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1" r:id="rId1"/>
  </p:sldMasterIdLst>
  <p:notesMasterIdLst>
    <p:notesMasterId r:id="rId83"/>
  </p:notesMasterIdLst>
  <p:handoutMasterIdLst>
    <p:handoutMasterId r:id="rId84"/>
  </p:handoutMasterIdLst>
  <p:sldIdLst>
    <p:sldId id="558" r:id="rId2"/>
    <p:sldId id="523" r:id="rId3"/>
    <p:sldId id="414" r:id="rId4"/>
    <p:sldId id="525" r:id="rId5"/>
    <p:sldId id="291" r:id="rId6"/>
    <p:sldId id="264" r:id="rId7"/>
    <p:sldId id="472" r:id="rId8"/>
    <p:sldId id="524" r:id="rId9"/>
    <p:sldId id="384" r:id="rId10"/>
    <p:sldId id="367" r:id="rId11"/>
    <p:sldId id="607" r:id="rId12"/>
    <p:sldId id="410" r:id="rId13"/>
    <p:sldId id="609" r:id="rId14"/>
    <p:sldId id="610" r:id="rId15"/>
    <p:sldId id="608" r:id="rId16"/>
    <p:sldId id="416" r:id="rId17"/>
    <p:sldId id="528" r:id="rId18"/>
    <p:sldId id="559" r:id="rId19"/>
    <p:sldId id="611" r:id="rId20"/>
    <p:sldId id="560" r:id="rId21"/>
    <p:sldId id="561" r:id="rId22"/>
    <p:sldId id="562" r:id="rId23"/>
    <p:sldId id="563" r:id="rId24"/>
    <p:sldId id="526" r:id="rId25"/>
    <p:sldId id="567" r:id="rId26"/>
    <p:sldId id="606" r:id="rId27"/>
    <p:sldId id="421" r:id="rId28"/>
    <p:sldId id="565" r:id="rId29"/>
    <p:sldId id="408" r:id="rId30"/>
    <p:sldId id="566" r:id="rId31"/>
    <p:sldId id="423" r:id="rId32"/>
    <p:sldId id="568" r:id="rId33"/>
    <p:sldId id="569" r:id="rId34"/>
    <p:sldId id="570" r:id="rId35"/>
    <p:sldId id="571" r:id="rId36"/>
    <p:sldId id="572" r:id="rId37"/>
    <p:sldId id="573" r:id="rId38"/>
    <p:sldId id="574" r:id="rId39"/>
    <p:sldId id="532" r:id="rId40"/>
    <p:sldId id="575" r:id="rId41"/>
    <p:sldId id="576" r:id="rId42"/>
    <p:sldId id="577" r:id="rId43"/>
    <p:sldId id="578" r:id="rId44"/>
    <p:sldId id="579" r:id="rId45"/>
    <p:sldId id="612" r:id="rId46"/>
    <p:sldId id="580" r:id="rId47"/>
    <p:sldId id="605" r:id="rId48"/>
    <p:sldId id="311" r:id="rId49"/>
    <p:sldId id="379" r:id="rId50"/>
    <p:sldId id="435" r:id="rId51"/>
    <p:sldId id="537" r:id="rId52"/>
    <p:sldId id="582" r:id="rId53"/>
    <p:sldId id="584" r:id="rId54"/>
    <p:sldId id="585" r:id="rId55"/>
    <p:sldId id="583" r:id="rId56"/>
    <p:sldId id="490" r:id="rId57"/>
    <p:sldId id="536" r:id="rId58"/>
    <p:sldId id="587" r:id="rId59"/>
    <p:sldId id="588" r:id="rId60"/>
    <p:sldId id="589" r:id="rId61"/>
    <p:sldId id="590" r:id="rId62"/>
    <p:sldId id="541" r:id="rId63"/>
    <p:sldId id="540" r:id="rId64"/>
    <p:sldId id="591" r:id="rId65"/>
    <p:sldId id="592" r:id="rId66"/>
    <p:sldId id="593" r:id="rId67"/>
    <p:sldId id="457" r:id="rId68"/>
    <p:sldId id="594" r:id="rId69"/>
    <p:sldId id="547" r:id="rId70"/>
    <p:sldId id="613" r:id="rId71"/>
    <p:sldId id="595" r:id="rId72"/>
    <p:sldId id="601" r:id="rId73"/>
    <p:sldId id="549" r:id="rId74"/>
    <p:sldId id="552" r:id="rId75"/>
    <p:sldId id="602" r:id="rId76"/>
    <p:sldId id="603" r:id="rId77"/>
    <p:sldId id="614" r:id="rId78"/>
    <p:sldId id="469" r:id="rId79"/>
    <p:sldId id="604" r:id="rId80"/>
    <p:sldId id="557" r:id="rId81"/>
    <p:sldId id="556" r:id="rId82"/>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charset="0"/>
        <a:ea typeface="宋体" pitchFamily="2" charset="-122"/>
        <a:cs typeface="+mn-cs"/>
      </a:defRPr>
    </a:lvl1pPr>
    <a:lvl2pPr marL="457200" algn="l" rtl="0" fontAlgn="base">
      <a:spcBef>
        <a:spcPct val="0"/>
      </a:spcBef>
      <a:spcAft>
        <a:spcPct val="0"/>
      </a:spcAft>
      <a:defRPr kern="1200">
        <a:solidFill>
          <a:schemeClr val="tx1"/>
        </a:solidFill>
        <a:latin typeface="Arial" charset="0"/>
        <a:ea typeface="宋体" pitchFamily="2" charset="-122"/>
        <a:cs typeface="+mn-cs"/>
      </a:defRPr>
    </a:lvl2pPr>
    <a:lvl3pPr marL="914400" algn="l" rtl="0" fontAlgn="base">
      <a:spcBef>
        <a:spcPct val="0"/>
      </a:spcBef>
      <a:spcAft>
        <a:spcPct val="0"/>
      </a:spcAft>
      <a:defRPr kern="1200">
        <a:solidFill>
          <a:schemeClr val="tx1"/>
        </a:solidFill>
        <a:latin typeface="Arial" charset="0"/>
        <a:ea typeface="宋体" pitchFamily="2" charset="-122"/>
        <a:cs typeface="+mn-cs"/>
      </a:defRPr>
    </a:lvl3pPr>
    <a:lvl4pPr marL="1371600" algn="l" rtl="0" fontAlgn="base">
      <a:spcBef>
        <a:spcPct val="0"/>
      </a:spcBef>
      <a:spcAft>
        <a:spcPct val="0"/>
      </a:spcAft>
      <a:defRPr kern="1200">
        <a:solidFill>
          <a:schemeClr val="tx1"/>
        </a:solidFill>
        <a:latin typeface="Arial" charset="0"/>
        <a:ea typeface="宋体" pitchFamily="2" charset="-122"/>
        <a:cs typeface="+mn-cs"/>
      </a:defRPr>
    </a:lvl4pPr>
    <a:lvl5pPr marL="1828800" algn="l" rtl="0" fontAlgn="base">
      <a:spcBef>
        <a:spcPct val="0"/>
      </a:spcBef>
      <a:spcAft>
        <a:spcPct val="0"/>
      </a:spcAft>
      <a:defRPr kern="1200">
        <a:solidFill>
          <a:schemeClr val="tx1"/>
        </a:solidFill>
        <a:latin typeface="Arial" charset="0"/>
        <a:ea typeface="宋体" pitchFamily="2" charset="-122"/>
        <a:cs typeface="+mn-cs"/>
      </a:defRPr>
    </a:lvl5pPr>
    <a:lvl6pPr marL="2286000" algn="l" defTabSz="914400" rtl="0" eaLnBrk="1" latinLnBrk="0" hangingPunct="1">
      <a:defRPr kern="1200">
        <a:solidFill>
          <a:schemeClr val="tx1"/>
        </a:solidFill>
        <a:latin typeface="Arial" charset="0"/>
        <a:ea typeface="宋体" pitchFamily="2" charset="-122"/>
        <a:cs typeface="+mn-cs"/>
      </a:defRPr>
    </a:lvl6pPr>
    <a:lvl7pPr marL="2743200" algn="l" defTabSz="914400" rtl="0" eaLnBrk="1" latinLnBrk="0" hangingPunct="1">
      <a:defRPr kern="1200">
        <a:solidFill>
          <a:schemeClr val="tx1"/>
        </a:solidFill>
        <a:latin typeface="Arial" charset="0"/>
        <a:ea typeface="宋体" pitchFamily="2" charset="-122"/>
        <a:cs typeface="+mn-cs"/>
      </a:defRPr>
    </a:lvl7pPr>
    <a:lvl8pPr marL="3200400" algn="l" defTabSz="914400" rtl="0" eaLnBrk="1" latinLnBrk="0" hangingPunct="1">
      <a:defRPr kern="1200">
        <a:solidFill>
          <a:schemeClr val="tx1"/>
        </a:solidFill>
        <a:latin typeface="Arial" charset="0"/>
        <a:ea typeface="宋体" pitchFamily="2" charset="-122"/>
        <a:cs typeface="+mn-cs"/>
      </a:defRPr>
    </a:lvl8pPr>
    <a:lvl9pPr marL="3657600" algn="l" defTabSz="914400" rtl="0" eaLnBrk="1" latinLnBrk="0" hangingPunct="1">
      <a:defRPr kern="1200">
        <a:solidFill>
          <a:schemeClr val="tx1"/>
        </a:solidFill>
        <a:latin typeface="Arial" charset="0"/>
        <a:ea typeface="宋体" pitchFamily="2" charset="-122"/>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0000"/>
    <a:srgbClr val="FFABBB"/>
    <a:srgbClr val="AFEAFF"/>
    <a:srgbClr val="FADBD2"/>
    <a:srgbClr val="69D8FF"/>
    <a:srgbClr val="37CBFF"/>
    <a:srgbClr val="FEED9B"/>
    <a:srgbClr val="53FFA1"/>
    <a:srgbClr val="FABCB4"/>
    <a:srgbClr val="57D3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045" autoAdjust="0"/>
    <p:restoredTop sz="94581" autoAdjust="0"/>
  </p:normalViewPr>
  <p:slideViewPr>
    <p:cSldViewPr>
      <p:cViewPr varScale="1">
        <p:scale>
          <a:sx n="64" d="100"/>
          <a:sy n="64" d="100"/>
        </p:scale>
        <p:origin x="1122" y="78"/>
      </p:cViewPr>
      <p:guideLst>
        <p:guide orient="horz" pos="2160"/>
        <p:guide pos="384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38" d="100"/>
          <a:sy n="38" d="100"/>
        </p:scale>
        <p:origin x="-1524" y="-7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handoutMaster" Target="handoutMasters/handoutMaster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notesMaster" Target="notesMasters/notesMaster1.xml"/><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hdr" sz="quarter"/>
          </p:nvPr>
        </p:nvSpPr>
        <p:spPr bwMode="auto">
          <a:xfrm>
            <a:off x="0" y="20574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kumimoji="1" sz="1200" b="1">
                <a:latin typeface="Times New Roman" pitchFamily="18" charset="0"/>
              </a:defRPr>
            </a:lvl1pPr>
          </a:lstStyle>
          <a:p>
            <a:endParaRPr lang="en-US" altLang="zh-CN"/>
          </a:p>
        </p:txBody>
      </p:sp>
      <p:sp>
        <p:nvSpPr>
          <p:cNvPr id="28675" name="Rectangle 3"/>
          <p:cNvSpPr>
            <a:spLocks noGrp="1" noChangeArrowheads="1"/>
          </p:cNvSpPr>
          <p:nvPr>
            <p:ph type="dt" sz="quarter" idx="1"/>
          </p:nvPr>
        </p:nvSpPr>
        <p:spPr bwMode="auto">
          <a:xfrm>
            <a:off x="3886200" y="12192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kumimoji="1" sz="1200" b="1">
                <a:latin typeface="Times New Roman" pitchFamily="18" charset="0"/>
              </a:defRPr>
            </a:lvl1pPr>
          </a:lstStyle>
          <a:p>
            <a:endParaRPr lang="en-US" altLang="zh-CN"/>
          </a:p>
        </p:txBody>
      </p:sp>
      <p:sp>
        <p:nvSpPr>
          <p:cNvPr id="28676"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kumimoji="1" sz="1200" b="1">
                <a:latin typeface="Times New Roman" pitchFamily="18" charset="0"/>
              </a:defRPr>
            </a:lvl1pPr>
          </a:lstStyle>
          <a:p>
            <a:endParaRPr lang="en-US" altLang="zh-CN"/>
          </a:p>
        </p:txBody>
      </p:sp>
      <p:sp>
        <p:nvSpPr>
          <p:cNvPr id="28677"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kumimoji="1" sz="1200" b="1">
                <a:latin typeface="Times New Roman" pitchFamily="18" charset="0"/>
              </a:defRPr>
            </a:lvl1pPr>
          </a:lstStyle>
          <a:p>
            <a:fld id="{F7BF1E7C-7A04-4CE3-92BF-59EB2B2AB0A2}" type="slidenum">
              <a:rPr lang="en-US" altLang="zh-CN"/>
              <a:pPr/>
              <a:t>‹#›</a:t>
            </a:fld>
            <a:endParaRPr lang="en-US" altLang="zh-CN"/>
          </a:p>
        </p:txBody>
      </p:sp>
    </p:spTree>
    <p:extLst>
      <p:ext uri="{BB962C8B-B14F-4D97-AF65-F5344CB8AC3E}">
        <p14:creationId xmlns:p14="http://schemas.microsoft.com/office/powerpoint/2010/main" val="236527184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kumimoji="1" sz="1200" b="1">
                <a:solidFill>
                  <a:schemeClr val="accent1"/>
                </a:solidFill>
                <a:latin typeface="Times New Roman" pitchFamily="18" charset="0"/>
              </a:defRPr>
            </a:lvl1pPr>
          </a:lstStyle>
          <a:p>
            <a:endParaRPr lang="en-US" altLang="zh-CN"/>
          </a:p>
        </p:txBody>
      </p:sp>
      <p:sp>
        <p:nvSpPr>
          <p:cNvPr id="140291"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kumimoji="1" sz="1200" b="1">
                <a:solidFill>
                  <a:schemeClr val="accent1"/>
                </a:solidFill>
                <a:latin typeface="Times New Roman" pitchFamily="18" charset="0"/>
              </a:defRPr>
            </a:lvl1pPr>
          </a:lstStyle>
          <a:p>
            <a:endParaRPr lang="en-US" altLang="zh-CN"/>
          </a:p>
        </p:txBody>
      </p:sp>
      <p:sp>
        <p:nvSpPr>
          <p:cNvPr id="140292" name="Rectangle 4"/>
          <p:cNvSpPr>
            <a:spLocks noGrp="1" noRot="1" noChangeAspect="1" noChangeArrowheads="1" noTextEdit="1"/>
          </p:cNvSpPr>
          <p:nvPr>
            <p:ph type="sldImg" idx="2"/>
          </p:nvPr>
        </p:nvSpPr>
        <p:spPr bwMode="auto">
          <a:xfrm>
            <a:off x="381000" y="685800"/>
            <a:ext cx="6096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40293"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140294"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kumimoji="1" sz="1200" b="1">
                <a:solidFill>
                  <a:schemeClr val="accent1"/>
                </a:solidFill>
                <a:latin typeface="Times New Roman" pitchFamily="18" charset="0"/>
              </a:defRPr>
            </a:lvl1pPr>
          </a:lstStyle>
          <a:p>
            <a:endParaRPr lang="en-US" altLang="zh-CN"/>
          </a:p>
        </p:txBody>
      </p:sp>
      <p:sp>
        <p:nvSpPr>
          <p:cNvPr id="140295"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kumimoji="1" sz="1200" b="1">
                <a:solidFill>
                  <a:schemeClr val="accent1"/>
                </a:solidFill>
                <a:latin typeface="Times New Roman" pitchFamily="18" charset="0"/>
              </a:defRPr>
            </a:lvl1pPr>
          </a:lstStyle>
          <a:p>
            <a:fld id="{C39BF0AF-65FA-4E81-A33D-EEDD80DFEAD5}" type="slidenum">
              <a:rPr lang="en-US" altLang="zh-CN"/>
              <a:pPr/>
              <a:t>‹#›</a:t>
            </a:fld>
            <a:endParaRPr lang="en-US" altLang="zh-CN"/>
          </a:p>
        </p:txBody>
      </p:sp>
    </p:spTree>
    <p:extLst>
      <p:ext uri="{BB962C8B-B14F-4D97-AF65-F5344CB8AC3E}">
        <p14:creationId xmlns:p14="http://schemas.microsoft.com/office/powerpoint/2010/main" val="3634887092"/>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pitchFamily="18" charset="0"/>
        <a:ea typeface="宋体" pitchFamily="2" charset="-122"/>
        <a:cs typeface="+mn-cs"/>
      </a:defRPr>
    </a:lvl1pPr>
    <a:lvl2pPr marL="457200" algn="l" rtl="0" fontAlgn="base">
      <a:spcBef>
        <a:spcPct val="30000"/>
      </a:spcBef>
      <a:spcAft>
        <a:spcPct val="0"/>
      </a:spcAft>
      <a:defRPr sz="1200" kern="1200">
        <a:solidFill>
          <a:schemeClr val="tx1"/>
        </a:solidFill>
        <a:latin typeface="Times New Roman" pitchFamily="18" charset="0"/>
        <a:ea typeface="宋体" pitchFamily="2" charset="-122"/>
        <a:cs typeface="+mn-cs"/>
      </a:defRPr>
    </a:lvl2pPr>
    <a:lvl3pPr marL="914400" algn="l" rtl="0" fontAlgn="base">
      <a:spcBef>
        <a:spcPct val="30000"/>
      </a:spcBef>
      <a:spcAft>
        <a:spcPct val="0"/>
      </a:spcAft>
      <a:defRPr sz="1200" kern="1200">
        <a:solidFill>
          <a:schemeClr val="tx1"/>
        </a:solidFill>
        <a:latin typeface="Times New Roman" pitchFamily="18" charset="0"/>
        <a:ea typeface="宋体" pitchFamily="2" charset="-122"/>
        <a:cs typeface="+mn-cs"/>
      </a:defRPr>
    </a:lvl3pPr>
    <a:lvl4pPr marL="1371600" algn="l" rtl="0" fontAlgn="base">
      <a:spcBef>
        <a:spcPct val="30000"/>
      </a:spcBef>
      <a:spcAft>
        <a:spcPct val="0"/>
      </a:spcAft>
      <a:defRPr sz="1200" kern="1200">
        <a:solidFill>
          <a:schemeClr val="tx1"/>
        </a:solidFill>
        <a:latin typeface="Times New Roman" pitchFamily="18" charset="0"/>
        <a:ea typeface="宋体" pitchFamily="2" charset="-122"/>
        <a:cs typeface="+mn-cs"/>
      </a:defRPr>
    </a:lvl4pPr>
    <a:lvl5pPr marL="1828800" algn="l" rtl="0" fontAlgn="base">
      <a:spcBef>
        <a:spcPct val="30000"/>
      </a:spcBef>
      <a:spcAft>
        <a:spcPct val="0"/>
      </a:spcAft>
      <a:defRPr sz="1200" kern="1200">
        <a:solidFill>
          <a:schemeClr val="tx1"/>
        </a:solidFill>
        <a:latin typeface="Times New Roman" pitchFamily="18" charset="0"/>
        <a:ea typeface="宋体" pitchFamily="2"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动物实验证明，如给家兔注射氯化铵，当血氨浓度达到</a:t>
            </a:r>
            <a:r>
              <a:rPr lang="en-US" altLang="zh-CN" dirty="0"/>
              <a:t>2.9mmol/L</a:t>
            </a:r>
            <a:r>
              <a:rPr lang="zh-CN" altLang="en-US" dirty="0"/>
              <a:t>（</a:t>
            </a:r>
            <a:r>
              <a:rPr lang="en-US" altLang="zh-CN" dirty="0"/>
              <a:t>5mg/100ml</a:t>
            </a:r>
            <a:r>
              <a:rPr lang="zh-CN" altLang="en-US" dirty="0"/>
              <a:t>）时，立即中毒致死。</a:t>
            </a:r>
          </a:p>
        </p:txBody>
      </p:sp>
      <p:sp>
        <p:nvSpPr>
          <p:cNvPr id="4" name="灯片编号占位符 3"/>
          <p:cNvSpPr>
            <a:spLocks noGrp="1"/>
          </p:cNvSpPr>
          <p:nvPr>
            <p:ph type="sldNum" sz="quarter" idx="10"/>
          </p:nvPr>
        </p:nvSpPr>
        <p:spPr/>
        <p:txBody>
          <a:bodyPr/>
          <a:lstStyle/>
          <a:p>
            <a:fld id="{C39BF0AF-65FA-4E81-A33D-EEDD80DFEAD5}" type="slidenum">
              <a:rPr lang="en-US" altLang="zh-CN" smtClean="0"/>
              <a:pPr/>
              <a:t>32</a:t>
            </a:fld>
            <a:endParaRPr lang="en-US" altLang="zh-CN"/>
          </a:p>
        </p:txBody>
      </p:sp>
    </p:spTree>
    <p:extLst>
      <p:ext uri="{BB962C8B-B14F-4D97-AF65-F5344CB8AC3E}">
        <p14:creationId xmlns:p14="http://schemas.microsoft.com/office/powerpoint/2010/main" val="42344510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086AF5-7097-41B2-AB16-EB9C5301CA0D}" type="slidenum">
              <a:rPr lang="en-US" altLang="zh-CN"/>
              <a:pPr/>
              <a:t>33</a:t>
            </a:fld>
            <a:endParaRPr lang="en-US" altLang="zh-CN"/>
          </a:p>
        </p:txBody>
      </p:sp>
      <p:sp>
        <p:nvSpPr>
          <p:cNvPr id="427010" name="Rectangle 2"/>
          <p:cNvSpPr>
            <a:spLocks noGrp="1" noRot="1" noChangeAspect="1" noChangeArrowheads="1" noTextEdit="1"/>
          </p:cNvSpPr>
          <p:nvPr>
            <p:ph type="sldImg"/>
          </p:nvPr>
        </p:nvSpPr>
        <p:spPr>
          <a:xfrm>
            <a:off x="381000" y="685800"/>
            <a:ext cx="6096000" cy="3429000"/>
          </a:xfrm>
          <a:ln/>
        </p:spPr>
      </p:sp>
      <p:sp>
        <p:nvSpPr>
          <p:cNvPr id="427011" name="Rectangle 3"/>
          <p:cNvSpPr>
            <a:spLocks noGrp="1" noChangeArrowheads="1"/>
          </p:cNvSpPr>
          <p:nvPr>
            <p:ph type="body" idx="1"/>
          </p:nvPr>
        </p:nvSpPr>
        <p:spPr/>
        <p:txBody>
          <a:bodyPr/>
          <a:lstStyle/>
          <a:p>
            <a:r>
              <a:rPr lang="en-US" altLang="zh-CN" b="1">
                <a:solidFill>
                  <a:srgbClr val="000000"/>
                </a:solidFill>
                <a:effectLst>
                  <a:outerShdw blurRad="38100" dist="38100" dir="2700000" algn="tl">
                    <a:srgbClr val="C0C0C0"/>
                  </a:outerShdw>
                </a:effectLst>
              </a:rPr>
              <a:t>L-</a:t>
            </a:r>
            <a:r>
              <a:rPr lang="zh-CN" altLang="en-US" b="1">
                <a:solidFill>
                  <a:srgbClr val="000000"/>
                </a:solidFill>
                <a:effectLst>
                  <a:outerShdw blurRad="38100" dist="38100" dir="2700000" algn="tl">
                    <a:srgbClr val="C0C0C0"/>
                  </a:outerShdw>
                </a:effectLst>
              </a:rPr>
              <a:t>氨基酸氧化酶：活性低，分布于肝及肾脏，辅基为</a:t>
            </a:r>
            <a:r>
              <a:rPr lang="en-US" altLang="zh-CN" b="1">
                <a:solidFill>
                  <a:srgbClr val="000000"/>
                </a:solidFill>
                <a:effectLst>
                  <a:outerShdw blurRad="38100" dist="38100" dir="2700000" algn="tl">
                    <a:srgbClr val="C0C0C0"/>
                  </a:outerShdw>
                </a:effectLst>
              </a:rPr>
              <a:t>FMN</a:t>
            </a:r>
            <a:r>
              <a:rPr lang="zh-CN" altLang="en-US" b="1">
                <a:solidFill>
                  <a:srgbClr val="000000"/>
                </a:solidFill>
                <a:effectLst>
                  <a:outerShdw blurRad="38100" dist="38100" dir="2700000" algn="tl">
                    <a:srgbClr val="C0C0C0"/>
                  </a:outerShdw>
                </a:effectLst>
              </a:rPr>
              <a:t>。</a:t>
            </a:r>
          </a:p>
          <a:p>
            <a:r>
              <a:rPr lang="en-US" altLang="zh-CN" b="1">
                <a:solidFill>
                  <a:srgbClr val="000000"/>
                </a:solidFill>
                <a:effectLst>
                  <a:outerShdw blurRad="38100" dist="38100" dir="2700000" algn="tl">
                    <a:srgbClr val="C0C0C0"/>
                  </a:outerShdw>
                </a:effectLst>
              </a:rPr>
              <a:t>D-</a:t>
            </a:r>
            <a:r>
              <a:rPr lang="zh-CN" altLang="en-US" b="1">
                <a:solidFill>
                  <a:srgbClr val="000000"/>
                </a:solidFill>
                <a:effectLst>
                  <a:outerShdw blurRad="38100" dist="38100" dir="2700000" algn="tl">
                    <a:srgbClr val="C0C0C0"/>
                  </a:outerShdw>
                </a:effectLst>
              </a:rPr>
              <a:t>氨基酸氧化酶：活性强，但体内</a:t>
            </a:r>
            <a:r>
              <a:rPr lang="en-US" altLang="zh-CN" b="1">
                <a:solidFill>
                  <a:srgbClr val="000000"/>
                </a:solidFill>
                <a:effectLst>
                  <a:outerShdw blurRad="38100" dist="38100" dir="2700000" algn="tl">
                    <a:srgbClr val="C0C0C0"/>
                  </a:outerShdw>
                </a:effectLst>
              </a:rPr>
              <a:t>D-</a:t>
            </a:r>
            <a:r>
              <a:rPr lang="zh-CN" altLang="en-US" b="1">
                <a:solidFill>
                  <a:srgbClr val="000000"/>
                </a:solidFill>
                <a:effectLst>
                  <a:outerShdw blurRad="38100" dist="38100" dir="2700000" algn="tl">
                    <a:srgbClr val="C0C0C0"/>
                  </a:outerShdw>
                </a:effectLst>
              </a:rPr>
              <a:t>氨基酸少，辅基为</a:t>
            </a:r>
            <a:r>
              <a:rPr lang="en-US" altLang="zh-CN" b="1">
                <a:solidFill>
                  <a:srgbClr val="000000"/>
                </a:solidFill>
                <a:effectLst>
                  <a:outerShdw blurRad="38100" dist="38100" dir="2700000" algn="tl">
                    <a:srgbClr val="C0C0C0"/>
                  </a:outerShdw>
                </a:effectLst>
              </a:rPr>
              <a:t>FAD</a:t>
            </a:r>
            <a:r>
              <a:rPr lang="zh-CN" altLang="en-US" b="1">
                <a:solidFill>
                  <a:srgbClr val="000000"/>
                </a:solidFill>
                <a:effectLst>
                  <a:outerShdw blurRad="38100" dist="38100" dir="2700000" algn="tl">
                    <a:srgbClr val="C0C0C0"/>
                  </a:outerShdw>
                </a:effectLst>
              </a:rPr>
              <a:t>。</a:t>
            </a:r>
          </a:p>
        </p:txBody>
      </p:sp>
    </p:spTree>
    <p:extLst>
      <p:ext uri="{BB962C8B-B14F-4D97-AF65-F5344CB8AC3E}">
        <p14:creationId xmlns:p14="http://schemas.microsoft.com/office/powerpoint/2010/main" val="302967910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3629AEE-1ABD-4270-BCE7-852605FECB94}" type="slidenum">
              <a:rPr lang="en-US" altLang="zh-CN"/>
              <a:pPr/>
              <a:t>37</a:t>
            </a:fld>
            <a:endParaRPr lang="en-US" altLang="zh-CN"/>
          </a:p>
        </p:txBody>
      </p:sp>
      <p:sp>
        <p:nvSpPr>
          <p:cNvPr id="435202" name="Rectangle 2"/>
          <p:cNvSpPr>
            <a:spLocks noGrp="1" noRot="1" noChangeAspect="1" noChangeArrowheads="1" noTextEdit="1"/>
          </p:cNvSpPr>
          <p:nvPr>
            <p:ph type="sldImg"/>
          </p:nvPr>
        </p:nvSpPr>
        <p:spPr>
          <a:xfrm>
            <a:off x="381000" y="685800"/>
            <a:ext cx="6096000" cy="3429000"/>
          </a:xfrm>
          <a:ln/>
        </p:spPr>
      </p:sp>
      <p:sp>
        <p:nvSpPr>
          <p:cNvPr id="435203" name="Rectangle 3"/>
          <p:cNvSpPr>
            <a:spLocks noGrp="1" noChangeArrowheads="1"/>
          </p:cNvSpPr>
          <p:nvPr>
            <p:ph type="body" idx="1"/>
          </p:nvPr>
        </p:nvSpPr>
        <p:spPr/>
        <p:txBody>
          <a:bodyPr/>
          <a:lstStyle/>
          <a:p>
            <a:r>
              <a:rPr lang="zh-CN" altLang="en-US" b="1" dirty="0">
                <a:solidFill>
                  <a:schemeClr val="tx2"/>
                </a:solidFill>
                <a:effectLst>
                  <a:outerShdw blurRad="38100" dist="38100" dir="2700000" algn="tl">
                    <a:srgbClr val="C0C0C0"/>
                  </a:outerShdw>
                </a:effectLst>
              </a:rPr>
              <a:t>从脑、肌肉等组织向肝或肾运氨。</a:t>
            </a:r>
          </a:p>
          <a:p>
            <a:r>
              <a:rPr lang="zh-CN" altLang="en-US" b="1" dirty="0">
                <a:solidFill>
                  <a:schemeClr val="tx2"/>
                </a:solidFill>
                <a:effectLst>
                  <a:outerShdw blurRad="38100" dist="38100" dir="2700000" algn="tl">
                    <a:srgbClr val="C0C0C0"/>
                  </a:outerShdw>
                </a:effectLst>
              </a:rPr>
              <a:t>谷氨酰胺既是氨的运输形式，又是氨的储存形式及解毒产物。</a:t>
            </a:r>
            <a:endParaRPr lang="zh-CN" altLang="en-US" dirty="0"/>
          </a:p>
        </p:txBody>
      </p:sp>
    </p:spTree>
    <p:extLst>
      <p:ext uri="{BB962C8B-B14F-4D97-AF65-F5344CB8AC3E}">
        <p14:creationId xmlns:p14="http://schemas.microsoft.com/office/powerpoint/2010/main" val="20972198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80C482-AE67-48F9-AABA-0E9DECD5F417}" type="slidenum">
              <a:rPr lang="en-US" altLang="zh-CN"/>
              <a:pPr/>
              <a:t>43</a:t>
            </a:fld>
            <a:endParaRPr lang="en-US" altLang="zh-CN"/>
          </a:p>
        </p:txBody>
      </p:sp>
      <p:sp>
        <p:nvSpPr>
          <p:cNvPr id="443394" name="Rectangle 2"/>
          <p:cNvSpPr>
            <a:spLocks noGrp="1" noRot="1" noChangeAspect="1" noChangeArrowheads="1" noTextEdit="1"/>
          </p:cNvSpPr>
          <p:nvPr>
            <p:ph type="sldImg"/>
          </p:nvPr>
        </p:nvSpPr>
        <p:spPr>
          <a:xfrm>
            <a:off x="381000" y="685800"/>
            <a:ext cx="6096000" cy="3429000"/>
          </a:xfrm>
          <a:ln/>
        </p:spPr>
      </p:sp>
      <p:sp>
        <p:nvSpPr>
          <p:cNvPr id="443395" name="Rectangle 3"/>
          <p:cNvSpPr>
            <a:spLocks noGrp="1" noChangeArrowheads="1"/>
          </p:cNvSpPr>
          <p:nvPr>
            <p:ph type="body" idx="1"/>
          </p:nvPr>
        </p:nvSpPr>
        <p:spPr/>
        <p:txBody>
          <a:bodyPr/>
          <a:lstStyle/>
          <a:p>
            <a:r>
              <a:rPr lang="zh-CN" altLang="en-US"/>
              <a:t>瓜氨酸合成后由线粒体进入细胞液。</a:t>
            </a:r>
          </a:p>
        </p:txBody>
      </p:sp>
    </p:spTree>
    <p:extLst>
      <p:ext uri="{BB962C8B-B14F-4D97-AF65-F5344CB8AC3E}">
        <p14:creationId xmlns:p14="http://schemas.microsoft.com/office/powerpoint/2010/main" val="35651985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6BFD8-B7BF-4712-B2B3-C6ED9770118A}" type="slidenum">
              <a:rPr lang="en-US" altLang="zh-CN"/>
              <a:pPr/>
              <a:t>44</a:t>
            </a:fld>
            <a:endParaRPr lang="en-US" altLang="zh-CN"/>
          </a:p>
        </p:txBody>
      </p:sp>
      <p:sp>
        <p:nvSpPr>
          <p:cNvPr id="445442" name="Rectangle 2"/>
          <p:cNvSpPr>
            <a:spLocks noGrp="1" noRot="1" noChangeAspect="1" noChangeArrowheads="1" noTextEdit="1"/>
          </p:cNvSpPr>
          <p:nvPr>
            <p:ph type="sldImg"/>
          </p:nvPr>
        </p:nvSpPr>
        <p:spPr>
          <a:xfrm>
            <a:off x="381000" y="685800"/>
            <a:ext cx="6096000" cy="3429000"/>
          </a:xfrm>
          <a:ln/>
        </p:spPr>
      </p:sp>
      <p:sp>
        <p:nvSpPr>
          <p:cNvPr id="445443" name="Rectangle 3"/>
          <p:cNvSpPr>
            <a:spLocks noGrp="1" noChangeArrowheads="1"/>
          </p:cNvSpPr>
          <p:nvPr>
            <p:ph type="body" idx="1"/>
          </p:nvPr>
        </p:nvSpPr>
        <p:spPr/>
        <p:txBody>
          <a:bodyPr/>
          <a:lstStyle/>
          <a:p>
            <a:r>
              <a:rPr lang="zh-CN" altLang="en-US" b="1" dirty="0">
                <a:solidFill>
                  <a:schemeClr val="tx2"/>
                </a:solidFill>
                <a:effectLst>
                  <a:outerShdw blurRad="38100" dist="38100" dir="2700000" algn="tl">
                    <a:srgbClr val="C0C0C0"/>
                  </a:outerShdw>
                </a:effectLst>
              </a:rPr>
              <a:t>反应：瓜氨酸与天冬氨酸在精氨酸代琥珀酸消耗</a:t>
            </a:r>
            <a:r>
              <a:rPr lang="en-US" altLang="zh-CN" b="1" dirty="0">
                <a:solidFill>
                  <a:schemeClr val="tx2"/>
                </a:solidFill>
                <a:effectLst>
                  <a:outerShdw blurRad="38100" dist="38100" dir="2700000" algn="tl">
                    <a:srgbClr val="C0C0C0"/>
                  </a:outerShdw>
                </a:effectLst>
              </a:rPr>
              <a:t>ATP</a:t>
            </a:r>
            <a:r>
              <a:rPr lang="zh-CN" altLang="en-US" b="1" dirty="0">
                <a:solidFill>
                  <a:schemeClr val="tx2"/>
                </a:solidFill>
                <a:effectLst>
                  <a:outerShdw blurRad="38100" dist="38100" dir="2700000" algn="tl">
                    <a:srgbClr val="C0C0C0"/>
                  </a:outerShdw>
                </a:effectLst>
              </a:rPr>
              <a:t>生成精氨酸代琥珀酸。</a:t>
            </a:r>
          </a:p>
        </p:txBody>
      </p:sp>
    </p:spTree>
    <p:extLst>
      <p:ext uri="{BB962C8B-B14F-4D97-AF65-F5344CB8AC3E}">
        <p14:creationId xmlns:p14="http://schemas.microsoft.com/office/powerpoint/2010/main" val="16220610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6BFD8-B7BF-4712-B2B3-C6ED9770118A}" type="slidenum">
              <a:rPr lang="en-US" altLang="zh-CN"/>
              <a:pPr/>
              <a:t>45</a:t>
            </a:fld>
            <a:endParaRPr lang="en-US" altLang="zh-CN"/>
          </a:p>
        </p:txBody>
      </p:sp>
      <p:sp>
        <p:nvSpPr>
          <p:cNvPr id="445442" name="Rectangle 2"/>
          <p:cNvSpPr>
            <a:spLocks noGrp="1" noRot="1" noChangeAspect="1" noChangeArrowheads="1" noTextEdit="1"/>
          </p:cNvSpPr>
          <p:nvPr>
            <p:ph type="sldImg"/>
          </p:nvPr>
        </p:nvSpPr>
        <p:spPr>
          <a:xfrm>
            <a:off x="381000" y="685800"/>
            <a:ext cx="6096000" cy="3429000"/>
          </a:xfrm>
          <a:ln/>
        </p:spPr>
      </p:sp>
      <p:sp>
        <p:nvSpPr>
          <p:cNvPr id="445443" name="Rectangle 3"/>
          <p:cNvSpPr>
            <a:spLocks noGrp="1" noChangeArrowheads="1"/>
          </p:cNvSpPr>
          <p:nvPr>
            <p:ph type="body" idx="1"/>
          </p:nvPr>
        </p:nvSpPr>
        <p:spPr/>
        <p:txBody>
          <a:bodyPr/>
          <a:lstStyle/>
          <a:p>
            <a:r>
              <a:rPr lang="zh-CN" altLang="en-US" b="1" dirty="0">
                <a:solidFill>
                  <a:schemeClr val="tx2"/>
                </a:solidFill>
                <a:effectLst>
                  <a:outerShdw blurRad="38100" dist="38100" dir="2700000" algn="tl">
                    <a:srgbClr val="C0C0C0"/>
                  </a:outerShdw>
                </a:effectLst>
              </a:rPr>
              <a:t>反应：精氨酸代琥珀酸裂解生成精氨酸和延胡索酸。</a:t>
            </a:r>
          </a:p>
        </p:txBody>
      </p:sp>
    </p:spTree>
    <p:extLst>
      <p:ext uri="{BB962C8B-B14F-4D97-AF65-F5344CB8AC3E}">
        <p14:creationId xmlns:p14="http://schemas.microsoft.com/office/powerpoint/2010/main" val="6121428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D82D414-9E15-411F-8461-89134711536D}" type="slidenum">
              <a:rPr lang="en-US" altLang="zh-CN"/>
              <a:pPr/>
              <a:t>46</a:t>
            </a:fld>
            <a:endParaRPr lang="en-US" altLang="zh-CN"/>
          </a:p>
        </p:txBody>
      </p:sp>
      <p:sp>
        <p:nvSpPr>
          <p:cNvPr id="447490" name="Rectangle 2"/>
          <p:cNvSpPr>
            <a:spLocks noGrp="1" noRot="1" noChangeAspect="1" noChangeArrowheads="1" noTextEdit="1"/>
          </p:cNvSpPr>
          <p:nvPr>
            <p:ph type="sldImg"/>
          </p:nvPr>
        </p:nvSpPr>
        <p:spPr>
          <a:xfrm>
            <a:off x="381000" y="685800"/>
            <a:ext cx="6096000" cy="3429000"/>
          </a:xfrm>
          <a:ln/>
        </p:spPr>
      </p:sp>
      <p:sp>
        <p:nvSpPr>
          <p:cNvPr id="447491" name="Rectangle 3"/>
          <p:cNvSpPr>
            <a:spLocks noGrp="1" noChangeArrowheads="1"/>
          </p:cNvSpPr>
          <p:nvPr>
            <p:ph type="body" idx="1"/>
          </p:nvPr>
        </p:nvSpPr>
        <p:spPr/>
        <p:txBody>
          <a:bodyPr/>
          <a:lstStyle/>
          <a:p>
            <a:r>
              <a:rPr lang="zh-CN" altLang="en-US" b="1">
                <a:solidFill>
                  <a:schemeClr val="tx2"/>
                </a:solidFill>
                <a:effectLst>
                  <a:outerShdw blurRad="38100" dist="38100" dir="2700000" algn="tl">
                    <a:srgbClr val="C0C0C0"/>
                  </a:outerShdw>
                </a:effectLst>
              </a:rPr>
              <a:t>反应：精氨酸水解生成尿素和鸟氨酸，鸟氨酸进入线粒体再参与鸟氨酸循环。</a:t>
            </a:r>
          </a:p>
        </p:txBody>
      </p:sp>
    </p:spTree>
    <p:extLst>
      <p:ext uri="{BB962C8B-B14F-4D97-AF65-F5344CB8AC3E}">
        <p14:creationId xmlns:p14="http://schemas.microsoft.com/office/powerpoint/2010/main" val="11256371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6AC63D-5EF7-4361-AFDA-B28798136B70}" type="slidenum">
              <a:rPr lang="en-US" altLang="zh-CN"/>
              <a:pPr/>
              <a:t>49</a:t>
            </a:fld>
            <a:endParaRPr lang="en-US" altLang="zh-CN"/>
          </a:p>
        </p:txBody>
      </p:sp>
      <p:sp>
        <p:nvSpPr>
          <p:cNvPr id="449538" name="Rectangle 2"/>
          <p:cNvSpPr>
            <a:spLocks noGrp="1" noRot="1" noChangeAspect="1" noChangeArrowheads="1" noTextEdit="1"/>
          </p:cNvSpPr>
          <p:nvPr>
            <p:ph type="sldImg"/>
          </p:nvPr>
        </p:nvSpPr>
        <p:spPr>
          <a:xfrm>
            <a:off x="381000" y="685800"/>
            <a:ext cx="6096000" cy="3429000"/>
          </a:xfrm>
          <a:ln/>
        </p:spPr>
      </p:sp>
      <p:sp>
        <p:nvSpPr>
          <p:cNvPr id="449539" name="Rectangle 3"/>
          <p:cNvSpPr>
            <a:spLocks noGrp="1" noChangeArrowheads="1"/>
          </p:cNvSpPr>
          <p:nvPr>
            <p:ph type="body" idx="1"/>
          </p:nvPr>
        </p:nvSpPr>
        <p:spPr/>
        <p:txBody>
          <a:bodyPr/>
          <a:lstStyle/>
          <a:p>
            <a:r>
              <a:rPr kumimoji="1" lang="zh-CN" altLang="en-US" b="1">
                <a:solidFill>
                  <a:schemeClr val="tx2"/>
                </a:solidFill>
                <a:effectLst>
                  <a:outerShdw blurRad="38100" dist="38100" dir="2700000" algn="tl">
                    <a:srgbClr val="C0C0C0"/>
                  </a:outerShdw>
                </a:effectLst>
                <a:sym typeface="Symbol" pitchFamily="18" charset="2"/>
              </a:rPr>
              <a:t>消耗</a:t>
            </a:r>
            <a:r>
              <a:rPr kumimoji="1" lang="en-US" altLang="zh-CN" b="1">
                <a:solidFill>
                  <a:schemeClr val="tx2"/>
                </a:solidFill>
                <a:effectLst>
                  <a:outerShdw blurRad="38100" dist="38100" dir="2700000" algn="tl">
                    <a:srgbClr val="C0C0C0"/>
                  </a:outerShdw>
                </a:effectLst>
                <a:sym typeface="Symbol" pitchFamily="18" charset="2"/>
              </a:rPr>
              <a:t>-</a:t>
            </a:r>
            <a:r>
              <a:rPr kumimoji="1" lang="zh-CN" altLang="en-US" b="1">
                <a:solidFill>
                  <a:schemeClr val="tx2"/>
                </a:solidFill>
                <a:effectLst>
                  <a:outerShdw blurRad="38100" dist="38100" dir="2700000" algn="tl">
                    <a:srgbClr val="C0C0C0"/>
                  </a:outerShdw>
                </a:effectLst>
                <a:sym typeface="Symbol" pitchFamily="18" charset="2"/>
              </a:rPr>
              <a:t>酮戊二酸，使</a:t>
            </a:r>
            <a:r>
              <a:rPr kumimoji="1" lang="en-US" altLang="zh-CN" b="1">
                <a:solidFill>
                  <a:schemeClr val="tx2"/>
                </a:solidFill>
                <a:effectLst>
                  <a:outerShdw blurRad="38100" dist="38100" dir="2700000" algn="tl">
                    <a:srgbClr val="C0C0C0"/>
                  </a:outerShdw>
                </a:effectLst>
                <a:sym typeface="Symbol" pitchFamily="18" charset="2"/>
              </a:rPr>
              <a:t>TAC</a:t>
            </a:r>
            <a:r>
              <a:rPr kumimoji="1" lang="zh-CN" altLang="en-US" b="1">
                <a:solidFill>
                  <a:schemeClr val="tx2"/>
                </a:solidFill>
                <a:effectLst>
                  <a:outerShdw blurRad="38100" dist="38100" dir="2700000" algn="tl">
                    <a:srgbClr val="C0C0C0"/>
                  </a:outerShdw>
                </a:effectLst>
                <a:sym typeface="Symbol" pitchFamily="18" charset="2"/>
              </a:rPr>
              <a:t>减弱，</a:t>
            </a:r>
            <a:r>
              <a:rPr kumimoji="1" lang="en-US" altLang="zh-CN" b="1">
                <a:solidFill>
                  <a:schemeClr val="tx2"/>
                </a:solidFill>
                <a:effectLst>
                  <a:outerShdw blurRad="38100" dist="38100" dir="2700000" algn="tl">
                    <a:srgbClr val="C0C0C0"/>
                  </a:outerShdw>
                </a:effectLst>
                <a:sym typeface="Symbol" pitchFamily="18" charset="2"/>
              </a:rPr>
              <a:t>ATP</a:t>
            </a:r>
            <a:r>
              <a:rPr kumimoji="1" lang="zh-CN" altLang="en-US" b="1">
                <a:solidFill>
                  <a:schemeClr val="tx2"/>
                </a:solidFill>
                <a:effectLst>
                  <a:outerShdw blurRad="38100" dist="38100" dir="2700000" algn="tl">
                    <a:srgbClr val="C0C0C0"/>
                  </a:outerShdw>
                </a:effectLst>
                <a:sym typeface="Symbol" pitchFamily="18" charset="2"/>
              </a:rPr>
              <a:t>合成减少，引起大脑功能障碍，严重时昏迷。</a:t>
            </a:r>
          </a:p>
        </p:txBody>
      </p:sp>
    </p:spTree>
    <p:extLst>
      <p:ext uri="{BB962C8B-B14F-4D97-AF65-F5344CB8AC3E}">
        <p14:creationId xmlns:p14="http://schemas.microsoft.com/office/powerpoint/2010/main" val="2031411933"/>
      </p:ext>
    </p:extLst>
  </p:cSld>
  <p:clrMapOvr>
    <a:masterClrMapping/>
  </p:clrMapOvr>
</p:notes>
</file>

<file path=ppt/slideLayouts/_rels/slideLayout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4.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1.xml"/><Relationship Id="rId5" Type="http://schemas.microsoft.com/office/2007/relationships/hdphoto" Target="../media/hdphoto1.wdp"/><Relationship Id="rId4" Type="http://schemas.openxmlformats.org/officeDocument/2006/relationships/image" Target="../media/image2.png"/></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
        <p:nvSpPr>
          <p:cNvPr id="7" name="Rectangle 6"/>
          <p:cNvSpPr/>
          <p:nvPr/>
        </p:nvSpPr>
        <p:spPr>
          <a:xfrm>
            <a:off x="920834" y="1346946"/>
            <a:ext cx="10222992" cy="80683"/>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6200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920834" y="4299696"/>
            <a:ext cx="10222992" cy="80683"/>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175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920834" y="1484779"/>
            <a:ext cx="10222992" cy="2743200"/>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0" name="Group 9"/>
          <p:cNvGrpSpPr/>
          <p:nvPr/>
        </p:nvGrpSpPr>
        <p:grpSpPr>
          <a:xfrm>
            <a:off x="9649215" y="4068923"/>
            <a:ext cx="1080904" cy="1080902"/>
            <a:chOff x="9685338" y="4460675"/>
            <a:chExt cx="1080904" cy="1080902"/>
          </a:xfrm>
        </p:grpSpPr>
        <p:sp>
          <p:nvSpPr>
            <p:cNvPr id="11" name="Oval 10"/>
            <p:cNvSpPr/>
            <p:nvPr/>
          </p:nvSpPr>
          <p:spPr>
            <a:xfrm>
              <a:off x="9685338" y="4460675"/>
              <a:ext cx="1080904" cy="1080902"/>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Layer>
                    </a14:imgProps>
                  </a:ext>
                </a:extLst>
              </a:blip>
              <a:srcRect/>
              <a:tile tx="0" ty="0" sx="85000" sy="85000" flip="none" algn="tl"/>
            </a:blipFill>
            <a:ln w="25400" cap="flat" cmpd="sng" algn="ctr">
              <a:noFill/>
              <a:prstDash val="solid"/>
            </a:ln>
            <a:effectLst/>
          </p:spPr>
        </p:sp>
        <p:sp>
          <p:nvSpPr>
            <p:cNvPr id="12" name="Oval 11"/>
            <p:cNvSpPr/>
            <p:nvPr/>
          </p:nvSpPr>
          <p:spPr>
            <a:xfrm>
              <a:off x="9793429" y="4568765"/>
              <a:ext cx="864723" cy="864722"/>
            </a:xfrm>
            <a:prstGeom prst="ellipse">
              <a:avLst/>
            </a:prstGeom>
            <a:noFill/>
            <a:ln w="25400" cap="flat" cmpd="sng" algn="ctr">
              <a:solidFill>
                <a:sysClr val="window" lastClr="FFFFFF"/>
              </a:solidFill>
              <a:prstDash val="solid"/>
            </a:ln>
            <a:effectLst/>
          </p:spPr>
        </p:sp>
      </p:grpSp>
      <p:sp>
        <p:nvSpPr>
          <p:cNvPr id="2" name="Title 1"/>
          <p:cNvSpPr>
            <a:spLocks noGrp="1"/>
          </p:cNvSpPr>
          <p:nvPr>
            <p:ph type="ctrTitle"/>
          </p:nvPr>
        </p:nvSpPr>
        <p:spPr>
          <a:xfrm>
            <a:off x="1051560" y="1432223"/>
            <a:ext cx="9966960" cy="3035808"/>
          </a:xfrm>
        </p:spPr>
        <p:txBody>
          <a:bodyPr anchor="ctr">
            <a:noAutofit/>
          </a:bodyPr>
          <a:lstStyle>
            <a:lvl1pPr algn="l">
              <a:lnSpc>
                <a:spcPct val="80000"/>
              </a:lnSpc>
              <a:defRPr sz="9600" cap="all" baseline="0">
                <a:blipFill dpi="0" rotWithShape="1">
                  <a:blip r:embed="rId4"/>
                  <a:srcRect/>
                  <a:tile tx="6350" ty="-127000" sx="65000" sy="64000" flip="none" algn="tl"/>
                </a:blipFill>
              </a:defRPr>
            </a:lvl1pPr>
          </a:lstStyle>
          <a:p>
            <a:r>
              <a:rPr lang="zh-CN" altLang="en-US"/>
              <a:t>单击此处编辑母版标题样式</a:t>
            </a:r>
            <a:endParaRPr lang="en-US" dirty="0"/>
          </a:p>
        </p:txBody>
      </p:sp>
      <p:sp>
        <p:nvSpPr>
          <p:cNvPr id="3" name="Subtitle 2"/>
          <p:cNvSpPr>
            <a:spLocks noGrp="1"/>
          </p:cNvSpPr>
          <p:nvPr>
            <p:ph type="subTitle" idx="1"/>
          </p:nvPr>
        </p:nvSpPr>
        <p:spPr>
          <a:xfrm>
            <a:off x="1069848" y="4389120"/>
            <a:ext cx="7891272" cy="1069848"/>
          </a:xfrm>
        </p:spPr>
        <p:txBody>
          <a:bodyPr>
            <a:normAutofit/>
          </a:bodyPr>
          <a:lstStyle>
            <a:lvl1pPr marL="0" indent="0" algn="l">
              <a:buNone/>
              <a:defRPr sz="2200">
                <a:solidFill>
                  <a:schemeClr val="tx1"/>
                </a:solidFill>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endParaRPr lang="en-US" altLang="zh-CN"/>
          </a:p>
        </p:txBody>
      </p:sp>
      <p:sp>
        <p:nvSpPr>
          <p:cNvPr id="5" name="Footer Placeholder 4"/>
          <p:cNvSpPr>
            <a:spLocks noGrp="1"/>
          </p:cNvSpPr>
          <p:nvPr>
            <p:ph type="ftr" sz="quarter" idx="11"/>
          </p:nvPr>
        </p:nvSpPr>
        <p:spPr/>
        <p:txBody>
          <a:bodyPr/>
          <a:lstStyle/>
          <a:p>
            <a:endParaRPr lang="en-US" altLang="zh-CN"/>
          </a:p>
        </p:txBody>
      </p:sp>
      <p:sp>
        <p:nvSpPr>
          <p:cNvPr id="6" name="Slide Number Placeholder 5"/>
          <p:cNvSpPr>
            <a:spLocks noGrp="1"/>
          </p:cNvSpPr>
          <p:nvPr>
            <p:ph type="sldNum" sz="quarter" idx="12"/>
          </p:nvPr>
        </p:nvSpPr>
        <p:spPr>
          <a:xfrm>
            <a:off x="9592733" y="4289334"/>
            <a:ext cx="1193868" cy="640080"/>
          </a:xfrm>
        </p:spPr>
        <p:txBody>
          <a:bodyPr/>
          <a:lstStyle>
            <a:lvl1pPr>
              <a:defRPr sz="2800"/>
            </a:lvl1pPr>
          </a:lstStyle>
          <a:p>
            <a:fld id="{124E82D9-4F20-4A38-85DE-6F520D58D45A}" type="slidenum">
              <a:rPr lang="en-US" altLang="zh-CN" smtClean="0"/>
              <a:pPr/>
              <a:t>‹#›</a:t>
            </a:fld>
            <a:endParaRPr lang="en-US" altLang="zh-CN"/>
          </a:p>
        </p:txBody>
      </p:sp>
      <p:pic>
        <p:nvPicPr>
          <p:cNvPr id="13" name="图片 1"/>
          <p:cNvPicPr>
            <a:picLocks noChangeAspect="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9580289" y="116632"/>
            <a:ext cx="24923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94529815"/>
      </p:ext>
    </p:extLst>
  </p:cSld>
  <p:clrMapOvr>
    <a:masterClrMapping/>
  </p:clrMapOvr>
  <p:transition spd="med">
    <p:cove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endParaRPr lang="en-US" altLang="zh-CN"/>
          </a:p>
        </p:txBody>
      </p:sp>
      <p:sp>
        <p:nvSpPr>
          <p:cNvPr id="5" name="Footer Placeholder 4"/>
          <p:cNvSpPr>
            <a:spLocks noGrp="1"/>
          </p:cNvSpPr>
          <p:nvPr>
            <p:ph type="ftr" sz="quarter" idx="11"/>
          </p:nvPr>
        </p:nvSpPr>
        <p:spPr/>
        <p:txBody>
          <a:bodyPr/>
          <a:lstStyle/>
          <a:p>
            <a:endParaRPr lang="en-US" altLang="zh-CN"/>
          </a:p>
        </p:txBody>
      </p:sp>
      <p:sp>
        <p:nvSpPr>
          <p:cNvPr id="6" name="Slide Number Placeholder 5"/>
          <p:cNvSpPr>
            <a:spLocks noGrp="1"/>
          </p:cNvSpPr>
          <p:nvPr>
            <p:ph type="sldNum" sz="quarter" idx="12"/>
          </p:nvPr>
        </p:nvSpPr>
        <p:spPr/>
        <p:txBody>
          <a:bodyPr/>
          <a:lstStyle/>
          <a:p>
            <a:fld id="{0980BDC2-C132-4D38-A3B4-E662601F118E}" type="slidenum">
              <a:rPr lang="en-US" altLang="zh-CN" smtClean="0"/>
              <a:pPr/>
              <a:t>‹#›</a:t>
            </a:fld>
            <a:endParaRPr lang="en-US" altLang="zh-CN"/>
          </a:p>
        </p:txBody>
      </p:sp>
    </p:spTree>
    <p:extLst>
      <p:ext uri="{BB962C8B-B14F-4D97-AF65-F5344CB8AC3E}">
        <p14:creationId xmlns:p14="http://schemas.microsoft.com/office/powerpoint/2010/main" val="2300044600"/>
      </p:ext>
    </p:extLst>
  </p:cSld>
  <p:clrMapOvr>
    <a:masterClrMapping/>
  </p:clrMapOvr>
  <p:transition spd="med">
    <p:cove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533400"/>
            <a:ext cx="2552700" cy="5638800"/>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1066800" y="533400"/>
            <a:ext cx="7505700" cy="563880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endParaRPr lang="en-US" altLang="zh-CN"/>
          </a:p>
        </p:txBody>
      </p:sp>
      <p:sp>
        <p:nvSpPr>
          <p:cNvPr id="5" name="Footer Placeholder 4"/>
          <p:cNvSpPr>
            <a:spLocks noGrp="1"/>
          </p:cNvSpPr>
          <p:nvPr>
            <p:ph type="ftr" sz="quarter" idx="11"/>
          </p:nvPr>
        </p:nvSpPr>
        <p:spPr/>
        <p:txBody>
          <a:bodyPr/>
          <a:lstStyle/>
          <a:p>
            <a:endParaRPr lang="en-US" altLang="zh-CN"/>
          </a:p>
        </p:txBody>
      </p:sp>
      <p:sp>
        <p:nvSpPr>
          <p:cNvPr id="6" name="Slide Number Placeholder 5"/>
          <p:cNvSpPr>
            <a:spLocks noGrp="1"/>
          </p:cNvSpPr>
          <p:nvPr>
            <p:ph type="sldNum" sz="quarter" idx="12"/>
          </p:nvPr>
        </p:nvSpPr>
        <p:spPr/>
        <p:txBody>
          <a:bodyPr/>
          <a:lstStyle/>
          <a:p>
            <a:fld id="{CADC05BB-5AEB-46C9-94C5-EAD403BDAA55}" type="slidenum">
              <a:rPr lang="en-US" altLang="zh-CN" smtClean="0"/>
              <a:pPr/>
              <a:t>‹#›</a:t>
            </a:fld>
            <a:endParaRPr lang="en-US" altLang="zh-CN"/>
          </a:p>
        </p:txBody>
      </p:sp>
    </p:spTree>
    <p:extLst>
      <p:ext uri="{BB962C8B-B14F-4D97-AF65-F5344CB8AC3E}">
        <p14:creationId xmlns:p14="http://schemas.microsoft.com/office/powerpoint/2010/main" val="28851940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endParaRPr lang="en-US" altLang="zh-CN"/>
          </a:p>
        </p:txBody>
      </p:sp>
      <p:sp>
        <p:nvSpPr>
          <p:cNvPr id="5" name="Footer Placeholder 4"/>
          <p:cNvSpPr>
            <a:spLocks noGrp="1"/>
          </p:cNvSpPr>
          <p:nvPr>
            <p:ph type="ftr" sz="quarter" idx="11"/>
          </p:nvPr>
        </p:nvSpPr>
        <p:spPr/>
        <p:txBody>
          <a:bodyPr/>
          <a:lstStyle/>
          <a:p>
            <a:endParaRPr lang="en-US" altLang="zh-CN"/>
          </a:p>
        </p:txBody>
      </p:sp>
      <p:sp>
        <p:nvSpPr>
          <p:cNvPr id="6" name="Slide Number Placeholder 5"/>
          <p:cNvSpPr>
            <a:spLocks noGrp="1"/>
          </p:cNvSpPr>
          <p:nvPr>
            <p:ph type="sldNum" sz="quarter" idx="12"/>
          </p:nvPr>
        </p:nvSpPr>
        <p:spPr/>
        <p:txBody>
          <a:bodyPr/>
          <a:lstStyle/>
          <a:p>
            <a:fld id="{A9ACF490-DC66-4F70-A7B3-B9E9351D6899}" type="slidenum">
              <a:rPr lang="en-US" altLang="zh-CN" smtClean="0"/>
              <a:pPr/>
              <a:t>‹#›</a:t>
            </a:fld>
            <a:endParaRPr lang="en-US" altLang="zh-CN"/>
          </a:p>
        </p:txBody>
      </p:sp>
    </p:spTree>
    <p:extLst>
      <p:ext uri="{BB962C8B-B14F-4D97-AF65-F5344CB8AC3E}">
        <p14:creationId xmlns:p14="http://schemas.microsoft.com/office/powerpoint/2010/main" val="2712767557"/>
      </p:ext>
    </p:extLst>
  </p:cSld>
  <p:clrMapOvr>
    <a:masterClrMapping/>
  </p:clrMapOvr>
  <p:transition spd="med">
    <p:cove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节标题">
    <p:spTree>
      <p:nvGrpSpPr>
        <p:cNvPr id="1" name=""/>
        <p:cNvGrpSpPr/>
        <p:nvPr/>
      </p:nvGrpSpPr>
      <p:grpSpPr>
        <a:xfrm>
          <a:off x="0" y="0"/>
          <a:ext cx="0" cy="0"/>
          <a:chOff x="0" y="0"/>
          <a:chExt cx="0" cy="0"/>
        </a:xfrm>
      </p:grpSpPr>
      <p:sp>
        <p:nvSpPr>
          <p:cNvPr id="7" name="Rectangle 6"/>
          <p:cNvSpPr/>
          <p:nvPr/>
        </p:nvSpPr>
        <p:spPr>
          <a:xfrm>
            <a:off x="0" y="4917989"/>
            <a:ext cx="12192000" cy="1940010"/>
          </a:xfrm>
          <a:prstGeom prst="rect">
            <a:avLst/>
          </a:prstGeom>
          <a:blipFill dpi="0" rotWithShape="1">
            <a:blip r:embed="rId2">
              <a:alphaModFix amt="85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2167128" y="1225296"/>
            <a:ext cx="9281160" cy="3520440"/>
          </a:xfrm>
        </p:spPr>
        <p:txBody>
          <a:bodyPr anchor="ctr">
            <a:normAutofit/>
          </a:bodyPr>
          <a:lstStyle>
            <a:lvl1pPr>
              <a:lnSpc>
                <a:spcPct val="80000"/>
              </a:lnSpc>
              <a:defRPr sz="8000" b="0"/>
            </a:lvl1pPr>
          </a:lstStyle>
          <a:p>
            <a:r>
              <a:rPr lang="zh-CN" altLang="en-US"/>
              <a:t>单击此处编辑母版标题样式</a:t>
            </a:r>
            <a:endParaRPr lang="en-US" dirty="0"/>
          </a:p>
        </p:txBody>
      </p:sp>
      <p:sp>
        <p:nvSpPr>
          <p:cNvPr id="3" name="Text Placeholder 2"/>
          <p:cNvSpPr>
            <a:spLocks noGrp="1"/>
          </p:cNvSpPr>
          <p:nvPr>
            <p:ph type="body" idx="1"/>
          </p:nvPr>
        </p:nvSpPr>
        <p:spPr>
          <a:xfrm>
            <a:off x="2165774" y="5020056"/>
            <a:ext cx="9052560" cy="1066800"/>
          </a:xfrm>
        </p:spPr>
        <p:txBody>
          <a:bodyPr anchor="t">
            <a:normAutofit/>
          </a:bodyPr>
          <a:lstStyle>
            <a:lvl1pPr marL="0" indent="0">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a:xfrm>
            <a:off x="8593667" y="6272784"/>
            <a:ext cx="2644309" cy="365125"/>
          </a:xfrm>
        </p:spPr>
        <p:txBody>
          <a:bodyPr/>
          <a:lstStyle/>
          <a:p>
            <a:endParaRPr lang="en-US" altLang="zh-CN"/>
          </a:p>
        </p:txBody>
      </p:sp>
      <p:sp>
        <p:nvSpPr>
          <p:cNvPr id="5" name="Footer Placeholder 4"/>
          <p:cNvSpPr>
            <a:spLocks noGrp="1"/>
          </p:cNvSpPr>
          <p:nvPr>
            <p:ph type="ftr" sz="quarter" idx="11"/>
          </p:nvPr>
        </p:nvSpPr>
        <p:spPr>
          <a:xfrm>
            <a:off x="2182708" y="6272784"/>
            <a:ext cx="6327648" cy="365125"/>
          </a:xfrm>
        </p:spPr>
        <p:txBody>
          <a:bodyPr/>
          <a:lstStyle/>
          <a:p>
            <a:endParaRPr lang="en-US" altLang="zh-CN"/>
          </a:p>
        </p:txBody>
      </p:sp>
      <p:grpSp>
        <p:nvGrpSpPr>
          <p:cNvPr id="8" name="Group 7"/>
          <p:cNvGrpSpPr/>
          <p:nvPr/>
        </p:nvGrpSpPr>
        <p:grpSpPr>
          <a:xfrm>
            <a:off x="897399" y="2325848"/>
            <a:ext cx="1080904" cy="1080902"/>
            <a:chOff x="9685338" y="4460675"/>
            <a:chExt cx="1080904" cy="1080902"/>
          </a:xfrm>
        </p:grpSpPr>
        <p:sp>
          <p:nvSpPr>
            <p:cNvPr id="9" name="Oval 8"/>
            <p:cNvSpPr/>
            <p:nvPr/>
          </p:nvSpPr>
          <p:spPr>
            <a:xfrm>
              <a:off x="9685338" y="4460675"/>
              <a:ext cx="1080904" cy="1080902"/>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Layer>
                    </a14:imgProps>
                  </a:ext>
                </a:extLst>
              </a:blip>
              <a:srcRect/>
              <a:tile tx="0" ty="0" sx="85000" sy="85000" flip="none" algn="tl"/>
            </a:blipFill>
            <a:ln w="25400" cap="flat" cmpd="sng" algn="ctr">
              <a:noFill/>
              <a:prstDash val="solid"/>
            </a:ln>
            <a:effectLst/>
          </p:spPr>
        </p:sp>
        <p:sp>
          <p:nvSpPr>
            <p:cNvPr id="10" name="Oval 9"/>
            <p:cNvSpPr/>
            <p:nvPr/>
          </p:nvSpPr>
          <p:spPr>
            <a:xfrm>
              <a:off x="9793429" y="4568765"/>
              <a:ext cx="864723" cy="864722"/>
            </a:xfrm>
            <a:prstGeom prst="ellipse">
              <a:avLst/>
            </a:prstGeom>
            <a:noFill/>
            <a:ln w="25400" cap="flat" cmpd="sng" algn="ctr">
              <a:solidFill>
                <a:sysClr val="window" lastClr="FFFFFF"/>
              </a:solidFill>
              <a:prstDash val="solid"/>
            </a:ln>
            <a:effectLst/>
          </p:spPr>
        </p:sp>
      </p:grpSp>
      <p:sp>
        <p:nvSpPr>
          <p:cNvPr id="6" name="Slide Number Placeholder 5"/>
          <p:cNvSpPr>
            <a:spLocks noGrp="1"/>
          </p:cNvSpPr>
          <p:nvPr>
            <p:ph type="sldNum" sz="quarter" idx="12"/>
          </p:nvPr>
        </p:nvSpPr>
        <p:spPr>
          <a:xfrm>
            <a:off x="843702" y="2506133"/>
            <a:ext cx="1188298" cy="720332"/>
          </a:xfrm>
        </p:spPr>
        <p:txBody>
          <a:bodyPr/>
          <a:lstStyle>
            <a:lvl1pPr>
              <a:defRPr sz="2800"/>
            </a:lvl1pPr>
          </a:lstStyle>
          <a:p>
            <a:fld id="{CDB71E19-6DEA-40EF-B01C-7378E68A65A5}" type="slidenum">
              <a:rPr lang="en-US" altLang="zh-CN" smtClean="0"/>
              <a:pPr/>
              <a:t>‹#›</a:t>
            </a:fld>
            <a:endParaRPr lang="en-US" altLang="zh-CN"/>
          </a:p>
        </p:txBody>
      </p:sp>
    </p:spTree>
    <p:extLst>
      <p:ext uri="{BB962C8B-B14F-4D97-AF65-F5344CB8AC3E}">
        <p14:creationId xmlns:p14="http://schemas.microsoft.com/office/powerpoint/2010/main" val="3803893533"/>
      </p:ext>
    </p:extLst>
  </p:cSld>
  <p:clrMapOvr>
    <a:masterClrMapping/>
  </p:clrMapOvr>
  <p:transition spd="med">
    <p:cove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1069848" y="2194560"/>
            <a:ext cx="4754880" cy="39776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6364224" y="2194560"/>
            <a:ext cx="4754880" cy="39776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endParaRPr lang="en-US" altLang="zh-CN"/>
          </a:p>
        </p:txBody>
      </p:sp>
      <p:sp>
        <p:nvSpPr>
          <p:cNvPr id="6" name="Footer Placeholder 5"/>
          <p:cNvSpPr>
            <a:spLocks noGrp="1"/>
          </p:cNvSpPr>
          <p:nvPr>
            <p:ph type="ftr" sz="quarter" idx="11"/>
          </p:nvPr>
        </p:nvSpPr>
        <p:spPr/>
        <p:txBody>
          <a:bodyPr/>
          <a:lstStyle/>
          <a:p>
            <a:endParaRPr lang="en-US" altLang="zh-CN"/>
          </a:p>
        </p:txBody>
      </p:sp>
      <p:sp>
        <p:nvSpPr>
          <p:cNvPr id="7" name="Slide Number Placeholder 6"/>
          <p:cNvSpPr>
            <a:spLocks noGrp="1"/>
          </p:cNvSpPr>
          <p:nvPr>
            <p:ph type="sldNum" sz="quarter" idx="12"/>
          </p:nvPr>
        </p:nvSpPr>
        <p:spPr/>
        <p:txBody>
          <a:bodyPr/>
          <a:lstStyle/>
          <a:p>
            <a:fld id="{2412EB5C-9B4F-4173-BE43-6208E44D30E8}" type="slidenum">
              <a:rPr lang="en-US" altLang="zh-CN" smtClean="0"/>
              <a:pPr/>
              <a:t>‹#›</a:t>
            </a:fld>
            <a:endParaRPr lang="en-US" altLang="zh-CN"/>
          </a:p>
        </p:txBody>
      </p:sp>
    </p:spTree>
    <p:extLst>
      <p:ext uri="{BB962C8B-B14F-4D97-AF65-F5344CB8AC3E}">
        <p14:creationId xmlns:p14="http://schemas.microsoft.com/office/powerpoint/2010/main" val="607428695"/>
      </p:ext>
    </p:extLst>
  </p:cSld>
  <p:clrMapOvr>
    <a:masterClrMapping/>
  </p:clrMapOvr>
  <p:transition spd="med">
    <p:cove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1066800"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Content Placeholder 3"/>
          <p:cNvSpPr>
            <a:spLocks noGrp="1"/>
          </p:cNvSpPr>
          <p:nvPr>
            <p:ph sz="half" idx="2"/>
          </p:nvPr>
        </p:nvSpPr>
        <p:spPr>
          <a:xfrm>
            <a:off x="1069848"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6364224"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Content Placeholder 5"/>
          <p:cNvSpPr>
            <a:spLocks noGrp="1"/>
          </p:cNvSpPr>
          <p:nvPr>
            <p:ph sz="quarter" idx="4"/>
          </p:nvPr>
        </p:nvSpPr>
        <p:spPr>
          <a:xfrm>
            <a:off x="6364224"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endParaRPr lang="en-US" altLang="zh-CN"/>
          </a:p>
        </p:txBody>
      </p:sp>
      <p:sp>
        <p:nvSpPr>
          <p:cNvPr id="8" name="Footer Placeholder 7"/>
          <p:cNvSpPr>
            <a:spLocks noGrp="1"/>
          </p:cNvSpPr>
          <p:nvPr>
            <p:ph type="ftr" sz="quarter" idx="11"/>
          </p:nvPr>
        </p:nvSpPr>
        <p:spPr/>
        <p:txBody>
          <a:bodyPr/>
          <a:lstStyle/>
          <a:p>
            <a:endParaRPr lang="en-US" altLang="zh-CN"/>
          </a:p>
        </p:txBody>
      </p:sp>
      <p:sp>
        <p:nvSpPr>
          <p:cNvPr id="9" name="Slide Number Placeholder 8"/>
          <p:cNvSpPr>
            <a:spLocks noGrp="1"/>
          </p:cNvSpPr>
          <p:nvPr>
            <p:ph type="sldNum" sz="quarter" idx="12"/>
          </p:nvPr>
        </p:nvSpPr>
        <p:spPr/>
        <p:txBody>
          <a:bodyPr/>
          <a:lstStyle/>
          <a:p>
            <a:fld id="{08BAC752-E289-4DDF-896B-2B5DC29123F5}" type="slidenum">
              <a:rPr lang="en-US" altLang="zh-CN" smtClean="0"/>
              <a:pPr/>
              <a:t>‹#›</a:t>
            </a:fld>
            <a:endParaRPr lang="en-US" altLang="zh-CN"/>
          </a:p>
        </p:txBody>
      </p:sp>
    </p:spTree>
    <p:extLst>
      <p:ext uri="{BB962C8B-B14F-4D97-AF65-F5344CB8AC3E}">
        <p14:creationId xmlns:p14="http://schemas.microsoft.com/office/powerpoint/2010/main" val="1068710345"/>
      </p:ext>
    </p:extLst>
  </p:cSld>
  <p:clrMapOvr>
    <a:masterClrMapping/>
  </p:clrMapOvr>
  <p:transition spd="med">
    <p:cove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endParaRPr lang="en-US" altLang="zh-CN"/>
          </a:p>
        </p:txBody>
      </p:sp>
      <p:sp>
        <p:nvSpPr>
          <p:cNvPr id="4" name="Footer Placeholder 3"/>
          <p:cNvSpPr>
            <a:spLocks noGrp="1"/>
          </p:cNvSpPr>
          <p:nvPr>
            <p:ph type="ftr" sz="quarter" idx="11"/>
          </p:nvPr>
        </p:nvSpPr>
        <p:spPr/>
        <p:txBody>
          <a:bodyPr/>
          <a:lstStyle/>
          <a:p>
            <a:endParaRPr lang="en-US" altLang="zh-CN"/>
          </a:p>
        </p:txBody>
      </p:sp>
      <p:sp>
        <p:nvSpPr>
          <p:cNvPr id="5" name="Slide Number Placeholder 4"/>
          <p:cNvSpPr>
            <a:spLocks noGrp="1"/>
          </p:cNvSpPr>
          <p:nvPr>
            <p:ph type="sldNum" sz="quarter" idx="12"/>
          </p:nvPr>
        </p:nvSpPr>
        <p:spPr/>
        <p:txBody>
          <a:bodyPr/>
          <a:lstStyle/>
          <a:p>
            <a:fld id="{807425EC-507D-4317-9A24-2EABA71EC4BD}" type="slidenum">
              <a:rPr lang="en-US" altLang="zh-CN" smtClean="0"/>
              <a:pPr/>
              <a:t>‹#›</a:t>
            </a:fld>
            <a:endParaRPr lang="en-US" altLang="zh-CN"/>
          </a:p>
        </p:txBody>
      </p:sp>
    </p:spTree>
    <p:extLst>
      <p:ext uri="{BB962C8B-B14F-4D97-AF65-F5344CB8AC3E}">
        <p14:creationId xmlns:p14="http://schemas.microsoft.com/office/powerpoint/2010/main" val="2427942655"/>
      </p:ext>
    </p:extLst>
  </p:cSld>
  <p:clrMapOvr>
    <a:masterClrMapping/>
  </p:clrMapOvr>
  <p:transition spd="med">
    <p:cove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zh-CN"/>
          </a:p>
        </p:txBody>
      </p:sp>
      <p:sp>
        <p:nvSpPr>
          <p:cNvPr id="3" name="Footer Placeholder 2"/>
          <p:cNvSpPr>
            <a:spLocks noGrp="1"/>
          </p:cNvSpPr>
          <p:nvPr>
            <p:ph type="ftr" sz="quarter" idx="11"/>
          </p:nvPr>
        </p:nvSpPr>
        <p:spPr/>
        <p:txBody>
          <a:bodyPr/>
          <a:lstStyle/>
          <a:p>
            <a:endParaRPr lang="en-US" altLang="zh-CN"/>
          </a:p>
        </p:txBody>
      </p:sp>
      <p:sp>
        <p:nvSpPr>
          <p:cNvPr id="4" name="Slide Number Placeholder 3"/>
          <p:cNvSpPr>
            <a:spLocks noGrp="1"/>
          </p:cNvSpPr>
          <p:nvPr>
            <p:ph type="sldNum" sz="quarter" idx="12"/>
          </p:nvPr>
        </p:nvSpPr>
        <p:spPr/>
        <p:txBody>
          <a:bodyPr/>
          <a:lstStyle/>
          <a:p>
            <a:fld id="{B2304C46-B55A-4378-BF16-6F445B92624F}" type="slidenum">
              <a:rPr lang="en-US" altLang="zh-CN" smtClean="0"/>
              <a:pPr/>
              <a:t>‹#›</a:t>
            </a:fld>
            <a:endParaRPr lang="en-US" altLang="zh-CN"/>
          </a:p>
        </p:txBody>
      </p:sp>
    </p:spTree>
    <p:extLst>
      <p:ext uri="{BB962C8B-B14F-4D97-AF65-F5344CB8AC3E}">
        <p14:creationId xmlns:p14="http://schemas.microsoft.com/office/powerpoint/2010/main" val="2985673354"/>
      </p:ext>
    </p:extLst>
  </p:cSld>
  <p:clrMapOvr>
    <a:masterClrMapping/>
  </p:clrMapOvr>
  <p:transition spd="med">
    <p:cove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内容与标题">
    <p:spTree>
      <p:nvGrpSpPr>
        <p:cNvPr id="1" name=""/>
        <p:cNvGrpSpPr/>
        <p:nvPr/>
      </p:nvGrpSpPr>
      <p:grpSpPr>
        <a:xfrm>
          <a:off x="0" y="0"/>
          <a:ext cx="0" cy="0"/>
          <a:chOff x="0" y="0"/>
          <a:chExt cx="0" cy="0"/>
        </a:xfrm>
      </p:grpSpPr>
      <p:sp>
        <p:nvSpPr>
          <p:cNvPr id="8" name="Rectangle 7"/>
          <p:cNvSpPr/>
          <p:nvPr/>
        </p:nvSpPr>
        <p:spPr>
          <a:xfrm>
            <a:off x="8303740" y="0"/>
            <a:ext cx="3888259" cy="6857999"/>
          </a:xfrm>
          <a:prstGeom prst="rect">
            <a:avLst/>
          </a:prstGeom>
          <a:blipFill dpi="0" rotWithShape="1">
            <a:blip r:embed="rId2">
              <a:alphaModFix amt="60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549640" y="685800"/>
            <a:ext cx="3200400" cy="1737360"/>
          </a:xfrm>
        </p:spPr>
        <p:txBody>
          <a:bodyPr anchor="b">
            <a:normAutofit/>
          </a:bodyPr>
          <a:lstStyle>
            <a:lvl1pPr>
              <a:defRPr sz="3200" b="1"/>
            </a:lvl1pPr>
          </a:lstStyle>
          <a:p>
            <a:r>
              <a:rPr lang="zh-CN" altLang="en-US"/>
              <a:t>单击此处编辑母版标题样式</a:t>
            </a:r>
            <a:endParaRPr lang="en-US" dirty="0"/>
          </a:p>
        </p:txBody>
      </p:sp>
      <p:sp>
        <p:nvSpPr>
          <p:cNvPr id="3" name="Content Placeholder 2"/>
          <p:cNvSpPr>
            <a:spLocks noGrp="1"/>
          </p:cNvSpPr>
          <p:nvPr>
            <p:ph idx="1"/>
          </p:nvPr>
        </p:nvSpPr>
        <p:spPr>
          <a:xfrm>
            <a:off x="838200" y="685800"/>
            <a:ext cx="6711696" cy="5020056"/>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8549640"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endParaRPr lang="en-US" altLang="zh-CN"/>
          </a:p>
        </p:txBody>
      </p:sp>
      <p:sp>
        <p:nvSpPr>
          <p:cNvPr id="6" name="Footer Placeholder 5"/>
          <p:cNvSpPr>
            <a:spLocks noGrp="1"/>
          </p:cNvSpPr>
          <p:nvPr>
            <p:ph type="ftr" sz="quarter" idx="11"/>
          </p:nvPr>
        </p:nvSpPr>
        <p:spPr/>
        <p:txBody>
          <a:bodyPr/>
          <a:lstStyle/>
          <a:p>
            <a:endParaRPr lang="en-US" altLang="zh-CN"/>
          </a:p>
        </p:txBody>
      </p:sp>
      <p:grpSp>
        <p:nvGrpSpPr>
          <p:cNvPr id="9" name="Group 8"/>
          <p:cNvGrpSpPr>
            <a:grpSpLocks noChangeAspect="1"/>
          </p:cNvGrpSpPr>
          <p:nvPr/>
        </p:nvGrpSpPr>
        <p:grpSpPr>
          <a:xfrm>
            <a:off x="11401725" y="6229681"/>
            <a:ext cx="457200" cy="457200"/>
            <a:chOff x="11361456" y="6195813"/>
            <a:chExt cx="548640" cy="548640"/>
          </a:xfrm>
        </p:grpSpPr>
        <p:sp>
          <p:nvSpPr>
            <p:cNvPr id="10" name="Oval 9"/>
            <p:cNvSpPr/>
            <p:nvPr/>
          </p:nvSpPr>
          <p:spPr>
            <a:xfrm>
              <a:off x="11361456" y="6195813"/>
              <a:ext cx="548640" cy="548640"/>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Effect>
                          <a14:brightnessContrast bright="-40000" contrast="20000"/>
                        </a14:imgEffect>
                      </a14:imgLayer>
                    </a14:imgProps>
                  </a:ext>
                </a:extLst>
              </a:blip>
              <a:srcRect/>
              <a:tile tx="50800" ty="0" sx="85000" sy="85000" flip="none" algn="tl"/>
            </a:blipFill>
            <a:ln w="25400" cap="flat" cmpd="sng" algn="ctr">
              <a:noFill/>
              <a:prstDash val="solid"/>
            </a:ln>
            <a:effectLst/>
          </p:spPr>
        </p:sp>
        <p:sp>
          <p:nvSpPr>
            <p:cNvPr id="11" name="Oval 10"/>
            <p:cNvSpPr/>
            <p:nvPr/>
          </p:nvSpPr>
          <p:spPr>
            <a:xfrm>
              <a:off x="11396488" y="6230844"/>
              <a:ext cx="478576" cy="478578"/>
            </a:xfrm>
            <a:prstGeom prst="ellipse">
              <a:avLst/>
            </a:prstGeom>
            <a:noFill/>
            <a:ln w="12700" cap="flat" cmpd="sng" algn="ctr">
              <a:solidFill>
                <a:sysClr val="window" lastClr="FFFFFF"/>
              </a:solidFill>
              <a:prstDash val="solid"/>
            </a:ln>
            <a:effectLst/>
          </p:spPr>
        </p:sp>
      </p:grpSp>
      <p:sp>
        <p:nvSpPr>
          <p:cNvPr id="7" name="Slide Number Placeholder 6"/>
          <p:cNvSpPr>
            <a:spLocks noGrp="1"/>
          </p:cNvSpPr>
          <p:nvPr>
            <p:ph type="sldNum" sz="quarter" idx="12"/>
          </p:nvPr>
        </p:nvSpPr>
        <p:spPr/>
        <p:txBody>
          <a:bodyPr/>
          <a:lstStyle/>
          <a:p>
            <a:fld id="{B7DE540A-DD88-43CB-BB08-4B6BB1AE3C5C}" type="slidenum">
              <a:rPr lang="en-US" altLang="zh-CN" smtClean="0"/>
              <a:pPr/>
              <a:t>‹#›</a:t>
            </a:fld>
            <a:endParaRPr lang="en-US" altLang="zh-CN"/>
          </a:p>
        </p:txBody>
      </p:sp>
    </p:spTree>
    <p:extLst>
      <p:ext uri="{BB962C8B-B14F-4D97-AF65-F5344CB8AC3E}">
        <p14:creationId xmlns:p14="http://schemas.microsoft.com/office/powerpoint/2010/main" val="1204324646"/>
      </p:ext>
    </p:extLst>
  </p:cSld>
  <p:clrMapOvr>
    <a:masterClrMapping/>
  </p:clrMapOvr>
  <p:transition spd="med">
    <p:cove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图片与标题">
    <p:spTree>
      <p:nvGrpSpPr>
        <p:cNvPr id="1" name=""/>
        <p:cNvGrpSpPr/>
        <p:nvPr/>
      </p:nvGrpSpPr>
      <p:grpSpPr>
        <a:xfrm>
          <a:off x="0" y="0"/>
          <a:ext cx="0" cy="0"/>
          <a:chOff x="0" y="0"/>
          <a:chExt cx="0" cy="0"/>
        </a:xfrm>
      </p:grpSpPr>
      <p:sp>
        <p:nvSpPr>
          <p:cNvPr id="11" name="Rectangle 10"/>
          <p:cNvSpPr/>
          <p:nvPr/>
        </p:nvSpPr>
        <p:spPr>
          <a:xfrm>
            <a:off x="8303740" y="0"/>
            <a:ext cx="3888259" cy="6857999"/>
          </a:xfrm>
          <a:prstGeom prst="rect">
            <a:avLst/>
          </a:prstGeom>
          <a:blipFill dpi="0" rotWithShape="1">
            <a:blip r:embed="rId2">
              <a:alphaModFix amt="60000"/>
              <a:lum bright="70000" contrast="-70000"/>
              <a:extLst>
                <a:ext uri="{BEBA8EAE-BF5A-486C-A8C5-ECC9F3942E4B}">
                  <a14:imgProps xmlns:a14="http://schemas.microsoft.com/office/drawing/2010/main">
                    <a14:imgLayer r:embed="rId3">
                      <a14:imgEffect>
                        <a14:sharpenSoften amount="61000"/>
                      </a14:imgEffect>
                    </a14:imgLayer>
                  </a14:imgProps>
                </a:ex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549640" y="685800"/>
            <a:ext cx="3200400" cy="1737360"/>
          </a:xfrm>
        </p:spPr>
        <p:txBody>
          <a:bodyPr anchor="b">
            <a:normAutofit/>
          </a:bodyPr>
          <a:lstStyle>
            <a:lvl1pPr>
              <a:defRPr sz="3200" b="1"/>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0" y="0"/>
            <a:ext cx="8303740" cy="6858000"/>
          </a:xfrm>
          <a:solidFill>
            <a:schemeClr val="tx2">
              <a:lumMod val="20000"/>
              <a:lumOff val="80000"/>
            </a:schemeClr>
          </a:solidFill>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endParaRPr lang="en-US" dirty="0"/>
          </a:p>
        </p:txBody>
      </p:sp>
      <p:sp>
        <p:nvSpPr>
          <p:cNvPr id="4" name="Text Placeholder 3"/>
          <p:cNvSpPr>
            <a:spLocks noGrp="1"/>
          </p:cNvSpPr>
          <p:nvPr>
            <p:ph type="body" sz="half" idx="2"/>
          </p:nvPr>
        </p:nvSpPr>
        <p:spPr>
          <a:xfrm>
            <a:off x="8549640"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endParaRPr lang="en-US" altLang="zh-CN"/>
          </a:p>
        </p:txBody>
      </p:sp>
      <p:grpSp>
        <p:nvGrpSpPr>
          <p:cNvPr id="8" name="Group 7"/>
          <p:cNvGrpSpPr>
            <a:grpSpLocks noChangeAspect="1"/>
          </p:cNvGrpSpPr>
          <p:nvPr/>
        </p:nvGrpSpPr>
        <p:grpSpPr>
          <a:xfrm>
            <a:off x="11401725" y="6229681"/>
            <a:ext cx="457200" cy="457200"/>
            <a:chOff x="11361456" y="6195813"/>
            <a:chExt cx="548640" cy="548640"/>
          </a:xfrm>
        </p:grpSpPr>
        <p:sp>
          <p:nvSpPr>
            <p:cNvPr id="9" name="Oval 8"/>
            <p:cNvSpPr/>
            <p:nvPr/>
          </p:nvSpPr>
          <p:spPr>
            <a:xfrm>
              <a:off x="11361456" y="6195813"/>
              <a:ext cx="548640" cy="548640"/>
            </a:xfrm>
            <a:prstGeom prst="ellipse">
              <a:avLst/>
            </a:prstGeom>
            <a:blipFill dpi="0" rotWithShape="1">
              <a:blip r:embed="rId4">
                <a:duotone>
                  <a:schemeClr val="accent1">
                    <a:shade val="45000"/>
                    <a:satMod val="135000"/>
                  </a:schemeClr>
                  <a:prstClr val="white"/>
                </a:duotone>
                <a:extLst>
                  <a:ext uri="{BEBA8EAE-BF5A-486C-A8C5-ECC9F3942E4B}">
                    <a14:imgProps xmlns:a14="http://schemas.microsoft.com/office/drawing/2010/main">
                      <a14:imgLayer r:embed="rId5">
                        <a14:imgEffect>
                          <a14:saturation sat="95000"/>
                        </a14:imgEffect>
                        <a14:imgEffect>
                          <a14:brightnessContrast bright="-40000" contrast="20000"/>
                        </a14:imgEffect>
                      </a14:imgLayer>
                    </a14:imgProps>
                  </a:ext>
                </a:extLst>
              </a:blip>
              <a:srcRect/>
              <a:tile tx="50800" ty="0" sx="85000" sy="85000" flip="none" algn="tl"/>
            </a:blipFill>
            <a:ln w="25400" cap="flat" cmpd="sng" algn="ctr">
              <a:noFill/>
              <a:prstDash val="solid"/>
            </a:ln>
            <a:effectLst/>
          </p:spPr>
        </p:sp>
        <p:sp>
          <p:nvSpPr>
            <p:cNvPr id="10" name="Oval 9"/>
            <p:cNvSpPr/>
            <p:nvPr/>
          </p:nvSpPr>
          <p:spPr>
            <a:xfrm>
              <a:off x="11396488" y="6230844"/>
              <a:ext cx="478576" cy="478578"/>
            </a:xfrm>
            <a:prstGeom prst="ellipse">
              <a:avLst/>
            </a:prstGeom>
            <a:noFill/>
            <a:ln w="12700" cap="flat" cmpd="sng" algn="ctr">
              <a:solidFill>
                <a:sysClr val="window" lastClr="FFFFFF"/>
              </a:solidFill>
              <a:prstDash val="solid"/>
            </a:ln>
            <a:effectLst/>
          </p:spPr>
        </p:sp>
      </p:grpSp>
      <p:sp>
        <p:nvSpPr>
          <p:cNvPr id="7" name="Slide Number Placeholder 6"/>
          <p:cNvSpPr>
            <a:spLocks noGrp="1"/>
          </p:cNvSpPr>
          <p:nvPr>
            <p:ph type="sldNum" sz="quarter" idx="12"/>
          </p:nvPr>
        </p:nvSpPr>
        <p:spPr/>
        <p:txBody>
          <a:bodyPr/>
          <a:lstStyle/>
          <a:p>
            <a:fld id="{865AB59F-8D85-40E4-9226-1AF5EBEF9217}" type="slidenum">
              <a:rPr lang="en-US" altLang="zh-CN" smtClean="0"/>
              <a:pPr/>
              <a:t>‹#›</a:t>
            </a:fld>
            <a:endParaRPr lang="en-US" altLang="zh-CN"/>
          </a:p>
        </p:txBody>
      </p:sp>
    </p:spTree>
    <p:extLst>
      <p:ext uri="{BB962C8B-B14F-4D97-AF65-F5344CB8AC3E}">
        <p14:creationId xmlns:p14="http://schemas.microsoft.com/office/powerpoint/2010/main" val="899647518"/>
      </p:ext>
    </p:extLst>
  </p:cSld>
  <p:clrMapOvr>
    <a:masterClrMapping/>
  </p:clrMapOvr>
  <p:transition spd="med">
    <p:cove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microsoft.com/office/2007/relationships/hdphoto" Target="../media/hdphoto1.wdp"/></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69848" y="484632"/>
            <a:ext cx="10058400" cy="1609344"/>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1069848" y="2121408"/>
            <a:ext cx="10058400" cy="4050792"/>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7964424" y="6272784"/>
            <a:ext cx="3273552" cy="365125"/>
          </a:xfrm>
          <a:prstGeom prst="rect">
            <a:avLst/>
          </a:prstGeom>
        </p:spPr>
        <p:txBody>
          <a:bodyPr vert="horz" lIns="91440" tIns="45720" rIns="91440" bIns="45720" rtlCol="0" anchor="ctr"/>
          <a:lstStyle>
            <a:lvl1pPr algn="r">
              <a:defRPr sz="1100">
                <a:solidFill>
                  <a:schemeClr val="tx2"/>
                </a:solidFill>
              </a:defRPr>
            </a:lvl1pPr>
          </a:lstStyle>
          <a:p>
            <a:endParaRPr lang="en-US" altLang="zh-CN"/>
          </a:p>
        </p:txBody>
      </p:sp>
      <p:sp>
        <p:nvSpPr>
          <p:cNvPr id="5" name="Footer Placeholder 4"/>
          <p:cNvSpPr>
            <a:spLocks noGrp="1"/>
          </p:cNvSpPr>
          <p:nvPr>
            <p:ph type="ftr" sz="quarter" idx="3"/>
          </p:nvPr>
        </p:nvSpPr>
        <p:spPr>
          <a:xfrm>
            <a:off x="1088136" y="6272784"/>
            <a:ext cx="6327648" cy="365125"/>
          </a:xfrm>
          <a:prstGeom prst="rect">
            <a:avLst/>
          </a:prstGeom>
        </p:spPr>
        <p:txBody>
          <a:bodyPr vert="horz" lIns="91440" tIns="45720" rIns="91440" bIns="45720" rtlCol="0" anchor="ctr"/>
          <a:lstStyle>
            <a:lvl1pPr algn="l">
              <a:defRPr sz="1100">
                <a:solidFill>
                  <a:schemeClr val="tx2"/>
                </a:solidFill>
              </a:defRPr>
            </a:lvl1pPr>
          </a:lstStyle>
          <a:p>
            <a:endParaRPr lang="en-US" altLang="zh-CN"/>
          </a:p>
        </p:txBody>
      </p:sp>
      <p:grpSp>
        <p:nvGrpSpPr>
          <p:cNvPr id="7" name="Group 6"/>
          <p:cNvGrpSpPr>
            <a:grpSpLocks noChangeAspect="1"/>
          </p:cNvGrpSpPr>
          <p:nvPr/>
        </p:nvGrpSpPr>
        <p:grpSpPr>
          <a:xfrm>
            <a:off x="11401725" y="6229681"/>
            <a:ext cx="457200" cy="457200"/>
            <a:chOff x="11361456" y="6195813"/>
            <a:chExt cx="548640" cy="548640"/>
          </a:xfrm>
        </p:grpSpPr>
        <p:sp>
          <p:nvSpPr>
            <p:cNvPr id="8" name="Oval 7"/>
            <p:cNvSpPr/>
            <p:nvPr/>
          </p:nvSpPr>
          <p:spPr>
            <a:xfrm>
              <a:off x="11361456" y="6195813"/>
              <a:ext cx="548640" cy="548640"/>
            </a:xfrm>
            <a:prstGeom prst="ellipse">
              <a:avLst/>
            </a:prstGeom>
            <a:blipFill dpi="0" rotWithShape="1">
              <a:blip r:embed="rId13">
                <a:duotone>
                  <a:schemeClr val="accent1">
                    <a:shade val="45000"/>
                    <a:satMod val="135000"/>
                  </a:schemeClr>
                  <a:prstClr val="white"/>
                </a:duotone>
                <a:extLst>
                  <a:ext uri="{BEBA8EAE-BF5A-486C-A8C5-ECC9F3942E4B}">
                    <a14:imgProps xmlns:a14="http://schemas.microsoft.com/office/drawing/2010/main">
                      <a14:imgLayer r:embed="rId14">
                        <a14:imgEffect>
                          <a14:saturation sat="95000"/>
                        </a14:imgEffect>
                        <a14:imgEffect>
                          <a14:brightnessContrast bright="-40000" contrast="20000"/>
                        </a14:imgEffect>
                      </a14:imgLayer>
                    </a14:imgProps>
                  </a:ext>
                </a:extLst>
              </a:blip>
              <a:srcRect/>
              <a:tile tx="50800" ty="0" sx="85000" sy="85000" flip="none" algn="tl"/>
            </a:blipFill>
            <a:ln w="25400" cap="flat" cmpd="sng" algn="ctr">
              <a:noFill/>
              <a:prstDash val="solid"/>
            </a:ln>
            <a:effectLst/>
          </p:spPr>
        </p:sp>
        <p:sp>
          <p:nvSpPr>
            <p:cNvPr id="9" name="Oval 8"/>
            <p:cNvSpPr/>
            <p:nvPr/>
          </p:nvSpPr>
          <p:spPr>
            <a:xfrm>
              <a:off x="11396488" y="6230844"/>
              <a:ext cx="478576" cy="478578"/>
            </a:xfrm>
            <a:prstGeom prst="ellipse">
              <a:avLst/>
            </a:prstGeom>
            <a:noFill/>
            <a:ln w="12700" cap="flat" cmpd="sng" algn="ctr">
              <a:solidFill>
                <a:srgbClr val="FFFFFF"/>
              </a:solidFill>
              <a:prstDash val="solid"/>
            </a:ln>
            <a:effectLst/>
          </p:spPr>
        </p:sp>
      </p:grpSp>
      <p:sp>
        <p:nvSpPr>
          <p:cNvPr id="6" name="Slide Number Placeholder 5"/>
          <p:cNvSpPr>
            <a:spLocks noGrp="1"/>
          </p:cNvSpPr>
          <p:nvPr>
            <p:ph type="sldNum" sz="quarter" idx="4"/>
          </p:nvPr>
        </p:nvSpPr>
        <p:spPr>
          <a:xfrm>
            <a:off x="11311128" y="6272784"/>
            <a:ext cx="640080" cy="365125"/>
          </a:xfrm>
          <a:prstGeom prst="rect">
            <a:avLst/>
          </a:prstGeom>
        </p:spPr>
        <p:txBody>
          <a:bodyPr vert="horz" lIns="91440" tIns="45720" rIns="91440" bIns="45720" rtlCol="0" anchor="ctr"/>
          <a:lstStyle>
            <a:lvl1pPr algn="ctr">
              <a:defRPr sz="1400" b="1">
                <a:solidFill>
                  <a:srgbClr val="FFFFFF"/>
                </a:solidFill>
                <a:latin typeface="+mj-lt"/>
              </a:defRPr>
            </a:lvl1pPr>
          </a:lstStyle>
          <a:p>
            <a:fld id="{CADC05BB-5AEB-46C9-94C5-EAD403BDAA55}" type="slidenum">
              <a:rPr lang="en-US" altLang="zh-CN" smtClean="0"/>
              <a:pPr/>
              <a:t>‹#›</a:t>
            </a:fld>
            <a:endParaRPr lang="en-US" altLang="zh-CN"/>
          </a:p>
        </p:txBody>
      </p:sp>
      <p:pic>
        <p:nvPicPr>
          <p:cNvPr id="10" name="图片 1"/>
          <p:cNvPicPr>
            <a:picLocks noChangeAspect="1"/>
          </p:cNvPicPr>
          <p:nvPr userDrawn="1"/>
        </p:nvPicPr>
        <p:blipFill>
          <a:blip r:embed="rId15">
            <a:extLst>
              <a:ext uri="{28A0092B-C50C-407E-A947-70E740481C1C}">
                <a14:useLocalDpi xmlns:a14="http://schemas.microsoft.com/office/drawing/2010/main" val="0"/>
              </a:ext>
            </a:extLst>
          </a:blip>
          <a:srcRect/>
          <a:stretch>
            <a:fillRect/>
          </a:stretch>
        </p:blipFill>
        <p:spPr bwMode="auto">
          <a:xfrm>
            <a:off x="9580289" y="116632"/>
            <a:ext cx="24923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57549616"/>
      </p:ext>
    </p:extLst>
  </p:cSld>
  <p:clrMap bg1="lt1" tx1="dk1" bg2="lt2" tx2="dk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Lst>
  <p:transition spd="med">
    <p:cover/>
  </p:transition>
  <p:txStyles>
    <p:titleStyle>
      <a:lvl1pPr algn="l" defTabSz="914400" rtl="0" eaLnBrk="1" latinLnBrk="0" hangingPunct="1">
        <a:lnSpc>
          <a:spcPct val="90000"/>
        </a:lnSpc>
        <a:spcBef>
          <a:spcPct val="0"/>
        </a:spcBef>
        <a:buNone/>
        <a:defRPr sz="5400" kern="1200" cap="all" baseline="0">
          <a:blipFill>
            <a:blip r:embed="rId16">
              <a:extLst>
                <a:ext uri="{28A0092B-C50C-407E-A947-70E740481C1C}">
                  <a14:useLocalDpi xmlns:a14="http://schemas.microsoft.com/office/drawing/2010/main" val="0"/>
                </a:ext>
              </a:extLst>
            </a:blip>
            <a:tile tx="6350" ty="-127000" sx="65000" sy="64000" flip="none" algn="tl"/>
          </a:blipFill>
          <a:latin typeface="+mj-lt"/>
          <a:ea typeface="+mj-ea"/>
          <a:cs typeface="+mj-cs"/>
        </a:defRPr>
      </a:lvl1pPr>
    </p:titleStyle>
    <p:body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hyperlink" Target="DNA&#20998;&#23376;&#20013;&#26680;&#33527;&#37240;&#30340;&#36830;&#25509;&#26041;&#24335;.mp4" TargetMode="External"/><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4.png"/></Relationships>
</file>

<file path=ppt/slides/_rels/slide28.xml.rels><?xml version="1.0" encoding="UTF-8" standalone="yes"?>
<Relationships xmlns="http://schemas.openxmlformats.org/package/2006/relationships"><Relationship Id="rId3" Type="http://schemas.openxmlformats.org/officeDocument/2006/relationships/hyperlink" Target="DNA&#21452;&#34746;&#26059;&#32467;&#26500;&#35270;&#39057;.mp4" TargetMode="External"/><Relationship Id="rId2" Type="http://schemas.openxmlformats.org/officeDocument/2006/relationships/slide" Target="slide29.xml"/><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hyperlink" Target="dna&#21452;&#34746;&#26059;&#32467;&#26500;&#21160;&#30011;.swf" TargetMode="External"/></Relationships>
</file>

<file path=ppt/slides/_rels/slide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13.jp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hyperlink" Target="&#30495;&#26680;&#29983;&#29289;&#26579;&#33394;&#20307;&#30340;&#32452;&#35013;&#35270;&#39057;.mp4" TargetMode="Externa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16.gif"/><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hyperlink" Target="tRNA&#30340;&#20108;&#32423;&#32467;&#26500;&#35270;&#39057;.mp4" TargetMode="External"/><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hyperlink" Target="tRNA&#30340;&#20108;&#32423;&#32467;&#26500;&#35270;&#39057;.mp4" TargetMode="Externa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hyperlink" Target="tRNA&#30340;&#19977;&#32423;&#32467;&#26500;&#35270;&#39057;.mp4" TargetMode="External"/><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jp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496674" y="1916114"/>
            <a:ext cx="6955750" cy="1538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6600" dirty="0">
                <a:blipFill dpi="0" rotWithShape="1">
                  <a:blip r:embed="rId2"/>
                  <a:srcRect/>
                  <a:tile tx="6350" ty="-127000" sx="65000" sy="64000" flip="none" algn="tl"/>
                </a:blipFill>
                <a:effectLst>
                  <a:outerShdw blurRad="38100" dist="38100" dir="2700000" algn="tl">
                    <a:srgbClr val="C0C0C0"/>
                  </a:outerShdw>
                </a:effectLst>
                <a:latin typeface="华文新魏" panose="02010800040101010101" pitchFamily="2" charset="-122"/>
                <a:ea typeface="华文新魏" panose="02010800040101010101" pitchFamily="2" charset="-122"/>
                <a:cs typeface="+mj-cs"/>
              </a:rPr>
              <a:t>核酸的结构与功能</a:t>
            </a:r>
            <a:endParaRPr lang="en-US" altLang="zh-CN" sz="6600" dirty="0">
              <a:blipFill dpi="0" rotWithShape="1">
                <a:blip r:embed="rId2"/>
                <a:srcRect/>
                <a:tile tx="6350" ty="-127000" sx="65000" sy="64000" flip="none" algn="tl"/>
              </a:blipFill>
              <a:effectLst>
                <a:outerShdw blurRad="38100" dist="38100" dir="2700000" algn="tl">
                  <a:srgbClr val="C0C0C0"/>
                </a:outerShdw>
              </a:effectLst>
              <a:latin typeface="华文新魏" panose="02010800040101010101" pitchFamily="2" charset="-122"/>
              <a:ea typeface="华文新魏" panose="02010800040101010101" pitchFamily="2" charset="-122"/>
              <a:cs typeface="+mj-cs"/>
            </a:endParaRPr>
          </a:p>
          <a:p>
            <a:pPr algn="ctr"/>
            <a:r>
              <a:rPr lang="en-US" altLang="zh-CN" sz="2800" dirty="0">
                <a:solidFill>
                  <a:srgbClr val="C00000"/>
                </a:solidFill>
                <a:effectLst>
                  <a:outerShdw blurRad="38100" dist="38100" dir="2700000" algn="tl">
                    <a:srgbClr val="C0C0C0"/>
                  </a:outerShdw>
                </a:effectLst>
                <a:latin typeface="Times New Roman" pitchFamily="18" charset="0"/>
                <a:ea typeface="+mj-ea"/>
                <a:cs typeface="+mj-cs"/>
              </a:rPr>
              <a:t>Structure and Function of Nucleic Acid</a:t>
            </a:r>
          </a:p>
        </p:txBody>
      </p:sp>
      <p:sp>
        <p:nvSpPr>
          <p:cNvPr id="6" name="Rectangle 5"/>
          <p:cNvSpPr>
            <a:spLocks noChangeArrowheads="1"/>
          </p:cNvSpPr>
          <p:nvPr/>
        </p:nvSpPr>
        <p:spPr bwMode="auto">
          <a:xfrm>
            <a:off x="983432" y="836613"/>
            <a:ext cx="158889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dirty="0">
                <a:solidFill>
                  <a:srgbClr val="C00000"/>
                </a:solidFill>
                <a:effectLst>
                  <a:outerShdw blurRad="38100" dist="38100" dir="2700000" algn="tl">
                    <a:srgbClr val="C0C0C0"/>
                  </a:outerShdw>
                </a:effectLst>
                <a:latin typeface="Times New Roman" pitchFamily="18" charset="0"/>
              </a:rPr>
              <a:t>Chapter 3</a:t>
            </a:r>
          </a:p>
        </p:txBody>
      </p:sp>
    </p:spTree>
    <p:extLst>
      <p:ext uri="{BB962C8B-B14F-4D97-AF65-F5344CB8AC3E}">
        <p14:creationId xmlns:p14="http://schemas.microsoft.com/office/powerpoint/2010/main" val="3697591677"/>
      </p:ext>
    </p:extLst>
  </p:cSld>
  <p:clrMapOvr>
    <a:masterClrMapping/>
  </p:clrMapOvr>
  <p:transition spd="med">
    <p:cove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a:extLst>
              <a:ext uri="{FF2B5EF4-FFF2-40B4-BE49-F238E27FC236}">
                <a16:creationId xmlns:a16="http://schemas.microsoft.com/office/drawing/2014/main" id="{DA227FAC-19F5-D475-3D2D-E59FAA82A0C0}"/>
              </a:ext>
            </a:extLst>
          </p:cNvPr>
          <p:cNvSpPr txBox="1">
            <a:spLocks noChangeArrowheads="1"/>
          </p:cNvSpPr>
          <p:nvPr/>
        </p:nvSpPr>
        <p:spPr bwMode="auto">
          <a:xfrm>
            <a:off x="1084759" y="578100"/>
            <a:ext cx="1868166" cy="523220"/>
          </a:xfrm>
          <a:prstGeom prst="rect">
            <a:avLst/>
          </a:prstGeom>
          <a:noFill/>
          <a:ln w="19050" algn="ctr">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800">
                <a:effectLst>
                  <a:outerShdw blurRad="38100" dist="38100" dir="2700000" algn="tl">
                    <a:srgbClr val="C0C0C0"/>
                  </a:outerShdw>
                </a:effectLst>
                <a:latin typeface="Times New Roman" pitchFamily="18" charset="0"/>
                <a:ea typeface="方正姚体" panose="02010601030101010101" pitchFamily="2" charset="-122"/>
              </a:defRPr>
            </a:lvl1pPr>
            <a:lvl2pPr>
              <a:defRPr kumimoji="1" sz="2400">
                <a:latin typeface="Times New Roman" pitchFamily="18" charset="0"/>
                <a:ea typeface="宋体" pitchFamily="2" charset="-122"/>
              </a:defRPr>
            </a:lvl2pPr>
            <a:lvl3pPr>
              <a:defRPr kumimoji="1" sz="2400">
                <a:latin typeface="Times New Roman" pitchFamily="18" charset="0"/>
                <a:ea typeface="宋体" pitchFamily="2" charset="-122"/>
              </a:defRPr>
            </a:lvl3pPr>
            <a:lvl4pPr>
              <a:defRPr kumimoji="1" sz="2400">
                <a:latin typeface="Times New Roman" pitchFamily="18" charset="0"/>
                <a:ea typeface="宋体" pitchFamily="2" charset="-122"/>
              </a:defRPr>
            </a:lvl4pPr>
            <a:lvl5pPr>
              <a:defRPr kumimoji="1" sz="2400">
                <a:latin typeface="Times New Roman" pitchFamily="18" charset="0"/>
                <a:ea typeface="宋体" pitchFamily="2" charset="-122"/>
              </a:defRPr>
            </a:lvl5pPr>
            <a:lvl6pPr marL="457200" fontAlgn="base">
              <a:spcBef>
                <a:spcPct val="0"/>
              </a:spcBef>
              <a:spcAft>
                <a:spcPct val="0"/>
              </a:spcAft>
              <a:defRPr kumimoji="1" sz="2400">
                <a:latin typeface="Times New Roman" pitchFamily="18" charset="0"/>
                <a:ea typeface="宋体" pitchFamily="2" charset="-122"/>
              </a:defRPr>
            </a:lvl6pPr>
            <a:lvl7pPr marL="914400" fontAlgn="base">
              <a:spcBef>
                <a:spcPct val="0"/>
              </a:spcBef>
              <a:spcAft>
                <a:spcPct val="0"/>
              </a:spcAft>
              <a:defRPr kumimoji="1" sz="2400">
                <a:latin typeface="Times New Roman" pitchFamily="18" charset="0"/>
                <a:ea typeface="宋体" pitchFamily="2" charset="-122"/>
              </a:defRPr>
            </a:lvl7pPr>
            <a:lvl8pPr marL="1371600" fontAlgn="base">
              <a:spcBef>
                <a:spcPct val="0"/>
              </a:spcBef>
              <a:spcAft>
                <a:spcPct val="0"/>
              </a:spcAft>
              <a:defRPr kumimoji="1" sz="2400">
                <a:latin typeface="Times New Roman" pitchFamily="18" charset="0"/>
                <a:ea typeface="宋体" pitchFamily="2" charset="-122"/>
              </a:defRPr>
            </a:lvl8pPr>
            <a:lvl9pPr marL="1828800" fontAlgn="base">
              <a:spcBef>
                <a:spcPct val="0"/>
              </a:spcBef>
              <a:spcAft>
                <a:spcPct val="0"/>
              </a:spcAft>
              <a:defRPr kumimoji="1" sz="2400">
                <a:latin typeface="Times New Roman" pitchFamily="18" charset="0"/>
                <a:ea typeface="宋体" pitchFamily="2" charset="-122"/>
              </a:defRPr>
            </a:lvl9pPr>
          </a:lstStyle>
          <a:p>
            <a:r>
              <a:rPr lang="zh-CN" altLang="en-US" dirty="0"/>
              <a:t>戊糖</a:t>
            </a:r>
            <a:r>
              <a:rPr lang="en-US" altLang="zh-CN" sz="2000" dirty="0"/>
              <a:t>(ribose)</a:t>
            </a:r>
          </a:p>
        </p:txBody>
      </p:sp>
      <p:cxnSp>
        <p:nvCxnSpPr>
          <p:cNvPr id="6" name="直接连接符 5">
            <a:extLst>
              <a:ext uri="{FF2B5EF4-FFF2-40B4-BE49-F238E27FC236}">
                <a16:creationId xmlns:a16="http://schemas.microsoft.com/office/drawing/2014/main" id="{8106B97A-AFC0-9432-C1F6-6CD2991259C5}"/>
              </a:ext>
            </a:extLst>
          </p:cNvPr>
          <p:cNvCxnSpPr/>
          <p:nvPr/>
        </p:nvCxnSpPr>
        <p:spPr>
          <a:xfrm>
            <a:off x="1078172" y="1126072"/>
            <a:ext cx="324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正五边形 1">
            <a:extLst>
              <a:ext uri="{FF2B5EF4-FFF2-40B4-BE49-F238E27FC236}">
                <a16:creationId xmlns:a16="http://schemas.microsoft.com/office/drawing/2014/main" id="{8D16A2A3-2725-6674-92A4-B1BF8A7A53DA}"/>
              </a:ext>
            </a:extLst>
          </p:cNvPr>
          <p:cNvSpPr/>
          <p:nvPr/>
        </p:nvSpPr>
        <p:spPr>
          <a:xfrm>
            <a:off x="7317940" y="1929702"/>
            <a:ext cx="2087996" cy="864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7996" h="801523">
                <a:moveTo>
                  <a:pt x="0" y="315769"/>
                </a:moveTo>
                <a:lnTo>
                  <a:pt x="1034473" y="0"/>
                </a:lnTo>
                <a:lnTo>
                  <a:pt x="2087996" y="324606"/>
                </a:lnTo>
                <a:lnTo>
                  <a:pt x="1551111" y="796761"/>
                </a:lnTo>
                <a:lnTo>
                  <a:pt x="522597" y="801523"/>
                </a:lnTo>
                <a:lnTo>
                  <a:pt x="0" y="315769"/>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正五边形 1">
            <a:extLst>
              <a:ext uri="{FF2B5EF4-FFF2-40B4-BE49-F238E27FC236}">
                <a16:creationId xmlns:a16="http://schemas.microsoft.com/office/drawing/2014/main" id="{07EC3599-C43D-B92D-5B87-E504A614897B}"/>
              </a:ext>
            </a:extLst>
          </p:cNvPr>
          <p:cNvSpPr/>
          <p:nvPr/>
        </p:nvSpPr>
        <p:spPr>
          <a:xfrm>
            <a:off x="2740855" y="1928608"/>
            <a:ext cx="2087996" cy="864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7996" h="801523">
                <a:moveTo>
                  <a:pt x="0" y="315769"/>
                </a:moveTo>
                <a:lnTo>
                  <a:pt x="1034473" y="0"/>
                </a:lnTo>
                <a:lnTo>
                  <a:pt x="2087996" y="324606"/>
                </a:lnTo>
                <a:lnTo>
                  <a:pt x="1551111" y="796761"/>
                </a:lnTo>
                <a:lnTo>
                  <a:pt x="522597" y="801523"/>
                </a:lnTo>
                <a:lnTo>
                  <a:pt x="0" y="315769"/>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18">
            <a:extLst>
              <a:ext uri="{FF2B5EF4-FFF2-40B4-BE49-F238E27FC236}">
                <a16:creationId xmlns:a16="http://schemas.microsoft.com/office/drawing/2014/main" id="{F27ED759-777B-E593-A9AC-AF5EAEF1A5E4}"/>
              </a:ext>
            </a:extLst>
          </p:cNvPr>
          <p:cNvSpPr txBox="1">
            <a:spLocks noChangeArrowheads="1"/>
          </p:cNvSpPr>
          <p:nvPr/>
        </p:nvSpPr>
        <p:spPr bwMode="auto">
          <a:xfrm>
            <a:off x="2703513" y="3502024"/>
            <a:ext cx="2060575" cy="1118255"/>
          </a:xfrm>
          <a:prstGeom prst="rect">
            <a:avLst/>
          </a:prstGeom>
          <a:noFill/>
          <a:ln>
            <a:noFill/>
          </a:ln>
          <a:effectLst/>
          <a:extLst>
            <a:ext uri="{909E8E84-426E-40DD-AFC4-6F175D3DCCD1}">
              <a14:hiddenFill xmlns:a14="http://schemas.microsoft.com/office/drawing/2010/main">
                <a:solidFill>
                  <a:schemeClr val="bg1">
                    <a:alpha val="50000"/>
                  </a:schemeClr>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ts val="4000"/>
              </a:lnSpc>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核糖</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(ribose)</a:t>
            </a:r>
          </a:p>
          <a:p>
            <a:pPr algn="ctr">
              <a:lnSpc>
                <a:spcPts val="4000"/>
              </a:lnSpc>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（构成</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0" name="Rectangle 22">
            <a:extLst>
              <a:ext uri="{FF2B5EF4-FFF2-40B4-BE49-F238E27FC236}">
                <a16:creationId xmlns:a16="http://schemas.microsoft.com/office/drawing/2014/main" id="{737C5079-6E03-E287-F20A-AD7BB493D070}"/>
              </a:ext>
            </a:extLst>
          </p:cNvPr>
          <p:cNvSpPr>
            <a:spLocks noChangeArrowheads="1"/>
          </p:cNvSpPr>
          <p:nvPr/>
        </p:nvSpPr>
        <p:spPr bwMode="auto">
          <a:xfrm>
            <a:off x="6604000" y="3502024"/>
            <a:ext cx="3660775" cy="1118255"/>
          </a:xfrm>
          <a:prstGeom prst="rect">
            <a:avLst/>
          </a:prstGeom>
          <a:noFill/>
          <a:ln>
            <a:noFill/>
          </a:ln>
          <a:effectLst/>
          <a:extLst>
            <a:ext uri="{909E8E84-426E-40DD-AFC4-6F175D3DCCD1}">
              <a14:hiddenFill xmlns:a14="http://schemas.microsoft.com/office/drawing/2010/main">
                <a:solidFill>
                  <a:schemeClr val="bg1">
                    <a:alpha val="50000"/>
                  </a:schemeClr>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ts val="4000"/>
              </a:lnSpc>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脱氧核糖</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(deoxyribose)</a:t>
            </a:r>
          </a:p>
          <a:p>
            <a:pPr algn="ctr">
              <a:lnSpc>
                <a:spcPts val="4000"/>
              </a:lnSpc>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（构成</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a:t>
            </a:r>
          </a:p>
        </p:txBody>
      </p:sp>
      <p:sp>
        <p:nvSpPr>
          <p:cNvPr id="11" name="椭圆 10">
            <a:extLst>
              <a:ext uri="{FF2B5EF4-FFF2-40B4-BE49-F238E27FC236}">
                <a16:creationId xmlns:a16="http://schemas.microsoft.com/office/drawing/2014/main" id="{83019C20-6A2A-93B8-67DD-403510185B67}"/>
              </a:ext>
            </a:extLst>
          </p:cNvPr>
          <p:cNvSpPr/>
          <p:nvPr/>
        </p:nvSpPr>
        <p:spPr>
          <a:xfrm>
            <a:off x="4130675" y="2841625"/>
            <a:ext cx="540000" cy="540000"/>
          </a:xfrm>
          <a:prstGeom prst="ellipse">
            <a:avLst/>
          </a:prstGeom>
          <a:solidFill>
            <a:schemeClr val="accent1">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2" name="直接连接符 11">
            <a:extLst>
              <a:ext uri="{FF2B5EF4-FFF2-40B4-BE49-F238E27FC236}">
                <a16:creationId xmlns:a16="http://schemas.microsoft.com/office/drawing/2014/main" id="{895FAB2F-EFAF-4B78-2AF6-078F19CBFFA5}"/>
              </a:ext>
            </a:extLst>
          </p:cNvPr>
          <p:cNvCxnSpPr/>
          <p:nvPr/>
        </p:nvCxnSpPr>
        <p:spPr>
          <a:xfrm>
            <a:off x="3278186" y="2753258"/>
            <a:ext cx="1008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3E5B5605-1110-052F-8C32-0647F2D73687}"/>
              </a:ext>
            </a:extLst>
          </p:cNvPr>
          <p:cNvCxnSpPr/>
          <p:nvPr/>
        </p:nvCxnSpPr>
        <p:spPr>
          <a:xfrm flipH="1">
            <a:off x="2742672" y="1956335"/>
            <a:ext cx="936000" cy="324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37375D34-157B-9C87-5C90-430EAE38DFE9}"/>
              </a:ext>
            </a:extLst>
          </p:cNvPr>
          <p:cNvCxnSpPr/>
          <p:nvPr/>
        </p:nvCxnSpPr>
        <p:spPr>
          <a:xfrm>
            <a:off x="3889914" y="1972741"/>
            <a:ext cx="936000" cy="324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矩形 58">
            <a:extLst>
              <a:ext uri="{FF2B5EF4-FFF2-40B4-BE49-F238E27FC236}">
                <a16:creationId xmlns:a16="http://schemas.microsoft.com/office/drawing/2014/main" id="{60456FD7-BE3F-76CD-52AA-DE47A473AF8C}"/>
              </a:ext>
            </a:extLst>
          </p:cNvPr>
          <p:cNvSpPr>
            <a:spLocks noChangeArrowheads="1"/>
          </p:cNvSpPr>
          <p:nvPr/>
        </p:nvSpPr>
        <p:spPr bwMode="auto">
          <a:xfrm>
            <a:off x="3618215" y="1676396"/>
            <a:ext cx="331181" cy="369332"/>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O</a:t>
            </a:r>
            <a:endParaRPr lang="zh-CN" altLang="en-US" sz="2400" b="1" baseline="-25000" dirty="0">
              <a:latin typeface="Times New Roman" panose="02020603050405020304" pitchFamily="18" charset="0"/>
            </a:endParaRPr>
          </a:p>
        </p:txBody>
      </p:sp>
      <p:cxnSp>
        <p:nvCxnSpPr>
          <p:cNvPr id="16" name="直接连接符 15">
            <a:extLst>
              <a:ext uri="{FF2B5EF4-FFF2-40B4-BE49-F238E27FC236}">
                <a16:creationId xmlns:a16="http://schemas.microsoft.com/office/drawing/2014/main" id="{2EB8B5E9-7EA6-767B-E9FF-8FEB64D36C3C}"/>
              </a:ext>
            </a:extLst>
          </p:cNvPr>
          <p:cNvCxnSpPr/>
          <p:nvPr/>
        </p:nvCxnSpPr>
        <p:spPr>
          <a:xfrm>
            <a:off x="4824415" y="2024063"/>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A7B2A3A0-3C4F-B0D5-78CC-D3A1D4E0BACB}"/>
              </a:ext>
            </a:extLst>
          </p:cNvPr>
          <p:cNvCxnSpPr/>
          <p:nvPr/>
        </p:nvCxnSpPr>
        <p:spPr>
          <a:xfrm>
            <a:off x="2738438" y="2052638"/>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矩形 93">
            <a:extLst>
              <a:ext uri="{FF2B5EF4-FFF2-40B4-BE49-F238E27FC236}">
                <a16:creationId xmlns:a16="http://schemas.microsoft.com/office/drawing/2014/main" id="{A20C6044-0902-E6C5-7682-C144D121BEC4}"/>
              </a:ext>
            </a:extLst>
          </p:cNvPr>
          <p:cNvSpPr>
            <a:spLocks noChangeArrowheads="1"/>
          </p:cNvSpPr>
          <p:nvPr/>
        </p:nvSpPr>
        <p:spPr bwMode="auto">
          <a:xfrm>
            <a:off x="1914963" y="1725613"/>
            <a:ext cx="13330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HO‒CH</a:t>
            </a:r>
            <a:r>
              <a:rPr lang="en-US" altLang="zh-CN" sz="2400" b="1" baseline="-25000" dirty="0">
                <a:solidFill>
                  <a:srgbClr val="000000"/>
                </a:solidFill>
                <a:latin typeface="Times New Roman" panose="02020603050405020304" pitchFamily="18" charset="0"/>
              </a:rPr>
              <a:t>2</a:t>
            </a:r>
            <a:endParaRPr lang="zh-CN" altLang="en-US" sz="2400" b="1" baseline="-25000" dirty="0">
              <a:latin typeface="Times New Roman" panose="02020603050405020304" pitchFamily="18" charset="0"/>
            </a:endParaRPr>
          </a:p>
        </p:txBody>
      </p:sp>
      <p:sp>
        <p:nvSpPr>
          <p:cNvPr id="19" name="矩形 93">
            <a:extLst>
              <a:ext uri="{FF2B5EF4-FFF2-40B4-BE49-F238E27FC236}">
                <a16:creationId xmlns:a16="http://schemas.microsoft.com/office/drawing/2014/main" id="{288B3C5C-C760-5DDC-35DD-512B0EEFE9E3}"/>
              </a:ext>
            </a:extLst>
          </p:cNvPr>
          <p:cNvSpPr>
            <a:spLocks noChangeArrowheads="1"/>
          </p:cNvSpPr>
          <p:nvPr/>
        </p:nvSpPr>
        <p:spPr bwMode="auto">
          <a:xfrm>
            <a:off x="2579991" y="2471738"/>
            <a:ext cx="331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H</a:t>
            </a:r>
            <a:endParaRPr lang="zh-CN" altLang="en-US" sz="2400" b="1" baseline="-25000" dirty="0">
              <a:latin typeface="Times New Roman" panose="02020603050405020304" pitchFamily="18" charset="0"/>
            </a:endParaRPr>
          </a:p>
        </p:txBody>
      </p:sp>
      <p:sp>
        <p:nvSpPr>
          <p:cNvPr id="20" name="矩形 93">
            <a:extLst>
              <a:ext uri="{FF2B5EF4-FFF2-40B4-BE49-F238E27FC236}">
                <a16:creationId xmlns:a16="http://schemas.microsoft.com/office/drawing/2014/main" id="{2D56AC82-0653-610A-E5BB-4977EFA13F67}"/>
              </a:ext>
            </a:extLst>
          </p:cNvPr>
          <p:cNvSpPr>
            <a:spLocks noChangeArrowheads="1"/>
          </p:cNvSpPr>
          <p:nvPr/>
        </p:nvSpPr>
        <p:spPr bwMode="auto">
          <a:xfrm>
            <a:off x="4671523" y="2443163"/>
            <a:ext cx="331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H</a:t>
            </a:r>
            <a:endParaRPr lang="zh-CN" altLang="en-US" sz="2400" b="1" baseline="-25000" dirty="0">
              <a:latin typeface="Times New Roman" panose="02020603050405020304" pitchFamily="18" charset="0"/>
            </a:endParaRPr>
          </a:p>
        </p:txBody>
      </p:sp>
      <p:cxnSp>
        <p:nvCxnSpPr>
          <p:cNvPr id="21" name="直接连接符 20">
            <a:extLst>
              <a:ext uri="{FF2B5EF4-FFF2-40B4-BE49-F238E27FC236}">
                <a16:creationId xmlns:a16="http://schemas.microsoft.com/office/drawing/2014/main" id="{CBD745B0-8845-6BEC-0B3E-8D7ACB1FC53F}"/>
              </a:ext>
            </a:extLst>
          </p:cNvPr>
          <p:cNvCxnSpPr/>
          <p:nvPr/>
        </p:nvCxnSpPr>
        <p:spPr>
          <a:xfrm>
            <a:off x="3282950" y="2509838"/>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E212CFA5-D81E-4F5C-F0C0-DDB1BA8B8A49}"/>
              </a:ext>
            </a:extLst>
          </p:cNvPr>
          <p:cNvCxnSpPr/>
          <p:nvPr/>
        </p:nvCxnSpPr>
        <p:spPr>
          <a:xfrm>
            <a:off x="4273550" y="2500313"/>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矩形 93">
            <a:extLst>
              <a:ext uri="{FF2B5EF4-FFF2-40B4-BE49-F238E27FC236}">
                <a16:creationId xmlns:a16="http://schemas.microsoft.com/office/drawing/2014/main" id="{5C6BEA8D-8EBA-7927-2E2B-77D7EF533CDB}"/>
              </a:ext>
            </a:extLst>
          </p:cNvPr>
          <p:cNvSpPr>
            <a:spLocks noChangeArrowheads="1"/>
          </p:cNvSpPr>
          <p:nvPr/>
        </p:nvSpPr>
        <p:spPr bwMode="auto">
          <a:xfrm>
            <a:off x="4119073" y="2201863"/>
            <a:ext cx="331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H</a:t>
            </a:r>
            <a:endParaRPr lang="zh-CN" altLang="en-US" sz="2400" b="1" baseline="-25000" dirty="0">
              <a:latin typeface="Times New Roman" panose="02020603050405020304" pitchFamily="18" charset="0"/>
            </a:endParaRPr>
          </a:p>
        </p:txBody>
      </p:sp>
      <p:sp>
        <p:nvSpPr>
          <p:cNvPr id="24" name="矩形 93">
            <a:extLst>
              <a:ext uri="{FF2B5EF4-FFF2-40B4-BE49-F238E27FC236}">
                <a16:creationId xmlns:a16="http://schemas.microsoft.com/office/drawing/2014/main" id="{8320CF94-9034-B3F8-659A-BE936F71F43B}"/>
              </a:ext>
            </a:extLst>
          </p:cNvPr>
          <p:cNvSpPr>
            <a:spLocks noChangeArrowheads="1"/>
          </p:cNvSpPr>
          <p:nvPr/>
        </p:nvSpPr>
        <p:spPr bwMode="auto">
          <a:xfrm>
            <a:off x="3119741" y="2211388"/>
            <a:ext cx="331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H</a:t>
            </a:r>
            <a:endParaRPr lang="zh-CN" altLang="en-US" sz="2400" b="1" baseline="-25000" dirty="0">
              <a:latin typeface="Times New Roman" panose="02020603050405020304" pitchFamily="18" charset="0"/>
            </a:endParaRPr>
          </a:p>
        </p:txBody>
      </p:sp>
      <p:sp>
        <p:nvSpPr>
          <p:cNvPr id="25" name="矩形 93">
            <a:extLst>
              <a:ext uri="{FF2B5EF4-FFF2-40B4-BE49-F238E27FC236}">
                <a16:creationId xmlns:a16="http://schemas.microsoft.com/office/drawing/2014/main" id="{B5A260AC-654F-389A-F95F-C07C999AB289}"/>
              </a:ext>
            </a:extLst>
          </p:cNvPr>
          <p:cNvSpPr>
            <a:spLocks noChangeArrowheads="1"/>
          </p:cNvSpPr>
          <p:nvPr/>
        </p:nvSpPr>
        <p:spPr bwMode="auto">
          <a:xfrm>
            <a:off x="4633061" y="1719263"/>
            <a:ext cx="5700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OH</a:t>
            </a:r>
            <a:endParaRPr lang="zh-CN" altLang="en-US" sz="2400" b="1" baseline="-25000" dirty="0">
              <a:latin typeface="Times New Roman" panose="02020603050405020304" pitchFamily="18" charset="0"/>
            </a:endParaRPr>
          </a:p>
        </p:txBody>
      </p:sp>
      <p:sp>
        <p:nvSpPr>
          <p:cNvPr id="26" name="矩形 93">
            <a:extLst>
              <a:ext uri="{FF2B5EF4-FFF2-40B4-BE49-F238E27FC236}">
                <a16:creationId xmlns:a16="http://schemas.microsoft.com/office/drawing/2014/main" id="{6CCCB245-7E4E-1339-2210-E0D96E0EDCA8}"/>
              </a:ext>
            </a:extLst>
          </p:cNvPr>
          <p:cNvSpPr>
            <a:spLocks noChangeArrowheads="1"/>
          </p:cNvSpPr>
          <p:nvPr/>
        </p:nvSpPr>
        <p:spPr bwMode="auto">
          <a:xfrm>
            <a:off x="4117917" y="2916238"/>
            <a:ext cx="57002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a:solidFill>
                  <a:srgbClr val="000000"/>
                </a:solidFill>
                <a:latin typeface="Times New Roman" panose="02020603050405020304" pitchFamily="18" charset="0"/>
              </a:rPr>
              <a:t>OH</a:t>
            </a:r>
            <a:endParaRPr lang="zh-CN" altLang="en-US" sz="2400" b="1" baseline="-25000">
              <a:latin typeface="Times New Roman" panose="02020603050405020304" pitchFamily="18" charset="0"/>
            </a:endParaRPr>
          </a:p>
        </p:txBody>
      </p:sp>
      <p:sp>
        <p:nvSpPr>
          <p:cNvPr id="27" name="矩形 93">
            <a:extLst>
              <a:ext uri="{FF2B5EF4-FFF2-40B4-BE49-F238E27FC236}">
                <a16:creationId xmlns:a16="http://schemas.microsoft.com/office/drawing/2014/main" id="{35789FBA-E9D1-17C3-2991-72FBCA6D0AD4}"/>
              </a:ext>
            </a:extLst>
          </p:cNvPr>
          <p:cNvSpPr>
            <a:spLocks noChangeArrowheads="1"/>
          </p:cNvSpPr>
          <p:nvPr/>
        </p:nvSpPr>
        <p:spPr bwMode="auto">
          <a:xfrm>
            <a:off x="3123349" y="2925763"/>
            <a:ext cx="5700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OH</a:t>
            </a:r>
            <a:endParaRPr lang="zh-CN" altLang="en-US" sz="2400" b="1" baseline="-25000" dirty="0">
              <a:latin typeface="Times New Roman" panose="02020603050405020304" pitchFamily="18" charset="0"/>
            </a:endParaRPr>
          </a:p>
        </p:txBody>
      </p:sp>
      <p:sp>
        <p:nvSpPr>
          <p:cNvPr id="28" name="矩形 15">
            <a:extLst>
              <a:ext uri="{FF2B5EF4-FFF2-40B4-BE49-F238E27FC236}">
                <a16:creationId xmlns:a16="http://schemas.microsoft.com/office/drawing/2014/main" id="{F56E3EC3-2543-AB2B-7F99-E0A645B462A1}"/>
              </a:ext>
            </a:extLst>
          </p:cNvPr>
          <p:cNvSpPr>
            <a:spLocks noChangeArrowheads="1"/>
          </p:cNvSpPr>
          <p:nvPr/>
        </p:nvSpPr>
        <p:spPr bwMode="auto">
          <a:xfrm>
            <a:off x="4848225" y="216217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9" name="矩形 15">
            <a:extLst>
              <a:ext uri="{FF2B5EF4-FFF2-40B4-BE49-F238E27FC236}">
                <a16:creationId xmlns:a16="http://schemas.microsoft.com/office/drawing/2014/main" id="{2AADAF8B-D3E3-21B2-8C79-2AF465C2715F}"/>
              </a:ext>
            </a:extLst>
          </p:cNvPr>
          <p:cNvSpPr>
            <a:spLocks noChangeArrowheads="1"/>
          </p:cNvSpPr>
          <p:nvPr/>
        </p:nvSpPr>
        <p:spPr bwMode="auto">
          <a:xfrm>
            <a:off x="4057650" y="250507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30" name="矩形 15">
            <a:extLst>
              <a:ext uri="{FF2B5EF4-FFF2-40B4-BE49-F238E27FC236}">
                <a16:creationId xmlns:a16="http://schemas.microsoft.com/office/drawing/2014/main" id="{EA148BC6-62C2-88A7-395D-FD4E3A00BD27}"/>
              </a:ext>
            </a:extLst>
          </p:cNvPr>
          <p:cNvSpPr>
            <a:spLocks noChangeArrowheads="1"/>
          </p:cNvSpPr>
          <p:nvPr/>
        </p:nvSpPr>
        <p:spPr bwMode="auto">
          <a:xfrm>
            <a:off x="3300413" y="2505075"/>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3</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31" name="矩形 15">
            <a:extLst>
              <a:ext uri="{FF2B5EF4-FFF2-40B4-BE49-F238E27FC236}">
                <a16:creationId xmlns:a16="http://schemas.microsoft.com/office/drawing/2014/main" id="{56298E24-53F6-6D2C-56DA-41F71514048B}"/>
              </a:ext>
            </a:extLst>
          </p:cNvPr>
          <p:cNvSpPr>
            <a:spLocks noChangeArrowheads="1"/>
          </p:cNvSpPr>
          <p:nvPr/>
        </p:nvSpPr>
        <p:spPr bwMode="auto">
          <a:xfrm>
            <a:off x="2528888" y="2163763"/>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145408" name="矩形 15">
            <a:extLst>
              <a:ext uri="{FF2B5EF4-FFF2-40B4-BE49-F238E27FC236}">
                <a16:creationId xmlns:a16="http://schemas.microsoft.com/office/drawing/2014/main" id="{802D2913-CBF9-A846-8C50-DCFB05D85E5C}"/>
              </a:ext>
            </a:extLst>
          </p:cNvPr>
          <p:cNvSpPr>
            <a:spLocks noChangeArrowheads="1"/>
          </p:cNvSpPr>
          <p:nvPr/>
        </p:nvSpPr>
        <p:spPr bwMode="auto">
          <a:xfrm>
            <a:off x="2609850" y="1555750"/>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145409" name="椭圆 145408">
            <a:extLst>
              <a:ext uri="{FF2B5EF4-FFF2-40B4-BE49-F238E27FC236}">
                <a16:creationId xmlns:a16="http://schemas.microsoft.com/office/drawing/2014/main" id="{FB4ADEC2-65DD-FD07-6625-DB59AA6EAC56}"/>
              </a:ext>
            </a:extLst>
          </p:cNvPr>
          <p:cNvSpPr/>
          <p:nvPr/>
        </p:nvSpPr>
        <p:spPr>
          <a:xfrm>
            <a:off x="8578850" y="2846388"/>
            <a:ext cx="540000" cy="540000"/>
          </a:xfrm>
          <a:prstGeom prst="ellipse">
            <a:avLst/>
          </a:prstGeom>
          <a:solidFill>
            <a:schemeClr val="accent1">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45410" name="直接连接符 145409">
            <a:extLst>
              <a:ext uri="{FF2B5EF4-FFF2-40B4-BE49-F238E27FC236}">
                <a16:creationId xmlns:a16="http://schemas.microsoft.com/office/drawing/2014/main" id="{5004FEFD-3391-5906-EA59-95E05DB39060}"/>
              </a:ext>
            </a:extLst>
          </p:cNvPr>
          <p:cNvCxnSpPr/>
          <p:nvPr/>
        </p:nvCxnSpPr>
        <p:spPr>
          <a:xfrm>
            <a:off x="7850186" y="2753258"/>
            <a:ext cx="1008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11" name="直接连接符 145410">
            <a:extLst>
              <a:ext uri="{FF2B5EF4-FFF2-40B4-BE49-F238E27FC236}">
                <a16:creationId xmlns:a16="http://schemas.microsoft.com/office/drawing/2014/main" id="{9A6FC77C-946A-328D-950E-0B0F3FB91082}"/>
              </a:ext>
            </a:extLst>
          </p:cNvPr>
          <p:cNvCxnSpPr/>
          <p:nvPr/>
        </p:nvCxnSpPr>
        <p:spPr>
          <a:xfrm flipH="1">
            <a:off x="7305146" y="1961098"/>
            <a:ext cx="936000" cy="324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12" name="直接连接符 145411">
            <a:extLst>
              <a:ext uri="{FF2B5EF4-FFF2-40B4-BE49-F238E27FC236}">
                <a16:creationId xmlns:a16="http://schemas.microsoft.com/office/drawing/2014/main" id="{733F0D0F-3F56-0BE9-2634-5F9CE1E7282C}"/>
              </a:ext>
            </a:extLst>
          </p:cNvPr>
          <p:cNvCxnSpPr/>
          <p:nvPr/>
        </p:nvCxnSpPr>
        <p:spPr>
          <a:xfrm>
            <a:off x="8461914" y="1967978"/>
            <a:ext cx="936000" cy="324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45414" name="矩形 58">
            <a:extLst>
              <a:ext uri="{FF2B5EF4-FFF2-40B4-BE49-F238E27FC236}">
                <a16:creationId xmlns:a16="http://schemas.microsoft.com/office/drawing/2014/main" id="{020BBD16-B623-A4EB-DAFF-30D49C937A10}"/>
              </a:ext>
            </a:extLst>
          </p:cNvPr>
          <p:cNvSpPr>
            <a:spLocks noChangeArrowheads="1"/>
          </p:cNvSpPr>
          <p:nvPr/>
        </p:nvSpPr>
        <p:spPr bwMode="auto">
          <a:xfrm>
            <a:off x="8190215" y="1690685"/>
            <a:ext cx="331181" cy="369332"/>
          </a:xfrm>
          <a:prstGeom prst="rect">
            <a:avLst/>
          </a:prstGeom>
          <a:noFill/>
          <a:ln>
            <a:noFill/>
          </a:ln>
        </p:spPr>
        <p:txBody>
          <a:bodyPr wrap="none" lIns="45720" tIns="0" rIns="45720" bIns="0">
            <a:spAutoFit/>
          </a:bodyPr>
          <a:lstStyle/>
          <a:p>
            <a:pPr algn="ctr">
              <a:spcBef>
                <a:spcPct val="0"/>
              </a:spcBef>
            </a:pPr>
            <a:r>
              <a:rPr lang="en-US" altLang="zh-CN" sz="2400" b="1" dirty="0">
                <a:solidFill>
                  <a:srgbClr val="000000"/>
                </a:solidFill>
                <a:latin typeface="Times New Roman" panose="02020603050405020304" pitchFamily="18" charset="0"/>
                <a:ea typeface="宋体" panose="02010600030101010101" pitchFamily="2" charset="-122"/>
              </a:rPr>
              <a:t>O</a:t>
            </a:r>
            <a:endParaRPr lang="zh-CN" altLang="en-US" sz="2400" b="1" dirty="0">
              <a:solidFill>
                <a:srgbClr val="000000"/>
              </a:solidFill>
              <a:latin typeface="Times New Roman" panose="02020603050405020304" pitchFamily="18" charset="0"/>
              <a:ea typeface="宋体" panose="02010600030101010101" pitchFamily="2" charset="-122"/>
            </a:endParaRPr>
          </a:p>
        </p:txBody>
      </p:sp>
      <p:cxnSp>
        <p:nvCxnSpPr>
          <p:cNvPr id="145416" name="直接连接符 145415">
            <a:extLst>
              <a:ext uri="{FF2B5EF4-FFF2-40B4-BE49-F238E27FC236}">
                <a16:creationId xmlns:a16="http://schemas.microsoft.com/office/drawing/2014/main" id="{5EED38FD-B5B0-9EEA-ADCC-12207D2E27A8}"/>
              </a:ext>
            </a:extLst>
          </p:cNvPr>
          <p:cNvCxnSpPr/>
          <p:nvPr/>
        </p:nvCxnSpPr>
        <p:spPr>
          <a:xfrm>
            <a:off x="9391652" y="2024063"/>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17" name="直接连接符 145416">
            <a:extLst>
              <a:ext uri="{FF2B5EF4-FFF2-40B4-BE49-F238E27FC236}">
                <a16:creationId xmlns:a16="http://schemas.microsoft.com/office/drawing/2014/main" id="{D4E5FD23-C5FD-0462-1604-2778099FADA1}"/>
              </a:ext>
            </a:extLst>
          </p:cNvPr>
          <p:cNvCxnSpPr/>
          <p:nvPr/>
        </p:nvCxnSpPr>
        <p:spPr>
          <a:xfrm>
            <a:off x="7310438" y="2052638"/>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45418" name="矩形 93">
            <a:extLst>
              <a:ext uri="{FF2B5EF4-FFF2-40B4-BE49-F238E27FC236}">
                <a16:creationId xmlns:a16="http://schemas.microsoft.com/office/drawing/2014/main" id="{19208A8C-6033-A82C-EA90-CDE5A563CDA9}"/>
              </a:ext>
            </a:extLst>
          </p:cNvPr>
          <p:cNvSpPr>
            <a:spLocks noChangeArrowheads="1"/>
          </p:cNvSpPr>
          <p:nvPr/>
        </p:nvSpPr>
        <p:spPr bwMode="auto">
          <a:xfrm>
            <a:off x="6486963" y="1725613"/>
            <a:ext cx="13330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HO‒CH</a:t>
            </a:r>
            <a:r>
              <a:rPr lang="en-US" altLang="zh-CN" sz="2400" b="1" baseline="-25000" dirty="0">
                <a:solidFill>
                  <a:srgbClr val="000000"/>
                </a:solidFill>
                <a:latin typeface="Times New Roman" panose="02020603050405020304" pitchFamily="18" charset="0"/>
              </a:rPr>
              <a:t>2</a:t>
            </a:r>
            <a:endParaRPr lang="zh-CN" altLang="en-US" sz="2400" b="1" baseline="-25000" dirty="0">
              <a:latin typeface="Times New Roman" panose="02020603050405020304" pitchFamily="18" charset="0"/>
            </a:endParaRPr>
          </a:p>
        </p:txBody>
      </p:sp>
      <p:sp>
        <p:nvSpPr>
          <p:cNvPr id="145419" name="矩形 93">
            <a:extLst>
              <a:ext uri="{FF2B5EF4-FFF2-40B4-BE49-F238E27FC236}">
                <a16:creationId xmlns:a16="http://schemas.microsoft.com/office/drawing/2014/main" id="{334BAF7D-17AF-A645-66E9-18F8A7EE9A5A}"/>
              </a:ext>
            </a:extLst>
          </p:cNvPr>
          <p:cNvSpPr>
            <a:spLocks noChangeArrowheads="1"/>
          </p:cNvSpPr>
          <p:nvPr/>
        </p:nvSpPr>
        <p:spPr bwMode="auto">
          <a:xfrm>
            <a:off x="7151991" y="2471738"/>
            <a:ext cx="331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H</a:t>
            </a:r>
            <a:endParaRPr lang="zh-CN" altLang="en-US" sz="2400" b="1" baseline="-25000" dirty="0">
              <a:latin typeface="Times New Roman" panose="02020603050405020304" pitchFamily="18" charset="0"/>
            </a:endParaRPr>
          </a:p>
        </p:txBody>
      </p:sp>
      <p:sp>
        <p:nvSpPr>
          <p:cNvPr id="145420" name="矩形 93">
            <a:extLst>
              <a:ext uri="{FF2B5EF4-FFF2-40B4-BE49-F238E27FC236}">
                <a16:creationId xmlns:a16="http://schemas.microsoft.com/office/drawing/2014/main" id="{87CC667D-FC32-35B7-E778-44E0336BA382}"/>
              </a:ext>
            </a:extLst>
          </p:cNvPr>
          <p:cNvSpPr>
            <a:spLocks noChangeArrowheads="1"/>
          </p:cNvSpPr>
          <p:nvPr/>
        </p:nvSpPr>
        <p:spPr bwMode="auto">
          <a:xfrm>
            <a:off x="9243523" y="2443163"/>
            <a:ext cx="331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H</a:t>
            </a:r>
            <a:endParaRPr lang="zh-CN" altLang="en-US" sz="2400" b="1" baseline="-25000" dirty="0">
              <a:latin typeface="Times New Roman" panose="02020603050405020304" pitchFamily="18" charset="0"/>
            </a:endParaRPr>
          </a:p>
        </p:txBody>
      </p:sp>
      <p:cxnSp>
        <p:nvCxnSpPr>
          <p:cNvPr id="145421" name="直接连接符 145420">
            <a:extLst>
              <a:ext uri="{FF2B5EF4-FFF2-40B4-BE49-F238E27FC236}">
                <a16:creationId xmlns:a16="http://schemas.microsoft.com/office/drawing/2014/main" id="{3A603DCC-954F-9B3B-B468-4144177B1960}"/>
              </a:ext>
            </a:extLst>
          </p:cNvPr>
          <p:cNvCxnSpPr/>
          <p:nvPr/>
        </p:nvCxnSpPr>
        <p:spPr>
          <a:xfrm>
            <a:off x="7854950" y="2509838"/>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22" name="直接连接符 145421">
            <a:extLst>
              <a:ext uri="{FF2B5EF4-FFF2-40B4-BE49-F238E27FC236}">
                <a16:creationId xmlns:a16="http://schemas.microsoft.com/office/drawing/2014/main" id="{78883CB3-81FA-12A6-E8F1-BFD9DD95871D}"/>
              </a:ext>
            </a:extLst>
          </p:cNvPr>
          <p:cNvCxnSpPr/>
          <p:nvPr/>
        </p:nvCxnSpPr>
        <p:spPr>
          <a:xfrm>
            <a:off x="8845550" y="2500313"/>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45423" name="矩形 93">
            <a:extLst>
              <a:ext uri="{FF2B5EF4-FFF2-40B4-BE49-F238E27FC236}">
                <a16:creationId xmlns:a16="http://schemas.microsoft.com/office/drawing/2014/main" id="{53CE0521-B4E6-A026-61CB-908DC0AAC42A}"/>
              </a:ext>
            </a:extLst>
          </p:cNvPr>
          <p:cNvSpPr>
            <a:spLocks noChangeArrowheads="1"/>
          </p:cNvSpPr>
          <p:nvPr/>
        </p:nvSpPr>
        <p:spPr bwMode="auto">
          <a:xfrm>
            <a:off x="8691073" y="2201863"/>
            <a:ext cx="331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H</a:t>
            </a:r>
            <a:endParaRPr lang="zh-CN" altLang="en-US" sz="2400" b="1" baseline="-25000" dirty="0">
              <a:latin typeface="Times New Roman" panose="02020603050405020304" pitchFamily="18" charset="0"/>
            </a:endParaRPr>
          </a:p>
        </p:txBody>
      </p:sp>
      <p:sp>
        <p:nvSpPr>
          <p:cNvPr id="145424" name="矩形 93">
            <a:extLst>
              <a:ext uri="{FF2B5EF4-FFF2-40B4-BE49-F238E27FC236}">
                <a16:creationId xmlns:a16="http://schemas.microsoft.com/office/drawing/2014/main" id="{F1113DF2-B97C-000B-AE19-2A4EC843EF0E}"/>
              </a:ext>
            </a:extLst>
          </p:cNvPr>
          <p:cNvSpPr>
            <a:spLocks noChangeArrowheads="1"/>
          </p:cNvSpPr>
          <p:nvPr/>
        </p:nvSpPr>
        <p:spPr bwMode="auto">
          <a:xfrm>
            <a:off x="7691741" y="2211388"/>
            <a:ext cx="331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H</a:t>
            </a:r>
            <a:endParaRPr lang="zh-CN" altLang="en-US" sz="2400" b="1" baseline="-25000" dirty="0">
              <a:latin typeface="Times New Roman" panose="02020603050405020304" pitchFamily="18" charset="0"/>
            </a:endParaRPr>
          </a:p>
        </p:txBody>
      </p:sp>
      <p:sp>
        <p:nvSpPr>
          <p:cNvPr id="145425" name="矩形 93">
            <a:extLst>
              <a:ext uri="{FF2B5EF4-FFF2-40B4-BE49-F238E27FC236}">
                <a16:creationId xmlns:a16="http://schemas.microsoft.com/office/drawing/2014/main" id="{EE49BC29-A6F5-62A3-7D14-F671FB49D973}"/>
              </a:ext>
            </a:extLst>
          </p:cNvPr>
          <p:cNvSpPr>
            <a:spLocks noChangeArrowheads="1"/>
          </p:cNvSpPr>
          <p:nvPr/>
        </p:nvSpPr>
        <p:spPr bwMode="auto">
          <a:xfrm>
            <a:off x="9205061" y="1719263"/>
            <a:ext cx="5700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OH</a:t>
            </a:r>
            <a:endParaRPr lang="zh-CN" altLang="en-US" sz="2400" b="1" baseline="-25000" dirty="0">
              <a:latin typeface="Times New Roman" panose="02020603050405020304" pitchFamily="18" charset="0"/>
            </a:endParaRPr>
          </a:p>
        </p:txBody>
      </p:sp>
      <p:sp>
        <p:nvSpPr>
          <p:cNvPr id="145426" name="矩形 93">
            <a:extLst>
              <a:ext uri="{FF2B5EF4-FFF2-40B4-BE49-F238E27FC236}">
                <a16:creationId xmlns:a16="http://schemas.microsoft.com/office/drawing/2014/main" id="{F26CF80A-5F21-EB43-2D9C-6F9BA3D4BC02}"/>
              </a:ext>
            </a:extLst>
          </p:cNvPr>
          <p:cNvSpPr>
            <a:spLocks noChangeArrowheads="1"/>
          </p:cNvSpPr>
          <p:nvPr/>
        </p:nvSpPr>
        <p:spPr bwMode="auto">
          <a:xfrm>
            <a:off x="8695041" y="2916238"/>
            <a:ext cx="331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H</a:t>
            </a:r>
            <a:endParaRPr lang="zh-CN" altLang="en-US" sz="2400" b="1" baseline="-25000" dirty="0">
              <a:latin typeface="Times New Roman" panose="02020603050405020304" pitchFamily="18" charset="0"/>
            </a:endParaRPr>
          </a:p>
        </p:txBody>
      </p:sp>
      <p:sp>
        <p:nvSpPr>
          <p:cNvPr id="145427" name="矩形 93">
            <a:extLst>
              <a:ext uri="{FF2B5EF4-FFF2-40B4-BE49-F238E27FC236}">
                <a16:creationId xmlns:a16="http://schemas.microsoft.com/office/drawing/2014/main" id="{2DFFAD0B-56C1-BF91-A97B-547D95328759}"/>
              </a:ext>
            </a:extLst>
          </p:cNvPr>
          <p:cNvSpPr>
            <a:spLocks noChangeArrowheads="1"/>
          </p:cNvSpPr>
          <p:nvPr/>
        </p:nvSpPr>
        <p:spPr bwMode="auto">
          <a:xfrm>
            <a:off x="7695349" y="2925763"/>
            <a:ext cx="5700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b="1" dirty="0">
                <a:solidFill>
                  <a:srgbClr val="000000"/>
                </a:solidFill>
                <a:latin typeface="Times New Roman" panose="02020603050405020304" pitchFamily="18" charset="0"/>
              </a:rPr>
              <a:t>OH</a:t>
            </a:r>
            <a:endParaRPr lang="zh-CN" altLang="en-US" sz="2400" b="1" baseline="-25000" dirty="0">
              <a:latin typeface="Times New Roman" panose="02020603050405020304" pitchFamily="18" charset="0"/>
            </a:endParaRPr>
          </a:p>
        </p:txBody>
      </p:sp>
      <p:sp>
        <p:nvSpPr>
          <p:cNvPr id="145428" name="矩形 15">
            <a:extLst>
              <a:ext uri="{FF2B5EF4-FFF2-40B4-BE49-F238E27FC236}">
                <a16:creationId xmlns:a16="http://schemas.microsoft.com/office/drawing/2014/main" id="{AA62A243-5614-C509-F5B9-B97C1E49BECF}"/>
              </a:ext>
            </a:extLst>
          </p:cNvPr>
          <p:cNvSpPr>
            <a:spLocks noChangeArrowheads="1"/>
          </p:cNvSpPr>
          <p:nvPr/>
        </p:nvSpPr>
        <p:spPr bwMode="auto">
          <a:xfrm>
            <a:off x="9420225" y="216217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145429" name="矩形 15">
            <a:extLst>
              <a:ext uri="{FF2B5EF4-FFF2-40B4-BE49-F238E27FC236}">
                <a16:creationId xmlns:a16="http://schemas.microsoft.com/office/drawing/2014/main" id="{158C86B3-1B75-8EC9-0FE2-14EB882EC171}"/>
              </a:ext>
            </a:extLst>
          </p:cNvPr>
          <p:cNvSpPr>
            <a:spLocks noChangeArrowheads="1"/>
          </p:cNvSpPr>
          <p:nvPr/>
        </p:nvSpPr>
        <p:spPr bwMode="auto">
          <a:xfrm>
            <a:off x="8629650" y="250507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145430" name="矩形 15">
            <a:extLst>
              <a:ext uri="{FF2B5EF4-FFF2-40B4-BE49-F238E27FC236}">
                <a16:creationId xmlns:a16="http://schemas.microsoft.com/office/drawing/2014/main" id="{94065115-CA7A-F31A-7BC7-10729D758193}"/>
              </a:ext>
            </a:extLst>
          </p:cNvPr>
          <p:cNvSpPr>
            <a:spLocks noChangeArrowheads="1"/>
          </p:cNvSpPr>
          <p:nvPr/>
        </p:nvSpPr>
        <p:spPr bwMode="auto">
          <a:xfrm>
            <a:off x="7872413" y="2505075"/>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3</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145431" name="矩形 15">
            <a:extLst>
              <a:ext uri="{FF2B5EF4-FFF2-40B4-BE49-F238E27FC236}">
                <a16:creationId xmlns:a16="http://schemas.microsoft.com/office/drawing/2014/main" id="{7EB1C33D-D0AC-755A-1E66-52DB2673B20A}"/>
              </a:ext>
            </a:extLst>
          </p:cNvPr>
          <p:cNvSpPr>
            <a:spLocks noChangeArrowheads="1"/>
          </p:cNvSpPr>
          <p:nvPr/>
        </p:nvSpPr>
        <p:spPr bwMode="auto">
          <a:xfrm>
            <a:off x="7100888" y="2163763"/>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145432" name="矩形 15">
            <a:extLst>
              <a:ext uri="{FF2B5EF4-FFF2-40B4-BE49-F238E27FC236}">
                <a16:creationId xmlns:a16="http://schemas.microsoft.com/office/drawing/2014/main" id="{005B0B18-0670-A51A-E01D-9EC5CD5DE6FD}"/>
              </a:ext>
            </a:extLst>
          </p:cNvPr>
          <p:cNvSpPr>
            <a:spLocks noChangeArrowheads="1"/>
          </p:cNvSpPr>
          <p:nvPr/>
        </p:nvSpPr>
        <p:spPr bwMode="auto">
          <a:xfrm>
            <a:off x="7181850" y="1555750"/>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145433" name="任意多边形 135">
            <a:extLst>
              <a:ext uri="{FF2B5EF4-FFF2-40B4-BE49-F238E27FC236}">
                <a16:creationId xmlns:a16="http://schemas.microsoft.com/office/drawing/2014/main" id="{B462C838-32C2-4EC2-29C0-FEC2D81CEEF2}"/>
              </a:ext>
            </a:extLst>
          </p:cNvPr>
          <p:cNvSpPr>
            <a:spLocks noChangeAspect="1"/>
          </p:cNvSpPr>
          <p:nvPr/>
        </p:nvSpPr>
        <p:spPr>
          <a:xfrm rot="19260000">
            <a:off x="4178943" y="2510067"/>
            <a:ext cx="751103" cy="60896"/>
          </a:xfrm>
          <a:custGeom>
            <a:avLst/>
            <a:gdLst>
              <a:gd name="connsiteX0" fmla="*/ 750445 w 751103"/>
              <a:gd name="connsiteY0" fmla="*/ 0 h 60896"/>
              <a:gd name="connsiteX1" fmla="*/ 751103 w 751103"/>
              <a:gd name="connsiteY1" fmla="*/ 8374 h 60896"/>
              <a:gd name="connsiteX2" fmla="*/ 0 w 751103"/>
              <a:gd name="connsiteY2" fmla="*/ 60896 h 60896"/>
              <a:gd name="connsiteX3" fmla="*/ 52936 w 751103"/>
              <a:gd name="connsiteY3" fmla="*/ 0 h 60896"/>
              <a:gd name="connsiteX4" fmla="*/ 750445 w 751103"/>
              <a:gd name="connsiteY4" fmla="*/ 0 h 6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03" h="60896">
                <a:moveTo>
                  <a:pt x="750445" y="0"/>
                </a:moveTo>
                <a:lnTo>
                  <a:pt x="751103" y="8374"/>
                </a:lnTo>
                <a:lnTo>
                  <a:pt x="0" y="60896"/>
                </a:lnTo>
                <a:lnTo>
                  <a:pt x="52936" y="0"/>
                </a:lnTo>
                <a:lnTo>
                  <a:pt x="750445" y="0"/>
                </a:lnTo>
                <a:close/>
              </a:path>
            </a:pathLst>
          </a:cu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434" name="任意多边形 136">
            <a:extLst>
              <a:ext uri="{FF2B5EF4-FFF2-40B4-BE49-F238E27FC236}">
                <a16:creationId xmlns:a16="http://schemas.microsoft.com/office/drawing/2014/main" id="{112A0EEA-9BF1-882D-7271-C5B278A8A602}"/>
              </a:ext>
            </a:extLst>
          </p:cNvPr>
          <p:cNvSpPr>
            <a:spLocks noChangeAspect="1"/>
          </p:cNvSpPr>
          <p:nvPr/>
        </p:nvSpPr>
        <p:spPr>
          <a:xfrm rot="2340000" flipH="1">
            <a:off x="2625984" y="2502831"/>
            <a:ext cx="751103" cy="60896"/>
          </a:xfrm>
          <a:custGeom>
            <a:avLst/>
            <a:gdLst>
              <a:gd name="connsiteX0" fmla="*/ 750445 w 751103"/>
              <a:gd name="connsiteY0" fmla="*/ 0 h 60896"/>
              <a:gd name="connsiteX1" fmla="*/ 751103 w 751103"/>
              <a:gd name="connsiteY1" fmla="*/ 8374 h 60896"/>
              <a:gd name="connsiteX2" fmla="*/ 0 w 751103"/>
              <a:gd name="connsiteY2" fmla="*/ 60896 h 60896"/>
              <a:gd name="connsiteX3" fmla="*/ 52936 w 751103"/>
              <a:gd name="connsiteY3" fmla="*/ 0 h 60896"/>
              <a:gd name="connsiteX4" fmla="*/ 750445 w 751103"/>
              <a:gd name="connsiteY4" fmla="*/ 0 h 6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03" h="60896">
                <a:moveTo>
                  <a:pt x="750445" y="0"/>
                </a:moveTo>
                <a:lnTo>
                  <a:pt x="751103" y="8374"/>
                </a:lnTo>
                <a:lnTo>
                  <a:pt x="0" y="60896"/>
                </a:lnTo>
                <a:lnTo>
                  <a:pt x="52936" y="0"/>
                </a:lnTo>
                <a:lnTo>
                  <a:pt x="750445" y="0"/>
                </a:lnTo>
                <a:close/>
              </a:path>
            </a:pathLst>
          </a:cu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435" name="任意多边形 137">
            <a:extLst>
              <a:ext uri="{FF2B5EF4-FFF2-40B4-BE49-F238E27FC236}">
                <a16:creationId xmlns:a16="http://schemas.microsoft.com/office/drawing/2014/main" id="{722F6D30-55CC-64DE-D1C9-A40A9A202EDC}"/>
              </a:ext>
            </a:extLst>
          </p:cNvPr>
          <p:cNvSpPr>
            <a:spLocks noChangeAspect="1"/>
          </p:cNvSpPr>
          <p:nvPr/>
        </p:nvSpPr>
        <p:spPr>
          <a:xfrm rot="19260000">
            <a:off x="8749337" y="2509027"/>
            <a:ext cx="751103" cy="60896"/>
          </a:xfrm>
          <a:custGeom>
            <a:avLst/>
            <a:gdLst>
              <a:gd name="connsiteX0" fmla="*/ 750445 w 751103"/>
              <a:gd name="connsiteY0" fmla="*/ 0 h 60896"/>
              <a:gd name="connsiteX1" fmla="*/ 751103 w 751103"/>
              <a:gd name="connsiteY1" fmla="*/ 8374 h 60896"/>
              <a:gd name="connsiteX2" fmla="*/ 0 w 751103"/>
              <a:gd name="connsiteY2" fmla="*/ 60896 h 60896"/>
              <a:gd name="connsiteX3" fmla="*/ 52936 w 751103"/>
              <a:gd name="connsiteY3" fmla="*/ 0 h 60896"/>
              <a:gd name="connsiteX4" fmla="*/ 750445 w 751103"/>
              <a:gd name="connsiteY4" fmla="*/ 0 h 6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03" h="60896">
                <a:moveTo>
                  <a:pt x="750445" y="0"/>
                </a:moveTo>
                <a:lnTo>
                  <a:pt x="751103" y="8374"/>
                </a:lnTo>
                <a:lnTo>
                  <a:pt x="0" y="60896"/>
                </a:lnTo>
                <a:lnTo>
                  <a:pt x="52936" y="0"/>
                </a:lnTo>
                <a:lnTo>
                  <a:pt x="750445" y="0"/>
                </a:lnTo>
                <a:close/>
              </a:path>
            </a:pathLst>
          </a:cu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436" name="任意多边形 138">
            <a:extLst>
              <a:ext uri="{FF2B5EF4-FFF2-40B4-BE49-F238E27FC236}">
                <a16:creationId xmlns:a16="http://schemas.microsoft.com/office/drawing/2014/main" id="{C63F310A-825A-ECE2-B812-FC440ECEF47A}"/>
              </a:ext>
            </a:extLst>
          </p:cNvPr>
          <p:cNvSpPr>
            <a:spLocks noChangeAspect="1"/>
          </p:cNvSpPr>
          <p:nvPr/>
        </p:nvSpPr>
        <p:spPr>
          <a:xfrm rot="2340000" flipH="1">
            <a:off x="7196378" y="2501791"/>
            <a:ext cx="751103" cy="60896"/>
          </a:xfrm>
          <a:custGeom>
            <a:avLst/>
            <a:gdLst>
              <a:gd name="connsiteX0" fmla="*/ 750445 w 751103"/>
              <a:gd name="connsiteY0" fmla="*/ 0 h 60896"/>
              <a:gd name="connsiteX1" fmla="*/ 751103 w 751103"/>
              <a:gd name="connsiteY1" fmla="*/ 8374 h 60896"/>
              <a:gd name="connsiteX2" fmla="*/ 0 w 751103"/>
              <a:gd name="connsiteY2" fmla="*/ 60896 h 60896"/>
              <a:gd name="connsiteX3" fmla="*/ 52936 w 751103"/>
              <a:gd name="connsiteY3" fmla="*/ 0 h 60896"/>
              <a:gd name="connsiteX4" fmla="*/ 750445 w 751103"/>
              <a:gd name="connsiteY4" fmla="*/ 0 h 6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03" h="60896">
                <a:moveTo>
                  <a:pt x="750445" y="0"/>
                </a:moveTo>
                <a:lnTo>
                  <a:pt x="751103" y="8374"/>
                </a:lnTo>
                <a:lnTo>
                  <a:pt x="0" y="60896"/>
                </a:lnTo>
                <a:lnTo>
                  <a:pt x="52936" y="0"/>
                </a:lnTo>
                <a:lnTo>
                  <a:pt x="750445" y="0"/>
                </a:lnTo>
                <a:close/>
              </a:path>
            </a:pathLst>
          </a:cu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ransition spd="med">
    <p:cove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1">
            <a:extLst>
              <a:ext uri="{FF2B5EF4-FFF2-40B4-BE49-F238E27FC236}">
                <a16:creationId xmlns:a16="http://schemas.microsoft.com/office/drawing/2014/main" id="{DC1711DC-F029-5AE1-22A6-4DCCD2FAB33F}"/>
              </a:ext>
            </a:extLst>
          </p:cNvPr>
          <p:cNvSpPr txBox="1">
            <a:spLocks noChangeArrowheads="1"/>
          </p:cNvSpPr>
          <p:nvPr/>
        </p:nvSpPr>
        <p:spPr bwMode="auto">
          <a:xfrm>
            <a:off x="3843446" y="773642"/>
            <a:ext cx="4511991"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itchFamily="18" charset="0"/>
                <a:ea typeface="宋体" pitchFamily="2" charset="-122"/>
              </a:defRPr>
            </a:lvl1pPr>
            <a:lvl2pPr>
              <a:defRPr kumimoji="1" sz="2400">
                <a:solidFill>
                  <a:schemeClr val="tx1"/>
                </a:solidFill>
                <a:latin typeface="Times New Roman" pitchFamily="18" charset="0"/>
                <a:ea typeface="宋体" pitchFamily="2" charset="-122"/>
              </a:defRPr>
            </a:lvl2pPr>
            <a:lvl3pPr>
              <a:defRPr kumimoji="1" sz="2400">
                <a:solidFill>
                  <a:schemeClr val="tx1"/>
                </a:solidFill>
                <a:latin typeface="Times New Roman" pitchFamily="18" charset="0"/>
                <a:ea typeface="宋体" pitchFamily="2" charset="-122"/>
              </a:defRPr>
            </a:lvl3pPr>
            <a:lvl4pPr>
              <a:defRPr kumimoji="1" sz="2400">
                <a:solidFill>
                  <a:schemeClr val="tx1"/>
                </a:solidFill>
                <a:latin typeface="Times New Roman" pitchFamily="18" charset="0"/>
                <a:ea typeface="宋体" pitchFamily="2" charset="-122"/>
              </a:defRPr>
            </a:lvl4pPr>
            <a:lvl5pPr>
              <a:defRPr kumimoji="1" sz="2400">
                <a:solidFill>
                  <a:schemeClr val="tx1"/>
                </a:solidFill>
                <a:latin typeface="Times New Roman" pitchFamily="18" charset="0"/>
                <a:ea typeface="宋体" pitchFamily="2" charset="-122"/>
              </a:defRPr>
            </a:lvl5pPr>
            <a:lvl6pPr marL="457200" fontAlgn="base">
              <a:spcBef>
                <a:spcPct val="0"/>
              </a:spcBef>
              <a:spcAft>
                <a:spcPct val="0"/>
              </a:spcAft>
              <a:defRPr kumimoji="1" sz="2400">
                <a:solidFill>
                  <a:schemeClr val="tx1"/>
                </a:solidFill>
                <a:latin typeface="Times New Roman" pitchFamily="18" charset="0"/>
                <a:ea typeface="宋体" pitchFamily="2" charset="-122"/>
              </a:defRPr>
            </a:lvl6pPr>
            <a:lvl7pPr marL="914400" fontAlgn="base">
              <a:spcBef>
                <a:spcPct val="0"/>
              </a:spcBef>
              <a:spcAft>
                <a:spcPct val="0"/>
              </a:spcAft>
              <a:defRPr kumimoji="1" sz="2400">
                <a:solidFill>
                  <a:schemeClr val="tx1"/>
                </a:solidFill>
                <a:latin typeface="Times New Roman" pitchFamily="18" charset="0"/>
                <a:ea typeface="宋体" pitchFamily="2" charset="-122"/>
              </a:defRPr>
            </a:lvl7pPr>
            <a:lvl8pPr marL="1371600" fontAlgn="base">
              <a:spcBef>
                <a:spcPct val="0"/>
              </a:spcBef>
              <a:spcAft>
                <a:spcPct val="0"/>
              </a:spcAft>
              <a:defRPr kumimoji="1" sz="2400">
                <a:solidFill>
                  <a:schemeClr val="tx1"/>
                </a:solidFill>
                <a:latin typeface="Times New Roman" pitchFamily="18" charset="0"/>
                <a:ea typeface="宋体" pitchFamily="2" charset="-122"/>
              </a:defRPr>
            </a:lvl8pPr>
            <a:lvl9pPr marL="1828800" fontAlgn="base">
              <a:spcBef>
                <a:spcPct val="0"/>
              </a:spcBef>
              <a:spcAft>
                <a:spcPct val="0"/>
              </a:spcAft>
              <a:defRPr kumimoji="1" sz="2400">
                <a:solidFill>
                  <a:schemeClr val="tx1"/>
                </a:solidFill>
                <a:latin typeface="Times New Roman" pitchFamily="18" charset="0"/>
                <a:ea typeface="宋体" pitchFamily="2" charset="-122"/>
              </a:defRPr>
            </a:lvl9pPr>
          </a:lstStyle>
          <a:p>
            <a:pPr algn="ctr">
              <a:lnSpc>
                <a:spcPct val="90000"/>
              </a:lnSpc>
              <a:defRPr/>
            </a:pPr>
            <a:r>
              <a:rPr lang="zh-CN" altLang="en-US" sz="2800" dirty="0">
                <a:effectLst>
                  <a:outerShdw blurRad="38100" dist="38100" dir="2700000" algn="tl">
                    <a:srgbClr val="C0C0C0"/>
                  </a:outerShdw>
                </a:effectLst>
                <a:ea typeface="方正姚体" panose="02010601030101010101" pitchFamily="2" charset="-122"/>
              </a:rPr>
              <a:t>两类核酸基本成分的比较</a:t>
            </a:r>
          </a:p>
        </p:txBody>
      </p:sp>
      <p:graphicFrame>
        <p:nvGraphicFramePr>
          <p:cNvPr id="3" name="表格 2">
            <a:extLst>
              <a:ext uri="{FF2B5EF4-FFF2-40B4-BE49-F238E27FC236}">
                <a16:creationId xmlns:a16="http://schemas.microsoft.com/office/drawing/2014/main" id="{A81D2CF0-BA07-24C4-C34D-65B0DE15DB96}"/>
              </a:ext>
            </a:extLst>
          </p:cNvPr>
          <p:cNvGraphicFramePr>
            <a:graphicFrameLocks noGrp="1"/>
          </p:cNvGraphicFramePr>
          <p:nvPr>
            <p:extLst>
              <p:ext uri="{D42A27DB-BD31-4B8C-83A1-F6EECF244321}">
                <p14:modId xmlns:p14="http://schemas.microsoft.com/office/powerpoint/2010/main" val="2328176982"/>
              </p:ext>
            </p:extLst>
          </p:nvPr>
        </p:nvGraphicFramePr>
        <p:xfrm>
          <a:off x="1801905" y="1363137"/>
          <a:ext cx="8613588" cy="3891934"/>
        </p:xfrm>
        <a:graphic>
          <a:graphicData uri="http://schemas.openxmlformats.org/drawingml/2006/table">
            <a:tbl>
              <a:tblPr firstRow="1" bandRow="1">
                <a:tableStyleId>{5C22544A-7EE6-4342-B048-85BDC9FD1C3A}</a:tableStyleId>
              </a:tblPr>
              <a:tblGrid>
                <a:gridCol w="2111188">
                  <a:extLst>
                    <a:ext uri="{9D8B030D-6E8A-4147-A177-3AD203B41FA5}">
                      <a16:colId xmlns:a16="http://schemas.microsoft.com/office/drawing/2014/main" val="20000"/>
                    </a:ext>
                  </a:extLst>
                </a:gridCol>
                <a:gridCol w="1625600">
                  <a:extLst>
                    <a:ext uri="{9D8B030D-6E8A-4147-A177-3AD203B41FA5}">
                      <a16:colId xmlns:a16="http://schemas.microsoft.com/office/drawing/2014/main" val="20001"/>
                    </a:ext>
                  </a:extLst>
                </a:gridCol>
                <a:gridCol w="1625600">
                  <a:extLst>
                    <a:ext uri="{9D8B030D-6E8A-4147-A177-3AD203B41FA5}">
                      <a16:colId xmlns:a16="http://schemas.microsoft.com/office/drawing/2014/main" val="20002"/>
                    </a:ext>
                  </a:extLst>
                </a:gridCol>
                <a:gridCol w="1625600">
                  <a:extLst>
                    <a:ext uri="{9D8B030D-6E8A-4147-A177-3AD203B41FA5}">
                      <a16:colId xmlns:a16="http://schemas.microsoft.com/office/drawing/2014/main" val="20003"/>
                    </a:ext>
                  </a:extLst>
                </a:gridCol>
                <a:gridCol w="1625600">
                  <a:extLst>
                    <a:ext uri="{9D8B030D-6E8A-4147-A177-3AD203B41FA5}">
                      <a16:colId xmlns:a16="http://schemas.microsoft.com/office/drawing/2014/main" val="20004"/>
                    </a:ext>
                  </a:extLst>
                </a:gridCol>
              </a:tblGrid>
              <a:tr h="600134">
                <a:tc>
                  <a:txBody>
                    <a:bodyPr/>
                    <a:lstStyle/>
                    <a:p>
                      <a:pPr marL="0" marR="0" lvl="0" indent="0" algn="ctr"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分类</a:t>
                      </a:r>
                    </a:p>
                  </a:txBody>
                  <a:tcPr marT="45715" marB="45715"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碱基</a:t>
                      </a:r>
                    </a:p>
                  </a:txBody>
                  <a:tcPr marT="45715" marB="45715" anchor="ctr" horzOverflow="overflow"/>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戊糖</a:t>
                      </a:r>
                    </a:p>
                  </a:txBody>
                  <a:tcPr marT="45715" marB="45715"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酸</a:t>
                      </a:r>
                    </a:p>
                  </a:txBody>
                  <a:tcPr marT="45715" marB="45715" anchor="ctr" horzOverflow="overflow"/>
                </a:tc>
                <a:extLst>
                  <a:ext uri="{0D108BD9-81ED-4DB2-BD59-A6C34878D82A}">
                    <a16:rowId xmlns:a16="http://schemas.microsoft.com/office/drawing/2014/main" val="10000"/>
                  </a:ext>
                </a:extLst>
              </a:tr>
              <a:tr h="370840">
                <a:tc rowSpan="2">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脱氧核糖核酸</a:t>
                      </a:r>
                    </a:p>
                    <a:p>
                      <a:pPr marL="0" marR="0" lvl="0" indent="0" algn="l" defTabSz="914400" rtl="0" eaLnBrk="1" fontAlgn="base" latinLnBrk="0" hangingPunct="1">
                        <a:lnSpc>
                          <a:spcPct val="100000"/>
                        </a:lnSpc>
                        <a:spcBef>
                          <a:spcPts val="0"/>
                        </a:spcBef>
                        <a:spcAft>
                          <a:spcPct val="0"/>
                        </a:spcAft>
                        <a:buClrTx/>
                        <a:buSzPct val="100000"/>
                        <a:buFontTx/>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a:t>
                      </a:r>
                      <a:endPar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15" marB="45715" anchor="ctr" horzOverflow="overflow"/>
                </a:tc>
                <a:tc>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嘌呤碱</a:t>
                      </a:r>
                    </a:p>
                  </a:txBody>
                  <a:tcPr marT="45715" marB="45715" anchor="ctr" horzOverflow="overflow"/>
                </a:tc>
                <a:tc>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腺嘌呤</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a:t>
                      </a:r>
                    </a:p>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鸟嘌呤</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G</a:t>
                      </a:r>
                    </a:p>
                  </a:txBody>
                  <a:tcPr marT="45715" marB="45715" anchor="ctr" horzOverflow="overflow"/>
                </a:tc>
                <a:tc rowSpan="2">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脱氧核糖</a:t>
                      </a:r>
                    </a:p>
                  </a:txBody>
                  <a:tcPr marT="45715" marB="45715" anchor="ctr" horzOverflow="overflow"/>
                </a:tc>
                <a:tc rowSpan="2">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磷酸</a:t>
                      </a:r>
                    </a:p>
                  </a:txBody>
                  <a:tcPr marT="45715" marB="45715" anchor="ctr" horzOverflow="overflow"/>
                </a:tc>
                <a:extLst>
                  <a:ext uri="{0D108BD9-81ED-4DB2-BD59-A6C34878D82A}">
                    <a16:rowId xmlns:a16="http://schemas.microsoft.com/office/drawing/2014/main" val="10001"/>
                  </a:ext>
                </a:extLst>
              </a:tr>
              <a:tr h="370840">
                <a:tc vMerge="1">
                  <a:txBody>
                    <a:bodyPr/>
                    <a:lstStyle/>
                    <a:p>
                      <a:endParaRPr lang="zh-CN" altLang="en-US" dirty="0"/>
                    </a:p>
                  </a:txBody>
                  <a:tcPr/>
                </a:tc>
                <a:tc>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嘧啶碱</a:t>
                      </a:r>
                    </a:p>
                  </a:txBody>
                  <a:tcPr marT="45715" marB="45715" anchor="ctr" horzOverflow="overflow"/>
                </a:tc>
                <a:tc>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胞嘧啶</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C</a:t>
                      </a:r>
                    </a:p>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胸腺嘧啶</a:t>
                      </a:r>
                      <a:r>
                        <a:rPr kumimoji="1" lang="en-US" altLang="zh-CN" sz="2400" b="0" i="0" u="none" strike="noStrike" cap="none" normalizeH="0" baseline="0" dirty="0">
                          <a:ln>
                            <a:noFill/>
                          </a:ln>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T</a:t>
                      </a:r>
                    </a:p>
                  </a:txBody>
                  <a:tcPr marT="45715" marB="45715" anchor="ctr" horzOverflow="overflow"/>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2"/>
                  </a:ext>
                </a:extLst>
              </a:tr>
              <a:tr h="370840">
                <a:tc rowSpan="2">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核糖核酸</a:t>
                      </a:r>
                    </a:p>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a:t>
                      </a:r>
                      <a:endPar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15" marB="45715" anchor="ctr" horzOverflow="overflow"/>
                </a:tc>
                <a:tc>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嘌呤碱</a:t>
                      </a:r>
                    </a:p>
                  </a:txBody>
                  <a:tcPr marT="45715" marB="45715" anchor="ctr" horzOverflow="overflow"/>
                </a:tc>
                <a:tc>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腺嘌呤</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A</a:t>
                      </a:r>
                    </a:p>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鸟嘌呤</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G</a:t>
                      </a:r>
                    </a:p>
                  </a:txBody>
                  <a:tcPr marT="45715" marB="45715" anchor="ctr" horzOverflow="overflow"/>
                </a:tc>
                <a:tc rowSpan="2">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核糖</a:t>
                      </a:r>
                    </a:p>
                  </a:txBody>
                  <a:tcPr marT="45715" marB="45715" anchor="ctr" horzOverflow="overflow"/>
                </a:tc>
                <a:tc rowSpan="2">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磷酸</a:t>
                      </a:r>
                    </a:p>
                  </a:txBody>
                  <a:tcPr marT="45715" marB="45715" anchor="ctr" horzOverflow="overflow"/>
                </a:tc>
                <a:extLst>
                  <a:ext uri="{0D108BD9-81ED-4DB2-BD59-A6C34878D82A}">
                    <a16:rowId xmlns:a16="http://schemas.microsoft.com/office/drawing/2014/main" val="10003"/>
                  </a:ext>
                </a:extLst>
              </a:tr>
              <a:tr h="370840">
                <a:tc vMerge="1">
                  <a:txBody>
                    <a:bodyPr/>
                    <a:lstStyle/>
                    <a:p>
                      <a:endParaRPr lang="zh-CN" altLang="en-US" dirty="0"/>
                    </a:p>
                  </a:txBody>
                  <a:tcPr/>
                </a:tc>
                <a:tc>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嘧啶碱</a:t>
                      </a:r>
                    </a:p>
                  </a:txBody>
                  <a:tcPr marT="45715" marB="45715" horzOverflow="overflow"/>
                </a:tc>
                <a:tc>
                  <a:txBody>
                    <a:bodyPr/>
                    <a:lstStyle/>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胞嘧啶</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C</a:t>
                      </a:r>
                    </a:p>
                    <a:p>
                      <a:pPr marL="0" marR="0" lvl="0" indent="0" algn="l" defTabSz="914400" rtl="0" eaLnBrk="1" fontAlgn="base" latinLnBrk="0" hangingPunct="1">
                        <a:lnSpc>
                          <a:spcPct val="100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尿嘧啶</a:t>
                      </a:r>
                      <a:r>
                        <a:rPr kumimoji="1" lang="en-US" altLang="zh-CN" sz="2400" b="0" i="0" u="none" strike="noStrike" cap="none" normalizeH="0" baseline="0" dirty="0">
                          <a:ln>
                            <a:noFill/>
                          </a:ln>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U</a:t>
                      </a:r>
                    </a:p>
                  </a:txBody>
                  <a:tcPr marT="45715" marB="45715" horzOverflow="overflow"/>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810243427"/>
      </p:ext>
    </p:extLst>
  </p:cSld>
  <p:clrMapOvr>
    <a:masterClrMapping/>
  </p:clrMapOvr>
  <p:transition spd="med">
    <p:cove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5">
            <a:extLst>
              <a:ext uri="{FF2B5EF4-FFF2-40B4-BE49-F238E27FC236}">
                <a16:creationId xmlns:a16="http://schemas.microsoft.com/office/drawing/2014/main" id="{5D57D79B-B2A4-09BB-77BF-CB2352FBAD6F}"/>
              </a:ext>
            </a:extLst>
          </p:cNvPr>
          <p:cNvSpPr txBox="1">
            <a:spLocks noChangeArrowheads="1"/>
          </p:cNvSpPr>
          <p:nvPr/>
        </p:nvSpPr>
        <p:spPr bwMode="auto">
          <a:xfrm>
            <a:off x="1440929" y="1260649"/>
            <a:ext cx="3046411"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itchFamily="18" charset="0"/>
                <a:ea typeface="宋体" pitchFamily="2" charset="-122"/>
              </a:defRPr>
            </a:lvl1pPr>
            <a:lvl2pPr marL="900113">
              <a:defRPr kumimoji="1" sz="2400">
                <a:solidFill>
                  <a:schemeClr val="tx1"/>
                </a:solidFill>
                <a:latin typeface="Times New Roman" pitchFamily="18" charset="0"/>
                <a:ea typeface="宋体" pitchFamily="2" charset="-122"/>
              </a:defRPr>
            </a:lvl2pPr>
            <a:lvl3pPr marL="1079500">
              <a:defRPr kumimoji="1" sz="2400">
                <a:solidFill>
                  <a:schemeClr val="tx1"/>
                </a:solidFill>
                <a:latin typeface="Times New Roman" pitchFamily="18" charset="0"/>
                <a:ea typeface="宋体" pitchFamily="2" charset="-122"/>
              </a:defRPr>
            </a:lvl3pPr>
            <a:lvl4pPr>
              <a:defRPr kumimoji="1" sz="2400">
                <a:solidFill>
                  <a:schemeClr val="tx1"/>
                </a:solidFill>
                <a:latin typeface="Times New Roman" pitchFamily="18" charset="0"/>
                <a:ea typeface="宋体" pitchFamily="2" charset="-122"/>
              </a:defRPr>
            </a:lvl4pPr>
            <a:lvl5pPr>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defRPr/>
            </a:pPr>
            <a:r>
              <a:rPr lang="en-US" altLang="zh-CN" sz="2800" dirty="0">
                <a:effectLst>
                  <a:outerShdw blurRad="38100" dist="38100" dir="2700000" algn="tl">
                    <a:srgbClr val="C0C0C0"/>
                  </a:outerShdw>
                </a:effectLst>
                <a:ea typeface="方正姚体" panose="02010601030101010101" pitchFamily="2" charset="-122"/>
              </a:rPr>
              <a:t>1. </a:t>
            </a:r>
            <a:r>
              <a:rPr lang="zh-CN" altLang="en-US" sz="2800" dirty="0">
                <a:effectLst>
                  <a:outerShdw blurRad="38100" dist="38100" dir="2700000" algn="tl">
                    <a:srgbClr val="C0C0C0"/>
                  </a:outerShdw>
                </a:effectLst>
                <a:ea typeface="方正姚体" panose="02010601030101010101" pitchFamily="2" charset="-122"/>
              </a:rPr>
              <a:t>核苷</a:t>
            </a:r>
            <a:r>
              <a:rPr lang="en-US" altLang="zh-CN" sz="2000" dirty="0">
                <a:effectLst>
                  <a:outerShdw blurRad="38100" dist="38100" dir="2700000" algn="tl">
                    <a:srgbClr val="C0C0C0"/>
                  </a:outerShdw>
                </a:effectLst>
                <a:ea typeface="方正姚体" panose="02010601030101010101" pitchFamily="2" charset="-122"/>
              </a:rPr>
              <a:t>(nucleoside)</a:t>
            </a:r>
            <a:endParaRPr lang="zh-CN" altLang="en-US" sz="2800" dirty="0">
              <a:effectLst>
                <a:outerShdw blurRad="38100" dist="38100" dir="2700000" algn="tl">
                  <a:srgbClr val="C0C0C0"/>
                </a:outerShdw>
              </a:effectLst>
              <a:ea typeface="方正姚体" panose="02010601030101010101" pitchFamily="2" charset="-122"/>
            </a:endParaRPr>
          </a:p>
        </p:txBody>
      </p:sp>
      <p:sp>
        <p:nvSpPr>
          <p:cNvPr id="14" name="Text Box 2">
            <a:extLst>
              <a:ext uri="{FF2B5EF4-FFF2-40B4-BE49-F238E27FC236}">
                <a16:creationId xmlns:a16="http://schemas.microsoft.com/office/drawing/2014/main" id="{459F9FC7-BB65-05F5-D13B-289932C16EE9}"/>
              </a:ext>
            </a:extLst>
          </p:cNvPr>
          <p:cNvSpPr txBox="1">
            <a:spLocks noChangeArrowheads="1"/>
          </p:cNvSpPr>
          <p:nvPr/>
        </p:nvSpPr>
        <p:spPr bwMode="auto">
          <a:xfrm>
            <a:off x="1083663" y="581114"/>
            <a:ext cx="3403678"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100000"/>
              </a:lnSpc>
              <a:spcBef>
                <a:spcPts val="0"/>
              </a:spcBef>
              <a:buNone/>
              <a:defRPr kumimoji="1" sz="2800" cap="all" baseline="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dirty="0"/>
              <a:t>二、核苷酸的结构</a:t>
            </a:r>
          </a:p>
        </p:txBody>
      </p:sp>
      <p:sp>
        <p:nvSpPr>
          <p:cNvPr id="24" name="Rectangle 2">
            <a:extLst>
              <a:ext uri="{FF2B5EF4-FFF2-40B4-BE49-F238E27FC236}">
                <a16:creationId xmlns:a16="http://schemas.microsoft.com/office/drawing/2014/main" id="{EABC099B-C1E1-1BBC-C3C7-FE18D5AFA896}"/>
              </a:ext>
            </a:extLst>
          </p:cNvPr>
          <p:cNvSpPr>
            <a:spLocks noChangeArrowheads="1"/>
          </p:cNvSpPr>
          <p:nvPr/>
        </p:nvSpPr>
        <p:spPr bwMode="auto">
          <a:xfrm>
            <a:off x="1437470" y="1872682"/>
            <a:ext cx="8526373" cy="1145570"/>
          </a:xfrm>
          <a:prstGeom prst="rect">
            <a:avLst/>
          </a:prstGeom>
        </p:spPr>
        <p:txBody>
          <a:bodyPr wrap="none">
            <a:spAutoFit/>
          </a:bodyPr>
          <a:lstStyle/>
          <a:p>
            <a:pPr marL="360000" indent="-360000">
              <a:lnSpc>
                <a:spcPts val="4000"/>
              </a:lnSpc>
              <a:spcBef>
                <a:spcPts val="600"/>
              </a:spcBef>
              <a:buClr>
                <a:srgbClr val="C00000"/>
              </a:buClr>
              <a:buSzPct val="80000"/>
              <a:buFont typeface="Wingdings" pitchFamily="2" charset="2"/>
              <a:buChar char="v"/>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核糖核苷</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(ribonucleotide)</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AR, GR, UR, CR</a:t>
            </a:r>
          </a:p>
          <a:p>
            <a:pPr marL="360000" indent="-360000">
              <a:lnSpc>
                <a:spcPts val="4000"/>
              </a:lnSpc>
              <a:spcBef>
                <a:spcPts val="600"/>
              </a:spcBef>
              <a:buClr>
                <a:srgbClr val="C00000"/>
              </a:buClr>
              <a:buSzPct val="80000"/>
              <a:buFont typeface="Wingdings" pitchFamily="2" charset="2"/>
              <a:buChar char="v"/>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脱氧核糖核苷</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(deoxyribonucleotide)</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dAR</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 </a:t>
            </a: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dGR</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 </a:t>
            </a: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dTR</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 </a:t>
            </a: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dCR</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25" name="直接连接符 24">
            <a:extLst>
              <a:ext uri="{FF2B5EF4-FFF2-40B4-BE49-F238E27FC236}">
                <a16:creationId xmlns:a16="http://schemas.microsoft.com/office/drawing/2014/main" id="{7D36D080-6D86-C4A1-A622-C08E6D92A2A1}"/>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6" name="矩形 25">
            <a:extLst>
              <a:ext uri="{FF2B5EF4-FFF2-40B4-BE49-F238E27FC236}">
                <a16:creationId xmlns:a16="http://schemas.microsoft.com/office/drawing/2014/main" id="{48335993-DE38-4DA5-3034-44E82A625A29}"/>
              </a:ext>
            </a:extLst>
          </p:cNvPr>
          <p:cNvSpPr/>
          <p:nvPr/>
        </p:nvSpPr>
        <p:spPr>
          <a:xfrm>
            <a:off x="6138736" y="4870587"/>
            <a:ext cx="4493538" cy="518155"/>
          </a:xfrm>
          <a:prstGeom prst="rect">
            <a:avLst/>
          </a:prstGeom>
        </p:spPr>
        <p:txBody>
          <a:bodyPr wrap="none">
            <a:spAutoFit/>
          </a:bodyPr>
          <a:lstStyle/>
          <a:p>
            <a:pPr>
              <a:lnSpc>
                <a:spcPct val="130000"/>
              </a:lnSpc>
              <a:spcBef>
                <a:spcPct val="20000"/>
              </a:spcBef>
              <a:defRPr/>
            </a:pPr>
            <a:r>
              <a:rPr lang="zh-CN" altLang="en-US" sz="2400" dirty="0">
                <a:effectLst>
                  <a:outerShdw blurRad="38100" dist="38100" dir="2700000" algn="tl">
                    <a:srgbClr val="C0C0C0"/>
                  </a:outerShdw>
                </a:effectLst>
                <a:ea typeface="方正姚体" panose="02010601030101010101" pitchFamily="2" charset="-122"/>
              </a:rPr>
              <a:t>碱基和戊糖通过糖苷键连接形成</a:t>
            </a:r>
          </a:p>
        </p:txBody>
      </p:sp>
      <p:grpSp>
        <p:nvGrpSpPr>
          <p:cNvPr id="27" name="组合 26">
            <a:extLst>
              <a:ext uri="{FF2B5EF4-FFF2-40B4-BE49-F238E27FC236}">
                <a16:creationId xmlns:a16="http://schemas.microsoft.com/office/drawing/2014/main" id="{3C5928A6-7FAD-1E65-56DA-5732B29E6A5E}"/>
              </a:ext>
            </a:extLst>
          </p:cNvPr>
          <p:cNvGrpSpPr/>
          <p:nvPr/>
        </p:nvGrpSpPr>
        <p:grpSpPr>
          <a:xfrm>
            <a:off x="3674142" y="3018252"/>
            <a:ext cx="2713038" cy="3435350"/>
            <a:chOff x="6358348" y="3018252"/>
            <a:chExt cx="2713038" cy="3435350"/>
          </a:xfrm>
        </p:grpSpPr>
        <p:sp>
          <p:nvSpPr>
            <p:cNvPr id="28" name="正五边形 1">
              <a:extLst>
                <a:ext uri="{FF2B5EF4-FFF2-40B4-BE49-F238E27FC236}">
                  <a16:creationId xmlns:a16="http://schemas.microsoft.com/office/drawing/2014/main" id="{3D365E67-8D0C-87A1-E7BD-5802E998578F}"/>
                </a:ext>
              </a:extLst>
            </p:cNvPr>
            <p:cNvSpPr/>
            <p:nvPr/>
          </p:nvSpPr>
          <p:spPr>
            <a:xfrm>
              <a:off x="7061179" y="5213546"/>
              <a:ext cx="1617337" cy="720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9" name="直接连接符 28">
              <a:extLst>
                <a:ext uri="{FF2B5EF4-FFF2-40B4-BE49-F238E27FC236}">
                  <a16:creationId xmlns:a16="http://schemas.microsoft.com/office/drawing/2014/main" id="{756B5B0A-187A-54B6-047F-6BDA7ADC3DC0}"/>
                </a:ext>
              </a:extLst>
            </p:cNvPr>
            <p:cNvCxnSpPr/>
            <p:nvPr/>
          </p:nvCxnSpPr>
          <p:spPr>
            <a:xfrm>
              <a:off x="7420386" y="5920202"/>
              <a:ext cx="900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等腰三角形 29">
              <a:extLst>
                <a:ext uri="{FF2B5EF4-FFF2-40B4-BE49-F238E27FC236}">
                  <a16:creationId xmlns:a16="http://schemas.microsoft.com/office/drawing/2014/main" id="{BEB1D5B4-E20E-7B55-C24C-392F416CED98}"/>
                </a:ext>
              </a:extLst>
            </p:cNvPr>
            <p:cNvSpPr>
              <a:spLocks noChangeAspect="1"/>
            </p:cNvSpPr>
            <p:nvPr/>
          </p:nvSpPr>
          <p:spPr>
            <a:xfrm rot="2700000">
              <a:off x="8456230" y="5433633"/>
              <a:ext cx="82550" cy="57626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31" name="等腰三角形 30">
              <a:extLst>
                <a:ext uri="{FF2B5EF4-FFF2-40B4-BE49-F238E27FC236}">
                  <a16:creationId xmlns:a16="http://schemas.microsoft.com/office/drawing/2014/main" id="{7F76F001-2927-215B-324A-8110A227BB55}"/>
                </a:ext>
              </a:extLst>
            </p:cNvPr>
            <p:cNvSpPr>
              <a:spLocks noChangeAspect="1"/>
            </p:cNvSpPr>
            <p:nvPr/>
          </p:nvSpPr>
          <p:spPr>
            <a:xfrm rot="18900000">
              <a:off x="7190197" y="5440778"/>
              <a:ext cx="82550" cy="576262"/>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44736" name="直接连接符 244735">
              <a:extLst>
                <a:ext uri="{FF2B5EF4-FFF2-40B4-BE49-F238E27FC236}">
                  <a16:creationId xmlns:a16="http://schemas.microsoft.com/office/drawing/2014/main" id="{9AC77055-B6C9-0510-74D2-B4614336EF52}"/>
                </a:ext>
              </a:extLst>
            </p:cNvPr>
            <p:cNvCxnSpPr/>
            <p:nvPr/>
          </p:nvCxnSpPr>
          <p:spPr>
            <a:xfrm flipH="1">
              <a:off x="7045736" y="5245521"/>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37" name="直接连接符 244736">
              <a:extLst>
                <a:ext uri="{FF2B5EF4-FFF2-40B4-BE49-F238E27FC236}">
                  <a16:creationId xmlns:a16="http://schemas.microsoft.com/office/drawing/2014/main" id="{9F67846C-9F78-1AD5-36DC-D71209B8345A}"/>
                </a:ext>
              </a:extLst>
            </p:cNvPr>
            <p:cNvCxnSpPr/>
            <p:nvPr/>
          </p:nvCxnSpPr>
          <p:spPr>
            <a:xfrm>
              <a:off x="7955385" y="5245521"/>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4739" name="矩形 58">
              <a:extLst>
                <a:ext uri="{FF2B5EF4-FFF2-40B4-BE49-F238E27FC236}">
                  <a16:creationId xmlns:a16="http://schemas.microsoft.com/office/drawing/2014/main" id="{3F80A96E-6949-6E33-054C-0619428ACBF8}"/>
                </a:ext>
              </a:extLst>
            </p:cNvPr>
            <p:cNvSpPr>
              <a:spLocks noChangeArrowheads="1"/>
            </p:cNvSpPr>
            <p:nvPr/>
          </p:nvSpPr>
          <p:spPr bwMode="auto">
            <a:xfrm>
              <a:off x="7710895" y="5029615"/>
              <a:ext cx="2905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cxnSp>
          <p:nvCxnSpPr>
            <p:cNvPr id="244740" name="直接连接符 244739">
              <a:extLst>
                <a:ext uri="{FF2B5EF4-FFF2-40B4-BE49-F238E27FC236}">
                  <a16:creationId xmlns:a16="http://schemas.microsoft.com/office/drawing/2014/main" id="{64670268-5D9C-65D6-BE6A-3F17C13D5334}"/>
                </a:ext>
              </a:extLst>
            </p:cNvPr>
            <p:cNvCxnSpPr/>
            <p:nvPr/>
          </p:nvCxnSpPr>
          <p:spPr>
            <a:xfrm>
              <a:off x="8677686" y="4774027"/>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41" name="直接连接符 244740">
              <a:extLst>
                <a:ext uri="{FF2B5EF4-FFF2-40B4-BE49-F238E27FC236}">
                  <a16:creationId xmlns:a16="http://schemas.microsoft.com/office/drawing/2014/main" id="{CAD5530E-F8A7-8884-9159-77D99FC0C341}"/>
                </a:ext>
              </a:extLst>
            </p:cNvPr>
            <p:cNvCxnSpPr/>
            <p:nvPr/>
          </p:nvCxnSpPr>
          <p:spPr>
            <a:xfrm>
              <a:off x="7039386" y="5310602"/>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4742" name="矩形 93">
              <a:extLst>
                <a:ext uri="{FF2B5EF4-FFF2-40B4-BE49-F238E27FC236}">
                  <a16:creationId xmlns:a16="http://schemas.microsoft.com/office/drawing/2014/main" id="{38B2D110-797D-3A36-0F92-22EB27E6CD65}"/>
                </a:ext>
              </a:extLst>
            </p:cNvPr>
            <p:cNvSpPr>
              <a:spLocks noChangeArrowheads="1"/>
            </p:cNvSpPr>
            <p:nvPr/>
          </p:nvSpPr>
          <p:spPr bwMode="auto">
            <a:xfrm>
              <a:off x="6358348" y="5002627"/>
              <a:ext cx="110525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HO‒CH</a:t>
              </a:r>
              <a:r>
                <a:rPr lang="en-US" altLang="zh-CN" sz="2000" b="1" baseline="-25000" dirty="0">
                  <a:solidFill>
                    <a:srgbClr val="000000"/>
                  </a:solidFill>
                  <a:latin typeface="Times New Roman" panose="02020603050405020304" pitchFamily="18" charset="0"/>
                </a:rPr>
                <a:t>2</a:t>
              </a:r>
              <a:endParaRPr lang="zh-CN" altLang="en-US" sz="2000" b="1" baseline="-25000" dirty="0">
                <a:latin typeface="Times New Roman" panose="02020603050405020304" pitchFamily="18" charset="0"/>
              </a:endParaRPr>
            </a:p>
          </p:txBody>
        </p:sp>
        <p:sp>
          <p:nvSpPr>
            <p:cNvPr id="244743" name="矩形 93">
              <a:extLst>
                <a:ext uri="{FF2B5EF4-FFF2-40B4-BE49-F238E27FC236}">
                  <a16:creationId xmlns:a16="http://schemas.microsoft.com/office/drawing/2014/main" id="{722EC076-30BE-0C90-BFA4-70E6688DCFA8}"/>
                </a:ext>
              </a:extLst>
            </p:cNvPr>
            <p:cNvSpPr>
              <a:spLocks noChangeArrowheads="1"/>
            </p:cNvSpPr>
            <p:nvPr/>
          </p:nvSpPr>
          <p:spPr bwMode="auto">
            <a:xfrm>
              <a:off x="6901273" y="5767802"/>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44744" name="矩形 93">
              <a:extLst>
                <a:ext uri="{FF2B5EF4-FFF2-40B4-BE49-F238E27FC236}">
                  <a16:creationId xmlns:a16="http://schemas.microsoft.com/office/drawing/2014/main" id="{3BFDF673-9ACF-EF7A-E53B-20C6655D1978}"/>
                </a:ext>
              </a:extLst>
            </p:cNvPr>
            <p:cNvSpPr>
              <a:spLocks noChangeArrowheads="1"/>
            </p:cNvSpPr>
            <p:nvPr/>
          </p:nvSpPr>
          <p:spPr bwMode="auto">
            <a:xfrm>
              <a:off x="8563386" y="5767802"/>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244745" name="直接连接符 244744">
              <a:extLst>
                <a:ext uri="{FF2B5EF4-FFF2-40B4-BE49-F238E27FC236}">
                  <a16:creationId xmlns:a16="http://schemas.microsoft.com/office/drawing/2014/main" id="{539DCF93-6243-CEC3-53E9-72FE89437731}"/>
                </a:ext>
              </a:extLst>
            </p:cNvPr>
            <p:cNvCxnSpPr/>
            <p:nvPr/>
          </p:nvCxnSpPr>
          <p:spPr>
            <a:xfrm>
              <a:off x="7420385" y="5691602"/>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46" name="直接连接符 244745">
              <a:extLst>
                <a:ext uri="{FF2B5EF4-FFF2-40B4-BE49-F238E27FC236}">
                  <a16:creationId xmlns:a16="http://schemas.microsoft.com/office/drawing/2014/main" id="{7E2719DC-E5F4-F3BF-B961-BCA59CE2BB92}"/>
                </a:ext>
              </a:extLst>
            </p:cNvPr>
            <p:cNvCxnSpPr/>
            <p:nvPr/>
          </p:nvCxnSpPr>
          <p:spPr>
            <a:xfrm>
              <a:off x="8303036" y="5691602"/>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4747" name="矩形 93">
              <a:extLst>
                <a:ext uri="{FF2B5EF4-FFF2-40B4-BE49-F238E27FC236}">
                  <a16:creationId xmlns:a16="http://schemas.microsoft.com/office/drawing/2014/main" id="{E4E7BC7E-7576-3875-D021-A6E0326CD07F}"/>
                </a:ext>
              </a:extLst>
            </p:cNvPr>
            <p:cNvSpPr>
              <a:spLocks noChangeArrowheads="1"/>
            </p:cNvSpPr>
            <p:nvPr/>
          </p:nvSpPr>
          <p:spPr bwMode="auto">
            <a:xfrm>
              <a:off x="8163336" y="5431252"/>
              <a:ext cx="29051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44748" name="矩形 93">
              <a:extLst>
                <a:ext uri="{FF2B5EF4-FFF2-40B4-BE49-F238E27FC236}">
                  <a16:creationId xmlns:a16="http://schemas.microsoft.com/office/drawing/2014/main" id="{9A6ADC61-AA17-92DE-0CCF-014D1D504A05}"/>
                </a:ext>
              </a:extLst>
            </p:cNvPr>
            <p:cNvSpPr>
              <a:spLocks noChangeArrowheads="1"/>
            </p:cNvSpPr>
            <p:nvPr/>
          </p:nvSpPr>
          <p:spPr bwMode="auto">
            <a:xfrm>
              <a:off x="7287036" y="5431252"/>
              <a:ext cx="29210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44749" name="矩形 93">
              <a:extLst>
                <a:ext uri="{FF2B5EF4-FFF2-40B4-BE49-F238E27FC236}">
                  <a16:creationId xmlns:a16="http://schemas.microsoft.com/office/drawing/2014/main" id="{FD614E6D-9DC3-E6BC-20B2-212D24ED36D0}"/>
                </a:ext>
              </a:extLst>
            </p:cNvPr>
            <p:cNvSpPr>
              <a:spLocks noChangeArrowheads="1"/>
            </p:cNvSpPr>
            <p:nvPr/>
          </p:nvSpPr>
          <p:spPr bwMode="auto">
            <a:xfrm>
              <a:off x="8158109" y="6145627"/>
              <a:ext cx="4898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OH</a:t>
              </a:r>
              <a:endParaRPr lang="zh-CN" altLang="en-US" sz="2000" b="1" baseline="-25000" dirty="0">
                <a:latin typeface="Times New Roman" panose="02020603050405020304" pitchFamily="18" charset="0"/>
              </a:endParaRPr>
            </a:p>
          </p:txBody>
        </p:sp>
        <p:sp>
          <p:nvSpPr>
            <p:cNvPr id="244750" name="矩形 93">
              <a:extLst>
                <a:ext uri="{FF2B5EF4-FFF2-40B4-BE49-F238E27FC236}">
                  <a16:creationId xmlns:a16="http://schemas.microsoft.com/office/drawing/2014/main" id="{6609C9BA-266E-4806-6346-928163FC3F40}"/>
                </a:ext>
              </a:extLst>
            </p:cNvPr>
            <p:cNvSpPr>
              <a:spLocks noChangeArrowheads="1"/>
            </p:cNvSpPr>
            <p:nvPr/>
          </p:nvSpPr>
          <p:spPr bwMode="auto">
            <a:xfrm>
              <a:off x="7312436" y="6145627"/>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244751" name="矩形 15">
              <a:extLst>
                <a:ext uri="{FF2B5EF4-FFF2-40B4-BE49-F238E27FC236}">
                  <a16:creationId xmlns:a16="http://schemas.microsoft.com/office/drawing/2014/main" id="{7606EF07-3E9B-649E-90CE-615D0BF9C162}"/>
                </a:ext>
              </a:extLst>
            </p:cNvPr>
            <p:cNvSpPr>
              <a:spLocks noChangeArrowheads="1"/>
            </p:cNvSpPr>
            <p:nvPr/>
          </p:nvSpPr>
          <p:spPr bwMode="auto">
            <a:xfrm>
              <a:off x="6915561" y="4843877"/>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44752" name="矩形 15">
              <a:extLst>
                <a:ext uri="{FF2B5EF4-FFF2-40B4-BE49-F238E27FC236}">
                  <a16:creationId xmlns:a16="http://schemas.microsoft.com/office/drawing/2014/main" id="{401E7325-8496-8451-FE67-E9E65542ADE2}"/>
                </a:ext>
              </a:extLst>
            </p:cNvPr>
            <p:cNvSpPr>
              <a:spLocks noChangeArrowheads="1"/>
            </p:cNvSpPr>
            <p:nvPr/>
          </p:nvSpPr>
          <p:spPr bwMode="auto">
            <a:xfrm>
              <a:off x="8715786" y="5472527"/>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44753" name="矩形 15">
              <a:extLst>
                <a:ext uri="{FF2B5EF4-FFF2-40B4-BE49-F238E27FC236}">
                  <a16:creationId xmlns:a16="http://schemas.microsoft.com/office/drawing/2014/main" id="{45E37420-301D-D596-0587-045D8D9E570D}"/>
                </a:ext>
              </a:extLst>
            </p:cNvPr>
            <p:cNvSpPr>
              <a:spLocks noChangeArrowheads="1"/>
            </p:cNvSpPr>
            <p:nvPr/>
          </p:nvSpPr>
          <p:spPr bwMode="auto">
            <a:xfrm>
              <a:off x="8106186" y="5701127"/>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44754" name="矩形 15">
              <a:extLst>
                <a:ext uri="{FF2B5EF4-FFF2-40B4-BE49-F238E27FC236}">
                  <a16:creationId xmlns:a16="http://schemas.microsoft.com/office/drawing/2014/main" id="{FBEC51A5-1E1F-D007-FD97-F28627E030D4}"/>
                </a:ext>
              </a:extLst>
            </p:cNvPr>
            <p:cNvSpPr>
              <a:spLocks noChangeArrowheads="1"/>
            </p:cNvSpPr>
            <p:nvPr/>
          </p:nvSpPr>
          <p:spPr bwMode="auto">
            <a:xfrm>
              <a:off x="7434673" y="5701127"/>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3</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44755" name="矩形 15">
              <a:extLst>
                <a:ext uri="{FF2B5EF4-FFF2-40B4-BE49-F238E27FC236}">
                  <a16:creationId xmlns:a16="http://schemas.microsoft.com/office/drawing/2014/main" id="{171A1991-EAE1-38E0-B2F2-1367D45F8481}"/>
                </a:ext>
              </a:extLst>
            </p:cNvPr>
            <p:cNvSpPr>
              <a:spLocks noChangeArrowheads="1"/>
            </p:cNvSpPr>
            <p:nvPr/>
          </p:nvSpPr>
          <p:spPr bwMode="auto">
            <a:xfrm>
              <a:off x="6825073" y="5447127"/>
              <a:ext cx="214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44756" name="六边形 244755">
              <a:extLst>
                <a:ext uri="{FF2B5EF4-FFF2-40B4-BE49-F238E27FC236}">
                  <a16:creationId xmlns:a16="http://schemas.microsoft.com/office/drawing/2014/main" id="{4977B01E-D8E9-9B00-A750-CBAF2888DDB1}"/>
                </a:ext>
              </a:extLst>
            </p:cNvPr>
            <p:cNvSpPr/>
            <p:nvPr/>
          </p:nvSpPr>
          <p:spPr>
            <a:xfrm rot="5400000">
              <a:off x="8140317" y="3703258"/>
              <a:ext cx="1006475" cy="855663"/>
            </a:xfrm>
            <a:prstGeom prst="hexagon">
              <a:avLst/>
            </a:prstGeom>
            <a:solidFill>
              <a:srgbClr val="00B0F0"/>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44757" name="直接连接符 244756">
              <a:extLst>
                <a:ext uri="{FF2B5EF4-FFF2-40B4-BE49-F238E27FC236}">
                  <a16:creationId xmlns:a16="http://schemas.microsoft.com/office/drawing/2014/main" id="{FF16AAFD-9AD3-C987-78E7-124A4A982A27}"/>
                </a:ext>
              </a:extLst>
            </p:cNvPr>
            <p:cNvCxnSpPr>
              <a:cxnSpLocks noChangeAspect="1"/>
            </p:cNvCxnSpPr>
            <p:nvPr/>
          </p:nvCxnSpPr>
          <p:spPr>
            <a:xfrm rot="-60000" flipH="1">
              <a:off x="8358487" y="3713809"/>
              <a:ext cx="288000" cy="1410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58" name="直接连接符 244757">
              <a:extLst>
                <a:ext uri="{FF2B5EF4-FFF2-40B4-BE49-F238E27FC236}">
                  <a16:creationId xmlns:a16="http://schemas.microsoft.com/office/drawing/2014/main" id="{AE745915-7DBC-5516-C564-2C62E684993F}"/>
                </a:ext>
              </a:extLst>
            </p:cNvPr>
            <p:cNvCxnSpPr/>
            <p:nvPr/>
          </p:nvCxnSpPr>
          <p:spPr>
            <a:xfrm>
              <a:off x="8995186" y="3905665"/>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59" name="直接连接符 244758">
              <a:extLst>
                <a:ext uri="{FF2B5EF4-FFF2-40B4-BE49-F238E27FC236}">
                  <a16:creationId xmlns:a16="http://schemas.microsoft.com/office/drawing/2014/main" id="{2EE7CC7E-9695-3BB3-8833-540234C0FFB1}"/>
                </a:ext>
              </a:extLst>
            </p:cNvPr>
            <p:cNvCxnSpPr/>
            <p:nvPr/>
          </p:nvCxnSpPr>
          <p:spPr>
            <a:xfrm flipH="1">
              <a:off x="8028399" y="4380327"/>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60" name="直接连接符 244759">
              <a:extLst>
                <a:ext uri="{FF2B5EF4-FFF2-40B4-BE49-F238E27FC236}">
                  <a16:creationId xmlns:a16="http://schemas.microsoft.com/office/drawing/2014/main" id="{72BD72A6-E4F7-7341-C499-45E6BDDA9070}"/>
                </a:ext>
              </a:extLst>
            </p:cNvPr>
            <p:cNvCxnSpPr/>
            <p:nvPr/>
          </p:nvCxnSpPr>
          <p:spPr>
            <a:xfrm flipH="1">
              <a:off x="8063325" y="4435890"/>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61" name="直接连接符 244760">
              <a:extLst>
                <a:ext uri="{FF2B5EF4-FFF2-40B4-BE49-F238E27FC236}">
                  <a16:creationId xmlns:a16="http://schemas.microsoft.com/office/drawing/2014/main" id="{30566591-7908-DCCB-BDA8-BC5BF7283F3D}"/>
                </a:ext>
              </a:extLst>
            </p:cNvPr>
            <p:cNvCxnSpPr/>
            <p:nvPr/>
          </p:nvCxnSpPr>
          <p:spPr>
            <a:xfrm>
              <a:off x="8644820" y="3362740"/>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4762" name="矩形 31">
              <a:extLst>
                <a:ext uri="{FF2B5EF4-FFF2-40B4-BE49-F238E27FC236}">
                  <a16:creationId xmlns:a16="http://schemas.microsoft.com/office/drawing/2014/main" id="{09217BE4-B00C-86E4-C575-5099454CC7AD}"/>
                </a:ext>
              </a:extLst>
            </p:cNvPr>
            <p:cNvSpPr>
              <a:spLocks noChangeArrowheads="1"/>
            </p:cNvSpPr>
            <p:nvPr/>
          </p:nvSpPr>
          <p:spPr bwMode="auto">
            <a:xfrm>
              <a:off x="8509411" y="3018252"/>
              <a:ext cx="561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NH</a:t>
              </a:r>
              <a:r>
                <a:rPr lang="en-US" altLang="zh-CN" sz="2000" b="1" baseline="-25000">
                  <a:solidFill>
                    <a:srgbClr val="000000"/>
                  </a:solidFill>
                  <a:latin typeface="Times New Roman" panose="02020603050405020304" pitchFamily="18" charset="0"/>
                </a:rPr>
                <a:t>2</a:t>
              </a:r>
              <a:endParaRPr lang="zh-CN" altLang="en-US" sz="2000" b="1" baseline="-25000">
                <a:latin typeface="Times New Roman" panose="02020603050405020304" pitchFamily="18" charset="0"/>
              </a:endParaRPr>
            </a:p>
          </p:txBody>
        </p:sp>
        <p:sp>
          <p:nvSpPr>
            <p:cNvPr id="244763" name="矩形 32">
              <a:extLst>
                <a:ext uri="{FF2B5EF4-FFF2-40B4-BE49-F238E27FC236}">
                  <a16:creationId xmlns:a16="http://schemas.microsoft.com/office/drawing/2014/main" id="{29D41560-045D-4DD4-85F8-E4C8CBF959B7}"/>
                </a:ext>
              </a:extLst>
            </p:cNvPr>
            <p:cNvSpPr>
              <a:spLocks noChangeArrowheads="1"/>
            </p:cNvSpPr>
            <p:nvPr/>
          </p:nvSpPr>
          <p:spPr bwMode="auto">
            <a:xfrm>
              <a:off x="7785512" y="4451763"/>
              <a:ext cx="290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sp>
          <p:nvSpPr>
            <p:cNvPr id="244764" name="矩形 15">
              <a:extLst>
                <a:ext uri="{FF2B5EF4-FFF2-40B4-BE49-F238E27FC236}">
                  <a16:creationId xmlns:a16="http://schemas.microsoft.com/office/drawing/2014/main" id="{54FF2320-5FE7-66C3-90C9-D6B5E35FA42E}"/>
                </a:ext>
              </a:extLst>
            </p:cNvPr>
            <p:cNvSpPr>
              <a:spLocks noChangeArrowheads="1"/>
            </p:cNvSpPr>
            <p:nvPr/>
          </p:nvSpPr>
          <p:spPr bwMode="auto">
            <a:xfrm>
              <a:off x="8776111" y="4558127"/>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endParaRPr lang="zh-CN" altLang="en-US" sz="1400">
                <a:latin typeface="Times New Roman" panose="02020603050405020304" pitchFamily="18" charset="0"/>
              </a:endParaRPr>
            </a:p>
          </p:txBody>
        </p:sp>
        <p:sp>
          <p:nvSpPr>
            <p:cNvPr id="244765" name="椭圆 244764">
              <a:extLst>
                <a:ext uri="{FF2B5EF4-FFF2-40B4-BE49-F238E27FC236}">
                  <a16:creationId xmlns:a16="http://schemas.microsoft.com/office/drawing/2014/main" id="{88A0719B-FFA9-D0E4-23C4-AE0028627ACD}"/>
                </a:ext>
              </a:extLst>
            </p:cNvPr>
            <p:cNvSpPr/>
            <p:nvPr/>
          </p:nvSpPr>
          <p:spPr>
            <a:xfrm>
              <a:off x="8079132" y="3711296"/>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766" name="矩形 22">
              <a:extLst>
                <a:ext uri="{FF2B5EF4-FFF2-40B4-BE49-F238E27FC236}">
                  <a16:creationId xmlns:a16="http://schemas.microsoft.com/office/drawing/2014/main" id="{63129092-1F0E-B5F0-7814-6654C4C8E221}"/>
                </a:ext>
              </a:extLst>
            </p:cNvPr>
            <p:cNvSpPr>
              <a:spLocks noChangeArrowheads="1"/>
            </p:cNvSpPr>
            <p:nvPr/>
          </p:nvSpPr>
          <p:spPr bwMode="auto">
            <a:xfrm>
              <a:off x="8080786" y="3704052"/>
              <a:ext cx="277812"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sp>
          <p:nvSpPr>
            <p:cNvPr id="244767" name="椭圆 244766">
              <a:extLst>
                <a:ext uri="{FF2B5EF4-FFF2-40B4-BE49-F238E27FC236}">
                  <a16:creationId xmlns:a16="http://schemas.microsoft.com/office/drawing/2014/main" id="{905F7861-EAD1-C704-9C0F-0CE72BDE9231}"/>
                </a:ext>
              </a:extLst>
            </p:cNvPr>
            <p:cNvSpPr/>
            <p:nvPr/>
          </p:nvSpPr>
          <p:spPr>
            <a:xfrm>
              <a:off x="8553569" y="4498794"/>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672" name="矩形 25">
              <a:extLst>
                <a:ext uri="{FF2B5EF4-FFF2-40B4-BE49-F238E27FC236}">
                  <a16:creationId xmlns:a16="http://schemas.microsoft.com/office/drawing/2014/main" id="{2EFF5962-445A-6925-6CD2-8C45581BE562}"/>
                </a:ext>
              </a:extLst>
            </p:cNvPr>
            <p:cNvSpPr>
              <a:spLocks noChangeArrowheads="1"/>
            </p:cNvSpPr>
            <p:nvPr/>
          </p:nvSpPr>
          <p:spPr bwMode="auto">
            <a:xfrm>
              <a:off x="8537986" y="4462877"/>
              <a:ext cx="277812"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grpSp>
    </p:spTree>
  </p:cSld>
  <p:clrMapOvr>
    <a:masterClrMapping/>
  </p:clrMapOvr>
  <p:transition spd="med">
    <p:cove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a:extLst>
              <a:ext uri="{FF2B5EF4-FFF2-40B4-BE49-F238E27FC236}">
                <a16:creationId xmlns:a16="http://schemas.microsoft.com/office/drawing/2014/main" id="{D281D666-1D4E-EC49-F90A-569206B5E7D1}"/>
              </a:ext>
            </a:extLst>
          </p:cNvPr>
          <p:cNvSpPr txBox="1">
            <a:spLocks noChangeArrowheads="1"/>
          </p:cNvSpPr>
          <p:nvPr/>
        </p:nvSpPr>
        <p:spPr bwMode="auto">
          <a:xfrm>
            <a:off x="1083740" y="581551"/>
            <a:ext cx="3931707"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100000"/>
              </a:lnSpc>
              <a:spcBef>
                <a:spcPts val="0"/>
              </a:spcBef>
              <a:buNone/>
              <a:defRPr kumimoji="1" sz="2800" cap="all" baseline="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dirty="0"/>
              <a:t>二、核苷酸的结构</a:t>
            </a:r>
          </a:p>
        </p:txBody>
      </p:sp>
      <p:cxnSp>
        <p:nvCxnSpPr>
          <p:cNvPr id="3" name="直接连接符 2">
            <a:extLst>
              <a:ext uri="{FF2B5EF4-FFF2-40B4-BE49-F238E27FC236}">
                <a16:creationId xmlns:a16="http://schemas.microsoft.com/office/drawing/2014/main" id="{D5F36FEB-C063-3667-1636-470BC40D04A6}"/>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 name="正五边形 1">
            <a:extLst>
              <a:ext uri="{FF2B5EF4-FFF2-40B4-BE49-F238E27FC236}">
                <a16:creationId xmlns:a16="http://schemas.microsoft.com/office/drawing/2014/main" id="{665E17D4-E01C-5680-8D5D-730EE2579138}"/>
              </a:ext>
            </a:extLst>
          </p:cNvPr>
          <p:cNvSpPr/>
          <p:nvPr/>
        </p:nvSpPr>
        <p:spPr>
          <a:xfrm>
            <a:off x="3652832" y="3603173"/>
            <a:ext cx="1617337" cy="720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正五边形 1">
            <a:extLst>
              <a:ext uri="{FF2B5EF4-FFF2-40B4-BE49-F238E27FC236}">
                <a16:creationId xmlns:a16="http://schemas.microsoft.com/office/drawing/2014/main" id="{905471F6-BC60-2B64-AEA6-39ECC927B898}"/>
              </a:ext>
            </a:extLst>
          </p:cNvPr>
          <p:cNvSpPr/>
          <p:nvPr/>
        </p:nvSpPr>
        <p:spPr>
          <a:xfrm>
            <a:off x="6391433" y="3623131"/>
            <a:ext cx="1617337" cy="720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正五边形 1">
            <a:extLst>
              <a:ext uri="{FF2B5EF4-FFF2-40B4-BE49-F238E27FC236}">
                <a16:creationId xmlns:a16="http://schemas.microsoft.com/office/drawing/2014/main" id="{37EDBE71-5250-6C5E-EB5B-57551C609721}"/>
              </a:ext>
            </a:extLst>
          </p:cNvPr>
          <p:cNvSpPr/>
          <p:nvPr/>
        </p:nvSpPr>
        <p:spPr>
          <a:xfrm>
            <a:off x="9158453" y="3613611"/>
            <a:ext cx="1617337" cy="720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2">
            <a:extLst>
              <a:ext uri="{FF2B5EF4-FFF2-40B4-BE49-F238E27FC236}">
                <a16:creationId xmlns:a16="http://schemas.microsoft.com/office/drawing/2014/main" id="{E16C22CC-37BB-64F7-5DB3-1BAC8DBCEF48}"/>
              </a:ext>
            </a:extLst>
          </p:cNvPr>
          <p:cNvSpPr>
            <a:spLocks noChangeArrowheads="1"/>
          </p:cNvSpPr>
          <p:nvPr/>
        </p:nvSpPr>
        <p:spPr bwMode="auto">
          <a:xfrm>
            <a:off x="927107" y="5057240"/>
            <a:ext cx="1374771" cy="387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80000"/>
              </a:lnSpc>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腺苷</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(AR)</a:t>
            </a:r>
          </a:p>
        </p:txBody>
      </p:sp>
      <p:cxnSp>
        <p:nvCxnSpPr>
          <p:cNvPr id="8" name="直接连接符 7">
            <a:extLst>
              <a:ext uri="{FF2B5EF4-FFF2-40B4-BE49-F238E27FC236}">
                <a16:creationId xmlns:a16="http://schemas.microsoft.com/office/drawing/2014/main" id="{FF6645B9-3234-4CEF-57AC-7177B60DBC30}"/>
              </a:ext>
            </a:extLst>
          </p:cNvPr>
          <p:cNvCxnSpPr/>
          <p:nvPr/>
        </p:nvCxnSpPr>
        <p:spPr>
          <a:xfrm>
            <a:off x="6754817" y="4341988"/>
            <a:ext cx="900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B9FEDC3D-EC93-EA84-9669-C1D040399F3E}"/>
              </a:ext>
            </a:extLst>
          </p:cNvPr>
          <p:cNvCxnSpPr/>
          <p:nvPr/>
        </p:nvCxnSpPr>
        <p:spPr>
          <a:xfrm flipH="1">
            <a:off x="6380167" y="3667302"/>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89E9403F-78F8-A1F6-504D-3CC0855F54B6}"/>
              </a:ext>
            </a:extLst>
          </p:cNvPr>
          <p:cNvCxnSpPr/>
          <p:nvPr/>
        </p:nvCxnSpPr>
        <p:spPr>
          <a:xfrm>
            <a:off x="7280287" y="3653015"/>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矩形 58">
            <a:extLst>
              <a:ext uri="{FF2B5EF4-FFF2-40B4-BE49-F238E27FC236}">
                <a16:creationId xmlns:a16="http://schemas.microsoft.com/office/drawing/2014/main" id="{783E5DF8-163A-F106-9E2B-A7702D565DF4}"/>
              </a:ext>
            </a:extLst>
          </p:cNvPr>
          <p:cNvSpPr>
            <a:spLocks noChangeArrowheads="1"/>
          </p:cNvSpPr>
          <p:nvPr/>
        </p:nvSpPr>
        <p:spPr bwMode="auto">
          <a:xfrm>
            <a:off x="7045326" y="3432349"/>
            <a:ext cx="290513" cy="307975"/>
          </a:xfrm>
          <a:prstGeom prst="rect">
            <a:avLst/>
          </a:prstGeom>
          <a:noFill/>
          <a:ln>
            <a:noFill/>
          </a:ln>
        </p:spPr>
        <p:txBody>
          <a:bodyPr wrap="none" lIns="45720" tIns="0" rIns="45720" bIns="0">
            <a:spAutoFit/>
          </a:bodyPr>
          <a:lstStyle/>
          <a:p>
            <a:pPr algn="ctr">
              <a:spcBef>
                <a:spcPct val="0"/>
              </a:spcBef>
            </a:pPr>
            <a:r>
              <a:rPr lang="en-US" altLang="zh-CN" sz="2000" b="1" dirty="0">
                <a:solidFill>
                  <a:srgbClr val="000000"/>
                </a:solidFill>
                <a:latin typeface="Times New Roman" panose="02020603050405020304" pitchFamily="18" charset="0"/>
                <a:ea typeface="宋体" panose="02010600030101010101" pitchFamily="2" charset="-122"/>
              </a:rPr>
              <a:t>O</a:t>
            </a:r>
            <a:endParaRPr lang="zh-CN" altLang="en-US" sz="2000" b="1" dirty="0">
              <a:solidFill>
                <a:srgbClr val="000000"/>
              </a:solidFill>
              <a:latin typeface="Times New Roman" panose="02020603050405020304" pitchFamily="18" charset="0"/>
              <a:ea typeface="宋体" panose="02010600030101010101" pitchFamily="2" charset="-122"/>
            </a:endParaRPr>
          </a:p>
        </p:txBody>
      </p:sp>
      <p:cxnSp>
        <p:nvCxnSpPr>
          <p:cNvPr id="12" name="直接连接符 11">
            <a:extLst>
              <a:ext uri="{FF2B5EF4-FFF2-40B4-BE49-F238E27FC236}">
                <a16:creationId xmlns:a16="http://schemas.microsoft.com/office/drawing/2014/main" id="{C8899A6D-916A-B9B3-3C37-120971A834F3}"/>
              </a:ext>
            </a:extLst>
          </p:cNvPr>
          <p:cNvCxnSpPr/>
          <p:nvPr/>
        </p:nvCxnSpPr>
        <p:spPr>
          <a:xfrm>
            <a:off x="8012117" y="3176761"/>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B8D08984-73D5-F607-CB0D-CB49E780C68D}"/>
              </a:ext>
            </a:extLst>
          </p:cNvPr>
          <p:cNvCxnSpPr/>
          <p:nvPr/>
        </p:nvCxnSpPr>
        <p:spPr>
          <a:xfrm>
            <a:off x="6373817" y="3713336"/>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矩形 93">
            <a:extLst>
              <a:ext uri="{FF2B5EF4-FFF2-40B4-BE49-F238E27FC236}">
                <a16:creationId xmlns:a16="http://schemas.microsoft.com/office/drawing/2014/main" id="{86530866-C35E-906A-AB76-D92B3A4B9D41}"/>
              </a:ext>
            </a:extLst>
          </p:cNvPr>
          <p:cNvSpPr>
            <a:spLocks noChangeArrowheads="1"/>
          </p:cNvSpPr>
          <p:nvPr/>
        </p:nvSpPr>
        <p:spPr bwMode="auto">
          <a:xfrm>
            <a:off x="5692779" y="3405361"/>
            <a:ext cx="110525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HO‒CH</a:t>
            </a:r>
            <a:r>
              <a:rPr lang="en-US" altLang="zh-CN" sz="2000" b="1" baseline="-25000" dirty="0">
                <a:solidFill>
                  <a:srgbClr val="000000"/>
                </a:solidFill>
                <a:latin typeface="Times New Roman" panose="02020603050405020304" pitchFamily="18" charset="0"/>
              </a:rPr>
              <a:t>2</a:t>
            </a:r>
            <a:endParaRPr lang="zh-CN" altLang="en-US" sz="2000" b="1" baseline="-25000" dirty="0">
              <a:latin typeface="Times New Roman" panose="02020603050405020304" pitchFamily="18" charset="0"/>
            </a:endParaRPr>
          </a:p>
        </p:txBody>
      </p:sp>
      <p:sp>
        <p:nvSpPr>
          <p:cNvPr id="16" name="矩形 93">
            <a:extLst>
              <a:ext uri="{FF2B5EF4-FFF2-40B4-BE49-F238E27FC236}">
                <a16:creationId xmlns:a16="http://schemas.microsoft.com/office/drawing/2014/main" id="{71480372-6905-DE56-5F10-28BEB0CE1958}"/>
              </a:ext>
            </a:extLst>
          </p:cNvPr>
          <p:cNvSpPr>
            <a:spLocks noChangeArrowheads="1"/>
          </p:cNvSpPr>
          <p:nvPr/>
        </p:nvSpPr>
        <p:spPr bwMode="auto">
          <a:xfrm>
            <a:off x="6235704" y="4170536"/>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17" name="矩形 93">
            <a:extLst>
              <a:ext uri="{FF2B5EF4-FFF2-40B4-BE49-F238E27FC236}">
                <a16:creationId xmlns:a16="http://schemas.microsoft.com/office/drawing/2014/main" id="{ECD4BEA8-0627-6C70-B815-2CE4531E5304}"/>
              </a:ext>
            </a:extLst>
          </p:cNvPr>
          <p:cNvSpPr>
            <a:spLocks noChangeArrowheads="1"/>
          </p:cNvSpPr>
          <p:nvPr/>
        </p:nvSpPr>
        <p:spPr bwMode="auto">
          <a:xfrm>
            <a:off x="7897817" y="4170536"/>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18" name="直接连接符 17">
            <a:extLst>
              <a:ext uri="{FF2B5EF4-FFF2-40B4-BE49-F238E27FC236}">
                <a16:creationId xmlns:a16="http://schemas.microsoft.com/office/drawing/2014/main" id="{48A367D6-838F-6DEB-04A1-7FACF0E79926}"/>
              </a:ext>
            </a:extLst>
          </p:cNvPr>
          <p:cNvCxnSpPr/>
          <p:nvPr/>
        </p:nvCxnSpPr>
        <p:spPr>
          <a:xfrm>
            <a:off x="6759579" y="4094336"/>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CBA3CC97-BD02-8EA0-D3E1-5099D833711F}"/>
              </a:ext>
            </a:extLst>
          </p:cNvPr>
          <p:cNvCxnSpPr/>
          <p:nvPr/>
        </p:nvCxnSpPr>
        <p:spPr>
          <a:xfrm>
            <a:off x="7632704" y="4094336"/>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矩形 93">
            <a:extLst>
              <a:ext uri="{FF2B5EF4-FFF2-40B4-BE49-F238E27FC236}">
                <a16:creationId xmlns:a16="http://schemas.microsoft.com/office/drawing/2014/main" id="{D1D54200-27C7-80CE-2982-BFBC18D661BF}"/>
              </a:ext>
            </a:extLst>
          </p:cNvPr>
          <p:cNvSpPr>
            <a:spLocks noChangeArrowheads="1"/>
          </p:cNvSpPr>
          <p:nvPr/>
        </p:nvSpPr>
        <p:spPr bwMode="auto">
          <a:xfrm>
            <a:off x="7497767" y="3833986"/>
            <a:ext cx="29051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1" name="矩形 93">
            <a:extLst>
              <a:ext uri="{FF2B5EF4-FFF2-40B4-BE49-F238E27FC236}">
                <a16:creationId xmlns:a16="http://schemas.microsoft.com/office/drawing/2014/main" id="{34373DC3-468B-464F-FEA2-743ACFD60371}"/>
              </a:ext>
            </a:extLst>
          </p:cNvPr>
          <p:cNvSpPr>
            <a:spLocks noChangeArrowheads="1"/>
          </p:cNvSpPr>
          <p:nvPr/>
        </p:nvSpPr>
        <p:spPr bwMode="auto">
          <a:xfrm>
            <a:off x="6621467" y="3833986"/>
            <a:ext cx="29210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2" name="矩形 93">
            <a:extLst>
              <a:ext uri="{FF2B5EF4-FFF2-40B4-BE49-F238E27FC236}">
                <a16:creationId xmlns:a16="http://schemas.microsoft.com/office/drawing/2014/main" id="{DF93735D-DDDA-FC51-220D-893DB86DC314}"/>
              </a:ext>
            </a:extLst>
          </p:cNvPr>
          <p:cNvSpPr>
            <a:spLocks noChangeArrowheads="1"/>
          </p:cNvSpPr>
          <p:nvPr/>
        </p:nvSpPr>
        <p:spPr bwMode="auto">
          <a:xfrm>
            <a:off x="7492540" y="4548361"/>
            <a:ext cx="4898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OH</a:t>
            </a:r>
            <a:endParaRPr lang="zh-CN" altLang="en-US" sz="2000" b="1" baseline="-25000" dirty="0">
              <a:latin typeface="Times New Roman" panose="02020603050405020304" pitchFamily="18" charset="0"/>
            </a:endParaRPr>
          </a:p>
        </p:txBody>
      </p:sp>
      <p:sp>
        <p:nvSpPr>
          <p:cNvPr id="23" name="矩形 93">
            <a:extLst>
              <a:ext uri="{FF2B5EF4-FFF2-40B4-BE49-F238E27FC236}">
                <a16:creationId xmlns:a16="http://schemas.microsoft.com/office/drawing/2014/main" id="{AEA23F8F-25C4-C3D8-3CE4-9803FC30E934}"/>
              </a:ext>
            </a:extLst>
          </p:cNvPr>
          <p:cNvSpPr>
            <a:spLocks noChangeArrowheads="1"/>
          </p:cNvSpPr>
          <p:nvPr/>
        </p:nvSpPr>
        <p:spPr bwMode="auto">
          <a:xfrm>
            <a:off x="6646867" y="4548361"/>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OH</a:t>
            </a:r>
            <a:endParaRPr lang="zh-CN" altLang="en-US" sz="2000" b="1" baseline="-25000" dirty="0">
              <a:latin typeface="Times New Roman" panose="02020603050405020304" pitchFamily="18" charset="0"/>
            </a:endParaRPr>
          </a:p>
        </p:txBody>
      </p:sp>
      <p:sp>
        <p:nvSpPr>
          <p:cNvPr id="24" name="矩形 15">
            <a:extLst>
              <a:ext uri="{FF2B5EF4-FFF2-40B4-BE49-F238E27FC236}">
                <a16:creationId xmlns:a16="http://schemas.microsoft.com/office/drawing/2014/main" id="{3677BBB6-63A6-64FF-E599-6C4F7FE904D4}"/>
              </a:ext>
            </a:extLst>
          </p:cNvPr>
          <p:cNvSpPr>
            <a:spLocks noChangeArrowheads="1"/>
          </p:cNvSpPr>
          <p:nvPr/>
        </p:nvSpPr>
        <p:spPr bwMode="auto">
          <a:xfrm>
            <a:off x="6249992" y="3246611"/>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5" name="矩形 15">
            <a:extLst>
              <a:ext uri="{FF2B5EF4-FFF2-40B4-BE49-F238E27FC236}">
                <a16:creationId xmlns:a16="http://schemas.microsoft.com/office/drawing/2014/main" id="{1EA746D5-8F9A-7BD3-5D5A-BA156BCF99AE}"/>
              </a:ext>
            </a:extLst>
          </p:cNvPr>
          <p:cNvSpPr>
            <a:spLocks noChangeArrowheads="1"/>
          </p:cNvSpPr>
          <p:nvPr/>
        </p:nvSpPr>
        <p:spPr bwMode="auto">
          <a:xfrm>
            <a:off x="8050217" y="3875261"/>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6" name="矩形 15">
            <a:extLst>
              <a:ext uri="{FF2B5EF4-FFF2-40B4-BE49-F238E27FC236}">
                <a16:creationId xmlns:a16="http://schemas.microsoft.com/office/drawing/2014/main" id="{66455EF6-B90A-0479-6C92-D17931ED0A1B}"/>
              </a:ext>
            </a:extLst>
          </p:cNvPr>
          <p:cNvSpPr>
            <a:spLocks noChangeArrowheads="1"/>
          </p:cNvSpPr>
          <p:nvPr/>
        </p:nvSpPr>
        <p:spPr bwMode="auto">
          <a:xfrm>
            <a:off x="7440617" y="4103861"/>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7" name="矩形 15">
            <a:extLst>
              <a:ext uri="{FF2B5EF4-FFF2-40B4-BE49-F238E27FC236}">
                <a16:creationId xmlns:a16="http://schemas.microsoft.com/office/drawing/2014/main" id="{911D9EF6-6DB4-B9D5-EB7F-98387752B0AC}"/>
              </a:ext>
            </a:extLst>
          </p:cNvPr>
          <p:cNvSpPr>
            <a:spLocks noChangeArrowheads="1"/>
          </p:cNvSpPr>
          <p:nvPr/>
        </p:nvSpPr>
        <p:spPr bwMode="auto">
          <a:xfrm>
            <a:off x="6769104" y="4103861"/>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3</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 name="矩形 15">
            <a:extLst>
              <a:ext uri="{FF2B5EF4-FFF2-40B4-BE49-F238E27FC236}">
                <a16:creationId xmlns:a16="http://schemas.microsoft.com/office/drawing/2014/main" id="{A33B3277-5867-08AD-BEE6-8148941A0909}"/>
              </a:ext>
            </a:extLst>
          </p:cNvPr>
          <p:cNvSpPr>
            <a:spLocks noChangeArrowheads="1"/>
          </p:cNvSpPr>
          <p:nvPr/>
        </p:nvSpPr>
        <p:spPr bwMode="auto">
          <a:xfrm>
            <a:off x="6159504" y="3849861"/>
            <a:ext cx="214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9" name="六边形 28">
            <a:extLst>
              <a:ext uri="{FF2B5EF4-FFF2-40B4-BE49-F238E27FC236}">
                <a16:creationId xmlns:a16="http://schemas.microsoft.com/office/drawing/2014/main" id="{D33B954A-DA29-9D4B-5A24-8DD749A41910}"/>
              </a:ext>
            </a:extLst>
          </p:cNvPr>
          <p:cNvSpPr/>
          <p:nvPr/>
        </p:nvSpPr>
        <p:spPr>
          <a:xfrm rot="5400000">
            <a:off x="7474748" y="2105992"/>
            <a:ext cx="1006475" cy="855663"/>
          </a:xfrm>
          <a:prstGeom prst="hexagon">
            <a:avLst/>
          </a:prstGeom>
          <a:solidFill>
            <a:srgbClr val="00B0F0"/>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30" name="直接连接符 29">
            <a:extLst>
              <a:ext uri="{FF2B5EF4-FFF2-40B4-BE49-F238E27FC236}">
                <a16:creationId xmlns:a16="http://schemas.microsoft.com/office/drawing/2014/main" id="{37E86EC2-D2E9-FFFE-8CBD-4AE6887A2457}"/>
              </a:ext>
            </a:extLst>
          </p:cNvPr>
          <p:cNvCxnSpPr>
            <a:cxnSpLocks noChangeAspect="1"/>
          </p:cNvCxnSpPr>
          <p:nvPr/>
        </p:nvCxnSpPr>
        <p:spPr>
          <a:xfrm rot="-60000" flipH="1">
            <a:off x="7692918" y="2116543"/>
            <a:ext cx="288000" cy="1410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587A4047-1B64-D4BA-3E1E-29B662BC55C1}"/>
              </a:ext>
            </a:extLst>
          </p:cNvPr>
          <p:cNvCxnSpPr/>
          <p:nvPr/>
        </p:nvCxnSpPr>
        <p:spPr>
          <a:xfrm>
            <a:off x="8338084" y="2308399"/>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36" name="直接连接符 244735">
            <a:extLst>
              <a:ext uri="{FF2B5EF4-FFF2-40B4-BE49-F238E27FC236}">
                <a16:creationId xmlns:a16="http://schemas.microsoft.com/office/drawing/2014/main" id="{EA8AFEC6-162B-D297-9C48-90038ABCF771}"/>
              </a:ext>
            </a:extLst>
          </p:cNvPr>
          <p:cNvCxnSpPr/>
          <p:nvPr/>
        </p:nvCxnSpPr>
        <p:spPr>
          <a:xfrm flipH="1">
            <a:off x="7358067" y="2792586"/>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37" name="直接连接符 244736">
            <a:extLst>
              <a:ext uri="{FF2B5EF4-FFF2-40B4-BE49-F238E27FC236}">
                <a16:creationId xmlns:a16="http://schemas.microsoft.com/office/drawing/2014/main" id="{DB8C801E-48CC-68D0-A3CE-30F15C7B87F7}"/>
              </a:ext>
            </a:extLst>
          </p:cNvPr>
          <p:cNvCxnSpPr/>
          <p:nvPr/>
        </p:nvCxnSpPr>
        <p:spPr>
          <a:xfrm flipH="1">
            <a:off x="7392992" y="2848149"/>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39" name="直接连接符 244738">
            <a:extLst>
              <a:ext uri="{FF2B5EF4-FFF2-40B4-BE49-F238E27FC236}">
                <a16:creationId xmlns:a16="http://schemas.microsoft.com/office/drawing/2014/main" id="{C9F45313-6E26-09E2-82C6-1B435DD6EF8C}"/>
              </a:ext>
            </a:extLst>
          </p:cNvPr>
          <p:cNvCxnSpPr/>
          <p:nvPr/>
        </p:nvCxnSpPr>
        <p:spPr>
          <a:xfrm>
            <a:off x="7979251" y="1765474"/>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4740" name="矩形 31">
            <a:extLst>
              <a:ext uri="{FF2B5EF4-FFF2-40B4-BE49-F238E27FC236}">
                <a16:creationId xmlns:a16="http://schemas.microsoft.com/office/drawing/2014/main" id="{C0824ADA-FF94-EBBE-19DB-B0FDC65EE082}"/>
              </a:ext>
            </a:extLst>
          </p:cNvPr>
          <p:cNvSpPr>
            <a:spLocks noChangeArrowheads="1"/>
          </p:cNvSpPr>
          <p:nvPr/>
        </p:nvSpPr>
        <p:spPr bwMode="auto">
          <a:xfrm>
            <a:off x="7843842" y="1420986"/>
            <a:ext cx="561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NH</a:t>
            </a:r>
            <a:r>
              <a:rPr lang="en-US" altLang="zh-CN" sz="2000" b="1" baseline="-25000" dirty="0">
                <a:solidFill>
                  <a:srgbClr val="000000"/>
                </a:solidFill>
                <a:latin typeface="Times New Roman" panose="02020603050405020304" pitchFamily="18" charset="0"/>
              </a:rPr>
              <a:t>2</a:t>
            </a:r>
            <a:endParaRPr lang="zh-CN" altLang="en-US" sz="2000" b="1" baseline="-25000" dirty="0">
              <a:latin typeface="Times New Roman" panose="02020603050405020304" pitchFamily="18" charset="0"/>
            </a:endParaRPr>
          </a:p>
        </p:txBody>
      </p:sp>
      <p:sp>
        <p:nvSpPr>
          <p:cNvPr id="244741" name="矩形 32">
            <a:extLst>
              <a:ext uri="{FF2B5EF4-FFF2-40B4-BE49-F238E27FC236}">
                <a16:creationId xmlns:a16="http://schemas.microsoft.com/office/drawing/2014/main" id="{7751C73E-9061-3246-20BC-A8D4A6D4E256}"/>
              </a:ext>
            </a:extLst>
          </p:cNvPr>
          <p:cNvSpPr>
            <a:spLocks noChangeArrowheads="1"/>
          </p:cNvSpPr>
          <p:nvPr/>
        </p:nvSpPr>
        <p:spPr bwMode="auto">
          <a:xfrm>
            <a:off x="7110417" y="2868786"/>
            <a:ext cx="290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a:t>
            </a:r>
            <a:endParaRPr lang="zh-CN" altLang="en-US" sz="2000" b="1" baseline="-25000">
              <a:latin typeface="Times New Roman" panose="02020603050405020304" pitchFamily="18" charset="0"/>
            </a:endParaRPr>
          </a:p>
        </p:txBody>
      </p:sp>
      <p:sp>
        <p:nvSpPr>
          <p:cNvPr id="244742" name="矩形 15">
            <a:extLst>
              <a:ext uri="{FF2B5EF4-FFF2-40B4-BE49-F238E27FC236}">
                <a16:creationId xmlns:a16="http://schemas.microsoft.com/office/drawing/2014/main" id="{19256550-30CB-E4F6-DFF8-EBACDBB5EF01}"/>
              </a:ext>
            </a:extLst>
          </p:cNvPr>
          <p:cNvSpPr>
            <a:spLocks noChangeArrowheads="1"/>
          </p:cNvSpPr>
          <p:nvPr/>
        </p:nvSpPr>
        <p:spPr bwMode="auto">
          <a:xfrm>
            <a:off x="8110542" y="2960861"/>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endParaRPr lang="zh-CN" altLang="en-US" sz="1400">
              <a:latin typeface="Times New Roman" panose="02020603050405020304" pitchFamily="18" charset="0"/>
            </a:endParaRPr>
          </a:p>
        </p:txBody>
      </p:sp>
      <p:cxnSp>
        <p:nvCxnSpPr>
          <p:cNvPr id="244743" name="直接连接符 244742">
            <a:extLst>
              <a:ext uri="{FF2B5EF4-FFF2-40B4-BE49-F238E27FC236}">
                <a16:creationId xmlns:a16="http://schemas.microsoft.com/office/drawing/2014/main" id="{E2EF03D8-1E15-ACBE-9DD4-1D103A3656B6}"/>
              </a:ext>
            </a:extLst>
          </p:cNvPr>
          <p:cNvCxnSpPr/>
          <p:nvPr/>
        </p:nvCxnSpPr>
        <p:spPr>
          <a:xfrm>
            <a:off x="4016379" y="4312704"/>
            <a:ext cx="900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44" name="直接连接符 244743">
            <a:extLst>
              <a:ext uri="{FF2B5EF4-FFF2-40B4-BE49-F238E27FC236}">
                <a16:creationId xmlns:a16="http://schemas.microsoft.com/office/drawing/2014/main" id="{41F7B022-8C1A-29C5-7E9D-13E662EE5F78}"/>
              </a:ext>
            </a:extLst>
          </p:cNvPr>
          <p:cNvCxnSpPr/>
          <p:nvPr/>
        </p:nvCxnSpPr>
        <p:spPr>
          <a:xfrm flipH="1">
            <a:off x="3641729" y="3638023"/>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45" name="直接连接符 244744">
            <a:extLst>
              <a:ext uri="{FF2B5EF4-FFF2-40B4-BE49-F238E27FC236}">
                <a16:creationId xmlns:a16="http://schemas.microsoft.com/office/drawing/2014/main" id="{5F36609E-0326-318F-8AAB-91392B137BED}"/>
              </a:ext>
            </a:extLst>
          </p:cNvPr>
          <p:cNvCxnSpPr/>
          <p:nvPr/>
        </p:nvCxnSpPr>
        <p:spPr>
          <a:xfrm>
            <a:off x="4537089" y="3628497"/>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4746" name="矩形 58">
            <a:extLst>
              <a:ext uri="{FF2B5EF4-FFF2-40B4-BE49-F238E27FC236}">
                <a16:creationId xmlns:a16="http://schemas.microsoft.com/office/drawing/2014/main" id="{B5CE1B5F-97F2-B4B1-2B40-E875BB3EFFFB}"/>
              </a:ext>
            </a:extLst>
          </p:cNvPr>
          <p:cNvSpPr>
            <a:spLocks noChangeArrowheads="1"/>
          </p:cNvSpPr>
          <p:nvPr/>
        </p:nvSpPr>
        <p:spPr bwMode="auto">
          <a:xfrm>
            <a:off x="4302125" y="3407828"/>
            <a:ext cx="290513" cy="307975"/>
          </a:xfrm>
          <a:prstGeom prst="rect">
            <a:avLst/>
          </a:prstGeom>
          <a:noFill/>
          <a:ln>
            <a:noFill/>
          </a:ln>
        </p:spPr>
        <p:txBody>
          <a:bodyPr wrap="none" lIns="45720" tIns="0" rIns="45720" bIns="0">
            <a:spAutoFit/>
          </a:bodyPr>
          <a:lstStyle/>
          <a:p>
            <a:pPr algn="ctr">
              <a:spcBef>
                <a:spcPct val="0"/>
              </a:spcBef>
            </a:pPr>
            <a:r>
              <a:rPr lang="en-US" altLang="zh-CN" sz="2000" b="1" dirty="0">
                <a:solidFill>
                  <a:srgbClr val="000000"/>
                </a:solidFill>
                <a:latin typeface="Times New Roman" panose="02020603050405020304" pitchFamily="18" charset="0"/>
                <a:ea typeface="宋体" panose="02010600030101010101" pitchFamily="2" charset="-122"/>
              </a:rPr>
              <a:t>O</a:t>
            </a:r>
            <a:endParaRPr lang="zh-CN" altLang="en-US" sz="2000" b="1" dirty="0">
              <a:solidFill>
                <a:srgbClr val="000000"/>
              </a:solidFill>
              <a:latin typeface="Times New Roman" panose="02020603050405020304" pitchFamily="18" charset="0"/>
              <a:ea typeface="宋体" panose="02010600030101010101" pitchFamily="2" charset="-122"/>
            </a:endParaRPr>
          </a:p>
        </p:txBody>
      </p:sp>
      <p:cxnSp>
        <p:nvCxnSpPr>
          <p:cNvPr id="244747" name="直接连接符 244746">
            <a:extLst>
              <a:ext uri="{FF2B5EF4-FFF2-40B4-BE49-F238E27FC236}">
                <a16:creationId xmlns:a16="http://schemas.microsoft.com/office/drawing/2014/main" id="{5066DAED-0065-EA94-3751-F296537BDF2B}"/>
              </a:ext>
            </a:extLst>
          </p:cNvPr>
          <p:cNvCxnSpPr/>
          <p:nvPr/>
        </p:nvCxnSpPr>
        <p:spPr>
          <a:xfrm>
            <a:off x="5273679" y="3125254"/>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48" name="直接连接符 244747">
            <a:extLst>
              <a:ext uri="{FF2B5EF4-FFF2-40B4-BE49-F238E27FC236}">
                <a16:creationId xmlns:a16="http://schemas.microsoft.com/office/drawing/2014/main" id="{09B7A4E3-C90D-DA61-9E90-D07716B0EF3B}"/>
              </a:ext>
            </a:extLst>
          </p:cNvPr>
          <p:cNvCxnSpPr/>
          <p:nvPr/>
        </p:nvCxnSpPr>
        <p:spPr>
          <a:xfrm>
            <a:off x="3635379" y="3698341"/>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4749" name="矩形 93">
            <a:extLst>
              <a:ext uri="{FF2B5EF4-FFF2-40B4-BE49-F238E27FC236}">
                <a16:creationId xmlns:a16="http://schemas.microsoft.com/office/drawing/2014/main" id="{16A61CBA-D23F-6482-DEB1-A6C291B42A7C}"/>
              </a:ext>
            </a:extLst>
          </p:cNvPr>
          <p:cNvSpPr>
            <a:spLocks noChangeArrowheads="1"/>
          </p:cNvSpPr>
          <p:nvPr/>
        </p:nvSpPr>
        <p:spPr bwMode="auto">
          <a:xfrm>
            <a:off x="3030541" y="3390366"/>
            <a:ext cx="1062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HOCH</a:t>
            </a:r>
            <a:r>
              <a:rPr lang="en-US" altLang="zh-CN" sz="2000" b="1" baseline="-25000">
                <a:solidFill>
                  <a:srgbClr val="000000"/>
                </a:solidFill>
                <a:latin typeface="Times New Roman" panose="02020603050405020304" pitchFamily="18" charset="0"/>
              </a:rPr>
              <a:t>2</a:t>
            </a:r>
            <a:endParaRPr lang="zh-CN" altLang="en-US" sz="2000" b="1" baseline="-25000">
              <a:latin typeface="Times New Roman" panose="02020603050405020304" pitchFamily="18" charset="0"/>
            </a:endParaRPr>
          </a:p>
        </p:txBody>
      </p:sp>
      <p:sp>
        <p:nvSpPr>
          <p:cNvPr id="244750" name="矩形 93">
            <a:extLst>
              <a:ext uri="{FF2B5EF4-FFF2-40B4-BE49-F238E27FC236}">
                <a16:creationId xmlns:a16="http://schemas.microsoft.com/office/drawing/2014/main" id="{21FB97C4-B699-F38B-D915-2F9FB874101F}"/>
              </a:ext>
            </a:extLst>
          </p:cNvPr>
          <p:cNvSpPr>
            <a:spLocks noChangeArrowheads="1"/>
          </p:cNvSpPr>
          <p:nvPr/>
        </p:nvSpPr>
        <p:spPr bwMode="auto">
          <a:xfrm>
            <a:off x="3497266" y="4155541"/>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44751" name="矩形 93">
            <a:extLst>
              <a:ext uri="{FF2B5EF4-FFF2-40B4-BE49-F238E27FC236}">
                <a16:creationId xmlns:a16="http://schemas.microsoft.com/office/drawing/2014/main" id="{3A7235F3-BC1E-F204-90C4-201D5E80FFB7}"/>
              </a:ext>
            </a:extLst>
          </p:cNvPr>
          <p:cNvSpPr>
            <a:spLocks noChangeArrowheads="1"/>
          </p:cNvSpPr>
          <p:nvPr/>
        </p:nvSpPr>
        <p:spPr bwMode="auto">
          <a:xfrm>
            <a:off x="5159379" y="4155541"/>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244752" name="直接连接符 244751">
            <a:extLst>
              <a:ext uri="{FF2B5EF4-FFF2-40B4-BE49-F238E27FC236}">
                <a16:creationId xmlns:a16="http://schemas.microsoft.com/office/drawing/2014/main" id="{79E9A039-2575-70FA-DD61-FAB8A29746CE}"/>
              </a:ext>
            </a:extLst>
          </p:cNvPr>
          <p:cNvCxnSpPr/>
          <p:nvPr/>
        </p:nvCxnSpPr>
        <p:spPr>
          <a:xfrm>
            <a:off x="4027491" y="4079341"/>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53" name="直接连接符 244752">
            <a:extLst>
              <a:ext uri="{FF2B5EF4-FFF2-40B4-BE49-F238E27FC236}">
                <a16:creationId xmlns:a16="http://schemas.microsoft.com/office/drawing/2014/main" id="{58A0DF32-00F5-6F5B-9AA9-7B15E42DE2A2}"/>
              </a:ext>
            </a:extLst>
          </p:cNvPr>
          <p:cNvCxnSpPr/>
          <p:nvPr/>
        </p:nvCxnSpPr>
        <p:spPr>
          <a:xfrm>
            <a:off x="4894266" y="4079341"/>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4754" name="矩形 93">
            <a:extLst>
              <a:ext uri="{FF2B5EF4-FFF2-40B4-BE49-F238E27FC236}">
                <a16:creationId xmlns:a16="http://schemas.microsoft.com/office/drawing/2014/main" id="{B6CF4433-B530-130D-75E2-03361A2DD15D}"/>
              </a:ext>
            </a:extLst>
          </p:cNvPr>
          <p:cNvSpPr>
            <a:spLocks noChangeArrowheads="1"/>
          </p:cNvSpPr>
          <p:nvPr/>
        </p:nvSpPr>
        <p:spPr bwMode="auto">
          <a:xfrm>
            <a:off x="4759329" y="3818991"/>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44755" name="矩形 93">
            <a:extLst>
              <a:ext uri="{FF2B5EF4-FFF2-40B4-BE49-F238E27FC236}">
                <a16:creationId xmlns:a16="http://schemas.microsoft.com/office/drawing/2014/main" id="{B19D2BE4-F4C6-8686-070A-F8659D8A17E5}"/>
              </a:ext>
            </a:extLst>
          </p:cNvPr>
          <p:cNvSpPr>
            <a:spLocks noChangeArrowheads="1"/>
          </p:cNvSpPr>
          <p:nvPr/>
        </p:nvSpPr>
        <p:spPr bwMode="auto">
          <a:xfrm>
            <a:off x="3884616" y="3818991"/>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44756" name="矩形 244755">
            <a:extLst>
              <a:ext uri="{FF2B5EF4-FFF2-40B4-BE49-F238E27FC236}">
                <a16:creationId xmlns:a16="http://schemas.microsoft.com/office/drawing/2014/main" id="{124E8ACE-14CA-00D2-7A87-383D92FF43CB}"/>
              </a:ext>
            </a:extLst>
          </p:cNvPr>
          <p:cNvSpPr>
            <a:spLocks noChangeArrowheads="1"/>
          </p:cNvSpPr>
          <p:nvPr/>
        </p:nvSpPr>
        <p:spPr bwMode="auto">
          <a:xfrm>
            <a:off x="4754270" y="4533366"/>
            <a:ext cx="2911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a:t>
            </a:r>
            <a:endParaRPr lang="zh-CN" altLang="en-US" sz="2000" b="1" baseline="-25000" dirty="0">
              <a:latin typeface="Times New Roman" panose="02020603050405020304" pitchFamily="18" charset="0"/>
            </a:endParaRPr>
          </a:p>
        </p:txBody>
      </p:sp>
      <p:sp>
        <p:nvSpPr>
          <p:cNvPr id="244757" name="矩形 93">
            <a:extLst>
              <a:ext uri="{FF2B5EF4-FFF2-40B4-BE49-F238E27FC236}">
                <a16:creationId xmlns:a16="http://schemas.microsoft.com/office/drawing/2014/main" id="{668A0405-C1A7-373F-78F1-952DF8CCA49C}"/>
              </a:ext>
            </a:extLst>
          </p:cNvPr>
          <p:cNvSpPr>
            <a:spLocks noChangeArrowheads="1"/>
          </p:cNvSpPr>
          <p:nvPr/>
        </p:nvSpPr>
        <p:spPr bwMode="auto">
          <a:xfrm>
            <a:off x="3908429" y="4533366"/>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244758" name="矩形 15">
            <a:extLst>
              <a:ext uri="{FF2B5EF4-FFF2-40B4-BE49-F238E27FC236}">
                <a16:creationId xmlns:a16="http://schemas.microsoft.com/office/drawing/2014/main" id="{06564732-B5CC-2D28-74FC-A0581C3BE6BE}"/>
              </a:ext>
            </a:extLst>
          </p:cNvPr>
          <p:cNvSpPr>
            <a:spLocks noChangeArrowheads="1"/>
          </p:cNvSpPr>
          <p:nvPr/>
        </p:nvSpPr>
        <p:spPr bwMode="auto">
          <a:xfrm>
            <a:off x="5316541" y="3836454"/>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44759" name="矩形 15">
            <a:extLst>
              <a:ext uri="{FF2B5EF4-FFF2-40B4-BE49-F238E27FC236}">
                <a16:creationId xmlns:a16="http://schemas.microsoft.com/office/drawing/2014/main" id="{E3204C8C-3024-5BF9-80A7-0378C3BCA8B8}"/>
              </a:ext>
            </a:extLst>
          </p:cNvPr>
          <p:cNvSpPr>
            <a:spLocks noChangeArrowheads="1"/>
          </p:cNvSpPr>
          <p:nvPr/>
        </p:nvSpPr>
        <p:spPr bwMode="auto">
          <a:xfrm>
            <a:off x="4706941" y="4065054"/>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44760" name="矩形 15">
            <a:extLst>
              <a:ext uri="{FF2B5EF4-FFF2-40B4-BE49-F238E27FC236}">
                <a16:creationId xmlns:a16="http://schemas.microsoft.com/office/drawing/2014/main" id="{281B9BF8-0EC2-4B63-6AB5-DAC4BE26B6BD}"/>
              </a:ext>
            </a:extLst>
          </p:cNvPr>
          <p:cNvSpPr>
            <a:spLocks noChangeArrowheads="1"/>
          </p:cNvSpPr>
          <p:nvPr/>
        </p:nvSpPr>
        <p:spPr bwMode="auto">
          <a:xfrm>
            <a:off x="4035429" y="4065054"/>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3</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44761" name="矩形 15">
            <a:extLst>
              <a:ext uri="{FF2B5EF4-FFF2-40B4-BE49-F238E27FC236}">
                <a16:creationId xmlns:a16="http://schemas.microsoft.com/office/drawing/2014/main" id="{9A57E069-27CC-E897-20AA-69A411E2C1A3}"/>
              </a:ext>
            </a:extLst>
          </p:cNvPr>
          <p:cNvSpPr>
            <a:spLocks noChangeArrowheads="1"/>
          </p:cNvSpPr>
          <p:nvPr/>
        </p:nvSpPr>
        <p:spPr bwMode="auto">
          <a:xfrm>
            <a:off x="3425829" y="3811054"/>
            <a:ext cx="2143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44762" name="矩形 15">
            <a:extLst>
              <a:ext uri="{FF2B5EF4-FFF2-40B4-BE49-F238E27FC236}">
                <a16:creationId xmlns:a16="http://schemas.microsoft.com/office/drawing/2014/main" id="{3AF88D0D-A31B-EF3A-39F6-50DC25993E98}"/>
              </a:ext>
            </a:extLst>
          </p:cNvPr>
          <p:cNvSpPr>
            <a:spLocks noChangeArrowheads="1"/>
          </p:cNvSpPr>
          <p:nvPr/>
        </p:nvSpPr>
        <p:spPr bwMode="auto">
          <a:xfrm>
            <a:off x="3506791" y="3201454"/>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44763" name="六边形 244762">
            <a:extLst>
              <a:ext uri="{FF2B5EF4-FFF2-40B4-BE49-F238E27FC236}">
                <a16:creationId xmlns:a16="http://schemas.microsoft.com/office/drawing/2014/main" id="{BF6F616A-206E-BDBE-AA87-7E294E8AB81B}"/>
              </a:ext>
            </a:extLst>
          </p:cNvPr>
          <p:cNvSpPr/>
          <p:nvPr/>
        </p:nvSpPr>
        <p:spPr>
          <a:xfrm rot="5400000">
            <a:off x="3932241" y="2104492"/>
            <a:ext cx="1004887" cy="855662"/>
          </a:xfrm>
          <a:prstGeom prst="hexagon">
            <a:avLst/>
          </a:prstGeom>
          <a:solidFill>
            <a:srgbClr val="00B0F0"/>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44764" name="直接连接符 244763">
            <a:extLst>
              <a:ext uri="{FF2B5EF4-FFF2-40B4-BE49-F238E27FC236}">
                <a16:creationId xmlns:a16="http://schemas.microsoft.com/office/drawing/2014/main" id="{C0C85DAC-920B-44D6-34A6-000BFC63F311}"/>
              </a:ext>
            </a:extLst>
          </p:cNvPr>
          <p:cNvCxnSpPr>
            <a:cxnSpLocks noChangeAspect="1"/>
          </p:cNvCxnSpPr>
          <p:nvPr/>
        </p:nvCxnSpPr>
        <p:spPr>
          <a:xfrm>
            <a:off x="4071941" y="2782354"/>
            <a:ext cx="288000" cy="1396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65" name="直接连接符 244764">
            <a:extLst>
              <a:ext uri="{FF2B5EF4-FFF2-40B4-BE49-F238E27FC236}">
                <a16:creationId xmlns:a16="http://schemas.microsoft.com/office/drawing/2014/main" id="{0CE22E16-952E-2EFF-8798-8E015AAB147D}"/>
              </a:ext>
            </a:extLst>
          </p:cNvPr>
          <p:cNvCxnSpPr/>
          <p:nvPr/>
        </p:nvCxnSpPr>
        <p:spPr>
          <a:xfrm>
            <a:off x="4785258" y="2306104"/>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4766" name="正五边形 223">
            <a:extLst>
              <a:ext uri="{FF2B5EF4-FFF2-40B4-BE49-F238E27FC236}">
                <a16:creationId xmlns:a16="http://schemas.microsoft.com/office/drawing/2014/main" id="{C908A146-5400-0F40-CEB4-3899B91F9C0B}"/>
              </a:ext>
            </a:extLst>
          </p:cNvPr>
          <p:cNvSpPr/>
          <p:nvPr/>
        </p:nvSpPr>
        <p:spPr>
          <a:xfrm rot="5400000">
            <a:off x="4783141" y="2152117"/>
            <a:ext cx="909637" cy="766762"/>
          </a:xfrm>
          <a:prstGeom prst="pentagon">
            <a:avLst/>
          </a:prstGeom>
          <a:solidFill>
            <a:srgbClr val="00B0F0"/>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44767" name="直接连接符 244766">
            <a:extLst>
              <a:ext uri="{FF2B5EF4-FFF2-40B4-BE49-F238E27FC236}">
                <a16:creationId xmlns:a16="http://schemas.microsoft.com/office/drawing/2014/main" id="{C958FA16-C41B-C8C2-CBDA-0F172C206AED}"/>
              </a:ext>
            </a:extLst>
          </p:cNvPr>
          <p:cNvCxnSpPr>
            <a:cxnSpLocks noChangeAspect="1"/>
          </p:cNvCxnSpPr>
          <p:nvPr/>
        </p:nvCxnSpPr>
        <p:spPr>
          <a:xfrm flipH="1" flipV="1">
            <a:off x="5318129" y="2185454"/>
            <a:ext cx="216000" cy="345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672" name="矩形 71">
            <a:extLst>
              <a:ext uri="{FF2B5EF4-FFF2-40B4-BE49-F238E27FC236}">
                <a16:creationId xmlns:a16="http://schemas.microsoft.com/office/drawing/2014/main" id="{A8747A34-E163-0C22-A941-7BA9D8A7A5C1}"/>
              </a:ext>
            </a:extLst>
          </p:cNvPr>
          <p:cNvSpPr>
            <a:spLocks noChangeArrowheads="1"/>
          </p:cNvSpPr>
          <p:nvPr/>
        </p:nvSpPr>
        <p:spPr bwMode="auto">
          <a:xfrm>
            <a:off x="5362579" y="2898241"/>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9</a:t>
            </a:r>
            <a:endParaRPr lang="zh-CN" altLang="en-US" sz="1400">
              <a:latin typeface="Times New Roman" panose="02020603050405020304" pitchFamily="18" charset="0"/>
            </a:endParaRPr>
          </a:p>
        </p:txBody>
      </p:sp>
      <p:sp>
        <p:nvSpPr>
          <p:cNvPr id="284673" name="文本框 284672">
            <a:extLst>
              <a:ext uri="{FF2B5EF4-FFF2-40B4-BE49-F238E27FC236}">
                <a16:creationId xmlns:a16="http://schemas.microsoft.com/office/drawing/2014/main" id="{B55FD08A-4172-FF1C-9EDE-ADF7369EBF8A}"/>
              </a:ext>
            </a:extLst>
          </p:cNvPr>
          <p:cNvSpPr txBox="1"/>
          <p:nvPr/>
        </p:nvSpPr>
        <p:spPr>
          <a:xfrm>
            <a:off x="4338641" y="1557908"/>
            <a:ext cx="198772" cy="515398"/>
          </a:xfrm>
          <a:prstGeom prst="rect">
            <a:avLst/>
          </a:prstGeom>
          <a:noFill/>
        </p:spPr>
        <p:txBody>
          <a:bodyPr wrap="none" lIns="0" tIns="0" rIns="0" bIns="0" rtlCol="0">
            <a:spAutoFit/>
          </a:bodyPr>
          <a:lstStyle/>
          <a:p>
            <a:pPr>
              <a:lnSpc>
                <a:spcPts val="2000"/>
              </a:lnSpc>
            </a:pPr>
            <a:r>
              <a:rPr lang="en-US" altLang="zh-CN" sz="2000" b="1" dirty="0">
                <a:latin typeface="Times New Roman" panose="02020603050405020304" pitchFamily="18" charset="0"/>
                <a:cs typeface="Times New Roman" panose="02020603050405020304" pitchFamily="18" charset="0"/>
              </a:rPr>
              <a:t>O</a:t>
            </a:r>
            <a:endParaRPr lang="en-US" altLang="zh-CN" sz="2000" b="1" baseline="-25000" dirty="0">
              <a:latin typeface="Times New Roman" panose="02020603050405020304" pitchFamily="18" charset="0"/>
              <a:cs typeface="Times New Roman" panose="02020603050405020304" pitchFamily="18" charset="0"/>
            </a:endParaRPr>
          </a:p>
          <a:p>
            <a:pPr>
              <a:lnSpc>
                <a:spcPts val="2000"/>
              </a:lnSpc>
            </a:pPr>
            <a:r>
              <a:rPr lang="en-US" altLang="zh-CN" sz="1000" b="1" dirty="0">
                <a:latin typeface="Arial Unicode MS" panose="020B0604020202020204" pitchFamily="34" charset="-122"/>
                <a:ea typeface="Arial Unicode MS" panose="020B0604020202020204" pitchFamily="34" charset="-122"/>
                <a:cs typeface="Arial Unicode MS" panose="020B0604020202020204" pitchFamily="34" charset="-122"/>
              </a:rPr>
              <a:t> </a:t>
            </a:r>
            <a:r>
              <a:rPr lang="en-US" altLang="zh-CN" sz="2000" b="1" dirty="0">
                <a:latin typeface="Arial Unicode MS" panose="020B0604020202020204" pitchFamily="34" charset="-122"/>
                <a:ea typeface="Arial Unicode MS" panose="020B0604020202020204" pitchFamily="34" charset="-122"/>
                <a:cs typeface="Arial Unicode MS" panose="020B0604020202020204" pitchFamily="34" charset="-122"/>
              </a:rPr>
              <a:t>‖</a:t>
            </a:r>
            <a:endParaRPr lang="zh-CN" altLang="en-US" sz="2000" b="1" dirty="0"/>
          </a:p>
        </p:txBody>
      </p:sp>
      <p:cxnSp>
        <p:nvCxnSpPr>
          <p:cNvPr id="284674" name="直接连接符 284673">
            <a:extLst>
              <a:ext uri="{FF2B5EF4-FFF2-40B4-BE49-F238E27FC236}">
                <a16:creationId xmlns:a16="http://schemas.microsoft.com/office/drawing/2014/main" id="{6B34CC43-DAC3-7032-F2E9-4A99BE5FB361}"/>
              </a:ext>
            </a:extLst>
          </p:cNvPr>
          <p:cNvCxnSpPr/>
          <p:nvPr/>
        </p:nvCxnSpPr>
        <p:spPr>
          <a:xfrm flipH="1">
            <a:off x="3692532" y="2832620"/>
            <a:ext cx="314325" cy="1539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676" name="Rectangle 2">
            <a:extLst>
              <a:ext uri="{FF2B5EF4-FFF2-40B4-BE49-F238E27FC236}">
                <a16:creationId xmlns:a16="http://schemas.microsoft.com/office/drawing/2014/main" id="{8AF8CF26-34B9-0F83-FB92-FC90052E4B82}"/>
              </a:ext>
            </a:extLst>
          </p:cNvPr>
          <p:cNvSpPr>
            <a:spLocks noChangeArrowheads="1"/>
          </p:cNvSpPr>
          <p:nvPr/>
        </p:nvSpPr>
        <p:spPr bwMode="auto">
          <a:xfrm>
            <a:off x="3365504" y="5057240"/>
            <a:ext cx="2197096" cy="387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80000"/>
              </a:lnSpc>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脱氧鸟苷</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dGR</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
        <p:nvSpPr>
          <p:cNvPr id="284677" name="Rectangle 2">
            <a:extLst>
              <a:ext uri="{FF2B5EF4-FFF2-40B4-BE49-F238E27FC236}">
                <a16:creationId xmlns:a16="http://schemas.microsoft.com/office/drawing/2014/main" id="{AC2DACBA-C216-F7F1-C084-6C08E6AEC9E3}"/>
              </a:ext>
            </a:extLst>
          </p:cNvPr>
          <p:cNvSpPr>
            <a:spLocks noChangeArrowheads="1"/>
          </p:cNvSpPr>
          <p:nvPr/>
        </p:nvSpPr>
        <p:spPr bwMode="auto">
          <a:xfrm>
            <a:off x="6590510" y="5057240"/>
            <a:ext cx="1418432" cy="387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80000"/>
              </a:lnSpc>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胞苷</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(CR)</a:t>
            </a:r>
          </a:p>
        </p:txBody>
      </p:sp>
      <p:cxnSp>
        <p:nvCxnSpPr>
          <p:cNvPr id="284678" name="直接连接符 284677">
            <a:extLst>
              <a:ext uri="{FF2B5EF4-FFF2-40B4-BE49-F238E27FC236}">
                <a16:creationId xmlns:a16="http://schemas.microsoft.com/office/drawing/2014/main" id="{0B8B6E6C-9682-78FF-52D0-0888319B5627}"/>
              </a:ext>
            </a:extLst>
          </p:cNvPr>
          <p:cNvCxnSpPr/>
          <p:nvPr/>
        </p:nvCxnSpPr>
        <p:spPr>
          <a:xfrm>
            <a:off x="9527386" y="4322229"/>
            <a:ext cx="900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79" name="直接连接符 284678">
            <a:extLst>
              <a:ext uri="{FF2B5EF4-FFF2-40B4-BE49-F238E27FC236}">
                <a16:creationId xmlns:a16="http://schemas.microsoft.com/office/drawing/2014/main" id="{17F02F05-A6E3-B0B7-3819-FDA54E8DACAD}"/>
              </a:ext>
            </a:extLst>
          </p:cNvPr>
          <p:cNvCxnSpPr/>
          <p:nvPr/>
        </p:nvCxnSpPr>
        <p:spPr>
          <a:xfrm flipH="1">
            <a:off x="9152736" y="3647548"/>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80" name="直接连接符 284679">
            <a:extLst>
              <a:ext uri="{FF2B5EF4-FFF2-40B4-BE49-F238E27FC236}">
                <a16:creationId xmlns:a16="http://schemas.microsoft.com/office/drawing/2014/main" id="{B7CD2D44-E5F8-BB7D-40DA-FCF03BD0D63B}"/>
              </a:ext>
            </a:extLst>
          </p:cNvPr>
          <p:cNvCxnSpPr/>
          <p:nvPr/>
        </p:nvCxnSpPr>
        <p:spPr>
          <a:xfrm>
            <a:off x="10062385" y="3638022"/>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681" name="矩形 58">
            <a:extLst>
              <a:ext uri="{FF2B5EF4-FFF2-40B4-BE49-F238E27FC236}">
                <a16:creationId xmlns:a16="http://schemas.microsoft.com/office/drawing/2014/main" id="{7BF68F37-29DC-6121-8110-25F0D38EDB60}"/>
              </a:ext>
            </a:extLst>
          </p:cNvPr>
          <p:cNvSpPr>
            <a:spLocks noChangeArrowheads="1"/>
          </p:cNvSpPr>
          <p:nvPr/>
        </p:nvSpPr>
        <p:spPr bwMode="auto">
          <a:xfrm>
            <a:off x="9822658" y="3431642"/>
            <a:ext cx="2905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cxnSp>
        <p:nvCxnSpPr>
          <p:cNvPr id="284682" name="直接连接符 284681">
            <a:extLst>
              <a:ext uri="{FF2B5EF4-FFF2-40B4-BE49-F238E27FC236}">
                <a16:creationId xmlns:a16="http://schemas.microsoft.com/office/drawing/2014/main" id="{C664B7DD-4A3F-E713-2816-2E7484CE616E}"/>
              </a:ext>
            </a:extLst>
          </p:cNvPr>
          <p:cNvCxnSpPr/>
          <p:nvPr/>
        </p:nvCxnSpPr>
        <p:spPr>
          <a:xfrm>
            <a:off x="10784686" y="3176054"/>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83" name="直接连接符 284682">
            <a:extLst>
              <a:ext uri="{FF2B5EF4-FFF2-40B4-BE49-F238E27FC236}">
                <a16:creationId xmlns:a16="http://schemas.microsoft.com/office/drawing/2014/main" id="{D54A1AC5-79A1-0587-9860-B5B6FD35CFA4}"/>
              </a:ext>
            </a:extLst>
          </p:cNvPr>
          <p:cNvCxnSpPr/>
          <p:nvPr/>
        </p:nvCxnSpPr>
        <p:spPr>
          <a:xfrm>
            <a:off x="9146386" y="3712629"/>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684" name="矩形 93">
            <a:extLst>
              <a:ext uri="{FF2B5EF4-FFF2-40B4-BE49-F238E27FC236}">
                <a16:creationId xmlns:a16="http://schemas.microsoft.com/office/drawing/2014/main" id="{83EA4754-97AD-BE5F-1DBC-6A409C133FA0}"/>
              </a:ext>
            </a:extLst>
          </p:cNvPr>
          <p:cNvSpPr>
            <a:spLocks noChangeArrowheads="1"/>
          </p:cNvSpPr>
          <p:nvPr/>
        </p:nvSpPr>
        <p:spPr bwMode="auto">
          <a:xfrm>
            <a:off x="8465348" y="3404654"/>
            <a:ext cx="110525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HO‒CH</a:t>
            </a:r>
            <a:r>
              <a:rPr lang="en-US" altLang="zh-CN" sz="2000" b="1" baseline="-25000" dirty="0">
                <a:solidFill>
                  <a:srgbClr val="000000"/>
                </a:solidFill>
                <a:latin typeface="Times New Roman" panose="02020603050405020304" pitchFamily="18" charset="0"/>
              </a:rPr>
              <a:t>2</a:t>
            </a:r>
            <a:endParaRPr lang="zh-CN" altLang="en-US" sz="2000" b="1" baseline="-25000" dirty="0">
              <a:latin typeface="Times New Roman" panose="02020603050405020304" pitchFamily="18" charset="0"/>
            </a:endParaRPr>
          </a:p>
        </p:txBody>
      </p:sp>
      <p:sp>
        <p:nvSpPr>
          <p:cNvPr id="284685" name="矩形 93">
            <a:extLst>
              <a:ext uri="{FF2B5EF4-FFF2-40B4-BE49-F238E27FC236}">
                <a16:creationId xmlns:a16="http://schemas.microsoft.com/office/drawing/2014/main" id="{D8B5F6CB-34EB-B031-10C4-F17127A3ED0E}"/>
              </a:ext>
            </a:extLst>
          </p:cNvPr>
          <p:cNvSpPr>
            <a:spLocks noChangeArrowheads="1"/>
          </p:cNvSpPr>
          <p:nvPr/>
        </p:nvSpPr>
        <p:spPr bwMode="auto">
          <a:xfrm>
            <a:off x="9008273" y="4169829"/>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686" name="矩形 93">
            <a:extLst>
              <a:ext uri="{FF2B5EF4-FFF2-40B4-BE49-F238E27FC236}">
                <a16:creationId xmlns:a16="http://schemas.microsoft.com/office/drawing/2014/main" id="{E984A993-BBA0-6811-1B08-BAF6AB8DB8E5}"/>
              </a:ext>
            </a:extLst>
          </p:cNvPr>
          <p:cNvSpPr>
            <a:spLocks noChangeArrowheads="1"/>
          </p:cNvSpPr>
          <p:nvPr/>
        </p:nvSpPr>
        <p:spPr bwMode="auto">
          <a:xfrm>
            <a:off x="10670386" y="4169829"/>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284687" name="直接连接符 284686">
            <a:extLst>
              <a:ext uri="{FF2B5EF4-FFF2-40B4-BE49-F238E27FC236}">
                <a16:creationId xmlns:a16="http://schemas.microsoft.com/office/drawing/2014/main" id="{5FB342F0-3655-2826-A291-78094956DA0E}"/>
              </a:ext>
            </a:extLst>
          </p:cNvPr>
          <p:cNvCxnSpPr/>
          <p:nvPr/>
        </p:nvCxnSpPr>
        <p:spPr>
          <a:xfrm>
            <a:off x="9536911" y="4093629"/>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88" name="直接连接符 284687">
            <a:extLst>
              <a:ext uri="{FF2B5EF4-FFF2-40B4-BE49-F238E27FC236}">
                <a16:creationId xmlns:a16="http://schemas.microsoft.com/office/drawing/2014/main" id="{5FB13A37-0295-D42A-FC0C-B9DD41BC8C53}"/>
              </a:ext>
            </a:extLst>
          </p:cNvPr>
          <p:cNvCxnSpPr/>
          <p:nvPr/>
        </p:nvCxnSpPr>
        <p:spPr>
          <a:xfrm>
            <a:off x="10414799" y="4093629"/>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689" name="矩形 93">
            <a:extLst>
              <a:ext uri="{FF2B5EF4-FFF2-40B4-BE49-F238E27FC236}">
                <a16:creationId xmlns:a16="http://schemas.microsoft.com/office/drawing/2014/main" id="{472F33E6-951A-348F-911C-FE514ACD3C78}"/>
              </a:ext>
            </a:extLst>
          </p:cNvPr>
          <p:cNvSpPr>
            <a:spLocks noChangeArrowheads="1"/>
          </p:cNvSpPr>
          <p:nvPr/>
        </p:nvSpPr>
        <p:spPr bwMode="auto">
          <a:xfrm>
            <a:off x="10270336" y="3833279"/>
            <a:ext cx="29051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690" name="矩形 93">
            <a:extLst>
              <a:ext uri="{FF2B5EF4-FFF2-40B4-BE49-F238E27FC236}">
                <a16:creationId xmlns:a16="http://schemas.microsoft.com/office/drawing/2014/main" id="{5E119725-7D72-68B9-3D0D-13E790B97E5F}"/>
              </a:ext>
            </a:extLst>
          </p:cNvPr>
          <p:cNvSpPr>
            <a:spLocks noChangeArrowheads="1"/>
          </p:cNvSpPr>
          <p:nvPr/>
        </p:nvSpPr>
        <p:spPr bwMode="auto">
          <a:xfrm>
            <a:off x="9394036" y="3833279"/>
            <a:ext cx="29210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691" name="矩形 93">
            <a:extLst>
              <a:ext uri="{FF2B5EF4-FFF2-40B4-BE49-F238E27FC236}">
                <a16:creationId xmlns:a16="http://schemas.microsoft.com/office/drawing/2014/main" id="{076496A2-0A08-5BDC-9639-37A2CC43959C}"/>
              </a:ext>
            </a:extLst>
          </p:cNvPr>
          <p:cNvSpPr>
            <a:spLocks noChangeArrowheads="1"/>
          </p:cNvSpPr>
          <p:nvPr/>
        </p:nvSpPr>
        <p:spPr bwMode="auto">
          <a:xfrm>
            <a:off x="10259721" y="4547654"/>
            <a:ext cx="2911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a:t>
            </a:r>
            <a:endParaRPr lang="zh-CN" altLang="en-US" sz="2000" b="1" baseline="-25000" dirty="0">
              <a:latin typeface="Times New Roman" panose="02020603050405020304" pitchFamily="18" charset="0"/>
            </a:endParaRPr>
          </a:p>
        </p:txBody>
      </p:sp>
      <p:sp>
        <p:nvSpPr>
          <p:cNvPr id="284692" name="矩形 93">
            <a:extLst>
              <a:ext uri="{FF2B5EF4-FFF2-40B4-BE49-F238E27FC236}">
                <a16:creationId xmlns:a16="http://schemas.microsoft.com/office/drawing/2014/main" id="{06D8F8FB-2E09-89F4-5104-64449F22ADDF}"/>
              </a:ext>
            </a:extLst>
          </p:cNvPr>
          <p:cNvSpPr>
            <a:spLocks noChangeArrowheads="1"/>
          </p:cNvSpPr>
          <p:nvPr/>
        </p:nvSpPr>
        <p:spPr bwMode="auto">
          <a:xfrm>
            <a:off x="9419436" y="4547654"/>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OH</a:t>
            </a:r>
            <a:endParaRPr lang="zh-CN" altLang="en-US" sz="2000" b="1" baseline="-25000" dirty="0">
              <a:latin typeface="Times New Roman" panose="02020603050405020304" pitchFamily="18" charset="0"/>
            </a:endParaRPr>
          </a:p>
        </p:txBody>
      </p:sp>
      <p:sp>
        <p:nvSpPr>
          <p:cNvPr id="284693" name="矩形 15">
            <a:extLst>
              <a:ext uri="{FF2B5EF4-FFF2-40B4-BE49-F238E27FC236}">
                <a16:creationId xmlns:a16="http://schemas.microsoft.com/office/drawing/2014/main" id="{F10A73E9-F3CF-855A-B591-FA9E2C8202F6}"/>
              </a:ext>
            </a:extLst>
          </p:cNvPr>
          <p:cNvSpPr>
            <a:spLocks noChangeArrowheads="1"/>
          </p:cNvSpPr>
          <p:nvPr/>
        </p:nvSpPr>
        <p:spPr bwMode="auto">
          <a:xfrm>
            <a:off x="9022561" y="3245904"/>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694" name="矩形 15">
            <a:extLst>
              <a:ext uri="{FF2B5EF4-FFF2-40B4-BE49-F238E27FC236}">
                <a16:creationId xmlns:a16="http://schemas.microsoft.com/office/drawing/2014/main" id="{B9F71312-7363-3A08-1664-0F5DAB14DF1C}"/>
              </a:ext>
            </a:extLst>
          </p:cNvPr>
          <p:cNvSpPr>
            <a:spLocks noChangeArrowheads="1"/>
          </p:cNvSpPr>
          <p:nvPr/>
        </p:nvSpPr>
        <p:spPr bwMode="auto">
          <a:xfrm>
            <a:off x="10822786" y="3874554"/>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695" name="矩形 15">
            <a:extLst>
              <a:ext uri="{FF2B5EF4-FFF2-40B4-BE49-F238E27FC236}">
                <a16:creationId xmlns:a16="http://schemas.microsoft.com/office/drawing/2014/main" id="{05E101DB-DC16-780B-55B4-5D7E9A25D4AB}"/>
              </a:ext>
            </a:extLst>
          </p:cNvPr>
          <p:cNvSpPr>
            <a:spLocks noChangeArrowheads="1"/>
          </p:cNvSpPr>
          <p:nvPr/>
        </p:nvSpPr>
        <p:spPr bwMode="auto">
          <a:xfrm>
            <a:off x="10213186" y="4103154"/>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696" name="矩形 15">
            <a:extLst>
              <a:ext uri="{FF2B5EF4-FFF2-40B4-BE49-F238E27FC236}">
                <a16:creationId xmlns:a16="http://schemas.microsoft.com/office/drawing/2014/main" id="{A01FB1DC-2090-B56F-0E07-B7FA3DCD2877}"/>
              </a:ext>
            </a:extLst>
          </p:cNvPr>
          <p:cNvSpPr>
            <a:spLocks noChangeArrowheads="1"/>
          </p:cNvSpPr>
          <p:nvPr/>
        </p:nvSpPr>
        <p:spPr bwMode="auto">
          <a:xfrm>
            <a:off x="9541673" y="4103154"/>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3</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697" name="矩形 15">
            <a:extLst>
              <a:ext uri="{FF2B5EF4-FFF2-40B4-BE49-F238E27FC236}">
                <a16:creationId xmlns:a16="http://schemas.microsoft.com/office/drawing/2014/main" id="{44532851-59ED-C6AA-A2CF-A8EEB2B5DC22}"/>
              </a:ext>
            </a:extLst>
          </p:cNvPr>
          <p:cNvSpPr>
            <a:spLocks noChangeArrowheads="1"/>
          </p:cNvSpPr>
          <p:nvPr/>
        </p:nvSpPr>
        <p:spPr bwMode="auto">
          <a:xfrm>
            <a:off x="8932073" y="3849154"/>
            <a:ext cx="214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698" name="六边形 284697">
            <a:extLst>
              <a:ext uri="{FF2B5EF4-FFF2-40B4-BE49-F238E27FC236}">
                <a16:creationId xmlns:a16="http://schemas.microsoft.com/office/drawing/2014/main" id="{D6F4AEF5-4BE6-BD90-5E36-4AD002C91990}"/>
              </a:ext>
            </a:extLst>
          </p:cNvPr>
          <p:cNvSpPr/>
          <p:nvPr/>
        </p:nvSpPr>
        <p:spPr>
          <a:xfrm rot="5400000">
            <a:off x="10247317" y="2105285"/>
            <a:ext cx="1006475" cy="855663"/>
          </a:xfrm>
          <a:prstGeom prst="hexagon">
            <a:avLst/>
          </a:prstGeom>
          <a:solidFill>
            <a:srgbClr val="00B0F0"/>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84699" name="直接连接符 284698">
            <a:extLst>
              <a:ext uri="{FF2B5EF4-FFF2-40B4-BE49-F238E27FC236}">
                <a16:creationId xmlns:a16="http://schemas.microsoft.com/office/drawing/2014/main" id="{9F7A6EA4-D16B-115F-5909-964CF3033695}"/>
              </a:ext>
            </a:extLst>
          </p:cNvPr>
          <p:cNvCxnSpPr/>
          <p:nvPr/>
        </p:nvCxnSpPr>
        <p:spPr>
          <a:xfrm>
            <a:off x="11110653" y="2307692"/>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00" name="直接连接符 284699">
            <a:extLst>
              <a:ext uri="{FF2B5EF4-FFF2-40B4-BE49-F238E27FC236}">
                <a16:creationId xmlns:a16="http://schemas.microsoft.com/office/drawing/2014/main" id="{5D3ED09F-482E-3F6C-3F20-E23567880670}"/>
              </a:ext>
            </a:extLst>
          </p:cNvPr>
          <p:cNvCxnSpPr/>
          <p:nvPr/>
        </p:nvCxnSpPr>
        <p:spPr>
          <a:xfrm flipH="1">
            <a:off x="10130636" y="2801404"/>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01" name="直接连接符 284700">
            <a:extLst>
              <a:ext uri="{FF2B5EF4-FFF2-40B4-BE49-F238E27FC236}">
                <a16:creationId xmlns:a16="http://schemas.microsoft.com/office/drawing/2014/main" id="{D81B538A-3FE8-D45D-E462-C60AD21717B9}"/>
              </a:ext>
            </a:extLst>
          </p:cNvPr>
          <p:cNvCxnSpPr/>
          <p:nvPr/>
        </p:nvCxnSpPr>
        <p:spPr>
          <a:xfrm flipH="1">
            <a:off x="10165561" y="2847442"/>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02" name="直接连接符 284701">
            <a:extLst>
              <a:ext uri="{FF2B5EF4-FFF2-40B4-BE49-F238E27FC236}">
                <a16:creationId xmlns:a16="http://schemas.microsoft.com/office/drawing/2014/main" id="{A69A5B21-875F-CB37-AAC3-317008A17B99}"/>
              </a:ext>
            </a:extLst>
          </p:cNvPr>
          <p:cNvCxnSpPr/>
          <p:nvPr/>
        </p:nvCxnSpPr>
        <p:spPr>
          <a:xfrm>
            <a:off x="10751820" y="1764767"/>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703" name="矩形 31">
            <a:extLst>
              <a:ext uri="{FF2B5EF4-FFF2-40B4-BE49-F238E27FC236}">
                <a16:creationId xmlns:a16="http://schemas.microsoft.com/office/drawing/2014/main" id="{C73A17AE-226C-ADD2-DB5A-B5DF768AE59C}"/>
              </a:ext>
            </a:extLst>
          </p:cNvPr>
          <p:cNvSpPr>
            <a:spLocks noChangeArrowheads="1"/>
          </p:cNvSpPr>
          <p:nvPr/>
        </p:nvSpPr>
        <p:spPr bwMode="auto">
          <a:xfrm>
            <a:off x="10616411" y="1420279"/>
            <a:ext cx="561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NH</a:t>
            </a:r>
            <a:r>
              <a:rPr lang="en-US" altLang="zh-CN" sz="2000" b="1" baseline="-25000" dirty="0">
                <a:solidFill>
                  <a:srgbClr val="000000"/>
                </a:solidFill>
                <a:latin typeface="Times New Roman" panose="02020603050405020304" pitchFamily="18" charset="0"/>
              </a:rPr>
              <a:t>2</a:t>
            </a:r>
            <a:endParaRPr lang="zh-CN" altLang="en-US" sz="2000" b="1" baseline="-25000" dirty="0">
              <a:latin typeface="Times New Roman" panose="02020603050405020304" pitchFamily="18" charset="0"/>
            </a:endParaRPr>
          </a:p>
        </p:txBody>
      </p:sp>
      <p:sp>
        <p:nvSpPr>
          <p:cNvPr id="284704" name="矩形 32">
            <a:extLst>
              <a:ext uri="{FF2B5EF4-FFF2-40B4-BE49-F238E27FC236}">
                <a16:creationId xmlns:a16="http://schemas.microsoft.com/office/drawing/2014/main" id="{F9A72B6B-A930-3ADA-AC58-5C0BA2C50F4C}"/>
              </a:ext>
            </a:extLst>
          </p:cNvPr>
          <p:cNvSpPr>
            <a:spLocks noChangeArrowheads="1"/>
          </p:cNvSpPr>
          <p:nvPr/>
        </p:nvSpPr>
        <p:spPr bwMode="auto">
          <a:xfrm>
            <a:off x="9882986" y="2868079"/>
            <a:ext cx="290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a:t>
            </a:r>
            <a:endParaRPr lang="zh-CN" altLang="en-US" sz="2000" b="1" baseline="-25000">
              <a:latin typeface="Times New Roman" panose="02020603050405020304" pitchFamily="18" charset="0"/>
            </a:endParaRPr>
          </a:p>
        </p:txBody>
      </p:sp>
      <p:sp>
        <p:nvSpPr>
          <p:cNvPr id="284705" name="矩形 15">
            <a:extLst>
              <a:ext uri="{FF2B5EF4-FFF2-40B4-BE49-F238E27FC236}">
                <a16:creationId xmlns:a16="http://schemas.microsoft.com/office/drawing/2014/main" id="{6F092EEC-F46E-2F66-FC84-17FEA8F75D94}"/>
              </a:ext>
            </a:extLst>
          </p:cNvPr>
          <p:cNvSpPr>
            <a:spLocks noChangeArrowheads="1"/>
          </p:cNvSpPr>
          <p:nvPr/>
        </p:nvSpPr>
        <p:spPr bwMode="auto">
          <a:xfrm>
            <a:off x="10883111" y="2960154"/>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endParaRPr lang="zh-CN" altLang="en-US" sz="1400">
              <a:latin typeface="Times New Roman" panose="02020603050405020304" pitchFamily="18" charset="0"/>
            </a:endParaRPr>
          </a:p>
        </p:txBody>
      </p:sp>
      <p:sp>
        <p:nvSpPr>
          <p:cNvPr id="284706" name="Rectangle 2">
            <a:extLst>
              <a:ext uri="{FF2B5EF4-FFF2-40B4-BE49-F238E27FC236}">
                <a16:creationId xmlns:a16="http://schemas.microsoft.com/office/drawing/2014/main" id="{A8AEF4B2-B3A6-C1A3-9A0B-1656442028B4}"/>
              </a:ext>
            </a:extLst>
          </p:cNvPr>
          <p:cNvSpPr>
            <a:spLocks noChangeArrowheads="1"/>
          </p:cNvSpPr>
          <p:nvPr/>
        </p:nvSpPr>
        <p:spPr bwMode="auto">
          <a:xfrm>
            <a:off x="9008273" y="5056533"/>
            <a:ext cx="2102380" cy="387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80000"/>
              </a:lnSpc>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脱氧胸苷</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dTR</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cxnSp>
        <p:nvCxnSpPr>
          <p:cNvPr id="284707" name="直接连接符 284706">
            <a:extLst>
              <a:ext uri="{FF2B5EF4-FFF2-40B4-BE49-F238E27FC236}">
                <a16:creationId xmlns:a16="http://schemas.microsoft.com/office/drawing/2014/main" id="{21345E18-6BF0-0ABA-72F6-F93FFCE65F74}"/>
              </a:ext>
            </a:extLst>
          </p:cNvPr>
          <p:cNvCxnSpPr/>
          <p:nvPr/>
        </p:nvCxnSpPr>
        <p:spPr>
          <a:xfrm flipH="1">
            <a:off x="11170448" y="2080679"/>
            <a:ext cx="314325" cy="15398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708" name="矩形 31">
            <a:extLst>
              <a:ext uri="{FF2B5EF4-FFF2-40B4-BE49-F238E27FC236}">
                <a16:creationId xmlns:a16="http://schemas.microsoft.com/office/drawing/2014/main" id="{C9C51D36-DF22-5A42-789B-369CD2131BA9}"/>
              </a:ext>
            </a:extLst>
          </p:cNvPr>
          <p:cNvSpPr>
            <a:spLocks noChangeArrowheads="1"/>
          </p:cNvSpPr>
          <p:nvPr/>
        </p:nvSpPr>
        <p:spPr bwMode="auto">
          <a:xfrm>
            <a:off x="11484773" y="1866465"/>
            <a:ext cx="5620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CH</a:t>
            </a:r>
            <a:r>
              <a:rPr lang="en-US" altLang="zh-CN" sz="2000" b="1" baseline="-25000" dirty="0">
                <a:solidFill>
                  <a:srgbClr val="000000"/>
                </a:solidFill>
                <a:latin typeface="Times New Roman" panose="02020603050405020304" pitchFamily="18" charset="0"/>
              </a:rPr>
              <a:t>3</a:t>
            </a:r>
            <a:endParaRPr lang="zh-CN" altLang="en-US" sz="2000" b="1" baseline="-25000" dirty="0">
              <a:latin typeface="Times New Roman" panose="02020603050405020304" pitchFamily="18" charset="0"/>
            </a:endParaRPr>
          </a:p>
        </p:txBody>
      </p:sp>
      <p:cxnSp>
        <p:nvCxnSpPr>
          <p:cNvPr id="284709" name="直接连接符 284708">
            <a:extLst>
              <a:ext uri="{FF2B5EF4-FFF2-40B4-BE49-F238E27FC236}">
                <a16:creationId xmlns:a16="http://schemas.microsoft.com/office/drawing/2014/main" id="{9B541B64-4E48-C9D8-D979-32FB80F72EB8}"/>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84710" name="任意多边形 262">
            <a:extLst>
              <a:ext uri="{FF2B5EF4-FFF2-40B4-BE49-F238E27FC236}">
                <a16:creationId xmlns:a16="http://schemas.microsoft.com/office/drawing/2014/main" id="{D72F398F-A406-1BDC-1B04-07E48220857E}"/>
              </a:ext>
            </a:extLst>
          </p:cNvPr>
          <p:cNvSpPr>
            <a:spLocks/>
          </p:cNvSpPr>
          <p:nvPr/>
        </p:nvSpPr>
        <p:spPr>
          <a:xfrm>
            <a:off x="8817613" y="4760096"/>
            <a:ext cx="14134" cy="12719"/>
          </a:xfrm>
          <a:custGeom>
            <a:avLst/>
            <a:gdLst>
              <a:gd name="connsiteX0" fmla="*/ 14134 w 14134"/>
              <a:gd name="connsiteY0" fmla="*/ 0 h 12719"/>
              <a:gd name="connsiteX1" fmla="*/ 2688 w 14134"/>
              <a:gd name="connsiteY1" fmla="*/ 12719 h 12719"/>
              <a:gd name="connsiteX2" fmla="*/ 0 w 14134"/>
              <a:gd name="connsiteY2" fmla="*/ 12719 h 12719"/>
              <a:gd name="connsiteX3" fmla="*/ 14134 w 14134"/>
              <a:gd name="connsiteY3" fmla="*/ 0 h 12719"/>
            </a:gdLst>
            <a:ahLst/>
            <a:cxnLst>
              <a:cxn ang="0">
                <a:pos x="connsiteX0" y="connsiteY0"/>
              </a:cxn>
              <a:cxn ang="0">
                <a:pos x="connsiteX1" y="connsiteY1"/>
              </a:cxn>
              <a:cxn ang="0">
                <a:pos x="connsiteX2" y="connsiteY2"/>
              </a:cxn>
              <a:cxn ang="0">
                <a:pos x="connsiteX3" y="connsiteY3"/>
              </a:cxn>
            </a:cxnLst>
            <a:rect l="l" t="t" r="r" b="b"/>
            <a:pathLst>
              <a:path w="14134" h="12719">
                <a:moveTo>
                  <a:pt x="14134" y="0"/>
                </a:moveTo>
                <a:lnTo>
                  <a:pt x="2688" y="12719"/>
                </a:lnTo>
                <a:lnTo>
                  <a:pt x="0" y="12719"/>
                </a:lnTo>
                <a:lnTo>
                  <a:pt x="14134"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latin typeface="Times New Roman" panose="02020603050405020304" pitchFamily="18" charset="0"/>
              <a:ea typeface="方正姚体" panose="02010601030101010101" pitchFamily="2" charset="-122"/>
            </a:endParaRPr>
          </a:p>
        </p:txBody>
      </p:sp>
      <p:sp>
        <p:nvSpPr>
          <p:cNvPr id="284711" name="任意多边形 263">
            <a:extLst>
              <a:ext uri="{FF2B5EF4-FFF2-40B4-BE49-F238E27FC236}">
                <a16:creationId xmlns:a16="http://schemas.microsoft.com/office/drawing/2014/main" id="{6DED16D4-2D4A-B9B2-628C-33C2EAF25013}"/>
              </a:ext>
            </a:extLst>
          </p:cNvPr>
          <p:cNvSpPr>
            <a:spLocks/>
          </p:cNvSpPr>
          <p:nvPr/>
        </p:nvSpPr>
        <p:spPr>
          <a:xfrm>
            <a:off x="10422552" y="3934444"/>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84712" name="任意多边形 264">
            <a:extLst>
              <a:ext uri="{FF2B5EF4-FFF2-40B4-BE49-F238E27FC236}">
                <a16:creationId xmlns:a16="http://schemas.microsoft.com/office/drawing/2014/main" id="{F1CF4729-3BA5-AA96-E9F8-731D2B645166}"/>
              </a:ext>
            </a:extLst>
          </p:cNvPr>
          <p:cNvSpPr>
            <a:spLocks/>
          </p:cNvSpPr>
          <p:nvPr/>
        </p:nvSpPr>
        <p:spPr>
          <a:xfrm flipH="1">
            <a:off x="9170003" y="3934434"/>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84713" name="任意多边形 265">
            <a:extLst>
              <a:ext uri="{FF2B5EF4-FFF2-40B4-BE49-F238E27FC236}">
                <a16:creationId xmlns:a16="http://schemas.microsoft.com/office/drawing/2014/main" id="{31912E57-83A2-FE3B-6B51-9F489DF611D5}"/>
              </a:ext>
            </a:extLst>
          </p:cNvPr>
          <p:cNvSpPr>
            <a:spLocks/>
          </p:cNvSpPr>
          <p:nvPr/>
        </p:nvSpPr>
        <p:spPr>
          <a:xfrm>
            <a:off x="7636489" y="3958243"/>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84714" name="任意多边形 266">
            <a:extLst>
              <a:ext uri="{FF2B5EF4-FFF2-40B4-BE49-F238E27FC236}">
                <a16:creationId xmlns:a16="http://schemas.microsoft.com/office/drawing/2014/main" id="{6E9A1D6D-2959-8F0C-753B-CE822800A96B}"/>
              </a:ext>
            </a:extLst>
          </p:cNvPr>
          <p:cNvSpPr>
            <a:spLocks/>
          </p:cNvSpPr>
          <p:nvPr/>
        </p:nvSpPr>
        <p:spPr>
          <a:xfrm flipH="1">
            <a:off x="6383940" y="3958233"/>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84715" name="任意多边形 267">
            <a:extLst>
              <a:ext uri="{FF2B5EF4-FFF2-40B4-BE49-F238E27FC236}">
                <a16:creationId xmlns:a16="http://schemas.microsoft.com/office/drawing/2014/main" id="{4798DA2E-0401-8D28-D1A7-1F77C61B95CF}"/>
              </a:ext>
            </a:extLst>
          </p:cNvPr>
          <p:cNvSpPr>
            <a:spLocks/>
          </p:cNvSpPr>
          <p:nvPr/>
        </p:nvSpPr>
        <p:spPr>
          <a:xfrm>
            <a:off x="4907547" y="3924900"/>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84716" name="任意多边形 268">
            <a:extLst>
              <a:ext uri="{FF2B5EF4-FFF2-40B4-BE49-F238E27FC236}">
                <a16:creationId xmlns:a16="http://schemas.microsoft.com/office/drawing/2014/main" id="{F47F9F89-D04B-480F-7A35-7A8DBB2A877F}"/>
              </a:ext>
            </a:extLst>
          </p:cNvPr>
          <p:cNvSpPr>
            <a:spLocks/>
          </p:cNvSpPr>
          <p:nvPr/>
        </p:nvSpPr>
        <p:spPr>
          <a:xfrm flipH="1">
            <a:off x="3654998" y="3924890"/>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84717" name="椭圆 284716">
            <a:extLst>
              <a:ext uri="{FF2B5EF4-FFF2-40B4-BE49-F238E27FC236}">
                <a16:creationId xmlns:a16="http://schemas.microsoft.com/office/drawing/2014/main" id="{5768BDE1-2781-5FFE-AC93-7E5454697B99}"/>
              </a:ext>
            </a:extLst>
          </p:cNvPr>
          <p:cNvSpPr/>
          <p:nvPr/>
        </p:nvSpPr>
        <p:spPr>
          <a:xfrm>
            <a:off x="3849041" y="2112018"/>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18" name="椭圆 284717">
            <a:extLst>
              <a:ext uri="{FF2B5EF4-FFF2-40B4-BE49-F238E27FC236}">
                <a16:creationId xmlns:a16="http://schemas.microsoft.com/office/drawing/2014/main" id="{3205D27A-8FC8-FB7B-BE72-2BD531764AC3}"/>
              </a:ext>
            </a:extLst>
          </p:cNvPr>
          <p:cNvSpPr/>
          <p:nvPr/>
        </p:nvSpPr>
        <p:spPr>
          <a:xfrm>
            <a:off x="5151124" y="1958991"/>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19" name="椭圆 284718">
            <a:extLst>
              <a:ext uri="{FF2B5EF4-FFF2-40B4-BE49-F238E27FC236}">
                <a16:creationId xmlns:a16="http://schemas.microsoft.com/office/drawing/2014/main" id="{549CE264-94B4-16B2-1288-F852CBF378D7}"/>
              </a:ext>
            </a:extLst>
          </p:cNvPr>
          <p:cNvSpPr/>
          <p:nvPr/>
        </p:nvSpPr>
        <p:spPr>
          <a:xfrm>
            <a:off x="4347370" y="2884849"/>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20" name="椭圆 284719">
            <a:extLst>
              <a:ext uri="{FF2B5EF4-FFF2-40B4-BE49-F238E27FC236}">
                <a16:creationId xmlns:a16="http://schemas.microsoft.com/office/drawing/2014/main" id="{63082926-A430-45E0-7DE2-883D241ECB1F}"/>
              </a:ext>
            </a:extLst>
          </p:cNvPr>
          <p:cNvSpPr/>
          <p:nvPr/>
        </p:nvSpPr>
        <p:spPr>
          <a:xfrm>
            <a:off x="5159766" y="2891172"/>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21" name="椭圆 284720">
            <a:extLst>
              <a:ext uri="{FF2B5EF4-FFF2-40B4-BE49-F238E27FC236}">
                <a16:creationId xmlns:a16="http://schemas.microsoft.com/office/drawing/2014/main" id="{5A394590-BF22-8EA2-CA21-DF1384991BDC}"/>
              </a:ext>
            </a:extLst>
          </p:cNvPr>
          <p:cNvSpPr/>
          <p:nvPr/>
        </p:nvSpPr>
        <p:spPr>
          <a:xfrm>
            <a:off x="7419916" y="2111635"/>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22" name="椭圆 284721">
            <a:extLst>
              <a:ext uri="{FF2B5EF4-FFF2-40B4-BE49-F238E27FC236}">
                <a16:creationId xmlns:a16="http://schemas.microsoft.com/office/drawing/2014/main" id="{EAD3092E-B66F-D231-527B-ABC916081C1B}"/>
              </a:ext>
            </a:extLst>
          </p:cNvPr>
          <p:cNvSpPr/>
          <p:nvPr/>
        </p:nvSpPr>
        <p:spPr>
          <a:xfrm>
            <a:off x="7885786" y="2892069"/>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23" name="椭圆 284722">
            <a:extLst>
              <a:ext uri="{FF2B5EF4-FFF2-40B4-BE49-F238E27FC236}">
                <a16:creationId xmlns:a16="http://schemas.microsoft.com/office/drawing/2014/main" id="{F20CFD98-272D-E45A-EE7A-771911EBA49A}"/>
              </a:ext>
            </a:extLst>
          </p:cNvPr>
          <p:cNvSpPr/>
          <p:nvPr/>
        </p:nvSpPr>
        <p:spPr>
          <a:xfrm>
            <a:off x="10151416" y="2109672"/>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24" name="椭圆 284723">
            <a:extLst>
              <a:ext uri="{FF2B5EF4-FFF2-40B4-BE49-F238E27FC236}">
                <a16:creationId xmlns:a16="http://schemas.microsoft.com/office/drawing/2014/main" id="{9563715A-88E0-46F0-2952-BD623A55C91B}"/>
              </a:ext>
            </a:extLst>
          </p:cNvPr>
          <p:cNvSpPr/>
          <p:nvPr/>
        </p:nvSpPr>
        <p:spPr>
          <a:xfrm>
            <a:off x="10656385" y="2891170"/>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25" name="矩形 22">
            <a:extLst>
              <a:ext uri="{FF2B5EF4-FFF2-40B4-BE49-F238E27FC236}">
                <a16:creationId xmlns:a16="http://schemas.microsoft.com/office/drawing/2014/main" id="{AA440343-B803-F7D1-BCEF-05C63A4C5AD4}"/>
              </a:ext>
            </a:extLst>
          </p:cNvPr>
          <p:cNvSpPr>
            <a:spLocks noChangeArrowheads="1"/>
          </p:cNvSpPr>
          <p:nvPr/>
        </p:nvSpPr>
        <p:spPr bwMode="auto">
          <a:xfrm>
            <a:off x="7415217" y="2106786"/>
            <a:ext cx="277812"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284726" name="矩形 25">
            <a:extLst>
              <a:ext uri="{FF2B5EF4-FFF2-40B4-BE49-F238E27FC236}">
                <a16:creationId xmlns:a16="http://schemas.microsoft.com/office/drawing/2014/main" id="{B51F8E87-9D8C-7F93-EEC3-9F71985FD49A}"/>
              </a:ext>
            </a:extLst>
          </p:cNvPr>
          <p:cNvSpPr>
            <a:spLocks noChangeArrowheads="1"/>
          </p:cNvSpPr>
          <p:nvPr/>
        </p:nvSpPr>
        <p:spPr bwMode="auto">
          <a:xfrm>
            <a:off x="7872417" y="2865611"/>
            <a:ext cx="277812"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grpSp>
        <p:nvGrpSpPr>
          <p:cNvPr id="284727" name="组合 284726">
            <a:extLst>
              <a:ext uri="{FF2B5EF4-FFF2-40B4-BE49-F238E27FC236}">
                <a16:creationId xmlns:a16="http://schemas.microsoft.com/office/drawing/2014/main" id="{5973844F-01BD-FE2C-8E10-A3DE1BA86F5D}"/>
              </a:ext>
            </a:extLst>
          </p:cNvPr>
          <p:cNvGrpSpPr/>
          <p:nvPr/>
        </p:nvGrpSpPr>
        <p:grpSpPr>
          <a:xfrm>
            <a:off x="144466" y="1439329"/>
            <a:ext cx="2590800" cy="3392487"/>
            <a:chOff x="144466" y="1439329"/>
            <a:chExt cx="2590800" cy="3392487"/>
          </a:xfrm>
        </p:grpSpPr>
        <p:sp>
          <p:nvSpPr>
            <p:cNvPr id="284728" name="正五边形 1">
              <a:extLst>
                <a:ext uri="{FF2B5EF4-FFF2-40B4-BE49-F238E27FC236}">
                  <a16:creationId xmlns:a16="http://schemas.microsoft.com/office/drawing/2014/main" id="{2FF8D8B8-A913-C6AE-0533-85EC25FA682E}"/>
                </a:ext>
              </a:extLst>
            </p:cNvPr>
            <p:cNvSpPr/>
            <p:nvPr/>
          </p:nvSpPr>
          <p:spPr>
            <a:xfrm>
              <a:off x="766125" y="3598233"/>
              <a:ext cx="1617337" cy="720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84729" name="直接连接符 284728">
              <a:extLst>
                <a:ext uri="{FF2B5EF4-FFF2-40B4-BE49-F238E27FC236}">
                  <a16:creationId xmlns:a16="http://schemas.microsoft.com/office/drawing/2014/main" id="{C378E74D-5CE6-919F-BF25-3121249CBC02}"/>
                </a:ext>
              </a:extLst>
            </p:cNvPr>
            <p:cNvCxnSpPr/>
            <p:nvPr/>
          </p:nvCxnSpPr>
          <p:spPr>
            <a:xfrm>
              <a:off x="1130304" y="4317468"/>
              <a:ext cx="900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30" name="直接连接符 284729">
              <a:extLst>
                <a:ext uri="{FF2B5EF4-FFF2-40B4-BE49-F238E27FC236}">
                  <a16:creationId xmlns:a16="http://schemas.microsoft.com/office/drawing/2014/main" id="{07044FC9-C3C0-71C8-DDA6-E71514E69705}"/>
                </a:ext>
              </a:extLst>
            </p:cNvPr>
            <p:cNvCxnSpPr/>
            <p:nvPr/>
          </p:nvCxnSpPr>
          <p:spPr>
            <a:xfrm flipH="1">
              <a:off x="755654" y="3633261"/>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31" name="直接连接符 284730">
              <a:extLst>
                <a:ext uri="{FF2B5EF4-FFF2-40B4-BE49-F238E27FC236}">
                  <a16:creationId xmlns:a16="http://schemas.microsoft.com/office/drawing/2014/main" id="{3CA82298-03BC-46DE-4CFC-2D57BAFEC98E}"/>
                </a:ext>
              </a:extLst>
            </p:cNvPr>
            <p:cNvCxnSpPr/>
            <p:nvPr/>
          </p:nvCxnSpPr>
          <p:spPr>
            <a:xfrm>
              <a:off x="1660540" y="3618972"/>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732" name="矩形 58">
              <a:extLst>
                <a:ext uri="{FF2B5EF4-FFF2-40B4-BE49-F238E27FC236}">
                  <a16:creationId xmlns:a16="http://schemas.microsoft.com/office/drawing/2014/main" id="{6B4F47AE-50B4-B1A8-FDAF-D7E74642CC3A}"/>
                </a:ext>
              </a:extLst>
            </p:cNvPr>
            <p:cNvSpPr>
              <a:spLocks noChangeArrowheads="1"/>
            </p:cNvSpPr>
            <p:nvPr/>
          </p:nvSpPr>
          <p:spPr bwMode="auto">
            <a:xfrm>
              <a:off x="1420813" y="3403066"/>
              <a:ext cx="290513" cy="307975"/>
            </a:xfrm>
            <a:prstGeom prst="rect">
              <a:avLst/>
            </a:prstGeom>
            <a:noFill/>
            <a:ln>
              <a:noFill/>
            </a:ln>
          </p:spPr>
          <p:txBody>
            <a:bodyPr wrap="none" lIns="45720" tIns="0" rIns="45720" bIns="0">
              <a:spAutoFit/>
            </a:bodyPr>
            <a:lstStyle/>
            <a:p>
              <a:pPr algn="ctr">
                <a:spcBef>
                  <a:spcPct val="0"/>
                </a:spcBef>
              </a:pPr>
              <a:r>
                <a:rPr lang="en-US" altLang="zh-CN" sz="2000" b="1" dirty="0">
                  <a:solidFill>
                    <a:srgbClr val="000000"/>
                  </a:solidFill>
                  <a:latin typeface="Times New Roman" panose="02020603050405020304" pitchFamily="18" charset="0"/>
                  <a:ea typeface="宋体" panose="02010600030101010101" pitchFamily="2" charset="-122"/>
                </a:rPr>
                <a:t>O</a:t>
              </a:r>
              <a:endParaRPr lang="zh-CN" altLang="en-US" sz="2000" b="1" dirty="0">
                <a:solidFill>
                  <a:srgbClr val="000000"/>
                </a:solidFill>
                <a:latin typeface="Times New Roman" panose="02020603050405020304" pitchFamily="18" charset="0"/>
                <a:ea typeface="宋体" panose="02010600030101010101" pitchFamily="2" charset="-122"/>
              </a:endParaRPr>
            </a:p>
          </p:txBody>
        </p:sp>
        <p:cxnSp>
          <p:nvCxnSpPr>
            <p:cNvPr id="284733" name="直接连接符 284732">
              <a:extLst>
                <a:ext uri="{FF2B5EF4-FFF2-40B4-BE49-F238E27FC236}">
                  <a16:creationId xmlns:a16="http://schemas.microsoft.com/office/drawing/2014/main" id="{644DF89D-2857-DAB1-70C3-AFFEE6913785}"/>
                </a:ext>
              </a:extLst>
            </p:cNvPr>
            <p:cNvCxnSpPr/>
            <p:nvPr/>
          </p:nvCxnSpPr>
          <p:spPr>
            <a:xfrm>
              <a:off x="2387604" y="3115729"/>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34" name="直接连接符 284733">
              <a:extLst>
                <a:ext uri="{FF2B5EF4-FFF2-40B4-BE49-F238E27FC236}">
                  <a16:creationId xmlns:a16="http://schemas.microsoft.com/office/drawing/2014/main" id="{895AFB36-8570-3693-897E-1EDD54771657}"/>
                </a:ext>
              </a:extLst>
            </p:cNvPr>
            <p:cNvCxnSpPr/>
            <p:nvPr/>
          </p:nvCxnSpPr>
          <p:spPr>
            <a:xfrm>
              <a:off x="749304" y="3688816"/>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735" name="矩形 93">
              <a:extLst>
                <a:ext uri="{FF2B5EF4-FFF2-40B4-BE49-F238E27FC236}">
                  <a16:creationId xmlns:a16="http://schemas.microsoft.com/office/drawing/2014/main" id="{59B601B0-0BA2-FF5E-9934-8DCCE8653336}"/>
                </a:ext>
              </a:extLst>
            </p:cNvPr>
            <p:cNvSpPr>
              <a:spLocks noChangeArrowheads="1"/>
            </p:cNvSpPr>
            <p:nvPr/>
          </p:nvSpPr>
          <p:spPr bwMode="auto">
            <a:xfrm>
              <a:off x="144466" y="3380841"/>
              <a:ext cx="1062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HOCH</a:t>
              </a:r>
              <a:r>
                <a:rPr lang="en-US" altLang="zh-CN" sz="2000" b="1" baseline="-25000">
                  <a:solidFill>
                    <a:srgbClr val="000000"/>
                  </a:solidFill>
                  <a:latin typeface="Times New Roman" panose="02020603050405020304" pitchFamily="18" charset="0"/>
                </a:rPr>
                <a:t>2</a:t>
              </a:r>
              <a:endParaRPr lang="zh-CN" altLang="en-US" sz="2000" b="1" baseline="-25000">
                <a:latin typeface="Times New Roman" panose="02020603050405020304" pitchFamily="18" charset="0"/>
              </a:endParaRPr>
            </a:p>
          </p:txBody>
        </p:sp>
        <p:sp>
          <p:nvSpPr>
            <p:cNvPr id="284736" name="矩形 93">
              <a:extLst>
                <a:ext uri="{FF2B5EF4-FFF2-40B4-BE49-F238E27FC236}">
                  <a16:creationId xmlns:a16="http://schemas.microsoft.com/office/drawing/2014/main" id="{A1297A41-BC15-7578-53EB-60F9014F11D3}"/>
                </a:ext>
              </a:extLst>
            </p:cNvPr>
            <p:cNvSpPr>
              <a:spLocks noChangeArrowheads="1"/>
            </p:cNvSpPr>
            <p:nvPr/>
          </p:nvSpPr>
          <p:spPr bwMode="auto">
            <a:xfrm>
              <a:off x="611191" y="4146016"/>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737" name="矩形 93">
              <a:extLst>
                <a:ext uri="{FF2B5EF4-FFF2-40B4-BE49-F238E27FC236}">
                  <a16:creationId xmlns:a16="http://schemas.microsoft.com/office/drawing/2014/main" id="{4785FA1A-BD65-4E14-849A-B63ED7A846CB}"/>
                </a:ext>
              </a:extLst>
            </p:cNvPr>
            <p:cNvSpPr>
              <a:spLocks noChangeArrowheads="1"/>
            </p:cNvSpPr>
            <p:nvPr/>
          </p:nvSpPr>
          <p:spPr bwMode="auto">
            <a:xfrm>
              <a:off x="2273304" y="4146016"/>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284738" name="直接连接符 284737">
              <a:extLst>
                <a:ext uri="{FF2B5EF4-FFF2-40B4-BE49-F238E27FC236}">
                  <a16:creationId xmlns:a16="http://schemas.microsoft.com/office/drawing/2014/main" id="{8EF5B225-48E0-54E5-803D-7E01F22B7691}"/>
                </a:ext>
              </a:extLst>
            </p:cNvPr>
            <p:cNvCxnSpPr/>
            <p:nvPr/>
          </p:nvCxnSpPr>
          <p:spPr>
            <a:xfrm>
              <a:off x="1141416" y="4069816"/>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39" name="直接连接符 284738">
              <a:extLst>
                <a:ext uri="{FF2B5EF4-FFF2-40B4-BE49-F238E27FC236}">
                  <a16:creationId xmlns:a16="http://schemas.microsoft.com/office/drawing/2014/main" id="{0C018E87-CF57-9FC7-27BE-4C6DE4B1E986}"/>
                </a:ext>
              </a:extLst>
            </p:cNvPr>
            <p:cNvCxnSpPr/>
            <p:nvPr/>
          </p:nvCxnSpPr>
          <p:spPr>
            <a:xfrm>
              <a:off x="2008191" y="4069816"/>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740" name="矩形 93">
              <a:extLst>
                <a:ext uri="{FF2B5EF4-FFF2-40B4-BE49-F238E27FC236}">
                  <a16:creationId xmlns:a16="http://schemas.microsoft.com/office/drawing/2014/main" id="{CA0D6358-A8A6-F561-6210-25284726E60C}"/>
                </a:ext>
              </a:extLst>
            </p:cNvPr>
            <p:cNvSpPr>
              <a:spLocks noChangeArrowheads="1"/>
            </p:cNvSpPr>
            <p:nvPr/>
          </p:nvSpPr>
          <p:spPr bwMode="auto">
            <a:xfrm>
              <a:off x="1873254" y="3809466"/>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741" name="矩形 93">
              <a:extLst>
                <a:ext uri="{FF2B5EF4-FFF2-40B4-BE49-F238E27FC236}">
                  <a16:creationId xmlns:a16="http://schemas.microsoft.com/office/drawing/2014/main" id="{CE6D136C-6FAE-453F-9D9D-00FCC815517A}"/>
                </a:ext>
              </a:extLst>
            </p:cNvPr>
            <p:cNvSpPr>
              <a:spLocks noChangeArrowheads="1"/>
            </p:cNvSpPr>
            <p:nvPr/>
          </p:nvSpPr>
          <p:spPr bwMode="auto">
            <a:xfrm>
              <a:off x="998541" y="3809466"/>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742" name="矩形 93">
              <a:extLst>
                <a:ext uri="{FF2B5EF4-FFF2-40B4-BE49-F238E27FC236}">
                  <a16:creationId xmlns:a16="http://schemas.microsoft.com/office/drawing/2014/main" id="{B139DF65-7AB0-ACF9-792E-E1EF9F0EBB2D}"/>
                </a:ext>
              </a:extLst>
            </p:cNvPr>
            <p:cNvSpPr>
              <a:spLocks noChangeArrowheads="1"/>
            </p:cNvSpPr>
            <p:nvPr/>
          </p:nvSpPr>
          <p:spPr bwMode="auto">
            <a:xfrm>
              <a:off x="1892304" y="4523841"/>
              <a:ext cx="4905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284743" name="矩形 93">
              <a:extLst>
                <a:ext uri="{FF2B5EF4-FFF2-40B4-BE49-F238E27FC236}">
                  <a16:creationId xmlns:a16="http://schemas.microsoft.com/office/drawing/2014/main" id="{E48B7338-1544-C01A-F881-624C7A68ACFA}"/>
                </a:ext>
              </a:extLst>
            </p:cNvPr>
            <p:cNvSpPr>
              <a:spLocks noChangeArrowheads="1"/>
            </p:cNvSpPr>
            <p:nvPr/>
          </p:nvSpPr>
          <p:spPr bwMode="auto">
            <a:xfrm>
              <a:off x="1022354" y="4523841"/>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284744" name="矩形 15">
              <a:extLst>
                <a:ext uri="{FF2B5EF4-FFF2-40B4-BE49-F238E27FC236}">
                  <a16:creationId xmlns:a16="http://schemas.microsoft.com/office/drawing/2014/main" id="{7D7D2F65-1A9C-D6C5-EE5D-E487A663E49E}"/>
                </a:ext>
              </a:extLst>
            </p:cNvPr>
            <p:cNvSpPr>
              <a:spLocks noChangeArrowheads="1"/>
            </p:cNvSpPr>
            <p:nvPr/>
          </p:nvSpPr>
          <p:spPr bwMode="auto">
            <a:xfrm>
              <a:off x="2430466" y="3826929"/>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745" name="矩形 15">
              <a:extLst>
                <a:ext uri="{FF2B5EF4-FFF2-40B4-BE49-F238E27FC236}">
                  <a16:creationId xmlns:a16="http://schemas.microsoft.com/office/drawing/2014/main" id="{A64EDE1E-19A7-4D2F-793C-D7A9BC464651}"/>
                </a:ext>
              </a:extLst>
            </p:cNvPr>
            <p:cNvSpPr>
              <a:spLocks noChangeArrowheads="1"/>
            </p:cNvSpPr>
            <p:nvPr/>
          </p:nvSpPr>
          <p:spPr bwMode="auto">
            <a:xfrm>
              <a:off x="1820866" y="4055529"/>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746" name="矩形 15">
              <a:extLst>
                <a:ext uri="{FF2B5EF4-FFF2-40B4-BE49-F238E27FC236}">
                  <a16:creationId xmlns:a16="http://schemas.microsoft.com/office/drawing/2014/main" id="{469FF4D2-7620-E214-59F4-1CFB0DFD1E3F}"/>
                </a:ext>
              </a:extLst>
            </p:cNvPr>
            <p:cNvSpPr>
              <a:spLocks noChangeArrowheads="1"/>
            </p:cNvSpPr>
            <p:nvPr/>
          </p:nvSpPr>
          <p:spPr bwMode="auto">
            <a:xfrm>
              <a:off x="1149354" y="4055529"/>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3</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747" name="矩形 15">
              <a:extLst>
                <a:ext uri="{FF2B5EF4-FFF2-40B4-BE49-F238E27FC236}">
                  <a16:creationId xmlns:a16="http://schemas.microsoft.com/office/drawing/2014/main" id="{50E96F12-B951-CF0A-2F89-DFBE58AFA432}"/>
                </a:ext>
              </a:extLst>
            </p:cNvPr>
            <p:cNvSpPr>
              <a:spLocks noChangeArrowheads="1"/>
            </p:cNvSpPr>
            <p:nvPr/>
          </p:nvSpPr>
          <p:spPr bwMode="auto">
            <a:xfrm>
              <a:off x="539754" y="3801529"/>
              <a:ext cx="2143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748" name="矩形 15">
              <a:extLst>
                <a:ext uri="{FF2B5EF4-FFF2-40B4-BE49-F238E27FC236}">
                  <a16:creationId xmlns:a16="http://schemas.microsoft.com/office/drawing/2014/main" id="{98C0133E-D952-46B5-2DD2-3FE24418A22D}"/>
                </a:ext>
              </a:extLst>
            </p:cNvPr>
            <p:cNvSpPr>
              <a:spLocks noChangeArrowheads="1"/>
            </p:cNvSpPr>
            <p:nvPr/>
          </p:nvSpPr>
          <p:spPr bwMode="auto">
            <a:xfrm>
              <a:off x="620716" y="3191929"/>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749" name="六边形 284748">
              <a:extLst>
                <a:ext uri="{FF2B5EF4-FFF2-40B4-BE49-F238E27FC236}">
                  <a16:creationId xmlns:a16="http://schemas.microsoft.com/office/drawing/2014/main" id="{C2B347D7-D5D6-F232-A713-928EEB19CB0C}"/>
                </a:ext>
              </a:extLst>
            </p:cNvPr>
            <p:cNvSpPr/>
            <p:nvPr/>
          </p:nvSpPr>
          <p:spPr>
            <a:xfrm rot="5400000">
              <a:off x="1046166" y="2094967"/>
              <a:ext cx="1004887" cy="855662"/>
            </a:xfrm>
            <a:prstGeom prst="hexagon">
              <a:avLst/>
            </a:prstGeom>
            <a:solidFill>
              <a:srgbClr val="00B0F0"/>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84750" name="直接连接符 284749">
              <a:extLst>
                <a:ext uri="{FF2B5EF4-FFF2-40B4-BE49-F238E27FC236}">
                  <a16:creationId xmlns:a16="http://schemas.microsoft.com/office/drawing/2014/main" id="{6B44EA0C-C4B5-5DD7-19B3-F301772F9836}"/>
                </a:ext>
              </a:extLst>
            </p:cNvPr>
            <p:cNvCxnSpPr>
              <a:cxnSpLocks noChangeAspect="1"/>
            </p:cNvCxnSpPr>
            <p:nvPr/>
          </p:nvCxnSpPr>
          <p:spPr>
            <a:xfrm rot="-60000" flipH="1">
              <a:off x="1263543" y="2106310"/>
              <a:ext cx="288000" cy="1410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51" name="直接连接符 284750">
              <a:extLst>
                <a:ext uri="{FF2B5EF4-FFF2-40B4-BE49-F238E27FC236}">
                  <a16:creationId xmlns:a16="http://schemas.microsoft.com/office/drawing/2014/main" id="{41B9AF0F-4C5A-675A-B8D4-E8BE4FF6B14B}"/>
                </a:ext>
              </a:extLst>
            </p:cNvPr>
            <p:cNvCxnSpPr>
              <a:cxnSpLocks noChangeAspect="1"/>
            </p:cNvCxnSpPr>
            <p:nvPr/>
          </p:nvCxnSpPr>
          <p:spPr>
            <a:xfrm>
              <a:off x="1185866" y="2772829"/>
              <a:ext cx="288000" cy="1396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52" name="直接连接符 284751">
              <a:extLst>
                <a:ext uri="{FF2B5EF4-FFF2-40B4-BE49-F238E27FC236}">
                  <a16:creationId xmlns:a16="http://schemas.microsoft.com/office/drawing/2014/main" id="{46742BFA-8EE4-AA7E-D6B4-C6A24D91EC91}"/>
                </a:ext>
              </a:extLst>
            </p:cNvPr>
            <p:cNvCxnSpPr/>
            <p:nvPr/>
          </p:nvCxnSpPr>
          <p:spPr>
            <a:xfrm>
              <a:off x="1899183" y="2296579"/>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753" name="正五边形 305">
              <a:extLst>
                <a:ext uri="{FF2B5EF4-FFF2-40B4-BE49-F238E27FC236}">
                  <a16:creationId xmlns:a16="http://schemas.microsoft.com/office/drawing/2014/main" id="{DF31C70F-59DD-610E-4114-E0BAA8A611B7}"/>
                </a:ext>
              </a:extLst>
            </p:cNvPr>
            <p:cNvSpPr/>
            <p:nvPr/>
          </p:nvSpPr>
          <p:spPr>
            <a:xfrm rot="5400000">
              <a:off x="1897066" y="2142592"/>
              <a:ext cx="909637" cy="766762"/>
            </a:xfrm>
            <a:prstGeom prst="pentagon">
              <a:avLst/>
            </a:prstGeom>
            <a:solidFill>
              <a:srgbClr val="00B0F0"/>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84754" name="直接连接符 284753">
              <a:extLst>
                <a:ext uri="{FF2B5EF4-FFF2-40B4-BE49-F238E27FC236}">
                  <a16:creationId xmlns:a16="http://schemas.microsoft.com/office/drawing/2014/main" id="{1065F303-BEFC-42FE-ACC3-A1CFABDB0202}"/>
                </a:ext>
              </a:extLst>
            </p:cNvPr>
            <p:cNvCxnSpPr>
              <a:cxnSpLocks noChangeAspect="1"/>
            </p:cNvCxnSpPr>
            <p:nvPr/>
          </p:nvCxnSpPr>
          <p:spPr>
            <a:xfrm flipH="1" flipV="1">
              <a:off x="2432054" y="2175929"/>
              <a:ext cx="216000" cy="345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55" name="直接连接符 284754">
              <a:extLst>
                <a:ext uri="{FF2B5EF4-FFF2-40B4-BE49-F238E27FC236}">
                  <a16:creationId xmlns:a16="http://schemas.microsoft.com/office/drawing/2014/main" id="{372D9A2F-9A7F-B92F-2893-8BB584ADF49E}"/>
                </a:ext>
              </a:extLst>
            </p:cNvPr>
            <p:cNvCxnSpPr/>
            <p:nvPr/>
          </p:nvCxnSpPr>
          <p:spPr>
            <a:xfrm>
              <a:off x="1550991" y="1747304"/>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756" name="矩形 93">
              <a:extLst>
                <a:ext uri="{FF2B5EF4-FFF2-40B4-BE49-F238E27FC236}">
                  <a16:creationId xmlns:a16="http://schemas.microsoft.com/office/drawing/2014/main" id="{7A2B267A-6E3B-47B5-D456-7B3074A28289}"/>
                </a:ext>
              </a:extLst>
            </p:cNvPr>
            <p:cNvSpPr>
              <a:spLocks noChangeArrowheads="1"/>
            </p:cNvSpPr>
            <p:nvPr/>
          </p:nvSpPr>
          <p:spPr bwMode="auto">
            <a:xfrm>
              <a:off x="1422404" y="1439329"/>
              <a:ext cx="561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NH</a:t>
              </a:r>
              <a:r>
                <a:rPr lang="en-US" altLang="zh-CN" sz="2000" b="1" baseline="-25000">
                  <a:solidFill>
                    <a:srgbClr val="000000"/>
                  </a:solidFill>
                  <a:latin typeface="Times New Roman" panose="02020603050405020304" pitchFamily="18" charset="0"/>
                </a:rPr>
                <a:t>2</a:t>
              </a:r>
              <a:endParaRPr lang="zh-CN" altLang="en-US" sz="2000" b="1" baseline="-25000">
                <a:latin typeface="Times New Roman" panose="02020603050405020304" pitchFamily="18" charset="0"/>
              </a:endParaRPr>
            </a:p>
          </p:txBody>
        </p:sp>
        <p:sp>
          <p:nvSpPr>
            <p:cNvPr id="284757" name="矩形 71">
              <a:extLst>
                <a:ext uri="{FF2B5EF4-FFF2-40B4-BE49-F238E27FC236}">
                  <a16:creationId xmlns:a16="http://schemas.microsoft.com/office/drawing/2014/main" id="{C92CC696-246C-6EE6-2B63-4066408B55B8}"/>
                </a:ext>
              </a:extLst>
            </p:cNvPr>
            <p:cNvSpPr>
              <a:spLocks noChangeArrowheads="1"/>
            </p:cNvSpPr>
            <p:nvPr/>
          </p:nvSpPr>
          <p:spPr bwMode="auto">
            <a:xfrm>
              <a:off x="2476504" y="2888716"/>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9</a:t>
              </a:r>
              <a:endParaRPr lang="zh-CN" altLang="en-US" sz="1400" dirty="0">
                <a:latin typeface="Times New Roman" panose="02020603050405020304" pitchFamily="18" charset="0"/>
              </a:endParaRPr>
            </a:p>
          </p:txBody>
        </p:sp>
        <p:sp>
          <p:nvSpPr>
            <p:cNvPr id="284758" name="任意多边形 310">
              <a:extLst>
                <a:ext uri="{FF2B5EF4-FFF2-40B4-BE49-F238E27FC236}">
                  <a16:creationId xmlns:a16="http://schemas.microsoft.com/office/drawing/2014/main" id="{D511A029-BB16-96D8-6842-7E0930306D63}"/>
                </a:ext>
              </a:extLst>
            </p:cNvPr>
            <p:cNvSpPr>
              <a:spLocks/>
            </p:cNvSpPr>
            <p:nvPr/>
          </p:nvSpPr>
          <p:spPr>
            <a:xfrm>
              <a:off x="2021459" y="3929655"/>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84759" name="任意多边形 311">
              <a:extLst>
                <a:ext uri="{FF2B5EF4-FFF2-40B4-BE49-F238E27FC236}">
                  <a16:creationId xmlns:a16="http://schemas.microsoft.com/office/drawing/2014/main" id="{8E88646C-4F08-FEBF-08B3-7466304CF942}"/>
                </a:ext>
              </a:extLst>
            </p:cNvPr>
            <p:cNvSpPr>
              <a:spLocks/>
            </p:cNvSpPr>
            <p:nvPr/>
          </p:nvSpPr>
          <p:spPr>
            <a:xfrm flipH="1">
              <a:off x="768910" y="3929645"/>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84760" name="椭圆 284759">
              <a:extLst>
                <a:ext uri="{FF2B5EF4-FFF2-40B4-BE49-F238E27FC236}">
                  <a16:creationId xmlns:a16="http://schemas.microsoft.com/office/drawing/2014/main" id="{0204C5DD-0A62-F7EE-9BA3-ABED8A99EBF6}"/>
                </a:ext>
              </a:extLst>
            </p:cNvPr>
            <p:cNvSpPr/>
            <p:nvPr/>
          </p:nvSpPr>
          <p:spPr>
            <a:xfrm>
              <a:off x="983558" y="2097106"/>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61" name="矩形 74">
              <a:extLst>
                <a:ext uri="{FF2B5EF4-FFF2-40B4-BE49-F238E27FC236}">
                  <a16:creationId xmlns:a16="http://schemas.microsoft.com/office/drawing/2014/main" id="{D7D778A5-EAE7-CB54-F1D7-F0BED0DE901D}"/>
                </a:ext>
              </a:extLst>
            </p:cNvPr>
            <p:cNvSpPr>
              <a:spLocks noChangeArrowheads="1"/>
            </p:cNvSpPr>
            <p:nvPr/>
          </p:nvSpPr>
          <p:spPr bwMode="auto">
            <a:xfrm>
              <a:off x="985841" y="2096554"/>
              <a:ext cx="2778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sp>
          <p:nvSpPr>
            <p:cNvPr id="284762" name="椭圆 284761">
              <a:extLst>
                <a:ext uri="{FF2B5EF4-FFF2-40B4-BE49-F238E27FC236}">
                  <a16:creationId xmlns:a16="http://schemas.microsoft.com/office/drawing/2014/main" id="{A4FF2631-17E2-ADB9-9507-0AB283D3BDE3}"/>
                </a:ext>
              </a:extLst>
            </p:cNvPr>
            <p:cNvSpPr/>
            <p:nvPr/>
          </p:nvSpPr>
          <p:spPr>
            <a:xfrm>
              <a:off x="2265837" y="1957859"/>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63" name="矩形 88">
              <a:extLst>
                <a:ext uri="{FF2B5EF4-FFF2-40B4-BE49-F238E27FC236}">
                  <a16:creationId xmlns:a16="http://schemas.microsoft.com/office/drawing/2014/main" id="{C43C4D1F-1DEB-6D4F-BB11-FDFD61C8E1CC}"/>
                </a:ext>
              </a:extLst>
            </p:cNvPr>
            <p:cNvSpPr>
              <a:spLocks noChangeArrowheads="1"/>
            </p:cNvSpPr>
            <p:nvPr/>
          </p:nvSpPr>
          <p:spPr bwMode="auto">
            <a:xfrm>
              <a:off x="2260604" y="1953679"/>
              <a:ext cx="279400"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sp>
          <p:nvSpPr>
            <p:cNvPr id="284764" name="椭圆 284763">
              <a:extLst>
                <a:ext uri="{FF2B5EF4-FFF2-40B4-BE49-F238E27FC236}">
                  <a16:creationId xmlns:a16="http://schemas.microsoft.com/office/drawing/2014/main" id="{E6A6B6FF-53B3-8A07-C01A-FB3F6A2AA8DF}"/>
                </a:ext>
              </a:extLst>
            </p:cNvPr>
            <p:cNvSpPr/>
            <p:nvPr/>
          </p:nvSpPr>
          <p:spPr>
            <a:xfrm>
              <a:off x="1459106" y="2888623"/>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65" name="椭圆 284764">
              <a:extLst>
                <a:ext uri="{FF2B5EF4-FFF2-40B4-BE49-F238E27FC236}">
                  <a16:creationId xmlns:a16="http://schemas.microsoft.com/office/drawing/2014/main" id="{43201ABF-656D-DE34-8C52-D964ADAEC42F}"/>
                </a:ext>
              </a:extLst>
            </p:cNvPr>
            <p:cNvSpPr/>
            <p:nvPr/>
          </p:nvSpPr>
          <p:spPr>
            <a:xfrm>
              <a:off x="2265361" y="2865080"/>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766" name="矩形 77">
              <a:extLst>
                <a:ext uri="{FF2B5EF4-FFF2-40B4-BE49-F238E27FC236}">
                  <a16:creationId xmlns:a16="http://schemas.microsoft.com/office/drawing/2014/main" id="{6B00045E-4664-085E-9C8E-57D49AFC1EF5}"/>
                </a:ext>
              </a:extLst>
            </p:cNvPr>
            <p:cNvSpPr>
              <a:spLocks noChangeArrowheads="1"/>
            </p:cNvSpPr>
            <p:nvPr/>
          </p:nvSpPr>
          <p:spPr bwMode="auto">
            <a:xfrm>
              <a:off x="1443041" y="2855379"/>
              <a:ext cx="2778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sp>
          <p:nvSpPr>
            <p:cNvPr id="284767" name="矩形 90">
              <a:extLst>
                <a:ext uri="{FF2B5EF4-FFF2-40B4-BE49-F238E27FC236}">
                  <a16:creationId xmlns:a16="http://schemas.microsoft.com/office/drawing/2014/main" id="{A09264E2-0168-DE2E-E57B-824680611F74}"/>
                </a:ext>
              </a:extLst>
            </p:cNvPr>
            <p:cNvSpPr>
              <a:spLocks noChangeArrowheads="1"/>
            </p:cNvSpPr>
            <p:nvPr/>
          </p:nvSpPr>
          <p:spPr bwMode="auto">
            <a:xfrm>
              <a:off x="2254254" y="2833682"/>
              <a:ext cx="279400"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grpSp>
      <p:sp>
        <p:nvSpPr>
          <p:cNvPr id="284768" name="矩形 74">
            <a:extLst>
              <a:ext uri="{FF2B5EF4-FFF2-40B4-BE49-F238E27FC236}">
                <a16:creationId xmlns:a16="http://schemas.microsoft.com/office/drawing/2014/main" id="{67138128-504D-69F1-2BBC-4FA725C26A77}"/>
              </a:ext>
            </a:extLst>
          </p:cNvPr>
          <p:cNvSpPr>
            <a:spLocks noChangeArrowheads="1"/>
          </p:cNvSpPr>
          <p:nvPr/>
        </p:nvSpPr>
        <p:spPr bwMode="auto">
          <a:xfrm>
            <a:off x="3648470" y="2106079"/>
            <a:ext cx="477055" cy="307777"/>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HN</a:t>
            </a:r>
            <a:endParaRPr lang="zh-CN" altLang="en-US" sz="2000" b="1" dirty="0">
              <a:solidFill>
                <a:srgbClr val="000000"/>
              </a:solidFill>
              <a:latin typeface="Times New Roman" panose="02020603050405020304" pitchFamily="18" charset="0"/>
            </a:endParaRPr>
          </a:p>
        </p:txBody>
      </p:sp>
      <p:sp>
        <p:nvSpPr>
          <p:cNvPr id="284769" name="矩形 77">
            <a:extLst>
              <a:ext uri="{FF2B5EF4-FFF2-40B4-BE49-F238E27FC236}">
                <a16:creationId xmlns:a16="http://schemas.microsoft.com/office/drawing/2014/main" id="{2FEA3818-A52F-5777-DF1F-9FBC47263074}"/>
              </a:ext>
            </a:extLst>
          </p:cNvPr>
          <p:cNvSpPr>
            <a:spLocks noChangeArrowheads="1"/>
          </p:cNvSpPr>
          <p:nvPr/>
        </p:nvSpPr>
        <p:spPr bwMode="auto">
          <a:xfrm>
            <a:off x="4329116" y="2864904"/>
            <a:ext cx="2778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284770" name="矩形 88">
            <a:extLst>
              <a:ext uri="{FF2B5EF4-FFF2-40B4-BE49-F238E27FC236}">
                <a16:creationId xmlns:a16="http://schemas.microsoft.com/office/drawing/2014/main" id="{492BD76D-3FE3-A908-F66C-D1172EB76C29}"/>
              </a:ext>
            </a:extLst>
          </p:cNvPr>
          <p:cNvSpPr>
            <a:spLocks noChangeArrowheads="1"/>
          </p:cNvSpPr>
          <p:nvPr/>
        </p:nvSpPr>
        <p:spPr bwMode="auto">
          <a:xfrm>
            <a:off x="5146679" y="1963204"/>
            <a:ext cx="279400"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sp>
        <p:nvSpPr>
          <p:cNvPr id="284771" name="矩形 90">
            <a:extLst>
              <a:ext uri="{FF2B5EF4-FFF2-40B4-BE49-F238E27FC236}">
                <a16:creationId xmlns:a16="http://schemas.microsoft.com/office/drawing/2014/main" id="{172772D9-DA0E-78EB-9120-41B41587B7F0}"/>
              </a:ext>
            </a:extLst>
          </p:cNvPr>
          <p:cNvSpPr>
            <a:spLocks noChangeArrowheads="1"/>
          </p:cNvSpPr>
          <p:nvPr/>
        </p:nvSpPr>
        <p:spPr bwMode="auto">
          <a:xfrm>
            <a:off x="5140329" y="2860141"/>
            <a:ext cx="279400"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284772" name="矩形 93">
            <a:extLst>
              <a:ext uri="{FF2B5EF4-FFF2-40B4-BE49-F238E27FC236}">
                <a16:creationId xmlns:a16="http://schemas.microsoft.com/office/drawing/2014/main" id="{FAC646E9-4378-63DE-2991-111BB43F414F}"/>
              </a:ext>
            </a:extLst>
          </p:cNvPr>
          <p:cNvSpPr>
            <a:spLocks noChangeArrowheads="1"/>
          </p:cNvSpPr>
          <p:nvPr/>
        </p:nvSpPr>
        <p:spPr bwMode="auto">
          <a:xfrm>
            <a:off x="3153657" y="2829445"/>
            <a:ext cx="603959" cy="307777"/>
          </a:xfrm>
          <a:prstGeom prst="rect">
            <a:avLst/>
          </a:prstGeom>
          <a:noFill/>
          <a:ln>
            <a:noFill/>
          </a:ln>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2000" b="1" dirty="0">
                <a:solidFill>
                  <a:srgbClr val="000000"/>
                </a:solidFill>
                <a:latin typeface="Times New Roman" panose="02020603050405020304" pitchFamily="18" charset="0"/>
              </a:rPr>
              <a:t>H</a:t>
            </a:r>
            <a:r>
              <a:rPr lang="en-US" altLang="zh-CN" sz="2000" b="1" baseline="-25000" dirty="0">
                <a:solidFill>
                  <a:srgbClr val="000000"/>
                </a:solidFill>
                <a:latin typeface="Times New Roman" panose="02020603050405020304" pitchFamily="18" charset="0"/>
              </a:rPr>
              <a:t>2</a:t>
            </a:r>
            <a:r>
              <a:rPr lang="en-US" altLang="zh-CN" sz="2000" b="1" dirty="0">
                <a:solidFill>
                  <a:srgbClr val="000000"/>
                </a:solidFill>
                <a:latin typeface="Times New Roman" panose="02020603050405020304" pitchFamily="18" charset="0"/>
              </a:rPr>
              <a:t>N</a:t>
            </a:r>
            <a:endParaRPr lang="zh-CN" altLang="en-US" sz="2000" b="1" baseline="-25000" dirty="0">
              <a:latin typeface="Times New Roman" panose="02020603050405020304" pitchFamily="18" charset="0"/>
            </a:endParaRPr>
          </a:p>
        </p:txBody>
      </p:sp>
      <p:sp>
        <p:nvSpPr>
          <p:cNvPr id="284773" name="矩形 22">
            <a:extLst>
              <a:ext uri="{FF2B5EF4-FFF2-40B4-BE49-F238E27FC236}">
                <a16:creationId xmlns:a16="http://schemas.microsoft.com/office/drawing/2014/main" id="{2267827B-74C6-79B9-6C25-0FBAAFFAEDC2}"/>
              </a:ext>
            </a:extLst>
          </p:cNvPr>
          <p:cNvSpPr>
            <a:spLocks noChangeArrowheads="1"/>
          </p:cNvSpPr>
          <p:nvPr/>
        </p:nvSpPr>
        <p:spPr bwMode="auto">
          <a:xfrm>
            <a:off x="9954815" y="2106079"/>
            <a:ext cx="477055" cy="307777"/>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HN</a:t>
            </a:r>
            <a:endParaRPr lang="zh-CN" altLang="en-US" sz="2000" b="1" dirty="0">
              <a:solidFill>
                <a:srgbClr val="000000"/>
              </a:solidFill>
              <a:latin typeface="Times New Roman" panose="02020603050405020304" pitchFamily="18" charset="0"/>
            </a:endParaRPr>
          </a:p>
        </p:txBody>
      </p:sp>
      <p:sp>
        <p:nvSpPr>
          <p:cNvPr id="284774" name="矩形 25">
            <a:extLst>
              <a:ext uri="{FF2B5EF4-FFF2-40B4-BE49-F238E27FC236}">
                <a16:creationId xmlns:a16="http://schemas.microsoft.com/office/drawing/2014/main" id="{8ED389F9-BFF4-B607-A19B-AAADE369D3AA}"/>
              </a:ext>
            </a:extLst>
          </p:cNvPr>
          <p:cNvSpPr>
            <a:spLocks noChangeArrowheads="1"/>
          </p:cNvSpPr>
          <p:nvPr/>
        </p:nvSpPr>
        <p:spPr bwMode="auto">
          <a:xfrm>
            <a:off x="10644986" y="2864904"/>
            <a:ext cx="277812"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Tree>
    <p:extLst>
      <p:ext uri="{BB962C8B-B14F-4D97-AF65-F5344CB8AC3E}">
        <p14:creationId xmlns:p14="http://schemas.microsoft.com/office/powerpoint/2010/main" val="3089377599"/>
      </p:ext>
    </p:extLst>
  </p:cSld>
  <p:clrMapOvr>
    <a:masterClrMapping/>
  </p:clrMapOvr>
  <p:transition spd="med">
    <p:cove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6">
            <a:extLst>
              <a:ext uri="{FF2B5EF4-FFF2-40B4-BE49-F238E27FC236}">
                <a16:creationId xmlns:a16="http://schemas.microsoft.com/office/drawing/2014/main" id="{FB3A7AF2-70A5-419E-38AF-7FCF130739C7}"/>
              </a:ext>
            </a:extLst>
          </p:cNvPr>
          <p:cNvSpPr txBox="1">
            <a:spLocks noChangeArrowheads="1"/>
          </p:cNvSpPr>
          <p:nvPr/>
        </p:nvSpPr>
        <p:spPr bwMode="auto">
          <a:xfrm>
            <a:off x="1439864" y="1245555"/>
            <a:ext cx="10218736" cy="1068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itchFamily="18" charset="0"/>
                <a:ea typeface="宋体" pitchFamily="2" charset="-122"/>
              </a:defRPr>
            </a:lvl1pPr>
            <a:lvl2pPr marL="900113">
              <a:defRPr kumimoji="1" sz="2400">
                <a:solidFill>
                  <a:schemeClr val="tx1"/>
                </a:solidFill>
                <a:latin typeface="Times New Roman" pitchFamily="18" charset="0"/>
                <a:ea typeface="宋体" pitchFamily="2" charset="-122"/>
              </a:defRPr>
            </a:lvl2pPr>
            <a:lvl3pPr marL="1079500">
              <a:defRPr kumimoji="1" sz="2400">
                <a:solidFill>
                  <a:schemeClr val="tx1"/>
                </a:solidFill>
                <a:latin typeface="Times New Roman" pitchFamily="18" charset="0"/>
                <a:ea typeface="宋体" pitchFamily="2" charset="-122"/>
              </a:defRPr>
            </a:lvl3pPr>
            <a:lvl4pPr>
              <a:defRPr kumimoji="1" sz="2400">
                <a:solidFill>
                  <a:schemeClr val="tx1"/>
                </a:solidFill>
                <a:latin typeface="Times New Roman" pitchFamily="18" charset="0"/>
                <a:ea typeface="宋体" pitchFamily="2" charset="-122"/>
              </a:defRPr>
            </a:lvl4pPr>
            <a:lvl5pPr>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marL="360000" indent="-360000">
              <a:lnSpc>
                <a:spcPts val="4000"/>
              </a:lnSpc>
              <a:spcBef>
                <a:spcPts val="600"/>
              </a:spcBef>
              <a:defRPr/>
            </a:pPr>
            <a:r>
              <a:rPr lang="en-US" altLang="zh-CN" sz="2800" dirty="0">
                <a:effectLst>
                  <a:outerShdw blurRad="38100" dist="38100" dir="2700000" algn="tl">
                    <a:srgbClr val="C0C0C0"/>
                  </a:outerShdw>
                </a:effectLst>
                <a:ea typeface="方正姚体" panose="02010601030101010101" pitchFamily="2" charset="-122"/>
              </a:rPr>
              <a:t>2. </a:t>
            </a:r>
            <a:r>
              <a:rPr lang="zh-CN" altLang="en-US" sz="2800" dirty="0">
                <a:effectLst>
                  <a:outerShdw blurRad="38100" dist="38100" dir="2700000" algn="tl">
                    <a:srgbClr val="C0C0C0"/>
                  </a:outerShdw>
                </a:effectLst>
                <a:ea typeface="方正姚体" panose="02010601030101010101" pitchFamily="2" charset="-122"/>
              </a:rPr>
              <a:t>核苷酸</a:t>
            </a:r>
            <a:r>
              <a:rPr lang="en-US" altLang="zh-CN" sz="2000" dirty="0">
                <a:effectLst>
                  <a:outerShdw blurRad="38100" dist="38100" dir="2700000" algn="tl">
                    <a:srgbClr val="C0C0C0"/>
                  </a:outerShdw>
                </a:effectLst>
                <a:ea typeface="方正姚体" panose="02010601030101010101" pitchFamily="2" charset="-122"/>
              </a:rPr>
              <a:t>(ribonucleotide)</a:t>
            </a:r>
            <a:r>
              <a:rPr lang="zh-CN" altLang="en-US" sz="2800" dirty="0">
                <a:effectLst>
                  <a:outerShdw blurRad="38100" dist="38100" dir="2700000" algn="tl">
                    <a:srgbClr val="C0C0C0"/>
                  </a:outerShdw>
                </a:effectLst>
                <a:ea typeface="方正姚体" panose="02010601030101010101" pitchFamily="2" charset="-122"/>
              </a:rPr>
              <a:t>：核糖核苷</a:t>
            </a:r>
            <a:r>
              <a:rPr lang="en-US" altLang="zh-CN" sz="2800" dirty="0">
                <a:effectLst>
                  <a:outerShdw blurRad="38100" dist="38100" dir="2700000" algn="tl">
                    <a:srgbClr val="C0C0C0"/>
                  </a:outerShdw>
                </a:effectLst>
                <a:ea typeface="方正姚体" panose="02010601030101010101" pitchFamily="2" charset="-122"/>
              </a:rPr>
              <a:t>(</a:t>
            </a:r>
            <a:r>
              <a:rPr lang="zh-CN" altLang="en-US" sz="2800" dirty="0">
                <a:effectLst>
                  <a:outerShdw blurRad="38100" dist="38100" dir="2700000" algn="tl">
                    <a:srgbClr val="C0C0C0"/>
                  </a:outerShdw>
                </a:effectLst>
                <a:ea typeface="方正姚体" panose="02010601030101010101" pitchFamily="2" charset="-122"/>
              </a:rPr>
              <a:t>脱氧核糖核苷</a:t>
            </a:r>
            <a:r>
              <a:rPr lang="en-US" altLang="zh-CN" sz="2800" dirty="0">
                <a:effectLst>
                  <a:outerShdw blurRad="38100" dist="38100" dir="2700000" algn="tl">
                    <a:srgbClr val="C0C0C0"/>
                  </a:outerShdw>
                </a:effectLst>
                <a:ea typeface="方正姚体" panose="02010601030101010101" pitchFamily="2" charset="-122"/>
              </a:rPr>
              <a:t>)</a:t>
            </a:r>
            <a:r>
              <a:rPr lang="zh-CN" altLang="en-US" sz="2800" dirty="0">
                <a:effectLst>
                  <a:outerShdw blurRad="38100" dist="38100" dir="2700000" algn="tl">
                    <a:srgbClr val="C0C0C0"/>
                  </a:outerShdw>
                </a:effectLst>
                <a:ea typeface="方正姚体" panose="02010601030101010101" pitchFamily="2" charset="-122"/>
              </a:rPr>
              <a:t>和磷酸以</a:t>
            </a:r>
            <a:r>
              <a:rPr lang="zh-CN" altLang="en-US" sz="2800" dirty="0">
                <a:solidFill>
                  <a:srgbClr val="FF0000"/>
                </a:solidFill>
                <a:effectLst>
                  <a:outerShdw blurRad="38100" dist="38100" dir="2700000" algn="tl">
                    <a:srgbClr val="C0C0C0"/>
                  </a:outerShdw>
                </a:effectLst>
                <a:ea typeface="方正姚体" panose="02010601030101010101" pitchFamily="2" charset="-122"/>
              </a:rPr>
              <a:t>磷酸酯键</a:t>
            </a:r>
            <a:r>
              <a:rPr lang="zh-CN" altLang="en-US" sz="2800" dirty="0">
                <a:effectLst>
                  <a:outerShdw blurRad="38100" dist="38100" dir="2700000" algn="tl">
                    <a:srgbClr val="C0C0C0"/>
                  </a:outerShdw>
                </a:effectLst>
                <a:ea typeface="方正姚体" panose="02010601030101010101" pitchFamily="2" charset="-122"/>
              </a:rPr>
              <a:t>连接形成核糖核苷酸</a:t>
            </a:r>
            <a:r>
              <a:rPr lang="en-US" altLang="zh-CN" sz="2800" dirty="0">
                <a:effectLst>
                  <a:outerShdw blurRad="38100" dist="38100" dir="2700000" algn="tl">
                    <a:srgbClr val="C0C0C0"/>
                  </a:outerShdw>
                </a:effectLst>
                <a:ea typeface="方正姚体" panose="02010601030101010101" pitchFamily="2" charset="-122"/>
              </a:rPr>
              <a:t>(</a:t>
            </a:r>
            <a:r>
              <a:rPr lang="zh-CN" altLang="en-US" sz="2800" dirty="0">
                <a:effectLst>
                  <a:outerShdw blurRad="38100" dist="38100" dir="2700000" algn="tl">
                    <a:srgbClr val="C0C0C0"/>
                  </a:outerShdw>
                </a:effectLst>
                <a:ea typeface="方正姚体" panose="02010601030101010101" pitchFamily="2" charset="-122"/>
              </a:rPr>
              <a:t>脱氧核糖核苷酸</a:t>
            </a:r>
            <a:r>
              <a:rPr lang="en-US" altLang="zh-CN" sz="2800" dirty="0">
                <a:effectLst>
                  <a:outerShdw blurRad="38100" dist="38100" dir="2700000" algn="tl">
                    <a:srgbClr val="C0C0C0"/>
                  </a:outerShdw>
                </a:effectLst>
                <a:ea typeface="方正姚体" panose="02010601030101010101" pitchFamily="2" charset="-122"/>
              </a:rPr>
              <a:t>)</a:t>
            </a:r>
            <a:r>
              <a:rPr lang="zh-CN" altLang="en-US" sz="2800" dirty="0">
                <a:effectLst>
                  <a:outerShdw blurRad="38100" dist="38100" dir="2700000" algn="tl">
                    <a:srgbClr val="C0C0C0"/>
                  </a:outerShdw>
                </a:effectLst>
                <a:ea typeface="方正姚体" panose="02010601030101010101" pitchFamily="2" charset="-122"/>
              </a:rPr>
              <a:t>。</a:t>
            </a:r>
          </a:p>
        </p:txBody>
      </p:sp>
      <p:sp>
        <p:nvSpPr>
          <p:cNvPr id="3" name="Text Box 2">
            <a:extLst>
              <a:ext uri="{FF2B5EF4-FFF2-40B4-BE49-F238E27FC236}">
                <a16:creationId xmlns:a16="http://schemas.microsoft.com/office/drawing/2014/main" id="{CFCDA20A-7418-378F-38B6-F1C68C87EA4E}"/>
              </a:ext>
            </a:extLst>
          </p:cNvPr>
          <p:cNvSpPr txBox="1">
            <a:spLocks noChangeArrowheads="1"/>
          </p:cNvSpPr>
          <p:nvPr/>
        </p:nvSpPr>
        <p:spPr bwMode="auto">
          <a:xfrm>
            <a:off x="1083662" y="581114"/>
            <a:ext cx="3931707"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100000"/>
              </a:lnSpc>
              <a:spcBef>
                <a:spcPts val="0"/>
              </a:spcBef>
              <a:buNone/>
              <a:defRPr kumimoji="1" sz="2800" cap="all" baseline="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dirty="0"/>
              <a:t>二、核苷酸的结构</a:t>
            </a:r>
          </a:p>
        </p:txBody>
      </p:sp>
      <p:cxnSp>
        <p:nvCxnSpPr>
          <p:cNvPr id="12" name="直接连接符 11">
            <a:extLst>
              <a:ext uri="{FF2B5EF4-FFF2-40B4-BE49-F238E27FC236}">
                <a16:creationId xmlns:a16="http://schemas.microsoft.com/office/drawing/2014/main" id="{B71B97C1-3F75-34E3-AFBB-9F8C69640234}"/>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22" name="组合 21">
            <a:extLst>
              <a:ext uri="{FF2B5EF4-FFF2-40B4-BE49-F238E27FC236}">
                <a16:creationId xmlns:a16="http://schemas.microsoft.com/office/drawing/2014/main" id="{B8590CD9-D6C8-BF77-B93D-E5D736DD6A59}"/>
              </a:ext>
            </a:extLst>
          </p:cNvPr>
          <p:cNvGrpSpPr/>
          <p:nvPr/>
        </p:nvGrpSpPr>
        <p:grpSpPr>
          <a:xfrm>
            <a:off x="4887916" y="2314586"/>
            <a:ext cx="2713038" cy="4024052"/>
            <a:chOff x="8316913" y="1950365"/>
            <a:chExt cx="2713038" cy="4024052"/>
          </a:xfrm>
        </p:grpSpPr>
        <p:cxnSp>
          <p:nvCxnSpPr>
            <p:cNvPr id="244747" name="直接连接符 244746">
              <a:extLst>
                <a:ext uri="{FF2B5EF4-FFF2-40B4-BE49-F238E27FC236}">
                  <a16:creationId xmlns:a16="http://schemas.microsoft.com/office/drawing/2014/main" id="{D6F0BFA4-89F1-F8DD-14AF-4C6A6CFD0F63}"/>
                </a:ext>
              </a:extLst>
            </p:cNvPr>
            <p:cNvCxnSpPr/>
            <p:nvPr/>
          </p:nvCxnSpPr>
          <p:spPr>
            <a:xfrm>
              <a:off x="9378951" y="4852315"/>
              <a:ext cx="900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284847" name="等腰三角形 284846">
              <a:extLst>
                <a:ext uri="{FF2B5EF4-FFF2-40B4-BE49-F238E27FC236}">
                  <a16:creationId xmlns:a16="http://schemas.microsoft.com/office/drawing/2014/main" id="{2F647948-72AE-2CC6-6C6B-FFDBFE97AD0D}"/>
                </a:ext>
              </a:extLst>
            </p:cNvPr>
            <p:cNvSpPr>
              <a:spLocks noChangeAspect="1"/>
            </p:cNvSpPr>
            <p:nvPr/>
          </p:nvSpPr>
          <p:spPr>
            <a:xfrm rot="2700000">
              <a:off x="10414795" y="4365746"/>
              <a:ext cx="82550" cy="57626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84848" name="等腰三角形 284847">
              <a:extLst>
                <a:ext uri="{FF2B5EF4-FFF2-40B4-BE49-F238E27FC236}">
                  <a16:creationId xmlns:a16="http://schemas.microsoft.com/office/drawing/2014/main" id="{6C44D071-F502-ECFB-CA62-D1AB48217513}"/>
                </a:ext>
              </a:extLst>
            </p:cNvPr>
            <p:cNvSpPr>
              <a:spLocks noChangeAspect="1"/>
            </p:cNvSpPr>
            <p:nvPr/>
          </p:nvSpPr>
          <p:spPr>
            <a:xfrm rot="18900000">
              <a:off x="9158288" y="4368128"/>
              <a:ext cx="82550" cy="576262"/>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84849" name="直接连接符 284848">
              <a:extLst>
                <a:ext uri="{FF2B5EF4-FFF2-40B4-BE49-F238E27FC236}">
                  <a16:creationId xmlns:a16="http://schemas.microsoft.com/office/drawing/2014/main" id="{64C5C6D3-3411-AD66-7863-98D9E885A8B2}"/>
                </a:ext>
              </a:extLst>
            </p:cNvPr>
            <p:cNvCxnSpPr/>
            <p:nvPr/>
          </p:nvCxnSpPr>
          <p:spPr>
            <a:xfrm flipH="1">
              <a:off x="9004301" y="4115715"/>
              <a:ext cx="823912" cy="3667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50" name="直接连接符 284849">
              <a:extLst>
                <a:ext uri="{FF2B5EF4-FFF2-40B4-BE49-F238E27FC236}">
                  <a16:creationId xmlns:a16="http://schemas.microsoft.com/office/drawing/2014/main" id="{24B2D7C0-2AB0-A4D7-BDE1-973CE2BDDFD6}"/>
                </a:ext>
              </a:extLst>
            </p:cNvPr>
            <p:cNvCxnSpPr/>
            <p:nvPr/>
          </p:nvCxnSpPr>
          <p:spPr>
            <a:xfrm>
              <a:off x="9804401" y="4115715"/>
              <a:ext cx="822325" cy="3667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851" name="矩形 58">
              <a:extLst>
                <a:ext uri="{FF2B5EF4-FFF2-40B4-BE49-F238E27FC236}">
                  <a16:creationId xmlns:a16="http://schemas.microsoft.com/office/drawing/2014/main" id="{67DB9306-43A5-EA5C-4BC4-D4D35252FCE9}"/>
                </a:ext>
              </a:extLst>
            </p:cNvPr>
            <p:cNvSpPr>
              <a:spLocks noChangeArrowheads="1"/>
            </p:cNvSpPr>
            <p:nvPr/>
          </p:nvSpPr>
          <p:spPr bwMode="auto">
            <a:xfrm>
              <a:off x="9698038" y="3961728"/>
              <a:ext cx="290513"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a:t>
              </a:r>
              <a:endParaRPr lang="zh-CN" altLang="en-US" sz="2000" b="1" baseline="-25000">
                <a:latin typeface="Times New Roman" panose="02020603050405020304" pitchFamily="18" charset="0"/>
              </a:endParaRPr>
            </a:p>
          </p:txBody>
        </p:sp>
        <p:cxnSp>
          <p:nvCxnSpPr>
            <p:cNvPr id="284852" name="直接连接符 284851">
              <a:extLst>
                <a:ext uri="{FF2B5EF4-FFF2-40B4-BE49-F238E27FC236}">
                  <a16:creationId xmlns:a16="http://schemas.microsoft.com/office/drawing/2014/main" id="{9907EDA5-1303-CF9A-F1EA-32AF471B212C}"/>
                </a:ext>
              </a:extLst>
            </p:cNvPr>
            <p:cNvCxnSpPr/>
            <p:nvPr/>
          </p:nvCxnSpPr>
          <p:spPr>
            <a:xfrm>
              <a:off x="10636251" y="3706140"/>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53" name="直接连接符 284852">
              <a:extLst>
                <a:ext uri="{FF2B5EF4-FFF2-40B4-BE49-F238E27FC236}">
                  <a16:creationId xmlns:a16="http://schemas.microsoft.com/office/drawing/2014/main" id="{C94C1B1E-8015-348D-D355-421567E7FBC5}"/>
                </a:ext>
              </a:extLst>
            </p:cNvPr>
            <p:cNvCxnSpPr/>
            <p:nvPr/>
          </p:nvCxnSpPr>
          <p:spPr>
            <a:xfrm>
              <a:off x="8997951" y="4242715"/>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854" name="矩形 93">
              <a:extLst>
                <a:ext uri="{FF2B5EF4-FFF2-40B4-BE49-F238E27FC236}">
                  <a16:creationId xmlns:a16="http://schemas.microsoft.com/office/drawing/2014/main" id="{9CC90B9D-E466-EDE5-1CAF-6EDD173D7D51}"/>
                </a:ext>
              </a:extLst>
            </p:cNvPr>
            <p:cNvSpPr>
              <a:spLocks noChangeArrowheads="1"/>
            </p:cNvSpPr>
            <p:nvPr/>
          </p:nvSpPr>
          <p:spPr bwMode="auto">
            <a:xfrm>
              <a:off x="8316913" y="3934740"/>
              <a:ext cx="110525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HO‒CH</a:t>
              </a:r>
              <a:r>
                <a:rPr lang="en-US" altLang="zh-CN" sz="2000" b="1" baseline="-25000" dirty="0">
                  <a:solidFill>
                    <a:srgbClr val="000000"/>
                  </a:solidFill>
                  <a:latin typeface="Times New Roman" panose="02020603050405020304" pitchFamily="18" charset="0"/>
                </a:rPr>
                <a:t>2</a:t>
              </a:r>
              <a:endParaRPr lang="zh-CN" altLang="en-US" sz="2000" b="1" baseline="-25000" dirty="0">
                <a:latin typeface="Times New Roman" panose="02020603050405020304" pitchFamily="18" charset="0"/>
              </a:endParaRPr>
            </a:p>
          </p:txBody>
        </p:sp>
        <p:sp>
          <p:nvSpPr>
            <p:cNvPr id="284855" name="矩形 93">
              <a:extLst>
                <a:ext uri="{FF2B5EF4-FFF2-40B4-BE49-F238E27FC236}">
                  <a16:creationId xmlns:a16="http://schemas.microsoft.com/office/drawing/2014/main" id="{B4BA51BB-E4B7-B0FB-56EB-B2A6AE7A4ED8}"/>
                </a:ext>
              </a:extLst>
            </p:cNvPr>
            <p:cNvSpPr>
              <a:spLocks noChangeArrowheads="1"/>
            </p:cNvSpPr>
            <p:nvPr/>
          </p:nvSpPr>
          <p:spPr bwMode="auto">
            <a:xfrm>
              <a:off x="8859838" y="4699915"/>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856" name="矩形 93">
              <a:extLst>
                <a:ext uri="{FF2B5EF4-FFF2-40B4-BE49-F238E27FC236}">
                  <a16:creationId xmlns:a16="http://schemas.microsoft.com/office/drawing/2014/main" id="{AE9BA4E2-FBE2-9165-4D8A-47B2A5994791}"/>
                </a:ext>
              </a:extLst>
            </p:cNvPr>
            <p:cNvSpPr>
              <a:spLocks noChangeArrowheads="1"/>
            </p:cNvSpPr>
            <p:nvPr/>
          </p:nvSpPr>
          <p:spPr bwMode="auto">
            <a:xfrm>
              <a:off x="10521951" y="4699915"/>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284857" name="直接连接符 284856">
              <a:extLst>
                <a:ext uri="{FF2B5EF4-FFF2-40B4-BE49-F238E27FC236}">
                  <a16:creationId xmlns:a16="http://schemas.microsoft.com/office/drawing/2014/main" id="{0B8C8B9F-1D3D-8B8A-94A5-D1620D9F5311}"/>
                </a:ext>
              </a:extLst>
            </p:cNvPr>
            <p:cNvCxnSpPr/>
            <p:nvPr/>
          </p:nvCxnSpPr>
          <p:spPr>
            <a:xfrm>
              <a:off x="9388476" y="4623715"/>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58" name="直接连接符 284857">
              <a:extLst>
                <a:ext uri="{FF2B5EF4-FFF2-40B4-BE49-F238E27FC236}">
                  <a16:creationId xmlns:a16="http://schemas.microsoft.com/office/drawing/2014/main" id="{88E9D7EF-E7A5-14C0-57DD-B810F3E1B7B8}"/>
                </a:ext>
              </a:extLst>
            </p:cNvPr>
            <p:cNvCxnSpPr/>
            <p:nvPr/>
          </p:nvCxnSpPr>
          <p:spPr>
            <a:xfrm>
              <a:off x="10256838" y="4623715"/>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859" name="矩形 93">
              <a:extLst>
                <a:ext uri="{FF2B5EF4-FFF2-40B4-BE49-F238E27FC236}">
                  <a16:creationId xmlns:a16="http://schemas.microsoft.com/office/drawing/2014/main" id="{F17C630E-B0EB-9EEB-EFCD-F2214EDBCC91}"/>
                </a:ext>
              </a:extLst>
            </p:cNvPr>
            <p:cNvSpPr>
              <a:spLocks noChangeArrowheads="1"/>
            </p:cNvSpPr>
            <p:nvPr/>
          </p:nvSpPr>
          <p:spPr bwMode="auto">
            <a:xfrm>
              <a:off x="10121901" y="4363365"/>
              <a:ext cx="29051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860" name="矩形 93">
              <a:extLst>
                <a:ext uri="{FF2B5EF4-FFF2-40B4-BE49-F238E27FC236}">
                  <a16:creationId xmlns:a16="http://schemas.microsoft.com/office/drawing/2014/main" id="{D353158C-20F5-5751-1DA9-1AB09CEE66E4}"/>
                </a:ext>
              </a:extLst>
            </p:cNvPr>
            <p:cNvSpPr>
              <a:spLocks noChangeArrowheads="1"/>
            </p:cNvSpPr>
            <p:nvPr/>
          </p:nvSpPr>
          <p:spPr bwMode="auto">
            <a:xfrm>
              <a:off x="9245601" y="4363365"/>
              <a:ext cx="29210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861" name="矩形 93">
              <a:extLst>
                <a:ext uri="{FF2B5EF4-FFF2-40B4-BE49-F238E27FC236}">
                  <a16:creationId xmlns:a16="http://schemas.microsoft.com/office/drawing/2014/main" id="{52F5F337-0B52-F6D3-8F9D-62911AF519EB}"/>
                </a:ext>
              </a:extLst>
            </p:cNvPr>
            <p:cNvSpPr>
              <a:spLocks noChangeArrowheads="1"/>
            </p:cNvSpPr>
            <p:nvPr/>
          </p:nvSpPr>
          <p:spPr bwMode="auto">
            <a:xfrm>
              <a:off x="10116674" y="5077740"/>
              <a:ext cx="4898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OH</a:t>
              </a:r>
              <a:endParaRPr lang="zh-CN" altLang="en-US" sz="2000" b="1" baseline="-25000" dirty="0">
                <a:latin typeface="Times New Roman" panose="02020603050405020304" pitchFamily="18" charset="0"/>
              </a:endParaRPr>
            </a:p>
          </p:txBody>
        </p:sp>
        <p:sp>
          <p:nvSpPr>
            <p:cNvPr id="284862" name="矩形 93">
              <a:extLst>
                <a:ext uri="{FF2B5EF4-FFF2-40B4-BE49-F238E27FC236}">
                  <a16:creationId xmlns:a16="http://schemas.microsoft.com/office/drawing/2014/main" id="{756A839E-DE96-57DD-52E8-7917F49FBE57}"/>
                </a:ext>
              </a:extLst>
            </p:cNvPr>
            <p:cNvSpPr>
              <a:spLocks noChangeArrowheads="1"/>
            </p:cNvSpPr>
            <p:nvPr/>
          </p:nvSpPr>
          <p:spPr bwMode="auto">
            <a:xfrm>
              <a:off x="9271001" y="5077740"/>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OH</a:t>
              </a:r>
              <a:endParaRPr lang="zh-CN" altLang="en-US" sz="2000" b="1" baseline="-25000" dirty="0">
                <a:latin typeface="Times New Roman" panose="02020603050405020304" pitchFamily="18" charset="0"/>
              </a:endParaRPr>
            </a:p>
          </p:txBody>
        </p:sp>
        <p:sp>
          <p:nvSpPr>
            <p:cNvPr id="284863" name="矩形 15">
              <a:extLst>
                <a:ext uri="{FF2B5EF4-FFF2-40B4-BE49-F238E27FC236}">
                  <a16:creationId xmlns:a16="http://schemas.microsoft.com/office/drawing/2014/main" id="{991A8061-3DFB-2A56-26C7-A3700E526EB6}"/>
                </a:ext>
              </a:extLst>
            </p:cNvPr>
            <p:cNvSpPr>
              <a:spLocks noChangeArrowheads="1"/>
            </p:cNvSpPr>
            <p:nvPr/>
          </p:nvSpPr>
          <p:spPr bwMode="auto">
            <a:xfrm>
              <a:off x="8874126" y="3775990"/>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675" name="矩形 15">
              <a:extLst>
                <a:ext uri="{FF2B5EF4-FFF2-40B4-BE49-F238E27FC236}">
                  <a16:creationId xmlns:a16="http://schemas.microsoft.com/office/drawing/2014/main" id="{14FA4863-48C9-970B-4C88-EB3E29A867CA}"/>
                </a:ext>
              </a:extLst>
            </p:cNvPr>
            <p:cNvSpPr>
              <a:spLocks noChangeArrowheads="1"/>
            </p:cNvSpPr>
            <p:nvPr/>
          </p:nvSpPr>
          <p:spPr bwMode="auto">
            <a:xfrm>
              <a:off x="10674351" y="4404640"/>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864" name="矩形 15">
              <a:extLst>
                <a:ext uri="{FF2B5EF4-FFF2-40B4-BE49-F238E27FC236}">
                  <a16:creationId xmlns:a16="http://schemas.microsoft.com/office/drawing/2014/main" id="{A3C6505C-491A-1246-F58E-619F0FD50D48}"/>
                </a:ext>
              </a:extLst>
            </p:cNvPr>
            <p:cNvSpPr>
              <a:spLocks noChangeArrowheads="1"/>
            </p:cNvSpPr>
            <p:nvPr/>
          </p:nvSpPr>
          <p:spPr bwMode="auto">
            <a:xfrm>
              <a:off x="10064751" y="4633240"/>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865" name="矩形 15">
              <a:extLst>
                <a:ext uri="{FF2B5EF4-FFF2-40B4-BE49-F238E27FC236}">
                  <a16:creationId xmlns:a16="http://schemas.microsoft.com/office/drawing/2014/main" id="{1DC85D1C-81EE-EE27-21DB-3D96300F5E61}"/>
                </a:ext>
              </a:extLst>
            </p:cNvPr>
            <p:cNvSpPr>
              <a:spLocks noChangeArrowheads="1"/>
            </p:cNvSpPr>
            <p:nvPr/>
          </p:nvSpPr>
          <p:spPr bwMode="auto">
            <a:xfrm>
              <a:off x="9393238" y="4633240"/>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3</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866" name="矩形 15">
              <a:extLst>
                <a:ext uri="{FF2B5EF4-FFF2-40B4-BE49-F238E27FC236}">
                  <a16:creationId xmlns:a16="http://schemas.microsoft.com/office/drawing/2014/main" id="{3B0A77CE-676C-DD02-5A1F-92E5C6AE4DA9}"/>
                </a:ext>
              </a:extLst>
            </p:cNvPr>
            <p:cNvSpPr>
              <a:spLocks noChangeArrowheads="1"/>
            </p:cNvSpPr>
            <p:nvPr/>
          </p:nvSpPr>
          <p:spPr bwMode="auto">
            <a:xfrm>
              <a:off x="8783638" y="4379240"/>
              <a:ext cx="214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867" name="六边形 284866">
              <a:extLst>
                <a:ext uri="{FF2B5EF4-FFF2-40B4-BE49-F238E27FC236}">
                  <a16:creationId xmlns:a16="http://schemas.microsoft.com/office/drawing/2014/main" id="{F8075B94-C524-08E7-1CF2-B741B188F6B1}"/>
                </a:ext>
              </a:extLst>
            </p:cNvPr>
            <p:cNvSpPr/>
            <p:nvPr/>
          </p:nvSpPr>
          <p:spPr>
            <a:xfrm rot="5400000">
              <a:off x="10098882" y="2635371"/>
              <a:ext cx="1006475" cy="855663"/>
            </a:xfrm>
            <a:prstGeom prst="hexagon">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84868" name="矩形 22">
              <a:extLst>
                <a:ext uri="{FF2B5EF4-FFF2-40B4-BE49-F238E27FC236}">
                  <a16:creationId xmlns:a16="http://schemas.microsoft.com/office/drawing/2014/main" id="{2060A619-AF2E-8DBE-21BC-504E05861CD6}"/>
                </a:ext>
              </a:extLst>
            </p:cNvPr>
            <p:cNvSpPr>
              <a:spLocks noChangeArrowheads="1"/>
            </p:cNvSpPr>
            <p:nvPr/>
          </p:nvSpPr>
          <p:spPr bwMode="auto">
            <a:xfrm>
              <a:off x="10039351" y="2636165"/>
              <a:ext cx="277812"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284869" name="直接连接符 284868">
              <a:extLst>
                <a:ext uri="{FF2B5EF4-FFF2-40B4-BE49-F238E27FC236}">
                  <a16:creationId xmlns:a16="http://schemas.microsoft.com/office/drawing/2014/main" id="{4BA601EB-B82A-E0B7-0EB9-346F4F5AEBCB}"/>
                </a:ext>
              </a:extLst>
            </p:cNvPr>
            <p:cNvCxnSpPr>
              <a:cxnSpLocks noChangeAspect="1"/>
            </p:cNvCxnSpPr>
            <p:nvPr/>
          </p:nvCxnSpPr>
          <p:spPr>
            <a:xfrm rot="-60000" flipH="1">
              <a:off x="10317052" y="2632475"/>
              <a:ext cx="288000" cy="1410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870" name="矩形 25">
              <a:extLst>
                <a:ext uri="{FF2B5EF4-FFF2-40B4-BE49-F238E27FC236}">
                  <a16:creationId xmlns:a16="http://schemas.microsoft.com/office/drawing/2014/main" id="{222307DD-2C7B-4346-89D1-157BD8BC5C96}"/>
                </a:ext>
              </a:extLst>
            </p:cNvPr>
            <p:cNvSpPr>
              <a:spLocks noChangeArrowheads="1"/>
            </p:cNvSpPr>
            <p:nvPr/>
          </p:nvSpPr>
          <p:spPr bwMode="auto">
            <a:xfrm>
              <a:off x="10496551" y="3394990"/>
              <a:ext cx="277812"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284871" name="直接连接符 284870">
              <a:extLst>
                <a:ext uri="{FF2B5EF4-FFF2-40B4-BE49-F238E27FC236}">
                  <a16:creationId xmlns:a16="http://schemas.microsoft.com/office/drawing/2014/main" id="{A480E9AE-370C-C59E-4276-C182F6964C05}"/>
                </a:ext>
              </a:extLst>
            </p:cNvPr>
            <p:cNvCxnSpPr/>
            <p:nvPr/>
          </p:nvCxnSpPr>
          <p:spPr>
            <a:xfrm>
              <a:off x="10962218" y="2837778"/>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72" name="直接连接符 284871">
              <a:extLst>
                <a:ext uri="{FF2B5EF4-FFF2-40B4-BE49-F238E27FC236}">
                  <a16:creationId xmlns:a16="http://schemas.microsoft.com/office/drawing/2014/main" id="{2C402BBF-45E8-401C-7614-A9761420E6A6}"/>
                </a:ext>
              </a:extLst>
            </p:cNvPr>
            <p:cNvCxnSpPr/>
            <p:nvPr/>
          </p:nvCxnSpPr>
          <p:spPr>
            <a:xfrm flipH="1">
              <a:off x="9982201" y="3321965"/>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73" name="直接连接符 284872">
              <a:extLst>
                <a:ext uri="{FF2B5EF4-FFF2-40B4-BE49-F238E27FC236}">
                  <a16:creationId xmlns:a16="http://schemas.microsoft.com/office/drawing/2014/main" id="{BFFC1487-A797-67E9-CAF3-F1F260F20210}"/>
                </a:ext>
              </a:extLst>
            </p:cNvPr>
            <p:cNvCxnSpPr/>
            <p:nvPr/>
          </p:nvCxnSpPr>
          <p:spPr>
            <a:xfrm flipH="1">
              <a:off x="10017126" y="3377528"/>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74" name="直接连接符 284873">
              <a:extLst>
                <a:ext uri="{FF2B5EF4-FFF2-40B4-BE49-F238E27FC236}">
                  <a16:creationId xmlns:a16="http://schemas.microsoft.com/office/drawing/2014/main" id="{54EDCE87-A155-8EA7-552F-972131ED7E06}"/>
                </a:ext>
              </a:extLst>
            </p:cNvPr>
            <p:cNvCxnSpPr/>
            <p:nvPr/>
          </p:nvCxnSpPr>
          <p:spPr>
            <a:xfrm>
              <a:off x="10603385" y="2294853"/>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875" name="矩形 31">
              <a:extLst>
                <a:ext uri="{FF2B5EF4-FFF2-40B4-BE49-F238E27FC236}">
                  <a16:creationId xmlns:a16="http://schemas.microsoft.com/office/drawing/2014/main" id="{4CABC3D6-DE2A-50AB-07D4-AB2423372B0B}"/>
                </a:ext>
              </a:extLst>
            </p:cNvPr>
            <p:cNvSpPr>
              <a:spLocks noChangeArrowheads="1"/>
            </p:cNvSpPr>
            <p:nvPr/>
          </p:nvSpPr>
          <p:spPr bwMode="auto">
            <a:xfrm>
              <a:off x="10467976" y="1950365"/>
              <a:ext cx="561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NH</a:t>
              </a:r>
              <a:r>
                <a:rPr lang="en-US" altLang="zh-CN" sz="2000" b="1" baseline="-25000" dirty="0">
                  <a:solidFill>
                    <a:srgbClr val="000000"/>
                  </a:solidFill>
                  <a:latin typeface="Times New Roman" panose="02020603050405020304" pitchFamily="18" charset="0"/>
                </a:rPr>
                <a:t>2</a:t>
              </a:r>
              <a:endParaRPr lang="zh-CN" altLang="en-US" sz="2000" b="1" baseline="-25000" dirty="0">
                <a:latin typeface="Times New Roman" panose="02020603050405020304" pitchFamily="18" charset="0"/>
              </a:endParaRPr>
            </a:p>
          </p:txBody>
        </p:sp>
        <p:sp>
          <p:nvSpPr>
            <p:cNvPr id="284876" name="矩形 32">
              <a:extLst>
                <a:ext uri="{FF2B5EF4-FFF2-40B4-BE49-F238E27FC236}">
                  <a16:creationId xmlns:a16="http://schemas.microsoft.com/office/drawing/2014/main" id="{D1C70286-5504-9D8D-2BF0-654CD3926EA2}"/>
                </a:ext>
              </a:extLst>
            </p:cNvPr>
            <p:cNvSpPr>
              <a:spLocks noChangeArrowheads="1"/>
            </p:cNvSpPr>
            <p:nvPr/>
          </p:nvSpPr>
          <p:spPr bwMode="auto">
            <a:xfrm>
              <a:off x="9734551" y="3398165"/>
              <a:ext cx="290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a:t>
              </a:r>
              <a:endParaRPr lang="zh-CN" altLang="en-US" sz="2000" b="1" baseline="-25000">
                <a:latin typeface="Times New Roman" panose="02020603050405020304" pitchFamily="18" charset="0"/>
              </a:endParaRPr>
            </a:p>
          </p:txBody>
        </p:sp>
        <p:sp>
          <p:nvSpPr>
            <p:cNvPr id="284877" name="矩形 15">
              <a:extLst>
                <a:ext uri="{FF2B5EF4-FFF2-40B4-BE49-F238E27FC236}">
                  <a16:creationId xmlns:a16="http://schemas.microsoft.com/office/drawing/2014/main" id="{5099CF75-B2EF-FD4B-84C6-CD38834A19EC}"/>
                </a:ext>
              </a:extLst>
            </p:cNvPr>
            <p:cNvSpPr>
              <a:spLocks noChangeArrowheads="1"/>
            </p:cNvSpPr>
            <p:nvPr/>
          </p:nvSpPr>
          <p:spPr bwMode="auto">
            <a:xfrm>
              <a:off x="10734676" y="3490240"/>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endParaRPr lang="zh-CN" altLang="en-US" sz="1400">
                <a:latin typeface="Times New Roman" panose="02020603050405020304" pitchFamily="18" charset="0"/>
              </a:endParaRPr>
            </a:p>
          </p:txBody>
        </p:sp>
        <p:sp>
          <p:nvSpPr>
            <p:cNvPr id="284878" name="Rectangle 2">
              <a:extLst>
                <a:ext uri="{FF2B5EF4-FFF2-40B4-BE49-F238E27FC236}">
                  <a16:creationId xmlns:a16="http://schemas.microsoft.com/office/drawing/2014/main" id="{32AFB56E-0D9F-9F00-4B11-F3AB3C515F80}"/>
                </a:ext>
              </a:extLst>
            </p:cNvPr>
            <p:cNvSpPr>
              <a:spLocks noChangeArrowheads="1"/>
            </p:cNvSpPr>
            <p:nvPr/>
          </p:nvSpPr>
          <p:spPr bwMode="auto">
            <a:xfrm>
              <a:off x="9395619" y="5586619"/>
              <a:ext cx="897732" cy="387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80000"/>
                </a:lnSpc>
              </a:pPr>
              <a:r>
                <a:rPr kumimoji="1" lang="zh-CN" altLang="en-US" sz="2400" dirty="0">
                  <a:effectLst>
                    <a:outerShdw blurRad="38100" dist="38100" dir="2700000" algn="tl">
                      <a:srgbClr val="C0C0C0"/>
                    </a:outerShdw>
                  </a:effectLst>
                  <a:latin typeface="Times New Roman" pitchFamily="18" charset="0"/>
                </a:rPr>
                <a:t>胞苷</a:t>
              </a:r>
              <a:endParaRPr kumimoji="1" lang="en-US" altLang="zh-CN" sz="2400" dirty="0">
                <a:effectLst>
                  <a:outerShdw blurRad="38100" dist="38100" dir="2700000" algn="tl">
                    <a:srgbClr val="C0C0C0"/>
                  </a:outerShdw>
                </a:effectLst>
                <a:latin typeface="Times New Roman" pitchFamily="18" charset="0"/>
              </a:endParaRPr>
            </a:p>
          </p:txBody>
        </p:sp>
      </p:grpSp>
      <p:grpSp>
        <p:nvGrpSpPr>
          <p:cNvPr id="284879" name="组合 284878">
            <a:extLst>
              <a:ext uri="{FF2B5EF4-FFF2-40B4-BE49-F238E27FC236}">
                <a16:creationId xmlns:a16="http://schemas.microsoft.com/office/drawing/2014/main" id="{6622FD3C-9D60-F958-1668-9CF55BED3EF0}"/>
              </a:ext>
            </a:extLst>
          </p:cNvPr>
          <p:cNvGrpSpPr/>
          <p:nvPr/>
        </p:nvGrpSpPr>
        <p:grpSpPr>
          <a:xfrm>
            <a:off x="4301161" y="2318903"/>
            <a:ext cx="3303584" cy="4024052"/>
            <a:chOff x="-40709" y="2213889"/>
            <a:chExt cx="3303584" cy="4024052"/>
          </a:xfrm>
        </p:grpSpPr>
        <p:cxnSp>
          <p:nvCxnSpPr>
            <p:cNvPr id="284880" name="直接连接符 284879">
              <a:extLst>
                <a:ext uri="{FF2B5EF4-FFF2-40B4-BE49-F238E27FC236}">
                  <a16:creationId xmlns:a16="http://schemas.microsoft.com/office/drawing/2014/main" id="{E833F29F-143D-DA2C-F654-9BDC890CD916}"/>
                </a:ext>
              </a:extLst>
            </p:cNvPr>
            <p:cNvCxnSpPr/>
            <p:nvPr/>
          </p:nvCxnSpPr>
          <p:spPr>
            <a:xfrm>
              <a:off x="1611875" y="5115839"/>
              <a:ext cx="900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284881" name="等腰三角形 284880">
              <a:extLst>
                <a:ext uri="{FF2B5EF4-FFF2-40B4-BE49-F238E27FC236}">
                  <a16:creationId xmlns:a16="http://schemas.microsoft.com/office/drawing/2014/main" id="{DC3C29E4-4D83-A509-CAD2-DD2BE410EC65}"/>
                </a:ext>
              </a:extLst>
            </p:cNvPr>
            <p:cNvSpPr>
              <a:spLocks noChangeAspect="1"/>
            </p:cNvSpPr>
            <p:nvPr/>
          </p:nvSpPr>
          <p:spPr>
            <a:xfrm rot="2700000">
              <a:off x="2647719" y="4629270"/>
              <a:ext cx="82550" cy="57626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84882" name="等腰三角形 284881">
              <a:extLst>
                <a:ext uri="{FF2B5EF4-FFF2-40B4-BE49-F238E27FC236}">
                  <a16:creationId xmlns:a16="http://schemas.microsoft.com/office/drawing/2014/main" id="{0464214A-1A55-69ED-B8E2-68B54A6CB6D9}"/>
                </a:ext>
              </a:extLst>
            </p:cNvPr>
            <p:cNvSpPr>
              <a:spLocks noChangeAspect="1"/>
            </p:cNvSpPr>
            <p:nvPr/>
          </p:nvSpPr>
          <p:spPr>
            <a:xfrm rot="18900000">
              <a:off x="1391212" y="4631652"/>
              <a:ext cx="82550" cy="576262"/>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84883" name="直接连接符 284882">
              <a:extLst>
                <a:ext uri="{FF2B5EF4-FFF2-40B4-BE49-F238E27FC236}">
                  <a16:creationId xmlns:a16="http://schemas.microsoft.com/office/drawing/2014/main" id="{966BEEAF-DF70-9DE5-5E7A-8CD6AD9A955F}"/>
                </a:ext>
              </a:extLst>
            </p:cNvPr>
            <p:cNvCxnSpPr/>
            <p:nvPr/>
          </p:nvCxnSpPr>
          <p:spPr>
            <a:xfrm flipH="1">
              <a:off x="1237225" y="4379239"/>
              <a:ext cx="823912" cy="3667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84" name="直接连接符 284883">
              <a:extLst>
                <a:ext uri="{FF2B5EF4-FFF2-40B4-BE49-F238E27FC236}">
                  <a16:creationId xmlns:a16="http://schemas.microsoft.com/office/drawing/2014/main" id="{5688B931-3C38-8336-5D8E-C1E9DA87EB65}"/>
                </a:ext>
              </a:extLst>
            </p:cNvPr>
            <p:cNvCxnSpPr/>
            <p:nvPr/>
          </p:nvCxnSpPr>
          <p:spPr>
            <a:xfrm>
              <a:off x="2037325" y="4379239"/>
              <a:ext cx="822325" cy="3667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885" name="矩形 58">
              <a:extLst>
                <a:ext uri="{FF2B5EF4-FFF2-40B4-BE49-F238E27FC236}">
                  <a16:creationId xmlns:a16="http://schemas.microsoft.com/office/drawing/2014/main" id="{960DC20E-DDB8-8F71-0084-C07FD740B2B6}"/>
                </a:ext>
              </a:extLst>
            </p:cNvPr>
            <p:cNvSpPr>
              <a:spLocks noChangeArrowheads="1"/>
            </p:cNvSpPr>
            <p:nvPr/>
          </p:nvSpPr>
          <p:spPr bwMode="auto">
            <a:xfrm>
              <a:off x="1930962" y="4225252"/>
              <a:ext cx="290513"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a:t>
              </a:r>
              <a:endParaRPr lang="zh-CN" altLang="en-US" sz="2000" b="1" baseline="-25000">
                <a:latin typeface="Times New Roman" panose="02020603050405020304" pitchFamily="18" charset="0"/>
              </a:endParaRPr>
            </a:p>
          </p:txBody>
        </p:sp>
        <p:cxnSp>
          <p:nvCxnSpPr>
            <p:cNvPr id="284886" name="直接连接符 284885">
              <a:extLst>
                <a:ext uri="{FF2B5EF4-FFF2-40B4-BE49-F238E27FC236}">
                  <a16:creationId xmlns:a16="http://schemas.microsoft.com/office/drawing/2014/main" id="{300FAD5D-3081-EEED-608D-BBD3B7125713}"/>
                </a:ext>
              </a:extLst>
            </p:cNvPr>
            <p:cNvCxnSpPr/>
            <p:nvPr/>
          </p:nvCxnSpPr>
          <p:spPr>
            <a:xfrm>
              <a:off x="2869175" y="3969664"/>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87" name="直接连接符 284886">
              <a:extLst>
                <a:ext uri="{FF2B5EF4-FFF2-40B4-BE49-F238E27FC236}">
                  <a16:creationId xmlns:a16="http://schemas.microsoft.com/office/drawing/2014/main" id="{A011B572-7819-A7E1-DF7C-DC97A0004199}"/>
                </a:ext>
              </a:extLst>
            </p:cNvPr>
            <p:cNvCxnSpPr/>
            <p:nvPr/>
          </p:nvCxnSpPr>
          <p:spPr>
            <a:xfrm>
              <a:off x="1230875" y="4506239"/>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888" name="矩形 93">
              <a:extLst>
                <a:ext uri="{FF2B5EF4-FFF2-40B4-BE49-F238E27FC236}">
                  <a16:creationId xmlns:a16="http://schemas.microsoft.com/office/drawing/2014/main" id="{C0FD9805-9939-52E4-6D8C-9B32432BE42F}"/>
                </a:ext>
              </a:extLst>
            </p:cNvPr>
            <p:cNvSpPr>
              <a:spLocks noChangeArrowheads="1"/>
            </p:cNvSpPr>
            <p:nvPr/>
          </p:nvSpPr>
          <p:spPr bwMode="auto">
            <a:xfrm>
              <a:off x="-40709" y="3798511"/>
              <a:ext cx="1774820" cy="1156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ea typeface="方正姚体" panose="02010601030101010101" pitchFamily="2" charset="-122"/>
                </a:rPr>
                <a:t>        O</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ea typeface="方正姚体" panose="02010601030101010101" pitchFamily="2" charset="-122"/>
                </a:rPr>
                <a:t>         ‖</a:t>
              </a:r>
            </a:p>
            <a:p>
              <a:pPr>
                <a:lnSpc>
                  <a:spcPts val="1800"/>
                </a:lnSpc>
                <a:spcBef>
                  <a:spcPct val="0"/>
                </a:spcBef>
                <a:buNone/>
              </a:pPr>
              <a:r>
                <a:rPr lang="en-US" altLang="zh-CN" sz="2000" b="1" dirty="0">
                  <a:solidFill>
                    <a:srgbClr val="000000"/>
                  </a:solidFill>
                  <a:latin typeface="Times New Roman" panose="02020603050405020304" pitchFamily="18" charset="0"/>
                  <a:ea typeface="方正姚体" panose="02010601030101010101" pitchFamily="2" charset="-122"/>
                </a:rPr>
                <a:t>HO‒P‒O‒CH</a:t>
              </a:r>
              <a:r>
                <a:rPr lang="en-US" altLang="zh-CN" sz="2000" b="1" baseline="-25000" dirty="0">
                  <a:solidFill>
                    <a:srgbClr val="000000"/>
                  </a:solidFill>
                  <a:latin typeface="Times New Roman" panose="02020603050405020304" pitchFamily="18" charset="0"/>
                  <a:ea typeface="方正姚体" panose="02010601030101010101" pitchFamily="2" charset="-122"/>
                </a:rPr>
                <a:t>2</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ea typeface="方正姚体" panose="02010601030101010101" pitchFamily="2" charset="-122"/>
                </a:rPr>
                <a:t>         |</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ea typeface="方正姚体" panose="02010601030101010101" pitchFamily="2" charset="-122"/>
                </a:rPr>
                <a:t>        OH</a:t>
              </a:r>
              <a:endParaRPr lang="zh-CN" altLang="en-US" sz="2000" b="1" dirty="0">
                <a:solidFill>
                  <a:srgbClr val="000000"/>
                </a:solidFill>
                <a:latin typeface="Times New Roman" panose="02020603050405020304" pitchFamily="18" charset="0"/>
                <a:ea typeface="方正姚体" panose="02010601030101010101" pitchFamily="2" charset="-122"/>
              </a:endParaRPr>
            </a:p>
          </p:txBody>
        </p:sp>
        <p:sp>
          <p:nvSpPr>
            <p:cNvPr id="284889" name="矩形 93">
              <a:extLst>
                <a:ext uri="{FF2B5EF4-FFF2-40B4-BE49-F238E27FC236}">
                  <a16:creationId xmlns:a16="http://schemas.microsoft.com/office/drawing/2014/main" id="{4C0FED50-7E2E-3D45-279E-1F3678FB6288}"/>
                </a:ext>
              </a:extLst>
            </p:cNvPr>
            <p:cNvSpPr>
              <a:spLocks noChangeArrowheads="1"/>
            </p:cNvSpPr>
            <p:nvPr/>
          </p:nvSpPr>
          <p:spPr bwMode="auto">
            <a:xfrm>
              <a:off x="1092762" y="4963439"/>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890" name="矩形 93">
              <a:extLst>
                <a:ext uri="{FF2B5EF4-FFF2-40B4-BE49-F238E27FC236}">
                  <a16:creationId xmlns:a16="http://schemas.microsoft.com/office/drawing/2014/main" id="{78789EE8-56C5-949D-43EC-34DEBDE0E5BA}"/>
                </a:ext>
              </a:extLst>
            </p:cNvPr>
            <p:cNvSpPr>
              <a:spLocks noChangeArrowheads="1"/>
            </p:cNvSpPr>
            <p:nvPr/>
          </p:nvSpPr>
          <p:spPr bwMode="auto">
            <a:xfrm>
              <a:off x="2754875" y="4963439"/>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a:t>
              </a:r>
              <a:endParaRPr lang="zh-CN" altLang="en-US" sz="2000" b="1" baseline="-25000" dirty="0">
                <a:latin typeface="Times New Roman" panose="02020603050405020304" pitchFamily="18" charset="0"/>
              </a:endParaRPr>
            </a:p>
          </p:txBody>
        </p:sp>
        <p:cxnSp>
          <p:nvCxnSpPr>
            <p:cNvPr id="284891" name="直接连接符 284890">
              <a:extLst>
                <a:ext uri="{FF2B5EF4-FFF2-40B4-BE49-F238E27FC236}">
                  <a16:creationId xmlns:a16="http://schemas.microsoft.com/office/drawing/2014/main" id="{BD009CAE-B687-2B64-3EDF-533F5B8DACF1}"/>
                </a:ext>
              </a:extLst>
            </p:cNvPr>
            <p:cNvCxnSpPr/>
            <p:nvPr/>
          </p:nvCxnSpPr>
          <p:spPr>
            <a:xfrm>
              <a:off x="1621400" y="4887239"/>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92" name="直接连接符 284891">
              <a:extLst>
                <a:ext uri="{FF2B5EF4-FFF2-40B4-BE49-F238E27FC236}">
                  <a16:creationId xmlns:a16="http://schemas.microsoft.com/office/drawing/2014/main" id="{79B83CAB-EA17-6115-E4EE-0C467D74B100}"/>
                </a:ext>
              </a:extLst>
            </p:cNvPr>
            <p:cNvCxnSpPr/>
            <p:nvPr/>
          </p:nvCxnSpPr>
          <p:spPr>
            <a:xfrm>
              <a:off x="2489762" y="4887239"/>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893" name="矩形 93">
              <a:extLst>
                <a:ext uri="{FF2B5EF4-FFF2-40B4-BE49-F238E27FC236}">
                  <a16:creationId xmlns:a16="http://schemas.microsoft.com/office/drawing/2014/main" id="{E64C0973-EE96-7602-4D7F-709EC517DE87}"/>
                </a:ext>
              </a:extLst>
            </p:cNvPr>
            <p:cNvSpPr>
              <a:spLocks noChangeArrowheads="1"/>
            </p:cNvSpPr>
            <p:nvPr/>
          </p:nvSpPr>
          <p:spPr bwMode="auto">
            <a:xfrm>
              <a:off x="2354825" y="4626889"/>
              <a:ext cx="29051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894" name="矩形 93">
              <a:extLst>
                <a:ext uri="{FF2B5EF4-FFF2-40B4-BE49-F238E27FC236}">
                  <a16:creationId xmlns:a16="http://schemas.microsoft.com/office/drawing/2014/main" id="{8D351142-1733-786C-47CD-1EBB9E9FAF33}"/>
                </a:ext>
              </a:extLst>
            </p:cNvPr>
            <p:cNvSpPr>
              <a:spLocks noChangeArrowheads="1"/>
            </p:cNvSpPr>
            <p:nvPr/>
          </p:nvSpPr>
          <p:spPr bwMode="auto">
            <a:xfrm>
              <a:off x="1478525" y="4626889"/>
              <a:ext cx="29210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84895" name="矩形 93">
              <a:extLst>
                <a:ext uri="{FF2B5EF4-FFF2-40B4-BE49-F238E27FC236}">
                  <a16:creationId xmlns:a16="http://schemas.microsoft.com/office/drawing/2014/main" id="{F98CF0BE-EC51-C2E6-C10B-D330171CD5A3}"/>
                </a:ext>
              </a:extLst>
            </p:cNvPr>
            <p:cNvSpPr>
              <a:spLocks noChangeArrowheads="1"/>
            </p:cNvSpPr>
            <p:nvPr/>
          </p:nvSpPr>
          <p:spPr bwMode="auto">
            <a:xfrm>
              <a:off x="2349598" y="5341264"/>
              <a:ext cx="4898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OH</a:t>
              </a:r>
              <a:endParaRPr lang="zh-CN" altLang="en-US" sz="2000" b="1" baseline="-25000" dirty="0">
                <a:latin typeface="Times New Roman" panose="02020603050405020304" pitchFamily="18" charset="0"/>
              </a:endParaRPr>
            </a:p>
          </p:txBody>
        </p:sp>
        <p:sp>
          <p:nvSpPr>
            <p:cNvPr id="284896" name="矩形 93">
              <a:extLst>
                <a:ext uri="{FF2B5EF4-FFF2-40B4-BE49-F238E27FC236}">
                  <a16:creationId xmlns:a16="http://schemas.microsoft.com/office/drawing/2014/main" id="{B3648427-92B2-96D9-A612-279C3B5EF216}"/>
                </a:ext>
              </a:extLst>
            </p:cNvPr>
            <p:cNvSpPr>
              <a:spLocks noChangeArrowheads="1"/>
            </p:cNvSpPr>
            <p:nvPr/>
          </p:nvSpPr>
          <p:spPr bwMode="auto">
            <a:xfrm>
              <a:off x="1503925" y="5341264"/>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OH</a:t>
              </a:r>
              <a:endParaRPr lang="zh-CN" altLang="en-US" sz="2000" b="1" baseline="-25000" dirty="0">
                <a:latin typeface="Times New Roman" panose="02020603050405020304" pitchFamily="18" charset="0"/>
              </a:endParaRPr>
            </a:p>
          </p:txBody>
        </p:sp>
        <p:sp>
          <p:nvSpPr>
            <p:cNvPr id="284897" name="矩形 15">
              <a:extLst>
                <a:ext uri="{FF2B5EF4-FFF2-40B4-BE49-F238E27FC236}">
                  <a16:creationId xmlns:a16="http://schemas.microsoft.com/office/drawing/2014/main" id="{DC68D961-820A-0AC2-9F79-02FFF3FB372C}"/>
                </a:ext>
              </a:extLst>
            </p:cNvPr>
            <p:cNvSpPr>
              <a:spLocks noChangeArrowheads="1"/>
            </p:cNvSpPr>
            <p:nvPr/>
          </p:nvSpPr>
          <p:spPr bwMode="auto">
            <a:xfrm>
              <a:off x="1107050" y="4039514"/>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898" name="矩形 15">
              <a:extLst>
                <a:ext uri="{FF2B5EF4-FFF2-40B4-BE49-F238E27FC236}">
                  <a16:creationId xmlns:a16="http://schemas.microsoft.com/office/drawing/2014/main" id="{E75D39C4-FA09-AD9A-7F9B-0CF49053B3E7}"/>
                </a:ext>
              </a:extLst>
            </p:cNvPr>
            <p:cNvSpPr>
              <a:spLocks noChangeArrowheads="1"/>
            </p:cNvSpPr>
            <p:nvPr/>
          </p:nvSpPr>
          <p:spPr bwMode="auto">
            <a:xfrm>
              <a:off x="2907275" y="4668164"/>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899" name="矩形 15">
              <a:extLst>
                <a:ext uri="{FF2B5EF4-FFF2-40B4-BE49-F238E27FC236}">
                  <a16:creationId xmlns:a16="http://schemas.microsoft.com/office/drawing/2014/main" id="{473E7667-09FA-D364-3060-AA0D4F5F78A3}"/>
                </a:ext>
              </a:extLst>
            </p:cNvPr>
            <p:cNvSpPr>
              <a:spLocks noChangeArrowheads="1"/>
            </p:cNvSpPr>
            <p:nvPr/>
          </p:nvSpPr>
          <p:spPr bwMode="auto">
            <a:xfrm>
              <a:off x="2297675" y="4896764"/>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900" name="矩形 15">
              <a:extLst>
                <a:ext uri="{FF2B5EF4-FFF2-40B4-BE49-F238E27FC236}">
                  <a16:creationId xmlns:a16="http://schemas.microsoft.com/office/drawing/2014/main" id="{2BC84F67-5178-54EF-FC8C-13C95EB89034}"/>
                </a:ext>
              </a:extLst>
            </p:cNvPr>
            <p:cNvSpPr>
              <a:spLocks noChangeArrowheads="1"/>
            </p:cNvSpPr>
            <p:nvPr/>
          </p:nvSpPr>
          <p:spPr bwMode="auto">
            <a:xfrm>
              <a:off x="1626162" y="4896764"/>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3</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901" name="矩形 15">
              <a:extLst>
                <a:ext uri="{FF2B5EF4-FFF2-40B4-BE49-F238E27FC236}">
                  <a16:creationId xmlns:a16="http://schemas.microsoft.com/office/drawing/2014/main" id="{B352F90D-0085-6E4A-74AF-0CD76AF91CB7}"/>
                </a:ext>
              </a:extLst>
            </p:cNvPr>
            <p:cNvSpPr>
              <a:spLocks noChangeArrowheads="1"/>
            </p:cNvSpPr>
            <p:nvPr/>
          </p:nvSpPr>
          <p:spPr bwMode="auto">
            <a:xfrm>
              <a:off x="1016562" y="4642764"/>
              <a:ext cx="214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84902" name="六边形 284901">
              <a:extLst>
                <a:ext uri="{FF2B5EF4-FFF2-40B4-BE49-F238E27FC236}">
                  <a16:creationId xmlns:a16="http://schemas.microsoft.com/office/drawing/2014/main" id="{DEAC9359-9C22-6E2E-47F8-355ABF1BDE3B}"/>
                </a:ext>
              </a:extLst>
            </p:cNvPr>
            <p:cNvSpPr/>
            <p:nvPr/>
          </p:nvSpPr>
          <p:spPr>
            <a:xfrm rot="5400000">
              <a:off x="2331806" y="2898895"/>
              <a:ext cx="1006475" cy="855663"/>
            </a:xfrm>
            <a:prstGeom prst="hexagon">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84903" name="矩形 22">
              <a:extLst>
                <a:ext uri="{FF2B5EF4-FFF2-40B4-BE49-F238E27FC236}">
                  <a16:creationId xmlns:a16="http://schemas.microsoft.com/office/drawing/2014/main" id="{0B41E89B-3422-9FA3-8E4C-2D810C1C8BA1}"/>
                </a:ext>
              </a:extLst>
            </p:cNvPr>
            <p:cNvSpPr>
              <a:spLocks noChangeArrowheads="1"/>
            </p:cNvSpPr>
            <p:nvPr/>
          </p:nvSpPr>
          <p:spPr bwMode="auto">
            <a:xfrm>
              <a:off x="2272275" y="2899689"/>
              <a:ext cx="277812"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284904" name="直接连接符 284903">
              <a:extLst>
                <a:ext uri="{FF2B5EF4-FFF2-40B4-BE49-F238E27FC236}">
                  <a16:creationId xmlns:a16="http://schemas.microsoft.com/office/drawing/2014/main" id="{47E13907-1069-7583-51F5-1623423B369C}"/>
                </a:ext>
              </a:extLst>
            </p:cNvPr>
            <p:cNvCxnSpPr>
              <a:cxnSpLocks noChangeAspect="1"/>
            </p:cNvCxnSpPr>
            <p:nvPr/>
          </p:nvCxnSpPr>
          <p:spPr>
            <a:xfrm rot="21540000" flipH="1">
              <a:off x="2549976" y="2895999"/>
              <a:ext cx="288000" cy="1410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905" name="矩形 25">
              <a:extLst>
                <a:ext uri="{FF2B5EF4-FFF2-40B4-BE49-F238E27FC236}">
                  <a16:creationId xmlns:a16="http://schemas.microsoft.com/office/drawing/2014/main" id="{EC2580B5-4321-4A3E-6B17-B366698A85DA}"/>
                </a:ext>
              </a:extLst>
            </p:cNvPr>
            <p:cNvSpPr>
              <a:spLocks noChangeArrowheads="1"/>
            </p:cNvSpPr>
            <p:nvPr/>
          </p:nvSpPr>
          <p:spPr bwMode="auto">
            <a:xfrm>
              <a:off x="2729475" y="3658514"/>
              <a:ext cx="277812"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284906" name="直接连接符 284905">
              <a:extLst>
                <a:ext uri="{FF2B5EF4-FFF2-40B4-BE49-F238E27FC236}">
                  <a16:creationId xmlns:a16="http://schemas.microsoft.com/office/drawing/2014/main" id="{0F9DF48F-6C84-49C4-6DE1-A1A452112DFB}"/>
                </a:ext>
              </a:extLst>
            </p:cNvPr>
            <p:cNvCxnSpPr/>
            <p:nvPr/>
          </p:nvCxnSpPr>
          <p:spPr>
            <a:xfrm>
              <a:off x="3195142" y="3101302"/>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07" name="直接连接符 284906">
              <a:extLst>
                <a:ext uri="{FF2B5EF4-FFF2-40B4-BE49-F238E27FC236}">
                  <a16:creationId xmlns:a16="http://schemas.microsoft.com/office/drawing/2014/main" id="{79B5BE41-7CA7-3D1F-16B5-FB9FE5402982}"/>
                </a:ext>
              </a:extLst>
            </p:cNvPr>
            <p:cNvCxnSpPr/>
            <p:nvPr/>
          </p:nvCxnSpPr>
          <p:spPr>
            <a:xfrm flipH="1">
              <a:off x="2215125" y="3585489"/>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08" name="直接连接符 284907">
              <a:extLst>
                <a:ext uri="{FF2B5EF4-FFF2-40B4-BE49-F238E27FC236}">
                  <a16:creationId xmlns:a16="http://schemas.microsoft.com/office/drawing/2014/main" id="{F6F470B0-E827-0FBF-9DDF-242A02AD7006}"/>
                </a:ext>
              </a:extLst>
            </p:cNvPr>
            <p:cNvCxnSpPr/>
            <p:nvPr/>
          </p:nvCxnSpPr>
          <p:spPr>
            <a:xfrm flipH="1">
              <a:off x="2250050" y="3641052"/>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09" name="直接连接符 284908">
              <a:extLst>
                <a:ext uri="{FF2B5EF4-FFF2-40B4-BE49-F238E27FC236}">
                  <a16:creationId xmlns:a16="http://schemas.microsoft.com/office/drawing/2014/main" id="{1E12E575-67D5-480D-C099-922F316A0157}"/>
                </a:ext>
              </a:extLst>
            </p:cNvPr>
            <p:cNvCxnSpPr/>
            <p:nvPr/>
          </p:nvCxnSpPr>
          <p:spPr>
            <a:xfrm>
              <a:off x="2836309" y="2558377"/>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84910" name="矩形 31">
              <a:extLst>
                <a:ext uri="{FF2B5EF4-FFF2-40B4-BE49-F238E27FC236}">
                  <a16:creationId xmlns:a16="http://schemas.microsoft.com/office/drawing/2014/main" id="{B73680AD-5745-7D8F-3361-49DBAA1D23C9}"/>
                </a:ext>
              </a:extLst>
            </p:cNvPr>
            <p:cNvSpPr>
              <a:spLocks noChangeArrowheads="1"/>
            </p:cNvSpPr>
            <p:nvPr/>
          </p:nvSpPr>
          <p:spPr bwMode="auto">
            <a:xfrm>
              <a:off x="2700900" y="2213889"/>
              <a:ext cx="561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NH</a:t>
              </a:r>
              <a:r>
                <a:rPr lang="en-US" altLang="zh-CN" sz="2000" b="1" baseline="-25000" dirty="0">
                  <a:solidFill>
                    <a:srgbClr val="000000"/>
                  </a:solidFill>
                  <a:latin typeface="Times New Roman" panose="02020603050405020304" pitchFamily="18" charset="0"/>
                </a:rPr>
                <a:t>2</a:t>
              </a:r>
              <a:endParaRPr lang="zh-CN" altLang="en-US" sz="2000" b="1" baseline="-25000" dirty="0">
                <a:latin typeface="Times New Roman" panose="02020603050405020304" pitchFamily="18" charset="0"/>
              </a:endParaRPr>
            </a:p>
          </p:txBody>
        </p:sp>
        <p:sp>
          <p:nvSpPr>
            <p:cNvPr id="284911" name="矩形 32">
              <a:extLst>
                <a:ext uri="{FF2B5EF4-FFF2-40B4-BE49-F238E27FC236}">
                  <a16:creationId xmlns:a16="http://schemas.microsoft.com/office/drawing/2014/main" id="{8961CE82-C0C1-0CAC-6E16-043C3A1CBEA4}"/>
                </a:ext>
              </a:extLst>
            </p:cNvPr>
            <p:cNvSpPr>
              <a:spLocks noChangeArrowheads="1"/>
            </p:cNvSpPr>
            <p:nvPr/>
          </p:nvSpPr>
          <p:spPr bwMode="auto">
            <a:xfrm>
              <a:off x="1967475" y="3661689"/>
              <a:ext cx="290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a:t>
              </a:r>
              <a:endParaRPr lang="zh-CN" altLang="en-US" sz="2000" b="1" baseline="-25000">
                <a:latin typeface="Times New Roman" panose="02020603050405020304" pitchFamily="18" charset="0"/>
              </a:endParaRPr>
            </a:p>
          </p:txBody>
        </p:sp>
        <p:sp>
          <p:nvSpPr>
            <p:cNvPr id="284912" name="矩形 15">
              <a:extLst>
                <a:ext uri="{FF2B5EF4-FFF2-40B4-BE49-F238E27FC236}">
                  <a16:creationId xmlns:a16="http://schemas.microsoft.com/office/drawing/2014/main" id="{F26A7E7C-6F6D-7CC1-6EBF-A384ED797BFF}"/>
                </a:ext>
              </a:extLst>
            </p:cNvPr>
            <p:cNvSpPr>
              <a:spLocks noChangeArrowheads="1"/>
            </p:cNvSpPr>
            <p:nvPr/>
          </p:nvSpPr>
          <p:spPr bwMode="auto">
            <a:xfrm>
              <a:off x="2967600" y="3753764"/>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endParaRPr lang="zh-CN" altLang="en-US" sz="1400">
                <a:latin typeface="Times New Roman" panose="02020603050405020304" pitchFamily="18" charset="0"/>
              </a:endParaRPr>
            </a:p>
          </p:txBody>
        </p:sp>
        <p:sp>
          <p:nvSpPr>
            <p:cNvPr id="284913" name="Rectangle 2">
              <a:extLst>
                <a:ext uri="{FF2B5EF4-FFF2-40B4-BE49-F238E27FC236}">
                  <a16:creationId xmlns:a16="http://schemas.microsoft.com/office/drawing/2014/main" id="{59A2ACED-70E6-E511-AB03-92996C806BC5}"/>
                </a:ext>
              </a:extLst>
            </p:cNvPr>
            <p:cNvSpPr>
              <a:spLocks noChangeArrowheads="1"/>
            </p:cNvSpPr>
            <p:nvPr/>
          </p:nvSpPr>
          <p:spPr bwMode="auto">
            <a:xfrm>
              <a:off x="1628543" y="5850143"/>
              <a:ext cx="1116246" cy="387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80000"/>
                </a:lnSpc>
              </a:pPr>
              <a:r>
                <a:rPr kumimoji="1" lang="zh-CN" altLang="en-US" sz="2400" dirty="0">
                  <a:effectLst>
                    <a:outerShdw blurRad="38100" dist="38100" dir="2700000" algn="tl">
                      <a:srgbClr val="C0C0C0"/>
                    </a:outerShdw>
                  </a:effectLst>
                  <a:latin typeface="Times New Roman" pitchFamily="18" charset="0"/>
                </a:rPr>
                <a:t>胞苷酸</a:t>
              </a:r>
              <a:endParaRPr kumimoji="1" lang="en-US" altLang="zh-CN" sz="2400" dirty="0">
                <a:effectLst>
                  <a:outerShdw blurRad="38100" dist="38100" dir="2700000" algn="tl">
                    <a:srgbClr val="C0C0C0"/>
                  </a:outerShdw>
                </a:effectLst>
                <a:latin typeface="Times New Roman" pitchFamily="18" charset="0"/>
              </a:endParaRPr>
            </a:p>
          </p:txBody>
        </p:sp>
      </p:grpSp>
    </p:spTree>
    <p:extLst>
      <p:ext uri="{BB962C8B-B14F-4D97-AF65-F5344CB8AC3E}">
        <p14:creationId xmlns:p14="http://schemas.microsoft.com/office/powerpoint/2010/main" val="73057269"/>
      </p:ext>
    </p:extLst>
  </p:cSld>
  <p:clrMapOvr>
    <a:masterClrMapping/>
  </p:clrMapOvr>
  <p:transition spd="med">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22"/>
                                        </p:tgtEl>
                                      </p:cBhvr>
                                    </p:animEffect>
                                    <p:set>
                                      <p:cBhvr>
                                        <p:cTn id="7" dur="1" fill="hold">
                                          <p:stCondLst>
                                            <p:cond delay="499"/>
                                          </p:stCondLst>
                                        </p:cTn>
                                        <p:tgtEl>
                                          <p:spTgt spid="22"/>
                                        </p:tgtEl>
                                        <p:attrNameLst>
                                          <p:attrName>style.visibility</p:attrName>
                                        </p:attrNameLst>
                                      </p:cBhvr>
                                      <p:to>
                                        <p:strVal val="hidden"/>
                                      </p:to>
                                    </p:set>
                                  </p:childTnLst>
                                </p:cTn>
                              </p:par>
                              <p:par>
                                <p:cTn id="8" presetID="1" presetClass="entr" presetSubtype="0" fill="hold" nodeType="withEffect">
                                  <p:stCondLst>
                                    <p:cond delay="0"/>
                                  </p:stCondLst>
                                  <p:childTnLst>
                                    <p:set>
                                      <p:cBhvr>
                                        <p:cTn id="9" dur="1" fill="hold">
                                          <p:stCondLst>
                                            <p:cond delay="0"/>
                                          </p:stCondLst>
                                        </p:cTn>
                                        <p:tgtEl>
                                          <p:spTgt spid="2848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C7165290-F3CA-2151-57E2-E5DCC5521706}"/>
              </a:ext>
            </a:extLst>
          </p:cNvPr>
          <p:cNvSpPr/>
          <p:nvPr/>
        </p:nvSpPr>
        <p:spPr>
          <a:xfrm>
            <a:off x="9567362" y="1710281"/>
            <a:ext cx="1548000" cy="1980000"/>
          </a:xfrm>
          <a:prstGeom prst="rect">
            <a:avLst/>
          </a:prstGeom>
          <a:solidFill>
            <a:srgbClr val="FFC9C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a16="http://schemas.microsoft.com/office/drawing/2014/main" id="{1BDC98BC-F344-7E2A-C16B-BB61DCC237E9}"/>
              </a:ext>
            </a:extLst>
          </p:cNvPr>
          <p:cNvSpPr/>
          <p:nvPr/>
        </p:nvSpPr>
        <p:spPr>
          <a:xfrm>
            <a:off x="6807222" y="1710279"/>
            <a:ext cx="1548000" cy="1980000"/>
          </a:xfrm>
          <a:prstGeom prst="rect">
            <a:avLst/>
          </a:prstGeom>
          <a:solidFill>
            <a:srgbClr val="FFC9C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id="{D52A82AD-D0DA-2534-82BA-8D95E60754CA}"/>
              </a:ext>
            </a:extLst>
          </p:cNvPr>
          <p:cNvSpPr/>
          <p:nvPr/>
        </p:nvSpPr>
        <p:spPr>
          <a:xfrm>
            <a:off x="4148677" y="1710274"/>
            <a:ext cx="1548000" cy="1980000"/>
          </a:xfrm>
          <a:prstGeom prst="rect">
            <a:avLst/>
          </a:prstGeom>
          <a:solidFill>
            <a:srgbClr val="FFC9C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a16="http://schemas.microsoft.com/office/drawing/2014/main" id="{8F0FC2CA-778C-1405-FADE-11A48DA05BBC}"/>
              </a:ext>
            </a:extLst>
          </p:cNvPr>
          <p:cNvSpPr/>
          <p:nvPr/>
        </p:nvSpPr>
        <p:spPr>
          <a:xfrm>
            <a:off x="1608670" y="1710280"/>
            <a:ext cx="1548000" cy="1980000"/>
          </a:xfrm>
          <a:prstGeom prst="rect">
            <a:avLst/>
          </a:prstGeom>
          <a:solidFill>
            <a:srgbClr val="FFC9C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2" name="直接连接符 11">
            <a:extLst>
              <a:ext uri="{FF2B5EF4-FFF2-40B4-BE49-F238E27FC236}">
                <a16:creationId xmlns:a16="http://schemas.microsoft.com/office/drawing/2014/main" id="{6A95E460-1AF6-8E4B-F9CD-065709F12B11}"/>
              </a:ext>
            </a:extLst>
          </p:cNvPr>
          <p:cNvCxnSpPr/>
          <p:nvPr/>
        </p:nvCxnSpPr>
        <p:spPr>
          <a:xfrm flipH="1">
            <a:off x="2290245" y="2152658"/>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 Box 4">
            <a:extLst>
              <a:ext uri="{FF2B5EF4-FFF2-40B4-BE49-F238E27FC236}">
                <a16:creationId xmlns:a16="http://schemas.microsoft.com/office/drawing/2014/main" id="{087B5A1B-D24A-280F-99D4-0598066EBAB4}"/>
              </a:ext>
            </a:extLst>
          </p:cNvPr>
          <p:cNvSpPr txBox="1">
            <a:spLocks noChangeArrowheads="1"/>
          </p:cNvSpPr>
          <p:nvPr/>
        </p:nvSpPr>
        <p:spPr bwMode="auto">
          <a:xfrm>
            <a:off x="1095380" y="604844"/>
            <a:ext cx="9669314" cy="523220"/>
          </a:xfrm>
          <a:prstGeom prst="rect">
            <a:avLst/>
          </a:prstGeom>
        </p:spPr>
        <p:txBody>
          <a:bodyPr wrap="none">
            <a:spAutoFit/>
          </a:bodyPr>
          <a:lstStyle>
            <a:defPPr>
              <a:defRPr lang="zh-CN"/>
            </a:defPPr>
            <a:lvl1pPr marL="360000" indent="-360000">
              <a:lnSpc>
                <a:spcPts val="4000"/>
              </a:lnSpc>
              <a:buClr>
                <a:schemeClr val="accent1"/>
              </a:buClr>
              <a:buSzPct val="80000"/>
              <a:buFont typeface="Wingdings" pitchFamily="2" charset="2"/>
              <a:buChar char="v"/>
              <a:defRPr kumimoji="1" sz="2800" b="1">
                <a:effectLst>
                  <a:outerShdw blurRad="38100" dist="38100" dir="2700000" algn="tl">
                    <a:srgbClr val="C0C0C0"/>
                  </a:outerShdw>
                </a:effectLst>
                <a:latin typeface="Times New Roman" pitchFamily="18" charset="0"/>
                <a:ea typeface="宋体" panose="02010600030101010101" pitchFamily="2" charset="-122"/>
              </a:defRPr>
            </a:lvl1pPr>
          </a:lstStyle>
          <a:p>
            <a:pPr>
              <a:lnSpc>
                <a:spcPct val="100000"/>
              </a:lnSpc>
              <a:buClr>
                <a:srgbClr val="C00000"/>
              </a:buClr>
            </a:pPr>
            <a:r>
              <a:rPr lang="zh-CN" altLang="en-US" b="0" dirty="0">
                <a:ea typeface="方正姚体" panose="02010601030101010101" pitchFamily="2" charset="-122"/>
              </a:rPr>
              <a:t>核糖核苷酸：</a:t>
            </a:r>
            <a:r>
              <a:rPr lang="en-US" altLang="en-US" b="0" dirty="0">
                <a:ea typeface="方正姚体" panose="02010601030101010101" pitchFamily="2" charset="-122"/>
              </a:rPr>
              <a:t>AMP</a:t>
            </a:r>
            <a:r>
              <a:rPr lang="zh-CN" altLang="en-US" b="0" dirty="0">
                <a:ea typeface="方正姚体" panose="02010601030101010101" pitchFamily="2" charset="-122"/>
              </a:rPr>
              <a:t>、</a:t>
            </a:r>
            <a:r>
              <a:rPr lang="en-US" altLang="en-US" b="0" dirty="0">
                <a:ea typeface="方正姚体" panose="02010601030101010101" pitchFamily="2" charset="-122"/>
              </a:rPr>
              <a:t>GMP</a:t>
            </a:r>
            <a:r>
              <a:rPr lang="zh-CN" altLang="en-US" b="0" dirty="0">
                <a:ea typeface="方正姚体" panose="02010601030101010101" pitchFamily="2" charset="-122"/>
              </a:rPr>
              <a:t>、</a:t>
            </a:r>
            <a:r>
              <a:rPr lang="en-US" altLang="en-US" b="0" dirty="0">
                <a:ea typeface="方正姚体" panose="02010601030101010101" pitchFamily="2" charset="-122"/>
              </a:rPr>
              <a:t>UMP</a:t>
            </a:r>
            <a:r>
              <a:rPr lang="zh-CN" altLang="en-US" b="0" dirty="0">
                <a:ea typeface="方正姚体" panose="02010601030101010101" pitchFamily="2" charset="-122"/>
              </a:rPr>
              <a:t>、</a:t>
            </a:r>
            <a:r>
              <a:rPr lang="en-US" altLang="en-US" b="0" dirty="0">
                <a:ea typeface="方正姚体" panose="02010601030101010101" pitchFamily="2" charset="-122"/>
              </a:rPr>
              <a:t>CMP(</a:t>
            </a:r>
            <a:r>
              <a:rPr lang="en-US" altLang="zh-CN" b="0" dirty="0">
                <a:ea typeface="方正姚体" panose="02010601030101010101" pitchFamily="2" charset="-122"/>
              </a:rPr>
              <a:t>RNA</a:t>
            </a:r>
            <a:r>
              <a:rPr lang="zh-CN" altLang="en-US" b="0" dirty="0">
                <a:ea typeface="方正姚体" panose="02010601030101010101" pitchFamily="2" charset="-122"/>
              </a:rPr>
              <a:t>的基本单位</a:t>
            </a:r>
            <a:r>
              <a:rPr lang="en-US" altLang="zh-CN" b="0" dirty="0">
                <a:ea typeface="方正姚体" panose="02010601030101010101" pitchFamily="2" charset="-122"/>
              </a:rPr>
              <a:t>)</a:t>
            </a:r>
          </a:p>
        </p:txBody>
      </p:sp>
      <p:cxnSp>
        <p:nvCxnSpPr>
          <p:cNvPr id="15" name="直接连接符 14">
            <a:extLst>
              <a:ext uri="{FF2B5EF4-FFF2-40B4-BE49-F238E27FC236}">
                <a16:creationId xmlns:a16="http://schemas.microsoft.com/office/drawing/2014/main" id="{9C6B7B0A-205E-778F-883F-5409D8DA4BFF}"/>
              </a:ext>
            </a:extLst>
          </p:cNvPr>
          <p:cNvCxnSpPr/>
          <p:nvPr/>
        </p:nvCxnSpPr>
        <p:spPr>
          <a:xfrm>
            <a:off x="2000263" y="3363920"/>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等腰三角形 15">
            <a:extLst>
              <a:ext uri="{FF2B5EF4-FFF2-40B4-BE49-F238E27FC236}">
                <a16:creationId xmlns:a16="http://schemas.microsoft.com/office/drawing/2014/main" id="{FC674BDC-522A-86E9-AC7D-527F7114E633}"/>
              </a:ext>
            </a:extLst>
          </p:cNvPr>
          <p:cNvSpPr>
            <a:spLocks/>
          </p:cNvSpPr>
          <p:nvPr/>
        </p:nvSpPr>
        <p:spPr>
          <a:xfrm rot="3060000">
            <a:off x="2691534" y="3013589"/>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18" name="等腰三角形 17">
            <a:extLst>
              <a:ext uri="{FF2B5EF4-FFF2-40B4-BE49-F238E27FC236}">
                <a16:creationId xmlns:a16="http://schemas.microsoft.com/office/drawing/2014/main" id="{BF4F030E-BFE2-BD38-C97C-8FD88AFCC775}"/>
              </a:ext>
            </a:extLst>
          </p:cNvPr>
          <p:cNvSpPr>
            <a:spLocks noChangeAspect="1"/>
          </p:cNvSpPr>
          <p:nvPr/>
        </p:nvSpPr>
        <p:spPr>
          <a:xfrm rot="18660000">
            <a:off x="1841327" y="3016043"/>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1" name="直接连接符 20">
            <a:extLst>
              <a:ext uri="{FF2B5EF4-FFF2-40B4-BE49-F238E27FC236}">
                <a16:creationId xmlns:a16="http://schemas.microsoft.com/office/drawing/2014/main" id="{EE41EFD6-0BB5-FC59-B23C-45298B03A380}"/>
              </a:ext>
            </a:extLst>
          </p:cNvPr>
          <p:cNvCxnSpPr/>
          <p:nvPr/>
        </p:nvCxnSpPr>
        <p:spPr>
          <a:xfrm flipH="1">
            <a:off x="1727214" y="2894020"/>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F8722515-7FA2-995D-F2BA-AA1273E2B2DF}"/>
              </a:ext>
            </a:extLst>
          </p:cNvPr>
          <p:cNvCxnSpPr/>
          <p:nvPr/>
        </p:nvCxnSpPr>
        <p:spPr>
          <a:xfrm>
            <a:off x="2374914" y="2884495"/>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矩形 58">
            <a:extLst>
              <a:ext uri="{FF2B5EF4-FFF2-40B4-BE49-F238E27FC236}">
                <a16:creationId xmlns:a16="http://schemas.microsoft.com/office/drawing/2014/main" id="{A8C974AB-13CF-7363-53E5-ADF971A06D02}"/>
              </a:ext>
            </a:extLst>
          </p:cNvPr>
          <p:cNvSpPr>
            <a:spLocks noChangeArrowheads="1"/>
          </p:cNvSpPr>
          <p:nvPr/>
        </p:nvSpPr>
        <p:spPr bwMode="auto">
          <a:xfrm>
            <a:off x="2221710" y="2740033"/>
            <a:ext cx="231794" cy="215444"/>
          </a:xfrm>
          <a:prstGeom prst="rect">
            <a:avLst/>
          </a:prstGeom>
          <a:solidFill>
            <a:srgbClr val="FFC9C9"/>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5" name="直接连接符 24">
            <a:extLst>
              <a:ext uri="{FF2B5EF4-FFF2-40B4-BE49-F238E27FC236}">
                <a16:creationId xmlns:a16="http://schemas.microsoft.com/office/drawing/2014/main" id="{AC263B51-034A-CFBD-0288-352300B1B769}"/>
              </a:ext>
            </a:extLst>
          </p:cNvPr>
          <p:cNvCxnSpPr/>
          <p:nvPr/>
        </p:nvCxnSpPr>
        <p:spPr>
          <a:xfrm>
            <a:off x="2897999" y="2637899"/>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3B88A9F3-51BB-F441-1CA9-A77FF414D6C3}"/>
              </a:ext>
            </a:extLst>
          </p:cNvPr>
          <p:cNvCxnSpPr/>
          <p:nvPr/>
        </p:nvCxnSpPr>
        <p:spPr>
          <a:xfrm>
            <a:off x="1716637" y="2976570"/>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矩形 93">
            <a:extLst>
              <a:ext uri="{FF2B5EF4-FFF2-40B4-BE49-F238E27FC236}">
                <a16:creationId xmlns:a16="http://schemas.microsoft.com/office/drawing/2014/main" id="{E0E83AF5-B3C4-AF16-6B49-243DED8303FE}"/>
              </a:ext>
            </a:extLst>
          </p:cNvPr>
          <p:cNvSpPr>
            <a:spLocks noChangeArrowheads="1"/>
          </p:cNvSpPr>
          <p:nvPr/>
        </p:nvSpPr>
        <p:spPr bwMode="auto">
          <a:xfrm>
            <a:off x="808850" y="2527810"/>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28" name="矩形 93">
            <a:extLst>
              <a:ext uri="{FF2B5EF4-FFF2-40B4-BE49-F238E27FC236}">
                <a16:creationId xmlns:a16="http://schemas.microsoft.com/office/drawing/2014/main" id="{E4C208A7-A685-323B-996B-D5ECA9806908}"/>
              </a:ext>
            </a:extLst>
          </p:cNvPr>
          <p:cNvSpPr>
            <a:spLocks noChangeArrowheads="1"/>
          </p:cNvSpPr>
          <p:nvPr/>
        </p:nvSpPr>
        <p:spPr bwMode="auto">
          <a:xfrm>
            <a:off x="1603746" y="323986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29" name="矩形 93">
            <a:extLst>
              <a:ext uri="{FF2B5EF4-FFF2-40B4-BE49-F238E27FC236}">
                <a16:creationId xmlns:a16="http://schemas.microsoft.com/office/drawing/2014/main" id="{2C6AC916-BDA9-E367-5D1B-57240B6579D0}"/>
              </a:ext>
            </a:extLst>
          </p:cNvPr>
          <p:cNvSpPr>
            <a:spLocks noChangeArrowheads="1"/>
          </p:cNvSpPr>
          <p:nvPr/>
        </p:nvSpPr>
        <p:spPr bwMode="auto">
          <a:xfrm>
            <a:off x="2777910" y="328728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30" name="直接连接符 29">
            <a:extLst>
              <a:ext uri="{FF2B5EF4-FFF2-40B4-BE49-F238E27FC236}">
                <a16:creationId xmlns:a16="http://schemas.microsoft.com/office/drawing/2014/main" id="{0FF1F8C1-C7E4-CDA3-B9AE-455A65E65B06}"/>
              </a:ext>
            </a:extLst>
          </p:cNvPr>
          <p:cNvCxnSpPr/>
          <p:nvPr/>
        </p:nvCxnSpPr>
        <p:spPr>
          <a:xfrm>
            <a:off x="2016668"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7C032398-C038-A71C-6771-0C15AB8237AF}"/>
              </a:ext>
            </a:extLst>
          </p:cNvPr>
          <p:cNvCxnSpPr/>
          <p:nvPr/>
        </p:nvCxnSpPr>
        <p:spPr>
          <a:xfrm>
            <a:off x="2560651"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4736" name="矩形 93">
            <a:extLst>
              <a:ext uri="{FF2B5EF4-FFF2-40B4-BE49-F238E27FC236}">
                <a16:creationId xmlns:a16="http://schemas.microsoft.com/office/drawing/2014/main" id="{2E1693F5-9181-4E0E-C78D-DA860B589793}"/>
              </a:ext>
            </a:extLst>
          </p:cNvPr>
          <p:cNvSpPr>
            <a:spLocks noChangeArrowheads="1"/>
          </p:cNvSpPr>
          <p:nvPr/>
        </p:nvSpPr>
        <p:spPr bwMode="auto">
          <a:xfrm>
            <a:off x="2454226" y="3037759"/>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44737" name="矩形 93">
            <a:extLst>
              <a:ext uri="{FF2B5EF4-FFF2-40B4-BE49-F238E27FC236}">
                <a16:creationId xmlns:a16="http://schemas.microsoft.com/office/drawing/2014/main" id="{D92CBFE1-2CBC-92A6-55BC-B405AA62484E}"/>
              </a:ext>
            </a:extLst>
          </p:cNvPr>
          <p:cNvSpPr>
            <a:spLocks noChangeArrowheads="1"/>
          </p:cNvSpPr>
          <p:nvPr/>
        </p:nvSpPr>
        <p:spPr bwMode="auto">
          <a:xfrm>
            <a:off x="1894685" y="303689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44741" name="矩形 93">
            <a:extLst>
              <a:ext uri="{FF2B5EF4-FFF2-40B4-BE49-F238E27FC236}">
                <a16:creationId xmlns:a16="http://schemas.microsoft.com/office/drawing/2014/main" id="{8EF09FBB-8E6D-E361-7E23-46AB0767DD35}"/>
              </a:ext>
            </a:extLst>
          </p:cNvPr>
          <p:cNvSpPr>
            <a:spLocks noChangeArrowheads="1"/>
          </p:cNvSpPr>
          <p:nvPr/>
        </p:nvSpPr>
        <p:spPr bwMode="auto">
          <a:xfrm>
            <a:off x="2440163"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OH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44742" name="矩形 93">
            <a:extLst>
              <a:ext uri="{FF2B5EF4-FFF2-40B4-BE49-F238E27FC236}">
                <a16:creationId xmlns:a16="http://schemas.microsoft.com/office/drawing/2014/main" id="{7E5AC583-AFC1-60A0-936C-936787144197}"/>
              </a:ext>
            </a:extLst>
          </p:cNvPr>
          <p:cNvSpPr>
            <a:spLocks noChangeArrowheads="1"/>
          </p:cNvSpPr>
          <p:nvPr/>
        </p:nvSpPr>
        <p:spPr bwMode="auto">
          <a:xfrm>
            <a:off x="1898245"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244745" name="矩形 15">
            <a:extLst>
              <a:ext uri="{FF2B5EF4-FFF2-40B4-BE49-F238E27FC236}">
                <a16:creationId xmlns:a16="http://schemas.microsoft.com/office/drawing/2014/main" id="{EF3A766D-402F-F119-9A62-983144B4F746}"/>
              </a:ext>
            </a:extLst>
          </p:cNvPr>
          <p:cNvSpPr>
            <a:spLocks noChangeArrowheads="1"/>
          </p:cNvSpPr>
          <p:nvPr/>
        </p:nvSpPr>
        <p:spPr bwMode="auto">
          <a:xfrm>
            <a:off x="2885726" y="302854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244746" name="六边形 244745">
            <a:extLst>
              <a:ext uri="{FF2B5EF4-FFF2-40B4-BE49-F238E27FC236}">
                <a16:creationId xmlns:a16="http://schemas.microsoft.com/office/drawing/2014/main" id="{B28FCD11-E57B-9819-2E77-0D57467B934A}"/>
              </a:ext>
            </a:extLst>
          </p:cNvPr>
          <p:cNvSpPr/>
          <p:nvPr/>
        </p:nvSpPr>
        <p:spPr>
          <a:xfrm rot="5400000">
            <a:off x="2228131" y="2141034"/>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4747" name="矩形 74">
            <a:extLst>
              <a:ext uri="{FF2B5EF4-FFF2-40B4-BE49-F238E27FC236}">
                <a16:creationId xmlns:a16="http://schemas.microsoft.com/office/drawing/2014/main" id="{96927660-B587-7612-61D9-8BDB798DCAFB}"/>
              </a:ext>
            </a:extLst>
          </p:cNvPr>
          <p:cNvSpPr>
            <a:spLocks noChangeArrowheads="1"/>
          </p:cNvSpPr>
          <p:nvPr/>
        </p:nvSpPr>
        <p:spPr bwMode="auto">
          <a:xfrm>
            <a:off x="2210241" y="2095508"/>
            <a:ext cx="129843" cy="215444"/>
          </a:xfrm>
          <a:prstGeom prst="rect">
            <a:avLst/>
          </a:prstGeom>
          <a:solidFill>
            <a:srgbClr val="FFC9C9"/>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cxnSp>
        <p:nvCxnSpPr>
          <p:cNvPr id="244748" name="直接连接符 244747">
            <a:extLst>
              <a:ext uri="{FF2B5EF4-FFF2-40B4-BE49-F238E27FC236}">
                <a16:creationId xmlns:a16="http://schemas.microsoft.com/office/drawing/2014/main" id="{8AD55008-C23D-5642-B432-C3E14E305DEF}"/>
              </a:ext>
            </a:extLst>
          </p:cNvPr>
          <p:cNvCxnSpPr/>
          <p:nvPr/>
        </p:nvCxnSpPr>
        <p:spPr>
          <a:xfrm>
            <a:off x="2294487" y="2436286"/>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4749" name="矩形 77">
            <a:extLst>
              <a:ext uri="{FF2B5EF4-FFF2-40B4-BE49-F238E27FC236}">
                <a16:creationId xmlns:a16="http://schemas.microsoft.com/office/drawing/2014/main" id="{2381A81F-0D20-1631-795B-D9FCBB7E9638}"/>
              </a:ext>
            </a:extLst>
          </p:cNvPr>
          <p:cNvSpPr>
            <a:spLocks noChangeArrowheads="1"/>
          </p:cNvSpPr>
          <p:nvPr/>
        </p:nvSpPr>
        <p:spPr bwMode="auto">
          <a:xfrm>
            <a:off x="2403920" y="2458515"/>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44750" name="直接连接符 244749">
            <a:extLst>
              <a:ext uri="{FF2B5EF4-FFF2-40B4-BE49-F238E27FC236}">
                <a16:creationId xmlns:a16="http://schemas.microsoft.com/office/drawing/2014/main" id="{67F152F1-2288-B4BA-B35A-0C6CACF4864A}"/>
              </a:ext>
            </a:extLst>
          </p:cNvPr>
          <p:cNvCxnSpPr/>
          <p:nvPr/>
        </p:nvCxnSpPr>
        <p:spPr>
          <a:xfrm>
            <a:off x="2625954" y="2228858"/>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4751" name="正五边形 31">
            <a:extLst>
              <a:ext uri="{FF2B5EF4-FFF2-40B4-BE49-F238E27FC236}">
                <a16:creationId xmlns:a16="http://schemas.microsoft.com/office/drawing/2014/main" id="{7A97B835-9B1A-D5F6-15BA-FF28F4CB6243}"/>
              </a:ext>
            </a:extLst>
          </p:cNvPr>
          <p:cNvSpPr/>
          <p:nvPr/>
        </p:nvSpPr>
        <p:spPr>
          <a:xfrm rot="5400000">
            <a:off x="2663106" y="2117734"/>
            <a:ext cx="432000" cy="432000"/>
          </a:xfrm>
          <a:prstGeom prst="pent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44752" name="直接连接符 244751">
            <a:extLst>
              <a:ext uri="{FF2B5EF4-FFF2-40B4-BE49-F238E27FC236}">
                <a16:creationId xmlns:a16="http://schemas.microsoft.com/office/drawing/2014/main" id="{060076E5-7B70-5005-2A4B-CC1AA52AE05C}"/>
              </a:ext>
            </a:extLst>
          </p:cNvPr>
          <p:cNvCxnSpPr/>
          <p:nvPr/>
        </p:nvCxnSpPr>
        <p:spPr>
          <a:xfrm flipH="1" flipV="1">
            <a:off x="2944295" y="2203458"/>
            <a:ext cx="10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4753" name="矩形 88">
            <a:extLst>
              <a:ext uri="{FF2B5EF4-FFF2-40B4-BE49-F238E27FC236}">
                <a16:creationId xmlns:a16="http://schemas.microsoft.com/office/drawing/2014/main" id="{F622C352-2D55-A08D-F330-DB682154BFFD}"/>
              </a:ext>
            </a:extLst>
          </p:cNvPr>
          <p:cNvSpPr>
            <a:spLocks noChangeArrowheads="1"/>
          </p:cNvSpPr>
          <p:nvPr/>
        </p:nvSpPr>
        <p:spPr bwMode="auto">
          <a:xfrm>
            <a:off x="2857148" y="2000258"/>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44754" name="矩形 90">
            <a:extLst>
              <a:ext uri="{FF2B5EF4-FFF2-40B4-BE49-F238E27FC236}">
                <a16:creationId xmlns:a16="http://schemas.microsoft.com/office/drawing/2014/main" id="{436BCE37-9961-F4C7-9254-1EAC1D8CBADD}"/>
              </a:ext>
            </a:extLst>
          </p:cNvPr>
          <p:cNvSpPr>
            <a:spLocks noChangeArrowheads="1"/>
          </p:cNvSpPr>
          <p:nvPr/>
        </p:nvSpPr>
        <p:spPr bwMode="auto">
          <a:xfrm>
            <a:off x="2831748" y="2430470"/>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44755" name="直接连接符 244754">
            <a:extLst>
              <a:ext uri="{FF2B5EF4-FFF2-40B4-BE49-F238E27FC236}">
                <a16:creationId xmlns:a16="http://schemas.microsoft.com/office/drawing/2014/main" id="{15F80458-5074-374F-484C-0EEE29E05463}"/>
              </a:ext>
            </a:extLst>
          </p:cNvPr>
          <p:cNvCxnSpPr/>
          <p:nvPr/>
        </p:nvCxnSpPr>
        <p:spPr>
          <a:xfrm>
            <a:off x="2463282" y="1927233"/>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4756" name="矩形 93">
            <a:extLst>
              <a:ext uri="{FF2B5EF4-FFF2-40B4-BE49-F238E27FC236}">
                <a16:creationId xmlns:a16="http://schemas.microsoft.com/office/drawing/2014/main" id="{B1D3E2CF-0388-1090-33D5-C2C0DCA4E982}"/>
              </a:ext>
            </a:extLst>
          </p:cNvPr>
          <p:cNvSpPr>
            <a:spLocks noChangeArrowheads="1"/>
          </p:cNvSpPr>
          <p:nvPr/>
        </p:nvSpPr>
        <p:spPr bwMode="auto">
          <a:xfrm>
            <a:off x="2357583" y="1724033"/>
            <a:ext cx="4209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sp>
        <p:nvSpPr>
          <p:cNvPr id="244757" name="矩形 71">
            <a:extLst>
              <a:ext uri="{FF2B5EF4-FFF2-40B4-BE49-F238E27FC236}">
                <a16:creationId xmlns:a16="http://schemas.microsoft.com/office/drawing/2014/main" id="{B9C9A124-5212-47FF-3609-4CD575460CDF}"/>
              </a:ext>
            </a:extLst>
          </p:cNvPr>
          <p:cNvSpPr>
            <a:spLocks noChangeArrowheads="1"/>
          </p:cNvSpPr>
          <p:nvPr/>
        </p:nvSpPr>
        <p:spPr bwMode="auto">
          <a:xfrm>
            <a:off x="2820440" y="2305665"/>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9</a:t>
            </a:r>
            <a:endParaRPr lang="zh-CN" altLang="en-US" sz="1400" dirty="0">
              <a:latin typeface="Times New Roman" panose="02020603050405020304" pitchFamily="18" charset="0"/>
            </a:endParaRPr>
          </a:p>
        </p:txBody>
      </p:sp>
      <p:cxnSp>
        <p:nvCxnSpPr>
          <p:cNvPr id="244758" name="直接连接符 244757">
            <a:extLst>
              <a:ext uri="{FF2B5EF4-FFF2-40B4-BE49-F238E27FC236}">
                <a16:creationId xmlns:a16="http://schemas.microsoft.com/office/drawing/2014/main" id="{896CBAB2-5646-72F2-8D2E-DCDC9430BB61}"/>
              </a:ext>
            </a:extLst>
          </p:cNvPr>
          <p:cNvCxnSpPr/>
          <p:nvPr/>
        </p:nvCxnSpPr>
        <p:spPr>
          <a:xfrm>
            <a:off x="4545457" y="3363920"/>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244759" name="等腰三角形 244758">
            <a:extLst>
              <a:ext uri="{FF2B5EF4-FFF2-40B4-BE49-F238E27FC236}">
                <a16:creationId xmlns:a16="http://schemas.microsoft.com/office/drawing/2014/main" id="{98B1CF46-B44B-9E0E-FC45-8F33C6C77605}"/>
              </a:ext>
            </a:extLst>
          </p:cNvPr>
          <p:cNvSpPr>
            <a:spLocks/>
          </p:cNvSpPr>
          <p:nvPr/>
        </p:nvSpPr>
        <p:spPr>
          <a:xfrm rot="3060000">
            <a:off x="5236728" y="3013589"/>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44760" name="等腰三角形 244759">
            <a:extLst>
              <a:ext uri="{FF2B5EF4-FFF2-40B4-BE49-F238E27FC236}">
                <a16:creationId xmlns:a16="http://schemas.microsoft.com/office/drawing/2014/main" id="{4E435498-0079-EF3D-F9BE-826E2C9B3E86}"/>
              </a:ext>
            </a:extLst>
          </p:cNvPr>
          <p:cNvSpPr>
            <a:spLocks noChangeAspect="1"/>
          </p:cNvSpPr>
          <p:nvPr/>
        </p:nvSpPr>
        <p:spPr>
          <a:xfrm rot="18660000">
            <a:off x="4386521" y="3016043"/>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44761" name="直接连接符 244760">
            <a:extLst>
              <a:ext uri="{FF2B5EF4-FFF2-40B4-BE49-F238E27FC236}">
                <a16:creationId xmlns:a16="http://schemas.microsoft.com/office/drawing/2014/main" id="{C638105E-73B0-3242-FDC3-2823B788886C}"/>
              </a:ext>
            </a:extLst>
          </p:cNvPr>
          <p:cNvCxnSpPr/>
          <p:nvPr/>
        </p:nvCxnSpPr>
        <p:spPr>
          <a:xfrm flipH="1">
            <a:off x="4272408" y="2894020"/>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62" name="直接连接符 244761">
            <a:extLst>
              <a:ext uri="{FF2B5EF4-FFF2-40B4-BE49-F238E27FC236}">
                <a16:creationId xmlns:a16="http://schemas.microsoft.com/office/drawing/2014/main" id="{E56AA073-03CD-5F1D-A34B-BE10905AD094}"/>
              </a:ext>
            </a:extLst>
          </p:cNvPr>
          <p:cNvCxnSpPr/>
          <p:nvPr/>
        </p:nvCxnSpPr>
        <p:spPr>
          <a:xfrm>
            <a:off x="4920108" y="2884495"/>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4763" name="矩形 58">
            <a:extLst>
              <a:ext uri="{FF2B5EF4-FFF2-40B4-BE49-F238E27FC236}">
                <a16:creationId xmlns:a16="http://schemas.microsoft.com/office/drawing/2014/main" id="{867BF667-4E31-9814-5760-C86D7574E8E9}"/>
              </a:ext>
            </a:extLst>
          </p:cNvPr>
          <p:cNvSpPr>
            <a:spLocks noChangeArrowheads="1"/>
          </p:cNvSpPr>
          <p:nvPr/>
        </p:nvSpPr>
        <p:spPr bwMode="auto">
          <a:xfrm>
            <a:off x="4766904" y="2740033"/>
            <a:ext cx="231794" cy="215444"/>
          </a:xfrm>
          <a:prstGeom prst="rect">
            <a:avLst/>
          </a:prstGeom>
          <a:solidFill>
            <a:srgbClr val="FFC9C9"/>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44764" name="直接连接符 244763">
            <a:extLst>
              <a:ext uri="{FF2B5EF4-FFF2-40B4-BE49-F238E27FC236}">
                <a16:creationId xmlns:a16="http://schemas.microsoft.com/office/drawing/2014/main" id="{C796F211-8EB5-26A0-9C3E-DD4201C84429}"/>
              </a:ext>
            </a:extLst>
          </p:cNvPr>
          <p:cNvCxnSpPr/>
          <p:nvPr/>
        </p:nvCxnSpPr>
        <p:spPr>
          <a:xfrm>
            <a:off x="5443193" y="2637899"/>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65" name="直接连接符 244764">
            <a:extLst>
              <a:ext uri="{FF2B5EF4-FFF2-40B4-BE49-F238E27FC236}">
                <a16:creationId xmlns:a16="http://schemas.microsoft.com/office/drawing/2014/main" id="{B8DD492B-28E0-F252-A3D2-815D166ED3FF}"/>
              </a:ext>
            </a:extLst>
          </p:cNvPr>
          <p:cNvCxnSpPr/>
          <p:nvPr/>
        </p:nvCxnSpPr>
        <p:spPr>
          <a:xfrm>
            <a:off x="4261831" y="2976570"/>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4766" name="矩形 93">
            <a:extLst>
              <a:ext uri="{FF2B5EF4-FFF2-40B4-BE49-F238E27FC236}">
                <a16:creationId xmlns:a16="http://schemas.microsoft.com/office/drawing/2014/main" id="{5B998352-05F2-E5F4-E622-F13414E5FD33}"/>
              </a:ext>
            </a:extLst>
          </p:cNvPr>
          <p:cNvSpPr>
            <a:spLocks noChangeArrowheads="1"/>
          </p:cNvSpPr>
          <p:nvPr/>
        </p:nvSpPr>
        <p:spPr bwMode="auto">
          <a:xfrm>
            <a:off x="3354044" y="2527810"/>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244767" name="矩形 93">
            <a:extLst>
              <a:ext uri="{FF2B5EF4-FFF2-40B4-BE49-F238E27FC236}">
                <a16:creationId xmlns:a16="http://schemas.microsoft.com/office/drawing/2014/main" id="{9A480D32-B6A6-97FD-D36E-0C5BE6519206}"/>
              </a:ext>
            </a:extLst>
          </p:cNvPr>
          <p:cNvSpPr>
            <a:spLocks noChangeArrowheads="1"/>
          </p:cNvSpPr>
          <p:nvPr/>
        </p:nvSpPr>
        <p:spPr bwMode="auto">
          <a:xfrm>
            <a:off x="4148940" y="323986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284672" name="矩形 93">
            <a:extLst>
              <a:ext uri="{FF2B5EF4-FFF2-40B4-BE49-F238E27FC236}">
                <a16:creationId xmlns:a16="http://schemas.microsoft.com/office/drawing/2014/main" id="{BFFD1224-1384-931A-591D-22D8EEE66DC5}"/>
              </a:ext>
            </a:extLst>
          </p:cNvPr>
          <p:cNvSpPr>
            <a:spLocks noChangeArrowheads="1"/>
          </p:cNvSpPr>
          <p:nvPr/>
        </p:nvSpPr>
        <p:spPr bwMode="auto">
          <a:xfrm>
            <a:off x="5323104" y="328728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84673" name="直接连接符 284672">
            <a:extLst>
              <a:ext uri="{FF2B5EF4-FFF2-40B4-BE49-F238E27FC236}">
                <a16:creationId xmlns:a16="http://schemas.microsoft.com/office/drawing/2014/main" id="{3CABBD30-EFB5-5920-ACA7-743A9C30927F}"/>
              </a:ext>
            </a:extLst>
          </p:cNvPr>
          <p:cNvCxnSpPr/>
          <p:nvPr/>
        </p:nvCxnSpPr>
        <p:spPr>
          <a:xfrm>
            <a:off x="4561862"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74" name="直接连接符 284673">
            <a:extLst>
              <a:ext uri="{FF2B5EF4-FFF2-40B4-BE49-F238E27FC236}">
                <a16:creationId xmlns:a16="http://schemas.microsoft.com/office/drawing/2014/main" id="{18A54E75-B45D-B7C4-A99C-4BD4936B1AD9}"/>
              </a:ext>
            </a:extLst>
          </p:cNvPr>
          <p:cNvCxnSpPr/>
          <p:nvPr/>
        </p:nvCxnSpPr>
        <p:spPr>
          <a:xfrm>
            <a:off x="5105845"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676" name="矩形 93">
            <a:extLst>
              <a:ext uri="{FF2B5EF4-FFF2-40B4-BE49-F238E27FC236}">
                <a16:creationId xmlns:a16="http://schemas.microsoft.com/office/drawing/2014/main" id="{B68DCB64-92EA-047A-E58A-57F0D1A7E19F}"/>
              </a:ext>
            </a:extLst>
          </p:cNvPr>
          <p:cNvSpPr>
            <a:spLocks noChangeArrowheads="1"/>
          </p:cNvSpPr>
          <p:nvPr/>
        </p:nvSpPr>
        <p:spPr bwMode="auto">
          <a:xfrm>
            <a:off x="4999420" y="3037759"/>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84677" name="矩形 93">
            <a:extLst>
              <a:ext uri="{FF2B5EF4-FFF2-40B4-BE49-F238E27FC236}">
                <a16:creationId xmlns:a16="http://schemas.microsoft.com/office/drawing/2014/main" id="{DD6CF106-910E-6FEA-4ECF-BFC072F82547}"/>
              </a:ext>
            </a:extLst>
          </p:cNvPr>
          <p:cNvSpPr>
            <a:spLocks noChangeArrowheads="1"/>
          </p:cNvSpPr>
          <p:nvPr/>
        </p:nvSpPr>
        <p:spPr bwMode="auto">
          <a:xfrm>
            <a:off x="4439879" y="303689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84678" name="矩形 93">
            <a:extLst>
              <a:ext uri="{FF2B5EF4-FFF2-40B4-BE49-F238E27FC236}">
                <a16:creationId xmlns:a16="http://schemas.microsoft.com/office/drawing/2014/main" id="{9FDEADEB-8878-4BA7-09A0-8A0D22E0EF9F}"/>
              </a:ext>
            </a:extLst>
          </p:cNvPr>
          <p:cNvSpPr>
            <a:spLocks noChangeArrowheads="1"/>
          </p:cNvSpPr>
          <p:nvPr/>
        </p:nvSpPr>
        <p:spPr bwMode="auto">
          <a:xfrm>
            <a:off x="4985357"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OH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84679" name="矩形 93">
            <a:extLst>
              <a:ext uri="{FF2B5EF4-FFF2-40B4-BE49-F238E27FC236}">
                <a16:creationId xmlns:a16="http://schemas.microsoft.com/office/drawing/2014/main" id="{176461BB-1281-140D-1552-626CBD550C53}"/>
              </a:ext>
            </a:extLst>
          </p:cNvPr>
          <p:cNvSpPr>
            <a:spLocks noChangeArrowheads="1"/>
          </p:cNvSpPr>
          <p:nvPr/>
        </p:nvSpPr>
        <p:spPr bwMode="auto">
          <a:xfrm>
            <a:off x="4443439"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284680" name="矩形 15">
            <a:extLst>
              <a:ext uri="{FF2B5EF4-FFF2-40B4-BE49-F238E27FC236}">
                <a16:creationId xmlns:a16="http://schemas.microsoft.com/office/drawing/2014/main" id="{EDD4E830-EFE6-7161-0F15-67CACDE43FC1}"/>
              </a:ext>
            </a:extLst>
          </p:cNvPr>
          <p:cNvSpPr>
            <a:spLocks noChangeArrowheads="1"/>
          </p:cNvSpPr>
          <p:nvPr/>
        </p:nvSpPr>
        <p:spPr bwMode="auto">
          <a:xfrm>
            <a:off x="5430920" y="302854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284681" name="六边形 284680">
            <a:extLst>
              <a:ext uri="{FF2B5EF4-FFF2-40B4-BE49-F238E27FC236}">
                <a16:creationId xmlns:a16="http://schemas.microsoft.com/office/drawing/2014/main" id="{B87E8DAA-6D0D-9478-2843-A28125DC6E57}"/>
              </a:ext>
            </a:extLst>
          </p:cNvPr>
          <p:cNvSpPr/>
          <p:nvPr/>
        </p:nvSpPr>
        <p:spPr>
          <a:xfrm rot="5400000">
            <a:off x="4773325" y="2141034"/>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84682" name="矩形 74">
            <a:extLst>
              <a:ext uri="{FF2B5EF4-FFF2-40B4-BE49-F238E27FC236}">
                <a16:creationId xmlns:a16="http://schemas.microsoft.com/office/drawing/2014/main" id="{C45BA374-32CB-B8B0-8B5D-6DDCDEE142AE}"/>
              </a:ext>
            </a:extLst>
          </p:cNvPr>
          <p:cNvSpPr>
            <a:spLocks noChangeArrowheads="1"/>
          </p:cNvSpPr>
          <p:nvPr/>
        </p:nvSpPr>
        <p:spPr bwMode="auto">
          <a:xfrm>
            <a:off x="4592567" y="2095508"/>
            <a:ext cx="269306" cy="215444"/>
          </a:xfrm>
          <a:prstGeom prst="rect">
            <a:avLst/>
          </a:prstGeom>
          <a:solidFill>
            <a:srgbClr val="FFC9C9"/>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HN</a:t>
            </a:r>
            <a:endParaRPr lang="zh-CN" altLang="en-US" sz="1400" b="1" dirty="0">
              <a:solidFill>
                <a:srgbClr val="000000"/>
              </a:solidFill>
              <a:latin typeface="Times New Roman" panose="02020603050405020304" pitchFamily="18" charset="0"/>
            </a:endParaRPr>
          </a:p>
        </p:txBody>
      </p:sp>
      <p:cxnSp>
        <p:nvCxnSpPr>
          <p:cNvPr id="284683" name="直接连接符 284682">
            <a:extLst>
              <a:ext uri="{FF2B5EF4-FFF2-40B4-BE49-F238E27FC236}">
                <a16:creationId xmlns:a16="http://schemas.microsoft.com/office/drawing/2014/main" id="{FF100690-8AB7-3C62-E0A0-8C3484C259C5}"/>
              </a:ext>
            </a:extLst>
          </p:cNvPr>
          <p:cNvCxnSpPr/>
          <p:nvPr/>
        </p:nvCxnSpPr>
        <p:spPr>
          <a:xfrm>
            <a:off x="4839681" y="2436286"/>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684" name="矩形 77">
            <a:extLst>
              <a:ext uri="{FF2B5EF4-FFF2-40B4-BE49-F238E27FC236}">
                <a16:creationId xmlns:a16="http://schemas.microsoft.com/office/drawing/2014/main" id="{6F96BE9E-C7B5-EFDB-3788-33710CEDBB29}"/>
              </a:ext>
            </a:extLst>
          </p:cNvPr>
          <p:cNvSpPr>
            <a:spLocks noChangeArrowheads="1"/>
          </p:cNvSpPr>
          <p:nvPr/>
        </p:nvSpPr>
        <p:spPr bwMode="auto">
          <a:xfrm>
            <a:off x="4949114" y="2458515"/>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84685" name="直接连接符 284684">
            <a:extLst>
              <a:ext uri="{FF2B5EF4-FFF2-40B4-BE49-F238E27FC236}">
                <a16:creationId xmlns:a16="http://schemas.microsoft.com/office/drawing/2014/main" id="{79CFB592-9AD8-259C-8C7A-E6FB9B027467}"/>
              </a:ext>
            </a:extLst>
          </p:cNvPr>
          <p:cNvCxnSpPr/>
          <p:nvPr/>
        </p:nvCxnSpPr>
        <p:spPr>
          <a:xfrm>
            <a:off x="5157701" y="2228858"/>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686" name="正五边形 61">
            <a:extLst>
              <a:ext uri="{FF2B5EF4-FFF2-40B4-BE49-F238E27FC236}">
                <a16:creationId xmlns:a16="http://schemas.microsoft.com/office/drawing/2014/main" id="{C3C9FED3-EBAD-3EE4-9EAF-133712ED2EC8}"/>
              </a:ext>
            </a:extLst>
          </p:cNvPr>
          <p:cNvSpPr/>
          <p:nvPr/>
        </p:nvSpPr>
        <p:spPr>
          <a:xfrm rot="5400000">
            <a:off x="5208300" y="2117734"/>
            <a:ext cx="432000" cy="432000"/>
          </a:xfrm>
          <a:prstGeom prst="pent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84687" name="直接连接符 284686">
            <a:extLst>
              <a:ext uri="{FF2B5EF4-FFF2-40B4-BE49-F238E27FC236}">
                <a16:creationId xmlns:a16="http://schemas.microsoft.com/office/drawing/2014/main" id="{7081D854-77EE-40CC-B7CE-D2553044B095}"/>
              </a:ext>
            </a:extLst>
          </p:cNvPr>
          <p:cNvCxnSpPr/>
          <p:nvPr/>
        </p:nvCxnSpPr>
        <p:spPr>
          <a:xfrm flipH="1" flipV="1">
            <a:off x="5489489" y="2203458"/>
            <a:ext cx="10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688" name="矩形 88">
            <a:extLst>
              <a:ext uri="{FF2B5EF4-FFF2-40B4-BE49-F238E27FC236}">
                <a16:creationId xmlns:a16="http://schemas.microsoft.com/office/drawing/2014/main" id="{C774D305-00E0-244A-D231-258E3A4B8513}"/>
              </a:ext>
            </a:extLst>
          </p:cNvPr>
          <p:cNvSpPr>
            <a:spLocks noChangeArrowheads="1"/>
          </p:cNvSpPr>
          <p:nvPr/>
        </p:nvSpPr>
        <p:spPr bwMode="auto">
          <a:xfrm>
            <a:off x="5402342" y="2000258"/>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84689" name="矩形 90">
            <a:extLst>
              <a:ext uri="{FF2B5EF4-FFF2-40B4-BE49-F238E27FC236}">
                <a16:creationId xmlns:a16="http://schemas.microsoft.com/office/drawing/2014/main" id="{CE6A01A2-C1A5-98EE-3D2D-86C3FB39EE3E}"/>
              </a:ext>
            </a:extLst>
          </p:cNvPr>
          <p:cNvSpPr>
            <a:spLocks noChangeArrowheads="1"/>
          </p:cNvSpPr>
          <p:nvPr/>
        </p:nvSpPr>
        <p:spPr bwMode="auto">
          <a:xfrm>
            <a:off x="5376942" y="2430470"/>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84690" name="直接连接符 284689">
            <a:extLst>
              <a:ext uri="{FF2B5EF4-FFF2-40B4-BE49-F238E27FC236}">
                <a16:creationId xmlns:a16="http://schemas.microsoft.com/office/drawing/2014/main" id="{C87E3020-46DD-5C0E-8DD6-96416732F621}"/>
              </a:ext>
            </a:extLst>
          </p:cNvPr>
          <p:cNvCxnSpPr/>
          <p:nvPr/>
        </p:nvCxnSpPr>
        <p:spPr>
          <a:xfrm>
            <a:off x="5016943" y="1935700"/>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691" name="矩形 93">
            <a:extLst>
              <a:ext uri="{FF2B5EF4-FFF2-40B4-BE49-F238E27FC236}">
                <a16:creationId xmlns:a16="http://schemas.microsoft.com/office/drawing/2014/main" id="{5B123C0E-8BAE-37A5-00A4-4F618D320D02}"/>
              </a:ext>
            </a:extLst>
          </p:cNvPr>
          <p:cNvSpPr>
            <a:spLocks noChangeArrowheads="1"/>
          </p:cNvSpPr>
          <p:nvPr/>
        </p:nvSpPr>
        <p:spPr bwMode="auto">
          <a:xfrm>
            <a:off x="4327462" y="2439753"/>
            <a:ext cx="4209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H</a:t>
            </a:r>
            <a:r>
              <a:rPr lang="en-US" altLang="zh-CN" sz="1400" b="1" baseline="-25000" dirty="0">
                <a:solidFill>
                  <a:srgbClr val="000000"/>
                </a:solidFill>
                <a:latin typeface="Times New Roman" panose="02020603050405020304" pitchFamily="18" charset="0"/>
              </a:rPr>
              <a:t>2</a:t>
            </a:r>
            <a:r>
              <a:rPr lang="en-US" altLang="zh-CN" sz="1400" b="1" dirty="0">
                <a:solidFill>
                  <a:srgbClr val="000000"/>
                </a:solidFill>
                <a:latin typeface="Times New Roman" panose="02020603050405020304" pitchFamily="18" charset="0"/>
              </a:rPr>
              <a:t>N</a:t>
            </a:r>
            <a:endParaRPr lang="zh-CN" altLang="en-US" sz="1400" b="1" baseline="-25000" dirty="0">
              <a:latin typeface="Times New Roman" panose="02020603050405020304" pitchFamily="18" charset="0"/>
            </a:endParaRPr>
          </a:p>
        </p:txBody>
      </p:sp>
      <p:sp>
        <p:nvSpPr>
          <p:cNvPr id="284692" name="矩形 71">
            <a:extLst>
              <a:ext uri="{FF2B5EF4-FFF2-40B4-BE49-F238E27FC236}">
                <a16:creationId xmlns:a16="http://schemas.microsoft.com/office/drawing/2014/main" id="{B8FC94C4-A612-7662-C6AA-7A1C4F9B51DD}"/>
              </a:ext>
            </a:extLst>
          </p:cNvPr>
          <p:cNvSpPr>
            <a:spLocks noChangeArrowheads="1"/>
          </p:cNvSpPr>
          <p:nvPr/>
        </p:nvSpPr>
        <p:spPr bwMode="auto">
          <a:xfrm>
            <a:off x="5365634" y="2305665"/>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9</a:t>
            </a:r>
            <a:endParaRPr lang="zh-CN" altLang="en-US" sz="1400" dirty="0">
              <a:latin typeface="Times New Roman" panose="02020603050405020304" pitchFamily="18" charset="0"/>
            </a:endParaRPr>
          </a:p>
        </p:txBody>
      </p:sp>
      <p:cxnSp>
        <p:nvCxnSpPr>
          <p:cNvPr id="284693" name="直接连接符 284692">
            <a:extLst>
              <a:ext uri="{FF2B5EF4-FFF2-40B4-BE49-F238E27FC236}">
                <a16:creationId xmlns:a16="http://schemas.microsoft.com/office/drawing/2014/main" id="{DD37939E-9BA5-08E9-FE86-57847D837A17}"/>
              </a:ext>
            </a:extLst>
          </p:cNvPr>
          <p:cNvCxnSpPr/>
          <p:nvPr/>
        </p:nvCxnSpPr>
        <p:spPr>
          <a:xfrm>
            <a:off x="4983075" y="1935699"/>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694" name="矩形 93">
            <a:extLst>
              <a:ext uri="{FF2B5EF4-FFF2-40B4-BE49-F238E27FC236}">
                <a16:creationId xmlns:a16="http://schemas.microsoft.com/office/drawing/2014/main" id="{A13A5D88-B7F6-574D-D769-9280A37DF2E4}"/>
              </a:ext>
            </a:extLst>
          </p:cNvPr>
          <p:cNvSpPr>
            <a:spLocks noChangeArrowheads="1"/>
          </p:cNvSpPr>
          <p:nvPr/>
        </p:nvSpPr>
        <p:spPr bwMode="auto">
          <a:xfrm>
            <a:off x="4880021" y="175514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84695" name="直接连接符 284694">
            <a:extLst>
              <a:ext uri="{FF2B5EF4-FFF2-40B4-BE49-F238E27FC236}">
                <a16:creationId xmlns:a16="http://schemas.microsoft.com/office/drawing/2014/main" id="{4C799183-A300-D142-FBA3-F8962DF270CE}"/>
              </a:ext>
            </a:extLst>
          </p:cNvPr>
          <p:cNvCxnSpPr/>
          <p:nvPr/>
        </p:nvCxnSpPr>
        <p:spPr>
          <a:xfrm flipH="1">
            <a:off x="4699976" y="2474394"/>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96" name="直接连接符 284695">
            <a:extLst>
              <a:ext uri="{FF2B5EF4-FFF2-40B4-BE49-F238E27FC236}">
                <a16:creationId xmlns:a16="http://schemas.microsoft.com/office/drawing/2014/main" id="{49A9B013-A3B8-7DBD-BE4A-279B320D385F}"/>
              </a:ext>
            </a:extLst>
          </p:cNvPr>
          <p:cNvCxnSpPr/>
          <p:nvPr/>
        </p:nvCxnSpPr>
        <p:spPr>
          <a:xfrm>
            <a:off x="7192571" y="3363920"/>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284697" name="等腰三角形 284696">
            <a:extLst>
              <a:ext uri="{FF2B5EF4-FFF2-40B4-BE49-F238E27FC236}">
                <a16:creationId xmlns:a16="http://schemas.microsoft.com/office/drawing/2014/main" id="{9F49AB17-C2C5-B68C-7E2D-2130736B3DD0}"/>
              </a:ext>
            </a:extLst>
          </p:cNvPr>
          <p:cNvSpPr>
            <a:spLocks/>
          </p:cNvSpPr>
          <p:nvPr/>
        </p:nvSpPr>
        <p:spPr>
          <a:xfrm rot="3060000">
            <a:off x="7883842" y="3013589"/>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84698" name="等腰三角形 284697">
            <a:extLst>
              <a:ext uri="{FF2B5EF4-FFF2-40B4-BE49-F238E27FC236}">
                <a16:creationId xmlns:a16="http://schemas.microsoft.com/office/drawing/2014/main" id="{2306A2A1-17B8-BCD2-48F4-C0840A16DFD9}"/>
              </a:ext>
            </a:extLst>
          </p:cNvPr>
          <p:cNvSpPr>
            <a:spLocks noChangeAspect="1"/>
          </p:cNvSpPr>
          <p:nvPr/>
        </p:nvSpPr>
        <p:spPr>
          <a:xfrm rot="18660000">
            <a:off x="7033635" y="3016043"/>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84699" name="直接连接符 284698">
            <a:extLst>
              <a:ext uri="{FF2B5EF4-FFF2-40B4-BE49-F238E27FC236}">
                <a16:creationId xmlns:a16="http://schemas.microsoft.com/office/drawing/2014/main" id="{4AC396F7-DFE2-2E8E-39E1-2D88C39A390D}"/>
              </a:ext>
            </a:extLst>
          </p:cNvPr>
          <p:cNvCxnSpPr/>
          <p:nvPr/>
        </p:nvCxnSpPr>
        <p:spPr>
          <a:xfrm flipH="1">
            <a:off x="6919522" y="2894020"/>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00" name="直接连接符 284699">
            <a:extLst>
              <a:ext uri="{FF2B5EF4-FFF2-40B4-BE49-F238E27FC236}">
                <a16:creationId xmlns:a16="http://schemas.microsoft.com/office/drawing/2014/main" id="{B2120EC3-820F-31B3-6C43-0EE826A3B862}"/>
              </a:ext>
            </a:extLst>
          </p:cNvPr>
          <p:cNvCxnSpPr/>
          <p:nvPr/>
        </p:nvCxnSpPr>
        <p:spPr>
          <a:xfrm>
            <a:off x="7567222" y="2884495"/>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701" name="矩形 58">
            <a:extLst>
              <a:ext uri="{FF2B5EF4-FFF2-40B4-BE49-F238E27FC236}">
                <a16:creationId xmlns:a16="http://schemas.microsoft.com/office/drawing/2014/main" id="{CC9343C0-5D29-D757-51DF-5ED822CE9094}"/>
              </a:ext>
            </a:extLst>
          </p:cNvPr>
          <p:cNvSpPr>
            <a:spLocks noChangeArrowheads="1"/>
          </p:cNvSpPr>
          <p:nvPr/>
        </p:nvSpPr>
        <p:spPr bwMode="auto">
          <a:xfrm>
            <a:off x="7414018" y="2740033"/>
            <a:ext cx="231794" cy="215444"/>
          </a:xfrm>
          <a:prstGeom prst="rect">
            <a:avLst/>
          </a:prstGeom>
          <a:solidFill>
            <a:srgbClr val="FFC9C9"/>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84702" name="直接连接符 284701">
            <a:extLst>
              <a:ext uri="{FF2B5EF4-FFF2-40B4-BE49-F238E27FC236}">
                <a16:creationId xmlns:a16="http://schemas.microsoft.com/office/drawing/2014/main" id="{6486901F-38B3-1139-D3DF-82F0F908A85E}"/>
              </a:ext>
            </a:extLst>
          </p:cNvPr>
          <p:cNvCxnSpPr/>
          <p:nvPr/>
        </p:nvCxnSpPr>
        <p:spPr>
          <a:xfrm>
            <a:off x="8090307" y="2637899"/>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03" name="直接连接符 284702">
            <a:extLst>
              <a:ext uri="{FF2B5EF4-FFF2-40B4-BE49-F238E27FC236}">
                <a16:creationId xmlns:a16="http://schemas.microsoft.com/office/drawing/2014/main" id="{FE4DBAA2-9192-9E16-6BA0-6F7F984B2469}"/>
              </a:ext>
            </a:extLst>
          </p:cNvPr>
          <p:cNvCxnSpPr/>
          <p:nvPr/>
        </p:nvCxnSpPr>
        <p:spPr>
          <a:xfrm>
            <a:off x="6908945" y="2976570"/>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704" name="矩形 93">
            <a:extLst>
              <a:ext uri="{FF2B5EF4-FFF2-40B4-BE49-F238E27FC236}">
                <a16:creationId xmlns:a16="http://schemas.microsoft.com/office/drawing/2014/main" id="{26ECD2A2-F705-16BF-342D-5C7E2148F6BE}"/>
              </a:ext>
            </a:extLst>
          </p:cNvPr>
          <p:cNvSpPr>
            <a:spLocks noChangeArrowheads="1"/>
          </p:cNvSpPr>
          <p:nvPr/>
        </p:nvSpPr>
        <p:spPr bwMode="auto">
          <a:xfrm>
            <a:off x="6001158" y="2527810"/>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284705" name="矩形 93">
            <a:extLst>
              <a:ext uri="{FF2B5EF4-FFF2-40B4-BE49-F238E27FC236}">
                <a16:creationId xmlns:a16="http://schemas.microsoft.com/office/drawing/2014/main" id="{30B985CF-CB79-16A3-520D-95CEBD4D07E7}"/>
              </a:ext>
            </a:extLst>
          </p:cNvPr>
          <p:cNvSpPr>
            <a:spLocks noChangeArrowheads="1"/>
          </p:cNvSpPr>
          <p:nvPr/>
        </p:nvSpPr>
        <p:spPr bwMode="auto">
          <a:xfrm>
            <a:off x="6796054" y="323986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284706" name="矩形 93">
            <a:extLst>
              <a:ext uri="{FF2B5EF4-FFF2-40B4-BE49-F238E27FC236}">
                <a16:creationId xmlns:a16="http://schemas.microsoft.com/office/drawing/2014/main" id="{EE3BEDEC-43F5-528C-8FA2-804E28D898E8}"/>
              </a:ext>
            </a:extLst>
          </p:cNvPr>
          <p:cNvSpPr>
            <a:spLocks noChangeArrowheads="1"/>
          </p:cNvSpPr>
          <p:nvPr/>
        </p:nvSpPr>
        <p:spPr bwMode="auto">
          <a:xfrm>
            <a:off x="7970218" y="328728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84707" name="直接连接符 284706">
            <a:extLst>
              <a:ext uri="{FF2B5EF4-FFF2-40B4-BE49-F238E27FC236}">
                <a16:creationId xmlns:a16="http://schemas.microsoft.com/office/drawing/2014/main" id="{4A1734DE-D065-6E90-6AB7-6C270D6281AF}"/>
              </a:ext>
            </a:extLst>
          </p:cNvPr>
          <p:cNvCxnSpPr/>
          <p:nvPr/>
        </p:nvCxnSpPr>
        <p:spPr>
          <a:xfrm>
            <a:off x="7208976"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08" name="直接连接符 284707">
            <a:extLst>
              <a:ext uri="{FF2B5EF4-FFF2-40B4-BE49-F238E27FC236}">
                <a16:creationId xmlns:a16="http://schemas.microsoft.com/office/drawing/2014/main" id="{3195B6D2-DD2B-07EA-012F-3486ED728885}"/>
              </a:ext>
            </a:extLst>
          </p:cNvPr>
          <p:cNvCxnSpPr/>
          <p:nvPr/>
        </p:nvCxnSpPr>
        <p:spPr>
          <a:xfrm>
            <a:off x="7752959"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709" name="矩形 93">
            <a:extLst>
              <a:ext uri="{FF2B5EF4-FFF2-40B4-BE49-F238E27FC236}">
                <a16:creationId xmlns:a16="http://schemas.microsoft.com/office/drawing/2014/main" id="{89E9EF3F-AC60-2F49-5486-AD87989D70DE}"/>
              </a:ext>
            </a:extLst>
          </p:cNvPr>
          <p:cNvSpPr>
            <a:spLocks noChangeArrowheads="1"/>
          </p:cNvSpPr>
          <p:nvPr/>
        </p:nvSpPr>
        <p:spPr bwMode="auto">
          <a:xfrm>
            <a:off x="7646534" y="3037759"/>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84710" name="矩形 93">
            <a:extLst>
              <a:ext uri="{FF2B5EF4-FFF2-40B4-BE49-F238E27FC236}">
                <a16:creationId xmlns:a16="http://schemas.microsoft.com/office/drawing/2014/main" id="{CAE16B7D-6D04-55F9-A923-B74F88C5415E}"/>
              </a:ext>
            </a:extLst>
          </p:cNvPr>
          <p:cNvSpPr>
            <a:spLocks noChangeArrowheads="1"/>
          </p:cNvSpPr>
          <p:nvPr/>
        </p:nvSpPr>
        <p:spPr bwMode="auto">
          <a:xfrm>
            <a:off x="7086993" y="303689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84711" name="矩形 93">
            <a:extLst>
              <a:ext uri="{FF2B5EF4-FFF2-40B4-BE49-F238E27FC236}">
                <a16:creationId xmlns:a16="http://schemas.microsoft.com/office/drawing/2014/main" id="{35280677-1709-5AF6-417A-F488DF2E841A}"/>
              </a:ext>
            </a:extLst>
          </p:cNvPr>
          <p:cNvSpPr>
            <a:spLocks noChangeArrowheads="1"/>
          </p:cNvSpPr>
          <p:nvPr/>
        </p:nvSpPr>
        <p:spPr bwMode="auto">
          <a:xfrm>
            <a:off x="7632471"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OH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84712" name="矩形 93">
            <a:extLst>
              <a:ext uri="{FF2B5EF4-FFF2-40B4-BE49-F238E27FC236}">
                <a16:creationId xmlns:a16="http://schemas.microsoft.com/office/drawing/2014/main" id="{2B76054C-00C9-1DF2-749E-382CDAD6FF3F}"/>
              </a:ext>
            </a:extLst>
          </p:cNvPr>
          <p:cNvSpPr>
            <a:spLocks noChangeArrowheads="1"/>
          </p:cNvSpPr>
          <p:nvPr/>
        </p:nvSpPr>
        <p:spPr bwMode="auto">
          <a:xfrm>
            <a:off x="7090553"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284713" name="矩形 15">
            <a:extLst>
              <a:ext uri="{FF2B5EF4-FFF2-40B4-BE49-F238E27FC236}">
                <a16:creationId xmlns:a16="http://schemas.microsoft.com/office/drawing/2014/main" id="{53C89419-52C4-A90B-136A-9FD37B91654F}"/>
              </a:ext>
            </a:extLst>
          </p:cNvPr>
          <p:cNvSpPr>
            <a:spLocks noChangeArrowheads="1"/>
          </p:cNvSpPr>
          <p:nvPr/>
        </p:nvSpPr>
        <p:spPr bwMode="auto">
          <a:xfrm>
            <a:off x="8078034" y="302854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284714" name="六边形 284713">
            <a:extLst>
              <a:ext uri="{FF2B5EF4-FFF2-40B4-BE49-F238E27FC236}">
                <a16:creationId xmlns:a16="http://schemas.microsoft.com/office/drawing/2014/main" id="{78850AF0-6626-1737-0EEF-9252BEBD9C17}"/>
              </a:ext>
            </a:extLst>
          </p:cNvPr>
          <p:cNvSpPr/>
          <p:nvPr/>
        </p:nvSpPr>
        <p:spPr>
          <a:xfrm rot="5400000">
            <a:off x="7843776" y="2141034"/>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84715" name="矩形 74">
            <a:extLst>
              <a:ext uri="{FF2B5EF4-FFF2-40B4-BE49-F238E27FC236}">
                <a16:creationId xmlns:a16="http://schemas.microsoft.com/office/drawing/2014/main" id="{9B94DB93-2D3C-3194-AC66-332D6A305C23}"/>
              </a:ext>
            </a:extLst>
          </p:cNvPr>
          <p:cNvSpPr>
            <a:spLocks noChangeArrowheads="1"/>
          </p:cNvSpPr>
          <p:nvPr/>
        </p:nvSpPr>
        <p:spPr bwMode="auto">
          <a:xfrm>
            <a:off x="7663018" y="2095508"/>
            <a:ext cx="269306" cy="215444"/>
          </a:xfrm>
          <a:prstGeom prst="rect">
            <a:avLst/>
          </a:prstGeom>
          <a:solidFill>
            <a:srgbClr val="FFC9C9"/>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HN</a:t>
            </a:r>
            <a:endParaRPr lang="zh-CN" altLang="en-US" sz="1400" b="1" dirty="0">
              <a:solidFill>
                <a:srgbClr val="000000"/>
              </a:solidFill>
              <a:latin typeface="Times New Roman" panose="02020603050405020304" pitchFamily="18" charset="0"/>
            </a:endParaRPr>
          </a:p>
        </p:txBody>
      </p:sp>
      <p:sp>
        <p:nvSpPr>
          <p:cNvPr id="284716" name="矩形 77">
            <a:extLst>
              <a:ext uri="{FF2B5EF4-FFF2-40B4-BE49-F238E27FC236}">
                <a16:creationId xmlns:a16="http://schemas.microsoft.com/office/drawing/2014/main" id="{110628F8-26CF-173F-D8DA-91D4D5ADFC9E}"/>
              </a:ext>
            </a:extLst>
          </p:cNvPr>
          <p:cNvSpPr>
            <a:spLocks noChangeArrowheads="1"/>
          </p:cNvSpPr>
          <p:nvPr/>
        </p:nvSpPr>
        <p:spPr bwMode="auto">
          <a:xfrm>
            <a:off x="8019565" y="2458515"/>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84717" name="直接连接符 284716">
            <a:extLst>
              <a:ext uri="{FF2B5EF4-FFF2-40B4-BE49-F238E27FC236}">
                <a16:creationId xmlns:a16="http://schemas.microsoft.com/office/drawing/2014/main" id="{9573DA11-9BCD-E6D6-5747-3C8ED75ACC5A}"/>
              </a:ext>
            </a:extLst>
          </p:cNvPr>
          <p:cNvCxnSpPr/>
          <p:nvPr/>
        </p:nvCxnSpPr>
        <p:spPr>
          <a:xfrm>
            <a:off x="8228152" y="2228858"/>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18" name="直接连接符 284717">
            <a:extLst>
              <a:ext uri="{FF2B5EF4-FFF2-40B4-BE49-F238E27FC236}">
                <a16:creationId xmlns:a16="http://schemas.microsoft.com/office/drawing/2014/main" id="{85EDB9F5-C2CB-F66E-C1BF-64B5F8245F5D}"/>
              </a:ext>
            </a:extLst>
          </p:cNvPr>
          <p:cNvCxnSpPr/>
          <p:nvPr/>
        </p:nvCxnSpPr>
        <p:spPr>
          <a:xfrm>
            <a:off x="8087394" y="1935700"/>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719" name="矩形 93">
            <a:extLst>
              <a:ext uri="{FF2B5EF4-FFF2-40B4-BE49-F238E27FC236}">
                <a16:creationId xmlns:a16="http://schemas.microsoft.com/office/drawing/2014/main" id="{122D4A47-5CEF-9AA2-859D-8410B6A1B11B}"/>
              </a:ext>
            </a:extLst>
          </p:cNvPr>
          <p:cNvSpPr>
            <a:spLocks noChangeArrowheads="1"/>
          </p:cNvSpPr>
          <p:nvPr/>
        </p:nvSpPr>
        <p:spPr bwMode="auto">
          <a:xfrm>
            <a:off x="7577160" y="2456687"/>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84720" name="直接连接符 284719">
            <a:extLst>
              <a:ext uri="{FF2B5EF4-FFF2-40B4-BE49-F238E27FC236}">
                <a16:creationId xmlns:a16="http://schemas.microsoft.com/office/drawing/2014/main" id="{902DEEBA-F702-1372-9602-15CC7A2FEC29}"/>
              </a:ext>
            </a:extLst>
          </p:cNvPr>
          <p:cNvCxnSpPr/>
          <p:nvPr/>
        </p:nvCxnSpPr>
        <p:spPr>
          <a:xfrm>
            <a:off x="8053526" y="1935699"/>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721" name="矩形 93">
            <a:extLst>
              <a:ext uri="{FF2B5EF4-FFF2-40B4-BE49-F238E27FC236}">
                <a16:creationId xmlns:a16="http://schemas.microsoft.com/office/drawing/2014/main" id="{B7F25BCA-0441-2E22-6AE6-61B8B023037C}"/>
              </a:ext>
            </a:extLst>
          </p:cNvPr>
          <p:cNvSpPr>
            <a:spLocks noChangeArrowheads="1"/>
          </p:cNvSpPr>
          <p:nvPr/>
        </p:nvSpPr>
        <p:spPr bwMode="auto">
          <a:xfrm>
            <a:off x="7950472" y="175514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84722" name="直接连接符 284721">
            <a:extLst>
              <a:ext uri="{FF2B5EF4-FFF2-40B4-BE49-F238E27FC236}">
                <a16:creationId xmlns:a16="http://schemas.microsoft.com/office/drawing/2014/main" id="{4FE4FB8D-C0AE-AA5B-CC1B-A383C6505B9F}"/>
              </a:ext>
            </a:extLst>
          </p:cNvPr>
          <p:cNvCxnSpPr/>
          <p:nvPr/>
        </p:nvCxnSpPr>
        <p:spPr>
          <a:xfrm flipH="1">
            <a:off x="7753493" y="2448993"/>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23" name="直接连接符 284722">
            <a:extLst>
              <a:ext uri="{FF2B5EF4-FFF2-40B4-BE49-F238E27FC236}">
                <a16:creationId xmlns:a16="http://schemas.microsoft.com/office/drawing/2014/main" id="{035BA9D3-6070-72E9-B761-6903427E6CB6}"/>
              </a:ext>
            </a:extLst>
          </p:cNvPr>
          <p:cNvCxnSpPr/>
          <p:nvPr/>
        </p:nvCxnSpPr>
        <p:spPr>
          <a:xfrm flipH="1">
            <a:off x="7770427" y="2482858"/>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24" name="直接连接符 284723">
            <a:extLst>
              <a:ext uri="{FF2B5EF4-FFF2-40B4-BE49-F238E27FC236}">
                <a16:creationId xmlns:a16="http://schemas.microsoft.com/office/drawing/2014/main" id="{3FD4A495-72CE-B463-39D0-C8A2C6DC31EB}"/>
              </a:ext>
            </a:extLst>
          </p:cNvPr>
          <p:cNvCxnSpPr/>
          <p:nvPr/>
        </p:nvCxnSpPr>
        <p:spPr>
          <a:xfrm>
            <a:off x="9958243" y="3363920"/>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284725" name="等腰三角形 284724">
            <a:extLst>
              <a:ext uri="{FF2B5EF4-FFF2-40B4-BE49-F238E27FC236}">
                <a16:creationId xmlns:a16="http://schemas.microsoft.com/office/drawing/2014/main" id="{9EE8449F-43B9-9553-D63D-E187E7CB0FCE}"/>
              </a:ext>
            </a:extLst>
          </p:cNvPr>
          <p:cNvSpPr>
            <a:spLocks/>
          </p:cNvSpPr>
          <p:nvPr/>
        </p:nvSpPr>
        <p:spPr>
          <a:xfrm rot="3060000">
            <a:off x="10649514" y="3013589"/>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84726" name="等腰三角形 284725">
            <a:extLst>
              <a:ext uri="{FF2B5EF4-FFF2-40B4-BE49-F238E27FC236}">
                <a16:creationId xmlns:a16="http://schemas.microsoft.com/office/drawing/2014/main" id="{3AF76D93-D681-970A-FD84-4B3632FA718F}"/>
              </a:ext>
            </a:extLst>
          </p:cNvPr>
          <p:cNvSpPr>
            <a:spLocks noChangeAspect="1"/>
          </p:cNvSpPr>
          <p:nvPr/>
        </p:nvSpPr>
        <p:spPr>
          <a:xfrm rot="18660000">
            <a:off x="9799307" y="3016043"/>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84727" name="直接连接符 284726">
            <a:extLst>
              <a:ext uri="{FF2B5EF4-FFF2-40B4-BE49-F238E27FC236}">
                <a16:creationId xmlns:a16="http://schemas.microsoft.com/office/drawing/2014/main" id="{ABC133C3-A579-4036-61E9-784C800ED9EE}"/>
              </a:ext>
            </a:extLst>
          </p:cNvPr>
          <p:cNvCxnSpPr/>
          <p:nvPr/>
        </p:nvCxnSpPr>
        <p:spPr>
          <a:xfrm flipH="1">
            <a:off x="9685194" y="2894020"/>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28" name="直接连接符 284727">
            <a:extLst>
              <a:ext uri="{FF2B5EF4-FFF2-40B4-BE49-F238E27FC236}">
                <a16:creationId xmlns:a16="http://schemas.microsoft.com/office/drawing/2014/main" id="{52FF58A6-337A-FBAC-DD3E-71CBADE55D98}"/>
              </a:ext>
            </a:extLst>
          </p:cNvPr>
          <p:cNvCxnSpPr/>
          <p:nvPr/>
        </p:nvCxnSpPr>
        <p:spPr>
          <a:xfrm>
            <a:off x="10332894" y="2884495"/>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729" name="矩形 58">
            <a:extLst>
              <a:ext uri="{FF2B5EF4-FFF2-40B4-BE49-F238E27FC236}">
                <a16:creationId xmlns:a16="http://schemas.microsoft.com/office/drawing/2014/main" id="{39252491-73A9-6193-0D6E-DBB792FD19A0}"/>
              </a:ext>
            </a:extLst>
          </p:cNvPr>
          <p:cNvSpPr>
            <a:spLocks noChangeArrowheads="1"/>
          </p:cNvSpPr>
          <p:nvPr/>
        </p:nvSpPr>
        <p:spPr bwMode="auto">
          <a:xfrm>
            <a:off x="10179690" y="2740033"/>
            <a:ext cx="231794" cy="215444"/>
          </a:xfrm>
          <a:prstGeom prst="rect">
            <a:avLst/>
          </a:prstGeom>
          <a:solidFill>
            <a:srgbClr val="FFC9C9"/>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84730" name="直接连接符 284729">
            <a:extLst>
              <a:ext uri="{FF2B5EF4-FFF2-40B4-BE49-F238E27FC236}">
                <a16:creationId xmlns:a16="http://schemas.microsoft.com/office/drawing/2014/main" id="{524C42C6-813C-B2A3-D5FB-36472A8ADBE7}"/>
              </a:ext>
            </a:extLst>
          </p:cNvPr>
          <p:cNvCxnSpPr/>
          <p:nvPr/>
        </p:nvCxnSpPr>
        <p:spPr>
          <a:xfrm>
            <a:off x="10855979" y="2637899"/>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31" name="直接连接符 284730">
            <a:extLst>
              <a:ext uri="{FF2B5EF4-FFF2-40B4-BE49-F238E27FC236}">
                <a16:creationId xmlns:a16="http://schemas.microsoft.com/office/drawing/2014/main" id="{42F1A535-F153-FBDB-BEE0-40334D0B741C}"/>
              </a:ext>
            </a:extLst>
          </p:cNvPr>
          <p:cNvCxnSpPr/>
          <p:nvPr/>
        </p:nvCxnSpPr>
        <p:spPr>
          <a:xfrm>
            <a:off x="9674617" y="2976570"/>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732" name="矩形 93">
            <a:extLst>
              <a:ext uri="{FF2B5EF4-FFF2-40B4-BE49-F238E27FC236}">
                <a16:creationId xmlns:a16="http://schemas.microsoft.com/office/drawing/2014/main" id="{F623C788-9153-C9E6-54B8-1FBD9DF71B44}"/>
              </a:ext>
            </a:extLst>
          </p:cNvPr>
          <p:cNvSpPr>
            <a:spLocks noChangeArrowheads="1"/>
          </p:cNvSpPr>
          <p:nvPr/>
        </p:nvSpPr>
        <p:spPr bwMode="auto">
          <a:xfrm>
            <a:off x="8766830" y="2527810"/>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284733" name="矩形 93">
            <a:extLst>
              <a:ext uri="{FF2B5EF4-FFF2-40B4-BE49-F238E27FC236}">
                <a16:creationId xmlns:a16="http://schemas.microsoft.com/office/drawing/2014/main" id="{2552CA32-E3E7-7FDD-C548-04C7D2D3D876}"/>
              </a:ext>
            </a:extLst>
          </p:cNvPr>
          <p:cNvSpPr>
            <a:spLocks noChangeArrowheads="1"/>
          </p:cNvSpPr>
          <p:nvPr/>
        </p:nvSpPr>
        <p:spPr bwMode="auto">
          <a:xfrm>
            <a:off x="9561726" y="323986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284734" name="矩形 93">
            <a:extLst>
              <a:ext uri="{FF2B5EF4-FFF2-40B4-BE49-F238E27FC236}">
                <a16:creationId xmlns:a16="http://schemas.microsoft.com/office/drawing/2014/main" id="{DF45B9E9-5341-364D-72AD-919767FCD72A}"/>
              </a:ext>
            </a:extLst>
          </p:cNvPr>
          <p:cNvSpPr>
            <a:spLocks noChangeArrowheads="1"/>
          </p:cNvSpPr>
          <p:nvPr/>
        </p:nvSpPr>
        <p:spPr bwMode="auto">
          <a:xfrm>
            <a:off x="10735890" y="328728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84735" name="直接连接符 284734">
            <a:extLst>
              <a:ext uri="{FF2B5EF4-FFF2-40B4-BE49-F238E27FC236}">
                <a16:creationId xmlns:a16="http://schemas.microsoft.com/office/drawing/2014/main" id="{6D6BC904-37A1-46C3-9F6D-DBE90B29F95C}"/>
              </a:ext>
            </a:extLst>
          </p:cNvPr>
          <p:cNvCxnSpPr/>
          <p:nvPr/>
        </p:nvCxnSpPr>
        <p:spPr>
          <a:xfrm>
            <a:off x="9974648"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36" name="直接连接符 284735">
            <a:extLst>
              <a:ext uri="{FF2B5EF4-FFF2-40B4-BE49-F238E27FC236}">
                <a16:creationId xmlns:a16="http://schemas.microsoft.com/office/drawing/2014/main" id="{8ADF0B93-5F25-F0DE-BA4A-B1D1DFB653E2}"/>
              </a:ext>
            </a:extLst>
          </p:cNvPr>
          <p:cNvCxnSpPr/>
          <p:nvPr/>
        </p:nvCxnSpPr>
        <p:spPr>
          <a:xfrm>
            <a:off x="10518631"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737" name="矩形 93">
            <a:extLst>
              <a:ext uri="{FF2B5EF4-FFF2-40B4-BE49-F238E27FC236}">
                <a16:creationId xmlns:a16="http://schemas.microsoft.com/office/drawing/2014/main" id="{19547179-774A-2E21-C094-D117ACA81702}"/>
              </a:ext>
            </a:extLst>
          </p:cNvPr>
          <p:cNvSpPr>
            <a:spLocks noChangeArrowheads="1"/>
          </p:cNvSpPr>
          <p:nvPr/>
        </p:nvSpPr>
        <p:spPr bwMode="auto">
          <a:xfrm>
            <a:off x="10412206" y="3037759"/>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84738" name="矩形 93">
            <a:extLst>
              <a:ext uri="{FF2B5EF4-FFF2-40B4-BE49-F238E27FC236}">
                <a16:creationId xmlns:a16="http://schemas.microsoft.com/office/drawing/2014/main" id="{B0D1B5F6-C7E6-7FCA-B534-D3FF79C81CF9}"/>
              </a:ext>
            </a:extLst>
          </p:cNvPr>
          <p:cNvSpPr>
            <a:spLocks noChangeArrowheads="1"/>
          </p:cNvSpPr>
          <p:nvPr/>
        </p:nvSpPr>
        <p:spPr bwMode="auto">
          <a:xfrm>
            <a:off x="9852665" y="303689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84739" name="矩形 93">
            <a:extLst>
              <a:ext uri="{FF2B5EF4-FFF2-40B4-BE49-F238E27FC236}">
                <a16:creationId xmlns:a16="http://schemas.microsoft.com/office/drawing/2014/main" id="{134D69B7-B336-A588-ECF9-D21D9C3CCB0D}"/>
              </a:ext>
            </a:extLst>
          </p:cNvPr>
          <p:cNvSpPr>
            <a:spLocks noChangeArrowheads="1"/>
          </p:cNvSpPr>
          <p:nvPr/>
        </p:nvSpPr>
        <p:spPr bwMode="auto">
          <a:xfrm>
            <a:off x="10398143"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OH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84740" name="矩形 93">
            <a:extLst>
              <a:ext uri="{FF2B5EF4-FFF2-40B4-BE49-F238E27FC236}">
                <a16:creationId xmlns:a16="http://schemas.microsoft.com/office/drawing/2014/main" id="{6F34C9E2-F14E-6B5D-7C9D-5D6697258EB5}"/>
              </a:ext>
            </a:extLst>
          </p:cNvPr>
          <p:cNvSpPr>
            <a:spLocks noChangeArrowheads="1"/>
          </p:cNvSpPr>
          <p:nvPr/>
        </p:nvSpPr>
        <p:spPr bwMode="auto">
          <a:xfrm>
            <a:off x="9856225"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284741" name="矩形 15">
            <a:extLst>
              <a:ext uri="{FF2B5EF4-FFF2-40B4-BE49-F238E27FC236}">
                <a16:creationId xmlns:a16="http://schemas.microsoft.com/office/drawing/2014/main" id="{F63DA8B8-F105-EEF0-9FC7-24AFBFA3CC9E}"/>
              </a:ext>
            </a:extLst>
          </p:cNvPr>
          <p:cNvSpPr>
            <a:spLocks noChangeArrowheads="1"/>
          </p:cNvSpPr>
          <p:nvPr/>
        </p:nvSpPr>
        <p:spPr bwMode="auto">
          <a:xfrm>
            <a:off x="10843706" y="302854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284742" name="六边形 284741">
            <a:extLst>
              <a:ext uri="{FF2B5EF4-FFF2-40B4-BE49-F238E27FC236}">
                <a16:creationId xmlns:a16="http://schemas.microsoft.com/office/drawing/2014/main" id="{1FAF1657-A169-F54D-DC40-AEDEAE6D9F8A}"/>
              </a:ext>
            </a:extLst>
          </p:cNvPr>
          <p:cNvSpPr/>
          <p:nvPr/>
        </p:nvSpPr>
        <p:spPr>
          <a:xfrm rot="5400000">
            <a:off x="10609448" y="2141034"/>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84743" name="矩形 74">
            <a:extLst>
              <a:ext uri="{FF2B5EF4-FFF2-40B4-BE49-F238E27FC236}">
                <a16:creationId xmlns:a16="http://schemas.microsoft.com/office/drawing/2014/main" id="{98D5B3AE-6230-B941-5372-60B419114D2D}"/>
              </a:ext>
            </a:extLst>
          </p:cNvPr>
          <p:cNvSpPr>
            <a:spLocks noChangeArrowheads="1"/>
          </p:cNvSpPr>
          <p:nvPr/>
        </p:nvSpPr>
        <p:spPr bwMode="auto">
          <a:xfrm>
            <a:off x="10574624" y="2095508"/>
            <a:ext cx="129844" cy="215444"/>
          </a:xfrm>
          <a:prstGeom prst="rect">
            <a:avLst/>
          </a:prstGeom>
          <a:solidFill>
            <a:srgbClr val="FFC9C9"/>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sp>
        <p:nvSpPr>
          <p:cNvPr id="284744" name="矩形 77">
            <a:extLst>
              <a:ext uri="{FF2B5EF4-FFF2-40B4-BE49-F238E27FC236}">
                <a16:creationId xmlns:a16="http://schemas.microsoft.com/office/drawing/2014/main" id="{D31420D7-EDD4-6795-4A19-A984FC0C0E80}"/>
              </a:ext>
            </a:extLst>
          </p:cNvPr>
          <p:cNvSpPr>
            <a:spLocks noChangeArrowheads="1"/>
          </p:cNvSpPr>
          <p:nvPr/>
        </p:nvSpPr>
        <p:spPr bwMode="auto">
          <a:xfrm>
            <a:off x="10785237" y="2458515"/>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84745" name="直接连接符 284744">
            <a:extLst>
              <a:ext uri="{FF2B5EF4-FFF2-40B4-BE49-F238E27FC236}">
                <a16:creationId xmlns:a16="http://schemas.microsoft.com/office/drawing/2014/main" id="{069063C9-BF8C-E1AF-4E78-0AB7C71306F2}"/>
              </a:ext>
            </a:extLst>
          </p:cNvPr>
          <p:cNvCxnSpPr/>
          <p:nvPr/>
        </p:nvCxnSpPr>
        <p:spPr>
          <a:xfrm>
            <a:off x="10993824" y="2228858"/>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46" name="直接连接符 284745">
            <a:extLst>
              <a:ext uri="{FF2B5EF4-FFF2-40B4-BE49-F238E27FC236}">
                <a16:creationId xmlns:a16="http://schemas.microsoft.com/office/drawing/2014/main" id="{E0B94B22-A7FA-091E-5F20-86FF3FCC734D}"/>
              </a:ext>
            </a:extLst>
          </p:cNvPr>
          <p:cNvCxnSpPr/>
          <p:nvPr/>
        </p:nvCxnSpPr>
        <p:spPr>
          <a:xfrm>
            <a:off x="10844599" y="1935700"/>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747" name="矩形 93">
            <a:extLst>
              <a:ext uri="{FF2B5EF4-FFF2-40B4-BE49-F238E27FC236}">
                <a16:creationId xmlns:a16="http://schemas.microsoft.com/office/drawing/2014/main" id="{D10999C7-BA08-79DA-B6E6-8289575C9201}"/>
              </a:ext>
            </a:extLst>
          </p:cNvPr>
          <p:cNvSpPr>
            <a:spLocks noChangeArrowheads="1"/>
          </p:cNvSpPr>
          <p:nvPr/>
        </p:nvSpPr>
        <p:spPr bwMode="auto">
          <a:xfrm>
            <a:off x="10342832" y="2456687"/>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sp>
        <p:nvSpPr>
          <p:cNvPr id="284748" name="矩形 93">
            <a:extLst>
              <a:ext uri="{FF2B5EF4-FFF2-40B4-BE49-F238E27FC236}">
                <a16:creationId xmlns:a16="http://schemas.microsoft.com/office/drawing/2014/main" id="{B2486E13-BDAB-B58E-F5CF-364A09B2B1A3}"/>
              </a:ext>
            </a:extLst>
          </p:cNvPr>
          <p:cNvSpPr>
            <a:spLocks noChangeArrowheads="1"/>
          </p:cNvSpPr>
          <p:nvPr/>
        </p:nvSpPr>
        <p:spPr bwMode="auto">
          <a:xfrm>
            <a:off x="10731637" y="1755142"/>
            <a:ext cx="4209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cxnSp>
        <p:nvCxnSpPr>
          <p:cNvPr id="284749" name="直接连接符 284748">
            <a:extLst>
              <a:ext uri="{FF2B5EF4-FFF2-40B4-BE49-F238E27FC236}">
                <a16:creationId xmlns:a16="http://schemas.microsoft.com/office/drawing/2014/main" id="{8CA66C9F-13B0-F5A8-DEA6-239CCFD77285}"/>
              </a:ext>
            </a:extLst>
          </p:cNvPr>
          <p:cNvCxnSpPr/>
          <p:nvPr/>
        </p:nvCxnSpPr>
        <p:spPr>
          <a:xfrm flipH="1">
            <a:off x="10519165" y="2448993"/>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50" name="直接连接符 284749">
            <a:extLst>
              <a:ext uri="{FF2B5EF4-FFF2-40B4-BE49-F238E27FC236}">
                <a16:creationId xmlns:a16="http://schemas.microsoft.com/office/drawing/2014/main" id="{1A8D31D7-BEA3-C021-1E0C-FADF2F8FA11D}"/>
              </a:ext>
            </a:extLst>
          </p:cNvPr>
          <p:cNvCxnSpPr/>
          <p:nvPr/>
        </p:nvCxnSpPr>
        <p:spPr>
          <a:xfrm flipH="1">
            <a:off x="10536099" y="2482858"/>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51" name="直接连接符 284750">
            <a:extLst>
              <a:ext uri="{FF2B5EF4-FFF2-40B4-BE49-F238E27FC236}">
                <a16:creationId xmlns:a16="http://schemas.microsoft.com/office/drawing/2014/main" id="{7D2F5CD6-AD0B-3C0F-06B0-09308B23316F}"/>
              </a:ext>
            </a:extLst>
          </p:cNvPr>
          <p:cNvCxnSpPr/>
          <p:nvPr/>
        </p:nvCxnSpPr>
        <p:spPr>
          <a:xfrm flipH="1">
            <a:off x="10696966" y="2152656"/>
            <a:ext cx="144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4752" name="文本框 284751">
            <a:extLst>
              <a:ext uri="{FF2B5EF4-FFF2-40B4-BE49-F238E27FC236}">
                <a16:creationId xmlns:a16="http://schemas.microsoft.com/office/drawing/2014/main" id="{56AAA894-CB21-636E-E2F6-CD2F0E15037A}"/>
              </a:ext>
            </a:extLst>
          </p:cNvPr>
          <p:cNvSpPr txBox="1"/>
          <p:nvPr/>
        </p:nvSpPr>
        <p:spPr>
          <a:xfrm>
            <a:off x="596213" y="3920073"/>
            <a:ext cx="10519868" cy="707886"/>
          </a:xfrm>
          <a:prstGeom prst="rect">
            <a:avLst/>
          </a:prstGeom>
          <a:noFill/>
        </p:spPr>
        <p:txBody>
          <a:bodyPr wrap="none" rtlCol="0">
            <a:spAutoFit/>
          </a:bodyPr>
          <a:lstStyle/>
          <a:p>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核苷酸：一磷酸腺苷                    一磷酸鸟苷                      一磷酸尿苷                       一磷酸胞苷</a:t>
            </a:r>
            <a:endParaRPr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符    号： </a:t>
            </a:r>
            <a:r>
              <a:rPr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AMP                               GMP                                  UMP                                  CMP</a:t>
            </a:r>
            <a:endParaRPr lang="zh-CN" altLang="en-US" sz="2000" dirty="0">
              <a:solidFill>
                <a:srgbClr val="FF0000"/>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284753" name="矩形 71">
            <a:extLst>
              <a:ext uri="{FF2B5EF4-FFF2-40B4-BE49-F238E27FC236}">
                <a16:creationId xmlns:a16="http://schemas.microsoft.com/office/drawing/2014/main" id="{74FB0525-7B19-7C96-7110-F89D3622DAD4}"/>
              </a:ext>
            </a:extLst>
          </p:cNvPr>
          <p:cNvSpPr>
            <a:spLocks noChangeArrowheads="1"/>
          </p:cNvSpPr>
          <p:nvPr/>
        </p:nvSpPr>
        <p:spPr bwMode="auto">
          <a:xfrm>
            <a:off x="7992423" y="2297913"/>
            <a:ext cx="1821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endParaRPr lang="zh-CN" altLang="en-US" sz="1400" dirty="0">
              <a:latin typeface="Times New Roman" panose="02020603050405020304" pitchFamily="18" charset="0"/>
            </a:endParaRPr>
          </a:p>
        </p:txBody>
      </p:sp>
      <p:sp>
        <p:nvSpPr>
          <p:cNvPr id="284754" name="矩形 71">
            <a:extLst>
              <a:ext uri="{FF2B5EF4-FFF2-40B4-BE49-F238E27FC236}">
                <a16:creationId xmlns:a16="http://schemas.microsoft.com/office/drawing/2014/main" id="{D26CB178-30A9-009F-5C3F-51DECDA2EF0E}"/>
              </a:ext>
            </a:extLst>
          </p:cNvPr>
          <p:cNvSpPr>
            <a:spLocks noChangeArrowheads="1"/>
          </p:cNvSpPr>
          <p:nvPr/>
        </p:nvSpPr>
        <p:spPr bwMode="auto">
          <a:xfrm>
            <a:off x="10761030" y="2297907"/>
            <a:ext cx="1821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endParaRPr lang="zh-CN" altLang="en-US" sz="1400" dirty="0">
              <a:latin typeface="Times New Roman" panose="02020603050405020304" pitchFamily="18" charset="0"/>
            </a:endParaRPr>
          </a:p>
        </p:txBody>
      </p:sp>
    </p:spTree>
    <p:extLst>
      <p:ext uri="{BB962C8B-B14F-4D97-AF65-F5344CB8AC3E}">
        <p14:creationId xmlns:p14="http://schemas.microsoft.com/office/powerpoint/2010/main" val="2954248983"/>
      </p:ext>
    </p:extLst>
  </p:cSld>
  <p:clrMapOvr>
    <a:masterClrMapping/>
  </p:clrMapOvr>
  <p:transition spd="med">
    <p:cove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8EC7DC0E-9180-E3E2-2D5D-94CC76B61A87}"/>
              </a:ext>
            </a:extLst>
          </p:cNvPr>
          <p:cNvSpPr/>
          <p:nvPr/>
        </p:nvSpPr>
        <p:spPr>
          <a:xfrm>
            <a:off x="9567356" y="1710280"/>
            <a:ext cx="1548000" cy="1980000"/>
          </a:xfrm>
          <a:prstGeom prst="rect">
            <a:avLst/>
          </a:prstGeom>
          <a:solidFill>
            <a:srgbClr val="FFC9C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id="{C171800F-2592-0626-D460-9C39C7E83330}"/>
              </a:ext>
            </a:extLst>
          </p:cNvPr>
          <p:cNvSpPr/>
          <p:nvPr/>
        </p:nvSpPr>
        <p:spPr>
          <a:xfrm>
            <a:off x="6807215" y="1710279"/>
            <a:ext cx="1944000" cy="1980000"/>
          </a:xfrm>
          <a:prstGeom prst="rect">
            <a:avLst/>
          </a:prstGeom>
          <a:solidFill>
            <a:srgbClr val="FFC9C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a16="http://schemas.microsoft.com/office/drawing/2014/main" id="{30170393-AFCA-3DEE-C260-01103834B4AD}"/>
              </a:ext>
            </a:extLst>
          </p:cNvPr>
          <p:cNvSpPr/>
          <p:nvPr/>
        </p:nvSpPr>
        <p:spPr>
          <a:xfrm>
            <a:off x="4157144" y="1710274"/>
            <a:ext cx="1548000" cy="1980000"/>
          </a:xfrm>
          <a:prstGeom prst="rect">
            <a:avLst/>
          </a:prstGeom>
          <a:solidFill>
            <a:srgbClr val="FFC9C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id="{6908C52E-1464-DE0B-44C8-85CDF27FBC99}"/>
              </a:ext>
            </a:extLst>
          </p:cNvPr>
          <p:cNvSpPr/>
          <p:nvPr/>
        </p:nvSpPr>
        <p:spPr>
          <a:xfrm>
            <a:off x="1608670" y="1710280"/>
            <a:ext cx="1548000" cy="1980000"/>
          </a:xfrm>
          <a:prstGeom prst="rect">
            <a:avLst/>
          </a:prstGeom>
          <a:solidFill>
            <a:srgbClr val="FFC9C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 name="直接连接符 7">
            <a:extLst>
              <a:ext uri="{FF2B5EF4-FFF2-40B4-BE49-F238E27FC236}">
                <a16:creationId xmlns:a16="http://schemas.microsoft.com/office/drawing/2014/main" id="{340E479C-8A3F-C135-2163-1C975E8DB416}"/>
              </a:ext>
            </a:extLst>
          </p:cNvPr>
          <p:cNvCxnSpPr/>
          <p:nvPr/>
        </p:nvCxnSpPr>
        <p:spPr>
          <a:xfrm flipH="1">
            <a:off x="2290245" y="2152658"/>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 Box 4">
            <a:extLst>
              <a:ext uri="{FF2B5EF4-FFF2-40B4-BE49-F238E27FC236}">
                <a16:creationId xmlns:a16="http://schemas.microsoft.com/office/drawing/2014/main" id="{8E001FBC-71F1-3F9F-2E17-AC478380B242}"/>
              </a:ext>
            </a:extLst>
          </p:cNvPr>
          <p:cNvSpPr txBox="1">
            <a:spLocks noChangeArrowheads="1"/>
          </p:cNvSpPr>
          <p:nvPr/>
        </p:nvSpPr>
        <p:spPr bwMode="auto">
          <a:xfrm>
            <a:off x="1078446" y="604844"/>
            <a:ext cx="11086368" cy="523220"/>
          </a:xfrm>
          <a:prstGeom prst="rect">
            <a:avLst/>
          </a:prstGeom>
        </p:spPr>
        <p:txBody>
          <a:bodyPr wrap="none">
            <a:spAutoFit/>
          </a:bodyPr>
          <a:lstStyle>
            <a:defPPr>
              <a:defRPr lang="zh-CN"/>
            </a:defPPr>
            <a:lvl1pPr marL="360000" indent="-360000">
              <a:lnSpc>
                <a:spcPct val="100000"/>
              </a:lnSpc>
              <a:buClr>
                <a:srgbClr val="C00000"/>
              </a:buClr>
              <a:buSzPct val="80000"/>
              <a:buFont typeface="Wingdings" pitchFamily="2" charset="2"/>
              <a:buChar char="v"/>
              <a:defRPr kumimoji="1" sz="2800" b="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脱氧核糖核苷酸：</a:t>
            </a:r>
            <a:r>
              <a:rPr lang="en-US" altLang="zh-CN" dirty="0" err="1"/>
              <a:t>dAMP</a:t>
            </a:r>
            <a:r>
              <a:rPr lang="zh-CN" altLang="en-US" dirty="0"/>
              <a:t>、</a:t>
            </a:r>
            <a:r>
              <a:rPr lang="en-US" altLang="zh-CN" dirty="0" err="1"/>
              <a:t>dGMP</a:t>
            </a:r>
            <a:r>
              <a:rPr lang="zh-CN" altLang="en-US" dirty="0"/>
              <a:t>、</a:t>
            </a:r>
            <a:r>
              <a:rPr lang="en-US" altLang="zh-CN" dirty="0"/>
              <a:t>dTMP</a:t>
            </a:r>
            <a:r>
              <a:rPr lang="zh-CN" altLang="en-US" dirty="0"/>
              <a:t>、</a:t>
            </a:r>
            <a:r>
              <a:rPr lang="en-US" altLang="zh-CN" dirty="0" err="1"/>
              <a:t>dCMP</a:t>
            </a:r>
            <a:r>
              <a:rPr lang="en-US" altLang="zh-CN" dirty="0"/>
              <a:t>(DNA</a:t>
            </a:r>
            <a:r>
              <a:rPr lang="zh-CN" altLang="en-US" dirty="0"/>
              <a:t>的基本单位</a:t>
            </a:r>
            <a:r>
              <a:rPr lang="en-US" altLang="zh-CN" dirty="0"/>
              <a:t>)</a:t>
            </a:r>
          </a:p>
        </p:txBody>
      </p:sp>
      <p:cxnSp>
        <p:nvCxnSpPr>
          <p:cNvPr id="10" name="直接连接符 9">
            <a:extLst>
              <a:ext uri="{FF2B5EF4-FFF2-40B4-BE49-F238E27FC236}">
                <a16:creationId xmlns:a16="http://schemas.microsoft.com/office/drawing/2014/main" id="{0080C22F-CC18-0B54-318D-115D5EF9AC27}"/>
              </a:ext>
            </a:extLst>
          </p:cNvPr>
          <p:cNvCxnSpPr/>
          <p:nvPr/>
        </p:nvCxnSpPr>
        <p:spPr>
          <a:xfrm>
            <a:off x="2000263" y="3363920"/>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等腰三角形 10">
            <a:extLst>
              <a:ext uri="{FF2B5EF4-FFF2-40B4-BE49-F238E27FC236}">
                <a16:creationId xmlns:a16="http://schemas.microsoft.com/office/drawing/2014/main" id="{1535F2B7-0974-A950-0EFF-3CE10337E38F}"/>
              </a:ext>
            </a:extLst>
          </p:cNvPr>
          <p:cNvSpPr>
            <a:spLocks/>
          </p:cNvSpPr>
          <p:nvPr/>
        </p:nvSpPr>
        <p:spPr>
          <a:xfrm rot="3060000">
            <a:off x="2691534" y="3013589"/>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12" name="等腰三角形 11">
            <a:extLst>
              <a:ext uri="{FF2B5EF4-FFF2-40B4-BE49-F238E27FC236}">
                <a16:creationId xmlns:a16="http://schemas.microsoft.com/office/drawing/2014/main" id="{9C19C9BF-0A82-14C5-D903-92E35D3C6563}"/>
              </a:ext>
            </a:extLst>
          </p:cNvPr>
          <p:cNvSpPr>
            <a:spLocks noChangeAspect="1"/>
          </p:cNvSpPr>
          <p:nvPr/>
        </p:nvSpPr>
        <p:spPr>
          <a:xfrm rot="18660000">
            <a:off x="1841327" y="3016043"/>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3" name="直接连接符 12">
            <a:extLst>
              <a:ext uri="{FF2B5EF4-FFF2-40B4-BE49-F238E27FC236}">
                <a16:creationId xmlns:a16="http://schemas.microsoft.com/office/drawing/2014/main" id="{0B0F3B81-B43D-27A0-9442-39A81B323897}"/>
              </a:ext>
            </a:extLst>
          </p:cNvPr>
          <p:cNvCxnSpPr/>
          <p:nvPr/>
        </p:nvCxnSpPr>
        <p:spPr>
          <a:xfrm flipH="1">
            <a:off x="1727214" y="2894020"/>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CD93BA17-1AC0-F909-F112-E1EB58288F8F}"/>
              </a:ext>
            </a:extLst>
          </p:cNvPr>
          <p:cNvCxnSpPr/>
          <p:nvPr/>
        </p:nvCxnSpPr>
        <p:spPr>
          <a:xfrm>
            <a:off x="2374914" y="2884495"/>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矩形 58">
            <a:extLst>
              <a:ext uri="{FF2B5EF4-FFF2-40B4-BE49-F238E27FC236}">
                <a16:creationId xmlns:a16="http://schemas.microsoft.com/office/drawing/2014/main" id="{BE22D96E-2771-8013-9578-9430F532AB5C}"/>
              </a:ext>
            </a:extLst>
          </p:cNvPr>
          <p:cNvSpPr>
            <a:spLocks noChangeArrowheads="1"/>
          </p:cNvSpPr>
          <p:nvPr/>
        </p:nvSpPr>
        <p:spPr bwMode="auto">
          <a:xfrm>
            <a:off x="2221710" y="2740033"/>
            <a:ext cx="231794" cy="215444"/>
          </a:xfrm>
          <a:prstGeom prst="rect">
            <a:avLst/>
          </a:prstGeom>
          <a:solidFill>
            <a:srgbClr val="FFC9C9"/>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16" name="直接连接符 15">
            <a:extLst>
              <a:ext uri="{FF2B5EF4-FFF2-40B4-BE49-F238E27FC236}">
                <a16:creationId xmlns:a16="http://schemas.microsoft.com/office/drawing/2014/main" id="{DD175FC2-E884-5271-E5C7-97691CAE4044}"/>
              </a:ext>
            </a:extLst>
          </p:cNvPr>
          <p:cNvCxnSpPr/>
          <p:nvPr/>
        </p:nvCxnSpPr>
        <p:spPr>
          <a:xfrm>
            <a:off x="2897999" y="2637899"/>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2E96EE2A-264C-E8D7-1CAA-8A668C84D940}"/>
              </a:ext>
            </a:extLst>
          </p:cNvPr>
          <p:cNvCxnSpPr/>
          <p:nvPr/>
        </p:nvCxnSpPr>
        <p:spPr>
          <a:xfrm>
            <a:off x="1716637" y="2976570"/>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矩形 93">
            <a:extLst>
              <a:ext uri="{FF2B5EF4-FFF2-40B4-BE49-F238E27FC236}">
                <a16:creationId xmlns:a16="http://schemas.microsoft.com/office/drawing/2014/main" id="{5A73A018-31E4-C2E6-42C2-C56D066A1F6B}"/>
              </a:ext>
            </a:extLst>
          </p:cNvPr>
          <p:cNvSpPr>
            <a:spLocks noChangeArrowheads="1"/>
          </p:cNvSpPr>
          <p:nvPr/>
        </p:nvSpPr>
        <p:spPr bwMode="auto">
          <a:xfrm>
            <a:off x="808850" y="2527810"/>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19" name="矩形 93">
            <a:extLst>
              <a:ext uri="{FF2B5EF4-FFF2-40B4-BE49-F238E27FC236}">
                <a16:creationId xmlns:a16="http://schemas.microsoft.com/office/drawing/2014/main" id="{B2C48C7C-F09E-140C-0B1D-09A4F8C2E800}"/>
              </a:ext>
            </a:extLst>
          </p:cNvPr>
          <p:cNvSpPr>
            <a:spLocks noChangeArrowheads="1"/>
          </p:cNvSpPr>
          <p:nvPr/>
        </p:nvSpPr>
        <p:spPr bwMode="auto">
          <a:xfrm>
            <a:off x="1603746" y="323986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20" name="矩形 93">
            <a:extLst>
              <a:ext uri="{FF2B5EF4-FFF2-40B4-BE49-F238E27FC236}">
                <a16:creationId xmlns:a16="http://schemas.microsoft.com/office/drawing/2014/main" id="{472D9BA2-6DE8-2373-7795-23C38C7C8E96}"/>
              </a:ext>
            </a:extLst>
          </p:cNvPr>
          <p:cNvSpPr>
            <a:spLocks noChangeArrowheads="1"/>
          </p:cNvSpPr>
          <p:nvPr/>
        </p:nvSpPr>
        <p:spPr bwMode="auto">
          <a:xfrm>
            <a:off x="2777910" y="328728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1" name="直接连接符 20">
            <a:extLst>
              <a:ext uri="{FF2B5EF4-FFF2-40B4-BE49-F238E27FC236}">
                <a16:creationId xmlns:a16="http://schemas.microsoft.com/office/drawing/2014/main" id="{F11E0B4B-8EFF-57DE-9F7C-93675AF5E033}"/>
              </a:ext>
            </a:extLst>
          </p:cNvPr>
          <p:cNvCxnSpPr/>
          <p:nvPr/>
        </p:nvCxnSpPr>
        <p:spPr>
          <a:xfrm>
            <a:off x="2016668"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13F2C4B0-BE9F-4681-806E-FC97A2CFEC6F}"/>
              </a:ext>
            </a:extLst>
          </p:cNvPr>
          <p:cNvCxnSpPr/>
          <p:nvPr/>
        </p:nvCxnSpPr>
        <p:spPr>
          <a:xfrm>
            <a:off x="2560651"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矩形 93">
            <a:extLst>
              <a:ext uri="{FF2B5EF4-FFF2-40B4-BE49-F238E27FC236}">
                <a16:creationId xmlns:a16="http://schemas.microsoft.com/office/drawing/2014/main" id="{85BFFD29-84AE-8B29-2550-FC68E6094EC8}"/>
              </a:ext>
            </a:extLst>
          </p:cNvPr>
          <p:cNvSpPr>
            <a:spLocks noChangeArrowheads="1"/>
          </p:cNvSpPr>
          <p:nvPr/>
        </p:nvSpPr>
        <p:spPr bwMode="auto">
          <a:xfrm>
            <a:off x="2454226" y="3037759"/>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4" name="矩形 93">
            <a:extLst>
              <a:ext uri="{FF2B5EF4-FFF2-40B4-BE49-F238E27FC236}">
                <a16:creationId xmlns:a16="http://schemas.microsoft.com/office/drawing/2014/main" id="{35B27F4A-F707-83E3-95C5-81915CBFF27A}"/>
              </a:ext>
            </a:extLst>
          </p:cNvPr>
          <p:cNvSpPr>
            <a:spLocks noChangeArrowheads="1"/>
          </p:cNvSpPr>
          <p:nvPr/>
        </p:nvSpPr>
        <p:spPr bwMode="auto">
          <a:xfrm>
            <a:off x="1894685" y="303689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5" name="矩形 93">
            <a:extLst>
              <a:ext uri="{FF2B5EF4-FFF2-40B4-BE49-F238E27FC236}">
                <a16:creationId xmlns:a16="http://schemas.microsoft.com/office/drawing/2014/main" id="{E685EB7D-AE24-D8D6-C8BE-334278BF0ECD}"/>
              </a:ext>
            </a:extLst>
          </p:cNvPr>
          <p:cNvSpPr>
            <a:spLocks noChangeArrowheads="1"/>
          </p:cNvSpPr>
          <p:nvPr/>
        </p:nvSpPr>
        <p:spPr bwMode="auto">
          <a:xfrm>
            <a:off x="2442157" y="3475045"/>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 name="矩形 93">
            <a:extLst>
              <a:ext uri="{FF2B5EF4-FFF2-40B4-BE49-F238E27FC236}">
                <a16:creationId xmlns:a16="http://schemas.microsoft.com/office/drawing/2014/main" id="{AD8C7A61-5DA2-12E3-4B63-E63D73125B93}"/>
              </a:ext>
            </a:extLst>
          </p:cNvPr>
          <p:cNvSpPr>
            <a:spLocks noChangeArrowheads="1"/>
          </p:cNvSpPr>
          <p:nvPr/>
        </p:nvSpPr>
        <p:spPr bwMode="auto">
          <a:xfrm>
            <a:off x="1898245"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27" name="矩形 15">
            <a:extLst>
              <a:ext uri="{FF2B5EF4-FFF2-40B4-BE49-F238E27FC236}">
                <a16:creationId xmlns:a16="http://schemas.microsoft.com/office/drawing/2014/main" id="{7E9F5F6B-808E-0762-F296-BCC3C08623A2}"/>
              </a:ext>
            </a:extLst>
          </p:cNvPr>
          <p:cNvSpPr>
            <a:spLocks noChangeArrowheads="1"/>
          </p:cNvSpPr>
          <p:nvPr/>
        </p:nvSpPr>
        <p:spPr bwMode="auto">
          <a:xfrm>
            <a:off x="2885726" y="302854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28" name="六边形 27">
            <a:extLst>
              <a:ext uri="{FF2B5EF4-FFF2-40B4-BE49-F238E27FC236}">
                <a16:creationId xmlns:a16="http://schemas.microsoft.com/office/drawing/2014/main" id="{154EB6EE-A981-FAD8-4C0C-6D44DD82E337}"/>
              </a:ext>
            </a:extLst>
          </p:cNvPr>
          <p:cNvSpPr/>
          <p:nvPr/>
        </p:nvSpPr>
        <p:spPr>
          <a:xfrm rot="5400000">
            <a:off x="2228131" y="2141034"/>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9" name="矩形 74">
            <a:extLst>
              <a:ext uri="{FF2B5EF4-FFF2-40B4-BE49-F238E27FC236}">
                <a16:creationId xmlns:a16="http://schemas.microsoft.com/office/drawing/2014/main" id="{15B92457-DD15-6D0A-1DE8-B1DF6B35BF8F}"/>
              </a:ext>
            </a:extLst>
          </p:cNvPr>
          <p:cNvSpPr>
            <a:spLocks noChangeArrowheads="1"/>
          </p:cNvSpPr>
          <p:nvPr/>
        </p:nvSpPr>
        <p:spPr bwMode="auto">
          <a:xfrm>
            <a:off x="2210241" y="2095508"/>
            <a:ext cx="129843" cy="215444"/>
          </a:xfrm>
          <a:prstGeom prst="rect">
            <a:avLst/>
          </a:prstGeom>
          <a:solidFill>
            <a:srgbClr val="FFC9C9"/>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cxnSp>
        <p:nvCxnSpPr>
          <p:cNvPr id="30" name="直接连接符 29">
            <a:extLst>
              <a:ext uri="{FF2B5EF4-FFF2-40B4-BE49-F238E27FC236}">
                <a16:creationId xmlns:a16="http://schemas.microsoft.com/office/drawing/2014/main" id="{EA405A5F-A426-64A7-05DC-6E8FEDFECCB3}"/>
              </a:ext>
            </a:extLst>
          </p:cNvPr>
          <p:cNvCxnSpPr/>
          <p:nvPr/>
        </p:nvCxnSpPr>
        <p:spPr>
          <a:xfrm>
            <a:off x="2294487" y="2436286"/>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矩形 77">
            <a:extLst>
              <a:ext uri="{FF2B5EF4-FFF2-40B4-BE49-F238E27FC236}">
                <a16:creationId xmlns:a16="http://schemas.microsoft.com/office/drawing/2014/main" id="{B9545133-033D-FD72-5FFE-55C574F4BFCB}"/>
              </a:ext>
            </a:extLst>
          </p:cNvPr>
          <p:cNvSpPr>
            <a:spLocks noChangeArrowheads="1"/>
          </p:cNvSpPr>
          <p:nvPr/>
        </p:nvSpPr>
        <p:spPr bwMode="auto">
          <a:xfrm>
            <a:off x="2403920" y="2458515"/>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60096" name="直接连接符 260095">
            <a:extLst>
              <a:ext uri="{FF2B5EF4-FFF2-40B4-BE49-F238E27FC236}">
                <a16:creationId xmlns:a16="http://schemas.microsoft.com/office/drawing/2014/main" id="{F49AA9D5-CFEC-46AD-736B-F6908226D389}"/>
              </a:ext>
            </a:extLst>
          </p:cNvPr>
          <p:cNvCxnSpPr/>
          <p:nvPr/>
        </p:nvCxnSpPr>
        <p:spPr>
          <a:xfrm>
            <a:off x="2612507" y="2228858"/>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097" name="正五边形 31">
            <a:extLst>
              <a:ext uri="{FF2B5EF4-FFF2-40B4-BE49-F238E27FC236}">
                <a16:creationId xmlns:a16="http://schemas.microsoft.com/office/drawing/2014/main" id="{B002E871-E13D-2754-B57D-3DEE9ABADA66}"/>
              </a:ext>
            </a:extLst>
          </p:cNvPr>
          <p:cNvSpPr/>
          <p:nvPr/>
        </p:nvSpPr>
        <p:spPr>
          <a:xfrm rot="5400000">
            <a:off x="2663106" y="2117734"/>
            <a:ext cx="432000" cy="432000"/>
          </a:xfrm>
          <a:prstGeom prst="pent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60098" name="直接连接符 260097">
            <a:extLst>
              <a:ext uri="{FF2B5EF4-FFF2-40B4-BE49-F238E27FC236}">
                <a16:creationId xmlns:a16="http://schemas.microsoft.com/office/drawing/2014/main" id="{32FA3783-519B-D70B-BEF6-F24DE74F55CA}"/>
              </a:ext>
            </a:extLst>
          </p:cNvPr>
          <p:cNvCxnSpPr/>
          <p:nvPr/>
        </p:nvCxnSpPr>
        <p:spPr>
          <a:xfrm flipH="1" flipV="1">
            <a:off x="2944295" y="2203458"/>
            <a:ext cx="10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099" name="矩形 88">
            <a:extLst>
              <a:ext uri="{FF2B5EF4-FFF2-40B4-BE49-F238E27FC236}">
                <a16:creationId xmlns:a16="http://schemas.microsoft.com/office/drawing/2014/main" id="{BC9B3853-32C7-D33D-5CCF-4D7DA1981428}"/>
              </a:ext>
            </a:extLst>
          </p:cNvPr>
          <p:cNvSpPr>
            <a:spLocks noChangeArrowheads="1"/>
          </p:cNvSpPr>
          <p:nvPr/>
        </p:nvSpPr>
        <p:spPr bwMode="auto">
          <a:xfrm>
            <a:off x="2857148" y="2000258"/>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101" name="矩形 90">
            <a:extLst>
              <a:ext uri="{FF2B5EF4-FFF2-40B4-BE49-F238E27FC236}">
                <a16:creationId xmlns:a16="http://schemas.microsoft.com/office/drawing/2014/main" id="{498A5F5B-88F9-78E7-C97F-8E7AF2550AEF}"/>
              </a:ext>
            </a:extLst>
          </p:cNvPr>
          <p:cNvSpPr>
            <a:spLocks noChangeArrowheads="1"/>
          </p:cNvSpPr>
          <p:nvPr/>
        </p:nvSpPr>
        <p:spPr bwMode="auto">
          <a:xfrm>
            <a:off x="2831748" y="2430470"/>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60102" name="直接连接符 260101">
            <a:extLst>
              <a:ext uri="{FF2B5EF4-FFF2-40B4-BE49-F238E27FC236}">
                <a16:creationId xmlns:a16="http://schemas.microsoft.com/office/drawing/2014/main" id="{5E987775-C4F7-F044-8407-E1EA603D8232}"/>
              </a:ext>
            </a:extLst>
          </p:cNvPr>
          <p:cNvCxnSpPr/>
          <p:nvPr/>
        </p:nvCxnSpPr>
        <p:spPr>
          <a:xfrm>
            <a:off x="2463282" y="1927233"/>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03" name="矩形 93">
            <a:extLst>
              <a:ext uri="{FF2B5EF4-FFF2-40B4-BE49-F238E27FC236}">
                <a16:creationId xmlns:a16="http://schemas.microsoft.com/office/drawing/2014/main" id="{C9624193-6B6B-F87A-653D-162DCB3F9648}"/>
              </a:ext>
            </a:extLst>
          </p:cNvPr>
          <p:cNvSpPr>
            <a:spLocks noChangeArrowheads="1"/>
          </p:cNvSpPr>
          <p:nvPr/>
        </p:nvSpPr>
        <p:spPr bwMode="auto">
          <a:xfrm>
            <a:off x="2357583" y="1724033"/>
            <a:ext cx="4209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sp>
        <p:nvSpPr>
          <p:cNvPr id="260104" name="矩形 71">
            <a:extLst>
              <a:ext uri="{FF2B5EF4-FFF2-40B4-BE49-F238E27FC236}">
                <a16:creationId xmlns:a16="http://schemas.microsoft.com/office/drawing/2014/main" id="{97413341-6D29-0E7F-3CA9-EF63C7724134}"/>
              </a:ext>
            </a:extLst>
          </p:cNvPr>
          <p:cNvSpPr>
            <a:spLocks noChangeArrowheads="1"/>
          </p:cNvSpPr>
          <p:nvPr/>
        </p:nvSpPr>
        <p:spPr bwMode="auto">
          <a:xfrm>
            <a:off x="2820440" y="2305665"/>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9</a:t>
            </a:r>
            <a:endParaRPr lang="zh-CN" altLang="en-US" sz="1400" dirty="0">
              <a:latin typeface="Times New Roman" panose="02020603050405020304" pitchFamily="18" charset="0"/>
            </a:endParaRPr>
          </a:p>
        </p:txBody>
      </p:sp>
      <p:cxnSp>
        <p:nvCxnSpPr>
          <p:cNvPr id="260105" name="直接连接符 260104">
            <a:extLst>
              <a:ext uri="{FF2B5EF4-FFF2-40B4-BE49-F238E27FC236}">
                <a16:creationId xmlns:a16="http://schemas.microsoft.com/office/drawing/2014/main" id="{E7E903A3-C37F-D7AB-C8B9-7D8FA616636C}"/>
              </a:ext>
            </a:extLst>
          </p:cNvPr>
          <p:cNvCxnSpPr/>
          <p:nvPr/>
        </p:nvCxnSpPr>
        <p:spPr>
          <a:xfrm>
            <a:off x="4545457" y="3363920"/>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260106" name="等腰三角形 260105">
            <a:extLst>
              <a:ext uri="{FF2B5EF4-FFF2-40B4-BE49-F238E27FC236}">
                <a16:creationId xmlns:a16="http://schemas.microsoft.com/office/drawing/2014/main" id="{509E4030-33C5-0437-B26B-DD1EE1CE4A56}"/>
              </a:ext>
            </a:extLst>
          </p:cNvPr>
          <p:cNvSpPr>
            <a:spLocks/>
          </p:cNvSpPr>
          <p:nvPr/>
        </p:nvSpPr>
        <p:spPr>
          <a:xfrm rot="3060000">
            <a:off x="5236728" y="3013589"/>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60107" name="等腰三角形 260106">
            <a:extLst>
              <a:ext uri="{FF2B5EF4-FFF2-40B4-BE49-F238E27FC236}">
                <a16:creationId xmlns:a16="http://schemas.microsoft.com/office/drawing/2014/main" id="{1BE80064-AE5A-977A-3FD3-B6DD783A8D7C}"/>
              </a:ext>
            </a:extLst>
          </p:cNvPr>
          <p:cNvSpPr>
            <a:spLocks noChangeAspect="1"/>
          </p:cNvSpPr>
          <p:nvPr/>
        </p:nvSpPr>
        <p:spPr>
          <a:xfrm rot="18660000">
            <a:off x="4386521" y="3016043"/>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60108" name="直接连接符 260107">
            <a:extLst>
              <a:ext uri="{FF2B5EF4-FFF2-40B4-BE49-F238E27FC236}">
                <a16:creationId xmlns:a16="http://schemas.microsoft.com/office/drawing/2014/main" id="{0A9A7751-3DE8-6BAD-D0B8-3B75195E03B5}"/>
              </a:ext>
            </a:extLst>
          </p:cNvPr>
          <p:cNvCxnSpPr/>
          <p:nvPr/>
        </p:nvCxnSpPr>
        <p:spPr>
          <a:xfrm flipH="1">
            <a:off x="4272408" y="2894020"/>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09" name="直接连接符 260108">
            <a:extLst>
              <a:ext uri="{FF2B5EF4-FFF2-40B4-BE49-F238E27FC236}">
                <a16:creationId xmlns:a16="http://schemas.microsoft.com/office/drawing/2014/main" id="{99422F01-97F0-3D28-68FE-840BD2B8D3E3}"/>
              </a:ext>
            </a:extLst>
          </p:cNvPr>
          <p:cNvCxnSpPr/>
          <p:nvPr/>
        </p:nvCxnSpPr>
        <p:spPr>
          <a:xfrm>
            <a:off x="4920108" y="2884495"/>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10" name="矩形 58">
            <a:extLst>
              <a:ext uri="{FF2B5EF4-FFF2-40B4-BE49-F238E27FC236}">
                <a16:creationId xmlns:a16="http://schemas.microsoft.com/office/drawing/2014/main" id="{56819F25-A745-0715-0EA5-4CA4192A6D79}"/>
              </a:ext>
            </a:extLst>
          </p:cNvPr>
          <p:cNvSpPr>
            <a:spLocks noChangeArrowheads="1"/>
          </p:cNvSpPr>
          <p:nvPr/>
        </p:nvSpPr>
        <p:spPr bwMode="auto">
          <a:xfrm>
            <a:off x="4766904" y="2740033"/>
            <a:ext cx="231794" cy="215444"/>
          </a:xfrm>
          <a:prstGeom prst="rect">
            <a:avLst/>
          </a:prstGeom>
          <a:solidFill>
            <a:srgbClr val="FFC9C9"/>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60111" name="直接连接符 260110">
            <a:extLst>
              <a:ext uri="{FF2B5EF4-FFF2-40B4-BE49-F238E27FC236}">
                <a16:creationId xmlns:a16="http://schemas.microsoft.com/office/drawing/2014/main" id="{0392784B-F9FF-C4F2-0F91-CDBDE69461E3}"/>
              </a:ext>
            </a:extLst>
          </p:cNvPr>
          <p:cNvCxnSpPr/>
          <p:nvPr/>
        </p:nvCxnSpPr>
        <p:spPr>
          <a:xfrm>
            <a:off x="5443193" y="2637899"/>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12" name="直接连接符 260111">
            <a:extLst>
              <a:ext uri="{FF2B5EF4-FFF2-40B4-BE49-F238E27FC236}">
                <a16:creationId xmlns:a16="http://schemas.microsoft.com/office/drawing/2014/main" id="{B144CC7F-0B98-7A12-EDA8-54881481F4DC}"/>
              </a:ext>
            </a:extLst>
          </p:cNvPr>
          <p:cNvCxnSpPr/>
          <p:nvPr/>
        </p:nvCxnSpPr>
        <p:spPr>
          <a:xfrm>
            <a:off x="4261831" y="2976570"/>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13" name="矩形 93">
            <a:extLst>
              <a:ext uri="{FF2B5EF4-FFF2-40B4-BE49-F238E27FC236}">
                <a16:creationId xmlns:a16="http://schemas.microsoft.com/office/drawing/2014/main" id="{A060FF69-F4EB-238D-C70B-312FD7D7E042}"/>
              </a:ext>
            </a:extLst>
          </p:cNvPr>
          <p:cNvSpPr>
            <a:spLocks noChangeArrowheads="1"/>
          </p:cNvSpPr>
          <p:nvPr/>
        </p:nvSpPr>
        <p:spPr bwMode="auto">
          <a:xfrm>
            <a:off x="3354044" y="2527810"/>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260114" name="矩形 93">
            <a:extLst>
              <a:ext uri="{FF2B5EF4-FFF2-40B4-BE49-F238E27FC236}">
                <a16:creationId xmlns:a16="http://schemas.microsoft.com/office/drawing/2014/main" id="{AB7D0C9B-765D-B838-6A98-78559AF5074F}"/>
              </a:ext>
            </a:extLst>
          </p:cNvPr>
          <p:cNvSpPr>
            <a:spLocks noChangeArrowheads="1"/>
          </p:cNvSpPr>
          <p:nvPr/>
        </p:nvSpPr>
        <p:spPr bwMode="auto">
          <a:xfrm>
            <a:off x="4148940" y="323986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260115" name="矩形 93">
            <a:extLst>
              <a:ext uri="{FF2B5EF4-FFF2-40B4-BE49-F238E27FC236}">
                <a16:creationId xmlns:a16="http://schemas.microsoft.com/office/drawing/2014/main" id="{FA4BB678-043D-58E0-080C-872CD83390AE}"/>
              </a:ext>
            </a:extLst>
          </p:cNvPr>
          <p:cNvSpPr>
            <a:spLocks noChangeArrowheads="1"/>
          </p:cNvSpPr>
          <p:nvPr/>
        </p:nvSpPr>
        <p:spPr bwMode="auto">
          <a:xfrm>
            <a:off x="5323104" y="328728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60116" name="直接连接符 260115">
            <a:extLst>
              <a:ext uri="{FF2B5EF4-FFF2-40B4-BE49-F238E27FC236}">
                <a16:creationId xmlns:a16="http://schemas.microsoft.com/office/drawing/2014/main" id="{F7676A12-DE8C-E34D-EA11-C5EED7C01D46}"/>
              </a:ext>
            </a:extLst>
          </p:cNvPr>
          <p:cNvCxnSpPr/>
          <p:nvPr/>
        </p:nvCxnSpPr>
        <p:spPr>
          <a:xfrm>
            <a:off x="4561862"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17" name="直接连接符 260116">
            <a:extLst>
              <a:ext uri="{FF2B5EF4-FFF2-40B4-BE49-F238E27FC236}">
                <a16:creationId xmlns:a16="http://schemas.microsoft.com/office/drawing/2014/main" id="{A351F62B-17D1-F00D-F3CB-B1EEC1051949}"/>
              </a:ext>
            </a:extLst>
          </p:cNvPr>
          <p:cNvCxnSpPr/>
          <p:nvPr/>
        </p:nvCxnSpPr>
        <p:spPr>
          <a:xfrm>
            <a:off x="5105845"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18" name="矩形 93">
            <a:extLst>
              <a:ext uri="{FF2B5EF4-FFF2-40B4-BE49-F238E27FC236}">
                <a16:creationId xmlns:a16="http://schemas.microsoft.com/office/drawing/2014/main" id="{599DE2C1-B90A-481C-F171-21DA3F06C2B0}"/>
              </a:ext>
            </a:extLst>
          </p:cNvPr>
          <p:cNvSpPr>
            <a:spLocks noChangeArrowheads="1"/>
          </p:cNvSpPr>
          <p:nvPr/>
        </p:nvSpPr>
        <p:spPr bwMode="auto">
          <a:xfrm>
            <a:off x="4999420" y="3037759"/>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119" name="矩形 93">
            <a:extLst>
              <a:ext uri="{FF2B5EF4-FFF2-40B4-BE49-F238E27FC236}">
                <a16:creationId xmlns:a16="http://schemas.microsoft.com/office/drawing/2014/main" id="{82A16A38-8C8C-83A0-8096-F95D734D4B6A}"/>
              </a:ext>
            </a:extLst>
          </p:cNvPr>
          <p:cNvSpPr>
            <a:spLocks noChangeArrowheads="1"/>
          </p:cNvSpPr>
          <p:nvPr/>
        </p:nvSpPr>
        <p:spPr bwMode="auto">
          <a:xfrm>
            <a:off x="4439879" y="303689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120" name="矩形 93">
            <a:extLst>
              <a:ext uri="{FF2B5EF4-FFF2-40B4-BE49-F238E27FC236}">
                <a16:creationId xmlns:a16="http://schemas.microsoft.com/office/drawing/2014/main" id="{6066620F-F5B8-591B-2E1E-FD78C4AAF225}"/>
              </a:ext>
            </a:extLst>
          </p:cNvPr>
          <p:cNvSpPr>
            <a:spLocks noChangeArrowheads="1"/>
          </p:cNvSpPr>
          <p:nvPr/>
        </p:nvSpPr>
        <p:spPr bwMode="auto">
          <a:xfrm>
            <a:off x="4995818" y="3475045"/>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121" name="矩形 93">
            <a:extLst>
              <a:ext uri="{FF2B5EF4-FFF2-40B4-BE49-F238E27FC236}">
                <a16:creationId xmlns:a16="http://schemas.microsoft.com/office/drawing/2014/main" id="{DFDDE011-1B56-21DF-1496-79BE377AA491}"/>
              </a:ext>
            </a:extLst>
          </p:cNvPr>
          <p:cNvSpPr>
            <a:spLocks noChangeArrowheads="1"/>
          </p:cNvSpPr>
          <p:nvPr/>
        </p:nvSpPr>
        <p:spPr bwMode="auto">
          <a:xfrm>
            <a:off x="4443439"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260122" name="矩形 15">
            <a:extLst>
              <a:ext uri="{FF2B5EF4-FFF2-40B4-BE49-F238E27FC236}">
                <a16:creationId xmlns:a16="http://schemas.microsoft.com/office/drawing/2014/main" id="{BC4A8C6F-CA79-25AD-C5CD-5C9615B4B233}"/>
              </a:ext>
            </a:extLst>
          </p:cNvPr>
          <p:cNvSpPr>
            <a:spLocks noChangeArrowheads="1"/>
          </p:cNvSpPr>
          <p:nvPr/>
        </p:nvSpPr>
        <p:spPr bwMode="auto">
          <a:xfrm>
            <a:off x="5430920" y="302854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260123" name="六边形 260122">
            <a:extLst>
              <a:ext uri="{FF2B5EF4-FFF2-40B4-BE49-F238E27FC236}">
                <a16:creationId xmlns:a16="http://schemas.microsoft.com/office/drawing/2014/main" id="{BD61F733-1D44-AAF7-1FBD-FC28CBE085DD}"/>
              </a:ext>
            </a:extLst>
          </p:cNvPr>
          <p:cNvSpPr/>
          <p:nvPr/>
        </p:nvSpPr>
        <p:spPr>
          <a:xfrm rot="5400000">
            <a:off x="4773325" y="2141034"/>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60124" name="矩形 74">
            <a:extLst>
              <a:ext uri="{FF2B5EF4-FFF2-40B4-BE49-F238E27FC236}">
                <a16:creationId xmlns:a16="http://schemas.microsoft.com/office/drawing/2014/main" id="{28622EBE-B6E8-1982-CC66-A3AE667BF138}"/>
              </a:ext>
            </a:extLst>
          </p:cNvPr>
          <p:cNvSpPr>
            <a:spLocks noChangeArrowheads="1"/>
          </p:cNvSpPr>
          <p:nvPr/>
        </p:nvSpPr>
        <p:spPr bwMode="auto">
          <a:xfrm>
            <a:off x="4592567" y="2095508"/>
            <a:ext cx="269306" cy="215444"/>
          </a:xfrm>
          <a:prstGeom prst="rect">
            <a:avLst/>
          </a:prstGeom>
          <a:solidFill>
            <a:srgbClr val="FFC9C9"/>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HN</a:t>
            </a:r>
            <a:endParaRPr lang="zh-CN" altLang="en-US" sz="1400" b="1" dirty="0">
              <a:solidFill>
                <a:srgbClr val="000000"/>
              </a:solidFill>
              <a:latin typeface="Times New Roman" panose="02020603050405020304" pitchFamily="18" charset="0"/>
            </a:endParaRPr>
          </a:p>
        </p:txBody>
      </p:sp>
      <p:cxnSp>
        <p:nvCxnSpPr>
          <p:cNvPr id="260125" name="直接连接符 260124">
            <a:extLst>
              <a:ext uri="{FF2B5EF4-FFF2-40B4-BE49-F238E27FC236}">
                <a16:creationId xmlns:a16="http://schemas.microsoft.com/office/drawing/2014/main" id="{B66E14E8-508F-8D6F-95A9-8C6DC9BFA5E7}"/>
              </a:ext>
            </a:extLst>
          </p:cNvPr>
          <p:cNvCxnSpPr/>
          <p:nvPr/>
        </p:nvCxnSpPr>
        <p:spPr>
          <a:xfrm>
            <a:off x="4839681" y="2436286"/>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26" name="矩形 77">
            <a:extLst>
              <a:ext uri="{FF2B5EF4-FFF2-40B4-BE49-F238E27FC236}">
                <a16:creationId xmlns:a16="http://schemas.microsoft.com/office/drawing/2014/main" id="{39320746-7C5B-1F13-CFF2-FB23E8F55B1D}"/>
              </a:ext>
            </a:extLst>
          </p:cNvPr>
          <p:cNvSpPr>
            <a:spLocks noChangeArrowheads="1"/>
          </p:cNvSpPr>
          <p:nvPr/>
        </p:nvSpPr>
        <p:spPr bwMode="auto">
          <a:xfrm>
            <a:off x="4949114" y="2458515"/>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60127" name="直接连接符 260126">
            <a:extLst>
              <a:ext uri="{FF2B5EF4-FFF2-40B4-BE49-F238E27FC236}">
                <a16:creationId xmlns:a16="http://schemas.microsoft.com/office/drawing/2014/main" id="{4B36333E-9FF8-572D-1E31-EFA3197FFEA4}"/>
              </a:ext>
            </a:extLst>
          </p:cNvPr>
          <p:cNvCxnSpPr/>
          <p:nvPr/>
        </p:nvCxnSpPr>
        <p:spPr>
          <a:xfrm>
            <a:off x="5157701" y="2228858"/>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28" name="正五边形 61">
            <a:extLst>
              <a:ext uri="{FF2B5EF4-FFF2-40B4-BE49-F238E27FC236}">
                <a16:creationId xmlns:a16="http://schemas.microsoft.com/office/drawing/2014/main" id="{631701A6-B6D7-0D58-4A44-B2E95A7B2846}"/>
              </a:ext>
            </a:extLst>
          </p:cNvPr>
          <p:cNvSpPr/>
          <p:nvPr/>
        </p:nvSpPr>
        <p:spPr>
          <a:xfrm rot="5400000">
            <a:off x="5208300" y="2117734"/>
            <a:ext cx="432000" cy="432000"/>
          </a:xfrm>
          <a:prstGeom prst="pent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60129" name="直接连接符 260128">
            <a:extLst>
              <a:ext uri="{FF2B5EF4-FFF2-40B4-BE49-F238E27FC236}">
                <a16:creationId xmlns:a16="http://schemas.microsoft.com/office/drawing/2014/main" id="{01F11615-04E2-EA28-9D2C-E35747312DD1}"/>
              </a:ext>
            </a:extLst>
          </p:cNvPr>
          <p:cNvCxnSpPr/>
          <p:nvPr/>
        </p:nvCxnSpPr>
        <p:spPr>
          <a:xfrm flipH="1" flipV="1">
            <a:off x="5489489" y="2203458"/>
            <a:ext cx="10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30" name="矩形 88">
            <a:extLst>
              <a:ext uri="{FF2B5EF4-FFF2-40B4-BE49-F238E27FC236}">
                <a16:creationId xmlns:a16="http://schemas.microsoft.com/office/drawing/2014/main" id="{303B9E39-38B7-87A1-F01B-EC84258FEDED}"/>
              </a:ext>
            </a:extLst>
          </p:cNvPr>
          <p:cNvSpPr>
            <a:spLocks noChangeArrowheads="1"/>
          </p:cNvSpPr>
          <p:nvPr/>
        </p:nvSpPr>
        <p:spPr bwMode="auto">
          <a:xfrm>
            <a:off x="5402342" y="2000258"/>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131" name="矩形 90">
            <a:extLst>
              <a:ext uri="{FF2B5EF4-FFF2-40B4-BE49-F238E27FC236}">
                <a16:creationId xmlns:a16="http://schemas.microsoft.com/office/drawing/2014/main" id="{BBA41540-9031-C305-969F-57E347C61E25}"/>
              </a:ext>
            </a:extLst>
          </p:cNvPr>
          <p:cNvSpPr>
            <a:spLocks noChangeArrowheads="1"/>
          </p:cNvSpPr>
          <p:nvPr/>
        </p:nvSpPr>
        <p:spPr bwMode="auto">
          <a:xfrm>
            <a:off x="5376942" y="2430470"/>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60132" name="直接连接符 260131">
            <a:extLst>
              <a:ext uri="{FF2B5EF4-FFF2-40B4-BE49-F238E27FC236}">
                <a16:creationId xmlns:a16="http://schemas.microsoft.com/office/drawing/2014/main" id="{89E3C933-EE74-B179-58F1-18297AFDD692}"/>
              </a:ext>
            </a:extLst>
          </p:cNvPr>
          <p:cNvCxnSpPr/>
          <p:nvPr/>
        </p:nvCxnSpPr>
        <p:spPr>
          <a:xfrm>
            <a:off x="5016943" y="1935700"/>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33" name="矩形 93">
            <a:extLst>
              <a:ext uri="{FF2B5EF4-FFF2-40B4-BE49-F238E27FC236}">
                <a16:creationId xmlns:a16="http://schemas.microsoft.com/office/drawing/2014/main" id="{ED590AE5-C24B-F9BA-F0F8-B630B9679C2D}"/>
              </a:ext>
            </a:extLst>
          </p:cNvPr>
          <p:cNvSpPr>
            <a:spLocks noChangeArrowheads="1"/>
          </p:cNvSpPr>
          <p:nvPr/>
        </p:nvSpPr>
        <p:spPr bwMode="auto">
          <a:xfrm>
            <a:off x="4327462" y="2439753"/>
            <a:ext cx="4209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H</a:t>
            </a:r>
            <a:r>
              <a:rPr lang="en-US" altLang="zh-CN" sz="1400" b="1" baseline="-25000" dirty="0">
                <a:solidFill>
                  <a:srgbClr val="000000"/>
                </a:solidFill>
                <a:latin typeface="Times New Roman" panose="02020603050405020304" pitchFamily="18" charset="0"/>
              </a:rPr>
              <a:t>2</a:t>
            </a:r>
            <a:r>
              <a:rPr lang="en-US" altLang="zh-CN" sz="1400" b="1" dirty="0">
                <a:solidFill>
                  <a:srgbClr val="000000"/>
                </a:solidFill>
                <a:latin typeface="Times New Roman" panose="02020603050405020304" pitchFamily="18" charset="0"/>
              </a:rPr>
              <a:t>N</a:t>
            </a:r>
            <a:endParaRPr lang="zh-CN" altLang="en-US" sz="1400" b="1" baseline="-25000" dirty="0">
              <a:latin typeface="Times New Roman" panose="02020603050405020304" pitchFamily="18" charset="0"/>
            </a:endParaRPr>
          </a:p>
        </p:txBody>
      </p:sp>
      <p:sp>
        <p:nvSpPr>
          <p:cNvPr id="260134" name="矩形 71">
            <a:extLst>
              <a:ext uri="{FF2B5EF4-FFF2-40B4-BE49-F238E27FC236}">
                <a16:creationId xmlns:a16="http://schemas.microsoft.com/office/drawing/2014/main" id="{DCC8F179-5BAE-61A8-46B1-42A89C4BB38F}"/>
              </a:ext>
            </a:extLst>
          </p:cNvPr>
          <p:cNvSpPr>
            <a:spLocks noChangeArrowheads="1"/>
          </p:cNvSpPr>
          <p:nvPr/>
        </p:nvSpPr>
        <p:spPr bwMode="auto">
          <a:xfrm>
            <a:off x="5365634" y="2305665"/>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9</a:t>
            </a:r>
            <a:endParaRPr lang="zh-CN" altLang="en-US" sz="1400" dirty="0">
              <a:latin typeface="Times New Roman" panose="02020603050405020304" pitchFamily="18" charset="0"/>
            </a:endParaRPr>
          </a:p>
        </p:txBody>
      </p:sp>
      <p:cxnSp>
        <p:nvCxnSpPr>
          <p:cNvPr id="260135" name="直接连接符 260134">
            <a:extLst>
              <a:ext uri="{FF2B5EF4-FFF2-40B4-BE49-F238E27FC236}">
                <a16:creationId xmlns:a16="http://schemas.microsoft.com/office/drawing/2014/main" id="{1911159C-2118-92C3-F248-1E6470803660}"/>
              </a:ext>
            </a:extLst>
          </p:cNvPr>
          <p:cNvCxnSpPr/>
          <p:nvPr/>
        </p:nvCxnSpPr>
        <p:spPr>
          <a:xfrm>
            <a:off x="4983075" y="1935699"/>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36" name="矩形 93">
            <a:extLst>
              <a:ext uri="{FF2B5EF4-FFF2-40B4-BE49-F238E27FC236}">
                <a16:creationId xmlns:a16="http://schemas.microsoft.com/office/drawing/2014/main" id="{4FDA0ED8-4233-8BB4-2C70-615ADB3BE85F}"/>
              </a:ext>
            </a:extLst>
          </p:cNvPr>
          <p:cNvSpPr>
            <a:spLocks noChangeArrowheads="1"/>
          </p:cNvSpPr>
          <p:nvPr/>
        </p:nvSpPr>
        <p:spPr bwMode="auto">
          <a:xfrm>
            <a:off x="4880021" y="175514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60137" name="直接连接符 260136">
            <a:extLst>
              <a:ext uri="{FF2B5EF4-FFF2-40B4-BE49-F238E27FC236}">
                <a16:creationId xmlns:a16="http://schemas.microsoft.com/office/drawing/2014/main" id="{7B4E43C2-E663-7A76-B071-DEB1CE5CE83F}"/>
              </a:ext>
            </a:extLst>
          </p:cNvPr>
          <p:cNvCxnSpPr/>
          <p:nvPr/>
        </p:nvCxnSpPr>
        <p:spPr>
          <a:xfrm flipH="1">
            <a:off x="4699976" y="2474394"/>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38" name="直接连接符 260137">
            <a:extLst>
              <a:ext uri="{FF2B5EF4-FFF2-40B4-BE49-F238E27FC236}">
                <a16:creationId xmlns:a16="http://schemas.microsoft.com/office/drawing/2014/main" id="{ED591E5B-DD3D-FDBE-430D-639CF1663E0E}"/>
              </a:ext>
            </a:extLst>
          </p:cNvPr>
          <p:cNvCxnSpPr/>
          <p:nvPr/>
        </p:nvCxnSpPr>
        <p:spPr>
          <a:xfrm>
            <a:off x="7192571" y="3363920"/>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260139" name="等腰三角形 260138">
            <a:extLst>
              <a:ext uri="{FF2B5EF4-FFF2-40B4-BE49-F238E27FC236}">
                <a16:creationId xmlns:a16="http://schemas.microsoft.com/office/drawing/2014/main" id="{09B4DD67-0C33-81E0-1EA5-47B64E206344}"/>
              </a:ext>
            </a:extLst>
          </p:cNvPr>
          <p:cNvSpPr>
            <a:spLocks/>
          </p:cNvSpPr>
          <p:nvPr/>
        </p:nvSpPr>
        <p:spPr>
          <a:xfrm rot="3060000">
            <a:off x="7883842" y="3013589"/>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60140" name="等腰三角形 260139">
            <a:extLst>
              <a:ext uri="{FF2B5EF4-FFF2-40B4-BE49-F238E27FC236}">
                <a16:creationId xmlns:a16="http://schemas.microsoft.com/office/drawing/2014/main" id="{6C3896A1-9E79-BA3B-F853-F1DF201AD3B7}"/>
              </a:ext>
            </a:extLst>
          </p:cNvPr>
          <p:cNvSpPr>
            <a:spLocks noChangeAspect="1"/>
          </p:cNvSpPr>
          <p:nvPr/>
        </p:nvSpPr>
        <p:spPr>
          <a:xfrm rot="18660000">
            <a:off x="7033635" y="3016043"/>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60141" name="直接连接符 260140">
            <a:extLst>
              <a:ext uri="{FF2B5EF4-FFF2-40B4-BE49-F238E27FC236}">
                <a16:creationId xmlns:a16="http://schemas.microsoft.com/office/drawing/2014/main" id="{C0F1F8CC-9838-D0A3-0404-EFFF6383E252}"/>
              </a:ext>
            </a:extLst>
          </p:cNvPr>
          <p:cNvCxnSpPr/>
          <p:nvPr/>
        </p:nvCxnSpPr>
        <p:spPr>
          <a:xfrm flipH="1">
            <a:off x="6919522" y="2894020"/>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42" name="直接连接符 260141">
            <a:extLst>
              <a:ext uri="{FF2B5EF4-FFF2-40B4-BE49-F238E27FC236}">
                <a16:creationId xmlns:a16="http://schemas.microsoft.com/office/drawing/2014/main" id="{A166CDA4-8AEF-FB30-B4D4-75A64F20153E}"/>
              </a:ext>
            </a:extLst>
          </p:cNvPr>
          <p:cNvCxnSpPr/>
          <p:nvPr/>
        </p:nvCxnSpPr>
        <p:spPr>
          <a:xfrm>
            <a:off x="7567222" y="2884495"/>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43" name="矩形 58">
            <a:extLst>
              <a:ext uri="{FF2B5EF4-FFF2-40B4-BE49-F238E27FC236}">
                <a16:creationId xmlns:a16="http://schemas.microsoft.com/office/drawing/2014/main" id="{F902321A-F5D4-9900-A8AD-6AFCA28D94FE}"/>
              </a:ext>
            </a:extLst>
          </p:cNvPr>
          <p:cNvSpPr>
            <a:spLocks noChangeArrowheads="1"/>
          </p:cNvSpPr>
          <p:nvPr/>
        </p:nvSpPr>
        <p:spPr bwMode="auto">
          <a:xfrm>
            <a:off x="7414018" y="2740033"/>
            <a:ext cx="231794" cy="215444"/>
          </a:xfrm>
          <a:prstGeom prst="rect">
            <a:avLst/>
          </a:prstGeom>
          <a:solidFill>
            <a:srgbClr val="FFC9C9"/>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60144" name="直接连接符 260143">
            <a:extLst>
              <a:ext uri="{FF2B5EF4-FFF2-40B4-BE49-F238E27FC236}">
                <a16:creationId xmlns:a16="http://schemas.microsoft.com/office/drawing/2014/main" id="{B05FFAC9-3499-9904-6B11-95A6765FB9E7}"/>
              </a:ext>
            </a:extLst>
          </p:cNvPr>
          <p:cNvCxnSpPr/>
          <p:nvPr/>
        </p:nvCxnSpPr>
        <p:spPr>
          <a:xfrm>
            <a:off x="8090307" y="2637899"/>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45" name="直接连接符 260144">
            <a:extLst>
              <a:ext uri="{FF2B5EF4-FFF2-40B4-BE49-F238E27FC236}">
                <a16:creationId xmlns:a16="http://schemas.microsoft.com/office/drawing/2014/main" id="{D02E4757-9E48-4393-2C31-8E284FCFA38F}"/>
              </a:ext>
            </a:extLst>
          </p:cNvPr>
          <p:cNvCxnSpPr/>
          <p:nvPr/>
        </p:nvCxnSpPr>
        <p:spPr>
          <a:xfrm>
            <a:off x="6908945" y="2976570"/>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46" name="矩形 93">
            <a:extLst>
              <a:ext uri="{FF2B5EF4-FFF2-40B4-BE49-F238E27FC236}">
                <a16:creationId xmlns:a16="http://schemas.microsoft.com/office/drawing/2014/main" id="{E9E10E0A-A7BE-285B-8F68-B99E5ECC7FD8}"/>
              </a:ext>
            </a:extLst>
          </p:cNvPr>
          <p:cNvSpPr>
            <a:spLocks noChangeArrowheads="1"/>
          </p:cNvSpPr>
          <p:nvPr/>
        </p:nvSpPr>
        <p:spPr bwMode="auto">
          <a:xfrm>
            <a:off x="6001158" y="2527810"/>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260147" name="矩形 93">
            <a:extLst>
              <a:ext uri="{FF2B5EF4-FFF2-40B4-BE49-F238E27FC236}">
                <a16:creationId xmlns:a16="http://schemas.microsoft.com/office/drawing/2014/main" id="{1BA9D23C-FA86-F73B-7020-E06FE30AFF2A}"/>
              </a:ext>
            </a:extLst>
          </p:cNvPr>
          <p:cNvSpPr>
            <a:spLocks noChangeArrowheads="1"/>
          </p:cNvSpPr>
          <p:nvPr/>
        </p:nvSpPr>
        <p:spPr bwMode="auto">
          <a:xfrm>
            <a:off x="6796054" y="323986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260148" name="矩形 93">
            <a:extLst>
              <a:ext uri="{FF2B5EF4-FFF2-40B4-BE49-F238E27FC236}">
                <a16:creationId xmlns:a16="http://schemas.microsoft.com/office/drawing/2014/main" id="{F589C204-FF28-1FE3-00B6-686ACF117371}"/>
              </a:ext>
            </a:extLst>
          </p:cNvPr>
          <p:cNvSpPr>
            <a:spLocks noChangeArrowheads="1"/>
          </p:cNvSpPr>
          <p:nvPr/>
        </p:nvSpPr>
        <p:spPr bwMode="auto">
          <a:xfrm>
            <a:off x="7970218" y="328728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60149" name="直接连接符 260148">
            <a:extLst>
              <a:ext uri="{FF2B5EF4-FFF2-40B4-BE49-F238E27FC236}">
                <a16:creationId xmlns:a16="http://schemas.microsoft.com/office/drawing/2014/main" id="{F98104CF-4E21-5AF1-DC7E-757FE4EF4577}"/>
              </a:ext>
            </a:extLst>
          </p:cNvPr>
          <p:cNvCxnSpPr/>
          <p:nvPr/>
        </p:nvCxnSpPr>
        <p:spPr>
          <a:xfrm>
            <a:off x="7208976"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50" name="直接连接符 260149">
            <a:extLst>
              <a:ext uri="{FF2B5EF4-FFF2-40B4-BE49-F238E27FC236}">
                <a16:creationId xmlns:a16="http://schemas.microsoft.com/office/drawing/2014/main" id="{C72F6DF2-6A59-2173-09CE-573330A36206}"/>
              </a:ext>
            </a:extLst>
          </p:cNvPr>
          <p:cNvCxnSpPr/>
          <p:nvPr/>
        </p:nvCxnSpPr>
        <p:spPr>
          <a:xfrm>
            <a:off x="7752959"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51" name="矩形 93">
            <a:extLst>
              <a:ext uri="{FF2B5EF4-FFF2-40B4-BE49-F238E27FC236}">
                <a16:creationId xmlns:a16="http://schemas.microsoft.com/office/drawing/2014/main" id="{29B5225F-49EF-8D16-78D5-22B9CF72573A}"/>
              </a:ext>
            </a:extLst>
          </p:cNvPr>
          <p:cNvSpPr>
            <a:spLocks noChangeArrowheads="1"/>
          </p:cNvSpPr>
          <p:nvPr/>
        </p:nvSpPr>
        <p:spPr bwMode="auto">
          <a:xfrm>
            <a:off x="7646534" y="3037759"/>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152" name="矩形 93">
            <a:extLst>
              <a:ext uri="{FF2B5EF4-FFF2-40B4-BE49-F238E27FC236}">
                <a16:creationId xmlns:a16="http://schemas.microsoft.com/office/drawing/2014/main" id="{188E2798-DA42-0A03-96D9-24442B441DA4}"/>
              </a:ext>
            </a:extLst>
          </p:cNvPr>
          <p:cNvSpPr>
            <a:spLocks noChangeArrowheads="1"/>
          </p:cNvSpPr>
          <p:nvPr/>
        </p:nvSpPr>
        <p:spPr bwMode="auto">
          <a:xfrm>
            <a:off x="7086993" y="303689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153" name="矩形 93">
            <a:extLst>
              <a:ext uri="{FF2B5EF4-FFF2-40B4-BE49-F238E27FC236}">
                <a16:creationId xmlns:a16="http://schemas.microsoft.com/office/drawing/2014/main" id="{C6FF13C8-C4F9-F9F6-7662-AC8EC63835C7}"/>
              </a:ext>
            </a:extLst>
          </p:cNvPr>
          <p:cNvSpPr>
            <a:spLocks noChangeArrowheads="1"/>
          </p:cNvSpPr>
          <p:nvPr/>
        </p:nvSpPr>
        <p:spPr bwMode="auto">
          <a:xfrm>
            <a:off x="7634465" y="3475045"/>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154" name="矩形 93">
            <a:extLst>
              <a:ext uri="{FF2B5EF4-FFF2-40B4-BE49-F238E27FC236}">
                <a16:creationId xmlns:a16="http://schemas.microsoft.com/office/drawing/2014/main" id="{A016709B-BC4A-07D7-4C9E-B9E3556B48B9}"/>
              </a:ext>
            </a:extLst>
          </p:cNvPr>
          <p:cNvSpPr>
            <a:spLocks noChangeArrowheads="1"/>
          </p:cNvSpPr>
          <p:nvPr/>
        </p:nvSpPr>
        <p:spPr bwMode="auto">
          <a:xfrm>
            <a:off x="7090553"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260155" name="矩形 15">
            <a:extLst>
              <a:ext uri="{FF2B5EF4-FFF2-40B4-BE49-F238E27FC236}">
                <a16:creationId xmlns:a16="http://schemas.microsoft.com/office/drawing/2014/main" id="{2709ECFE-593D-44C7-8B57-40F6A5FE25E8}"/>
              </a:ext>
            </a:extLst>
          </p:cNvPr>
          <p:cNvSpPr>
            <a:spLocks noChangeArrowheads="1"/>
          </p:cNvSpPr>
          <p:nvPr/>
        </p:nvSpPr>
        <p:spPr bwMode="auto">
          <a:xfrm>
            <a:off x="8078034" y="302854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260156" name="六边形 260155">
            <a:extLst>
              <a:ext uri="{FF2B5EF4-FFF2-40B4-BE49-F238E27FC236}">
                <a16:creationId xmlns:a16="http://schemas.microsoft.com/office/drawing/2014/main" id="{0B15B95A-C4E6-2DC4-6EBD-161B455A9791}"/>
              </a:ext>
            </a:extLst>
          </p:cNvPr>
          <p:cNvSpPr/>
          <p:nvPr/>
        </p:nvSpPr>
        <p:spPr>
          <a:xfrm rot="5400000">
            <a:off x="7843776" y="2141034"/>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60157" name="矩形 74">
            <a:extLst>
              <a:ext uri="{FF2B5EF4-FFF2-40B4-BE49-F238E27FC236}">
                <a16:creationId xmlns:a16="http://schemas.microsoft.com/office/drawing/2014/main" id="{127604A4-166E-37BF-3A4C-348ACD78B917}"/>
              </a:ext>
            </a:extLst>
          </p:cNvPr>
          <p:cNvSpPr>
            <a:spLocks noChangeArrowheads="1"/>
          </p:cNvSpPr>
          <p:nvPr/>
        </p:nvSpPr>
        <p:spPr bwMode="auto">
          <a:xfrm>
            <a:off x="7663018" y="2095508"/>
            <a:ext cx="269306" cy="215444"/>
          </a:xfrm>
          <a:prstGeom prst="rect">
            <a:avLst/>
          </a:prstGeom>
          <a:solidFill>
            <a:srgbClr val="FFC9C9"/>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HN</a:t>
            </a:r>
            <a:endParaRPr lang="zh-CN" altLang="en-US" sz="1400" b="1" dirty="0">
              <a:solidFill>
                <a:srgbClr val="000000"/>
              </a:solidFill>
              <a:latin typeface="Times New Roman" panose="02020603050405020304" pitchFamily="18" charset="0"/>
            </a:endParaRPr>
          </a:p>
        </p:txBody>
      </p:sp>
      <p:sp>
        <p:nvSpPr>
          <p:cNvPr id="260158" name="矩形 77">
            <a:extLst>
              <a:ext uri="{FF2B5EF4-FFF2-40B4-BE49-F238E27FC236}">
                <a16:creationId xmlns:a16="http://schemas.microsoft.com/office/drawing/2014/main" id="{43BF21B0-AC73-2EFF-07E2-F0A074B002A5}"/>
              </a:ext>
            </a:extLst>
          </p:cNvPr>
          <p:cNvSpPr>
            <a:spLocks noChangeArrowheads="1"/>
          </p:cNvSpPr>
          <p:nvPr/>
        </p:nvSpPr>
        <p:spPr bwMode="auto">
          <a:xfrm>
            <a:off x="8019565" y="2458515"/>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60159" name="直接连接符 260158">
            <a:extLst>
              <a:ext uri="{FF2B5EF4-FFF2-40B4-BE49-F238E27FC236}">
                <a16:creationId xmlns:a16="http://schemas.microsoft.com/office/drawing/2014/main" id="{EDAB6C56-01BC-FD56-B5E7-AE909F7A767C}"/>
              </a:ext>
            </a:extLst>
          </p:cNvPr>
          <p:cNvCxnSpPr/>
          <p:nvPr/>
        </p:nvCxnSpPr>
        <p:spPr>
          <a:xfrm>
            <a:off x="8228152" y="2228858"/>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60" name="直接连接符 260159">
            <a:extLst>
              <a:ext uri="{FF2B5EF4-FFF2-40B4-BE49-F238E27FC236}">
                <a16:creationId xmlns:a16="http://schemas.microsoft.com/office/drawing/2014/main" id="{1E5DF67A-E1A3-67CA-C2B5-7FBD38DD737B}"/>
              </a:ext>
            </a:extLst>
          </p:cNvPr>
          <p:cNvCxnSpPr/>
          <p:nvPr/>
        </p:nvCxnSpPr>
        <p:spPr>
          <a:xfrm>
            <a:off x="8087394" y="1935700"/>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61" name="矩形 93">
            <a:extLst>
              <a:ext uri="{FF2B5EF4-FFF2-40B4-BE49-F238E27FC236}">
                <a16:creationId xmlns:a16="http://schemas.microsoft.com/office/drawing/2014/main" id="{87C97230-433C-D8A6-34D5-680FDF5691BD}"/>
              </a:ext>
            </a:extLst>
          </p:cNvPr>
          <p:cNvSpPr>
            <a:spLocks noChangeArrowheads="1"/>
          </p:cNvSpPr>
          <p:nvPr/>
        </p:nvSpPr>
        <p:spPr bwMode="auto">
          <a:xfrm>
            <a:off x="7577160" y="2456687"/>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60162" name="直接连接符 260161">
            <a:extLst>
              <a:ext uri="{FF2B5EF4-FFF2-40B4-BE49-F238E27FC236}">
                <a16:creationId xmlns:a16="http://schemas.microsoft.com/office/drawing/2014/main" id="{3A9DB51A-F9A3-9A06-9322-38366A139878}"/>
              </a:ext>
            </a:extLst>
          </p:cNvPr>
          <p:cNvCxnSpPr/>
          <p:nvPr/>
        </p:nvCxnSpPr>
        <p:spPr>
          <a:xfrm>
            <a:off x="8053526" y="1935699"/>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63" name="矩形 93">
            <a:extLst>
              <a:ext uri="{FF2B5EF4-FFF2-40B4-BE49-F238E27FC236}">
                <a16:creationId xmlns:a16="http://schemas.microsoft.com/office/drawing/2014/main" id="{D7D4B58F-95BD-64B9-3023-E65339C4EFED}"/>
              </a:ext>
            </a:extLst>
          </p:cNvPr>
          <p:cNvSpPr>
            <a:spLocks noChangeArrowheads="1"/>
          </p:cNvSpPr>
          <p:nvPr/>
        </p:nvSpPr>
        <p:spPr bwMode="auto">
          <a:xfrm>
            <a:off x="7950472" y="175514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60164" name="直接连接符 260163">
            <a:extLst>
              <a:ext uri="{FF2B5EF4-FFF2-40B4-BE49-F238E27FC236}">
                <a16:creationId xmlns:a16="http://schemas.microsoft.com/office/drawing/2014/main" id="{1D9F7840-8F8A-AD50-035B-69A71A8115AC}"/>
              </a:ext>
            </a:extLst>
          </p:cNvPr>
          <p:cNvCxnSpPr/>
          <p:nvPr/>
        </p:nvCxnSpPr>
        <p:spPr>
          <a:xfrm flipH="1">
            <a:off x="7753493" y="2448993"/>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65" name="直接连接符 260164">
            <a:extLst>
              <a:ext uri="{FF2B5EF4-FFF2-40B4-BE49-F238E27FC236}">
                <a16:creationId xmlns:a16="http://schemas.microsoft.com/office/drawing/2014/main" id="{F82C716A-40A4-ED02-AD5A-89664D27EE16}"/>
              </a:ext>
            </a:extLst>
          </p:cNvPr>
          <p:cNvCxnSpPr/>
          <p:nvPr/>
        </p:nvCxnSpPr>
        <p:spPr>
          <a:xfrm flipH="1">
            <a:off x="7770427" y="2482858"/>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66" name="直接连接符 260165">
            <a:extLst>
              <a:ext uri="{FF2B5EF4-FFF2-40B4-BE49-F238E27FC236}">
                <a16:creationId xmlns:a16="http://schemas.microsoft.com/office/drawing/2014/main" id="{233A286B-805F-5AC7-5FDF-447CE954708C}"/>
              </a:ext>
            </a:extLst>
          </p:cNvPr>
          <p:cNvCxnSpPr/>
          <p:nvPr/>
        </p:nvCxnSpPr>
        <p:spPr>
          <a:xfrm>
            <a:off x="9958243" y="3363920"/>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260167" name="等腰三角形 260166">
            <a:extLst>
              <a:ext uri="{FF2B5EF4-FFF2-40B4-BE49-F238E27FC236}">
                <a16:creationId xmlns:a16="http://schemas.microsoft.com/office/drawing/2014/main" id="{8B8CA8FE-DEF9-CA28-852B-D05993BA5864}"/>
              </a:ext>
            </a:extLst>
          </p:cNvPr>
          <p:cNvSpPr>
            <a:spLocks/>
          </p:cNvSpPr>
          <p:nvPr/>
        </p:nvSpPr>
        <p:spPr>
          <a:xfrm rot="3060000">
            <a:off x="10649514" y="3013589"/>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60168" name="等腰三角形 260167">
            <a:extLst>
              <a:ext uri="{FF2B5EF4-FFF2-40B4-BE49-F238E27FC236}">
                <a16:creationId xmlns:a16="http://schemas.microsoft.com/office/drawing/2014/main" id="{4A2F3163-DB97-77C7-4E3E-D437EBDA0964}"/>
              </a:ext>
            </a:extLst>
          </p:cNvPr>
          <p:cNvSpPr>
            <a:spLocks noChangeAspect="1"/>
          </p:cNvSpPr>
          <p:nvPr/>
        </p:nvSpPr>
        <p:spPr>
          <a:xfrm rot="18660000">
            <a:off x="9799307" y="3016043"/>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60169" name="直接连接符 260168">
            <a:extLst>
              <a:ext uri="{FF2B5EF4-FFF2-40B4-BE49-F238E27FC236}">
                <a16:creationId xmlns:a16="http://schemas.microsoft.com/office/drawing/2014/main" id="{2664B366-E9F4-54EB-949A-882AF41A205C}"/>
              </a:ext>
            </a:extLst>
          </p:cNvPr>
          <p:cNvCxnSpPr/>
          <p:nvPr/>
        </p:nvCxnSpPr>
        <p:spPr>
          <a:xfrm flipH="1">
            <a:off x="9685194" y="2894020"/>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70" name="直接连接符 260169">
            <a:extLst>
              <a:ext uri="{FF2B5EF4-FFF2-40B4-BE49-F238E27FC236}">
                <a16:creationId xmlns:a16="http://schemas.microsoft.com/office/drawing/2014/main" id="{29B39D71-8362-B39A-A59B-B23F84BF7BB4}"/>
              </a:ext>
            </a:extLst>
          </p:cNvPr>
          <p:cNvCxnSpPr/>
          <p:nvPr/>
        </p:nvCxnSpPr>
        <p:spPr>
          <a:xfrm>
            <a:off x="10332894" y="2884495"/>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71" name="矩形 58">
            <a:extLst>
              <a:ext uri="{FF2B5EF4-FFF2-40B4-BE49-F238E27FC236}">
                <a16:creationId xmlns:a16="http://schemas.microsoft.com/office/drawing/2014/main" id="{DB034D7C-10FB-14AE-9452-15C515BEADEF}"/>
              </a:ext>
            </a:extLst>
          </p:cNvPr>
          <p:cNvSpPr>
            <a:spLocks noChangeArrowheads="1"/>
          </p:cNvSpPr>
          <p:nvPr/>
        </p:nvSpPr>
        <p:spPr bwMode="auto">
          <a:xfrm>
            <a:off x="10179690" y="2740033"/>
            <a:ext cx="231794" cy="215444"/>
          </a:xfrm>
          <a:prstGeom prst="rect">
            <a:avLst/>
          </a:prstGeom>
          <a:solidFill>
            <a:srgbClr val="FFC9C9"/>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60172" name="直接连接符 260171">
            <a:extLst>
              <a:ext uri="{FF2B5EF4-FFF2-40B4-BE49-F238E27FC236}">
                <a16:creationId xmlns:a16="http://schemas.microsoft.com/office/drawing/2014/main" id="{36503DAA-59DF-FE0F-20C8-B1F7DA68F920}"/>
              </a:ext>
            </a:extLst>
          </p:cNvPr>
          <p:cNvCxnSpPr/>
          <p:nvPr/>
        </p:nvCxnSpPr>
        <p:spPr>
          <a:xfrm>
            <a:off x="10855979" y="2637899"/>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73" name="直接连接符 260172">
            <a:extLst>
              <a:ext uri="{FF2B5EF4-FFF2-40B4-BE49-F238E27FC236}">
                <a16:creationId xmlns:a16="http://schemas.microsoft.com/office/drawing/2014/main" id="{8337CED4-11C8-8FEC-6B02-7FBCCE553E45}"/>
              </a:ext>
            </a:extLst>
          </p:cNvPr>
          <p:cNvCxnSpPr/>
          <p:nvPr/>
        </p:nvCxnSpPr>
        <p:spPr>
          <a:xfrm>
            <a:off x="9674617" y="2976570"/>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74" name="矩形 93">
            <a:extLst>
              <a:ext uri="{FF2B5EF4-FFF2-40B4-BE49-F238E27FC236}">
                <a16:creationId xmlns:a16="http://schemas.microsoft.com/office/drawing/2014/main" id="{5E482B95-4838-1C77-ADBC-407F2D072E88}"/>
              </a:ext>
            </a:extLst>
          </p:cNvPr>
          <p:cNvSpPr>
            <a:spLocks noChangeArrowheads="1"/>
          </p:cNvSpPr>
          <p:nvPr/>
        </p:nvSpPr>
        <p:spPr bwMode="auto">
          <a:xfrm>
            <a:off x="8766830" y="2527810"/>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260175" name="矩形 93">
            <a:extLst>
              <a:ext uri="{FF2B5EF4-FFF2-40B4-BE49-F238E27FC236}">
                <a16:creationId xmlns:a16="http://schemas.microsoft.com/office/drawing/2014/main" id="{0FA191DF-31E3-3953-5669-002BC6D7D21F}"/>
              </a:ext>
            </a:extLst>
          </p:cNvPr>
          <p:cNvSpPr>
            <a:spLocks noChangeArrowheads="1"/>
          </p:cNvSpPr>
          <p:nvPr/>
        </p:nvSpPr>
        <p:spPr bwMode="auto">
          <a:xfrm>
            <a:off x="9561726" y="323986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260176" name="矩形 93">
            <a:extLst>
              <a:ext uri="{FF2B5EF4-FFF2-40B4-BE49-F238E27FC236}">
                <a16:creationId xmlns:a16="http://schemas.microsoft.com/office/drawing/2014/main" id="{097A89A9-64BA-BB1C-1543-3F8EE466173A}"/>
              </a:ext>
            </a:extLst>
          </p:cNvPr>
          <p:cNvSpPr>
            <a:spLocks noChangeArrowheads="1"/>
          </p:cNvSpPr>
          <p:nvPr/>
        </p:nvSpPr>
        <p:spPr bwMode="auto">
          <a:xfrm>
            <a:off x="10735890" y="328728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60177" name="直接连接符 260176">
            <a:extLst>
              <a:ext uri="{FF2B5EF4-FFF2-40B4-BE49-F238E27FC236}">
                <a16:creationId xmlns:a16="http://schemas.microsoft.com/office/drawing/2014/main" id="{7B81E894-7F5D-57ED-54D7-B59EA2D21A01}"/>
              </a:ext>
            </a:extLst>
          </p:cNvPr>
          <p:cNvCxnSpPr/>
          <p:nvPr/>
        </p:nvCxnSpPr>
        <p:spPr>
          <a:xfrm>
            <a:off x="9974648"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78" name="直接连接符 260177">
            <a:extLst>
              <a:ext uri="{FF2B5EF4-FFF2-40B4-BE49-F238E27FC236}">
                <a16:creationId xmlns:a16="http://schemas.microsoft.com/office/drawing/2014/main" id="{FA537313-181F-1D4F-C3E4-1E996AF93F54}"/>
              </a:ext>
            </a:extLst>
          </p:cNvPr>
          <p:cNvCxnSpPr/>
          <p:nvPr/>
        </p:nvCxnSpPr>
        <p:spPr>
          <a:xfrm>
            <a:off x="10518631" y="32210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79" name="矩形 93">
            <a:extLst>
              <a:ext uri="{FF2B5EF4-FFF2-40B4-BE49-F238E27FC236}">
                <a16:creationId xmlns:a16="http://schemas.microsoft.com/office/drawing/2014/main" id="{EF3B9D03-69B3-FC00-9A20-9F25E4C30D83}"/>
              </a:ext>
            </a:extLst>
          </p:cNvPr>
          <p:cNvSpPr>
            <a:spLocks noChangeArrowheads="1"/>
          </p:cNvSpPr>
          <p:nvPr/>
        </p:nvSpPr>
        <p:spPr bwMode="auto">
          <a:xfrm>
            <a:off x="10412206" y="3037759"/>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180" name="矩形 93">
            <a:extLst>
              <a:ext uri="{FF2B5EF4-FFF2-40B4-BE49-F238E27FC236}">
                <a16:creationId xmlns:a16="http://schemas.microsoft.com/office/drawing/2014/main" id="{306166EF-EA9A-15A5-1A6F-EF506334EEE7}"/>
              </a:ext>
            </a:extLst>
          </p:cNvPr>
          <p:cNvSpPr>
            <a:spLocks noChangeArrowheads="1"/>
          </p:cNvSpPr>
          <p:nvPr/>
        </p:nvSpPr>
        <p:spPr bwMode="auto">
          <a:xfrm>
            <a:off x="9852665" y="303689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181" name="矩形 93">
            <a:extLst>
              <a:ext uri="{FF2B5EF4-FFF2-40B4-BE49-F238E27FC236}">
                <a16:creationId xmlns:a16="http://schemas.microsoft.com/office/drawing/2014/main" id="{93019707-524D-9209-3FAC-4B28A88F6028}"/>
              </a:ext>
            </a:extLst>
          </p:cNvPr>
          <p:cNvSpPr>
            <a:spLocks noChangeArrowheads="1"/>
          </p:cNvSpPr>
          <p:nvPr/>
        </p:nvSpPr>
        <p:spPr bwMode="auto">
          <a:xfrm>
            <a:off x="10400137" y="3475045"/>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182" name="矩形 93">
            <a:extLst>
              <a:ext uri="{FF2B5EF4-FFF2-40B4-BE49-F238E27FC236}">
                <a16:creationId xmlns:a16="http://schemas.microsoft.com/office/drawing/2014/main" id="{0F5630BC-9396-8197-67EE-4E9FC7749528}"/>
              </a:ext>
            </a:extLst>
          </p:cNvPr>
          <p:cNvSpPr>
            <a:spLocks noChangeArrowheads="1"/>
          </p:cNvSpPr>
          <p:nvPr/>
        </p:nvSpPr>
        <p:spPr bwMode="auto">
          <a:xfrm>
            <a:off x="9856225" y="3475045"/>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260183" name="矩形 15">
            <a:extLst>
              <a:ext uri="{FF2B5EF4-FFF2-40B4-BE49-F238E27FC236}">
                <a16:creationId xmlns:a16="http://schemas.microsoft.com/office/drawing/2014/main" id="{D17D4D6B-FF65-856F-1329-9DC074D88F34}"/>
              </a:ext>
            </a:extLst>
          </p:cNvPr>
          <p:cNvSpPr>
            <a:spLocks noChangeArrowheads="1"/>
          </p:cNvSpPr>
          <p:nvPr/>
        </p:nvSpPr>
        <p:spPr bwMode="auto">
          <a:xfrm>
            <a:off x="10843706" y="302854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260184" name="六边形 260183">
            <a:extLst>
              <a:ext uri="{FF2B5EF4-FFF2-40B4-BE49-F238E27FC236}">
                <a16:creationId xmlns:a16="http://schemas.microsoft.com/office/drawing/2014/main" id="{8C096972-B7AD-0517-1F09-BD337D40962C}"/>
              </a:ext>
            </a:extLst>
          </p:cNvPr>
          <p:cNvSpPr/>
          <p:nvPr/>
        </p:nvSpPr>
        <p:spPr>
          <a:xfrm rot="5400000">
            <a:off x="10609448" y="2141034"/>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60185" name="矩形 74">
            <a:extLst>
              <a:ext uri="{FF2B5EF4-FFF2-40B4-BE49-F238E27FC236}">
                <a16:creationId xmlns:a16="http://schemas.microsoft.com/office/drawing/2014/main" id="{00B09E09-2CAA-8913-FE44-1C7A56F93E94}"/>
              </a:ext>
            </a:extLst>
          </p:cNvPr>
          <p:cNvSpPr>
            <a:spLocks noChangeArrowheads="1"/>
          </p:cNvSpPr>
          <p:nvPr/>
        </p:nvSpPr>
        <p:spPr bwMode="auto">
          <a:xfrm>
            <a:off x="10574624" y="2095508"/>
            <a:ext cx="129844" cy="215444"/>
          </a:xfrm>
          <a:prstGeom prst="rect">
            <a:avLst/>
          </a:prstGeom>
          <a:solidFill>
            <a:srgbClr val="FFC9C9"/>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sp>
        <p:nvSpPr>
          <p:cNvPr id="260186" name="矩形 77">
            <a:extLst>
              <a:ext uri="{FF2B5EF4-FFF2-40B4-BE49-F238E27FC236}">
                <a16:creationId xmlns:a16="http://schemas.microsoft.com/office/drawing/2014/main" id="{EAA2E398-4E46-FF09-46EB-6ED0BDAFBDE0}"/>
              </a:ext>
            </a:extLst>
          </p:cNvPr>
          <p:cNvSpPr>
            <a:spLocks noChangeArrowheads="1"/>
          </p:cNvSpPr>
          <p:nvPr/>
        </p:nvSpPr>
        <p:spPr bwMode="auto">
          <a:xfrm>
            <a:off x="10785237" y="2458515"/>
            <a:ext cx="129843" cy="215444"/>
          </a:xfrm>
          <a:prstGeom prst="rect">
            <a:avLst/>
          </a:prstGeom>
          <a:solidFill>
            <a:srgbClr val="FFC9C9"/>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60187" name="直接连接符 260186">
            <a:extLst>
              <a:ext uri="{FF2B5EF4-FFF2-40B4-BE49-F238E27FC236}">
                <a16:creationId xmlns:a16="http://schemas.microsoft.com/office/drawing/2014/main" id="{E24C919F-8626-DD55-9F5F-CC5967FE0B14}"/>
              </a:ext>
            </a:extLst>
          </p:cNvPr>
          <p:cNvCxnSpPr/>
          <p:nvPr/>
        </p:nvCxnSpPr>
        <p:spPr>
          <a:xfrm>
            <a:off x="10993824" y="2228858"/>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88" name="直接连接符 260187">
            <a:extLst>
              <a:ext uri="{FF2B5EF4-FFF2-40B4-BE49-F238E27FC236}">
                <a16:creationId xmlns:a16="http://schemas.microsoft.com/office/drawing/2014/main" id="{F3736FE0-2ACE-1FA5-D309-573C4A8A5D77}"/>
              </a:ext>
            </a:extLst>
          </p:cNvPr>
          <p:cNvCxnSpPr/>
          <p:nvPr/>
        </p:nvCxnSpPr>
        <p:spPr>
          <a:xfrm>
            <a:off x="10844599" y="1935700"/>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89" name="矩形 93">
            <a:extLst>
              <a:ext uri="{FF2B5EF4-FFF2-40B4-BE49-F238E27FC236}">
                <a16:creationId xmlns:a16="http://schemas.microsoft.com/office/drawing/2014/main" id="{7AD408CB-3498-EF39-FF31-48B004FCB26E}"/>
              </a:ext>
            </a:extLst>
          </p:cNvPr>
          <p:cNvSpPr>
            <a:spLocks noChangeArrowheads="1"/>
          </p:cNvSpPr>
          <p:nvPr/>
        </p:nvSpPr>
        <p:spPr bwMode="auto">
          <a:xfrm>
            <a:off x="10342832" y="2456687"/>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sp>
        <p:nvSpPr>
          <p:cNvPr id="260190" name="矩形 93">
            <a:extLst>
              <a:ext uri="{FF2B5EF4-FFF2-40B4-BE49-F238E27FC236}">
                <a16:creationId xmlns:a16="http://schemas.microsoft.com/office/drawing/2014/main" id="{1D4724FE-0076-B726-C85E-FDE289830F49}"/>
              </a:ext>
            </a:extLst>
          </p:cNvPr>
          <p:cNvSpPr>
            <a:spLocks noChangeArrowheads="1"/>
          </p:cNvSpPr>
          <p:nvPr/>
        </p:nvSpPr>
        <p:spPr bwMode="auto">
          <a:xfrm>
            <a:off x="10731637" y="1755142"/>
            <a:ext cx="4209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cxnSp>
        <p:nvCxnSpPr>
          <p:cNvPr id="260191" name="直接连接符 260190">
            <a:extLst>
              <a:ext uri="{FF2B5EF4-FFF2-40B4-BE49-F238E27FC236}">
                <a16:creationId xmlns:a16="http://schemas.microsoft.com/office/drawing/2014/main" id="{C9615850-6E80-BF24-DF80-27FC162AC3D1}"/>
              </a:ext>
            </a:extLst>
          </p:cNvPr>
          <p:cNvCxnSpPr/>
          <p:nvPr/>
        </p:nvCxnSpPr>
        <p:spPr>
          <a:xfrm flipH="1">
            <a:off x="10519165" y="2448993"/>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92" name="直接连接符 260191">
            <a:extLst>
              <a:ext uri="{FF2B5EF4-FFF2-40B4-BE49-F238E27FC236}">
                <a16:creationId xmlns:a16="http://schemas.microsoft.com/office/drawing/2014/main" id="{495B130C-0061-73AA-C182-E350CB6C1DB6}"/>
              </a:ext>
            </a:extLst>
          </p:cNvPr>
          <p:cNvCxnSpPr/>
          <p:nvPr/>
        </p:nvCxnSpPr>
        <p:spPr>
          <a:xfrm flipH="1">
            <a:off x="10536099" y="2482858"/>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93" name="直接连接符 260192">
            <a:extLst>
              <a:ext uri="{FF2B5EF4-FFF2-40B4-BE49-F238E27FC236}">
                <a16:creationId xmlns:a16="http://schemas.microsoft.com/office/drawing/2014/main" id="{3A6168A3-5E48-340D-62F8-59CAC3AF3F56}"/>
              </a:ext>
            </a:extLst>
          </p:cNvPr>
          <p:cNvCxnSpPr/>
          <p:nvPr/>
        </p:nvCxnSpPr>
        <p:spPr>
          <a:xfrm flipH="1">
            <a:off x="10696966" y="2152656"/>
            <a:ext cx="144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0194" name="文本框 260193">
            <a:extLst>
              <a:ext uri="{FF2B5EF4-FFF2-40B4-BE49-F238E27FC236}">
                <a16:creationId xmlns:a16="http://schemas.microsoft.com/office/drawing/2014/main" id="{B3F4118D-9806-C24F-7046-C5BBB9BCB9AC}"/>
              </a:ext>
            </a:extLst>
          </p:cNvPr>
          <p:cNvSpPr txBox="1"/>
          <p:nvPr/>
        </p:nvSpPr>
        <p:spPr>
          <a:xfrm>
            <a:off x="596213" y="3920073"/>
            <a:ext cx="10700365" cy="707886"/>
          </a:xfrm>
          <a:prstGeom prst="rect">
            <a:avLst/>
          </a:prstGeom>
          <a:noFill/>
        </p:spPr>
        <p:txBody>
          <a:bodyPr wrap="none" rtlCol="0">
            <a:spAutoFit/>
          </a:bodyPr>
          <a:lstStyle/>
          <a:p>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核苷酸：一磷酸脱氧腺苷        一磷酸脱氧鸟苷                 一磷酸脱氧胸苷            一磷酸脱氧胞苷</a:t>
            </a:r>
            <a:endParaRPr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符    号：</a:t>
            </a:r>
            <a:r>
              <a:rPr lang="en-US" altLang="zh-CN" sz="200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dAMP</a:t>
            </a:r>
            <a:r>
              <a:rPr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                          </a:t>
            </a:r>
            <a:r>
              <a:rPr lang="en-US" altLang="zh-CN" sz="200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dGMP</a:t>
            </a:r>
            <a:r>
              <a:rPr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                                   </a:t>
            </a:r>
            <a:r>
              <a:rPr lang="en-US" altLang="zh-CN" sz="200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dUMP</a:t>
            </a:r>
            <a:r>
              <a:rPr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                             </a:t>
            </a:r>
            <a:r>
              <a:rPr lang="en-US" altLang="zh-CN" sz="200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dCMP</a:t>
            </a:r>
            <a:endParaRPr lang="zh-CN" altLang="en-US" sz="2000" dirty="0">
              <a:solidFill>
                <a:srgbClr val="FF0000"/>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260195" name="矩形 71">
            <a:extLst>
              <a:ext uri="{FF2B5EF4-FFF2-40B4-BE49-F238E27FC236}">
                <a16:creationId xmlns:a16="http://schemas.microsoft.com/office/drawing/2014/main" id="{250D8505-7A62-5C45-D711-63828F095FA6}"/>
              </a:ext>
            </a:extLst>
          </p:cNvPr>
          <p:cNvSpPr>
            <a:spLocks noChangeArrowheads="1"/>
          </p:cNvSpPr>
          <p:nvPr/>
        </p:nvSpPr>
        <p:spPr bwMode="auto">
          <a:xfrm>
            <a:off x="7992423" y="2297913"/>
            <a:ext cx="1821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endParaRPr lang="zh-CN" altLang="en-US" sz="1400" dirty="0">
              <a:latin typeface="Times New Roman" panose="02020603050405020304" pitchFamily="18" charset="0"/>
            </a:endParaRPr>
          </a:p>
        </p:txBody>
      </p:sp>
      <p:sp>
        <p:nvSpPr>
          <p:cNvPr id="260196" name="矩形 71">
            <a:extLst>
              <a:ext uri="{FF2B5EF4-FFF2-40B4-BE49-F238E27FC236}">
                <a16:creationId xmlns:a16="http://schemas.microsoft.com/office/drawing/2014/main" id="{DC4A702A-559B-8D6B-AE64-42F75A500D07}"/>
              </a:ext>
            </a:extLst>
          </p:cNvPr>
          <p:cNvSpPr>
            <a:spLocks noChangeArrowheads="1"/>
          </p:cNvSpPr>
          <p:nvPr/>
        </p:nvSpPr>
        <p:spPr bwMode="auto">
          <a:xfrm>
            <a:off x="10761030" y="2297907"/>
            <a:ext cx="1821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endParaRPr lang="zh-CN" altLang="en-US" sz="1400" dirty="0">
              <a:latin typeface="Times New Roman" panose="02020603050405020304" pitchFamily="18" charset="0"/>
            </a:endParaRPr>
          </a:p>
        </p:txBody>
      </p:sp>
      <p:sp>
        <p:nvSpPr>
          <p:cNvPr id="260197" name="矩形 93">
            <a:extLst>
              <a:ext uri="{FF2B5EF4-FFF2-40B4-BE49-F238E27FC236}">
                <a16:creationId xmlns:a16="http://schemas.microsoft.com/office/drawing/2014/main" id="{15C50D16-2D9C-E67E-8A96-32AA9F74F1D7}"/>
              </a:ext>
            </a:extLst>
          </p:cNvPr>
          <p:cNvSpPr>
            <a:spLocks noChangeArrowheads="1"/>
          </p:cNvSpPr>
          <p:nvPr/>
        </p:nvSpPr>
        <p:spPr bwMode="auto">
          <a:xfrm>
            <a:off x="8370363" y="1970586"/>
            <a:ext cx="4209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CH</a:t>
            </a:r>
            <a:r>
              <a:rPr lang="en-US" altLang="zh-CN" sz="1400" b="1" baseline="-25000" dirty="0">
                <a:solidFill>
                  <a:srgbClr val="000000"/>
                </a:solidFill>
                <a:latin typeface="Times New Roman" panose="02020603050405020304" pitchFamily="18" charset="0"/>
              </a:rPr>
              <a:t>3</a:t>
            </a:r>
            <a:endParaRPr lang="zh-CN" altLang="en-US" sz="1400" b="1" baseline="-25000" dirty="0">
              <a:latin typeface="Times New Roman" panose="02020603050405020304" pitchFamily="18" charset="0"/>
            </a:endParaRPr>
          </a:p>
        </p:txBody>
      </p:sp>
      <p:cxnSp>
        <p:nvCxnSpPr>
          <p:cNvPr id="260198" name="直接连接符 260197">
            <a:extLst>
              <a:ext uri="{FF2B5EF4-FFF2-40B4-BE49-F238E27FC236}">
                <a16:creationId xmlns:a16="http://schemas.microsoft.com/office/drawing/2014/main" id="{CEA1E48A-DD94-8CB0-DA8C-2EBC9DF5E7C4}"/>
              </a:ext>
            </a:extLst>
          </p:cNvPr>
          <p:cNvCxnSpPr/>
          <p:nvPr/>
        </p:nvCxnSpPr>
        <p:spPr>
          <a:xfrm flipH="1">
            <a:off x="8275776" y="2125524"/>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p:cove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3">
            <a:extLst>
              <a:ext uri="{FF2B5EF4-FFF2-40B4-BE49-F238E27FC236}">
                <a16:creationId xmlns:a16="http://schemas.microsoft.com/office/drawing/2014/main" id="{C73AE8FD-71F2-5CFA-125E-931F414F6C79}"/>
              </a:ext>
            </a:extLst>
          </p:cNvPr>
          <p:cNvSpPr>
            <a:spLocks noChangeArrowheads="1"/>
          </p:cNvSpPr>
          <p:nvPr/>
        </p:nvSpPr>
        <p:spPr bwMode="auto">
          <a:xfrm>
            <a:off x="3346450" y="758825"/>
            <a:ext cx="55435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anose="05000000000000000000" pitchFamily="2" charset="2"/>
              <a:buChar char="n"/>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lr>
                <a:schemeClr val="accent2"/>
              </a:buClr>
              <a:buSzPct val="80000"/>
              <a:buFont typeface="Wingdings" panose="05000000000000000000" pitchFamily="2" charset="2"/>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lr>
                <a:schemeClr val="bg2"/>
              </a:buClr>
              <a:buSzPct val="65000"/>
              <a:buFont typeface="Wingdings" panose="05000000000000000000" pitchFamily="2" charset="2"/>
              <a:buChar char="n"/>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lr>
                <a:schemeClr val="accent2"/>
              </a:buClr>
              <a:buSzPct val="7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构成</a:t>
            </a:r>
            <a:r>
              <a:rPr lang="en-US" altLang="zh-CN"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RNA</a:t>
            </a:r>
            <a:r>
              <a:rPr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和</a:t>
            </a:r>
            <a:r>
              <a:rPr lang="en-US" altLang="zh-CN"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的碱基、核苷及核苷酸</a:t>
            </a:r>
          </a:p>
        </p:txBody>
      </p:sp>
      <p:graphicFrame>
        <p:nvGraphicFramePr>
          <p:cNvPr id="11" name="表格 10">
            <a:extLst>
              <a:ext uri="{FF2B5EF4-FFF2-40B4-BE49-F238E27FC236}">
                <a16:creationId xmlns:a16="http://schemas.microsoft.com/office/drawing/2014/main" id="{77D36529-C0A1-9FF8-A5F5-BE8A99029FD7}"/>
              </a:ext>
            </a:extLst>
          </p:cNvPr>
          <p:cNvGraphicFramePr>
            <a:graphicFrameLocks noGrp="1"/>
          </p:cNvGraphicFramePr>
          <p:nvPr>
            <p:extLst>
              <p:ext uri="{D42A27DB-BD31-4B8C-83A1-F6EECF244321}">
                <p14:modId xmlns:p14="http://schemas.microsoft.com/office/powerpoint/2010/main" val="1497158869"/>
              </p:ext>
            </p:extLst>
          </p:nvPr>
        </p:nvGraphicFramePr>
        <p:xfrm>
          <a:off x="1603373" y="1277938"/>
          <a:ext cx="8978901" cy="4573516"/>
        </p:xfrm>
        <a:graphic>
          <a:graphicData uri="http://schemas.openxmlformats.org/drawingml/2006/table">
            <a:tbl>
              <a:tblPr firstRow="1" bandRow="1">
                <a:tableStyleId>{5C22544A-7EE6-4342-B048-85BDC9FD1C3A}</a:tableStyleId>
              </a:tblPr>
              <a:tblGrid>
                <a:gridCol w="1111568">
                  <a:extLst>
                    <a:ext uri="{9D8B030D-6E8A-4147-A177-3AD203B41FA5}">
                      <a16:colId xmlns:a16="http://schemas.microsoft.com/office/drawing/2014/main" val="20000"/>
                    </a:ext>
                  </a:extLst>
                </a:gridCol>
                <a:gridCol w="1710103">
                  <a:extLst>
                    <a:ext uri="{9D8B030D-6E8A-4147-A177-3AD203B41FA5}">
                      <a16:colId xmlns:a16="http://schemas.microsoft.com/office/drawing/2014/main" val="20001"/>
                    </a:ext>
                  </a:extLst>
                </a:gridCol>
                <a:gridCol w="1539094">
                  <a:extLst>
                    <a:ext uri="{9D8B030D-6E8A-4147-A177-3AD203B41FA5}">
                      <a16:colId xmlns:a16="http://schemas.microsoft.com/office/drawing/2014/main" val="20002"/>
                    </a:ext>
                  </a:extLst>
                </a:gridCol>
                <a:gridCol w="4618136">
                  <a:extLst>
                    <a:ext uri="{9D8B030D-6E8A-4147-A177-3AD203B41FA5}">
                      <a16:colId xmlns:a16="http://schemas.microsoft.com/office/drawing/2014/main" val="20003"/>
                    </a:ext>
                  </a:extLst>
                </a:gridCol>
              </a:tblGrid>
              <a:tr h="690631">
                <a:tc>
                  <a:txBody>
                    <a:bodyPr/>
                    <a:lstStyle/>
                    <a:p>
                      <a:pPr algn="l">
                        <a:lnSpc>
                          <a:spcPts val="3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RNA</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6" marR="91436" marT="45698" marB="45698" anchor="ctr"/>
                </a:tc>
                <a:tc>
                  <a:txBody>
                    <a:bodyPr/>
                    <a:lstStyle/>
                    <a:p>
                      <a:pPr algn="ctr">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碱基</a:t>
                      </a:r>
                    </a:p>
                  </a:txBody>
                  <a:tcPr marL="91436" marR="91436" marT="45698" marB="45698" anchor="ctr"/>
                </a:tc>
                <a:tc>
                  <a:txBody>
                    <a:bodyPr/>
                    <a:lstStyle/>
                    <a:p>
                      <a:pPr algn="ctr">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核苷</a:t>
                      </a:r>
                    </a:p>
                  </a:txBody>
                  <a:tcPr marL="91436" marR="91436" marT="45698" marB="45698" anchor="ctr"/>
                </a:tc>
                <a:tc>
                  <a:txBody>
                    <a:bodyPr/>
                    <a:lstStyle/>
                    <a:p>
                      <a:pPr algn="ctr">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核苷酸</a:t>
                      </a:r>
                    </a:p>
                  </a:txBody>
                  <a:tcPr marL="91436" marR="91436" marT="45698" marB="45698" anchor="ctr"/>
                </a:tc>
                <a:extLst>
                  <a:ext uri="{0D108BD9-81ED-4DB2-BD59-A6C34878D82A}">
                    <a16:rowId xmlns:a16="http://schemas.microsoft.com/office/drawing/2014/main" val="10000"/>
                  </a:ext>
                </a:extLst>
              </a:tr>
              <a:tr h="1371751">
                <a:tc>
                  <a:txBody>
                    <a:bodyPr/>
                    <a:lstStyle/>
                    <a:p>
                      <a:pPr algn="ctr">
                        <a:lnSpc>
                          <a:spcPts val="3000"/>
                        </a:lnSpc>
                      </a:pP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6" marR="91436" marT="45698" marB="45698" anchor="ctr"/>
                </a:tc>
                <a:tc>
                  <a:txBody>
                    <a:bodyPr/>
                    <a:lstStyle/>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腺嘌呤（</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鸟嘌呤（</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G</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胞嘧啶（</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C</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尿嘧啶（</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U</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txBody>
                  <a:tcPr marL="91436" marR="91436" marT="45698" marB="45698" anchor="ctr"/>
                </a:tc>
                <a:tc>
                  <a:txBody>
                    <a:bodyPr/>
                    <a:lstStyle/>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腺苷</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鸟苷</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胞苷</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尿苷</a:t>
                      </a:r>
                    </a:p>
                  </a:txBody>
                  <a:tcPr marL="91436" marR="91436" marT="45698" marB="45698" anchor="ctr"/>
                </a:tc>
                <a:tc>
                  <a:txBody>
                    <a:bodyPr/>
                    <a:lstStyle/>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一磷酸腺苷（腺苷酸，</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AMP</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一磷酸鸟苷（鸟苷酸，</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GMP</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一磷酸胞苷（胞苷酸，</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CMP</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一磷酸尿苷（尿苷酸，</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UMP</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txBody>
                  <a:tcPr marL="91436" marR="91436" marT="45698" marB="45698" anchor="ctr"/>
                </a:tc>
                <a:extLst>
                  <a:ext uri="{0D108BD9-81ED-4DB2-BD59-A6C34878D82A}">
                    <a16:rowId xmlns:a16="http://schemas.microsoft.com/office/drawing/2014/main" val="10001"/>
                  </a:ext>
                </a:extLst>
              </a:tr>
              <a:tr h="731467">
                <a:tc>
                  <a:txBody>
                    <a:bodyPr/>
                    <a:lstStyle/>
                    <a:p>
                      <a:pPr algn="ctr">
                        <a:lnSpc>
                          <a:spcPts val="3000"/>
                        </a:lnSpc>
                      </a:pPr>
                      <a:r>
                        <a:rPr lang="en-US" altLang="zh-CN" sz="2000" b="1" kern="1200" baseline="0" dirty="0">
                          <a:solidFill>
                            <a:schemeClr val="lt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cs typeface="+mn-cs"/>
                        </a:rPr>
                        <a:t>DNA</a:t>
                      </a:r>
                      <a:endParaRPr lang="zh-CN" altLang="en-US" sz="2000" b="1" kern="1200" baseline="0" dirty="0">
                        <a:solidFill>
                          <a:schemeClr val="lt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cs typeface="+mn-cs"/>
                      </a:endParaRPr>
                    </a:p>
                  </a:txBody>
                  <a:tcPr marL="91436" marR="91436" marT="45698" marB="45698" anchor="ctr">
                    <a:solidFill>
                      <a:schemeClr val="accent1"/>
                    </a:solidFill>
                  </a:tcPr>
                </a:tc>
                <a:tc>
                  <a:txBody>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方正姚体" panose="02010601030101010101" pitchFamily="2" charset="-122"/>
                          <a:cs typeface="+mn-cs"/>
                        </a:rPr>
                        <a:t>碱基</a:t>
                      </a:r>
                    </a:p>
                  </a:txBody>
                  <a:tcPr marL="91436" marR="91436" marT="45698" marB="45698" anchor="ctr">
                    <a:solidFill>
                      <a:schemeClr val="accent1"/>
                    </a:solidFill>
                  </a:tcPr>
                </a:tc>
                <a:tc>
                  <a:txBody>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方正姚体" panose="02010601030101010101" pitchFamily="2" charset="-122"/>
                          <a:cs typeface="+mn-cs"/>
                        </a:rPr>
                        <a:t>核苷</a:t>
                      </a:r>
                    </a:p>
                  </a:txBody>
                  <a:tcPr marL="91436" marR="91436" marT="45698" marB="45698" anchor="ctr">
                    <a:solidFill>
                      <a:schemeClr val="accent1"/>
                    </a:solidFill>
                  </a:tcPr>
                </a:tc>
                <a:tc>
                  <a:txBody>
                    <a:bodyPr/>
                    <a:lstStyle/>
                    <a:p>
                      <a:pPr marL="0" marR="0" lvl="0" indent="0" algn="ctr" defTabSz="914400" rtl="0" eaLnBrk="1" fontAlgn="auto" latinLnBrk="0" hangingPunct="1">
                        <a:lnSpc>
                          <a:spcPts val="3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方正姚体" panose="02010601030101010101" pitchFamily="2" charset="-122"/>
                          <a:cs typeface="+mn-cs"/>
                        </a:rPr>
                        <a:t>核苷酸</a:t>
                      </a:r>
                    </a:p>
                  </a:txBody>
                  <a:tcPr marL="91436" marR="91436" marT="45698" marB="45698" anchor="ctr">
                    <a:solidFill>
                      <a:schemeClr val="accent1"/>
                    </a:solidFill>
                  </a:tcPr>
                </a:tc>
                <a:extLst>
                  <a:ext uri="{0D108BD9-81ED-4DB2-BD59-A6C34878D82A}">
                    <a16:rowId xmlns:a16="http://schemas.microsoft.com/office/drawing/2014/main" val="10002"/>
                  </a:ext>
                </a:extLst>
              </a:tr>
              <a:tr h="1371751">
                <a:tc>
                  <a:txBody>
                    <a:bodyPr/>
                    <a:lstStyle/>
                    <a:p>
                      <a:pPr algn="ctr">
                        <a:lnSpc>
                          <a:spcPts val="3000"/>
                        </a:lnSpc>
                      </a:pP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36" marR="91436" marT="45698" marB="45698" anchor="ctr"/>
                </a:tc>
                <a:tc>
                  <a:txBody>
                    <a:bodyPr/>
                    <a:lstStyle/>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腺嘌呤（</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鸟嘌呤（</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G</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胞嘧啶（</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C</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胸腺嘧啶（</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T</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txBody>
                  <a:tcPr marL="91436" marR="91436" marT="45698" marB="45698" anchor="ctr"/>
                </a:tc>
                <a:tc>
                  <a:txBody>
                    <a:bodyPr/>
                    <a:lstStyle/>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脱氧腺苷</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脱氧鸟苷</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脱氧胞苷</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脱氧胸苷</a:t>
                      </a:r>
                    </a:p>
                  </a:txBody>
                  <a:tcPr marL="91436" marR="91436" marT="45698" marB="45698" anchor="ctr"/>
                </a:tc>
                <a:tc>
                  <a:txBody>
                    <a:bodyPr/>
                    <a:lstStyle/>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一磷酸脱氧腺苷（脱氧腺苷酸，</a:t>
                      </a:r>
                      <a:r>
                        <a:rPr lang="en-US" altLang="zh-CN" sz="200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dAMP</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一磷酸脱氧鸟苷（脱氧鸟苷酸，</a:t>
                      </a:r>
                      <a:r>
                        <a:rPr lang="en-US" altLang="zh-CN" sz="200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dGMP</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一磷酸脱氧胞苷（脱氧胞苷酸，</a:t>
                      </a:r>
                      <a:r>
                        <a:rPr lang="en-US" altLang="zh-CN" sz="200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dCMP</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pPr algn="l">
                        <a:lnSpc>
                          <a:spcPts val="3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一磷酸脱氧胸苷（脱氧胸苷酸，</a:t>
                      </a:r>
                      <a:r>
                        <a:rPr lang="en-US" altLang="zh-CN" sz="200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dTMP</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txBody>
                  <a:tcPr marL="91436" marR="91436" marT="45698" marB="45698"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925552329"/>
      </p:ext>
    </p:extLst>
  </p:cSld>
  <p:clrMapOvr>
    <a:masterClrMapping/>
  </p:clrMapOvr>
  <p:transition spd="med">
    <p:cove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026">
            <a:extLst>
              <a:ext uri="{FF2B5EF4-FFF2-40B4-BE49-F238E27FC236}">
                <a16:creationId xmlns:a16="http://schemas.microsoft.com/office/drawing/2014/main" id="{039F8898-6D9E-A75F-5A76-771F56CCA959}"/>
              </a:ext>
            </a:extLst>
          </p:cNvPr>
          <p:cNvSpPr txBox="1">
            <a:spLocks noChangeArrowheads="1"/>
          </p:cNvSpPr>
          <p:nvPr/>
        </p:nvSpPr>
        <p:spPr>
          <a:xfrm>
            <a:off x="1085328" y="584722"/>
            <a:ext cx="5815012"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wrap="square" anchor="t">
            <a:spAutoFit/>
          </a:bodyPr>
          <a:lstStyle>
            <a:lvl1pPr algn="l" defTabSz="914400" rtl="0" eaLnBrk="1" latinLnBrk="0" hangingPunct="1">
              <a:lnSpc>
                <a:spcPct val="90000"/>
              </a:lnSpc>
              <a:spcBef>
                <a:spcPct val="0"/>
              </a:spcBef>
              <a:buNone/>
              <a:defRPr sz="5400" kern="1200" cap="all" baseline="0">
                <a:blipFill>
                  <a:blip r:embed="rId2">
                    <a:extLst>
                      <a:ext uri="{28A0092B-C50C-407E-A947-70E740481C1C}">
                        <a14:useLocalDpi xmlns:a14="http://schemas.microsoft.com/office/drawing/2010/main" val="0"/>
                      </a:ext>
                    </a:extLst>
                  </a:blip>
                  <a:tile tx="6350" ty="-127000" sx="65000" sy="64000" flip="none" algn="tl"/>
                </a:blipFill>
                <a:latin typeface="+mj-lt"/>
                <a:ea typeface="+mj-ea"/>
                <a:cs typeface="+mj-cs"/>
              </a:defRPr>
            </a:lvl1pPr>
          </a:lstStyle>
          <a:p>
            <a:pPr fontAlgn="auto">
              <a:lnSpc>
                <a:spcPct val="100000"/>
              </a:lnSpc>
              <a:spcBef>
                <a:spcPts val="0"/>
              </a:spcBef>
              <a:spcAft>
                <a:spcPts val="0"/>
              </a:spcAft>
              <a:defRPr/>
            </a:pPr>
            <a:r>
              <a:rPr kumimoji="1" lang="zh-CN" altLang="en-US" sz="2800">
                <a:effectLst>
                  <a:outerShdw blurRad="38100" dist="38100" dir="2700000" algn="tl">
                    <a:srgbClr val="C0C0C0"/>
                  </a:outerShdw>
                </a:effectLst>
                <a:latin typeface="Times New Roman" pitchFamily="18" charset="0"/>
              </a:rPr>
              <a:t>体内重要的游离核苷酸及其衍生物</a:t>
            </a:r>
            <a:endParaRPr kumimoji="1" lang="zh-CN" altLang="en-US" sz="2800" dirty="0">
              <a:effectLst>
                <a:outerShdw blurRad="38100" dist="38100" dir="2700000" algn="tl">
                  <a:srgbClr val="C0C0C0"/>
                </a:outerShdw>
              </a:effectLst>
              <a:latin typeface="Times New Roman" pitchFamily="18" charset="0"/>
            </a:endParaRPr>
          </a:p>
        </p:txBody>
      </p:sp>
      <p:sp>
        <p:nvSpPr>
          <p:cNvPr id="3" name="Text Box 1028">
            <a:extLst>
              <a:ext uri="{FF2B5EF4-FFF2-40B4-BE49-F238E27FC236}">
                <a16:creationId xmlns:a16="http://schemas.microsoft.com/office/drawing/2014/main" id="{750CBDC0-53BB-894A-F29E-92901B4DF94B}"/>
              </a:ext>
            </a:extLst>
          </p:cNvPr>
          <p:cNvSpPr txBox="1">
            <a:spLocks noChangeArrowheads="1"/>
          </p:cNvSpPr>
          <p:nvPr/>
        </p:nvSpPr>
        <p:spPr bwMode="auto">
          <a:xfrm>
            <a:off x="1066805" y="1247241"/>
            <a:ext cx="4890762" cy="523220"/>
          </a:xfrm>
          <a:prstGeom prst="rect">
            <a:avLst/>
          </a:prstGeom>
        </p:spPr>
        <p:txBody>
          <a:bodyPr wrap="none">
            <a:spAutoFit/>
          </a:bodyPr>
          <a:lstStyle>
            <a:defPPr>
              <a:defRPr lang="zh-CN"/>
            </a:defPPr>
            <a:lvl1pPr marL="360000" indent="-360000">
              <a:lnSpc>
                <a:spcPct val="100000"/>
              </a:lnSpc>
              <a:buClr>
                <a:schemeClr val="accent1"/>
              </a:buClr>
              <a:buSzPct val="80000"/>
              <a:buFont typeface="Wingdings" pitchFamily="2" charset="2"/>
              <a:buChar char="v"/>
              <a:defRPr kumimoji="1" sz="2800" b="1">
                <a:effectLst>
                  <a:outerShdw blurRad="38100" dist="38100" dir="2700000" algn="tl">
                    <a:srgbClr val="C0C0C0"/>
                  </a:outerShdw>
                </a:effectLst>
                <a:latin typeface="Times New Roman" pitchFamily="18" charset="0"/>
                <a:ea typeface="宋体" panose="02010600030101010101" pitchFamily="2" charset="-122"/>
              </a:defRPr>
            </a:lvl1pPr>
          </a:lstStyle>
          <a:p>
            <a:pPr>
              <a:buClr>
                <a:srgbClr val="C00000"/>
              </a:buClr>
            </a:pPr>
            <a:r>
              <a:rPr lang="zh-CN" altLang="en-US" b="0" dirty="0">
                <a:ea typeface="方正姚体" panose="02010601030101010101" pitchFamily="2" charset="-122"/>
              </a:rPr>
              <a:t>多磷酸核苷酸：</a:t>
            </a:r>
            <a:r>
              <a:rPr lang="en-US" altLang="zh-CN" b="0" dirty="0">
                <a:ea typeface="方正姚体" panose="02010601030101010101" pitchFamily="2" charset="-122"/>
              </a:rPr>
              <a:t>NDP</a:t>
            </a:r>
            <a:r>
              <a:rPr lang="zh-CN" altLang="en-US" b="0" dirty="0">
                <a:ea typeface="方正姚体" panose="02010601030101010101" pitchFamily="2" charset="-122"/>
              </a:rPr>
              <a:t>、</a:t>
            </a:r>
            <a:r>
              <a:rPr lang="en-US" altLang="zh-CN" b="0" dirty="0">
                <a:ea typeface="方正姚体" panose="02010601030101010101" pitchFamily="2" charset="-122"/>
              </a:rPr>
              <a:t>NTP</a:t>
            </a:r>
          </a:p>
        </p:txBody>
      </p:sp>
      <p:cxnSp>
        <p:nvCxnSpPr>
          <p:cNvPr id="4" name="直接连接符 3">
            <a:extLst>
              <a:ext uri="{FF2B5EF4-FFF2-40B4-BE49-F238E27FC236}">
                <a16:creationId xmlns:a16="http://schemas.microsoft.com/office/drawing/2014/main" id="{75C7CF19-61A2-1717-855C-FA235992ABE1}"/>
              </a:ext>
            </a:extLst>
          </p:cNvPr>
          <p:cNvCxnSpPr/>
          <p:nvPr/>
        </p:nvCxnSpPr>
        <p:spPr>
          <a:xfrm>
            <a:off x="1078172" y="1126072"/>
            <a:ext cx="5472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5" name="组合 4">
            <a:extLst>
              <a:ext uri="{FF2B5EF4-FFF2-40B4-BE49-F238E27FC236}">
                <a16:creationId xmlns:a16="http://schemas.microsoft.com/office/drawing/2014/main" id="{E14585BD-8C75-2882-8ACC-7F2C1FED9C4D}"/>
              </a:ext>
            </a:extLst>
          </p:cNvPr>
          <p:cNvGrpSpPr/>
          <p:nvPr/>
        </p:nvGrpSpPr>
        <p:grpSpPr>
          <a:xfrm>
            <a:off x="3833027" y="1856188"/>
            <a:ext cx="4495149" cy="4005709"/>
            <a:chOff x="-200034" y="1896529"/>
            <a:chExt cx="4495149" cy="4005709"/>
          </a:xfrm>
        </p:grpSpPr>
        <p:sp>
          <p:nvSpPr>
            <p:cNvPr id="6" name="Rectangle 2">
              <a:extLst>
                <a:ext uri="{FF2B5EF4-FFF2-40B4-BE49-F238E27FC236}">
                  <a16:creationId xmlns:a16="http://schemas.microsoft.com/office/drawing/2014/main" id="{0FF4D32C-567B-731F-86D4-6563F6690704}"/>
                </a:ext>
              </a:extLst>
            </p:cNvPr>
            <p:cNvSpPr>
              <a:spLocks noChangeArrowheads="1"/>
            </p:cNvSpPr>
            <p:nvPr/>
          </p:nvSpPr>
          <p:spPr bwMode="auto">
            <a:xfrm>
              <a:off x="2725082" y="5514440"/>
              <a:ext cx="876300" cy="387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80000"/>
                </a:lnSpc>
                <a:defRPr/>
              </a:pPr>
              <a:r>
                <a:rPr kumimoji="1" lang="en-US" altLang="zh-CN" sz="2400" dirty="0">
                  <a:effectLst>
                    <a:outerShdw blurRad="38100" dist="38100" dir="2700000" algn="tl">
                      <a:srgbClr val="C0C0C0"/>
                    </a:outerShdw>
                  </a:effectLst>
                  <a:latin typeface="Times New Roman" pitchFamily="18" charset="0"/>
                </a:rPr>
                <a:t>ATP</a:t>
              </a:r>
              <a:endParaRPr kumimoji="1" lang="en-US" altLang="zh-CN" sz="2400" dirty="0">
                <a:effectLst>
                  <a:outerShdw blurRad="38100" dist="38100" dir="2700000" algn="tl">
                    <a:srgbClr val="C0C0C0"/>
                  </a:outerShdw>
                </a:effectLst>
                <a:latin typeface="Times New Roman" pitchFamily="18" charset="0"/>
                <a:ea typeface="华文楷体" pitchFamily="2" charset="-122"/>
              </a:endParaRPr>
            </a:p>
          </p:txBody>
        </p:sp>
        <p:cxnSp>
          <p:nvCxnSpPr>
            <p:cNvPr id="7" name="直接连接符 6">
              <a:extLst>
                <a:ext uri="{FF2B5EF4-FFF2-40B4-BE49-F238E27FC236}">
                  <a16:creationId xmlns:a16="http://schemas.microsoft.com/office/drawing/2014/main" id="{47461F5C-1F4F-4EDC-35BE-278960B22204}"/>
                </a:ext>
              </a:extLst>
            </p:cNvPr>
            <p:cNvCxnSpPr/>
            <p:nvPr/>
          </p:nvCxnSpPr>
          <p:spPr>
            <a:xfrm>
              <a:off x="2690153" y="4755616"/>
              <a:ext cx="900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等腰三角形 7">
              <a:extLst>
                <a:ext uri="{FF2B5EF4-FFF2-40B4-BE49-F238E27FC236}">
                  <a16:creationId xmlns:a16="http://schemas.microsoft.com/office/drawing/2014/main" id="{A76FA466-E166-E6FC-B5AC-CB091230C888}"/>
                </a:ext>
              </a:extLst>
            </p:cNvPr>
            <p:cNvSpPr>
              <a:spLocks noChangeAspect="1"/>
            </p:cNvSpPr>
            <p:nvPr/>
          </p:nvSpPr>
          <p:spPr>
            <a:xfrm rot="2700000">
              <a:off x="3725997" y="4269047"/>
              <a:ext cx="82550" cy="57626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9" name="等腰三角形 8">
              <a:extLst>
                <a:ext uri="{FF2B5EF4-FFF2-40B4-BE49-F238E27FC236}">
                  <a16:creationId xmlns:a16="http://schemas.microsoft.com/office/drawing/2014/main" id="{C63DD39F-F14B-0081-5482-A9ED7511319A}"/>
                </a:ext>
              </a:extLst>
            </p:cNvPr>
            <p:cNvSpPr>
              <a:spLocks noChangeAspect="1"/>
            </p:cNvSpPr>
            <p:nvPr/>
          </p:nvSpPr>
          <p:spPr>
            <a:xfrm rot="18900000">
              <a:off x="2469490" y="4271429"/>
              <a:ext cx="82550" cy="576262"/>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0" name="直接连接符 9">
              <a:extLst>
                <a:ext uri="{FF2B5EF4-FFF2-40B4-BE49-F238E27FC236}">
                  <a16:creationId xmlns:a16="http://schemas.microsoft.com/office/drawing/2014/main" id="{A100A7AA-F7C6-8E66-833D-0054F54DFEE4}"/>
                </a:ext>
              </a:extLst>
            </p:cNvPr>
            <p:cNvCxnSpPr/>
            <p:nvPr/>
          </p:nvCxnSpPr>
          <p:spPr>
            <a:xfrm flipH="1">
              <a:off x="2315503" y="4019016"/>
              <a:ext cx="823912" cy="3667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C76A0D42-60EA-FAFC-147B-5345C3646682}"/>
                </a:ext>
              </a:extLst>
            </p:cNvPr>
            <p:cNvCxnSpPr/>
            <p:nvPr/>
          </p:nvCxnSpPr>
          <p:spPr>
            <a:xfrm>
              <a:off x="3115603" y="4019016"/>
              <a:ext cx="822325" cy="3667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矩形 58">
              <a:extLst>
                <a:ext uri="{FF2B5EF4-FFF2-40B4-BE49-F238E27FC236}">
                  <a16:creationId xmlns:a16="http://schemas.microsoft.com/office/drawing/2014/main" id="{FBE1375F-CA18-EF49-8F94-0CB7FE6E5697}"/>
                </a:ext>
              </a:extLst>
            </p:cNvPr>
            <p:cNvSpPr>
              <a:spLocks noChangeArrowheads="1"/>
            </p:cNvSpPr>
            <p:nvPr/>
          </p:nvSpPr>
          <p:spPr bwMode="auto">
            <a:xfrm>
              <a:off x="3009240" y="3865029"/>
              <a:ext cx="290513"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cxnSp>
          <p:nvCxnSpPr>
            <p:cNvPr id="13" name="直接连接符 12">
              <a:extLst>
                <a:ext uri="{FF2B5EF4-FFF2-40B4-BE49-F238E27FC236}">
                  <a16:creationId xmlns:a16="http://schemas.microsoft.com/office/drawing/2014/main" id="{12A05B4A-056E-D3B7-B969-D87FBDD5BA84}"/>
                </a:ext>
              </a:extLst>
            </p:cNvPr>
            <p:cNvCxnSpPr/>
            <p:nvPr/>
          </p:nvCxnSpPr>
          <p:spPr>
            <a:xfrm>
              <a:off x="3947453" y="3572929"/>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FF664EDB-2030-0E59-A0FD-01A284484A9C}"/>
                </a:ext>
              </a:extLst>
            </p:cNvPr>
            <p:cNvCxnSpPr/>
            <p:nvPr/>
          </p:nvCxnSpPr>
          <p:spPr>
            <a:xfrm>
              <a:off x="2309153" y="4146016"/>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矩形 93">
              <a:extLst>
                <a:ext uri="{FF2B5EF4-FFF2-40B4-BE49-F238E27FC236}">
                  <a16:creationId xmlns:a16="http://schemas.microsoft.com/office/drawing/2014/main" id="{172AF5F4-C082-57D9-09B6-DFAD5DA8F555}"/>
                </a:ext>
              </a:extLst>
            </p:cNvPr>
            <p:cNvSpPr>
              <a:spLocks noChangeArrowheads="1"/>
            </p:cNvSpPr>
            <p:nvPr/>
          </p:nvSpPr>
          <p:spPr bwMode="auto">
            <a:xfrm>
              <a:off x="-200034" y="3434631"/>
              <a:ext cx="3020175" cy="1156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O      </a:t>
              </a:r>
              <a:r>
                <a:rPr lang="en-US" altLang="zh-CN" sz="2000" b="1" dirty="0" err="1">
                  <a:solidFill>
                    <a:srgbClr val="000000"/>
                  </a:solidFill>
                  <a:latin typeface="Times New Roman" panose="02020603050405020304" pitchFamily="18" charset="0"/>
                </a:rPr>
                <a:t>O</a:t>
              </a:r>
              <a:r>
                <a:rPr lang="en-US" altLang="zh-CN" sz="2000" b="1" dirty="0">
                  <a:solidFill>
                    <a:srgbClr val="000000"/>
                  </a:solidFill>
                  <a:latin typeface="Times New Roman" panose="02020603050405020304" pitchFamily="18" charset="0"/>
                </a:rPr>
                <a:t>      </a:t>
              </a:r>
              <a:r>
                <a:rPr lang="en-US" altLang="zh-CN" sz="1000" b="1" dirty="0">
                  <a:solidFill>
                    <a:srgbClr val="000000"/>
                  </a:solidFill>
                  <a:latin typeface="Times New Roman" panose="02020603050405020304" pitchFamily="18" charset="0"/>
                </a:rPr>
                <a:t> </a:t>
              </a:r>
              <a:r>
                <a:rPr lang="en-US" altLang="zh-CN" sz="2000" b="1" dirty="0" err="1">
                  <a:solidFill>
                    <a:srgbClr val="000000"/>
                  </a:solidFill>
                  <a:latin typeface="Times New Roman" panose="02020603050405020304" pitchFamily="18" charset="0"/>
                </a:rPr>
                <a:t>O</a:t>
              </a:r>
              <a:endParaRPr lang="en-US" altLang="zh-CN" sz="2000" b="1" dirty="0">
                <a:solidFill>
                  <a:srgbClr val="000000"/>
                </a:solidFill>
                <a:latin typeface="Times New Roman" panose="02020603050405020304" pitchFamily="18" charset="0"/>
              </a:endParaRP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        ‖        ‖</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HO‒P‒O‒P‒O‒P‒O‒CH</a:t>
              </a:r>
              <a:r>
                <a:rPr lang="en-US" altLang="zh-CN" sz="2000" b="1" baseline="-25000" dirty="0">
                  <a:solidFill>
                    <a:srgbClr val="000000"/>
                  </a:solidFill>
                  <a:latin typeface="Times New Roman" panose="02020603050405020304" pitchFamily="18" charset="0"/>
                </a:rPr>
                <a:t>2</a:t>
              </a:r>
            </a:p>
            <a:p>
              <a:pPr eaLnBrk="1" hangingPunct="1">
                <a:lnSpc>
                  <a:spcPts val="1800"/>
                </a:lnSpc>
                <a:spcBef>
                  <a:spcPct val="0"/>
                </a:spcBef>
                <a:buFontTx/>
                <a:buNone/>
              </a:pPr>
              <a:r>
                <a:rPr lang="en-US" altLang="zh-CN" sz="2000" b="1" dirty="0">
                  <a:latin typeface="Times New Roman" panose="02020603050405020304" pitchFamily="18" charset="0"/>
                </a:rPr>
                <a:t>         </a:t>
              </a:r>
              <a:r>
                <a:rPr lang="he-IL" altLang="zh-CN" sz="2000" b="1" dirty="0">
                  <a:latin typeface="Times New Roman" panose="02020603050405020304" pitchFamily="18" charset="0"/>
                </a:rPr>
                <a:t>׀</a:t>
              </a:r>
              <a:r>
                <a:rPr lang="en-US" altLang="zh-CN" sz="2000" b="1" dirty="0">
                  <a:latin typeface="Times New Roman" panose="02020603050405020304" pitchFamily="18" charset="0"/>
                </a:rPr>
                <a:t>        </a:t>
              </a:r>
              <a:r>
                <a:rPr lang="he-IL" altLang="zh-CN" sz="2000" b="1" dirty="0">
                  <a:latin typeface="Times New Roman" panose="02020603050405020304" pitchFamily="18" charset="0"/>
                </a:rPr>
                <a:t>׀</a:t>
              </a:r>
              <a:r>
                <a:rPr lang="en-US" altLang="zh-CN" sz="2000" b="1" dirty="0">
                  <a:latin typeface="Times New Roman" panose="02020603050405020304" pitchFamily="18" charset="0"/>
                </a:rPr>
                <a:t>        </a:t>
              </a:r>
              <a:r>
                <a:rPr lang="he-IL" altLang="zh-CN" sz="2000" b="1" dirty="0">
                  <a:latin typeface="Times New Roman" panose="02020603050405020304" pitchFamily="18" charset="0"/>
                </a:rPr>
                <a:t>׀</a:t>
              </a:r>
              <a:endParaRPr lang="en-US" altLang="zh-CN" sz="2000" b="1" dirty="0">
                <a:latin typeface="Times New Roman" panose="02020603050405020304" pitchFamily="18" charset="0"/>
              </a:endParaRPr>
            </a:p>
            <a:p>
              <a:pPr eaLnBrk="1" hangingPunct="1">
                <a:lnSpc>
                  <a:spcPts val="1800"/>
                </a:lnSpc>
                <a:spcBef>
                  <a:spcPct val="0"/>
                </a:spcBef>
                <a:buFontTx/>
                <a:buNone/>
              </a:pPr>
              <a:r>
                <a:rPr lang="en-US" altLang="zh-CN" sz="2000" b="1" dirty="0">
                  <a:latin typeface="Times New Roman" panose="02020603050405020304" pitchFamily="18" charset="0"/>
                </a:rPr>
                <a:t>        OH   </a:t>
              </a:r>
              <a:r>
                <a:rPr lang="en-US" altLang="zh-CN" sz="2000" b="1" dirty="0" err="1">
                  <a:latin typeface="Times New Roman" panose="02020603050405020304" pitchFamily="18" charset="0"/>
                </a:rPr>
                <a:t>OH</a:t>
              </a:r>
              <a:r>
                <a:rPr lang="en-US" altLang="zh-CN" sz="2000" b="1" dirty="0">
                  <a:latin typeface="Times New Roman" panose="02020603050405020304" pitchFamily="18" charset="0"/>
                </a:rPr>
                <a:t>   </a:t>
              </a:r>
              <a:r>
                <a:rPr lang="en-US" altLang="zh-CN" sz="2000" b="1" dirty="0" err="1">
                  <a:latin typeface="Times New Roman" panose="02020603050405020304" pitchFamily="18" charset="0"/>
                </a:rPr>
                <a:t>OH</a:t>
              </a:r>
              <a:endParaRPr lang="zh-CN" altLang="en-US" sz="2000" b="1" dirty="0">
                <a:latin typeface="Times New Roman" panose="02020603050405020304" pitchFamily="18" charset="0"/>
              </a:endParaRPr>
            </a:p>
          </p:txBody>
        </p:sp>
        <p:sp>
          <p:nvSpPr>
            <p:cNvPr id="16" name="矩形 93">
              <a:extLst>
                <a:ext uri="{FF2B5EF4-FFF2-40B4-BE49-F238E27FC236}">
                  <a16:creationId xmlns:a16="http://schemas.microsoft.com/office/drawing/2014/main" id="{0BC2AB0F-4FE5-9133-A876-B194C29FA88F}"/>
                </a:ext>
              </a:extLst>
            </p:cNvPr>
            <p:cNvSpPr>
              <a:spLocks noChangeArrowheads="1"/>
            </p:cNvSpPr>
            <p:nvPr/>
          </p:nvSpPr>
          <p:spPr bwMode="auto">
            <a:xfrm>
              <a:off x="2171040" y="4603216"/>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18" name="矩形 93">
              <a:extLst>
                <a:ext uri="{FF2B5EF4-FFF2-40B4-BE49-F238E27FC236}">
                  <a16:creationId xmlns:a16="http://schemas.microsoft.com/office/drawing/2014/main" id="{AF0E0CAA-5AE2-11AE-C4AF-A539A1C2A500}"/>
                </a:ext>
              </a:extLst>
            </p:cNvPr>
            <p:cNvSpPr>
              <a:spLocks noChangeArrowheads="1"/>
            </p:cNvSpPr>
            <p:nvPr/>
          </p:nvSpPr>
          <p:spPr bwMode="auto">
            <a:xfrm>
              <a:off x="3833153" y="4603216"/>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19" name="直接连接符 18">
              <a:extLst>
                <a:ext uri="{FF2B5EF4-FFF2-40B4-BE49-F238E27FC236}">
                  <a16:creationId xmlns:a16="http://schemas.microsoft.com/office/drawing/2014/main" id="{B6D0CA79-D6F7-3457-6A39-CF630FC9A9D3}"/>
                </a:ext>
              </a:extLst>
            </p:cNvPr>
            <p:cNvCxnSpPr/>
            <p:nvPr/>
          </p:nvCxnSpPr>
          <p:spPr>
            <a:xfrm>
              <a:off x="2701265" y="4527016"/>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C4ED5B79-0782-0B61-939E-3159EF1087E7}"/>
                </a:ext>
              </a:extLst>
            </p:cNvPr>
            <p:cNvCxnSpPr/>
            <p:nvPr/>
          </p:nvCxnSpPr>
          <p:spPr>
            <a:xfrm>
              <a:off x="3568040" y="4527016"/>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矩形 93">
              <a:extLst>
                <a:ext uri="{FF2B5EF4-FFF2-40B4-BE49-F238E27FC236}">
                  <a16:creationId xmlns:a16="http://schemas.microsoft.com/office/drawing/2014/main" id="{F88181F3-AC82-28BA-E270-057BD406C4B8}"/>
                </a:ext>
              </a:extLst>
            </p:cNvPr>
            <p:cNvSpPr>
              <a:spLocks noChangeArrowheads="1"/>
            </p:cNvSpPr>
            <p:nvPr/>
          </p:nvSpPr>
          <p:spPr bwMode="auto">
            <a:xfrm>
              <a:off x="3433103" y="4266666"/>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2" name="矩形 93">
              <a:extLst>
                <a:ext uri="{FF2B5EF4-FFF2-40B4-BE49-F238E27FC236}">
                  <a16:creationId xmlns:a16="http://schemas.microsoft.com/office/drawing/2014/main" id="{09245446-A513-CDE3-DD14-1D0CA67E4FEA}"/>
                </a:ext>
              </a:extLst>
            </p:cNvPr>
            <p:cNvSpPr>
              <a:spLocks noChangeArrowheads="1"/>
            </p:cNvSpPr>
            <p:nvPr/>
          </p:nvSpPr>
          <p:spPr bwMode="auto">
            <a:xfrm>
              <a:off x="2558390" y="4266666"/>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3" name="矩形 93">
              <a:extLst>
                <a:ext uri="{FF2B5EF4-FFF2-40B4-BE49-F238E27FC236}">
                  <a16:creationId xmlns:a16="http://schemas.microsoft.com/office/drawing/2014/main" id="{21E30400-9E79-BB74-2A6F-E79ED9BDDB9C}"/>
                </a:ext>
              </a:extLst>
            </p:cNvPr>
            <p:cNvSpPr>
              <a:spLocks noChangeArrowheads="1"/>
            </p:cNvSpPr>
            <p:nvPr/>
          </p:nvSpPr>
          <p:spPr bwMode="auto">
            <a:xfrm>
              <a:off x="3452153" y="4981041"/>
              <a:ext cx="4905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24" name="矩形 93">
              <a:extLst>
                <a:ext uri="{FF2B5EF4-FFF2-40B4-BE49-F238E27FC236}">
                  <a16:creationId xmlns:a16="http://schemas.microsoft.com/office/drawing/2014/main" id="{0498223E-9CD0-6F0D-D1BC-32B04F923168}"/>
                </a:ext>
              </a:extLst>
            </p:cNvPr>
            <p:cNvSpPr>
              <a:spLocks noChangeArrowheads="1"/>
            </p:cNvSpPr>
            <p:nvPr/>
          </p:nvSpPr>
          <p:spPr bwMode="auto">
            <a:xfrm>
              <a:off x="2582203" y="4981041"/>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26" name="矩形 15">
              <a:extLst>
                <a:ext uri="{FF2B5EF4-FFF2-40B4-BE49-F238E27FC236}">
                  <a16:creationId xmlns:a16="http://schemas.microsoft.com/office/drawing/2014/main" id="{37166204-9552-BD74-7719-A42454AF421F}"/>
                </a:ext>
              </a:extLst>
            </p:cNvPr>
            <p:cNvSpPr>
              <a:spLocks noChangeArrowheads="1"/>
            </p:cNvSpPr>
            <p:nvPr/>
          </p:nvSpPr>
          <p:spPr bwMode="auto">
            <a:xfrm>
              <a:off x="3990315" y="4284129"/>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7" name="矩形 15">
              <a:extLst>
                <a:ext uri="{FF2B5EF4-FFF2-40B4-BE49-F238E27FC236}">
                  <a16:creationId xmlns:a16="http://schemas.microsoft.com/office/drawing/2014/main" id="{E3B3C8CC-63A0-2506-D900-9144CA016AE9}"/>
                </a:ext>
              </a:extLst>
            </p:cNvPr>
            <p:cNvSpPr>
              <a:spLocks noChangeArrowheads="1"/>
            </p:cNvSpPr>
            <p:nvPr/>
          </p:nvSpPr>
          <p:spPr bwMode="auto">
            <a:xfrm>
              <a:off x="3380715" y="4512729"/>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29" name="矩形 15">
              <a:extLst>
                <a:ext uri="{FF2B5EF4-FFF2-40B4-BE49-F238E27FC236}">
                  <a16:creationId xmlns:a16="http://schemas.microsoft.com/office/drawing/2014/main" id="{E644FF8F-86D1-7A23-5EAD-DB79980A495C}"/>
                </a:ext>
              </a:extLst>
            </p:cNvPr>
            <p:cNvSpPr>
              <a:spLocks noChangeArrowheads="1"/>
            </p:cNvSpPr>
            <p:nvPr/>
          </p:nvSpPr>
          <p:spPr bwMode="auto">
            <a:xfrm>
              <a:off x="2709203" y="4512729"/>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3</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30" name="矩形 15">
              <a:extLst>
                <a:ext uri="{FF2B5EF4-FFF2-40B4-BE49-F238E27FC236}">
                  <a16:creationId xmlns:a16="http://schemas.microsoft.com/office/drawing/2014/main" id="{441B8322-3A4D-2844-CCD9-C11A7B5419B9}"/>
                </a:ext>
              </a:extLst>
            </p:cNvPr>
            <p:cNvSpPr>
              <a:spLocks noChangeArrowheads="1"/>
            </p:cNvSpPr>
            <p:nvPr/>
          </p:nvSpPr>
          <p:spPr bwMode="auto">
            <a:xfrm>
              <a:off x="2099603" y="4258729"/>
              <a:ext cx="2143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31" name="矩形 15">
              <a:extLst>
                <a:ext uri="{FF2B5EF4-FFF2-40B4-BE49-F238E27FC236}">
                  <a16:creationId xmlns:a16="http://schemas.microsoft.com/office/drawing/2014/main" id="{C7EEABD7-1F4B-AE19-9445-9145818E3207}"/>
                </a:ext>
              </a:extLst>
            </p:cNvPr>
            <p:cNvSpPr>
              <a:spLocks noChangeArrowheads="1"/>
            </p:cNvSpPr>
            <p:nvPr/>
          </p:nvSpPr>
          <p:spPr bwMode="auto">
            <a:xfrm>
              <a:off x="2180565" y="3649129"/>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32" name="六边形 31">
              <a:extLst>
                <a:ext uri="{FF2B5EF4-FFF2-40B4-BE49-F238E27FC236}">
                  <a16:creationId xmlns:a16="http://schemas.microsoft.com/office/drawing/2014/main" id="{93FC905F-EDEA-0BAE-1F3C-023D9014D1D6}"/>
                </a:ext>
              </a:extLst>
            </p:cNvPr>
            <p:cNvSpPr/>
            <p:nvPr/>
          </p:nvSpPr>
          <p:spPr>
            <a:xfrm rot="5400000">
              <a:off x="2592568" y="2552167"/>
              <a:ext cx="1004887" cy="855662"/>
            </a:xfrm>
            <a:prstGeom prst="hexagon">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33" name="矩形 74">
              <a:extLst>
                <a:ext uri="{FF2B5EF4-FFF2-40B4-BE49-F238E27FC236}">
                  <a16:creationId xmlns:a16="http://schemas.microsoft.com/office/drawing/2014/main" id="{1DD867CB-56C1-09D4-4ECB-2D188D391650}"/>
                </a:ext>
              </a:extLst>
            </p:cNvPr>
            <p:cNvSpPr>
              <a:spLocks noChangeArrowheads="1"/>
            </p:cNvSpPr>
            <p:nvPr/>
          </p:nvSpPr>
          <p:spPr bwMode="auto">
            <a:xfrm>
              <a:off x="2545690" y="2553754"/>
              <a:ext cx="277813"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34" name="直接连接符 33">
              <a:extLst>
                <a:ext uri="{FF2B5EF4-FFF2-40B4-BE49-F238E27FC236}">
                  <a16:creationId xmlns:a16="http://schemas.microsoft.com/office/drawing/2014/main" id="{7EEFB108-B594-3662-6462-D3CC1C69ED07}"/>
                </a:ext>
              </a:extLst>
            </p:cNvPr>
            <p:cNvCxnSpPr>
              <a:cxnSpLocks noChangeAspect="1"/>
            </p:cNvCxnSpPr>
            <p:nvPr/>
          </p:nvCxnSpPr>
          <p:spPr>
            <a:xfrm rot="21540000" flipH="1">
              <a:off x="2823392" y="2550063"/>
              <a:ext cx="288000" cy="1410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id="{0FF849AC-FD05-0664-04E3-659EF204D65F}"/>
                </a:ext>
              </a:extLst>
            </p:cNvPr>
            <p:cNvCxnSpPr>
              <a:cxnSpLocks noChangeAspect="1"/>
            </p:cNvCxnSpPr>
            <p:nvPr/>
          </p:nvCxnSpPr>
          <p:spPr>
            <a:xfrm>
              <a:off x="2745715" y="3230029"/>
              <a:ext cx="288000" cy="1396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矩形 77">
              <a:extLst>
                <a:ext uri="{FF2B5EF4-FFF2-40B4-BE49-F238E27FC236}">
                  <a16:creationId xmlns:a16="http://schemas.microsoft.com/office/drawing/2014/main" id="{A4495290-1F5A-EA42-C20C-0E75B0E240C5}"/>
                </a:ext>
              </a:extLst>
            </p:cNvPr>
            <p:cNvSpPr>
              <a:spLocks noChangeArrowheads="1"/>
            </p:cNvSpPr>
            <p:nvPr/>
          </p:nvSpPr>
          <p:spPr bwMode="auto">
            <a:xfrm>
              <a:off x="3002890" y="3312579"/>
              <a:ext cx="277813"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39" name="直接连接符 38">
              <a:extLst>
                <a:ext uri="{FF2B5EF4-FFF2-40B4-BE49-F238E27FC236}">
                  <a16:creationId xmlns:a16="http://schemas.microsoft.com/office/drawing/2014/main" id="{5019C7E7-141D-2358-5A4A-8D46A15F432A}"/>
                </a:ext>
              </a:extLst>
            </p:cNvPr>
            <p:cNvCxnSpPr/>
            <p:nvPr/>
          </p:nvCxnSpPr>
          <p:spPr>
            <a:xfrm>
              <a:off x="3459032" y="2753779"/>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正五边形 38">
              <a:extLst>
                <a:ext uri="{FF2B5EF4-FFF2-40B4-BE49-F238E27FC236}">
                  <a16:creationId xmlns:a16="http://schemas.microsoft.com/office/drawing/2014/main" id="{25E33B93-B5D8-2F1F-4964-BB17F2909A41}"/>
                </a:ext>
              </a:extLst>
            </p:cNvPr>
            <p:cNvSpPr/>
            <p:nvPr/>
          </p:nvSpPr>
          <p:spPr>
            <a:xfrm rot="5400000">
              <a:off x="3456915" y="2599792"/>
              <a:ext cx="909637" cy="766762"/>
            </a:xfrm>
            <a:prstGeom prst="pentagon">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41" name="直接连接符 40">
              <a:extLst>
                <a:ext uri="{FF2B5EF4-FFF2-40B4-BE49-F238E27FC236}">
                  <a16:creationId xmlns:a16="http://schemas.microsoft.com/office/drawing/2014/main" id="{160082A9-4CEE-7552-83CB-F40E527D06F0}"/>
                </a:ext>
              </a:extLst>
            </p:cNvPr>
            <p:cNvCxnSpPr>
              <a:cxnSpLocks noChangeAspect="1"/>
            </p:cNvCxnSpPr>
            <p:nvPr/>
          </p:nvCxnSpPr>
          <p:spPr>
            <a:xfrm flipH="1" flipV="1">
              <a:off x="3991903" y="2633129"/>
              <a:ext cx="216000" cy="345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矩形 88">
              <a:extLst>
                <a:ext uri="{FF2B5EF4-FFF2-40B4-BE49-F238E27FC236}">
                  <a16:creationId xmlns:a16="http://schemas.microsoft.com/office/drawing/2014/main" id="{57808740-B959-CF30-20C6-19938CAA7388}"/>
                </a:ext>
              </a:extLst>
            </p:cNvPr>
            <p:cNvSpPr>
              <a:spLocks noChangeArrowheads="1"/>
            </p:cNvSpPr>
            <p:nvPr/>
          </p:nvSpPr>
          <p:spPr bwMode="auto">
            <a:xfrm>
              <a:off x="3820453" y="2410879"/>
              <a:ext cx="279400"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43" name="矩形 90">
              <a:extLst>
                <a:ext uri="{FF2B5EF4-FFF2-40B4-BE49-F238E27FC236}">
                  <a16:creationId xmlns:a16="http://schemas.microsoft.com/office/drawing/2014/main" id="{62B2044F-B77E-A1F9-C670-59ED86053F63}"/>
                </a:ext>
              </a:extLst>
            </p:cNvPr>
            <p:cNvSpPr>
              <a:spLocks noChangeArrowheads="1"/>
            </p:cNvSpPr>
            <p:nvPr/>
          </p:nvSpPr>
          <p:spPr bwMode="auto">
            <a:xfrm>
              <a:off x="3814103" y="3307816"/>
              <a:ext cx="279400"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44" name="直接连接符 43">
              <a:extLst>
                <a:ext uri="{FF2B5EF4-FFF2-40B4-BE49-F238E27FC236}">
                  <a16:creationId xmlns:a16="http://schemas.microsoft.com/office/drawing/2014/main" id="{F9CF130D-4BA2-C0D5-C7E0-AB6FD4854DBB}"/>
                </a:ext>
              </a:extLst>
            </p:cNvPr>
            <p:cNvCxnSpPr/>
            <p:nvPr/>
          </p:nvCxnSpPr>
          <p:spPr>
            <a:xfrm>
              <a:off x="3110840" y="2204504"/>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矩形 93">
              <a:extLst>
                <a:ext uri="{FF2B5EF4-FFF2-40B4-BE49-F238E27FC236}">
                  <a16:creationId xmlns:a16="http://schemas.microsoft.com/office/drawing/2014/main" id="{BEF6AAC2-C418-4307-39C9-894E4216843B}"/>
                </a:ext>
              </a:extLst>
            </p:cNvPr>
            <p:cNvSpPr>
              <a:spLocks noChangeArrowheads="1"/>
            </p:cNvSpPr>
            <p:nvPr/>
          </p:nvSpPr>
          <p:spPr bwMode="auto">
            <a:xfrm>
              <a:off x="2982253" y="1896529"/>
              <a:ext cx="561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NH</a:t>
              </a:r>
              <a:r>
                <a:rPr lang="en-US" altLang="zh-CN" sz="2000" b="1" baseline="-25000" dirty="0">
                  <a:solidFill>
                    <a:srgbClr val="000000"/>
                  </a:solidFill>
                  <a:latin typeface="Times New Roman" panose="02020603050405020304" pitchFamily="18" charset="0"/>
                </a:rPr>
                <a:t>2</a:t>
              </a:r>
              <a:endParaRPr lang="zh-CN" altLang="en-US" sz="2000" b="1" baseline="-25000" dirty="0">
                <a:latin typeface="Times New Roman" panose="02020603050405020304" pitchFamily="18" charset="0"/>
              </a:endParaRPr>
            </a:p>
          </p:txBody>
        </p:sp>
        <p:sp>
          <p:nvSpPr>
            <p:cNvPr id="46" name="矩形 71">
              <a:extLst>
                <a:ext uri="{FF2B5EF4-FFF2-40B4-BE49-F238E27FC236}">
                  <a16:creationId xmlns:a16="http://schemas.microsoft.com/office/drawing/2014/main" id="{36BF2BE9-967E-7537-F9F7-B2F637CD4B46}"/>
                </a:ext>
              </a:extLst>
            </p:cNvPr>
            <p:cNvSpPr>
              <a:spLocks noChangeArrowheads="1"/>
            </p:cNvSpPr>
            <p:nvPr/>
          </p:nvSpPr>
          <p:spPr bwMode="auto">
            <a:xfrm>
              <a:off x="4036353" y="3345916"/>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9</a:t>
              </a:r>
              <a:endParaRPr lang="zh-CN" altLang="en-US" sz="1400">
                <a:latin typeface="Times New Roman" panose="02020603050405020304" pitchFamily="18" charset="0"/>
              </a:endParaRPr>
            </a:p>
          </p:txBody>
        </p:sp>
      </p:grpSp>
      <p:grpSp>
        <p:nvGrpSpPr>
          <p:cNvPr id="47" name="组合 46">
            <a:extLst>
              <a:ext uri="{FF2B5EF4-FFF2-40B4-BE49-F238E27FC236}">
                <a16:creationId xmlns:a16="http://schemas.microsoft.com/office/drawing/2014/main" id="{C6036822-D700-4263-409B-7F70C3439CB9}"/>
              </a:ext>
            </a:extLst>
          </p:cNvPr>
          <p:cNvGrpSpPr/>
          <p:nvPr/>
        </p:nvGrpSpPr>
        <p:grpSpPr>
          <a:xfrm>
            <a:off x="4419043" y="1856749"/>
            <a:ext cx="3901239" cy="4005709"/>
            <a:chOff x="5172075" y="1847224"/>
            <a:chExt cx="3901239" cy="4005709"/>
          </a:xfrm>
        </p:grpSpPr>
        <p:sp>
          <p:nvSpPr>
            <p:cNvPr id="48" name="Rectangle 2">
              <a:extLst>
                <a:ext uri="{FF2B5EF4-FFF2-40B4-BE49-F238E27FC236}">
                  <a16:creationId xmlns:a16="http://schemas.microsoft.com/office/drawing/2014/main" id="{77852065-060F-75E2-A8D3-AF7BBF0E4D5A}"/>
                </a:ext>
              </a:extLst>
            </p:cNvPr>
            <p:cNvSpPr>
              <a:spLocks noChangeArrowheads="1"/>
            </p:cNvSpPr>
            <p:nvPr/>
          </p:nvSpPr>
          <p:spPr bwMode="auto">
            <a:xfrm>
              <a:off x="7503281" y="5465135"/>
              <a:ext cx="876300" cy="387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80000"/>
                </a:lnSpc>
                <a:defRPr/>
              </a:pPr>
              <a:r>
                <a:rPr kumimoji="1" lang="en-US" altLang="zh-CN" sz="2400" dirty="0">
                  <a:effectLst>
                    <a:outerShdw blurRad="38100" dist="38100" dir="2700000" algn="tl">
                      <a:srgbClr val="C0C0C0"/>
                    </a:outerShdw>
                  </a:effectLst>
                  <a:latin typeface="Times New Roman" pitchFamily="18" charset="0"/>
                </a:rPr>
                <a:t>ADP</a:t>
              </a:r>
              <a:endParaRPr kumimoji="1" lang="en-US" altLang="zh-CN" sz="2400" dirty="0">
                <a:effectLst>
                  <a:outerShdw blurRad="38100" dist="38100" dir="2700000" algn="tl">
                    <a:srgbClr val="C0C0C0"/>
                  </a:outerShdw>
                </a:effectLst>
                <a:latin typeface="Times New Roman" pitchFamily="18" charset="0"/>
                <a:ea typeface="华文楷体" pitchFamily="2" charset="-122"/>
              </a:endParaRPr>
            </a:p>
          </p:txBody>
        </p:sp>
        <p:cxnSp>
          <p:nvCxnSpPr>
            <p:cNvPr id="49" name="直接连接符 48">
              <a:extLst>
                <a:ext uri="{FF2B5EF4-FFF2-40B4-BE49-F238E27FC236}">
                  <a16:creationId xmlns:a16="http://schemas.microsoft.com/office/drawing/2014/main" id="{01D79657-F76F-CB8A-6261-1A79FDC63AEA}"/>
                </a:ext>
              </a:extLst>
            </p:cNvPr>
            <p:cNvCxnSpPr/>
            <p:nvPr/>
          </p:nvCxnSpPr>
          <p:spPr>
            <a:xfrm>
              <a:off x="7468352" y="4706311"/>
              <a:ext cx="900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等腰三角形 49">
              <a:extLst>
                <a:ext uri="{FF2B5EF4-FFF2-40B4-BE49-F238E27FC236}">
                  <a16:creationId xmlns:a16="http://schemas.microsoft.com/office/drawing/2014/main" id="{44FD6C48-2D0D-040F-D89E-1ADF51BFA167}"/>
                </a:ext>
              </a:extLst>
            </p:cNvPr>
            <p:cNvSpPr>
              <a:spLocks noChangeAspect="1"/>
            </p:cNvSpPr>
            <p:nvPr/>
          </p:nvSpPr>
          <p:spPr>
            <a:xfrm rot="2700000">
              <a:off x="8504196" y="4219742"/>
              <a:ext cx="82550" cy="57626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51" name="等腰三角形 50">
              <a:extLst>
                <a:ext uri="{FF2B5EF4-FFF2-40B4-BE49-F238E27FC236}">
                  <a16:creationId xmlns:a16="http://schemas.microsoft.com/office/drawing/2014/main" id="{96893A67-2656-4087-A5A6-1055C0844F35}"/>
                </a:ext>
              </a:extLst>
            </p:cNvPr>
            <p:cNvSpPr>
              <a:spLocks noChangeAspect="1"/>
            </p:cNvSpPr>
            <p:nvPr/>
          </p:nvSpPr>
          <p:spPr>
            <a:xfrm rot="18900000">
              <a:off x="7247689" y="4222124"/>
              <a:ext cx="82550" cy="576262"/>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52" name="直接连接符 51">
              <a:extLst>
                <a:ext uri="{FF2B5EF4-FFF2-40B4-BE49-F238E27FC236}">
                  <a16:creationId xmlns:a16="http://schemas.microsoft.com/office/drawing/2014/main" id="{2A205DEA-C4CF-E33B-CA49-B3DDC27A6DE0}"/>
                </a:ext>
              </a:extLst>
            </p:cNvPr>
            <p:cNvCxnSpPr/>
            <p:nvPr/>
          </p:nvCxnSpPr>
          <p:spPr>
            <a:xfrm flipH="1">
              <a:off x="7093702" y="3969711"/>
              <a:ext cx="823912" cy="3667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90DFF418-16D1-3832-5265-894D80A321FD}"/>
                </a:ext>
              </a:extLst>
            </p:cNvPr>
            <p:cNvCxnSpPr/>
            <p:nvPr/>
          </p:nvCxnSpPr>
          <p:spPr>
            <a:xfrm>
              <a:off x="7893802" y="3969711"/>
              <a:ext cx="822325" cy="3667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矩形 58">
              <a:extLst>
                <a:ext uri="{FF2B5EF4-FFF2-40B4-BE49-F238E27FC236}">
                  <a16:creationId xmlns:a16="http://schemas.microsoft.com/office/drawing/2014/main" id="{754EAD0F-11AC-2EA9-2419-74D167B8D42B}"/>
                </a:ext>
              </a:extLst>
            </p:cNvPr>
            <p:cNvSpPr>
              <a:spLocks noChangeArrowheads="1"/>
            </p:cNvSpPr>
            <p:nvPr/>
          </p:nvSpPr>
          <p:spPr bwMode="auto">
            <a:xfrm>
              <a:off x="7787439" y="3815724"/>
              <a:ext cx="290513"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cxnSp>
          <p:nvCxnSpPr>
            <p:cNvPr id="55" name="直接连接符 54">
              <a:extLst>
                <a:ext uri="{FF2B5EF4-FFF2-40B4-BE49-F238E27FC236}">
                  <a16:creationId xmlns:a16="http://schemas.microsoft.com/office/drawing/2014/main" id="{6AF70D81-0D00-AB10-A338-88C5916874B3}"/>
                </a:ext>
              </a:extLst>
            </p:cNvPr>
            <p:cNvCxnSpPr/>
            <p:nvPr/>
          </p:nvCxnSpPr>
          <p:spPr>
            <a:xfrm>
              <a:off x="8725652" y="3523624"/>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id="{8430EE29-E82D-8AAB-A7AF-4EA792DD59F0}"/>
                </a:ext>
              </a:extLst>
            </p:cNvPr>
            <p:cNvCxnSpPr/>
            <p:nvPr/>
          </p:nvCxnSpPr>
          <p:spPr>
            <a:xfrm>
              <a:off x="7087352" y="4096711"/>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矩形 93">
              <a:extLst>
                <a:ext uri="{FF2B5EF4-FFF2-40B4-BE49-F238E27FC236}">
                  <a16:creationId xmlns:a16="http://schemas.microsoft.com/office/drawing/2014/main" id="{A3871535-C079-5604-AD54-22C2E0A86D2F}"/>
                </a:ext>
              </a:extLst>
            </p:cNvPr>
            <p:cNvSpPr>
              <a:spLocks noChangeArrowheads="1"/>
            </p:cNvSpPr>
            <p:nvPr/>
          </p:nvSpPr>
          <p:spPr bwMode="auto">
            <a:xfrm>
              <a:off x="5172075" y="3385326"/>
              <a:ext cx="2335498" cy="1156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O      </a:t>
              </a:r>
              <a:r>
                <a:rPr lang="en-US" altLang="zh-CN" sz="1000" b="1" dirty="0">
                  <a:solidFill>
                    <a:srgbClr val="000000"/>
                  </a:solidFill>
                  <a:latin typeface="Times New Roman" panose="02020603050405020304" pitchFamily="18" charset="0"/>
                </a:rPr>
                <a:t> </a:t>
              </a:r>
              <a:r>
                <a:rPr lang="en-US" altLang="zh-CN" sz="2000" b="1" dirty="0" err="1">
                  <a:solidFill>
                    <a:srgbClr val="000000"/>
                  </a:solidFill>
                  <a:latin typeface="Times New Roman" panose="02020603050405020304" pitchFamily="18" charset="0"/>
                </a:rPr>
                <a:t>O</a:t>
              </a:r>
              <a:endParaRPr lang="en-US" altLang="zh-CN" sz="2000" b="1" dirty="0">
                <a:solidFill>
                  <a:srgbClr val="000000"/>
                </a:solidFill>
                <a:latin typeface="Times New Roman" panose="02020603050405020304" pitchFamily="18" charset="0"/>
              </a:endParaRP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        ‖</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HO‒P‒O‒P‒O‒CH</a:t>
              </a:r>
              <a:r>
                <a:rPr lang="en-US" altLang="zh-CN" sz="2000" b="1" baseline="-25000" dirty="0">
                  <a:solidFill>
                    <a:srgbClr val="000000"/>
                  </a:solidFill>
                  <a:latin typeface="Times New Roman" panose="02020603050405020304" pitchFamily="18" charset="0"/>
                </a:rPr>
                <a:t>2</a:t>
              </a:r>
            </a:p>
            <a:p>
              <a:pPr eaLnBrk="1" hangingPunct="1">
                <a:lnSpc>
                  <a:spcPts val="1800"/>
                </a:lnSpc>
                <a:spcBef>
                  <a:spcPct val="0"/>
                </a:spcBef>
                <a:buFontTx/>
                <a:buNone/>
              </a:pPr>
              <a:r>
                <a:rPr lang="en-US" altLang="zh-CN" sz="2000" b="1" dirty="0">
                  <a:latin typeface="Times New Roman" panose="02020603050405020304" pitchFamily="18" charset="0"/>
                </a:rPr>
                <a:t>         </a:t>
              </a:r>
              <a:r>
                <a:rPr lang="he-IL" altLang="zh-CN" sz="2000" b="1" dirty="0">
                  <a:latin typeface="Times New Roman" panose="02020603050405020304" pitchFamily="18" charset="0"/>
                </a:rPr>
                <a:t>׀</a:t>
              </a:r>
              <a:r>
                <a:rPr lang="en-US" altLang="zh-CN" sz="2000" b="1" dirty="0">
                  <a:latin typeface="Times New Roman" panose="02020603050405020304" pitchFamily="18" charset="0"/>
                </a:rPr>
                <a:t>        </a:t>
              </a:r>
              <a:r>
                <a:rPr lang="he-IL" altLang="zh-CN" sz="2000" b="1" dirty="0">
                  <a:latin typeface="Times New Roman" panose="02020603050405020304" pitchFamily="18" charset="0"/>
                </a:rPr>
                <a:t>׀</a:t>
              </a:r>
              <a:endParaRPr lang="en-US" altLang="zh-CN" sz="2000" b="1" dirty="0">
                <a:latin typeface="Times New Roman" panose="02020603050405020304" pitchFamily="18" charset="0"/>
              </a:endParaRPr>
            </a:p>
            <a:p>
              <a:pPr eaLnBrk="1" hangingPunct="1">
                <a:lnSpc>
                  <a:spcPts val="1800"/>
                </a:lnSpc>
                <a:spcBef>
                  <a:spcPct val="0"/>
                </a:spcBef>
                <a:buFontTx/>
                <a:buNone/>
              </a:pPr>
              <a:r>
                <a:rPr lang="en-US" altLang="zh-CN" sz="2000" b="1" dirty="0">
                  <a:latin typeface="Times New Roman" panose="02020603050405020304" pitchFamily="18" charset="0"/>
                </a:rPr>
                <a:t>        OH   </a:t>
              </a:r>
              <a:r>
                <a:rPr lang="en-US" altLang="zh-CN" sz="2000" b="1" dirty="0" err="1">
                  <a:latin typeface="Times New Roman" panose="02020603050405020304" pitchFamily="18" charset="0"/>
                </a:rPr>
                <a:t>OH</a:t>
              </a:r>
              <a:endParaRPr lang="zh-CN" altLang="en-US" sz="2000" b="1" dirty="0">
                <a:latin typeface="Times New Roman" panose="02020603050405020304" pitchFamily="18" charset="0"/>
              </a:endParaRPr>
            </a:p>
          </p:txBody>
        </p:sp>
        <p:sp>
          <p:nvSpPr>
            <p:cNvPr id="58" name="矩形 93">
              <a:extLst>
                <a:ext uri="{FF2B5EF4-FFF2-40B4-BE49-F238E27FC236}">
                  <a16:creationId xmlns:a16="http://schemas.microsoft.com/office/drawing/2014/main" id="{D774E91B-A567-0532-45B9-127FC6D7CB13}"/>
                </a:ext>
              </a:extLst>
            </p:cNvPr>
            <p:cNvSpPr>
              <a:spLocks noChangeArrowheads="1"/>
            </p:cNvSpPr>
            <p:nvPr/>
          </p:nvSpPr>
          <p:spPr bwMode="auto">
            <a:xfrm>
              <a:off x="6949239" y="4553911"/>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59" name="矩形 93">
              <a:extLst>
                <a:ext uri="{FF2B5EF4-FFF2-40B4-BE49-F238E27FC236}">
                  <a16:creationId xmlns:a16="http://schemas.microsoft.com/office/drawing/2014/main" id="{C273CD28-2E71-23F7-F4D5-160EC7BF93B1}"/>
                </a:ext>
              </a:extLst>
            </p:cNvPr>
            <p:cNvSpPr>
              <a:spLocks noChangeArrowheads="1"/>
            </p:cNvSpPr>
            <p:nvPr/>
          </p:nvSpPr>
          <p:spPr bwMode="auto">
            <a:xfrm>
              <a:off x="8611352" y="4553911"/>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60" name="直接连接符 59">
              <a:extLst>
                <a:ext uri="{FF2B5EF4-FFF2-40B4-BE49-F238E27FC236}">
                  <a16:creationId xmlns:a16="http://schemas.microsoft.com/office/drawing/2014/main" id="{05C8E58F-B400-3EDB-B64D-754211B7CF4C}"/>
                </a:ext>
              </a:extLst>
            </p:cNvPr>
            <p:cNvCxnSpPr/>
            <p:nvPr/>
          </p:nvCxnSpPr>
          <p:spPr>
            <a:xfrm>
              <a:off x="7479464" y="4477711"/>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a16="http://schemas.microsoft.com/office/drawing/2014/main" id="{1F39F85B-63F4-1F4F-3A4C-2054BA8D47A1}"/>
                </a:ext>
              </a:extLst>
            </p:cNvPr>
            <p:cNvCxnSpPr/>
            <p:nvPr/>
          </p:nvCxnSpPr>
          <p:spPr>
            <a:xfrm>
              <a:off x="8346239" y="4477711"/>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矩形 93">
              <a:extLst>
                <a:ext uri="{FF2B5EF4-FFF2-40B4-BE49-F238E27FC236}">
                  <a16:creationId xmlns:a16="http://schemas.microsoft.com/office/drawing/2014/main" id="{CDFA29B6-2930-8B76-E127-ECC6DE261E0D}"/>
                </a:ext>
              </a:extLst>
            </p:cNvPr>
            <p:cNvSpPr>
              <a:spLocks noChangeArrowheads="1"/>
            </p:cNvSpPr>
            <p:nvPr/>
          </p:nvSpPr>
          <p:spPr bwMode="auto">
            <a:xfrm>
              <a:off x="8211302" y="4217361"/>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63" name="矩形 93">
              <a:extLst>
                <a:ext uri="{FF2B5EF4-FFF2-40B4-BE49-F238E27FC236}">
                  <a16:creationId xmlns:a16="http://schemas.microsoft.com/office/drawing/2014/main" id="{8F0D36CF-ADC6-93AA-1806-B8A51A8A9124}"/>
                </a:ext>
              </a:extLst>
            </p:cNvPr>
            <p:cNvSpPr>
              <a:spLocks noChangeArrowheads="1"/>
            </p:cNvSpPr>
            <p:nvPr/>
          </p:nvSpPr>
          <p:spPr bwMode="auto">
            <a:xfrm>
              <a:off x="7336589" y="4217361"/>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59425" name="矩形 93">
              <a:extLst>
                <a:ext uri="{FF2B5EF4-FFF2-40B4-BE49-F238E27FC236}">
                  <a16:creationId xmlns:a16="http://schemas.microsoft.com/office/drawing/2014/main" id="{71D05383-718E-1A81-4D4C-4384EE96F2EF}"/>
                </a:ext>
              </a:extLst>
            </p:cNvPr>
            <p:cNvSpPr>
              <a:spLocks noChangeArrowheads="1"/>
            </p:cNvSpPr>
            <p:nvPr/>
          </p:nvSpPr>
          <p:spPr bwMode="auto">
            <a:xfrm>
              <a:off x="8230352" y="4931736"/>
              <a:ext cx="4905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59426" name="矩形 93">
              <a:extLst>
                <a:ext uri="{FF2B5EF4-FFF2-40B4-BE49-F238E27FC236}">
                  <a16:creationId xmlns:a16="http://schemas.microsoft.com/office/drawing/2014/main" id="{5AFA5DDE-87D9-75AF-1718-73731FC73169}"/>
                </a:ext>
              </a:extLst>
            </p:cNvPr>
            <p:cNvSpPr>
              <a:spLocks noChangeArrowheads="1"/>
            </p:cNvSpPr>
            <p:nvPr/>
          </p:nvSpPr>
          <p:spPr bwMode="auto">
            <a:xfrm>
              <a:off x="7360402" y="4931736"/>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59427" name="矩形 15">
              <a:extLst>
                <a:ext uri="{FF2B5EF4-FFF2-40B4-BE49-F238E27FC236}">
                  <a16:creationId xmlns:a16="http://schemas.microsoft.com/office/drawing/2014/main" id="{622D4A48-8FFE-6D2A-BB9C-7456A9A5BA38}"/>
                </a:ext>
              </a:extLst>
            </p:cNvPr>
            <p:cNvSpPr>
              <a:spLocks noChangeArrowheads="1"/>
            </p:cNvSpPr>
            <p:nvPr/>
          </p:nvSpPr>
          <p:spPr bwMode="auto">
            <a:xfrm>
              <a:off x="8768514" y="4234824"/>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59428" name="矩形 15">
              <a:extLst>
                <a:ext uri="{FF2B5EF4-FFF2-40B4-BE49-F238E27FC236}">
                  <a16:creationId xmlns:a16="http://schemas.microsoft.com/office/drawing/2014/main" id="{83F2973A-E43B-27D9-0296-683EF925DD9C}"/>
                </a:ext>
              </a:extLst>
            </p:cNvPr>
            <p:cNvSpPr>
              <a:spLocks noChangeArrowheads="1"/>
            </p:cNvSpPr>
            <p:nvPr/>
          </p:nvSpPr>
          <p:spPr bwMode="auto">
            <a:xfrm>
              <a:off x="8158914" y="4463424"/>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59429" name="矩形 15">
              <a:extLst>
                <a:ext uri="{FF2B5EF4-FFF2-40B4-BE49-F238E27FC236}">
                  <a16:creationId xmlns:a16="http://schemas.microsoft.com/office/drawing/2014/main" id="{058EABEB-0ECE-2356-5A37-A4022B5E2E59}"/>
                </a:ext>
              </a:extLst>
            </p:cNvPr>
            <p:cNvSpPr>
              <a:spLocks noChangeArrowheads="1"/>
            </p:cNvSpPr>
            <p:nvPr/>
          </p:nvSpPr>
          <p:spPr bwMode="auto">
            <a:xfrm>
              <a:off x="7487402" y="4463424"/>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3</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59430" name="矩形 15">
              <a:extLst>
                <a:ext uri="{FF2B5EF4-FFF2-40B4-BE49-F238E27FC236}">
                  <a16:creationId xmlns:a16="http://schemas.microsoft.com/office/drawing/2014/main" id="{B6390FA1-90E5-55F1-552E-AEDA4F1ACE73}"/>
                </a:ext>
              </a:extLst>
            </p:cNvPr>
            <p:cNvSpPr>
              <a:spLocks noChangeArrowheads="1"/>
            </p:cNvSpPr>
            <p:nvPr/>
          </p:nvSpPr>
          <p:spPr bwMode="auto">
            <a:xfrm>
              <a:off x="6877802" y="4209424"/>
              <a:ext cx="2143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59431" name="矩形 15">
              <a:extLst>
                <a:ext uri="{FF2B5EF4-FFF2-40B4-BE49-F238E27FC236}">
                  <a16:creationId xmlns:a16="http://schemas.microsoft.com/office/drawing/2014/main" id="{E9974E0B-FDAA-BA09-A835-5AD7FAC1FF16}"/>
                </a:ext>
              </a:extLst>
            </p:cNvPr>
            <p:cNvSpPr>
              <a:spLocks noChangeArrowheads="1"/>
            </p:cNvSpPr>
            <p:nvPr/>
          </p:nvSpPr>
          <p:spPr bwMode="auto">
            <a:xfrm>
              <a:off x="6958764" y="3599824"/>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59432" name="六边形 59431">
              <a:extLst>
                <a:ext uri="{FF2B5EF4-FFF2-40B4-BE49-F238E27FC236}">
                  <a16:creationId xmlns:a16="http://schemas.microsoft.com/office/drawing/2014/main" id="{E7F89ADA-DEE7-6FC1-C1EE-E586A21BBC00}"/>
                </a:ext>
              </a:extLst>
            </p:cNvPr>
            <p:cNvSpPr/>
            <p:nvPr/>
          </p:nvSpPr>
          <p:spPr>
            <a:xfrm rot="5400000">
              <a:off x="7384214" y="2502862"/>
              <a:ext cx="1004887" cy="855662"/>
            </a:xfrm>
            <a:prstGeom prst="hexagon">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59433" name="矩形 74">
              <a:extLst>
                <a:ext uri="{FF2B5EF4-FFF2-40B4-BE49-F238E27FC236}">
                  <a16:creationId xmlns:a16="http://schemas.microsoft.com/office/drawing/2014/main" id="{0FCA5D27-144E-C594-23E8-D6D71AFBC4A1}"/>
                </a:ext>
              </a:extLst>
            </p:cNvPr>
            <p:cNvSpPr>
              <a:spLocks noChangeArrowheads="1"/>
            </p:cNvSpPr>
            <p:nvPr/>
          </p:nvSpPr>
          <p:spPr bwMode="auto">
            <a:xfrm>
              <a:off x="7323889" y="2504449"/>
              <a:ext cx="277813"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59435" name="直接连接符 59434">
              <a:extLst>
                <a:ext uri="{FF2B5EF4-FFF2-40B4-BE49-F238E27FC236}">
                  <a16:creationId xmlns:a16="http://schemas.microsoft.com/office/drawing/2014/main" id="{487E607E-E637-5B28-A272-44FBDC9DED8D}"/>
                </a:ext>
              </a:extLst>
            </p:cNvPr>
            <p:cNvCxnSpPr>
              <a:cxnSpLocks noChangeAspect="1"/>
            </p:cNvCxnSpPr>
            <p:nvPr/>
          </p:nvCxnSpPr>
          <p:spPr>
            <a:xfrm rot="21540000" flipH="1">
              <a:off x="7601591" y="2500758"/>
              <a:ext cx="288000" cy="1410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36" name="直接连接符 59435">
              <a:extLst>
                <a:ext uri="{FF2B5EF4-FFF2-40B4-BE49-F238E27FC236}">
                  <a16:creationId xmlns:a16="http://schemas.microsoft.com/office/drawing/2014/main" id="{D959DBFD-38C8-77AC-ACFF-CD642055ADFA}"/>
                </a:ext>
              </a:extLst>
            </p:cNvPr>
            <p:cNvCxnSpPr>
              <a:cxnSpLocks noChangeAspect="1"/>
            </p:cNvCxnSpPr>
            <p:nvPr/>
          </p:nvCxnSpPr>
          <p:spPr>
            <a:xfrm>
              <a:off x="7523914" y="3180724"/>
              <a:ext cx="288000" cy="1396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437" name="矩形 77">
              <a:extLst>
                <a:ext uri="{FF2B5EF4-FFF2-40B4-BE49-F238E27FC236}">
                  <a16:creationId xmlns:a16="http://schemas.microsoft.com/office/drawing/2014/main" id="{BFCCC33A-FB8F-C9B9-9AEB-70AF8E587CBA}"/>
                </a:ext>
              </a:extLst>
            </p:cNvPr>
            <p:cNvSpPr>
              <a:spLocks noChangeArrowheads="1"/>
            </p:cNvSpPr>
            <p:nvPr/>
          </p:nvSpPr>
          <p:spPr bwMode="auto">
            <a:xfrm>
              <a:off x="7781089" y="3263274"/>
              <a:ext cx="277813"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59438" name="直接连接符 59437">
              <a:extLst>
                <a:ext uri="{FF2B5EF4-FFF2-40B4-BE49-F238E27FC236}">
                  <a16:creationId xmlns:a16="http://schemas.microsoft.com/office/drawing/2014/main" id="{93C59631-5BF7-6755-67B5-FFEF3FE7B24B}"/>
                </a:ext>
              </a:extLst>
            </p:cNvPr>
            <p:cNvCxnSpPr/>
            <p:nvPr/>
          </p:nvCxnSpPr>
          <p:spPr>
            <a:xfrm>
              <a:off x="8237231" y="2704474"/>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439" name="正五边形 76">
              <a:extLst>
                <a:ext uri="{FF2B5EF4-FFF2-40B4-BE49-F238E27FC236}">
                  <a16:creationId xmlns:a16="http://schemas.microsoft.com/office/drawing/2014/main" id="{BFB41D1C-044A-3C5D-8F33-1F12F89FDB68}"/>
                </a:ext>
              </a:extLst>
            </p:cNvPr>
            <p:cNvSpPr/>
            <p:nvPr/>
          </p:nvSpPr>
          <p:spPr>
            <a:xfrm rot="5400000">
              <a:off x="8235114" y="2550487"/>
              <a:ext cx="909637" cy="766762"/>
            </a:xfrm>
            <a:prstGeom prst="pentagon">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59440" name="直接连接符 59439">
              <a:extLst>
                <a:ext uri="{FF2B5EF4-FFF2-40B4-BE49-F238E27FC236}">
                  <a16:creationId xmlns:a16="http://schemas.microsoft.com/office/drawing/2014/main" id="{1F942218-F6DC-0943-73A4-F7F36313AED4}"/>
                </a:ext>
              </a:extLst>
            </p:cNvPr>
            <p:cNvCxnSpPr>
              <a:cxnSpLocks noChangeAspect="1"/>
            </p:cNvCxnSpPr>
            <p:nvPr/>
          </p:nvCxnSpPr>
          <p:spPr>
            <a:xfrm flipH="1" flipV="1">
              <a:off x="8770102" y="2583824"/>
              <a:ext cx="216000" cy="345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441" name="矩形 88">
              <a:extLst>
                <a:ext uri="{FF2B5EF4-FFF2-40B4-BE49-F238E27FC236}">
                  <a16:creationId xmlns:a16="http://schemas.microsoft.com/office/drawing/2014/main" id="{8BDD88E1-5235-7FC0-23AC-2803CDA3F9ED}"/>
                </a:ext>
              </a:extLst>
            </p:cNvPr>
            <p:cNvSpPr>
              <a:spLocks noChangeArrowheads="1"/>
            </p:cNvSpPr>
            <p:nvPr/>
          </p:nvSpPr>
          <p:spPr bwMode="auto">
            <a:xfrm>
              <a:off x="8598652" y="2361574"/>
              <a:ext cx="279400"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59442" name="矩形 90">
              <a:extLst>
                <a:ext uri="{FF2B5EF4-FFF2-40B4-BE49-F238E27FC236}">
                  <a16:creationId xmlns:a16="http://schemas.microsoft.com/office/drawing/2014/main" id="{EF8228A4-189E-4F20-9047-0F357AB0E262}"/>
                </a:ext>
              </a:extLst>
            </p:cNvPr>
            <p:cNvSpPr>
              <a:spLocks noChangeArrowheads="1"/>
            </p:cNvSpPr>
            <p:nvPr/>
          </p:nvSpPr>
          <p:spPr bwMode="auto">
            <a:xfrm>
              <a:off x="8592302" y="3258511"/>
              <a:ext cx="279400"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59446" name="直接连接符 59445">
              <a:extLst>
                <a:ext uri="{FF2B5EF4-FFF2-40B4-BE49-F238E27FC236}">
                  <a16:creationId xmlns:a16="http://schemas.microsoft.com/office/drawing/2014/main" id="{424642C1-19A0-8407-B98F-1E02B8029A6B}"/>
                </a:ext>
              </a:extLst>
            </p:cNvPr>
            <p:cNvCxnSpPr/>
            <p:nvPr/>
          </p:nvCxnSpPr>
          <p:spPr>
            <a:xfrm>
              <a:off x="7889039" y="2155199"/>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448" name="矩形 93">
              <a:extLst>
                <a:ext uri="{FF2B5EF4-FFF2-40B4-BE49-F238E27FC236}">
                  <a16:creationId xmlns:a16="http://schemas.microsoft.com/office/drawing/2014/main" id="{E99DB5CC-3093-8A7B-0841-CAB3F079068E}"/>
                </a:ext>
              </a:extLst>
            </p:cNvPr>
            <p:cNvSpPr>
              <a:spLocks noChangeArrowheads="1"/>
            </p:cNvSpPr>
            <p:nvPr/>
          </p:nvSpPr>
          <p:spPr bwMode="auto">
            <a:xfrm>
              <a:off x="7760452" y="1847224"/>
              <a:ext cx="561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NH</a:t>
              </a:r>
              <a:r>
                <a:rPr lang="en-US" altLang="zh-CN" sz="2000" b="1" baseline="-25000" dirty="0">
                  <a:solidFill>
                    <a:srgbClr val="000000"/>
                  </a:solidFill>
                  <a:latin typeface="Times New Roman" panose="02020603050405020304" pitchFamily="18" charset="0"/>
                </a:rPr>
                <a:t>2</a:t>
              </a:r>
              <a:endParaRPr lang="zh-CN" altLang="en-US" sz="2000" b="1" baseline="-25000" dirty="0">
                <a:latin typeface="Times New Roman" panose="02020603050405020304" pitchFamily="18" charset="0"/>
              </a:endParaRPr>
            </a:p>
          </p:txBody>
        </p:sp>
        <p:sp>
          <p:nvSpPr>
            <p:cNvPr id="59449" name="矩形 71">
              <a:extLst>
                <a:ext uri="{FF2B5EF4-FFF2-40B4-BE49-F238E27FC236}">
                  <a16:creationId xmlns:a16="http://schemas.microsoft.com/office/drawing/2014/main" id="{B9DEF7D2-056C-69DF-C95B-31F3D4858934}"/>
                </a:ext>
              </a:extLst>
            </p:cNvPr>
            <p:cNvSpPr>
              <a:spLocks noChangeArrowheads="1"/>
            </p:cNvSpPr>
            <p:nvPr/>
          </p:nvSpPr>
          <p:spPr bwMode="auto">
            <a:xfrm>
              <a:off x="8814552" y="3296611"/>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9</a:t>
              </a:r>
              <a:endParaRPr lang="zh-CN" altLang="en-US" sz="1400">
                <a:latin typeface="Times New Roman" panose="02020603050405020304" pitchFamily="18" charset="0"/>
              </a:endParaRPr>
            </a:p>
          </p:txBody>
        </p:sp>
      </p:grpSp>
      <p:grpSp>
        <p:nvGrpSpPr>
          <p:cNvPr id="59450" name="组合 59449">
            <a:extLst>
              <a:ext uri="{FF2B5EF4-FFF2-40B4-BE49-F238E27FC236}">
                <a16:creationId xmlns:a16="http://schemas.microsoft.com/office/drawing/2014/main" id="{9150171A-A3D6-BB2F-BC7C-68F77E4A771D}"/>
              </a:ext>
            </a:extLst>
          </p:cNvPr>
          <p:cNvGrpSpPr/>
          <p:nvPr/>
        </p:nvGrpSpPr>
        <p:grpSpPr>
          <a:xfrm>
            <a:off x="5024720" y="1851707"/>
            <a:ext cx="3300046" cy="4005709"/>
            <a:chOff x="9798420" y="1851707"/>
            <a:chExt cx="3300046" cy="4005709"/>
          </a:xfrm>
        </p:grpSpPr>
        <p:sp>
          <p:nvSpPr>
            <p:cNvPr id="59451" name="Rectangle 2">
              <a:extLst>
                <a:ext uri="{FF2B5EF4-FFF2-40B4-BE49-F238E27FC236}">
                  <a16:creationId xmlns:a16="http://schemas.microsoft.com/office/drawing/2014/main" id="{1A45FF6F-351C-ADDC-5A6D-B261AF892BBF}"/>
                </a:ext>
              </a:extLst>
            </p:cNvPr>
            <p:cNvSpPr>
              <a:spLocks noChangeArrowheads="1"/>
            </p:cNvSpPr>
            <p:nvPr/>
          </p:nvSpPr>
          <p:spPr bwMode="auto">
            <a:xfrm>
              <a:off x="11528433" y="5469618"/>
              <a:ext cx="876300" cy="387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80000"/>
                </a:lnSpc>
                <a:defRPr/>
              </a:pPr>
              <a:r>
                <a:rPr kumimoji="1" lang="en-US" altLang="zh-CN" sz="2400" dirty="0">
                  <a:effectLst>
                    <a:outerShdw blurRad="38100" dist="38100" dir="2700000" algn="tl">
                      <a:srgbClr val="C0C0C0"/>
                    </a:outerShdw>
                  </a:effectLst>
                  <a:latin typeface="Times New Roman" pitchFamily="18" charset="0"/>
                </a:rPr>
                <a:t>AMP</a:t>
              </a:r>
              <a:endParaRPr kumimoji="1" lang="en-US" altLang="zh-CN" sz="2400" dirty="0">
                <a:effectLst>
                  <a:outerShdw blurRad="38100" dist="38100" dir="2700000" algn="tl">
                    <a:srgbClr val="C0C0C0"/>
                  </a:outerShdw>
                </a:effectLst>
                <a:latin typeface="Times New Roman" pitchFamily="18" charset="0"/>
                <a:ea typeface="华文楷体" pitchFamily="2" charset="-122"/>
              </a:endParaRPr>
            </a:p>
          </p:txBody>
        </p:sp>
        <p:cxnSp>
          <p:nvCxnSpPr>
            <p:cNvPr id="59452" name="直接连接符 59451">
              <a:extLst>
                <a:ext uri="{FF2B5EF4-FFF2-40B4-BE49-F238E27FC236}">
                  <a16:creationId xmlns:a16="http://schemas.microsoft.com/office/drawing/2014/main" id="{F39428C2-A28B-1979-EE56-69E5C1360142}"/>
                </a:ext>
              </a:extLst>
            </p:cNvPr>
            <p:cNvCxnSpPr/>
            <p:nvPr/>
          </p:nvCxnSpPr>
          <p:spPr>
            <a:xfrm>
              <a:off x="11493504" y="4710794"/>
              <a:ext cx="900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59453" name="等腰三角形 59452">
              <a:extLst>
                <a:ext uri="{FF2B5EF4-FFF2-40B4-BE49-F238E27FC236}">
                  <a16:creationId xmlns:a16="http://schemas.microsoft.com/office/drawing/2014/main" id="{F2729806-E13D-3E83-A571-270C0A962F63}"/>
                </a:ext>
              </a:extLst>
            </p:cNvPr>
            <p:cNvSpPr>
              <a:spLocks noChangeAspect="1"/>
            </p:cNvSpPr>
            <p:nvPr/>
          </p:nvSpPr>
          <p:spPr>
            <a:xfrm rot="2700000">
              <a:off x="12529348" y="4224225"/>
              <a:ext cx="82550" cy="57626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59454" name="等腰三角形 59453">
              <a:extLst>
                <a:ext uri="{FF2B5EF4-FFF2-40B4-BE49-F238E27FC236}">
                  <a16:creationId xmlns:a16="http://schemas.microsoft.com/office/drawing/2014/main" id="{C5AAA349-F16A-3984-7855-4066703F5F35}"/>
                </a:ext>
              </a:extLst>
            </p:cNvPr>
            <p:cNvSpPr>
              <a:spLocks noChangeAspect="1"/>
            </p:cNvSpPr>
            <p:nvPr/>
          </p:nvSpPr>
          <p:spPr>
            <a:xfrm rot="18900000">
              <a:off x="11272841" y="4226607"/>
              <a:ext cx="82550" cy="576262"/>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59455" name="直接连接符 59454">
              <a:extLst>
                <a:ext uri="{FF2B5EF4-FFF2-40B4-BE49-F238E27FC236}">
                  <a16:creationId xmlns:a16="http://schemas.microsoft.com/office/drawing/2014/main" id="{C98847C9-0C89-D26C-7F06-B3A00170965A}"/>
                </a:ext>
              </a:extLst>
            </p:cNvPr>
            <p:cNvCxnSpPr/>
            <p:nvPr/>
          </p:nvCxnSpPr>
          <p:spPr>
            <a:xfrm flipH="1">
              <a:off x="11118854" y="3974194"/>
              <a:ext cx="823912" cy="3667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56" name="直接连接符 59455">
              <a:extLst>
                <a:ext uri="{FF2B5EF4-FFF2-40B4-BE49-F238E27FC236}">
                  <a16:creationId xmlns:a16="http://schemas.microsoft.com/office/drawing/2014/main" id="{A20048F6-3F43-67A6-9491-D4140927E991}"/>
                </a:ext>
              </a:extLst>
            </p:cNvPr>
            <p:cNvCxnSpPr/>
            <p:nvPr/>
          </p:nvCxnSpPr>
          <p:spPr>
            <a:xfrm>
              <a:off x="11918954" y="3974194"/>
              <a:ext cx="822325" cy="3667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457" name="矩形 58">
              <a:extLst>
                <a:ext uri="{FF2B5EF4-FFF2-40B4-BE49-F238E27FC236}">
                  <a16:creationId xmlns:a16="http://schemas.microsoft.com/office/drawing/2014/main" id="{9E6EEB76-DB6A-CDD7-509F-16CA053C8B23}"/>
                </a:ext>
              </a:extLst>
            </p:cNvPr>
            <p:cNvSpPr>
              <a:spLocks noChangeArrowheads="1"/>
            </p:cNvSpPr>
            <p:nvPr/>
          </p:nvSpPr>
          <p:spPr bwMode="auto">
            <a:xfrm>
              <a:off x="11812591" y="3820207"/>
              <a:ext cx="290513"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cxnSp>
          <p:nvCxnSpPr>
            <p:cNvPr id="59458" name="直接连接符 59457">
              <a:extLst>
                <a:ext uri="{FF2B5EF4-FFF2-40B4-BE49-F238E27FC236}">
                  <a16:creationId xmlns:a16="http://schemas.microsoft.com/office/drawing/2014/main" id="{86195FA3-AEAF-4773-D4E9-EF6996D6B5FB}"/>
                </a:ext>
              </a:extLst>
            </p:cNvPr>
            <p:cNvCxnSpPr/>
            <p:nvPr/>
          </p:nvCxnSpPr>
          <p:spPr>
            <a:xfrm>
              <a:off x="12750804" y="3528107"/>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59" name="直接连接符 59458">
              <a:extLst>
                <a:ext uri="{FF2B5EF4-FFF2-40B4-BE49-F238E27FC236}">
                  <a16:creationId xmlns:a16="http://schemas.microsoft.com/office/drawing/2014/main" id="{DC496805-2387-8A2E-8DF1-E1A4F1AC71FE}"/>
                </a:ext>
              </a:extLst>
            </p:cNvPr>
            <p:cNvCxnSpPr/>
            <p:nvPr/>
          </p:nvCxnSpPr>
          <p:spPr>
            <a:xfrm>
              <a:off x="11112504" y="4101194"/>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460" name="矩形 93">
              <a:extLst>
                <a:ext uri="{FF2B5EF4-FFF2-40B4-BE49-F238E27FC236}">
                  <a16:creationId xmlns:a16="http://schemas.microsoft.com/office/drawing/2014/main" id="{F46E45BC-3BF9-D5F1-E050-6A05DC24786A}"/>
                </a:ext>
              </a:extLst>
            </p:cNvPr>
            <p:cNvSpPr>
              <a:spLocks noChangeArrowheads="1"/>
            </p:cNvSpPr>
            <p:nvPr/>
          </p:nvSpPr>
          <p:spPr bwMode="auto">
            <a:xfrm>
              <a:off x="9798420" y="3389809"/>
              <a:ext cx="1721602" cy="1156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O</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HO‒P‒O‒CH</a:t>
              </a:r>
              <a:r>
                <a:rPr lang="en-US" altLang="zh-CN" sz="2000" b="1" baseline="-25000" dirty="0">
                  <a:solidFill>
                    <a:srgbClr val="000000"/>
                  </a:solidFill>
                  <a:latin typeface="Times New Roman" panose="02020603050405020304" pitchFamily="18" charset="0"/>
                </a:rPr>
                <a:t>2</a:t>
              </a:r>
            </a:p>
            <a:p>
              <a:pPr eaLnBrk="1" hangingPunct="1">
                <a:lnSpc>
                  <a:spcPts val="1800"/>
                </a:lnSpc>
                <a:spcBef>
                  <a:spcPct val="0"/>
                </a:spcBef>
                <a:buFontTx/>
                <a:buNone/>
              </a:pPr>
              <a:r>
                <a:rPr lang="en-US" altLang="zh-CN" sz="2000" b="1" dirty="0">
                  <a:latin typeface="Times New Roman" panose="02020603050405020304" pitchFamily="18" charset="0"/>
                </a:rPr>
                <a:t>         </a:t>
              </a:r>
              <a:r>
                <a:rPr lang="he-IL" altLang="zh-CN" sz="2000" b="1" dirty="0">
                  <a:latin typeface="Times New Roman" panose="02020603050405020304" pitchFamily="18" charset="0"/>
                </a:rPr>
                <a:t>׀</a:t>
              </a:r>
              <a:endParaRPr lang="en-US" altLang="zh-CN" sz="2000" b="1" dirty="0">
                <a:latin typeface="Times New Roman" panose="02020603050405020304" pitchFamily="18" charset="0"/>
              </a:endParaRPr>
            </a:p>
            <a:p>
              <a:pPr eaLnBrk="1" hangingPunct="1">
                <a:lnSpc>
                  <a:spcPts val="1800"/>
                </a:lnSpc>
                <a:spcBef>
                  <a:spcPct val="0"/>
                </a:spcBef>
                <a:buFontTx/>
                <a:buNone/>
              </a:pPr>
              <a:r>
                <a:rPr lang="en-US" altLang="zh-CN" sz="2000" b="1" dirty="0">
                  <a:latin typeface="Times New Roman" panose="02020603050405020304" pitchFamily="18" charset="0"/>
                </a:rPr>
                <a:t>        OH</a:t>
              </a:r>
              <a:endParaRPr lang="zh-CN" altLang="en-US" sz="2000" b="1" dirty="0">
                <a:latin typeface="Times New Roman" panose="02020603050405020304" pitchFamily="18" charset="0"/>
              </a:endParaRPr>
            </a:p>
          </p:txBody>
        </p:sp>
        <p:sp>
          <p:nvSpPr>
            <p:cNvPr id="59461" name="矩形 93">
              <a:extLst>
                <a:ext uri="{FF2B5EF4-FFF2-40B4-BE49-F238E27FC236}">
                  <a16:creationId xmlns:a16="http://schemas.microsoft.com/office/drawing/2014/main" id="{0C9D4881-4F5B-1F63-EFF3-1C0A32FE6D0C}"/>
                </a:ext>
              </a:extLst>
            </p:cNvPr>
            <p:cNvSpPr>
              <a:spLocks noChangeArrowheads="1"/>
            </p:cNvSpPr>
            <p:nvPr/>
          </p:nvSpPr>
          <p:spPr bwMode="auto">
            <a:xfrm>
              <a:off x="10974391" y="4558394"/>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59462" name="矩形 93">
              <a:extLst>
                <a:ext uri="{FF2B5EF4-FFF2-40B4-BE49-F238E27FC236}">
                  <a16:creationId xmlns:a16="http://schemas.microsoft.com/office/drawing/2014/main" id="{7D1656FF-B9F5-9CC3-FF19-1FC1A8240DAA}"/>
                </a:ext>
              </a:extLst>
            </p:cNvPr>
            <p:cNvSpPr>
              <a:spLocks noChangeArrowheads="1"/>
            </p:cNvSpPr>
            <p:nvPr/>
          </p:nvSpPr>
          <p:spPr bwMode="auto">
            <a:xfrm>
              <a:off x="12636504" y="4558394"/>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59463" name="直接连接符 59462">
              <a:extLst>
                <a:ext uri="{FF2B5EF4-FFF2-40B4-BE49-F238E27FC236}">
                  <a16:creationId xmlns:a16="http://schemas.microsoft.com/office/drawing/2014/main" id="{2E2410C6-708F-B2B9-347B-61CED01676E5}"/>
                </a:ext>
              </a:extLst>
            </p:cNvPr>
            <p:cNvCxnSpPr/>
            <p:nvPr/>
          </p:nvCxnSpPr>
          <p:spPr>
            <a:xfrm>
              <a:off x="11504616" y="4482194"/>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64" name="直接连接符 59463">
              <a:extLst>
                <a:ext uri="{FF2B5EF4-FFF2-40B4-BE49-F238E27FC236}">
                  <a16:creationId xmlns:a16="http://schemas.microsoft.com/office/drawing/2014/main" id="{D4497DFD-E9FE-8C00-CB79-E69CD8189D34}"/>
                </a:ext>
              </a:extLst>
            </p:cNvPr>
            <p:cNvCxnSpPr/>
            <p:nvPr/>
          </p:nvCxnSpPr>
          <p:spPr>
            <a:xfrm>
              <a:off x="12371391" y="4482194"/>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465" name="矩形 93">
              <a:extLst>
                <a:ext uri="{FF2B5EF4-FFF2-40B4-BE49-F238E27FC236}">
                  <a16:creationId xmlns:a16="http://schemas.microsoft.com/office/drawing/2014/main" id="{EADD6D12-CBFF-C1B5-860D-D1A5D6FE2660}"/>
                </a:ext>
              </a:extLst>
            </p:cNvPr>
            <p:cNvSpPr>
              <a:spLocks noChangeArrowheads="1"/>
            </p:cNvSpPr>
            <p:nvPr/>
          </p:nvSpPr>
          <p:spPr bwMode="auto">
            <a:xfrm>
              <a:off x="12236454" y="4221844"/>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59466" name="矩形 93">
              <a:extLst>
                <a:ext uri="{FF2B5EF4-FFF2-40B4-BE49-F238E27FC236}">
                  <a16:creationId xmlns:a16="http://schemas.microsoft.com/office/drawing/2014/main" id="{D244B063-B1FD-5C22-BC92-13315CA7C097}"/>
                </a:ext>
              </a:extLst>
            </p:cNvPr>
            <p:cNvSpPr>
              <a:spLocks noChangeArrowheads="1"/>
            </p:cNvSpPr>
            <p:nvPr/>
          </p:nvSpPr>
          <p:spPr bwMode="auto">
            <a:xfrm>
              <a:off x="11361741" y="4221844"/>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59467" name="矩形 93">
              <a:extLst>
                <a:ext uri="{FF2B5EF4-FFF2-40B4-BE49-F238E27FC236}">
                  <a16:creationId xmlns:a16="http://schemas.microsoft.com/office/drawing/2014/main" id="{712662A7-5E31-ACC7-2F97-E8F82F74D7C0}"/>
                </a:ext>
              </a:extLst>
            </p:cNvPr>
            <p:cNvSpPr>
              <a:spLocks noChangeArrowheads="1"/>
            </p:cNvSpPr>
            <p:nvPr/>
          </p:nvSpPr>
          <p:spPr bwMode="auto">
            <a:xfrm>
              <a:off x="12255504" y="4936219"/>
              <a:ext cx="4905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59468" name="矩形 93">
              <a:extLst>
                <a:ext uri="{FF2B5EF4-FFF2-40B4-BE49-F238E27FC236}">
                  <a16:creationId xmlns:a16="http://schemas.microsoft.com/office/drawing/2014/main" id="{C62BE5C3-5F9E-43CF-73A5-178FFFCA95E0}"/>
                </a:ext>
              </a:extLst>
            </p:cNvPr>
            <p:cNvSpPr>
              <a:spLocks noChangeArrowheads="1"/>
            </p:cNvSpPr>
            <p:nvPr/>
          </p:nvSpPr>
          <p:spPr bwMode="auto">
            <a:xfrm>
              <a:off x="11385554" y="4936219"/>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59469" name="矩形 15">
              <a:extLst>
                <a:ext uri="{FF2B5EF4-FFF2-40B4-BE49-F238E27FC236}">
                  <a16:creationId xmlns:a16="http://schemas.microsoft.com/office/drawing/2014/main" id="{0EC83269-030E-9115-E8F1-8FFD4835729F}"/>
                </a:ext>
              </a:extLst>
            </p:cNvPr>
            <p:cNvSpPr>
              <a:spLocks noChangeArrowheads="1"/>
            </p:cNvSpPr>
            <p:nvPr/>
          </p:nvSpPr>
          <p:spPr bwMode="auto">
            <a:xfrm>
              <a:off x="12793666" y="4239307"/>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1</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59470" name="矩形 15">
              <a:extLst>
                <a:ext uri="{FF2B5EF4-FFF2-40B4-BE49-F238E27FC236}">
                  <a16:creationId xmlns:a16="http://schemas.microsoft.com/office/drawing/2014/main" id="{72F565C9-28F1-A466-AED8-29F594510704}"/>
                </a:ext>
              </a:extLst>
            </p:cNvPr>
            <p:cNvSpPr>
              <a:spLocks noChangeArrowheads="1"/>
            </p:cNvSpPr>
            <p:nvPr/>
          </p:nvSpPr>
          <p:spPr bwMode="auto">
            <a:xfrm>
              <a:off x="12184066" y="4467907"/>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2</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59471" name="矩形 15">
              <a:extLst>
                <a:ext uri="{FF2B5EF4-FFF2-40B4-BE49-F238E27FC236}">
                  <a16:creationId xmlns:a16="http://schemas.microsoft.com/office/drawing/2014/main" id="{0C65F78C-84DB-B61E-2EC6-1F04FA168376}"/>
                </a:ext>
              </a:extLst>
            </p:cNvPr>
            <p:cNvSpPr>
              <a:spLocks noChangeArrowheads="1"/>
            </p:cNvSpPr>
            <p:nvPr/>
          </p:nvSpPr>
          <p:spPr bwMode="auto">
            <a:xfrm>
              <a:off x="11512554" y="4467907"/>
              <a:ext cx="21431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3</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59472" name="矩形 15">
              <a:extLst>
                <a:ext uri="{FF2B5EF4-FFF2-40B4-BE49-F238E27FC236}">
                  <a16:creationId xmlns:a16="http://schemas.microsoft.com/office/drawing/2014/main" id="{C5092F91-0BD3-B611-808C-6E58B18EB141}"/>
                </a:ext>
              </a:extLst>
            </p:cNvPr>
            <p:cNvSpPr>
              <a:spLocks noChangeArrowheads="1"/>
            </p:cNvSpPr>
            <p:nvPr/>
          </p:nvSpPr>
          <p:spPr bwMode="auto">
            <a:xfrm>
              <a:off x="10902954" y="4213907"/>
              <a:ext cx="214312"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4</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59473" name="矩形 15">
              <a:extLst>
                <a:ext uri="{FF2B5EF4-FFF2-40B4-BE49-F238E27FC236}">
                  <a16:creationId xmlns:a16="http://schemas.microsoft.com/office/drawing/2014/main" id="{BDBB7B88-EAD0-26D3-7851-E88866D641B7}"/>
                </a:ext>
              </a:extLst>
            </p:cNvPr>
            <p:cNvSpPr>
              <a:spLocks noChangeArrowheads="1"/>
            </p:cNvSpPr>
            <p:nvPr/>
          </p:nvSpPr>
          <p:spPr bwMode="auto">
            <a:xfrm>
              <a:off x="10983916" y="3604307"/>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5</a:t>
              </a:r>
              <a:r>
                <a:rPr lang="zh-CN" altLang="en-US" sz="1400">
                  <a:solidFill>
                    <a:srgbClr val="000000"/>
                  </a:solidFill>
                  <a:latin typeface="Times New Roman" panose="02020603050405020304" pitchFamily="18" charset="0"/>
                </a:rPr>
                <a:t>'</a:t>
              </a:r>
              <a:endParaRPr lang="zh-CN" altLang="en-US" sz="1400">
                <a:latin typeface="Times New Roman" panose="02020603050405020304" pitchFamily="18" charset="0"/>
              </a:endParaRPr>
            </a:p>
          </p:txBody>
        </p:sp>
        <p:sp>
          <p:nvSpPr>
            <p:cNvPr id="59474" name="六边形 59473">
              <a:extLst>
                <a:ext uri="{FF2B5EF4-FFF2-40B4-BE49-F238E27FC236}">
                  <a16:creationId xmlns:a16="http://schemas.microsoft.com/office/drawing/2014/main" id="{16D8DB0A-BA23-F961-A24E-D8E805208E54}"/>
                </a:ext>
              </a:extLst>
            </p:cNvPr>
            <p:cNvSpPr/>
            <p:nvPr/>
          </p:nvSpPr>
          <p:spPr>
            <a:xfrm rot="5400000">
              <a:off x="11409366" y="2507345"/>
              <a:ext cx="1004887" cy="855662"/>
            </a:xfrm>
            <a:prstGeom prst="hexagon">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59475" name="矩形 74">
              <a:extLst>
                <a:ext uri="{FF2B5EF4-FFF2-40B4-BE49-F238E27FC236}">
                  <a16:creationId xmlns:a16="http://schemas.microsoft.com/office/drawing/2014/main" id="{37657A06-EE6B-594D-FFCE-14CD8833F6DE}"/>
                </a:ext>
              </a:extLst>
            </p:cNvPr>
            <p:cNvSpPr>
              <a:spLocks noChangeArrowheads="1"/>
            </p:cNvSpPr>
            <p:nvPr/>
          </p:nvSpPr>
          <p:spPr bwMode="auto">
            <a:xfrm>
              <a:off x="11349041" y="2508932"/>
              <a:ext cx="277813"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59476" name="直接连接符 59475">
              <a:extLst>
                <a:ext uri="{FF2B5EF4-FFF2-40B4-BE49-F238E27FC236}">
                  <a16:creationId xmlns:a16="http://schemas.microsoft.com/office/drawing/2014/main" id="{D7FC8B7B-90E8-371B-6083-3905B95E386E}"/>
                </a:ext>
              </a:extLst>
            </p:cNvPr>
            <p:cNvCxnSpPr>
              <a:cxnSpLocks noChangeAspect="1"/>
            </p:cNvCxnSpPr>
            <p:nvPr/>
          </p:nvCxnSpPr>
          <p:spPr>
            <a:xfrm rot="21540000" flipH="1">
              <a:off x="11626743" y="2505241"/>
              <a:ext cx="288000" cy="1410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77" name="直接连接符 59476">
              <a:extLst>
                <a:ext uri="{FF2B5EF4-FFF2-40B4-BE49-F238E27FC236}">
                  <a16:creationId xmlns:a16="http://schemas.microsoft.com/office/drawing/2014/main" id="{C7CDC93B-2ED5-804F-DB6F-678B30DC4747}"/>
                </a:ext>
              </a:extLst>
            </p:cNvPr>
            <p:cNvCxnSpPr>
              <a:cxnSpLocks noChangeAspect="1"/>
            </p:cNvCxnSpPr>
            <p:nvPr/>
          </p:nvCxnSpPr>
          <p:spPr>
            <a:xfrm>
              <a:off x="11549066" y="3185207"/>
              <a:ext cx="288000" cy="1396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478" name="矩形 77">
              <a:extLst>
                <a:ext uri="{FF2B5EF4-FFF2-40B4-BE49-F238E27FC236}">
                  <a16:creationId xmlns:a16="http://schemas.microsoft.com/office/drawing/2014/main" id="{41CD0A46-D71E-7705-C72D-37E98020FC5C}"/>
                </a:ext>
              </a:extLst>
            </p:cNvPr>
            <p:cNvSpPr>
              <a:spLocks noChangeArrowheads="1"/>
            </p:cNvSpPr>
            <p:nvPr/>
          </p:nvSpPr>
          <p:spPr bwMode="auto">
            <a:xfrm>
              <a:off x="11806241" y="3267757"/>
              <a:ext cx="277813"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59479" name="直接连接符 59478">
              <a:extLst>
                <a:ext uri="{FF2B5EF4-FFF2-40B4-BE49-F238E27FC236}">
                  <a16:creationId xmlns:a16="http://schemas.microsoft.com/office/drawing/2014/main" id="{6AFCF2CB-3FA0-2DFB-4B07-D6746D10D408}"/>
                </a:ext>
              </a:extLst>
            </p:cNvPr>
            <p:cNvCxnSpPr/>
            <p:nvPr/>
          </p:nvCxnSpPr>
          <p:spPr>
            <a:xfrm>
              <a:off x="12262383" y="2708957"/>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480" name="正五边形 114">
              <a:extLst>
                <a:ext uri="{FF2B5EF4-FFF2-40B4-BE49-F238E27FC236}">
                  <a16:creationId xmlns:a16="http://schemas.microsoft.com/office/drawing/2014/main" id="{C39C4B48-2F1D-0A5F-6538-2F3D505077BA}"/>
                </a:ext>
              </a:extLst>
            </p:cNvPr>
            <p:cNvSpPr/>
            <p:nvPr/>
          </p:nvSpPr>
          <p:spPr>
            <a:xfrm rot="5400000">
              <a:off x="12260266" y="2554970"/>
              <a:ext cx="909637" cy="766762"/>
            </a:xfrm>
            <a:prstGeom prst="pentagon">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59481" name="直接连接符 59480">
              <a:extLst>
                <a:ext uri="{FF2B5EF4-FFF2-40B4-BE49-F238E27FC236}">
                  <a16:creationId xmlns:a16="http://schemas.microsoft.com/office/drawing/2014/main" id="{E6ACC585-EE67-2809-2615-E6FD5B80FA9C}"/>
                </a:ext>
              </a:extLst>
            </p:cNvPr>
            <p:cNvCxnSpPr>
              <a:cxnSpLocks noChangeAspect="1"/>
            </p:cNvCxnSpPr>
            <p:nvPr/>
          </p:nvCxnSpPr>
          <p:spPr>
            <a:xfrm flipH="1" flipV="1">
              <a:off x="12795254" y="2588307"/>
              <a:ext cx="216000" cy="345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482" name="矩形 88">
              <a:extLst>
                <a:ext uri="{FF2B5EF4-FFF2-40B4-BE49-F238E27FC236}">
                  <a16:creationId xmlns:a16="http://schemas.microsoft.com/office/drawing/2014/main" id="{3E22B1B8-3D93-1F5A-5DD4-2B5FD4CB33BC}"/>
                </a:ext>
              </a:extLst>
            </p:cNvPr>
            <p:cNvSpPr>
              <a:spLocks noChangeArrowheads="1"/>
            </p:cNvSpPr>
            <p:nvPr/>
          </p:nvSpPr>
          <p:spPr bwMode="auto">
            <a:xfrm>
              <a:off x="12623804" y="2366057"/>
              <a:ext cx="279400"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sp>
          <p:nvSpPr>
            <p:cNvPr id="59483" name="矩形 90">
              <a:extLst>
                <a:ext uri="{FF2B5EF4-FFF2-40B4-BE49-F238E27FC236}">
                  <a16:creationId xmlns:a16="http://schemas.microsoft.com/office/drawing/2014/main" id="{B691A299-DF51-4686-F641-A6457D97CDA8}"/>
                </a:ext>
              </a:extLst>
            </p:cNvPr>
            <p:cNvSpPr>
              <a:spLocks noChangeArrowheads="1"/>
            </p:cNvSpPr>
            <p:nvPr/>
          </p:nvSpPr>
          <p:spPr bwMode="auto">
            <a:xfrm>
              <a:off x="12617454" y="3262994"/>
              <a:ext cx="279400"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cxnSp>
          <p:nvCxnSpPr>
            <p:cNvPr id="59484" name="直接连接符 59483">
              <a:extLst>
                <a:ext uri="{FF2B5EF4-FFF2-40B4-BE49-F238E27FC236}">
                  <a16:creationId xmlns:a16="http://schemas.microsoft.com/office/drawing/2014/main" id="{8E4D4E45-7827-038C-596A-903820B2515F}"/>
                </a:ext>
              </a:extLst>
            </p:cNvPr>
            <p:cNvCxnSpPr/>
            <p:nvPr/>
          </p:nvCxnSpPr>
          <p:spPr>
            <a:xfrm>
              <a:off x="11914191" y="2159682"/>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485" name="矩形 93">
              <a:extLst>
                <a:ext uri="{FF2B5EF4-FFF2-40B4-BE49-F238E27FC236}">
                  <a16:creationId xmlns:a16="http://schemas.microsoft.com/office/drawing/2014/main" id="{AB544BAA-F6C4-52D5-66E2-6235A2BB836B}"/>
                </a:ext>
              </a:extLst>
            </p:cNvPr>
            <p:cNvSpPr>
              <a:spLocks noChangeArrowheads="1"/>
            </p:cNvSpPr>
            <p:nvPr/>
          </p:nvSpPr>
          <p:spPr bwMode="auto">
            <a:xfrm>
              <a:off x="11785604" y="1851707"/>
              <a:ext cx="561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NH</a:t>
              </a:r>
              <a:r>
                <a:rPr lang="en-US" altLang="zh-CN" sz="2000" b="1" baseline="-25000" dirty="0">
                  <a:solidFill>
                    <a:srgbClr val="000000"/>
                  </a:solidFill>
                  <a:latin typeface="Times New Roman" panose="02020603050405020304" pitchFamily="18" charset="0"/>
                </a:rPr>
                <a:t>2</a:t>
              </a:r>
              <a:endParaRPr lang="zh-CN" altLang="en-US" sz="2000" b="1" baseline="-25000" dirty="0">
                <a:latin typeface="Times New Roman" panose="02020603050405020304" pitchFamily="18" charset="0"/>
              </a:endParaRPr>
            </a:p>
          </p:txBody>
        </p:sp>
        <p:sp>
          <p:nvSpPr>
            <p:cNvPr id="59486" name="矩形 71">
              <a:extLst>
                <a:ext uri="{FF2B5EF4-FFF2-40B4-BE49-F238E27FC236}">
                  <a16:creationId xmlns:a16="http://schemas.microsoft.com/office/drawing/2014/main" id="{2D6BB581-5DE3-A52E-185B-9DA52EC2A7F3}"/>
                </a:ext>
              </a:extLst>
            </p:cNvPr>
            <p:cNvSpPr>
              <a:spLocks noChangeArrowheads="1"/>
            </p:cNvSpPr>
            <p:nvPr/>
          </p:nvSpPr>
          <p:spPr bwMode="auto">
            <a:xfrm>
              <a:off x="12839704" y="3301094"/>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a:solidFill>
                    <a:srgbClr val="000000"/>
                  </a:solidFill>
                  <a:latin typeface="Times New Roman" panose="02020603050405020304" pitchFamily="18" charset="0"/>
                </a:rPr>
                <a:t>9</a:t>
              </a:r>
              <a:endParaRPr lang="zh-CN" altLang="en-US" sz="1400">
                <a:latin typeface="Times New Roman" panose="02020603050405020304" pitchFamily="18" charset="0"/>
              </a:endParaRPr>
            </a:p>
          </p:txBody>
        </p:sp>
      </p:grpSp>
    </p:spTree>
    <p:extLst>
      <p:ext uri="{BB962C8B-B14F-4D97-AF65-F5344CB8AC3E}">
        <p14:creationId xmlns:p14="http://schemas.microsoft.com/office/powerpoint/2010/main" val="340082640"/>
      </p:ext>
    </p:extLst>
  </p:cSld>
  <p:clrMapOvr>
    <a:masterClrMapping/>
  </p:clrMapOvr>
  <p:transition spd="med">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59450"/>
                                        </p:tgtEl>
                                      </p:cBhvr>
                                    </p:animEffect>
                                    <p:set>
                                      <p:cBhvr>
                                        <p:cTn id="7" dur="1" fill="hold">
                                          <p:stCondLst>
                                            <p:cond delay="499"/>
                                          </p:stCondLst>
                                        </p:cTn>
                                        <p:tgtEl>
                                          <p:spTgt spid="59450"/>
                                        </p:tgtEl>
                                        <p:attrNameLst>
                                          <p:attrName>style.visibility</p:attrName>
                                        </p:attrNameLst>
                                      </p:cBhvr>
                                      <p:to>
                                        <p:strVal val="hidden"/>
                                      </p:to>
                                    </p:set>
                                  </p:childTnLst>
                                </p:cTn>
                              </p:par>
                              <p:par>
                                <p:cTn id="8" presetID="1" presetClass="entr" presetSubtype="0" fill="hold" nodeType="withEffect">
                                  <p:stCondLst>
                                    <p:cond delay="0"/>
                                  </p:stCondLst>
                                  <p:childTnLst>
                                    <p:set>
                                      <p:cBhvr>
                                        <p:cTn id="9" dur="1" fill="hold">
                                          <p:stCondLst>
                                            <p:cond delay="9"/>
                                          </p:stCondLst>
                                        </p:cTn>
                                        <p:tgtEl>
                                          <p:spTgt spid="47"/>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0" presetClass="exit" presetSubtype="0" fill="hold" nodeType="clickEffect">
                                  <p:stCondLst>
                                    <p:cond delay="0"/>
                                  </p:stCondLst>
                                  <p:childTnLst>
                                    <p:animEffect transition="out" filter="fade">
                                      <p:cBhvr>
                                        <p:cTn id="13" dur="500"/>
                                        <p:tgtEl>
                                          <p:spTgt spid="47"/>
                                        </p:tgtEl>
                                      </p:cBhvr>
                                    </p:animEffect>
                                    <p:set>
                                      <p:cBhvr>
                                        <p:cTn id="14" dur="1" fill="hold">
                                          <p:stCondLst>
                                            <p:cond delay="499"/>
                                          </p:stCondLst>
                                        </p:cTn>
                                        <p:tgtEl>
                                          <p:spTgt spid="47"/>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五边形 1">
            <a:extLst>
              <a:ext uri="{FF2B5EF4-FFF2-40B4-BE49-F238E27FC236}">
                <a16:creationId xmlns:a16="http://schemas.microsoft.com/office/drawing/2014/main" id="{311E297C-CB7A-0CDA-745E-458ABD1CBBAA}"/>
              </a:ext>
            </a:extLst>
          </p:cNvPr>
          <p:cNvSpPr/>
          <p:nvPr/>
        </p:nvSpPr>
        <p:spPr>
          <a:xfrm>
            <a:off x="6421236" y="2755302"/>
            <a:ext cx="1617337" cy="720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5">
            <a:extLst>
              <a:ext uri="{FF2B5EF4-FFF2-40B4-BE49-F238E27FC236}">
                <a16:creationId xmlns:a16="http://schemas.microsoft.com/office/drawing/2014/main" id="{B7F36839-DC49-A55F-0AEA-A73CD3653319}"/>
              </a:ext>
            </a:extLst>
          </p:cNvPr>
          <p:cNvSpPr>
            <a:spLocks noChangeArrowheads="1"/>
          </p:cNvSpPr>
          <p:nvPr/>
        </p:nvSpPr>
        <p:spPr bwMode="auto">
          <a:xfrm>
            <a:off x="4316414" y="5650973"/>
            <a:ext cx="35702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defRPr/>
            </a:pPr>
            <a:r>
              <a:rPr lang="zh-CN" altLang="en-US" sz="2400" dirty="0">
                <a:effectLst>
                  <a:outerShdw blurRad="38100" dist="38100" dir="2700000" algn="tl">
                    <a:srgbClr val="000000">
                      <a:alpha val="43137"/>
                    </a:srgbClr>
                  </a:outerShdw>
                </a:effectLst>
                <a:latin typeface="Verdana" panose="020B0604030504040204" pitchFamily="34" charset="0"/>
              </a:rPr>
              <a:t>三磷酸腺苷的化学结构式</a:t>
            </a:r>
          </a:p>
        </p:txBody>
      </p:sp>
      <p:cxnSp>
        <p:nvCxnSpPr>
          <p:cNvPr id="4" name="直接连接符 3">
            <a:extLst>
              <a:ext uri="{FF2B5EF4-FFF2-40B4-BE49-F238E27FC236}">
                <a16:creationId xmlns:a16="http://schemas.microsoft.com/office/drawing/2014/main" id="{F42E6063-54FF-C908-2A3B-BBDE40E0CBD2}"/>
              </a:ext>
            </a:extLst>
          </p:cNvPr>
          <p:cNvCxnSpPr/>
          <p:nvPr/>
        </p:nvCxnSpPr>
        <p:spPr>
          <a:xfrm>
            <a:off x="6785508" y="3460218"/>
            <a:ext cx="900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DD74D773-197E-BEF6-6C22-58559C606313}"/>
              </a:ext>
            </a:extLst>
          </p:cNvPr>
          <p:cNvCxnSpPr/>
          <p:nvPr/>
        </p:nvCxnSpPr>
        <p:spPr>
          <a:xfrm flipH="1">
            <a:off x="6419325" y="2785537"/>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接连接符 5">
            <a:extLst>
              <a:ext uri="{FF2B5EF4-FFF2-40B4-BE49-F238E27FC236}">
                <a16:creationId xmlns:a16="http://schemas.microsoft.com/office/drawing/2014/main" id="{98582A96-A368-2F19-3736-B83FBF3F67AC}"/>
              </a:ext>
            </a:extLst>
          </p:cNvPr>
          <p:cNvCxnSpPr/>
          <p:nvPr/>
        </p:nvCxnSpPr>
        <p:spPr>
          <a:xfrm>
            <a:off x="7324211" y="2785537"/>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 name="矩形 58">
            <a:extLst>
              <a:ext uri="{FF2B5EF4-FFF2-40B4-BE49-F238E27FC236}">
                <a16:creationId xmlns:a16="http://schemas.microsoft.com/office/drawing/2014/main" id="{535C0A74-B16A-FF77-D4C6-1FEC9CC626EE}"/>
              </a:ext>
            </a:extLst>
          </p:cNvPr>
          <p:cNvSpPr>
            <a:spLocks noChangeArrowheads="1"/>
          </p:cNvSpPr>
          <p:nvPr/>
        </p:nvSpPr>
        <p:spPr bwMode="auto">
          <a:xfrm>
            <a:off x="7084484" y="2564867"/>
            <a:ext cx="2905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cxnSp>
        <p:nvCxnSpPr>
          <p:cNvPr id="8" name="直接连接符 7">
            <a:extLst>
              <a:ext uri="{FF2B5EF4-FFF2-40B4-BE49-F238E27FC236}">
                <a16:creationId xmlns:a16="http://schemas.microsoft.com/office/drawing/2014/main" id="{521DF721-4A64-49A7-FA98-5AE6231797A1}"/>
              </a:ext>
            </a:extLst>
          </p:cNvPr>
          <p:cNvCxnSpPr/>
          <p:nvPr/>
        </p:nvCxnSpPr>
        <p:spPr>
          <a:xfrm>
            <a:off x="8051275" y="2277530"/>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56481E71-855C-A748-AC20-B6A4D712FDA2}"/>
              </a:ext>
            </a:extLst>
          </p:cNvPr>
          <p:cNvCxnSpPr/>
          <p:nvPr/>
        </p:nvCxnSpPr>
        <p:spPr>
          <a:xfrm>
            <a:off x="6412975" y="2850618"/>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矩形 93">
            <a:extLst>
              <a:ext uri="{FF2B5EF4-FFF2-40B4-BE49-F238E27FC236}">
                <a16:creationId xmlns:a16="http://schemas.microsoft.com/office/drawing/2014/main" id="{E98DA5F3-F4A1-C4F3-06FE-7DB2DCC7922C}"/>
              </a:ext>
            </a:extLst>
          </p:cNvPr>
          <p:cNvSpPr>
            <a:spLocks noChangeArrowheads="1"/>
          </p:cNvSpPr>
          <p:nvPr/>
        </p:nvSpPr>
        <p:spPr bwMode="auto">
          <a:xfrm>
            <a:off x="3534837" y="2153705"/>
            <a:ext cx="4792663" cy="1154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O         </a:t>
            </a:r>
            <a:r>
              <a:rPr lang="en-US" altLang="zh-CN" sz="2000" b="1" dirty="0" err="1">
                <a:solidFill>
                  <a:srgbClr val="000000"/>
                </a:solidFill>
                <a:latin typeface="Times New Roman" panose="02020603050405020304" pitchFamily="18" charset="0"/>
              </a:rPr>
              <a:t>O</a:t>
            </a:r>
            <a:r>
              <a:rPr lang="en-US" altLang="zh-CN" sz="2000" b="1" dirty="0">
                <a:solidFill>
                  <a:srgbClr val="000000"/>
                </a:solidFill>
                <a:latin typeface="Times New Roman" panose="02020603050405020304" pitchFamily="18" charset="0"/>
              </a:rPr>
              <a:t>        </a:t>
            </a:r>
            <a:r>
              <a:rPr lang="en-US" altLang="zh-CN" sz="2000" b="1" dirty="0" err="1">
                <a:solidFill>
                  <a:srgbClr val="000000"/>
                </a:solidFill>
                <a:latin typeface="Times New Roman" panose="02020603050405020304" pitchFamily="18" charset="0"/>
              </a:rPr>
              <a:t>O</a:t>
            </a:r>
            <a:endParaRPr lang="en-US" altLang="zh-CN" sz="2000" b="1" dirty="0">
              <a:solidFill>
                <a:srgbClr val="000000"/>
              </a:solidFill>
              <a:latin typeface="Times New Roman" panose="02020603050405020304" pitchFamily="18" charset="0"/>
            </a:endParaRP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           ‖          ‖</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HO</a:t>
            </a:r>
            <a:r>
              <a:rPr lang="zh-CN" altLang="en-US" sz="2000" b="1" dirty="0">
                <a:latin typeface="Times New Roman" panose="02020603050405020304" pitchFamily="18" charset="0"/>
              </a:rPr>
              <a:t>─</a:t>
            </a:r>
            <a:r>
              <a:rPr lang="en-US" altLang="zh-CN" sz="2000" b="1" dirty="0">
                <a:solidFill>
                  <a:srgbClr val="000000"/>
                </a:solidFill>
                <a:latin typeface="Times New Roman" panose="02020603050405020304" pitchFamily="18" charset="0"/>
              </a:rPr>
              <a:t>P</a:t>
            </a:r>
            <a:r>
              <a:rPr lang="zh-CN" altLang="en-US" sz="2000" b="1" dirty="0">
                <a:solidFill>
                  <a:srgbClr val="000000"/>
                </a:solidFill>
                <a:latin typeface="Times New Roman" panose="02020603050405020304" pitchFamily="18" charset="0"/>
              </a:rPr>
              <a:t> ─</a:t>
            </a:r>
            <a:r>
              <a:rPr lang="en-US" altLang="zh-CN" sz="2000" b="1" dirty="0">
                <a:solidFill>
                  <a:srgbClr val="000000"/>
                </a:solidFill>
                <a:latin typeface="Times New Roman" panose="02020603050405020304" pitchFamily="18" charset="0"/>
              </a:rPr>
              <a:t>O</a:t>
            </a:r>
            <a:r>
              <a:rPr lang="zh-CN" altLang="en-US" sz="2000" b="1" dirty="0">
                <a:solidFill>
                  <a:srgbClr val="000000"/>
                </a:solidFill>
                <a:latin typeface="Times New Roman" panose="02020603050405020304" pitchFamily="18" charset="0"/>
              </a:rPr>
              <a:t>─</a:t>
            </a:r>
            <a:r>
              <a:rPr lang="en-US" altLang="zh-CN" sz="2000" b="1" dirty="0">
                <a:solidFill>
                  <a:srgbClr val="000000"/>
                </a:solidFill>
                <a:latin typeface="Times New Roman" panose="02020603050405020304" pitchFamily="18" charset="0"/>
              </a:rPr>
              <a:t>P</a:t>
            </a:r>
            <a:r>
              <a:rPr lang="zh-CN" altLang="en-US" sz="2000" b="1" dirty="0">
                <a:solidFill>
                  <a:srgbClr val="000000"/>
                </a:solidFill>
                <a:latin typeface="Times New Roman" panose="02020603050405020304" pitchFamily="18" charset="0"/>
              </a:rPr>
              <a:t>─</a:t>
            </a:r>
            <a:r>
              <a:rPr lang="en-US" altLang="zh-CN" sz="2000" b="1" dirty="0">
                <a:solidFill>
                  <a:srgbClr val="000000"/>
                </a:solidFill>
                <a:latin typeface="Times New Roman" panose="02020603050405020304" pitchFamily="18" charset="0"/>
              </a:rPr>
              <a:t>O</a:t>
            </a:r>
            <a:r>
              <a:rPr lang="zh-CN" altLang="en-US" sz="2000" b="1" dirty="0">
                <a:solidFill>
                  <a:srgbClr val="000000"/>
                </a:solidFill>
                <a:latin typeface="Times New Roman" panose="02020603050405020304" pitchFamily="18" charset="0"/>
              </a:rPr>
              <a:t>─</a:t>
            </a:r>
            <a:r>
              <a:rPr lang="en-US" altLang="zh-CN" sz="2000" b="1" dirty="0">
                <a:solidFill>
                  <a:srgbClr val="000000"/>
                </a:solidFill>
                <a:latin typeface="Times New Roman" panose="02020603050405020304" pitchFamily="18" charset="0"/>
              </a:rPr>
              <a:t>P</a:t>
            </a:r>
            <a:r>
              <a:rPr lang="zh-CN" altLang="en-US" sz="2000" b="1" dirty="0">
                <a:solidFill>
                  <a:srgbClr val="000000"/>
                </a:solidFill>
                <a:latin typeface="Times New Roman" panose="02020603050405020304" pitchFamily="18" charset="0"/>
              </a:rPr>
              <a:t>─</a:t>
            </a:r>
            <a:r>
              <a:rPr lang="en-US" altLang="zh-CN" sz="2000" b="1" dirty="0">
                <a:solidFill>
                  <a:srgbClr val="000000"/>
                </a:solidFill>
                <a:latin typeface="Times New Roman" panose="02020603050405020304" pitchFamily="18" charset="0"/>
              </a:rPr>
              <a:t>O</a:t>
            </a:r>
            <a:r>
              <a:rPr lang="zh-CN" altLang="en-US" sz="2000" b="1" dirty="0">
                <a:solidFill>
                  <a:srgbClr val="000000"/>
                </a:solidFill>
                <a:latin typeface="Times New Roman" panose="02020603050405020304" pitchFamily="18" charset="0"/>
              </a:rPr>
              <a:t>─</a:t>
            </a:r>
            <a:r>
              <a:rPr lang="en-US" altLang="zh-CN" sz="2000" b="1" dirty="0">
                <a:solidFill>
                  <a:srgbClr val="000000"/>
                </a:solidFill>
                <a:latin typeface="Times New Roman" panose="02020603050405020304" pitchFamily="18" charset="0"/>
              </a:rPr>
              <a:t>CH</a:t>
            </a:r>
            <a:r>
              <a:rPr lang="en-US" altLang="zh-CN" sz="2000" b="1" baseline="-25000" dirty="0">
                <a:solidFill>
                  <a:srgbClr val="000000"/>
                </a:solidFill>
                <a:latin typeface="Times New Roman" panose="02020603050405020304" pitchFamily="18" charset="0"/>
              </a:rPr>
              <a:t>2</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           |          |</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OH      </a:t>
            </a:r>
            <a:r>
              <a:rPr lang="en-US" altLang="zh-CN" sz="2000" b="1" dirty="0" err="1">
                <a:solidFill>
                  <a:srgbClr val="000000"/>
                </a:solidFill>
                <a:latin typeface="Times New Roman" panose="02020603050405020304" pitchFamily="18" charset="0"/>
              </a:rPr>
              <a:t>OH</a:t>
            </a:r>
            <a:r>
              <a:rPr lang="en-US" altLang="zh-CN" sz="2000" b="1" dirty="0">
                <a:solidFill>
                  <a:srgbClr val="000000"/>
                </a:solidFill>
                <a:latin typeface="Times New Roman" panose="02020603050405020304" pitchFamily="18" charset="0"/>
              </a:rPr>
              <a:t>    </a:t>
            </a:r>
            <a:r>
              <a:rPr lang="en-US" altLang="zh-CN" sz="2000" b="1" dirty="0" err="1">
                <a:solidFill>
                  <a:srgbClr val="000000"/>
                </a:solidFill>
                <a:latin typeface="Times New Roman" panose="02020603050405020304" pitchFamily="18" charset="0"/>
              </a:rPr>
              <a:t>OH</a:t>
            </a:r>
            <a:endParaRPr lang="en-US" altLang="zh-CN" sz="2000" b="1" dirty="0">
              <a:solidFill>
                <a:srgbClr val="000000"/>
              </a:solidFill>
              <a:latin typeface="Times New Roman" panose="02020603050405020304" pitchFamily="18" charset="0"/>
            </a:endParaRPr>
          </a:p>
        </p:txBody>
      </p:sp>
      <p:sp>
        <p:nvSpPr>
          <p:cNvPr id="11" name="矩形 93">
            <a:extLst>
              <a:ext uri="{FF2B5EF4-FFF2-40B4-BE49-F238E27FC236}">
                <a16:creationId xmlns:a16="http://schemas.microsoft.com/office/drawing/2014/main" id="{6AADA7C4-B7E9-D1E1-1DAE-83A69C839E7A}"/>
              </a:ext>
            </a:extLst>
          </p:cNvPr>
          <p:cNvSpPr>
            <a:spLocks noChangeArrowheads="1"/>
          </p:cNvSpPr>
          <p:nvPr/>
        </p:nvSpPr>
        <p:spPr bwMode="auto">
          <a:xfrm>
            <a:off x="6274862" y="3307818"/>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12" name="矩形 93">
            <a:extLst>
              <a:ext uri="{FF2B5EF4-FFF2-40B4-BE49-F238E27FC236}">
                <a16:creationId xmlns:a16="http://schemas.microsoft.com/office/drawing/2014/main" id="{46B985DD-0798-0B38-1DBA-1CB4D6C05D19}"/>
              </a:ext>
            </a:extLst>
          </p:cNvPr>
          <p:cNvSpPr>
            <a:spLocks noChangeArrowheads="1"/>
          </p:cNvSpPr>
          <p:nvPr/>
        </p:nvSpPr>
        <p:spPr bwMode="auto">
          <a:xfrm>
            <a:off x="7936975" y="3307818"/>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13" name="直接连接符 12">
            <a:extLst>
              <a:ext uri="{FF2B5EF4-FFF2-40B4-BE49-F238E27FC236}">
                <a16:creationId xmlns:a16="http://schemas.microsoft.com/office/drawing/2014/main" id="{542DB202-6F7B-2B11-D22D-3851ACDC3D06}"/>
              </a:ext>
            </a:extLst>
          </p:cNvPr>
          <p:cNvCxnSpPr/>
          <p:nvPr/>
        </p:nvCxnSpPr>
        <p:spPr>
          <a:xfrm>
            <a:off x="6788153" y="3231618"/>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0DA6B268-9B8D-B1AD-BF40-E78BE2C43925}"/>
              </a:ext>
            </a:extLst>
          </p:cNvPr>
          <p:cNvCxnSpPr/>
          <p:nvPr/>
        </p:nvCxnSpPr>
        <p:spPr>
          <a:xfrm>
            <a:off x="7671862" y="3231618"/>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矩形 93">
            <a:extLst>
              <a:ext uri="{FF2B5EF4-FFF2-40B4-BE49-F238E27FC236}">
                <a16:creationId xmlns:a16="http://schemas.microsoft.com/office/drawing/2014/main" id="{DA7D71D8-D692-F228-F832-49D340E5CAA3}"/>
              </a:ext>
            </a:extLst>
          </p:cNvPr>
          <p:cNvSpPr>
            <a:spLocks noChangeArrowheads="1"/>
          </p:cNvSpPr>
          <p:nvPr/>
        </p:nvSpPr>
        <p:spPr bwMode="auto">
          <a:xfrm>
            <a:off x="7536925" y="2969680"/>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16" name="矩形 93">
            <a:extLst>
              <a:ext uri="{FF2B5EF4-FFF2-40B4-BE49-F238E27FC236}">
                <a16:creationId xmlns:a16="http://schemas.microsoft.com/office/drawing/2014/main" id="{376288C4-ABE6-67CF-711C-310417892C5B}"/>
              </a:ext>
            </a:extLst>
          </p:cNvPr>
          <p:cNvSpPr>
            <a:spLocks noChangeArrowheads="1"/>
          </p:cNvSpPr>
          <p:nvPr/>
        </p:nvSpPr>
        <p:spPr bwMode="auto">
          <a:xfrm>
            <a:off x="6662212" y="2969680"/>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18" name="矩形 93">
            <a:extLst>
              <a:ext uri="{FF2B5EF4-FFF2-40B4-BE49-F238E27FC236}">
                <a16:creationId xmlns:a16="http://schemas.microsoft.com/office/drawing/2014/main" id="{9E2E7EFC-BAB8-63ED-FBAF-FF6075F28465}"/>
              </a:ext>
            </a:extLst>
          </p:cNvPr>
          <p:cNvSpPr>
            <a:spLocks noChangeArrowheads="1"/>
          </p:cNvSpPr>
          <p:nvPr/>
        </p:nvSpPr>
        <p:spPr bwMode="auto">
          <a:xfrm>
            <a:off x="7555975" y="3685643"/>
            <a:ext cx="4905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19" name="矩形 93">
            <a:extLst>
              <a:ext uri="{FF2B5EF4-FFF2-40B4-BE49-F238E27FC236}">
                <a16:creationId xmlns:a16="http://schemas.microsoft.com/office/drawing/2014/main" id="{009D5B41-18A9-07F9-DA8B-F3A2FE7937C4}"/>
              </a:ext>
            </a:extLst>
          </p:cNvPr>
          <p:cNvSpPr>
            <a:spLocks noChangeArrowheads="1"/>
          </p:cNvSpPr>
          <p:nvPr/>
        </p:nvSpPr>
        <p:spPr bwMode="auto">
          <a:xfrm>
            <a:off x="6686025" y="3685643"/>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20" name="六边形 19">
            <a:extLst>
              <a:ext uri="{FF2B5EF4-FFF2-40B4-BE49-F238E27FC236}">
                <a16:creationId xmlns:a16="http://schemas.microsoft.com/office/drawing/2014/main" id="{CF4D5E2F-DD0E-4D38-A195-3BCC82EA9632}"/>
              </a:ext>
            </a:extLst>
          </p:cNvPr>
          <p:cNvSpPr/>
          <p:nvPr/>
        </p:nvSpPr>
        <p:spPr>
          <a:xfrm rot="5400000">
            <a:off x="6709837" y="1256768"/>
            <a:ext cx="1004888" cy="855662"/>
          </a:xfrm>
          <a:prstGeom prst="hexagon">
            <a:avLst/>
          </a:prstGeom>
          <a:solidFill>
            <a:srgbClr val="1FC3FD"/>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1" name="直接连接符 20">
            <a:extLst>
              <a:ext uri="{FF2B5EF4-FFF2-40B4-BE49-F238E27FC236}">
                <a16:creationId xmlns:a16="http://schemas.microsoft.com/office/drawing/2014/main" id="{A329FF4F-408A-498D-9E0E-14D3D1F375FC}"/>
              </a:ext>
            </a:extLst>
          </p:cNvPr>
          <p:cNvCxnSpPr/>
          <p:nvPr/>
        </p:nvCxnSpPr>
        <p:spPr>
          <a:xfrm flipH="1">
            <a:off x="6936850" y="1267880"/>
            <a:ext cx="314325" cy="15398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617DE15D-AE6C-3A8B-56B7-DE4F4C896F9E}"/>
              </a:ext>
            </a:extLst>
          </p:cNvPr>
          <p:cNvCxnSpPr/>
          <p:nvPr/>
        </p:nvCxnSpPr>
        <p:spPr>
          <a:xfrm>
            <a:off x="6849537" y="1906055"/>
            <a:ext cx="314325" cy="1524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54370C09-9E0D-0157-4BE1-898E70A4874D}"/>
              </a:ext>
            </a:extLst>
          </p:cNvPr>
          <p:cNvCxnSpPr/>
          <p:nvPr/>
        </p:nvCxnSpPr>
        <p:spPr>
          <a:xfrm>
            <a:off x="7544862" y="1458380"/>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正五边形 73">
            <a:extLst>
              <a:ext uri="{FF2B5EF4-FFF2-40B4-BE49-F238E27FC236}">
                <a16:creationId xmlns:a16="http://schemas.microsoft.com/office/drawing/2014/main" id="{B65C6FE6-7F73-F920-28A0-901C51BF16DC}"/>
              </a:ext>
            </a:extLst>
          </p:cNvPr>
          <p:cNvSpPr/>
          <p:nvPr/>
        </p:nvSpPr>
        <p:spPr>
          <a:xfrm rot="5400000">
            <a:off x="7560737" y="1304393"/>
            <a:ext cx="909638" cy="766762"/>
          </a:xfrm>
          <a:prstGeom prst="pentagon">
            <a:avLst/>
          </a:prstGeom>
          <a:solidFill>
            <a:srgbClr val="1FC3FD"/>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6" name="直接连接符 25">
            <a:extLst>
              <a:ext uri="{FF2B5EF4-FFF2-40B4-BE49-F238E27FC236}">
                <a16:creationId xmlns:a16="http://schemas.microsoft.com/office/drawing/2014/main" id="{CCC85E47-3897-BC56-C8E8-BB0195B05D2E}"/>
              </a:ext>
            </a:extLst>
          </p:cNvPr>
          <p:cNvCxnSpPr/>
          <p:nvPr/>
        </p:nvCxnSpPr>
        <p:spPr>
          <a:xfrm flipH="1" flipV="1">
            <a:off x="8076675" y="1337730"/>
            <a:ext cx="228600" cy="3651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BCDAF3FC-DA47-16D6-3593-B11FAD3B23A8}"/>
              </a:ext>
            </a:extLst>
          </p:cNvPr>
          <p:cNvCxnSpPr/>
          <p:nvPr/>
        </p:nvCxnSpPr>
        <p:spPr>
          <a:xfrm>
            <a:off x="7214662" y="909105"/>
            <a:ext cx="0" cy="27463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矩形 93">
            <a:extLst>
              <a:ext uri="{FF2B5EF4-FFF2-40B4-BE49-F238E27FC236}">
                <a16:creationId xmlns:a16="http://schemas.microsoft.com/office/drawing/2014/main" id="{189DE967-C0A3-473F-D5AD-40D05405F080}"/>
              </a:ext>
            </a:extLst>
          </p:cNvPr>
          <p:cNvSpPr>
            <a:spLocks noChangeArrowheads="1"/>
          </p:cNvSpPr>
          <p:nvPr/>
        </p:nvSpPr>
        <p:spPr bwMode="auto">
          <a:xfrm>
            <a:off x="7086075" y="601130"/>
            <a:ext cx="561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NH</a:t>
            </a:r>
            <a:r>
              <a:rPr lang="en-US" altLang="zh-CN" sz="2000" b="1" baseline="-25000">
                <a:solidFill>
                  <a:srgbClr val="000000"/>
                </a:solidFill>
                <a:latin typeface="Times New Roman" panose="02020603050405020304" pitchFamily="18" charset="0"/>
              </a:rPr>
              <a:t>2</a:t>
            </a:r>
            <a:endParaRPr lang="zh-CN" altLang="en-US" sz="2000" b="1" baseline="-25000">
              <a:latin typeface="Times New Roman" panose="02020603050405020304" pitchFamily="18" charset="0"/>
            </a:endParaRPr>
          </a:p>
        </p:txBody>
      </p:sp>
      <p:cxnSp>
        <p:nvCxnSpPr>
          <p:cNvPr id="31" name="直接连接符 30">
            <a:extLst>
              <a:ext uri="{FF2B5EF4-FFF2-40B4-BE49-F238E27FC236}">
                <a16:creationId xmlns:a16="http://schemas.microsoft.com/office/drawing/2014/main" id="{B5FE7E58-BCC9-623A-6EAB-4B7F26D3F751}"/>
              </a:ext>
            </a:extLst>
          </p:cNvPr>
          <p:cNvCxnSpPr/>
          <p:nvPr/>
        </p:nvCxnSpPr>
        <p:spPr>
          <a:xfrm>
            <a:off x="8475137" y="1515530"/>
            <a:ext cx="0" cy="41148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2F5F1FB5-E94D-9491-834A-FCC3F319079C}"/>
              </a:ext>
            </a:extLst>
          </p:cNvPr>
          <p:cNvCxnSpPr/>
          <p:nvPr/>
        </p:nvCxnSpPr>
        <p:spPr>
          <a:xfrm>
            <a:off x="5960537" y="3344330"/>
            <a:ext cx="0" cy="9144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 name="直接箭头连接符 32">
            <a:extLst>
              <a:ext uri="{FF2B5EF4-FFF2-40B4-BE49-F238E27FC236}">
                <a16:creationId xmlns:a16="http://schemas.microsoft.com/office/drawing/2014/main" id="{E505D898-454E-432C-48C3-BEFEA0822FAD}"/>
              </a:ext>
            </a:extLst>
          </p:cNvPr>
          <p:cNvCxnSpPr/>
          <p:nvPr/>
        </p:nvCxnSpPr>
        <p:spPr>
          <a:xfrm>
            <a:off x="7743300" y="4182530"/>
            <a:ext cx="731837" cy="0"/>
          </a:xfrm>
          <a:prstGeom prst="straightConnector1">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34" name="直接箭头连接符 33">
            <a:extLst>
              <a:ext uri="{FF2B5EF4-FFF2-40B4-BE49-F238E27FC236}">
                <a16:creationId xmlns:a16="http://schemas.microsoft.com/office/drawing/2014/main" id="{246AF37C-424A-3DD2-D2BA-A35CB868EA1B}"/>
              </a:ext>
            </a:extLst>
          </p:cNvPr>
          <p:cNvCxnSpPr/>
          <p:nvPr/>
        </p:nvCxnSpPr>
        <p:spPr>
          <a:xfrm flipH="1">
            <a:off x="5960537" y="4182530"/>
            <a:ext cx="731838" cy="0"/>
          </a:xfrm>
          <a:prstGeom prst="straightConnector1">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sp>
        <p:nvSpPr>
          <p:cNvPr id="35" name="矩形 34">
            <a:extLst>
              <a:ext uri="{FF2B5EF4-FFF2-40B4-BE49-F238E27FC236}">
                <a16:creationId xmlns:a16="http://schemas.microsoft.com/office/drawing/2014/main" id="{570C7C48-7F7C-B341-3587-3A968ED63BAA}"/>
              </a:ext>
            </a:extLst>
          </p:cNvPr>
          <p:cNvSpPr/>
          <p:nvPr/>
        </p:nvSpPr>
        <p:spPr>
          <a:xfrm>
            <a:off x="6914625" y="4003143"/>
            <a:ext cx="646112" cy="368300"/>
          </a:xfrm>
          <a:prstGeom prst="rect">
            <a:avLst/>
          </a:prstGeom>
        </p:spPr>
        <p:txBody>
          <a:bodyPr wrap="none">
            <a:spAutoFit/>
          </a:bodyPr>
          <a:lstStyle/>
          <a:p>
            <a:pPr eaLnBrk="1" hangingPunct="1">
              <a:defRPr/>
            </a:pPr>
            <a:r>
              <a:rPr lang="zh-CN" altLang="en-US" kern="100" dirty="0">
                <a:solidFill>
                  <a:prstClr val="black"/>
                </a:solidFill>
                <a:latin typeface="Times New Roman"/>
                <a:ea typeface="方正姚体" panose="02010601030101010101" pitchFamily="2" charset="-122"/>
                <a:cs typeface="Times New Roman"/>
              </a:rPr>
              <a:t>腺苷</a:t>
            </a:r>
            <a:endParaRPr lang="zh-CN" altLang="en-US" dirty="0">
              <a:ea typeface="方正姚体" panose="02010601030101010101" pitchFamily="2" charset="-122"/>
            </a:endParaRPr>
          </a:p>
        </p:txBody>
      </p:sp>
      <p:cxnSp>
        <p:nvCxnSpPr>
          <p:cNvPr id="40" name="直接连接符 39">
            <a:extLst>
              <a:ext uri="{FF2B5EF4-FFF2-40B4-BE49-F238E27FC236}">
                <a16:creationId xmlns:a16="http://schemas.microsoft.com/office/drawing/2014/main" id="{DEB4F3B2-A601-7FE4-9C27-B32663691EFB}"/>
              </a:ext>
            </a:extLst>
          </p:cNvPr>
          <p:cNvCxnSpPr/>
          <p:nvPr/>
        </p:nvCxnSpPr>
        <p:spPr>
          <a:xfrm>
            <a:off x="5198537" y="3344330"/>
            <a:ext cx="0" cy="127952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直接箭头连接符 40">
            <a:extLst>
              <a:ext uri="{FF2B5EF4-FFF2-40B4-BE49-F238E27FC236}">
                <a16:creationId xmlns:a16="http://schemas.microsoft.com/office/drawing/2014/main" id="{F76C5C91-4547-9668-A85C-6B6A76F48E2D}"/>
              </a:ext>
            </a:extLst>
          </p:cNvPr>
          <p:cNvCxnSpPr/>
          <p:nvPr/>
        </p:nvCxnSpPr>
        <p:spPr>
          <a:xfrm>
            <a:off x="7925862" y="4563530"/>
            <a:ext cx="549275" cy="0"/>
          </a:xfrm>
          <a:prstGeom prst="straightConnector1">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2" name="直接箭头连接符 41">
            <a:extLst>
              <a:ext uri="{FF2B5EF4-FFF2-40B4-BE49-F238E27FC236}">
                <a16:creationId xmlns:a16="http://schemas.microsoft.com/office/drawing/2014/main" id="{1EBD7D3C-76FC-CDF3-13F3-42E988F0FC5B}"/>
              </a:ext>
            </a:extLst>
          </p:cNvPr>
          <p:cNvCxnSpPr/>
          <p:nvPr/>
        </p:nvCxnSpPr>
        <p:spPr>
          <a:xfrm flipH="1">
            <a:off x="5198537" y="4563530"/>
            <a:ext cx="549275" cy="0"/>
          </a:xfrm>
          <a:prstGeom prst="straightConnector1">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sp>
        <p:nvSpPr>
          <p:cNvPr id="43" name="矩形 42">
            <a:extLst>
              <a:ext uri="{FF2B5EF4-FFF2-40B4-BE49-F238E27FC236}">
                <a16:creationId xmlns:a16="http://schemas.microsoft.com/office/drawing/2014/main" id="{32A857B1-5EE7-D7A3-ADD7-EF7D85C7FCCC}"/>
              </a:ext>
            </a:extLst>
          </p:cNvPr>
          <p:cNvSpPr/>
          <p:nvPr/>
        </p:nvSpPr>
        <p:spPr>
          <a:xfrm>
            <a:off x="5731937" y="4411130"/>
            <a:ext cx="2300288" cy="369888"/>
          </a:xfrm>
          <a:prstGeom prst="rect">
            <a:avLst/>
          </a:prstGeom>
        </p:spPr>
        <p:txBody>
          <a:bodyPr wrap="none">
            <a:spAutoFit/>
          </a:bodyPr>
          <a:lstStyle/>
          <a:p>
            <a:pPr eaLnBrk="1" hangingPunct="1">
              <a:defRPr/>
            </a:pPr>
            <a:r>
              <a:rPr lang="zh-CN" altLang="en-US" kern="100" dirty="0">
                <a:solidFill>
                  <a:prstClr val="black"/>
                </a:solidFill>
                <a:latin typeface="Times New Roman"/>
                <a:ea typeface="方正姚体" panose="02010601030101010101" pitchFamily="2" charset="-122"/>
                <a:cs typeface="Times New Roman"/>
              </a:rPr>
              <a:t>一磷酸腺苷（</a:t>
            </a:r>
            <a:r>
              <a:rPr lang="en-US" altLang="zh-CN" kern="100" dirty="0">
                <a:solidFill>
                  <a:prstClr val="black"/>
                </a:solidFill>
                <a:latin typeface="Times New Roman"/>
                <a:ea typeface="方正姚体" panose="02010601030101010101" pitchFamily="2" charset="-122"/>
                <a:cs typeface="Times New Roman"/>
              </a:rPr>
              <a:t>AMP</a:t>
            </a:r>
            <a:r>
              <a:rPr lang="zh-CN" altLang="en-US" kern="100" dirty="0">
                <a:solidFill>
                  <a:prstClr val="black"/>
                </a:solidFill>
                <a:latin typeface="Times New Roman"/>
                <a:ea typeface="方正姚体" panose="02010601030101010101" pitchFamily="2" charset="-122"/>
                <a:cs typeface="Times New Roman"/>
              </a:rPr>
              <a:t>）</a:t>
            </a:r>
            <a:endParaRPr lang="zh-CN" altLang="en-US" dirty="0">
              <a:ea typeface="方正姚体" panose="02010601030101010101" pitchFamily="2" charset="-122"/>
            </a:endParaRPr>
          </a:p>
        </p:txBody>
      </p:sp>
      <p:cxnSp>
        <p:nvCxnSpPr>
          <p:cNvPr id="44" name="直接连接符 43">
            <a:extLst>
              <a:ext uri="{FF2B5EF4-FFF2-40B4-BE49-F238E27FC236}">
                <a16:creationId xmlns:a16="http://schemas.microsoft.com/office/drawing/2014/main" id="{E8ED812C-AE26-F76B-05AA-2D232F5750C2}"/>
              </a:ext>
            </a:extLst>
          </p:cNvPr>
          <p:cNvCxnSpPr/>
          <p:nvPr/>
        </p:nvCxnSpPr>
        <p:spPr>
          <a:xfrm>
            <a:off x="4512737" y="3344330"/>
            <a:ext cx="0" cy="173672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 name="直接箭头连接符 44">
            <a:extLst>
              <a:ext uri="{FF2B5EF4-FFF2-40B4-BE49-F238E27FC236}">
                <a16:creationId xmlns:a16="http://schemas.microsoft.com/office/drawing/2014/main" id="{5132C269-998B-BE4D-2AA9-16F9BB5F4A5F}"/>
              </a:ext>
            </a:extLst>
          </p:cNvPr>
          <p:cNvCxnSpPr/>
          <p:nvPr/>
        </p:nvCxnSpPr>
        <p:spPr>
          <a:xfrm>
            <a:off x="7636937" y="4944530"/>
            <a:ext cx="822325" cy="0"/>
          </a:xfrm>
          <a:prstGeom prst="straightConnector1">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6" name="直接箭头连接符 45">
            <a:extLst>
              <a:ext uri="{FF2B5EF4-FFF2-40B4-BE49-F238E27FC236}">
                <a16:creationId xmlns:a16="http://schemas.microsoft.com/office/drawing/2014/main" id="{E7118EE0-C865-0183-B447-30C86B86B295}"/>
              </a:ext>
            </a:extLst>
          </p:cNvPr>
          <p:cNvCxnSpPr/>
          <p:nvPr/>
        </p:nvCxnSpPr>
        <p:spPr>
          <a:xfrm flipH="1">
            <a:off x="4512737" y="4944530"/>
            <a:ext cx="822325" cy="0"/>
          </a:xfrm>
          <a:prstGeom prst="straightConnector1">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sp>
        <p:nvSpPr>
          <p:cNvPr id="47" name="矩形 46">
            <a:extLst>
              <a:ext uri="{FF2B5EF4-FFF2-40B4-BE49-F238E27FC236}">
                <a16:creationId xmlns:a16="http://schemas.microsoft.com/office/drawing/2014/main" id="{03E8F026-E50E-23F4-1607-AD99179D0D60}"/>
              </a:ext>
            </a:extLst>
          </p:cNvPr>
          <p:cNvSpPr/>
          <p:nvPr/>
        </p:nvSpPr>
        <p:spPr>
          <a:xfrm>
            <a:off x="5412850" y="4803243"/>
            <a:ext cx="2262187" cy="369887"/>
          </a:xfrm>
          <a:prstGeom prst="rect">
            <a:avLst/>
          </a:prstGeom>
        </p:spPr>
        <p:txBody>
          <a:bodyPr wrap="none">
            <a:spAutoFit/>
          </a:bodyPr>
          <a:lstStyle/>
          <a:p>
            <a:pPr eaLnBrk="1" hangingPunct="1">
              <a:defRPr/>
            </a:pPr>
            <a:r>
              <a:rPr lang="zh-CN" altLang="en-US" kern="100" dirty="0">
                <a:solidFill>
                  <a:prstClr val="black"/>
                </a:solidFill>
                <a:latin typeface="Times New Roman"/>
                <a:ea typeface="方正姚体" panose="02010601030101010101" pitchFamily="2" charset="-122"/>
                <a:cs typeface="Times New Roman"/>
              </a:rPr>
              <a:t>二磷酸腺苷（</a:t>
            </a:r>
            <a:r>
              <a:rPr lang="en-US" altLang="zh-CN" kern="100" dirty="0">
                <a:solidFill>
                  <a:prstClr val="black"/>
                </a:solidFill>
                <a:latin typeface="Times New Roman"/>
                <a:ea typeface="方正姚体" panose="02010601030101010101" pitchFamily="2" charset="-122"/>
                <a:cs typeface="Times New Roman"/>
              </a:rPr>
              <a:t>ADP</a:t>
            </a:r>
            <a:r>
              <a:rPr lang="zh-CN" altLang="en-US" kern="100" dirty="0">
                <a:solidFill>
                  <a:prstClr val="black"/>
                </a:solidFill>
                <a:latin typeface="Times New Roman"/>
                <a:ea typeface="方正姚体" panose="02010601030101010101" pitchFamily="2" charset="-122"/>
                <a:cs typeface="Times New Roman"/>
              </a:rPr>
              <a:t>）</a:t>
            </a:r>
            <a:endParaRPr lang="zh-CN" altLang="en-US" dirty="0">
              <a:ea typeface="方正姚体" panose="02010601030101010101" pitchFamily="2" charset="-122"/>
            </a:endParaRPr>
          </a:p>
        </p:txBody>
      </p:sp>
      <p:cxnSp>
        <p:nvCxnSpPr>
          <p:cNvPr id="48" name="直接连接符 47">
            <a:extLst>
              <a:ext uri="{FF2B5EF4-FFF2-40B4-BE49-F238E27FC236}">
                <a16:creationId xmlns:a16="http://schemas.microsoft.com/office/drawing/2014/main" id="{D03B5BC0-32DE-0247-F327-6713E2BD0A07}"/>
              </a:ext>
            </a:extLst>
          </p:cNvPr>
          <p:cNvCxnSpPr/>
          <p:nvPr/>
        </p:nvCxnSpPr>
        <p:spPr>
          <a:xfrm>
            <a:off x="3598337" y="3344330"/>
            <a:ext cx="0" cy="2286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9" name="直接箭头连接符 48">
            <a:extLst>
              <a:ext uri="{FF2B5EF4-FFF2-40B4-BE49-F238E27FC236}">
                <a16:creationId xmlns:a16="http://schemas.microsoft.com/office/drawing/2014/main" id="{CEC1CAC6-DF0B-A7F4-D7AA-F7390C102E2C}"/>
              </a:ext>
            </a:extLst>
          </p:cNvPr>
          <p:cNvCxnSpPr/>
          <p:nvPr/>
        </p:nvCxnSpPr>
        <p:spPr>
          <a:xfrm>
            <a:off x="7179737" y="5325530"/>
            <a:ext cx="1279525" cy="0"/>
          </a:xfrm>
          <a:prstGeom prst="straightConnector1">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0" name="直接箭头连接符 49">
            <a:extLst>
              <a:ext uri="{FF2B5EF4-FFF2-40B4-BE49-F238E27FC236}">
                <a16:creationId xmlns:a16="http://schemas.microsoft.com/office/drawing/2014/main" id="{BCA97DD1-852E-5440-ACAB-8F07A8E2CC1C}"/>
              </a:ext>
            </a:extLst>
          </p:cNvPr>
          <p:cNvCxnSpPr/>
          <p:nvPr/>
        </p:nvCxnSpPr>
        <p:spPr>
          <a:xfrm flipH="1">
            <a:off x="3598337" y="5325530"/>
            <a:ext cx="1279525" cy="0"/>
          </a:xfrm>
          <a:prstGeom prst="straightConnector1">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sp>
        <p:nvSpPr>
          <p:cNvPr id="51" name="矩形 50">
            <a:extLst>
              <a:ext uri="{FF2B5EF4-FFF2-40B4-BE49-F238E27FC236}">
                <a16:creationId xmlns:a16="http://schemas.microsoft.com/office/drawing/2014/main" id="{3FEA7E12-1B55-B63B-FAAC-C0A5DA80FF88}"/>
              </a:ext>
            </a:extLst>
          </p:cNvPr>
          <p:cNvSpPr/>
          <p:nvPr/>
        </p:nvSpPr>
        <p:spPr>
          <a:xfrm>
            <a:off x="4969937" y="5184243"/>
            <a:ext cx="2211388" cy="369887"/>
          </a:xfrm>
          <a:prstGeom prst="rect">
            <a:avLst/>
          </a:prstGeom>
        </p:spPr>
        <p:txBody>
          <a:bodyPr wrap="none">
            <a:spAutoFit/>
          </a:bodyPr>
          <a:lstStyle/>
          <a:p>
            <a:pPr eaLnBrk="1" hangingPunct="1">
              <a:defRPr/>
            </a:pPr>
            <a:r>
              <a:rPr lang="zh-CN" altLang="en-US" kern="100" dirty="0">
                <a:solidFill>
                  <a:prstClr val="black"/>
                </a:solidFill>
                <a:latin typeface="Times New Roman"/>
                <a:ea typeface="方正姚体" panose="02010601030101010101" pitchFamily="2" charset="-122"/>
                <a:cs typeface="Times New Roman"/>
              </a:rPr>
              <a:t>三磷酸腺苷（</a:t>
            </a:r>
            <a:r>
              <a:rPr lang="en-US" altLang="zh-CN" kern="100" dirty="0">
                <a:solidFill>
                  <a:prstClr val="black"/>
                </a:solidFill>
                <a:latin typeface="Times New Roman"/>
                <a:ea typeface="方正姚体" panose="02010601030101010101" pitchFamily="2" charset="-122"/>
                <a:cs typeface="Times New Roman"/>
              </a:rPr>
              <a:t>ATP</a:t>
            </a:r>
            <a:r>
              <a:rPr lang="zh-CN" altLang="en-US" kern="100" dirty="0">
                <a:solidFill>
                  <a:prstClr val="black"/>
                </a:solidFill>
                <a:latin typeface="Times New Roman"/>
                <a:ea typeface="方正姚体" panose="02010601030101010101" pitchFamily="2" charset="-122"/>
                <a:cs typeface="Times New Roman"/>
              </a:rPr>
              <a:t>）</a:t>
            </a:r>
            <a:endParaRPr lang="zh-CN" altLang="en-US" dirty="0">
              <a:ea typeface="方正姚体" panose="02010601030101010101" pitchFamily="2" charset="-122"/>
            </a:endParaRPr>
          </a:p>
        </p:txBody>
      </p:sp>
      <p:sp>
        <p:nvSpPr>
          <p:cNvPr id="52" name="任意多边形 94">
            <a:extLst>
              <a:ext uri="{FF2B5EF4-FFF2-40B4-BE49-F238E27FC236}">
                <a16:creationId xmlns:a16="http://schemas.microsoft.com/office/drawing/2014/main" id="{6C9291C0-4DF6-6E6B-D63A-091003D30A14}"/>
              </a:ext>
            </a:extLst>
          </p:cNvPr>
          <p:cNvSpPr>
            <a:spLocks/>
          </p:cNvSpPr>
          <p:nvPr/>
        </p:nvSpPr>
        <p:spPr>
          <a:xfrm>
            <a:off x="7683385" y="3082245"/>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53" name="任意多边形 95">
            <a:extLst>
              <a:ext uri="{FF2B5EF4-FFF2-40B4-BE49-F238E27FC236}">
                <a16:creationId xmlns:a16="http://schemas.microsoft.com/office/drawing/2014/main" id="{EA2220D3-162A-6CB7-DAAB-C3157046B209}"/>
              </a:ext>
            </a:extLst>
          </p:cNvPr>
          <p:cNvSpPr>
            <a:spLocks/>
          </p:cNvSpPr>
          <p:nvPr/>
        </p:nvSpPr>
        <p:spPr>
          <a:xfrm flipH="1">
            <a:off x="6421314" y="3082237"/>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54" name="椭圆 53">
            <a:extLst>
              <a:ext uri="{FF2B5EF4-FFF2-40B4-BE49-F238E27FC236}">
                <a16:creationId xmlns:a16="http://schemas.microsoft.com/office/drawing/2014/main" id="{4C729DDF-1323-B530-F89D-D208BCCB72C0}"/>
              </a:ext>
            </a:extLst>
          </p:cNvPr>
          <p:cNvSpPr/>
          <p:nvPr/>
        </p:nvSpPr>
        <p:spPr>
          <a:xfrm>
            <a:off x="6659043" y="1250547"/>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74">
            <a:extLst>
              <a:ext uri="{FF2B5EF4-FFF2-40B4-BE49-F238E27FC236}">
                <a16:creationId xmlns:a16="http://schemas.microsoft.com/office/drawing/2014/main" id="{93514EF9-5896-88EE-8518-AC11A3021615}"/>
              </a:ext>
            </a:extLst>
          </p:cNvPr>
          <p:cNvSpPr>
            <a:spLocks noChangeArrowheads="1"/>
          </p:cNvSpPr>
          <p:nvPr/>
        </p:nvSpPr>
        <p:spPr bwMode="auto">
          <a:xfrm>
            <a:off x="6649512" y="1258355"/>
            <a:ext cx="2778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sp>
        <p:nvSpPr>
          <p:cNvPr id="56" name="椭圆 55">
            <a:extLst>
              <a:ext uri="{FF2B5EF4-FFF2-40B4-BE49-F238E27FC236}">
                <a16:creationId xmlns:a16="http://schemas.microsoft.com/office/drawing/2014/main" id="{158109F1-95EA-008D-D115-CC03334AEE22}"/>
              </a:ext>
            </a:extLst>
          </p:cNvPr>
          <p:cNvSpPr/>
          <p:nvPr/>
        </p:nvSpPr>
        <p:spPr>
          <a:xfrm>
            <a:off x="7099312" y="1995612"/>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矩形 77">
            <a:extLst>
              <a:ext uri="{FF2B5EF4-FFF2-40B4-BE49-F238E27FC236}">
                <a16:creationId xmlns:a16="http://schemas.microsoft.com/office/drawing/2014/main" id="{924F148C-090A-A3D4-9D72-6A08196BAC5A}"/>
              </a:ext>
            </a:extLst>
          </p:cNvPr>
          <p:cNvSpPr>
            <a:spLocks noChangeArrowheads="1"/>
          </p:cNvSpPr>
          <p:nvPr/>
        </p:nvSpPr>
        <p:spPr bwMode="auto">
          <a:xfrm>
            <a:off x="7089778" y="1972730"/>
            <a:ext cx="2778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sp>
        <p:nvSpPr>
          <p:cNvPr id="58" name="椭圆 57">
            <a:extLst>
              <a:ext uri="{FF2B5EF4-FFF2-40B4-BE49-F238E27FC236}">
                <a16:creationId xmlns:a16="http://schemas.microsoft.com/office/drawing/2014/main" id="{6FB22C48-E910-1CBA-5201-F69B0A9BB13D}"/>
              </a:ext>
            </a:extLst>
          </p:cNvPr>
          <p:cNvSpPr/>
          <p:nvPr/>
        </p:nvSpPr>
        <p:spPr>
          <a:xfrm>
            <a:off x="7929047" y="1106609"/>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a:extLst>
              <a:ext uri="{FF2B5EF4-FFF2-40B4-BE49-F238E27FC236}">
                <a16:creationId xmlns:a16="http://schemas.microsoft.com/office/drawing/2014/main" id="{4696786C-633C-ADBB-7F25-46F5040E6FF9}"/>
              </a:ext>
            </a:extLst>
          </p:cNvPr>
          <p:cNvSpPr/>
          <p:nvPr/>
        </p:nvSpPr>
        <p:spPr>
          <a:xfrm>
            <a:off x="7926400" y="2010833"/>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88">
            <a:extLst>
              <a:ext uri="{FF2B5EF4-FFF2-40B4-BE49-F238E27FC236}">
                <a16:creationId xmlns:a16="http://schemas.microsoft.com/office/drawing/2014/main" id="{604ED2F9-6ECA-AECB-F985-86A68D4FC692}"/>
              </a:ext>
            </a:extLst>
          </p:cNvPr>
          <p:cNvSpPr>
            <a:spLocks noChangeArrowheads="1"/>
          </p:cNvSpPr>
          <p:nvPr/>
        </p:nvSpPr>
        <p:spPr bwMode="auto">
          <a:xfrm>
            <a:off x="7924275" y="1115480"/>
            <a:ext cx="279400"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61" name="矩形 90">
            <a:extLst>
              <a:ext uri="{FF2B5EF4-FFF2-40B4-BE49-F238E27FC236}">
                <a16:creationId xmlns:a16="http://schemas.microsoft.com/office/drawing/2014/main" id="{9D6CD498-C760-3ABA-6FE4-64C8C5A0E0CF}"/>
              </a:ext>
            </a:extLst>
          </p:cNvPr>
          <p:cNvSpPr>
            <a:spLocks noChangeArrowheads="1"/>
          </p:cNvSpPr>
          <p:nvPr/>
        </p:nvSpPr>
        <p:spPr bwMode="auto">
          <a:xfrm>
            <a:off x="7917925" y="1972730"/>
            <a:ext cx="279400"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spTree>
    <p:extLst>
      <p:ext uri="{BB962C8B-B14F-4D97-AF65-F5344CB8AC3E}">
        <p14:creationId xmlns:p14="http://schemas.microsoft.com/office/powerpoint/2010/main" val="2717125459"/>
      </p:ext>
    </p:extLst>
  </p:cSld>
  <p:clrMapOvr>
    <a:masterClrMapping/>
  </p:clrMapOvr>
  <p:transition spd="med">
    <p:cove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1055440" y="556419"/>
            <a:ext cx="1944216" cy="568325"/>
          </a:xfrm>
          <a:prstGeom prst="rect">
            <a:avLst/>
          </a:prstGeom>
        </p:spPr>
        <p:txBody>
          <a:bodyPr/>
          <a:lstStyle>
            <a:defPPr>
              <a:defRPr lang="zh-CN"/>
            </a:defPPr>
            <a:lvl1pPr>
              <a:defRPr sz="2800" kern="0">
                <a:solidFill>
                  <a:srgbClr val="C00000"/>
                </a:solidFill>
                <a:effectLst>
                  <a:outerShdw blurRad="38100" dist="38100" dir="2700000" algn="tl">
                    <a:srgbClr val="C0C0C0"/>
                  </a:outerShdw>
                </a:effectLst>
                <a:latin typeface="+mj-lt"/>
                <a:ea typeface="+mj-ea"/>
                <a:cs typeface="+mj-cs"/>
              </a:defRPr>
            </a:lvl1pPr>
            <a:lvl2pPr algn="ctr">
              <a:defRPr sz="4400">
                <a:solidFill>
                  <a:schemeClr val="tx2"/>
                </a:solidFill>
              </a:defRPr>
            </a:lvl2pPr>
            <a:lvl3pPr algn="ctr">
              <a:defRPr sz="4400">
                <a:solidFill>
                  <a:schemeClr val="tx2"/>
                </a:solidFill>
              </a:defRPr>
            </a:lvl3pPr>
            <a:lvl4pPr algn="ctr">
              <a:defRPr sz="4400">
                <a:solidFill>
                  <a:schemeClr val="tx2"/>
                </a:solidFill>
              </a:defRPr>
            </a:lvl4pPr>
            <a:lvl5pPr algn="ct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r>
              <a:rPr lang="zh-CN" altLang="en-US" dirty="0"/>
              <a:t>学习目标</a:t>
            </a:r>
          </a:p>
        </p:txBody>
      </p:sp>
      <p:cxnSp>
        <p:nvCxnSpPr>
          <p:cNvPr id="5" name="直接连接符 4"/>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7CF8DEA3-0AFA-FCDA-C669-6675B11A0BB5}"/>
              </a:ext>
            </a:extLst>
          </p:cNvPr>
          <p:cNvSpPr txBox="1">
            <a:spLocks noChangeArrowheads="1"/>
          </p:cNvSpPr>
          <p:nvPr/>
        </p:nvSpPr>
        <p:spPr>
          <a:xfrm>
            <a:off x="1063641" y="1138227"/>
            <a:ext cx="10002292" cy="5220240"/>
          </a:xfrm>
          <a:prstGeom prst="rect">
            <a:avLst/>
          </a:prstGeom>
        </p:spPr>
        <p:txBody>
          <a:bodyPr>
            <a:noAutofit/>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fontAlgn="auto">
              <a:lnSpc>
                <a:spcPts val="4000"/>
              </a:lnSpc>
              <a:spcBef>
                <a:spcPts val="0"/>
              </a:spcBef>
              <a:spcAft>
                <a:spcPts val="0"/>
              </a:spcAft>
              <a:buClr>
                <a:srgbClr val="C00000"/>
              </a:buClr>
              <a:buSzPct val="80000"/>
              <a:buFont typeface="Wingdings" pitchFamily="2" charset="2"/>
              <a:buChar char="v"/>
              <a:defRPr/>
            </a:pPr>
            <a:r>
              <a:rPr kumimoji="1" lang="zh-CN" altLang="en-US" sz="2800">
                <a:effectLst>
                  <a:outerShdw blurRad="38100" dist="38100" dir="2700000" algn="tl">
                    <a:srgbClr val="C0C0C0"/>
                  </a:outerShdw>
                </a:effectLst>
                <a:latin typeface="Times New Roman" pitchFamily="18" charset="0"/>
                <a:ea typeface="方正姚体" panose="02010601030101010101" pitchFamily="2" charset="-122"/>
              </a:rPr>
              <a:t>掌握：核酸的基本组成单位及基本组成成分；核苷酸的连接方式；</a:t>
            </a:r>
            <a:r>
              <a:rPr kumimoji="1" lang="en-US" altLang="zh-CN" sz="280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a:effectLst>
                  <a:outerShdw blurRad="38100" dist="38100" dir="2700000" algn="tl">
                    <a:srgbClr val="C0C0C0"/>
                  </a:outerShdw>
                </a:effectLst>
                <a:latin typeface="Times New Roman" pitchFamily="18" charset="0"/>
                <a:ea typeface="方正姚体" panose="02010601030101010101" pitchFamily="2" charset="-122"/>
              </a:rPr>
              <a:t>的一、二级结构；</a:t>
            </a:r>
            <a:r>
              <a:rPr kumimoji="1" lang="en-US" altLang="zh-CN" sz="280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a:effectLst>
                  <a:outerShdw blurRad="38100" dist="38100" dir="2700000" algn="tl">
                    <a:srgbClr val="C0C0C0"/>
                  </a:outerShdw>
                </a:effectLst>
                <a:latin typeface="Times New Roman" pitchFamily="18" charset="0"/>
                <a:ea typeface="方正姚体" panose="02010601030101010101" pitchFamily="2" charset="-122"/>
              </a:rPr>
              <a:t>tRNA</a:t>
            </a:r>
            <a:r>
              <a:rPr kumimoji="1" lang="zh-CN" altLang="en-US" sz="2800">
                <a:effectLst>
                  <a:outerShdw blurRad="38100" dist="38100" dir="2700000" algn="tl">
                    <a:srgbClr val="C0C0C0"/>
                  </a:outerShdw>
                </a:effectLst>
                <a:latin typeface="Times New Roman" pitchFamily="18" charset="0"/>
                <a:ea typeface="方正姚体" panose="02010601030101010101" pitchFamily="2" charset="-122"/>
              </a:rPr>
              <a:t>的结构特点；</a:t>
            </a:r>
            <a:r>
              <a:rPr kumimoji="1" lang="en-US" altLang="zh-CN" sz="280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a:effectLst>
                  <a:outerShdw blurRad="38100" dist="38100" dir="2700000" algn="tl">
                    <a:srgbClr val="C0C0C0"/>
                  </a:outerShdw>
                </a:effectLst>
                <a:latin typeface="Times New Roman" pitchFamily="18" charset="0"/>
                <a:ea typeface="方正姚体" panose="02010601030101010101" pitchFamily="2" charset="-122"/>
              </a:rPr>
              <a:t>的变性与复性。</a:t>
            </a:r>
            <a:endParaRPr kumimoji="1" lang="en-US" altLang="zh-CN" sz="280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fontAlgn="auto">
              <a:lnSpc>
                <a:spcPts val="4000"/>
              </a:lnSpc>
              <a:spcBef>
                <a:spcPts val="0"/>
              </a:spcBef>
              <a:spcAft>
                <a:spcPts val="0"/>
              </a:spcAft>
              <a:buClr>
                <a:srgbClr val="C00000"/>
              </a:buClr>
              <a:buSzPct val="80000"/>
              <a:buFont typeface="Wingdings" pitchFamily="2" charset="2"/>
              <a:buChar char="v"/>
              <a:defRPr/>
            </a:pPr>
            <a:r>
              <a:rPr kumimoji="1" lang="zh-CN" altLang="en-US" sz="2800">
                <a:effectLst>
                  <a:outerShdw blurRad="38100" dist="38100" dir="2700000" algn="tl">
                    <a:srgbClr val="C0C0C0"/>
                  </a:outerShdw>
                </a:effectLst>
                <a:latin typeface="Times New Roman" pitchFamily="18" charset="0"/>
                <a:ea typeface="方正姚体" panose="02010601030101010101" pitchFamily="2" charset="-122"/>
              </a:rPr>
              <a:t>熟悉：核酸的分类及功能；核酸的元素组成；</a:t>
            </a:r>
            <a:r>
              <a:rPr kumimoji="1" lang="en-US" altLang="zh-CN" sz="280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800">
                <a:effectLst>
                  <a:outerShdw blurRad="38100" dist="38100" dir="2700000" algn="tl">
                    <a:srgbClr val="C0C0C0"/>
                  </a:outerShdw>
                </a:effectLst>
                <a:latin typeface="Times New Roman" pitchFamily="18" charset="0"/>
                <a:ea typeface="方正姚体" panose="02010601030101010101" pitchFamily="2" charset="-122"/>
              </a:rPr>
              <a:t>的功能。</a:t>
            </a:r>
            <a:endParaRPr kumimoji="1" lang="en-US" altLang="zh-CN" sz="280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fontAlgn="auto">
              <a:lnSpc>
                <a:spcPts val="4000"/>
              </a:lnSpc>
              <a:spcBef>
                <a:spcPts val="0"/>
              </a:spcBef>
              <a:spcAft>
                <a:spcPts val="0"/>
              </a:spcAft>
              <a:buClr>
                <a:srgbClr val="C00000"/>
              </a:buClr>
              <a:buSzPct val="80000"/>
              <a:buFont typeface="Wingdings" pitchFamily="2" charset="2"/>
              <a:buChar char="v"/>
              <a:defRPr/>
            </a:pPr>
            <a:r>
              <a:rPr kumimoji="1" lang="zh-CN" altLang="en-US" sz="2800">
                <a:effectLst>
                  <a:outerShdw blurRad="38100" dist="38100" dir="2700000" algn="tl">
                    <a:srgbClr val="C0C0C0"/>
                  </a:outerShdw>
                </a:effectLst>
                <a:latin typeface="Times New Roman" pitchFamily="18" charset="0"/>
                <a:ea typeface="方正姚体" panose="02010601030101010101" pitchFamily="2" charset="-122"/>
              </a:rPr>
              <a:t>了解：体内某些重要核苷酸；核酸的一般理化性质及紫外吸收性质；核酸的分子杂交及应用。</a:t>
            </a:r>
            <a:endParaRPr kumimoji="1" lang="en-US" altLang="zh-CN" sz="280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fontAlgn="auto">
              <a:lnSpc>
                <a:spcPts val="4000"/>
              </a:lnSpc>
              <a:spcBef>
                <a:spcPts val="0"/>
              </a:spcBef>
              <a:spcAft>
                <a:spcPts val="0"/>
              </a:spcAft>
              <a:buClr>
                <a:srgbClr val="C00000"/>
              </a:buClr>
              <a:buSzPct val="80000"/>
              <a:buFont typeface="Wingdings" pitchFamily="2" charset="2"/>
              <a:buChar char="v"/>
              <a:defRPr/>
            </a:pPr>
            <a:r>
              <a:rPr kumimoji="1" lang="zh-CN" altLang="en-US" sz="2800">
                <a:effectLst>
                  <a:outerShdw blurRad="38100" dist="38100" dir="2700000" algn="tl">
                    <a:srgbClr val="C0C0C0"/>
                  </a:outerShdw>
                </a:effectLst>
                <a:latin typeface="Times New Roman" pitchFamily="18" charset="0"/>
                <a:ea typeface="方正姚体" panose="02010601030101010101" pitchFamily="2" charset="-122"/>
              </a:rPr>
              <a:t>能运用核酸的变性与复性解释分子杂交的原理及其在临床、生活实际中的应用。</a:t>
            </a:r>
            <a:endParaRPr lang="en-US" altLang="zh-CN" sz="280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fontAlgn="auto">
              <a:lnSpc>
                <a:spcPts val="4000"/>
              </a:lnSpc>
              <a:spcBef>
                <a:spcPts val="0"/>
              </a:spcBef>
              <a:spcAft>
                <a:spcPts val="0"/>
              </a:spcAft>
              <a:buClr>
                <a:srgbClr val="C00000"/>
              </a:buClr>
              <a:buSzPct val="80000"/>
              <a:buFont typeface="Wingdings" pitchFamily="2" charset="2"/>
              <a:buChar char="v"/>
              <a:defRPr/>
            </a:pPr>
            <a:r>
              <a:rPr kumimoji="1" lang="zh-CN" altLang="en-US" sz="2800">
                <a:effectLst>
                  <a:outerShdw blurRad="38100" dist="38100" dir="2700000" algn="tl">
                    <a:srgbClr val="C0C0C0"/>
                  </a:outerShdw>
                </a:effectLst>
                <a:latin typeface="Times New Roman" pitchFamily="18" charset="0"/>
                <a:ea typeface="方正姚体" panose="02010601030101010101" pitchFamily="2" charset="-122"/>
              </a:rPr>
              <a:t>培养尊重伦理道德规范、实事求是的职业道德和职业素质。</a:t>
            </a:r>
            <a:endPar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endParaRPr>
          </a:p>
        </p:txBody>
      </p:sp>
    </p:spTree>
    <p:extLst>
      <p:ext uri="{BB962C8B-B14F-4D97-AF65-F5344CB8AC3E}">
        <p14:creationId xmlns:p14="http://schemas.microsoft.com/office/powerpoint/2010/main" val="2224825150"/>
      </p:ext>
    </p:extLst>
  </p:cSld>
  <p:clrMapOvr>
    <a:masterClrMapping/>
  </p:clrMapOvr>
  <p:transition spd="med">
    <p:cove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1028">
            <a:extLst>
              <a:ext uri="{FF2B5EF4-FFF2-40B4-BE49-F238E27FC236}">
                <a16:creationId xmlns:a16="http://schemas.microsoft.com/office/drawing/2014/main" id="{B8BB8B2B-EDE9-26BA-A98F-1615806669AF}"/>
              </a:ext>
            </a:extLst>
          </p:cNvPr>
          <p:cNvSpPr txBox="1">
            <a:spLocks noChangeArrowheads="1"/>
          </p:cNvSpPr>
          <p:nvPr/>
        </p:nvSpPr>
        <p:spPr bwMode="auto">
          <a:xfrm>
            <a:off x="1073677" y="1249356"/>
            <a:ext cx="7200900" cy="523220"/>
          </a:xfrm>
          <a:prstGeom prst="rect">
            <a:avLst/>
          </a:prstGeom>
        </p:spPr>
        <p:txBody>
          <a:bodyPr wrap="none">
            <a:spAutoFit/>
          </a:bodyPr>
          <a:lstStyle>
            <a:defPPr>
              <a:defRPr lang="zh-CN"/>
            </a:defPPr>
            <a:lvl1pPr marL="360000" indent="-360000">
              <a:lnSpc>
                <a:spcPct val="100000"/>
              </a:lnSpc>
              <a:buClr>
                <a:srgbClr val="C00000"/>
              </a:buClr>
              <a:buSzPct val="80000"/>
              <a:buFont typeface="Wingdings" pitchFamily="2" charset="2"/>
              <a:buChar char="v"/>
              <a:defRPr kumimoji="1" sz="2800" b="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环化核苷酸：</a:t>
            </a:r>
            <a:r>
              <a:rPr lang="en-US" altLang="zh-CN" dirty="0" err="1"/>
              <a:t>cAMP</a:t>
            </a:r>
            <a:r>
              <a:rPr lang="zh-CN" altLang="en-US" dirty="0"/>
              <a:t>、</a:t>
            </a:r>
            <a:r>
              <a:rPr lang="en-US" altLang="zh-CN" dirty="0" err="1"/>
              <a:t>cGMP</a:t>
            </a:r>
            <a:r>
              <a:rPr lang="zh-CN" altLang="en-US" dirty="0"/>
              <a:t>“第二信使”</a:t>
            </a:r>
            <a:endParaRPr lang="en-US" altLang="zh-CN" dirty="0"/>
          </a:p>
        </p:txBody>
      </p:sp>
      <p:sp>
        <p:nvSpPr>
          <p:cNvPr id="4" name="Rectangle 1026">
            <a:extLst>
              <a:ext uri="{FF2B5EF4-FFF2-40B4-BE49-F238E27FC236}">
                <a16:creationId xmlns:a16="http://schemas.microsoft.com/office/drawing/2014/main" id="{05FD6F23-D521-1285-366E-2C6B8B69D30C}"/>
              </a:ext>
            </a:extLst>
          </p:cNvPr>
          <p:cNvSpPr txBox="1">
            <a:spLocks noChangeArrowheads="1"/>
          </p:cNvSpPr>
          <p:nvPr/>
        </p:nvSpPr>
        <p:spPr>
          <a:xfrm>
            <a:off x="1085328" y="584722"/>
            <a:ext cx="5815012"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wrap="square" anchor="t">
            <a:spAutoFit/>
          </a:bodyPr>
          <a:lstStyle>
            <a:lvl1pPr algn="l" defTabSz="914400" rtl="0" eaLnBrk="1" latinLnBrk="0" hangingPunct="1">
              <a:lnSpc>
                <a:spcPct val="90000"/>
              </a:lnSpc>
              <a:spcBef>
                <a:spcPct val="0"/>
              </a:spcBef>
              <a:buNone/>
              <a:defRPr sz="5400" kern="1200" cap="all" baseline="0">
                <a:blipFill>
                  <a:blip r:embed="rId2">
                    <a:extLst>
                      <a:ext uri="{28A0092B-C50C-407E-A947-70E740481C1C}">
                        <a14:useLocalDpi xmlns:a14="http://schemas.microsoft.com/office/drawing/2010/main" val="0"/>
                      </a:ext>
                    </a:extLst>
                  </a:blip>
                  <a:tile tx="6350" ty="-127000" sx="65000" sy="64000" flip="none" algn="tl"/>
                </a:blipFill>
                <a:latin typeface="+mj-lt"/>
                <a:ea typeface="+mj-ea"/>
                <a:cs typeface="+mj-cs"/>
              </a:defRPr>
            </a:lvl1pPr>
          </a:lstStyle>
          <a:p>
            <a:pPr fontAlgn="auto">
              <a:lnSpc>
                <a:spcPct val="100000"/>
              </a:lnSpc>
              <a:spcBef>
                <a:spcPts val="0"/>
              </a:spcBef>
              <a:spcAft>
                <a:spcPts val="0"/>
              </a:spcAft>
              <a:defRPr/>
            </a:pPr>
            <a:r>
              <a:rPr kumimoji="1" lang="zh-CN" altLang="en-US" sz="2800">
                <a:effectLst>
                  <a:outerShdw blurRad="38100" dist="38100" dir="2700000" algn="tl">
                    <a:srgbClr val="C0C0C0"/>
                  </a:outerShdw>
                </a:effectLst>
                <a:latin typeface="Times New Roman" pitchFamily="18" charset="0"/>
              </a:rPr>
              <a:t>体内重要的游离核苷酸及其衍生物</a:t>
            </a:r>
            <a:endParaRPr kumimoji="1" lang="zh-CN" altLang="en-US" sz="2800" dirty="0">
              <a:effectLst>
                <a:outerShdw blurRad="38100" dist="38100" dir="2700000" algn="tl">
                  <a:srgbClr val="C0C0C0"/>
                </a:outerShdw>
              </a:effectLst>
              <a:latin typeface="Times New Roman" pitchFamily="18" charset="0"/>
            </a:endParaRPr>
          </a:p>
        </p:txBody>
      </p:sp>
      <p:cxnSp>
        <p:nvCxnSpPr>
          <p:cNvPr id="5" name="直接连接符 4">
            <a:extLst>
              <a:ext uri="{FF2B5EF4-FFF2-40B4-BE49-F238E27FC236}">
                <a16:creationId xmlns:a16="http://schemas.microsoft.com/office/drawing/2014/main" id="{6450A2B3-3DF1-B97E-1F9A-925F61177186}"/>
              </a:ext>
            </a:extLst>
          </p:cNvPr>
          <p:cNvCxnSpPr/>
          <p:nvPr/>
        </p:nvCxnSpPr>
        <p:spPr>
          <a:xfrm>
            <a:off x="1078172" y="1126072"/>
            <a:ext cx="5472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 name="正五边形 1">
            <a:extLst>
              <a:ext uri="{FF2B5EF4-FFF2-40B4-BE49-F238E27FC236}">
                <a16:creationId xmlns:a16="http://schemas.microsoft.com/office/drawing/2014/main" id="{60582769-CA99-5A9A-ADFA-E34BE9928E4A}"/>
              </a:ext>
            </a:extLst>
          </p:cNvPr>
          <p:cNvSpPr/>
          <p:nvPr/>
        </p:nvSpPr>
        <p:spPr>
          <a:xfrm>
            <a:off x="2739755" y="4027759"/>
            <a:ext cx="1617337" cy="720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正五边形 1">
            <a:extLst>
              <a:ext uri="{FF2B5EF4-FFF2-40B4-BE49-F238E27FC236}">
                <a16:creationId xmlns:a16="http://schemas.microsoft.com/office/drawing/2014/main" id="{9D96431B-9997-657E-A4C0-EDFB613C6924}"/>
              </a:ext>
            </a:extLst>
          </p:cNvPr>
          <p:cNvSpPr/>
          <p:nvPr/>
        </p:nvSpPr>
        <p:spPr>
          <a:xfrm>
            <a:off x="7637528" y="4020808"/>
            <a:ext cx="1617337" cy="720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 name="直接连接符 7">
            <a:extLst>
              <a:ext uri="{FF2B5EF4-FFF2-40B4-BE49-F238E27FC236}">
                <a16:creationId xmlns:a16="http://schemas.microsoft.com/office/drawing/2014/main" id="{F7988954-033C-CB9E-1ED4-08B092895090}"/>
              </a:ext>
            </a:extLst>
          </p:cNvPr>
          <p:cNvCxnSpPr/>
          <p:nvPr/>
        </p:nvCxnSpPr>
        <p:spPr>
          <a:xfrm>
            <a:off x="3087159" y="4730223"/>
            <a:ext cx="900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DEDA4035-26B9-23CE-ADB2-9AB363238A24}"/>
              </a:ext>
            </a:extLst>
          </p:cNvPr>
          <p:cNvCxnSpPr/>
          <p:nvPr/>
        </p:nvCxnSpPr>
        <p:spPr>
          <a:xfrm flipH="1">
            <a:off x="2720976" y="4065068"/>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733DEB7B-334B-EE32-12F2-EE70BB94C2E8}"/>
              </a:ext>
            </a:extLst>
          </p:cNvPr>
          <p:cNvCxnSpPr/>
          <p:nvPr/>
        </p:nvCxnSpPr>
        <p:spPr>
          <a:xfrm>
            <a:off x="3630617" y="4055542"/>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矩形 58">
            <a:extLst>
              <a:ext uri="{FF2B5EF4-FFF2-40B4-BE49-F238E27FC236}">
                <a16:creationId xmlns:a16="http://schemas.microsoft.com/office/drawing/2014/main" id="{13B6FDA6-A0A1-76A6-E5B9-70B679B88C65}"/>
              </a:ext>
            </a:extLst>
          </p:cNvPr>
          <p:cNvSpPr>
            <a:spLocks noChangeArrowheads="1"/>
          </p:cNvSpPr>
          <p:nvPr/>
        </p:nvSpPr>
        <p:spPr bwMode="auto">
          <a:xfrm>
            <a:off x="3390899" y="3839635"/>
            <a:ext cx="290512"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cxnSp>
        <p:nvCxnSpPr>
          <p:cNvPr id="12" name="直接连接符 11">
            <a:extLst>
              <a:ext uri="{FF2B5EF4-FFF2-40B4-BE49-F238E27FC236}">
                <a16:creationId xmlns:a16="http://schemas.microsoft.com/office/drawing/2014/main" id="{6A4BD09C-95BE-7E44-9B7B-F94BC12561A2}"/>
              </a:ext>
            </a:extLst>
          </p:cNvPr>
          <p:cNvCxnSpPr/>
          <p:nvPr/>
        </p:nvCxnSpPr>
        <p:spPr>
          <a:xfrm>
            <a:off x="4352926" y="3547535"/>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3E1D91D1-301E-1F7F-5671-B285B9418365}"/>
              </a:ext>
            </a:extLst>
          </p:cNvPr>
          <p:cNvCxnSpPr/>
          <p:nvPr/>
        </p:nvCxnSpPr>
        <p:spPr>
          <a:xfrm>
            <a:off x="2714626" y="4120623"/>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矩形 93">
            <a:extLst>
              <a:ext uri="{FF2B5EF4-FFF2-40B4-BE49-F238E27FC236}">
                <a16:creationId xmlns:a16="http://schemas.microsoft.com/office/drawing/2014/main" id="{380B3043-9EED-12D3-6784-DD6CA1E4CBEC}"/>
              </a:ext>
            </a:extLst>
          </p:cNvPr>
          <p:cNvSpPr>
            <a:spLocks noChangeArrowheads="1"/>
          </p:cNvSpPr>
          <p:nvPr/>
        </p:nvSpPr>
        <p:spPr bwMode="auto">
          <a:xfrm>
            <a:off x="2198689" y="3852335"/>
            <a:ext cx="14478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800"/>
              </a:lnSpc>
              <a:spcBef>
                <a:spcPct val="0"/>
              </a:spcBef>
              <a:buFontTx/>
              <a:buNone/>
            </a:pPr>
            <a:r>
              <a:rPr lang="en-US" altLang="zh-CN" sz="2000" b="1">
                <a:solidFill>
                  <a:srgbClr val="000000"/>
                </a:solidFill>
                <a:latin typeface="Times New Roman" panose="02020603050405020304" pitchFamily="18" charset="0"/>
              </a:rPr>
              <a:t>O</a:t>
            </a:r>
            <a:r>
              <a:rPr lang="zh-CN" altLang="en-US" sz="2000" b="1">
                <a:solidFill>
                  <a:srgbClr val="000000"/>
                </a:solidFill>
                <a:latin typeface="Times New Roman" panose="02020603050405020304" pitchFamily="18" charset="0"/>
              </a:rPr>
              <a:t>─</a:t>
            </a:r>
            <a:r>
              <a:rPr lang="en-US" altLang="zh-CN" sz="2000" b="1">
                <a:solidFill>
                  <a:srgbClr val="000000"/>
                </a:solidFill>
                <a:latin typeface="Times New Roman" panose="02020603050405020304" pitchFamily="18" charset="0"/>
              </a:rPr>
              <a:t>CH</a:t>
            </a:r>
            <a:r>
              <a:rPr lang="en-US" altLang="zh-CN" sz="2000" b="1" baseline="-25000">
                <a:solidFill>
                  <a:srgbClr val="000000"/>
                </a:solidFill>
                <a:latin typeface="Times New Roman" panose="02020603050405020304" pitchFamily="18" charset="0"/>
              </a:rPr>
              <a:t>2</a:t>
            </a:r>
          </a:p>
        </p:txBody>
      </p:sp>
      <p:sp>
        <p:nvSpPr>
          <p:cNvPr id="15" name="矩形 93">
            <a:extLst>
              <a:ext uri="{FF2B5EF4-FFF2-40B4-BE49-F238E27FC236}">
                <a16:creationId xmlns:a16="http://schemas.microsoft.com/office/drawing/2014/main" id="{1C286351-D203-3CB0-34D9-B29EF98D70D8}"/>
              </a:ext>
            </a:extLst>
          </p:cNvPr>
          <p:cNvSpPr>
            <a:spLocks noChangeArrowheads="1"/>
          </p:cNvSpPr>
          <p:nvPr/>
        </p:nvSpPr>
        <p:spPr bwMode="auto">
          <a:xfrm>
            <a:off x="2574926" y="4577823"/>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16" name="矩形 15">
            <a:extLst>
              <a:ext uri="{FF2B5EF4-FFF2-40B4-BE49-F238E27FC236}">
                <a16:creationId xmlns:a16="http://schemas.microsoft.com/office/drawing/2014/main" id="{B5A6CFBC-B38D-CF6B-617F-0E021AD0350F}"/>
              </a:ext>
            </a:extLst>
          </p:cNvPr>
          <p:cNvSpPr>
            <a:spLocks noChangeArrowheads="1"/>
          </p:cNvSpPr>
          <p:nvPr/>
        </p:nvSpPr>
        <p:spPr bwMode="auto">
          <a:xfrm>
            <a:off x="4238626" y="4577823"/>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17" name="直接连接符 16">
            <a:extLst>
              <a:ext uri="{FF2B5EF4-FFF2-40B4-BE49-F238E27FC236}">
                <a16:creationId xmlns:a16="http://schemas.microsoft.com/office/drawing/2014/main" id="{B8C68D76-245E-A098-31AC-C164F41F5713}"/>
              </a:ext>
            </a:extLst>
          </p:cNvPr>
          <p:cNvCxnSpPr/>
          <p:nvPr/>
        </p:nvCxnSpPr>
        <p:spPr>
          <a:xfrm>
            <a:off x="3105151" y="4501623"/>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C6CF4CEC-68C3-0E45-E470-E97F254C60F1}"/>
              </a:ext>
            </a:extLst>
          </p:cNvPr>
          <p:cNvCxnSpPr/>
          <p:nvPr/>
        </p:nvCxnSpPr>
        <p:spPr>
          <a:xfrm>
            <a:off x="3976689" y="4501623"/>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矩形 93">
            <a:extLst>
              <a:ext uri="{FF2B5EF4-FFF2-40B4-BE49-F238E27FC236}">
                <a16:creationId xmlns:a16="http://schemas.microsoft.com/office/drawing/2014/main" id="{D4EA3EF4-15F5-9812-9F7E-6AE7432CBB17}"/>
              </a:ext>
            </a:extLst>
          </p:cNvPr>
          <p:cNvSpPr>
            <a:spLocks noChangeArrowheads="1"/>
          </p:cNvSpPr>
          <p:nvPr/>
        </p:nvSpPr>
        <p:spPr bwMode="auto">
          <a:xfrm>
            <a:off x="3836989" y="4239685"/>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29" name="矩形 93">
            <a:extLst>
              <a:ext uri="{FF2B5EF4-FFF2-40B4-BE49-F238E27FC236}">
                <a16:creationId xmlns:a16="http://schemas.microsoft.com/office/drawing/2014/main" id="{2C0E7629-1D4F-91ED-70E5-43DF45CBFAB1}"/>
              </a:ext>
            </a:extLst>
          </p:cNvPr>
          <p:cNvSpPr>
            <a:spLocks noChangeArrowheads="1"/>
          </p:cNvSpPr>
          <p:nvPr/>
        </p:nvSpPr>
        <p:spPr bwMode="auto">
          <a:xfrm>
            <a:off x="2962276" y="4239685"/>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30" name="矩形 93">
            <a:extLst>
              <a:ext uri="{FF2B5EF4-FFF2-40B4-BE49-F238E27FC236}">
                <a16:creationId xmlns:a16="http://schemas.microsoft.com/office/drawing/2014/main" id="{6B959BB3-3A5F-5811-FB98-6DFC858A40EB}"/>
              </a:ext>
            </a:extLst>
          </p:cNvPr>
          <p:cNvSpPr>
            <a:spLocks noChangeArrowheads="1"/>
          </p:cNvSpPr>
          <p:nvPr/>
        </p:nvSpPr>
        <p:spPr bwMode="auto">
          <a:xfrm>
            <a:off x="3857626" y="4955648"/>
            <a:ext cx="4889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31" name="矩形 93">
            <a:extLst>
              <a:ext uri="{FF2B5EF4-FFF2-40B4-BE49-F238E27FC236}">
                <a16:creationId xmlns:a16="http://schemas.microsoft.com/office/drawing/2014/main" id="{0C5EF4BB-5D7C-B46F-B032-1F19DE0F6C3D}"/>
              </a:ext>
            </a:extLst>
          </p:cNvPr>
          <p:cNvSpPr>
            <a:spLocks noChangeArrowheads="1"/>
          </p:cNvSpPr>
          <p:nvPr/>
        </p:nvSpPr>
        <p:spPr bwMode="auto">
          <a:xfrm>
            <a:off x="2960689" y="4955648"/>
            <a:ext cx="290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a:t>
            </a:r>
            <a:endParaRPr lang="zh-CN" altLang="en-US" sz="2000" b="1" baseline="-25000">
              <a:latin typeface="Times New Roman" panose="02020603050405020304" pitchFamily="18" charset="0"/>
            </a:endParaRPr>
          </a:p>
        </p:txBody>
      </p:sp>
      <p:sp>
        <p:nvSpPr>
          <p:cNvPr id="374784" name="六边形 374783">
            <a:extLst>
              <a:ext uri="{FF2B5EF4-FFF2-40B4-BE49-F238E27FC236}">
                <a16:creationId xmlns:a16="http://schemas.microsoft.com/office/drawing/2014/main" id="{46AEAAE9-AC92-2754-F4E1-B2DE16305CAF}"/>
              </a:ext>
            </a:extLst>
          </p:cNvPr>
          <p:cNvSpPr/>
          <p:nvPr/>
        </p:nvSpPr>
        <p:spPr>
          <a:xfrm rot="5400000">
            <a:off x="3009901" y="2526773"/>
            <a:ext cx="1004888" cy="855662"/>
          </a:xfrm>
          <a:prstGeom prst="hexagon">
            <a:avLst/>
          </a:prstGeom>
          <a:solidFill>
            <a:srgbClr val="00B0F0"/>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374785" name="直接连接符 374784">
            <a:extLst>
              <a:ext uri="{FF2B5EF4-FFF2-40B4-BE49-F238E27FC236}">
                <a16:creationId xmlns:a16="http://schemas.microsoft.com/office/drawing/2014/main" id="{D08C1A7D-52D7-B451-BE7E-237253B87644}"/>
              </a:ext>
            </a:extLst>
          </p:cNvPr>
          <p:cNvCxnSpPr/>
          <p:nvPr/>
        </p:nvCxnSpPr>
        <p:spPr>
          <a:xfrm rot="-60000" flipH="1">
            <a:off x="3208339" y="2537885"/>
            <a:ext cx="314325" cy="15398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4786" name="直接连接符 374785">
            <a:extLst>
              <a:ext uri="{FF2B5EF4-FFF2-40B4-BE49-F238E27FC236}">
                <a16:creationId xmlns:a16="http://schemas.microsoft.com/office/drawing/2014/main" id="{4EE42C94-C426-C3F0-DB0C-FFD99505959D}"/>
              </a:ext>
            </a:extLst>
          </p:cNvPr>
          <p:cNvCxnSpPr/>
          <p:nvPr/>
        </p:nvCxnSpPr>
        <p:spPr>
          <a:xfrm>
            <a:off x="3149601" y="3204635"/>
            <a:ext cx="314325" cy="1524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4787" name="直接连接符 374786">
            <a:extLst>
              <a:ext uri="{FF2B5EF4-FFF2-40B4-BE49-F238E27FC236}">
                <a16:creationId xmlns:a16="http://schemas.microsoft.com/office/drawing/2014/main" id="{B56C3A3A-CC8B-45D0-EDCB-54D137FB1E6E}"/>
              </a:ext>
            </a:extLst>
          </p:cNvPr>
          <p:cNvCxnSpPr/>
          <p:nvPr/>
        </p:nvCxnSpPr>
        <p:spPr>
          <a:xfrm>
            <a:off x="3873501" y="2728385"/>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74791" name="正五边形 104">
            <a:extLst>
              <a:ext uri="{FF2B5EF4-FFF2-40B4-BE49-F238E27FC236}">
                <a16:creationId xmlns:a16="http://schemas.microsoft.com/office/drawing/2014/main" id="{7D69BF4D-1299-4657-8524-281B898A4C75}"/>
              </a:ext>
            </a:extLst>
          </p:cNvPr>
          <p:cNvSpPr/>
          <p:nvPr/>
        </p:nvSpPr>
        <p:spPr>
          <a:xfrm rot="5400000">
            <a:off x="3869268" y="2574398"/>
            <a:ext cx="909638" cy="766762"/>
          </a:xfrm>
          <a:prstGeom prst="pentagon">
            <a:avLst/>
          </a:prstGeom>
          <a:solidFill>
            <a:srgbClr val="00B0F0"/>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374793" name="直接连接符 374792">
            <a:extLst>
              <a:ext uri="{FF2B5EF4-FFF2-40B4-BE49-F238E27FC236}">
                <a16:creationId xmlns:a16="http://schemas.microsoft.com/office/drawing/2014/main" id="{E79C6D1C-91CB-2D6D-A0FC-2EDE9905D3F6}"/>
              </a:ext>
            </a:extLst>
          </p:cNvPr>
          <p:cNvCxnSpPr>
            <a:cxnSpLocks noChangeAspect="1"/>
          </p:cNvCxnSpPr>
          <p:nvPr/>
        </p:nvCxnSpPr>
        <p:spPr>
          <a:xfrm flipH="1" flipV="1">
            <a:off x="4404256" y="2607735"/>
            <a:ext cx="216000" cy="345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4794" name="直接连接符 374793">
            <a:extLst>
              <a:ext uri="{FF2B5EF4-FFF2-40B4-BE49-F238E27FC236}">
                <a16:creationId xmlns:a16="http://schemas.microsoft.com/office/drawing/2014/main" id="{4F993D45-A010-A749-3900-CA99A57C6BB3}"/>
              </a:ext>
            </a:extLst>
          </p:cNvPr>
          <p:cNvCxnSpPr/>
          <p:nvPr/>
        </p:nvCxnSpPr>
        <p:spPr>
          <a:xfrm>
            <a:off x="3514726" y="2179110"/>
            <a:ext cx="0" cy="27463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74795" name="矩形 93">
            <a:extLst>
              <a:ext uri="{FF2B5EF4-FFF2-40B4-BE49-F238E27FC236}">
                <a16:creationId xmlns:a16="http://schemas.microsoft.com/office/drawing/2014/main" id="{57156DF4-4819-1250-D9DD-B47842E3B089}"/>
              </a:ext>
            </a:extLst>
          </p:cNvPr>
          <p:cNvSpPr>
            <a:spLocks noChangeArrowheads="1"/>
          </p:cNvSpPr>
          <p:nvPr/>
        </p:nvSpPr>
        <p:spPr bwMode="auto">
          <a:xfrm>
            <a:off x="3386139" y="1871135"/>
            <a:ext cx="561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NH</a:t>
            </a:r>
            <a:r>
              <a:rPr lang="en-US" altLang="zh-CN" sz="2000" b="1" baseline="-25000">
                <a:solidFill>
                  <a:srgbClr val="000000"/>
                </a:solidFill>
                <a:latin typeface="Times New Roman" panose="02020603050405020304" pitchFamily="18" charset="0"/>
              </a:rPr>
              <a:t>2</a:t>
            </a:r>
            <a:endParaRPr lang="zh-CN" altLang="en-US" sz="2000" b="1" baseline="-25000">
              <a:latin typeface="Times New Roman" panose="02020603050405020304" pitchFamily="18" charset="0"/>
            </a:endParaRPr>
          </a:p>
        </p:txBody>
      </p:sp>
      <p:sp>
        <p:nvSpPr>
          <p:cNvPr id="374797" name="矩形 1">
            <a:extLst>
              <a:ext uri="{FF2B5EF4-FFF2-40B4-BE49-F238E27FC236}">
                <a16:creationId xmlns:a16="http://schemas.microsoft.com/office/drawing/2014/main" id="{81D3401C-81B3-E84A-A935-E1C907546B89}"/>
              </a:ext>
            </a:extLst>
          </p:cNvPr>
          <p:cNvSpPr>
            <a:spLocks noChangeArrowheads="1"/>
          </p:cNvSpPr>
          <p:nvPr/>
        </p:nvSpPr>
        <p:spPr bwMode="auto">
          <a:xfrm>
            <a:off x="1828801" y="5115985"/>
            <a:ext cx="903288" cy="79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800"/>
              </a:lnSpc>
              <a:spcBef>
                <a:spcPct val="0"/>
              </a:spcBef>
              <a:buFontTx/>
              <a:buNone/>
            </a:pPr>
            <a:r>
              <a:rPr lang="en-US" altLang="zh-CN" sz="2000" b="1">
                <a:solidFill>
                  <a:srgbClr val="000000"/>
                </a:solidFill>
                <a:latin typeface="Times New Roman" panose="02020603050405020304" pitchFamily="18" charset="0"/>
              </a:rPr>
              <a:t>O=P</a:t>
            </a:r>
          </a:p>
          <a:p>
            <a:pPr eaLnBrk="1" hangingPunct="1">
              <a:lnSpc>
                <a:spcPts val="1800"/>
              </a:lnSpc>
              <a:spcBef>
                <a:spcPct val="0"/>
              </a:spcBef>
              <a:buFontTx/>
              <a:buNone/>
            </a:pPr>
            <a:r>
              <a:rPr lang="en-US" altLang="zh-CN" sz="2000" b="1">
                <a:solidFill>
                  <a:srgbClr val="000000"/>
                </a:solidFill>
                <a:latin typeface="Times New Roman" panose="02020603050405020304" pitchFamily="18" charset="0"/>
              </a:rPr>
              <a:t>      |</a:t>
            </a:r>
          </a:p>
          <a:p>
            <a:pPr eaLnBrk="1" hangingPunct="1">
              <a:lnSpc>
                <a:spcPts val="1800"/>
              </a:lnSpc>
              <a:spcBef>
                <a:spcPct val="0"/>
              </a:spcBef>
              <a:buFontTx/>
              <a:buNone/>
            </a:pPr>
            <a:r>
              <a:rPr lang="en-US" altLang="zh-CN" sz="2000" b="1">
                <a:solidFill>
                  <a:srgbClr val="000000"/>
                </a:solidFill>
                <a:latin typeface="Times New Roman" panose="02020603050405020304" pitchFamily="18" charset="0"/>
              </a:rPr>
              <a:t>     OH</a:t>
            </a:r>
            <a:endParaRPr lang="zh-CN" altLang="en-US" sz="1800"/>
          </a:p>
        </p:txBody>
      </p:sp>
      <p:cxnSp>
        <p:nvCxnSpPr>
          <p:cNvPr id="374798" name="直接连接符 374797">
            <a:extLst>
              <a:ext uri="{FF2B5EF4-FFF2-40B4-BE49-F238E27FC236}">
                <a16:creationId xmlns:a16="http://schemas.microsoft.com/office/drawing/2014/main" id="{DCC1DFBC-5358-B81B-14A7-670E803F2666}"/>
              </a:ext>
            </a:extLst>
          </p:cNvPr>
          <p:cNvCxnSpPr/>
          <p:nvPr/>
        </p:nvCxnSpPr>
        <p:spPr>
          <a:xfrm>
            <a:off x="2351089" y="4072998"/>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4799" name="直接连接符 374798">
            <a:extLst>
              <a:ext uri="{FF2B5EF4-FFF2-40B4-BE49-F238E27FC236}">
                <a16:creationId xmlns:a16="http://schemas.microsoft.com/office/drawing/2014/main" id="{FF6C1E6D-B60E-A235-B25A-284BB76BA8D9}"/>
              </a:ext>
            </a:extLst>
          </p:cNvPr>
          <p:cNvCxnSpPr/>
          <p:nvPr/>
        </p:nvCxnSpPr>
        <p:spPr>
          <a:xfrm flipH="1">
            <a:off x="2482851" y="5166785"/>
            <a:ext cx="457200" cy="920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74800" name="矩形 374799">
            <a:extLst>
              <a:ext uri="{FF2B5EF4-FFF2-40B4-BE49-F238E27FC236}">
                <a16:creationId xmlns:a16="http://schemas.microsoft.com/office/drawing/2014/main" id="{BF2A8450-8D33-A06A-213B-588786E66183}"/>
              </a:ext>
            </a:extLst>
          </p:cNvPr>
          <p:cNvSpPr/>
          <p:nvPr/>
        </p:nvSpPr>
        <p:spPr>
          <a:xfrm>
            <a:off x="2017247" y="5912379"/>
            <a:ext cx="2690160" cy="400110"/>
          </a:xfrm>
          <a:prstGeom prst="rect">
            <a:avLst/>
          </a:prstGeom>
        </p:spPr>
        <p:txBody>
          <a:bodyPr wrap="none">
            <a:spAutoFit/>
          </a:bodyPr>
          <a:lstStyle/>
          <a:p>
            <a:pPr algn="ctr" eaLnBrk="1" hangingPunct="1">
              <a:defRPr/>
            </a:pPr>
            <a:r>
              <a:rPr lang="zh-CN" altLang="en-US" sz="2000" kern="100" dirty="0">
                <a:effectLst>
                  <a:outerShdw blurRad="38100" dist="38100" dir="2700000" algn="tl">
                    <a:srgbClr val="000000">
                      <a:alpha val="43137"/>
                    </a:srgbClr>
                  </a:outerShdw>
                </a:effectLst>
                <a:latin typeface="Times New Roman"/>
                <a:ea typeface="方正姚体" panose="02010601030101010101" pitchFamily="2" charset="-122"/>
                <a:cs typeface="Times New Roman"/>
              </a:rPr>
              <a:t>环化腺苷酸（</a:t>
            </a:r>
            <a:r>
              <a:rPr lang="en-US" altLang="zh-CN" sz="2000" kern="100" dirty="0" err="1">
                <a:effectLst>
                  <a:outerShdw blurRad="38100" dist="38100" dir="2700000" algn="tl">
                    <a:srgbClr val="000000">
                      <a:alpha val="43137"/>
                    </a:srgbClr>
                  </a:outerShdw>
                </a:effectLst>
                <a:latin typeface="Times New Roman"/>
                <a:ea typeface="方正姚体" panose="02010601030101010101" pitchFamily="2" charset="-122"/>
                <a:cs typeface="Times New Roman"/>
              </a:rPr>
              <a:t>cAMP</a:t>
            </a:r>
            <a:r>
              <a:rPr lang="zh-CN" altLang="en-US" sz="2000" kern="100" dirty="0">
                <a:effectLst>
                  <a:outerShdw blurRad="38100" dist="38100" dir="2700000" algn="tl">
                    <a:srgbClr val="000000">
                      <a:alpha val="43137"/>
                    </a:srgbClr>
                  </a:outerShdw>
                </a:effectLst>
                <a:latin typeface="Times New Roman"/>
                <a:ea typeface="方正姚体" panose="02010601030101010101" pitchFamily="2" charset="-122"/>
                <a:cs typeface="Times New Roman"/>
              </a:rPr>
              <a:t>）</a:t>
            </a:r>
            <a:endParaRPr lang="zh-CN" altLang="en-US" sz="2000" dirty="0">
              <a:effectLst>
                <a:outerShdw blurRad="38100" dist="38100" dir="2700000" algn="tl">
                  <a:srgbClr val="000000">
                    <a:alpha val="43137"/>
                  </a:srgbClr>
                </a:outerShdw>
              </a:effectLst>
              <a:ea typeface="方正姚体" panose="02010601030101010101" pitchFamily="2" charset="-122"/>
            </a:endParaRPr>
          </a:p>
        </p:txBody>
      </p:sp>
      <p:sp>
        <p:nvSpPr>
          <p:cNvPr id="374804" name="矩形 374803">
            <a:extLst>
              <a:ext uri="{FF2B5EF4-FFF2-40B4-BE49-F238E27FC236}">
                <a16:creationId xmlns:a16="http://schemas.microsoft.com/office/drawing/2014/main" id="{D24CB810-0C97-4247-B025-A92E98CDFB72}"/>
              </a:ext>
            </a:extLst>
          </p:cNvPr>
          <p:cNvSpPr/>
          <p:nvPr/>
        </p:nvSpPr>
        <p:spPr>
          <a:xfrm>
            <a:off x="6852450" y="5917145"/>
            <a:ext cx="2702984" cy="400110"/>
          </a:xfrm>
          <a:prstGeom prst="rect">
            <a:avLst/>
          </a:prstGeom>
        </p:spPr>
        <p:txBody>
          <a:bodyPr wrap="none">
            <a:spAutoFit/>
          </a:bodyPr>
          <a:lstStyle/>
          <a:p>
            <a:pPr algn="ctr"/>
            <a:r>
              <a:rPr lang="zh-CN" altLang="en-US" sz="2000" kern="100" dirty="0">
                <a:effectLst>
                  <a:outerShdw blurRad="38100" dist="38100" dir="2700000" algn="tl">
                    <a:srgbClr val="000000">
                      <a:alpha val="43137"/>
                    </a:srgbClr>
                  </a:outerShdw>
                </a:effectLst>
                <a:latin typeface="Times New Roman"/>
                <a:ea typeface="方正姚体" panose="02010601030101010101" pitchFamily="2" charset="-122"/>
                <a:cs typeface="Times New Roman"/>
              </a:rPr>
              <a:t>环化鸟苷酸（</a:t>
            </a:r>
            <a:r>
              <a:rPr lang="en-US" altLang="zh-CN" sz="2000" kern="100" dirty="0" err="1">
                <a:effectLst>
                  <a:outerShdw blurRad="38100" dist="38100" dir="2700000" algn="tl">
                    <a:srgbClr val="000000">
                      <a:alpha val="43137"/>
                    </a:srgbClr>
                  </a:outerShdw>
                </a:effectLst>
                <a:latin typeface="Times New Roman"/>
                <a:ea typeface="方正姚体" panose="02010601030101010101" pitchFamily="2" charset="-122"/>
                <a:cs typeface="Times New Roman"/>
              </a:rPr>
              <a:t>cGMP</a:t>
            </a:r>
            <a:r>
              <a:rPr lang="zh-CN" altLang="en-US" sz="2000" kern="100" dirty="0">
                <a:effectLst>
                  <a:outerShdw blurRad="38100" dist="38100" dir="2700000" algn="tl">
                    <a:srgbClr val="000000">
                      <a:alpha val="43137"/>
                    </a:srgbClr>
                  </a:outerShdw>
                </a:effectLst>
                <a:latin typeface="Times New Roman"/>
                <a:ea typeface="方正姚体" panose="02010601030101010101" pitchFamily="2" charset="-122"/>
                <a:cs typeface="Times New Roman"/>
              </a:rPr>
              <a:t>）</a:t>
            </a:r>
          </a:p>
        </p:txBody>
      </p:sp>
      <p:cxnSp>
        <p:nvCxnSpPr>
          <p:cNvPr id="374805" name="直接连接符 374804">
            <a:extLst>
              <a:ext uri="{FF2B5EF4-FFF2-40B4-BE49-F238E27FC236}">
                <a16:creationId xmlns:a16="http://schemas.microsoft.com/office/drawing/2014/main" id="{A2829588-3782-657F-2840-A176DF03C14E}"/>
              </a:ext>
            </a:extLst>
          </p:cNvPr>
          <p:cNvCxnSpPr/>
          <p:nvPr/>
        </p:nvCxnSpPr>
        <p:spPr>
          <a:xfrm>
            <a:off x="7996244" y="4730223"/>
            <a:ext cx="900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4808" name="直接连接符 374807">
            <a:extLst>
              <a:ext uri="{FF2B5EF4-FFF2-40B4-BE49-F238E27FC236}">
                <a16:creationId xmlns:a16="http://schemas.microsoft.com/office/drawing/2014/main" id="{D42A2770-7C8F-C4DE-EB8F-A0608B78C54F}"/>
              </a:ext>
            </a:extLst>
          </p:cNvPr>
          <p:cNvCxnSpPr/>
          <p:nvPr/>
        </p:nvCxnSpPr>
        <p:spPr>
          <a:xfrm flipH="1">
            <a:off x="7625298" y="4060305"/>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4809" name="直接连接符 374808">
            <a:extLst>
              <a:ext uri="{FF2B5EF4-FFF2-40B4-BE49-F238E27FC236}">
                <a16:creationId xmlns:a16="http://schemas.microsoft.com/office/drawing/2014/main" id="{5CF5AC70-01C4-3F1A-CC64-617D6F7A3B5A}"/>
              </a:ext>
            </a:extLst>
          </p:cNvPr>
          <p:cNvCxnSpPr/>
          <p:nvPr/>
        </p:nvCxnSpPr>
        <p:spPr>
          <a:xfrm>
            <a:off x="8534943" y="4060305"/>
            <a:ext cx="720000" cy="28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74810" name="矩形 58">
            <a:extLst>
              <a:ext uri="{FF2B5EF4-FFF2-40B4-BE49-F238E27FC236}">
                <a16:creationId xmlns:a16="http://schemas.microsoft.com/office/drawing/2014/main" id="{6608477E-7878-5433-39D4-0FE4D6D9D23D}"/>
              </a:ext>
            </a:extLst>
          </p:cNvPr>
          <p:cNvSpPr>
            <a:spLocks noChangeArrowheads="1"/>
          </p:cNvSpPr>
          <p:nvPr/>
        </p:nvSpPr>
        <p:spPr bwMode="auto">
          <a:xfrm>
            <a:off x="8295220" y="3839635"/>
            <a:ext cx="2905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cxnSp>
        <p:nvCxnSpPr>
          <p:cNvPr id="374811" name="直接连接符 374810">
            <a:extLst>
              <a:ext uri="{FF2B5EF4-FFF2-40B4-BE49-F238E27FC236}">
                <a16:creationId xmlns:a16="http://schemas.microsoft.com/office/drawing/2014/main" id="{1B81EACB-771F-3D3C-4CC2-0849FF626A4D}"/>
              </a:ext>
            </a:extLst>
          </p:cNvPr>
          <p:cNvCxnSpPr/>
          <p:nvPr/>
        </p:nvCxnSpPr>
        <p:spPr>
          <a:xfrm>
            <a:off x="9262011" y="3547535"/>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4812" name="直接连接符 374811">
            <a:extLst>
              <a:ext uri="{FF2B5EF4-FFF2-40B4-BE49-F238E27FC236}">
                <a16:creationId xmlns:a16="http://schemas.microsoft.com/office/drawing/2014/main" id="{3C298658-57D9-7ABA-4469-600C64D1DC3F}"/>
              </a:ext>
            </a:extLst>
          </p:cNvPr>
          <p:cNvCxnSpPr/>
          <p:nvPr/>
        </p:nvCxnSpPr>
        <p:spPr>
          <a:xfrm>
            <a:off x="7623711" y="4120623"/>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74813" name="矩形 93">
            <a:extLst>
              <a:ext uri="{FF2B5EF4-FFF2-40B4-BE49-F238E27FC236}">
                <a16:creationId xmlns:a16="http://schemas.microsoft.com/office/drawing/2014/main" id="{91B8978E-A112-04B9-5804-35092C7548C0}"/>
              </a:ext>
            </a:extLst>
          </p:cNvPr>
          <p:cNvSpPr>
            <a:spLocks noChangeArrowheads="1"/>
          </p:cNvSpPr>
          <p:nvPr/>
        </p:nvSpPr>
        <p:spPr bwMode="auto">
          <a:xfrm>
            <a:off x="7107773" y="3852335"/>
            <a:ext cx="14478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800"/>
              </a:lnSpc>
              <a:spcBef>
                <a:spcPct val="0"/>
              </a:spcBef>
              <a:buFontTx/>
              <a:buNone/>
            </a:pPr>
            <a:r>
              <a:rPr lang="en-US" altLang="zh-CN" sz="2000" b="1">
                <a:solidFill>
                  <a:srgbClr val="000000"/>
                </a:solidFill>
                <a:latin typeface="Times New Roman" panose="02020603050405020304" pitchFamily="18" charset="0"/>
              </a:rPr>
              <a:t>O</a:t>
            </a:r>
            <a:r>
              <a:rPr lang="zh-CN" altLang="en-US" sz="2000" b="1">
                <a:solidFill>
                  <a:srgbClr val="000000"/>
                </a:solidFill>
                <a:latin typeface="Times New Roman" panose="02020603050405020304" pitchFamily="18" charset="0"/>
              </a:rPr>
              <a:t>─</a:t>
            </a:r>
            <a:r>
              <a:rPr lang="en-US" altLang="zh-CN" sz="2000" b="1">
                <a:solidFill>
                  <a:srgbClr val="000000"/>
                </a:solidFill>
                <a:latin typeface="Times New Roman" panose="02020603050405020304" pitchFamily="18" charset="0"/>
              </a:rPr>
              <a:t>CH</a:t>
            </a:r>
            <a:r>
              <a:rPr lang="en-US" altLang="zh-CN" sz="2000" b="1" baseline="-25000">
                <a:solidFill>
                  <a:srgbClr val="000000"/>
                </a:solidFill>
                <a:latin typeface="Times New Roman" panose="02020603050405020304" pitchFamily="18" charset="0"/>
              </a:rPr>
              <a:t>2</a:t>
            </a:r>
          </a:p>
        </p:txBody>
      </p:sp>
      <p:sp>
        <p:nvSpPr>
          <p:cNvPr id="374814" name="矩形 93">
            <a:extLst>
              <a:ext uri="{FF2B5EF4-FFF2-40B4-BE49-F238E27FC236}">
                <a16:creationId xmlns:a16="http://schemas.microsoft.com/office/drawing/2014/main" id="{9243880E-11A6-AA93-EC5B-C510E04F8066}"/>
              </a:ext>
            </a:extLst>
          </p:cNvPr>
          <p:cNvSpPr>
            <a:spLocks noChangeArrowheads="1"/>
          </p:cNvSpPr>
          <p:nvPr/>
        </p:nvSpPr>
        <p:spPr bwMode="auto">
          <a:xfrm>
            <a:off x="7485598" y="4577823"/>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374815" name="矩形 93">
            <a:extLst>
              <a:ext uri="{FF2B5EF4-FFF2-40B4-BE49-F238E27FC236}">
                <a16:creationId xmlns:a16="http://schemas.microsoft.com/office/drawing/2014/main" id="{85317C8F-0F40-25E0-16C1-F3A4578EBD96}"/>
              </a:ext>
            </a:extLst>
          </p:cNvPr>
          <p:cNvSpPr>
            <a:spLocks noChangeArrowheads="1"/>
          </p:cNvSpPr>
          <p:nvPr/>
        </p:nvSpPr>
        <p:spPr bwMode="auto">
          <a:xfrm>
            <a:off x="9147711" y="4577823"/>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cxnSp>
        <p:nvCxnSpPr>
          <p:cNvPr id="32" name="直接连接符 31">
            <a:extLst>
              <a:ext uri="{FF2B5EF4-FFF2-40B4-BE49-F238E27FC236}">
                <a16:creationId xmlns:a16="http://schemas.microsoft.com/office/drawing/2014/main" id="{F3F06817-1AB2-1B60-E284-5A41431153F2}"/>
              </a:ext>
            </a:extLst>
          </p:cNvPr>
          <p:cNvCxnSpPr/>
          <p:nvPr/>
        </p:nvCxnSpPr>
        <p:spPr>
          <a:xfrm>
            <a:off x="8002593" y="4501623"/>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655D9DEB-659B-E62E-34E0-357286217FEC}"/>
              </a:ext>
            </a:extLst>
          </p:cNvPr>
          <p:cNvCxnSpPr/>
          <p:nvPr/>
        </p:nvCxnSpPr>
        <p:spPr>
          <a:xfrm>
            <a:off x="8882598" y="4501623"/>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矩形 93">
            <a:extLst>
              <a:ext uri="{FF2B5EF4-FFF2-40B4-BE49-F238E27FC236}">
                <a16:creationId xmlns:a16="http://schemas.microsoft.com/office/drawing/2014/main" id="{4AD02521-67BB-438E-A215-90B30734002C}"/>
              </a:ext>
            </a:extLst>
          </p:cNvPr>
          <p:cNvSpPr>
            <a:spLocks noChangeArrowheads="1"/>
          </p:cNvSpPr>
          <p:nvPr/>
        </p:nvSpPr>
        <p:spPr bwMode="auto">
          <a:xfrm>
            <a:off x="8747661" y="4239685"/>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37" name="矩形 93">
            <a:extLst>
              <a:ext uri="{FF2B5EF4-FFF2-40B4-BE49-F238E27FC236}">
                <a16:creationId xmlns:a16="http://schemas.microsoft.com/office/drawing/2014/main" id="{BF9C4E47-4018-3836-661D-A827CE65E367}"/>
              </a:ext>
            </a:extLst>
          </p:cNvPr>
          <p:cNvSpPr>
            <a:spLocks noChangeArrowheads="1"/>
          </p:cNvSpPr>
          <p:nvPr/>
        </p:nvSpPr>
        <p:spPr bwMode="auto">
          <a:xfrm>
            <a:off x="7872948" y="4239685"/>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endParaRPr lang="zh-CN" altLang="en-US" sz="2000" b="1" baseline="-25000">
              <a:latin typeface="Times New Roman" panose="02020603050405020304" pitchFamily="18" charset="0"/>
            </a:endParaRPr>
          </a:p>
        </p:txBody>
      </p:sp>
      <p:sp>
        <p:nvSpPr>
          <p:cNvPr id="38" name="矩形 93">
            <a:extLst>
              <a:ext uri="{FF2B5EF4-FFF2-40B4-BE49-F238E27FC236}">
                <a16:creationId xmlns:a16="http://schemas.microsoft.com/office/drawing/2014/main" id="{9541D759-2535-E678-0952-72CB1BA37A3D}"/>
              </a:ext>
            </a:extLst>
          </p:cNvPr>
          <p:cNvSpPr>
            <a:spLocks noChangeArrowheads="1"/>
          </p:cNvSpPr>
          <p:nvPr/>
        </p:nvSpPr>
        <p:spPr bwMode="auto">
          <a:xfrm>
            <a:off x="8766711" y="4955648"/>
            <a:ext cx="4905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OH</a:t>
            </a:r>
            <a:endParaRPr lang="zh-CN" altLang="en-US" sz="2000" b="1" baseline="-25000">
              <a:latin typeface="Times New Roman" panose="02020603050405020304" pitchFamily="18" charset="0"/>
            </a:endParaRPr>
          </a:p>
        </p:txBody>
      </p:sp>
      <p:sp>
        <p:nvSpPr>
          <p:cNvPr id="39" name="矩形 93">
            <a:extLst>
              <a:ext uri="{FF2B5EF4-FFF2-40B4-BE49-F238E27FC236}">
                <a16:creationId xmlns:a16="http://schemas.microsoft.com/office/drawing/2014/main" id="{FAF516A8-E34A-8069-A25D-D6F67E6125C2}"/>
              </a:ext>
            </a:extLst>
          </p:cNvPr>
          <p:cNvSpPr>
            <a:spLocks noChangeArrowheads="1"/>
          </p:cNvSpPr>
          <p:nvPr/>
        </p:nvSpPr>
        <p:spPr bwMode="auto">
          <a:xfrm>
            <a:off x="7869773" y="4955648"/>
            <a:ext cx="292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a:t>
            </a:r>
            <a:endParaRPr lang="zh-CN" altLang="en-US" sz="2000" b="1" baseline="-25000">
              <a:latin typeface="Times New Roman" panose="02020603050405020304" pitchFamily="18" charset="0"/>
            </a:endParaRPr>
          </a:p>
        </p:txBody>
      </p:sp>
      <p:sp>
        <p:nvSpPr>
          <p:cNvPr id="40" name="矩形 123">
            <a:extLst>
              <a:ext uri="{FF2B5EF4-FFF2-40B4-BE49-F238E27FC236}">
                <a16:creationId xmlns:a16="http://schemas.microsoft.com/office/drawing/2014/main" id="{E57B6AD7-45DA-782C-CC4F-383F31653C60}"/>
              </a:ext>
            </a:extLst>
          </p:cNvPr>
          <p:cNvSpPr>
            <a:spLocks noChangeArrowheads="1"/>
          </p:cNvSpPr>
          <p:nvPr/>
        </p:nvSpPr>
        <p:spPr bwMode="auto">
          <a:xfrm>
            <a:off x="6739473" y="5115985"/>
            <a:ext cx="901700" cy="79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O=P</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a:t>
            </a:r>
          </a:p>
          <a:p>
            <a:pPr eaLnBrk="1" hangingPunct="1">
              <a:lnSpc>
                <a:spcPts val="1800"/>
              </a:lnSpc>
              <a:spcBef>
                <a:spcPct val="0"/>
              </a:spcBef>
              <a:buFontTx/>
              <a:buNone/>
            </a:pPr>
            <a:r>
              <a:rPr lang="en-US" altLang="zh-CN" sz="2000" b="1" dirty="0">
                <a:solidFill>
                  <a:srgbClr val="000000"/>
                </a:solidFill>
                <a:latin typeface="Times New Roman" panose="02020603050405020304" pitchFamily="18" charset="0"/>
              </a:rPr>
              <a:t>     OH</a:t>
            </a:r>
            <a:endParaRPr lang="zh-CN" altLang="en-US" sz="1800" dirty="0"/>
          </a:p>
        </p:txBody>
      </p:sp>
      <p:cxnSp>
        <p:nvCxnSpPr>
          <p:cNvPr id="41" name="直接连接符 40">
            <a:extLst>
              <a:ext uri="{FF2B5EF4-FFF2-40B4-BE49-F238E27FC236}">
                <a16:creationId xmlns:a16="http://schemas.microsoft.com/office/drawing/2014/main" id="{18194A8E-5236-E9C2-B67B-C223DCAF433B}"/>
              </a:ext>
            </a:extLst>
          </p:cNvPr>
          <p:cNvCxnSpPr/>
          <p:nvPr/>
        </p:nvCxnSpPr>
        <p:spPr>
          <a:xfrm>
            <a:off x="7260173" y="4072998"/>
            <a:ext cx="0" cy="1006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CD30A080-B36A-FC5F-D11F-796223B29362}"/>
              </a:ext>
            </a:extLst>
          </p:cNvPr>
          <p:cNvCxnSpPr/>
          <p:nvPr/>
        </p:nvCxnSpPr>
        <p:spPr>
          <a:xfrm flipH="1">
            <a:off x="7393523" y="5166785"/>
            <a:ext cx="457200" cy="920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六边形 42">
            <a:extLst>
              <a:ext uri="{FF2B5EF4-FFF2-40B4-BE49-F238E27FC236}">
                <a16:creationId xmlns:a16="http://schemas.microsoft.com/office/drawing/2014/main" id="{8E9B7461-A9DC-C454-921C-A9EBFDD07457}"/>
              </a:ext>
            </a:extLst>
          </p:cNvPr>
          <p:cNvSpPr/>
          <p:nvPr/>
        </p:nvSpPr>
        <p:spPr>
          <a:xfrm rot="5400000">
            <a:off x="7920573" y="2555348"/>
            <a:ext cx="1004888" cy="855662"/>
          </a:xfrm>
          <a:prstGeom prst="hexagon">
            <a:avLst/>
          </a:prstGeom>
          <a:solidFill>
            <a:srgbClr val="00B0F0"/>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44" name="直接连接符 43">
            <a:extLst>
              <a:ext uri="{FF2B5EF4-FFF2-40B4-BE49-F238E27FC236}">
                <a16:creationId xmlns:a16="http://schemas.microsoft.com/office/drawing/2014/main" id="{6571FA39-B99E-BB7A-96A6-AED089B5275D}"/>
              </a:ext>
            </a:extLst>
          </p:cNvPr>
          <p:cNvCxnSpPr/>
          <p:nvPr/>
        </p:nvCxnSpPr>
        <p:spPr>
          <a:xfrm>
            <a:off x="8061861" y="3233210"/>
            <a:ext cx="312737" cy="1524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79650019-D1B8-1D67-CEAB-A0C2548156C5}"/>
              </a:ext>
            </a:extLst>
          </p:cNvPr>
          <p:cNvCxnSpPr/>
          <p:nvPr/>
        </p:nvCxnSpPr>
        <p:spPr>
          <a:xfrm>
            <a:off x="8784173" y="2756960"/>
            <a:ext cx="0" cy="4556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正五边形 134">
            <a:extLst>
              <a:ext uri="{FF2B5EF4-FFF2-40B4-BE49-F238E27FC236}">
                <a16:creationId xmlns:a16="http://schemas.microsoft.com/office/drawing/2014/main" id="{D645FE07-D408-8D19-6E57-7FCA00439D3F}"/>
              </a:ext>
            </a:extLst>
          </p:cNvPr>
          <p:cNvSpPr/>
          <p:nvPr/>
        </p:nvSpPr>
        <p:spPr>
          <a:xfrm rot="5400000">
            <a:off x="8779940" y="2602973"/>
            <a:ext cx="909638" cy="766762"/>
          </a:xfrm>
          <a:prstGeom prst="pentagon">
            <a:avLst/>
          </a:prstGeom>
          <a:solidFill>
            <a:srgbClr val="00B0F0"/>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47" name="直接连接符 46">
            <a:extLst>
              <a:ext uri="{FF2B5EF4-FFF2-40B4-BE49-F238E27FC236}">
                <a16:creationId xmlns:a16="http://schemas.microsoft.com/office/drawing/2014/main" id="{50E1F8DC-3C54-5722-B004-0902BBF6244F}"/>
              </a:ext>
            </a:extLst>
          </p:cNvPr>
          <p:cNvCxnSpPr>
            <a:cxnSpLocks noChangeAspect="1"/>
          </p:cNvCxnSpPr>
          <p:nvPr/>
        </p:nvCxnSpPr>
        <p:spPr>
          <a:xfrm flipH="1" flipV="1">
            <a:off x="9316515" y="2636310"/>
            <a:ext cx="216000" cy="345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37F9A4B7-2D97-A7E2-86C7-1A565EE48C13}"/>
              </a:ext>
            </a:extLst>
          </p:cNvPr>
          <p:cNvCxnSpPr/>
          <p:nvPr/>
        </p:nvCxnSpPr>
        <p:spPr>
          <a:xfrm>
            <a:off x="8379361" y="2215623"/>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id="{467398F9-54F7-1B5A-F5AA-B192F5EA6A2A}"/>
              </a:ext>
            </a:extLst>
          </p:cNvPr>
          <p:cNvCxnSpPr/>
          <p:nvPr/>
        </p:nvCxnSpPr>
        <p:spPr>
          <a:xfrm>
            <a:off x="8455561" y="2215623"/>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矩形 109">
            <a:extLst>
              <a:ext uri="{FF2B5EF4-FFF2-40B4-BE49-F238E27FC236}">
                <a16:creationId xmlns:a16="http://schemas.microsoft.com/office/drawing/2014/main" id="{7FC5BEEC-3B7F-E24C-EE94-2BF554EB7D6E}"/>
              </a:ext>
            </a:extLst>
          </p:cNvPr>
          <p:cNvSpPr>
            <a:spLocks noChangeArrowheads="1"/>
          </p:cNvSpPr>
          <p:nvPr/>
        </p:nvSpPr>
        <p:spPr bwMode="auto">
          <a:xfrm>
            <a:off x="8279348" y="1871135"/>
            <a:ext cx="290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O</a:t>
            </a:r>
            <a:endParaRPr lang="zh-CN" altLang="en-US" sz="2000" b="1" baseline="-25000">
              <a:latin typeface="Times New Roman" panose="02020603050405020304" pitchFamily="18" charset="0"/>
            </a:endParaRPr>
          </a:p>
        </p:txBody>
      </p:sp>
      <p:cxnSp>
        <p:nvCxnSpPr>
          <p:cNvPr id="51" name="直接连接符 50">
            <a:extLst>
              <a:ext uri="{FF2B5EF4-FFF2-40B4-BE49-F238E27FC236}">
                <a16:creationId xmlns:a16="http://schemas.microsoft.com/office/drawing/2014/main" id="{10E3B3DD-C8B2-C54C-5781-17229FA1C298}"/>
              </a:ext>
            </a:extLst>
          </p:cNvPr>
          <p:cNvCxnSpPr/>
          <p:nvPr/>
        </p:nvCxnSpPr>
        <p:spPr>
          <a:xfrm flipH="1">
            <a:off x="7806273" y="3271310"/>
            <a:ext cx="182563" cy="1381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矩形 111">
            <a:extLst>
              <a:ext uri="{FF2B5EF4-FFF2-40B4-BE49-F238E27FC236}">
                <a16:creationId xmlns:a16="http://schemas.microsoft.com/office/drawing/2014/main" id="{8C2EA14C-9646-18F4-EFFA-FD6E46788977}"/>
              </a:ext>
            </a:extLst>
          </p:cNvPr>
          <p:cNvSpPr>
            <a:spLocks noChangeArrowheads="1"/>
          </p:cNvSpPr>
          <p:nvPr/>
        </p:nvSpPr>
        <p:spPr bwMode="auto">
          <a:xfrm>
            <a:off x="7247473" y="3271310"/>
            <a:ext cx="647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a:t>
            </a:r>
            <a:r>
              <a:rPr lang="en-US" altLang="zh-CN" sz="2000" b="1" baseline="-25000">
                <a:solidFill>
                  <a:srgbClr val="000000"/>
                </a:solidFill>
                <a:latin typeface="Times New Roman" panose="02020603050405020304" pitchFamily="18" charset="0"/>
              </a:rPr>
              <a:t>2</a:t>
            </a:r>
            <a:r>
              <a:rPr lang="en-US" altLang="zh-CN" sz="2000" b="1">
                <a:solidFill>
                  <a:srgbClr val="000000"/>
                </a:solidFill>
                <a:latin typeface="Times New Roman" panose="02020603050405020304" pitchFamily="18" charset="0"/>
              </a:rPr>
              <a:t>N</a:t>
            </a:r>
            <a:endParaRPr lang="zh-CN" altLang="en-US" sz="2000" b="1" baseline="-25000">
              <a:latin typeface="Times New Roman" panose="02020603050405020304" pitchFamily="18" charset="0"/>
            </a:endParaRPr>
          </a:p>
        </p:txBody>
      </p:sp>
      <p:sp>
        <p:nvSpPr>
          <p:cNvPr id="53" name="任意多边形 141">
            <a:extLst>
              <a:ext uri="{FF2B5EF4-FFF2-40B4-BE49-F238E27FC236}">
                <a16:creationId xmlns:a16="http://schemas.microsoft.com/office/drawing/2014/main" id="{DA424260-3B5A-17A0-E375-9AD544A3AF9A}"/>
              </a:ext>
            </a:extLst>
          </p:cNvPr>
          <p:cNvSpPr>
            <a:spLocks/>
          </p:cNvSpPr>
          <p:nvPr/>
        </p:nvSpPr>
        <p:spPr>
          <a:xfrm>
            <a:off x="8886753" y="4352888"/>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54" name="任意多边形 142">
            <a:extLst>
              <a:ext uri="{FF2B5EF4-FFF2-40B4-BE49-F238E27FC236}">
                <a16:creationId xmlns:a16="http://schemas.microsoft.com/office/drawing/2014/main" id="{AC86F6FC-9823-B858-71E9-42EDBA384D4E}"/>
              </a:ext>
            </a:extLst>
          </p:cNvPr>
          <p:cNvSpPr>
            <a:spLocks/>
          </p:cNvSpPr>
          <p:nvPr/>
        </p:nvSpPr>
        <p:spPr>
          <a:xfrm flipH="1">
            <a:off x="7624682" y="4352880"/>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55" name="任意多边形 143">
            <a:extLst>
              <a:ext uri="{FF2B5EF4-FFF2-40B4-BE49-F238E27FC236}">
                <a16:creationId xmlns:a16="http://schemas.microsoft.com/office/drawing/2014/main" id="{1B3E40C7-22F4-8B91-53FE-9F05B75620B4}"/>
              </a:ext>
            </a:extLst>
          </p:cNvPr>
          <p:cNvSpPr>
            <a:spLocks/>
          </p:cNvSpPr>
          <p:nvPr/>
        </p:nvSpPr>
        <p:spPr>
          <a:xfrm>
            <a:off x="3990888" y="4352872"/>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56" name="任意多边形 144">
            <a:extLst>
              <a:ext uri="{FF2B5EF4-FFF2-40B4-BE49-F238E27FC236}">
                <a16:creationId xmlns:a16="http://schemas.microsoft.com/office/drawing/2014/main" id="{FF0AFBE3-A3BD-F843-561C-DF9EC6A663A5}"/>
              </a:ext>
            </a:extLst>
          </p:cNvPr>
          <p:cNvSpPr>
            <a:spLocks/>
          </p:cNvSpPr>
          <p:nvPr/>
        </p:nvSpPr>
        <p:spPr>
          <a:xfrm flipH="1">
            <a:off x="2728817" y="4352864"/>
            <a:ext cx="360000" cy="432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57" name="椭圆 56">
            <a:extLst>
              <a:ext uri="{FF2B5EF4-FFF2-40B4-BE49-F238E27FC236}">
                <a16:creationId xmlns:a16="http://schemas.microsoft.com/office/drawing/2014/main" id="{326D0B63-1A80-BD5B-CD17-6E8AB3804181}"/>
              </a:ext>
            </a:extLst>
          </p:cNvPr>
          <p:cNvSpPr/>
          <p:nvPr/>
        </p:nvSpPr>
        <p:spPr>
          <a:xfrm>
            <a:off x="2932202" y="2521432"/>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a:extLst>
              <a:ext uri="{FF2B5EF4-FFF2-40B4-BE49-F238E27FC236}">
                <a16:creationId xmlns:a16="http://schemas.microsoft.com/office/drawing/2014/main" id="{BF242BBB-77FC-B793-61C2-E90321DB78F6}"/>
              </a:ext>
            </a:extLst>
          </p:cNvPr>
          <p:cNvSpPr/>
          <p:nvPr/>
        </p:nvSpPr>
        <p:spPr>
          <a:xfrm>
            <a:off x="3416394" y="3316489"/>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a:extLst>
              <a:ext uri="{FF2B5EF4-FFF2-40B4-BE49-F238E27FC236}">
                <a16:creationId xmlns:a16="http://schemas.microsoft.com/office/drawing/2014/main" id="{89A72DE2-05DC-E6DB-FFEA-009AA0B7842E}"/>
              </a:ext>
            </a:extLst>
          </p:cNvPr>
          <p:cNvSpPr/>
          <p:nvPr/>
        </p:nvSpPr>
        <p:spPr>
          <a:xfrm>
            <a:off x="4237357" y="2376408"/>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a:extLst>
              <a:ext uri="{FF2B5EF4-FFF2-40B4-BE49-F238E27FC236}">
                <a16:creationId xmlns:a16="http://schemas.microsoft.com/office/drawing/2014/main" id="{0C560BFB-3105-1F9E-91FC-51D6C84687C0}"/>
              </a:ext>
            </a:extLst>
          </p:cNvPr>
          <p:cNvSpPr/>
          <p:nvPr/>
        </p:nvSpPr>
        <p:spPr>
          <a:xfrm>
            <a:off x="4230790" y="3265494"/>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a:extLst>
              <a:ext uri="{FF2B5EF4-FFF2-40B4-BE49-F238E27FC236}">
                <a16:creationId xmlns:a16="http://schemas.microsoft.com/office/drawing/2014/main" id="{EB41256C-6A8B-B99F-662F-804624133AA6}"/>
              </a:ext>
            </a:extLst>
          </p:cNvPr>
          <p:cNvSpPr/>
          <p:nvPr/>
        </p:nvSpPr>
        <p:spPr>
          <a:xfrm>
            <a:off x="7877069" y="2552765"/>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a:extLst>
              <a:ext uri="{FF2B5EF4-FFF2-40B4-BE49-F238E27FC236}">
                <a16:creationId xmlns:a16="http://schemas.microsoft.com/office/drawing/2014/main" id="{17A8F35D-3A79-E0A4-FDE9-1C0E05C60093}"/>
              </a:ext>
            </a:extLst>
          </p:cNvPr>
          <p:cNvSpPr/>
          <p:nvPr/>
        </p:nvSpPr>
        <p:spPr>
          <a:xfrm>
            <a:off x="8334801" y="3342086"/>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a:extLst>
              <a:ext uri="{FF2B5EF4-FFF2-40B4-BE49-F238E27FC236}">
                <a16:creationId xmlns:a16="http://schemas.microsoft.com/office/drawing/2014/main" id="{B5CE25E3-B4D8-0BE1-26ED-B659394B8DA8}"/>
              </a:ext>
            </a:extLst>
          </p:cNvPr>
          <p:cNvSpPr/>
          <p:nvPr/>
        </p:nvSpPr>
        <p:spPr>
          <a:xfrm>
            <a:off x="9147068" y="3275806"/>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816" name="椭圆 374815">
            <a:extLst>
              <a:ext uri="{FF2B5EF4-FFF2-40B4-BE49-F238E27FC236}">
                <a16:creationId xmlns:a16="http://schemas.microsoft.com/office/drawing/2014/main" id="{763E8173-A490-E95E-D2D8-10866FF7CB26}"/>
              </a:ext>
            </a:extLst>
          </p:cNvPr>
          <p:cNvSpPr/>
          <p:nvPr/>
        </p:nvSpPr>
        <p:spPr>
          <a:xfrm>
            <a:off x="9146743" y="2409428"/>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817" name="矩形 77">
            <a:extLst>
              <a:ext uri="{FF2B5EF4-FFF2-40B4-BE49-F238E27FC236}">
                <a16:creationId xmlns:a16="http://schemas.microsoft.com/office/drawing/2014/main" id="{14E453C1-6242-61DC-D6F9-4B2BEEB3AA04}"/>
              </a:ext>
            </a:extLst>
          </p:cNvPr>
          <p:cNvSpPr>
            <a:spLocks noChangeArrowheads="1"/>
          </p:cNvSpPr>
          <p:nvPr/>
        </p:nvSpPr>
        <p:spPr bwMode="auto">
          <a:xfrm>
            <a:off x="3406776" y="3287185"/>
            <a:ext cx="2778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374818" name="矩形 88">
            <a:extLst>
              <a:ext uri="{FF2B5EF4-FFF2-40B4-BE49-F238E27FC236}">
                <a16:creationId xmlns:a16="http://schemas.microsoft.com/office/drawing/2014/main" id="{863EEC58-0772-AE50-0E82-CE63BC12D7A3}"/>
              </a:ext>
            </a:extLst>
          </p:cNvPr>
          <p:cNvSpPr>
            <a:spLocks noChangeArrowheads="1"/>
          </p:cNvSpPr>
          <p:nvPr/>
        </p:nvSpPr>
        <p:spPr bwMode="auto">
          <a:xfrm>
            <a:off x="4224339" y="2385485"/>
            <a:ext cx="279400"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374819" name="矩形 90">
            <a:extLst>
              <a:ext uri="{FF2B5EF4-FFF2-40B4-BE49-F238E27FC236}">
                <a16:creationId xmlns:a16="http://schemas.microsoft.com/office/drawing/2014/main" id="{20EE6D9B-53EC-8DFE-D61B-30FB0CF7A8DD}"/>
              </a:ext>
            </a:extLst>
          </p:cNvPr>
          <p:cNvSpPr>
            <a:spLocks noChangeArrowheads="1"/>
          </p:cNvSpPr>
          <p:nvPr/>
        </p:nvSpPr>
        <p:spPr bwMode="auto">
          <a:xfrm>
            <a:off x="4219576" y="3242735"/>
            <a:ext cx="2778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374820" name="矩形 96">
            <a:extLst>
              <a:ext uri="{FF2B5EF4-FFF2-40B4-BE49-F238E27FC236}">
                <a16:creationId xmlns:a16="http://schemas.microsoft.com/office/drawing/2014/main" id="{D79934B2-2E7F-707E-710A-D852573FD4DB}"/>
              </a:ext>
            </a:extLst>
          </p:cNvPr>
          <p:cNvSpPr>
            <a:spLocks noChangeArrowheads="1"/>
          </p:cNvSpPr>
          <p:nvPr/>
        </p:nvSpPr>
        <p:spPr bwMode="auto">
          <a:xfrm>
            <a:off x="7684036" y="2556935"/>
            <a:ext cx="477837"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HN</a:t>
            </a:r>
            <a:endParaRPr lang="zh-CN" altLang="en-US" sz="2000" b="1">
              <a:latin typeface="Times New Roman" panose="02020603050405020304" pitchFamily="18" charset="0"/>
            </a:endParaRPr>
          </a:p>
        </p:txBody>
      </p:sp>
      <p:sp>
        <p:nvSpPr>
          <p:cNvPr id="374821" name="矩形 99">
            <a:extLst>
              <a:ext uri="{FF2B5EF4-FFF2-40B4-BE49-F238E27FC236}">
                <a16:creationId xmlns:a16="http://schemas.microsoft.com/office/drawing/2014/main" id="{6F0345D7-7576-CABF-3AB2-0B8862CA1E00}"/>
              </a:ext>
            </a:extLst>
          </p:cNvPr>
          <p:cNvSpPr>
            <a:spLocks noChangeArrowheads="1"/>
          </p:cNvSpPr>
          <p:nvPr/>
        </p:nvSpPr>
        <p:spPr bwMode="auto">
          <a:xfrm>
            <a:off x="8317448" y="3315760"/>
            <a:ext cx="279400"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374822" name="矩形 103">
            <a:extLst>
              <a:ext uri="{FF2B5EF4-FFF2-40B4-BE49-F238E27FC236}">
                <a16:creationId xmlns:a16="http://schemas.microsoft.com/office/drawing/2014/main" id="{48FDE923-3978-FCF6-7F84-BE32F68E6489}"/>
              </a:ext>
            </a:extLst>
          </p:cNvPr>
          <p:cNvSpPr>
            <a:spLocks noChangeArrowheads="1"/>
          </p:cNvSpPr>
          <p:nvPr/>
        </p:nvSpPr>
        <p:spPr bwMode="auto">
          <a:xfrm>
            <a:off x="9136598" y="2414060"/>
            <a:ext cx="2778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374823" name="矩形 104">
            <a:extLst>
              <a:ext uri="{FF2B5EF4-FFF2-40B4-BE49-F238E27FC236}">
                <a16:creationId xmlns:a16="http://schemas.microsoft.com/office/drawing/2014/main" id="{1DB4DA94-4477-F65B-1E49-8F6BAFD92425}"/>
              </a:ext>
            </a:extLst>
          </p:cNvPr>
          <p:cNvSpPr>
            <a:spLocks noChangeArrowheads="1"/>
          </p:cNvSpPr>
          <p:nvPr/>
        </p:nvSpPr>
        <p:spPr bwMode="auto">
          <a:xfrm>
            <a:off x="9130248" y="3242735"/>
            <a:ext cx="2778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374824" name="矩形 74">
            <a:extLst>
              <a:ext uri="{FF2B5EF4-FFF2-40B4-BE49-F238E27FC236}">
                <a16:creationId xmlns:a16="http://schemas.microsoft.com/office/drawing/2014/main" id="{6586C016-020E-FE6A-15AC-C36E72AD4222}"/>
              </a:ext>
            </a:extLst>
          </p:cNvPr>
          <p:cNvSpPr>
            <a:spLocks noChangeArrowheads="1"/>
          </p:cNvSpPr>
          <p:nvPr/>
        </p:nvSpPr>
        <p:spPr bwMode="auto">
          <a:xfrm>
            <a:off x="2945348" y="2504480"/>
            <a:ext cx="2778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spTree>
    <p:extLst>
      <p:ext uri="{BB962C8B-B14F-4D97-AF65-F5344CB8AC3E}">
        <p14:creationId xmlns:p14="http://schemas.microsoft.com/office/powerpoint/2010/main" val="3344832986"/>
      </p:ext>
    </p:extLst>
  </p:cSld>
  <p:clrMapOvr>
    <a:masterClrMapping/>
  </p:clrMapOvr>
  <p:transition spd="med">
    <p:cove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矩形 93">
            <a:extLst>
              <a:ext uri="{FF2B5EF4-FFF2-40B4-BE49-F238E27FC236}">
                <a16:creationId xmlns:a16="http://schemas.microsoft.com/office/drawing/2014/main" id="{8D9102BE-0893-1DC8-7162-134E291E443A}"/>
              </a:ext>
            </a:extLst>
          </p:cNvPr>
          <p:cNvSpPr>
            <a:spLocks noChangeArrowheads="1"/>
          </p:cNvSpPr>
          <p:nvPr/>
        </p:nvSpPr>
        <p:spPr bwMode="auto">
          <a:xfrm>
            <a:off x="7619181" y="3285948"/>
            <a:ext cx="195713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   </a:t>
            </a:r>
            <a:r>
              <a:rPr lang="en-US" altLang="zh-CN" sz="1400" b="1" dirty="0" err="1">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OH</a:t>
            </a:r>
            <a:endPar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CH</a:t>
            </a:r>
            <a:r>
              <a:rPr lang="en-US" altLang="zh-CN" sz="1400" b="1" baseline="-25000" dirty="0">
                <a:solidFill>
                  <a:srgbClr val="000000"/>
                </a:solidFill>
                <a:latin typeface="Times New Roman" panose="02020603050405020304" pitchFamily="18" charset="0"/>
              </a:rPr>
              <a:t>2</a:t>
            </a:r>
            <a:r>
              <a:rPr lang="en-US" altLang="zh-CN" sz="1400" b="1" dirty="0">
                <a:solidFill>
                  <a:srgbClr val="000000"/>
                </a:solidFill>
                <a:latin typeface="Times New Roman" panose="02020603050405020304" pitchFamily="18" charset="0"/>
              </a:rPr>
              <a:t>‒O‒P‒O‒P‒O‒CH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        ǁ</a:t>
            </a:r>
          </a:p>
          <a:p>
            <a:pPr eaLnBrk="1" hangingPunct="1">
              <a:lnSpc>
                <a:spcPts val="1200"/>
              </a:lnSpc>
              <a:spcBef>
                <a:spcPct val="0"/>
              </a:spcBef>
              <a:buFontTx/>
              <a:buNone/>
            </a:pPr>
            <a:r>
              <a:rPr lang="en-US" altLang="zh-CN" sz="1400" b="1" dirty="0">
                <a:latin typeface="Times New Roman" panose="02020603050405020304" pitchFamily="18" charset="0"/>
              </a:rPr>
              <a:t>              O      </a:t>
            </a:r>
            <a:r>
              <a:rPr lang="en-US" altLang="zh-CN" sz="1400" b="1" dirty="0" err="1">
                <a:latin typeface="Times New Roman" panose="02020603050405020304" pitchFamily="18" charset="0"/>
              </a:rPr>
              <a:t>O</a:t>
            </a:r>
            <a:endParaRPr lang="zh-CN" altLang="en-US" sz="1400" b="1" dirty="0">
              <a:latin typeface="Times New Roman" panose="02020603050405020304" pitchFamily="18" charset="0"/>
            </a:endParaRPr>
          </a:p>
        </p:txBody>
      </p:sp>
      <p:sp>
        <p:nvSpPr>
          <p:cNvPr id="16" name="Rectangle 1027">
            <a:extLst>
              <a:ext uri="{FF2B5EF4-FFF2-40B4-BE49-F238E27FC236}">
                <a16:creationId xmlns:a16="http://schemas.microsoft.com/office/drawing/2014/main" id="{400795FB-95F5-42ED-E796-D1BE960143D5}"/>
              </a:ext>
            </a:extLst>
          </p:cNvPr>
          <p:cNvSpPr txBox="1">
            <a:spLocks noChangeArrowheads="1"/>
          </p:cNvSpPr>
          <p:nvPr/>
        </p:nvSpPr>
        <p:spPr>
          <a:xfrm>
            <a:off x="1090607" y="1262056"/>
            <a:ext cx="8229600" cy="1219200"/>
          </a:xfrm>
          <a:prstGeom prst="rect">
            <a:avLst/>
          </a:prstGeom>
        </p:spPr>
        <p:txBody>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fontAlgn="auto">
              <a:lnSpc>
                <a:spcPts val="4000"/>
              </a:lnSpc>
              <a:spcBef>
                <a:spcPct val="0"/>
              </a:spcBef>
              <a:spcAft>
                <a:spcPts val="0"/>
              </a:spcAft>
              <a:buClr>
                <a:srgbClr val="C00000"/>
              </a:buClr>
              <a:buSzPct val="80000"/>
              <a:buFont typeface="Wingdings" pitchFamily="2" charset="2"/>
              <a:buChar char="v"/>
              <a:defRPr/>
            </a:pPr>
            <a:r>
              <a:rPr lang="zh-CN" altLang="en-US" sz="2800">
                <a:effectLst>
                  <a:outerShdw blurRad="38100" dist="38100" dir="2700000" algn="tl">
                    <a:srgbClr val="C0C0C0"/>
                  </a:outerShdw>
                </a:effectLst>
                <a:latin typeface="Times New Roman" pitchFamily="18" charset="0"/>
                <a:ea typeface="方正姚体" panose="02010601030101010101" pitchFamily="2" charset="-122"/>
              </a:rPr>
              <a:t>含核苷酸的生物活性物质：酶的辅助因子    </a:t>
            </a:r>
          </a:p>
          <a:p>
            <a:pPr marL="720725" lvl="1" indent="-360363" fontAlgn="auto">
              <a:lnSpc>
                <a:spcPts val="3500"/>
              </a:lnSpc>
              <a:spcBef>
                <a:spcPct val="0"/>
              </a:spcBef>
              <a:buClr>
                <a:srgbClr val="C00000"/>
              </a:buClr>
              <a:buSzPct val="80000"/>
              <a:buFont typeface="Wingdings" pitchFamily="2" charset="2"/>
              <a:buChar char="l"/>
              <a:defRPr/>
            </a:pPr>
            <a:r>
              <a:rPr lang="en-US" altLang="zh-CN" sz="2400">
                <a:effectLst>
                  <a:outerShdw blurRad="38100" dist="38100" dir="2700000" algn="tl">
                    <a:srgbClr val="C0C0C0"/>
                  </a:outerShdw>
                </a:effectLst>
                <a:latin typeface="Times New Roman" pitchFamily="18" charset="0"/>
                <a:ea typeface="方正姚体" panose="02010601030101010101" pitchFamily="2" charset="-122"/>
              </a:rPr>
              <a:t>NAD</a:t>
            </a:r>
            <a:r>
              <a:rPr lang="en-US" altLang="zh-CN" sz="2400" baseline="3000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40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400">
                <a:effectLst>
                  <a:outerShdw blurRad="38100" dist="38100" dir="2700000" algn="tl">
                    <a:srgbClr val="C0C0C0"/>
                  </a:outerShdw>
                </a:effectLst>
                <a:latin typeface="Times New Roman" pitchFamily="18" charset="0"/>
                <a:ea typeface="方正姚体" panose="02010601030101010101" pitchFamily="2" charset="-122"/>
              </a:rPr>
              <a:t>NADP</a:t>
            </a:r>
            <a:r>
              <a:rPr lang="en-US" altLang="zh-CN" sz="2400" baseline="3000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40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400">
                <a:effectLst>
                  <a:outerShdw blurRad="38100" dist="38100" dir="2700000" algn="tl">
                    <a:srgbClr val="C0C0C0"/>
                  </a:outerShdw>
                </a:effectLst>
                <a:latin typeface="Times New Roman" pitchFamily="18" charset="0"/>
                <a:ea typeface="方正姚体" panose="02010601030101010101" pitchFamily="2" charset="-122"/>
              </a:rPr>
              <a:t>CoA-SH</a:t>
            </a:r>
            <a:r>
              <a:rPr lang="zh-CN" altLang="en-US" sz="240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400">
                <a:effectLst>
                  <a:outerShdw blurRad="38100" dist="38100" dir="2700000" algn="tl">
                    <a:srgbClr val="C0C0C0"/>
                  </a:outerShdw>
                </a:effectLst>
                <a:latin typeface="Times New Roman" pitchFamily="18" charset="0"/>
                <a:ea typeface="方正姚体" panose="02010601030101010101" pitchFamily="2" charset="-122"/>
              </a:rPr>
              <a:t>FAD </a:t>
            </a:r>
            <a:r>
              <a:rPr lang="zh-CN" altLang="en-US" sz="2400">
                <a:effectLst>
                  <a:outerShdw blurRad="38100" dist="38100" dir="2700000" algn="tl">
                    <a:srgbClr val="C0C0C0"/>
                  </a:outerShdw>
                </a:effectLst>
                <a:latin typeface="Times New Roman" pitchFamily="18" charset="0"/>
                <a:ea typeface="方正姚体" panose="02010601030101010101" pitchFamily="2" charset="-122"/>
              </a:rPr>
              <a:t>等都含有 </a:t>
            </a:r>
            <a:r>
              <a:rPr lang="en-US" altLang="zh-CN" sz="2400">
                <a:effectLst>
                  <a:outerShdw blurRad="38100" dist="38100" dir="2700000" algn="tl">
                    <a:srgbClr val="C0C0C0"/>
                  </a:outerShdw>
                </a:effectLst>
                <a:latin typeface="Times New Roman" pitchFamily="18" charset="0"/>
                <a:ea typeface="方正姚体" panose="02010601030101010101" pitchFamily="2" charset="-122"/>
              </a:rPr>
              <a:t>AMP</a:t>
            </a:r>
            <a:endParaRPr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0" name="Rectangle 1026">
            <a:extLst>
              <a:ext uri="{FF2B5EF4-FFF2-40B4-BE49-F238E27FC236}">
                <a16:creationId xmlns:a16="http://schemas.microsoft.com/office/drawing/2014/main" id="{6F53C2F3-D39C-70F1-9DCB-E1905E724095}"/>
              </a:ext>
            </a:extLst>
          </p:cNvPr>
          <p:cNvSpPr txBox="1">
            <a:spLocks noChangeArrowheads="1"/>
          </p:cNvSpPr>
          <p:nvPr/>
        </p:nvSpPr>
        <p:spPr>
          <a:xfrm>
            <a:off x="1085328" y="584722"/>
            <a:ext cx="5815012"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wrap="square" anchor="t">
            <a:spAutoFit/>
          </a:bodyPr>
          <a:lstStyle>
            <a:lvl1pPr algn="l" defTabSz="914400" rtl="0" eaLnBrk="1" latinLnBrk="0" hangingPunct="1">
              <a:lnSpc>
                <a:spcPct val="90000"/>
              </a:lnSpc>
              <a:spcBef>
                <a:spcPct val="0"/>
              </a:spcBef>
              <a:buNone/>
              <a:defRPr sz="5400" kern="1200" cap="all" baseline="0">
                <a:blipFill>
                  <a:blip r:embed="rId2">
                    <a:extLst>
                      <a:ext uri="{28A0092B-C50C-407E-A947-70E740481C1C}">
                        <a14:useLocalDpi xmlns:a14="http://schemas.microsoft.com/office/drawing/2010/main" val="0"/>
                      </a:ext>
                    </a:extLst>
                  </a:blip>
                  <a:tile tx="6350" ty="-127000" sx="65000" sy="64000" flip="none" algn="tl"/>
                </a:blipFill>
                <a:latin typeface="+mj-lt"/>
                <a:ea typeface="+mj-ea"/>
                <a:cs typeface="+mj-cs"/>
              </a:defRPr>
            </a:lvl1pPr>
          </a:lstStyle>
          <a:p>
            <a:pPr fontAlgn="auto">
              <a:lnSpc>
                <a:spcPct val="100000"/>
              </a:lnSpc>
              <a:spcBef>
                <a:spcPts val="0"/>
              </a:spcBef>
              <a:spcAft>
                <a:spcPts val="0"/>
              </a:spcAft>
              <a:defRPr/>
            </a:pPr>
            <a:r>
              <a:rPr kumimoji="1" lang="zh-CN" altLang="en-US" sz="2800">
                <a:effectLst>
                  <a:outerShdw blurRad="38100" dist="38100" dir="2700000" algn="tl">
                    <a:srgbClr val="C0C0C0"/>
                  </a:outerShdw>
                </a:effectLst>
                <a:latin typeface="Times New Roman" pitchFamily="18" charset="0"/>
              </a:rPr>
              <a:t>体内重要的游离核苷酸及其衍生物</a:t>
            </a:r>
            <a:endParaRPr kumimoji="1" lang="zh-CN" altLang="en-US" sz="2800" dirty="0">
              <a:effectLst>
                <a:outerShdw blurRad="38100" dist="38100" dir="2700000" algn="tl">
                  <a:srgbClr val="C0C0C0"/>
                </a:outerShdw>
              </a:effectLst>
              <a:latin typeface="Times New Roman" pitchFamily="18" charset="0"/>
            </a:endParaRPr>
          </a:p>
        </p:txBody>
      </p:sp>
      <p:cxnSp>
        <p:nvCxnSpPr>
          <p:cNvPr id="21" name="直接连接符 20">
            <a:extLst>
              <a:ext uri="{FF2B5EF4-FFF2-40B4-BE49-F238E27FC236}">
                <a16:creationId xmlns:a16="http://schemas.microsoft.com/office/drawing/2014/main" id="{60FF36B9-D639-52F4-EB90-57089E5688A5}"/>
              </a:ext>
            </a:extLst>
          </p:cNvPr>
          <p:cNvCxnSpPr/>
          <p:nvPr/>
        </p:nvCxnSpPr>
        <p:spPr>
          <a:xfrm>
            <a:off x="1078172" y="1126072"/>
            <a:ext cx="5472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2" name="正五边形 1">
            <a:extLst>
              <a:ext uri="{FF2B5EF4-FFF2-40B4-BE49-F238E27FC236}">
                <a16:creationId xmlns:a16="http://schemas.microsoft.com/office/drawing/2014/main" id="{C8DF27CB-E087-E253-9B46-B61CC81594DF}"/>
              </a:ext>
            </a:extLst>
          </p:cNvPr>
          <p:cNvSpPr/>
          <p:nvPr/>
        </p:nvSpPr>
        <p:spPr>
          <a:xfrm>
            <a:off x="4371770" y="3603517"/>
            <a:ext cx="1188000" cy="540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正五边形 1">
            <a:extLst>
              <a:ext uri="{FF2B5EF4-FFF2-40B4-BE49-F238E27FC236}">
                <a16:creationId xmlns:a16="http://schemas.microsoft.com/office/drawing/2014/main" id="{FE75014D-A618-0C05-414F-90B5F0DF5145}"/>
              </a:ext>
            </a:extLst>
          </p:cNvPr>
          <p:cNvSpPr/>
          <p:nvPr/>
        </p:nvSpPr>
        <p:spPr>
          <a:xfrm>
            <a:off x="9234481" y="3618277"/>
            <a:ext cx="1188000" cy="540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 name="直接连接符 23">
            <a:extLst>
              <a:ext uri="{FF2B5EF4-FFF2-40B4-BE49-F238E27FC236}">
                <a16:creationId xmlns:a16="http://schemas.microsoft.com/office/drawing/2014/main" id="{0355C66A-6BB5-E4FE-6A1C-17C480C8871A}"/>
              </a:ext>
            </a:extLst>
          </p:cNvPr>
          <p:cNvCxnSpPr>
            <a:cxnSpLocks noChangeAspect="1"/>
          </p:cNvCxnSpPr>
          <p:nvPr/>
        </p:nvCxnSpPr>
        <p:spPr>
          <a:xfrm flipH="1">
            <a:off x="1741409" y="2533437"/>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六边形 24">
            <a:extLst>
              <a:ext uri="{FF2B5EF4-FFF2-40B4-BE49-F238E27FC236}">
                <a16:creationId xmlns:a16="http://schemas.microsoft.com/office/drawing/2014/main" id="{7AF55D9D-B59C-90CB-C25F-79C7222A585D}"/>
              </a:ext>
            </a:extLst>
          </p:cNvPr>
          <p:cNvSpPr/>
          <p:nvPr/>
        </p:nvSpPr>
        <p:spPr>
          <a:xfrm rot="5400000">
            <a:off x="1679295" y="2521813"/>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6" name="直接连接符 25">
            <a:extLst>
              <a:ext uri="{FF2B5EF4-FFF2-40B4-BE49-F238E27FC236}">
                <a16:creationId xmlns:a16="http://schemas.microsoft.com/office/drawing/2014/main" id="{1E7CF1FF-E4D7-42CD-D75A-7E681AF038BA}"/>
              </a:ext>
            </a:extLst>
          </p:cNvPr>
          <p:cNvCxnSpPr/>
          <p:nvPr/>
        </p:nvCxnSpPr>
        <p:spPr>
          <a:xfrm>
            <a:off x="1745651" y="2817065"/>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矩形 77">
            <a:extLst>
              <a:ext uri="{FF2B5EF4-FFF2-40B4-BE49-F238E27FC236}">
                <a16:creationId xmlns:a16="http://schemas.microsoft.com/office/drawing/2014/main" id="{F128E68B-620E-582F-E9F0-349F6827DE4A}"/>
              </a:ext>
            </a:extLst>
          </p:cNvPr>
          <p:cNvSpPr>
            <a:spLocks noChangeArrowheads="1"/>
          </p:cNvSpPr>
          <p:nvPr/>
        </p:nvSpPr>
        <p:spPr bwMode="auto">
          <a:xfrm>
            <a:off x="1855084" y="2729223"/>
            <a:ext cx="129844" cy="333874"/>
          </a:xfrm>
          <a:prstGeom prst="rect">
            <a:avLst/>
          </a:prstGeom>
          <a:solidFill>
            <a:schemeClr val="bg1"/>
          </a:solidFill>
          <a:ln>
            <a:noFill/>
          </a:ln>
        </p:spPr>
        <p:txBody>
          <a:bodyPr wrap="none" lIns="0" tIns="0" rIns="0" bIns="0">
            <a:spAutoFit/>
          </a:bodyPr>
          <a:lstStyle/>
          <a:p>
            <a:pPr algn="ctr">
              <a:lnSpc>
                <a:spcPts val="1300"/>
              </a:lnSpc>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a:t>
            </a:r>
          </a:p>
          <a:p>
            <a:pPr algn="ctr">
              <a:lnSpc>
                <a:spcPts val="1300"/>
              </a:lnSpc>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8" name="直接连接符 27">
            <a:extLst>
              <a:ext uri="{FF2B5EF4-FFF2-40B4-BE49-F238E27FC236}">
                <a16:creationId xmlns:a16="http://schemas.microsoft.com/office/drawing/2014/main" id="{B6443ADF-90E1-AC75-B8D2-5F026B5EA1DB}"/>
              </a:ext>
            </a:extLst>
          </p:cNvPr>
          <p:cNvCxnSpPr/>
          <p:nvPr/>
        </p:nvCxnSpPr>
        <p:spPr>
          <a:xfrm>
            <a:off x="2063671" y="2609637"/>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3B00C608-BD88-88BA-E59F-18A2FFE83F8D}"/>
              </a:ext>
            </a:extLst>
          </p:cNvPr>
          <p:cNvCxnSpPr/>
          <p:nvPr/>
        </p:nvCxnSpPr>
        <p:spPr>
          <a:xfrm rot="10800000">
            <a:off x="2128722" y="3631603"/>
            <a:ext cx="540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DB4C9459-0048-D608-3930-24EDC43C3B81}"/>
              </a:ext>
            </a:extLst>
          </p:cNvPr>
          <p:cNvCxnSpPr/>
          <p:nvPr/>
        </p:nvCxnSpPr>
        <p:spPr>
          <a:xfrm rot="10800000" flipH="1">
            <a:off x="1916553" y="3640070"/>
            <a:ext cx="216000" cy="25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C081E42E-FD23-76F6-8122-0ACE197A4423}"/>
              </a:ext>
            </a:extLst>
          </p:cNvPr>
          <p:cNvCxnSpPr/>
          <p:nvPr/>
        </p:nvCxnSpPr>
        <p:spPr>
          <a:xfrm rot="10800000">
            <a:off x="2656335" y="3633559"/>
            <a:ext cx="216000" cy="25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矩形 58">
            <a:extLst>
              <a:ext uri="{FF2B5EF4-FFF2-40B4-BE49-F238E27FC236}">
                <a16:creationId xmlns:a16="http://schemas.microsoft.com/office/drawing/2014/main" id="{18DFB2BC-BFB7-777F-4D24-CB7048B586C4}"/>
              </a:ext>
            </a:extLst>
          </p:cNvPr>
          <p:cNvSpPr>
            <a:spLocks noChangeArrowheads="1"/>
          </p:cNvSpPr>
          <p:nvPr/>
        </p:nvSpPr>
        <p:spPr bwMode="auto">
          <a:xfrm rot="10800000">
            <a:off x="2290657" y="4092980"/>
            <a:ext cx="231794"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33" name="直接连接符 32">
            <a:extLst>
              <a:ext uri="{FF2B5EF4-FFF2-40B4-BE49-F238E27FC236}">
                <a16:creationId xmlns:a16="http://schemas.microsoft.com/office/drawing/2014/main" id="{A52606D9-6E89-C6A2-C78F-489F8A74BA10}"/>
              </a:ext>
            </a:extLst>
          </p:cNvPr>
          <p:cNvCxnSpPr/>
          <p:nvPr/>
        </p:nvCxnSpPr>
        <p:spPr>
          <a:xfrm>
            <a:off x="2142621" y="3496070"/>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id="{FAF4F6E3-18CD-335E-92D6-6E7795E013F7}"/>
              </a:ext>
            </a:extLst>
          </p:cNvPr>
          <p:cNvCxnSpPr/>
          <p:nvPr/>
        </p:nvCxnSpPr>
        <p:spPr>
          <a:xfrm>
            <a:off x="2659095" y="3496068"/>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矩形 58">
            <a:extLst>
              <a:ext uri="{FF2B5EF4-FFF2-40B4-BE49-F238E27FC236}">
                <a16:creationId xmlns:a16="http://schemas.microsoft.com/office/drawing/2014/main" id="{9A6A1DF7-2126-9CBE-C534-2240D416728F}"/>
              </a:ext>
            </a:extLst>
          </p:cNvPr>
          <p:cNvSpPr>
            <a:spLocks noChangeArrowheads="1"/>
          </p:cNvSpPr>
          <p:nvPr/>
        </p:nvSpPr>
        <p:spPr bwMode="auto">
          <a:xfrm rot="10800000">
            <a:off x="2404173" y="3766288"/>
            <a:ext cx="371256"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36" name="矩形 58">
            <a:extLst>
              <a:ext uri="{FF2B5EF4-FFF2-40B4-BE49-F238E27FC236}">
                <a16:creationId xmlns:a16="http://schemas.microsoft.com/office/drawing/2014/main" id="{9A2CC7C1-74C6-6B98-E0FA-E6BDC926C36B}"/>
              </a:ext>
            </a:extLst>
          </p:cNvPr>
          <p:cNvSpPr>
            <a:spLocks noChangeArrowheads="1"/>
          </p:cNvSpPr>
          <p:nvPr/>
        </p:nvSpPr>
        <p:spPr bwMode="auto">
          <a:xfrm rot="10800000">
            <a:off x="2022994" y="3768011"/>
            <a:ext cx="371256"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HO</a:t>
            </a:r>
            <a:endParaRPr lang="zh-CN" altLang="en-US" sz="1400" b="1" baseline="-25000" dirty="0">
              <a:latin typeface="Times New Roman" panose="02020603050405020304" pitchFamily="18" charset="0"/>
            </a:endParaRPr>
          </a:p>
        </p:txBody>
      </p:sp>
      <p:sp>
        <p:nvSpPr>
          <p:cNvPr id="37" name="矩形 58">
            <a:extLst>
              <a:ext uri="{FF2B5EF4-FFF2-40B4-BE49-F238E27FC236}">
                <a16:creationId xmlns:a16="http://schemas.microsoft.com/office/drawing/2014/main" id="{D1828FC6-CD92-4FF5-5C2A-F0B7BCC6A1DD}"/>
              </a:ext>
            </a:extLst>
          </p:cNvPr>
          <p:cNvSpPr>
            <a:spLocks noChangeArrowheads="1"/>
          </p:cNvSpPr>
          <p:nvPr/>
        </p:nvSpPr>
        <p:spPr bwMode="auto">
          <a:xfrm>
            <a:off x="2543634" y="3308465"/>
            <a:ext cx="231795"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38" name="矩形 58">
            <a:extLst>
              <a:ext uri="{FF2B5EF4-FFF2-40B4-BE49-F238E27FC236}">
                <a16:creationId xmlns:a16="http://schemas.microsoft.com/office/drawing/2014/main" id="{A16F92AB-0416-24B5-0238-A9C308860BD3}"/>
              </a:ext>
            </a:extLst>
          </p:cNvPr>
          <p:cNvSpPr>
            <a:spLocks noChangeArrowheads="1"/>
          </p:cNvSpPr>
          <p:nvPr/>
        </p:nvSpPr>
        <p:spPr bwMode="auto">
          <a:xfrm>
            <a:off x="2027168" y="3308459"/>
            <a:ext cx="231795"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cxnSp>
        <p:nvCxnSpPr>
          <p:cNvPr id="39" name="直接连接符 38">
            <a:extLst>
              <a:ext uri="{FF2B5EF4-FFF2-40B4-BE49-F238E27FC236}">
                <a16:creationId xmlns:a16="http://schemas.microsoft.com/office/drawing/2014/main" id="{CEF7B81D-7C92-2B5C-2880-B40E4BD1FB2A}"/>
              </a:ext>
            </a:extLst>
          </p:cNvPr>
          <p:cNvCxnSpPr/>
          <p:nvPr/>
        </p:nvCxnSpPr>
        <p:spPr>
          <a:xfrm>
            <a:off x="2870764" y="3724671"/>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8A8F1EB8-8316-FCA0-6591-6E62E00B951A}"/>
              </a:ext>
            </a:extLst>
          </p:cNvPr>
          <p:cNvCxnSpPr/>
          <p:nvPr/>
        </p:nvCxnSpPr>
        <p:spPr>
          <a:xfrm>
            <a:off x="1914026" y="3038869"/>
            <a:ext cx="0" cy="9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矩形 58">
            <a:extLst>
              <a:ext uri="{FF2B5EF4-FFF2-40B4-BE49-F238E27FC236}">
                <a16:creationId xmlns:a16="http://schemas.microsoft.com/office/drawing/2014/main" id="{D890F86C-A8A3-2D2C-5BFB-FC589B781134}"/>
              </a:ext>
            </a:extLst>
          </p:cNvPr>
          <p:cNvSpPr>
            <a:spLocks noChangeArrowheads="1"/>
          </p:cNvSpPr>
          <p:nvPr/>
        </p:nvSpPr>
        <p:spPr bwMode="auto">
          <a:xfrm>
            <a:off x="2747373" y="3978482"/>
            <a:ext cx="231795"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42" name="矩形 58">
            <a:extLst>
              <a:ext uri="{FF2B5EF4-FFF2-40B4-BE49-F238E27FC236}">
                <a16:creationId xmlns:a16="http://schemas.microsoft.com/office/drawing/2014/main" id="{40E253B9-72D3-2D98-AB81-5365118C0122}"/>
              </a:ext>
            </a:extLst>
          </p:cNvPr>
          <p:cNvSpPr>
            <a:spLocks noChangeArrowheads="1"/>
          </p:cNvSpPr>
          <p:nvPr/>
        </p:nvSpPr>
        <p:spPr bwMode="auto">
          <a:xfrm>
            <a:off x="2051861" y="2453450"/>
            <a:ext cx="810478"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‒CONH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sp>
        <p:nvSpPr>
          <p:cNvPr id="43" name="矩形 58">
            <a:extLst>
              <a:ext uri="{FF2B5EF4-FFF2-40B4-BE49-F238E27FC236}">
                <a16:creationId xmlns:a16="http://schemas.microsoft.com/office/drawing/2014/main" id="{C90667ED-EB63-C5B1-FA51-C8C0901E6532}"/>
              </a:ext>
            </a:extLst>
          </p:cNvPr>
          <p:cNvSpPr>
            <a:spLocks noChangeArrowheads="1"/>
          </p:cNvSpPr>
          <p:nvPr/>
        </p:nvSpPr>
        <p:spPr bwMode="auto">
          <a:xfrm>
            <a:off x="1799107" y="3978476"/>
            <a:ext cx="231795"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44" name="矩形 93">
            <a:extLst>
              <a:ext uri="{FF2B5EF4-FFF2-40B4-BE49-F238E27FC236}">
                <a16:creationId xmlns:a16="http://schemas.microsoft.com/office/drawing/2014/main" id="{FF4437C8-9A98-67C5-96F0-FBFAA17F6A3C}"/>
              </a:ext>
            </a:extLst>
          </p:cNvPr>
          <p:cNvSpPr>
            <a:spLocks noChangeArrowheads="1"/>
          </p:cNvSpPr>
          <p:nvPr/>
        </p:nvSpPr>
        <p:spPr bwMode="auto">
          <a:xfrm>
            <a:off x="2759288" y="3285947"/>
            <a:ext cx="195713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   </a:t>
            </a:r>
            <a:r>
              <a:rPr lang="en-US" altLang="zh-CN" sz="1400" b="1" dirty="0" err="1">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OH</a:t>
            </a:r>
            <a:endPar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CH</a:t>
            </a:r>
            <a:r>
              <a:rPr lang="en-US" altLang="zh-CN" sz="1400" b="1" baseline="-25000" dirty="0">
                <a:solidFill>
                  <a:srgbClr val="000000"/>
                </a:solidFill>
                <a:latin typeface="Times New Roman" panose="02020603050405020304" pitchFamily="18" charset="0"/>
              </a:rPr>
              <a:t>2</a:t>
            </a:r>
            <a:r>
              <a:rPr lang="en-US" altLang="zh-CN" sz="1400" b="1" dirty="0">
                <a:solidFill>
                  <a:srgbClr val="000000"/>
                </a:solidFill>
                <a:latin typeface="Times New Roman" panose="02020603050405020304" pitchFamily="18" charset="0"/>
              </a:rPr>
              <a:t>‒O‒P‒O‒P‒O‒CH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        ǁ</a:t>
            </a:r>
          </a:p>
          <a:p>
            <a:pPr eaLnBrk="1" hangingPunct="1">
              <a:lnSpc>
                <a:spcPts val="1200"/>
              </a:lnSpc>
              <a:spcBef>
                <a:spcPct val="0"/>
              </a:spcBef>
              <a:buFontTx/>
              <a:buNone/>
            </a:pPr>
            <a:r>
              <a:rPr lang="en-US" altLang="zh-CN" sz="1400" b="1" dirty="0">
                <a:latin typeface="Times New Roman" panose="02020603050405020304" pitchFamily="18" charset="0"/>
              </a:rPr>
              <a:t>              O      </a:t>
            </a:r>
            <a:r>
              <a:rPr lang="en-US" altLang="zh-CN" sz="1400" b="1" dirty="0" err="1">
                <a:latin typeface="Times New Roman" panose="02020603050405020304" pitchFamily="18" charset="0"/>
              </a:rPr>
              <a:t>O</a:t>
            </a:r>
            <a:endParaRPr lang="zh-CN" altLang="en-US" sz="1400" b="1" dirty="0">
              <a:latin typeface="Times New Roman" panose="02020603050405020304" pitchFamily="18" charset="0"/>
            </a:endParaRPr>
          </a:p>
        </p:txBody>
      </p:sp>
      <p:cxnSp>
        <p:nvCxnSpPr>
          <p:cNvPr id="45" name="直接连接符 44">
            <a:extLst>
              <a:ext uri="{FF2B5EF4-FFF2-40B4-BE49-F238E27FC236}">
                <a16:creationId xmlns:a16="http://schemas.microsoft.com/office/drawing/2014/main" id="{F3D1A1B5-494D-65CC-97E1-986F798E8FC3}"/>
              </a:ext>
            </a:extLst>
          </p:cNvPr>
          <p:cNvCxnSpPr/>
          <p:nvPr/>
        </p:nvCxnSpPr>
        <p:spPr>
          <a:xfrm flipH="1">
            <a:off x="4930173" y="2905729"/>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id="{A9A33CA9-A3ED-8180-A28A-64876E49A701}"/>
              </a:ext>
            </a:extLst>
          </p:cNvPr>
          <p:cNvCxnSpPr/>
          <p:nvPr/>
        </p:nvCxnSpPr>
        <p:spPr>
          <a:xfrm>
            <a:off x="4668769" y="4121754"/>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a16="http://schemas.microsoft.com/office/drawing/2014/main" id="{A4B53177-695C-ABF9-A408-306797672A22}"/>
              </a:ext>
            </a:extLst>
          </p:cNvPr>
          <p:cNvCxnSpPr/>
          <p:nvPr/>
        </p:nvCxnSpPr>
        <p:spPr>
          <a:xfrm flipH="1">
            <a:off x="4367142" y="3647091"/>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C1311DFF-102D-0524-F7DD-52C1093B1F86}"/>
              </a:ext>
            </a:extLst>
          </p:cNvPr>
          <p:cNvCxnSpPr/>
          <p:nvPr/>
        </p:nvCxnSpPr>
        <p:spPr>
          <a:xfrm>
            <a:off x="5038657" y="3632803"/>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矩形 58">
            <a:extLst>
              <a:ext uri="{FF2B5EF4-FFF2-40B4-BE49-F238E27FC236}">
                <a16:creationId xmlns:a16="http://schemas.microsoft.com/office/drawing/2014/main" id="{95DB0944-601E-8A89-E7FE-D6B9F4115059}"/>
              </a:ext>
            </a:extLst>
          </p:cNvPr>
          <p:cNvSpPr>
            <a:spLocks noChangeArrowheads="1"/>
          </p:cNvSpPr>
          <p:nvPr/>
        </p:nvSpPr>
        <p:spPr bwMode="auto">
          <a:xfrm>
            <a:off x="4842586" y="3493104"/>
            <a:ext cx="231794"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50" name="直接连接符 49">
            <a:extLst>
              <a:ext uri="{FF2B5EF4-FFF2-40B4-BE49-F238E27FC236}">
                <a16:creationId xmlns:a16="http://schemas.microsoft.com/office/drawing/2014/main" id="{D1D7498A-2C89-4AC1-8E20-2EC8F2596948}"/>
              </a:ext>
            </a:extLst>
          </p:cNvPr>
          <p:cNvCxnSpPr/>
          <p:nvPr/>
        </p:nvCxnSpPr>
        <p:spPr>
          <a:xfrm>
            <a:off x="5552216" y="3390970"/>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4915B7F6-E672-B1FF-7BC9-283A9786344E}"/>
              </a:ext>
            </a:extLst>
          </p:cNvPr>
          <p:cNvCxnSpPr/>
          <p:nvPr/>
        </p:nvCxnSpPr>
        <p:spPr>
          <a:xfrm>
            <a:off x="4356565" y="3729641"/>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矩形 93">
            <a:extLst>
              <a:ext uri="{FF2B5EF4-FFF2-40B4-BE49-F238E27FC236}">
                <a16:creationId xmlns:a16="http://schemas.microsoft.com/office/drawing/2014/main" id="{D5712E9B-F560-34FF-6972-553C87BBC334}"/>
              </a:ext>
            </a:extLst>
          </p:cNvPr>
          <p:cNvSpPr>
            <a:spLocks noChangeArrowheads="1"/>
          </p:cNvSpPr>
          <p:nvPr/>
        </p:nvSpPr>
        <p:spPr bwMode="auto">
          <a:xfrm>
            <a:off x="4243674" y="3992933"/>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53" name="矩形 93">
            <a:extLst>
              <a:ext uri="{FF2B5EF4-FFF2-40B4-BE49-F238E27FC236}">
                <a16:creationId xmlns:a16="http://schemas.microsoft.com/office/drawing/2014/main" id="{E2912C05-8056-6C47-F09C-3C7555965DA1}"/>
              </a:ext>
            </a:extLst>
          </p:cNvPr>
          <p:cNvSpPr>
            <a:spLocks noChangeArrowheads="1"/>
          </p:cNvSpPr>
          <p:nvPr/>
        </p:nvSpPr>
        <p:spPr bwMode="auto">
          <a:xfrm>
            <a:off x="5417838" y="4040359"/>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54" name="直接连接符 53">
            <a:extLst>
              <a:ext uri="{FF2B5EF4-FFF2-40B4-BE49-F238E27FC236}">
                <a16:creationId xmlns:a16="http://schemas.microsoft.com/office/drawing/2014/main" id="{81ACEA6F-618B-CD1D-9708-D1DDEB1CC98B}"/>
              </a:ext>
            </a:extLst>
          </p:cNvPr>
          <p:cNvCxnSpPr/>
          <p:nvPr/>
        </p:nvCxnSpPr>
        <p:spPr>
          <a:xfrm>
            <a:off x="4675648" y="3974116"/>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a16="http://schemas.microsoft.com/office/drawing/2014/main" id="{3627F0C5-FFA9-19C6-9035-750036463752}"/>
              </a:ext>
            </a:extLst>
          </p:cNvPr>
          <p:cNvCxnSpPr/>
          <p:nvPr/>
        </p:nvCxnSpPr>
        <p:spPr>
          <a:xfrm>
            <a:off x="5233920" y="3974116"/>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矩形 93">
            <a:extLst>
              <a:ext uri="{FF2B5EF4-FFF2-40B4-BE49-F238E27FC236}">
                <a16:creationId xmlns:a16="http://schemas.microsoft.com/office/drawing/2014/main" id="{0EF1E138-600E-EB6A-54D0-9A3F5FB652E9}"/>
              </a:ext>
            </a:extLst>
          </p:cNvPr>
          <p:cNvSpPr>
            <a:spLocks noChangeArrowheads="1"/>
          </p:cNvSpPr>
          <p:nvPr/>
        </p:nvSpPr>
        <p:spPr bwMode="auto">
          <a:xfrm>
            <a:off x="5117969" y="3790830"/>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57" name="矩形 93">
            <a:extLst>
              <a:ext uri="{FF2B5EF4-FFF2-40B4-BE49-F238E27FC236}">
                <a16:creationId xmlns:a16="http://schemas.microsoft.com/office/drawing/2014/main" id="{6070C319-0F82-48F1-20FB-E7AE4F7A7215}"/>
              </a:ext>
            </a:extLst>
          </p:cNvPr>
          <p:cNvSpPr>
            <a:spLocks noChangeArrowheads="1"/>
          </p:cNvSpPr>
          <p:nvPr/>
        </p:nvSpPr>
        <p:spPr bwMode="auto">
          <a:xfrm>
            <a:off x="4558428" y="3789966"/>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58" name="矩形 93">
            <a:extLst>
              <a:ext uri="{FF2B5EF4-FFF2-40B4-BE49-F238E27FC236}">
                <a16:creationId xmlns:a16="http://schemas.microsoft.com/office/drawing/2014/main" id="{4345AEBF-672F-C435-4BBD-E72564C398B6}"/>
              </a:ext>
            </a:extLst>
          </p:cNvPr>
          <p:cNvSpPr>
            <a:spLocks noChangeArrowheads="1"/>
          </p:cNvSpPr>
          <p:nvPr/>
        </p:nvSpPr>
        <p:spPr bwMode="auto">
          <a:xfrm>
            <a:off x="5103906" y="4228116"/>
            <a:ext cx="37125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OH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59" name="矩形 93">
            <a:extLst>
              <a:ext uri="{FF2B5EF4-FFF2-40B4-BE49-F238E27FC236}">
                <a16:creationId xmlns:a16="http://schemas.microsoft.com/office/drawing/2014/main" id="{6EC1F2D8-C012-0EE2-F45F-16071A1953B5}"/>
              </a:ext>
            </a:extLst>
          </p:cNvPr>
          <p:cNvSpPr>
            <a:spLocks noChangeArrowheads="1"/>
          </p:cNvSpPr>
          <p:nvPr/>
        </p:nvSpPr>
        <p:spPr bwMode="auto">
          <a:xfrm>
            <a:off x="4561988" y="4228116"/>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60" name="矩形 15">
            <a:extLst>
              <a:ext uri="{FF2B5EF4-FFF2-40B4-BE49-F238E27FC236}">
                <a16:creationId xmlns:a16="http://schemas.microsoft.com/office/drawing/2014/main" id="{4CCC9509-6257-C556-CC48-6BCFB6E3281A}"/>
              </a:ext>
            </a:extLst>
          </p:cNvPr>
          <p:cNvSpPr>
            <a:spLocks noChangeArrowheads="1"/>
          </p:cNvSpPr>
          <p:nvPr/>
        </p:nvSpPr>
        <p:spPr bwMode="auto">
          <a:xfrm>
            <a:off x="5525654" y="3781616"/>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61" name="六边形 60">
            <a:extLst>
              <a:ext uri="{FF2B5EF4-FFF2-40B4-BE49-F238E27FC236}">
                <a16:creationId xmlns:a16="http://schemas.microsoft.com/office/drawing/2014/main" id="{A64704D6-63D0-923A-299B-D861D69A8980}"/>
              </a:ext>
            </a:extLst>
          </p:cNvPr>
          <p:cNvSpPr/>
          <p:nvPr/>
        </p:nvSpPr>
        <p:spPr>
          <a:xfrm rot="5400000">
            <a:off x="4868059" y="2894105"/>
            <a:ext cx="468000" cy="396000"/>
          </a:xfrm>
          <a:prstGeom prst="hexagon">
            <a:avLst/>
          </a:prstGeom>
          <a:solidFill>
            <a:srgbClr val="1FC3FD"/>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62" name="直接连接符 61">
            <a:extLst>
              <a:ext uri="{FF2B5EF4-FFF2-40B4-BE49-F238E27FC236}">
                <a16:creationId xmlns:a16="http://schemas.microsoft.com/office/drawing/2014/main" id="{0DD2E443-CDE7-5443-260D-8C0DA1C0FDA7}"/>
              </a:ext>
            </a:extLst>
          </p:cNvPr>
          <p:cNvCxnSpPr/>
          <p:nvPr/>
        </p:nvCxnSpPr>
        <p:spPr>
          <a:xfrm>
            <a:off x="4934415" y="3189357"/>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a16="http://schemas.microsoft.com/office/drawing/2014/main" id="{AB752771-53C3-BD15-D319-B10EED35D19D}"/>
              </a:ext>
            </a:extLst>
          </p:cNvPr>
          <p:cNvCxnSpPr/>
          <p:nvPr/>
        </p:nvCxnSpPr>
        <p:spPr>
          <a:xfrm>
            <a:off x="5252435" y="2981929"/>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正五边形 182">
            <a:extLst>
              <a:ext uri="{FF2B5EF4-FFF2-40B4-BE49-F238E27FC236}">
                <a16:creationId xmlns:a16="http://schemas.microsoft.com/office/drawing/2014/main" id="{35F513D7-9FB1-4790-E689-9484640EB4BA}"/>
              </a:ext>
            </a:extLst>
          </p:cNvPr>
          <p:cNvSpPr/>
          <p:nvPr/>
        </p:nvSpPr>
        <p:spPr>
          <a:xfrm rot="5400000">
            <a:off x="5303034" y="2870805"/>
            <a:ext cx="432000" cy="432000"/>
          </a:xfrm>
          <a:prstGeom prst="pentagon">
            <a:avLst/>
          </a:prstGeom>
          <a:solidFill>
            <a:srgbClr val="1FC3FD"/>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65" name="直接连接符 64">
            <a:extLst>
              <a:ext uri="{FF2B5EF4-FFF2-40B4-BE49-F238E27FC236}">
                <a16:creationId xmlns:a16="http://schemas.microsoft.com/office/drawing/2014/main" id="{4287D917-1D7E-EEF6-4D04-6DCE8D146A24}"/>
              </a:ext>
            </a:extLst>
          </p:cNvPr>
          <p:cNvCxnSpPr/>
          <p:nvPr/>
        </p:nvCxnSpPr>
        <p:spPr>
          <a:xfrm flipH="1" flipV="1">
            <a:off x="5584223" y="2956529"/>
            <a:ext cx="10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id="{0F39962D-9758-66C3-00B3-D04CACDBB847}"/>
              </a:ext>
            </a:extLst>
          </p:cNvPr>
          <p:cNvCxnSpPr/>
          <p:nvPr/>
        </p:nvCxnSpPr>
        <p:spPr>
          <a:xfrm>
            <a:off x="5103210" y="2680304"/>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矩形 93">
            <a:extLst>
              <a:ext uri="{FF2B5EF4-FFF2-40B4-BE49-F238E27FC236}">
                <a16:creationId xmlns:a16="http://schemas.microsoft.com/office/drawing/2014/main" id="{C1CFC375-8D5A-59DA-68FC-1ADA05B6D81F}"/>
              </a:ext>
            </a:extLst>
          </p:cNvPr>
          <p:cNvSpPr>
            <a:spLocks noChangeArrowheads="1"/>
          </p:cNvSpPr>
          <p:nvPr/>
        </p:nvSpPr>
        <p:spPr bwMode="auto">
          <a:xfrm>
            <a:off x="4997511" y="2477104"/>
            <a:ext cx="4209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sp>
        <p:nvSpPr>
          <p:cNvPr id="68" name="矩形 71">
            <a:extLst>
              <a:ext uri="{FF2B5EF4-FFF2-40B4-BE49-F238E27FC236}">
                <a16:creationId xmlns:a16="http://schemas.microsoft.com/office/drawing/2014/main" id="{B912DE40-2F0E-0211-FF03-6351E8A9C0DB}"/>
              </a:ext>
            </a:extLst>
          </p:cNvPr>
          <p:cNvSpPr>
            <a:spLocks noChangeArrowheads="1"/>
          </p:cNvSpPr>
          <p:nvPr/>
        </p:nvSpPr>
        <p:spPr bwMode="auto">
          <a:xfrm>
            <a:off x="5467010" y="3058736"/>
            <a:ext cx="16927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9</a:t>
            </a:r>
            <a:endParaRPr lang="zh-CN" altLang="en-US" sz="1200" dirty="0">
              <a:latin typeface="Times New Roman" panose="02020603050405020304" pitchFamily="18" charset="0"/>
            </a:endParaRPr>
          </a:p>
        </p:txBody>
      </p:sp>
      <p:sp>
        <p:nvSpPr>
          <p:cNvPr id="69" name="Text Box 1046">
            <a:extLst>
              <a:ext uri="{FF2B5EF4-FFF2-40B4-BE49-F238E27FC236}">
                <a16:creationId xmlns:a16="http://schemas.microsoft.com/office/drawing/2014/main" id="{0AF8D243-246C-6297-1E85-56238D1763C7}"/>
              </a:ext>
            </a:extLst>
          </p:cNvPr>
          <p:cNvSpPr txBox="1">
            <a:spLocks noChangeArrowheads="1"/>
          </p:cNvSpPr>
          <p:nvPr/>
        </p:nvSpPr>
        <p:spPr bwMode="auto">
          <a:xfrm>
            <a:off x="3221691" y="4915363"/>
            <a:ext cx="970137" cy="461665"/>
          </a:xfrm>
          <a:prstGeom prst="rect">
            <a:avLst/>
          </a:prstGeom>
          <a:noFill/>
          <a:ln>
            <a:noFill/>
          </a:ln>
          <a:effec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en-US" altLang="zh-CN" sz="2400" b="1" dirty="0">
                <a:effectLst>
                  <a:outerShdw blurRad="38100" dist="38100" dir="2700000" algn="tl">
                    <a:srgbClr val="000000">
                      <a:alpha val="43137"/>
                    </a:srgbClr>
                  </a:outerShdw>
                </a:effectLst>
                <a:latin typeface="Times New Roman" panose="02020603050405020304" pitchFamily="18" charset="0"/>
              </a:rPr>
              <a:t>NAD</a:t>
            </a:r>
            <a:r>
              <a:rPr kumimoji="1" lang="en-US" altLang="zh-CN" sz="2400" b="1" baseline="30000" dirty="0">
                <a:effectLst>
                  <a:outerShdw blurRad="38100" dist="38100" dir="2700000" algn="tl">
                    <a:srgbClr val="000000">
                      <a:alpha val="43137"/>
                    </a:srgbClr>
                  </a:outerShdw>
                </a:effectLst>
                <a:latin typeface="Times New Roman" panose="02020603050405020304" pitchFamily="18" charset="0"/>
              </a:rPr>
              <a:t>+</a:t>
            </a:r>
          </a:p>
        </p:txBody>
      </p:sp>
      <p:cxnSp>
        <p:nvCxnSpPr>
          <p:cNvPr id="70" name="直接连接符 69">
            <a:extLst>
              <a:ext uri="{FF2B5EF4-FFF2-40B4-BE49-F238E27FC236}">
                <a16:creationId xmlns:a16="http://schemas.microsoft.com/office/drawing/2014/main" id="{B935308F-3187-F673-59E4-CC63636E047A}"/>
              </a:ext>
            </a:extLst>
          </p:cNvPr>
          <p:cNvCxnSpPr/>
          <p:nvPr/>
        </p:nvCxnSpPr>
        <p:spPr>
          <a:xfrm flipH="1">
            <a:off x="9812879" y="2911034"/>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a16="http://schemas.microsoft.com/office/drawing/2014/main" id="{9A6DDCBB-E5C9-C500-4EA8-AF4E13E776F2}"/>
              </a:ext>
            </a:extLst>
          </p:cNvPr>
          <p:cNvCxnSpPr/>
          <p:nvPr/>
        </p:nvCxnSpPr>
        <p:spPr>
          <a:xfrm>
            <a:off x="9532423" y="4146111"/>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a16="http://schemas.microsoft.com/office/drawing/2014/main" id="{CF8CD3BF-A130-0827-988D-58698272800D}"/>
              </a:ext>
            </a:extLst>
          </p:cNvPr>
          <p:cNvCxnSpPr/>
          <p:nvPr/>
        </p:nvCxnSpPr>
        <p:spPr>
          <a:xfrm flipH="1">
            <a:off x="9230796" y="3657159"/>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a16="http://schemas.microsoft.com/office/drawing/2014/main" id="{C7DEBF60-3EDA-323D-2323-CC5DAE8F12C0}"/>
              </a:ext>
            </a:extLst>
          </p:cNvPr>
          <p:cNvCxnSpPr/>
          <p:nvPr/>
        </p:nvCxnSpPr>
        <p:spPr>
          <a:xfrm>
            <a:off x="9916600" y="3652397"/>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矩形 58">
            <a:extLst>
              <a:ext uri="{FF2B5EF4-FFF2-40B4-BE49-F238E27FC236}">
                <a16:creationId xmlns:a16="http://schemas.microsoft.com/office/drawing/2014/main" id="{5E2B78B8-2FD5-2C10-BFE8-A1B131A71652}"/>
              </a:ext>
            </a:extLst>
          </p:cNvPr>
          <p:cNvSpPr>
            <a:spLocks noChangeArrowheads="1"/>
          </p:cNvSpPr>
          <p:nvPr/>
        </p:nvSpPr>
        <p:spPr bwMode="auto">
          <a:xfrm>
            <a:off x="9711003" y="3498409"/>
            <a:ext cx="231794"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75" name="直接连接符 74">
            <a:extLst>
              <a:ext uri="{FF2B5EF4-FFF2-40B4-BE49-F238E27FC236}">
                <a16:creationId xmlns:a16="http://schemas.microsoft.com/office/drawing/2014/main" id="{9E9E4300-9A8A-FA89-356C-CC2C6179EAC0}"/>
              </a:ext>
            </a:extLst>
          </p:cNvPr>
          <p:cNvCxnSpPr/>
          <p:nvPr/>
        </p:nvCxnSpPr>
        <p:spPr>
          <a:xfrm>
            <a:off x="10425396" y="3396275"/>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73EF181E-600E-B979-4BBD-DA371454B31C}"/>
              </a:ext>
            </a:extLst>
          </p:cNvPr>
          <p:cNvCxnSpPr/>
          <p:nvPr/>
        </p:nvCxnSpPr>
        <p:spPr>
          <a:xfrm>
            <a:off x="9229745" y="3734946"/>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矩形 93">
            <a:extLst>
              <a:ext uri="{FF2B5EF4-FFF2-40B4-BE49-F238E27FC236}">
                <a16:creationId xmlns:a16="http://schemas.microsoft.com/office/drawing/2014/main" id="{46688439-84BB-365A-1256-7AAB905A3F32}"/>
              </a:ext>
            </a:extLst>
          </p:cNvPr>
          <p:cNvSpPr>
            <a:spLocks noChangeArrowheads="1"/>
          </p:cNvSpPr>
          <p:nvPr/>
        </p:nvSpPr>
        <p:spPr bwMode="auto">
          <a:xfrm>
            <a:off x="9116854" y="399823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78" name="矩形 93">
            <a:extLst>
              <a:ext uri="{FF2B5EF4-FFF2-40B4-BE49-F238E27FC236}">
                <a16:creationId xmlns:a16="http://schemas.microsoft.com/office/drawing/2014/main" id="{ABCCFD01-6567-CB6C-1420-9193256FDC21}"/>
              </a:ext>
            </a:extLst>
          </p:cNvPr>
          <p:cNvSpPr>
            <a:spLocks noChangeArrowheads="1"/>
          </p:cNvSpPr>
          <p:nvPr/>
        </p:nvSpPr>
        <p:spPr bwMode="auto">
          <a:xfrm>
            <a:off x="10291018" y="4045664"/>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79" name="直接连接符 78">
            <a:extLst>
              <a:ext uri="{FF2B5EF4-FFF2-40B4-BE49-F238E27FC236}">
                <a16:creationId xmlns:a16="http://schemas.microsoft.com/office/drawing/2014/main" id="{3784F7CD-CAB3-83C7-DB5D-23203D3CC4EC}"/>
              </a:ext>
            </a:extLst>
          </p:cNvPr>
          <p:cNvCxnSpPr/>
          <p:nvPr/>
        </p:nvCxnSpPr>
        <p:spPr>
          <a:xfrm>
            <a:off x="9538243" y="3979421"/>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a16="http://schemas.microsoft.com/office/drawing/2014/main" id="{7FE35B99-8B61-5241-EE46-D2E882FAD326}"/>
              </a:ext>
            </a:extLst>
          </p:cNvPr>
          <p:cNvCxnSpPr/>
          <p:nvPr/>
        </p:nvCxnSpPr>
        <p:spPr>
          <a:xfrm>
            <a:off x="10107100" y="3979421"/>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矩形 93">
            <a:extLst>
              <a:ext uri="{FF2B5EF4-FFF2-40B4-BE49-F238E27FC236}">
                <a16:creationId xmlns:a16="http://schemas.microsoft.com/office/drawing/2014/main" id="{245EC3A7-E92B-2034-3875-AD7894B52802}"/>
              </a:ext>
            </a:extLst>
          </p:cNvPr>
          <p:cNvSpPr>
            <a:spLocks noChangeArrowheads="1"/>
          </p:cNvSpPr>
          <p:nvPr/>
        </p:nvSpPr>
        <p:spPr bwMode="auto">
          <a:xfrm>
            <a:off x="9986386" y="379613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82" name="矩形 93">
            <a:extLst>
              <a:ext uri="{FF2B5EF4-FFF2-40B4-BE49-F238E27FC236}">
                <a16:creationId xmlns:a16="http://schemas.microsoft.com/office/drawing/2014/main" id="{C9CF1A72-93E0-1E01-E947-6EE28EA651FF}"/>
              </a:ext>
            </a:extLst>
          </p:cNvPr>
          <p:cNvSpPr>
            <a:spLocks noChangeArrowheads="1"/>
          </p:cNvSpPr>
          <p:nvPr/>
        </p:nvSpPr>
        <p:spPr bwMode="auto">
          <a:xfrm>
            <a:off x="9407793" y="3795271"/>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83" name="矩形 93">
            <a:extLst>
              <a:ext uri="{FF2B5EF4-FFF2-40B4-BE49-F238E27FC236}">
                <a16:creationId xmlns:a16="http://schemas.microsoft.com/office/drawing/2014/main" id="{6B76A6D4-1284-F224-0F66-4F82290B53BB}"/>
              </a:ext>
            </a:extLst>
          </p:cNvPr>
          <p:cNvSpPr>
            <a:spLocks noChangeArrowheads="1"/>
          </p:cNvSpPr>
          <p:nvPr/>
        </p:nvSpPr>
        <p:spPr bwMode="auto">
          <a:xfrm>
            <a:off x="9762070" y="4276966"/>
            <a:ext cx="836126" cy="8340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nSpc>
                <a:spcPts val="1300"/>
              </a:lnSpc>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     O</a:t>
            </a:r>
          </a:p>
          <a:p>
            <a:pPr>
              <a:lnSpc>
                <a:spcPts val="1300"/>
              </a:lnSpc>
              <a:spcBef>
                <a:spcPct val="0"/>
              </a:spcBef>
            </a:pPr>
            <a:r>
              <a:rPr lang="en-US" altLang="zh-CN" sz="1400" b="1" dirty="0">
                <a:solidFill>
                  <a:srgbClr val="000000"/>
                </a:solidFill>
                <a:latin typeface="Times New Roman" panose="02020603050405020304" pitchFamily="18" charset="0"/>
                <a:ea typeface="宋体" panose="02010600030101010101" pitchFamily="2" charset="-122"/>
                <a:cs typeface="Arial Unicode MS" panose="020B0604020202020204" pitchFamily="34" charset="-122"/>
              </a:rPr>
              <a:t>     ⅼ</a:t>
            </a:r>
          </a:p>
          <a:p>
            <a:pPr>
              <a:lnSpc>
                <a:spcPts val="1300"/>
              </a:lnSpc>
              <a:spcBef>
                <a:spcPct val="0"/>
              </a:spcBef>
            </a:pPr>
            <a:r>
              <a:rPr lang="en-US" altLang="zh-CN" sz="1400" b="1" dirty="0">
                <a:solidFill>
                  <a:srgbClr val="000000"/>
                </a:solidFill>
                <a:latin typeface="Times New Roman" panose="02020603050405020304" pitchFamily="18" charset="0"/>
                <a:ea typeface="宋体" panose="02010600030101010101" pitchFamily="2" charset="-122"/>
                <a:cs typeface="Arial Unicode MS" panose="020B0604020202020204" pitchFamily="34" charset="-122"/>
              </a:rPr>
              <a:t>O═P‒O</a:t>
            </a:r>
            <a:r>
              <a:rPr lang="en-US" altLang="zh-CN" sz="1400" b="1" dirty="0">
                <a:solidFill>
                  <a:srgbClr val="000000"/>
                </a:solidFill>
                <a:latin typeface="Times New Roman" panose="02020603050405020304" pitchFamily="18" charset="0"/>
                <a:ea typeface="宋体" panose="02010600030101010101" pitchFamily="2" charset="-122"/>
              </a:rPr>
              <a:t>H</a:t>
            </a:r>
          </a:p>
          <a:p>
            <a:pPr>
              <a:lnSpc>
                <a:spcPts val="1300"/>
              </a:lnSpc>
              <a:spcBef>
                <a:spcPct val="0"/>
              </a:spcBef>
            </a:pPr>
            <a:r>
              <a:rPr lang="en-US" altLang="zh-CN" sz="1400" b="1" dirty="0">
                <a:solidFill>
                  <a:srgbClr val="000000"/>
                </a:solidFill>
                <a:latin typeface="Times New Roman" panose="02020603050405020304" pitchFamily="18" charset="0"/>
                <a:ea typeface="宋体" panose="02010600030101010101" pitchFamily="2" charset="-122"/>
                <a:cs typeface="Arial Unicode MS" panose="020B0604020202020204" pitchFamily="34" charset="-122"/>
              </a:rPr>
              <a:t>     ⅼ</a:t>
            </a:r>
          </a:p>
          <a:p>
            <a:pPr>
              <a:lnSpc>
                <a:spcPts val="1300"/>
              </a:lnSpc>
              <a:spcBef>
                <a:spcPct val="0"/>
              </a:spcBef>
            </a:pPr>
            <a:r>
              <a:rPr lang="en-US" altLang="zh-CN" sz="1400" b="1" dirty="0">
                <a:solidFill>
                  <a:srgbClr val="000000"/>
                </a:solidFill>
                <a:latin typeface="Times New Roman" panose="02020603050405020304" pitchFamily="18" charset="0"/>
                <a:ea typeface="宋体" panose="02010600030101010101" pitchFamily="2" charset="-122"/>
                <a:cs typeface="Arial Unicode MS" panose="020B0604020202020204" pitchFamily="34" charset="-122"/>
              </a:rPr>
              <a:t>     OH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84" name="矩形 93">
            <a:extLst>
              <a:ext uri="{FF2B5EF4-FFF2-40B4-BE49-F238E27FC236}">
                <a16:creationId xmlns:a16="http://schemas.microsoft.com/office/drawing/2014/main" id="{9EC3B2EC-B0DF-6CB5-9602-98FC099FC565}"/>
              </a:ext>
            </a:extLst>
          </p:cNvPr>
          <p:cNvSpPr>
            <a:spLocks noChangeArrowheads="1"/>
          </p:cNvSpPr>
          <p:nvPr/>
        </p:nvSpPr>
        <p:spPr bwMode="auto">
          <a:xfrm>
            <a:off x="9411353" y="4233421"/>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85" name="矩形 15">
            <a:extLst>
              <a:ext uri="{FF2B5EF4-FFF2-40B4-BE49-F238E27FC236}">
                <a16:creationId xmlns:a16="http://schemas.microsoft.com/office/drawing/2014/main" id="{CA1AB0E3-5783-3743-1376-EBE0B9588303}"/>
              </a:ext>
            </a:extLst>
          </p:cNvPr>
          <p:cNvSpPr>
            <a:spLocks noChangeArrowheads="1"/>
          </p:cNvSpPr>
          <p:nvPr/>
        </p:nvSpPr>
        <p:spPr bwMode="auto">
          <a:xfrm>
            <a:off x="10398834" y="3786921"/>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86" name="六边形 85">
            <a:extLst>
              <a:ext uri="{FF2B5EF4-FFF2-40B4-BE49-F238E27FC236}">
                <a16:creationId xmlns:a16="http://schemas.microsoft.com/office/drawing/2014/main" id="{6E9ADC84-C249-0872-345F-B0BD4D164A47}"/>
              </a:ext>
            </a:extLst>
          </p:cNvPr>
          <p:cNvSpPr/>
          <p:nvPr/>
        </p:nvSpPr>
        <p:spPr>
          <a:xfrm rot="5400000">
            <a:off x="9750765" y="2899410"/>
            <a:ext cx="468000" cy="396000"/>
          </a:xfrm>
          <a:prstGeom prst="hexagon">
            <a:avLst/>
          </a:prstGeom>
          <a:solidFill>
            <a:srgbClr val="1FC3FD"/>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87" name="直接连接符 86">
            <a:extLst>
              <a:ext uri="{FF2B5EF4-FFF2-40B4-BE49-F238E27FC236}">
                <a16:creationId xmlns:a16="http://schemas.microsoft.com/office/drawing/2014/main" id="{B72FCA47-4937-B12D-262B-6F41573AB9F3}"/>
              </a:ext>
            </a:extLst>
          </p:cNvPr>
          <p:cNvCxnSpPr/>
          <p:nvPr/>
        </p:nvCxnSpPr>
        <p:spPr>
          <a:xfrm>
            <a:off x="9817121" y="3194662"/>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a16="http://schemas.microsoft.com/office/drawing/2014/main" id="{1317FCF5-C26E-4A44-7EDB-43C173698D92}"/>
              </a:ext>
            </a:extLst>
          </p:cNvPr>
          <p:cNvCxnSpPr/>
          <p:nvPr/>
        </p:nvCxnSpPr>
        <p:spPr>
          <a:xfrm>
            <a:off x="10135141" y="2987234"/>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正五边形 207">
            <a:extLst>
              <a:ext uri="{FF2B5EF4-FFF2-40B4-BE49-F238E27FC236}">
                <a16:creationId xmlns:a16="http://schemas.microsoft.com/office/drawing/2014/main" id="{3252DC29-1C14-11DB-1578-56A83F81B67E}"/>
              </a:ext>
            </a:extLst>
          </p:cNvPr>
          <p:cNvSpPr/>
          <p:nvPr/>
        </p:nvSpPr>
        <p:spPr>
          <a:xfrm rot="5400000">
            <a:off x="10185740" y="2876110"/>
            <a:ext cx="432000" cy="432000"/>
          </a:xfrm>
          <a:prstGeom prst="pentagon">
            <a:avLst/>
          </a:prstGeom>
          <a:solidFill>
            <a:srgbClr val="1FC3FD"/>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90" name="直接连接符 89">
            <a:extLst>
              <a:ext uri="{FF2B5EF4-FFF2-40B4-BE49-F238E27FC236}">
                <a16:creationId xmlns:a16="http://schemas.microsoft.com/office/drawing/2014/main" id="{1DC07A59-9DDA-730D-EBFC-6D8E3A598E33}"/>
              </a:ext>
            </a:extLst>
          </p:cNvPr>
          <p:cNvCxnSpPr/>
          <p:nvPr/>
        </p:nvCxnSpPr>
        <p:spPr>
          <a:xfrm flipH="1" flipV="1">
            <a:off x="10466929" y="2961834"/>
            <a:ext cx="10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a16="http://schemas.microsoft.com/office/drawing/2014/main" id="{B0DAB786-A6E4-A514-7C98-D6A29F4BF4EE}"/>
              </a:ext>
            </a:extLst>
          </p:cNvPr>
          <p:cNvCxnSpPr/>
          <p:nvPr/>
        </p:nvCxnSpPr>
        <p:spPr>
          <a:xfrm>
            <a:off x="9985916" y="2685609"/>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矩形 93">
            <a:extLst>
              <a:ext uri="{FF2B5EF4-FFF2-40B4-BE49-F238E27FC236}">
                <a16:creationId xmlns:a16="http://schemas.microsoft.com/office/drawing/2014/main" id="{6A6EA14F-F2FA-84DD-6D6F-1F4DEF8CBDBD}"/>
              </a:ext>
            </a:extLst>
          </p:cNvPr>
          <p:cNvSpPr>
            <a:spLocks noChangeArrowheads="1"/>
          </p:cNvSpPr>
          <p:nvPr/>
        </p:nvSpPr>
        <p:spPr bwMode="auto">
          <a:xfrm>
            <a:off x="9880217" y="2482409"/>
            <a:ext cx="4209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sp>
        <p:nvSpPr>
          <p:cNvPr id="93" name="矩形 71">
            <a:extLst>
              <a:ext uri="{FF2B5EF4-FFF2-40B4-BE49-F238E27FC236}">
                <a16:creationId xmlns:a16="http://schemas.microsoft.com/office/drawing/2014/main" id="{F8ECE0A7-2E8A-E531-BFAB-CCD55E5799D1}"/>
              </a:ext>
            </a:extLst>
          </p:cNvPr>
          <p:cNvSpPr>
            <a:spLocks noChangeArrowheads="1"/>
          </p:cNvSpPr>
          <p:nvPr/>
        </p:nvSpPr>
        <p:spPr bwMode="auto">
          <a:xfrm>
            <a:off x="10349716" y="3064041"/>
            <a:ext cx="16927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9</a:t>
            </a:r>
            <a:endParaRPr lang="zh-CN" altLang="en-US" sz="1200" dirty="0">
              <a:latin typeface="Times New Roman" panose="02020603050405020304" pitchFamily="18" charset="0"/>
            </a:endParaRPr>
          </a:p>
        </p:txBody>
      </p:sp>
      <p:sp>
        <p:nvSpPr>
          <p:cNvPr id="94" name="Text Box 1045">
            <a:extLst>
              <a:ext uri="{FF2B5EF4-FFF2-40B4-BE49-F238E27FC236}">
                <a16:creationId xmlns:a16="http://schemas.microsoft.com/office/drawing/2014/main" id="{96A7C664-DE4B-65B1-E615-3A5F7BABB0BB}"/>
              </a:ext>
            </a:extLst>
          </p:cNvPr>
          <p:cNvSpPr txBox="1">
            <a:spLocks noChangeArrowheads="1"/>
          </p:cNvSpPr>
          <p:nvPr/>
        </p:nvSpPr>
        <p:spPr bwMode="auto">
          <a:xfrm>
            <a:off x="8290286" y="4910952"/>
            <a:ext cx="1157689" cy="461665"/>
          </a:xfrm>
          <a:prstGeom prst="rect">
            <a:avLst/>
          </a:prstGeom>
          <a:noFill/>
          <a:ln>
            <a:noFill/>
          </a:ln>
          <a:effec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kumimoji="1" lang="en-US" altLang="zh-CN" sz="2400" b="1" dirty="0">
                <a:effectLst>
                  <a:outerShdw blurRad="38100" dist="38100" dir="2700000" algn="tl">
                    <a:srgbClr val="000000">
                      <a:alpha val="43137"/>
                    </a:srgbClr>
                  </a:outerShdw>
                </a:effectLst>
                <a:latin typeface="Times New Roman" panose="02020603050405020304" pitchFamily="18" charset="0"/>
              </a:rPr>
              <a:t>NADP</a:t>
            </a:r>
            <a:r>
              <a:rPr kumimoji="1" lang="en-US" altLang="zh-CN" sz="2400" b="1" baseline="30000" dirty="0">
                <a:effectLst>
                  <a:outerShdw blurRad="38100" dist="38100" dir="2700000" algn="tl">
                    <a:srgbClr val="000000">
                      <a:alpha val="43137"/>
                    </a:srgbClr>
                  </a:outerShdw>
                </a:effectLst>
                <a:latin typeface="Times New Roman" panose="02020603050405020304" pitchFamily="18" charset="0"/>
              </a:rPr>
              <a:t>+</a:t>
            </a:r>
          </a:p>
        </p:txBody>
      </p:sp>
      <p:cxnSp>
        <p:nvCxnSpPr>
          <p:cNvPr id="95" name="直接连接符 94">
            <a:extLst>
              <a:ext uri="{FF2B5EF4-FFF2-40B4-BE49-F238E27FC236}">
                <a16:creationId xmlns:a16="http://schemas.microsoft.com/office/drawing/2014/main" id="{E386A9F0-3109-334B-AE7F-66F51A73704E}"/>
              </a:ext>
            </a:extLst>
          </p:cNvPr>
          <p:cNvCxnSpPr/>
          <p:nvPr/>
        </p:nvCxnSpPr>
        <p:spPr>
          <a:xfrm flipH="1">
            <a:off x="6618231" y="2533432"/>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6" name="六边形 95">
            <a:extLst>
              <a:ext uri="{FF2B5EF4-FFF2-40B4-BE49-F238E27FC236}">
                <a16:creationId xmlns:a16="http://schemas.microsoft.com/office/drawing/2014/main" id="{844D29F3-DFC3-8891-490E-04FB53669D04}"/>
              </a:ext>
            </a:extLst>
          </p:cNvPr>
          <p:cNvSpPr/>
          <p:nvPr/>
        </p:nvSpPr>
        <p:spPr>
          <a:xfrm rot="5400000">
            <a:off x="6556117" y="2521808"/>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97" name="直接连接符 96">
            <a:extLst>
              <a:ext uri="{FF2B5EF4-FFF2-40B4-BE49-F238E27FC236}">
                <a16:creationId xmlns:a16="http://schemas.microsoft.com/office/drawing/2014/main" id="{4A3BC3E0-BCD0-9BDC-BF7C-B28D4A850A62}"/>
              </a:ext>
            </a:extLst>
          </p:cNvPr>
          <p:cNvCxnSpPr/>
          <p:nvPr/>
        </p:nvCxnSpPr>
        <p:spPr>
          <a:xfrm>
            <a:off x="6622473" y="2817060"/>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矩形 77">
            <a:extLst>
              <a:ext uri="{FF2B5EF4-FFF2-40B4-BE49-F238E27FC236}">
                <a16:creationId xmlns:a16="http://schemas.microsoft.com/office/drawing/2014/main" id="{43483653-5F33-C0F1-3714-2DA63DCF7549}"/>
              </a:ext>
            </a:extLst>
          </p:cNvPr>
          <p:cNvSpPr>
            <a:spLocks noChangeArrowheads="1"/>
          </p:cNvSpPr>
          <p:nvPr/>
        </p:nvSpPr>
        <p:spPr bwMode="auto">
          <a:xfrm>
            <a:off x="6731906" y="2729218"/>
            <a:ext cx="129844" cy="333874"/>
          </a:xfrm>
          <a:prstGeom prst="rect">
            <a:avLst/>
          </a:prstGeom>
          <a:solidFill>
            <a:schemeClr val="bg1"/>
          </a:solidFill>
          <a:ln>
            <a:noFill/>
          </a:ln>
        </p:spPr>
        <p:txBody>
          <a:bodyPr wrap="none" lIns="0" tIns="0" rIns="0" bIns="0">
            <a:spAutoFit/>
          </a:bodyPr>
          <a:lstStyle/>
          <a:p>
            <a:pPr algn="ctr">
              <a:lnSpc>
                <a:spcPts val="1300"/>
              </a:lnSpc>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a:t>
            </a:r>
          </a:p>
          <a:p>
            <a:pPr algn="ctr">
              <a:lnSpc>
                <a:spcPts val="1300"/>
              </a:lnSpc>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99" name="直接连接符 98">
            <a:extLst>
              <a:ext uri="{FF2B5EF4-FFF2-40B4-BE49-F238E27FC236}">
                <a16:creationId xmlns:a16="http://schemas.microsoft.com/office/drawing/2014/main" id="{BB32AE14-898B-DD9E-A7D7-F923721D4405}"/>
              </a:ext>
            </a:extLst>
          </p:cNvPr>
          <p:cNvCxnSpPr/>
          <p:nvPr/>
        </p:nvCxnSpPr>
        <p:spPr>
          <a:xfrm>
            <a:off x="6940493" y="2609632"/>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a16="http://schemas.microsoft.com/office/drawing/2014/main" id="{9B4246B4-3BB0-445D-DC20-47B2646D8362}"/>
              </a:ext>
            </a:extLst>
          </p:cNvPr>
          <p:cNvCxnSpPr/>
          <p:nvPr/>
        </p:nvCxnSpPr>
        <p:spPr>
          <a:xfrm rot="10800000">
            <a:off x="7005544" y="3631598"/>
            <a:ext cx="540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a16="http://schemas.microsoft.com/office/drawing/2014/main" id="{4B9992D1-25FB-4A2A-5B6E-D50AD9440F9A}"/>
              </a:ext>
            </a:extLst>
          </p:cNvPr>
          <p:cNvCxnSpPr/>
          <p:nvPr/>
        </p:nvCxnSpPr>
        <p:spPr>
          <a:xfrm rot="10800000" flipH="1">
            <a:off x="6793375" y="3640065"/>
            <a:ext cx="216000" cy="25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a16="http://schemas.microsoft.com/office/drawing/2014/main" id="{E70AA6A6-4BA0-EDF3-A8A3-48492204E200}"/>
              </a:ext>
            </a:extLst>
          </p:cNvPr>
          <p:cNvCxnSpPr/>
          <p:nvPr/>
        </p:nvCxnSpPr>
        <p:spPr>
          <a:xfrm rot="10800000">
            <a:off x="7533157" y="3633554"/>
            <a:ext cx="216000" cy="25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矩形 58">
            <a:extLst>
              <a:ext uri="{FF2B5EF4-FFF2-40B4-BE49-F238E27FC236}">
                <a16:creationId xmlns:a16="http://schemas.microsoft.com/office/drawing/2014/main" id="{533CFEF0-254D-0456-D116-DB1658792E7C}"/>
              </a:ext>
            </a:extLst>
          </p:cNvPr>
          <p:cNvSpPr>
            <a:spLocks noChangeArrowheads="1"/>
          </p:cNvSpPr>
          <p:nvPr/>
        </p:nvSpPr>
        <p:spPr bwMode="auto">
          <a:xfrm rot="10800000">
            <a:off x="7153190" y="4092975"/>
            <a:ext cx="231794" cy="215444"/>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104" name="直接连接符 103">
            <a:extLst>
              <a:ext uri="{FF2B5EF4-FFF2-40B4-BE49-F238E27FC236}">
                <a16:creationId xmlns:a16="http://schemas.microsoft.com/office/drawing/2014/main" id="{0CF20C64-A634-E961-38AB-574E710FC97E}"/>
              </a:ext>
            </a:extLst>
          </p:cNvPr>
          <p:cNvCxnSpPr/>
          <p:nvPr/>
        </p:nvCxnSpPr>
        <p:spPr>
          <a:xfrm>
            <a:off x="7009917" y="349606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a16="http://schemas.microsoft.com/office/drawing/2014/main" id="{B630F9B3-7B1C-A1AB-3C81-0AC0FC1CF01C}"/>
              </a:ext>
            </a:extLst>
          </p:cNvPr>
          <p:cNvCxnSpPr/>
          <p:nvPr/>
        </p:nvCxnSpPr>
        <p:spPr>
          <a:xfrm>
            <a:off x="7535917" y="3496063"/>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矩形 58">
            <a:extLst>
              <a:ext uri="{FF2B5EF4-FFF2-40B4-BE49-F238E27FC236}">
                <a16:creationId xmlns:a16="http://schemas.microsoft.com/office/drawing/2014/main" id="{0A4B82F1-185A-5421-5105-AA3DAA6BAFFD}"/>
              </a:ext>
            </a:extLst>
          </p:cNvPr>
          <p:cNvSpPr>
            <a:spLocks noChangeArrowheads="1"/>
          </p:cNvSpPr>
          <p:nvPr/>
        </p:nvSpPr>
        <p:spPr bwMode="auto">
          <a:xfrm rot="10800000">
            <a:off x="7280995" y="3766283"/>
            <a:ext cx="371256"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107" name="矩形 58">
            <a:extLst>
              <a:ext uri="{FF2B5EF4-FFF2-40B4-BE49-F238E27FC236}">
                <a16:creationId xmlns:a16="http://schemas.microsoft.com/office/drawing/2014/main" id="{1830D564-507B-5EAB-9444-6250486AC4B6}"/>
              </a:ext>
            </a:extLst>
          </p:cNvPr>
          <p:cNvSpPr>
            <a:spLocks noChangeArrowheads="1"/>
          </p:cNvSpPr>
          <p:nvPr/>
        </p:nvSpPr>
        <p:spPr bwMode="auto">
          <a:xfrm rot="10800000">
            <a:off x="6899816" y="3768006"/>
            <a:ext cx="371256"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HO</a:t>
            </a:r>
            <a:endParaRPr lang="zh-CN" altLang="en-US" sz="1400" b="1" baseline="-25000" dirty="0">
              <a:latin typeface="Times New Roman" panose="02020603050405020304" pitchFamily="18" charset="0"/>
            </a:endParaRPr>
          </a:p>
        </p:txBody>
      </p:sp>
      <p:sp>
        <p:nvSpPr>
          <p:cNvPr id="108" name="矩形 58">
            <a:extLst>
              <a:ext uri="{FF2B5EF4-FFF2-40B4-BE49-F238E27FC236}">
                <a16:creationId xmlns:a16="http://schemas.microsoft.com/office/drawing/2014/main" id="{2D553BE9-9669-D5DD-F509-CF3ECD5AB123}"/>
              </a:ext>
            </a:extLst>
          </p:cNvPr>
          <p:cNvSpPr>
            <a:spLocks noChangeArrowheads="1"/>
          </p:cNvSpPr>
          <p:nvPr/>
        </p:nvSpPr>
        <p:spPr bwMode="auto">
          <a:xfrm>
            <a:off x="7420456" y="3308460"/>
            <a:ext cx="231795"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109" name="矩形 58">
            <a:extLst>
              <a:ext uri="{FF2B5EF4-FFF2-40B4-BE49-F238E27FC236}">
                <a16:creationId xmlns:a16="http://schemas.microsoft.com/office/drawing/2014/main" id="{9B463AF0-E03D-EBB5-983C-2FE6C69700FC}"/>
              </a:ext>
            </a:extLst>
          </p:cNvPr>
          <p:cNvSpPr>
            <a:spLocks noChangeArrowheads="1"/>
          </p:cNvSpPr>
          <p:nvPr/>
        </p:nvSpPr>
        <p:spPr bwMode="auto">
          <a:xfrm>
            <a:off x="6894464" y="3308454"/>
            <a:ext cx="231795"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cxnSp>
        <p:nvCxnSpPr>
          <p:cNvPr id="110" name="直接连接符 109">
            <a:extLst>
              <a:ext uri="{FF2B5EF4-FFF2-40B4-BE49-F238E27FC236}">
                <a16:creationId xmlns:a16="http://schemas.microsoft.com/office/drawing/2014/main" id="{AEF3A217-E026-A16D-C1E1-75778F168412}"/>
              </a:ext>
            </a:extLst>
          </p:cNvPr>
          <p:cNvCxnSpPr/>
          <p:nvPr/>
        </p:nvCxnSpPr>
        <p:spPr>
          <a:xfrm>
            <a:off x="7756053" y="3724666"/>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a16="http://schemas.microsoft.com/office/drawing/2014/main" id="{78982458-A884-05DF-F97B-4E327CA8BD18}"/>
              </a:ext>
            </a:extLst>
          </p:cNvPr>
          <p:cNvCxnSpPr/>
          <p:nvPr/>
        </p:nvCxnSpPr>
        <p:spPr>
          <a:xfrm>
            <a:off x="6790848" y="3038864"/>
            <a:ext cx="0" cy="9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2" name="矩形 58">
            <a:extLst>
              <a:ext uri="{FF2B5EF4-FFF2-40B4-BE49-F238E27FC236}">
                <a16:creationId xmlns:a16="http://schemas.microsoft.com/office/drawing/2014/main" id="{B106F456-4291-E563-5E8F-F5E6752505CA}"/>
              </a:ext>
            </a:extLst>
          </p:cNvPr>
          <p:cNvSpPr>
            <a:spLocks noChangeArrowheads="1"/>
          </p:cNvSpPr>
          <p:nvPr/>
        </p:nvSpPr>
        <p:spPr bwMode="auto">
          <a:xfrm>
            <a:off x="7624195" y="3978477"/>
            <a:ext cx="231795"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113" name="矩形 58">
            <a:extLst>
              <a:ext uri="{FF2B5EF4-FFF2-40B4-BE49-F238E27FC236}">
                <a16:creationId xmlns:a16="http://schemas.microsoft.com/office/drawing/2014/main" id="{1F808FA7-8CCB-DE1E-9C52-2C4E95307BD5}"/>
              </a:ext>
            </a:extLst>
          </p:cNvPr>
          <p:cNvSpPr>
            <a:spLocks noChangeArrowheads="1"/>
          </p:cNvSpPr>
          <p:nvPr/>
        </p:nvSpPr>
        <p:spPr bwMode="auto">
          <a:xfrm>
            <a:off x="6928683" y="2453445"/>
            <a:ext cx="810478"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‒CONH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sp>
        <p:nvSpPr>
          <p:cNvPr id="114" name="矩形 58">
            <a:extLst>
              <a:ext uri="{FF2B5EF4-FFF2-40B4-BE49-F238E27FC236}">
                <a16:creationId xmlns:a16="http://schemas.microsoft.com/office/drawing/2014/main" id="{AB16FF1E-1762-CB09-35F6-C649EC4ACDA1}"/>
              </a:ext>
            </a:extLst>
          </p:cNvPr>
          <p:cNvSpPr>
            <a:spLocks noChangeArrowheads="1"/>
          </p:cNvSpPr>
          <p:nvPr/>
        </p:nvSpPr>
        <p:spPr bwMode="auto">
          <a:xfrm>
            <a:off x="6675929" y="3978471"/>
            <a:ext cx="231795" cy="215444"/>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115" name="任意多边形 234">
            <a:extLst>
              <a:ext uri="{FF2B5EF4-FFF2-40B4-BE49-F238E27FC236}">
                <a16:creationId xmlns:a16="http://schemas.microsoft.com/office/drawing/2014/main" id="{DFAE252F-15FA-1101-3BC9-6746D772FCFF}"/>
              </a:ext>
            </a:extLst>
          </p:cNvPr>
          <p:cNvSpPr>
            <a:spLocks/>
          </p:cNvSpPr>
          <p:nvPr/>
        </p:nvSpPr>
        <p:spPr>
          <a:xfrm>
            <a:off x="5240752" y="3839469"/>
            <a:ext cx="324000" cy="324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16" name="任意多边形 235">
            <a:extLst>
              <a:ext uri="{FF2B5EF4-FFF2-40B4-BE49-F238E27FC236}">
                <a16:creationId xmlns:a16="http://schemas.microsoft.com/office/drawing/2014/main" id="{205CB4C4-BEEB-F0B1-0601-B836A4663869}"/>
              </a:ext>
            </a:extLst>
          </p:cNvPr>
          <p:cNvSpPr>
            <a:spLocks/>
          </p:cNvSpPr>
          <p:nvPr/>
        </p:nvSpPr>
        <p:spPr>
          <a:xfrm flipH="1">
            <a:off x="4350175" y="3839461"/>
            <a:ext cx="324000" cy="324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17" name="任意多边形 236">
            <a:extLst>
              <a:ext uri="{FF2B5EF4-FFF2-40B4-BE49-F238E27FC236}">
                <a16:creationId xmlns:a16="http://schemas.microsoft.com/office/drawing/2014/main" id="{331DC28F-505F-6BBE-4A36-70153451BF68}"/>
              </a:ext>
            </a:extLst>
          </p:cNvPr>
          <p:cNvSpPr>
            <a:spLocks/>
          </p:cNvSpPr>
          <p:nvPr/>
        </p:nvSpPr>
        <p:spPr>
          <a:xfrm>
            <a:off x="7388417" y="3894137"/>
            <a:ext cx="360000" cy="324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18" name="任意多边形 237">
            <a:extLst>
              <a:ext uri="{FF2B5EF4-FFF2-40B4-BE49-F238E27FC236}">
                <a16:creationId xmlns:a16="http://schemas.microsoft.com/office/drawing/2014/main" id="{A351CF04-54F4-4150-CD23-4BEBAE3060D0}"/>
              </a:ext>
            </a:extLst>
          </p:cNvPr>
          <p:cNvSpPr>
            <a:spLocks/>
          </p:cNvSpPr>
          <p:nvPr/>
        </p:nvSpPr>
        <p:spPr>
          <a:xfrm flipH="1">
            <a:off x="6793127" y="3898892"/>
            <a:ext cx="360000" cy="324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19" name="任意多边形 238">
            <a:extLst>
              <a:ext uri="{FF2B5EF4-FFF2-40B4-BE49-F238E27FC236}">
                <a16:creationId xmlns:a16="http://schemas.microsoft.com/office/drawing/2014/main" id="{F32DC2DC-3041-83D9-E149-DC426D54CB9B}"/>
              </a:ext>
            </a:extLst>
          </p:cNvPr>
          <p:cNvSpPr>
            <a:spLocks/>
          </p:cNvSpPr>
          <p:nvPr/>
        </p:nvSpPr>
        <p:spPr>
          <a:xfrm>
            <a:off x="2511560" y="3884698"/>
            <a:ext cx="360000" cy="324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20" name="任意多边形 239">
            <a:extLst>
              <a:ext uri="{FF2B5EF4-FFF2-40B4-BE49-F238E27FC236}">
                <a16:creationId xmlns:a16="http://schemas.microsoft.com/office/drawing/2014/main" id="{FDEF4E94-828B-6546-7C9B-A615E600F777}"/>
              </a:ext>
            </a:extLst>
          </p:cNvPr>
          <p:cNvSpPr>
            <a:spLocks/>
          </p:cNvSpPr>
          <p:nvPr/>
        </p:nvSpPr>
        <p:spPr>
          <a:xfrm flipH="1">
            <a:off x="1916270" y="3889453"/>
            <a:ext cx="360000" cy="324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21" name="任意多边形 240">
            <a:extLst>
              <a:ext uri="{FF2B5EF4-FFF2-40B4-BE49-F238E27FC236}">
                <a16:creationId xmlns:a16="http://schemas.microsoft.com/office/drawing/2014/main" id="{25254E5D-59A8-F656-A11D-3D663F3AA388}"/>
              </a:ext>
            </a:extLst>
          </p:cNvPr>
          <p:cNvSpPr>
            <a:spLocks/>
          </p:cNvSpPr>
          <p:nvPr/>
        </p:nvSpPr>
        <p:spPr>
          <a:xfrm>
            <a:off x="10110158" y="3860804"/>
            <a:ext cx="324000" cy="324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22" name="任意多边形 241">
            <a:extLst>
              <a:ext uri="{FF2B5EF4-FFF2-40B4-BE49-F238E27FC236}">
                <a16:creationId xmlns:a16="http://schemas.microsoft.com/office/drawing/2014/main" id="{BB427D6D-23B0-53B3-5906-110850584E90}"/>
              </a:ext>
            </a:extLst>
          </p:cNvPr>
          <p:cNvSpPr>
            <a:spLocks/>
          </p:cNvSpPr>
          <p:nvPr/>
        </p:nvSpPr>
        <p:spPr>
          <a:xfrm flipH="1">
            <a:off x="9219581" y="3860796"/>
            <a:ext cx="324000" cy="324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23" name="椭圆 122">
            <a:extLst>
              <a:ext uri="{FF2B5EF4-FFF2-40B4-BE49-F238E27FC236}">
                <a16:creationId xmlns:a16="http://schemas.microsoft.com/office/drawing/2014/main" id="{B0A5B1AC-4529-1F20-206E-DB3807011F3C}"/>
              </a:ext>
            </a:extLst>
          </p:cNvPr>
          <p:cNvSpPr/>
          <p:nvPr/>
        </p:nvSpPr>
        <p:spPr>
          <a:xfrm>
            <a:off x="4805694" y="2833692"/>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矩形 74">
            <a:extLst>
              <a:ext uri="{FF2B5EF4-FFF2-40B4-BE49-F238E27FC236}">
                <a16:creationId xmlns:a16="http://schemas.microsoft.com/office/drawing/2014/main" id="{EF66C8F2-09FC-5078-B7FC-97E69DCCE33F}"/>
              </a:ext>
            </a:extLst>
          </p:cNvPr>
          <p:cNvSpPr>
            <a:spLocks noChangeArrowheads="1"/>
          </p:cNvSpPr>
          <p:nvPr/>
        </p:nvSpPr>
        <p:spPr bwMode="auto">
          <a:xfrm>
            <a:off x="4850169" y="2848579"/>
            <a:ext cx="129843" cy="215444"/>
          </a:xfrm>
          <a:prstGeom prst="rect">
            <a:avLst/>
          </a:prstGeom>
          <a:no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sp>
        <p:nvSpPr>
          <p:cNvPr id="125" name="椭圆 124">
            <a:extLst>
              <a:ext uri="{FF2B5EF4-FFF2-40B4-BE49-F238E27FC236}">
                <a16:creationId xmlns:a16="http://schemas.microsoft.com/office/drawing/2014/main" id="{9B0AFBE5-3E67-E0BA-C8AE-AD2B11370BE5}"/>
              </a:ext>
            </a:extLst>
          </p:cNvPr>
          <p:cNvSpPr/>
          <p:nvPr/>
        </p:nvSpPr>
        <p:spPr>
          <a:xfrm>
            <a:off x="5017546" y="3224348"/>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a:extLst>
              <a:ext uri="{FF2B5EF4-FFF2-40B4-BE49-F238E27FC236}">
                <a16:creationId xmlns:a16="http://schemas.microsoft.com/office/drawing/2014/main" id="{62BD5D83-163D-B83D-E747-2996EF9BA0F0}"/>
              </a:ext>
            </a:extLst>
          </p:cNvPr>
          <p:cNvSpPr/>
          <p:nvPr/>
        </p:nvSpPr>
        <p:spPr>
          <a:xfrm>
            <a:off x="5457480" y="2732783"/>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椭圆 126">
            <a:extLst>
              <a:ext uri="{FF2B5EF4-FFF2-40B4-BE49-F238E27FC236}">
                <a16:creationId xmlns:a16="http://schemas.microsoft.com/office/drawing/2014/main" id="{3E040733-6BD1-C27D-517E-A047903116CD}"/>
              </a:ext>
            </a:extLst>
          </p:cNvPr>
          <p:cNvSpPr/>
          <p:nvPr/>
        </p:nvSpPr>
        <p:spPr>
          <a:xfrm>
            <a:off x="5441236" y="3206011"/>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a:extLst>
              <a:ext uri="{FF2B5EF4-FFF2-40B4-BE49-F238E27FC236}">
                <a16:creationId xmlns:a16="http://schemas.microsoft.com/office/drawing/2014/main" id="{5E3996D5-EA73-D91B-4264-38E773711F3D}"/>
              </a:ext>
            </a:extLst>
          </p:cNvPr>
          <p:cNvSpPr/>
          <p:nvPr/>
        </p:nvSpPr>
        <p:spPr>
          <a:xfrm>
            <a:off x="9699263" y="2832704"/>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a:extLst>
              <a:ext uri="{FF2B5EF4-FFF2-40B4-BE49-F238E27FC236}">
                <a16:creationId xmlns:a16="http://schemas.microsoft.com/office/drawing/2014/main" id="{7AA97B4A-2938-7EFC-E688-0316EE5CCD01}"/>
              </a:ext>
            </a:extLst>
          </p:cNvPr>
          <p:cNvSpPr/>
          <p:nvPr/>
        </p:nvSpPr>
        <p:spPr>
          <a:xfrm>
            <a:off x="9900716" y="3239700"/>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椭圆 129">
            <a:extLst>
              <a:ext uri="{FF2B5EF4-FFF2-40B4-BE49-F238E27FC236}">
                <a16:creationId xmlns:a16="http://schemas.microsoft.com/office/drawing/2014/main" id="{2EBA103F-AD85-DDD6-52F3-CA7EDE14E127}"/>
              </a:ext>
            </a:extLst>
          </p:cNvPr>
          <p:cNvSpPr/>
          <p:nvPr/>
        </p:nvSpPr>
        <p:spPr>
          <a:xfrm>
            <a:off x="10342593" y="2741607"/>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a:extLst>
              <a:ext uri="{FF2B5EF4-FFF2-40B4-BE49-F238E27FC236}">
                <a16:creationId xmlns:a16="http://schemas.microsoft.com/office/drawing/2014/main" id="{63BEE89A-269C-D38D-9451-DA6CC51BAB5E}"/>
              </a:ext>
            </a:extLst>
          </p:cNvPr>
          <p:cNvSpPr/>
          <p:nvPr/>
        </p:nvSpPr>
        <p:spPr>
          <a:xfrm>
            <a:off x="10326788" y="3215350"/>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矩形 77">
            <a:extLst>
              <a:ext uri="{FF2B5EF4-FFF2-40B4-BE49-F238E27FC236}">
                <a16:creationId xmlns:a16="http://schemas.microsoft.com/office/drawing/2014/main" id="{0AFF82D3-82BC-67D2-8AAE-EDBE4D8CFB39}"/>
              </a:ext>
            </a:extLst>
          </p:cNvPr>
          <p:cNvSpPr>
            <a:spLocks noChangeArrowheads="1"/>
          </p:cNvSpPr>
          <p:nvPr/>
        </p:nvSpPr>
        <p:spPr bwMode="auto">
          <a:xfrm>
            <a:off x="5043848" y="3211586"/>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33" name="矩形 88">
            <a:extLst>
              <a:ext uri="{FF2B5EF4-FFF2-40B4-BE49-F238E27FC236}">
                <a16:creationId xmlns:a16="http://schemas.microsoft.com/office/drawing/2014/main" id="{CE9E39B3-AA0D-B72C-5DE5-113588EBE682}"/>
              </a:ext>
            </a:extLst>
          </p:cNvPr>
          <p:cNvSpPr>
            <a:spLocks noChangeArrowheads="1"/>
          </p:cNvSpPr>
          <p:nvPr/>
        </p:nvSpPr>
        <p:spPr bwMode="auto">
          <a:xfrm>
            <a:off x="5497076" y="2753329"/>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34" name="矩形 90">
            <a:extLst>
              <a:ext uri="{FF2B5EF4-FFF2-40B4-BE49-F238E27FC236}">
                <a16:creationId xmlns:a16="http://schemas.microsoft.com/office/drawing/2014/main" id="{929A3B86-5FAD-560D-E8AA-7BC9C17DC8F7}"/>
              </a:ext>
            </a:extLst>
          </p:cNvPr>
          <p:cNvSpPr>
            <a:spLocks noChangeArrowheads="1"/>
          </p:cNvSpPr>
          <p:nvPr/>
        </p:nvSpPr>
        <p:spPr bwMode="auto">
          <a:xfrm>
            <a:off x="5471676" y="3183541"/>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35" name="矩形 74">
            <a:extLst>
              <a:ext uri="{FF2B5EF4-FFF2-40B4-BE49-F238E27FC236}">
                <a16:creationId xmlns:a16="http://schemas.microsoft.com/office/drawing/2014/main" id="{A0AF5B40-EB68-4613-D60D-CAC97A086FCB}"/>
              </a:ext>
            </a:extLst>
          </p:cNvPr>
          <p:cNvSpPr>
            <a:spLocks noChangeArrowheads="1"/>
          </p:cNvSpPr>
          <p:nvPr/>
        </p:nvSpPr>
        <p:spPr bwMode="auto">
          <a:xfrm>
            <a:off x="9732875" y="2853884"/>
            <a:ext cx="129843" cy="215444"/>
          </a:xfrm>
          <a:prstGeom prst="rect">
            <a:avLst/>
          </a:prstGeom>
          <a:no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sp>
        <p:nvSpPr>
          <p:cNvPr id="136" name="矩形 77">
            <a:extLst>
              <a:ext uri="{FF2B5EF4-FFF2-40B4-BE49-F238E27FC236}">
                <a16:creationId xmlns:a16="http://schemas.microsoft.com/office/drawing/2014/main" id="{7491D212-7FCF-761D-9E26-3D36647ACCBB}"/>
              </a:ext>
            </a:extLst>
          </p:cNvPr>
          <p:cNvSpPr>
            <a:spLocks noChangeArrowheads="1"/>
          </p:cNvSpPr>
          <p:nvPr/>
        </p:nvSpPr>
        <p:spPr bwMode="auto">
          <a:xfrm>
            <a:off x="9926554" y="3216891"/>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37" name="矩形 88">
            <a:extLst>
              <a:ext uri="{FF2B5EF4-FFF2-40B4-BE49-F238E27FC236}">
                <a16:creationId xmlns:a16="http://schemas.microsoft.com/office/drawing/2014/main" id="{9DBBDA78-0AC5-3BAB-4095-BE5C0057F141}"/>
              </a:ext>
            </a:extLst>
          </p:cNvPr>
          <p:cNvSpPr>
            <a:spLocks noChangeArrowheads="1"/>
          </p:cNvSpPr>
          <p:nvPr/>
        </p:nvSpPr>
        <p:spPr bwMode="auto">
          <a:xfrm>
            <a:off x="10379782" y="2758634"/>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38" name="矩形 90">
            <a:extLst>
              <a:ext uri="{FF2B5EF4-FFF2-40B4-BE49-F238E27FC236}">
                <a16:creationId xmlns:a16="http://schemas.microsoft.com/office/drawing/2014/main" id="{62819AA0-2844-44CD-6728-72C7975D040C}"/>
              </a:ext>
            </a:extLst>
          </p:cNvPr>
          <p:cNvSpPr>
            <a:spLocks noChangeArrowheads="1"/>
          </p:cNvSpPr>
          <p:nvPr/>
        </p:nvSpPr>
        <p:spPr bwMode="auto">
          <a:xfrm>
            <a:off x="10354382" y="3188846"/>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Tree>
    <p:extLst>
      <p:ext uri="{BB962C8B-B14F-4D97-AF65-F5344CB8AC3E}">
        <p14:creationId xmlns:p14="http://schemas.microsoft.com/office/powerpoint/2010/main" val="1010178486"/>
      </p:ext>
    </p:extLst>
  </p:cSld>
  <p:clrMapOvr>
    <a:masterClrMapping/>
  </p:clrMapOvr>
  <p:transition spd="med">
    <p:cove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9F48AE97-F55C-6CEC-E993-7331A85F9AB7}"/>
              </a:ext>
            </a:extLst>
          </p:cNvPr>
          <p:cNvSpPr>
            <a:spLocks noChangeArrowheads="1"/>
          </p:cNvSpPr>
          <p:nvPr/>
        </p:nvSpPr>
        <p:spPr bwMode="auto">
          <a:xfrm>
            <a:off x="2208213" y="2060576"/>
            <a:ext cx="7848600"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30000"/>
              </a:lnSpc>
              <a:spcBef>
                <a:spcPct val="20000"/>
              </a:spcBef>
              <a:defRPr/>
            </a:pPr>
            <a:r>
              <a:rPr lang="en-US" altLang="zh-CN"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DNA</a:t>
            </a:r>
            <a:r>
              <a:rPr lang="zh-CN" altLang="en-US"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的结构与功能</a:t>
            </a:r>
          </a:p>
          <a:p>
            <a:pPr algn="ctr">
              <a:lnSpc>
                <a:spcPct val="130000"/>
              </a:lnSpc>
              <a:spcBef>
                <a:spcPct val="20000"/>
              </a:spcBef>
              <a:defRPr/>
            </a:pPr>
            <a:r>
              <a:rPr kumimoji="1" lang="en-US" altLang="zh-CN" sz="2800" b="1" dirty="0">
                <a:solidFill>
                  <a:srgbClr val="C00000"/>
                </a:solidFill>
                <a:effectLst>
                  <a:outerShdw blurRad="38100" dist="38100" dir="2700000" algn="tl">
                    <a:srgbClr val="C0C0C0"/>
                  </a:outerShdw>
                </a:effectLst>
                <a:latin typeface="Times New Roman" pitchFamily="18" charset="0"/>
                <a:ea typeface="华文新魏" pitchFamily="2" charset="-122"/>
              </a:rPr>
              <a:t>The Structure and Function of DNA</a:t>
            </a:r>
            <a:endParaRPr kumimoji="1" lang="en-US" altLang="zh-CN" sz="2800" b="1" dirty="0">
              <a:solidFill>
                <a:srgbClr val="C00000"/>
              </a:solidFill>
              <a:effectLst>
                <a:outerShdw blurRad="38100" dist="38100" dir="2700000" algn="tl">
                  <a:srgbClr val="C0C0C0"/>
                </a:outerShdw>
              </a:effectLst>
              <a:latin typeface="Times New Roman" pitchFamily="18" charset="0"/>
              <a:ea typeface="华文新魏" pitchFamily="2" charset="-122"/>
              <a:hlinkClick r:id="" action="ppaction://hlinkshowjump?jump=lastslide"/>
            </a:endParaRPr>
          </a:p>
        </p:txBody>
      </p:sp>
      <p:sp>
        <p:nvSpPr>
          <p:cNvPr id="3" name="Rectangle 1024">
            <a:extLst>
              <a:ext uri="{FF2B5EF4-FFF2-40B4-BE49-F238E27FC236}">
                <a16:creationId xmlns:a16="http://schemas.microsoft.com/office/drawing/2014/main" id="{DEF7F5A7-DB3D-BDBD-F0A4-C192C63005A0}"/>
              </a:ext>
            </a:extLst>
          </p:cNvPr>
          <p:cNvSpPr>
            <a:spLocks noChangeArrowheads="1"/>
          </p:cNvSpPr>
          <p:nvPr/>
        </p:nvSpPr>
        <p:spPr bwMode="auto">
          <a:xfrm>
            <a:off x="1085327" y="582609"/>
            <a:ext cx="1276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sz="2800" dirty="0">
                <a:solidFill>
                  <a:srgbClr val="C00000"/>
                </a:solidFill>
                <a:effectLst>
                  <a:outerShdw blurRad="38100" dist="38100" dir="2700000" algn="tl">
                    <a:srgbClr val="C0C0C0"/>
                  </a:outerShdw>
                </a:effectLst>
                <a:latin typeface="Times New Roman" pitchFamily="18" charset="0"/>
                <a:ea typeface="方正姚体" panose="02010601030101010101" pitchFamily="2" charset="-122"/>
              </a:rPr>
              <a:t>第二节</a:t>
            </a:r>
          </a:p>
        </p:txBody>
      </p:sp>
      <p:cxnSp>
        <p:nvCxnSpPr>
          <p:cNvPr id="4" name="直接连接符 3">
            <a:extLst>
              <a:ext uri="{FF2B5EF4-FFF2-40B4-BE49-F238E27FC236}">
                <a16:creationId xmlns:a16="http://schemas.microsoft.com/office/drawing/2014/main" id="{CA48B9AB-D2C5-1513-0AFC-7F3100A4C387}"/>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46473875"/>
      </p:ext>
    </p:extLst>
  </p:cSld>
  <p:clrMapOvr>
    <a:masterClrMapping/>
  </p:clrMapOvr>
  <p:transition spd="med">
    <p:cove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a:extLst>
              <a:ext uri="{FF2B5EF4-FFF2-40B4-BE49-F238E27FC236}">
                <a16:creationId xmlns:a16="http://schemas.microsoft.com/office/drawing/2014/main" id="{4ABD1ADF-50DB-0920-4934-289F4F8E7916}"/>
              </a:ext>
            </a:extLst>
          </p:cNvPr>
          <p:cNvGrpSpPr>
            <a:grpSpLocks/>
          </p:cNvGrpSpPr>
          <p:nvPr/>
        </p:nvGrpSpPr>
        <p:grpSpPr bwMode="auto">
          <a:xfrm>
            <a:off x="2590800" y="3933825"/>
            <a:ext cx="6477000" cy="304800"/>
            <a:chOff x="672" y="2784"/>
            <a:chExt cx="4080" cy="192"/>
          </a:xfrm>
        </p:grpSpPr>
        <p:sp>
          <p:nvSpPr>
            <p:cNvPr id="3" name="AutoShape 4">
              <a:extLst>
                <a:ext uri="{FF2B5EF4-FFF2-40B4-BE49-F238E27FC236}">
                  <a16:creationId xmlns:a16="http://schemas.microsoft.com/office/drawing/2014/main" id="{01280F30-A0AA-2B2F-77F0-D80EF82877AB}"/>
                </a:ext>
              </a:extLst>
            </p:cNvPr>
            <p:cNvSpPr>
              <a:spLocks/>
            </p:cNvSpPr>
            <p:nvPr/>
          </p:nvSpPr>
          <p:spPr bwMode="auto">
            <a:xfrm rot="-5461078">
              <a:off x="1152" y="2304"/>
              <a:ext cx="192" cy="1152"/>
            </a:xfrm>
            <a:prstGeom prst="leftBrace">
              <a:avLst>
                <a:gd name="adj1" fmla="val 50000"/>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6" name="AutoShape 5">
              <a:extLst>
                <a:ext uri="{FF2B5EF4-FFF2-40B4-BE49-F238E27FC236}">
                  <a16:creationId xmlns:a16="http://schemas.microsoft.com/office/drawing/2014/main" id="{D15FE66A-7215-308E-2F83-9BCA4DDBA94C}"/>
                </a:ext>
              </a:extLst>
            </p:cNvPr>
            <p:cNvSpPr>
              <a:spLocks/>
            </p:cNvSpPr>
            <p:nvPr/>
          </p:nvSpPr>
          <p:spPr bwMode="auto">
            <a:xfrm rot="-5461078">
              <a:off x="2640" y="2304"/>
              <a:ext cx="192" cy="1152"/>
            </a:xfrm>
            <a:prstGeom prst="leftBrace">
              <a:avLst>
                <a:gd name="adj1" fmla="val 50000"/>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7" name="AutoShape 6">
              <a:extLst>
                <a:ext uri="{FF2B5EF4-FFF2-40B4-BE49-F238E27FC236}">
                  <a16:creationId xmlns:a16="http://schemas.microsoft.com/office/drawing/2014/main" id="{9A27EE63-6B65-B3C6-3FAA-C68265C64822}"/>
                </a:ext>
              </a:extLst>
            </p:cNvPr>
            <p:cNvSpPr>
              <a:spLocks/>
            </p:cNvSpPr>
            <p:nvPr/>
          </p:nvSpPr>
          <p:spPr bwMode="auto">
            <a:xfrm rot="-5461078">
              <a:off x="4080" y="2304"/>
              <a:ext cx="192" cy="1152"/>
            </a:xfrm>
            <a:prstGeom prst="leftBrace">
              <a:avLst>
                <a:gd name="adj1" fmla="val 50000"/>
                <a:gd name="adj2" fmla="val 50000"/>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grpSp>
      <p:sp>
        <p:nvSpPr>
          <p:cNvPr id="8" name="Text Box 7">
            <a:extLst>
              <a:ext uri="{FF2B5EF4-FFF2-40B4-BE49-F238E27FC236}">
                <a16:creationId xmlns:a16="http://schemas.microsoft.com/office/drawing/2014/main" id="{515A2BFF-7916-28AB-E087-730A0D0647A8}"/>
              </a:ext>
            </a:extLst>
          </p:cNvPr>
          <p:cNvSpPr txBox="1">
            <a:spLocks noChangeArrowheads="1"/>
          </p:cNvSpPr>
          <p:nvPr/>
        </p:nvSpPr>
        <p:spPr bwMode="auto">
          <a:xfrm>
            <a:off x="2928939" y="4256088"/>
            <a:ext cx="1147761"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0" hangingPunct="0">
              <a:defRPr/>
            </a:pPr>
            <a:r>
              <a:rPr lang="zh-CN" altLang="en-US" sz="2400" b="1" dirty="0">
                <a:effectLst>
                  <a:outerShdw blurRad="38100" dist="38100" dir="2700000" algn="tl">
                    <a:srgbClr val="C0C0C0"/>
                  </a:outerShdw>
                </a:effectLst>
                <a:latin typeface="Times New Roman" pitchFamily="18" charset="0"/>
              </a:rPr>
              <a:t>核苷酸</a:t>
            </a:r>
          </a:p>
        </p:txBody>
      </p:sp>
      <p:sp>
        <p:nvSpPr>
          <p:cNvPr id="9" name="Rectangle 8">
            <a:extLst>
              <a:ext uri="{FF2B5EF4-FFF2-40B4-BE49-F238E27FC236}">
                <a16:creationId xmlns:a16="http://schemas.microsoft.com/office/drawing/2014/main" id="{5E5AF70E-58C9-EC44-A748-94FFED743FC8}"/>
              </a:ext>
            </a:extLst>
          </p:cNvPr>
          <p:cNvSpPr>
            <a:spLocks noChangeArrowheads="1"/>
          </p:cNvSpPr>
          <p:nvPr/>
        </p:nvSpPr>
        <p:spPr bwMode="auto">
          <a:xfrm>
            <a:off x="4943475" y="4256088"/>
            <a:ext cx="18732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defRPr/>
            </a:pPr>
            <a:r>
              <a:rPr lang="zh-CN" altLang="en-US" sz="2400" b="1">
                <a:effectLst>
                  <a:outerShdw blurRad="38100" dist="38100" dir="2700000" algn="tl">
                    <a:srgbClr val="C0C0C0"/>
                  </a:outerShdw>
                </a:effectLst>
                <a:latin typeface="Times New Roman" pitchFamily="18" charset="0"/>
              </a:rPr>
              <a:t>核苷酸</a:t>
            </a:r>
          </a:p>
        </p:txBody>
      </p:sp>
      <p:sp>
        <p:nvSpPr>
          <p:cNvPr id="10" name="Rectangle 9">
            <a:extLst>
              <a:ext uri="{FF2B5EF4-FFF2-40B4-BE49-F238E27FC236}">
                <a16:creationId xmlns:a16="http://schemas.microsoft.com/office/drawing/2014/main" id="{F4872D13-9BC2-CC0A-F6A5-FD600FFFE086}"/>
              </a:ext>
            </a:extLst>
          </p:cNvPr>
          <p:cNvSpPr>
            <a:spLocks noChangeArrowheads="1"/>
          </p:cNvSpPr>
          <p:nvPr/>
        </p:nvSpPr>
        <p:spPr bwMode="auto">
          <a:xfrm>
            <a:off x="7367589" y="4256088"/>
            <a:ext cx="16081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defRPr/>
            </a:pPr>
            <a:r>
              <a:rPr lang="zh-CN" altLang="en-US" sz="2400" b="1">
                <a:effectLst>
                  <a:outerShdw blurRad="38100" dist="38100" dir="2700000" algn="tl">
                    <a:srgbClr val="C0C0C0"/>
                  </a:outerShdw>
                </a:effectLst>
                <a:latin typeface="Times New Roman" pitchFamily="18" charset="0"/>
              </a:rPr>
              <a:t>核苷酸</a:t>
            </a:r>
          </a:p>
        </p:txBody>
      </p:sp>
      <p:sp>
        <p:nvSpPr>
          <p:cNvPr id="11" name="Rectangle 26">
            <a:extLst>
              <a:ext uri="{FF2B5EF4-FFF2-40B4-BE49-F238E27FC236}">
                <a16:creationId xmlns:a16="http://schemas.microsoft.com/office/drawing/2014/main" id="{A9F77FBA-E80F-7D93-957A-176D86C95B12}"/>
              </a:ext>
            </a:extLst>
          </p:cNvPr>
          <p:cNvSpPr>
            <a:spLocks noChangeArrowheads="1"/>
          </p:cNvSpPr>
          <p:nvPr/>
        </p:nvSpPr>
        <p:spPr bwMode="auto">
          <a:xfrm>
            <a:off x="8105775" y="3048000"/>
            <a:ext cx="1080000" cy="457200"/>
          </a:xfrm>
          <a:prstGeom prst="rect">
            <a:avLst/>
          </a:prstGeom>
          <a:solidFill>
            <a:srgbClr val="FFCC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algn="ctr" eaLnBrk="0" hangingPunct="0"/>
            <a:r>
              <a:rPr lang="zh-CN" altLang="en-US" sz="2400" b="1" dirty="0">
                <a:effectLst>
                  <a:outerShdw blurRad="38100" dist="38100" dir="2700000" algn="tl">
                    <a:srgbClr val="C0C0C0"/>
                  </a:outerShdw>
                </a:effectLst>
                <a:latin typeface="Times New Roman" pitchFamily="18" charset="0"/>
              </a:rPr>
              <a:t>戊糖</a:t>
            </a:r>
          </a:p>
        </p:txBody>
      </p:sp>
      <p:sp>
        <p:nvSpPr>
          <p:cNvPr id="12" name="Oval 29">
            <a:extLst>
              <a:ext uri="{FF2B5EF4-FFF2-40B4-BE49-F238E27FC236}">
                <a16:creationId xmlns:a16="http://schemas.microsoft.com/office/drawing/2014/main" id="{F84B34F1-862F-68A3-07D8-7B123C854576}"/>
              </a:ext>
            </a:extLst>
          </p:cNvPr>
          <p:cNvSpPr>
            <a:spLocks noChangeArrowheads="1"/>
          </p:cNvSpPr>
          <p:nvPr/>
        </p:nvSpPr>
        <p:spPr bwMode="auto">
          <a:xfrm>
            <a:off x="2390775" y="2971800"/>
            <a:ext cx="533400" cy="533400"/>
          </a:xfrm>
          <a:prstGeom prst="ellipse">
            <a:avLst/>
          </a:prstGeom>
          <a:solidFill>
            <a:srgbClr val="FFC000"/>
          </a:solidFill>
          <a:ln w="9525">
            <a:noFill/>
            <a:round/>
            <a:headEnd/>
            <a:tailEnd/>
          </a:ln>
          <a:effectLst/>
          <a:scene3d>
            <a:camera prst="orthographicFront">
              <a:rot lat="0" lon="0" rev="0"/>
            </a:camera>
            <a:lightRig rig="contrasting" dir="t">
              <a:rot lat="0" lon="0" rev="7800000"/>
            </a:lightRig>
          </a:scene3d>
          <a:sp3d>
            <a:bevelT w="139700" h="139700"/>
          </a:sp3d>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a:t>
            </a:r>
            <a:endParaRPr lang="zh-CN" alt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Oval 32">
            <a:extLst>
              <a:ext uri="{FF2B5EF4-FFF2-40B4-BE49-F238E27FC236}">
                <a16:creationId xmlns:a16="http://schemas.microsoft.com/office/drawing/2014/main" id="{207E8361-4D86-752E-9287-B1BACE17729A}"/>
              </a:ext>
            </a:extLst>
          </p:cNvPr>
          <p:cNvSpPr>
            <a:spLocks noChangeArrowheads="1"/>
          </p:cNvSpPr>
          <p:nvPr/>
        </p:nvSpPr>
        <p:spPr bwMode="auto">
          <a:xfrm>
            <a:off x="4800600" y="2971800"/>
            <a:ext cx="533400" cy="533400"/>
          </a:xfrm>
          <a:prstGeom prst="ellipse">
            <a:avLst/>
          </a:prstGeom>
          <a:solidFill>
            <a:srgbClr val="FFC000"/>
          </a:solidFill>
          <a:ln w="9525">
            <a:noFill/>
            <a:round/>
            <a:headEnd/>
            <a:tailEnd/>
          </a:ln>
          <a:effectLst/>
          <a:scene3d>
            <a:camera prst="orthographicFront">
              <a:rot lat="0" lon="0" rev="0"/>
            </a:camera>
            <a:lightRig rig="contrasting" dir="t">
              <a:rot lat="0" lon="0" rev="7800000"/>
            </a:lightRig>
          </a:scene3d>
          <a:sp3d>
            <a:bevelT w="139700" h="139700"/>
          </a:sp3d>
        </p:spPr>
        <p:txBody>
          <a:bodyPr wrap="none" anchor="ctr"/>
          <a:lstStyle/>
          <a:p>
            <a:r>
              <a:rPr lang="en-US" altLang="zh-CN" sz="2400" b="1" dirty="0">
                <a:effectLst>
                  <a:outerShdw blurRad="38100" dist="38100" dir="2700000" algn="tl">
                    <a:srgbClr val="000000">
                      <a:alpha val="43137"/>
                    </a:srgbClr>
                  </a:outerShdw>
                </a:effectLst>
                <a:latin typeface="Times New Roman" panose="02020603050405020304" pitchFamily="18" charset="0"/>
                <a:ea typeface="宋体" panose="02010600030101010101" pitchFamily="2" charset="-122"/>
                <a:cs typeface="Times New Roman" panose="02020603050405020304" pitchFamily="18" charset="0"/>
              </a:rPr>
              <a:t>P</a:t>
            </a:r>
            <a:endParaRPr lang="zh-CN" altLang="en-US" sz="2400" b="1" dirty="0">
              <a:effectLst>
                <a:outerShdw blurRad="38100" dist="38100" dir="2700000" algn="tl">
                  <a:srgbClr val="000000">
                    <a:alpha val="43137"/>
                  </a:srgbClr>
                </a:outerShdw>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14" name="Oval 35">
            <a:extLst>
              <a:ext uri="{FF2B5EF4-FFF2-40B4-BE49-F238E27FC236}">
                <a16:creationId xmlns:a16="http://schemas.microsoft.com/office/drawing/2014/main" id="{302CE122-6682-DFAD-F4A1-01F7A266B23B}"/>
              </a:ext>
            </a:extLst>
          </p:cNvPr>
          <p:cNvSpPr>
            <a:spLocks noChangeArrowheads="1"/>
          </p:cNvSpPr>
          <p:nvPr/>
        </p:nvSpPr>
        <p:spPr bwMode="auto">
          <a:xfrm>
            <a:off x="7162800" y="2971800"/>
            <a:ext cx="533400" cy="533400"/>
          </a:xfrm>
          <a:prstGeom prst="ellipse">
            <a:avLst/>
          </a:prstGeom>
          <a:solidFill>
            <a:srgbClr val="FFC000"/>
          </a:solidFill>
          <a:ln w="9525">
            <a:noFill/>
            <a:round/>
            <a:headEnd/>
            <a:tailEnd/>
          </a:ln>
          <a:effectLst/>
          <a:scene3d>
            <a:camera prst="orthographicFront">
              <a:rot lat="0" lon="0" rev="0"/>
            </a:camera>
            <a:lightRig rig="contrasting" dir="t">
              <a:rot lat="0" lon="0" rev="7800000"/>
            </a:lightRig>
          </a:scene3d>
          <a:sp3d>
            <a:bevelT w="139700" h="139700"/>
          </a:sp3d>
        </p:spPr>
        <p:txBody>
          <a:bodyPr wrap="none" anchor="ctr"/>
          <a:lstStyle/>
          <a:p>
            <a:r>
              <a:rPr lang="en-US" altLang="zh-CN" sz="2400" b="1" dirty="0">
                <a:effectLst>
                  <a:outerShdw blurRad="38100" dist="38100" dir="2700000" algn="tl">
                    <a:srgbClr val="000000">
                      <a:alpha val="43137"/>
                    </a:srgbClr>
                  </a:outerShdw>
                </a:effectLst>
                <a:latin typeface="Times New Roman" panose="02020603050405020304" pitchFamily="18" charset="0"/>
                <a:ea typeface="宋体" panose="02010600030101010101" pitchFamily="2" charset="-122"/>
                <a:cs typeface="Times New Roman" panose="02020603050405020304" pitchFamily="18" charset="0"/>
              </a:rPr>
              <a:t>P</a:t>
            </a:r>
            <a:endParaRPr lang="zh-CN" altLang="en-US" sz="2400" b="1" dirty="0">
              <a:effectLst>
                <a:outerShdw blurRad="38100" dist="38100" dir="2700000" algn="tl">
                  <a:srgbClr val="000000">
                    <a:alpha val="43137"/>
                  </a:srgbClr>
                </a:outerShdw>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16" name="Line 37">
            <a:extLst>
              <a:ext uri="{FF2B5EF4-FFF2-40B4-BE49-F238E27FC236}">
                <a16:creationId xmlns:a16="http://schemas.microsoft.com/office/drawing/2014/main" id="{9990DA4E-A700-F637-E84E-1995E71DDE3A}"/>
              </a:ext>
            </a:extLst>
          </p:cNvPr>
          <p:cNvSpPr>
            <a:spLocks noChangeShapeType="1"/>
          </p:cNvSpPr>
          <p:nvPr/>
        </p:nvSpPr>
        <p:spPr bwMode="auto">
          <a:xfrm>
            <a:off x="1828800" y="3276600"/>
            <a:ext cx="609600" cy="0"/>
          </a:xfrm>
          <a:prstGeom prst="line">
            <a:avLst/>
          </a:prstGeom>
          <a:noFill/>
          <a:ln w="5715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38">
            <a:extLst>
              <a:ext uri="{FF2B5EF4-FFF2-40B4-BE49-F238E27FC236}">
                <a16:creationId xmlns:a16="http://schemas.microsoft.com/office/drawing/2014/main" id="{F8EDA08E-C3B1-97C3-6F34-BA936E7923C1}"/>
              </a:ext>
            </a:extLst>
          </p:cNvPr>
          <p:cNvSpPr>
            <a:spLocks noChangeShapeType="1"/>
          </p:cNvSpPr>
          <p:nvPr/>
        </p:nvSpPr>
        <p:spPr bwMode="auto">
          <a:xfrm>
            <a:off x="9182100" y="3276600"/>
            <a:ext cx="609600" cy="0"/>
          </a:xfrm>
          <a:prstGeom prst="line">
            <a:avLst/>
          </a:prstGeom>
          <a:noFill/>
          <a:ln w="5715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39">
            <a:extLst>
              <a:ext uri="{FF2B5EF4-FFF2-40B4-BE49-F238E27FC236}">
                <a16:creationId xmlns:a16="http://schemas.microsoft.com/office/drawing/2014/main" id="{4659E852-6E7B-060D-5B5D-0D385C5F38B5}"/>
              </a:ext>
            </a:extLst>
          </p:cNvPr>
          <p:cNvSpPr>
            <a:spLocks noChangeShapeType="1"/>
          </p:cNvSpPr>
          <p:nvPr/>
        </p:nvSpPr>
        <p:spPr bwMode="auto">
          <a:xfrm>
            <a:off x="2924175" y="3276600"/>
            <a:ext cx="396000"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40">
            <a:extLst>
              <a:ext uri="{FF2B5EF4-FFF2-40B4-BE49-F238E27FC236}">
                <a16:creationId xmlns:a16="http://schemas.microsoft.com/office/drawing/2014/main" id="{6029C0ED-97AA-88C4-A889-DA6ECE90E17C}"/>
              </a:ext>
            </a:extLst>
          </p:cNvPr>
          <p:cNvSpPr>
            <a:spLocks noChangeShapeType="1"/>
          </p:cNvSpPr>
          <p:nvPr/>
        </p:nvSpPr>
        <p:spPr bwMode="auto">
          <a:xfrm>
            <a:off x="4419600" y="3276600"/>
            <a:ext cx="381000"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41">
            <a:extLst>
              <a:ext uri="{FF2B5EF4-FFF2-40B4-BE49-F238E27FC236}">
                <a16:creationId xmlns:a16="http://schemas.microsoft.com/office/drawing/2014/main" id="{91A27C6D-F75C-7BA4-CA88-130537BBBC4A}"/>
              </a:ext>
            </a:extLst>
          </p:cNvPr>
          <p:cNvSpPr>
            <a:spLocks noChangeShapeType="1"/>
          </p:cNvSpPr>
          <p:nvPr/>
        </p:nvSpPr>
        <p:spPr bwMode="auto">
          <a:xfrm>
            <a:off x="5324475" y="3276600"/>
            <a:ext cx="396000"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42">
            <a:extLst>
              <a:ext uri="{FF2B5EF4-FFF2-40B4-BE49-F238E27FC236}">
                <a16:creationId xmlns:a16="http://schemas.microsoft.com/office/drawing/2014/main" id="{CAB5EC8F-F1CE-8853-FCC8-9C95521DA656}"/>
              </a:ext>
            </a:extLst>
          </p:cNvPr>
          <p:cNvSpPr>
            <a:spLocks noChangeShapeType="1"/>
          </p:cNvSpPr>
          <p:nvPr/>
        </p:nvSpPr>
        <p:spPr bwMode="auto">
          <a:xfrm>
            <a:off x="6781800" y="3276600"/>
            <a:ext cx="396000"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43">
            <a:extLst>
              <a:ext uri="{FF2B5EF4-FFF2-40B4-BE49-F238E27FC236}">
                <a16:creationId xmlns:a16="http://schemas.microsoft.com/office/drawing/2014/main" id="{0EE392F3-F493-6900-0336-B15C4171B56D}"/>
              </a:ext>
            </a:extLst>
          </p:cNvPr>
          <p:cNvSpPr>
            <a:spLocks noChangeShapeType="1"/>
          </p:cNvSpPr>
          <p:nvPr/>
        </p:nvSpPr>
        <p:spPr bwMode="auto">
          <a:xfrm>
            <a:off x="7696200" y="3276600"/>
            <a:ext cx="396000"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44">
            <a:extLst>
              <a:ext uri="{FF2B5EF4-FFF2-40B4-BE49-F238E27FC236}">
                <a16:creationId xmlns:a16="http://schemas.microsoft.com/office/drawing/2014/main" id="{841B3C75-A13A-DA6F-DEBD-B047C6B926F4}"/>
              </a:ext>
            </a:extLst>
          </p:cNvPr>
          <p:cNvSpPr>
            <a:spLocks noChangeShapeType="1"/>
          </p:cNvSpPr>
          <p:nvPr/>
        </p:nvSpPr>
        <p:spPr bwMode="auto">
          <a:xfrm flipV="1">
            <a:off x="3886200" y="2628900"/>
            <a:ext cx="0" cy="3810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496" name="Line 45">
            <a:extLst>
              <a:ext uri="{FF2B5EF4-FFF2-40B4-BE49-F238E27FC236}">
                <a16:creationId xmlns:a16="http://schemas.microsoft.com/office/drawing/2014/main" id="{0ABD8ECF-1EA7-69F3-17B9-D9057EBE3E9E}"/>
              </a:ext>
            </a:extLst>
          </p:cNvPr>
          <p:cNvSpPr>
            <a:spLocks noChangeShapeType="1"/>
          </p:cNvSpPr>
          <p:nvPr/>
        </p:nvSpPr>
        <p:spPr bwMode="auto">
          <a:xfrm flipV="1">
            <a:off x="6248400" y="2619375"/>
            <a:ext cx="0" cy="3810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497" name="Line 46">
            <a:extLst>
              <a:ext uri="{FF2B5EF4-FFF2-40B4-BE49-F238E27FC236}">
                <a16:creationId xmlns:a16="http://schemas.microsoft.com/office/drawing/2014/main" id="{5D1590FD-142D-11A8-224A-2763E5D98115}"/>
              </a:ext>
            </a:extLst>
          </p:cNvPr>
          <p:cNvSpPr>
            <a:spLocks noChangeShapeType="1"/>
          </p:cNvSpPr>
          <p:nvPr/>
        </p:nvSpPr>
        <p:spPr bwMode="auto">
          <a:xfrm flipV="1">
            <a:off x="8629650" y="2657475"/>
            <a:ext cx="0" cy="3810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498" name="Text Box 2">
            <a:extLst>
              <a:ext uri="{FF2B5EF4-FFF2-40B4-BE49-F238E27FC236}">
                <a16:creationId xmlns:a16="http://schemas.microsoft.com/office/drawing/2014/main" id="{47D79B35-5C2D-D7A7-4F98-86B5D211DBE6}"/>
              </a:ext>
            </a:extLst>
          </p:cNvPr>
          <p:cNvSpPr txBox="1">
            <a:spLocks noChangeArrowheads="1"/>
          </p:cNvSpPr>
          <p:nvPr/>
        </p:nvSpPr>
        <p:spPr bwMode="auto">
          <a:xfrm>
            <a:off x="1072096" y="602273"/>
            <a:ext cx="5244041"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100000"/>
              </a:lnSpc>
              <a:spcBef>
                <a:spcPts val="0"/>
              </a:spcBef>
              <a:buNone/>
              <a:defRPr kumimoji="1" sz="2800" cap="all" baseline="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dirty="0"/>
              <a:t>一、核酸中核苷酸的连接方式</a:t>
            </a:r>
          </a:p>
        </p:txBody>
      </p:sp>
      <p:cxnSp>
        <p:nvCxnSpPr>
          <p:cNvPr id="62499" name="直接连接符 62498">
            <a:extLst>
              <a:ext uri="{FF2B5EF4-FFF2-40B4-BE49-F238E27FC236}">
                <a16:creationId xmlns:a16="http://schemas.microsoft.com/office/drawing/2014/main" id="{6F57F108-4EBA-89A9-ED8B-9F3EC77F90A2}"/>
              </a:ext>
            </a:extLst>
          </p:cNvPr>
          <p:cNvCxnSpPr/>
          <p:nvPr/>
        </p:nvCxnSpPr>
        <p:spPr>
          <a:xfrm>
            <a:off x="1078172" y="1126072"/>
            <a:ext cx="4752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2500" name="椭圆 62499">
            <a:extLst>
              <a:ext uri="{FF2B5EF4-FFF2-40B4-BE49-F238E27FC236}">
                <a16:creationId xmlns:a16="http://schemas.microsoft.com/office/drawing/2014/main" id="{6F041DDE-54BD-CA5A-5415-902E984470EB}"/>
              </a:ext>
            </a:extLst>
          </p:cNvPr>
          <p:cNvSpPr/>
          <p:nvPr/>
        </p:nvSpPr>
        <p:spPr>
          <a:xfrm>
            <a:off x="3524251" y="1904867"/>
            <a:ext cx="720000" cy="720000"/>
          </a:xfrm>
          <a:prstGeom prst="ellipse">
            <a:avLst/>
          </a:prstGeom>
          <a:solidFill>
            <a:srgbClr val="5BD4F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碱基</a:t>
            </a:r>
          </a:p>
        </p:txBody>
      </p:sp>
      <p:sp>
        <p:nvSpPr>
          <p:cNvPr id="62502" name="圆角矩形 2">
            <a:extLst>
              <a:ext uri="{FF2B5EF4-FFF2-40B4-BE49-F238E27FC236}">
                <a16:creationId xmlns:a16="http://schemas.microsoft.com/office/drawing/2014/main" id="{E1FF653E-3666-D9A2-A274-E301068264CE}"/>
              </a:ext>
            </a:extLst>
          </p:cNvPr>
          <p:cNvSpPr/>
          <p:nvPr/>
        </p:nvSpPr>
        <p:spPr>
          <a:xfrm>
            <a:off x="3339600" y="3000897"/>
            <a:ext cx="1080000" cy="540000"/>
          </a:xfrm>
          <a:prstGeom prst="roundRect">
            <a:avLst/>
          </a:prstGeom>
          <a:solidFill>
            <a:srgbClr val="FFCCF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effectLst>
                  <a:outerShdw blurRad="38100" dist="38100" dir="2700000" algn="tl">
                    <a:srgbClr val="000000">
                      <a:alpha val="43137"/>
                    </a:srgbClr>
                  </a:outerShdw>
                </a:effectLst>
              </a:rPr>
              <a:t>戊糖</a:t>
            </a:r>
          </a:p>
        </p:txBody>
      </p:sp>
      <p:sp>
        <p:nvSpPr>
          <p:cNvPr id="62503" name="圆角矩形 34">
            <a:extLst>
              <a:ext uri="{FF2B5EF4-FFF2-40B4-BE49-F238E27FC236}">
                <a16:creationId xmlns:a16="http://schemas.microsoft.com/office/drawing/2014/main" id="{DDBFDCCB-5AD3-90DE-6181-AF6F1B2E29A1}"/>
              </a:ext>
            </a:extLst>
          </p:cNvPr>
          <p:cNvSpPr/>
          <p:nvPr/>
        </p:nvSpPr>
        <p:spPr>
          <a:xfrm>
            <a:off x="5711325" y="3000897"/>
            <a:ext cx="1080000" cy="540000"/>
          </a:xfrm>
          <a:prstGeom prst="roundRect">
            <a:avLst/>
          </a:prstGeom>
          <a:solidFill>
            <a:srgbClr val="FFCCF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effectLst>
                  <a:outerShdw blurRad="38100" dist="38100" dir="2700000" algn="tl">
                    <a:srgbClr val="000000">
                      <a:alpha val="43137"/>
                    </a:srgbClr>
                  </a:outerShdw>
                </a:effectLst>
              </a:rPr>
              <a:t>戊糖</a:t>
            </a:r>
          </a:p>
        </p:txBody>
      </p:sp>
      <p:sp>
        <p:nvSpPr>
          <p:cNvPr id="62504" name="椭圆 62503">
            <a:extLst>
              <a:ext uri="{FF2B5EF4-FFF2-40B4-BE49-F238E27FC236}">
                <a16:creationId xmlns:a16="http://schemas.microsoft.com/office/drawing/2014/main" id="{5DED0AE3-4D16-B273-CCEC-660EF5C7D78B}"/>
              </a:ext>
            </a:extLst>
          </p:cNvPr>
          <p:cNvSpPr/>
          <p:nvPr/>
        </p:nvSpPr>
        <p:spPr>
          <a:xfrm>
            <a:off x="5886451" y="1904867"/>
            <a:ext cx="720000" cy="720000"/>
          </a:xfrm>
          <a:prstGeom prst="ellipse">
            <a:avLst/>
          </a:prstGeom>
          <a:solidFill>
            <a:srgbClr val="5BD4F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碱基</a:t>
            </a:r>
          </a:p>
        </p:txBody>
      </p:sp>
      <p:sp>
        <p:nvSpPr>
          <p:cNvPr id="62505" name="椭圆 62504">
            <a:extLst>
              <a:ext uri="{FF2B5EF4-FFF2-40B4-BE49-F238E27FC236}">
                <a16:creationId xmlns:a16="http://schemas.microsoft.com/office/drawing/2014/main" id="{9DEB8FB7-F69E-40A9-6C10-843B5A96E1DD}"/>
              </a:ext>
            </a:extLst>
          </p:cNvPr>
          <p:cNvSpPr/>
          <p:nvPr/>
        </p:nvSpPr>
        <p:spPr>
          <a:xfrm>
            <a:off x="8267701" y="1933442"/>
            <a:ext cx="720000" cy="720000"/>
          </a:xfrm>
          <a:prstGeom prst="ellipse">
            <a:avLst/>
          </a:prstGeom>
          <a:solidFill>
            <a:srgbClr val="5BD4F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碱基</a:t>
            </a:r>
          </a:p>
        </p:txBody>
      </p:sp>
    </p:spTree>
    <p:extLst>
      <p:ext uri="{BB962C8B-B14F-4D97-AF65-F5344CB8AC3E}">
        <p14:creationId xmlns:p14="http://schemas.microsoft.com/office/powerpoint/2010/main" val="3975127014"/>
      </p:ext>
    </p:extLst>
  </p:cSld>
  <p:clrMapOvr>
    <a:masterClrMapping/>
  </p:clrMapOvr>
  <p:transition spd="med">
    <p:cove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5">
            <a:extLst>
              <a:ext uri="{FF2B5EF4-FFF2-40B4-BE49-F238E27FC236}">
                <a16:creationId xmlns:a16="http://schemas.microsoft.com/office/drawing/2014/main" id="{18862F7F-C8D6-FF56-0DD1-EB34C3BD9AB1}"/>
              </a:ext>
            </a:extLst>
          </p:cNvPr>
          <p:cNvSpPr txBox="1">
            <a:spLocks noChangeArrowheads="1"/>
          </p:cNvSpPr>
          <p:nvPr/>
        </p:nvSpPr>
        <p:spPr bwMode="auto">
          <a:xfrm>
            <a:off x="6180978" y="482605"/>
            <a:ext cx="76592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en-US" altLang="zh-CN" sz="2400" dirty="0">
                <a:effectLst>
                  <a:outerShdw blurRad="38100" dist="38100" dir="2700000" algn="tl">
                    <a:srgbClr val="C0C0C0"/>
                  </a:outerShdw>
                </a:effectLst>
                <a:latin typeface="Times New Roman" pitchFamily="18" charset="0"/>
              </a:rPr>
              <a:t>5</a:t>
            </a:r>
            <a:r>
              <a:rPr kumimoji="1" lang="en-US" altLang="zh-CN" sz="2400" dirty="0">
                <a:effectLst>
                  <a:outerShdw blurRad="38100" dist="38100" dir="2700000" algn="tl">
                    <a:srgbClr val="C0C0C0"/>
                  </a:outerShdw>
                </a:effectLst>
                <a:latin typeface="Times New Roman" pitchFamily="18" charset="0"/>
                <a:cs typeface="Times New Roman" pitchFamily="18" charset="0"/>
              </a:rPr>
              <a:t>´</a:t>
            </a:r>
            <a:r>
              <a:rPr kumimoji="1" lang="zh-CN" altLang="en-US" sz="2400" dirty="0">
                <a:effectLst>
                  <a:outerShdw blurRad="38100" dist="38100" dir="2700000" algn="tl">
                    <a:srgbClr val="C0C0C0"/>
                  </a:outerShdw>
                </a:effectLst>
                <a:latin typeface="Times New Roman" pitchFamily="18" charset="0"/>
              </a:rPr>
              <a:t>端</a:t>
            </a:r>
          </a:p>
        </p:txBody>
      </p:sp>
      <p:sp>
        <p:nvSpPr>
          <p:cNvPr id="3" name="Text Box 8">
            <a:extLst>
              <a:ext uri="{FF2B5EF4-FFF2-40B4-BE49-F238E27FC236}">
                <a16:creationId xmlns:a16="http://schemas.microsoft.com/office/drawing/2014/main" id="{08CD98B7-007F-E019-4208-7A6B7A0A456A}"/>
              </a:ext>
            </a:extLst>
          </p:cNvPr>
          <p:cNvSpPr txBox="1">
            <a:spLocks noChangeArrowheads="1"/>
          </p:cNvSpPr>
          <p:nvPr/>
        </p:nvSpPr>
        <p:spPr bwMode="auto">
          <a:xfrm>
            <a:off x="8259104" y="5723935"/>
            <a:ext cx="86117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en-US" altLang="zh-CN" sz="2400" dirty="0">
                <a:effectLst>
                  <a:outerShdw blurRad="38100" dist="38100" dir="2700000" algn="tl">
                    <a:srgbClr val="C0C0C0"/>
                  </a:outerShdw>
                </a:effectLst>
                <a:latin typeface="Times New Roman" pitchFamily="18" charset="0"/>
              </a:rPr>
              <a:t>3</a:t>
            </a:r>
            <a:r>
              <a:rPr kumimoji="1" lang="en-US" altLang="zh-CN" sz="2400" dirty="0">
                <a:effectLst>
                  <a:outerShdw blurRad="38100" dist="38100" dir="2700000" algn="tl">
                    <a:srgbClr val="C0C0C0"/>
                  </a:outerShdw>
                </a:effectLst>
                <a:latin typeface="Times New Roman" pitchFamily="18" charset="0"/>
                <a:cs typeface="Times New Roman" pitchFamily="18" charset="0"/>
              </a:rPr>
              <a:t>´</a:t>
            </a:r>
            <a:r>
              <a:rPr kumimoji="1" lang="zh-CN" altLang="en-US" sz="2400" dirty="0">
                <a:effectLst>
                  <a:outerShdw blurRad="38100" dist="38100" dir="2700000" algn="tl">
                    <a:srgbClr val="C0C0C0"/>
                  </a:outerShdw>
                </a:effectLst>
                <a:latin typeface="Times New Roman" pitchFamily="18" charset="0"/>
              </a:rPr>
              <a:t>端</a:t>
            </a:r>
          </a:p>
        </p:txBody>
      </p:sp>
      <p:sp>
        <p:nvSpPr>
          <p:cNvPr id="6" name="Rectangle 10">
            <a:extLst>
              <a:ext uri="{FF2B5EF4-FFF2-40B4-BE49-F238E27FC236}">
                <a16:creationId xmlns:a16="http://schemas.microsoft.com/office/drawing/2014/main" id="{8E4D28F7-CEF2-1479-634C-06F3801E4CD2}"/>
              </a:ext>
            </a:extLst>
          </p:cNvPr>
          <p:cNvSpPr>
            <a:spLocks noChangeArrowheads="1"/>
          </p:cNvSpPr>
          <p:nvPr/>
        </p:nvSpPr>
        <p:spPr bwMode="auto">
          <a:xfrm>
            <a:off x="1060453" y="1053571"/>
            <a:ext cx="4819647" cy="1631216"/>
          </a:xfrm>
          <a:prstGeom prst="rect">
            <a:avLst/>
          </a:prstGeom>
        </p:spPr>
        <p:txBody>
          <a:bodyPr wrap="square">
            <a:spAutoFit/>
          </a:bodyPr>
          <a:lstStyle/>
          <a:p>
            <a:pPr marL="360000" indent="-360000">
              <a:lnSpc>
                <a:spcPts val="4000"/>
              </a:lnSpc>
              <a:buClr>
                <a:srgbClr val="C00000"/>
              </a:buClr>
              <a:buSzPct val="80000"/>
              <a:buFont typeface="Wingdings" pitchFamily="2" charset="2"/>
              <a:buChar char="v"/>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核酸：由核苷酸之间以</a:t>
            </a:r>
            <a:r>
              <a:rPr kumimoji="1" lang="en-US" altLang="zh-CN"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3’</a:t>
            </a:r>
            <a:r>
              <a:rPr kumimoji="1"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5’-</a:t>
            </a:r>
            <a:r>
              <a:rPr kumimoji="1"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磷酸二酯键</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连接形成的多核苷酸链。</a:t>
            </a:r>
          </a:p>
        </p:txBody>
      </p:sp>
      <p:grpSp>
        <p:nvGrpSpPr>
          <p:cNvPr id="7" name="组合 6">
            <a:extLst>
              <a:ext uri="{FF2B5EF4-FFF2-40B4-BE49-F238E27FC236}">
                <a16:creationId xmlns:a16="http://schemas.microsoft.com/office/drawing/2014/main" id="{B4570B5D-2136-E040-F531-E57F5CBCE2A0}"/>
              </a:ext>
            </a:extLst>
          </p:cNvPr>
          <p:cNvGrpSpPr/>
          <p:nvPr/>
        </p:nvGrpSpPr>
        <p:grpSpPr>
          <a:xfrm>
            <a:off x="6402116" y="379179"/>
            <a:ext cx="2741332" cy="1935347"/>
            <a:chOff x="2473606" y="2776745"/>
            <a:chExt cx="2741332" cy="1935347"/>
          </a:xfrm>
        </p:grpSpPr>
        <p:cxnSp>
          <p:nvCxnSpPr>
            <p:cNvPr id="8" name="直接连接符 7">
              <a:extLst>
                <a:ext uri="{FF2B5EF4-FFF2-40B4-BE49-F238E27FC236}">
                  <a16:creationId xmlns:a16="http://schemas.microsoft.com/office/drawing/2014/main" id="{02CDEE3F-7233-1448-2F0C-0AE565ECD733}"/>
                </a:ext>
              </a:extLst>
            </p:cNvPr>
            <p:cNvCxnSpPr/>
            <p:nvPr/>
          </p:nvCxnSpPr>
          <p:spPr>
            <a:xfrm>
              <a:off x="3665019" y="4385523"/>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等腰三角形 8">
              <a:extLst>
                <a:ext uri="{FF2B5EF4-FFF2-40B4-BE49-F238E27FC236}">
                  <a16:creationId xmlns:a16="http://schemas.microsoft.com/office/drawing/2014/main" id="{B80AB2EB-4897-E2B3-AD52-F6ADD6A67A03}"/>
                </a:ext>
              </a:extLst>
            </p:cNvPr>
            <p:cNvSpPr>
              <a:spLocks/>
            </p:cNvSpPr>
            <p:nvPr/>
          </p:nvSpPr>
          <p:spPr>
            <a:xfrm rot="3060000">
              <a:off x="4356290" y="4035192"/>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10" name="等腰三角形 9">
              <a:extLst>
                <a:ext uri="{FF2B5EF4-FFF2-40B4-BE49-F238E27FC236}">
                  <a16:creationId xmlns:a16="http://schemas.microsoft.com/office/drawing/2014/main" id="{8FF367BA-4A13-BEF0-AA52-8DD811F5EA22}"/>
                </a:ext>
              </a:extLst>
            </p:cNvPr>
            <p:cNvSpPr>
              <a:spLocks noChangeAspect="1"/>
            </p:cNvSpPr>
            <p:nvPr/>
          </p:nvSpPr>
          <p:spPr>
            <a:xfrm rot="18660000">
              <a:off x="3506083" y="4037646"/>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1" name="直接连接符 10">
              <a:extLst>
                <a:ext uri="{FF2B5EF4-FFF2-40B4-BE49-F238E27FC236}">
                  <a16:creationId xmlns:a16="http://schemas.microsoft.com/office/drawing/2014/main" id="{5FC78C38-8DF7-17F4-BAC9-0A2B475EA4B7}"/>
                </a:ext>
              </a:extLst>
            </p:cNvPr>
            <p:cNvCxnSpPr/>
            <p:nvPr/>
          </p:nvCxnSpPr>
          <p:spPr>
            <a:xfrm flipH="1">
              <a:off x="3391970" y="3915623"/>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2A7E5851-5B22-1540-B81D-C7B44AECA24E}"/>
                </a:ext>
              </a:extLst>
            </p:cNvPr>
            <p:cNvCxnSpPr/>
            <p:nvPr/>
          </p:nvCxnSpPr>
          <p:spPr>
            <a:xfrm>
              <a:off x="4039670" y="3906098"/>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矩形 58">
              <a:extLst>
                <a:ext uri="{FF2B5EF4-FFF2-40B4-BE49-F238E27FC236}">
                  <a16:creationId xmlns:a16="http://schemas.microsoft.com/office/drawing/2014/main" id="{496C7AE4-18AB-AD1F-4934-5939A7DADC7D}"/>
                </a:ext>
              </a:extLst>
            </p:cNvPr>
            <p:cNvSpPr>
              <a:spLocks noChangeArrowheads="1"/>
            </p:cNvSpPr>
            <p:nvPr/>
          </p:nvSpPr>
          <p:spPr bwMode="auto">
            <a:xfrm>
              <a:off x="3886466" y="3761636"/>
              <a:ext cx="231794" cy="215444"/>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14" name="直接连接符 13">
              <a:extLst>
                <a:ext uri="{FF2B5EF4-FFF2-40B4-BE49-F238E27FC236}">
                  <a16:creationId xmlns:a16="http://schemas.microsoft.com/office/drawing/2014/main" id="{25E80990-12C8-9123-8D48-4B507729C792}"/>
                </a:ext>
              </a:extLst>
            </p:cNvPr>
            <p:cNvCxnSpPr/>
            <p:nvPr/>
          </p:nvCxnSpPr>
          <p:spPr>
            <a:xfrm>
              <a:off x="4562755" y="3659502"/>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AA544DF5-1203-8CC8-69C9-0F347D5E02EB}"/>
                </a:ext>
              </a:extLst>
            </p:cNvPr>
            <p:cNvCxnSpPr/>
            <p:nvPr/>
          </p:nvCxnSpPr>
          <p:spPr>
            <a:xfrm>
              <a:off x="3381393" y="3998173"/>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矩形 93">
              <a:extLst>
                <a:ext uri="{FF2B5EF4-FFF2-40B4-BE49-F238E27FC236}">
                  <a16:creationId xmlns:a16="http://schemas.microsoft.com/office/drawing/2014/main" id="{854AF609-D55D-3062-D549-0C73B4F50BFC}"/>
                </a:ext>
              </a:extLst>
            </p:cNvPr>
            <p:cNvSpPr>
              <a:spLocks noChangeArrowheads="1"/>
            </p:cNvSpPr>
            <p:nvPr/>
          </p:nvSpPr>
          <p:spPr bwMode="auto">
            <a:xfrm>
              <a:off x="2473606" y="3549413"/>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17" name="矩形 93">
              <a:extLst>
                <a:ext uri="{FF2B5EF4-FFF2-40B4-BE49-F238E27FC236}">
                  <a16:creationId xmlns:a16="http://schemas.microsoft.com/office/drawing/2014/main" id="{A15FCC38-193C-5BB8-B3D5-ED997DE04B44}"/>
                </a:ext>
              </a:extLst>
            </p:cNvPr>
            <p:cNvSpPr>
              <a:spLocks noChangeArrowheads="1"/>
            </p:cNvSpPr>
            <p:nvPr/>
          </p:nvSpPr>
          <p:spPr bwMode="auto">
            <a:xfrm>
              <a:off x="3268502" y="426146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18" name="矩形 93">
              <a:extLst>
                <a:ext uri="{FF2B5EF4-FFF2-40B4-BE49-F238E27FC236}">
                  <a16:creationId xmlns:a16="http://schemas.microsoft.com/office/drawing/2014/main" id="{6C946A85-BE14-35DB-D034-1252C243A1A5}"/>
                </a:ext>
              </a:extLst>
            </p:cNvPr>
            <p:cNvSpPr>
              <a:spLocks noChangeArrowheads="1"/>
            </p:cNvSpPr>
            <p:nvPr/>
          </p:nvSpPr>
          <p:spPr bwMode="auto">
            <a:xfrm>
              <a:off x="4442666" y="4308891"/>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19" name="直接连接符 18">
              <a:extLst>
                <a:ext uri="{FF2B5EF4-FFF2-40B4-BE49-F238E27FC236}">
                  <a16:creationId xmlns:a16="http://schemas.microsoft.com/office/drawing/2014/main" id="{9456E158-8C49-3EAD-B054-A544C3119983}"/>
                </a:ext>
              </a:extLst>
            </p:cNvPr>
            <p:cNvCxnSpPr/>
            <p:nvPr/>
          </p:nvCxnSpPr>
          <p:spPr>
            <a:xfrm>
              <a:off x="3681424" y="4242648"/>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1D82E2B4-6B48-42C5-2B06-446D3ECEC022}"/>
                </a:ext>
              </a:extLst>
            </p:cNvPr>
            <p:cNvCxnSpPr/>
            <p:nvPr/>
          </p:nvCxnSpPr>
          <p:spPr>
            <a:xfrm>
              <a:off x="4225407" y="4242648"/>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矩形 93">
              <a:extLst>
                <a:ext uri="{FF2B5EF4-FFF2-40B4-BE49-F238E27FC236}">
                  <a16:creationId xmlns:a16="http://schemas.microsoft.com/office/drawing/2014/main" id="{7471D119-6DC8-5AA1-AD36-7241D5E249C9}"/>
                </a:ext>
              </a:extLst>
            </p:cNvPr>
            <p:cNvSpPr>
              <a:spLocks noChangeArrowheads="1"/>
            </p:cNvSpPr>
            <p:nvPr/>
          </p:nvSpPr>
          <p:spPr bwMode="auto">
            <a:xfrm>
              <a:off x="4118982" y="405936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2" name="矩形 93">
              <a:extLst>
                <a:ext uri="{FF2B5EF4-FFF2-40B4-BE49-F238E27FC236}">
                  <a16:creationId xmlns:a16="http://schemas.microsoft.com/office/drawing/2014/main" id="{8FDDDD62-9720-96BF-C258-0D625B275F50}"/>
                </a:ext>
              </a:extLst>
            </p:cNvPr>
            <p:cNvSpPr>
              <a:spLocks noChangeArrowheads="1"/>
            </p:cNvSpPr>
            <p:nvPr/>
          </p:nvSpPr>
          <p:spPr bwMode="auto">
            <a:xfrm>
              <a:off x="3559441" y="405849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3" name="矩形 93">
              <a:extLst>
                <a:ext uri="{FF2B5EF4-FFF2-40B4-BE49-F238E27FC236}">
                  <a16:creationId xmlns:a16="http://schemas.microsoft.com/office/drawing/2014/main" id="{CF10B806-FEA4-DA19-328B-0C44702A3DE2}"/>
                </a:ext>
              </a:extLst>
            </p:cNvPr>
            <p:cNvSpPr>
              <a:spLocks noChangeArrowheads="1"/>
            </p:cNvSpPr>
            <p:nvPr/>
          </p:nvSpPr>
          <p:spPr bwMode="auto">
            <a:xfrm>
              <a:off x="4106913" y="4496648"/>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4" name="矩形 93">
              <a:extLst>
                <a:ext uri="{FF2B5EF4-FFF2-40B4-BE49-F238E27FC236}">
                  <a16:creationId xmlns:a16="http://schemas.microsoft.com/office/drawing/2014/main" id="{D239D2AD-DC31-DE0A-82A8-FFD86EDD2776}"/>
                </a:ext>
              </a:extLst>
            </p:cNvPr>
            <p:cNvSpPr>
              <a:spLocks noChangeArrowheads="1"/>
            </p:cNvSpPr>
            <p:nvPr/>
          </p:nvSpPr>
          <p:spPr bwMode="auto">
            <a:xfrm>
              <a:off x="3563001" y="4496648"/>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25" name="矩形 15">
              <a:extLst>
                <a:ext uri="{FF2B5EF4-FFF2-40B4-BE49-F238E27FC236}">
                  <a16:creationId xmlns:a16="http://schemas.microsoft.com/office/drawing/2014/main" id="{0502DD3D-42E3-3F81-D1C2-0DB4FEF29305}"/>
                </a:ext>
              </a:extLst>
            </p:cNvPr>
            <p:cNvSpPr>
              <a:spLocks noChangeArrowheads="1"/>
            </p:cNvSpPr>
            <p:nvPr/>
          </p:nvSpPr>
          <p:spPr bwMode="auto">
            <a:xfrm>
              <a:off x="4550482" y="4050148"/>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26" name="六边形 25">
              <a:extLst>
                <a:ext uri="{FF2B5EF4-FFF2-40B4-BE49-F238E27FC236}">
                  <a16:creationId xmlns:a16="http://schemas.microsoft.com/office/drawing/2014/main" id="{5CFA7880-93E5-144A-8B99-765DEC592B31}"/>
                </a:ext>
              </a:extLst>
            </p:cNvPr>
            <p:cNvSpPr/>
            <p:nvPr/>
          </p:nvSpPr>
          <p:spPr>
            <a:xfrm rot="5400000">
              <a:off x="4316224" y="3162637"/>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7" name="矩形 74">
              <a:extLst>
                <a:ext uri="{FF2B5EF4-FFF2-40B4-BE49-F238E27FC236}">
                  <a16:creationId xmlns:a16="http://schemas.microsoft.com/office/drawing/2014/main" id="{C6FBA6DC-3894-4B67-6EE1-9A746258D3D4}"/>
                </a:ext>
              </a:extLst>
            </p:cNvPr>
            <p:cNvSpPr>
              <a:spLocks noChangeArrowheads="1"/>
            </p:cNvSpPr>
            <p:nvPr/>
          </p:nvSpPr>
          <p:spPr bwMode="auto">
            <a:xfrm>
              <a:off x="4281400" y="3117111"/>
              <a:ext cx="129844" cy="215444"/>
            </a:xfrm>
            <a:prstGeom prst="rect">
              <a:avLst/>
            </a:prstGeom>
            <a:solidFill>
              <a:schemeClr val="bg1"/>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sp>
          <p:nvSpPr>
            <p:cNvPr id="28" name="矩形 77">
              <a:extLst>
                <a:ext uri="{FF2B5EF4-FFF2-40B4-BE49-F238E27FC236}">
                  <a16:creationId xmlns:a16="http://schemas.microsoft.com/office/drawing/2014/main" id="{956FED55-EA86-2AF9-6221-1F3304A28723}"/>
                </a:ext>
              </a:extLst>
            </p:cNvPr>
            <p:cNvSpPr>
              <a:spLocks noChangeArrowheads="1"/>
            </p:cNvSpPr>
            <p:nvPr/>
          </p:nvSpPr>
          <p:spPr bwMode="auto">
            <a:xfrm>
              <a:off x="4492013" y="3480118"/>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9" name="直接连接符 28">
              <a:extLst>
                <a:ext uri="{FF2B5EF4-FFF2-40B4-BE49-F238E27FC236}">
                  <a16:creationId xmlns:a16="http://schemas.microsoft.com/office/drawing/2014/main" id="{EFACD646-C7AD-F73E-482D-63794C07B1D1}"/>
                </a:ext>
              </a:extLst>
            </p:cNvPr>
            <p:cNvCxnSpPr/>
            <p:nvPr/>
          </p:nvCxnSpPr>
          <p:spPr>
            <a:xfrm>
              <a:off x="4700600" y="325046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F00A9496-B3CF-B43C-5C5C-9460E3BE3678}"/>
                </a:ext>
              </a:extLst>
            </p:cNvPr>
            <p:cNvCxnSpPr/>
            <p:nvPr/>
          </p:nvCxnSpPr>
          <p:spPr>
            <a:xfrm>
              <a:off x="4551375" y="2957303"/>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矩形 93">
              <a:extLst>
                <a:ext uri="{FF2B5EF4-FFF2-40B4-BE49-F238E27FC236}">
                  <a16:creationId xmlns:a16="http://schemas.microsoft.com/office/drawing/2014/main" id="{884BF4EB-3F5B-640B-336C-4EBB714354DC}"/>
                </a:ext>
              </a:extLst>
            </p:cNvPr>
            <p:cNvSpPr>
              <a:spLocks noChangeArrowheads="1"/>
            </p:cNvSpPr>
            <p:nvPr/>
          </p:nvSpPr>
          <p:spPr bwMode="auto">
            <a:xfrm>
              <a:off x="4049608" y="3478290"/>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sp>
          <p:nvSpPr>
            <p:cNvPr id="32" name="矩形 93">
              <a:extLst>
                <a:ext uri="{FF2B5EF4-FFF2-40B4-BE49-F238E27FC236}">
                  <a16:creationId xmlns:a16="http://schemas.microsoft.com/office/drawing/2014/main" id="{464F1E85-A33F-754E-ECB0-8858D65D209E}"/>
                </a:ext>
              </a:extLst>
            </p:cNvPr>
            <p:cNvSpPr>
              <a:spLocks noChangeArrowheads="1"/>
            </p:cNvSpPr>
            <p:nvPr/>
          </p:nvSpPr>
          <p:spPr bwMode="auto">
            <a:xfrm>
              <a:off x="4438413" y="2776745"/>
              <a:ext cx="4209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cxnSp>
          <p:nvCxnSpPr>
            <p:cNvPr id="33" name="直接连接符 32">
              <a:extLst>
                <a:ext uri="{FF2B5EF4-FFF2-40B4-BE49-F238E27FC236}">
                  <a16:creationId xmlns:a16="http://schemas.microsoft.com/office/drawing/2014/main" id="{92CDF014-8437-A38F-EA87-AA046FE5084A}"/>
                </a:ext>
              </a:extLst>
            </p:cNvPr>
            <p:cNvCxnSpPr/>
            <p:nvPr/>
          </p:nvCxnSpPr>
          <p:spPr>
            <a:xfrm flipH="1">
              <a:off x="4225941" y="3470596"/>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id="{ACBD790A-1C04-E087-CB4D-741BA8F19142}"/>
                </a:ext>
              </a:extLst>
            </p:cNvPr>
            <p:cNvCxnSpPr/>
            <p:nvPr/>
          </p:nvCxnSpPr>
          <p:spPr>
            <a:xfrm flipH="1">
              <a:off x="4242875" y="3504461"/>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id="{0FE2FD8A-65F5-5EF9-FFEA-EC1D905DC172}"/>
                </a:ext>
              </a:extLst>
            </p:cNvPr>
            <p:cNvCxnSpPr/>
            <p:nvPr/>
          </p:nvCxnSpPr>
          <p:spPr>
            <a:xfrm flipH="1">
              <a:off x="4403742" y="3174259"/>
              <a:ext cx="144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矩形 71">
              <a:extLst>
                <a:ext uri="{FF2B5EF4-FFF2-40B4-BE49-F238E27FC236}">
                  <a16:creationId xmlns:a16="http://schemas.microsoft.com/office/drawing/2014/main" id="{FAA13131-3C98-E67A-A33C-3BC339D089C5}"/>
                </a:ext>
              </a:extLst>
            </p:cNvPr>
            <p:cNvSpPr>
              <a:spLocks noChangeArrowheads="1"/>
            </p:cNvSpPr>
            <p:nvPr/>
          </p:nvSpPr>
          <p:spPr bwMode="auto">
            <a:xfrm>
              <a:off x="4467806" y="3319510"/>
              <a:ext cx="1821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endParaRPr lang="zh-CN" altLang="en-US" sz="1400" dirty="0">
                <a:latin typeface="Times New Roman" panose="02020603050405020304" pitchFamily="18" charset="0"/>
              </a:endParaRPr>
            </a:p>
          </p:txBody>
        </p:sp>
        <p:sp>
          <p:nvSpPr>
            <p:cNvPr id="37" name="矩形 15">
              <a:extLst>
                <a:ext uri="{FF2B5EF4-FFF2-40B4-BE49-F238E27FC236}">
                  <a16:creationId xmlns:a16="http://schemas.microsoft.com/office/drawing/2014/main" id="{44DF2A9F-2D0C-2CCD-0FFD-405EDD91BA38}"/>
                </a:ext>
              </a:extLst>
            </p:cNvPr>
            <p:cNvSpPr>
              <a:spLocks noChangeArrowheads="1"/>
            </p:cNvSpPr>
            <p:nvPr/>
          </p:nvSpPr>
          <p:spPr bwMode="auto">
            <a:xfrm>
              <a:off x="3694612" y="4164441"/>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3</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38" name="矩形 15">
              <a:extLst>
                <a:ext uri="{FF2B5EF4-FFF2-40B4-BE49-F238E27FC236}">
                  <a16:creationId xmlns:a16="http://schemas.microsoft.com/office/drawing/2014/main" id="{069AA3B6-EC43-A64D-E9E3-5BE35F6A8299}"/>
                </a:ext>
              </a:extLst>
            </p:cNvPr>
            <p:cNvSpPr>
              <a:spLocks noChangeArrowheads="1"/>
            </p:cNvSpPr>
            <p:nvPr/>
          </p:nvSpPr>
          <p:spPr bwMode="auto">
            <a:xfrm>
              <a:off x="3303128" y="3638180"/>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5</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39" name="Text Box 12">
              <a:extLst>
                <a:ext uri="{FF2B5EF4-FFF2-40B4-BE49-F238E27FC236}">
                  <a16:creationId xmlns:a16="http://schemas.microsoft.com/office/drawing/2014/main" id="{6B80B9CC-4902-72CD-C8DA-08D39DC0B340}"/>
                </a:ext>
              </a:extLst>
            </p:cNvPr>
            <p:cNvSpPr txBox="1">
              <a:spLocks noChangeArrowheads="1"/>
            </p:cNvSpPr>
            <p:nvPr/>
          </p:nvSpPr>
          <p:spPr bwMode="auto">
            <a:xfrm>
              <a:off x="4810125" y="3115057"/>
              <a:ext cx="4048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dirty="0">
                  <a:effectLst>
                    <a:outerShdw blurRad="38100" dist="38100" dir="2700000" algn="tl">
                      <a:srgbClr val="C0C0C0"/>
                    </a:outerShdw>
                  </a:effectLst>
                  <a:latin typeface="Times New Roman" pitchFamily="18" charset="0"/>
                </a:rPr>
                <a:t>C</a:t>
              </a:r>
            </a:p>
          </p:txBody>
        </p:sp>
      </p:grpSp>
      <p:grpSp>
        <p:nvGrpSpPr>
          <p:cNvPr id="40" name="组合 39">
            <a:extLst>
              <a:ext uri="{FF2B5EF4-FFF2-40B4-BE49-F238E27FC236}">
                <a16:creationId xmlns:a16="http://schemas.microsoft.com/office/drawing/2014/main" id="{EF556C9E-4FDF-CD28-ABDE-B913F0CAEFA8}"/>
              </a:ext>
            </a:extLst>
          </p:cNvPr>
          <p:cNvGrpSpPr/>
          <p:nvPr/>
        </p:nvGrpSpPr>
        <p:grpSpPr>
          <a:xfrm>
            <a:off x="6405089" y="376525"/>
            <a:ext cx="3485385" cy="3574093"/>
            <a:chOff x="2102037" y="2326342"/>
            <a:chExt cx="3485385" cy="3574093"/>
          </a:xfrm>
        </p:grpSpPr>
        <p:cxnSp>
          <p:nvCxnSpPr>
            <p:cNvPr id="41" name="直接连接符 40">
              <a:extLst>
                <a:ext uri="{FF2B5EF4-FFF2-40B4-BE49-F238E27FC236}">
                  <a16:creationId xmlns:a16="http://schemas.microsoft.com/office/drawing/2014/main" id="{674A7274-0F0D-E6B4-0C35-118AB6BFC9C5}"/>
                </a:ext>
              </a:extLst>
            </p:cNvPr>
            <p:cNvCxnSpPr/>
            <p:nvPr/>
          </p:nvCxnSpPr>
          <p:spPr>
            <a:xfrm>
              <a:off x="3284087" y="3935120"/>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等腰三角形 41">
              <a:extLst>
                <a:ext uri="{FF2B5EF4-FFF2-40B4-BE49-F238E27FC236}">
                  <a16:creationId xmlns:a16="http://schemas.microsoft.com/office/drawing/2014/main" id="{9FB1AFEE-A11A-6266-075B-41C063A5C9EA}"/>
                </a:ext>
              </a:extLst>
            </p:cNvPr>
            <p:cNvSpPr>
              <a:spLocks/>
            </p:cNvSpPr>
            <p:nvPr/>
          </p:nvSpPr>
          <p:spPr>
            <a:xfrm rot="3060000">
              <a:off x="3975358" y="3584789"/>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43" name="等腰三角形 42">
              <a:extLst>
                <a:ext uri="{FF2B5EF4-FFF2-40B4-BE49-F238E27FC236}">
                  <a16:creationId xmlns:a16="http://schemas.microsoft.com/office/drawing/2014/main" id="{E55FE153-A378-8950-5C62-6A06CC67EBAB}"/>
                </a:ext>
              </a:extLst>
            </p:cNvPr>
            <p:cNvSpPr>
              <a:spLocks noChangeAspect="1"/>
            </p:cNvSpPr>
            <p:nvPr/>
          </p:nvSpPr>
          <p:spPr>
            <a:xfrm rot="18660000">
              <a:off x="3125151" y="3587243"/>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44" name="直接连接符 43">
              <a:extLst>
                <a:ext uri="{FF2B5EF4-FFF2-40B4-BE49-F238E27FC236}">
                  <a16:creationId xmlns:a16="http://schemas.microsoft.com/office/drawing/2014/main" id="{F37F4C89-F42E-1112-1FBE-B124A1082C97}"/>
                </a:ext>
              </a:extLst>
            </p:cNvPr>
            <p:cNvCxnSpPr/>
            <p:nvPr/>
          </p:nvCxnSpPr>
          <p:spPr>
            <a:xfrm flipH="1">
              <a:off x="3011038" y="3465220"/>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C772ACA3-F17C-B9D5-1B91-3B4EB473BED3}"/>
                </a:ext>
              </a:extLst>
            </p:cNvPr>
            <p:cNvCxnSpPr/>
            <p:nvPr/>
          </p:nvCxnSpPr>
          <p:spPr>
            <a:xfrm>
              <a:off x="3658738" y="3455695"/>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矩形 58">
              <a:extLst>
                <a:ext uri="{FF2B5EF4-FFF2-40B4-BE49-F238E27FC236}">
                  <a16:creationId xmlns:a16="http://schemas.microsoft.com/office/drawing/2014/main" id="{8B0A67E3-07F9-144B-BFDD-0FA207679D92}"/>
                </a:ext>
              </a:extLst>
            </p:cNvPr>
            <p:cNvSpPr>
              <a:spLocks noChangeArrowheads="1"/>
            </p:cNvSpPr>
            <p:nvPr/>
          </p:nvSpPr>
          <p:spPr bwMode="auto">
            <a:xfrm>
              <a:off x="3505534" y="3311233"/>
              <a:ext cx="231794" cy="215444"/>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47" name="直接连接符 46">
              <a:extLst>
                <a:ext uri="{FF2B5EF4-FFF2-40B4-BE49-F238E27FC236}">
                  <a16:creationId xmlns:a16="http://schemas.microsoft.com/office/drawing/2014/main" id="{9E4BCF4B-13CC-41A0-A3C3-15E9B441AF5A}"/>
                </a:ext>
              </a:extLst>
            </p:cNvPr>
            <p:cNvCxnSpPr/>
            <p:nvPr/>
          </p:nvCxnSpPr>
          <p:spPr>
            <a:xfrm>
              <a:off x="4168376" y="3209099"/>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209C027B-8EB0-C81E-DCB7-A3FF71060076}"/>
                </a:ext>
              </a:extLst>
            </p:cNvPr>
            <p:cNvCxnSpPr/>
            <p:nvPr/>
          </p:nvCxnSpPr>
          <p:spPr>
            <a:xfrm>
              <a:off x="3000461" y="3547770"/>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矩形 93">
              <a:extLst>
                <a:ext uri="{FF2B5EF4-FFF2-40B4-BE49-F238E27FC236}">
                  <a16:creationId xmlns:a16="http://schemas.microsoft.com/office/drawing/2014/main" id="{AA8E6F6D-A570-3F55-B18E-FD3048AB59F9}"/>
                </a:ext>
              </a:extLst>
            </p:cNvPr>
            <p:cNvSpPr>
              <a:spLocks noChangeArrowheads="1"/>
            </p:cNvSpPr>
            <p:nvPr/>
          </p:nvSpPr>
          <p:spPr bwMode="auto">
            <a:xfrm>
              <a:off x="2102037" y="3100098"/>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50" name="矩形 93">
              <a:extLst>
                <a:ext uri="{FF2B5EF4-FFF2-40B4-BE49-F238E27FC236}">
                  <a16:creationId xmlns:a16="http://schemas.microsoft.com/office/drawing/2014/main" id="{CECB6D32-353E-28F5-56EA-C10072CD2618}"/>
                </a:ext>
              </a:extLst>
            </p:cNvPr>
            <p:cNvSpPr>
              <a:spLocks noChangeArrowheads="1"/>
            </p:cNvSpPr>
            <p:nvPr/>
          </p:nvSpPr>
          <p:spPr bwMode="auto">
            <a:xfrm>
              <a:off x="2887570" y="381106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51" name="矩形 93">
              <a:extLst>
                <a:ext uri="{FF2B5EF4-FFF2-40B4-BE49-F238E27FC236}">
                  <a16:creationId xmlns:a16="http://schemas.microsoft.com/office/drawing/2014/main" id="{EE56DFE6-ACEC-B749-2ADE-C099A6CA1E62}"/>
                </a:ext>
              </a:extLst>
            </p:cNvPr>
            <p:cNvSpPr>
              <a:spLocks noChangeArrowheads="1"/>
            </p:cNvSpPr>
            <p:nvPr/>
          </p:nvSpPr>
          <p:spPr bwMode="auto">
            <a:xfrm>
              <a:off x="4061734" y="385848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52" name="直接连接符 51">
              <a:extLst>
                <a:ext uri="{FF2B5EF4-FFF2-40B4-BE49-F238E27FC236}">
                  <a16:creationId xmlns:a16="http://schemas.microsoft.com/office/drawing/2014/main" id="{3C8C0657-A2FA-8053-C9DB-D37E83122D14}"/>
                </a:ext>
              </a:extLst>
            </p:cNvPr>
            <p:cNvCxnSpPr/>
            <p:nvPr/>
          </p:nvCxnSpPr>
          <p:spPr>
            <a:xfrm>
              <a:off x="3300492" y="37922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D47390F3-8361-DDA2-12AA-3355611236E2}"/>
                </a:ext>
              </a:extLst>
            </p:cNvPr>
            <p:cNvCxnSpPr/>
            <p:nvPr/>
          </p:nvCxnSpPr>
          <p:spPr>
            <a:xfrm>
              <a:off x="3844475" y="3792245"/>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矩形 93">
              <a:extLst>
                <a:ext uri="{FF2B5EF4-FFF2-40B4-BE49-F238E27FC236}">
                  <a16:creationId xmlns:a16="http://schemas.microsoft.com/office/drawing/2014/main" id="{383EF1B8-FB00-D6FF-4022-AE9CDBBDEEB7}"/>
                </a:ext>
              </a:extLst>
            </p:cNvPr>
            <p:cNvSpPr>
              <a:spLocks noChangeArrowheads="1"/>
            </p:cNvSpPr>
            <p:nvPr/>
          </p:nvSpPr>
          <p:spPr bwMode="auto">
            <a:xfrm>
              <a:off x="3738050" y="3608959"/>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55" name="矩形 93">
              <a:extLst>
                <a:ext uri="{FF2B5EF4-FFF2-40B4-BE49-F238E27FC236}">
                  <a16:creationId xmlns:a16="http://schemas.microsoft.com/office/drawing/2014/main" id="{607C0A56-A7BA-CFA1-FCBD-0053846F4895}"/>
                </a:ext>
              </a:extLst>
            </p:cNvPr>
            <p:cNvSpPr>
              <a:spLocks noChangeArrowheads="1"/>
            </p:cNvSpPr>
            <p:nvPr/>
          </p:nvSpPr>
          <p:spPr bwMode="auto">
            <a:xfrm>
              <a:off x="3178509" y="360809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56" name="矩形 93">
              <a:extLst>
                <a:ext uri="{FF2B5EF4-FFF2-40B4-BE49-F238E27FC236}">
                  <a16:creationId xmlns:a16="http://schemas.microsoft.com/office/drawing/2014/main" id="{696E413D-0721-2392-5881-21A6E0A4697B}"/>
                </a:ext>
              </a:extLst>
            </p:cNvPr>
            <p:cNvSpPr>
              <a:spLocks noChangeArrowheads="1"/>
            </p:cNvSpPr>
            <p:nvPr/>
          </p:nvSpPr>
          <p:spPr bwMode="auto">
            <a:xfrm>
              <a:off x="3725981" y="4046245"/>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57" name="矩形 93">
              <a:extLst>
                <a:ext uri="{FF2B5EF4-FFF2-40B4-BE49-F238E27FC236}">
                  <a16:creationId xmlns:a16="http://schemas.microsoft.com/office/drawing/2014/main" id="{5E5B0AF6-3562-62C5-91E4-F003D6387F0A}"/>
                </a:ext>
              </a:extLst>
            </p:cNvPr>
            <p:cNvSpPr>
              <a:spLocks noChangeArrowheads="1"/>
            </p:cNvSpPr>
            <p:nvPr/>
          </p:nvSpPr>
          <p:spPr bwMode="auto">
            <a:xfrm>
              <a:off x="3184564" y="4046245"/>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sp>
          <p:nvSpPr>
            <p:cNvPr id="58" name="矩形 15">
              <a:extLst>
                <a:ext uri="{FF2B5EF4-FFF2-40B4-BE49-F238E27FC236}">
                  <a16:creationId xmlns:a16="http://schemas.microsoft.com/office/drawing/2014/main" id="{2F8B488A-10AE-692B-1137-9FF3458AD4E6}"/>
                </a:ext>
              </a:extLst>
            </p:cNvPr>
            <p:cNvSpPr>
              <a:spLocks noChangeArrowheads="1"/>
            </p:cNvSpPr>
            <p:nvPr/>
          </p:nvSpPr>
          <p:spPr bwMode="auto">
            <a:xfrm>
              <a:off x="4169550" y="3599745"/>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59" name="六边形 58">
              <a:extLst>
                <a:ext uri="{FF2B5EF4-FFF2-40B4-BE49-F238E27FC236}">
                  <a16:creationId xmlns:a16="http://schemas.microsoft.com/office/drawing/2014/main" id="{D8F6E36D-68ED-DCEC-F0C5-D50850F11180}"/>
                </a:ext>
              </a:extLst>
            </p:cNvPr>
            <p:cNvSpPr/>
            <p:nvPr/>
          </p:nvSpPr>
          <p:spPr>
            <a:xfrm rot="5400000">
              <a:off x="3935292" y="2712234"/>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60" name="矩形 74">
              <a:extLst>
                <a:ext uri="{FF2B5EF4-FFF2-40B4-BE49-F238E27FC236}">
                  <a16:creationId xmlns:a16="http://schemas.microsoft.com/office/drawing/2014/main" id="{615F943F-1E93-83E5-5100-BEEC835C8CB5}"/>
                </a:ext>
              </a:extLst>
            </p:cNvPr>
            <p:cNvSpPr>
              <a:spLocks noChangeArrowheads="1"/>
            </p:cNvSpPr>
            <p:nvPr/>
          </p:nvSpPr>
          <p:spPr bwMode="auto">
            <a:xfrm>
              <a:off x="3900468" y="2666708"/>
              <a:ext cx="129844" cy="215444"/>
            </a:xfrm>
            <a:prstGeom prst="rect">
              <a:avLst/>
            </a:prstGeom>
            <a:solidFill>
              <a:schemeClr val="bg1"/>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sp>
          <p:nvSpPr>
            <p:cNvPr id="61" name="矩形 77">
              <a:extLst>
                <a:ext uri="{FF2B5EF4-FFF2-40B4-BE49-F238E27FC236}">
                  <a16:creationId xmlns:a16="http://schemas.microsoft.com/office/drawing/2014/main" id="{70E8A967-B052-A4C7-054A-9CA4203CCF51}"/>
                </a:ext>
              </a:extLst>
            </p:cNvPr>
            <p:cNvSpPr>
              <a:spLocks noChangeArrowheads="1"/>
            </p:cNvSpPr>
            <p:nvPr/>
          </p:nvSpPr>
          <p:spPr bwMode="auto">
            <a:xfrm>
              <a:off x="4111081" y="3029715"/>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62" name="直接连接符 61">
              <a:extLst>
                <a:ext uri="{FF2B5EF4-FFF2-40B4-BE49-F238E27FC236}">
                  <a16:creationId xmlns:a16="http://schemas.microsoft.com/office/drawing/2014/main" id="{729680B4-A861-D31D-BCF3-11603F79AB35}"/>
                </a:ext>
              </a:extLst>
            </p:cNvPr>
            <p:cNvCxnSpPr/>
            <p:nvPr/>
          </p:nvCxnSpPr>
          <p:spPr>
            <a:xfrm>
              <a:off x="4319668" y="2800058"/>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a16="http://schemas.microsoft.com/office/drawing/2014/main" id="{6F471F3F-6F00-8E2E-E733-0D4BD605E870}"/>
                </a:ext>
              </a:extLst>
            </p:cNvPr>
            <p:cNvCxnSpPr/>
            <p:nvPr/>
          </p:nvCxnSpPr>
          <p:spPr>
            <a:xfrm>
              <a:off x="4170443" y="2506900"/>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矩形 93">
              <a:extLst>
                <a:ext uri="{FF2B5EF4-FFF2-40B4-BE49-F238E27FC236}">
                  <a16:creationId xmlns:a16="http://schemas.microsoft.com/office/drawing/2014/main" id="{31896AE8-1816-74BC-7235-B141612958EC}"/>
                </a:ext>
              </a:extLst>
            </p:cNvPr>
            <p:cNvSpPr>
              <a:spLocks noChangeArrowheads="1"/>
            </p:cNvSpPr>
            <p:nvPr/>
          </p:nvSpPr>
          <p:spPr bwMode="auto">
            <a:xfrm>
              <a:off x="3668676" y="3027887"/>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sp>
          <p:nvSpPr>
            <p:cNvPr id="65" name="矩形 93">
              <a:extLst>
                <a:ext uri="{FF2B5EF4-FFF2-40B4-BE49-F238E27FC236}">
                  <a16:creationId xmlns:a16="http://schemas.microsoft.com/office/drawing/2014/main" id="{EE473D76-1013-3409-CA02-ABC2396EFFBC}"/>
                </a:ext>
              </a:extLst>
            </p:cNvPr>
            <p:cNvSpPr>
              <a:spLocks noChangeArrowheads="1"/>
            </p:cNvSpPr>
            <p:nvPr/>
          </p:nvSpPr>
          <p:spPr bwMode="auto">
            <a:xfrm>
              <a:off x="4057481" y="2326342"/>
              <a:ext cx="4209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cxnSp>
          <p:nvCxnSpPr>
            <p:cNvPr id="66" name="直接连接符 65">
              <a:extLst>
                <a:ext uri="{FF2B5EF4-FFF2-40B4-BE49-F238E27FC236}">
                  <a16:creationId xmlns:a16="http://schemas.microsoft.com/office/drawing/2014/main" id="{73A329F5-786F-C2FC-E946-D04A421C69C0}"/>
                </a:ext>
              </a:extLst>
            </p:cNvPr>
            <p:cNvCxnSpPr/>
            <p:nvPr/>
          </p:nvCxnSpPr>
          <p:spPr>
            <a:xfrm flipH="1">
              <a:off x="3845009" y="3020193"/>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a16="http://schemas.microsoft.com/office/drawing/2014/main" id="{C4083960-C5A4-F3FD-5403-4AC2A680DA61}"/>
                </a:ext>
              </a:extLst>
            </p:cNvPr>
            <p:cNvCxnSpPr/>
            <p:nvPr/>
          </p:nvCxnSpPr>
          <p:spPr>
            <a:xfrm flipH="1">
              <a:off x="3861943" y="3054058"/>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a16="http://schemas.microsoft.com/office/drawing/2014/main" id="{795EC8B9-E7B3-D716-1F42-1FACAA8BDBE5}"/>
                </a:ext>
              </a:extLst>
            </p:cNvPr>
            <p:cNvCxnSpPr/>
            <p:nvPr/>
          </p:nvCxnSpPr>
          <p:spPr>
            <a:xfrm flipH="1">
              <a:off x="4022810" y="2723856"/>
              <a:ext cx="144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矩形 71">
              <a:extLst>
                <a:ext uri="{FF2B5EF4-FFF2-40B4-BE49-F238E27FC236}">
                  <a16:creationId xmlns:a16="http://schemas.microsoft.com/office/drawing/2014/main" id="{5AF49506-3667-E2CC-A607-AD7D839FBE03}"/>
                </a:ext>
              </a:extLst>
            </p:cNvPr>
            <p:cNvSpPr>
              <a:spLocks noChangeArrowheads="1"/>
            </p:cNvSpPr>
            <p:nvPr/>
          </p:nvSpPr>
          <p:spPr bwMode="auto">
            <a:xfrm>
              <a:off x="4086874" y="2869107"/>
              <a:ext cx="1821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endParaRPr lang="zh-CN" altLang="en-US" sz="1400" dirty="0">
                <a:latin typeface="Times New Roman" panose="02020603050405020304" pitchFamily="18" charset="0"/>
              </a:endParaRPr>
            </a:p>
          </p:txBody>
        </p:sp>
        <p:sp>
          <p:nvSpPr>
            <p:cNvPr id="70" name="矩形 15">
              <a:extLst>
                <a:ext uri="{FF2B5EF4-FFF2-40B4-BE49-F238E27FC236}">
                  <a16:creationId xmlns:a16="http://schemas.microsoft.com/office/drawing/2014/main" id="{C2A2EC58-C038-EBC6-1F04-CD65BCD8A7BD}"/>
                </a:ext>
              </a:extLst>
            </p:cNvPr>
            <p:cNvSpPr>
              <a:spLocks noChangeArrowheads="1"/>
            </p:cNvSpPr>
            <p:nvPr/>
          </p:nvSpPr>
          <p:spPr bwMode="auto">
            <a:xfrm>
              <a:off x="3313680" y="3714038"/>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3</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71" name="矩形 15">
              <a:extLst>
                <a:ext uri="{FF2B5EF4-FFF2-40B4-BE49-F238E27FC236}">
                  <a16:creationId xmlns:a16="http://schemas.microsoft.com/office/drawing/2014/main" id="{07A6BBDF-0201-24E2-EBC6-EC1179938983}"/>
                </a:ext>
              </a:extLst>
            </p:cNvPr>
            <p:cNvSpPr>
              <a:spLocks noChangeArrowheads="1"/>
            </p:cNvSpPr>
            <p:nvPr/>
          </p:nvSpPr>
          <p:spPr bwMode="auto">
            <a:xfrm>
              <a:off x="2922196" y="3187777"/>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5</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72" name="Text Box 12">
              <a:extLst>
                <a:ext uri="{FF2B5EF4-FFF2-40B4-BE49-F238E27FC236}">
                  <a16:creationId xmlns:a16="http://schemas.microsoft.com/office/drawing/2014/main" id="{3A181E01-E224-01D3-CEDC-B3740879E4F2}"/>
                </a:ext>
              </a:extLst>
            </p:cNvPr>
            <p:cNvSpPr txBox="1">
              <a:spLocks noChangeArrowheads="1"/>
            </p:cNvSpPr>
            <p:nvPr/>
          </p:nvSpPr>
          <p:spPr bwMode="auto">
            <a:xfrm>
              <a:off x="4429193" y="2664654"/>
              <a:ext cx="4048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dirty="0">
                  <a:effectLst>
                    <a:outerShdw blurRad="38100" dist="38100" dir="2700000" algn="tl">
                      <a:srgbClr val="C0C0C0"/>
                    </a:outerShdw>
                  </a:effectLst>
                  <a:latin typeface="Times New Roman" pitchFamily="18" charset="0"/>
                </a:rPr>
                <a:t>C</a:t>
              </a:r>
            </a:p>
          </p:txBody>
        </p:sp>
        <p:cxnSp>
          <p:nvCxnSpPr>
            <p:cNvPr id="73" name="直接连接符 72">
              <a:extLst>
                <a:ext uri="{FF2B5EF4-FFF2-40B4-BE49-F238E27FC236}">
                  <a16:creationId xmlns:a16="http://schemas.microsoft.com/office/drawing/2014/main" id="{C30832D7-14A9-97EA-261C-192DC8C705FC}"/>
                </a:ext>
              </a:extLst>
            </p:cNvPr>
            <p:cNvCxnSpPr/>
            <p:nvPr/>
          </p:nvCxnSpPr>
          <p:spPr>
            <a:xfrm flipH="1">
              <a:off x="4325372" y="4362604"/>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a16="http://schemas.microsoft.com/office/drawing/2014/main" id="{FDD38E1A-30D3-9FB4-5541-31CC466BB436}"/>
                </a:ext>
              </a:extLst>
            </p:cNvPr>
            <p:cNvCxnSpPr/>
            <p:nvPr/>
          </p:nvCxnSpPr>
          <p:spPr>
            <a:xfrm>
              <a:off x="4035390" y="5573866"/>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等腰三角形 74">
              <a:extLst>
                <a:ext uri="{FF2B5EF4-FFF2-40B4-BE49-F238E27FC236}">
                  <a16:creationId xmlns:a16="http://schemas.microsoft.com/office/drawing/2014/main" id="{EFD6734D-58ED-1F18-9987-41EB47827973}"/>
                </a:ext>
              </a:extLst>
            </p:cNvPr>
            <p:cNvSpPr>
              <a:spLocks/>
            </p:cNvSpPr>
            <p:nvPr/>
          </p:nvSpPr>
          <p:spPr>
            <a:xfrm rot="3060000">
              <a:off x="4726661" y="5223535"/>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76" name="等腰三角形 75">
              <a:extLst>
                <a:ext uri="{FF2B5EF4-FFF2-40B4-BE49-F238E27FC236}">
                  <a16:creationId xmlns:a16="http://schemas.microsoft.com/office/drawing/2014/main" id="{BE2F4992-17DA-E3C1-12D2-F6A6B7EC99DF}"/>
                </a:ext>
              </a:extLst>
            </p:cNvPr>
            <p:cNvSpPr>
              <a:spLocks noChangeAspect="1"/>
            </p:cNvSpPr>
            <p:nvPr/>
          </p:nvSpPr>
          <p:spPr>
            <a:xfrm rot="18660000">
              <a:off x="3876454" y="5225989"/>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77" name="直接连接符 76">
              <a:extLst>
                <a:ext uri="{FF2B5EF4-FFF2-40B4-BE49-F238E27FC236}">
                  <a16:creationId xmlns:a16="http://schemas.microsoft.com/office/drawing/2014/main" id="{B80C3598-598F-1C58-EDF3-249E8F135DA2}"/>
                </a:ext>
              </a:extLst>
            </p:cNvPr>
            <p:cNvCxnSpPr/>
            <p:nvPr/>
          </p:nvCxnSpPr>
          <p:spPr>
            <a:xfrm flipH="1">
              <a:off x="3762341" y="5103966"/>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a16="http://schemas.microsoft.com/office/drawing/2014/main" id="{733AE258-8122-10CA-EF0F-115827385E34}"/>
                </a:ext>
              </a:extLst>
            </p:cNvPr>
            <p:cNvCxnSpPr/>
            <p:nvPr/>
          </p:nvCxnSpPr>
          <p:spPr>
            <a:xfrm>
              <a:off x="4410041" y="5094441"/>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矩形 58">
              <a:extLst>
                <a:ext uri="{FF2B5EF4-FFF2-40B4-BE49-F238E27FC236}">
                  <a16:creationId xmlns:a16="http://schemas.microsoft.com/office/drawing/2014/main" id="{6417F676-E9D9-89DA-8B33-FD1076E4D821}"/>
                </a:ext>
              </a:extLst>
            </p:cNvPr>
            <p:cNvSpPr>
              <a:spLocks noChangeArrowheads="1"/>
            </p:cNvSpPr>
            <p:nvPr/>
          </p:nvSpPr>
          <p:spPr bwMode="auto">
            <a:xfrm>
              <a:off x="4256837" y="4949979"/>
              <a:ext cx="231794" cy="215444"/>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80" name="直接连接符 79">
              <a:extLst>
                <a:ext uri="{FF2B5EF4-FFF2-40B4-BE49-F238E27FC236}">
                  <a16:creationId xmlns:a16="http://schemas.microsoft.com/office/drawing/2014/main" id="{BCE33B23-ED49-F992-664A-E28D2FF45368}"/>
                </a:ext>
              </a:extLst>
            </p:cNvPr>
            <p:cNvCxnSpPr/>
            <p:nvPr/>
          </p:nvCxnSpPr>
          <p:spPr>
            <a:xfrm>
              <a:off x="4919679" y="4847845"/>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a16="http://schemas.microsoft.com/office/drawing/2014/main" id="{74949EE3-24F8-5FAE-172D-7C824B523917}"/>
                </a:ext>
              </a:extLst>
            </p:cNvPr>
            <p:cNvCxnSpPr/>
            <p:nvPr/>
          </p:nvCxnSpPr>
          <p:spPr>
            <a:xfrm>
              <a:off x="3751764" y="5186516"/>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矩形 93">
              <a:extLst>
                <a:ext uri="{FF2B5EF4-FFF2-40B4-BE49-F238E27FC236}">
                  <a16:creationId xmlns:a16="http://schemas.microsoft.com/office/drawing/2014/main" id="{1E24CB06-54FB-C6EB-E515-3856B3EB6AB9}"/>
                </a:ext>
              </a:extLst>
            </p:cNvPr>
            <p:cNvSpPr>
              <a:spLocks noChangeArrowheads="1"/>
            </p:cNvSpPr>
            <p:nvPr/>
          </p:nvSpPr>
          <p:spPr bwMode="auto">
            <a:xfrm>
              <a:off x="2843977" y="5020143"/>
              <a:ext cx="12332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83" name="矩形 93">
              <a:extLst>
                <a:ext uri="{FF2B5EF4-FFF2-40B4-BE49-F238E27FC236}">
                  <a16:creationId xmlns:a16="http://schemas.microsoft.com/office/drawing/2014/main" id="{386BBF9D-DC6E-CC74-D346-8DB2FDFEC596}"/>
                </a:ext>
              </a:extLst>
            </p:cNvPr>
            <p:cNvSpPr>
              <a:spLocks noChangeArrowheads="1"/>
            </p:cNvSpPr>
            <p:nvPr/>
          </p:nvSpPr>
          <p:spPr bwMode="auto">
            <a:xfrm>
              <a:off x="3638873" y="544980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84" name="矩形 83">
              <a:extLst>
                <a:ext uri="{FF2B5EF4-FFF2-40B4-BE49-F238E27FC236}">
                  <a16:creationId xmlns:a16="http://schemas.microsoft.com/office/drawing/2014/main" id="{D7608590-8C31-C83B-869C-42139B86B514}"/>
                </a:ext>
              </a:extLst>
            </p:cNvPr>
            <p:cNvSpPr>
              <a:spLocks noChangeArrowheads="1"/>
            </p:cNvSpPr>
            <p:nvPr/>
          </p:nvSpPr>
          <p:spPr bwMode="auto">
            <a:xfrm>
              <a:off x="4813037" y="5497234"/>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85" name="直接连接符 84">
              <a:extLst>
                <a:ext uri="{FF2B5EF4-FFF2-40B4-BE49-F238E27FC236}">
                  <a16:creationId xmlns:a16="http://schemas.microsoft.com/office/drawing/2014/main" id="{F7970C84-9245-E104-8BC3-C61FAB6D61A8}"/>
                </a:ext>
              </a:extLst>
            </p:cNvPr>
            <p:cNvCxnSpPr/>
            <p:nvPr/>
          </p:nvCxnSpPr>
          <p:spPr>
            <a:xfrm>
              <a:off x="4051795" y="5430991"/>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a16="http://schemas.microsoft.com/office/drawing/2014/main" id="{2C5E7292-6B2C-1C35-A31A-87509C5FA21F}"/>
                </a:ext>
              </a:extLst>
            </p:cNvPr>
            <p:cNvCxnSpPr/>
            <p:nvPr/>
          </p:nvCxnSpPr>
          <p:spPr>
            <a:xfrm>
              <a:off x="4595778" y="5430991"/>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矩形 93">
              <a:extLst>
                <a:ext uri="{FF2B5EF4-FFF2-40B4-BE49-F238E27FC236}">
                  <a16:creationId xmlns:a16="http://schemas.microsoft.com/office/drawing/2014/main" id="{398829F9-C4D0-7895-534A-D2C32A067334}"/>
                </a:ext>
              </a:extLst>
            </p:cNvPr>
            <p:cNvSpPr>
              <a:spLocks noChangeArrowheads="1"/>
            </p:cNvSpPr>
            <p:nvPr/>
          </p:nvSpPr>
          <p:spPr bwMode="auto">
            <a:xfrm>
              <a:off x="4489353" y="524770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88" name="矩形 93">
              <a:extLst>
                <a:ext uri="{FF2B5EF4-FFF2-40B4-BE49-F238E27FC236}">
                  <a16:creationId xmlns:a16="http://schemas.microsoft.com/office/drawing/2014/main" id="{0AFE9758-4A09-AA46-9EE8-44A4B227B04D}"/>
                </a:ext>
              </a:extLst>
            </p:cNvPr>
            <p:cNvSpPr>
              <a:spLocks noChangeArrowheads="1"/>
            </p:cNvSpPr>
            <p:nvPr/>
          </p:nvSpPr>
          <p:spPr bwMode="auto">
            <a:xfrm>
              <a:off x="3929812" y="5246841"/>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89" name="矩形 93">
              <a:extLst>
                <a:ext uri="{FF2B5EF4-FFF2-40B4-BE49-F238E27FC236}">
                  <a16:creationId xmlns:a16="http://schemas.microsoft.com/office/drawing/2014/main" id="{561742CE-5F9C-06AE-BB32-BCA63E33DA50}"/>
                </a:ext>
              </a:extLst>
            </p:cNvPr>
            <p:cNvSpPr>
              <a:spLocks noChangeArrowheads="1"/>
            </p:cNvSpPr>
            <p:nvPr/>
          </p:nvSpPr>
          <p:spPr bwMode="auto">
            <a:xfrm>
              <a:off x="4477284" y="5684991"/>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90" name="矩形 93">
              <a:extLst>
                <a:ext uri="{FF2B5EF4-FFF2-40B4-BE49-F238E27FC236}">
                  <a16:creationId xmlns:a16="http://schemas.microsoft.com/office/drawing/2014/main" id="{CCC87A0A-481D-2FDA-B426-D36D46271430}"/>
                </a:ext>
              </a:extLst>
            </p:cNvPr>
            <p:cNvSpPr>
              <a:spLocks noChangeArrowheads="1"/>
            </p:cNvSpPr>
            <p:nvPr/>
          </p:nvSpPr>
          <p:spPr bwMode="auto">
            <a:xfrm>
              <a:off x="3933372" y="5684991"/>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91" name="矩形 15">
              <a:extLst>
                <a:ext uri="{FF2B5EF4-FFF2-40B4-BE49-F238E27FC236}">
                  <a16:creationId xmlns:a16="http://schemas.microsoft.com/office/drawing/2014/main" id="{39DAD667-679A-217A-7BAA-A0C45907F2DF}"/>
                </a:ext>
              </a:extLst>
            </p:cNvPr>
            <p:cNvSpPr>
              <a:spLocks noChangeArrowheads="1"/>
            </p:cNvSpPr>
            <p:nvPr/>
          </p:nvSpPr>
          <p:spPr bwMode="auto">
            <a:xfrm>
              <a:off x="4920853" y="5238491"/>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92" name="六边形 91">
              <a:extLst>
                <a:ext uri="{FF2B5EF4-FFF2-40B4-BE49-F238E27FC236}">
                  <a16:creationId xmlns:a16="http://schemas.microsoft.com/office/drawing/2014/main" id="{1C16ECE9-1E89-D205-A8C6-BC934F1B0736}"/>
                </a:ext>
              </a:extLst>
            </p:cNvPr>
            <p:cNvSpPr/>
            <p:nvPr/>
          </p:nvSpPr>
          <p:spPr>
            <a:xfrm rot="5400000">
              <a:off x="4263258" y="4350980"/>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93" name="矩形 74">
              <a:extLst>
                <a:ext uri="{FF2B5EF4-FFF2-40B4-BE49-F238E27FC236}">
                  <a16:creationId xmlns:a16="http://schemas.microsoft.com/office/drawing/2014/main" id="{04168D34-004B-8B3B-A42F-278067321A93}"/>
                </a:ext>
              </a:extLst>
            </p:cNvPr>
            <p:cNvSpPr>
              <a:spLocks noChangeArrowheads="1"/>
            </p:cNvSpPr>
            <p:nvPr/>
          </p:nvSpPr>
          <p:spPr bwMode="auto">
            <a:xfrm>
              <a:off x="4245368" y="4305454"/>
              <a:ext cx="129843" cy="215444"/>
            </a:xfrm>
            <a:prstGeom prst="rect">
              <a:avLst/>
            </a:prstGeom>
            <a:solidFill>
              <a:schemeClr val="bg1"/>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cxnSp>
          <p:nvCxnSpPr>
            <p:cNvPr id="94" name="直接连接符 93">
              <a:extLst>
                <a:ext uri="{FF2B5EF4-FFF2-40B4-BE49-F238E27FC236}">
                  <a16:creationId xmlns:a16="http://schemas.microsoft.com/office/drawing/2014/main" id="{ABB62CC5-5C14-CA62-AF43-388AB307AC48}"/>
                </a:ext>
              </a:extLst>
            </p:cNvPr>
            <p:cNvCxnSpPr/>
            <p:nvPr/>
          </p:nvCxnSpPr>
          <p:spPr>
            <a:xfrm>
              <a:off x="4329614" y="4646232"/>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矩形 77">
              <a:extLst>
                <a:ext uri="{FF2B5EF4-FFF2-40B4-BE49-F238E27FC236}">
                  <a16:creationId xmlns:a16="http://schemas.microsoft.com/office/drawing/2014/main" id="{6646E80F-F943-B505-0C9E-8C88422C9DDC}"/>
                </a:ext>
              </a:extLst>
            </p:cNvPr>
            <p:cNvSpPr>
              <a:spLocks noChangeArrowheads="1"/>
            </p:cNvSpPr>
            <p:nvPr/>
          </p:nvSpPr>
          <p:spPr bwMode="auto">
            <a:xfrm>
              <a:off x="4439047" y="4668461"/>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96" name="直接连接符 95">
              <a:extLst>
                <a:ext uri="{FF2B5EF4-FFF2-40B4-BE49-F238E27FC236}">
                  <a16:creationId xmlns:a16="http://schemas.microsoft.com/office/drawing/2014/main" id="{B6AAB9EB-0C2C-1134-EAFB-CB7CDB4F76A3}"/>
                </a:ext>
              </a:extLst>
            </p:cNvPr>
            <p:cNvCxnSpPr/>
            <p:nvPr/>
          </p:nvCxnSpPr>
          <p:spPr>
            <a:xfrm>
              <a:off x="4647634" y="4438804"/>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正五边形 106">
              <a:extLst>
                <a:ext uri="{FF2B5EF4-FFF2-40B4-BE49-F238E27FC236}">
                  <a16:creationId xmlns:a16="http://schemas.microsoft.com/office/drawing/2014/main" id="{EF263EEC-1EC6-8D08-42A1-63E16C1BBD84}"/>
                </a:ext>
              </a:extLst>
            </p:cNvPr>
            <p:cNvSpPr/>
            <p:nvPr/>
          </p:nvSpPr>
          <p:spPr>
            <a:xfrm rot="5400000">
              <a:off x="4698233" y="4327680"/>
              <a:ext cx="432000" cy="432000"/>
            </a:xfrm>
            <a:prstGeom prst="pent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98" name="直接连接符 97">
              <a:extLst>
                <a:ext uri="{FF2B5EF4-FFF2-40B4-BE49-F238E27FC236}">
                  <a16:creationId xmlns:a16="http://schemas.microsoft.com/office/drawing/2014/main" id="{3A86747A-E46D-77E5-A787-4F9B665D08FE}"/>
                </a:ext>
              </a:extLst>
            </p:cNvPr>
            <p:cNvCxnSpPr/>
            <p:nvPr/>
          </p:nvCxnSpPr>
          <p:spPr>
            <a:xfrm flipH="1" flipV="1">
              <a:off x="4979422" y="4413404"/>
              <a:ext cx="10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矩形 88">
              <a:extLst>
                <a:ext uri="{FF2B5EF4-FFF2-40B4-BE49-F238E27FC236}">
                  <a16:creationId xmlns:a16="http://schemas.microsoft.com/office/drawing/2014/main" id="{FFFA51A8-F046-6E24-0558-E99ED0D53683}"/>
                </a:ext>
              </a:extLst>
            </p:cNvPr>
            <p:cNvSpPr>
              <a:spLocks noChangeArrowheads="1"/>
            </p:cNvSpPr>
            <p:nvPr/>
          </p:nvSpPr>
          <p:spPr bwMode="auto">
            <a:xfrm>
              <a:off x="4892275" y="4210204"/>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00" name="矩形 90">
              <a:extLst>
                <a:ext uri="{FF2B5EF4-FFF2-40B4-BE49-F238E27FC236}">
                  <a16:creationId xmlns:a16="http://schemas.microsoft.com/office/drawing/2014/main" id="{56ACB2CC-C780-346C-488A-8B6BBFA63989}"/>
                </a:ext>
              </a:extLst>
            </p:cNvPr>
            <p:cNvSpPr>
              <a:spLocks noChangeArrowheads="1"/>
            </p:cNvSpPr>
            <p:nvPr/>
          </p:nvSpPr>
          <p:spPr bwMode="auto">
            <a:xfrm>
              <a:off x="4866875" y="4640416"/>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101" name="直接连接符 100">
              <a:extLst>
                <a:ext uri="{FF2B5EF4-FFF2-40B4-BE49-F238E27FC236}">
                  <a16:creationId xmlns:a16="http://schemas.microsoft.com/office/drawing/2014/main" id="{EB96D07E-203F-1987-F742-1F0BB304C85B}"/>
                </a:ext>
              </a:extLst>
            </p:cNvPr>
            <p:cNvCxnSpPr/>
            <p:nvPr/>
          </p:nvCxnSpPr>
          <p:spPr>
            <a:xfrm>
              <a:off x="4498409" y="4137179"/>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2" name="矩形 93">
              <a:extLst>
                <a:ext uri="{FF2B5EF4-FFF2-40B4-BE49-F238E27FC236}">
                  <a16:creationId xmlns:a16="http://schemas.microsoft.com/office/drawing/2014/main" id="{51F3B17B-1F1D-3DBA-BA06-607FE783652D}"/>
                </a:ext>
              </a:extLst>
            </p:cNvPr>
            <p:cNvSpPr>
              <a:spLocks noChangeArrowheads="1"/>
            </p:cNvSpPr>
            <p:nvPr/>
          </p:nvSpPr>
          <p:spPr bwMode="auto">
            <a:xfrm>
              <a:off x="4392710" y="3933979"/>
              <a:ext cx="4209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sp>
          <p:nvSpPr>
            <p:cNvPr id="103" name="矩形 71">
              <a:extLst>
                <a:ext uri="{FF2B5EF4-FFF2-40B4-BE49-F238E27FC236}">
                  <a16:creationId xmlns:a16="http://schemas.microsoft.com/office/drawing/2014/main" id="{F0224A5C-5271-29C6-400B-A663BD8C0F02}"/>
                </a:ext>
              </a:extLst>
            </p:cNvPr>
            <p:cNvSpPr>
              <a:spLocks noChangeArrowheads="1"/>
            </p:cNvSpPr>
            <p:nvPr/>
          </p:nvSpPr>
          <p:spPr bwMode="auto">
            <a:xfrm>
              <a:off x="4855567" y="4502164"/>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9</a:t>
              </a:r>
              <a:endParaRPr lang="zh-CN" altLang="en-US" sz="1400" dirty="0">
                <a:latin typeface="Times New Roman" panose="02020603050405020304" pitchFamily="18" charset="0"/>
              </a:endParaRPr>
            </a:p>
          </p:txBody>
        </p:sp>
        <p:cxnSp>
          <p:nvCxnSpPr>
            <p:cNvPr id="104" name="直接连接符 103">
              <a:extLst>
                <a:ext uri="{FF2B5EF4-FFF2-40B4-BE49-F238E27FC236}">
                  <a16:creationId xmlns:a16="http://schemas.microsoft.com/office/drawing/2014/main" id="{C0ABA6B6-BE25-C090-B890-5A3A291CB97B}"/>
                </a:ext>
              </a:extLst>
            </p:cNvPr>
            <p:cNvCxnSpPr/>
            <p:nvPr/>
          </p:nvCxnSpPr>
          <p:spPr>
            <a:xfrm>
              <a:off x="3291528" y="4294267"/>
              <a:ext cx="0" cy="64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5" name="Text Box 14">
              <a:extLst>
                <a:ext uri="{FF2B5EF4-FFF2-40B4-BE49-F238E27FC236}">
                  <a16:creationId xmlns:a16="http://schemas.microsoft.com/office/drawing/2014/main" id="{7A39ADA3-CA60-9DF0-8EB3-74D595F0838D}"/>
                </a:ext>
              </a:extLst>
            </p:cNvPr>
            <p:cNvSpPr txBox="1">
              <a:spLocks noChangeArrowheads="1"/>
            </p:cNvSpPr>
            <p:nvPr/>
          </p:nvSpPr>
          <p:spPr bwMode="auto">
            <a:xfrm>
              <a:off x="5182610" y="4294267"/>
              <a:ext cx="4048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dirty="0">
                  <a:effectLst>
                    <a:outerShdw blurRad="38100" dist="38100" dir="2700000" algn="tl">
                      <a:srgbClr val="C0C0C0"/>
                    </a:outerShdw>
                  </a:effectLst>
                  <a:latin typeface="Times New Roman" pitchFamily="18" charset="0"/>
                </a:rPr>
                <a:t>A</a:t>
              </a:r>
            </a:p>
          </p:txBody>
        </p:sp>
        <p:sp>
          <p:nvSpPr>
            <p:cNvPr id="106" name="矩形 15">
              <a:extLst>
                <a:ext uri="{FF2B5EF4-FFF2-40B4-BE49-F238E27FC236}">
                  <a16:creationId xmlns:a16="http://schemas.microsoft.com/office/drawing/2014/main" id="{A3BFD50F-7F27-A794-D77C-D462C8A3DA81}"/>
                </a:ext>
              </a:extLst>
            </p:cNvPr>
            <p:cNvSpPr>
              <a:spLocks noChangeArrowheads="1"/>
            </p:cNvSpPr>
            <p:nvPr/>
          </p:nvSpPr>
          <p:spPr bwMode="auto">
            <a:xfrm>
              <a:off x="4071195" y="5345608"/>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3</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107" name="矩形 15">
              <a:extLst>
                <a:ext uri="{FF2B5EF4-FFF2-40B4-BE49-F238E27FC236}">
                  <a16:creationId xmlns:a16="http://schemas.microsoft.com/office/drawing/2014/main" id="{B0E41856-7374-00B3-AA01-32A7BA6B2E6A}"/>
                </a:ext>
              </a:extLst>
            </p:cNvPr>
            <p:cNvSpPr>
              <a:spLocks noChangeArrowheads="1"/>
            </p:cNvSpPr>
            <p:nvPr/>
          </p:nvSpPr>
          <p:spPr bwMode="auto">
            <a:xfrm>
              <a:off x="3679711" y="4819347"/>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5</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grpSp>
      <p:grpSp>
        <p:nvGrpSpPr>
          <p:cNvPr id="108" name="组合 107">
            <a:extLst>
              <a:ext uri="{FF2B5EF4-FFF2-40B4-BE49-F238E27FC236}">
                <a16:creationId xmlns:a16="http://schemas.microsoft.com/office/drawing/2014/main" id="{EAE3D822-A1C7-3A7C-C186-EDC15A8135B5}"/>
              </a:ext>
            </a:extLst>
          </p:cNvPr>
          <p:cNvGrpSpPr/>
          <p:nvPr/>
        </p:nvGrpSpPr>
        <p:grpSpPr>
          <a:xfrm>
            <a:off x="6398485" y="379401"/>
            <a:ext cx="4272451" cy="5209626"/>
            <a:chOff x="750728" y="1213115"/>
            <a:chExt cx="4272451" cy="5209626"/>
          </a:xfrm>
        </p:grpSpPr>
        <p:cxnSp>
          <p:nvCxnSpPr>
            <p:cNvPr id="109" name="直接连接符 108">
              <a:extLst>
                <a:ext uri="{FF2B5EF4-FFF2-40B4-BE49-F238E27FC236}">
                  <a16:creationId xmlns:a16="http://schemas.microsoft.com/office/drawing/2014/main" id="{67EA8E40-300F-E78D-E465-F8F79F2ECD81}"/>
                </a:ext>
              </a:extLst>
            </p:cNvPr>
            <p:cNvCxnSpPr/>
            <p:nvPr/>
          </p:nvCxnSpPr>
          <p:spPr>
            <a:xfrm>
              <a:off x="1933310" y="2821893"/>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等腰三角形 109">
              <a:extLst>
                <a:ext uri="{FF2B5EF4-FFF2-40B4-BE49-F238E27FC236}">
                  <a16:creationId xmlns:a16="http://schemas.microsoft.com/office/drawing/2014/main" id="{8C6B2343-E298-63EC-C84A-2A7551959913}"/>
                </a:ext>
              </a:extLst>
            </p:cNvPr>
            <p:cNvSpPr>
              <a:spLocks/>
            </p:cNvSpPr>
            <p:nvPr/>
          </p:nvSpPr>
          <p:spPr>
            <a:xfrm rot="3060000">
              <a:off x="2624581" y="2471562"/>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111" name="等腰三角形 110">
              <a:extLst>
                <a:ext uri="{FF2B5EF4-FFF2-40B4-BE49-F238E27FC236}">
                  <a16:creationId xmlns:a16="http://schemas.microsoft.com/office/drawing/2014/main" id="{B164EF06-AEFB-419C-9242-FEE8597439C2}"/>
                </a:ext>
              </a:extLst>
            </p:cNvPr>
            <p:cNvSpPr>
              <a:spLocks noChangeAspect="1"/>
            </p:cNvSpPr>
            <p:nvPr/>
          </p:nvSpPr>
          <p:spPr>
            <a:xfrm rot="18660000">
              <a:off x="1774374" y="2474016"/>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12" name="直接连接符 111">
              <a:extLst>
                <a:ext uri="{FF2B5EF4-FFF2-40B4-BE49-F238E27FC236}">
                  <a16:creationId xmlns:a16="http://schemas.microsoft.com/office/drawing/2014/main" id="{256CDCEA-9744-DBE1-5A08-EE2BE1CDB82B}"/>
                </a:ext>
              </a:extLst>
            </p:cNvPr>
            <p:cNvCxnSpPr/>
            <p:nvPr/>
          </p:nvCxnSpPr>
          <p:spPr>
            <a:xfrm flipH="1">
              <a:off x="1660261" y="2351993"/>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a16="http://schemas.microsoft.com/office/drawing/2014/main" id="{9C20648B-A0AF-263D-C06F-0EF649D1D58D}"/>
                </a:ext>
              </a:extLst>
            </p:cNvPr>
            <p:cNvCxnSpPr/>
            <p:nvPr/>
          </p:nvCxnSpPr>
          <p:spPr>
            <a:xfrm>
              <a:off x="2307961" y="2342468"/>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矩形 58">
              <a:extLst>
                <a:ext uri="{FF2B5EF4-FFF2-40B4-BE49-F238E27FC236}">
                  <a16:creationId xmlns:a16="http://schemas.microsoft.com/office/drawing/2014/main" id="{70834151-B2BE-98CA-619A-0BE280FC1F5B}"/>
                </a:ext>
              </a:extLst>
            </p:cNvPr>
            <p:cNvSpPr>
              <a:spLocks noChangeArrowheads="1"/>
            </p:cNvSpPr>
            <p:nvPr/>
          </p:nvSpPr>
          <p:spPr bwMode="auto">
            <a:xfrm>
              <a:off x="2154757" y="2198006"/>
              <a:ext cx="231794" cy="215444"/>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115" name="直接连接符 114">
              <a:extLst>
                <a:ext uri="{FF2B5EF4-FFF2-40B4-BE49-F238E27FC236}">
                  <a16:creationId xmlns:a16="http://schemas.microsoft.com/office/drawing/2014/main" id="{CC1A192F-667F-A575-C2FB-5B5B12EBEA82}"/>
                </a:ext>
              </a:extLst>
            </p:cNvPr>
            <p:cNvCxnSpPr/>
            <p:nvPr/>
          </p:nvCxnSpPr>
          <p:spPr>
            <a:xfrm>
              <a:off x="2817599" y="2095872"/>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a16="http://schemas.microsoft.com/office/drawing/2014/main" id="{FEDCB59E-AED0-5E12-BD6D-B6201949C9BD}"/>
                </a:ext>
              </a:extLst>
            </p:cNvPr>
            <p:cNvCxnSpPr/>
            <p:nvPr/>
          </p:nvCxnSpPr>
          <p:spPr>
            <a:xfrm>
              <a:off x="1649684" y="2434543"/>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矩形 93">
              <a:extLst>
                <a:ext uri="{FF2B5EF4-FFF2-40B4-BE49-F238E27FC236}">
                  <a16:creationId xmlns:a16="http://schemas.microsoft.com/office/drawing/2014/main" id="{08862626-05FB-670C-7765-EC477220BE7F}"/>
                </a:ext>
              </a:extLst>
            </p:cNvPr>
            <p:cNvSpPr>
              <a:spLocks noChangeArrowheads="1"/>
            </p:cNvSpPr>
            <p:nvPr/>
          </p:nvSpPr>
          <p:spPr bwMode="auto">
            <a:xfrm>
              <a:off x="750728" y="1985339"/>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118" name="矩形 93">
              <a:extLst>
                <a:ext uri="{FF2B5EF4-FFF2-40B4-BE49-F238E27FC236}">
                  <a16:creationId xmlns:a16="http://schemas.microsoft.com/office/drawing/2014/main" id="{F82480A1-C5E5-BEDC-E420-D6CDA7F46420}"/>
                </a:ext>
              </a:extLst>
            </p:cNvPr>
            <p:cNvSpPr>
              <a:spLocks noChangeArrowheads="1"/>
            </p:cNvSpPr>
            <p:nvPr/>
          </p:nvSpPr>
          <p:spPr bwMode="auto">
            <a:xfrm>
              <a:off x="1536793" y="269783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119" name="矩形 93">
              <a:extLst>
                <a:ext uri="{FF2B5EF4-FFF2-40B4-BE49-F238E27FC236}">
                  <a16:creationId xmlns:a16="http://schemas.microsoft.com/office/drawing/2014/main" id="{01052BA8-107E-7E59-381F-CFCD38C67FAE}"/>
                </a:ext>
              </a:extLst>
            </p:cNvPr>
            <p:cNvSpPr>
              <a:spLocks noChangeArrowheads="1"/>
            </p:cNvSpPr>
            <p:nvPr/>
          </p:nvSpPr>
          <p:spPr bwMode="auto">
            <a:xfrm>
              <a:off x="2710957" y="2745261"/>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120" name="直接连接符 119">
              <a:extLst>
                <a:ext uri="{FF2B5EF4-FFF2-40B4-BE49-F238E27FC236}">
                  <a16:creationId xmlns:a16="http://schemas.microsoft.com/office/drawing/2014/main" id="{4E65CDB6-D309-2D87-CB9D-A6BCBC4D344C}"/>
                </a:ext>
              </a:extLst>
            </p:cNvPr>
            <p:cNvCxnSpPr/>
            <p:nvPr/>
          </p:nvCxnSpPr>
          <p:spPr>
            <a:xfrm>
              <a:off x="1949715" y="2679018"/>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a16="http://schemas.microsoft.com/office/drawing/2014/main" id="{63F08A83-7E07-122C-9260-66F57FF9E888}"/>
                </a:ext>
              </a:extLst>
            </p:cNvPr>
            <p:cNvCxnSpPr/>
            <p:nvPr/>
          </p:nvCxnSpPr>
          <p:spPr>
            <a:xfrm>
              <a:off x="2493698" y="2679018"/>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矩形 93">
              <a:extLst>
                <a:ext uri="{FF2B5EF4-FFF2-40B4-BE49-F238E27FC236}">
                  <a16:creationId xmlns:a16="http://schemas.microsoft.com/office/drawing/2014/main" id="{2323A7AD-B304-84E2-E302-C4F5AB3B56DE}"/>
                </a:ext>
              </a:extLst>
            </p:cNvPr>
            <p:cNvSpPr>
              <a:spLocks noChangeArrowheads="1"/>
            </p:cNvSpPr>
            <p:nvPr/>
          </p:nvSpPr>
          <p:spPr bwMode="auto">
            <a:xfrm>
              <a:off x="2387273" y="249573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23" name="矩形 93">
              <a:extLst>
                <a:ext uri="{FF2B5EF4-FFF2-40B4-BE49-F238E27FC236}">
                  <a16:creationId xmlns:a16="http://schemas.microsoft.com/office/drawing/2014/main" id="{94B18618-D97D-93AF-1E1E-78FF7AC185CF}"/>
                </a:ext>
              </a:extLst>
            </p:cNvPr>
            <p:cNvSpPr>
              <a:spLocks noChangeArrowheads="1"/>
            </p:cNvSpPr>
            <p:nvPr/>
          </p:nvSpPr>
          <p:spPr bwMode="auto">
            <a:xfrm>
              <a:off x="1827732" y="249486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24" name="矩形 93">
              <a:extLst>
                <a:ext uri="{FF2B5EF4-FFF2-40B4-BE49-F238E27FC236}">
                  <a16:creationId xmlns:a16="http://schemas.microsoft.com/office/drawing/2014/main" id="{9AE32FED-5EC2-64C5-2F31-4DF598B2BB8D}"/>
                </a:ext>
              </a:extLst>
            </p:cNvPr>
            <p:cNvSpPr>
              <a:spLocks noChangeArrowheads="1"/>
            </p:cNvSpPr>
            <p:nvPr/>
          </p:nvSpPr>
          <p:spPr bwMode="auto">
            <a:xfrm>
              <a:off x="2375204" y="2933018"/>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25" name="矩形 93">
              <a:extLst>
                <a:ext uri="{FF2B5EF4-FFF2-40B4-BE49-F238E27FC236}">
                  <a16:creationId xmlns:a16="http://schemas.microsoft.com/office/drawing/2014/main" id="{22DCC576-F377-3F87-981E-DDAFA6A5558E}"/>
                </a:ext>
              </a:extLst>
            </p:cNvPr>
            <p:cNvSpPr>
              <a:spLocks noChangeArrowheads="1"/>
            </p:cNvSpPr>
            <p:nvPr/>
          </p:nvSpPr>
          <p:spPr bwMode="auto">
            <a:xfrm>
              <a:off x="1833787" y="2933018"/>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sp>
          <p:nvSpPr>
            <p:cNvPr id="126" name="矩形 15">
              <a:extLst>
                <a:ext uri="{FF2B5EF4-FFF2-40B4-BE49-F238E27FC236}">
                  <a16:creationId xmlns:a16="http://schemas.microsoft.com/office/drawing/2014/main" id="{75B7DC67-9FE3-96AF-7F37-3B66739EB673}"/>
                </a:ext>
              </a:extLst>
            </p:cNvPr>
            <p:cNvSpPr>
              <a:spLocks noChangeArrowheads="1"/>
            </p:cNvSpPr>
            <p:nvPr/>
          </p:nvSpPr>
          <p:spPr bwMode="auto">
            <a:xfrm>
              <a:off x="2818773" y="2486518"/>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127" name="六边形 126">
              <a:extLst>
                <a:ext uri="{FF2B5EF4-FFF2-40B4-BE49-F238E27FC236}">
                  <a16:creationId xmlns:a16="http://schemas.microsoft.com/office/drawing/2014/main" id="{80E121EC-A074-71CE-137D-AAE1D67B07A3}"/>
                </a:ext>
              </a:extLst>
            </p:cNvPr>
            <p:cNvSpPr/>
            <p:nvPr/>
          </p:nvSpPr>
          <p:spPr>
            <a:xfrm rot="5400000">
              <a:off x="2584515" y="1599007"/>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128" name="矩形 74">
              <a:extLst>
                <a:ext uri="{FF2B5EF4-FFF2-40B4-BE49-F238E27FC236}">
                  <a16:creationId xmlns:a16="http://schemas.microsoft.com/office/drawing/2014/main" id="{1F6F17EA-5D0C-5643-72D0-1EA7B9F70401}"/>
                </a:ext>
              </a:extLst>
            </p:cNvPr>
            <p:cNvSpPr>
              <a:spLocks noChangeArrowheads="1"/>
            </p:cNvSpPr>
            <p:nvPr/>
          </p:nvSpPr>
          <p:spPr bwMode="auto">
            <a:xfrm>
              <a:off x="2549691" y="1553481"/>
              <a:ext cx="129844" cy="215444"/>
            </a:xfrm>
            <a:prstGeom prst="rect">
              <a:avLst/>
            </a:prstGeom>
            <a:solidFill>
              <a:schemeClr val="bg1"/>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sp>
          <p:nvSpPr>
            <p:cNvPr id="129" name="矩形 77">
              <a:extLst>
                <a:ext uri="{FF2B5EF4-FFF2-40B4-BE49-F238E27FC236}">
                  <a16:creationId xmlns:a16="http://schemas.microsoft.com/office/drawing/2014/main" id="{0671D546-B64E-C7EE-3CA6-C8FFF55A5429}"/>
                </a:ext>
              </a:extLst>
            </p:cNvPr>
            <p:cNvSpPr>
              <a:spLocks noChangeArrowheads="1"/>
            </p:cNvSpPr>
            <p:nvPr/>
          </p:nvSpPr>
          <p:spPr bwMode="auto">
            <a:xfrm>
              <a:off x="2760304" y="1916488"/>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130" name="直接连接符 129">
              <a:extLst>
                <a:ext uri="{FF2B5EF4-FFF2-40B4-BE49-F238E27FC236}">
                  <a16:creationId xmlns:a16="http://schemas.microsoft.com/office/drawing/2014/main" id="{CDB90BE2-1759-0F25-B868-9D03456880A6}"/>
                </a:ext>
              </a:extLst>
            </p:cNvPr>
            <p:cNvCxnSpPr/>
            <p:nvPr/>
          </p:nvCxnSpPr>
          <p:spPr>
            <a:xfrm>
              <a:off x="2968891" y="168683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a16="http://schemas.microsoft.com/office/drawing/2014/main" id="{6A2DB798-D263-D7D0-14B7-801D66E1B7D1}"/>
                </a:ext>
              </a:extLst>
            </p:cNvPr>
            <p:cNvCxnSpPr/>
            <p:nvPr/>
          </p:nvCxnSpPr>
          <p:spPr>
            <a:xfrm>
              <a:off x="2819666" y="1393673"/>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2" name="矩形 93">
              <a:extLst>
                <a:ext uri="{FF2B5EF4-FFF2-40B4-BE49-F238E27FC236}">
                  <a16:creationId xmlns:a16="http://schemas.microsoft.com/office/drawing/2014/main" id="{549CFC9C-3747-1142-6974-915168FAD917}"/>
                </a:ext>
              </a:extLst>
            </p:cNvPr>
            <p:cNvSpPr>
              <a:spLocks noChangeArrowheads="1"/>
            </p:cNvSpPr>
            <p:nvPr/>
          </p:nvSpPr>
          <p:spPr bwMode="auto">
            <a:xfrm>
              <a:off x="2317899" y="1914660"/>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sp>
          <p:nvSpPr>
            <p:cNvPr id="133" name="矩形 93">
              <a:extLst>
                <a:ext uri="{FF2B5EF4-FFF2-40B4-BE49-F238E27FC236}">
                  <a16:creationId xmlns:a16="http://schemas.microsoft.com/office/drawing/2014/main" id="{1FDA5CE3-192F-3B36-90CD-E62F4BB4C7CF}"/>
                </a:ext>
              </a:extLst>
            </p:cNvPr>
            <p:cNvSpPr>
              <a:spLocks noChangeArrowheads="1"/>
            </p:cNvSpPr>
            <p:nvPr/>
          </p:nvSpPr>
          <p:spPr bwMode="auto">
            <a:xfrm>
              <a:off x="2706704" y="1213115"/>
              <a:ext cx="4209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cxnSp>
          <p:nvCxnSpPr>
            <p:cNvPr id="134" name="直接连接符 133">
              <a:extLst>
                <a:ext uri="{FF2B5EF4-FFF2-40B4-BE49-F238E27FC236}">
                  <a16:creationId xmlns:a16="http://schemas.microsoft.com/office/drawing/2014/main" id="{50BBBF11-B2C8-9BC0-5DCA-62BB9FE9D73B}"/>
                </a:ext>
              </a:extLst>
            </p:cNvPr>
            <p:cNvCxnSpPr/>
            <p:nvPr/>
          </p:nvCxnSpPr>
          <p:spPr>
            <a:xfrm flipH="1">
              <a:off x="2494232" y="1906966"/>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a16="http://schemas.microsoft.com/office/drawing/2014/main" id="{FE44D6EA-55D8-8439-B293-7B900A1D6437}"/>
                </a:ext>
              </a:extLst>
            </p:cNvPr>
            <p:cNvCxnSpPr/>
            <p:nvPr/>
          </p:nvCxnSpPr>
          <p:spPr>
            <a:xfrm flipH="1">
              <a:off x="2511166" y="1940831"/>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a16="http://schemas.microsoft.com/office/drawing/2014/main" id="{A791E75D-A0D3-E868-6AD3-2F0D3D6411AD}"/>
                </a:ext>
              </a:extLst>
            </p:cNvPr>
            <p:cNvCxnSpPr/>
            <p:nvPr/>
          </p:nvCxnSpPr>
          <p:spPr>
            <a:xfrm flipH="1">
              <a:off x="2672033" y="1610629"/>
              <a:ext cx="144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7" name="矩形 71">
              <a:extLst>
                <a:ext uri="{FF2B5EF4-FFF2-40B4-BE49-F238E27FC236}">
                  <a16:creationId xmlns:a16="http://schemas.microsoft.com/office/drawing/2014/main" id="{797219D4-4F2E-9D84-25BE-BE22E577B2F3}"/>
                </a:ext>
              </a:extLst>
            </p:cNvPr>
            <p:cNvSpPr>
              <a:spLocks noChangeArrowheads="1"/>
            </p:cNvSpPr>
            <p:nvPr/>
          </p:nvSpPr>
          <p:spPr bwMode="auto">
            <a:xfrm>
              <a:off x="2736097" y="1755880"/>
              <a:ext cx="1821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endParaRPr lang="zh-CN" altLang="en-US" sz="1400" dirty="0">
                <a:latin typeface="Times New Roman" panose="02020603050405020304" pitchFamily="18" charset="0"/>
              </a:endParaRPr>
            </a:p>
          </p:txBody>
        </p:sp>
        <p:sp>
          <p:nvSpPr>
            <p:cNvPr id="138" name="矩形 15">
              <a:extLst>
                <a:ext uri="{FF2B5EF4-FFF2-40B4-BE49-F238E27FC236}">
                  <a16:creationId xmlns:a16="http://schemas.microsoft.com/office/drawing/2014/main" id="{84B0C420-30DB-1A98-9A6D-58402DEF273B}"/>
                </a:ext>
              </a:extLst>
            </p:cNvPr>
            <p:cNvSpPr>
              <a:spLocks noChangeArrowheads="1"/>
            </p:cNvSpPr>
            <p:nvPr/>
          </p:nvSpPr>
          <p:spPr bwMode="auto">
            <a:xfrm>
              <a:off x="1962903" y="2600811"/>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3</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139" name="矩形 15">
              <a:extLst>
                <a:ext uri="{FF2B5EF4-FFF2-40B4-BE49-F238E27FC236}">
                  <a16:creationId xmlns:a16="http://schemas.microsoft.com/office/drawing/2014/main" id="{55916E1A-EE3F-7794-542D-BC78E663F6E8}"/>
                </a:ext>
              </a:extLst>
            </p:cNvPr>
            <p:cNvSpPr>
              <a:spLocks noChangeArrowheads="1"/>
            </p:cNvSpPr>
            <p:nvPr/>
          </p:nvSpPr>
          <p:spPr bwMode="auto">
            <a:xfrm>
              <a:off x="1571419" y="2074550"/>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5</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140" name="Text Box 12">
              <a:extLst>
                <a:ext uri="{FF2B5EF4-FFF2-40B4-BE49-F238E27FC236}">
                  <a16:creationId xmlns:a16="http://schemas.microsoft.com/office/drawing/2014/main" id="{BDC99FDB-3D4C-8968-A951-282C4A34C0B7}"/>
                </a:ext>
              </a:extLst>
            </p:cNvPr>
            <p:cNvSpPr txBox="1">
              <a:spLocks noChangeArrowheads="1"/>
            </p:cNvSpPr>
            <p:nvPr/>
          </p:nvSpPr>
          <p:spPr bwMode="auto">
            <a:xfrm>
              <a:off x="3078416" y="1551427"/>
              <a:ext cx="4048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dirty="0">
                  <a:effectLst>
                    <a:outerShdw blurRad="38100" dist="38100" dir="2700000" algn="tl">
                      <a:srgbClr val="C0C0C0"/>
                    </a:outerShdw>
                  </a:effectLst>
                  <a:latin typeface="Times New Roman" pitchFamily="18" charset="0"/>
                </a:rPr>
                <a:t>C</a:t>
              </a:r>
            </a:p>
          </p:txBody>
        </p:sp>
        <p:cxnSp>
          <p:nvCxnSpPr>
            <p:cNvPr id="141" name="直接连接符 140">
              <a:extLst>
                <a:ext uri="{FF2B5EF4-FFF2-40B4-BE49-F238E27FC236}">
                  <a16:creationId xmlns:a16="http://schemas.microsoft.com/office/drawing/2014/main" id="{235DA3B8-9E1F-532B-840F-0C731DCE926A}"/>
                </a:ext>
              </a:extLst>
            </p:cNvPr>
            <p:cNvCxnSpPr/>
            <p:nvPr/>
          </p:nvCxnSpPr>
          <p:spPr>
            <a:xfrm flipH="1">
              <a:off x="2974595" y="3249377"/>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直接连接符 141">
              <a:extLst>
                <a:ext uri="{FF2B5EF4-FFF2-40B4-BE49-F238E27FC236}">
                  <a16:creationId xmlns:a16="http://schemas.microsoft.com/office/drawing/2014/main" id="{66AFF218-72D7-EC8B-F48E-B3F55DE17B9D}"/>
                </a:ext>
              </a:extLst>
            </p:cNvPr>
            <p:cNvCxnSpPr/>
            <p:nvPr/>
          </p:nvCxnSpPr>
          <p:spPr>
            <a:xfrm>
              <a:off x="2684613" y="4460639"/>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143" name="等腰三角形 142">
              <a:extLst>
                <a:ext uri="{FF2B5EF4-FFF2-40B4-BE49-F238E27FC236}">
                  <a16:creationId xmlns:a16="http://schemas.microsoft.com/office/drawing/2014/main" id="{851D2447-9E00-6E73-7741-74E26C788CE6}"/>
                </a:ext>
              </a:extLst>
            </p:cNvPr>
            <p:cNvSpPr>
              <a:spLocks/>
            </p:cNvSpPr>
            <p:nvPr/>
          </p:nvSpPr>
          <p:spPr>
            <a:xfrm rot="3060000">
              <a:off x="3375884" y="4110308"/>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144" name="等腰三角形 143">
              <a:extLst>
                <a:ext uri="{FF2B5EF4-FFF2-40B4-BE49-F238E27FC236}">
                  <a16:creationId xmlns:a16="http://schemas.microsoft.com/office/drawing/2014/main" id="{B35F732E-8175-4618-A80B-0A7FC9B6B5F0}"/>
                </a:ext>
              </a:extLst>
            </p:cNvPr>
            <p:cNvSpPr>
              <a:spLocks noChangeAspect="1"/>
            </p:cNvSpPr>
            <p:nvPr/>
          </p:nvSpPr>
          <p:spPr>
            <a:xfrm rot="18660000">
              <a:off x="2525677" y="4112762"/>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45" name="直接连接符 144">
              <a:extLst>
                <a:ext uri="{FF2B5EF4-FFF2-40B4-BE49-F238E27FC236}">
                  <a16:creationId xmlns:a16="http://schemas.microsoft.com/office/drawing/2014/main" id="{76FC0C27-CABC-A809-92A4-70C89A9C6FB1}"/>
                </a:ext>
              </a:extLst>
            </p:cNvPr>
            <p:cNvCxnSpPr/>
            <p:nvPr/>
          </p:nvCxnSpPr>
          <p:spPr>
            <a:xfrm flipH="1">
              <a:off x="2411564" y="3990739"/>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a16="http://schemas.microsoft.com/office/drawing/2014/main" id="{03C47BA8-F997-E298-B352-0FBC986A05D5}"/>
                </a:ext>
              </a:extLst>
            </p:cNvPr>
            <p:cNvCxnSpPr/>
            <p:nvPr/>
          </p:nvCxnSpPr>
          <p:spPr>
            <a:xfrm>
              <a:off x="3059264" y="3981214"/>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7" name="矩形 58">
              <a:extLst>
                <a:ext uri="{FF2B5EF4-FFF2-40B4-BE49-F238E27FC236}">
                  <a16:creationId xmlns:a16="http://schemas.microsoft.com/office/drawing/2014/main" id="{2A35EBC6-65CF-E665-06BE-18578B1AB094}"/>
                </a:ext>
              </a:extLst>
            </p:cNvPr>
            <p:cNvSpPr>
              <a:spLocks noChangeArrowheads="1"/>
            </p:cNvSpPr>
            <p:nvPr/>
          </p:nvSpPr>
          <p:spPr bwMode="auto">
            <a:xfrm>
              <a:off x="2906060" y="3836752"/>
              <a:ext cx="231794" cy="215444"/>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148" name="直接连接符 147">
              <a:extLst>
                <a:ext uri="{FF2B5EF4-FFF2-40B4-BE49-F238E27FC236}">
                  <a16:creationId xmlns:a16="http://schemas.microsoft.com/office/drawing/2014/main" id="{7B64E9A8-C5CD-D9FF-4D3B-4EE18E34376A}"/>
                </a:ext>
              </a:extLst>
            </p:cNvPr>
            <p:cNvCxnSpPr/>
            <p:nvPr/>
          </p:nvCxnSpPr>
          <p:spPr>
            <a:xfrm>
              <a:off x="3568902" y="3734618"/>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直接连接符 148">
              <a:extLst>
                <a:ext uri="{FF2B5EF4-FFF2-40B4-BE49-F238E27FC236}">
                  <a16:creationId xmlns:a16="http://schemas.microsoft.com/office/drawing/2014/main" id="{5EDD9320-2453-EBA3-492D-7DEA4983993B}"/>
                </a:ext>
              </a:extLst>
            </p:cNvPr>
            <p:cNvCxnSpPr/>
            <p:nvPr/>
          </p:nvCxnSpPr>
          <p:spPr>
            <a:xfrm>
              <a:off x="2400987" y="4073289"/>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0" name="矩形 93">
              <a:extLst>
                <a:ext uri="{FF2B5EF4-FFF2-40B4-BE49-F238E27FC236}">
                  <a16:creationId xmlns:a16="http://schemas.microsoft.com/office/drawing/2014/main" id="{62CC48FF-3913-649D-1597-BDC665F08FA7}"/>
                </a:ext>
              </a:extLst>
            </p:cNvPr>
            <p:cNvSpPr>
              <a:spLocks noChangeArrowheads="1"/>
            </p:cNvSpPr>
            <p:nvPr/>
          </p:nvSpPr>
          <p:spPr bwMode="auto">
            <a:xfrm>
              <a:off x="1493200" y="3906916"/>
              <a:ext cx="12332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151" name="矩形 93">
              <a:extLst>
                <a:ext uri="{FF2B5EF4-FFF2-40B4-BE49-F238E27FC236}">
                  <a16:creationId xmlns:a16="http://schemas.microsoft.com/office/drawing/2014/main" id="{44D2CD1E-885F-E79F-1099-3D733E7C0390}"/>
                </a:ext>
              </a:extLst>
            </p:cNvPr>
            <p:cNvSpPr>
              <a:spLocks noChangeArrowheads="1"/>
            </p:cNvSpPr>
            <p:nvPr/>
          </p:nvSpPr>
          <p:spPr bwMode="auto">
            <a:xfrm>
              <a:off x="2288096" y="4336581"/>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152" name="矩形 151">
              <a:extLst>
                <a:ext uri="{FF2B5EF4-FFF2-40B4-BE49-F238E27FC236}">
                  <a16:creationId xmlns:a16="http://schemas.microsoft.com/office/drawing/2014/main" id="{980798CF-1C08-6FB5-59A9-2E500D475F42}"/>
                </a:ext>
              </a:extLst>
            </p:cNvPr>
            <p:cNvSpPr>
              <a:spLocks noChangeArrowheads="1"/>
            </p:cNvSpPr>
            <p:nvPr/>
          </p:nvSpPr>
          <p:spPr bwMode="auto">
            <a:xfrm>
              <a:off x="3462260" y="4384007"/>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153" name="直接连接符 152">
              <a:extLst>
                <a:ext uri="{FF2B5EF4-FFF2-40B4-BE49-F238E27FC236}">
                  <a16:creationId xmlns:a16="http://schemas.microsoft.com/office/drawing/2014/main" id="{4A4ED4DE-0231-8AC4-2C5D-AA14E9658CF3}"/>
                </a:ext>
              </a:extLst>
            </p:cNvPr>
            <p:cNvCxnSpPr/>
            <p:nvPr/>
          </p:nvCxnSpPr>
          <p:spPr>
            <a:xfrm>
              <a:off x="2701018" y="4317764"/>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直接连接符 153">
              <a:extLst>
                <a:ext uri="{FF2B5EF4-FFF2-40B4-BE49-F238E27FC236}">
                  <a16:creationId xmlns:a16="http://schemas.microsoft.com/office/drawing/2014/main" id="{F35FC5A4-B1BC-8E0B-67A9-059E8F255141}"/>
                </a:ext>
              </a:extLst>
            </p:cNvPr>
            <p:cNvCxnSpPr/>
            <p:nvPr/>
          </p:nvCxnSpPr>
          <p:spPr>
            <a:xfrm>
              <a:off x="3245001" y="4317764"/>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5" name="矩形 93">
              <a:extLst>
                <a:ext uri="{FF2B5EF4-FFF2-40B4-BE49-F238E27FC236}">
                  <a16:creationId xmlns:a16="http://schemas.microsoft.com/office/drawing/2014/main" id="{65B59622-7A10-DBEC-0631-DBC80A28FF3A}"/>
                </a:ext>
              </a:extLst>
            </p:cNvPr>
            <p:cNvSpPr>
              <a:spLocks noChangeArrowheads="1"/>
            </p:cNvSpPr>
            <p:nvPr/>
          </p:nvSpPr>
          <p:spPr bwMode="auto">
            <a:xfrm>
              <a:off x="3138576" y="413447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56" name="矩形 93">
              <a:extLst>
                <a:ext uri="{FF2B5EF4-FFF2-40B4-BE49-F238E27FC236}">
                  <a16:creationId xmlns:a16="http://schemas.microsoft.com/office/drawing/2014/main" id="{75F6CA83-A6A1-9FA1-ACFE-3A8095BF1D4C}"/>
                </a:ext>
              </a:extLst>
            </p:cNvPr>
            <p:cNvSpPr>
              <a:spLocks noChangeArrowheads="1"/>
            </p:cNvSpPr>
            <p:nvPr/>
          </p:nvSpPr>
          <p:spPr bwMode="auto">
            <a:xfrm>
              <a:off x="2579035" y="4133614"/>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57" name="矩形 93">
              <a:extLst>
                <a:ext uri="{FF2B5EF4-FFF2-40B4-BE49-F238E27FC236}">
                  <a16:creationId xmlns:a16="http://schemas.microsoft.com/office/drawing/2014/main" id="{E0D5ED3F-E4D6-E54F-980D-1682F1B00477}"/>
                </a:ext>
              </a:extLst>
            </p:cNvPr>
            <p:cNvSpPr>
              <a:spLocks noChangeArrowheads="1"/>
            </p:cNvSpPr>
            <p:nvPr/>
          </p:nvSpPr>
          <p:spPr bwMode="auto">
            <a:xfrm>
              <a:off x="3126507" y="4571764"/>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58" name="矩形 93">
              <a:extLst>
                <a:ext uri="{FF2B5EF4-FFF2-40B4-BE49-F238E27FC236}">
                  <a16:creationId xmlns:a16="http://schemas.microsoft.com/office/drawing/2014/main" id="{06B0C3E5-4EC2-5317-E9F4-36DB6679FCF1}"/>
                </a:ext>
              </a:extLst>
            </p:cNvPr>
            <p:cNvSpPr>
              <a:spLocks noChangeArrowheads="1"/>
            </p:cNvSpPr>
            <p:nvPr/>
          </p:nvSpPr>
          <p:spPr bwMode="auto">
            <a:xfrm>
              <a:off x="2598537" y="4571764"/>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sp>
          <p:nvSpPr>
            <p:cNvPr id="159" name="矩形 15">
              <a:extLst>
                <a:ext uri="{FF2B5EF4-FFF2-40B4-BE49-F238E27FC236}">
                  <a16:creationId xmlns:a16="http://schemas.microsoft.com/office/drawing/2014/main" id="{9FDE728C-19BB-1D96-4876-DB86898D119F}"/>
                </a:ext>
              </a:extLst>
            </p:cNvPr>
            <p:cNvSpPr>
              <a:spLocks noChangeArrowheads="1"/>
            </p:cNvSpPr>
            <p:nvPr/>
          </p:nvSpPr>
          <p:spPr bwMode="auto">
            <a:xfrm>
              <a:off x="3570076" y="4125264"/>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160" name="六边形 159">
              <a:extLst>
                <a:ext uri="{FF2B5EF4-FFF2-40B4-BE49-F238E27FC236}">
                  <a16:creationId xmlns:a16="http://schemas.microsoft.com/office/drawing/2014/main" id="{0740711B-05FB-C0CD-D1FA-16C46E7BCB4D}"/>
                </a:ext>
              </a:extLst>
            </p:cNvPr>
            <p:cNvSpPr/>
            <p:nvPr/>
          </p:nvSpPr>
          <p:spPr>
            <a:xfrm rot="5400000">
              <a:off x="2912481" y="3237753"/>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161" name="矩形 74">
              <a:extLst>
                <a:ext uri="{FF2B5EF4-FFF2-40B4-BE49-F238E27FC236}">
                  <a16:creationId xmlns:a16="http://schemas.microsoft.com/office/drawing/2014/main" id="{8E1F4F9C-9598-F315-6209-9A30310B03B0}"/>
                </a:ext>
              </a:extLst>
            </p:cNvPr>
            <p:cNvSpPr>
              <a:spLocks noChangeArrowheads="1"/>
            </p:cNvSpPr>
            <p:nvPr/>
          </p:nvSpPr>
          <p:spPr bwMode="auto">
            <a:xfrm>
              <a:off x="2894591" y="3192227"/>
              <a:ext cx="129843" cy="215444"/>
            </a:xfrm>
            <a:prstGeom prst="rect">
              <a:avLst/>
            </a:prstGeom>
            <a:solidFill>
              <a:schemeClr val="bg1"/>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cxnSp>
          <p:nvCxnSpPr>
            <p:cNvPr id="162" name="直接连接符 161">
              <a:extLst>
                <a:ext uri="{FF2B5EF4-FFF2-40B4-BE49-F238E27FC236}">
                  <a16:creationId xmlns:a16="http://schemas.microsoft.com/office/drawing/2014/main" id="{82FA7690-C52C-EB7E-A72E-6F433FF4FE90}"/>
                </a:ext>
              </a:extLst>
            </p:cNvPr>
            <p:cNvCxnSpPr/>
            <p:nvPr/>
          </p:nvCxnSpPr>
          <p:spPr>
            <a:xfrm>
              <a:off x="2978837" y="3533005"/>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矩形 77">
              <a:extLst>
                <a:ext uri="{FF2B5EF4-FFF2-40B4-BE49-F238E27FC236}">
                  <a16:creationId xmlns:a16="http://schemas.microsoft.com/office/drawing/2014/main" id="{15F4A558-336D-74BD-B723-FD37B1FC21D1}"/>
                </a:ext>
              </a:extLst>
            </p:cNvPr>
            <p:cNvSpPr>
              <a:spLocks noChangeArrowheads="1"/>
            </p:cNvSpPr>
            <p:nvPr/>
          </p:nvSpPr>
          <p:spPr bwMode="auto">
            <a:xfrm>
              <a:off x="3088270" y="3555234"/>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164" name="直接连接符 163">
              <a:extLst>
                <a:ext uri="{FF2B5EF4-FFF2-40B4-BE49-F238E27FC236}">
                  <a16:creationId xmlns:a16="http://schemas.microsoft.com/office/drawing/2014/main" id="{AFA628E5-D060-6E4A-AAF7-83211459496A}"/>
                </a:ext>
              </a:extLst>
            </p:cNvPr>
            <p:cNvCxnSpPr/>
            <p:nvPr/>
          </p:nvCxnSpPr>
          <p:spPr>
            <a:xfrm>
              <a:off x="3296857" y="3325577"/>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5" name="正五边形 174">
              <a:extLst>
                <a:ext uri="{FF2B5EF4-FFF2-40B4-BE49-F238E27FC236}">
                  <a16:creationId xmlns:a16="http://schemas.microsoft.com/office/drawing/2014/main" id="{87081EE0-B613-F3C0-07E6-1E0660185BA8}"/>
                </a:ext>
              </a:extLst>
            </p:cNvPr>
            <p:cNvSpPr/>
            <p:nvPr/>
          </p:nvSpPr>
          <p:spPr>
            <a:xfrm rot="5400000">
              <a:off x="3347456" y="3214453"/>
              <a:ext cx="432000" cy="432000"/>
            </a:xfrm>
            <a:prstGeom prst="pent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166" name="直接连接符 165">
              <a:extLst>
                <a:ext uri="{FF2B5EF4-FFF2-40B4-BE49-F238E27FC236}">
                  <a16:creationId xmlns:a16="http://schemas.microsoft.com/office/drawing/2014/main" id="{C42D2FB5-1467-35A4-A214-496475705E51}"/>
                </a:ext>
              </a:extLst>
            </p:cNvPr>
            <p:cNvCxnSpPr/>
            <p:nvPr/>
          </p:nvCxnSpPr>
          <p:spPr>
            <a:xfrm flipH="1" flipV="1">
              <a:off x="3628645" y="3300177"/>
              <a:ext cx="10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7" name="矩形 88">
              <a:extLst>
                <a:ext uri="{FF2B5EF4-FFF2-40B4-BE49-F238E27FC236}">
                  <a16:creationId xmlns:a16="http://schemas.microsoft.com/office/drawing/2014/main" id="{DA8627C8-BB78-DC26-FD1C-CF4A37AE673B}"/>
                </a:ext>
              </a:extLst>
            </p:cNvPr>
            <p:cNvSpPr>
              <a:spLocks noChangeArrowheads="1"/>
            </p:cNvSpPr>
            <p:nvPr/>
          </p:nvSpPr>
          <p:spPr bwMode="auto">
            <a:xfrm>
              <a:off x="3541498" y="3096977"/>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68" name="矩形 90">
              <a:extLst>
                <a:ext uri="{FF2B5EF4-FFF2-40B4-BE49-F238E27FC236}">
                  <a16:creationId xmlns:a16="http://schemas.microsoft.com/office/drawing/2014/main" id="{81BD8CD8-9BB2-EE57-99A1-5AA9B151968F}"/>
                </a:ext>
              </a:extLst>
            </p:cNvPr>
            <p:cNvSpPr>
              <a:spLocks noChangeArrowheads="1"/>
            </p:cNvSpPr>
            <p:nvPr/>
          </p:nvSpPr>
          <p:spPr bwMode="auto">
            <a:xfrm>
              <a:off x="3516098" y="3527189"/>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169" name="直接连接符 168">
              <a:extLst>
                <a:ext uri="{FF2B5EF4-FFF2-40B4-BE49-F238E27FC236}">
                  <a16:creationId xmlns:a16="http://schemas.microsoft.com/office/drawing/2014/main" id="{060CBFA7-E9C6-B3F9-EEEB-98C272DA5612}"/>
                </a:ext>
              </a:extLst>
            </p:cNvPr>
            <p:cNvCxnSpPr/>
            <p:nvPr/>
          </p:nvCxnSpPr>
          <p:spPr>
            <a:xfrm>
              <a:off x="3147632" y="3023952"/>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矩形 93">
              <a:extLst>
                <a:ext uri="{FF2B5EF4-FFF2-40B4-BE49-F238E27FC236}">
                  <a16:creationId xmlns:a16="http://schemas.microsoft.com/office/drawing/2014/main" id="{5CC5EE46-E331-1D90-E04C-B1B099755EB6}"/>
                </a:ext>
              </a:extLst>
            </p:cNvPr>
            <p:cNvSpPr>
              <a:spLocks noChangeArrowheads="1"/>
            </p:cNvSpPr>
            <p:nvPr/>
          </p:nvSpPr>
          <p:spPr bwMode="auto">
            <a:xfrm>
              <a:off x="3041933" y="2820752"/>
              <a:ext cx="4209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sp>
          <p:nvSpPr>
            <p:cNvPr id="171" name="矩形 71">
              <a:extLst>
                <a:ext uri="{FF2B5EF4-FFF2-40B4-BE49-F238E27FC236}">
                  <a16:creationId xmlns:a16="http://schemas.microsoft.com/office/drawing/2014/main" id="{8DEB68FD-3654-103F-BB1F-C02C385BC448}"/>
                </a:ext>
              </a:extLst>
            </p:cNvPr>
            <p:cNvSpPr>
              <a:spLocks noChangeArrowheads="1"/>
            </p:cNvSpPr>
            <p:nvPr/>
          </p:nvSpPr>
          <p:spPr bwMode="auto">
            <a:xfrm>
              <a:off x="3504790" y="3388937"/>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9</a:t>
              </a:r>
              <a:endParaRPr lang="zh-CN" altLang="en-US" sz="1400" dirty="0">
                <a:latin typeface="Times New Roman" panose="02020603050405020304" pitchFamily="18" charset="0"/>
              </a:endParaRPr>
            </a:p>
          </p:txBody>
        </p:sp>
        <p:cxnSp>
          <p:nvCxnSpPr>
            <p:cNvPr id="172" name="直接连接符 171">
              <a:extLst>
                <a:ext uri="{FF2B5EF4-FFF2-40B4-BE49-F238E27FC236}">
                  <a16:creationId xmlns:a16="http://schemas.microsoft.com/office/drawing/2014/main" id="{02D6A3BF-AA77-419C-B998-A8793836DDD2}"/>
                </a:ext>
              </a:extLst>
            </p:cNvPr>
            <p:cNvCxnSpPr/>
            <p:nvPr/>
          </p:nvCxnSpPr>
          <p:spPr>
            <a:xfrm>
              <a:off x="1940751" y="3140699"/>
              <a:ext cx="0" cy="72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3" name="Text Box 14">
              <a:extLst>
                <a:ext uri="{FF2B5EF4-FFF2-40B4-BE49-F238E27FC236}">
                  <a16:creationId xmlns:a16="http://schemas.microsoft.com/office/drawing/2014/main" id="{2BD5B376-3632-DADC-9D41-CBFB881668C3}"/>
                </a:ext>
              </a:extLst>
            </p:cNvPr>
            <p:cNvSpPr txBox="1">
              <a:spLocks noChangeArrowheads="1"/>
            </p:cNvSpPr>
            <p:nvPr/>
          </p:nvSpPr>
          <p:spPr bwMode="auto">
            <a:xfrm>
              <a:off x="3831833" y="3181040"/>
              <a:ext cx="4048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dirty="0">
                  <a:effectLst>
                    <a:outerShdw blurRad="38100" dist="38100" dir="2700000" algn="tl">
                      <a:srgbClr val="C0C0C0"/>
                    </a:outerShdw>
                  </a:effectLst>
                  <a:latin typeface="Times New Roman" pitchFamily="18" charset="0"/>
                </a:rPr>
                <a:t>A</a:t>
              </a:r>
            </a:p>
          </p:txBody>
        </p:sp>
        <p:sp>
          <p:nvSpPr>
            <p:cNvPr id="174" name="矩形 15">
              <a:extLst>
                <a:ext uri="{FF2B5EF4-FFF2-40B4-BE49-F238E27FC236}">
                  <a16:creationId xmlns:a16="http://schemas.microsoft.com/office/drawing/2014/main" id="{4465D702-C5BE-9FC8-8882-161963FB96D0}"/>
                </a:ext>
              </a:extLst>
            </p:cNvPr>
            <p:cNvSpPr>
              <a:spLocks noChangeArrowheads="1"/>
            </p:cNvSpPr>
            <p:nvPr/>
          </p:nvSpPr>
          <p:spPr bwMode="auto">
            <a:xfrm>
              <a:off x="2720418" y="4232381"/>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3</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175" name="矩形 15">
              <a:extLst>
                <a:ext uri="{FF2B5EF4-FFF2-40B4-BE49-F238E27FC236}">
                  <a16:creationId xmlns:a16="http://schemas.microsoft.com/office/drawing/2014/main" id="{EF337154-0C54-9DC1-920F-75694BAD7C52}"/>
                </a:ext>
              </a:extLst>
            </p:cNvPr>
            <p:cNvSpPr>
              <a:spLocks noChangeArrowheads="1"/>
            </p:cNvSpPr>
            <p:nvPr/>
          </p:nvSpPr>
          <p:spPr bwMode="auto">
            <a:xfrm>
              <a:off x="2328934" y="3706120"/>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5</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cxnSp>
          <p:nvCxnSpPr>
            <p:cNvPr id="176" name="直接连接符 175">
              <a:extLst>
                <a:ext uri="{FF2B5EF4-FFF2-40B4-BE49-F238E27FC236}">
                  <a16:creationId xmlns:a16="http://schemas.microsoft.com/office/drawing/2014/main" id="{5217EF70-A187-78DF-0C1A-167391FBBF4B}"/>
                </a:ext>
              </a:extLst>
            </p:cNvPr>
            <p:cNvCxnSpPr/>
            <p:nvPr/>
          </p:nvCxnSpPr>
          <p:spPr>
            <a:xfrm>
              <a:off x="3440710" y="6096172"/>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177" name="等腰三角形 176">
              <a:extLst>
                <a:ext uri="{FF2B5EF4-FFF2-40B4-BE49-F238E27FC236}">
                  <a16:creationId xmlns:a16="http://schemas.microsoft.com/office/drawing/2014/main" id="{D33369D4-A97F-E8BA-D087-0985C9E4CF22}"/>
                </a:ext>
              </a:extLst>
            </p:cNvPr>
            <p:cNvSpPr>
              <a:spLocks/>
            </p:cNvSpPr>
            <p:nvPr/>
          </p:nvSpPr>
          <p:spPr>
            <a:xfrm rot="3060000">
              <a:off x="4131981" y="5745841"/>
              <a:ext cx="72000"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178" name="等腰三角形 177">
              <a:extLst>
                <a:ext uri="{FF2B5EF4-FFF2-40B4-BE49-F238E27FC236}">
                  <a16:creationId xmlns:a16="http://schemas.microsoft.com/office/drawing/2014/main" id="{9D388C41-2617-5318-E89A-C097748A68C6}"/>
                </a:ext>
              </a:extLst>
            </p:cNvPr>
            <p:cNvSpPr>
              <a:spLocks noChangeAspect="1"/>
            </p:cNvSpPr>
            <p:nvPr/>
          </p:nvSpPr>
          <p:spPr>
            <a:xfrm rot="18660000">
              <a:off x="3281774" y="5748295"/>
              <a:ext cx="61884" cy="432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79" name="直接连接符 178">
              <a:extLst>
                <a:ext uri="{FF2B5EF4-FFF2-40B4-BE49-F238E27FC236}">
                  <a16:creationId xmlns:a16="http://schemas.microsoft.com/office/drawing/2014/main" id="{4384FEE9-DD4A-E6A4-0C05-A525A0CE460B}"/>
                </a:ext>
              </a:extLst>
            </p:cNvPr>
            <p:cNvCxnSpPr/>
            <p:nvPr/>
          </p:nvCxnSpPr>
          <p:spPr>
            <a:xfrm flipH="1">
              <a:off x="3167661" y="5626272"/>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直接连接符 179">
              <a:extLst>
                <a:ext uri="{FF2B5EF4-FFF2-40B4-BE49-F238E27FC236}">
                  <a16:creationId xmlns:a16="http://schemas.microsoft.com/office/drawing/2014/main" id="{F83EF007-6425-20D6-DBB3-1A2407250522}"/>
                </a:ext>
              </a:extLst>
            </p:cNvPr>
            <p:cNvCxnSpPr/>
            <p:nvPr/>
          </p:nvCxnSpPr>
          <p:spPr>
            <a:xfrm>
              <a:off x="3815361" y="5616747"/>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1" name="矩形 58">
              <a:extLst>
                <a:ext uri="{FF2B5EF4-FFF2-40B4-BE49-F238E27FC236}">
                  <a16:creationId xmlns:a16="http://schemas.microsoft.com/office/drawing/2014/main" id="{80C5123E-028F-9083-392B-278DC9B60961}"/>
                </a:ext>
              </a:extLst>
            </p:cNvPr>
            <p:cNvSpPr>
              <a:spLocks noChangeArrowheads="1"/>
            </p:cNvSpPr>
            <p:nvPr/>
          </p:nvSpPr>
          <p:spPr bwMode="auto">
            <a:xfrm>
              <a:off x="3662157" y="5472285"/>
              <a:ext cx="231794" cy="215444"/>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182" name="直接连接符 181">
              <a:extLst>
                <a:ext uri="{FF2B5EF4-FFF2-40B4-BE49-F238E27FC236}">
                  <a16:creationId xmlns:a16="http://schemas.microsoft.com/office/drawing/2014/main" id="{DF6376CB-DDDF-4827-0B36-A55ED72D1158}"/>
                </a:ext>
              </a:extLst>
            </p:cNvPr>
            <p:cNvCxnSpPr/>
            <p:nvPr/>
          </p:nvCxnSpPr>
          <p:spPr>
            <a:xfrm>
              <a:off x="4324999" y="5370151"/>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直接连接符 182">
              <a:extLst>
                <a:ext uri="{FF2B5EF4-FFF2-40B4-BE49-F238E27FC236}">
                  <a16:creationId xmlns:a16="http://schemas.microsoft.com/office/drawing/2014/main" id="{DA89D725-D2FC-F314-ED2D-8A741B8DDFE0}"/>
                </a:ext>
              </a:extLst>
            </p:cNvPr>
            <p:cNvCxnSpPr/>
            <p:nvPr/>
          </p:nvCxnSpPr>
          <p:spPr>
            <a:xfrm>
              <a:off x="3157084" y="5708822"/>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矩形 93">
              <a:extLst>
                <a:ext uri="{FF2B5EF4-FFF2-40B4-BE49-F238E27FC236}">
                  <a16:creationId xmlns:a16="http://schemas.microsoft.com/office/drawing/2014/main" id="{4713F0A3-225A-85A0-6D78-095CA0DF6D2A}"/>
                </a:ext>
              </a:extLst>
            </p:cNvPr>
            <p:cNvSpPr>
              <a:spLocks noChangeArrowheads="1"/>
            </p:cNvSpPr>
            <p:nvPr/>
          </p:nvSpPr>
          <p:spPr bwMode="auto">
            <a:xfrm>
              <a:off x="2249297" y="5555896"/>
              <a:ext cx="12332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185" name="矩形 93">
              <a:extLst>
                <a:ext uri="{FF2B5EF4-FFF2-40B4-BE49-F238E27FC236}">
                  <a16:creationId xmlns:a16="http://schemas.microsoft.com/office/drawing/2014/main" id="{F58318BA-45F5-1DB3-9612-666C80EDBA6F}"/>
                </a:ext>
              </a:extLst>
            </p:cNvPr>
            <p:cNvSpPr>
              <a:spLocks noChangeArrowheads="1"/>
            </p:cNvSpPr>
            <p:nvPr/>
          </p:nvSpPr>
          <p:spPr bwMode="auto">
            <a:xfrm>
              <a:off x="3044193" y="5972114"/>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186" name="矩形 93">
              <a:extLst>
                <a:ext uri="{FF2B5EF4-FFF2-40B4-BE49-F238E27FC236}">
                  <a16:creationId xmlns:a16="http://schemas.microsoft.com/office/drawing/2014/main" id="{A42DCD22-B821-1519-3A7D-071DE432162F}"/>
                </a:ext>
              </a:extLst>
            </p:cNvPr>
            <p:cNvSpPr>
              <a:spLocks noChangeArrowheads="1"/>
            </p:cNvSpPr>
            <p:nvPr/>
          </p:nvSpPr>
          <p:spPr bwMode="auto">
            <a:xfrm>
              <a:off x="4218357" y="6019540"/>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187" name="直接连接符 186">
              <a:extLst>
                <a:ext uri="{FF2B5EF4-FFF2-40B4-BE49-F238E27FC236}">
                  <a16:creationId xmlns:a16="http://schemas.microsoft.com/office/drawing/2014/main" id="{C6C4B1A6-8B20-0331-7F00-A4DE0C559512}"/>
                </a:ext>
              </a:extLst>
            </p:cNvPr>
            <p:cNvCxnSpPr/>
            <p:nvPr/>
          </p:nvCxnSpPr>
          <p:spPr>
            <a:xfrm>
              <a:off x="3457115" y="5953297"/>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直接连接符 187">
              <a:extLst>
                <a:ext uri="{FF2B5EF4-FFF2-40B4-BE49-F238E27FC236}">
                  <a16:creationId xmlns:a16="http://schemas.microsoft.com/office/drawing/2014/main" id="{E45F0FE5-390B-193C-D101-19586D4AFC3F}"/>
                </a:ext>
              </a:extLst>
            </p:cNvPr>
            <p:cNvCxnSpPr/>
            <p:nvPr/>
          </p:nvCxnSpPr>
          <p:spPr>
            <a:xfrm>
              <a:off x="4001098" y="5953297"/>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矩形 93">
              <a:extLst>
                <a:ext uri="{FF2B5EF4-FFF2-40B4-BE49-F238E27FC236}">
                  <a16:creationId xmlns:a16="http://schemas.microsoft.com/office/drawing/2014/main" id="{48BBAADD-98E2-043D-20D5-78716399FF9E}"/>
                </a:ext>
              </a:extLst>
            </p:cNvPr>
            <p:cNvSpPr>
              <a:spLocks noChangeArrowheads="1"/>
            </p:cNvSpPr>
            <p:nvPr/>
          </p:nvSpPr>
          <p:spPr bwMode="auto">
            <a:xfrm>
              <a:off x="3894673" y="5770011"/>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90" name="矩形 93">
              <a:extLst>
                <a:ext uri="{FF2B5EF4-FFF2-40B4-BE49-F238E27FC236}">
                  <a16:creationId xmlns:a16="http://schemas.microsoft.com/office/drawing/2014/main" id="{E4AE3A49-BD82-F542-B3BF-AC04BFCBF1D2}"/>
                </a:ext>
              </a:extLst>
            </p:cNvPr>
            <p:cNvSpPr>
              <a:spLocks noChangeArrowheads="1"/>
            </p:cNvSpPr>
            <p:nvPr/>
          </p:nvSpPr>
          <p:spPr bwMode="auto">
            <a:xfrm>
              <a:off x="3335132" y="5769147"/>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91" name="矩形 93">
              <a:extLst>
                <a:ext uri="{FF2B5EF4-FFF2-40B4-BE49-F238E27FC236}">
                  <a16:creationId xmlns:a16="http://schemas.microsoft.com/office/drawing/2014/main" id="{B13DD797-6F62-0145-195F-94FF12168335}"/>
                </a:ext>
              </a:extLst>
            </p:cNvPr>
            <p:cNvSpPr>
              <a:spLocks noChangeArrowheads="1"/>
            </p:cNvSpPr>
            <p:nvPr/>
          </p:nvSpPr>
          <p:spPr bwMode="auto">
            <a:xfrm>
              <a:off x="3891071" y="6207297"/>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92" name="矩形 93">
              <a:extLst>
                <a:ext uri="{FF2B5EF4-FFF2-40B4-BE49-F238E27FC236}">
                  <a16:creationId xmlns:a16="http://schemas.microsoft.com/office/drawing/2014/main" id="{8DEF7EC8-E08A-B542-399A-EA91783BDC0A}"/>
                </a:ext>
              </a:extLst>
            </p:cNvPr>
            <p:cNvSpPr>
              <a:spLocks noChangeArrowheads="1"/>
            </p:cNvSpPr>
            <p:nvPr/>
          </p:nvSpPr>
          <p:spPr bwMode="auto">
            <a:xfrm>
              <a:off x="3338692" y="6207297"/>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193" name="矩形 15">
              <a:extLst>
                <a:ext uri="{FF2B5EF4-FFF2-40B4-BE49-F238E27FC236}">
                  <a16:creationId xmlns:a16="http://schemas.microsoft.com/office/drawing/2014/main" id="{A7124EE3-8098-16A3-AE1A-0D3C096B0F12}"/>
                </a:ext>
              </a:extLst>
            </p:cNvPr>
            <p:cNvSpPr>
              <a:spLocks noChangeArrowheads="1"/>
            </p:cNvSpPr>
            <p:nvPr/>
          </p:nvSpPr>
          <p:spPr bwMode="auto">
            <a:xfrm>
              <a:off x="4326173" y="5760797"/>
              <a:ext cx="2143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194" name="六边形 193">
              <a:extLst>
                <a:ext uri="{FF2B5EF4-FFF2-40B4-BE49-F238E27FC236}">
                  <a16:creationId xmlns:a16="http://schemas.microsoft.com/office/drawing/2014/main" id="{69EE660B-DAB2-E4A5-B483-6936749553FF}"/>
                </a:ext>
              </a:extLst>
            </p:cNvPr>
            <p:cNvSpPr/>
            <p:nvPr/>
          </p:nvSpPr>
          <p:spPr>
            <a:xfrm rot="5400000">
              <a:off x="3668578" y="4873286"/>
              <a:ext cx="468000" cy="396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195" name="矩形 74">
              <a:extLst>
                <a:ext uri="{FF2B5EF4-FFF2-40B4-BE49-F238E27FC236}">
                  <a16:creationId xmlns:a16="http://schemas.microsoft.com/office/drawing/2014/main" id="{DC49F1C7-78CC-96AA-07A7-D8910D62210D}"/>
                </a:ext>
              </a:extLst>
            </p:cNvPr>
            <p:cNvSpPr>
              <a:spLocks noChangeArrowheads="1"/>
            </p:cNvSpPr>
            <p:nvPr/>
          </p:nvSpPr>
          <p:spPr bwMode="auto">
            <a:xfrm>
              <a:off x="3487820" y="4827760"/>
              <a:ext cx="269306" cy="215444"/>
            </a:xfrm>
            <a:prstGeom prst="rect">
              <a:avLst/>
            </a:prstGeom>
            <a:solidFill>
              <a:schemeClr val="bg1"/>
            </a:solid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HN</a:t>
              </a:r>
              <a:endParaRPr lang="zh-CN" altLang="en-US" sz="1400" b="1" dirty="0">
                <a:solidFill>
                  <a:srgbClr val="000000"/>
                </a:solidFill>
                <a:latin typeface="Times New Roman" panose="02020603050405020304" pitchFamily="18" charset="0"/>
              </a:endParaRPr>
            </a:p>
          </p:txBody>
        </p:sp>
        <p:cxnSp>
          <p:nvCxnSpPr>
            <p:cNvPr id="196" name="直接连接符 195">
              <a:extLst>
                <a:ext uri="{FF2B5EF4-FFF2-40B4-BE49-F238E27FC236}">
                  <a16:creationId xmlns:a16="http://schemas.microsoft.com/office/drawing/2014/main" id="{401C64C9-4219-718C-0A3B-82804F7BC710}"/>
                </a:ext>
              </a:extLst>
            </p:cNvPr>
            <p:cNvCxnSpPr/>
            <p:nvPr/>
          </p:nvCxnSpPr>
          <p:spPr>
            <a:xfrm>
              <a:off x="3734934" y="5168538"/>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7" name="矩形 77">
              <a:extLst>
                <a:ext uri="{FF2B5EF4-FFF2-40B4-BE49-F238E27FC236}">
                  <a16:creationId xmlns:a16="http://schemas.microsoft.com/office/drawing/2014/main" id="{7006A974-0AB9-C2F6-FF3D-04DD3DAB9CF7}"/>
                </a:ext>
              </a:extLst>
            </p:cNvPr>
            <p:cNvSpPr>
              <a:spLocks noChangeArrowheads="1"/>
            </p:cNvSpPr>
            <p:nvPr/>
          </p:nvSpPr>
          <p:spPr bwMode="auto">
            <a:xfrm>
              <a:off x="3844367" y="5190767"/>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198" name="直接连接符 197">
              <a:extLst>
                <a:ext uri="{FF2B5EF4-FFF2-40B4-BE49-F238E27FC236}">
                  <a16:creationId xmlns:a16="http://schemas.microsoft.com/office/drawing/2014/main" id="{3664B324-AC07-E8B8-280B-8425180CDAA0}"/>
                </a:ext>
              </a:extLst>
            </p:cNvPr>
            <p:cNvCxnSpPr/>
            <p:nvPr/>
          </p:nvCxnSpPr>
          <p:spPr>
            <a:xfrm>
              <a:off x="4052954" y="4961110"/>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9" name="正五边形 209">
              <a:extLst>
                <a:ext uri="{FF2B5EF4-FFF2-40B4-BE49-F238E27FC236}">
                  <a16:creationId xmlns:a16="http://schemas.microsoft.com/office/drawing/2014/main" id="{8086EF9E-0B4A-B40F-F765-0FF3AED87038}"/>
                </a:ext>
              </a:extLst>
            </p:cNvPr>
            <p:cNvSpPr/>
            <p:nvPr/>
          </p:nvSpPr>
          <p:spPr>
            <a:xfrm rot="5400000">
              <a:off x="4103553" y="4849986"/>
              <a:ext cx="432000" cy="432000"/>
            </a:xfrm>
            <a:prstGeom prst="pent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00" name="直接连接符 199">
              <a:extLst>
                <a:ext uri="{FF2B5EF4-FFF2-40B4-BE49-F238E27FC236}">
                  <a16:creationId xmlns:a16="http://schemas.microsoft.com/office/drawing/2014/main" id="{675456B9-D296-4B84-0248-42DF9D089331}"/>
                </a:ext>
              </a:extLst>
            </p:cNvPr>
            <p:cNvCxnSpPr/>
            <p:nvPr/>
          </p:nvCxnSpPr>
          <p:spPr>
            <a:xfrm flipH="1" flipV="1">
              <a:off x="4384742" y="4935710"/>
              <a:ext cx="10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1" name="矩形 88">
              <a:extLst>
                <a:ext uri="{FF2B5EF4-FFF2-40B4-BE49-F238E27FC236}">
                  <a16:creationId xmlns:a16="http://schemas.microsoft.com/office/drawing/2014/main" id="{E14BA660-D604-7744-6ED2-115603FE65F2}"/>
                </a:ext>
              </a:extLst>
            </p:cNvPr>
            <p:cNvSpPr>
              <a:spLocks noChangeArrowheads="1"/>
            </p:cNvSpPr>
            <p:nvPr/>
          </p:nvSpPr>
          <p:spPr bwMode="auto">
            <a:xfrm>
              <a:off x="4297595" y="4732510"/>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02" name="矩形 90">
              <a:extLst>
                <a:ext uri="{FF2B5EF4-FFF2-40B4-BE49-F238E27FC236}">
                  <a16:creationId xmlns:a16="http://schemas.microsoft.com/office/drawing/2014/main" id="{A6CD4CBE-8A9A-4D0C-504D-640F9653FEF2}"/>
                </a:ext>
              </a:extLst>
            </p:cNvPr>
            <p:cNvSpPr>
              <a:spLocks noChangeArrowheads="1"/>
            </p:cNvSpPr>
            <p:nvPr/>
          </p:nvSpPr>
          <p:spPr bwMode="auto">
            <a:xfrm>
              <a:off x="4272195" y="5162722"/>
              <a:ext cx="129843" cy="215444"/>
            </a:xfrm>
            <a:prstGeom prst="rect">
              <a:avLst/>
            </a:prstGeom>
            <a:solidFill>
              <a:schemeClr val="bg1"/>
            </a:solid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03" name="直接连接符 202">
              <a:extLst>
                <a:ext uri="{FF2B5EF4-FFF2-40B4-BE49-F238E27FC236}">
                  <a16:creationId xmlns:a16="http://schemas.microsoft.com/office/drawing/2014/main" id="{15BCC21D-C5D6-39A4-702A-5236C43B5D38}"/>
                </a:ext>
              </a:extLst>
            </p:cNvPr>
            <p:cNvCxnSpPr/>
            <p:nvPr/>
          </p:nvCxnSpPr>
          <p:spPr>
            <a:xfrm>
              <a:off x="3912196" y="4667952"/>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4" name="矩形 93">
              <a:extLst>
                <a:ext uri="{FF2B5EF4-FFF2-40B4-BE49-F238E27FC236}">
                  <a16:creationId xmlns:a16="http://schemas.microsoft.com/office/drawing/2014/main" id="{BABD417F-25B6-C2F0-5C23-A0AC73C5857E}"/>
                </a:ext>
              </a:extLst>
            </p:cNvPr>
            <p:cNvSpPr>
              <a:spLocks noChangeArrowheads="1"/>
            </p:cNvSpPr>
            <p:nvPr/>
          </p:nvSpPr>
          <p:spPr bwMode="auto">
            <a:xfrm>
              <a:off x="3222715" y="5172005"/>
              <a:ext cx="4209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H</a:t>
              </a:r>
              <a:r>
                <a:rPr lang="en-US" altLang="zh-CN" sz="1400" b="1" baseline="-25000" dirty="0">
                  <a:solidFill>
                    <a:srgbClr val="000000"/>
                  </a:solidFill>
                  <a:latin typeface="Times New Roman" panose="02020603050405020304" pitchFamily="18" charset="0"/>
                </a:rPr>
                <a:t>2</a:t>
              </a:r>
              <a:r>
                <a:rPr lang="en-US" altLang="zh-CN" sz="1400" b="1" dirty="0">
                  <a:solidFill>
                    <a:srgbClr val="000000"/>
                  </a:solidFill>
                  <a:latin typeface="Times New Roman" panose="02020603050405020304" pitchFamily="18" charset="0"/>
                </a:rPr>
                <a:t>N</a:t>
              </a:r>
              <a:endParaRPr lang="zh-CN" altLang="en-US" sz="1400" b="1" baseline="-25000" dirty="0">
                <a:latin typeface="Times New Roman" panose="02020603050405020304" pitchFamily="18" charset="0"/>
              </a:endParaRPr>
            </a:p>
          </p:txBody>
        </p:sp>
        <p:sp>
          <p:nvSpPr>
            <p:cNvPr id="205" name="矩形 71">
              <a:extLst>
                <a:ext uri="{FF2B5EF4-FFF2-40B4-BE49-F238E27FC236}">
                  <a16:creationId xmlns:a16="http://schemas.microsoft.com/office/drawing/2014/main" id="{903F4ECA-7560-C8E7-AC00-F91520F48A63}"/>
                </a:ext>
              </a:extLst>
            </p:cNvPr>
            <p:cNvSpPr>
              <a:spLocks noChangeArrowheads="1"/>
            </p:cNvSpPr>
            <p:nvPr/>
          </p:nvSpPr>
          <p:spPr bwMode="auto">
            <a:xfrm>
              <a:off x="4260887" y="5024470"/>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9</a:t>
              </a:r>
              <a:endParaRPr lang="zh-CN" altLang="en-US" sz="1400" dirty="0">
                <a:latin typeface="Times New Roman" panose="02020603050405020304" pitchFamily="18" charset="0"/>
              </a:endParaRPr>
            </a:p>
          </p:txBody>
        </p:sp>
        <p:cxnSp>
          <p:nvCxnSpPr>
            <p:cNvPr id="206" name="直接连接符 205">
              <a:extLst>
                <a:ext uri="{FF2B5EF4-FFF2-40B4-BE49-F238E27FC236}">
                  <a16:creationId xmlns:a16="http://schemas.microsoft.com/office/drawing/2014/main" id="{C0E82375-7E57-7ADA-1C4E-77F81A69269A}"/>
                </a:ext>
              </a:extLst>
            </p:cNvPr>
            <p:cNvCxnSpPr/>
            <p:nvPr/>
          </p:nvCxnSpPr>
          <p:spPr>
            <a:xfrm>
              <a:off x="3878328" y="4667951"/>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7" name="矩形 93">
              <a:extLst>
                <a:ext uri="{FF2B5EF4-FFF2-40B4-BE49-F238E27FC236}">
                  <a16:creationId xmlns:a16="http://schemas.microsoft.com/office/drawing/2014/main" id="{F21A09C4-6DD7-CEDD-E701-915F8DECCE64}"/>
                </a:ext>
              </a:extLst>
            </p:cNvPr>
            <p:cNvSpPr>
              <a:spLocks noChangeArrowheads="1"/>
            </p:cNvSpPr>
            <p:nvPr/>
          </p:nvSpPr>
          <p:spPr bwMode="auto">
            <a:xfrm>
              <a:off x="3775274" y="4487394"/>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08" name="直接连接符 207">
              <a:extLst>
                <a:ext uri="{FF2B5EF4-FFF2-40B4-BE49-F238E27FC236}">
                  <a16:creationId xmlns:a16="http://schemas.microsoft.com/office/drawing/2014/main" id="{398FF5F4-36B3-30B4-8514-A3544BC0340B}"/>
                </a:ext>
              </a:extLst>
            </p:cNvPr>
            <p:cNvCxnSpPr/>
            <p:nvPr/>
          </p:nvCxnSpPr>
          <p:spPr>
            <a:xfrm flipH="1">
              <a:off x="3595229" y="5206646"/>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9" name="矩形 15">
              <a:extLst>
                <a:ext uri="{FF2B5EF4-FFF2-40B4-BE49-F238E27FC236}">
                  <a16:creationId xmlns:a16="http://schemas.microsoft.com/office/drawing/2014/main" id="{CFCC66E0-B714-7BA4-13F3-4AE63BB4B6A9}"/>
                </a:ext>
              </a:extLst>
            </p:cNvPr>
            <p:cNvSpPr>
              <a:spLocks noChangeArrowheads="1"/>
            </p:cNvSpPr>
            <p:nvPr/>
          </p:nvSpPr>
          <p:spPr bwMode="auto">
            <a:xfrm>
              <a:off x="3477927" y="5877398"/>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3</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sp>
          <p:nvSpPr>
            <p:cNvPr id="210" name="矩形 15">
              <a:extLst>
                <a:ext uri="{FF2B5EF4-FFF2-40B4-BE49-F238E27FC236}">
                  <a16:creationId xmlns:a16="http://schemas.microsoft.com/office/drawing/2014/main" id="{1B0300AA-83AA-C83E-0961-05C9802F8FBD}"/>
                </a:ext>
              </a:extLst>
            </p:cNvPr>
            <p:cNvSpPr>
              <a:spLocks noChangeArrowheads="1"/>
            </p:cNvSpPr>
            <p:nvPr/>
          </p:nvSpPr>
          <p:spPr bwMode="auto">
            <a:xfrm>
              <a:off x="3086443" y="5351137"/>
              <a:ext cx="2141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5</a:t>
              </a:r>
              <a:r>
                <a:rPr lang="zh-CN" altLang="en-US" sz="1400" dirty="0">
                  <a:solidFill>
                    <a:srgbClr val="000000"/>
                  </a:solidFill>
                  <a:latin typeface="Times New Roman" panose="02020603050405020304" pitchFamily="18" charset="0"/>
                </a:rPr>
                <a:t>'</a:t>
              </a:r>
              <a:endParaRPr lang="zh-CN" altLang="en-US" sz="1400" dirty="0">
                <a:latin typeface="Times New Roman" panose="02020603050405020304" pitchFamily="18" charset="0"/>
              </a:endParaRPr>
            </a:p>
          </p:txBody>
        </p:sp>
        <p:cxnSp>
          <p:nvCxnSpPr>
            <p:cNvPr id="211" name="直接连接符 210">
              <a:extLst>
                <a:ext uri="{FF2B5EF4-FFF2-40B4-BE49-F238E27FC236}">
                  <a16:creationId xmlns:a16="http://schemas.microsoft.com/office/drawing/2014/main" id="{B94C5DE6-1437-7707-7777-30D4E0EE9DFD}"/>
                </a:ext>
              </a:extLst>
            </p:cNvPr>
            <p:cNvCxnSpPr/>
            <p:nvPr/>
          </p:nvCxnSpPr>
          <p:spPr>
            <a:xfrm>
              <a:off x="2698266" y="4785716"/>
              <a:ext cx="0" cy="72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2" name="Text Box 13">
              <a:extLst>
                <a:ext uri="{FF2B5EF4-FFF2-40B4-BE49-F238E27FC236}">
                  <a16:creationId xmlns:a16="http://schemas.microsoft.com/office/drawing/2014/main" id="{3B82EBF5-D47F-0ED8-DEBA-43F4BB1D5368}"/>
                </a:ext>
              </a:extLst>
            </p:cNvPr>
            <p:cNvSpPr txBox="1">
              <a:spLocks noChangeArrowheads="1"/>
            </p:cNvSpPr>
            <p:nvPr/>
          </p:nvSpPr>
          <p:spPr bwMode="auto">
            <a:xfrm>
              <a:off x="4602492" y="4811807"/>
              <a:ext cx="4206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dirty="0">
                  <a:effectLst>
                    <a:outerShdw blurRad="38100" dist="38100" dir="2700000" algn="tl">
                      <a:srgbClr val="C0C0C0"/>
                    </a:outerShdw>
                  </a:effectLst>
                  <a:latin typeface="Times New Roman" pitchFamily="18" charset="0"/>
                </a:rPr>
                <a:t>G</a:t>
              </a:r>
            </a:p>
          </p:txBody>
        </p:sp>
      </p:grpSp>
      <p:cxnSp>
        <p:nvCxnSpPr>
          <p:cNvPr id="213" name="直接连接符 212">
            <a:extLst>
              <a:ext uri="{FF2B5EF4-FFF2-40B4-BE49-F238E27FC236}">
                <a16:creationId xmlns:a16="http://schemas.microsoft.com/office/drawing/2014/main" id="{AF48CB9B-4FAF-F914-C5B2-F2704B2EEDA2}"/>
              </a:ext>
            </a:extLst>
          </p:cNvPr>
          <p:cNvCxnSpPr/>
          <p:nvPr/>
        </p:nvCxnSpPr>
        <p:spPr>
          <a:xfrm>
            <a:off x="6844429" y="739638"/>
            <a:ext cx="432000" cy="50400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直接连接符 213">
            <a:extLst>
              <a:ext uri="{FF2B5EF4-FFF2-40B4-BE49-F238E27FC236}">
                <a16:creationId xmlns:a16="http://schemas.microsoft.com/office/drawing/2014/main" id="{66B90328-EDF0-D7B3-5FA3-6D696D59F2C1}"/>
              </a:ext>
            </a:extLst>
          </p:cNvPr>
          <p:cNvCxnSpPr/>
          <p:nvPr/>
        </p:nvCxnSpPr>
        <p:spPr>
          <a:xfrm flipH="1">
            <a:off x="8613027" y="5312068"/>
            <a:ext cx="432000" cy="43200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215" name="文本框 214">
            <a:extLst>
              <a:ext uri="{FF2B5EF4-FFF2-40B4-BE49-F238E27FC236}">
                <a16:creationId xmlns:a16="http://schemas.microsoft.com/office/drawing/2014/main" id="{2940815C-9F78-1E0A-339F-278E169C0555}"/>
              </a:ext>
            </a:extLst>
          </p:cNvPr>
          <p:cNvSpPr txBox="1"/>
          <p:nvPr/>
        </p:nvSpPr>
        <p:spPr>
          <a:xfrm>
            <a:off x="5172635" y="2467885"/>
            <a:ext cx="1887794" cy="369332"/>
          </a:xfrm>
          <a:prstGeom prst="rect">
            <a:avLst/>
          </a:prstGeom>
          <a:noFill/>
        </p:spPr>
        <p:txBody>
          <a:bodyPr wrap="square">
            <a:spAutoFit/>
          </a:bodyPr>
          <a:lstStyle/>
          <a:p>
            <a:r>
              <a:rPr lang="en-US" altLang="zh-CN"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3’,5’-</a:t>
            </a:r>
            <a:r>
              <a:rPr lang="zh-CN" altLang="en-US"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磷酸二酯键</a:t>
            </a:r>
          </a:p>
        </p:txBody>
      </p:sp>
      <p:cxnSp>
        <p:nvCxnSpPr>
          <p:cNvPr id="216" name="直接箭头连接符 215">
            <a:extLst>
              <a:ext uri="{FF2B5EF4-FFF2-40B4-BE49-F238E27FC236}">
                <a16:creationId xmlns:a16="http://schemas.microsoft.com/office/drawing/2014/main" id="{DD17DBAC-F770-EE52-9A4E-91593D2EF98E}"/>
              </a:ext>
            </a:extLst>
          </p:cNvPr>
          <p:cNvCxnSpPr/>
          <p:nvPr/>
        </p:nvCxnSpPr>
        <p:spPr>
          <a:xfrm>
            <a:off x="6972328" y="2659503"/>
            <a:ext cx="5760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17" name="文本框 216">
            <a:extLst>
              <a:ext uri="{FF2B5EF4-FFF2-40B4-BE49-F238E27FC236}">
                <a16:creationId xmlns:a16="http://schemas.microsoft.com/office/drawing/2014/main" id="{49270276-38F7-E47F-EA38-2F21456C09ED}"/>
              </a:ext>
            </a:extLst>
          </p:cNvPr>
          <p:cNvSpPr txBox="1"/>
          <p:nvPr/>
        </p:nvSpPr>
        <p:spPr>
          <a:xfrm>
            <a:off x="5904758" y="4145928"/>
            <a:ext cx="1887794" cy="369332"/>
          </a:xfrm>
          <a:prstGeom prst="rect">
            <a:avLst/>
          </a:prstGeom>
          <a:noFill/>
        </p:spPr>
        <p:txBody>
          <a:bodyPr wrap="square">
            <a:spAutoFit/>
          </a:bodyPr>
          <a:lstStyle/>
          <a:p>
            <a:r>
              <a:rPr lang="en-US" altLang="zh-CN"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3’,5’-</a:t>
            </a:r>
            <a:r>
              <a:rPr lang="zh-CN" altLang="en-US"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磷酸二酯键</a:t>
            </a:r>
          </a:p>
        </p:txBody>
      </p:sp>
      <p:cxnSp>
        <p:nvCxnSpPr>
          <p:cNvPr id="218" name="直接箭头连接符 217">
            <a:extLst>
              <a:ext uri="{FF2B5EF4-FFF2-40B4-BE49-F238E27FC236}">
                <a16:creationId xmlns:a16="http://schemas.microsoft.com/office/drawing/2014/main" id="{93E01F56-C0EF-23E4-AA24-BD3BA07F9F6D}"/>
              </a:ext>
            </a:extLst>
          </p:cNvPr>
          <p:cNvCxnSpPr/>
          <p:nvPr/>
        </p:nvCxnSpPr>
        <p:spPr>
          <a:xfrm>
            <a:off x="7704451" y="4337546"/>
            <a:ext cx="5760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4645321"/>
      </p:ext>
    </p:extLst>
  </p:cSld>
  <p:clrMapOvr>
    <a:masterClrMapping/>
  </p:clrMapOvr>
  <p:transition spd="med">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par>
                                <p:cTn id="8" presetID="1" presetClass="entr" presetSubtype="0" fill="hold" nodeType="withEffect">
                                  <p:stCondLst>
                                    <p:cond delay="0"/>
                                  </p:stCondLst>
                                  <p:childTnLst>
                                    <p:set>
                                      <p:cBhvr>
                                        <p:cTn id="9" dur="1" fill="hold">
                                          <p:stCondLst>
                                            <p:cond delay="0"/>
                                          </p:stCondLst>
                                        </p:cTn>
                                        <p:tgtEl>
                                          <p:spTgt spid="4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0" presetClass="exit" presetSubtype="0" fill="hold" nodeType="clickEffect">
                                  <p:stCondLst>
                                    <p:cond delay="0"/>
                                  </p:stCondLst>
                                  <p:childTnLst>
                                    <p:animEffect transition="out" filter="fade">
                                      <p:cBhvr>
                                        <p:cTn id="13" dur="500"/>
                                        <p:tgtEl>
                                          <p:spTgt spid="40"/>
                                        </p:tgtEl>
                                      </p:cBhvr>
                                    </p:animEffect>
                                    <p:set>
                                      <p:cBhvr>
                                        <p:cTn id="14" dur="1" fill="hold">
                                          <p:stCondLst>
                                            <p:cond delay="499"/>
                                          </p:stCondLst>
                                        </p:cTn>
                                        <p:tgtEl>
                                          <p:spTgt spid="40"/>
                                        </p:tgtEl>
                                        <p:attrNameLst>
                                          <p:attrName>style.visibility</p:attrName>
                                        </p:attrNameLst>
                                      </p:cBhvr>
                                      <p:to>
                                        <p:strVal val="hidden"/>
                                      </p:to>
                                    </p:set>
                                  </p:childTnLst>
                                </p:cTn>
                              </p:par>
                            </p:childTnLst>
                          </p:cTn>
                        </p:par>
                        <p:par>
                          <p:cTn id="15" fill="hold">
                            <p:stCondLst>
                              <p:cond delay="500"/>
                            </p:stCondLst>
                            <p:childTnLst>
                              <p:par>
                                <p:cTn id="16" presetID="1" presetClass="entr" presetSubtype="0" fill="hold" nodeType="afterEffect">
                                  <p:stCondLst>
                                    <p:cond delay="0"/>
                                  </p:stCondLst>
                                  <p:childTnLst>
                                    <p:set>
                                      <p:cBhvr>
                                        <p:cTn id="17" dur="1" fill="hold">
                                          <p:stCondLst>
                                            <p:cond delay="0"/>
                                          </p:stCondLst>
                                        </p:cTn>
                                        <p:tgtEl>
                                          <p:spTgt spid="214"/>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213"/>
                                        </p:tgtEl>
                                        <p:attrNameLst>
                                          <p:attrName>style.visibility</p:attrName>
                                        </p:attrNameLst>
                                      </p:cBhvr>
                                      <p:to>
                                        <p:strVal val="visible"/>
                                      </p:to>
                                    </p:set>
                                  </p:childTnLst>
                                </p:cTn>
                              </p:par>
                            </p:childTnLst>
                          </p:cTn>
                        </p:par>
                        <p:par>
                          <p:cTn id="21" fill="hold">
                            <p:stCondLst>
                              <p:cond delay="500"/>
                            </p:stCondLst>
                            <p:childTnLst>
                              <p:par>
                                <p:cTn id="22" presetID="1" presetClass="entr" presetSubtype="0"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par>
                          <p:cTn id="27" fill="hold">
                            <p:stCondLst>
                              <p:cond delay="500"/>
                            </p:stCondLst>
                            <p:childTnLst>
                              <p:par>
                                <p:cTn id="28" presetID="1" presetClass="entr" presetSubtype="0" fill="hold" nodeType="afterEffect">
                                  <p:stCondLst>
                                    <p:cond delay="0"/>
                                  </p:stCondLst>
                                  <p:childTnLst>
                                    <p:set>
                                      <p:cBhvr>
                                        <p:cTn id="29" dur="1" fill="hold">
                                          <p:stCondLst>
                                            <p:cond delay="0"/>
                                          </p:stCondLst>
                                        </p:cTn>
                                        <p:tgtEl>
                                          <p:spTgt spid="1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 name="Rectangle 1027">
            <a:extLst>
              <a:ext uri="{FF2B5EF4-FFF2-40B4-BE49-F238E27FC236}">
                <a16:creationId xmlns:a16="http://schemas.microsoft.com/office/drawing/2014/main" id="{45E7CE63-1A4A-8361-5DC4-924E5B504587}"/>
              </a:ext>
            </a:extLst>
          </p:cNvPr>
          <p:cNvSpPr txBox="1">
            <a:spLocks noChangeArrowheads="1"/>
          </p:cNvSpPr>
          <p:nvPr/>
        </p:nvSpPr>
        <p:spPr>
          <a:xfrm>
            <a:off x="1408646" y="1280047"/>
            <a:ext cx="5293786" cy="3102749"/>
          </a:xfrm>
          <a:prstGeom prst="rect">
            <a:avLst/>
          </a:prstGeom>
        </p:spPr>
        <p:txBody>
          <a:bodyPr>
            <a:normAutofit fontScale="92500"/>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fontAlgn="auto">
              <a:lnSpc>
                <a:spcPts val="4000"/>
              </a:lnSpc>
              <a:spcBef>
                <a:spcPts val="600"/>
              </a:spcBef>
              <a:spcAft>
                <a:spcPts val="0"/>
              </a:spcAft>
              <a:buClr>
                <a:srgbClr val="C00000"/>
              </a:buClr>
              <a:buSzPct val="80000"/>
              <a:buFont typeface="Wingdings" pitchFamily="2" charset="2"/>
              <a:buChar char="v"/>
              <a:defRPr/>
            </a:pPr>
            <a:r>
              <a:rPr lang="zh-CN" altLang="en-US" sz="2800">
                <a:effectLst>
                  <a:outerShdw blurRad="38100" dist="38100" dir="2700000" algn="tl">
                    <a:srgbClr val="C0C0C0"/>
                  </a:outerShdw>
                </a:effectLst>
                <a:latin typeface="Times New Roman" pitchFamily="18" charset="0"/>
                <a:ea typeface="方正姚体" panose="02010601030101010101" pitchFamily="2" charset="-122"/>
              </a:rPr>
              <a:t>一级结构：</a:t>
            </a:r>
            <a:r>
              <a:rPr lang="en-US" altLang="zh-CN" sz="2800">
                <a:effectLst>
                  <a:outerShdw blurRad="38100" dist="38100" dir="2700000" algn="tl">
                    <a:srgbClr val="C0C0C0"/>
                  </a:outerShdw>
                </a:effectLst>
                <a:latin typeface="Times New Roman" pitchFamily="18" charset="0"/>
                <a:ea typeface="方正姚体" panose="02010601030101010101" pitchFamily="2" charset="-122"/>
              </a:rPr>
              <a:t>DNA</a:t>
            </a:r>
            <a:r>
              <a:rPr lang="zh-CN" altLang="en-US" sz="2800">
                <a:effectLst>
                  <a:outerShdw blurRad="38100" dist="38100" dir="2700000" algn="tl">
                    <a:srgbClr val="C0C0C0"/>
                  </a:outerShdw>
                </a:effectLst>
                <a:latin typeface="Times New Roman" pitchFamily="18" charset="0"/>
                <a:ea typeface="方正姚体" panose="02010601030101010101" pitchFamily="2" charset="-122"/>
              </a:rPr>
              <a:t>分子中脱氧核糖核苷酸的排列顺序（</a:t>
            </a:r>
            <a:r>
              <a:rPr lang="en-US" altLang="zh-CN" sz="2800">
                <a:effectLst>
                  <a:outerShdw blurRad="38100" dist="38100" dir="2700000" algn="tl">
                    <a:srgbClr val="C0C0C0"/>
                  </a:outerShdw>
                </a:effectLst>
                <a:latin typeface="Times New Roman" pitchFamily="18" charset="0"/>
                <a:ea typeface="方正姚体" panose="02010601030101010101" pitchFamily="2" charset="-122"/>
              </a:rPr>
              <a:t>5′→3′</a:t>
            </a:r>
            <a:r>
              <a:rPr lang="zh-CN" altLang="en-US" sz="2800">
                <a:effectLst>
                  <a:outerShdw blurRad="38100" dist="38100" dir="2700000" algn="tl">
                    <a:srgbClr val="C0C0C0"/>
                  </a:outerShdw>
                </a:effectLst>
                <a:latin typeface="Times New Roman" pitchFamily="18" charset="0"/>
                <a:ea typeface="方正姚体" panose="02010601030101010101" pitchFamily="2" charset="-122"/>
              </a:rPr>
              <a:t>）。</a:t>
            </a:r>
            <a:endParaRPr lang="en-US" altLang="zh-CN" sz="280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fontAlgn="auto">
              <a:lnSpc>
                <a:spcPts val="4000"/>
              </a:lnSpc>
              <a:spcBef>
                <a:spcPts val="600"/>
              </a:spcBef>
              <a:spcAft>
                <a:spcPts val="0"/>
              </a:spcAft>
              <a:buClr>
                <a:srgbClr val="C00000"/>
              </a:buClr>
              <a:buSzPct val="80000"/>
              <a:buFont typeface="Wingdings" pitchFamily="2" charset="2"/>
              <a:buChar char="v"/>
              <a:defRPr/>
            </a:pPr>
            <a:r>
              <a:rPr lang="zh-CN" altLang="en-US" sz="2800">
                <a:effectLst>
                  <a:outerShdw blurRad="38100" dist="38100" dir="2700000" algn="tl">
                    <a:srgbClr val="C0C0C0"/>
                  </a:outerShdw>
                </a:effectLst>
                <a:latin typeface="Times New Roman" pitchFamily="18" charset="0"/>
                <a:ea typeface="方正姚体" panose="02010601030101010101" pitchFamily="2" charset="-122"/>
              </a:rPr>
              <a:t>由于核苷酸间的差异主要是碱基不同，所以也称为</a:t>
            </a:r>
            <a:r>
              <a:rPr lang="zh-CN" altLang="en-US" sz="280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碱基序列</a:t>
            </a:r>
            <a:r>
              <a:rPr lang="zh-CN" altLang="en-US" sz="2800">
                <a:effectLst>
                  <a:outerShdw blurRad="38100" dist="38100" dir="2700000" algn="tl">
                    <a:srgbClr val="C0C0C0"/>
                  </a:outerShdw>
                </a:effectLst>
                <a:latin typeface="Times New Roman" pitchFamily="18" charset="0"/>
                <a:ea typeface="方正姚体" panose="02010601030101010101" pitchFamily="2" charset="-122"/>
              </a:rPr>
              <a:t>。</a:t>
            </a:r>
            <a:endParaRPr lang="en-US" altLang="zh-CN" sz="280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fontAlgn="auto">
              <a:lnSpc>
                <a:spcPts val="4000"/>
              </a:lnSpc>
              <a:spcBef>
                <a:spcPts val="600"/>
              </a:spcBef>
              <a:spcAft>
                <a:spcPts val="0"/>
              </a:spcAft>
              <a:buClr>
                <a:srgbClr val="C00000"/>
              </a:buClr>
              <a:buSzPct val="80000"/>
              <a:buFont typeface="Wingdings" pitchFamily="2" charset="2"/>
              <a:buChar char="v"/>
              <a:defRPr/>
            </a:pPr>
            <a:r>
              <a:rPr lang="zh-CN" altLang="en-US" sz="2800">
                <a:effectLst>
                  <a:outerShdw blurRad="38100" dist="38100" dir="2700000" algn="tl">
                    <a:srgbClr val="C0C0C0"/>
                  </a:outerShdw>
                </a:effectLst>
                <a:latin typeface="Times New Roman" pitchFamily="18" charset="0"/>
                <a:ea typeface="方正姚体" panose="02010601030101010101" pitchFamily="2" charset="-122"/>
              </a:rPr>
              <a:t>遗传信息储存在碱基序列中。</a:t>
            </a:r>
            <a:endParaRPr lang="zh-CN" altLang="en-US"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35" name="Text Box 2">
            <a:extLst>
              <a:ext uri="{FF2B5EF4-FFF2-40B4-BE49-F238E27FC236}">
                <a16:creationId xmlns:a16="http://schemas.microsoft.com/office/drawing/2014/main" id="{58477690-0ABF-CE50-9BDB-C80F4628FDB5}"/>
              </a:ext>
            </a:extLst>
          </p:cNvPr>
          <p:cNvSpPr txBox="1">
            <a:spLocks noChangeArrowheads="1"/>
          </p:cNvSpPr>
          <p:nvPr/>
        </p:nvSpPr>
        <p:spPr bwMode="auto">
          <a:xfrm>
            <a:off x="1089026" y="594864"/>
            <a:ext cx="3872441"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lvl1pPr>
              <a:lnSpc>
                <a:spcPct val="100000"/>
              </a:lnSpc>
              <a:spcBef>
                <a:spcPts val="0"/>
              </a:spcBef>
              <a:buNone/>
              <a:defRPr kumimoji="1" sz="2800" cap="all" baseline="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dirty="0"/>
              <a:t>二、</a:t>
            </a:r>
            <a:r>
              <a:rPr lang="en-US" altLang="zh-CN" dirty="0"/>
              <a:t>DNA</a:t>
            </a:r>
            <a:r>
              <a:rPr lang="zh-CN" altLang="en-US" dirty="0"/>
              <a:t>结构</a:t>
            </a:r>
          </a:p>
        </p:txBody>
      </p:sp>
      <p:cxnSp>
        <p:nvCxnSpPr>
          <p:cNvPr id="136" name="直接连接符 135">
            <a:extLst>
              <a:ext uri="{FF2B5EF4-FFF2-40B4-BE49-F238E27FC236}">
                <a16:creationId xmlns:a16="http://schemas.microsoft.com/office/drawing/2014/main" id="{0B13C3EE-DEB0-AADA-D7FE-47D767C8FF03}"/>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37" name="矩形 136">
            <a:extLst>
              <a:ext uri="{FF2B5EF4-FFF2-40B4-BE49-F238E27FC236}">
                <a16:creationId xmlns:a16="http://schemas.microsoft.com/office/drawing/2014/main" id="{3FE86C29-266E-8D23-463E-E05587570DEB}"/>
              </a:ext>
            </a:extLst>
          </p:cNvPr>
          <p:cNvSpPr/>
          <p:nvPr/>
        </p:nvSpPr>
        <p:spPr>
          <a:xfrm>
            <a:off x="1889816" y="4521443"/>
            <a:ext cx="4066434" cy="400110"/>
          </a:xfrm>
          <a:prstGeom prst="rect">
            <a:avLst/>
          </a:prstGeom>
        </p:spPr>
        <p:txBody>
          <a:bodyPr wrap="none">
            <a:spAutoFit/>
          </a:bodyPr>
          <a:lstStyle/>
          <a:p>
            <a:r>
              <a:rPr lang="en-US" altLang="zh-CN" sz="2000" dirty="0">
                <a:solidFill>
                  <a:srgbClr val="FFC000"/>
                </a:solidFill>
                <a:latin typeface="Times New Roman" panose="02020603050405020304" pitchFamily="18" charset="0"/>
                <a:ea typeface="方正姚体" panose="02010601030101010101" pitchFamily="2" charset="-122"/>
                <a:hlinkClick r:id="rId3" action="ppaction://hlinkfile"/>
              </a:rPr>
              <a:t>DNA</a:t>
            </a:r>
            <a:r>
              <a:rPr lang="zh-CN" altLang="en-US" sz="2000" dirty="0">
                <a:solidFill>
                  <a:srgbClr val="FFC000"/>
                </a:solidFill>
                <a:latin typeface="Times New Roman" panose="02020603050405020304" pitchFamily="18" charset="0"/>
                <a:ea typeface="方正姚体" panose="02010601030101010101" pitchFamily="2" charset="-122"/>
                <a:hlinkClick r:id="rId3" action="ppaction://hlinkfile"/>
              </a:rPr>
              <a:t>分子中核苷酸的连接方式视频</a:t>
            </a:r>
            <a:endParaRPr lang="zh-CN" altLang="en-US" sz="2000" dirty="0">
              <a:solidFill>
                <a:srgbClr val="FFC000"/>
              </a:solidFill>
              <a:latin typeface="Times New Roman" panose="02020603050405020304" pitchFamily="18" charset="0"/>
              <a:ea typeface="方正姚体" panose="02010601030101010101" pitchFamily="2" charset="-122"/>
            </a:endParaRPr>
          </a:p>
        </p:txBody>
      </p:sp>
      <p:sp>
        <p:nvSpPr>
          <p:cNvPr id="138" name="矩形 93">
            <a:extLst>
              <a:ext uri="{FF2B5EF4-FFF2-40B4-BE49-F238E27FC236}">
                <a16:creationId xmlns:a16="http://schemas.microsoft.com/office/drawing/2014/main" id="{3D0C3C7F-843A-54C4-AEF4-0A3F273431D5}"/>
              </a:ext>
            </a:extLst>
          </p:cNvPr>
          <p:cNvSpPr>
            <a:spLocks noChangeArrowheads="1"/>
          </p:cNvSpPr>
          <p:nvPr/>
        </p:nvSpPr>
        <p:spPr bwMode="auto">
          <a:xfrm>
            <a:off x="8408040" y="4775970"/>
            <a:ext cx="12332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139" name="矩形 93">
            <a:extLst>
              <a:ext uri="{FF2B5EF4-FFF2-40B4-BE49-F238E27FC236}">
                <a16:creationId xmlns:a16="http://schemas.microsoft.com/office/drawing/2014/main" id="{FC2CC3E7-37AE-CA0E-BD52-903288BFC20A}"/>
              </a:ext>
            </a:extLst>
          </p:cNvPr>
          <p:cNvSpPr>
            <a:spLocks noChangeArrowheads="1"/>
          </p:cNvSpPr>
          <p:nvPr/>
        </p:nvSpPr>
        <p:spPr bwMode="auto">
          <a:xfrm>
            <a:off x="7651943" y="3126990"/>
            <a:ext cx="12332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140" name="矩形 93">
            <a:extLst>
              <a:ext uri="{FF2B5EF4-FFF2-40B4-BE49-F238E27FC236}">
                <a16:creationId xmlns:a16="http://schemas.microsoft.com/office/drawing/2014/main" id="{382EBDBF-8A0F-4EE7-1B18-EBD31AEEC2DD}"/>
              </a:ext>
            </a:extLst>
          </p:cNvPr>
          <p:cNvSpPr>
            <a:spLocks noChangeArrowheads="1"/>
          </p:cNvSpPr>
          <p:nvPr/>
        </p:nvSpPr>
        <p:spPr bwMode="auto">
          <a:xfrm>
            <a:off x="6900640" y="1205857"/>
            <a:ext cx="1233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OH</a:t>
            </a: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        </a:t>
            </a:r>
            <a:r>
              <a:rPr lang="he-IL" altLang="zh-CN" sz="1400" b="1" dirty="0">
                <a:solidFill>
                  <a:srgbClr val="000000"/>
                </a:solidFill>
                <a:latin typeface="Times New Roman" panose="02020603050405020304" pitchFamily="18" charset="0"/>
                <a:ea typeface="Arial Unicode MS" panose="020B0604020202020204" pitchFamily="34" charset="-122"/>
                <a:cs typeface="Times New Roman" panose="02020603050405020304" pitchFamily="18" charset="0"/>
              </a:rPr>
              <a:t>׀</a:t>
            </a:r>
            <a:endParaRPr lang="en-US" altLang="zh-CN" sz="1400" b="1" dirty="0">
              <a:solidFill>
                <a:srgbClr val="000000"/>
              </a:solidFill>
              <a:latin typeface="Times New Roman" panose="02020603050405020304" pitchFamily="18" charset="0"/>
              <a:cs typeface="Times New Roman" panose="02020603050405020304" pitchFamily="18" charset="0"/>
            </a:endParaRPr>
          </a:p>
          <a:p>
            <a:pPr eaLnBrk="1" hangingPunct="1">
              <a:lnSpc>
                <a:spcPts val="1200"/>
              </a:lnSpc>
              <a:spcBef>
                <a:spcPct val="0"/>
              </a:spcBef>
              <a:buFontTx/>
              <a:buNone/>
            </a:pPr>
            <a:r>
              <a:rPr lang="en-US" altLang="zh-CN" sz="1400" b="1" dirty="0">
                <a:solidFill>
                  <a:srgbClr val="000000"/>
                </a:solidFill>
                <a:latin typeface="Times New Roman" panose="02020603050405020304" pitchFamily="18" charset="0"/>
              </a:rPr>
              <a:t>HO‒P‒O‒CH</a:t>
            </a:r>
            <a:r>
              <a:rPr lang="en-US" altLang="zh-CN" sz="1400" b="1" baseline="-25000" dirty="0">
                <a:solidFill>
                  <a:srgbClr val="000000"/>
                </a:solidFill>
                <a:latin typeface="Times New Roman" panose="02020603050405020304" pitchFamily="18" charset="0"/>
              </a:rPr>
              <a:t>2</a:t>
            </a:r>
          </a:p>
          <a:p>
            <a:pPr eaLnBrk="1" hangingPunct="1">
              <a:lnSpc>
                <a:spcPts val="1200"/>
              </a:lnSpc>
              <a:spcBef>
                <a:spcPct val="0"/>
              </a:spcBef>
              <a:buFontTx/>
              <a:buNone/>
            </a:pPr>
            <a:r>
              <a:rPr lang="en-US" altLang="zh-CN" sz="1400" b="1" dirty="0">
                <a:latin typeface="Times New Roman" panose="02020603050405020304" pitchFamily="18" charset="0"/>
              </a:rPr>
              <a:t>        </a:t>
            </a:r>
            <a:r>
              <a:rPr lang="en-US" altLang="zh-CN" sz="1000" b="1" dirty="0">
                <a:latin typeface="Times New Roman" panose="02020603050405020304" pitchFamily="18" charset="0"/>
              </a:rPr>
              <a:t> </a:t>
            </a:r>
            <a:r>
              <a:rPr lang="en-US" altLang="zh-CN" sz="1400" b="1" dirty="0">
                <a:latin typeface="Times New Roman" panose="02020603050405020304" pitchFamily="18" charset="0"/>
              </a:rPr>
              <a:t>‖</a:t>
            </a:r>
          </a:p>
          <a:p>
            <a:pPr eaLnBrk="1" hangingPunct="1">
              <a:lnSpc>
                <a:spcPts val="1200"/>
              </a:lnSpc>
              <a:spcBef>
                <a:spcPct val="0"/>
              </a:spcBef>
              <a:buFontTx/>
              <a:buNone/>
            </a:pPr>
            <a:r>
              <a:rPr lang="en-US" altLang="zh-CN" sz="1400" b="1" dirty="0">
                <a:latin typeface="Times New Roman" panose="02020603050405020304" pitchFamily="18" charset="0"/>
              </a:rPr>
              <a:t>        O</a:t>
            </a:r>
            <a:endParaRPr lang="zh-CN" altLang="en-US" sz="1400" b="1" dirty="0">
              <a:latin typeface="Times New Roman" panose="02020603050405020304" pitchFamily="18" charset="0"/>
            </a:endParaRPr>
          </a:p>
        </p:txBody>
      </p:sp>
      <p:sp>
        <p:nvSpPr>
          <p:cNvPr id="141" name="正五边形 1">
            <a:extLst>
              <a:ext uri="{FF2B5EF4-FFF2-40B4-BE49-F238E27FC236}">
                <a16:creationId xmlns:a16="http://schemas.microsoft.com/office/drawing/2014/main" id="{FA293B29-4EC2-2BCF-012A-2A013995AE1C}"/>
              </a:ext>
            </a:extLst>
          </p:cNvPr>
          <p:cNvSpPr/>
          <p:nvPr/>
        </p:nvSpPr>
        <p:spPr>
          <a:xfrm>
            <a:off x="9317637" y="4823211"/>
            <a:ext cx="1152000" cy="504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正五边形 1">
            <a:extLst>
              <a:ext uri="{FF2B5EF4-FFF2-40B4-BE49-F238E27FC236}">
                <a16:creationId xmlns:a16="http://schemas.microsoft.com/office/drawing/2014/main" id="{41365531-9C64-49E8-12F8-CA76650D59FC}"/>
              </a:ext>
            </a:extLst>
          </p:cNvPr>
          <p:cNvSpPr/>
          <p:nvPr/>
        </p:nvSpPr>
        <p:spPr>
          <a:xfrm>
            <a:off x="8573689" y="3189250"/>
            <a:ext cx="1152000" cy="504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正五边形 1">
            <a:extLst>
              <a:ext uri="{FF2B5EF4-FFF2-40B4-BE49-F238E27FC236}">
                <a16:creationId xmlns:a16="http://schemas.microsoft.com/office/drawing/2014/main" id="{C2FBACB6-7A6C-01B5-0F8D-65FB91405801}"/>
              </a:ext>
            </a:extLst>
          </p:cNvPr>
          <p:cNvSpPr/>
          <p:nvPr/>
        </p:nvSpPr>
        <p:spPr>
          <a:xfrm>
            <a:off x="7818097" y="1546468"/>
            <a:ext cx="1152000" cy="504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Text Box 5">
            <a:extLst>
              <a:ext uri="{FF2B5EF4-FFF2-40B4-BE49-F238E27FC236}">
                <a16:creationId xmlns:a16="http://schemas.microsoft.com/office/drawing/2014/main" id="{0BBAF010-FEB6-5236-869A-12C3AF72B32A}"/>
              </a:ext>
            </a:extLst>
          </p:cNvPr>
          <p:cNvSpPr txBox="1">
            <a:spLocks noChangeArrowheads="1"/>
          </p:cNvSpPr>
          <p:nvPr/>
        </p:nvSpPr>
        <p:spPr bwMode="auto">
          <a:xfrm>
            <a:off x="6691964" y="536393"/>
            <a:ext cx="76592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5</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端</a:t>
            </a:r>
          </a:p>
        </p:txBody>
      </p:sp>
      <p:sp>
        <p:nvSpPr>
          <p:cNvPr id="145" name="Text Box 8">
            <a:extLst>
              <a:ext uri="{FF2B5EF4-FFF2-40B4-BE49-F238E27FC236}">
                <a16:creationId xmlns:a16="http://schemas.microsoft.com/office/drawing/2014/main" id="{A4B92B2B-3044-DABC-D62B-5017E2742EB8}"/>
              </a:ext>
            </a:extLst>
          </p:cNvPr>
          <p:cNvSpPr txBox="1">
            <a:spLocks noChangeArrowheads="1"/>
          </p:cNvSpPr>
          <p:nvPr/>
        </p:nvSpPr>
        <p:spPr bwMode="auto">
          <a:xfrm>
            <a:off x="8770090" y="5777723"/>
            <a:ext cx="86117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3</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cs typeface="Times New Roman" pitchFamily="18" charset="0"/>
              </a:rPr>
              <a:t>´</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端</a:t>
            </a:r>
          </a:p>
        </p:txBody>
      </p:sp>
      <p:cxnSp>
        <p:nvCxnSpPr>
          <p:cNvPr id="146" name="直接连接符 145">
            <a:extLst>
              <a:ext uri="{FF2B5EF4-FFF2-40B4-BE49-F238E27FC236}">
                <a16:creationId xmlns:a16="http://schemas.microsoft.com/office/drawing/2014/main" id="{6274C58D-9CA4-048D-E993-BABF93D16552}"/>
              </a:ext>
            </a:extLst>
          </p:cNvPr>
          <p:cNvCxnSpPr/>
          <p:nvPr/>
        </p:nvCxnSpPr>
        <p:spPr>
          <a:xfrm>
            <a:off x="8092053" y="2041967"/>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直接连接符 146">
            <a:extLst>
              <a:ext uri="{FF2B5EF4-FFF2-40B4-BE49-F238E27FC236}">
                <a16:creationId xmlns:a16="http://schemas.microsoft.com/office/drawing/2014/main" id="{44882CA2-299C-D8D7-CF8C-A34F2FDDDBDB}"/>
              </a:ext>
            </a:extLst>
          </p:cNvPr>
          <p:cNvCxnSpPr/>
          <p:nvPr/>
        </p:nvCxnSpPr>
        <p:spPr>
          <a:xfrm flipH="1">
            <a:off x="7809478" y="1572067"/>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直接连接符 147">
            <a:extLst>
              <a:ext uri="{FF2B5EF4-FFF2-40B4-BE49-F238E27FC236}">
                <a16:creationId xmlns:a16="http://schemas.microsoft.com/office/drawing/2014/main" id="{BD314D9C-313C-2719-7E4F-11578AE68B4A}"/>
              </a:ext>
            </a:extLst>
          </p:cNvPr>
          <p:cNvCxnSpPr/>
          <p:nvPr/>
        </p:nvCxnSpPr>
        <p:spPr>
          <a:xfrm>
            <a:off x="8466704" y="1562542"/>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矩形 58">
            <a:extLst>
              <a:ext uri="{FF2B5EF4-FFF2-40B4-BE49-F238E27FC236}">
                <a16:creationId xmlns:a16="http://schemas.microsoft.com/office/drawing/2014/main" id="{551F09C5-2B0F-D5C1-01F8-6BBC5E7C058A}"/>
              </a:ext>
            </a:extLst>
          </p:cNvPr>
          <p:cNvSpPr>
            <a:spLocks noChangeArrowheads="1"/>
          </p:cNvSpPr>
          <p:nvPr/>
        </p:nvSpPr>
        <p:spPr bwMode="auto">
          <a:xfrm>
            <a:off x="8313500" y="1418080"/>
            <a:ext cx="231794" cy="215444"/>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150" name="直接连接符 149">
            <a:extLst>
              <a:ext uri="{FF2B5EF4-FFF2-40B4-BE49-F238E27FC236}">
                <a16:creationId xmlns:a16="http://schemas.microsoft.com/office/drawing/2014/main" id="{4E8EB7F9-3AAA-355C-1A61-AF94A33790BC}"/>
              </a:ext>
            </a:extLst>
          </p:cNvPr>
          <p:cNvCxnSpPr/>
          <p:nvPr/>
        </p:nvCxnSpPr>
        <p:spPr>
          <a:xfrm>
            <a:off x="8981105" y="1315946"/>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直接连接符 150">
            <a:extLst>
              <a:ext uri="{FF2B5EF4-FFF2-40B4-BE49-F238E27FC236}">
                <a16:creationId xmlns:a16="http://schemas.microsoft.com/office/drawing/2014/main" id="{6BEACA52-9EBA-B864-68E4-D07D289A6681}"/>
              </a:ext>
            </a:extLst>
          </p:cNvPr>
          <p:cNvCxnSpPr/>
          <p:nvPr/>
        </p:nvCxnSpPr>
        <p:spPr>
          <a:xfrm>
            <a:off x="7794138" y="1654617"/>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2" name="矩形 93">
            <a:extLst>
              <a:ext uri="{FF2B5EF4-FFF2-40B4-BE49-F238E27FC236}">
                <a16:creationId xmlns:a16="http://schemas.microsoft.com/office/drawing/2014/main" id="{4BE8AEE9-5F3D-8F80-7119-5B884175376F}"/>
              </a:ext>
            </a:extLst>
          </p:cNvPr>
          <p:cNvSpPr>
            <a:spLocks noChangeArrowheads="1"/>
          </p:cNvSpPr>
          <p:nvPr/>
        </p:nvSpPr>
        <p:spPr bwMode="auto">
          <a:xfrm>
            <a:off x="7695536" y="1917909"/>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153" name="矩形 93">
            <a:extLst>
              <a:ext uri="{FF2B5EF4-FFF2-40B4-BE49-F238E27FC236}">
                <a16:creationId xmlns:a16="http://schemas.microsoft.com/office/drawing/2014/main" id="{8BF5BEA1-44A2-2750-4E82-912E5B74FF9B}"/>
              </a:ext>
            </a:extLst>
          </p:cNvPr>
          <p:cNvSpPr>
            <a:spLocks noChangeArrowheads="1"/>
          </p:cNvSpPr>
          <p:nvPr/>
        </p:nvSpPr>
        <p:spPr bwMode="auto">
          <a:xfrm>
            <a:off x="8869700" y="196533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154" name="直接连接符 153">
            <a:extLst>
              <a:ext uri="{FF2B5EF4-FFF2-40B4-BE49-F238E27FC236}">
                <a16:creationId xmlns:a16="http://schemas.microsoft.com/office/drawing/2014/main" id="{A6C282CE-DB5C-5DB1-3E77-67774E1173CB}"/>
              </a:ext>
            </a:extLst>
          </p:cNvPr>
          <p:cNvCxnSpPr/>
          <p:nvPr/>
        </p:nvCxnSpPr>
        <p:spPr>
          <a:xfrm>
            <a:off x="8098932" y="1899092"/>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直接连接符 154">
            <a:extLst>
              <a:ext uri="{FF2B5EF4-FFF2-40B4-BE49-F238E27FC236}">
                <a16:creationId xmlns:a16="http://schemas.microsoft.com/office/drawing/2014/main" id="{E1AA6CB9-F413-A970-14B7-ADC434CDDAC8}"/>
              </a:ext>
            </a:extLst>
          </p:cNvPr>
          <p:cNvCxnSpPr/>
          <p:nvPr/>
        </p:nvCxnSpPr>
        <p:spPr>
          <a:xfrm>
            <a:off x="8661967" y="1899092"/>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6" name="矩形 93">
            <a:extLst>
              <a:ext uri="{FF2B5EF4-FFF2-40B4-BE49-F238E27FC236}">
                <a16:creationId xmlns:a16="http://schemas.microsoft.com/office/drawing/2014/main" id="{D37AC3F0-ECC6-2862-648B-5864CE217FC6}"/>
              </a:ext>
            </a:extLst>
          </p:cNvPr>
          <p:cNvSpPr>
            <a:spLocks noChangeArrowheads="1"/>
          </p:cNvSpPr>
          <p:nvPr/>
        </p:nvSpPr>
        <p:spPr bwMode="auto">
          <a:xfrm>
            <a:off x="8546016" y="1715806"/>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57" name="矩形 93">
            <a:extLst>
              <a:ext uri="{FF2B5EF4-FFF2-40B4-BE49-F238E27FC236}">
                <a16:creationId xmlns:a16="http://schemas.microsoft.com/office/drawing/2014/main" id="{68D2A1DC-9D52-D602-7088-2AD4F840D2B3}"/>
              </a:ext>
            </a:extLst>
          </p:cNvPr>
          <p:cNvSpPr>
            <a:spLocks noChangeArrowheads="1"/>
          </p:cNvSpPr>
          <p:nvPr/>
        </p:nvSpPr>
        <p:spPr bwMode="auto">
          <a:xfrm>
            <a:off x="7986475" y="171494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58" name="矩形 93">
            <a:extLst>
              <a:ext uri="{FF2B5EF4-FFF2-40B4-BE49-F238E27FC236}">
                <a16:creationId xmlns:a16="http://schemas.microsoft.com/office/drawing/2014/main" id="{0E37D6F1-FA74-C1AC-1F37-6A417E80BFC2}"/>
              </a:ext>
            </a:extLst>
          </p:cNvPr>
          <p:cNvSpPr>
            <a:spLocks noChangeArrowheads="1"/>
          </p:cNvSpPr>
          <p:nvPr/>
        </p:nvSpPr>
        <p:spPr bwMode="auto">
          <a:xfrm>
            <a:off x="8543473" y="2153092"/>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59" name="矩形 93">
            <a:extLst>
              <a:ext uri="{FF2B5EF4-FFF2-40B4-BE49-F238E27FC236}">
                <a16:creationId xmlns:a16="http://schemas.microsoft.com/office/drawing/2014/main" id="{CC807EA1-5226-F4E3-57D3-8418AE18A42B}"/>
              </a:ext>
            </a:extLst>
          </p:cNvPr>
          <p:cNvSpPr>
            <a:spLocks noChangeArrowheads="1"/>
          </p:cNvSpPr>
          <p:nvPr/>
        </p:nvSpPr>
        <p:spPr bwMode="auto">
          <a:xfrm>
            <a:off x="7992530" y="2153092"/>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sp>
        <p:nvSpPr>
          <p:cNvPr id="160" name="矩形 15">
            <a:extLst>
              <a:ext uri="{FF2B5EF4-FFF2-40B4-BE49-F238E27FC236}">
                <a16:creationId xmlns:a16="http://schemas.microsoft.com/office/drawing/2014/main" id="{8855463E-C6FB-C46E-7A8E-71DC3D83779B}"/>
              </a:ext>
            </a:extLst>
          </p:cNvPr>
          <p:cNvSpPr>
            <a:spLocks noChangeArrowheads="1"/>
          </p:cNvSpPr>
          <p:nvPr/>
        </p:nvSpPr>
        <p:spPr bwMode="auto">
          <a:xfrm>
            <a:off x="8986408" y="1706592"/>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1</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161" name="六边形 160">
            <a:extLst>
              <a:ext uri="{FF2B5EF4-FFF2-40B4-BE49-F238E27FC236}">
                <a16:creationId xmlns:a16="http://schemas.microsoft.com/office/drawing/2014/main" id="{90134DFE-F4E2-A9D9-3876-5DD7FC308AF7}"/>
              </a:ext>
            </a:extLst>
          </p:cNvPr>
          <p:cNvSpPr/>
          <p:nvPr/>
        </p:nvSpPr>
        <p:spPr>
          <a:xfrm rot="5400000">
            <a:off x="8743258" y="819081"/>
            <a:ext cx="468000" cy="396000"/>
          </a:xfrm>
          <a:prstGeom prst="hexagon">
            <a:avLst/>
          </a:prstGeom>
          <a:solidFill>
            <a:srgbClr val="1FC3FD"/>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162" name="直接连接符 161">
            <a:extLst>
              <a:ext uri="{FF2B5EF4-FFF2-40B4-BE49-F238E27FC236}">
                <a16:creationId xmlns:a16="http://schemas.microsoft.com/office/drawing/2014/main" id="{AC3BD1B3-7544-E7CE-15DD-1EF2D8F8B931}"/>
              </a:ext>
            </a:extLst>
          </p:cNvPr>
          <p:cNvCxnSpPr/>
          <p:nvPr/>
        </p:nvCxnSpPr>
        <p:spPr>
          <a:xfrm>
            <a:off x="9127634" y="906905"/>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直接连接符 162">
            <a:extLst>
              <a:ext uri="{FF2B5EF4-FFF2-40B4-BE49-F238E27FC236}">
                <a16:creationId xmlns:a16="http://schemas.microsoft.com/office/drawing/2014/main" id="{5A7EB37C-F920-C1CB-6ACF-5DA1FD41531F}"/>
              </a:ext>
            </a:extLst>
          </p:cNvPr>
          <p:cNvCxnSpPr/>
          <p:nvPr/>
        </p:nvCxnSpPr>
        <p:spPr>
          <a:xfrm>
            <a:off x="8978409" y="613747"/>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4" name="矩形 93">
            <a:extLst>
              <a:ext uri="{FF2B5EF4-FFF2-40B4-BE49-F238E27FC236}">
                <a16:creationId xmlns:a16="http://schemas.microsoft.com/office/drawing/2014/main" id="{89E95588-1043-394D-0807-9A2E5AC2E5E8}"/>
              </a:ext>
            </a:extLst>
          </p:cNvPr>
          <p:cNvSpPr>
            <a:spLocks noChangeArrowheads="1"/>
          </p:cNvSpPr>
          <p:nvPr/>
        </p:nvSpPr>
        <p:spPr bwMode="auto">
          <a:xfrm>
            <a:off x="8476642" y="1134734"/>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sp>
        <p:nvSpPr>
          <p:cNvPr id="165" name="矩形 93">
            <a:extLst>
              <a:ext uri="{FF2B5EF4-FFF2-40B4-BE49-F238E27FC236}">
                <a16:creationId xmlns:a16="http://schemas.microsoft.com/office/drawing/2014/main" id="{C2AB2ABE-7017-3A1C-D035-4E9734AEA380}"/>
              </a:ext>
            </a:extLst>
          </p:cNvPr>
          <p:cNvSpPr>
            <a:spLocks noChangeArrowheads="1"/>
          </p:cNvSpPr>
          <p:nvPr/>
        </p:nvSpPr>
        <p:spPr bwMode="auto">
          <a:xfrm>
            <a:off x="8865447" y="433189"/>
            <a:ext cx="4209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cxnSp>
        <p:nvCxnSpPr>
          <p:cNvPr id="166" name="直接连接符 165">
            <a:extLst>
              <a:ext uri="{FF2B5EF4-FFF2-40B4-BE49-F238E27FC236}">
                <a16:creationId xmlns:a16="http://schemas.microsoft.com/office/drawing/2014/main" id="{E96140BE-511C-499D-998A-3654515017FB}"/>
              </a:ext>
            </a:extLst>
          </p:cNvPr>
          <p:cNvCxnSpPr/>
          <p:nvPr/>
        </p:nvCxnSpPr>
        <p:spPr>
          <a:xfrm flipH="1">
            <a:off x="8652975" y="1127040"/>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接连接符 166">
            <a:extLst>
              <a:ext uri="{FF2B5EF4-FFF2-40B4-BE49-F238E27FC236}">
                <a16:creationId xmlns:a16="http://schemas.microsoft.com/office/drawing/2014/main" id="{1312025B-79BE-8B9A-2649-4CA42A7FE18F}"/>
              </a:ext>
            </a:extLst>
          </p:cNvPr>
          <p:cNvCxnSpPr/>
          <p:nvPr/>
        </p:nvCxnSpPr>
        <p:spPr>
          <a:xfrm flipH="1">
            <a:off x="8669909" y="1160905"/>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直接连接符 167">
            <a:extLst>
              <a:ext uri="{FF2B5EF4-FFF2-40B4-BE49-F238E27FC236}">
                <a16:creationId xmlns:a16="http://schemas.microsoft.com/office/drawing/2014/main" id="{33FEE85C-18A2-2D57-50FF-01466B13B387}"/>
              </a:ext>
            </a:extLst>
          </p:cNvPr>
          <p:cNvCxnSpPr/>
          <p:nvPr/>
        </p:nvCxnSpPr>
        <p:spPr>
          <a:xfrm flipH="1">
            <a:off x="8830776" y="830703"/>
            <a:ext cx="144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矩形 71">
            <a:extLst>
              <a:ext uri="{FF2B5EF4-FFF2-40B4-BE49-F238E27FC236}">
                <a16:creationId xmlns:a16="http://schemas.microsoft.com/office/drawing/2014/main" id="{37AD0BA2-C3F3-D300-4646-A132517F5B79}"/>
              </a:ext>
            </a:extLst>
          </p:cNvPr>
          <p:cNvSpPr>
            <a:spLocks noChangeArrowheads="1"/>
          </p:cNvSpPr>
          <p:nvPr/>
        </p:nvSpPr>
        <p:spPr bwMode="auto">
          <a:xfrm>
            <a:off x="8901252" y="975954"/>
            <a:ext cx="16927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1</a:t>
            </a:r>
            <a:endParaRPr lang="zh-CN" altLang="en-US" sz="1200" dirty="0">
              <a:latin typeface="Times New Roman" panose="02020603050405020304" pitchFamily="18" charset="0"/>
            </a:endParaRPr>
          </a:p>
        </p:txBody>
      </p:sp>
      <p:sp>
        <p:nvSpPr>
          <p:cNvPr id="170" name="矩形 15">
            <a:extLst>
              <a:ext uri="{FF2B5EF4-FFF2-40B4-BE49-F238E27FC236}">
                <a16:creationId xmlns:a16="http://schemas.microsoft.com/office/drawing/2014/main" id="{F471142D-6A1D-19D1-F1ED-2A10AED0215C}"/>
              </a:ext>
            </a:extLst>
          </p:cNvPr>
          <p:cNvSpPr>
            <a:spLocks noChangeArrowheads="1"/>
          </p:cNvSpPr>
          <p:nvPr/>
        </p:nvSpPr>
        <p:spPr bwMode="auto">
          <a:xfrm>
            <a:off x="8130462" y="1820885"/>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3</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171" name="矩形 15">
            <a:extLst>
              <a:ext uri="{FF2B5EF4-FFF2-40B4-BE49-F238E27FC236}">
                <a16:creationId xmlns:a16="http://schemas.microsoft.com/office/drawing/2014/main" id="{DCC5F0EB-ED5B-FA0E-26CD-EDCDD2AF10AF}"/>
              </a:ext>
            </a:extLst>
          </p:cNvPr>
          <p:cNvSpPr>
            <a:spLocks noChangeArrowheads="1"/>
          </p:cNvSpPr>
          <p:nvPr/>
        </p:nvSpPr>
        <p:spPr bwMode="auto">
          <a:xfrm>
            <a:off x="7738978" y="1294624"/>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5</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172" name="Text Box 12">
            <a:extLst>
              <a:ext uri="{FF2B5EF4-FFF2-40B4-BE49-F238E27FC236}">
                <a16:creationId xmlns:a16="http://schemas.microsoft.com/office/drawing/2014/main" id="{402788A6-BF56-0835-22C6-1616F89ABD0E}"/>
              </a:ext>
            </a:extLst>
          </p:cNvPr>
          <p:cNvSpPr txBox="1">
            <a:spLocks noChangeArrowheads="1"/>
          </p:cNvSpPr>
          <p:nvPr/>
        </p:nvSpPr>
        <p:spPr bwMode="auto">
          <a:xfrm>
            <a:off x="9237159" y="771501"/>
            <a:ext cx="4048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dirty="0">
                <a:effectLst>
                  <a:outerShdw blurRad="38100" dist="38100" dir="2700000" algn="tl">
                    <a:srgbClr val="C0C0C0"/>
                  </a:outerShdw>
                </a:effectLst>
                <a:latin typeface="Times New Roman" pitchFamily="18" charset="0"/>
              </a:rPr>
              <a:t>C</a:t>
            </a:r>
          </a:p>
        </p:txBody>
      </p:sp>
      <p:cxnSp>
        <p:nvCxnSpPr>
          <p:cNvPr id="173" name="直接连接符 172">
            <a:extLst>
              <a:ext uri="{FF2B5EF4-FFF2-40B4-BE49-F238E27FC236}">
                <a16:creationId xmlns:a16="http://schemas.microsoft.com/office/drawing/2014/main" id="{6C809366-546D-6B02-3CBE-BF683110CD5F}"/>
              </a:ext>
            </a:extLst>
          </p:cNvPr>
          <p:cNvCxnSpPr/>
          <p:nvPr/>
        </p:nvCxnSpPr>
        <p:spPr>
          <a:xfrm flipH="1">
            <a:off x="9133338" y="2469451"/>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直接连接符 173">
            <a:extLst>
              <a:ext uri="{FF2B5EF4-FFF2-40B4-BE49-F238E27FC236}">
                <a16:creationId xmlns:a16="http://schemas.microsoft.com/office/drawing/2014/main" id="{1F4D8372-F0F8-4078-6D9E-22F4AD0BEDF6}"/>
              </a:ext>
            </a:extLst>
          </p:cNvPr>
          <p:cNvCxnSpPr/>
          <p:nvPr/>
        </p:nvCxnSpPr>
        <p:spPr>
          <a:xfrm>
            <a:off x="8843356" y="3680713"/>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直接连接符 174">
            <a:extLst>
              <a:ext uri="{FF2B5EF4-FFF2-40B4-BE49-F238E27FC236}">
                <a16:creationId xmlns:a16="http://schemas.microsoft.com/office/drawing/2014/main" id="{2FF2008D-FA0F-B067-893C-D7EEB770830E}"/>
              </a:ext>
            </a:extLst>
          </p:cNvPr>
          <p:cNvCxnSpPr/>
          <p:nvPr/>
        </p:nvCxnSpPr>
        <p:spPr>
          <a:xfrm flipH="1">
            <a:off x="8556018" y="3210813"/>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直接连接符 175">
            <a:extLst>
              <a:ext uri="{FF2B5EF4-FFF2-40B4-BE49-F238E27FC236}">
                <a16:creationId xmlns:a16="http://schemas.microsoft.com/office/drawing/2014/main" id="{9807B141-9B40-7B13-9BC1-F4095C0513E1}"/>
              </a:ext>
            </a:extLst>
          </p:cNvPr>
          <p:cNvCxnSpPr/>
          <p:nvPr/>
        </p:nvCxnSpPr>
        <p:spPr>
          <a:xfrm>
            <a:off x="9218007" y="3201288"/>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7" name="矩形 58">
            <a:extLst>
              <a:ext uri="{FF2B5EF4-FFF2-40B4-BE49-F238E27FC236}">
                <a16:creationId xmlns:a16="http://schemas.microsoft.com/office/drawing/2014/main" id="{A74339D1-6BD8-FDAA-9528-D83D0015C34D}"/>
              </a:ext>
            </a:extLst>
          </p:cNvPr>
          <p:cNvSpPr>
            <a:spLocks noChangeArrowheads="1"/>
          </p:cNvSpPr>
          <p:nvPr/>
        </p:nvSpPr>
        <p:spPr bwMode="auto">
          <a:xfrm>
            <a:off x="9064803" y="3056826"/>
            <a:ext cx="231794" cy="215444"/>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178" name="直接连接符 177">
            <a:extLst>
              <a:ext uri="{FF2B5EF4-FFF2-40B4-BE49-F238E27FC236}">
                <a16:creationId xmlns:a16="http://schemas.microsoft.com/office/drawing/2014/main" id="{F349F725-41E4-20EB-93B6-3A1F3F900414}"/>
              </a:ext>
            </a:extLst>
          </p:cNvPr>
          <p:cNvCxnSpPr/>
          <p:nvPr/>
        </p:nvCxnSpPr>
        <p:spPr>
          <a:xfrm>
            <a:off x="9732408" y="2954692"/>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A15AAFE2-31F6-D5BA-8E43-37B9F183B9D1}"/>
              </a:ext>
            </a:extLst>
          </p:cNvPr>
          <p:cNvCxnSpPr/>
          <p:nvPr/>
        </p:nvCxnSpPr>
        <p:spPr>
          <a:xfrm>
            <a:off x="8550204" y="3293363"/>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矩形 93">
            <a:extLst>
              <a:ext uri="{FF2B5EF4-FFF2-40B4-BE49-F238E27FC236}">
                <a16:creationId xmlns:a16="http://schemas.microsoft.com/office/drawing/2014/main" id="{1F47CBB5-60DF-C076-73F5-15389EC6C262}"/>
              </a:ext>
            </a:extLst>
          </p:cNvPr>
          <p:cNvSpPr>
            <a:spLocks noChangeArrowheads="1"/>
          </p:cNvSpPr>
          <p:nvPr/>
        </p:nvSpPr>
        <p:spPr bwMode="auto">
          <a:xfrm>
            <a:off x="8446839" y="355665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181" name="矩形 180">
            <a:extLst>
              <a:ext uri="{FF2B5EF4-FFF2-40B4-BE49-F238E27FC236}">
                <a16:creationId xmlns:a16="http://schemas.microsoft.com/office/drawing/2014/main" id="{F4CD930F-CF5E-35EE-411B-D65A78D4155A}"/>
              </a:ext>
            </a:extLst>
          </p:cNvPr>
          <p:cNvSpPr>
            <a:spLocks noChangeArrowheads="1"/>
          </p:cNvSpPr>
          <p:nvPr/>
        </p:nvSpPr>
        <p:spPr bwMode="auto">
          <a:xfrm>
            <a:off x="9621003" y="3604081"/>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182" name="直接连接符 181">
            <a:extLst>
              <a:ext uri="{FF2B5EF4-FFF2-40B4-BE49-F238E27FC236}">
                <a16:creationId xmlns:a16="http://schemas.microsoft.com/office/drawing/2014/main" id="{971CBD28-7A27-8B7A-9D65-7AFD75881CA6}"/>
              </a:ext>
            </a:extLst>
          </p:cNvPr>
          <p:cNvCxnSpPr/>
          <p:nvPr/>
        </p:nvCxnSpPr>
        <p:spPr>
          <a:xfrm>
            <a:off x="8859761" y="3537838"/>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直接连接符 182">
            <a:extLst>
              <a:ext uri="{FF2B5EF4-FFF2-40B4-BE49-F238E27FC236}">
                <a16:creationId xmlns:a16="http://schemas.microsoft.com/office/drawing/2014/main" id="{264302FE-ED8E-CF73-F68C-C6CC9CDB7290}"/>
              </a:ext>
            </a:extLst>
          </p:cNvPr>
          <p:cNvCxnSpPr/>
          <p:nvPr/>
        </p:nvCxnSpPr>
        <p:spPr>
          <a:xfrm>
            <a:off x="9413270" y="3537838"/>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矩形 93">
            <a:extLst>
              <a:ext uri="{FF2B5EF4-FFF2-40B4-BE49-F238E27FC236}">
                <a16:creationId xmlns:a16="http://schemas.microsoft.com/office/drawing/2014/main" id="{A175B2AF-27A0-26FD-320C-AE7C740A8CAD}"/>
              </a:ext>
            </a:extLst>
          </p:cNvPr>
          <p:cNvSpPr>
            <a:spLocks noChangeArrowheads="1"/>
          </p:cNvSpPr>
          <p:nvPr/>
        </p:nvSpPr>
        <p:spPr bwMode="auto">
          <a:xfrm>
            <a:off x="9297319" y="3354552"/>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85" name="矩形 93">
            <a:extLst>
              <a:ext uri="{FF2B5EF4-FFF2-40B4-BE49-F238E27FC236}">
                <a16:creationId xmlns:a16="http://schemas.microsoft.com/office/drawing/2014/main" id="{91A4A10C-FC66-4C23-2156-8E0081B454F6}"/>
              </a:ext>
            </a:extLst>
          </p:cNvPr>
          <p:cNvSpPr>
            <a:spLocks noChangeArrowheads="1"/>
          </p:cNvSpPr>
          <p:nvPr/>
        </p:nvSpPr>
        <p:spPr bwMode="auto">
          <a:xfrm>
            <a:off x="8737778" y="335368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86" name="矩形 93">
            <a:extLst>
              <a:ext uri="{FF2B5EF4-FFF2-40B4-BE49-F238E27FC236}">
                <a16:creationId xmlns:a16="http://schemas.microsoft.com/office/drawing/2014/main" id="{819A319C-CD25-F10C-AE54-3BE082D334D2}"/>
              </a:ext>
            </a:extLst>
          </p:cNvPr>
          <p:cNvSpPr>
            <a:spLocks noChangeArrowheads="1"/>
          </p:cNvSpPr>
          <p:nvPr/>
        </p:nvSpPr>
        <p:spPr bwMode="auto">
          <a:xfrm>
            <a:off x="9299539" y="3791838"/>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187" name="矩形 93">
            <a:extLst>
              <a:ext uri="{FF2B5EF4-FFF2-40B4-BE49-F238E27FC236}">
                <a16:creationId xmlns:a16="http://schemas.microsoft.com/office/drawing/2014/main" id="{9069716C-0FC7-BE4C-1AE5-9FDEEF9AE34F}"/>
              </a:ext>
            </a:extLst>
          </p:cNvPr>
          <p:cNvSpPr>
            <a:spLocks noChangeArrowheads="1"/>
          </p:cNvSpPr>
          <p:nvPr/>
        </p:nvSpPr>
        <p:spPr bwMode="auto">
          <a:xfrm>
            <a:off x="8738228" y="3791838"/>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sp>
        <p:nvSpPr>
          <p:cNvPr id="188" name="矩形 15">
            <a:extLst>
              <a:ext uri="{FF2B5EF4-FFF2-40B4-BE49-F238E27FC236}">
                <a16:creationId xmlns:a16="http://schemas.microsoft.com/office/drawing/2014/main" id="{FA0F737F-FD73-702F-08B0-D941045C6DEC}"/>
              </a:ext>
            </a:extLst>
          </p:cNvPr>
          <p:cNvSpPr>
            <a:spLocks noChangeArrowheads="1"/>
          </p:cNvSpPr>
          <p:nvPr/>
        </p:nvSpPr>
        <p:spPr bwMode="auto">
          <a:xfrm>
            <a:off x="9737711" y="3345338"/>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1</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189" name="六边形 188">
            <a:extLst>
              <a:ext uri="{FF2B5EF4-FFF2-40B4-BE49-F238E27FC236}">
                <a16:creationId xmlns:a16="http://schemas.microsoft.com/office/drawing/2014/main" id="{B3D9D962-B2A1-82C2-C263-F6EA08F4DC3A}"/>
              </a:ext>
            </a:extLst>
          </p:cNvPr>
          <p:cNvSpPr/>
          <p:nvPr/>
        </p:nvSpPr>
        <p:spPr>
          <a:xfrm rot="5400000">
            <a:off x="9071224" y="2457827"/>
            <a:ext cx="468000" cy="396000"/>
          </a:xfrm>
          <a:prstGeom prst="hexagon">
            <a:avLst/>
          </a:prstGeom>
          <a:solidFill>
            <a:srgbClr val="1FC3FD"/>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190" name="直接连接符 189">
            <a:extLst>
              <a:ext uri="{FF2B5EF4-FFF2-40B4-BE49-F238E27FC236}">
                <a16:creationId xmlns:a16="http://schemas.microsoft.com/office/drawing/2014/main" id="{1432B4F1-A08D-76BC-BD23-5462537194AE}"/>
              </a:ext>
            </a:extLst>
          </p:cNvPr>
          <p:cNvCxnSpPr/>
          <p:nvPr/>
        </p:nvCxnSpPr>
        <p:spPr>
          <a:xfrm>
            <a:off x="9137580" y="2753079"/>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直接连接符 190">
            <a:extLst>
              <a:ext uri="{FF2B5EF4-FFF2-40B4-BE49-F238E27FC236}">
                <a16:creationId xmlns:a16="http://schemas.microsoft.com/office/drawing/2014/main" id="{B6FB31C7-1E66-88EF-6B16-C672680C8DD5}"/>
              </a:ext>
            </a:extLst>
          </p:cNvPr>
          <p:cNvCxnSpPr/>
          <p:nvPr/>
        </p:nvCxnSpPr>
        <p:spPr>
          <a:xfrm>
            <a:off x="9455600" y="2545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正五边形 188">
            <a:extLst>
              <a:ext uri="{FF2B5EF4-FFF2-40B4-BE49-F238E27FC236}">
                <a16:creationId xmlns:a16="http://schemas.microsoft.com/office/drawing/2014/main" id="{AF9F3B08-A3B8-F555-4E52-BAD98C695201}"/>
              </a:ext>
            </a:extLst>
          </p:cNvPr>
          <p:cNvSpPr/>
          <p:nvPr/>
        </p:nvSpPr>
        <p:spPr>
          <a:xfrm rot="5400000">
            <a:off x="9506199" y="2434527"/>
            <a:ext cx="432000" cy="432000"/>
          </a:xfrm>
          <a:prstGeom prst="pentagon">
            <a:avLst/>
          </a:prstGeom>
          <a:solidFill>
            <a:srgbClr val="1FC3FD"/>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193" name="直接连接符 192">
            <a:extLst>
              <a:ext uri="{FF2B5EF4-FFF2-40B4-BE49-F238E27FC236}">
                <a16:creationId xmlns:a16="http://schemas.microsoft.com/office/drawing/2014/main" id="{330EC449-2691-7116-6644-7629088A5C9A}"/>
              </a:ext>
            </a:extLst>
          </p:cNvPr>
          <p:cNvCxnSpPr/>
          <p:nvPr/>
        </p:nvCxnSpPr>
        <p:spPr>
          <a:xfrm flipH="1" flipV="1">
            <a:off x="9787388" y="2520251"/>
            <a:ext cx="10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直接连接符 193">
            <a:extLst>
              <a:ext uri="{FF2B5EF4-FFF2-40B4-BE49-F238E27FC236}">
                <a16:creationId xmlns:a16="http://schemas.microsoft.com/office/drawing/2014/main" id="{D9633454-EEBB-BE51-7B10-8EF382CC2A93}"/>
              </a:ext>
            </a:extLst>
          </p:cNvPr>
          <p:cNvCxnSpPr/>
          <p:nvPr/>
        </p:nvCxnSpPr>
        <p:spPr>
          <a:xfrm>
            <a:off x="9306375" y="2244026"/>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5" name="矩形 93">
            <a:extLst>
              <a:ext uri="{FF2B5EF4-FFF2-40B4-BE49-F238E27FC236}">
                <a16:creationId xmlns:a16="http://schemas.microsoft.com/office/drawing/2014/main" id="{FA6F0B72-29F7-01F5-7167-4A131DEB3E5B}"/>
              </a:ext>
            </a:extLst>
          </p:cNvPr>
          <p:cNvSpPr>
            <a:spLocks noChangeArrowheads="1"/>
          </p:cNvSpPr>
          <p:nvPr/>
        </p:nvSpPr>
        <p:spPr bwMode="auto">
          <a:xfrm>
            <a:off x="9200676" y="2040826"/>
            <a:ext cx="4209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NH</a:t>
            </a:r>
            <a:r>
              <a:rPr lang="en-US" altLang="zh-CN" sz="1400" b="1" baseline="-25000" dirty="0">
                <a:solidFill>
                  <a:srgbClr val="000000"/>
                </a:solidFill>
                <a:latin typeface="Times New Roman" panose="02020603050405020304" pitchFamily="18" charset="0"/>
              </a:rPr>
              <a:t>2</a:t>
            </a:r>
            <a:endParaRPr lang="zh-CN" altLang="en-US" sz="1400" b="1" baseline="-25000" dirty="0">
              <a:latin typeface="Times New Roman" panose="02020603050405020304" pitchFamily="18" charset="0"/>
            </a:endParaRPr>
          </a:p>
        </p:txBody>
      </p:sp>
      <p:sp>
        <p:nvSpPr>
          <p:cNvPr id="196" name="矩形 71">
            <a:extLst>
              <a:ext uri="{FF2B5EF4-FFF2-40B4-BE49-F238E27FC236}">
                <a16:creationId xmlns:a16="http://schemas.microsoft.com/office/drawing/2014/main" id="{79F7CDF7-5D8A-18D0-C929-F55B532202DF}"/>
              </a:ext>
            </a:extLst>
          </p:cNvPr>
          <p:cNvSpPr>
            <a:spLocks noChangeArrowheads="1"/>
          </p:cNvSpPr>
          <p:nvPr/>
        </p:nvSpPr>
        <p:spPr bwMode="auto">
          <a:xfrm>
            <a:off x="9670175" y="2609011"/>
            <a:ext cx="16927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9</a:t>
            </a:r>
            <a:endParaRPr lang="zh-CN" altLang="en-US" sz="1200" dirty="0">
              <a:latin typeface="Times New Roman" panose="02020603050405020304" pitchFamily="18" charset="0"/>
            </a:endParaRPr>
          </a:p>
        </p:txBody>
      </p:sp>
      <p:cxnSp>
        <p:nvCxnSpPr>
          <p:cNvPr id="197" name="直接连接符 196">
            <a:extLst>
              <a:ext uri="{FF2B5EF4-FFF2-40B4-BE49-F238E27FC236}">
                <a16:creationId xmlns:a16="http://schemas.microsoft.com/office/drawing/2014/main" id="{2F6108C9-0AA1-DB7F-4269-11E6FE7FDFC4}"/>
              </a:ext>
            </a:extLst>
          </p:cNvPr>
          <p:cNvCxnSpPr/>
          <p:nvPr/>
        </p:nvCxnSpPr>
        <p:spPr>
          <a:xfrm>
            <a:off x="8099494" y="2360773"/>
            <a:ext cx="0" cy="72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8" name="Text Box 14">
            <a:extLst>
              <a:ext uri="{FF2B5EF4-FFF2-40B4-BE49-F238E27FC236}">
                <a16:creationId xmlns:a16="http://schemas.microsoft.com/office/drawing/2014/main" id="{EEE2BE0A-1578-E44D-EDBB-8CC7C075477F}"/>
              </a:ext>
            </a:extLst>
          </p:cNvPr>
          <p:cNvSpPr txBox="1">
            <a:spLocks noChangeArrowheads="1"/>
          </p:cNvSpPr>
          <p:nvPr/>
        </p:nvSpPr>
        <p:spPr bwMode="auto">
          <a:xfrm>
            <a:off x="9990576" y="2401114"/>
            <a:ext cx="4048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dirty="0">
                <a:effectLst>
                  <a:outerShdw blurRad="38100" dist="38100" dir="2700000" algn="tl">
                    <a:srgbClr val="C0C0C0"/>
                  </a:outerShdw>
                </a:effectLst>
                <a:latin typeface="Times New Roman" pitchFamily="18" charset="0"/>
              </a:rPr>
              <a:t>A</a:t>
            </a:r>
          </a:p>
        </p:txBody>
      </p:sp>
      <p:sp>
        <p:nvSpPr>
          <p:cNvPr id="199" name="矩形 15">
            <a:extLst>
              <a:ext uri="{FF2B5EF4-FFF2-40B4-BE49-F238E27FC236}">
                <a16:creationId xmlns:a16="http://schemas.microsoft.com/office/drawing/2014/main" id="{3B958220-1C37-085C-B8C8-19EF2762441F}"/>
              </a:ext>
            </a:extLst>
          </p:cNvPr>
          <p:cNvSpPr>
            <a:spLocks noChangeArrowheads="1"/>
          </p:cNvSpPr>
          <p:nvPr/>
        </p:nvSpPr>
        <p:spPr bwMode="auto">
          <a:xfrm>
            <a:off x="8887977" y="3452455"/>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3</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200" name="矩形 15">
            <a:extLst>
              <a:ext uri="{FF2B5EF4-FFF2-40B4-BE49-F238E27FC236}">
                <a16:creationId xmlns:a16="http://schemas.microsoft.com/office/drawing/2014/main" id="{3266F5E0-013F-D118-AF58-EBC3445316A9}"/>
              </a:ext>
            </a:extLst>
          </p:cNvPr>
          <p:cNvSpPr>
            <a:spLocks noChangeArrowheads="1"/>
          </p:cNvSpPr>
          <p:nvPr/>
        </p:nvSpPr>
        <p:spPr bwMode="auto">
          <a:xfrm>
            <a:off x="8496493" y="2926194"/>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5</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cxnSp>
        <p:nvCxnSpPr>
          <p:cNvPr id="201" name="直接连接符 200">
            <a:extLst>
              <a:ext uri="{FF2B5EF4-FFF2-40B4-BE49-F238E27FC236}">
                <a16:creationId xmlns:a16="http://schemas.microsoft.com/office/drawing/2014/main" id="{BFE049DA-2ECC-4ABD-7622-4C331D3198A2}"/>
              </a:ext>
            </a:extLst>
          </p:cNvPr>
          <p:cNvCxnSpPr/>
          <p:nvPr/>
        </p:nvCxnSpPr>
        <p:spPr>
          <a:xfrm>
            <a:off x="9599453" y="5316246"/>
            <a:ext cx="576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直接连接符 201">
            <a:extLst>
              <a:ext uri="{FF2B5EF4-FFF2-40B4-BE49-F238E27FC236}">
                <a16:creationId xmlns:a16="http://schemas.microsoft.com/office/drawing/2014/main" id="{97B2D48B-41D2-24FE-2A3D-86AAEC9C1C70}"/>
              </a:ext>
            </a:extLst>
          </p:cNvPr>
          <p:cNvCxnSpPr/>
          <p:nvPr/>
        </p:nvCxnSpPr>
        <p:spPr>
          <a:xfrm flipH="1">
            <a:off x="9302589" y="4841583"/>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直接连接符 202">
            <a:extLst>
              <a:ext uri="{FF2B5EF4-FFF2-40B4-BE49-F238E27FC236}">
                <a16:creationId xmlns:a16="http://schemas.microsoft.com/office/drawing/2014/main" id="{FD23D9CB-6F30-2DE9-B2FD-FF82F0D2A92D}"/>
              </a:ext>
            </a:extLst>
          </p:cNvPr>
          <p:cNvCxnSpPr/>
          <p:nvPr/>
        </p:nvCxnSpPr>
        <p:spPr>
          <a:xfrm>
            <a:off x="9974104" y="4836821"/>
            <a:ext cx="504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4" name="矩形 58">
            <a:extLst>
              <a:ext uri="{FF2B5EF4-FFF2-40B4-BE49-F238E27FC236}">
                <a16:creationId xmlns:a16="http://schemas.microsoft.com/office/drawing/2014/main" id="{314A9761-B706-22A8-598E-FAB8B0C6B837}"/>
              </a:ext>
            </a:extLst>
          </p:cNvPr>
          <p:cNvSpPr>
            <a:spLocks noChangeArrowheads="1"/>
          </p:cNvSpPr>
          <p:nvPr/>
        </p:nvSpPr>
        <p:spPr bwMode="auto">
          <a:xfrm>
            <a:off x="9820900" y="4692359"/>
            <a:ext cx="231794" cy="215444"/>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05" name="直接连接符 204">
            <a:extLst>
              <a:ext uri="{FF2B5EF4-FFF2-40B4-BE49-F238E27FC236}">
                <a16:creationId xmlns:a16="http://schemas.microsoft.com/office/drawing/2014/main" id="{95ACC8D0-91C0-DCB1-FEAC-3E2585BD8386}"/>
              </a:ext>
            </a:extLst>
          </p:cNvPr>
          <p:cNvCxnSpPr/>
          <p:nvPr/>
        </p:nvCxnSpPr>
        <p:spPr>
          <a:xfrm>
            <a:off x="10483742" y="4590225"/>
            <a:ext cx="0" cy="6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直接连接符 205">
            <a:extLst>
              <a:ext uri="{FF2B5EF4-FFF2-40B4-BE49-F238E27FC236}">
                <a16:creationId xmlns:a16="http://schemas.microsoft.com/office/drawing/2014/main" id="{1CF6DD0D-7E5A-5469-5E8F-4E332DEF5D1F}"/>
              </a:ext>
            </a:extLst>
          </p:cNvPr>
          <p:cNvCxnSpPr/>
          <p:nvPr/>
        </p:nvCxnSpPr>
        <p:spPr>
          <a:xfrm>
            <a:off x="9296775" y="4928896"/>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7" name="矩形 93">
            <a:extLst>
              <a:ext uri="{FF2B5EF4-FFF2-40B4-BE49-F238E27FC236}">
                <a16:creationId xmlns:a16="http://schemas.microsoft.com/office/drawing/2014/main" id="{75774960-30A4-3464-64CD-CD2A8E1E107F}"/>
              </a:ext>
            </a:extLst>
          </p:cNvPr>
          <p:cNvSpPr>
            <a:spLocks noChangeArrowheads="1"/>
          </p:cNvSpPr>
          <p:nvPr/>
        </p:nvSpPr>
        <p:spPr bwMode="auto">
          <a:xfrm>
            <a:off x="9202936" y="519218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a:t>
            </a:r>
            <a:endParaRPr lang="zh-CN" altLang="en-US" sz="1400" b="1" baseline="-25000" dirty="0">
              <a:latin typeface="Times New Roman" panose="02020603050405020304" pitchFamily="18" charset="0"/>
            </a:endParaRPr>
          </a:p>
        </p:txBody>
      </p:sp>
      <p:sp>
        <p:nvSpPr>
          <p:cNvPr id="208" name="矩形 93">
            <a:extLst>
              <a:ext uri="{FF2B5EF4-FFF2-40B4-BE49-F238E27FC236}">
                <a16:creationId xmlns:a16="http://schemas.microsoft.com/office/drawing/2014/main" id="{6239026C-3B8F-BD3B-1B86-EBC42A2DA773}"/>
              </a:ext>
            </a:extLst>
          </p:cNvPr>
          <p:cNvSpPr>
            <a:spLocks noChangeArrowheads="1"/>
          </p:cNvSpPr>
          <p:nvPr/>
        </p:nvSpPr>
        <p:spPr bwMode="auto">
          <a:xfrm>
            <a:off x="10377100" y="5239614"/>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cxnSp>
        <p:nvCxnSpPr>
          <p:cNvPr id="209" name="直接连接符 208">
            <a:extLst>
              <a:ext uri="{FF2B5EF4-FFF2-40B4-BE49-F238E27FC236}">
                <a16:creationId xmlns:a16="http://schemas.microsoft.com/office/drawing/2014/main" id="{0B253E6B-81F6-A948-2C60-2746FDDEB912}"/>
              </a:ext>
            </a:extLst>
          </p:cNvPr>
          <p:cNvCxnSpPr/>
          <p:nvPr/>
        </p:nvCxnSpPr>
        <p:spPr>
          <a:xfrm>
            <a:off x="9611095" y="5173371"/>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直接连接符 209">
            <a:extLst>
              <a:ext uri="{FF2B5EF4-FFF2-40B4-BE49-F238E27FC236}">
                <a16:creationId xmlns:a16="http://schemas.microsoft.com/office/drawing/2014/main" id="{6DB582C0-B5B9-BC9F-C8E5-18F1E781781D}"/>
              </a:ext>
            </a:extLst>
          </p:cNvPr>
          <p:cNvCxnSpPr/>
          <p:nvPr/>
        </p:nvCxnSpPr>
        <p:spPr>
          <a:xfrm>
            <a:off x="10159841" y="5173371"/>
            <a:ext cx="0" cy="28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1" name="矩形 93">
            <a:extLst>
              <a:ext uri="{FF2B5EF4-FFF2-40B4-BE49-F238E27FC236}">
                <a16:creationId xmlns:a16="http://schemas.microsoft.com/office/drawing/2014/main" id="{CA25505A-72DC-C6E4-562D-A878D6C9462C}"/>
              </a:ext>
            </a:extLst>
          </p:cNvPr>
          <p:cNvSpPr>
            <a:spLocks noChangeArrowheads="1"/>
          </p:cNvSpPr>
          <p:nvPr/>
        </p:nvSpPr>
        <p:spPr bwMode="auto">
          <a:xfrm>
            <a:off x="10053416" y="4990085"/>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12" name="矩形 93">
            <a:extLst>
              <a:ext uri="{FF2B5EF4-FFF2-40B4-BE49-F238E27FC236}">
                <a16:creationId xmlns:a16="http://schemas.microsoft.com/office/drawing/2014/main" id="{2F1C906F-0025-6017-1762-ADC1D50A32DB}"/>
              </a:ext>
            </a:extLst>
          </p:cNvPr>
          <p:cNvSpPr>
            <a:spLocks noChangeArrowheads="1"/>
          </p:cNvSpPr>
          <p:nvPr/>
        </p:nvSpPr>
        <p:spPr bwMode="auto">
          <a:xfrm>
            <a:off x="9493875" y="4989221"/>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13" name="矩形 93">
            <a:extLst>
              <a:ext uri="{FF2B5EF4-FFF2-40B4-BE49-F238E27FC236}">
                <a16:creationId xmlns:a16="http://schemas.microsoft.com/office/drawing/2014/main" id="{6FFA7908-0F13-9A86-804A-1C4D626A4763}"/>
              </a:ext>
            </a:extLst>
          </p:cNvPr>
          <p:cNvSpPr>
            <a:spLocks noChangeArrowheads="1"/>
          </p:cNvSpPr>
          <p:nvPr/>
        </p:nvSpPr>
        <p:spPr bwMode="auto">
          <a:xfrm>
            <a:off x="10049814" y="5427371"/>
            <a:ext cx="2317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H</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14" name="矩形 93">
            <a:extLst>
              <a:ext uri="{FF2B5EF4-FFF2-40B4-BE49-F238E27FC236}">
                <a16:creationId xmlns:a16="http://schemas.microsoft.com/office/drawing/2014/main" id="{78011EE2-27B1-17D1-0D9F-1DE81B4B5FEF}"/>
              </a:ext>
            </a:extLst>
          </p:cNvPr>
          <p:cNvSpPr>
            <a:spLocks noChangeArrowheads="1"/>
          </p:cNvSpPr>
          <p:nvPr/>
        </p:nvSpPr>
        <p:spPr bwMode="auto">
          <a:xfrm>
            <a:off x="9497435" y="5427371"/>
            <a:ext cx="37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OH</a:t>
            </a:r>
            <a:endParaRPr lang="zh-CN" altLang="en-US" sz="1400" b="1" baseline="-25000" dirty="0">
              <a:latin typeface="Times New Roman" panose="02020603050405020304" pitchFamily="18" charset="0"/>
            </a:endParaRPr>
          </a:p>
        </p:txBody>
      </p:sp>
      <p:sp>
        <p:nvSpPr>
          <p:cNvPr id="215" name="矩形 15">
            <a:extLst>
              <a:ext uri="{FF2B5EF4-FFF2-40B4-BE49-F238E27FC236}">
                <a16:creationId xmlns:a16="http://schemas.microsoft.com/office/drawing/2014/main" id="{3AB35506-3ADA-3CA7-B8FF-E4B435495A66}"/>
              </a:ext>
            </a:extLst>
          </p:cNvPr>
          <p:cNvSpPr>
            <a:spLocks noChangeArrowheads="1"/>
          </p:cNvSpPr>
          <p:nvPr/>
        </p:nvSpPr>
        <p:spPr bwMode="auto">
          <a:xfrm>
            <a:off x="10493808" y="4980871"/>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1</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216" name="六边形 215">
            <a:extLst>
              <a:ext uri="{FF2B5EF4-FFF2-40B4-BE49-F238E27FC236}">
                <a16:creationId xmlns:a16="http://schemas.microsoft.com/office/drawing/2014/main" id="{D7EBF94D-590F-EC57-C96C-9D6A73319599}"/>
              </a:ext>
            </a:extLst>
          </p:cNvPr>
          <p:cNvSpPr/>
          <p:nvPr/>
        </p:nvSpPr>
        <p:spPr>
          <a:xfrm rot="5400000">
            <a:off x="9827321" y="4093360"/>
            <a:ext cx="468000" cy="396000"/>
          </a:xfrm>
          <a:prstGeom prst="hexagon">
            <a:avLst/>
          </a:prstGeom>
          <a:solidFill>
            <a:srgbClr val="1FC3FD"/>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17" name="直接连接符 216">
            <a:extLst>
              <a:ext uri="{FF2B5EF4-FFF2-40B4-BE49-F238E27FC236}">
                <a16:creationId xmlns:a16="http://schemas.microsoft.com/office/drawing/2014/main" id="{CF3DBB72-BFFD-4808-22AE-3539941D1A37}"/>
              </a:ext>
            </a:extLst>
          </p:cNvPr>
          <p:cNvCxnSpPr/>
          <p:nvPr/>
        </p:nvCxnSpPr>
        <p:spPr>
          <a:xfrm>
            <a:off x="9893677" y="4388612"/>
            <a:ext cx="180000" cy="9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直接连接符 217">
            <a:extLst>
              <a:ext uri="{FF2B5EF4-FFF2-40B4-BE49-F238E27FC236}">
                <a16:creationId xmlns:a16="http://schemas.microsoft.com/office/drawing/2014/main" id="{0F8563AA-C4C9-65FE-9997-60377646A85E}"/>
              </a:ext>
            </a:extLst>
          </p:cNvPr>
          <p:cNvCxnSpPr/>
          <p:nvPr/>
        </p:nvCxnSpPr>
        <p:spPr>
          <a:xfrm>
            <a:off x="10211697" y="4181184"/>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9" name="正五边形 215">
            <a:extLst>
              <a:ext uri="{FF2B5EF4-FFF2-40B4-BE49-F238E27FC236}">
                <a16:creationId xmlns:a16="http://schemas.microsoft.com/office/drawing/2014/main" id="{D6F2D27F-E915-B81F-F5DB-CB44CCBDACBF}"/>
              </a:ext>
            </a:extLst>
          </p:cNvPr>
          <p:cNvSpPr/>
          <p:nvPr/>
        </p:nvSpPr>
        <p:spPr>
          <a:xfrm rot="5400000">
            <a:off x="10262296" y="4070060"/>
            <a:ext cx="432000" cy="432000"/>
          </a:xfrm>
          <a:prstGeom prst="pentagon">
            <a:avLst/>
          </a:prstGeom>
          <a:solidFill>
            <a:srgbClr val="1FC3FD"/>
          </a:solidFill>
          <a:ln w="1905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220" name="直接连接符 219">
            <a:extLst>
              <a:ext uri="{FF2B5EF4-FFF2-40B4-BE49-F238E27FC236}">
                <a16:creationId xmlns:a16="http://schemas.microsoft.com/office/drawing/2014/main" id="{EFF3D484-961D-83E6-B118-5FAA1057D9DD}"/>
              </a:ext>
            </a:extLst>
          </p:cNvPr>
          <p:cNvCxnSpPr/>
          <p:nvPr/>
        </p:nvCxnSpPr>
        <p:spPr>
          <a:xfrm flipH="1" flipV="1">
            <a:off x="10543485" y="4155784"/>
            <a:ext cx="10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直接连接符 220">
            <a:extLst>
              <a:ext uri="{FF2B5EF4-FFF2-40B4-BE49-F238E27FC236}">
                <a16:creationId xmlns:a16="http://schemas.microsoft.com/office/drawing/2014/main" id="{F90E0131-9875-6D4F-4817-4ED360A3C6A5}"/>
              </a:ext>
            </a:extLst>
          </p:cNvPr>
          <p:cNvCxnSpPr/>
          <p:nvPr/>
        </p:nvCxnSpPr>
        <p:spPr>
          <a:xfrm>
            <a:off x="10070939" y="3888026"/>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2" name="矩形 93">
            <a:extLst>
              <a:ext uri="{FF2B5EF4-FFF2-40B4-BE49-F238E27FC236}">
                <a16:creationId xmlns:a16="http://schemas.microsoft.com/office/drawing/2014/main" id="{C9EFFBBD-8043-1148-339C-0371992CA279}"/>
              </a:ext>
            </a:extLst>
          </p:cNvPr>
          <p:cNvSpPr>
            <a:spLocks noChangeArrowheads="1"/>
          </p:cNvSpPr>
          <p:nvPr/>
        </p:nvSpPr>
        <p:spPr bwMode="auto">
          <a:xfrm>
            <a:off x="9381458" y="4392079"/>
            <a:ext cx="4209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spcBef>
                <a:spcPct val="0"/>
              </a:spcBef>
              <a:buNone/>
            </a:pPr>
            <a:r>
              <a:rPr lang="en-US" altLang="zh-CN" sz="1400" b="1" dirty="0">
                <a:solidFill>
                  <a:srgbClr val="000000"/>
                </a:solidFill>
                <a:latin typeface="Times New Roman" panose="02020603050405020304" pitchFamily="18" charset="0"/>
              </a:rPr>
              <a:t>H</a:t>
            </a:r>
            <a:r>
              <a:rPr lang="en-US" altLang="zh-CN" sz="1400" b="1" baseline="-25000" dirty="0">
                <a:solidFill>
                  <a:srgbClr val="000000"/>
                </a:solidFill>
                <a:latin typeface="Times New Roman" panose="02020603050405020304" pitchFamily="18" charset="0"/>
              </a:rPr>
              <a:t>2</a:t>
            </a:r>
            <a:r>
              <a:rPr lang="en-US" altLang="zh-CN" sz="1400" b="1" dirty="0">
                <a:solidFill>
                  <a:srgbClr val="000000"/>
                </a:solidFill>
                <a:latin typeface="Times New Roman" panose="02020603050405020304" pitchFamily="18" charset="0"/>
              </a:rPr>
              <a:t>N</a:t>
            </a:r>
            <a:endParaRPr lang="zh-CN" altLang="en-US" sz="1400" b="1" baseline="-25000" dirty="0">
              <a:latin typeface="Times New Roman" panose="02020603050405020304" pitchFamily="18" charset="0"/>
            </a:endParaRPr>
          </a:p>
        </p:txBody>
      </p:sp>
      <p:sp>
        <p:nvSpPr>
          <p:cNvPr id="223" name="矩形 71">
            <a:extLst>
              <a:ext uri="{FF2B5EF4-FFF2-40B4-BE49-F238E27FC236}">
                <a16:creationId xmlns:a16="http://schemas.microsoft.com/office/drawing/2014/main" id="{A7EE28DC-B186-8A05-4F68-1B8DB200B4E0}"/>
              </a:ext>
            </a:extLst>
          </p:cNvPr>
          <p:cNvSpPr>
            <a:spLocks noChangeArrowheads="1"/>
          </p:cNvSpPr>
          <p:nvPr/>
        </p:nvSpPr>
        <p:spPr bwMode="auto">
          <a:xfrm>
            <a:off x="10426272" y="4244544"/>
            <a:ext cx="16927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9</a:t>
            </a:r>
            <a:endParaRPr lang="zh-CN" altLang="en-US" sz="1200" dirty="0">
              <a:latin typeface="Times New Roman" panose="02020603050405020304" pitchFamily="18" charset="0"/>
            </a:endParaRPr>
          </a:p>
        </p:txBody>
      </p:sp>
      <p:cxnSp>
        <p:nvCxnSpPr>
          <p:cNvPr id="224" name="直接连接符 223">
            <a:extLst>
              <a:ext uri="{FF2B5EF4-FFF2-40B4-BE49-F238E27FC236}">
                <a16:creationId xmlns:a16="http://schemas.microsoft.com/office/drawing/2014/main" id="{365DA0A2-D70B-F8D7-2374-E47E86C260B4}"/>
              </a:ext>
            </a:extLst>
          </p:cNvPr>
          <p:cNvCxnSpPr/>
          <p:nvPr/>
        </p:nvCxnSpPr>
        <p:spPr>
          <a:xfrm>
            <a:off x="10037071" y="3888025"/>
            <a:ext cx="0" cy="18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矩形 93">
            <a:extLst>
              <a:ext uri="{FF2B5EF4-FFF2-40B4-BE49-F238E27FC236}">
                <a16:creationId xmlns:a16="http://schemas.microsoft.com/office/drawing/2014/main" id="{015D36D2-C24E-898F-BA84-2F324FCFDE40}"/>
              </a:ext>
            </a:extLst>
          </p:cNvPr>
          <p:cNvSpPr>
            <a:spLocks noChangeArrowheads="1"/>
          </p:cNvSpPr>
          <p:nvPr/>
        </p:nvSpPr>
        <p:spPr bwMode="auto">
          <a:xfrm>
            <a:off x="9934017" y="3707468"/>
            <a:ext cx="2317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O</a:t>
            </a:r>
            <a:endParaRPr lang="zh-CN" altLang="en-US" sz="1400" b="1" baseline="-25000" dirty="0">
              <a:latin typeface="Times New Roman" panose="02020603050405020304" pitchFamily="18" charset="0"/>
            </a:endParaRPr>
          </a:p>
        </p:txBody>
      </p:sp>
      <p:cxnSp>
        <p:nvCxnSpPr>
          <p:cNvPr id="226" name="直接连接符 225">
            <a:extLst>
              <a:ext uri="{FF2B5EF4-FFF2-40B4-BE49-F238E27FC236}">
                <a16:creationId xmlns:a16="http://schemas.microsoft.com/office/drawing/2014/main" id="{64522D87-51EF-DAFC-CE42-982FFEECC907}"/>
              </a:ext>
            </a:extLst>
          </p:cNvPr>
          <p:cNvCxnSpPr/>
          <p:nvPr/>
        </p:nvCxnSpPr>
        <p:spPr>
          <a:xfrm flipH="1">
            <a:off x="9753972" y="4426720"/>
            <a:ext cx="12600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7" name="矩形 15">
            <a:extLst>
              <a:ext uri="{FF2B5EF4-FFF2-40B4-BE49-F238E27FC236}">
                <a16:creationId xmlns:a16="http://schemas.microsoft.com/office/drawing/2014/main" id="{DC24338A-537F-DAFC-FFB9-942958E56418}"/>
              </a:ext>
            </a:extLst>
          </p:cNvPr>
          <p:cNvSpPr>
            <a:spLocks noChangeArrowheads="1"/>
          </p:cNvSpPr>
          <p:nvPr/>
        </p:nvSpPr>
        <p:spPr bwMode="auto">
          <a:xfrm>
            <a:off x="9645486" y="5097472"/>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3</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228" name="矩形 15">
            <a:extLst>
              <a:ext uri="{FF2B5EF4-FFF2-40B4-BE49-F238E27FC236}">
                <a16:creationId xmlns:a16="http://schemas.microsoft.com/office/drawing/2014/main" id="{FDCCE9E7-4463-B2DD-9222-0B1E08CB1AC5}"/>
              </a:ext>
            </a:extLst>
          </p:cNvPr>
          <p:cNvSpPr>
            <a:spLocks noChangeArrowheads="1"/>
          </p:cNvSpPr>
          <p:nvPr/>
        </p:nvSpPr>
        <p:spPr bwMode="auto">
          <a:xfrm>
            <a:off x="9254002" y="4571211"/>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5</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cxnSp>
        <p:nvCxnSpPr>
          <p:cNvPr id="229" name="直接连接符 228">
            <a:extLst>
              <a:ext uri="{FF2B5EF4-FFF2-40B4-BE49-F238E27FC236}">
                <a16:creationId xmlns:a16="http://schemas.microsoft.com/office/drawing/2014/main" id="{A37D1A87-1C1A-F468-9280-20C9B916414A}"/>
              </a:ext>
            </a:extLst>
          </p:cNvPr>
          <p:cNvCxnSpPr/>
          <p:nvPr/>
        </p:nvCxnSpPr>
        <p:spPr>
          <a:xfrm>
            <a:off x="8857009" y="4005790"/>
            <a:ext cx="0" cy="72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0" name="Text Box 13">
            <a:extLst>
              <a:ext uri="{FF2B5EF4-FFF2-40B4-BE49-F238E27FC236}">
                <a16:creationId xmlns:a16="http://schemas.microsoft.com/office/drawing/2014/main" id="{C2C20046-4D68-5373-66D4-CF5C7A20DE8B}"/>
              </a:ext>
            </a:extLst>
          </p:cNvPr>
          <p:cNvSpPr txBox="1">
            <a:spLocks noChangeArrowheads="1"/>
          </p:cNvSpPr>
          <p:nvPr/>
        </p:nvSpPr>
        <p:spPr bwMode="auto">
          <a:xfrm>
            <a:off x="10761235" y="4031881"/>
            <a:ext cx="4206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zh-CN" sz="2400" b="1" dirty="0">
                <a:effectLst>
                  <a:outerShdw blurRad="38100" dist="38100" dir="2700000" algn="tl">
                    <a:srgbClr val="C0C0C0"/>
                  </a:outerShdw>
                </a:effectLst>
                <a:latin typeface="Times New Roman" pitchFamily="18" charset="0"/>
              </a:rPr>
              <a:t>G</a:t>
            </a:r>
          </a:p>
        </p:txBody>
      </p:sp>
      <p:cxnSp>
        <p:nvCxnSpPr>
          <p:cNvPr id="231" name="直接连接符 230">
            <a:extLst>
              <a:ext uri="{FF2B5EF4-FFF2-40B4-BE49-F238E27FC236}">
                <a16:creationId xmlns:a16="http://schemas.microsoft.com/office/drawing/2014/main" id="{E0668775-8641-C7D1-E59B-5382820CAAF0}"/>
              </a:ext>
            </a:extLst>
          </p:cNvPr>
          <p:cNvCxnSpPr/>
          <p:nvPr/>
        </p:nvCxnSpPr>
        <p:spPr>
          <a:xfrm>
            <a:off x="7355415" y="793426"/>
            <a:ext cx="432000" cy="50400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2" name="直接连接符 231">
            <a:extLst>
              <a:ext uri="{FF2B5EF4-FFF2-40B4-BE49-F238E27FC236}">
                <a16:creationId xmlns:a16="http://schemas.microsoft.com/office/drawing/2014/main" id="{47384DCD-FFF0-BFE4-45E0-5D5799F77941}"/>
              </a:ext>
            </a:extLst>
          </p:cNvPr>
          <p:cNvCxnSpPr/>
          <p:nvPr/>
        </p:nvCxnSpPr>
        <p:spPr>
          <a:xfrm flipH="1">
            <a:off x="9124013" y="5365856"/>
            <a:ext cx="432000" cy="43200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233" name="任意多边形 229">
            <a:extLst>
              <a:ext uri="{FF2B5EF4-FFF2-40B4-BE49-F238E27FC236}">
                <a16:creationId xmlns:a16="http://schemas.microsoft.com/office/drawing/2014/main" id="{F69134A3-D395-1B78-7285-30C56FBF7D70}"/>
              </a:ext>
            </a:extLst>
          </p:cNvPr>
          <p:cNvSpPr>
            <a:spLocks/>
          </p:cNvSpPr>
          <p:nvPr/>
        </p:nvSpPr>
        <p:spPr>
          <a:xfrm>
            <a:off x="8665788" y="1777140"/>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34" name="任意多边形 230">
            <a:extLst>
              <a:ext uri="{FF2B5EF4-FFF2-40B4-BE49-F238E27FC236}">
                <a16:creationId xmlns:a16="http://schemas.microsoft.com/office/drawing/2014/main" id="{78A4C655-2835-EE5F-CDAB-83F4900DD6EA}"/>
              </a:ext>
            </a:extLst>
          </p:cNvPr>
          <p:cNvSpPr>
            <a:spLocks/>
          </p:cNvSpPr>
          <p:nvPr/>
        </p:nvSpPr>
        <p:spPr>
          <a:xfrm flipH="1">
            <a:off x="7784717" y="1772367"/>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35" name="任意多边形 231">
            <a:extLst>
              <a:ext uri="{FF2B5EF4-FFF2-40B4-BE49-F238E27FC236}">
                <a16:creationId xmlns:a16="http://schemas.microsoft.com/office/drawing/2014/main" id="{B3BE45D7-F89A-93C8-4A4C-D03ACE9120D5}"/>
              </a:ext>
            </a:extLst>
          </p:cNvPr>
          <p:cNvSpPr>
            <a:spLocks/>
          </p:cNvSpPr>
          <p:nvPr/>
        </p:nvSpPr>
        <p:spPr>
          <a:xfrm>
            <a:off x="9418274" y="3420224"/>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36" name="任意多边形 232">
            <a:extLst>
              <a:ext uri="{FF2B5EF4-FFF2-40B4-BE49-F238E27FC236}">
                <a16:creationId xmlns:a16="http://schemas.microsoft.com/office/drawing/2014/main" id="{5CDE4B15-E2DE-7B65-6C9D-D0D69E1E659A}"/>
              </a:ext>
            </a:extLst>
          </p:cNvPr>
          <p:cNvSpPr>
            <a:spLocks/>
          </p:cNvSpPr>
          <p:nvPr/>
        </p:nvSpPr>
        <p:spPr>
          <a:xfrm flipH="1">
            <a:off x="8537203" y="3415451"/>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37" name="任意多边形 233">
            <a:extLst>
              <a:ext uri="{FF2B5EF4-FFF2-40B4-BE49-F238E27FC236}">
                <a16:creationId xmlns:a16="http://schemas.microsoft.com/office/drawing/2014/main" id="{E5CB2D2E-6536-33F2-8D55-09A4F4CD6488}"/>
              </a:ext>
            </a:extLst>
          </p:cNvPr>
          <p:cNvSpPr>
            <a:spLocks/>
          </p:cNvSpPr>
          <p:nvPr/>
        </p:nvSpPr>
        <p:spPr>
          <a:xfrm>
            <a:off x="10170140" y="5042696"/>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38" name="任意多边形 234">
            <a:extLst>
              <a:ext uri="{FF2B5EF4-FFF2-40B4-BE49-F238E27FC236}">
                <a16:creationId xmlns:a16="http://schemas.microsoft.com/office/drawing/2014/main" id="{741C899D-DB78-0881-D3C5-DE608A2A69AD}"/>
              </a:ext>
            </a:extLst>
          </p:cNvPr>
          <p:cNvSpPr>
            <a:spLocks/>
          </p:cNvSpPr>
          <p:nvPr/>
        </p:nvSpPr>
        <p:spPr>
          <a:xfrm flipH="1">
            <a:off x="9289069" y="5037923"/>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239" name="Oval 35">
            <a:extLst>
              <a:ext uri="{FF2B5EF4-FFF2-40B4-BE49-F238E27FC236}">
                <a16:creationId xmlns:a16="http://schemas.microsoft.com/office/drawing/2014/main" id="{27988639-272B-CABB-0161-A830B2E2341F}"/>
              </a:ext>
            </a:extLst>
          </p:cNvPr>
          <p:cNvSpPr>
            <a:spLocks noChangeArrowheads="1"/>
          </p:cNvSpPr>
          <p:nvPr/>
        </p:nvSpPr>
        <p:spPr bwMode="auto">
          <a:xfrm>
            <a:off x="6971204" y="1155914"/>
            <a:ext cx="756000" cy="756000"/>
          </a:xfrm>
          <a:prstGeom prst="ellipse">
            <a:avLst/>
          </a:prstGeom>
          <a:solidFill>
            <a:srgbClr val="FFC000">
              <a:alpha val="50000"/>
            </a:srgbClr>
          </a:solidFill>
          <a:ln w="9525">
            <a:noFill/>
            <a:round/>
            <a:headEnd/>
            <a:tailEnd/>
          </a:ln>
          <a:effectLst/>
          <a:scene3d>
            <a:camera prst="orthographicFront">
              <a:rot lat="0" lon="0" rev="0"/>
            </a:camera>
            <a:lightRig rig="contrasting" dir="t">
              <a:rot lat="0" lon="0" rev="7800000"/>
            </a:lightRig>
          </a:scene3d>
          <a:sp3d>
            <a:bevelT w="139700" h="139700"/>
          </a:sp3d>
        </p:spPr>
        <p:txBody>
          <a:bodyPr wrap="none" anchor="ctr"/>
          <a:lstStyle/>
          <a:p>
            <a:endParaRPr lang="zh-CN" altLang="en-US" sz="2400" b="1" dirty="0">
              <a:effectLst>
                <a:outerShdw blurRad="38100" dist="38100" dir="2700000" algn="tl">
                  <a:srgbClr val="000000">
                    <a:alpha val="43137"/>
                  </a:srgbClr>
                </a:outerShdw>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240" name="Oval 35">
            <a:extLst>
              <a:ext uri="{FF2B5EF4-FFF2-40B4-BE49-F238E27FC236}">
                <a16:creationId xmlns:a16="http://schemas.microsoft.com/office/drawing/2014/main" id="{0CA927A0-FF60-3C4F-6398-AFA3B56FA927}"/>
              </a:ext>
            </a:extLst>
          </p:cNvPr>
          <p:cNvSpPr>
            <a:spLocks noChangeArrowheads="1"/>
          </p:cNvSpPr>
          <p:nvPr/>
        </p:nvSpPr>
        <p:spPr bwMode="auto">
          <a:xfrm>
            <a:off x="7695104" y="2803739"/>
            <a:ext cx="756000" cy="756000"/>
          </a:xfrm>
          <a:prstGeom prst="ellipse">
            <a:avLst/>
          </a:prstGeom>
          <a:solidFill>
            <a:srgbClr val="FFC000">
              <a:alpha val="50000"/>
            </a:srgbClr>
          </a:solidFill>
          <a:ln w="9525">
            <a:noFill/>
            <a:round/>
            <a:headEnd/>
            <a:tailEnd/>
          </a:ln>
          <a:effectLst/>
          <a:scene3d>
            <a:camera prst="orthographicFront">
              <a:rot lat="0" lon="0" rev="0"/>
            </a:camera>
            <a:lightRig rig="contrasting" dir="t">
              <a:rot lat="0" lon="0" rev="7800000"/>
            </a:lightRig>
          </a:scene3d>
          <a:sp3d>
            <a:bevelT w="139700" h="139700"/>
          </a:sp3d>
        </p:spPr>
        <p:txBody>
          <a:bodyPr wrap="none" anchor="ctr"/>
          <a:lstStyle/>
          <a:p>
            <a:endParaRPr lang="zh-CN" altLang="en-US" sz="2400" b="1" dirty="0">
              <a:effectLst>
                <a:outerShdw blurRad="38100" dist="38100" dir="2700000" algn="tl">
                  <a:srgbClr val="000000">
                    <a:alpha val="43137"/>
                  </a:srgbClr>
                </a:outerShdw>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241" name="Oval 35">
            <a:extLst>
              <a:ext uri="{FF2B5EF4-FFF2-40B4-BE49-F238E27FC236}">
                <a16:creationId xmlns:a16="http://schemas.microsoft.com/office/drawing/2014/main" id="{3A24B9A9-D3EE-CD4F-CDFC-99023BA88025}"/>
              </a:ext>
            </a:extLst>
          </p:cNvPr>
          <p:cNvSpPr>
            <a:spLocks noChangeArrowheads="1"/>
          </p:cNvSpPr>
          <p:nvPr/>
        </p:nvSpPr>
        <p:spPr bwMode="auto">
          <a:xfrm>
            <a:off x="8447579" y="4451564"/>
            <a:ext cx="756000" cy="756000"/>
          </a:xfrm>
          <a:prstGeom prst="ellipse">
            <a:avLst/>
          </a:prstGeom>
          <a:solidFill>
            <a:srgbClr val="FFC000">
              <a:alpha val="50000"/>
            </a:srgbClr>
          </a:solidFill>
          <a:ln w="9525">
            <a:noFill/>
            <a:round/>
            <a:headEnd/>
            <a:tailEnd/>
          </a:ln>
          <a:effectLst/>
          <a:scene3d>
            <a:camera prst="orthographicFront">
              <a:rot lat="0" lon="0" rev="0"/>
            </a:camera>
            <a:lightRig rig="contrasting" dir="t">
              <a:rot lat="0" lon="0" rev="7800000"/>
            </a:lightRig>
          </a:scene3d>
          <a:sp3d>
            <a:bevelT w="139700" h="139700"/>
          </a:sp3d>
        </p:spPr>
        <p:txBody>
          <a:bodyPr wrap="none" anchor="ctr"/>
          <a:lstStyle/>
          <a:p>
            <a:endParaRPr lang="zh-CN" altLang="en-US" sz="2400" b="1" dirty="0">
              <a:effectLst>
                <a:outerShdw blurRad="38100" dist="38100" dir="2700000" algn="tl">
                  <a:srgbClr val="000000">
                    <a:alpha val="43137"/>
                  </a:srgbClr>
                </a:outerShdw>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242" name="椭圆 241">
            <a:extLst>
              <a:ext uri="{FF2B5EF4-FFF2-40B4-BE49-F238E27FC236}">
                <a16:creationId xmlns:a16="http://schemas.microsoft.com/office/drawing/2014/main" id="{CC83DD0D-66CB-67AC-24BB-3FC064979109}"/>
              </a:ext>
            </a:extLst>
          </p:cNvPr>
          <p:cNvSpPr/>
          <p:nvPr/>
        </p:nvSpPr>
        <p:spPr>
          <a:xfrm>
            <a:off x="8674929" y="746118"/>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椭圆 242">
            <a:extLst>
              <a:ext uri="{FF2B5EF4-FFF2-40B4-BE49-F238E27FC236}">
                <a16:creationId xmlns:a16="http://schemas.microsoft.com/office/drawing/2014/main" id="{41EA7D04-4F49-5E81-EC00-25D9E20924E2}"/>
              </a:ext>
            </a:extLst>
          </p:cNvPr>
          <p:cNvSpPr/>
          <p:nvPr/>
        </p:nvSpPr>
        <p:spPr>
          <a:xfrm>
            <a:off x="8886567" y="1149155"/>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椭圆 243">
            <a:extLst>
              <a:ext uri="{FF2B5EF4-FFF2-40B4-BE49-F238E27FC236}">
                <a16:creationId xmlns:a16="http://schemas.microsoft.com/office/drawing/2014/main" id="{4304F045-AF4C-683C-90E7-BFB790B146CE}"/>
              </a:ext>
            </a:extLst>
          </p:cNvPr>
          <p:cNvSpPr/>
          <p:nvPr/>
        </p:nvSpPr>
        <p:spPr>
          <a:xfrm>
            <a:off x="9010575" y="2393376"/>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椭圆 244">
            <a:extLst>
              <a:ext uri="{FF2B5EF4-FFF2-40B4-BE49-F238E27FC236}">
                <a16:creationId xmlns:a16="http://schemas.microsoft.com/office/drawing/2014/main" id="{9BCC4460-D326-0F9D-3441-155FA915002E}"/>
              </a:ext>
            </a:extLst>
          </p:cNvPr>
          <p:cNvSpPr/>
          <p:nvPr/>
        </p:nvSpPr>
        <p:spPr>
          <a:xfrm>
            <a:off x="9674182" y="2300142"/>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椭圆 245">
            <a:extLst>
              <a:ext uri="{FF2B5EF4-FFF2-40B4-BE49-F238E27FC236}">
                <a16:creationId xmlns:a16="http://schemas.microsoft.com/office/drawing/2014/main" id="{C59661C9-284D-236F-F7A7-E220B95111A3}"/>
              </a:ext>
            </a:extLst>
          </p:cNvPr>
          <p:cNvSpPr/>
          <p:nvPr/>
        </p:nvSpPr>
        <p:spPr>
          <a:xfrm>
            <a:off x="9213776" y="2799086"/>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椭圆 246">
            <a:extLst>
              <a:ext uri="{FF2B5EF4-FFF2-40B4-BE49-F238E27FC236}">
                <a16:creationId xmlns:a16="http://schemas.microsoft.com/office/drawing/2014/main" id="{962F766B-759A-AAA2-C5BE-0E70764BFDB1}"/>
              </a:ext>
            </a:extLst>
          </p:cNvPr>
          <p:cNvSpPr/>
          <p:nvPr/>
        </p:nvSpPr>
        <p:spPr>
          <a:xfrm>
            <a:off x="9648709" y="2764398"/>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椭圆 247">
            <a:extLst>
              <a:ext uri="{FF2B5EF4-FFF2-40B4-BE49-F238E27FC236}">
                <a16:creationId xmlns:a16="http://schemas.microsoft.com/office/drawing/2014/main" id="{240CE809-546E-FD57-204A-DA71115EB099}"/>
              </a:ext>
            </a:extLst>
          </p:cNvPr>
          <p:cNvSpPr/>
          <p:nvPr/>
        </p:nvSpPr>
        <p:spPr>
          <a:xfrm>
            <a:off x="9744238" y="4026487"/>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椭圆 248">
            <a:extLst>
              <a:ext uri="{FF2B5EF4-FFF2-40B4-BE49-F238E27FC236}">
                <a16:creationId xmlns:a16="http://schemas.microsoft.com/office/drawing/2014/main" id="{1D4A4FEC-4C7C-58B5-03C3-0186011230AA}"/>
              </a:ext>
            </a:extLst>
          </p:cNvPr>
          <p:cNvSpPr/>
          <p:nvPr/>
        </p:nvSpPr>
        <p:spPr>
          <a:xfrm>
            <a:off x="10426411" y="3934610"/>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椭圆 249">
            <a:extLst>
              <a:ext uri="{FF2B5EF4-FFF2-40B4-BE49-F238E27FC236}">
                <a16:creationId xmlns:a16="http://schemas.microsoft.com/office/drawing/2014/main" id="{873A3EC5-2C93-08AD-6A77-CD48D7B53101}"/>
              </a:ext>
            </a:extLst>
          </p:cNvPr>
          <p:cNvSpPr/>
          <p:nvPr/>
        </p:nvSpPr>
        <p:spPr>
          <a:xfrm>
            <a:off x="9970563" y="4433123"/>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椭圆 250">
            <a:extLst>
              <a:ext uri="{FF2B5EF4-FFF2-40B4-BE49-F238E27FC236}">
                <a16:creationId xmlns:a16="http://schemas.microsoft.com/office/drawing/2014/main" id="{8A0D8A95-ACFE-AE1D-AF94-C4D83E19F3B0}"/>
              </a:ext>
            </a:extLst>
          </p:cNvPr>
          <p:cNvSpPr/>
          <p:nvPr/>
        </p:nvSpPr>
        <p:spPr>
          <a:xfrm>
            <a:off x="10401137" y="4416189"/>
            <a:ext cx="180000" cy="216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矩形 74">
            <a:extLst>
              <a:ext uri="{FF2B5EF4-FFF2-40B4-BE49-F238E27FC236}">
                <a16:creationId xmlns:a16="http://schemas.microsoft.com/office/drawing/2014/main" id="{C5D7FA8F-29B6-DBEF-76CB-C4595550AB0A}"/>
              </a:ext>
            </a:extLst>
          </p:cNvPr>
          <p:cNvSpPr>
            <a:spLocks noChangeArrowheads="1"/>
          </p:cNvSpPr>
          <p:nvPr/>
        </p:nvSpPr>
        <p:spPr bwMode="auto">
          <a:xfrm>
            <a:off x="8708434" y="773555"/>
            <a:ext cx="129844" cy="215444"/>
          </a:xfrm>
          <a:prstGeom prst="rect">
            <a:avLst/>
          </a:prstGeom>
          <a:no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sp>
        <p:nvSpPr>
          <p:cNvPr id="253" name="矩形 77">
            <a:extLst>
              <a:ext uri="{FF2B5EF4-FFF2-40B4-BE49-F238E27FC236}">
                <a16:creationId xmlns:a16="http://schemas.microsoft.com/office/drawing/2014/main" id="{B5CD8271-9656-D42F-2FFF-A57506C5C3FD}"/>
              </a:ext>
            </a:extLst>
          </p:cNvPr>
          <p:cNvSpPr>
            <a:spLocks noChangeArrowheads="1"/>
          </p:cNvSpPr>
          <p:nvPr/>
        </p:nvSpPr>
        <p:spPr bwMode="auto">
          <a:xfrm>
            <a:off x="8919047" y="1136562"/>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54" name="矩形 74">
            <a:extLst>
              <a:ext uri="{FF2B5EF4-FFF2-40B4-BE49-F238E27FC236}">
                <a16:creationId xmlns:a16="http://schemas.microsoft.com/office/drawing/2014/main" id="{C2A64972-5BFD-A428-F5C1-28D3A5DA4807}"/>
              </a:ext>
            </a:extLst>
          </p:cNvPr>
          <p:cNvSpPr>
            <a:spLocks noChangeArrowheads="1"/>
          </p:cNvSpPr>
          <p:nvPr/>
        </p:nvSpPr>
        <p:spPr bwMode="auto">
          <a:xfrm>
            <a:off x="9053334" y="2412301"/>
            <a:ext cx="129843" cy="215444"/>
          </a:xfrm>
          <a:prstGeom prst="rect">
            <a:avLst/>
          </a:prstGeom>
          <a:noFill/>
          <a:ln>
            <a:noFill/>
          </a:ln>
          <a:effectLst>
            <a:softEdge rad="0"/>
          </a:effectLst>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N</a:t>
            </a:r>
            <a:endParaRPr lang="zh-CN" altLang="en-US" sz="1400" b="1" dirty="0">
              <a:solidFill>
                <a:srgbClr val="000000"/>
              </a:solidFill>
              <a:latin typeface="Times New Roman" panose="02020603050405020304" pitchFamily="18" charset="0"/>
            </a:endParaRPr>
          </a:p>
        </p:txBody>
      </p:sp>
      <p:sp>
        <p:nvSpPr>
          <p:cNvPr id="255" name="矩形 77">
            <a:extLst>
              <a:ext uri="{FF2B5EF4-FFF2-40B4-BE49-F238E27FC236}">
                <a16:creationId xmlns:a16="http://schemas.microsoft.com/office/drawing/2014/main" id="{4905BF69-522C-F338-50C3-DD99099E9064}"/>
              </a:ext>
            </a:extLst>
          </p:cNvPr>
          <p:cNvSpPr>
            <a:spLocks noChangeArrowheads="1"/>
          </p:cNvSpPr>
          <p:nvPr/>
        </p:nvSpPr>
        <p:spPr bwMode="auto">
          <a:xfrm>
            <a:off x="9247013" y="2775308"/>
            <a:ext cx="129843" cy="215444"/>
          </a:xfrm>
          <a:prstGeom prst="rect">
            <a:avLst/>
          </a:prstGeom>
          <a:noFill/>
          <a:ln>
            <a:noFill/>
          </a:ln>
          <a:effectLst>
            <a:softEdge rad="0"/>
          </a:effectLst>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56" name="矩形 88">
            <a:extLst>
              <a:ext uri="{FF2B5EF4-FFF2-40B4-BE49-F238E27FC236}">
                <a16:creationId xmlns:a16="http://schemas.microsoft.com/office/drawing/2014/main" id="{1C00D9B0-D851-598B-53E3-56D9995A50BC}"/>
              </a:ext>
            </a:extLst>
          </p:cNvPr>
          <p:cNvSpPr>
            <a:spLocks noChangeArrowheads="1"/>
          </p:cNvSpPr>
          <p:nvPr/>
        </p:nvSpPr>
        <p:spPr bwMode="auto">
          <a:xfrm>
            <a:off x="9700241" y="2317051"/>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57" name="矩形 90">
            <a:extLst>
              <a:ext uri="{FF2B5EF4-FFF2-40B4-BE49-F238E27FC236}">
                <a16:creationId xmlns:a16="http://schemas.microsoft.com/office/drawing/2014/main" id="{F2F42358-9D13-5B79-CEFA-18620DA77278}"/>
              </a:ext>
            </a:extLst>
          </p:cNvPr>
          <p:cNvSpPr>
            <a:spLocks noChangeArrowheads="1"/>
          </p:cNvSpPr>
          <p:nvPr/>
        </p:nvSpPr>
        <p:spPr bwMode="auto">
          <a:xfrm>
            <a:off x="9674841" y="2747263"/>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58" name="矩形 74">
            <a:extLst>
              <a:ext uri="{FF2B5EF4-FFF2-40B4-BE49-F238E27FC236}">
                <a16:creationId xmlns:a16="http://schemas.microsoft.com/office/drawing/2014/main" id="{8C32C10E-92BA-8807-84A9-8142AD44A101}"/>
              </a:ext>
            </a:extLst>
          </p:cNvPr>
          <p:cNvSpPr>
            <a:spLocks noChangeArrowheads="1"/>
          </p:cNvSpPr>
          <p:nvPr/>
        </p:nvSpPr>
        <p:spPr bwMode="auto">
          <a:xfrm>
            <a:off x="9646563" y="4047834"/>
            <a:ext cx="269306" cy="215444"/>
          </a:xfrm>
          <a:prstGeom prst="rect">
            <a:avLst/>
          </a:prstGeom>
          <a:no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b="1" dirty="0">
                <a:solidFill>
                  <a:srgbClr val="000000"/>
                </a:solidFill>
                <a:latin typeface="Times New Roman" panose="02020603050405020304" pitchFamily="18" charset="0"/>
              </a:rPr>
              <a:t>HN</a:t>
            </a:r>
            <a:endParaRPr lang="zh-CN" altLang="en-US" sz="1400" b="1" dirty="0">
              <a:solidFill>
                <a:srgbClr val="000000"/>
              </a:solidFill>
              <a:latin typeface="Times New Roman" panose="02020603050405020304" pitchFamily="18" charset="0"/>
            </a:endParaRPr>
          </a:p>
        </p:txBody>
      </p:sp>
      <p:sp>
        <p:nvSpPr>
          <p:cNvPr id="259" name="矩形 77">
            <a:extLst>
              <a:ext uri="{FF2B5EF4-FFF2-40B4-BE49-F238E27FC236}">
                <a16:creationId xmlns:a16="http://schemas.microsoft.com/office/drawing/2014/main" id="{CD9A0227-9569-204E-7107-B240F28339F3}"/>
              </a:ext>
            </a:extLst>
          </p:cNvPr>
          <p:cNvSpPr>
            <a:spLocks noChangeArrowheads="1"/>
          </p:cNvSpPr>
          <p:nvPr/>
        </p:nvSpPr>
        <p:spPr bwMode="auto">
          <a:xfrm>
            <a:off x="10003110" y="4410841"/>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0" name="矩形 88">
            <a:extLst>
              <a:ext uri="{FF2B5EF4-FFF2-40B4-BE49-F238E27FC236}">
                <a16:creationId xmlns:a16="http://schemas.microsoft.com/office/drawing/2014/main" id="{26DB614F-BB15-2B68-C317-2DD1B50BBAC1}"/>
              </a:ext>
            </a:extLst>
          </p:cNvPr>
          <p:cNvSpPr>
            <a:spLocks noChangeArrowheads="1"/>
          </p:cNvSpPr>
          <p:nvPr/>
        </p:nvSpPr>
        <p:spPr bwMode="auto">
          <a:xfrm>
            <a:off x="10456338" y="3952584"/>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
        <p:nvSpPr>
          <p:cNvPr id="261" name="矩形 90">
            <a:extLst>
              <a:ext uri="{FF2B5EF4-FFF2-40B4-BE49-F238E27FC236}">
                <a16:creationId xmlns:a16="http://schemas.microsoft.com/office/drawing/2014/main" id="{5103BFEB-830E-2E9B-2665-5ACB7CFDA894}"/>
              </a:ext>
            </a:extLst>
          </p:cNvPr>
          <p:cNvSpPr>
            <a:spLocks noChangeArrowheads="1"/>
          </p:cNvSpPr>
          <p:nvPr/>
        </p:nvSpPr>
        <p:spPr bwMode="auto">
          <a:xfrm>
            <a:off x="10430938" y="4382796"/>
            <a:ext cx="129843" cy="215444"/>
          </a:xfrm>
          <a:prstGeom prst="rect">
            <a:avLst/>
          </a:prstGeom>
          <a:noFill/>
          <a:ln>
            <a:noFill/>
          </a:ln>
        </p:spPr>
        <p:txBody>
          <a:bodyPr wrap="none" lIns="0" tIns="0" rIns="0" bIns="0">
            <a:spAutoFit/>
          </a:bodyPr>
          <a:lstStyle/>
          <a:p>
            <a:pPr algn="ctr">
              <a:spcBef>
                <a:spcPct val="0"/>
              </a:spcBef>
            </a:pPr>
            <a:r>
              <a:rPr lang="en-US" altLang="zh-CN" sz="1400" b="1" dirty="0">
                <a:solidFill>
                  <a:srgbClr val="000000"/>
                </a:solidFill>
                <a:latin typeface="Times New Roman" panose="02020603050405020304" pitchFamily="18" charset="0"/>
                <a:ea typeface="宋体" panose="02010600030101010101" pitchFamily="2" charset="-122"/>
              </a:rPr>
              <a:t>N</a:t>
            </a:r>
            <a:endParaRPr lang="zh-CN" altLang="en-US" sz="1400" b="1" dirty="0">
              <a:solidFill>
                <a:srgbClr val="000000"/>
              </a:solidFill>
              <a:latin typeface="Times New Roman" panose="02020603050405020304" pitchFamily="18" charset="0"/>
              <a:ea typeface="宋体" panose="02010600030101010101" pitchFamily="2" charset="-122"/>
            </a:endParaRPr>
          </a:p>
        </p:txBody>
      </p:sp>
    </p:spTree>
    <p:extLst>
      <p:ext uri="{BB962C8B-B14F-4D97-AF65-F5344CB8AC3E}">
        <p14:creationId xmlns:p14="http://schemas.microsoft.com/office/powerpoint/2010/main" val="1804419441"/>
      </p:ext>
    </p:extLst>
  </p:cSld>
  <p:clrMapOvr>
    <a:masterClrMapping/>
  </p:clrMapOvr>
  <p:transition spd="med">
    <p:cove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五边形 1">
            <a:extLst>
              <a:ext uri="{FF2B5EF4-FFF2-40B4-BE49-F238E27FC236}">
                <a16:creationId xmlns:a16="http://schemas.microsoft.com/office/drawing/2014/main" id="{D304C565-86A0-F4B0-8816-B21B5307C5F3}"/>
              </a:ext>
            </a:extLst>
          </p:cNvPr>
          <p:cNvSpPr/>
          <p:nvPr/>
        </p:nvSpPr>
        <p:spPr>
          <a:xfrm>
            <a:off x="3847321" y="4008869"/>
            <a:ext cx="1296000" cy="576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正五边形 1">
            <a:extLst>
              <a:ext uri="{FF2B5EF4-FFF2-40B4-BE49-F238E27FC236}">
                <a16:creationId xmlns:a16="http://schemas.microsoft.com/office/drawing/2014/main" id="{2A461802-0840-4858-7D9B-9CCF90812686}"/>
              </a:ext>
            </a:extLst>
          </p:cNvPr>
          <p:cNvSpPr/>
          <p:nvPr/>
        </p:nvSpPr>
        <p:spPr>
          <a:xfrm>
            <a:off x="2942356" y="2554159"/>
            <a:ext cx="1296000" cy="576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93">
            <a:extLst>
              <a:ext uri="{FF2B5EF4-FFF2-40B4-BE49-F238E27FC236}">
                <a16:creationId xmlns:a16="http://schemas.microsoft.com/office/drawing/2014/main" id="{69EB25F4-C706-5A0A-778F-3DD575A22AA4}"/>
              </a:ext>
            </a:extLst>
          </p:cNvPr>
          <p:cNvSpPr>
            <a:spLocks noChangeArrowheads="1"/>
          </p:cNvSpPr>
          <p:nvPr/>
        </p:nvSpPr>
        <p:spPr bwMode="auto">
          <a:xfrm>
            <a:off x="2874243" y="3528491"/>
            <a:ext cx="1482998" cy="961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O</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O=P</a:t>
            </a:r>
            <a:r>
              <a:rPr lang="zh-CN" altLang="en-US" sz="1600" b="1" dirty="0">
                <a:solidFill>
                  <a:srgbClr val="000000"/>
                </a:solidFill>
                <a:latin typeface="Times New Roman" panose="02020603050405020304" pitchFamily="18" charset="0"/>
              </a:rPr>
              <a:t>─</a:t>
            </a:r>
            <a:r>
              <a:rPr lang="en-US" altLang="zh-CN" sz="1600" b="1" dirty="0">
                <a:solidFill>
                  <a:srgbClr val="000000"/>
                </a:solidFill>
                <a:latin typeface="Times New Roman" panose="02020603050405020304" pitchFamily="18" charset="0"/>
              </a:rPr>
              <a:t>O</a:t>
            </a:r>
            <a:r>
              <a:rPr lang="zh-CN" altLang="en-US" sz="1600" b="1" dirty="0">
                <a:solidFill>
                  <a:srgbClr val="000000"/>
                </a:solidFill>
                <a:latin typeface="Times New Roman" panose="02020603050405020304" pitchFamily="18" charset="0"/>
              </a:rPr>
              <a:t>─</a:t>
            </a:r>
            <a:r>
              <a:rPr lang="en-US" altLang="zh-CN" sz="1600" b="1" dirty="0">
                <a:solidFill>
                  <a:srgbClr val="000000"/>
                </a:solidFill>
                <a:latin typeface="Times New Roman" panose="02020603050405020304" pitchFamily="18" charset="0"/>
              </a:rPr>
              <a:t>CH</a:t>
            </a:r>
            <a:r>
              <a:rPr lang="en-US" altLang="zh-CN" sz="1600" b="1" baseline="-25000" dirty="0">
                <a:solidFill>
                  <a:srgbClr val="000000"/>
                </a:solidFill>
                <a:latin typeface="Times New Roman" panose="02020603050405020304" pitchFamily="18" charset="0"/>
              </a:rPr>
              <a:t>2</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OH</a:t>
            </a:r>
            <a:endParaRPr lang="zh-CN" altLang="en-US" sz="1600" b="1" dirty="0">
              <a:latin typeface="Times New Roman" panose="02020603050405020304" pitchFamily="18" charset="0"/>
            </a:endParaRPr>
          </a:p>
        </p:txBody>
      </p:sp>
      <p:sp>
        <p:nvSpPr>
          <p:cNvPr id="27" name="矩形 93">
            <a:extLst>
              <a:ext uri="{FF2B5EF4-FFF2-40B4-BE49-F238E27FC236}">
                <a16:creationId xmlns:a16="http://schemas.microsoft.com/office/drawing/2014/main" id="{B38CD2DD-370C-E3F5-323A-0BA15F89EE3F}"/>
              </a:ext>
            </a:extLst>
          </p:cNvPr>
          <p:cNvSpPr>
            <a:spLocks noChangeArrowheads="1"/>
          </p:cNvSpPr>
          <p:nvPr/>
        </p:nvSpPr>
        <p:spPr bwMode="auto">
          <a:xfrm>
            <a:off x="1970130" y="2081911"/>
            <a:ext cx="1482998" cy="961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O</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O=P</a:t>
            </a:r>
            <a:r>
              <a:rPr lang="zh-CN" altLang="en-US" sz="1600" b="1" dirty="0">
                <a:solidFill>
                  <a:srgbClr val="000000"/>
                </a:solidFill>
                <a:latin typeface="Times New Roman" panose="02020603050405020304" pitchFamily="18" charset="0"/>
              </a:rPr>
              <a:t>─</a:t>
            </a:r>
            <a:r>
              <a:rPr lang="en-US" altLang="zh-CN" sz="1600" b="1" dirty="0">
                <a:solidFill>
                  <a:srgbClr val="000000"/>
                </a:solidFill>
                <a:latin typeface="Times New Roman" panose="02020603050405020304" pitchFamily="18" charset="0"/>
              </a:rPr>
              <a:t>O</a:t>
            </a:r>
            <a:r>
              <a:rPr lang="zh-CN" altLang="en-US" sz="1600" b="1" dirty="0">
                <a:solidFill>
                  <a:srgbClr val="000000"/>
                </a:solidFill>
                <a:latin typeface="Times New Roman" panose="02020603050405020304" pitchFamily="18" charset="0"/>
              </a:rPr>
              <a:t>─</a:t>
            </a:r>
            <a:r>
              <a:rPr lang="en-US" altLang="zh-CN" sz="1600" b="1" dirty="0">
                <a:solidFill>
                  <a:srgbClr val="000000"/>
                </a:solidFill>
                <a:latin typeface="Times New Roman" panose="02020603050405020304" pitchFamily="18" charset="0"/>
              </a:rPr>
              <a:t>CH</a:t>
            </a:r>
            <a:r>
              <a:rPr lang="en-US" altLang="zh-CN" sz="1600" b="1" baseline="-25000" dirty="0">
                <a:solidFill>
                  <a:srgbClr val="000000"/>
                </a:solidFill>
                <a:latin typeface="Times New Roman" panose="02020603050405020304" pitchFamily="18" charset="0"/>
              </a:rPr>
              <a:t>2</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OH</a:t>
            </a:r>
            <a:endParaRPr lang="zh-CN" altLang="en-US" sz="1600" b="1" dirty="0">
              <a:latin typeface="Times New Roman" panose="02020603050405020304" pitchFamily="18" charset="0"/>
            </a:endParaRPr>
          </a:p>
        </p:txBody>
      </p:sp>
      <p:sp>
        <p:nvSpPr>
          <p:cNvPr id="28" name="正五边形 1">
            <a:extLst>
              <a:ext uri="{FF2B5EF4-FFF2-40B4-BE49-F238E27FC236}">
                <a16:creationId xmlns:a16="http://schemas.microsoft.com/office/drawing/2014/main" id="{6B71568A-E0AF-D83F-8516-2C18A8F0B8B0}"/>
              </a:ext>
            </a:extLst>
          </p:cNvPr>
          <p:cNvSpPr/>
          <p:nvPr/>
        </p:nvSpPr>
        <p:spPr>
          <a:xfrm>
            <a:off x="2043898" y="918918"/>
            <a:ext cx="1296000" cy="576000"/>
          </a:xfrm>
          <a:custGeom>
            <a:avLst/>
            <a:gdLst>
              <a:gd name="connsiteX0" fmla="*/ 2 w 2088000"/>
              <a:gd name="connsiteY0" fmla="*/ 302516 h 792000"/>
              <a:gd name="connsiteX1" fmla="*/ 1044000 w 2088000"/>
              <a:gd name="connsiteY1" fmla="*/ 0 h 792000"/>
              <a:gd name="connsiteX2" fmla="*/ 2087998 w 2088000"/>
              <a:gd name="connsiteY2" fmla="*/ 302516 h 792000"/>
              <a:gd name="connsiteX3" fmla="*/ 1689226 w 2088000"/>
              <a:gd name="connsiteY3" fmla="*/ 791998 h 792000"/>
              <a:gd name="connsiteX4" fmla="*/ 398774 w 2088000"/>
              <a:gd name="connsiteY4" fmla="*/ 791998 h 792000"/>
              <a:gd name="connsiteX5" fmla="*/ 2 w 2088000"/>
              <a:gd name="connsiteY5" fmla="*/ 302516 h 792000"/>
              <a:gd name="connsiteX0" fmla="*/ 0 w 2087996"/>
              <a:gd name="connsiteY0" fmla="*/ 302516 h 801523"/>
              <a:gd name="connsiteX1" fmla="*/ 1043998 w 2087996"/>
              <a:gd name="connsiteY1" fmla="*/ 0 h 801523"/>
              <a:gd name="connsiteX2" fmla="*/ 2087996 w 2087996"/>
              <a:gd name="connsiteY2" fmla="*/ 302516 h 801523"/>
              <a:gd name="connsiteX3" fmla="*/ 1689224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603499 w 2087996"/>
              <a:gd name="connsiteY3" fmla="*/ 791998 h 801523"/>
              <a:gd name="connsiteX4" fmla="*/ 532122 w 2087996"/>
              <a:gd name="connsiteY4" fmla="*/ 801523 h 801523"/>
              <a:gd name="connsiteX5" fmla="*/ 0 w 2087996"/>
              <a:gd name="connsiteY5" fmla="*/ 302516 h 801523"/>
              <a:gd name="connsiteX0" fmla="*/ 0 w 2087996"/>
              <a:gd name="connsiteY0" fmla="*/ 302516 h 801523"/>
              <a:gd name="connsiteX1" fmla="*/ 1043998 w 2087996"/>
              <a:gd name="connsiteY1" fmla="*/ 0 h 801523"/>
              <a:gd name="connsiteX2" fmla="*/ 2087996 w 2087996"/>
              <a:gd name="connsiteY2" fmla="*/ 302516 h 801523"/>
              <a:gd name="connsiteX3" fmla="*/ 1560636 w 2087996"/>
              <a:gd name="connsiteY3" fmla="*/ 796761 h 801523"/>
              <a:gd name="connsiteX4" fmla="*/ 532122 w 2087996"/>
              <a:gd name="connsiteY4" fmla="*/ 801523 h 801523"/>
              <a:gd name="connsiteX5" fmla="*/ 0 w 2087996"/>
              <a:gd name="connsiteY5" fmla="*/ 302516 h 801523"/>
              <a:gd name="connsiteX0" fmla="*/ 0 w 2097521"/>
              <a:gd name="connsiteY0" fmla="*/ 302516 h 801523"/>
              <a:gd name="connsiteX1" fmla="*/ 1043998 w 2097521"/>
              <a:gd name="connsiteY1" fmla="*/ 0 h 801523"/>
              <a:gd name="connsiteX2" fmla="*/ 2097521 w 2097521"/>
              <a:gd name="connsiteY2" fmla="*/ 324606 h 801523"/>
              <a:gd name="connsiteX3" fmla="*/ 1560636 w 2097521"/>
              <a:gd name="connsiteY3" fmla="*/ 796761 h 801523"/>
              <a:gd name="connsiteX4" fmla="*/ 532122 w 2097521"/>
              <a:gd name="connsiteY4" fmla="*/ 801523 h 801523"/>
              <a:gd name="connsiteX5" fmla="*/ 0 w 2097521"/>
              <a:gd name="connsiteY5" fmla="*/ 302516 h 801523"/>
              <a:gd name="connsiteX0" fmla="*/ 0 w 2087996"/>
              <a:gd name="connsiteY0" fmla="*/ 315769 h 801523"/>
              <a:gd name="connsiteX1" fmla="*/ 1034473 w 2087996"/>
              <a:gd name="connsiteY1" fmla="*/ 0 h 801523"/>
              <a:gd name="connsiteX2" fmla="*/ 2087996 w 2087996"/>
              <a:gd name="connsiteY2" fmla="*/ 324606 h 801523"/>
              <a:gd name="connsiteX3" fmla="*/ 1551111 w 2087996"/>
              <a:gd name="connsiteY3" fmla="*/ 796761 h 801523"/>
              <a:gd name="connsiteX4" fmla="*/ 522597 w 2087996"/>
              <a:gd name="connsiteY4" fmla="*/ 801523 h 801523"/>
              <a:gd name="connsiteX5" fmla="*/ 0 w 2087996"/>
              <a:gd name="connsiteY5" fmla="*/ 315769 h 801523"/>
              <a:gd name="connsiteX0" fmla="*/ 0 w 2119384"/>
              <a:gd name="connsiteY0" fmla="*/ 315769 h 801523"/>
              <a:gd name="connsiteX1" fmla="*/ 1034473 w 2119384"/>
              <a:gd name="connsiteY1" fmla="*/ 0 h 801523"/>
              <a:gd name="connsiteX2" fmla="*/ 2119384 w 2119384"/>
              <a:gd name="connsiteY2" fmla="*/ 356416 h 801523"/>
              <a:gd name="connsiteX3" fmla="*/ 1551111 w 2119384"/>
              <a:gd name="connsiteY3" fmla="*/ 796761 h 801523"/>
              <a:gd name="connsiteX4" fmla="*/ 522597 w 2119384"/>
              <a:gd name="connsiteY4" fmla="*/ 801523 h 801523"/>
              <a:gd name="connsiteX5" fmla="*/ 0 w 2119384"/>
              <a:gd name="connsiteY5" fmla="*/ 315769 h 801523"/>
              <a:gd name="connsiteX0" fmla="*/ 0 w 2131940"/>
              <a:gd name="connsiteY0" fmla="*/ 368786 h 801523"/>
              <a:gd name="connsiteX1" fmla="*/ 1047029 w 2131940"/>
              <a:gd name="connsiteY1" fmla="*/ 0 h 801523"/>
              <a:gd name="connsiteX2" fmla="*/ 2131940 w 2131940"/>
              <a:gd name="connsiteY2" fmla="*/ 356416 h 801523"/>
              <a:gd name="connsiteX3" fmla="*/ 1563667 w 2131940"/>
              <a:gd name="connsiteY3" fmla="*/ 796761 h 801523"/>
              <a:gd name="connsiteX4" fmla="*/ 535153 w 2131940"/>
              <a:gd name="connsiteY4" fmla="*/ 801523 h 801523"/>
              <a:gd name="connsiteX5" fmla="*/ 0 w 2131940"/>
              <a:gd name="connsiteY5" fmla="*/ 368786 h 80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940" h="801523">
                <a:moveTo>
                  <a:pt x="0" y="368786"/>
                </a:moveTo>
                <a:lnTo>
                  <a:pt x="1047029" y="0"/>
                </a:lnTo>
                <a:lnTo>
                  <a:pt x="2131940" y="356416"/>
                </a:lnTo>
                <a:lnTo>
                  <a:pt x="1563667" y="796761"/>
                </a:lnTo>
                <a:lnTo>
                  <a:pt x="535153" y="801523"/>
                </a:lnTo>
                <a:lnTo>
                  <a:pt x="0" y="368786"/>
                </a:lnTo>
                <a:close/>
              </a:path>
            </a:pathLst>
          </a:cu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93">
            <a:extLst>
              <a:ext uri="{FF2B5EF4-FFF2-40B4-BE49-F238E27FC236}">
                <a16:creationId xmlns:a16="http://schemas.microsoft.com/office/drawing/2014/main" id="{EAD01AC0-3ACE-97E7-E29B-CA4E6441D906}"/>
              </a:ext>
            </a:extLst>
          </p:cNvPr>
          <p:cNvSpPr>
            <a:spLocks noChangeArrowheads="1"/>
          </p:cNvSpPr>
          <p:nvPr/>
        </p:nvSpPr>
        <p:spPr bwMode="auto">
          <a:xfrm>
            <a:off x="885192" y="445717"/>
            <a:ext cx="1555948" cy="961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O</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HO</a:t>
            </a:r>
            <a:r>
              <a:rPr lang="zh-CN" altLang="en-US" sz="1600" b="1" dirty="0">
                <a:solidFill>
                  <a:srgbClr val="000000"/>
                </a:solidFill>
                <a:latin typeface="Times New Roman" panose="02020603050405020304" pitchFamily="18" charset="0"/>
              </a:rPr>
              <a:t>─</a:t>
            </a:r>
            <a:r>
              <a:rPr lang="en-US" altLang="zh-CN" sz="1600" b="1" dirty="0">
                <a:solidFill>
                  <a:srgbClr val="000000"/>
                </a:solidFill>
                <a:latin typeface="Times New Roman" panose="02020603050405020304" pitchFamily="18" charset="0"/>
              </a:rPr>
              <a:t>P</a:t>
            </a:r>
            <a:r>
              <a:rPr lang="zh-CN" altLang="en-US" sz="1600" b="1" dirty="0">
                <a:solidFill>
                  <a:srgbClr val="000000"/>
                </a:solidFill>
                <a:latin typeface="Times New Roman" panose="02020603050405020304" pitchFamily="18" charset="0"/>
              </a:rPr>
              <a:t>─</a:t>
            </a:r>
            <a:r>
              <a:rPr lang="en-US" altLang="zh-CN" sz="1600" b="1" dirty="0">
                <a:solidFill>
                  <a:srgbClr val="000000"/>
                </a:solidFill>
                <a:latin typeface="Times New Roman" panose="02020603050405020304" pitchFamily="18" charset="0"/>
              </a:rPr>
              <a:t>O</a:t>
            </a:r>
            <a:r>
              <a:rPr lang="zh-CN" altLang="en-US" sz="1600" b="1" dirty="0">
                <a:solidFill>
                  <a:srgbClr val="000000"/>
                </a:solidFill>
                <a:latin typeface="Times New Roman" panose="02020603050405020304" pitchFamily="18" charset="0"/>
              </a:rPr>
              <a:t>─</a:t>
            </a:r>
            <a:r>
              <a:rPr lang="en-US" altLang="zh-CN" sz="1600" b="1" dirty="0">
                <a:solidFill>
                  <a:srgbClr val="000000"/>
                </a:solidFill>
                <a:latin typeface="Times New Roman" panose="02020603050405020304" pitchFamily="18" charset="0"/>
              </a:rPr>
              <a:t>CH</a:t>
            </a:r>
            <a:r>
              <a:rPr lang="en-US" altLang="zh-CN" sz="1600" b="1" baseline="-25000" dirty="0">
                <a:solidFill>
                  <a:srgbClr val="000000"/>
                </a:solidFill>
                <a:latin typeface="Times New Roman" panose="02020603050405020304" pitchFamily="18" charset="0"/>
              </a:rPr>
              <a:t>2</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a:t>
            </a:r>
          </a:p>
          <a:p>
            <a:pPr eaLnBrk="1" hangingPunct="1">
              <a:lnSpc>
                <a:spcPts val="1500"/>
              </a:lnSpc>
              <a:spcBef>
                <a:spcPct val="0"/>
              </a:spcBef>
              <a:buFontTx/>
              <a:buNone/>
            </a:pPr>
            <a:r>
              <a:rPr lang="en-US" altLang="zh-CN" sz="1600" b="1" dirty="0">
                <a:solidFill>
                  <a:srgbClr val="000000"/>
                </a:solidFill>
                <a:latin typeface="Times New Roman" panose="02020603050405020304" pitchFamily="18" charset="0"/>
              </a:rPr>
              <a:t>        OH</a:t>
            </a:r>
            <a:endParaRPr lang="zh-CN" altLang="en-US" sz="1600" b="1" dirty="0">
              <a:latin typeface="Times New Roman" panose="02020603050405020304" pitchFamily="18" charset="0"/>
            </a:endParaRPr>
          </a:p>
        </p:txBody>
      </p:sp>
      <p:sp>
        <p:nvSpPr>
          <p:cNvPr id="30" name="矩形 1">
            <a:extLst>
              <a:ext uri="{FF2B5EF4-FFF2-40B4-BE49-F238E27FC236}">
                <a16:creationId xmlns:a16="http://schemas.microsoft.com/office/drawing/2014/main" id="{279E8C70-5C74-4030-ADE4-4D29FDB583D8}"/>
              </a:ext>
            </a:extLst>
          </p:cNvPr>
          <p:cNvSpPr>
            <a:spLocks noChangeArrowheads="1"/>
          </p:cNvSpPr>
          <p:nvPr/>
        </p:nvSpPr>
        <p:spPr bwMode="auto">
          <a:xfrm>
            <a:off x="1528419" y="5589588"/>
            <a:ext cx="92304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eaLnBrk="1" hangingPunct="1">
              <a:defRPr/>
            </a:pPr>
            <a:r>
              <a:rPr lang="en-US" altLang="zh-CN" sz="2400" dirty="0">
                <a:effectLst>
                  <a:outerShdw blurRad="38100" dist="38100" dir="2700000" algn="tl">
                    <a:srgbClr val="000000">
                      <a:alpha val="43137"/>
                    </a:srgbClr>
                  </a:outerShdw>
                </a:effectLst>
                <a:latin typeface="Verdana" panose="020B0604030504040204" pitchFamily="34" charset="0"/>
              </a:rPr>
              <a:t>DNA</a:t>
            </a:r>
            <a:r>
              <a:rPr lang="zh-CN" altLang="en-US" sz="2400" dirty="0">
                <a:effectLst>
                  <a:outerShdw blurRad="38100" dist="38100" dir="2700000" algn="tl">
                    <a:srgbClr val="000000">
                      <a:alpha val="43137"/>
                    </a:srgbClr>
                  </a:outerShdw>
                </a:effectLst>
                <a:latin typeface="Verdana" panose="020B0604030504040204" pitchFamily="34" charset="0"/>
              </a:rPr>
              <a:t>中核苷酸的连接方式（</a:t>
            </a:r>
            <a:r>
              <a:rPr lang="en-US" altLang="zh-CN" sz="2400" dirty="0">
                <a:effectLst>
                  <a:outerShdw blurRad="38100" dist="38100" dir="2700000" algn="tl">
                    <a:srgbClr val="000000">
                      <a:alpha val="43137"/>
                    </a:srgbClr>
                  </a:outerShdw>
                </a:effectLst>
                <a:latin typeface="Verdana" panose="020B0604030504040204" pitchFamily="34" charset="0"/>
              </a:rPr>
              <a:t>a</a:t>
            </a:r>
            <a:r>
              <a:rPr lang="zh-CN" altLang="en-US" sz="2400" dirty="0">
                <a:effectLst>
                  <a:outerShdw blurRad="38100" dist="38100" dir="2700000" algn="tl">
                    <a:srgbClr val="000000">
                      <a:alpha val="43137"/>
                    </a:srgbClr>
                  </a:outerShdw>
                </a:effectLst>
                <a:latin typeface="Verdana" panose="020B0604030504040204" pitchFamily="34" charset="0"/>
              </a:rPr>
              <a:t>）与</a:t>
            </a:r>
            <a:r>
              <a:rPr lang="en-US" altLang="zh-CN" sz="2400" dirty="0">
                <a:effectLst>
                  <a:outerShdw blurRad="38100" dist="38100" dir="2700000" algn="tl">
                    <a:srgbClr val="000000">
                      <a:alpha val="43137"/>
                    </a:srgbClr>
                  </a:outerShdw>
                </a:effectLst>
                <a:latin typeface="Verdana" panose="020B0604030504040204" pitchFamily="34" charset="0"/>
              </a:rPr>
              <a:t>DNA</a:t>
            </a:r>
            <a:r>
              <a:rPr lang="zh-CN" altLang="en-US" sz="2400" dirty="0">
                <a:effectLst>
                  <a:outerShdw blurRad="38100" dist="38100" dir="2700000" algn="tl">
                    <a:srgbClr val="000000">
                      <a:alpha val="43137"/>
                    </a:srgbClr>
                  </a:outerShdw>
                </a:effectLst>
                <a:latin typeface="Verdana" panose="020B0604030504040204" pitchFamily="34" charset="0"/>
              </a:rPr>
              <a:t>一级结构的表示方式（</a:t>
            </a:r>
            <a:r>
              <a:rPr lang="en-US" altLang="zh-CN" sz="2400" dirty="0">
                <a:effectLst>
                  <a:outerShdw blurRad="38100" dist="38100" dir="2700000" algn="tl">
                    <a:srgbClr val="000000">
                      <a:alpha val="43137"/>
                    </a:srgbClr>
                  </a:outerShdw>
                </a:effectLst>
                <a:latin typeface="Verdana" panose="020B0604030504040204" pitchFamily="34" charset="0"/>
              </a:rPr>
              <a:t>b</a:t>
            </a:r>
            <a:r>
              <a:rPr lang="zh-CN" altLang="en-US" sz="2400" dirty="0">
                <a:effectLst>
                  <a:outerShdw blurRad="38100" dist="38100" dir="2700000" algn="tl">
                    <a:srgbClr val="000000">
                      <a:alpha val="43137"/>
                    </a:srgbClr>
                  </a:outerShdw>
                </a:effectLst>
                <a:latin typeface="Verdana" panose="020B0604030504040204" pitchFamily="34" charset="0"/>
              </a:rPr>
              <a:t>）</a:t>
            </a:r>
          </a:p>
        </p:txBody>
      </p:sp>
      <p:cxnSp>
        <p:nvCxnSpPr>
          <p:cNvPr id="31" name="直接连接符 30">
            <a:extLst>
              <a:ext uri="{FF2B5EF4-FFF2-40B4-BE49-F238E27FC236}">
                <a16:creationId xmlns:a16="http://schemas.microsoft.com/office/drawing/2014/main" id="{A3C2C0DF-510C-CE47-C0D8-CD9F9AF00498}"/>
              </a:ext>
            </a:extLst>
          </p:cNvPr>
          <p:cNvCxnSpPr/>
          <p:nvPr/>
        </p:nvCxnSpPr>
        <p:spPr>
          <a:xfrm>
            <a:off x="3245306" y="3106895"/>
            <a:ext cx="684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E79B8B7F-64EA-0F50-6CA8-9910C4CB008A}"/>
              </a:ext>
            </a:extLst>
          </p:cNvPr>
          <p:cNvCxnSpPr/>
          <p:nvPr/>
        </p:nvCxnSpPr>
        <p:spPr>
          <a:xfrm flipH="1">
            <a:off x="2940490" y="2532711"/>
            <a:ext cx="651715" cy="29007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059AF462-C4A8-EFE3-395C-B22677B4CBC9}"/>
              </a:ext>
            </a:extLst>
          </p:cNvPr>
          <p:cNvCxnSpPr/>
          <p:nvPr/>
        </p:nvCxnSpPr>
        <p:spPr>
          <a:xfrm>
            <a:off x="3573370" y="2532711"/>
            <a:ext cx="650460" cy="29007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矩形 58">
            <a:extLst>
              <a:ext uri="{FF2B5EF4-FFF2-40B4-BE49-F238E27FC236}">
                <a16:creationId xmlns:a16="http://schemas.microsoft.com/office/drawing/2014/main" id="{03E2603C-3390-CC52-6A04-B183D92D34F8}"/>
              </a:ext>
            </a:extLst>
          </p:cNvPr>
          <p:cNvSpPr>
            <a:spLocks noChangeArrowheads="1"/>
          </p:cNvSpPr>
          <p:nvPr/>
        </p:nvSpPr>
        <p:spPr bwMode="auto">
          <a:xfrm>
            <a:off x="3477819" y="2410908"/>
            <a:ext cx="252633"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O</a:t>
            </a:r>
            <a:endParaRPr lang="zh-CN" altLang="en-US" sz="1600" b="1" baseline="-25000">
              <a:latin typeface="Times New Roman" panose="02020603050405020304" pitchFamily="18" charset="0"/>
            </a:endParaRPr>
          </a:p>
        </p:txBody>
      </p:sp>
      <p:cxnSp>
        <p:nvCxnSpPr>
          <p:cNvPr id="35" name="直接连接符 34">
            <a:extLst>
              <a:ext uri="{FF2B5EF4-FFF2-40B4-BE49-F238E27FC236}">
                <a16:creationId xmlns:a16="http://schemas.microsoft.com/office/drawing/2014/main" id="{1965E99A-CA30-6FD2-D8D8-67F13B266BFA}"/>
              </a:ext>
            </a:extLst>
          </p:cNvPr>
          <p:cNvCxnSpPr/>
          <p:nvPr/>
        </p:nvCxnSpPr>
        <p:spPr>
          <a:xfrm>
            <a:off x="4231364" y="2271523"/>
            <a:ext cx="0" cy="7232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a16="http://schemas.microsoft.com/office/drawing/2014/main" id="{29FA7CD5-7A6B-5EEF-3706-2163239CA4B8}"/>
              </a:ext>
            </a:extLst>
          </p:cNvPr>
          <p:cNvCxnSpPr/>
          <p:nvPr/>
        </p:nvCxnSpPr>
        <p:spPr>
          <a:xfrm>
            <a:off x="2935468" y="2633168"/>
            <a:ext cx="0" cy="3603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矩形 93">
            <a:extLst>
              <a:ext uri="{FF2B5EF4-FFF2-40B4-BE49-F238E27FC236}">
                <a16:creationId xmlns:a16="http://schemas.microsoft.com/office/drawing/2014/main" id="{85E6CC61-6644-CFF9-07FE-604A4104E305}"/>
              </a:ext>
            </a:extLst>
          </p:cNvPr>
          <p:cNvSpPr>
            <a:spLocks noChangeArrowheads="1"/>
          </p:cNvSpPr>
          <p:nvPr/>
        </p:nvSpPr>
        <p:spPr bwMode="auto">
          <a:xfrm>
            <a:off x="2814803" y="2994814"/>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Times New Roman" panose="02020603050405020304" pitchFamily="18" charset="0"/>
              </a:rPr>
              <a:t>H</a:t>
            </a:r>
            <a:endParaRPr lang="zh-CN" altLang="en-US" sz="1600" b="1" baseline="-25000" dirty="0">
              <a:latin typeface="Times New Roman" panose="02020603050405020304" pitchFamily="18" charset="0"/>
            </a:endParaRPr>
          </a:p>
        </p:txBody>
      </p:sp>
      <p:sp>
        <p:nvSpPr>
          <p:cNvPr id="38" name="矩形 93">
            <a:extLst>
              <a:ext uri="{FF2B5EF4-FFF2-40B4-BE49-F238E27FC236}">
                <a16:creationId xmlns:a16="http://schemas.microsoft.com/office/drawing/2014/main" id="{AAF617E1-1398-DA72-91AE-6644EFB36298}"/>
              </a:ext>
            </a:extLst>
          </p:cNvPr>
          <p:cNvSpPr>
            <a:spLocks noChangeArrowheads="1"/>
          </p:cNvSpPr>
          <p:nvPr/>
        </p:nvSpPr>
        <p:spPr bwMode="auto">
          <a:xfrm>
            <a:off x="4130162" y="2994814"/>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cxnSp>
        <p:nvCxnSpPr>
          <p:cNvPr id="39" name="直接连接符 38">
            <a:extLst>
              <a:ext uri="{FF2B5EF4-FFF2-40B4-BE49-F238E27FC236}">
                <a16:creationId xmlns:a16="http://schemas.microsoft.com/office/drawing/2014/main" id="{D348E910-14B2-59DB-92E3-F1214D45160C}"/>
              </a:ext>
            </a:extLst>
          </p:cNvPr>
          <p:cNvCxnSpPr/>
          <p:nvPr/>
        </p:nvCxnSpPr>
        <p:spPr>
          <a:xfrm>
            <a:off x="3254096" y="2934539"/>
            <a:ext cx="0" cy="57888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DEE7C9B8-CE25-6615-FFC2-3F961625EA14}"/>
              </a:ext>
            </a:extLst>
          </p:cNvPr>
          <p:cNvCxnSpPr/>
          <p:nvPr/>
        </p:nvCxnSpPr>
        <p:spPr>
          <a:xfrm>
            <a:off x="3922781" y="2934539"/>
            <a:ext cx="0" cy="3603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矩形 93">
            <a:extLst>
              <a:ext uri="{FF2B5EF4-FFF2-40B4-BE49-F238E27FC236}">
                <a16:creationId xmlns:a16="http://schemas.microsoft.com/office/drawing/2014/main" id="{6DD377BC-67EE-5430-BAB3-F0480157CE35}"/>
              </a:ext>
            </a:extLst>
          </p:cNvPr>
          <p:cNvSpPr>
            <a:spLocks noChangeArrowheads="1"/>
          </p:cNvSpPr>
          <p:nvPr/>
        </p:nvSpPr>
        <p:spPr bwMode="auto">
          <a:xfrm>
            <a:off x="3813722" y="2728601"/>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sp>
        <p:nvSpPr>
          <p:cNvPr id="42" name="矩形 93">
            <a:extLst>
              <a:ext uri="{FF2B5EF4-FFF2-40B4-BE49-F238E27FC236}">
                <a16:creationId xmlns:a16="http://schemas.microsoft.com/office/drawing/2014/main" id="{DD85D21A-F5D1-4816-75CA-F61699B8286F}"/>
              </a:ext>
            </a:extLst>
          </p:cNvPr>
          <p:cNvSpPr>
            <a:spLocks noChangeArrowheads="1"/>
          </p:cNvSpPr>
          <p:nvPr/>
        </p:nvSpPr>
        <p:spPr bwMode="auto">
          <a:xfrm>
            <a:off x="3121197" y="2728601"/>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sp>
        <p:nvSpPr>
          <p:cNvPr id="43" name="矩形 93">
            <a:extLst>
              <a:ext uri="{FF2B5EF4-FFF2-40B4-BE49-F238E27FC236}">
                <a16:creationId xmlns:a16="http://schemas.microsoft.com/office/drawing/2014/main" id="{80698AAB-EDF2-E95C-0EA4-ED4C369B3AEA}"/>
              </a:ext>
            </a:extLst>
          </p:cNvPr>
          <p:cNvSpPr>
            <a:spLocks noChangeArrowheads="1"/>
          </p:cNvSpPr>
          <p:nvPr/>
        </p:nvSpPr>
        <p:spPr bwMode="auto">
          <a:xfrm>
            <a:off x="3831930" y="3293673"/>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sp>
        <p:nvSpPr>
          <p:cNvPr id="44" name="矩形 15">
            <a:extLst>
              <a:ext uri="{FF2B5EF4-FFF2-40B4-BE49-F238E27FC236}">
                <a16:creationId xmlns:a16="http://schemas.microsoft.com/office/drawing/2014/main" id="{EAC8D6EF-58F8-1C5C-D37F-8FB59AEF6FE4}"/>
              </a:ext>
            </a:extLst>
          </p:cNvPr>
          <p:cNvSpPr>
            <a:spLocks noChangeArrowheads="1"/>
          </p:cNvSpPr>
          <p:nvPr/>
        </p:nvSpPr>
        <p:spPr bwMode="auto">
          <a:xfrm>
            <a:off x="4232715" y="2742415"/>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1</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45" name="矩形 15">
            <a:extLst>
              <a:ext uri="{FF2B5EF4-FFF2-40B4-BE49-F238E27FC236}">
                <a16:creationId xmlns:a16="http://schemas.microsoft.com/office/drawing/2014/main" id="{85D80072-E7CE-044C-2C8D-954A693812FF}"/>
              </a:ext>
            </a:extLst>
          </p:cNvPr>
          <p:cNvSpPr>
            <a:spLocks noChangeArrowheads="1"/>
          </p:cNvSpPr>
          <p:nvPr/>
        </p:nvSpPr>
        <p:spPr bwMode="auto">
          <a:xfrm>
            <a:off x="3761104" y="2923238"/>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2</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46" name="矩形 15">
            <a:extLst>
              <a:ext uri="{FF2B5EF4-FFF2-40B4-BE49-F238E27FC236}">
                <a16:creationId xmlns:a16="http://schemas.microsoft.com/office/drawing/2014/main" id="{BBBD42B7-CD92-882D-587A-F1769A7E397E}"/>
              </a:ext>
            </a:extLst>
          </p:cNvPr>
          <p:cNvSpPr>
            <a:spLocks noChangeArrowheads="1"/>
          </p:cNvSpPr>
          <p:nvPr/>
        </p:nvSpPr>
        <p:spPr bwMode="auto">
          <a:xfrm>
            <a:off x="3238403" y="2923238"/>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a:solidFill>
                  <a:srgbClr val="000000"/>
                </a:solidFill>
                <a:latin typeface="Times New Roman" panose="02020603050405020304" pitchFamily="18" charset="0"/>
              </a:rPr>
              <a:t>3</a:t>
            </a:r>
            <a:r>
              <a:rPr lang="zh-CN" altLang="en-US" sz="1200">
                <a:solidFill>
                  <a:srgbClr val="000000"/>
                </a:solidFill>
                <a:latin typeface="Times New Roman" panose="02020603050405020304" pitchFamily="18" charset="0"/>
              </a:rPr>
              <a:t>'</a:t>
            </a:r>
            <a:endParaRPr lang="zh-CN" altLang="en-US" sz="1200">
              <a:latin typeface="Times New Roman" panose="02020603050405020304" pitchFamily="18" charset="0"/>
            </a:endParaRPr>
          </a:p>
        </p:txBody>
      </p:sp>
      <p:sp>
        <p:nvSpPr>
          <p:cNvPr id="47" name="矩形 15">
            <a:extLst>
              <a:ext uri="{FF2B5EF4-FFF2-40B4-BE49-F238E27FC236}">
                <a16:creationId xmlns:a16="http://schemas.microsoft.com/office/drawing/2014/main" id="{8124A34C-1BBB-F916-73B4-7C16589E0736}"/>
              </a:ext>
            </a:extLst>
          </p:cNvPr>
          <p:cNvSpPr>
            <a:spLocks noChangeArrowheads="1"/>
          </p:cNvSpPr>
          <p:nvPr/>
        </p:nvSpPr>
        <p:spPr bwMode="auto">
          <a:xfrm>
            <a:off x="2756209" y="2722324"/>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a:solidFill>
                  <a:srgbClr val="000000"/>
                </a:solidFill>
                <a:latin typeface="Times New Roman" panose="02020603050405020304" pitchFamily="18" charset="0"/>
              </a:rPr>
              <a:t>4</a:t>
            </a:r>
            <a:r>
              <a:rPr lang="zh-CN" altLang="en-US" sz="1200">
                <a:solidFill>
                  <a:srgbClr val="000000"/>
                </a:solidFill>
                <a:latin typeface="Times New Roman" panose="02020603050405020304" pitchFamily="18" charset="0"/>
              </a:rPr>
              <a:t>'</a:t>
            </a:r>
            <a:endParaRPr lang="zh-CN" altLang="en-US" sz="1200">
              <a:latin typeface="Times New Roman" panose="02020603050405020304" pitchFamily="18" charset="0"/>
            </a:endParaRPr>
          </a:p>
        </p:txBody>
      </p:sp>
      <p:sp>
        <p:nvSpPr>
          <p:cNvPr id="48" name="矩形 15">
            <a:extLst>
              <a:ext uri="{FF2B5EF4-FFF2-40B4-BE49-F238E27FC236}">
                <a16:creationId xmlns:a16="http://schemas.microsoft.com/office/drawing/2014/main" id="{E4A97EF8-6BA5-166C-E6A8-EEC2BE038406}"/>
              </a:ext>
            </a:extLst>
          </p:cNvPr>
          <p:cNvSpPr>
            <a:spLocks noChangeArrowheads="1"/>
          </p:cNvSpPr>
          <p:nvPr/>
        </p:nvSpPr>
        <p:spPr bwMode="auto">
          <a:xfrm>
            <a:off x="2867876" y="2287755"/>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5</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49" name="矩形 48">
            <a:extLst>
              <a:ext uri="{FF2B5EF4-FFF2-40B4-BE49-F238E27FC236}">
                <a16:creationId xmlns:a16="http://schemas.microsoft.com/office/drawing/2014/main" id="{6E76757D-6D41-033F-4272-D96E0359B24D}"/>
              </a:ext>
            </a:extLst>
          </p:cNvPr>
          <p:cNvSpPr/>
          <p:nvPr/>
        </p:nvSpPr>
        <p:spPr>
          <a:xfrm>
            <a:off x="3935016" y="1970152"/>
            <a:ext cx="571349" cy="301371"/>
          </a:xfrm>
          <a:prstGeom prst="rect">
            <a:avLst/>
          </a:prstGeom>
          <a:solidFill>
            <a:srgbClr val="7DDDFF"/>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50" name="矩形 49">
            <a:extLst>
              <a:ext uri="{FF2B5EF4-FFF2-40B4-BE49-F238E27FC236}">
                <a16:creationId xmlns:a16="http://schemas.microsoft.com/office/drawing/2014/main" id="{B3F71065-6E88-07EB-3E30-588DA5C8918A}"/>
              </a:ext>
            </a:extLst>
          </p:cNvPr>
          <p:cNvSpPr/>
          <p:nvPr/>
        </p:nvSpPr>
        <p:spPr>
          <a:xfrm>
            <a:off x="3921917" y="1970152"/>
            <a:ext cx="595036" cy="338554"/>
          </a:xfrm>
          <a:prstGeom prst="rect">
            <a:avLst/>
          </a:prstGeom>
        </p:spPr>
        <p:txBody>
          <a:bodyPr wrap="none">
            <a:spAutoFit/>
          </a:bodyPr>
          <a:lstStyle/>
          <a:p>
            <a:pPr algn="ctr" eaLnBrk="1" hangingPunct="1">
              <a:defRPr/>
            </a:pPr>
            <a:r>
              <a:rPr lang="zh-CN" altLang="en-US" sz="1600" kern="100" dirty="0">
                <a:latin typeface="Times New Roman"/>
                <a:ea typeface="方正姚体" panose="02010601030101010101" pitchFamily="2" charset="-122"/>
                <a:cs typeface="Times New Roman"/>
              </a:rPr>
              <a:t>碱基</a:t>
            </a:r>
            <a:endParaRPr lang="zh-CN" altLang="en-US" sz="1600" dirty="0">
              <a:ea typeface="方正姚体" panose="02010601030101010101" pitchFamily="2" charset="-122"/>
            </a:endParaRPr>
          </a:p>
        </p:txBody>
      </p:sp>
      <p:cxnSp>
        <p:nvCxnSpPr>
          <p:cNvPr id="51" name="直接连接符 50">
            <a:extLst>
              <a:ext uri="{FF2B5EF4-FFF2-40B4-BE49-F238E27FC236}">
                <a16:creationId xmlns:a16="http://schemas.microsoft.com/office/drawing/2014/main" id="{0B65E8D7-FD0C-2D7F-CE45-779E037ED984}"/>
              </a:ext>
            </a:extLst>
          </p:cNvPr>
          <p:cNvCxnSpPr/>
          <p:nvPr/>
        </p:nvCxnSpPr>
        <p:spPr>
          <a:xfrm>
            <a:off x="2341192" y="1470702"/>
            <a:ext cx="684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id="{84708511-75DC-8EC4-8007-FCC5382A6D8A}"/>
              </a:ext>
            </a:extLst>
          </p:cNvPr>
          <p:cNvCxnSpPr/>
          <p:nvPr/>
        </p:nvCxnSpPr>
        <p:spPr>
          <a:xfrm flipH="1">
            <a:off x="2036376" y="896518"/>
            <a:ext cx="651715" cy="29006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C167A8BD-7DFC-68FA-F277-C53990D53997}"/>
              </a:ext>
            </a:extLst>
          </p:cNvPr>
          <p:cNvCxnSpPr/>
          <p:nvPr/>
        </p:nvCxnSpPr>
        <p:spPr>
          <a:xfrm>
            <a:off x="2669256" y="896518"/>
            <a:ext cx="650460" cy="29006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矩形 58">
            <a:extLst>
              <a:ext uri="{FF2B5EF4-FFF2-40B4-BE49-F238E27FC236}">
                <a16:creationId xmlns:a16="http://schemas.microsoft.com/office/drawing/2014/main" id="{574C6BDE-75DB-9F19-230E-10420C223E66}"/>
              </a:ext>
            </a:extLst>
          </p:cNvPr>
          <p:cNvSpPr>
            <a:spLocks noChangeArrowheads="1"/>
          </p:cNvSpPr>
          <p:nvPr/>
        </p:nvSpPr>
        <p:spPr bwMode="auto">
          <a:xfrm>
            <a:off x="2573706" y="774714"/>
            <a:ext cx="252633"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O</a:t>
            </a:r>
            <a:endParaRPr lang="zh-CN" altLang="en-US" sz="1600" b="1" baseline="-25000">
              <a:latin typeface="Times New Roman" panose="02020603050405020304" pitchFamily="18" charset="0"/>
            </a:endParaRPr>
          </a:p>
        </p:txBody>
      </p:sp>
      <p:cxnSp>
        <p:nvCxnSpPr>
          <p:cNvPr id="55" name="直接连接符 54">
            <a:extLst>
              <a:ext uri="{FF2B5EF4-FFF2-40B4-BE49-F238E27FC236}">
                <a16:creationId xmlns:a16="http://schemas.microsoft.com/office/drawing/2014/main" id="{C1D91724-F6F4-F824-CC0F-0CDE7BE44FE3}"/>
              </a:ext>
            </a:extLst>
          </p:cNvPr>
          <p:cNvCxnSpPr/>
          <p:nvPr/>
        </p:nvCxnSpPr>
        <p:spPr>
          <a:xfrm>
            <a:off x="3327250" y="635330"/>
            <a:ext cx="0" cy="7232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id="{C51B9660-2FEC-1F18-26C7-733DB0EA22A2}"/>
              </a:ext>
            </a:extLst>
          </p:cNvPr>
          <p:cNvCxnSpPr/>
          <p:nvPr/>
        </p:nvCxnSpPr>
        <p:spPr>
          <a:xfrm>
            <a:off x="2031354" y="996975"/>
            <a:ext cx="0" cy="36038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矩形 93">
            <a:extLst>
              <a:ext uri="{FF2B5EF4-FFF2-40B4-BE49-F238E27FC236}">
                <a16:creationId xmlns:a16="http://schemas.microsoft.com/office/drawing/2014/main" id="{B039AC1E-8D52-2E22-EEC5-C6CEA3F37039}"/>
              </a:ext>
            </a:extLst>
          </p:cNvPr>
          <p:cNvSpPr>
            <a:spLocks noChangeArrowheads="1"/>
          </p:cNvSpPr>
          <p:nvPr/>
        </p:nvSpPr>
        <p:spPr bwMode="auto">
          <a:xfrm>
            <a:off x="1910688" y="1358620"/>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Times New Roman" panose="02020603050405020304" pitchFamily="18" charset="0"/>
              </a:rPr>
              <a:t>H</a:t>
            </a:r>
            <a:endParaRPr lang="zh-CN" altLang="en-US" sz="1600" b="1" baseline="-25000" dirty="0">
              <a:latin typeface="Times New Roman" panose="02020603050405020304" pitchFamily="18" charset="0"/>
            </a:endParaRPr>
          </a:p>
        </p:txBody>
      </p:sp>
      <p:sp>
        <p:nvSpPr>
          <p:cNvPr id="58" name="矩形 93">
            <a:extLst>
              <a:ext uri="{FF2B5EF4-FFF2-40B4-BE49-F238E27FC236}">
                <a16:creationId xmlns:a16="http://schemas.microsoft.com/office/drawing/2014/main" id="{392FA99B-4656-FC4A-EE4E-4FAA4860866D}"/>
              </a:ext>
            </a:extLst>
          </p:cNvPr>
          <p:cNvSpPr>
            <a:spLocks noChangeArrowheads="1"/>
          </p:cNvSpPr>
          <p:nvPr/>
        </p:nvSpPr>
        <p:spPr bwMode="auto">
          <a:xfrm>
            <a:off x="3226048" y="1358620"/>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cxnSp>
        <p:nvCxnSpPr>
          <p:cNvPr id="59" name="直接连接符 58">
            <a:extLst>
              <a:ext uri="{FF2B5EF4-FFF2-40B4-BE49-F238E27FC236}">
                <a16:creationId xmlns:a16="http://schemas.microsoft.com/office/drawing/2014/main" id="{01B0473B-23A8-853C-A38E-DFA192DEB455}"/>
              </a:ext>
            </a:extLst>
          </p:cNvPr>
          <p:cNvCxnSpPr/>
          <p:nvPr/>
        </p:nvCxnSpPr>
        <p:spPr>
          <a:xfrm>
            <a:off x="2349981" y="1298346"/>
            <a:ext cx="0" cy="36164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a16="http://schemas.microsoft.com/office/drawing/2014/main" id="{8BD4936A-40E1-7F09-0837-E1615FF586C5}"/>
              </a:ext>
            </a:extLst>
          </p:cNvPr>
          <p:cNvCxnSpPr/>
          <p:nvPr/>
        </p:nvCxnSpPr>
        <p:spPr>
          <a:xfrm>
            <a:off x="3018667" y="1298346"/>
            <a:ext cx="0" cy="36038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矩形 93">
            <a:extLst>
              <a:ext uri="{FF2B5EF4-FFF2-40B4-BE49-F238E27FC236}">
                <a16:creationId xmlns:a16="http://schemas.microsoft.com/office/drawing/2014/main" id="{4964CD9B-66E5-DBF1-0D8C-57858EDE2D6A}"/>
              </a:ext>
            </a:extLst>
          </p:cNvPr>
          <p:cNvSpPr>
            <a:spLocks noChangeArrowheads="1"/>
          </p:cNvSpPr>
          <p:nvPr/>
        </p:nvSpPr>
        <p:spPr bwMode="auto">
          <a:xfrm>
            <a:off x="2909607" y="1092409"/>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sp>
        <p:nvSpPr>
          <p:cNvPr id="62" name="矩形 93">
            <a:extLst>
              <a:ext uri="{FF2B5EF4-FFF2-40B4-BE49-F238E27FC236}">
                <a16:creationId xmlns:a16="http://schemas.microsoft.com/office/drawing/2014/main" id="{38F61336-7343-4706-F5BE-CA98747F2444}"/>
              </a:ext>
            </a:extLst>
          </p:cNvPr>
          <p:cNvSpPr>
            <a:spLocks noChangeArrowheads="1"/>
          </p:cNvSpPr>
          <p:nvPr/>
        </p:nvSpPr>
        <p:spPr bwMode="auto">
          <a:xfrm>
            <a:off x="2217082" y="1092409"/>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sp>
        <p:nvSpPr>
          <p:cNvPr id="63" name="矩形 93">
            <a:extLst>
              <a:ext uri="{FF2B5EF4-FFF2-40B4-BE49-F238E27FC236}">
                <a16:creationId xmlns:a16="http://schemas.microsoft.com/office/drawing/2014/main" id="{CB92873A-26FE-16DE-AC3E-9015485818C0}"/>
              </a:ext>
            </a:extLst>
          </p:cNvPr>
          <p:cNvSpPr>
            <a:spLocks noChangeArrowheads="1"/>
          </p:cNvSpPr>
          <p:nvPr/>
        </p:nvSpPr>
        <p:spPr bwMode="auto">
          <a:xfrm>
            <a:off x="2927816" y="1668781"/>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Times New Roman" panose="02020603050405020304" pitchFamily="18" charset="0"/>
              </a:rPr>
              <a:t>H</a:t>
            </a:r>
            <a:endParaRPr lang="zh-CN" altLang="en-US" sz="1600" b="1" baseline="-25000" dirty="0">
              <a:latin typeface="Times New Roman" panose="02020603050405020304" pitchFamily="18" charset="0"/>
            </a:endParaRPr>
          </a:p>
        </p:txBody>
      </p:sp>
      <p:sp>
        <p:nvSpPr>
          <p:cNvPr id="64" name="矩形 15">
            <a:extLst>
              <a:ext uri="{FF2B5EF4-FFF2-40B4-BE49-F238E27FC236}">
                <a16:creationId xmlns:a16="http://schemas.microsoft.com/office/drawing/2014/main" id="{7C57AA82-8172-4721-5AD8-341D3FDEA2BB}"/>
              </a:ext>
            </a:extLst>
          </p:cNvPr>
          <p:cNvSpPr>
            <a:spLocks noChangeArrowheads="1"/>
          </p:cNvSpPr>
          <p:nvPr/>
        </p:nvSpPr>
        <p:spPr bwMode="auto">
          <a:xfrm>
            <a:off x="3319076" y="1106222"/>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1</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65" name="矩形 15">
            <a:extLst>
              <a:ext uri="{FF2B5EF4-FFF2-40B4-BE49-F238E27FC236}">
                <a16:creationId xmlns:a16="http://schemas.microsoft.com/office/drawing/2014/main" id="{582458AA-F127-8157-0AF8-A28D1CD02919}"/>
              </a:ext>
            </a:extLst>
          </p:cNvPr>
          <p:cNvSpPr>
            <a:spLocks noChangeArrowheads="1"/>
          </p:cNvSpPr>
          <p:nvPr/>
        </p:nvSpPr>
        <p:spPr bwMode="auto">
          <a:xfrm>
            <a:off x="2856990" y="1287044"/>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2</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66" name="矩形 15">
            <a:extLst>
              <a:ext uri="{FF2B5EF4-FFF2-40B4-BE49-F238E27FC236}">
                <a16:creationId xmlns:a16="http://schemas.microsoft.com/office/drawing/2014/main" id="{0DD5AC93-5438-BA72-8724-433D1CC757CA}"/>
              </a:ext>
            </a:extLst>
          </p:cNvPr>
          <p:cNvSpPr>
            <a:spLocks noChangeArrowheads="1"/>
          </p:cNvSpPr>
          <p:nvPr/>
        </p:nvSpPr>
        <p:spPr bwMode="auto">
          <a:xfrm>
            <a:off x="2334289" y="1287044"/>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3</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67" name="矩形 15">
            <a:extLst>
              <a:ext uri="{FF2B5EF4-FFF2-40B4-BE49-F238E27FC236}">
                <a16:creationId xmlns:a16="http://schemas.microsoft.com/office/drawing/2014/main" id="{7C8E258E-E48B-7563-A353-69ED8FA53765}"/>
              </a:ext>
            </a:extLst>
          </p:cNvPr>
          <p:cNvSpPr>
            <a:spLocks noChangeArrowheads="1"/>
          </p:cNvSpPr>
          <p:nvPr/>
        </p:nvSpPr>
        <p:spPr bwMode="auto">
          <a:xfrm>
            <a:off x="1861620" y="1086131"/>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4</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68" name="矩形 15">
            <a:extLst>
              <a:ext uri="{FF2B5EF4-FFF2-40B4-BE49-F238E27FC236}">
                <a16:creationId xmlns:a16="http://schemas.microsoft.com/office/drawing/2014/main" id="{80504C23-9BC7-7AE7-D3B4-BF9A587D3E2F}"/>
              </a:ext>
            </a:extLst>
          </p:cNvPr>
          <p:cNvSpPr>
            <a:spLocks noChangeArrowheads="1"/>
          </p:cNvSpPr>
          <p:nvPr/>
        </p:nvSpPr>
        <p:spPr bwMode="auto">
          <a:xfrm>
            <a:off x="1944712" y="661087"/>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5</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69" name="矩形 68">
            <a:extLst>
              <a:ext uri="{FF2B5EF4-FFF2-40B4-BE49-F238E27FC236}">
                <a16:creationId xmlns:a16="http://schemas.microsoft.com/office/drawing/2014/main" id="{BBCFF7EF-EF5E-5B55-0694-03AE805E08BB}"/>
              </a:ext>
            </a:extLst>
          </p:cNvPr>
          <p:cNvSpPr/>
          <p:nvPr/>
        </p:nvSpPr>
        <p:spPr>
          <a:xfrm>
            <a:off x="3030902" y="333959"/>
            <a:ext cx="571349" cy="301371"/>
          </a:xfrm>
          <a:prstGeom prst="rect">
            <a:avLst/>
          </a:prstGeom>
          <a:solidFill>
            <a:schemeClr val="bg1">
              <a:lumMod val="85000"/>
            </a:schemeClr>
          </a:solid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70" name="矩形 69">
            <a:extLst>
              <a:ext uri="{FF2B5EF4-FFF2-40B4-BE49-F238E27FC236}">
                <a16:creationId xmlns:a16="http://schemas.microsoft.com/office/drawing/2014/main" id="{1F41CDC5-0205-45E1-35FD-620F1BE65974}"/>
              </a:ext>
            </a:extLst>
          </p:cNvPr>
          <p:cNvSpPr/>
          <p:nvPr/>
        </p:nvSpPr>
        <p:spPr>
          <a:xfrm>
            <a:off x="3017803" y="324434"/>
            <a:ext cx="595036" cy="338554"/>
          </a:xfrm>
          <a:prstGeom prst="rect">
            <a:avLst/>
          </a:prstGeom>
          <a:solidFill>
            <a:srgbClr val="7DDDFF"/>
          </a:solidFill>
          <a:ln>
            <a:noFill/>
          </a:ln>
        </p:spPr>
        <p:txBody>
          <a:bodyPr wrap="none">
            <a:spAutoFit/>
          </a:bodyPr>
          <a:lstStyle/>
          <a:p>
            <a:pPr algn="ctr" eaLnBrk="1" hangingPunct="1">
              <a:defRPr/>
            </a:pPr>
            <a:r>
              <a:rPr lang="zh-CN" altLang="en-US" sz="1600" kern="100" dirty="0">
                <a:latin typeface="Times New Roman"/>
                <a:ea typeface="方正姚体" panose="02010601030101010101" pitchFamily="2" charset="-122"/>
                <a:cs typeface="Times New Roman"/>
              </a:rPr>
              <a:t>碱基</a:t>
            </a:r>
            <a:endParaRPr lang="zh-CN" altLang="en-US" sz="1600" dirty="0">
              <a:ea typeface="方正姚体" panose="02010601030101010101" pitchFamily="2" charset="-122"/>
            </a:endParaRPr>
          </a:p>
        </p:txBody>
      </p:sp>
      <p:cxnSp>
        <p:nvCxnSpPr>
          <p:cNvPr id="71" name="直接连接符 70">
            <a:extLst>
              <a:ext uri="{FF2B5EF4-FFF2-40B4-BE49-F238E27FC236}">
                <a16:creationId xmlns:a16="http://schemas.microsoft.com/office/drawing/2014/main" id="{D5A3DA3C-DC85-9905-7748-761D885ED0C0}"/>
              </a:ext>
            </a:extLst>
          </p:cNvPr>
          <p:cNvCxnSpPr/>
          <p:nvPr/>
        </p:nvCxnSpPr>
        <p:spPr>
          <a:xfrm>
            <a:off x="4140953" y="4553475"/>
            <a:ext cx="6840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a16="http://schemas.microsoft.com/office/drawing/2014/main" id="{89FB0CCC-7B6E-73BF-C8E1-1A2AD3395C32}"/>
              </a:ext>
            </a:extLst>
          </p:cNvPr>
          <p:cNvCxnSpPr/>
          <p:nvPr/>
        </p:nvCxnSpPr>
        <p:spPr>
          <a:xfrm flipH="1">
            <a:off x="3844604" y="3979292"/>
            <a:ext cx="651715" cy="29007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a16="http://schemas.microsoft.com/office/drawing/2014/main" id="{BA90A298-E338-0139-8C9E-5C58A539181C}"/>
              </a:ext>
            </a:extLst>
          </p:cNvPr>
          <p:cNvCxnSpPr/>
          <p:nvPr/>
        </p:nvCxnSpPr>
        <p:spPr>
          <a:xfrm>
            <a:off x="4477484" y="3979292"/>
            <a:ext cx="650460" cy="29007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矩形 58">
            <a:extLst>
              <a:ext uri="{FF2B5EF4-FFF2-40B4-BE49-F238E27FC236}">
                <a16:creationId xmlns:a16="http://schemas.microsoft.com/office/drawing/2014/main" id="{C1491007-D6ED-21B7-8AE9-E757B64E0A79}"/>
              </a:ext>
            </a:extLst>
          </p:cNvPr>
          <p:cNvSpPr>
            <a:spLocks noChangeArrowheads="1"/>
          </p:cNvSpPr>
          <p:nvPr/>
        </p:nvSpPr>
        <p:spPr bwMode="auto">
          <a:xfrm>
            <a:off x="4381933" y="3857487"/>
            <a:ext cx="252633"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O</a:t>
            </a:r>
            <a:endParaRPr lang="zh-CN" altLang="en-US" sz="1600" b="1" baseline="-25000">
              <a:latin typeface="Times New Roman" panose="02020603050405020304" pitchFamily="18" charset="0"/>
            </a:endParaRPr>
          </a:p>
        </p:txBody>
      </p:sp>
      <p:cxnSp>
        <p:nvCxnSpPr>
          <p:cNvPr id="75" name="直接连接符 74">
            <a:extLst>
              <a:ext uri="{FF2B5EF4-FFF2-40B4-BE49-F238E27FC236}">
                <a16:creationId xmlns:a16="http://schemas.microsoft.com/office/drawing/2014/main" id="{2D8B0941-5EE4-BB9F-E3CB-8A018D47F908}"/>
              </a:ext>
            </a:extLst>
          </p:cNvPr>
          <p:cNvCxnSpPr/>
          <p:nvPr/>
        </p:nvCxnSpPr>
        <p:spPr>
          <a:xfrm>
            <a:off x="5135478" y="3718103"/>
            <a:ext cx="0" cy="7232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CC75E7E0-912C-B6A9-F404-22285987CFF6}"/>
              </a:ext>
            </a:extLst>
          </p:cNvPr>
          <p:cNvCxnSpPr/>
          <p:nvPr/>
        </p:nvCxnSpPr>
        <p:spPr>
          <a:xfrm>
            <a:off x="3839582" y="4079749"/>
            <a:ext cx="0" cy="3603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矩形 93">
            <a:extLst>
              <a:ext uri="{FF2B5EF4-FFF2-40B4-BE49-F238E27FC236}">
                <a16:creationId xmlns:a16="http://schemas.microsoft.com/office/drawing/2014/main" id="{B2EA982A-F522-614B-7FF0-DBD67DA6C44A}"/>
              </a:ext>
            </a:extLst>
          </p:cNvPr>
          <p:cNvSpPr>
            <a:spLocks noChangeArrowheads="1"/>
          </p:cNvSpPr>
          <p:nvPr/>
        </p:nvSpPr>
        <p:spPr bwMode="auto">
          <a:xfrm>
            <a:off x="3718916" y="4441394"/>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sp>
        <p:nvSpPr>
          <p:cNvPr id="78" name="矩形 93">
            <a:extLst>
              <a:ext uri="{FF2B5EF4-FFF2-40B4-BE49-F238E27FC236}">
                <a16:creationId xmlns:a16="http://schemas.microsoft.com/office/drawing/2014/main" id="{0F1D87EA-FC04-1A1D-3BBB-FCBC438A34D3}"/>
              </a:ext>
            </a:extLst>
          </p:cNvPr>
          <p:cNvSpPr>
            <a:spLocks noChangeArrowheads="1"/>
          </p:cNvSpPr>
          <p:nvPr/>
        </p:nvSpPr>
        <p:spPr bwMode="auto">
          <a:xfrm>
            <a:off x="5034275" y="4441394"/>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cxnSp>
        <p:nvCxnSpPr>
          <p:cNvPr id="79" name="直接连接符 78">
            <a:extLst>
              <a:ext uri="{FF2B5EF4-FFF2-40B4-BE49-F238E27FC236}">
                <a16:creationId xmlns:a16="http://schemas.microsoft.com/office/drawing/2014/main" id="{66B156B7-824A-CDD7-BB9F-5781927B31A5}"/>
              </a:ext>
            </a:extLst>
          </p:cNvPr>
          <p:cNvCxnSpPr/>
          <p:nvPr/>
        </p:nvCxnSpPr>
        <p:spPr>
          <a:xfrm>
            <a:off x="4149743" y="4381120"/>
            <a:ext cx="0" cy="3603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a16="http://schemas.microsoft.com/office/drawing/2014/main" id="{27B03E7A-CA65-AEA3-0658-E92A39AFBC0E}"/>
              </a:ext>
            </a:extLst>
          </p:cNvPr>
          <p:cNvCxnSpPr/>
          <p:nvPr/>
        </p:nvCxnSpPr>
        <p:spPr>
          <a:xfrm>
            <a:off x="4835362" y="4381120"/>
            <a:ext cx="0" cy="36039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矩形 93">
            <a:extLst>
              <a:ext uri="{FF2B5EF4-FFF2-40B4-BE49-F238E27FC236}">
                <a16:creationId xmlns:a16="http://schemas.microsoft.com/office/drawing/2014/main" id="{0808D3E4-C387-9622-29CC-F4AE9FCAC07B}"/>
              </a:ext>
            </a:extLst>
          </p:cNvPr>
          <p:cNvSpPr>
            <a:spLocks noChangeArrowheads="1"/>
          </p:cNvSpPr>
          <p:nvPr/>
        </p:nvSpPr>
        <p:spPr bwMode="auto">
          <a:xfrm>
            <a:off x="4717836" y="4175183"/>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sp>
        <p:nvSpPr>
          <p:cNvPr id="82" name="矩形 93">
            <a:extLst>
              <a:ext uri="{FF2B5EF4-FFF2-40B4-BE49-F238E27FC236}">
                <a16:creationId xmlns:a16="http://schemas.microsoft.com/office/drawing/2014/main" id="{755099A0-E0E4-D7C3-8D72-6679E2F0D989}"/>
              </a:ext>
            </a:extLst>
          </p:cNvPr>
          <p:cNvSpPr>
            <a:spLocks noChangeArrowheads="1"/>
          </p:cNvSpPr>
          <p:nvPr/>
        </p:nvSpPr>
        <p:spPr bwMode="auto">
          <a:xfrm>
            <a:off x="4025310" y="4175183"/>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sp>
        <p:nvSpPr>
          <p:cNvPr id="83" name="矩形 93">
            <a:extLst>
              <a:ext uri="{FF2B5EF4-FFF2-40B4-BE49-F238E27FC236}">
                <a16:creationId xmlns:a16="http://schemas.microsoft.com/office/drawing/2014/main" id="{4929E36B-DFA8-CFF5-227F-33120202492D}"/>
              </a:ext>
            </a:extLst>
          </p:cNvPr>
          <p:cNvSpPr>
            <a:spLocks noChangeArrowheads="1"/>
          </p:cNvSpPr>
          <p:nvPr/>
        </p:nvSpPr>
        <p:spPr bwMode="auto">
          <a:xfrm>
            <a:off x="4736044" y="4740253"/>
            <a:ext cx="25263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a:solidFill>
                  <a:srgbClr val="000000"/>
                </a:solidFill>
                <a:latin typeface="Times New Roman" panose="02020603050405020304" pitchFamily="18" charset="0"/>
              </a:rPr>
              <a:t>H</a:t>
            </a:r>
            <a:endParaRPr lang="zh-CN" altLang="en-US" sz="1600" b="1" baseline="-25000">
              <a:latin typeface="Times New Roman" panose="02020603050405020304" pitchFamily="18" charset="0"/>
            </a:endParaRPr>
          </a:p>
        </p:txBody>
      </p:sp>
      <p:sp>
        <p:nvSpPr>
          <p:cNvPr id="84" name="矩形 93">
            <a:extLst>
              <a:ext uri="{FF2B5EF4-FFF2-40B4-BE49-F238E27FC236}">
                <a16:creationId xmlns:a16="http://schemas.microsoft.com/office/drawing/2014/main" id="{2731AA4F-BA3A-DD4E-D324-058F13F3971A}"/>
              </a:ext>
            </a:extLst>
          </p:cNvPr>
          <p:cNvSpPr>
            <a:spLocks noChangeArrowheads="1"/>
          </p:cNvSpPr>
          <p:nvPr/>
        </p:nvSpPr>
        <p:spPr bwMode="auto">
          <a:xfrm>
            <a:off x="4042477" y="4740253"/>
            <a:ext cx="4129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Times New Roman" panose="02020603050405020304" pitchFamily="18" charset="0"/>
              </a:rPr>
              <a:t>OH</a:t>
            </a:r>
            <a:endParaRPr lang="zh-CN" altLang="en-US" sz="1600" b="1" baseline="-25000" dirty="0">
              <a:latin typeface="Times New Roman" panose="02020603050405020304" pitchFamily="18" charset="0"/>
            </a:endParaRPr>
          </a:p>
        </p:txBody>
      </p:sp>
      <p:sp>
        <p:nvSpPr>
          <p:cNvPr id="85" name="矩形 15">
            <a:extLst>
              <a:ext uri="{FF2B5EF4-FFF2-40B4-BE49-F238E27FC236}">
                <a16:creationId xmlns:a16="http://schemas.microsoft.com/office/drawing/2014/main" id="{28B94592-2A14-B110-711C-C3A4A079BFEE}"/>
              </a:ext>
            </a:extLst>
          </p:cNvPr>
          <p:cNvSpPr>
            <a:spLocks noChangeArrowheads="1"/>
          </p:cNvSpPr>
          <p:nvPr/>
        </p:nvSpPr>
        <p:spPr bwMode="auto">
          <a:xfrm>
            <a:off x="5136829" y="4188996"/>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1</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86" name="矩形 15">
            <a:extLst>
              <a:ext uri="{FF2B5EF4-FFF2-40B4-BE49-F238E27FC236}">
                <a16:creationId xmlns:a16="http://schemas.microsoft.com/office/drawing/2014/main" id="{9F8088B4-2716-A9B8-344F-B0075818D31E}"/>
              </a:ext>
            </a:extLst>
          </p:cNvPr>
          <p:cNvSpPr>
            <a:spLocks noChangeArrowheads="1"/>
          </p:cNvSpPr>
          <p:nvPr/>
        </p:nvSpPr>
        <p:spPr bwMode="auto">
          <a:xfrm>
            <a:off x="4673685" y="4369818"/>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a:solidFill>
                  <a:srgbClr val="000000"/>
                </a:solidFill>
                <a:latin typeface="Times New Roman" panose="02020603050405020304" pitchFamily="18" charset="0"/>
              </a:rPr>
              <a:t>2</a:t>
            </a:r>
            <a:r>
              <a:rPr lang="zh-CN" altLang="en-US" sz="1200">
                <a:solidFill>
                  <a:srgbClr val="000000"/>
                </a:solidFill>
                <a:latin typeface="Times New Roman" panose="02020603050405020304" pitchFamily="18" charset="0"/>
              </a:rPr>
              <a:t>'</a:t>
            </a:r>
            <a:endParaRPr lang="zh-CN" altLang="en-US" sz="1200">
              <a:latin typeface="Times New Roman" panose="02020603050405020304" pitchFamily="18" charset="0"/>
            </a:endParaRPr>
          </a:p>
        </p:txBody>
      </p:sp>
      <p:sp>
        <p:nvSpPr>
          <p:cNvPr id="87" name="矩形 15">
            <a:extLst>
              <a:ext uri="{FF2B5EF4-FFF2-40B4-BE49-F238E27FC236}">
                <a16:creationId xmlns:a16="http://schemas.microsoft.com/office/drawing/2014/main" id="{7E6ABFD5-A549-79C1-6529-B860828DF9DF}"/>
              </a:ext>
            </a:extLst>
          </p:cNvPr>
          <p:cNvSpPr>
            <a:spLocks noChangeArrowheads="1"/>
          </p:cNvSpPr>
          <p:nvPr/>
        </p:nvSpPr>
        <p:spPr bwMode="auto">
          <a:xfrm>
            <a:off x="4142517" y="4369818"/>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a:solidFill>
                  <a:srgbClr val="000000"/>
                </a:solidFill>
                <a:latin typeface="Times New Roman" panose="02020603050405020304" pitchFamily="18" charset="0"/>
              </a:rPr>
              <a:t>3</a:t>
            </a:r>
            <a:r>
              <a:rPr lang="zh-CN" altLang="en-US" sz="1200">
                <a:solidFill>
                  <a:srgbClr val="000000"/>
                </a:solidFill>
                <a:latin typeface="Times New Roman" panose="02020603050405020304" pitchFamily="18" charset="0"/>
              </a:rPr>
              <a:t>'</a:t>
            </a:r>
            <a:endParaRPr lang="zh-CN" altLang="en-US" sz="1200">
              <a:latin typeface="Times New Roman" panose="02020603050405020304" pitchFamily="18" charset="0"/>
            </a:endParaRPr>
          </a:p>
        </p:txBody>
      </p:sp>
      <p:sp>
        <p:nvSpPr>
          <p:cNvPr id="88" name="矩形 15">
            <a:extLst>
              <a:ext uri="{FF2B5EF4-FFF2-40B4-BE49-F238E27FC236}">
                <a16:creationId xmlns:a16="http://schemas.microsoft.com/office/drawing/2014/main" id="{E39637E3-B24A-AC75-F804-C79A94E84A26}"/>
              </a:ext>
            </a:extLst>
          </p:cNvPr>
          <p:cNvSpPr>
            <a:spLocks noChangeArrowheads="1"/>
          </p:cNvSpPr>
          <p:nvPr/>
        </p:nvSpPr>
        <p:spPr bwMode="auto">
          <a:xfrm>
            <a:off x="3660323" y="4168904"/>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a:solidFill>
                  <a:srgbClr val="000000"/>
                </a:solidFill>
                <a:latin typeface="Times New Roman" panose="02020603050405020304" pitchFamily="18" charset="0"/>
              </a:rPr>
              <a:t>4</a:t>
            </a:r>
            <a:r>
              <a:rPr lang="zh-CN" altLang="en-US" sz="1200">
                <a:solidFill>
                  <a:srgbClr val="000000"/>
                </a:solidFill>
                <a:latin typeface="Times New Roman" panose="02020603050405020304" pitchFamily="18" charset="0"/>
              </a:rPr>
              <a:t>'</a:t>
            </a:r>
            <a:endParaRPr lang="zh-CN" altLang="en-US" sz="1200">
              <a:latin typeface="Times New Roman" panose="02020603050405020304" pitchFamily="18" charset="0"/>
            </a:endParaRPr>
          </a:p>
        </p:txBody>
      </p:sp>
      <p:sp>
        <p:nvSpPr>
          <p:cNvPr id="89" name="矩形 15">
            <a:extLst>
              <a:ext uri="{FF2B5EF4-FFF2-40B4-BE49-F238E27FC236}">
                <a16:creationId xmlns:a16="http://schemas.microsoft.com/office/drawing/2014/main" id="{6CB5B88A-6423-6AA7-76CF-FB1A114AFED8}"/>
              </a:ext>
            </a:extLst>
          </p:cNvPr>
          <p:cNvSpPr>
            <a:spLocks noChangeArrowheads="1"/>
          </p:cNvSpPr>
          <p:nvPr/>
        </p:nvSpPr>
        <p:spPr bwMode="auto">
          <a:xfrm>
            <a:off x="3762465" y="3734336"/>
            <a:ext cx="1965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latin typeface="Times New Roman" panose="02020603050405020304" pitchFamily="18" charset="0"/>
              </a:rPr>
              <a:t>5</a:t>
            </a:r>
            <a:r>
              <a:rPr lang="zh-CN" altLang="en-US" sz="1200" dirty="0">
                <a:solidFill>
                  <a:srgbClr val="000000"/>
                </a:solidFill>
                <a:latin typeface="Times New Roman" panose="02020603050405020304" pitchFamily="18" charset="0"/>
              </a:rPr>
              <a:t>'</a:t>
            </a:r>
            <a:endParaRPr lang="zh-CN" altLang="en-US" sz="1200" dirty="0">
              <a:latin typeface="Times New Roman" panose="02020603050405020304" pitchFamily="18" charset="0"/>
            </a:endParaRPr>
          </a:p>
        </p:txBody>
      </p:sp>
      <p:sp>
        <p:nvSpPr>
          <p:cNvPr id="90" name="矩形 89">
            <a:extLst>
              <a:ext uri="{FF2B5EF4-FFF2-40B4-BE49-F238E27FC236}">
                <a16:creationId xmlns:a16="http://schemas.microsoft.com/office/drawing/2014/main" id="{130AF99F-8D97-031D-D6D5-DA02F8517910}"/>
              </a:ext>
            </a:extLst>
          </p:cNvPr>
          <p:cNvSpPr/>
          <p:nvPr/>
        </p:nvSpPr>
        <p:spPr>
          <a:xfrm>
            <a:off x="4839130" y="3416732"/>
            <a:ext cx="571349" cy="301371"/>
          </a:xfrm>
          <a:prstGeom prst="rect">
            <a:avLst/>
          </a:prstGeom>
          <a:solidFill>
            <a:schemeClr val="bg1">
              <a:lumMod val="85000"/>
            </a:schemeClr>
          </a:solid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91" name="矩形 90">
            <a:extLst>
              <a:ext uri="{FF2B5EF4-FFF2-40B4-BE49-F238E27FC236}">
                <a16:creationId xmlns:a16="http://schemas.microsoft.com/office/drawing/2014/main" id="{94075021-74E5-4DBD-E681-B90094B10A85}"/>
              </a:ext>
            </a:extLst>
          </p:cNvPr>
          <p:cNvSpPr/>
          <p:nvPr/>
        </p:nvSpPr>
        <p:spPr>
          <a:xfrm>
            <a:off x="4826030" y="3407207"/>
            <a:ext cx="595036" cy="338554"/>
          </a:xfrm>
          <a:prstGeom prst="rect">
            <a:avLst/>
          </a:prstGeom>
          <a:solidFill>
            <a:srgbClr val="7DDDFF"/>
          </a:solidFill>
          <a:ln>
            <a:noFill/>
          </a:ln>
        </p:spPr>
        <p:txBody>
          <a:bodyPr wrap="none">
            <a:spAutoFit/>
          </a:bodyPr>
          <a:lstStyle/>
          <a:p>
            <a:pPr algn="ctr" eaLnBrk="1" hangingPunct="1">
              <a:defRPr/>
            </a:pPr>
            <a:r>
              <a:rPr lang="zh-CN" altLang="en-US" sz="1600" kern="100" dirty="0">
                <a:latin typeface="Times New Roman"/>
                <a:ea typeface="方正姚体" panose="02010601030101010101" pitchFamily="2" charset="-122"/>
                <a:cs typeface="Times New Roman"/>
              </a:rPr>
              <a:t>碱基</a:t>
            </a:r>
            <a:endParaRPr lang="zh-CN" altLang="en-US" sz="1600" dirty="0">
              <a:ea typeface="方正姚体" panose="02010601030101010101" pitchFamily="2" charset="-122"/>
            </a:endParaRPr>
          </a:p>
        </p:txBody>
      </p:sp>
      <p:sp>
        <p:nvSpPr>
          <p:cNvPr id="92" name="矩形 91">
            <a:extLst>
              <a:ext uri="{FF2B5EF4-FFF2-40B4-BE49-F238E27FC236}">
                <a16:creationId xmlns:a16="http://schemas.microsoft.com/office/drawing/2014/main" id="{44FC1793-7B61-6F05-F919-9D7AC8D2D73A}"/>
              </a:ext>
            </a:extLst>
          </p:cNvPr>
          <p:cNvSpPr/>
          <p:nvPr/>
        </p:nvSpPr>
        <p:spPr>
          <a:xfrm>
            <a:off x="802589" y="104775"/>
            <a:ext cx="1213794" cy="338554"/>
          </a:xfrm>
          <a:prstGeom prst="rect">
            <a:avLst/>
          </a:prstGeom>
        </p:spPr>
        <p:txBody>
          <a:bodyPr wrap="none">
            <a:spAutoFit/>
          </a:bodyPr>
          <a:lstStyle/>
          <a:p>
            <a:pPr algn="ctr" eaLnBrk="1" hangingPunct="1">
              <a:defRPr/>
            </a:pPr>
            <a:r>
              <a:rPr lang="en-US" altLang="zh-CN" sz="1600" kern="100" dirty="0">
                <a:latin typeface="Times New Roman"/>
                <a:ea typeface="方正姚体" panose="02010601030101010101" pitchFamily="2" charset="-122"/>
                <a:cs typeface="Times New Roman"/>
              </a:rPr>
              <a:t>5'-</a:t>
            </a:r>
            <a:r>
              <a:rPr lang="zh-CN" altLang="en-US" sz="1600" kern="100" dirty="0">
                <a:latin typeface="Times New Roman"/>
                <a:ea typeface="方正姚体" panose="02010601030101010101" pitchFamily="2" charset="-122"/>
                <a:cs typeface="Times New Roman"/>
              </a:rPr>
              <a:t>磷酸末端</a:t>
            </a:r>
            <a:endParaRPr lang="zh-CN" altLang="en-US" sz="1600" dirty="0">
              <a:ea typeface="方正姚体" panose="02010601030101010101" pitchFamily="2" charset="-122"/>
            </a:endParaRPr>
          </a:p>
        </p:txBody>
      </p:sp>
      <p:sp>
        <p:nvSpPr>
          <p:cNvPr id="93" name="矩形 92">
            <a:extLst>
              <a:ext uri="{FF2B5EF4-FFF2-40B4-BE49-F238E27FC236}">
                <a16:creationId xmlns:a16="http://schemas.microsoft.com/office/drawing/2014/main" id="{577B6AB1-9674-C56C-F847-FFEC912FD7C3}"/>
              </a:ext>
            </a:extLst>
          </p:cNvPr>
          <p:cNvSpPr/>
          <p:nvPr/>
        </p:nvSpPr>
        <p:spPr>
          <a:xfrm>
            <a:off x="3595585" y="4983861"/>
            <a:ext cx="1213795" cy="338554"/>
          </a:xfrm>
          <a:prstGeom prst="rect">
            <a:avLst/>
          </a:prstGeom>
        </p:spPr>
        <p:txBody>
          <a:bodyPr wrap="none">
            <a:spAutoFit/>
          </a:bodyPr>
          <a:lstStyle/>
          <a:p>
            <a:pPr algn="ctr" eaLnBrk="1" hangingPunct="1">
              <a:defRPr/>
            </a:pPr>
            <a:r>
              <a:rPr lang="en-US" altLang="zh-CN" sz="1600" kern="100" dirty="0">
                <a:latin typeface="Times New Roman"/>
                <a:ea typeface="方正姚体" panose="02010601030101010101" pitchFamily="2" charset="-122"/>
                <a:cs typeface="Times New Roman"/>
              </a:rPr>
              <a:t>3</a:t>
            </a:r>
            <a:r>
              <a:rPr lang="en-US" altLang="zh-CN" sz="1600" kern="100" dirty="0">
                <a:solidFill>
                  <a:prstClr val="black"/>
                </a:solidFill>
                <a:latin typeface="Times New Roman"/>
                <a:ea typeface="方正姚体" panose="02010601030101010101" pitchFamily="2" charset="-122"/>
                <a:cs typeface="Times New Roman"/>
              </a:rPr>
              <a:t>'</a:t>
            </a:r>
            <a:r>
              <a:rPr lang="en-US" altLang="zh-CN" sz="1600" kern="100" dirty="0">
                <a:latin typeface="Times New Roman"/>
                <a:ea typeface="方正姚体" panose="02010601030101010101" pitchFamily="2" charset="-122"/>
                <a:cs typeface="Times New Roman"/>
              </a:rPr>
              <a:t>-</a:t>
            </a:r>
            <a:r>
              <a:rPr lang="zh-CN" altLang="en-US" sz="1600" kern="100" dirty="0">
                <a:latin typeface="Times New Roman"/>
                <a:ea typeface="方正姚体" panose="02010601030101010101" pitchFamily="2" charset="-122"/>
                <a:cs typeface="Times New Roman"/>
              </a:rPr>
              <a:t>羟基末端</a:t>
            </a:r>
            <a:endParaRPr lang="zh-CN" altLang="en-US" sz="1600" dirty="0">
              <a:ea typeface="方正姚体" panose="02010601030101010101" pitchFamily="2" charset="-122"/>
            </a:endParaRPr>
          </a:p>
        </p:txBody>
      </p:sp>
      <p:sp>
        <p:nvSpPr>
          <p:cNvPr id="94" name="矩形 93">
            <a:extLst>
              <a:ext uri="{FF2B5EF4-FFF2-40B4-BE49-F238E27FC236}">
                <a16:creationId xmlns:a16="http://schemas.microsoft.com/office/drawing/2014/main" id="{8F1298CB-2BEF-9A98-8F65-C22F7ADDEED4}"/>
              </a:ext>
            </a:extLst>
          </p:cNvPr>
          <p:cNvSpPr/>
          <p:nvPr/>
        </p:nvSpPr>
        <p:spPr>
          <a:xfrm>
            <a:off x="2902426" y="5233748"/>
            <a:ext cx="686406" cy="338554"/>
          </a:xfrm>
          <a:prstGeom prst="rect">
            <a:avLst/>
          </a:prstGeom>
        </p:spPr>
        <p:txBody>
          <a:bodyPr wrap="none">
            <a:spAutoFit/>
          </a:bodyPr>
          <a:lstStyle/>
          <a:p>
            <a:pPr algn="ctr" eaLnBrk="1" hangingPunct="1">
              <a:defRPr/>
            </a:pPr>
            <a:r>
              <a:rPr lang="zh-CN" altLang="en-US" sz="1600" kern="100" dirty="0">
                <a:latin typeface="Times New Roman"/>
                <a:ea typeface="宋体"/>
                <a:cs typeface="Times New Roman"/>
              </a:rPr>
              <a:t>（</a:t>
            </a:r>
            <a:r>
              <a:rPr lang="en-US" altLang="zh-CN" sz="1600" kern="100" dirty="0">
                <a:latin typeface="Times New Roman"/>
                <a:ea typeface="宋体"/>
                <a:cs typeface="Times New Roman"/>
              </a:rPr>
              <a:t>a</a:t>
            </a:r>
            <a:r>
              <a:rPr lang="zh-CN" altLang="en-US" sz="1600" kern="100" dirty="0">
                <a:latin typeface="Times New Roman"/>
                <a:ea typeface="宋体"/>
                <a:cs typeface="Times New Roman"/>
              </a:rPr>
              <a:t>）</a:t>
            </a:r>
            <a:endParaRPr lang="zh-CN" altLang="en-US" sz="1600" dirty="0">
              <a:ea typeface="宋体" charset="-122"/>
            </a:endParaRPr>
          </a:p>
        </p:txBody>
      </p:sp>
      <p:sp>
        <p:nvSpPr>
          <p:cNvPr id="95" name="矩形 94">
            <a:extLst>
              <a:ext uri="{FF2B5EF4-FFF2-40B4-BE49-F238E27FC236}">
                <a16:creationId xmlns:a16="http://schemas.microsoft.com/office/drawing/2014/main" id="{E774F672-9029-AED4-1959-B727B72C4806}"/>
              </a:ext>
            </a:extLst>
          </p:cNvPr>
          <p:cNvSpPr/>
          <p:nvPr/>
        </p:nvSpPr>
        <p:spPr>
          <a:xfrm>
            <a:off x="913767" y="418090"/>
            <a:ext cx="972000" cy="97200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96" name="矩形 95">
            <a:extLst>
              <a:ext uri="{FF2B5EF4-FFF2-40B4-BE49-F238E27FC236}">
                <a16:creationId xmlns:a16="http://schemas.microsoft.com/office/drawing/2014/main" id="{0AC31083-8B8B-845C-1440-39ED2C5B64A8}"/>
              </a:ext>
            </a:extLst>
          </p:cNvPr>
          <p:cNvSpPr/>
          <p:nvPr/>
        </p:nvSpPr>
        <p:spPr>
          <a:xfrm>
            <a:off x="4069377" y="4716609"/>
            <a:ext cx="361646" cy="29007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97" name="矩形 2">
            <a:extLst>
              <a:ext uri="{FF2B5EF4-FFF2-40B4-BE49-F238E27FC236}">
                <a16:creationId xmlns:a16="http://schemas.microsoft.com/office/drawing/2014/main" id="{EDD8E744-EBD6-1667-CBEC-B48E2A5C0C4B}"/>
              </a:ext>
            </a:extLst>
          </p:cNvPr>
          <p:cNvSpPr>
            <a:spLocks noChangeArrowheads="1"/>
          </p:cNvSpPr>
          <p:nvPr/>
        </p:nvSpPr>
        <p:spPr bwMode="auto">
          <a:xfrm>
            <a:off x="2177843" y="1589457"/>
            <a:ext cx="34496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en-US" altLang="zh-CN" sz="1600" b="1" dirty="0">
                <a:solidFill>
                  <a:srgbClr val="000000"/>
                </a:solidFill>
                <a:latin typeface="Times New Roman" panose="02020603050405020304" pitchFamily="18" charset="0"/>
              </a:rPr>
              <a:t>O</a:t>
            </a:r>
            <a:endParaRPr lang="zh-CN" altLang="en-US" sz="1600" dirty="0"/>
          </a:p>
        </p:txBody>
      </p:sp>
      <p:cxnSp>
        <p:nvCxnSpPr>
          <p:cNvPr id="98" name="直接连接符 97">
            <a:extLst>
              <a:ext uri="{FF2B5EF4-FFF2-40B4-BE49-F238E27FC236}">
                <a16:creationId xmlns:a16="http://schemas.microsoft.com/office/drawing/2014/main" id="{97E2A8AD-8A2A-3C7D-8D1E-BFCB11C19DC7}"/>
              </a:ext>
            </a:extLst>
          </p:cNvPr>
          <p:cNvCxnSpPr/>
          <p:nvPr/>
        </p:nvCxnSpPr>
        <p:spPr>
          <a:xfrm>
            <a:off x="2361085" y="1849604"/>
            <a:ext cx="0" cy="217239"/>
          </a:xfrm>
          <a:prstGeom prst="line">
            <a:avLst/>
          </a:prstGeom>
          <a:ln w="2857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9" name="直接箭头连接符 98">
            <a:extLst>
              <a:ext uri="{FF2B5EF4-FFF2-40B4-BE49-F238E27FC236}">
                <a16:creationId xmlns:a16="http://schemas.microsoft.com/office/drawing/2014/main" id="{F7BECE59-1610-C0D4-399E-40E44AFDAF3C}"/>
              </a:ext>
            </a:extLst>
          </p:cNvPr>
          <p:cNvCxnSpPr/>
          <p:nvPr/>
        </p:nvCxnSpPr>
        <p:spPr>
          <a:xfrm>
            <a:off x="4171090" y="635330"/>
            <a:ext cx="1842132" cy="3082773"/>
          </a:xfrm>
          <a:prstGeom prst="straightConnector1">
            <a:avLst/>
          </a:prstGeom>
          <a:ln w="28575">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sp>
        <p:nvSpPr>
          <p:cNvPr id="100" name="矩形 99">
            <a:extLst>
              <a:ext uri="{FF2B5EF4-FFF2-40B4-BE49-F238E27FC236}">
                <a16:creationId xmlns:a16="http://schemas.microsoft.com/office/drawing/2014/main" id="{26883737-B58B-9904-0F12-E72089040C76}"/>
              </a:ext>
            </a:extLst>
          </p:cNvPr>
          <p:cNvSpPr/>
          <p:nvPr/>
        </p:nvSpPr>
        <p:spPr>
          <a:xfrm>
            <a:off x="4984377" y="1774261"/>
            <a:ext cx="1005403" cy="338554"/>
          </a:xfrm>
          <a:prstGeom prst="rect">
            <a:avLst/>
          </a:prstGeom>
        </p:spPr>
        <p:txBody>
          <a:bodyPr wrap="none">
            <a:spAutoFit/>
          </a:bodyPr>
          <a:lstStyle/>
          <a:p>
            <a:pPr algn="ctr" eaLnBrk="1" hangingPunct="1">
              <a:defRPr/>
            </a:pPr>
            <a:r>
              <a:rPr lang="zh-CN" altLang="en-US" sz="1600" kern="100" dirty="0">
                <a:latin typeface="Times New Roman"/>
                <a:ea typeface="方正姚体" panose="02010601030101010101" pitchFamily="2" charset="-122"/>
                <a:cs typeface="Times New Roman"/>
              </a:rPr>
              <a:t>核酸方向</a:t>
            </a:r>
            <a:endParaRPr lang="zh-CN" altLang="en-US" sz="1600" dirty="0">
              <a:ea typeface="方正姚体" panose="02010601030101010101" pitchFamily="2" charset="-122"/>
            </a:endParaRPr>
          </a:p>
        </p:txBody>
      </p:sp>
      <p:cxnSp>
        <p:nvCxnSpPr>
          <p:cNvPr id="101" name="直接连接符 100">
            <a:extLst>
              <a:ext uri="{FF2B5EF4-FFF2-40B4-BE49-F238E27FC236}">
                <a16:creationId xmlns:a16="http://schemas.microsoft.com/office/drawing/2014/main" id="{FF2CAC05-29B3-C4DD-1154-2495773E5A14}"/>
              </a:ext>
            </a:extLst>
          </p:cNvPr>
          <p:cNvCxnSpPr/>
          <p:nvPr/>
        </p:nvCxnSpPr>
        <p:spPr>
          <a:xfrm>
            <a:off x="2652932" y="3597555"/>
            <a:ext cx="0" cy="72329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a16="http://schemas.microsoft.com/office/drawing/2014/main" id="{9E9C3829-2593-65DF-DDD3-17F7E7530C41}"/>
              </a:ext>
            </a:extLst>
          </p:cNvPr>
          <p:cNvCxnSpPr/>
          <p:nvPr/>
        </p:nvCxnSpPr>
        <p:spPr>
          <a:xfrm flipH="1">
            <a:off x="2650420" y="3597555"/>
            <a:ext cx="288814"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a16="http://schemas.microsoft.com/office/drawing/2014/main" id="{EC1E96A4-54BA-BED3-52C5-74BF0C08A789}"/>
              </a:ext>
            </a:extLst>
          </p:cNvPr>
          <p:cNvCxnSpPr/>
          <p:nvPr/>
        </p:nvCxnSpPr>
        <p:spPr>
          <a:xfrm flipH="1">
            <a:off x="2650420" y="4320845"/>
            <a:ext cx="288814"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04" name="矩形 103">
            <a:extLst>
              <a:ext uri="{FF2B5EF4-FFF2-40B4-BE49-F238E27FC236}">
                <a16:creationId xmlns:a16="http://schemas.microsoft.com/office/drawing/2014/main" id="{74CB3AA7-ED89-CB68-4873-B23EFBB33620}"/>
              </a:ext>
            </a:extLst>
          </p:cNvPr>
          <p:cNvSpPr/>
          <p:nvPr/>
        </p:nvSpPr>
        <p:spPr>
          <a:xfrm>
            <a:off x="1131679" y="3787169"/>
            <a:ext cx="1609737" cy="338554"/>
          </a:xfrm>
          <a:prstGeom prst="rect">
            <a:avLst/>
          </a:prstGeom>
        </p:spPr>
        <p:txBody>
          <a:bodyPr wrap="none">
            <a:spAutoFit/>
          </a:bodyPr>
          <a:lstStyle/>
          <a:p>
            <a:pPr algn="ctr" eaLnBrk="1" hangingPunct="1">
              <a:defRPr/>
            </a:pPr>
            <a:r>
              <a:rPr lang="en-US" altLang="zh-CN" sz="1600" kern="100" dirty="0">
                <a:solidFill>
                  <a:prstClr val="black"/>
                </a:solidFill>
                <a:latin typeface="Times New Roman"/>
                <a:ea typeface="方正姚体" panose="02010601030101010101" pitchFamily="2" charset="-122"/>
                <a:cs typeface="Times New Roman"/>
              </a:rPr>
              <a:t>3',5'-</a:t>
            </a:r>
            <a:r>
              <a:rPr lang="zh-CN" altLang="en-US" sz="1600" kern="100" dirty="0">
                <a:solidFill>
                  <a:prstClr val="black"/>
                </a:solidFill>
                <a:latin typeface="Times New Roman"/>
                <a:ea typeface="方正姚体" panose="02010601030101010101" pitchFamily="2" charset="-122"/>
                <a:cs typeface="Times New Roman"/>
              </a:rPr>
              <a:t>磷酸二酯键</a:t>
            </a:r>
            <a:endParaRPr lang="zh-CN" altLang="en-US" sz="1600" dirty="0">
              <a:ea typeface="方正姚体" panose="02010601030101010101" pitchFamily="2" charset="-122"/>
            </a:endParaRPr>
          </a:p>
        </p:txBody>
      </p:sp>
      <p:grpSp>
        <p:nvGrpSpPr>
          <p:cNvPr id="105" name="组合 104">
            <a:extLst>
              <a:ext uri="{FF2B5EF4-FFF2-40B4-BE49-F238E27FC236}">
                <a16:creationId xmlns:a16="http://schemas.microsoft.com/office/drawing/2014/main" id="{A2D3D71D-22F6-A0EC-059C-E84679E1DEBE}"/>
              </a:ext>
            </a:extLst>
          </p:cNvPr>
          <p:cNvGrpSpPr>
            <a:grpSpLocks noChangeAspect="1"/>
          </p:cNvGrpSpPr>
          <p:nvPr/>
        </p:nvGrpSpPr>
        <p:grpSpPr>
          <a:xfrm>
            <a:off x="6175924" y="861748"/>
            <a:ext cx="5346034" cy="4680000"/>
            <a:chOff x="1686589" y="819150"/>
            <a:chExt cx="6254086" cy="5474929"/>
          </a:xfrm>
        </p:grpSpPr>
        <p:sp>
          <p:nvSpPr>
            <p:cNvPr id="106" name="Line 3">
              <a:extLst>
                <a:ext uri="{FF2B5EF4-FFF2-40B4-BE49-F238E27FC236}">
                  <a16:creationId xmlns:a16="http://schemas.microsoft.com/office/drawing/2014/main" id="{63F7D8D3-91CC-ECF7-44B7-569503BE31AF}"/>
                </a:ext>
              </a:extLst>
            </p:cNvPr>
            <p:cNvSpPr>
              <a:spLocks noChangeShapeType="1"/>
            </p:cNvSpPr>
            <p:nvPr/>
          </p:nvSpPr>
          <p:spPr bwMode="auto">
            <a:xfrm>
              <a:off x="2614613" y="1203325"/>
              <a:ext cx="0" cy="1368425"/>
            </a:xfrm>
            <a:prstGeom prst="line">
              <a:avLst/>
            </a:prstGeom>
            <a:noFill/>
            <a:ln w="28575">
              <a:solidFill>
                <a:srgbClr val="BB97D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Text Box 4">
              <a:extLst>
                <a:ext uri="{FF2B5EF4-FFF2-40B4-BE49-F238E27FC236}">
                  <a16:creationId xmlns:a16="http://schemas.microsoft.com/office/drawing/2014/main" id="{22607403-985F-315B-3C02-E95309D4A9FC}"/>
                </a:ext>
              </a:extLst>
            </p:cNvPr>
            <p:cNvSpPr txBox="1">
              <a:spLocks noChangeArrowheads="1"/>
            </p:cNvSpPr>
            <p:nvPr/>
          </p:nvSpPr>
          <p:spPr bwMode="auto">
            <a:xfrm>
              <a:off x="2401951" y="819150"/>
              <a:ext cx="491999"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en-US" altLang="zh-CN" sz="2000" b="1" dirty="0">
                  <a:solidFill>
                    <a:srgbClr val="029CD4"/>
                  </a:solidFill>
                  <a:effectLst>
                    <a:outerShdw blurRad="38100" dist="38100" dir="2700000" algn="tl">
                      <a:srgbClr val="C0C0C0"/>
                    </a:outerShdw>
                  </a:effectLst>
                  <a:latin typeface="Times New Roman" pitchFamily="18" charset="0"/>
                </a:rPr>
                <a:t>A </a:t>
              </a:r>
            </a:p>
          </p:txBody>
        </p:sp>
        <p:sp>
          <p:nvSpPr>
            <p:cNvPr id="108" name="Line 6">
              <a:extLst>
                <a:ext uri="{FF2B5EF4-FFF2-40B4-BE49-F238E27FC236}">
                  <a16:creationId xmlns:a16="http://schemas.microsoft.com/office/drawing/2014/main" id="{B72714FB-327A-286F-3F68-C47889F6CB87}"/>
                </a:ext>
              </a:extLst>
            </p:cNvPr>
            <p:cNvSpPr>
              <a:spLocks noChangeShapeType="1"/>
            </p:cNvSpPr>
            <p:nvPr/>
          </p:nvSpPr>
          <p:spPr bwMode="auto">
            <a:xfrm flipH="1" flipV="1">
              <a:off x="2614613" y="1885950"/>
              <a:ext cx="274637" cy="2746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7">
              <a:extLst>
                <a:ext uri="{FF2B5EF4-FFF2-40B4-BE49-F238E27FC236}">
                  <a16:creationId xmlns:a16="http://schemas.microsoft.com/office/drawing/2014/main" id="{5220F331-F5F4-DA3B-5ED8-3CA13347DE06}"/>
                </a:ext>
              </a:extLst>
            </p:cNvPr>
            <p:cNvSpPr>
              <a:spLocks noChangeShapeType="1"/>
            </p:cNvSpPr>
            <p:nvPr/>
          </p:nvSpPr>
          <p:spPr bwMode="auto">
            <a:xfrm>
              <a:off x="3395663" y="1203325"/>
              <a:ext cx="0" cy="1368425"/>
            </a:xfrm>
            <a:prstGeom prst="line">
              <a:avLst/>
            </a:prstGeom>
            <a:noFill/>
            <a:ln w="28575">
              <a:solidFill>
                <a:srgbClr val="BB97D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8">
              <a:extLst>
                <a:ext uri="{FF2B5EF4-FFF2-40B4-BE49-F238E27FC236}">
                  <a16:creationId xmlns:a16="http://schemas.microsoft.com/office/drawing/2014/main" id="{9A39D2EC-01F8-BE9D-0E33-07035C3B3652}"/>
                </a:ext>
              </a:extLst>
            </p:cNvPr>
            <p:cNvSpPr>
              <a:spLocks noChangeShapeType="1"/>
            </p:cNvSpPr>
            <p:nvPr/>
          </p:nvSpPr>
          <p:spPr bwMode="auto">
            <a:xfrm flipH="1" flipV="1">
              <a:off x="3113088" y="2276475"/>
              <a:ext cx="273050" cy="2746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Text Box 9">
              <a:extLst>
                <a:ext uri="{FF2B5EF4-FFF2-40B4-BE49-F238E27FC236}">
                  <a16:creationId xmlns:a16="http://schemas.microsoft.com/office/drawing/2014/main" id="{C6DE938D-55B0-85C9-17C9-E9412D6458F6}"/>
                </a:ext>
              </a:extLst>
            </p:cNvPr>
            <p:cNvSpPr txBox="1">
              <a:spLocks noChangeArrowheads="1"/>
            </p:cNvSpPr>
            <p:nvPr/>
          </p:nvSpPr>
          <p:spPr bwMode="auto">
            <a:xfrm>
              <a:off x="3201700" y="819150"/>
              <a:ext cx="508576"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solidFill>
                    <a:srgbClr val="029CD4"/>
                  </a:solidFill>
                </a:rPr>
                <a:t>C </a:t>
              </a:r>
            </a:p>
          </p:txBody>
        </p:sp>
        <p:sp>
          <p:nvSpPr>
            <p:cNvPr id="112" name="Text Box 10">
              <a:extLst>
                <a:ext uri="{FF2B5EF4-FFF2-40B4-BE49-F238E27FC236}">
                  <a16:creationId xmlns:a16="http://schemas.microsoft.com/office/drawing/2014/main" id="{E19D54F6-E6FC-D76D-32CA-559A468002C6}"/>
                </a:ext>
              </a:extLst>
            </p:cNvPr>
            <p:cNvSpPr txBox="1">
              <a:spLocks noChangeArrowheads="1"/>
            </p:cNvSpPr>
            <p:nvPr/>
          </p:nvSpPr>
          <p:spPr bwMode="auto">
            <a:xfrm>
              <a:off x="2825076" y="2065337"/>
              <a:ext cx="399811"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solidFill>
                    <a:srgbClr val="FFC000"/>
                  </a:solidFill>
                </a:rPr>
                <a:t>P</a:t>
              </a:r>
            </a:p>
          </p:txBody>
        </p:sp>
        <p:sp>
          <p:nvSpPr>
            <p:cNvPr id="113" name="Text Box 11">
              <a:extLst>
                <a:ext uri="{FF2B5EF4-FFF2-40B4-BE49-F238E27FC236}">
                  <a16:creationId xmlns:a16="http://schemas.microsoft.com/office/drawing/2014/main" id="{3690ACE9-5F76-527C-855B-584672C68771}"/>
                </a:ext>
              </a:extLst>
            </p:cNvPr>
            <p:cNvSpPr txBox="1">
              <a:spLocks noChangeArrowheads="1"/>
            </p:cNvSpPr>
            <p:nvPr/>
          </p:nvSpPr>
          <p:spPr bwMode="auto">
            <a:xfrm>
              <a:off x="1686589" y="1987550"/>
              <a:ext cx="908312"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t>5</a:t>
              </a:r>
              <a:r>
                <a:rPr lang="en-US" altLang="zh-CN" dirty="0">
                  <a:sym typeface="Symbol" pitchFamily="18" charset="2"/>
                </a:rPr>
                <a:t>  </a:t>
              </a:r>
              <a:r>
                <a:rPr lang="en-US" altLang="zh-CN" dirty="0">
                  <a:solidFill>
                    <a:srgbClr val="FFC000"/>
                  </a:solidFill>
                </a:rPr>
                <a:t>P</a:t>
              </a:r>
              <a:r>
                <a:rPr lang="en-US" altLang="zh-CN" dirty="0"/>
                <a:t>  </a:t>
              </a:r>
            </a:p>
          </p:txBody>
        </p:sp>
        <p:sp>
          <p:nvSpPr>
            <p:cNvPr id="114" name="Line 12">
              <a:extLst>
                <a:ext uri="{FF2B5EF4-FFF2-40B4-BE49-F238E27FC236}">
                  <a16:creationId xmlns:a16="http://schemas.microsoft.com/office/drawing/2014/main" id="{AFC146B3-F11D-24FF-3CF4-35E15A98CBDB}"/>
                </a:ext>
              </a:extLst>
            </p:cNvPr>
            <p:cNvSpPr>
              <a:spLocks noChangeShapeType="1"/>
            </p:cNvSpPr>
            <p:nvPr/>
          </p:nvSpPr>
          <p:spPr bwMode="auto">
            <a:xfrm flipH="1" flipV="1">
              <a:off x="2332038" y="2276475"/>
              <a:ext cx="273050" cy="2746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14">
              <a:extLst>
                <a:ext uri="{FF2B5EF4-FFF2-40B4-BE49-F238E27FC236}">
                  <a16:creationId xmlns:a16="http://schemas.microsoft.com/office/drawing/2014/main" id="{E7760480-F47A-7D34-FFDE-76BDB8B3936D}"/>
                </a:ext>
              </a:extLst>
            </p:cNvPr>
            <p:cNvSpPr>
              <a:spLocks noChangeShapeType="1"/>
            </p:cNvSpPr>
            <p:nvPr/>
          </p:nvSpPr>
          <p:spPr bwMode="auto">
            <a:xfrm flipH="1" flipV="1">
              <a:off x="3395663" y="1885950"/>
              <a:ext cx="274637" cy="2746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5">
              <a:extLst>
                <a:ext uri="{FF2B5EF4-FFF2-40B4-BE49-F238E27FC236}">
                  <a16:creationId xmlns:a16="http://schemas.microsoft.com/office/drawing/2014/main" id="{53A49AA8-B237-9E95-C76B-971F24F3357D}"/>
                </a:ext>
              </a:extLst>
            </p:cNvPr>
            <p:cNvSpPr>
              <a:spLocks noChangeShapeType="1"/>
            </p:cNvSpPr>
            <p:nvPr/>
          </p:nvSpPr>
          <p:spPr bwMode="auto">
            <a:xfrm>
              <a:off x="4178300" y="1219200"/>
              <a:ext cx="0" cy="1368425"/>
            </a:xfrm>
            <a:prstGeom prst="line">
              <a:avLst/>
            </a:prstGeom>
            <a:noFill/>
            <a:ln w="28575">
              <a:solidFill>
                <a:srgbClr val="BB97D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16">
              <a:extLst>
                <a:ext uri="{FF2B5EF4-FFF2-40B4-BE49-F238E27FC236}">
                  <a16:creationId xmlns:a16="http://schemas.microsoft.com/office/drawing/2014/main" id="{32EAF918-DDA1-0FF6-9DDF-B62B3718B0E3}"/>
                </a:ext>
              </a:extLst>
            </p:cNvPr>
            <p:cNvSpPr>
              <a:spLocks noChangeShapeType="1"/>
            </p:cNvSpPr>
            <p:nvPr/>
          </p:nvSpPr>
          <p:spPr bwMode="auto">
            <a:xfrm flipH="1" flipV="1">
              <a:off x="3903663" y="2297113"/>
              <a:ext cx="273050" cy="2746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Text Box 17">
              <a:extLst>
                <a:ext uri="{FF2B5EF4-FFF2-40B4-BE49-F238E27FC236}">
                  <a16:creationId xmlns:a16="http://schemas.microsoft.com/office/drawing/2014/main" id="{0DD5E9DE-04DA-3A5F-2935-D67015FB4C1B}"/>
                </a:ext>
              </a:extLst>
            </p:cNvPr>
            <p:cNvSpPr txBox="1">
              <a:spLocks noChangeArrowheads="1"/>
            </p:cNvSpPr>
            <p:nvPr/>
          </p:nvSpPr>
          <p:spPr bwMode="auto">
            <a:xfrm>
              <a:off x="3984958" y="819150"/>
              <a:ext cx="561309"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solidFill>
                    <a:srgbClr val="029CD4"/>
                  </a:solidFill>
                </a:rPr>
                <a:t>T  </a:t>
              </a:r>
            </a:p>
          </p:txBody>
        </p:sp>
        <p:sp>
          <p:nvSpPr>
            <p:cNvPr id="119" name="Text Box 18">
              <a:extLst>
                <a:ext uri="{FF2B5EF4-FFF2-40B4-BE49-F238E27FC236}">
                  <a16:creationId xmlns:a16="http://schemas.microsoft.com/office/drawing/2014/main" id="{08B43B5B-3E24-75A7-AE7D-1AC6956B1764}"/>
                </a:ext>
              </a:extLst>
            </p:cNvPr>
            <p:cNvSpPr txBox="1">
              <a:spLocks noChangeArrowheads="1"/>
            </p:cNvSpPr>
            <p:nvPr/>
          </p:nvSpPr>
          <p:spPr bwMode="auto">
            <a:xfrm>
              <a:off x="3606920" y="2065337"/>
              <a:ext cx="399810"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solidFill>
                    <a:srgbClr val="FFC000"/>
                  </a:solidFill>
                </a:rPr>
                <a:t>P</a:t>
              </a:r>
            </a:p>
          </p:txBody>
        </p:sp>
        <p:sp>
          <p:nvSpPr>
            <p:cNvPr id="120" name="Line 20">
              <a:extLst>
                <a:ext uri="{FF2B5EF4-FFF2-40B4-BE49-F238E27FC236}">
                  <a16:creationId xmlns:a16="http://schemas.microsoft.com/office/drawing/2014/main" id="{5C215CC9-FA16-EC05-226B-76168B8C027B}"/>
                </a:ext>
              </a:extLst>
            </p:cNvPr>
            <p:cNvSpPr>
              <a:spLocks noChangeShapeType="1"/>
            </p:cNvSpPr>
            <p:nvPr/>
          </p:nvSpPr>
          <p:spPr bwMode="auto">
            <a:xfrm flipH="1" flipV="1">
              <a:off x="4178300" y="1885950"/>
              <a:ext cx="273050" cy="2746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21">
              <a:extLst>
                <a:ext uri="{FF2B5EF4-FFF2-40B4-BE49-F238E27FC236}">
                  <a16:creationId xmlns:a16="http://schemas.microsoft.com/office/drawing/2014/main" id="{FDCB9140-CEFA-D4CA-6948-9169FAEF5B45}"/>
                </a:ext>
              </a:extLst>
            </p:cNvPr>
            <p:cNvSpPr>
              <a:spLocks noChangeShapeType="1"/>
            </p:cNvSpPr>
            <p:nvPr/>
          </p:nvSpPr>
          <p:spPr bwMode="auto">
            <a:xfrm>
              <a:off x="4953000" y="1219200"/>
              <a:ext cx="0" cy="1368425"/>
            </a:xfrm>
            <a:prstGeom prst="line">
              <a:avLst/>
            </a:prstGeom>
            <a:noFill/>
            <a:ln w="28575">
              <a:solidFill>
                <a:srgbClr val="BB97D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22">
              <a:extLst>
                <a:ext uri="{FF2B5EF4-FFF2-40B4-BE49-F238E27FC236}">
                  <a16:creationId xmlns:a16="http://schemas.microsoft.com/office/drawing/2014/main" id="{F2E1FA1E-D9D5-5381-EFF7-A8FD7CFF553D}"/>
                </a:ext>
              </a:extLst>
            </p:cNvPr>
            <p:cNvSpPr>
              <a:spLocks noChangeShapeType="1"/>
            </p:cNvSpPr>
            <p:nvPr/>
          </p:nvSpPr>
          <p:spPr bwMode="auto">
            <a:xfrm flipH="1" flipV="1">
              <a:off x="4675188" y="2297113"/>
              <a:ext cx="273050" cy="2746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Text Box 23">
              <a:extLst>
                <a:ext uri="{FF2B5EF4-FFF2-40B4-BE49-F238E27FC236}">
                  <a16:creationId xmlns:a16="http://schemas.microsoft.com/office/drawing/2014/main" id="{AABF6757-19AB-29E6-C3EA-3DFDC1C2F8DA}"/>
                </a:ext>
              </a:extLst>
            </p:cNvPr>
            <p:cNvSpPr txBox="1">
              <a:spLocks noChangeArrowheads="1"/>
            </p:cNvSpPr>
            <p:nvPr/>
          </p:nvSpPr>
          <p:spPr bwMode="auto">
            <a:xfrm>
              <a:off x="4702918" y="838200"/>
              <a:ext cx="598590"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solidFill>
                    <a:srgbClr val="029CD4"/>
                  </a:solidFill>
                </a:rPr>
                <a:t>G  </a:t>
              </a:r>
            </a:p>
          </p:txBody>
        </p:sp>
        <p:sp>
          <p:nvSpPr>
            <p:cNvPr id="124" name="Text Box 24">
              <a:extLst>
                <a:ext uri="{FF2B5EF4-FFF2-40B4-BE49-F238E27FC236}">
                  <a16:creationId xmlns:a16="http://schemas.microsoft.com/office/drawing/2014/main" id="{FC80FE79-D524-8B72-92C1-CD67C06E767E}"/>
                </a:ext>
              </a:extLst>
            </p:cNvPr>
            <p:cNvSpPr txBox="1">
              <a:spLocks noChangeArrowheads="1"/>
            </p:cNvSpPr>
            <p:nvPr/>
          </p:nvSpPr>
          <p:spPr bwMode="auto">
            <a:xfrm>
              <a:off x="4389558" y="2065337"/>
              <a:ext cx="399810"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solidFill>
                    <a:srgbClr val="FFC000"/>
                  </a:solidFill>
                </a:rPr>
                <a:t>P</a:t>
              </a:r>
            </a:p>
          </p:txBody>
        </p:sp>
        <p:sp>
          <p:nvSpPr>
            <p:cNvPr id="125" name="Line 26">
              <a:extLst>
                <a:ext uri="{FF2B5EF4-FFF2-40B4-BE49-F238E27FC236}">
                  <a16:creationId xmlns:a16="http://schemas.microsoft.com/office/drawing/2014/main" id="{5ABE4AE9-3070-D95F-29B4-C4ABB4EA3F2F}"/>
                </a:ext>
              </a:extLst>
            </p:cNvPr>
            <p:cNvSpPr>
              <a:spLocks noChangeShapeType="1"/>
            </p:cNvSpPr>
            <p:nvPr/>
          </p:nvSpPr>
          <p:spPr bwMode="auto">
            <a:xfrm flipH="1" flipV="1">
              <a:off x="4959350" y="1885950"/>
              <a:ext cx="273050" cy="2746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27">
              <a:extLst>
                <a:ext uri="{FF2B5EF4-FFF2-40B4-BE49-F238E27FC236}">
                  <a16:creationId xmlns:a16="http://schemas.microsoft.com/office/drawing/2014/main" id="{DD8929B4-28AD-D145-2F58-CB97C809F493}"/>
                </a:ext>
              </a:extLst>
            </p:cNvPr>
            <p:cNvSpPr>
              <a:spLocks noChangeShapeType="1"/>
            </p:cNvSpPr>
            <p:nvPr/>
          </p:nvSpPr>
          <p:spPr bwMode="auto">
            <a:xfrm>
              <a:off x="5740400" y="1219200"/>
              <a:ext cx="0" cy="1368425"/>
            </a:xfrm>
            <a:prstGeom prst="line">
              <a:avLst/>
            </a:prstGeom>
            <a:noFill/>
            <a:ln w="28575">
              <a:solidFill>
                <a:srgbClr val="BB97D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Line 28">
              <a:extLst>
                <a:ext uri="{FF2B5EF4-FFF2-40B4-BE49-F238E27FC236}">
                  <a16:creationId xmlns:a16="http://schemas.microsoft.com/office/drawing/2014/main" id="{C1498585-3BE3-2364-5E7B-955EF7F377F2}"/>
                </a:ext>
              </a:extLst>
            </p:cNvPr>
            <p:cNvSpPr>
              <a:spLocks noChangeShapeType="1"/>
            </p:cNvSpPr>
            <p:nvPr/>
          </p:nvSpPr>
          <p:spPr bwMode="auto">
            <a:xfrm flipH="1" flipV="1">
              <a:off x="5456238" y="2297113"/>
              <a:ext cx="273050" cy="2746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Text Box 29">
              <a:extLst>
                <a:ext uri="{FF2B5EF4-FFF2-40B4-BE49-F238E27FC236}">
                  <a16:creationId xmlns:a16="http://schemas.microsoft.com/office/drawing/2014/main" id="{E499FC65-447C-174E-986F-22BA95FC9359}"/>
                </a:ext>
              </a:extLst>
            </p:cNvPr>
            <p:cNvSpPr txBox="1">
              <a:spLocks noChangeArrowheads="1"/>
            </p:cNvSpPr>
            <p:nvPr/>
          </p:nvSpPr>
          <p:spPr bwMode="auto">
            <a:xfrm>
              <a:off x="5520043" y="819150"/>
              <a:ext cx="583589"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solidFill>
                    <a:srgbClr val="029CD4"/>
                  </a:solidFill>
                </a:rPr>
                <a:t>C  </a:t>
              </a:r>
            </a:p>
          </p:txBody>
        </p:sp>
        <p:sp>
          <p:nvSpPr>
            <p:cNvPr id="129" name="Text Box 30">
              <a:extLst>
                <a:ext uri="{FF2B5EF4-FFF2-40B4-BE49-F238E27FC236}">
                  <a16:creationId xmlns:a16="http://schemas.microsoft.com/office/drawing/2014/main" id="{3A4612A0-4813-504D-EB0A-1AFAFA29CD9E}"/>
                </a:ext>
              </a:extLst>
            </p:cNvPr>
            <p:cNvSpPr txBox="1">
              <a:spLocks noChangeArrowheads="1"/>
            </p:cNvSpPr>
            <p:nvPr/>
          </p:nvSpPr>
          <p:spPr bwMode="auto">
            <a:xfrm>
              <a:off x="5172196" y="2065337"/>
              <a:ext cx="399810"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solidFill>
                    <a:srgbClr val="FFC000"/>
                  </a:solidFill>
                </a:rPr>
                <a:t>P</a:t>
              </a:r>
            </a:p>
          </p:txBody>
        </p:sp>
        <p:sp>
          <p:nvSpPr>
            <p:cNvPr id="130" name="Line 32">
              <a:extLst>
                <a:ext uri="{FF2B5EF4-FFF2-40B4-BE49-F238E27FC236}">
                  <a16:creationId xmlns:a16="http://schemas.microsoft.com/office/drawing/2014/main" id="{204D010A-9501-EB17-442E-0B4E2EA408D4}"/>
                </a:ext>
              </a:extLst>
            </p:cNvPr>
            <p:cNvSpPr>
              <a:spLocks noChangeShapeType="1"/>
            </p:cNvSpPr>
            <p:nvPr/>
          </p:nvSpPr>
          <p:spPr bwMode="auto">
            <a:xfrm flipH="1" flipV="1">
              <a:off x="5740400" y="1885950"/>
              <a:ext cx="273050" cy="2746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33">
              <a:extLst>
                <a:ext uri="{FF2B5EF4-FFF2-40B4-BE49-F238E27FC236}">
                  <a16:creationId xmlns:a16="http://schemas.microsoft.com/office/drawing/2014/main" id="{EA10F8D8-FF26-A592-F1CA-A78E3CBED27B}"/>
                </a:ext>
              </a:extLst>
            </p:cNvPr>
            <p:cNvSpPr>
              <a:spLocks noChangeShapeType="1"/>
            </p:cNvSpPr>
            <p:nvPr/>
          </p:nvSpPr>
          <p:spPr bwMode="auto">
            <a:xfrm>
              <a:off x="6521450" y="1219200"/>
              <a:ext cx="0" cy="1368425"/>
            </a:xfrm>
            <a:prstGeom prst="line">
              <a:avLst/>
            </a:prstGeom>
            <a:noFill/>
            <a:ln w="28575">
              <a:solidFill>
                <a:srgbClr val="BB97D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34">
              <a:extLst>
                <a:ext uri="{FF2B5EF4-FFF2-40B4-BE49-F238E27FC236}">
                  <a16:creationId xmlns:a16="http://schemas.microsoft.com/office/drawing/2014/main" id="{97F9ED27-FD38-F39D-397C-321439D672EB}"/>
                </a:ext>
              </a:extLst>
            </p:cNvPr>
            <p:cNvSpPr>
              <a:spLocks noChangeShapeType="1"/>
            </p:cNvSpPr>
            <p:nvPr/>
          </p:nvSpPr>
          <p:spPr bwMode="auto">
            <a:xfrm flipH="1" flipV="1">
              <a:off x="6237288" y="2297113"/>
              <a:ext cx="273050" cy="2746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Text Box 35">
              <a:extLst>
                <a:ext uri="{FF2B5EF4-FFF2-40B4-BE49-F238E27FC236}">
                  <a16:creationId xmlns:a16="http://schemas.microsoft.com/office/drawing/2014/main" id="{1ED018A2-30D3-9F2C-3B30-8A8C69FEF4B8}"/>
                </a:ext>
              </a:extLst>
            </p:cNvPr>
            <p:cNvSpPr txBox="1">
              <a:spLocks noChangeArrowheads="1"/>
            </p:cNvSpPr>
            <p:nvPr/>
          </p:nvSpPr>
          <p:spPr bwMode="auto">
            <a:xfrm>
              <a:off x="6283658" y="819150"/>
              <a:ext cx="561309"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solidFill>
                    <a:srgbClr val="029CD4"/>
                  </a:solidFill>
                </a:rPr>
                <a:t>T  </a:t>
              </a:r>
            </a:p>
          </p:txBody>
        </p:sp>
        <p:sp>
          <p:nvSpPr>
            <p:cNvPr id="134" name="Text Box 36">
              <a:extLst>
                <a:ext uri="{FF2B5EF4-FFF2-40B4-BE49-F238E27FC236}">
                  <a16:creationId xmlns:a16="http://schemas.microsoft.com/office/drawing/2014/main" id="{6F2ED450-D487-F6AF-F49A-C3297A676B7E}"/>
                </a:ext>
              </a:extLst>
            </p:cNvPr>
            <p:cNvSpPr txBox="1">
              <a:spLocks noChangeArrowheads="1"/>
            </p:cNvSpPr>
            <p:nvPr/>
          </p:nvSpPr>
          <p:spPr bwMode="auto">
            <a:xfrm>
              <a:off x="5973042" y="2065337"/>
              <a:ext cx="533255"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solidFill>
                    <a:srgbClr val="FFC000"/>
                  </a:solidFill>
                </a:rPr>
                <a:t>P  </a:t>
              </a:r>
            </a:p>
          </p:txBody>
        </p:sp>
        <p:sp>
          <p:nvSpPr>
            <p:cNvPr id="135" name="Line 37">
              <a:extLst>
                <a:ext uri="{FF2B5EF4-FFF2-40B4-BE49-F238E27FC236}">
                  <a16:creationId xmlns:a16="http://schemas.microsoft.com/office/drawing/2014/main" id="{D6293BA0-EF40-900B-07AD-34434EF48E75}"/>
                </a:ext>
              </a:extLst>
            </p:cNvPr>
            <p:cNvSpPr>
              <a:spLocks noChangeShapeType="1"/>
            </p:cNvSpPr>
            <p:nvPr/>
          </p:nvSpPr>
          <p:spPr bwMode="auto">
            <a:xfrm flipH="1" flipV="1">
              <a:off x="6521450" y="1962150"/>
              <a:ext cx="273050" cy="2746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Text Box 38">
              <a:extLst>
                <a:ext uri="{FF2B5EF4-FFF2-40B4-BE49-F238E27FC236}">
                  <a16:creationId xmlns:a16="http://schemas.microsoft.com/office/drawing/2014/main" id="{70A0683D-1EAD-C893-06AF-221AD4649E5E}"/>
                </a:ext>
              </a:extLst>
            </p:cNvPr>
            <p:cNvSpPr txBox="1">
              <a:spLocks noChangeArrowheads="1"/>
            </p:cNvSpPr>
            <p:nvPr/>
          </p:nvSpPr>
          <p:spPr bwMode="auto">
            <a:xfrm>
              <a:off x="6781800" y="2095500"/>
              <a:ext cx="115887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t>OH  3</a:t>
              </a:r>
              <a:r>
                <a:rPr lang="en-US" altLang="zh-CN" dirty="0">
                  <a:sym typeface="Symbol" pitchFamily="18" charset="2"/>
                </a:rPr>
                <a:t>    </a:t>
              </a:r>
            </a:p>
          </p:txBody>
        </p:sp>
        <p:sp>
          <p:nvSpPr>
            <p:cNvPr id="137" name="Line 40">
              <a:extLst>
                <a:ext uri="{FF2B5EF4-FFF2-40B4-BE49-F238E27FC236}">
                  <a16:creationId xmlns:a16="http://schemas.microsoft.com/office/drawing/2014/main" id="{8F88DC81-885A-5BD5-E436-1E6D5EBA5C63}"/>
                </a:ext>
              </a:extLst>
            </p:cNvPr>
            <p:cNvSpPr>
              <a:spLocks noChangeShapeType="1"/>
            </p:cNvSpPr>
            <p:nvPr/>
          </p:nvSpPr>
          <p:spPr bwMode="auto">
            <a:xfrm>
              <a:off x="4724400" y="2667000"/>
              <a:ext cx="0" cy="539750"/>
            </a:xfrm>
            <a:prstGeom prst="line">
              <a:avLst/>
            </a:prstGeom>
            <a:noFill/>
            <a:ln w="317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8" name="Text Box 41">
              <a:extLst>
                <a:ext uri="{FF2B5EF4-FFF2-40B4-BE49-F238E27FC236}">
                  <a16:creationId xmlns:a16="http://schemas.microsoft.com/office/drawing/2014/main" id="{66DFA980-0076-23AA-8DE5-0DAE2369B95E}"/>
                </a:ext>
              </a:extLst>
            </p:cNvPr>
            <p:cNvSpPr txBox="1">
              <a:spLocks noChangeArrowheads="1"/>
            </p:cNvSpPr>
            <p:nvPr/>
          </p:nvSpPr>
          <p:spPr bwMode="auto">
            <a:xfrm>
              <a:off x="2767622" y="3200400"/>
              <a:ext cx="3865932"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t>5</a:t>
              </a:r>
              <a:r>
                <a:rPr lang="en-US" altLang="zh-CN" dirty="0">
                  <a:sym typeface="Symbol" pitchFamily="18" charset="2"/>
                </a:rPr>
                <a:t></a:t>
              </a:r>
              <a:r>
                <a:rPr lang="en-US" altLang="zh-CN" dirty="0"/>
                <a:t>  </a:t>
              </a:r>
              <a:r>
                <a:rPr lang="en-US" altLang="zh-CN" dirty="0" err="1">
                  <a:solidFill>
                    <a:srgbClr val="FFC000"/>
                  </a:solidFill>
                </a:rPr>
                <a:t>p</a:t>
              </a:r>
              <a:r>
                <a:rPr lang="en-US" altLang="zh-CN" dirty="0" err="1">
                  <a:solidFill>
                    <a:srgbClr val="029CD4"/>
                  </a:solidFill>
                </a:rPr>
                <a:t>A</a:t>
              </a:r>
              <a:r>
                <a:rPr lang="en-US" altLang="zh-CN" dirty="0" err="1">
                  <a:solidFill>
                    <a:srgbClr val="FFC000"/>
                  </a:solidFill>
                </a:rPr>
                <a:t>p</a:t>
              </a:r>
              <a:r>
                <a:rPr lang="en-US" altLang="zh-CN" dirty="0" err="1">
                  <a:solidFill>
                    <a:srgbClr val="029CD4"/>
                  </a:solidFill>
                </a:rPr>
                <a:t>C</a:t>
              </a:r>
              <a:r>
                <a:rPr lang="en-US" altLang="zh-CN" dirty="0" err="1">
                  <a:solidFill>
                    <a:srgbClr val="FFC000"/>
                  </a:solidFill>
                </a:rPr>
                <a:t>p</a:t>
              </a:r>
              <a:r>
                <a:rPr lang="en-US" altLang="zh-CN" dirty="0" err="1">
                  <a:solidFill>
                    <a:srgbClr val="029CD4"/>
                  </a:solidFill>
                </a:rPr>
                <a:t>T</a:t>
              </a:r>
              <a:r>
                <a:rPr lang="en-US" altLang="zh-CN" dirty="0" err="1">
                  <a:solidFill>
                    <a:srgbClr val="FFC000"/>
                  </a:solidFill>
                </a:rPr>
                <a:t>p</a:t>
              </a:r>
              <a:r>
                <a:rPr lang="en-US" altLang="zh-CN" dirty="0" err="1">
                  <a:solidFill>
                    <a:srgbClr val="029CD4"/>
                  </a:solidFill>
                </a:rPr>
                <a:t>G</a:t>
              </a:r>
              <a:r>
                <a:rPr lang="en-US" altLang="zh-CN" dirty="0" err="1">
                  <a:solidFill>
                    <a:srgbClr val="FFC000"/>
                  </a:solidFill>
                </a:rPr>
                <a:t>p</a:t>
              </a:r>
              <a:r>
                <a:rPr lang="en-US" altLang="zh-CN" dirty="0" err="1">
                  <a:solidFill>
                    <a:srgbClr val="029CD4"/>
                  </a:solidFill>
                </a:rPr>
                <a:t>C</a:t>
              </a:r>
              <a:r>
                <a:rPr lang="en-US" altLang="zh-CN" dirty="0" err="1">
                  <a:solidFill>
                    <a:srgbClr val="FFC000"/>
                  </a:solidFill>
                </a:rPr>
                <a:t>p</a:t>
              </a:r>
              <a:r>
                <a:rPr lang="en-US" altLang="zh-CN" dirty="0" err="1">
                  <a:solidFill>
                    <a:srgbClr val="029CD4"/>
                  </a:solidFill>
                </a:rPr>
                <a:t>T</a:t>
              </a:r>
              <a:r>
                <a:rPr lang="en-US" altLang="zh-CN" dirty="0"/>
                <a:t>-OH  3</a:t>
              </a:r>
              <a:r>
                <a:rPr lang="en-US" altLang="zh-CN" dirty="0">
                  <a:sym typeface="Symbol" pitchFamily="18" charset="2"/>
                </a:rPr>
                <a:t> </a:t>
              </a:r>
            </a:p>
          </p:txBody>
        </p:sp>
        <p:sp>
          <p:nvSpPr>
            <p:cNvPr id="139" name="Line 42">
              <a:extLst>
                <a:ext uri="{FF2B5EF4-FFF2-40B4-BE49-F238E27FC236}">
                  <a16:creationId xmlns:a16="http://schemas.microsoft.com/office/drawing/2014/main" id="{B7842482-C081-CCB7-105A-7DF378FB92B7}"/>
                </a:ext>
              </a:extLst>
            </p:cNvPr>
            <p:cNvSpPr>
              <a:spLocks noChangeShapeType="1"/>
            </p:cNvSpPr>
            <p:nvPr/>
          </p:nvSpPr>
          <p:spPr bwMode="auto">
            <a:xfrm>
              <a:off x="4724400" y="3733800"/>
              <a:ext cx="0" cy="539750"/>
            </a:xfrm>
            <a:prstGeom prst="line">
              <a:avLst/>
            </a:prstGeom>
            <a:noFill/>
            <a:ln w="317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0" name="Text Box 43">
              <a:extLst>
                <a:ext uri="{FF2B5EF4-FFF2-40B4-BE49-F238E27FC236}">
                  <a16:creationId xmlns:a16="http://schemas.microsoft.com/office/drawing/2014/main" id="{847F87C7-2892-BC04-7B47-73CBB0F3446B}"/>
                </a:ext>
              </a:extLst>
            </p:cNvPr>
            <p:cNvSpPr txBox="1">
              <a:spLocks noChangeArrowheads="1"/>
            </p:cNvSpPr>
            <p:nvPr/>
          </p:nvSpPr>
          <p:spPr bwMode="auto">
            <a:xfrm>
              <a:off x="3520391" y="4343400"/>
              <a:ext cx="2455644"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t>5</a:t>
              </a:r>
              <a:r>
                <a:rPr lang="en-US" altLang="zh-CN" dirty="0">
                  <a:sym typeface="Symbol" pitchFamily="18" charset="2"/>
                </a:rPr>
                <a:t></a:t>
              </a:r>
              <a:r>
                <a:rPr lang="en-US" altLang="zh-CN" dirty="0"/>
                <a:t>   </a:t>
              </a:r>
              <a:r>
                <a:rPr lang="en-US" altLang="zh-CN" dirty="0">
                  <a:solidFill>
                    <a:srgbClr val="029CD4"/>
                  </a:solidFill>
                </a:rPr>
                <a:t>ACTGCT</a:t>
              </a:r>
              <a:r>
                <a:rPr lang="en-US" altLang="zh-CN" dirty="0"/>
                <a:t>   3</a:t>
              </a:r>
              <a:r>
                <a:rPr lang="en-US" altLang="zh-CN" dirty="0">
                  <a:sym typeface="Symbol" pitchFamily="18" charset="2"/>
                </a:rPr>
                <a:t> </a:t>
              </a:r>
            </a:p>
          </p:txBody>
        </p:sp>
        <p:sp>
          <p:nvSpPr>
            <p:cNvPr id="141" name="矩形 140">
              <a:extLst>
                <a:ext uri="{FF2B5EF4-FFF2-40B4-BE49-F238E27FC236}">
                  <a16:creationId xmlns:a16="http://schemas.microsoft.com/office/drawing/2014/main" id="{D0B21012-EF03-7D4C-B208-060F84368ECD}"/>
                </a:ext>
              </a:extLst>
            </p:cNvPr>
            <p:cNvSpPr/>
            <p:nvPr/>
          </p:nvSpPr>
          <p:spPr>
            <a:xfrm>
              <a:off x="4408424" y="5913437"/>
              <a:ext cx="784352" cy="380642"/>
            </a:xfrm>
            <a:prstGeom prst="rect">
              <a:avLst/>
            </a:prstGeom>
          </p:spPr>
          <p:txBody>
            <a:bodyPr wrap="none">
              <a:spAutoFit/>
            </a:bodyPr>
            <a:lstStyle/>
            <a:p>
              <a:pPr algn="ctr" eaLnBrk="1" hangingPunct="1">
                <a:defRPr/>
              </a:pPr>
              <a:r>
                <a:rPr lang="zh-CN" altLang="en-US" sz="1600" kern="100" dirty="0">
                  <a:latin typeface="Times New Roman"/>
                  <a:ea typeface="宋体"/>
                  <a:cs typeface="Times New Roman"/>
                </a:rPr>
                <a:t>（</a:t>
              </a:r>
              <a:r>
                <a:rPr lang="en-US" altLang="zh-CN" sz="1600" kern="100" dirty="0">
                  <a:latin typeface="Times New Roman"/>
                  <a:ea typeface="宋体"/>
                  <a:cs typeface="Times New Roman"/>
                </a:rPr>
                <a:t>b</a:t>
              </a:r>
              <a:r>
                <a:rPr lang="zh-CN" altLang="en-US" sz="1600" kern="100" dirty="0">
                  <a:latin typeface="Times New Roman"/>
                  <a:ea typeface="宋体"/>
                  <a:cs typeface="Times New Roman"/>
                </a:rPr>
                <a:t>）</a:t>
              </a:r>
              <a:endParaRPr lang="zh-CN" altLang="en-US" sz="1600" dirty="0">
                <a:ea typeface="宋体" charset="-122"/>
              </a:endParaRPr>
            </a:p>
          </p:txBody>
        </p:sp>
        <p:sp>
          <p:nvSpPr>
            <p:cNvPr id="142" name="Line 42">
              <a:extLst>
                <a:ext uri="{FF2B5EF4-FFF2-40B4-BE49-F238E27FC236}">
                  <a16:creationId xmlns:a16="http://schemas.microsoft.com/office/drawing/2014/main" id="{3FFF19D2-5182-E12D-5EA0-2C2F62B4BB04}"/>
                </a:ext>
              </a:extLst>
            </p:cNvPr>
            <p:cNvSpPr>
              <a:spLocks noChangeShapeType="1"/>
            </p:cNvSpPr>
            <p:nvPr/>
          </p:nvSpPr>
          <p:spPr bwMode="auto">
            <a:xfrm>
              <a:off x="4724400" y="4800600"/>
              <a:ext cx="0" cy="539750"/>
            </a:xfrm>
            <a:prstGeom prst="line">
              <a:avLst/>
            </a:prstGeom>
            <a:noFill/>
            <a:ln w="317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3" name="Text Box 43">
              <a:extLst>
                <a:ext uri="{FF2B5EF4-FFF2-40B4-BE49-F238E27FC236}">
                  <a16:creationId xmlns:a16="http://schemas.microsoft.com/office/drawing/2014/main" id="{87151961-2E95-446C-AB9F-AC0AB6EADB69}"/>
                </a:ext>
              </a:extLst>
            </p:cNvPr>
            <p:cNvSpPr txBox="1">
              <a:spLocks noChangeArrowheads="1"/>
            </p:cNvSpPr>
            <p:nvPr/>
          </p:nvSpPr>
          <p:spPr bwMode="auto">
            <a:xfrm>
              <a:off x="3985863" y="5314950"/>
              <a:ext cx="1502476" cy="468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defPPr>
                <a:defRPr lang="zh-CN"/>
              </a:defPPr>
              <a:lvl1pPr algn="ctr">
                <a:defRPr kumimoji="1" sz="2000" b="1">
                  <a:effectLst>
                    <a:outerShdw blurRad="38100" dist="38100" dir="2700000" algn="tl">
                      <a:srgbClr val="C0C0C0"/>
                    </a:outerShdw>
                  </a:effectLst>
                  <a:latin typeface="Times New Roman" pitchFamily="18" charset="0"/>
                  <a:ea typeface="宋体" pitchFamily="2" charset="-122"/>
                </a:defRPr>
              </a:lvl1pPr>
            </a:lstStyle>
            <a:p>
              <a:pPr eaLnBrk="1" hangingPunct="1">
                <a:defRPr/>
              </a:pPr>
              <a:r>
                <a:rPr lang="en-US" altLang="zh-CN" dirty="0">
                  <a:solidFill>
                    <a:srgbClr val="029CD4"/>
                  </a:solidFill>
                </a:rPr>
                <a:t>ACTGCT</a:t>
              </a:r>
              <a:endParaRPr lang="en-US" altLang="zh-CN" dirty="0">
                <a:solidFill>
                  <a:srgbClr val="029CD4"/>
                </a:solidFill>
                <a:sym typeface="Symbol" pitchFamily="18" charset="2"/>
              </a:endParaRPr>
            </a:p>
          </p:txBody>
        </p:sp>
      </p:grpSp>
      <p:sp>
        <p:nvSpPr>
          <p:cNvPr id="144" name="任意多边形 255">
            <a:extLst>
              <a:ext uri="{FF2B5EF4-FFF2-40B4-BE49-F238E27FC236}">
                <a16:creationId xmlns:a16="http://schemas.microsoft.com/office/drawing/2014/main" id="{A8AFB2A6-B8D5-E76A-D85C-AE921627399C}"/>
              </a:ext>
            </a:extLst>
          </p:cNvPr>
          <p:cNvSpPr>
            <a:spLocks/>
          </p:cNvSpPr>
          <p:nvPr/>
        </p:nvSpPr>
        <p:spPr>
          <a:xfrm>
            <a:off x="3010059" y="1210437"/>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45" name="任意多边形 256">
            <a:extLst>
              <a:ext uri="{FF2B5EF4-FFF2-40B4-BE49-F238E27FC236}">
                <a16:creationId xmlns:a16="http://schemas.microsoft.com/office/drawing/2014/main" id="{D2180CF6-4ECF-EDE7-4A0D-959DC4750173}"/>
              </a:ext>
            </a:extLst>
          </p:cNvPr>
          <p:cNvSpPr>
            <a:spLocks/>
          </p:cNvSpPr>
          <p:nvPr/>
        </p:nvSpPr>
        <p:spPr>
          <a:xfrm flipH="1">
            <a:off x="2052785" y="1205664"/>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46" name="任意多边形 257">
            <a:extLst>
              <a:ext uri="{FF2B5EF4-FFF2-40B4-BE49-F238E27FC236}">
                <a16:creationId xmlns:a16="http://schemas.microsoft.com/office/drawing/2014/main" id="{CB301727-BC79-46ED-D964-E2E395693D62}"/>
              </a:ext>
            </a:extLst>
          </p:cNvPr>
          <p:cNvSpPr>
            <a:spLocks/>
          </p:cNvSpPr>
          <p:nvPr/>
        </p:nvSpPr>
        <p:spPr>
          <a:xfrm>
            <a:off x="3907528" y="2844505"/>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47" name="任意多边形 258">
            <a:extLst>
              <a:ext uri="{FF2B5EF4-FFF2-40B4-BE49-F238E27FC236}">
                <a16:creationId xmlns:a16="http://schemas.microsoft.com/office/drawing/2014/main" id="{88FCD270-0F8E-FC58-1BA9-F8D78F151DB2}"/>
              </a:ext>
            </a:extLst>
          </p:cNvPr>
          <p:cNvSpPr>
            <a:spLocks/>
          </p:cNvSpPr>
          <p:nvPr/>
        </p:nvSpPr>
        <p:spPr>
          <a:xfrm flipH="1">
            <a:off x="2950254" y="2839732"/>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48" name="任意多边形 259">
            <a:extLst>
              <a:ext uri="{FF2B5EF4-FFF2-40B4-BE49-F238E27FC236}">
                <a16:creationId xmlns:a16="http://schemas.microsoft.com/office/drawing/2014/main" id="{19C81B26-C80D-9AA7-2FAE-4169EE76FBF4}"/>
              </a:ext>
            </a:extLst>
          </p:cNvPr>
          <p:cNvSpPr>
            <a:spLocks/>
          </p:cNvSpPr>
          <p:nvPr/>
        </p:nvSpPr>
        <p:spPr>
          <a:xfrm>
            <a:off x="4804922" y="4291598"/>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49" name="任意多边形 260">
            <a:extLst>
              <a:ext uri="{FF2B5EF4-FFF2-40B4-BE49-F238E27FC236}">
                <a16:creationId xmlns:a16="http://schemas.microsoft.com/office/drawing/2014/main" id="{C0442969-36C6-D563-745B-497E28F9D802}"/>
              </a:ext>
            </a:extLst>
          </p:cNvPr>
          <p:cNvSpPr>
            <a:spLocks/>
          </p:cNvSpPr>
          <p:nvPr/>
        </p:nvSpPr>
        <p:spPr>
          <a:xfrm flipH="1">
            <a:off x="3847648" y="4286825"/>
            <a:ext cx="324000" cy="306000"/>
          </a:xfrm>
          <a:custGeom>
            <a:avLst/>
            <a:gdLst>
              <a:gd name="connsiteX0" fmla="*/ 338646 w 345784"/>
              <a:gd name="connsiteY0" fmla="*/ 0 h 391390"/>
              <a:gd name="connsiteX1" fmla="*/ 345784 w 345784"/>
              <a:gd name="connsiteY1" fmla="*/ 7139 h 391390"/>
              <a:gd name="connsiteX2" fmla="*/ 0 w 345784"/>
              <a:gd name="connsiteY2" fmla="*/ 391390 h 391390"/>
              <a:gd name="connsiteX3" fmla="*/ 2894 w 345784"/>
              <a:gd name="connsiteY3" fmla="*/ 302140 h 391390"/>
              <a:gd name="connsiteX4" fmla="*/ 338646 w 345784"/>
              <a:gd name="connsiteY4" fmla="*/ 0 h 391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84" h="391390">
                <a:moveTo>
                  <a:pt x="338646" y="0"/>
                </a:moveTo>
                <a:lnTo>
                  <a:pt x="345784" y="7139"/>
                </a:lnTo>
                <a:lnTo>
                  <a:pt x="0" y="391390"/>
                </a:lnTo>
                <a:lnTo>
                  <a:pt x="2894" y="302140"/>
                </a:lnTo>
                <a:lnTo>
                  <a:pt x="33864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1" hangingPunct="1">
              <a:defRPr/>
            </a:pPr>
            <a:endParaRPr lang="zh-CN" altLang="en-US"/>
          </a:p>
        </p:txBody>
      </p:sp>
      <p:sp>
        <p:nvSpPr>
          <p:cNvPr id="150" name="Oval 35">
            <a:extLst>
              <a:ext uri="{FF2B5EF4-FFF2-40B4-BE49-F238E27FC236}">
                <a16:creationId xmlns:a16="http://schemas.microsoft.com/office/drawing/2014/main" id="{8790C536-1A1F-D6D4-60AC-B455FE39F27E}"/>
              </a:ext>
            </a:extLst>
          </p:cNvPr>
          <p:cNvSpPr>
            <a:spLocks noChangeArrowheads="1"/>
          </p:cNvSpPr>
          <p:nvPr/>
        </p:nvSpPr>
        <p:spPr bwMode="auto">
          <a:xfrm>
            <a:off x="960142" y="468940"/>
            <a:ext cx="900000" cy="900000"/>
          </a:xfrm>
          <a:prstGeom prst="ellipse">
            <a:avLst/>
          </a:prstGeom>
          <a:solidFill>
            <a:srgbClr val="FFC000">
              <a:alpha val="50000"/>
            </a:srgbClr>
          </a:solidFill>
          <a:ln w="9525">
            <a:noFill/>
            <a:round/>
            <a:headEnd/>
            <a:tailEnd/>
          </a:ln>
          <a:effectLst/>
          <a:scene3d>
            <a:camera prst="orthographicFront">
              <a:rot lat="0" lon="0" rev="0"/>
            </a:camera>
            <a:lightRig rig="contrasting" dir="t">
              <a:rot lat="0" lon="0" rev="7800000"/>
            </a:lightRig>
          </a:scene3d>
          <a:sp3d>
            <a:bevelT w="139700" h="139700"/>
          </a:sp3d>
        </p:spPr>
        <p:txBody>
          <a:bodyPr wrap="none" anchor="ctr"/>
          <a:lstStyle/>
          <a:p>
            <a:endParaRPr lang="zh-CN" altLang="en-US" sz="2400" b="1" dirty="0">
              <a:effectLst>
                <a:outerShdw blurRad="38100" dist="38100" dir="2700000" algn="tl">
                  <a:srgbClr val="000000">
                    <a:alpha val="43137"/>
                  </a:srgbClr>
                </a:outerShdw>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151" name="Oval 35">
            <a:extLst>
              <a:ext uri="{FF2B5EF4-FFF2-40B4-BE49-F238E27FC236}">
                <a16:creationId xmlns:a16="http://schemas.microsoft.com/office/drawing/2014/main" id="{7DAE101F-199C-0588-EB37-1B69015F7F80}"/>
              </a:ext>
            </a:extLst>
          </p:cNvPr>
          <p:cNvSpPr>
            <a:spLocks noChangeArrowheads="1"/>
          </p:cNvSpPr>
          <p:nvPr/>
        </p:nvSpPr>
        <p:spPr bwMode="auto">
          <a:xfrm>
            <a:off x="1922167" y="2088190"/>
            <a:ext cx="900000" cy="900000"/>
          </a:xfrm>
          <a:prstGeom prst="ellipse">
            <a:avLst/>
          </a:prstGeom>
          <a:solidFill>
            <a:srgbClr val="FFC000">
              <a:alpha val="50000"/>
            </a:srgbClr>
          </a:solidFill>
          <a:ln w="9525">
            <a:noFill/>
            <a:round/>
            <a:headEnd/>
            <a:tailEnd/>
          </a:ln>
          <a:effectLst/>
          <a:scene3d>
            <a:camera prst="orthographicFront">
              <a:rot lat="0" lon="0" rev="0"/>
            </a:camera>
            <a:lightRig rig="contrasting" dir="t">
              <a:rot lat="0" lon="0" rev="7800000"/>
            </a:lightRig>
          </a:scene3d>
          <a:sp3d>
            <a:bevelT w="139700" h="139700"/>
          </a:sp3d>
        </p:spPr>
        <p:txBody>
          <a:bodyPr wrap="none" anchor="ctr"/>
          <a:lstStyle/>
          <a:p>
            <a:endParaRPr lang="zh-CN" altLang="en-US" sz="2400" b="1" dirty="0">
              <a:effectLst>
                <a:outerShdw blurRad="38100" dist="38100" dir="2700000" algn="tl">
                  <a:srgbClr val="000000">
                    <a:alpha val="43137"/>
                  </a:srgbClr>
                </a:outerShdw>
              </a:effectLst>
              <a:latin typeface="Times New Roman" panose="02020603050405020304" pitchFamily="18" charset="0"/>
              <a:ea typeface="宋体" panose="02010600030101010101" pitchFamily="2" charset="-122"/>
              <a:cs typeface="Times New Roman" panose="02020603050405020304" pitchFamily="18" charset="0"/>
            </a:endParaRPr>
          </a:p>
        </p:txBody>
      </p:sp>
      <p:sp>
        <p:nvSpPr>
          <p:cNvPr id="152" name="Oval 35">
            <a:extLst>
              <a:ext uri="{FF2B5EF4-FFF2-40B4-BE49-F238E27FC236}">
                <a16:creationId xmlns:a16="http://schemas.microsoft.com/office/drawing/2014/main" id="{C1B24D75-79CE-F3E6-51D9-6F733DD016CB}"/>
              </a:ext>
            </a:extLst>
          </p:cNvPr>
          <p:cNvSpPr>
            <a:spLocks noChangeArrowheads="1"/>
          </p:cNvSpPr>
          <p:nvPr/>
        </p:nvSpPr>
        <p:spPr bwMode="auto">
          <a:xfrm>
            <a:off x="2836967" y="3517181"/>
            <a:ext cx="900000" cy="900000"/>
          </a:xfrm>
          <a:prstGeom prst="ellipse">
            <a:avLst/>
          </a:prstGeom>
          <a:solidFill>
            <a:srgbClr val="FFC000">
              <a:alpha val="50000"/>
            </a:srgbClr>
          </a:solidFill>
          <a:ln w="9525">
            <a:noFill/>
            <a:round/>
            <a:headEnd/>
            <a:tailEnd/>
          </a:ln>
          <a:effectLst/>
          <a:scene3d>
            <a:camera prst="orthographicFront">
              <a:rot lat="0" lon="0" rev="0"/>
            </a:camera>
            <a:lightRig rig="contrasting" dir="t">
              <a:rot lat="0" lon="0" rev="7800000"/>
            </a:lightRig>
          </a:scene3d>
          <a:sp3d>
            <a:bevelT w="139700" h="139700"/>
          </a:sp3d>
        </p:spPr>
        <p:txBody>
          <a:bodyPr wrap="none" anchor="ctr"/>
          <a:lstStyle/>
          <a:p>
            <a:endParaRPr lang="zh-CN" altLang="en-US" sz="2400" b="1" dirty="0">
              <a:effectLst>
                <a:outerShdw blurRad="38100" dist="38100" dir="2700000" algn="tl">
                  <a:srgbClr val="000000">
                    <a:alpha val="43137"/>
                  </a:srgbClr>
                </a:outerShdw>
              </a:effectLst>
              <a:latin typeface="Times New Roman" panose="02020603050405020304" pitchFamily="18" charset="0"/>
              <a:ea typeface="宋体"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1839898230"/>
      </p:ext>
    </p:extLst>
  </p:cSld>
  <p:clrMapOvr>
    <a:masterClrMapping/>
  </p:clrMapOvr>
  <p:transition spd="med">
    <p:cove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81826CCB-B96F-9360-44EA-6666464A7A86}"/>
              </a:ext>
            </a:extLst>
          </p:cNvPr>
          <p:cNvSpPr>
            <a:spLocks noChangeArrowheads="1"/>
          </p:cNvSpPr>
          <p:nvPr/>
        </p:nvSpPr>
        <p:spPr bwMode="auto">
          <a:xfrm>
            <a:off x="2699453" y="5924435"/>
            <a:ext cx="3167947" cy="6370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bIns="36501" anchor="ctr">
            <a:spAutoFit/>
          </a:bodyPr>
          <a:lstStyle/>
          <a:p>
            <a:pPr algn="ctr"/>
            <a:r>
              <a:rPr kumimoji="1" lang="en-US" altLang="zh-CN" dirty="0">
                <a:solidFill>
                  <a:srgbClr val="FF8989"/>
                </a:solidFill>
                <a:effectLst>
                  <a:outerShdw blurRad="38100" dist="38100" dir="2700000" algn="tl">
                    <a:srgbClr val="C0C0C0"/>
                  </a:outerShdw>
                </a:effectLst>
                <a:latin typeface="Times New Roman" pitchFamily="18" charset="0"/>
              </a:rPr>
              <a:t>The Nobel Prize in Physiology or Medicine 1962</a:t>
            </a:r>
          </a:p>
        </p:txBody>
      </p:sp>
      <p:pic>
        <p:nvPicPr>
          <p:cNvPr id="3" name="Picture 8" descr="crick">
            <a:extLst>
              <a:ext uri="{FF2B5EF4-FFF2-40B4-BE49-F238E27FC236}">
                <a16:creationId xmlns:a16="http://schemas.microsoft.com/office/drawing/2014/main" id="{629DDB73-C380-BE6D-A735-FFB891712C5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38357" y="2739314"/>
            <a:ext cx="2309813" cy="324006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watson">
            <a:extLst>
              <a:ext uri="{FF2B5EF4-FFF2-40B4-BE49-F238E27FC236}">
                <a16:creationId xmlns:a16="http://schemas.microsoft.com/office/drawing/2014/main" id="{A6132771-92E6-D895-A84A-7C26F16F41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65657" y="2747251"/>
            <a:ext cx="2308225" cy="324006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1">
            <a:extLst>
              <a:ext uri="{FF2B5EF4-FFF2-40B4-BE49-F238E27FC236}">
                <a16:creationId xmlns:a16="http://schemas.microsoft.com/office/drawing/2014/main" id="{3966BA54-F1A4-CAA9-1DA7-7E5DB2EC46F0}"/>
              </a:ext>
            </a:extLst>
          </p:cNvPr>
          <p:cNvSpPr>
            <a:spLocks noChangeArrowheads="1"/>
          </p:cNvSpPr>
          <p:nvPr/>
        </p:nvSpPr>
        <p:spPr bwMode="auto">
          <a:xfrm>
            <a:off x="5977994" y="5931758"/>
            <a:ext cx="3006725" cy="6365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bIns="36501" anchor="ctr">
            <a:spAutoFit/>
          </a:bodyPr>
          <a:lstStyle/>
          <a:p>
            <a:pPr algn="ctr">
              <a:defRPr/>
            </a:pPr>
            <a:r>
              <a:rPr kumimoji="1" lang="en-US" altLang="zh-CN" dirty="0">
                <a:solidFill>
                  <a:srgbClr val="FF8989"/>
                </a:solidFill>
                <a:effectLst>
                  <a:outerShdw blurRad="38100" dist="38100" dir="2700000" algn="tl">
                    <a:srgbClr val="C0C0C0"/>
                  </a:outerShdw>
                </a:effectLst>
                <a:latin typeface="Times New Roman" pitchFamily="18" charset="0"/>
              </a:rPr>
              <a:t>Francis Harry Compton Crick </a:t>
            </a:r>
          </a:p>
          <a:p>
            <a:pPr algn="ctr">
              <a:defRPr/>
            </a:pPr>
            <a:r>
              <a:rPr kumimoji="1" lang="en-US" altLang="zh-CN" dirty="0">
                <a:solidFill>
                  <a:srgbClr val="FF8989"/>
                </a:solidFill>
                <a:effectLst>
                  <a:outerShdw blurRad="38100" dist="38100" dir="2700000" algn="tl">
                    <a:srgbClr val="C0C0C0"/>
                  </a:outerShdw>
                </a:effectLst>
                <a:latin typeface="Times New Roman" pitchFamily="18" charset="0"/>
              </a:rPr>
              <a:t>1916.6.8</a:t>
            </a:r>
            <a:r>
              <a:rPr kumimoji="1" lang="zh-CN" altLang="en-US" dirty="0">
                <a:solidFill>
                  <a:srgbClr val="FF8989"/>
                </a:solidFill>
                <a:effectLst>
                  <a:outerShdw blurRad="38100" dist="38100" dir="2700000" algn="tl">
                    <a:srgbClr val="C0C0C0"/>
                  </a:outerShdw>
                </a:effectLst>
                <a:latin typeface="Times New Roman" pitchFamily="18" charset="0"/>
              </a:rPr>
              <a:t>～</a:t>
            </a:r>
            <a:r>
              <a:rPr kumimoji="1" lang="en-US" altLang="zh-CN" dirty="0">
                <a:solidFill>
                  <a:srgbClr val="FF8989"/>
                </a:solidFill>
                <a:effectLst>
                  <a:outerShdw blurRad="38100" dist="38100" dir="2700000" algn="tl">
                    <a:srgbClr val="C0C0C0"/>
                  </a:outerShdw>
                </a:effectLst>
                <a:latin typeface="Times New Roman" pitchFamily="18" charset="0"/>
              </a:rPr>
              <a:t>2004.7.28</a:t>
            </a:r>
          </a:p>
        </p:txBody>
      </p:sp>
      <p:sp>
        <p:nvSpPr>
          <p:cNvPr id="8" name="Rectangle 12">
            <a:extLst>
              <a:ext uri="{FF2B5EF4-FFF2-40B4-BE49-F238E27FC236}">
                <a16:creationId xmlns:a16="http://schemas.microsoft.com/office/drawing/2014/main" id="{4E3BA43F-FDA3-5E80-A70A-4E16E40E42E0}"/>
              </a:ext>
            </a:extLst>
          </p:cNvPr>
          <p:cNvSpPr>
            <a:spLocks noChangeArrowheads="1"/>
          </p:cNvSpPr>
          <p:nvPr/>
        </p:nvSpPr>
        <p:spPr bwMode="auto">
          <a:xfrm>
            <a:off x="8922807" y="5931758"/>
            <a:ext cx="2200275" cy="6365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bIns="36501" anchor="ctr">
            <a:spAutoFit/>
          </a:bodyPr>
          <a:lstStyle/>
          <a:p>
            <a:pPr algn="ctr">
              <a:defRPr/>
            </a:pPr>
            <a:r>
              <a:rPr kumimoji="1" lang="en-US" altLang="zh-CN" dirty="0">
                <a:solidFill>
                  <a:srgbClr val="FF8989"/>
                </a:solidFill>
                <a:effectLst>
                  <a:outerShdw blurRad="38100" dist="38100" dir="2700000" algn="tl">
                    <a:srgbClr val="C0C0C0"/>
                  </a:outerShdw>
                </a:effectLst>
                <a:latin typeface="Times New Roman" pitchFamily="18" charset="0"/>
              </a:rPr>
              <a:t>James Dewey Watson</a:t>
            </a:r>
          </a:p>
          <a:p>
            <a:pPr algn="ctr">
              <a:defRPr/>
            </a:pPr>
            <a:r>
              <a:rPr kumimoji="1" lang="en-US" altLang="zh-CN" dirty="0">
                <a:solidFill>
                  <a:srgbClr val="FF8989"/>
                </a:solidFill>
                <a:effectLst>
                  <a:outerShdw blurRad="38100" dist="38100" dir="2700000" algn="tl">
                    <a:srgbClr val="C0C0C0"/>
                  </a:outerShdw>
                </a:effectLst>
                <a:latin typeface="Times New Roman" pitchFamily="18" charset="0"/>
              </a:rPr>
              <a:t>1928.4.6</a:t>
            </a:r>
            <a:r>
              <a:rPr kumimoji="1" lang="zh-CN" altLang="en-US" dirty="0">
                <a:solidFill>
                  <a:srgbClr val="FF8989"/>
                </a:solidFill>
                <a:effectLst>
                  <a:outerShdw blurRad="38100" dist="38100" dir="2700000" algn="tl">
                    <a:srgbClr val="C0C0C0"/>
                  </a:outerShdw>
                </a:effectLst>
                <a:latin typeface="Times New Roman" pitchFamily="18" charset="0"/>
              </a:rPr>
              <a:t>～ </a:t>
            </a:r>
          </a:p>
        </p:txBody>
      </p:sp>
      <p:sp>
        <p:nvSpPr>
          <p:cNvPr id="9" name="Text Box 2">
            <a:extLst>
              <a:ext uri="{FF2B5EF4-FFF2-40B4-BE49-F238E27FC236}">
                <a16:creationId xmlns:a16="http://schemas.microsoft.com/office/drawing/2014/main" id="{2DECFC0A-BD4A-B89E-A35F-E0DE950F6A34}"/>
              </a:ext>
            </a:extLst>
          </p:cNvPr>
          <p:cNvSpPr txBox="1">
            <a:spLocks noChangeArrowheads="1"/>
          </p:cNvSpPr>
          <p:nvPr/>
        </p:nvSpPr>
        <p:spPr bwMode="auto">
          <a:xfrm>
            <a:off x="1080562" y="602273"/>
            <a:ext cx="2832677"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100000"/>
              </a:lnSpc>
              <a:spcBef>
                <a:spcPts val="0"/>
              </a:spcBef>
              <a:buNone/>
              <a:defRPr kumimoji="1" sz="2800" cap="all" baseline="0">
                <a:blipFill>
                  <a:blip r:embed="rId4">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dirty="0"/>
              <a:t>二、</a:t>
            </a:r>
            <a:r>
              <a:rPr lang="en-US" altLang="zh-CN" dirty="0"/>
              <a:t>DNA</a:t>
            </a:r>
            <a:r>
              <a:rPr lang="zh-CN" altLang="en-US" dirty="0"/>
              <a:t>结构</a:t>
            </a:r>
            <a:endParaRPr lang="en-US" altLang="zh-CN" dirty="0"/>
          </a:p>
        </p:txBody>
      </p:sp>
      <p:cxnSp>
        <p:nvCxnSpPr>
          <p:cNvPr id="10" name="直接连接符 9">
            <a:extLst>
              <a:ext uri="{FF2B5EF4-FFF2-40B4-BE49-F238E27FC236}">
                <a16:creationId xmlns:a16="http://schemas.microsoft.com/office/drawing/2014/main" id="{E08ABF2B-D7A6-EB6C-D367-CD2461F5B789}"/>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 name="矩形 10">
            <a:extLst>
              <a:ext uri="{FF2B5EF4-FFF2-40B4-BE49-F238E27FC236}">
                <a16:creationId xmlns:a16="http://schemas.microsoft.com/office/drawing/2014/main" id="{1645F7D3-813A-4022-507F-707651D2B13B}"/>
              </a:ext>
            </a:extLst>
          </p:cNvPr>
          <p:cNvSpPr/>
          <p:nvPr/>
        </p:nvSpPr>
        <p:spPr>
          <a:xfrm>
            <a:off x="1449647" y="1144265"/>
            <a:ext cx="9827954" cy="1631216"/>
          </a:xfrm>
          <a:prstGeom prst="rect">
            <a:avLst/>
          </a:prstGeom>
        </p:spPr>
        <p:txBody>
          <a:bodyPr wrap="square">
            <a:spAutoFit/>
          </a:bodyPr>
          <a:lstStyle/>
          <a:p>
            <a:pPr marL="360000" indent="-360000">
              <a:lnSpc>
                <a:spcPts val="4000"/>
              </a:lnSpc>
              <a:spcBef>
                <a:spcPct val="0"/>
              </a:spcBef>
              <a:buClr>
                <a:srgbClr val="C00000"/>
              </a:buClr>
              <a:buSzPct val="80000"/>
              <a:buFont typeface="Wingdings" panose="05000000000000000000"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二级结构：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1953</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年，美国沃森和英国克里克提出</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分子双螺旋结构模型。揭示了生物遗传信息稳定传递的分子机制，成为分子生物学发展史上的重要里程碑。</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pic>
        <p:nvPicPr>
          <p:cNvPr id="12" name="图片 11">
            <a:extLst>
              <a:ext uri="{FF2B5EF4-FFF2-40B4-BE49-F238E27FC236}">
                <a16:creationId xmlns:a16="http://schemas.microsoft.com/office/drawing/2014/main" id="{5E057FDF-A73B-DB5B-2634-7243EC79AD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282077" y="4971383"/>
            <a:ext cx="1005480" cy="1008000"/>
          </a:xfrm>
          <a:prstGeom prst="rect">
            <a:avLst/>
          </a:prstGeom>
          <a:effectLst>
            <a:outerShdw blurRad="50800" dist="38100" dir="2700000" algn="tl" rotWithShape="0">
              <a:prstClr val="black">
                <a:alpha val="40000"/>
              </a:prstClr>
            </a:outerShdw>
          </a:effectLst>
        </p:spPr>
      </p:pic>
      <p:pic>
        <p:nvPicPr>
          <p:cNvPr id="13" name="图片 12">
            <a:extLst>
              <a:ext uri="{FF2B5EF4-FFF2-40B4-BE49-F238E27FC236}">
                <a16:creationId xmlns:a16="http://schemas.microsoft.com/office/drawing/2014/main" id="{F9F8A3D9-BE6F-A6DD-E770-EB802E30B58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55485" y="4971383"/>
            <a:ext cx="1002804" cy="1008000"/>
          </a:xfrm>
          <a:prstGeom prst="rect">
            <a:avLst/>
          </a:prstGeom>
          <a:effectLst>
            <a:outerShdw blurRad="50800" dist="38100" dir="2700000" algn="tl" rotWithShape="0">
              <a:prstClr val="black">
                <a:alpha val="40000"/>
              </a:prstClr>
            </a:outerShdw>
          </a:effectLst>
        </p:spPr>
      </p:pic>
    </p:spTree>
  </p:cSld>
  <p:clrMapOvr>
    <a:masterClrMapping/>
  </p:clrMapOvr>
  <p:transition spd="med">
    <p:cove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5">
            <a:hlinkClick r:id="rId2" action="ppaction://hlinksldjump"/>
            <a:extLst>
              <a:ext uri="{FF2B5EF4-FFF2-40B4-BE49-F238E27FC236}">
                <a16:creationId xmlns:a16="http://schemas.microsoft.com/office/drawing/2014/main" id="{78C59392-97A4-B7DD-90C0-F407D9497E95}"/>
              </a:ext>
            </a:extLst>
          </p:cNvPr>
          <p:cNvSpPr txBox="1">
            <a:spLocks noChangeArrowheads="1"/>
          </p:cNvSpPr>
          <p:nvPr/>
        </p:nvSpPr>
        <p:spPr bwMode="auto">
          <a:xfrm>
            <a:off x="981604" y="1277938"/>
            <a:ext cx="5270490" cy="36830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60363" indent="-360363">
              <a:defRPr kumimoji="1" sz="2400">
                <a:solidFill>
                  <a:schemeClr val="tx1"/>
                </a:solidFill>
                <a:latin typeface="Times New Roman" pitchFamily="18" charset="0"/>
                <a:ea typeface="宋体" pitchFamily="2" charset="-122"/>
              </a:defRPr>
            </a:lvl1pPr>
            <a:lvl2pPr marL="539750">
              <a:defRPr kumimoji="1" sz="2400">
                <a:solidFill>
                  <a:schemeClr val="tx1"/>
                </a:solidFill>
                <a:latin typeface="Times New Roman" pitchFamily="18" charset="0"/>
                <a:ea typeface="宋体" pitchFamily="2" charset="-122"/>
              </a:defRPr>
            </a:lvl2pPr>
            <a:lvl3pPr>
              <a:defRPr kumimoji="1" sz="2400">
                <a:solidFill>
                  <a:schemeClr val="tx1"/>
                </a:solidFill>
                <a:latin typeface="Times New Roman" pitchFamily="18" charset="0"/>
                <a:ea typeface="宋体" pitchFamily="2" charset="-122"/>
              </a:defRPr>
            </a:lvl3pPr>
            <a:lvl4pPr>
              <a:defRPr kumimoji="1" sz="2400">
                <a:solidFill>
                  <a:schemeClr val="tx1"/>
                </a:solidFill>
                <a:latin typeface="Times New Roman" pitchFamily="18" charset="0"/>
                <a:ea typeface="宋体" pitchFamily="2" charset="-122"/>
              </a:defRPr>
            </a:lvl4pPr>
            <a:lvl5pPr>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a:lnSpc>
                <a:spcPts val="4000"/>
              </a:lnSpc>
              <a:buClr>
                <a:srgbClr val="C00000"/>
              </a:buClr>
              <a:buSzPct val="80000"/>
              <a:buFont typeface="Wingdings" pitchFamily="2" charset="2"/>
              <a:buChar char="v"/>
              <a:defRPr/>
            </a:pPr>
            <a:r>
              <a:rPr lang="zh-CN" altLang="en-US" sz="2800" dirty="0">
                <a:effectLst>
                  <a:outerShdw blurRad="38100" dist="38100" dir="2700000" algn="tl">
                    <a:srgbClr val="C0C0C0"/>
                  </a:outerShdw>
                </a:effectLst>
                <a:ea typeface="方正姚体" panose="02010601030101010101" pitchFamily="2" charset="-122"/>
              </a:rPr>
              <a:t>由两条反向平行的多核苷酸链围绕同一中心轴以右手螺旋形成双螺旋。</a:t>
            </a:r>
            <a:endParaRPr lang="en-US" altLang="zh-CN" sz="2800" dirty="0">
              <a:effectLst>
                <a:outerShdw blurRad="38100" dist="38100" dir="2700000" algn="tl">
                  <a:srgbClr val="C0C0C0"/>
                </a:outerShdw>
              </a:effectLst>
              <a:ea typeface="方正姚体" panose="02010601030101010101" pitchFamily="2" charset="-122"/>
            </a:endParaRPr>
          </a:p>
          <a:p>
            <a:pPr>
              <a:lnSpc>
                <a:spcPts val="4000"/>
              </a:lnSpc>
              <a:buClr>
                <a:srgbClr val="C00000"/>
              </a:buClr>
              <a:buSzPct val="80000"/>
              <a:buFont typeface="Wingdings" pitchFamily="2" charset="2"/>
              <a:buChar char="v"/>
              <a:defRPr/>
            </a:pPr>
            <a:r>
              <a:rPr lang="zh-CN" altLang="en-US" sz="2800" dirty="0">
                <a:effectLst>
                  <a:outerShdw blurRad="38100" dist="38100" dir="2700000" algn="tl">
                    <a:srgbClr val="C0C0C0"/>
                  </a:outerShdw>
                </a:effectLst>
                <a:ea typeface="方正姚体" panose="02010601030101010101" pitchFamily="2" charset="-122"/>
              </a:rPr>
              <a:t>螺旋直径</a:t>
            </a:r>
            <a:r>
              <a:rPr lang="en-US" altLang="zh-CN" sz="2800" dirty="0">
                <a:effectLst>
                  <a:outerShdw blurRad="38100" dist="38100" dir="2700000" algn="tl">
                    <a:srgbClr val="C0C0C0"/>
                  </a:outerShdw>
                </a:effectLst>
                <a:ea typeface="方正姚体" panose="02010601030101010101" pitchFamily="2" charset="-122"/>
              </a:rPr>
              <a:t>2nm</a:t>
            </a:r>
            <a:r>
              <a:rPr lang="zh-CN" altLang="en-US" sz="2800" dirty="0">
                <a:effectLst>
                  <a:outerShdw blurRad="38100" dist="38100" dir="2700000" algn="tl">
                    <a:srgbClr val="C0C0C0"/>
                  </a:outerShdw>
                </a:effectLst>
                <a:ea typeface="方正姚体" panose="02010601030101010101" pitchFamily="2" charset="-122"/>
              </a:rPr>
              <a:t>，相邻碱基平面距离</a:t>
            </a:r>
            <a:r>
              <a:rPr lang="en-US" altLang="zh-CN" sz="2800" dirty="0">
                <a:effectLst>
                  <a:outerShdw blurRad="38100" dist="38100" dir="2700000" algn="tl">
                    <a:srgbClr val="C0C0C0"/>
                  </a:outerShdw>
                </a:effectLst>
                <a:ea typeface="方正姚体" panose="02010601030101010101" pitchFamily="2" charset="-122"/>
              </a:rPr>
              <a:t>0.34nm</a:t>
            </a:r>
            <a:r>
              <a:rPr lang="zh-CN" altLang="en-US" sz="2800" dirty="0">
                <a:effectLst>
                  <a:outerShdw blurRad="38100" dist="38100" dir="2700000" algn="tl">
                    <a:srgbClr val="C0C0C0"/>
                  </a:outerShdw>
                </a:effectLst>
                <a:ea typeface="方正姚体" panose="02010601030101010101" pitchFamily="2" charset="-122"/>
              </a:rPr>
              <a:t>，每</a:t>
            </a:r>
            <a:r>
              <a:rPr lang="zh-CN" altLang="zh-CN" sz="2800" dirty="0">
                <a:effectLst>
                  <a:outerShdw blurRad="38100" dist="38100" dir="2700000" algn="tl">
                    <a:srgbClr val="C0C0C0"/>
                  </a:outerShdw>
                </a:effectLst>
                <a:ea typeface="方正姚体" panose="02010601030101010101" pitchFamily="2" charset="-122"/>
              </a:rPr>
              <a:t>圈螺距3.4nm，</a:t>
            </a:r>
            <a:r>
              <a:rPr lang="zh-CN" altLang="en-US" sz="2800" dirty="0">
                <a:effectLst>
                  <a:outerShdw blurRad="38100" dist="38100" dir="2700000" algn="tl">
                    <a:srgbClr val="C0C0C0"/>
                  </a:outerShdw>
                </a:effectLst>
                <a:ea typeface="方正姚体" panose="02010601030101010101" pitchFamily="2" charset="-122"/>
              </a:rPr>
              <a:t>含</a:t>
            </a:r>
            <a:r>
              <a:rPr lang="zh-CN" altLang="zh-CN" sz="2800" dirty="0">
                <a:effectLst>
                  <a:outerShdw blurRad="38100" dist="38100" dir="2700000" algn="tl">
                    <a:srgbClr val="C0C0C0"/>
                  </a:outerShdw>
                </a:effectLst>
                <a:ea typeface="方正姚体" panose="02010601030101010101" pitchFamily="2" charset="-122"/>
              </a:rPr>
              <a:t>10对碱基。</a:t>
            </a:r>
            <a:endParaRPr lang="en-US" altLang="zh-CN" sz="2800" dirty="0">
              <a:effectLst>
                <a:outerShdw blurRad="38100" dist="38100" dir="2700000" algn="tl">
                  <a:srgbClr val="C0C0C0"/>
                </a:outerShdw>
              </a:effectLst>
              <a:ea typeface="方正姚体" panose="02010601030101010101" pitchFamily="2" charset="-122"/>
            </a:endParaRPr>
          </a:p>
          <a:p>
            <a:pPr>
              <a:lnSpc>
                <a:spcPts val="4000"/>
              </a:lnSpc>
              <a:buClr>
                <a:srgbClr val="C00000"/>
              </a:buClr>
              <a:buSzPct val="80000"/>
              <a:buFont typeface="Wingdings" pitchFamily="2" charset="2"/>
              <a:buChar char="v"/>
              <a:defRPr/>
            </a:pPr>
            <a:r>
              <a:rPr lang="zh-CN" altLang="en-US" sz="2800" dirty="0">
                <a:effectLst>
                  <a:outerShdw blurRad="38100" dist="38100" dir="2700000" algn="tl">
                    <a:srgbClr val="C0C0C0"/>
                  </a:outerShdw>
                </a:effectLst>
                <a:ea typeface="方正姚体" panose="02010601030101010101" pitchFamily="2" charset="-122"/>
              </a:rPr>
              <a:t>螺旋结构的表面有大沟和小沟。</a:t>
            </a:r>
          </a:p>
        </p:txBody>
      </p:sp>
      <p:grpSp>
        <p:nvGrpSpPr>
          <p:cNvPr id="40" name="组合 39">
            <a:extLst>
              <a:ext uri="{FF2B5EF4-FFF2-40B4-BE49-F238E27FC236}">
                <a16:creationId xmlns:a16="http://schemas.microsoft.com/office/drawing/2014/main" id="{07FD5167-12D6-4621-E435-A8F62CB3880D}"/>
              </a:ext>
            </a:extLst>
          </p:cNvPr>
          <p:cNvGrpSpPr/>
          <p:nvPr/>
        </p:nvGrpSpPr>
        <p:grpSpPr>
          <a:xfrm>
            <a:off x="6908163" y="718734"/>
            <a:ext cx="3177302" cy="5688603"/>
            <a:chOff x="7306359" y="600750"/>
            <a:chExt cx="3177302" cy="5688603"/>
          </a:xfrm>
        </p:grpSpPr>
        <p:sp>
          <p:nvSpPr>
            <p:cNvPr id="47" name="任意多边形 128">
              <a:extLst>
                <a:ext uri="{FF2B5EF4-FFF2-40B4-BE49-F238E27FC236}">
                  <a16:creationId xmlns:a16="http://schemas.microsoft.com/office/drawing/2014/main" id="{4F7ADBDC-5F86-6CBE-69E9-2D6349367BB2}"/>
                </a:ext>
              </a:extLst>
            </p:cNvPr>
            <p:cNvSpPr/>
            <p:nvPr/>
          </p:nvSpPr>
          <p:spPr>
            <a:xfrm>
              <a:off x="8993332" y="600750"/>
              <a:ext cx="701574" cy="673662"/>
            </a:xfrm>
            <a:custGeom>
              <a:avLst/>
              <a:gdLst>
                <a:gd name="connsiteX0" fmla="*/ 0 w 701574"/>
                <a:gd name="connsiteY0" fmla="*/ 0 h 673662"/>
                <a:gd name="connsiteX1" fmla="*/ 14612 w 701574"/>
                <a:gd name="connsiteY1" fmla="*/ 7016 h 673662"/>
                <a:gd name="connsiteX2" fmla="*/ 489163 w 701574"/>
                <a:gd name="connsiteY2" fmla="*/ 270093 h 673662"/>
                <a:gd name="connsiteX3" fmla="*/ 673356 w 701574"/>
                <a:gd name="connsiteY3" fmla="*/ 478247 h 673662"/>
                <a:gd name="connsiteX4" fmla="*/ 696380 w 701574"/>
                <a:gd name="connsiteY4" fmla="*/ 672555 h 673662"/>
                <a:gd name="connsiteX5" fmla="*/ 627308 w 701574"/>
                <a:gd name="connsiteY5" fmla="*/ 551631 h 673662"/>
                <a:gd name="connsiteX6" fmla="*/ 507071 w 701574"/>
                <a:gd name="connsiteY6" fmla="*/ 446862 h 673662"/>
                <a:gd name="connsiteX7" fmla="*/ 309448 w 701574"/>
                <a:gd name="connsiteY7" fmla="*/ 334708 h 673662"/>
                <a:gd name="connsiteX8" fmla="*/ 11414 w 701574"/>
                <a:gd name="connsiteY8" fmla="*/ 199478 h 673662"/>
                <a:gd name="connsiteX9" fmla="*/ 0 w 701574"/>
                <a:gd name="connsiteY9" fmla="*/ 194201 h 673662"/>
                <a:gd name="connsiteX10" fmla="*/ 0 w 701574"/>
                <a:gd name="connsiteY10" fmla="*/ 0 h 67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574" h="673662">
                  <a:moveTo>
                    <a:pt x="0" y="0"/>
                  </a:moveTo>
                  <a:lnTo>
                    <a:pt x="14612" y="7016"/>
                  </a:lnTo>
                  <a:cubicBezTo>
                    <a:pt x="183455" y="90555"/>
                    <a:pt x="379160" y="191631"/>
                    <a:pt x="489163" y="270093"/>
                  </a:cubicBezTo>
                  <a:cubicBezTo>
                    <a:pt x="599167" y="348555"/>
                    <a:pt x="638820" y="411324"/>
                    <a:pt x="673356" y="478247"/>
                  </a:cubicBezTo>
                  <a:cubicBezTo>
                    <a:pt x="707892" y="545170"/>
                    <a:pt x="704055" y="660093"/>
                    <a:pt x="696380" y="672555"/>
                  </a:cubicBezTo>
                  <a:cubicBezTo>
                    <a:pt x="688705" y="685016"/>
                    <a:pt x="658646" y="589016"/>
                    <a:pt x="627308" y="551631"/>
                  </a:cubicBezTo>
                  <a:cubicBezTo>
                    <a:pt x="595969" y="514247"/>
                    <a:pt x="560154" y="482862"/>
                    <a:pt x="507071" y="446862"/>
                  </a:cubicBezTo>
                  <a:cubicBezTo>
                    <a:pt x="453988" y="410862"/>
                    <a:pt x="391951" y="375785"/>
                    <a:pt x="309448" y="334708"/>
                  </a:cubicBezTo>
                  <a:cubicBezTo>
                    <a:pt x="226945" y="293631"/>
                    <a:pt x="153396" y="266401"/>
                    <a:pt x="11414" y="199478"/>
                  </a:cubicBezTo>
                  <a:lnTo>
                    <a:pt x="0" y="194201"/>
                  </a:lnTo>
                  <a:lnTo>
                    <a:pt x="0" y="0"/>
                  </a:lnTo>
                  <a:close/>
                </a:path>
              </a:pathLst>
            </a:custGeom>
            <a:gradFill rotWithShape="1">
              <a:gsLst>
                <a:gs pos="0">
                  <a:srgbClr val="9DD0BD"/>
                </a:gs>
                <a:gs pos="0">
                  <a:srgbClr val="FDFAFF"/>
                </a:gs>
                <a:gs pos="100000">
                  <a:srgbClr val="B3D4CD"/>
                </a:gs>
              </a:gsLst>
              <a:lin ang="5400000" scaled="1"/>
            </a:gradFill>
            <a:ln w="9525">
              <a:solidFill>
                <a:srgbClr val="92B4A2"/>
              </a:solidFill>
              <a:round/>
              <a:headEnd/>
              <a:tailEnd/>
            </a:ln>
            <a:effectLst/>
          </p:spPr>
          <p:txBody>
            <a:bodyPr wrap="square">
              <a:noAutofit/>
            </a:bodyPr>
            <a:lstStyle/>
            <a:p>
              <a:endParaRPr lang="zh-CN" altLang="en-US">
                <a:solidFill>
                  <a:schemeClr val="tx1"/>
                </a:solidFill>
              </a:endParaRPr>
            </a:p>
          </p:txBody>
        </p:sp>
        <p:sp>
          <p:nvSpPr>
            <p:cNvPr id="292864" name="Freeform 5655">
              <a:extLst>
                <a:ext uri="{FF2B5EF4-FFF2-40B4-BE49-F238E27FC236}">
                  <a16:creationId xmlns:a16="http://schemas.microsoft.com/office/drawing/2014/main" id="{D81987A3-52E2-056B-3318-EE5EFEE8B5D4}"/>
                </a:ext>
              </a:extLst>
            </p:cNvPr>
            <p:cNvSpPr>
              <a:spLocks/>
            </p:cNvSpPr>
            <p:nvPr/>
          </p:nvSpPr>
          <p:spPr bwMode="auto">
            <a:xfrm rot="16200000" flipH="1" flipV="1">
              <a:off x="8265987" y="4639305"/>
              <a:ext cx="1260000" cy="162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2865" name="任意多边形 118">
              <a:extLst>
                <a:ext uri="{FF2B5EF4-FFF2-40B4-BE49-F238E27FC236}">
                  <a16:creationId xmlns:a16="http://schemas.microsoft.com/office/drawing/2014/main" id="{BCAA952A-72FC-820D-B206-BA67C4899738}"/>
                </a:ext>
              </a:extLst>
            </p:cNvPr>
            <p:cNvSpPr/>
            <p:nvPr/>
          </p:nvSpPr>
          <p:spPr>
            <a:xfrm>
              <a:off x="8477211" y="5016242"/>
              <a:ext cx="432000" cy="10800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A</a:t>
              </a:r>
              <a:endParaRPr lang="zh-CN" altLang="en-US" sz="800" dirty="0">
                <a:latin typeface="Arial" panose="020B0604020202020204" pitchFamily="34" charset="0"/>
                <a:cs typeface="Arial" panose="020B0604020202020204" pitchFamily="34" charset="0"/>
              </a:endParaRPr>
            </a:p>
          </p:txBody>
        </p:sp>
        <p:sp>
          <p:nvSpPr>
            <p:cNvPr id="292866" name="任意多边形 108">
              <a:extLst>
                <a:ext uri="{FF2B5EF4-FFF2-40B4-BE49-F238E27FC236}">
                  <a16:creationId xmlns:a16="http://schemas.microsoft.com/office/drawing/2014/main" id="{FBEF0AF0-643E-53B8-6158-812388E758D9}"/>
                </a:ext>
              </a:extLst>
            </p:cNvPr>
            <p:cNvSpPr/>
            <p:nvPr/>
          </p:nvSpPr>
          <p:spPr>
            <a:xfrm flipH="1">
              <a:off x="8102717" y="4768027"/>
              <a:ext cx="684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G</a:t>
              </a:r>
              <a:endParaRPr lang="zh-CN" altLang="en-US" sz="800" dirty="0">
                <a:latin typeface="Arial" panose="020B0604020202020204" pitchFamily="34" charset="0"/>
                <a:cs typeface="Arial" panose="020B0604020202020204" pitchFamily="34" charset="0"/>
              </a:endParaRPr>
            </a:p>
          </p:txBody>
        </p:sp>
        <p:sp>
          <p:nvSpPr>
            <p:cNvPr id="292867" name="任意多边形 110">
              <a:extLst>
                <a:ext uri="{FF2B5EF4-FFF2-40B4-BE49-F238E27FC236}">
                  <a16:creationId xmlns:a16="http://schemas.microsoft.com/office/drawing/2014/main" id="{447721CC-8950-D865-1613-955E7AD212A5}"/>
                </a:ext>
              </a:extLst>
            </p:cNvPr>
            <p:cNvSpPr/>
            <p:nvPr/>
          </p:nvSpPr>
          <p:spPr>
            <a:xfrm>
              <a:off x="8200117" y="5016014"/>
              <a:ext cx="396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T</a:t>
              </a:r>
              <a:endParaRPr lang="zh-CN" altLang="en-US" sz="800" dirty="0">
                <a:latin typeface="Arial" panose="020B0604020202020204" pitchFamily="34" charset="0"/>
                <a:cs typeface="Arial" panose="020B0604020202020204" pitchFamily="34" charset="0"/>
              </a:endParaRPr>
            </a:p>
          </p:txBody>
        </p:sp>
        <p:sp>
          <p:nvSpPr>
            <p:cNvPr id="292868" name="任意多边形 109">
              <a:extLst>
                <a:ext uri="{FF2B5EF4-FFF2-40B4-BE49-F238E27FC236}">
                  <a16:creationId xmlns:a16="http://schemas.microsoft.com/office/drawing/2014/main" id="{C4EC0635-F69E-5AA3-27A8-708D47AD9385}"/>
                </a:ext>
              </a:extLst>
            </p:cNvPr>
            <p:cNvSpPr/>
            <p:nvPr/>
          </p:nvSpPr>
          <p:spPr>
            <a:xfrm flipH="1">
              <a:off x="8713271" y="4766787"/>
              <a:ext cx="720000" cy="10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C</a:t>
              </a:r>
              <a:endParaRPr lang="zh-CN" altLang="en-US" sz="800" dirty="0">
                <a:latin typeface="Arial" panose="020B0604020202020204" pitchFamily="34" charset="0"/>
                <a:cs typeface="Arial" panose="020B0604020202020204" pitchFamily="34" charset="0"/>
              </a:endParaRPr>
            </a:p>
          </p:txBody>
        </p:sp>
        <p:sp>
          <p:nvSpPr>
            <p:cNvPr id="292869" name="任意多边形 106">
              <a:extLst>
                <a:ext uri="{FF2B5EF4-FFF2-40B4-BE49-F238E27FC236}">
                  <a16:creationId xmlns:a16="http://schemas.microsoft.com/office/drawing/2014/main" id="{DE125C7E-2800-F383-1049-9E1122428606}"/>
                </a:ext>
              </a:extLst>
            </p:cNvPr>
            <p:cNvSpPr/>
            <p:nvPr/>
          </p:nvSpPr>
          <p:spPr>
            <a:xfrm flipH="1">
              <a:off x="8340853" y="4525135"/>
              <a:ext cx="684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C</a:t>
              </a:r>
              <a:endParaRPr lang="zh-CN" altLang="en-US" sz="800" dirty="0">
                <a:latin typeface="Arial" panose="020B0604020202020204" pitchFamily="34" charset="0"/>
                <a:cs typeface="Arial" panose="020B0604020202020204" pitchFamily="34" charset="0"/>
              </a:endParaRPr>
            </a:p>
          </p:txBody>
        </p:sp>
        <p:sp>
          <p:nvSpPr>
            <p:cNvPr id="292871" name="任意多边形 107">
              <a:extLst>
                <a:ext uri="{FF2B5EF4-FFF2-40B4-BE49-F238E27FC236}">
                  <a16:creationId xmlns:a16="http://schemas.microsoft.com/office/drawing/2014/main" id="{70024A4C-32F2-0BC6-04CF-9593FC677967}"/>
                </a:ext>
              </a:extLst>
            </p:cNvPr>
            <p:cNvSpPr/>
            <p:nvPr/>
          </p:nvSpPr>
          <p:spPr>
            <a:xfrm flipH="1">
              <a:off x="8951407" y="4523895"/>
              <a:ext cx="720000" cy="10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G</a:t>
              </a:r>
              <a:endParaRPr lang="zh-CN" altLang="en-US" sz="800" dirty="0">
                <a:latin typeface="Arial" panose="020B0604020202020204" pitchFamily="34" charset="0"/>
                <a:cs typeface="Arial" panose="020B0604020202020204" pitchFamily="34" charset="0"/>
              </a:endParaRPr>
            </a:p>
          </p:txBody>
        </p:sp>
        <p:sp>
          <p:nvSpPr>
            <p:cNvPr id="292872" name="任意多边形 104">
              <a:extLst>
                <a:ext uri="{FF2B5EF4-FFF2-40B4-BE49-F238E27FC236}">
                  <a16:creationId xmlns:a16="http://schemas.microsoft.com/office/drawing/2014/main" id="{1249AE4C-2C02-1FD8-C24B-2A0D48A092AC}"/>
                </a:ext>
              </a:extLst>
            </p:cNvPr>
            <p:cNvSpPr/>
            <p:nvPr/>
          </p:nvSpPr>
          <p:spPr>
            <a:xfrm flipH="1">
              <a:off x="8894088" y="4265008"/>
              <a:ext cx="396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T</a:t>
              </a:r>
              <a:endParaRPr lang="zh-CN" altLang="en-US" sz="800" dirty="0">
                <a:latin typeface="Arial" panose="020B0604020202020204" pitchFamily="34" charset="0"/>
                <a:cs typeface="Arial" panose="020B0604020202020204" pitchFamily="34" charset="0"/>
              </a:endParaRPr>
            </a:p>
          </p:txBody>
        </p:sp>
        <p:sp>
          <p:nvSpPr>
            <p:cNvPr id="292873" name="任意多边形 100">
              <a:extLst>
                <a:ext uri="{FF2B5EF4-FFF2-40B4-BE49-F238E27FC236}">
                  <a16:creationId xmlns:a16="http://schemas.microsoft.com/office/drawing/2014/main" id="{387DE116-0BB4-8728-FA34-B674820F0020}"/>
                </a:ext>
              </a:extLst>
            </p:cNvPr>
            <p:cNvSpPr/>
            <p:nvPr/>
          </p:nvSpPr>
          <p:spPr>
            <a:xfrm flipH="1">
              <a:off x="9233801" y="3760091"/>
              <a:ext cx="432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C</a:t>
              </a:r>
              <a:endParaRPr lang="zh-CN" altLang="en-US" sz="800" dirty="0">
                <a:latin typeface="Arial" panose="020B0604020202020204" pitchFamily="34" charset="0"/>
                <a:cs typeface="Arial" panose="020B0604020202020204" pitchFamily="34" charset="0"/>
              </a:endParaRPr>
            </a:p>
          </p:txBody>
        </p:sp>
        <p:sp>
          <p:nvSpPr>
            <p:cNvPr id="292887" name="任意多边形 91">
              <a:extLst>
                <a:ext uri="{FF2B5EF4-FFF2-40B4-BE49-F238E27FC236}">
                  <a16:creationId xmlns:a16="http://schemas.microsoft.com/office/drawing/2014/main" id="{E942B527-C00D-C79D-7B95-3972763C966D}"/>
                </a:ext>
              </a:extLst>
            </p:cNvPr>
            <p:cNvSpPr/>
            <p:nvPr/>
          </p:nvSpPr>
          <p:spPr>
            <a:xfrm flipH="1">
              <a:off x="8174858" y="3012696"/>
              <a:ext cx="396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A</a:t>
              </a:r>
              <a:endParaRPr lang="zh-CN" altLang="en-US" sz="800" dirty="0">
                <a:latin typeface="Arial" panose="020B0604020202020204" pitchFamily="34" charset="0"/>
                <a:cs typeface="Arial" panose="020B0604020202020204" pitchFamily="34" charset="0"/>
              </a:endParaRPr>
            </a:p>
          </p:txBody>
        </p:sp>
        <p:sp>
          <p:nvSpPr>
            <p:cNvPr id="292888" name="任意多边形 120">
              <a:extLst>
                <a:ext uri="{FF2B5EF4-FFF2-40B4-BE49-F238E27FC236}">
                  <a16:creationId xmlns:a16="http://schemas.microsoft.com/office/drawing/2014/main" id="{CB1D688E-F4EE-90EC-7B75-4A68205B44F7}"/>
                </a:ext>
              </a:extLst>
            </p:cNvPr>
            <p:cNvSpPr/>
            <p:nvPr/>
          </p:nvSpPr>
          <p:spPr>
            <a:xfrm flipH="1">
              <a:off x="8538467" y="2550400"/>
              <a:ext cx="432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C</a:t>
              </a:r>
              <a:endParaRPr lang="zh-CN" altLang="en-US" sz="800" dirty="0">
                <a:latin typeface="Arial" panose="020B0604020202020204" pitchFamily="34" charset="0"/>
                <a:cs typeface="Arial" panose="020B0604020202020204" pitchFamily="34" charset="0"/>
              </a:endParaRPr>
            </a:p>
          </p:txBody>
        </p:sp>
        <p:sp>
          <p:nvSpPr>
            <p:cNvPr id="292889" name="任意多边形 116">
              <a:extLst>
                <a:ext uri="{FF2B5EF4-FFF2-40B4-BE49-F238E27FC236}">
                  <a16:creationId xmlns:a16="http://schemas.microsoft.com/office/drawing/2014/main" id="{72931B4F-D5E6-1B20-C867-043E32109588}"/>
                </a:ext>
              </a:extLst>
            </p:cNvPr>
            <p:cNvSpPr/>
            <p:nvPr/>
          </p:nvSpPr>
          <p:spPr>
            <a:xfrm>
              <a:off x="8118197" y="2322409"/>
              <a:ext cx="720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T</a:t>
              </a:r>
              <a:endParaRPr lang="zh-CN" altLang="en-US" sz="800" dirty="0">
                <a:latin typeface="Arial" panose="020B0604020202020204" pitchFamily="34" charset="0"/>
                <a:cs typeface="Arial" panose="020B0604020202020204" pitchFamily="34" charset="0"/>
              </a:endParaRPr>
            </a:p>
          </p:txBody>
        </p:sp>
        <p:sp>
          <p:nvSpPr>
            <p:cNvPr id="292890" name="任意多边形 115">
              <a:extLst>
                <a:ext uri="{FF2B5EF4-FFF2-40B4-BE49-F238E27FC236}">
                  <a16:creationId xmlns:a16="http://schemas.microsoft.com/office/drawing/2014/main" id="{7DC504C2-6678-2B80-C1E7-ED174313B5D6}"/>
                </a:ext>
              </a:extLst>
            </p:cNvPr>
            <p:cNvSpPr/>
            <p:nvPr/>
          </p:nvSpPr>
          <p:spPr>
            <a:xfrm flipH="1">
              <a:off x="8369098" y="2085633"/>
              <a:ext cx="684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G</a:t>
              </a:r>
              <a:endParaRPr lang="zh-CN" altLang="en-US" sz="800" dirty="0">
                <a:latin typeface="Arial" panose="020B0604020202020204" pitchFamily="34" charset="0"/>
                <a:cs typeface="Arial" panose="020B0604020202020204" pitchFamily="34" charset="0"/>
              </a:endParaRPr>
            </a:p>
          </p:txBody>
        </p:sp>
        <p:sp>
          <p:nvSpPr>
            <p:cNvPr id="292892" name="任意多边形 113">
              <a:extLst>
                <a:ext uri="{FF2B5EF4-FFF2-40B4-BE49-F238E27FC236}">
                  <a16:creationId xmlns:a16="http://schemas.microsoft.com/office/drawing/2014/main" id="{EE7A41F9-8AFA-621C-B6C2-4220CBA5EABB}"/>
                </a:ext>
              </a:extLst>
            </p:cNvPr>
            <p:cNvSpPr/>
            <p:nvPr/>
          </p:nvSpPr>
          <p:spPr>
            <a:xfrm flipH="1">
              <a:off x="8912593" y="1851693"/>
              <a:ext cx="360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A</a:t>
              </a:r>
              <a:endParaRPr lang="zh-CN" altLang="en-US" sz="800" dirty="0">
                <a:latin typeface="Arial" panose="020B0604020202020204" pitchFamily="34" charset="0"/>
                <a:cs typeface="Arial" panose="020B0604020202020204" pitchFamily="34" charset="0"/>
              </a:endParaRPr>
            </a:p>
          </p:txBody>
        </p:sp>
        <p:sp>
          <p:nvSpPr>
            <p:cNvPr id="292897" name="任意多边形 101">
              <a:extLst>
                <a:ext uri="{FF2B5EF4-FFF2-40B4-BE49-F238E27FC236}">
                  <a16:creationId xmlns:a16="http://schemas.microsoft.com/office/drawing/2014/main" id="{D330A65C-1B12-71D4-C443-D4CA6D896B1C}"/>
                </a:ext>
              </a:extLst>
            </p:cNvPr>
            <p:cNvSpPr/>
            <p:nvPr/>
          </p:nvSpPr>
          <p:spPr>
            <a:xfrm flipH="1">
              <a:off x="9328506" y="1431921"/>
              <a:ext cx="288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A</a:t>
              </a:r>
              <a:endParaRPr lang="zh-CN" altLang="en-US" sz="800" dirty="0">
                <a:latin typeface="Arial" panose="020B0604020202020204" pitchFamily="34" charset="0"/>
                <a:cs typeface="Arial" panose="020B0604020202020204" pitchFamily="34" charset="0"/>
              </a:endParaRPr>
            </a:p>
          </p:txBody>
        </p:sp>
        <p:sp>
          <p:nvSpPr>
            <p:cNvPr id="292898" name="Freeform 5655">
              <a:extLst>
                <a:ext uri="{FF2B5EF4-FFF2-40B4-BE49-F238E27FC236}">
                  <a16:creationId xmlns:a16="http://schemas.microsoft.com/office/drawing/2014/main" id="{7561849A-F963-9F85-E589-DADC05CB55EC}"/>
                </a:ext>
              </a:extLst>
            </p:cNvPr>
            <p:cNvSpPr>
              <a:spLocks/>
            </p:cNvSpPr>
            <p:nvPr/>
          </p:nvSpPr>
          <p:spPr bwMode="auto">
            <a:xfrm rot="16200000" flipH="1" flipV="1">
              <a:off x="8266733" y="635982"/>
              <a:ext cx="1260000" cy="162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9525">
              <a:solidFill>
                <a:srgbClr val="C1AA7F"/>
              </a:solidFill>
              <a:round/>
              <a:headEnd/>
              <a:tailEnd/>
            </a:ln>
            <a:effectLst/>
          </p:spPr>
          <p:txBody>
            <a:bodyPr/>
            <a:lstStyle/>
            <a:p>
              <a:endParaRPr lang="zh-CN" altLang="en-US"/>
            </a:p>
          </p:txBody>
        </p:sp>
        <p:sp>
          <p:nvSpPr>
            <p:cNvPr id="292901" name="Freeform 5655">
              <a:extLst>
                <a:ext uri="{FF2B5EF4-FFF2-40B4-BE49-F238E27FC236}">
                  <a16:creationId xmlns:a16="http://schemas.microsoft.com/office/drawing/2014/main" id="{6F5546EF-E7FE-F488-57FA-7758D7E88976}"/>
                </a:ext>
              </a:extLst>
            </p:cNvPr>
            <p:cNvSpPr>
              <a:spLocks/>
            </p:cNvSpPr>
            <p:nvPr/>
          </p:nvSpPr>
          <p:spPr bwMode="auto">
            <a:xfrm rot="16200000" flipH="1" flipV="1">
              <a:off x="8266733" y="3044888"/>
              <a:ext cx="1260000" cy="162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9525">
              <a:solidFill>
                <a:srgbClr val="C1AA7F"/>
              </a:solidFill>
              <a:round/>
              <a:headEnd/>
              <a:tailEnd/>
            </a:ln>
            <a:effectLst/>
          </p:spPr>
          <p:txBody>
            <a:bodyPr/>
            <a:lstStyle/>
            <a:p>
              <a:endParaRPr lang="zh-CN" altLang="en-US"/>
            </a:p>
          </p:txBody>
        </p:sp>
        <p:sp>
          <p:nvSpPr>
            <p:cNvPr id="292902" name="任意多边形 135">
              <a:extLst>
                <a:ext uri="{FF2B5EF4-FFF2-40B4-BE49-F238E27FC236}">
                  <a16:creationId xmlns:a16="http://schemas.microsoft.com/office/drawing/2014/main" id="{B91E6B23-6BE4-058A-DBE9-585C22FF45B0}"/>
                </a:ext>
              </a:extLst>
            </p:cNvPr>
            <p:cNvSpPr>
              <a:spLocks/>
            </p:cNvSpPr>
            <p:nvPr/>
          </p:nvSpPr>
          <p:spPr bwMode="auto">
            <a:xfrm rot="16200000" flipH="1" flipV="1">
              <a:off x="8112127" y="5619981"/>
              <a:ext cx="653666" cy="685078"/>
            </a:xfrm>
            <a:custGeom>
              <a:avLst/>
              <a:gdLst>
                <a:gd name="connsiteX0" fmla="*/ 575 w 653666"/>
                <a:gd name="connsiteY0" fmla="*/ 678765 h 685078"/>
                <a:gd name="connsiteX1" fmla="*/ 126436 w 653666"/>
                <a:gd name="connsiteY1" fmla="*/ 608245 h 685078"/>
                <a:gd name="connsiteX2" fmla="*/ 237205 w 653666"/>
                <a:gd name="connsiteY2" fmla="*/ 473298 h 685078"/>
                <a:gd name="connsiteX3" fmla="*/ 325821 w 653666"/>
                <a:gd name="connsiteY3" fmla="*/ 305734 h 685078"/>
                <a:gd name="connsiteX4" fmla="*/ 434686 w 653666"/>
                <a:gd name="connsiteY4" fmla="*/ 56306 h 685078"/>
                <a:gd name="connsiteX5" fmla="*/ 459470 w 653666"/>
                <a:gd name="connsiteY5" fmla="*/ 0 h 685078"/>
                <a:gd name="connsiteX6" fmla="*/ 653666 w 653666"/>
                <a:gd name="connsiteY6" fmla="*/ 0 h 685078"/>
                <a:gd name="connsiteX7" fmla="*/ 632167 w 653666"/>
                <a:gd name="connsiteY7" fmla="*/ 47273 h 685078"/>
                <a:gd name="connsiteX8" fmla="*/ 491975 w 653666"/>
                <a:gd name="connsiteY8" fmla="*/ 324281 h 685078"/>
                <a:gd name="connsiteX9" fmla="*/ 239052 w 653666"/>
                <a:gd name="connsiteY9" fmla="*/ 635746 h 685078"/>
                <a:gd name="connsiteX10" fmla="*/ 2282 w 653666"/>
                <a:gd name="connsiteY10" fmla="*/ 681794 h 685078"/>
                <a:gd name="connsiteX11" fmla="*/ 575 w 653666"/>
                <a:gd name="connsiteY11" fmla="*/ 678765 h 6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666" h="685078">
                  <a:moveTo>
                    <a:pt x="575" y="678765"/>
                  </a:moveTo>
                  <a:cubicBezTo>
                    <a:pt x="8311" y="668683"/>
                    <a:pt x="92109" y="638464"/>
                    <a:pt x="126436" y="608245"/>
                  </a:cubicBezTo>
                  <a:cubicBezTo>
                    <a:pt x="165667" y="573709"/>
                    <a:pt x="203975" y="523823"/>
                    <a:pt x="237205" y="473298"/>
                  </a:cubicBezTo>
                  <a:cubicBezTo>
                    <a:pt x="270436" y="422773"/>
                    <a:pt x="271359" y="423413"/>
                    <a:pt x="325821" y="305734"/>
                  </a:cubicBezTo>
                  <a:cubicBezTo>
                    <a:pt x="353052" y="246895"/>
                    <a:pt x="392052" y="154798"/>
                    <a:pt x="434686" y="56306"/>
                  </a:cubicBezTo>
                  <a:lnTo>
                    <a:pt x="459470" y="0"/>
                  </a:lnTo>
                  <a:lnTo>
                    <a:pt x="653666" y="0"/>
                  </a:lnTo>
                  <a:lnTo>
                    <a:pt x="632167" y="47273"/>
                  </a:lnTo>
                  <a:cubicBezTo>
                    <a:pt x="584859" y="149682"/>
                    <a:pt x="535129" y="252331"/>
                    <a:pt x="491975" y="324281"/>
                  </a:cubicBezTo>
                  <a:cubicBezTo>
                    <a:pt x="405667" y="468182"/>
                    <a:pt x="320744" y="576267"/>
                    <a:pt x="239052" y="635746"/>
                  </a:cubicBezTo>
                  <a:cubicBezTo>
                    <a:pt x="157359" y="695225"/>
                    <a:pt x="21205" y="686271"/>
                    <a:pt x="2282" y="681794"/>
                  </a:cubicBezTo>
                  <a:cubicBezTo>
                    <a:pt x="-83" y="681235"/>
                    <a:pt x="-530" y="680205"/>
                    <a:pt x="575" y="678765"/>
                  </a:cubicBezTo>
                  <a:close/>
                </a:path>
              </a:pathLst>
            </a:custGeom>
            <a:gradFill rotWithShape="1">
              <a:gsLst>
                <a:gs pos="0">
                  <a:srgbClr val="E3BA79"/>
                </a:gs>
                <a:gs pos="0">
                  <a:srgbClr val="EDC28A"/>
                </a:gs>
                <a:gs pos="2000">
                  <a:srgbClr val="F7DEC0"/>
                </a:gs>
                <a:gs pos="52000">
                  <a:srgbClr val="FEFFF9"/>
                </a:gs>
                <a:gs pos="72500">
                  <a:srgbClr val="F7E1C2"/>
                </a:gs>
                <a:gs pos="85000">
                  <a:srgbClr val="EFBF89"/>
                </a:gs>
                <a:gs pos="100000">
                  <a:srgbClr val="F2B46E"/>
                </a:gs>
              </a:gsLst>
              <a:lin ang="5400000" scaled="1"/>
            </a:gradFill>
            <a:ln w="9525">
              <a:solidFill>
                <a:srgbClr val="C1AA7F"/>
              </a:solidFill>
              <a:round/>
              <a:headEnd/>
              <a:tailEnd/>
            </a:ln>
            <a:effectLst/>
          </p:spPr>
          <p:txBody>
            <a:bodyPr wrap="square">
              <a:noAutofit/>
            </a:bodyPr>
            <a:lstStyle/>
            <a:p>
              <a:endParaRPr lang="zh-CN" altLang="en-US"/>
            </a:p>
          </p:txBody>
        </p:sp>
        <p:sp>
          <p:nvSpPr>
            <p:cNvPr id="292903" name="Freeform 5655">
              <a:extLst>
                <a:ext uri="{FF2B5EF4-FFF2-40B4-BE49-F238E27FC236}">
                  <a16:creationId xmlns:a16="http://schemas.microsoft.com/office/drawing/2014/main" id="{77A78016-208E-99ED-A764-F5365146B38C}"/>
                </a:ext>
              </a:extLst>
            </p:cNvPr>
            <p:cNvSpPr>
              <a:spLocks/>
            </p:cNvSpPr>
            <p:nvPr/>
          </p:nvSpPr>
          <p:spPr bwMode="auto">
            <a:xfrm rot="16200000" flipH="1" flipV="1">
              <a:off x="8261224" y="2245147"/>
              <a:ext cx="1260000" cy="162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2904" name="任意多边形 90">
              <a:extLst>
                <a:ext uri="{FF2B5EF4-FFF2-40B4-BE49-F238E27FC236}">
                  <a16:creationId xmlns:a16="http://schemas.microsoft.com/office/drawing/2014/main" id="{B1A579F1-0E98-A460-9314-4C1B9C0C660E}"/>
                </a:ext>
              </a:extLst>
            </p:cNvPr>
            <p:cNvSpPr/>
            <p:nvPr/>
          </p:nvSpPr>
          <p:spPr>
            <a:xfrm flipH="1">
              <a:off x="8174747" y="960416"/>
              <a:ext cx="720000" cy="10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A</a:t>
              </a:r>
              <a:endParaRPr lang="zh-CN" altLang="en-US" sz="800" dirty="0">
                <a:latin typeface="Arial" panose="020B0604020202020204" pitchFamily="34" charset="0"/>
                <a:cs typeface="Arial" panose="020B0604020202020204" pitchFamily="34" charset="0"/>
              </a:endParaRPr>
            </a:p>
          </p:txBody>
        </p:sp>
        <p:sp>
          <p:nvSpPr>
            <p:cNvPr id="292905" name="任意多边形 93">
              <a:extLst>
                <a:ext uri="{FF2B5EF4-FFF2-40B4-BE49-F238E27FC236}">
                  <a16:creationId xmlns:a16="http://schemas.microsoft.com/office/drawing/2014/main" id="{2B3200FD-520D-DB7D-8716-4545E2F52CF3}"/>
                </a:ext>
              </a:extLst>
            </p:cNvPr>
            <p:cNvSpPr/>
            <p:nvPr/>
          </p:nvSpPr>
          <p:spPr>
            <a:xfrm flipH="1">
              <a:off x="8821283" y="960416"/>
              <a:ext cx="720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T</a:t>
              </a:r>
              <a:endParaRPr lang="zh-CN" altLang="en-US" sz="800" dirty="0">
                <a:latin typeface="Arial" panose="020B0604020202020204" pitchFamily="34" charset="0"/>
                <a:cs typeface="Arial" panose="020B0604020202020204" pitchFamily="34" charset="0"/>
              </a:endParaRPr>
            </a:p>
          </p:txBody>
        </p:sp>
        <p:sp>
          <p:nvSpPr>
            <p:cNvPr id="292906" name="任意多边形 97">
              <a:extLst>
                <a:ext uri="{FF2B5EF4-FFF2-40B4-BE49-F238E27FC236}">
                  <a16:creationId xmlns:a16="http://schemas.microsoft.com/office/drawing/2014/main" id="{595CC191-EF9A-303D-7756-453CE14D2D4D}"/>
                </a:ext>
              </a:extLst>
            </p:cNvPr>
            <p:cNvSpPr/>
            <p:nvPr/>
          </p:nvSpPr>
          <p:spPr>
            <a:xfrm flipH="1">
              <a:off x="9007024" y="1198550"/>
              <a:ext cx="684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G</a:t>
              </a:r>
              <a:endParaRPr lang="zh-CN" altLang="en-US" sz="800" dirty="0">
                <a:latin typeface="Arial" panose="020B0604020202020204" pitchFamily="34" charset="0"/>
                <a:cs typeface="Arial" panose="020B0604020202020204" pitchFamily="34" charset="0"/>
              </a:endParaRPr>
            </a:p>
          </p:txBody>
        </p:sp>
        <p:sp>
          <p:nvSpPr>
            <p:cNvPr id="292907" name="任意多边形 96">
              <a:extLst>
                <a:ext uri="{FF2B5EF4-FFF2-40B4-BE49-F238E27FC236}">
                  <a16:creationId xmlns:a16="http://schemas.microsoft.com/office/drawing/2014/main" id="{00950E26-43E9-E1E9-430C-686F553A353D}"/>
                </a:ext>
              </a:extLst>
            </p:cNvPr>
            <p:cNvSpPr/>
            <p:nvPr/>
          </p:nvSpPr>
          <p:spPr>
            <a:xfrm flipH="1">
              <a:off x="8498615" y="1198550"/>
              <a:ext cx="720000" cy="10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C</a:t>
              </a:r>
              <a:endParaRPr lang="zh-CN" altLang="en-US" sz="800" dirty="0">
                <a:latin typeface="Arial" panose="020B0604020202020204" pitchFamily="34" charset="0"/>
                <a:cs typeface="Arial" panose="020B0604020202020204" pitchFamily="34" charset="0"/>
              </a:endParaRPr>
            </a:p>
          </p:txBody>
        </p:sp>
        <p:sp>
          <p:nvSpPr>
            <p:cNvPr id="292908" name="任意多边形 111">
              <a:extLst>
                <a:ext uri="{FF2B5EF4-FFF2-40B4-BE49-F238E27FC236}">
                  <a16:creationId xmlns:a16="http://schemas.microsoft.com/office/drawing/2014/main" id="{8AEC5881-725D-09C2-EE2D-4793BB88D5FC}"/>
                </a:ext>
              </a:extLst>
            </p:cNvPr>
            <p:cNvSpPr/>
            <p:nvPr/>
          </p:nvSpPr>
          <p:spPr>
            <a:xfrm>
              <a:off x="8960188" y="1431921"/>
              <a:ext cx="393478" cy="10800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T</a:t>
              </a:r>
              <a:endParaRPr lang="zh-CN" altLang="en-US" sz="800" dirty="0">
                <a:latin typeface="Arial" panose="020B0604020202020204" pitchFamily="34" charset="0"/>
                <a:cs typeface="Arial" panose="020B0604020202020204" pitchFamily="34" charset="0"/>
              </a:endParaRPr>
            </a:p>
          </p:txBody>
        </p:sp>
        <p:sp>
          <p:nvSpPr>
            <p:cNvPr id="292909" name="任意多边形 112">
              <a:extLst>
                <a:ext uri="{FF2B5EF4-FFF2-40B4-BE49-F238E27FC236}">
                  <a16:creationId xmlns:a16="http://schemas.microsoft.com/office/drawing/2014/main" id="{0B7DB198-CA0A-E4E8-D5FD-1EA76280AEFD}"/>
                </a:ext>
              </a:extLst>
            </p:cNvPr>
            <p:cNvSpPr/>
            <p:nvPr/>
          </p:nvSpPr>
          <p:spPr>
            <a:xfrm>
              <a:off x="9223028" y="1851921"/>
              <a:ext cx="432000" cy="10800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T</a:t>
              </a:r>
              <a:endParaRPr lang="zh-CN" altLang="en-US" sz="800" dirty="0">
                <a:latin typeface="Arial" panose="020B0604020202020204" pitchFamily="34" charset="0"/>
                <a:cs typeface="Arial" panose="020B0604020202020204" pitchFamily="34" charset="0"/>
              </a:endParaRPr>
            </a:p>
          </p:txBody>
        </p:sp>
        <p:sp>
          <p:nvSpPr>
            <p:cNvPr id="292910" name="任意多边形 114">
              <a:extLst>
                <a:ext uri="{FF2B5EF4-FFF2-40B4-BE49-F238E27FC236}">
                  <a16:creationId xmlns:a16="http://schemas.microsoft.com/office/drawing/2014/main" id="{F095AF14-EC75-BA27-54E5-1C39418D1899}"/>
                </a:ext>
              </a:extLst>
            </p:cNvPr>
            <p:cNvSpPr/>
            <p:nvPr/>
          </p:nvSpPr>
          <p:spPr>
            <a:xfrm flipH="1">
              <a:off x="9003467" y="2084393"/>
              <a:ext cx="684000" cy="10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C</a:t>
              </a:r>
              <a:endParaRPr lang="zh-CN" altLang="en-US" sz="800" dirty="0">
                <a:latin typeface="Arial" panose="020B0604020202020204" pitchFamily="34" charset="0"/>
                <a:cs typeface="Arial" panose="020B0604020202020204" pitchFamily="34" charset="0"/>
              </a:endParaRPr>
            </a:p>
          </p:txBody>
        </p:sp>
        <p:sp>
          <p:nvSpPr>
            <p:cNvPr id="292911" name="任意多边形 117">
              <a:extLst>
                <a:ext uri="{FF2B5EF4-FFF2-40B4-BE49-F238E27FC236}">
                  <a16:creationId xmlns:a16="http://schemas.microsoft.com/office/drawing/2014/main" id="{57103738-DEEB-26F5-0BC1-E05F807DCA84}"/>
                </a:ext>
              </a:extLst>
            </p:cNvPr>
            <p:cNvSpPr/>
            <p:nvPr/>
          </p:nvSpPr>
          <p:spPr>
            <a:xfrm flipH="1">
              <a:off x="8816486" y="2322759"/>
              <a:ext cx="648000" cy="10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A</a:t>
              </a:r>
              <a:endParaRPr lang="zh-CN" altLang="en-US" sz="800" dirty="0">
                <a:latin typeface="Arial" panose="020B0604020202020204" pitchFamily="34" charset="0"/>
                <a:cs typeface="Arial" panose="020B0604020202020204" pitchFamily="34" charset="0"/>
              </a:endParaRPr>
            </a:p>
          </p:txBody>
        </p:sp>
        <p:sp>
          <p:nvSpPr>
            <p:cNvPr id="292912" name="任意多边形 119">
              <a:extLst>
                <a:ext uri="{FF2B5EF4-FFF2-40B4-BE49-F238E27FC236}">
                  <a16:creationId xmlns:a16="http://schemas.microsoft.com/office/drawing/2014/main" id="{22CA4864-3ACC-FA33-E9D7-D72060474306}"/>
                </a:ext>
              </a:extLst>
            </p:cNvPr>
            <p:cNvSpPr/>
            <p:nvPr/>
          </p:nvSpPr>
          <p:spPr>
            <a:xfrm>
              <a:off x="8154515" y="2550400"/>
              <a:ext cx="432000" cy="10800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G</a:t>
              </a:r>
              <a:endParaRPr lang="zh-CN" altLang="en-US" sz="800" dirty="0">
                <a:latin typeface="Arial" panose="020B0604020202020204" pitchFamily="34" charset="0"/>
                <a:cs typeface="Arial" panose="020B0604020202020204" pitchFamily="34" charset="0"/>
              </a:endParaRPr>
            </a:p>
          </p:txBody>
        </p:sp>
        <p:sp>
          <p:nvSpPr>
            <p:cNvPr id="292913" name="任意多边形 92">
              <a:extLst>
                <a:ext uri="{FF2B5EF4-FFF2-40B4-BE49-F238E27FC236}">
                  <a16:creationId xmlns:a16="http://schemas.microsoft.com/office/drawing/2014/main" id="{6C450432-8736-7B74-D55F-F40076B0C1F7}"/>
                </a:ext>
              </a:extLst>
            </p:cNvPr>
            <p:cNvSpPr/>
            <p:nvPr/>
          </p:nvSpPr>
          <p:spPr>
            <a:xfrm>
              <a:off x="8489597" y="3012924"/>
              <a:ext cx="432000" cy="10800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T</a:t>
              </a:r>
              <a:endParaRPr lang="zh-CN" altLang="en-US" sz="800" dirty="0">
                <a:latin typeface="Arial" panose="020B0604020202020204" pitchFamily="34" charset="0"/>
                <a:cs typeface="Arial" panose="020B0604020202020204" pitchFamily="34" charset="0"/>
              </a:endParaRPr>
            </a:p>
          </p:txBody>
        </p:sp>
        <p:sp>
          <p:nvSpPr>
            <p:cNvPr id="292914" name="任意多边形 94">
              <a:extLst>
                <a:ext uri="{FF2B5EF4-FFF2-40B4-BE49-F238E27FC236}">
                  <a16:creationId xmlns:a16="http://schemas.microsoft.com/office/drawing/2014/main" id="{DF8233AC-E320-6C4F-9176-0BD68E2C6B10}"/>
                </a:ext>
              </a:extLst>
            </p:cNvPr>
            <p:cNvSpPr/>
            <p:nvPr/>
          </p:nvSpPr>
          <p:spPr>
            <a:xfrm flipH="1">
              <a:off x="8108061" y="3265494"/>
              <a:ext cx="720000" cy="10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A</a:t>
              </a:r>
              <a:endParaRPr lang="zh-CN" altLang="en-US" sz="800" dirty="0">
                <a:latin typeface="Arial" panose="020B0604020202020204" pitchFamily="34" charset="0"/>
                <a:cs typeface="Arial" panose="020B0604020202020204" pitchFamily="34" charset="0"/>
              </a:endParaRPr>
            </a:p>
          </p:txBody>
        </p:sp>
        <p:sp>
          <p:nvSpPr>
            <p:cNvPr id="292915" name="任意多边形 95">
              <a:extLst>
                <a:ext uri="{FF2B5EF4-FFF2-40B4-BE49-F238E27FC236}">
                  <a16:creationId xmlns:a16="http://schemas.microsoft.com/office/drawing/2014/main" id="{312E7746-F5E5-4ED1-7892-E412767C8996}"/>
                </a:ext>
              </a:extLst>
            </p:cNvPr>
            <p:cNvSpPr/>
            <p:nvPr/>
          </p:nvSpPr>
          <p:spPr>
            <a:xfrm flipH="1">
              <a:off x="8683152" y="3265494"/>
              <a:ext cx="756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T</a:t>
              </a:r>
              <a:endParaRPr lang="zh-CN" altLang="en-US" sz="800" dirty="0">
                <a:latin typeface="Arial" panose="020B0604020202020204" pitchFamily="34" charset="0"/>
                <a:cs typeface="Arial" panose="020B0604020202020204" pitchFamily="34" charset="0"/>
              </a:endParaRPr>
            </a:p>
          </p:txBody>
        </p:sp>
        <p:sp>
          <p:nvSpPr>
            <p:cNvPr id="292916" name="任意多边形 99">
              <a:extLst>
                <a:ext uri="{FF2B5EF4-FFF2-40B4-BE49-F238E27FC236}">
                  <a16:creationId xmlns:a16="http://schemas.microsoft.com/office/drawing/2014/main" id="{EEF0FCA6-F4A3-BE87-D738-402FBC43A181}"/>
                </a:ext>
              </a:extLst>
            </p:cNvPr>
            <p:cNvSpPr/>
            <p:nvPr/>
          </p:nvSpPr>
          <p:spPr>
            <a:xfrm flipH="1">
              <a:off x="8959390" y="3503628"/>
              <a:ext cx="720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A</a:t>
              </a:r>
              <a:endParaRPr lang="zh-CN" altLang="en-US" sz="800" dirty="0">
                <a:latin typeface="Arial" panose="020B0604020202020204" pitchFamily="34" charset="0"/>
                <a:cs typeface="Arial" panose="020B0604020202020204" pitchFamily="34" charset="0"/>
              </a:endParaRPr>
            </a:p>
          </p:txBody>
        </p:sp>
        <p:sp>
          <p:nvSpPr>
            <p:cNvPr id="292917" name="任意多边形 98">
              <a:extLst>
                <a:ext uri="{FF2B5EF4-FFF2-40B4-BE49-F238E27FC236}">
                  <a16:creationId xmlns:a16="http://schemas.microsoft.com/office/drawing/2014/main" id="{1263435F-9590-9A21-A6AC-B944F609D395}"/>
                </a:ext>
              </a:extLst>
            </p:cNvPr>
            <p:cNvSpPr/>
            <p:nvPr/>
          </p:nvSpPr>
          <p:spPr>
            <a:xfrm flipH="1">
              <a:off x="8308091" y="3503628"/>
              <a:ext cx="720000" cy="10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T</a:t>
              </a:r>
              <a:endParaRPr lang="zh-CN" altLang="en-US" sz="800" dirty="0">
                <a:latin typeface="Arial" panose="020B0604020202020204" pitchFamily="34" charset="0"/>
                <a:cs typeface="Arial" panose="020B0604020202020204" pitchFamily="34" charset="0"/>
              </a:endParaRPr>
            </a:p>
          </p:txBody>
        </p:sp>
        <p:sp>
          <p:nvSpPr>
            <p:cNvPr id="292918" name="任意多边形 103">
              <a:extLst>
                <a:ext uri="{FF2B5EF4-FFF2-40B4-BE49-F238E27FC236}">
                  <a16:creationId xmlns:a16="http://schemas.microsoft.com/office/drawing/2014/main" id="{8F747A52-9497-5C20-C0CD-D4FC50E766EF}"/>
                </a:ext>
              </a:extLst>
            </p:cNvPr>
            <p:cNvSpPr/>
            <p:nvPr/>
          </p:nvSpPr>
          <p:spPr>
            <a:xfrm flipH="1">
              <a:off x="8763618" y="3760814"/>
              <a:ext cx="504000" cy="10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G</a:t>
              </a:r>
              <a:endParaRPr lang="zh-CN" altLang="en-US" sz="800" dirty="0">
                <a:latin typeface="Arial" panose="020B0604020202020204" pitchFamily="34" charset="0"/>
                <a:cs typeface="Arial" panose="020B0604020202020204" pitchFamily="34" charset="0"/>
              </a:endParaRPr>
            </a:p>
          </p:txBody>
        </p:sp>
        <p:sp>
          <p:nvSpPr>
            <p:cNvPr id="292919" name="任意多边形 105">
              <a:extLst>
                <a:ext uri="{FF2B5EF4-FFF2-40B4-BE49-F238E27FC236}">
                  <a16:creationId xmlns:a16="http://schemas.microsoft.com/office/drawing/2014/main" id="{615B65EC-7A9A-71F2-73DE-E8FDD839227F}"/>
                </a:ext>
              </a:extLst>
            </p:cNvPr>
            <p:cNvSpPr/>
            <p:nvPr/>
          </p:nvSpPr>
          <p:spPr>
            <a:xfrm>
              <a:off x="9223575" y="4265236"/>
              <a:ext cx="432000" cy="10800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A</a:t>
              </a:r>
              <a:endParaRPr lang="zh-CN" altLang="en-US" sz="800" dirty="0">
                <a:latin typeface="Arial" panose="020B0604020202020204" pitchFamily="34" charset="0"/>
                <a:cs typeface="Arial" panose="020B0604020202020204" pitchFamily="34" charset="0"/>
              </a:endParaRPr>
            </a:p>
          </p:txBody>
        </p:sp>
        <p:sp>
          <p:nvSpPr>
            <p:cNvPr id="292920" name="任意多边形 121">
              <a:extLst>
                <a:ext uri="{FF2B5EF4-FFF2-40B4-BE49-F238E27FC236}">
                  <a16:creationId xmlns:a16="http://schemas.microsoft.com/office/drawing/2014/main" id="{531883AE-5112-3CCC-B909-1D47F9A20415}"/>
                </a:ext>
              </a:extLst>
            </p:cNvPr>
            <p:cNvSpPr/>
            <p:nvPr/>
          </p:nvSpPr>
          <p:spPr>
            <a:xfrm>
              <a:off x="8496263" y="5416294"/>
              <a:ext cx="432000" cy="10800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A</a:t>
              </a:r>
              <a:endParaRPr lang="zh-CN" altLang="en-US" sz="800" dirty="0">
                <a:latin typeface="Arial" panose="020B0604020202020204" pitchFamily="34" charset="0"/>
                <a:cs typeface="Arial" panose="020B0604020202020204" pitchFamily="34" charset="0"/>
              </a:endParaRPr>
            </a:p>
          </p:txBody>
        </p:sp>
        <p:sp>
          <p:nvSpPr>
            <p:cNvPr id="292921" name="任意多边形 122">
              <a:extLst>
                <a:ext uri="{FF2B5EF4-FFF2-40B4-BE49-F238E27FC236}">
                  <a16:creationId xmlns:a16="http://schemas.microsoft.com/office/drawing/2014/main" id="{2D370D3A-3856-C6EE-8363-A55D195FE7C8}"/>
                </a:ext>
              </a:extLst>
            </p:cNvPr>
            <p:cNvSpPr/>
            <p:nvPr/>
          </p:nvSpPr>
          <p:spPr>
            <a:xfrm flipH="1">
              <a:off x="8181065" y="5416066"/>
              <a:ext cx="396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T</a:t>
              </a:r>
              <a:endParaRPr lang="zh-CN" altLang="en-US" sz="800" dirty="0">
                <a:latin typeface="Arial" panose="020B0604020202020204" pitchFamily="34" charset="0"/>
                <a:cs typeface="Arial" panose="020B0604020202020204" pitchFamily="34" charset="0"/>
              </a:endParaRPr>
            </a:p>
          </p:txBody>
        </p:sp>
        <p:sp>
          <p:nvSpPr>
            <p:cNvPr id="292922" name="任意多边形 123">
              <a:extLst>
                <a:ext uri="{FF2B5EF4-FFF2-40B4-BE49-F238E27FC236}">
                  <a16:creationId xmlns:a16="http://schemas.microsoft.com/office/drawing/2014/main" id="{085EC982-C9DD-6785-D600-648EAAF61478}"/>
                </a:ext>
              </a:extLst>
            </p:cNvPr>
            <p:cNvSpPr/>
            <p:nvPr/>
          </p:nvSpPr>
          <p:spPr>
            <a:xfrm flipH="1">
              <a:off x="8752404" y="5647800"/>
              <a:ext cx="684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G</a:t>
              </a:r>
              <a:endParaRPr lang="zh-CN" altLang="en-US" sz="800" dirty="0">
                <a:latin typeface="Arial" panose="020B0604020202020204" pitchFamily="34" charset="0"/>
                <a:cs typeface="Arial" panose="020B0604020202020204" pitchFamily="34" charset="0"/>
              </a:endParaRPr>
            </a:p>
          </p:txBody>
        </p:sp>
        <p:sp>
          <p:nvSpPr>
            <p:cNvPr id="292923" name="任意多边形 124">
              <a:extLst>
                <a:ext uri="{FF2B5EF4-FFF2-40B4-BE49-F238E27FC236}">
                  <a16:creationId xmlns:a16="http://schemas.microsoft.com/office/drawing/2014/main" id="{1DE0EBDB-95B1-2EAA-1B4F-BC14968DCCDB}"/>
                </a:ext>
              </a:extLst>
            </p:cNvPr>
            <p:cNvSpPr/>
            <p:nvPr/>
          </p:nvSpPr>
          <p:spPr>
            <a:xfrm flipH="1">
              <a:off x="8115179" y="5646560"/>
              <a:ext cx="720000" cy="10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C</a:t>
              </a:r>
              <a:endParaRPr lang="zh-CN" altLang="en-US" sz="800" dirty="0">
                <a:latin typeface="Arial" panose="020B0604020202020204" pitchFamily="34" charset="0"/>
                <a:cs typeface="Arial" panose="020B0604020202020204" pitchFamily="34" charset="0"/>
              </a:endParaRPr>
            </a:p>
          </p:txBody>
        </p:sp>
        <p:sp>
          <p:nvSpPr>
            <p:cNvPr id="292924" name="任意多边形 125">
              <a:extLst>
                <a:ext uri="{FF2B5EF4-FFF2-40B4-BE49-F238E27FC236}">
                  <a16:creationId xmlns:a16="http://schemas.microsoft.com/office/drawing/2014/main" id="{C3B3C3D4-72EC-0B20-725B-263BBF7900D6}"/>
                </a:ext>
              </a:extLst>
            </p:cNvPr>
            <p:cNvSpPr/>
            <p:nvPr/>
          </p:nvSpPr>
          <p:spPr>
            <a:xfrm flipH="1">
              <a:off x="8985945" y="5891358"/>
              <a:ext cx="684000" cy="10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C</a:t>
              </a:r>
              <a:endParaRPr lang="zh-CN" altLang="en-US" sz="800" dirty="0">
                <a:latin typeface="Arial" panose="020B0604020202020204" pitchFamily="34" charset="0"/>
                <a:cs typeface="Arial" panose="020B0604020202020204" pitchFamily="34" charset="0"/>
              </a:endParaRPr>
            </a:p>
          </p:txBody>
        </p:sp>
        <p:sp>
          <p:nvSpPr>
            <p:cNvPr id="292925" name="任意多边形 126">
              <a:extLst>
                <a:ext uri="{FF2B5EF4-FFF2-40B4-BE49-F238E27FC236}">
                  <a16:creationId xmlns:a16="http://schemas.microsoft.com/office/drawing/2014/main" id="{3A249B4B-1B22-24B9-184F-AD89F87E144E}"/>
                </a:ext>
              </a:extLst>
            </p:cNvPr>
            <p:cNvSpPr/>
            <p:nvPr/>
          </p:nvSpPr>
          <p:spPr>
            <a:xfrm flipH="1">
              <a:off x="8282038" y="5890118"/>
              <a:ext cx="720000" cy="10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dirty="0">
                  <a:latin typeface="Arial" panose="020B0604020202020204" pitchFamily="34" charset="0"/>
                  <a:cs typeface="Arial" panose="020B0604020202020204" pitchFamily="34" charset="0"/>
                </a:rPr>
                <a:t>G</a:t>
              </a:r>
              <a:endParaRPr lang="zh-CN" altLang="en-US" sz="800" dirty="0">
                <a:latin typeface="Arial" panose="020B0604020202020204" pitchFamily="34" charset="0"/>
                <a:cs typeface="Arial" panose="020B0604020202020204" pitchFamily="34" charset="0"/>
              </a:endParaRPr>
            </a:p>
          </p:txBody>
        </p:sp>
        <p:cxnSp>
          <p:nvCxnSpPr>
            <p:cNvPr id="292926" name="直接连接符 292925">
              <a:extLst>
                <a:ext uri="{FF2B5EF4-FFF2-40B4-BE49-F238E27FC236}">
                  <a16:creationId xmlns:a16="http://schemas.microsoft.com/office/drawing/2014/main" id="{1A52F4D3-EB57-A957-0F15-38ED5F86AB51}"/>
                </a:ext>
              </a:extLst>
            </p:cNvPr>
            <p:cNvCxnSpPr/>
            <p:nvPr/>
          </p:nvCxnSpPr>
          <p:spPr>
            <a:xfrm flipH="1">
              <a:off x="8898234" y="749108"/>
              <a:ext cx="0" cy="536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2927" name="Freeform 5655">
              <a:extLst>
                <a:ext uri="{FF2B5EF4-FFF2-40B4-BE49-F238E27FC236}">
                  <a16:creationId xmlns:a16="http://schemas.microsoft.com/office/drawing/2014/main" id="{83C3654A-898F-BA23-E11F-7C3D2B2DDC21}"/>
                </a:ext>
              </a:extLst>
            </p:cNvPr>
            <p:cNvSpPr>
              <a:spLocks/>
            </p:cNvSpPr>
            <p:nvPr/>
          </p:nvSpPr>
          <p:spPr bwMode="auto">
            <a:xfrm rot="5400000" flipH="1">
              <a:off x="8262255" y="1058887"/>
              <a:ext cx="1260000" cy="162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2928" name="Freeform 5655">
              <a:extLst>
                <a:ext uri="{FF2B5EF4-FFF2-40B4-BE49-F238E27FC236}">
                  <a16:creationId xmlns:a16="http://schemas.microsoft.com/office/drawing/2014/main" id="{96DE748D-0373-986F-46E2-14D74F70B077}"/>
                </a:ext>
              </a:extLst>
            </p:cNvPr>
            <p:cNvSpPr>
              <a:spLocks/>
            </p:cNvSpPr>
            <p:nvPr/>
          </p:nvSpPr>
          <p:spPr bwMode="auto">
            <a:xfrm rot="5400000" flipH="1">
              <a:off x="8267764" y="1858628"/>
              <a:ext cx="1260000" cy="162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952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2929" name="Freeform 5655">
              <a:extLst>
                <a:ext uri="{FF2B5EF4-FFF2-40B4-BE49-F238E27FC236}">
                  <a16:creationId xmlns:a16="http://schemas.microsoft.com/office/drawing/2014/main" id="{D3D06D48-84BC-ADE0-6744-FF02C504A068}"/>
                </a:ext>
              </a:extLst>
            </p:cNvPr>
            <p:cNvSpPr>
              <a:spLocks/>
            </p:cNvSpPr>
            <p:nvPr/>
          </p:nvSpPr>
          <p:spPr bwMode="auto">
            <a:xfrm rot="5400000" flipH="1">
              <a:off x="8262255" y="3467793"/>
              <a:ext cx="1260000" cy="162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2930" name="Freeform 5655">
              <a:extLst>
                <a:ext uri="{FF2B5EF4-FFF2-40B4-BE49-F238E27FC236}">
                  <a16:creationId xmlns:a16="http://schemas.microsoft.com/office/drawing/2014/main" id="{B7A0C30F-615A-C90E-992A-734D416B8066}"/>
                </a:ext>
              </a:extLst>
            </p:cNvPr>
            <p:cNvSpPr>
              <a:spLocks/>
            </p:cNvSpPr>
            <p:nvPr/>
          </p:nvSpPr>
          <p:spPr bwMode="auto">
            <a:xfrm rot="5400000" flipH="1">
              <a:off x="8267764" y="4267534"/>
              <a:ext cx="1260000" cy="162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952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2931" name="任意多边形 140">
              <a:extLst>
                <a:ext uri="{FF2B5EF4-FFF2-40B4-BE49-F238E27FC236}">
                  <a16:creationId xmlns:a16="http://schemas.microsoft.com/office/drawing/2014/main" id="{2265D927-968A-3962-2459-800C7A686D99}"/>
                </a:ext>
              </a:extLst>
            </p:cNvPr>
            <p:cNvSpPr/>
            <p:nvPr/>
          </p:nvSpPr>
          <p:spPr>
            <a:xfrm>
              <a:off x="9570588" y="6053306"/>
              <a:ext cx="130112" cy="177882"/>
            </a:xfrm>
            <a:custGeom>
              <a:avLst/>
              <a:gdLst>
                <a:gd name="connsiteX0" fmla="*/ 124918 w 130112"/>
                <a:gd name="connsiteY0" fmla="*/ 1107 h 177882"/>
                <a:gd name="connsiteX1" fmla="*/ 121141 w 130112"/>
                <a:gd name="connsiteY1" fmla="*/ 138573 h 177882"/>
                <a:gd name="connsiteX2" fmla="*/ 107831 w 130112"/>
                <a:gd name="connsiteY2" fmla="*/ 177882 h 177882"/>
                <a:gd name="connsiteX3" fmla="*/ 0 w 130112"/>
                <a:gd name="connsiteY3" fmla="*/ 177882 h 177882"/>
                <a:gd name="connsiteX4" fmla="*/ 3881 w 130112"/>
                <a:gd name="connsiteY4" fmla="*/ 174934 h 177882"/>
                <a:gd name="connsiteX5" fmla="*/ 55846 w 130112"/>
                <a:gd name="connsiteY5" fmla="*/ 122030 h 177882"/>
                <a:gd name="connsiteX6" fmla="*/ 124918 w 130112"/>
                <a:gd name="connsiteY6" fmla="*/ 1107 h 177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112" h="177882">
                  <a:moveTo>
                    <a:pt x="124918" y="1107"/>
                  </a:moveTo>
                  <a:cubicBezTo>
                    <a:pt x="130674" y="10453"/>
                    <a:pt x="134272" y="77433"/>
                    <a:pt x="121141" y="138573"/>
                  </a:cubicBezTo>
                  <a:lnTo>
                    <a:pt x="107831" y="177882"/>
                  </a:lnTo>
                  <a:lnTo>
                    <a:pt x="0" y="177882"/>
                  </a:lnTo>
                  <a:lnTo>
                    <a:pt x="3881" y="174934"/>
                  </a:lnTo>
                  <a:cubicBezTo>
                    <a:pt x="23388" y="157914"/>
                    <a:pt x="40177" y="140722"/>
                    <a:pt x="55846" y="122030"/>
                  </a:cubicBezTo>
                  <a:cubicBezTo>
                    <a:pt x="87184" y="84645"/>
                    <a:pt x="117243" y="-11355"/>
                    <a:pt x="124918" y="1107"/>
                  </a:cubicBezTo>
                  <a:close/>
                </a:path>
              </a:pathLst>
            </a:custGeom>
            <a:gradFill rotWithShape="1">
              <a:gsLst>
                <a:gs pos="100000">
                  <a:srgbClr val="008E73"/>
                </a:gs>
                <a:gs pos="100000">
                  <a:srgbClr val="B9DCD5"/>
                </a:gs>
                <a:gs pos="100000">
                  <a:srgbClr val="019483"/>
                </a:gs>
              </a:gsLst>
              <a:lin ang="5400000" scaled="1"/>
            </a:gradFill>
            <a:ln w="9525">
              <a:solidFill>
                <a:srgbClr val="2D9386"/>
              </a:solidFill>
              <a:round/>
              <a:headEnd/>
              <a:tailEnd/>
            </a:ln>
            <a:effectLst/>
          </p:spPr>
          <p:txBody>
            <a:bodyPr wrap="square">
              <a:noAutofit/>
            </a:bodyPr>
            <a:lstStyle/>
            <a:p>
              <a:endParaRPr lang="zh-CN" altLang="en-US">
                <a:solidFill>
                  <a:schemeClr val="tx1"/>
                </a:solidFill>
              </a:endParaRPr>
            </a:p>
          </p:txBody>
        </p:sp>
        <p:grpSp>
          <p:nvGrpSpPr>
            <p:cNvPr id="292932" name="组合 292931">
              <a:extLst>
                <a:ext uri="{FF2B5EF4-FFF2-40B4-BE49-F238E27FC236}">
                  <a16:creationId xmlns:a16="http://schemas.microsoft.com/office/drawing/2014/main" id="{AAF4CE98-CDE1-8C63-05D8-3B66422A8601}"/>
                </a:ext>
              </a:extLst>
            </p:cNvPr>
            <p:cNvGrpSpPr/>
            <p:nvPr/>
          </p:nvGrpSpPr>
          <p:grpSpPr>
            <a:xfrm rot="21263295">
              <a:off x="7306359" y="4189816"/>
              <a:ext cx="1343615" cy="961915"/>
              <a:chOff x="2161041" y="5399671"/>
              <a:chExt cx="1343615" cy="961915"/>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8100000" scaled="1"/>
              <a:tileRect/>
            </a:gradFill>
          </p:grpSpPr>
          <p:sp>
            <p:nvSpPr>
              <p:cNvPr id="292936" name="任意多边形 153">
                <a:extLst>
                  <a:ext uri="{FF2B5EF4-FFF2-40B4-BE49-F238E27FC236}">
                    <a16:creationId xmlns:a16="http://schemas.microsoft.com/office/drawing/2014/main" id="{AD70FEC9-8C3F-796E-F340-E041EF5D5167}"/>
                  </a:ext>
                </a:extLst>
              </p:cNvPr>
              <p:cNvSpPr>
                <a:spLocks/>
              </p:cNvSpPr>
              <p:nvPr/>
            </p:nvSpPr>
            <p:spPr bwMode="auto">
              <a:xfrm rot="16200000" flipH="1" flipV="1">
                <a:off x="2207385" y="6078607"/>
                <a:ext cx="375999" cy="189960"/>
              </a:xfrm>
              <a:custGeom>
                <a:avLst/>
                <a:gdLst>
                  <a:gd name="connsiteX0" fmla="*/ 575 w 375999"/>
                  <a:gd name="connsiteY0" fmla="*/ 183647 h 189960"/>
                  <a:gd name="connsiteX1" fmla="*/ 126436 w 375999"/>
                  <a:gd name="connsiteY1" fmla="*/ 113127 h 189960"/>
                  <a:gd name="connsiteX2" fmla="*/ 184071 w 375999"/>
                  <a:gd name="connsiteY2" fmla="*/ 51649 h 189960"/>
                  <a:gd name="connsiteX3" fmla="*/ 221425 w 375999"/>
                  <a:gd name="connsiteY3" fmla="*/ 0 h 189960"/>
                  <a:gd name="connsiteX4" fmla="*/ 375999 w 375999"/>
                  <a:gd name="connsiteY4" fmla="*/ 0 h 189960"/>
                  <a:gd name="connsiteX5" fmla="*/ 363782 w 375999"/>
                  <a:gd name="connsiteY5" fmla="*/ 16554 h 189960"/>
                  <a:gd name="connsiteX6" fmla="*/ 239052 w 375999"/>
                  <a:gd name="connsiteY6" fmla="*/ 140628 h 189960"/>
                  <a:gd name="connsiteX7" fmla="*/ 2282 w 375999"/>
                  <a:gd name="connsiteY7" fmla="*/ 186676 h 189960"/>
                  <a:gd name="connsiteX8" fmla="*/ 575 w 375999"/>
                  <a:gd name="connsiteY8" fmla="*/ 183647 h 18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999" h="189960">
                    <a:moveTo>
                      <a:pt x="575" y="183647"/>
                    </a:moveTo>
                    <a:cubicBezTo>
                      <a:pt x="8311" y="173565"/>
                      <a:pt x="92109" y="143346"/>
                      <a:pt x="126436" y="113127"/>
                    </a:cubicBezTo>
                    <a:cubicBezTo>
                      <a:pt x="146052" y="95859"/>
                      <a:pt x="165436" y="74754"/>
                      <a:pt x="184071" y="51649"/>
                    </a:cubicBezTo>
                    <a:lnTo>
                      <a:pt x="221425" y="0"/>
                    </a:lnTo>
                    <a:lnTo>
                      <a:pt x="375999" y="0"/>
                    </a:lnTo>
                    <a:lnTo>
                      <a:pt x="363782" y="16554"/>
                    </a:lnTo>
                    <a:cubicBezTo>
                      <a:pt x="321552" y="68998"/>
                      <a:pt x="279898" y="110889"/>
                      <a:pt x="239052" y="140628"/>
                    </a:cubicBezTo>
                    <a:cubicBezTo>
                      <a:pt x="157359" y="200107"/>
                      <a:pt x="21205" y="191153"/>
                      <a:pt x="2282" y="186676"/>
                    </a:cubicBezTo>
                    <a:cubicBezTo>
                      <a:pt x="-83" y="186117"/>
                      <a:pt x="-530" y="185087"/>
                      <a:pt x="575" y="183647"/>
                    </a:cubicBezTo>
                    <a:close/>
                  </a:path>
                </a:pathLst>
              </a:custGeom>
              <a:grp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p>
            </p:txBody>
          </p:sp>
          <p:sp>
            <p:nvSpPr>
              <p:cNvPr id="292937" name="任意多边形 166">
                <a:extLst>
                  <a:ext uri="{FF2B5EF4-FFF2-40B4-BE49-F238E27FC236}">
                    <a16:creationId xmlns:a16="http://schemas.microsoft.com/office/drawing/2014/main" id="{421E248A-B2DC-634F-608E-0F81EE00BE13}"/>
                  </a:ext>
                </a:extLst>
              </p:cNvPr>
              <p:cNvSpPr/>
              <p:nvPr/>
            </p:nvSpPr>
            <p:spPr>
              <a:xfrm rot="3909515">
                <a:off x="2638980" y="4921732"/>
                <a:ext cx="387738" cy="1343615"/>
              </a:xfrm>
              <a:custGeom>
                <a:avLst/>
                <a:gdLst>
                  <a:gd name="connsiteX0" fmla="*/ 0 w 387738"/>
                  <a:gd name="connsiteY0" fmla="*/ 162448 h 1343615"/>
                  <a:gd name="connsiteX1" fmla="*/ 161551 w 387738"/>
                  <a:gd name="connsiteY1" fmla="*/ 0 h 1343615"/>
                  <a:gd name="connsiteX2" fmla="*/ 323999 w 387738"/>
                  <a:gd name="connsiteY2" fmla="*/ 161551 h 1343615"/>
                  <a:gd name="connsiteX3" fmla="*/ 242999 w 387738"/>
                  <a:gd name="connsiteY3" fmla="*/ 161775 h 1343615"/>
                  <a:gd name="connsiteX4" fmla="*/ 243001 w 387738"/>
                  <a:gd name="connsiteY4" fmla="*/ 162651 h 1343615"/>
                  <a:gd name="connsiteX5" fmla="*/ 253794 w 387738"/>
                  <a:gd name="connsiteY5" fmla="*/ 162651 h 1343615"/>
                  <a:gd name="connsiteX6" fmla="*/ 257524 w 387738"/>
                  <a:gd name="connsiteY6" fmla="*/ 278132 h 1343615"/>
                  <a:gd name="connsiteX7" fmla="*/ 249206 w 387738"/>
                  <a:gd name="connsiteY7" fmla="*/ 866284 h 1343615"/>
                  <a:gd name="connsiteX8" fmla="*/ 259227 w 387738"/>
                  <a:gd name="connsiteY8" fmla="*/ 1055572 h 1343615"/>
                  <a:gd name="connsiteX9" fmla="*/ 303054 w 387738"/>
                  <a:gd name="connsiteY9" fmla="*/ 1224568 h 1343615"/>
                  <a:gd name="connsiteX10" fmla="*/ 384822 w 387738"/>
                  <a:gd name="connsiteY10" fmla="*/ 1343470 h 1343615"/>
                  <a:gd name="connsiteX11" fmla="*/ 189306 w 387738"/>
                  <a:gd name="connsiteY11" fmla="*/ 1202214 h 1343615"/>
                  <a:gd name="connsiteX12" fmla="*/ 90634 w 387738"/>
                  <a:gd name="connsiteY12" fmla="*/ 813313 h 1343615"/>
                  <a:gd name="connsiteX13" fmla="*/ 80895 w 387738"/>
                  <a:gd name="connsiteY13" fmla="*/ 338735 h 1343615"/>
                  <a:gd name="connsiteX14" fmla="*/ 81338 w 387738"/>
                  <a:gd name="connsiteY14" fmla="*/ 284350 h 1343615"/>
                  <a:gd name="connsiteX15" fmla="*/ 81000 w 387738"/>
                  <a:gd name="connsiteY15" fmla="*/ 162223 h 134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7738" h="1343615">
                    <a:moveTo>
                      <a:pt x="0" y="162448"/>
                    </a:moveTo>
                    <a:lnTo>
                      <a:pt x="161551" y="0"/>
                    </a:lnTo>
                    <a:lnTo>
                      <a:pt x="323999" y="161551"/>
                    </a:lnTo>
                    <a:lnTo>
                      <a:pt x="242999" y="161775"/>
                    </a:lnTo>
                    <a:lnTo>
                      <a:pt x="243001" y="162651"/>
                    </a:lnTo>
                    <a:lnTo>
                      <a:pt x="253794" y="162651"/>
                    </a:lnTo>
                    <a:lnTo>
                      <a:pt x="257524" y="278132"/>
                    </a:lnTo>
                    <a:cubicBezTo>
                      <a:pt x="262401" y="466448"/>
                      <a:pt x="249221" y="736614"/>
                      <a:pt x="249206" y="866284"/>
                    </a:cubicBezTo>
                    <a:cubicBezTo>
                      <a:pt x="249190" y="995955"/>
                      <a:pt x="250296" y="995761"/>
                      <a:pt x="259227" y="1055572"/>
                    </a:cubicBezTo>
                    <a:cubicBezTo>
                      <a:pt x="268157" y="1115383"/>
                      <a:pt x="281963" y="1176747"/>
                      <a:pt x="303054" y="1224568"/>
                    </a:cubicBezTo>
                    <a:cubicBezTo>
                      <a:pt x="324147" y="1272390"/>
                      <a:pt x="403875" y="1347357"/>
                      <a:pt x="384822" y="1343470"/>
                    </a:cubicBezTo>
                    <a:cubicBezTo>
                      <a:pt x="365769" y="1339583"/>
                      <a:pt x="238452" y="1290509"/>
                      <a:pt x="189306" y="1202214"/>
                    </a:cubicBezTo>
                    <a:cubicBezTo>
                      <a:pt x="140160" y="1113919"/>
                      <a:pt x="108502" y="980158"/>
                      <a:pt x="90634" y="813313"/>
                    </a:cubicBezTo>
                    <a:cubicBezTo>
                      <a:pt x="77232" y="688179"/>
                      <a:pt x="79420" y="494148"/>
                      <a:pt x="80895" y="338735"/>
                    </a:cubicBezTo>
                    <a:lnTo>
                      <a:pt x="81338" y="284350"/>
                    </a:lnTo>
                    <a:lnTo>
                      <a:pt x="81000" y="162223"/>
                    </a:lnTo>
                    <a:close/>
                  </a:path>
                </a:pathLst>
              </a:custGeom>
              <a:grp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solidFill>
                    <a:schemeClr val="tx1"/>
                  </a:solidFill>
                </a:endParaRPr>
              </a:p>
            </p:txBody>
          </p:sp>
        </p:grpSp>
        <p:grpSp>
          <p:nvGrpSpPr>
            <p:cNvPr id="292933" name="组合 292932">
              <a:extLst>
                <a:ext uri="{FF2B5EF4-FFF2-40B4-BE49-F238E27FC236}">
                  <a16:creationId xmlns:a16="http://schemas.microsoft.com/office/drawing/2014/main" id="{46F58D3B-306E-FBAD-A913-2F6E7FBF5A8A}"/>
                </a:ext>
              </a:extLst>
            </p:cNvPr>
            <p:cNvGrpSpPr/>
            <p:nvPr/>
          </p:nvGrpSpPr>
          <p:grpSpPr>
            <a:xfrm rot="21263295" flipH="1" flipV="1">
              <a:off x="9140046" y="4207708"/>
              <a:ext cx="1343615" cy="961915"/>
              <a:chOff x="2161041" y="5399671"/>
              <a:chExt cx="1343615" cy="961915"/>
            </a:xfrm>
            <a:gradFill flip="none" rotWithShape="1">
              <a:gsLst>
                <a:gs pos="0">
                  <a:srgbClr val="FF0000">
                    <a:tint val="66000"/>
                    <a:satMod val="160000"/>
                  </a:srgbClr>
                </a:gs>
                <a:gs pos="50000">
                  <a:srgbClr val="FF0000">
                    <a:tint val="44500"/>
                    <a:satMod val="160000"/>
                  </a:srgbClr>
                </a:gs>
                <a:gs pos="100000">
                  <a:srgbClr val="FF0000">
                    <a:tint val="23500"/>
                    <a:satMod val="160000"/>
                  </a:srgbClr>
                </a:gs>
              </a:gsLst>
              <a:lin ang="8100000" scaled="1"/>
              <a:tileRect/>
            </a:gradFill>
          </p:grpSpPr>
          <p:sp>
            <p:nvSpPr>
              <p:cNvPr id="292934" name="任意多边形 168">
                <a:extLst>
                  <a:ext uri="{FF2B5EF4-FFF2-40B4-BE49-F238E27FC236}">
                    <a16:creationId xmlns:a16="http://schemas.microsoft.com/office/drawing/2014/main" id="{5E1628BD-173B-99DC-EDF9-A0DDEEC6B65A}"/>
                  </a:ext>
                </a:extLst>
              </p:cNvPr>
              <p:cNvSpPr>
                <a:spLocks/>
              </p:cNvSpPr>
              <p:nvPr/>
            </p:nvSpPr>
            <p:spPr bwMode="auto">
              <a:xfrm rot="16200000" flipH="1" flipV="1">
                <a:off x="2207385" y="6078607"/>
                <a:ext cx="375999" cy="189960"/>
              </a:xfrm>
              <a:custGeom>
                <a:avLst/>
                <a:gdLst>
                  <a:gd name="connsiteX0" fmla="*/ 575 w 375999"/>
                  <a:gd name="connsiteY0" fmla="*/ 183647 h 189960"/>
                  <a:gd name="connsiteX1" fmla="*/ 126436 w 375999"/>
                  <a:gd name="connsiteY1" fmla="*/ 113127 h 189960"/>
                  <a:gd name="connsiteX2" fmla="*/ 184071 w 375999"/>
                  <a:gd name="connsiteY2" fmla="*/ 51649 h 189960"/>
                  <a:gd name="connsiteX3" fmla="*/ 221425 w 375999"/>
                  <a:gd name="connsiteY3" fmla="*/ 0 h 189960"/>
                  <a:gd name="connsiteX4" fmla="*/ 375999 w 375999"/>
                  <a:gd name="connsiteY4" fmla="*/ 0 h 189960"/>
                  <a:gd name="connsiteX5" fmla="*/ 363782 w 375999"/>
                  <a:gd name="connsiteY5" fmla="*/ 16554 h 189960"/>
                  <a:gd name="connsiteX6" fmla="*/ 239052 w 375999"/>
                  <a:gd name="connsiteY6" fmla="*/ 140628 h 189960"/>
                  <a:gd name="connsiteX7" fmla="*/ 2282 w 375999"/>
                  <a:gd name="connsiteY7" fmla="*/ 186676 h 189960"/>
                  <a:gd name="connsiteX8" fmla="*/ 575 w 375999"/>
                  <a:gd name="connsiteY8" fmla="*/ 183647 h 18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999" h="189960">
                    <a:moveTo>
                      <a:pt x="575" y="183647"/>
                    </a:moveTo>
                    <a:cubicBezTo>
                      <a:pt x="8311" y="173565"/>
                      <a:pt x="92109" y="143346"/>
                      <a:pt x="126436" y="113127"/>
                    </a:cubicBezTo>
                    <a:cubicBezTo>
                      <a:pt x="146052" y="95859"/>
                      <a:pt x="165436" y="74754"/>
                      <a:pt x="184071" y="51649"/>
                    </a:cubicBezTo>
                    <a:lnTo>
                      <a:pt x="221425" y="0"/>
                    </a:lnTo>
                    <a:lnTo>
                      <a:pt x="375999" y="0"/>
                    </a:lnTo>
                    <a:lnTo>
                      <a:pt x="363782" y="16554"/>
                    </a:lnTo>
                    <a:cubicBezTo>
                      <a:pt x="321552" y="68998"/>
                      <a:pt x="279898" y="110889"/>
                      <a:pt x="239052" y="140628"/>
                    </a:cubicBezTo>
                    <a:cubicBezTo>
                      <a:pt x="157359" y="200107"/>
                      <a:pt x="21205" y="191153"/>
                      <a:pt x="2282" y="186676"/>
                    </a:cubicBezTo>
                    <a:cubicBezTo>
                      <a:pt x="-83" y="186117"/>
                      <a:pt x="-530" y="185087"/>
                      <a:pt x="575" y="183647"/>
                    </a:cubicBezTo>
                    <a:close/>
                  </a:path>
                </a:pathLst>
              </a:custGeom>
              <a:grp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p>
            </p:txBody>
          </p:sp>
          <p:sp>
            <p:nvSpPr>
              <p:cNvPr id="292935" name="任意多边形 169">
                <a:extLst>
                  <a:ext uri="{FF2B5EF4-FFF2-40B4-BE49-F238E27FC236}">
                    <a16:creationId xmlns:a16="http://schemas.microsoft.com/office/drawing/2014/main" id="{7EF394DA-609B-188A-04F1-B5C6B0C799EA}"/>
                  </a:ext>
                </a:extLst>
              </p:cNvPr>
              <p:cNvSpPr/>
              <p:nvPr/>
            </p:nvSpPr>
            <p:spPr>
              <a:xfrm rot="3909515">
                <a:off x="2638980" y="4921732"/>
                <a:ext cx="387738" cy="1343615"/>
              </a:xfrm>
              <a:custGeom>
                <a:avLst/>
                <a:gdLst>
                  <a:gd name="connsiteX0" fmla="*/ 0 w 387738"/>
                  <a:gd name="connsiteY0" fmla="*/ 162448 h 1343615"/>
                  <a:gd name="connsiteX1" fmla="*/ 161551 w 387738"/>
                  <a:gd name="connsiteY1" fmla="*/ 0 h 1343615"/>
                  <a:gd name="connsiteX2" fmla="*/ 323999 w 387738"/>
                  <a:gd name="connsiteY2" fmla="*/ 161551 h 1343615"/>
                  <a:gd name="connsiteX3" fmla="*/ 242999 w 387738"/>
                  <a:gd name="connsiteY3" fmla="*/ 161775 h 1343615"/>
                  <a:gd name="connsiteX4" fmla="*/ 243001 w 387738"/>
                  <a:gd name="connsiteY4" fmla="*/ 162651 h 1343615"/>
                  <a:gd name="connsiteX5" fmla="*/ 253794 w 387738"/>
                  <a:gd name="connsiteY5" fmla="*/ 162651 h 1343615"/>
                  <a:gd name="connsiteX6" fmla="*/ 257524 w 387738"/>
                  <a:gd name="connsiteY6" fmla="*/ 278132 h 1343615"/>
                  <a:gd name="connsiteX7" fmla="*/ 249206 w 387738"/>
                  <a:gd name="connsiteY7" fmla="*/ 866284 h 1343615"/>
                  <a:gd name="connsiteX8" fmla="*/ 259227 w 387738"/>
                  <a:gd name="connsiteY8" fmla="*/ 1055572 h 1343615"/>
                  <a:gd name="connsiteX9" fmla="*/ 303054 w 387738"/>
                  <a:gd name="connsiteY9" fmla="*/ 1224568 h 1343615"/>
                  <a:gd name="connsiteX10" fmla="*/ 384822 w 387738"/>
                  <a:gd name="connsiteY10" fmla="*/ 1343470 h 1343615"/>
                  <a:gd name="connsiteX11" fmla="*/ 189306 w 387738"/>
                  <a:gd name="connsiteY11" fmla="*/ 1202214 h 1343615"/>
                  <a:gd name="connsiteX12" fmla="*/ 90634 w 387738"/>
                  <a:gd name="connsiteY12" fmla="*/ 813313 h 1343615"/>
                  <a:gd name="connsiteX13" fmla="*/ 80895 w 387738"/>
                  <a:gd name="connsiteY13" fmla="*/ 338735 h 1343615"/>
                  <a:gd name="connsiteX14" fmla="*/ 81338 w 387738"/>
                  <a:gd name="connsiteY14" fmla="*/ 284350 h 1343615"/>
                  <a:gd name="connsiteX15" fmla="*/ 81000 w 387738"/>
                  <a:gd name="connsiteY15" fmla="*/ 162223 h 134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7738" h="1343615">
                    <a:moveTo>
                      <a:pt x="0" y="162448"/>
                    </a:moveTo>
                    <a:lnTo>
                      <a:pt x="161551" y="0"/>
                    </a:lnTo>
                    <a:lnTo>
                      <a:pt x="323999" y="161551"/>
                    </a:lnTo>
                    <a:lnTo>
                      <a:pt x="242999" y="161775"/>
                    </a:lnTo>
                    <a:lnTo>
                      <a:pt x="243001" y="162651"/>
                    </a:lnTo>
                    <a:lnTo>
                      <a:pt x="253794" y="162651"/>
                    </a:lnTo>
                    <a:lnTo>
                      <a:pt x="257524" y="278132"/>
                    </a:lnTo>
                    <a:cubicBezTo>
                      <a:pt x="262401" y="466448"/>
                      <a:pt x="249221" y="736614"/>
                      <a:pt x="249206" y="866284"/>
                    </a:cubicBezTo>
                    <a:cubicBezTo>
                      <a:pt x="249190" y="995955"/>
                      <a:pt x="250296" y="995761"/>
                      <a:pt x="259227" y="1055572"/>
                    </a:cubicBezTo>
                    <a:cubicBezTo>
                      <a:pt x="268157" y="1115383"/>
                      <a:pt x="281963" y="1176747"/>
                      <a:pt x="303054" y="1224568"/>
                    </a:cubicBezTo>
                    <a:cubicBezTo>
                      <a:pt x="324147" y="1272390"/>
                      <a:pt x="403875" y="1347357"/>
                      <a:pt x="384822" y="1343470"/>
                    </a:cubicBezTo>
                    <a:cubicBezTo>
                      <a:pt x="365769" y="1339583"/>
                      <a:pt x="238452" y="1290509"/>
                      <a:pt x="189306" y="1202214"/>
                    </a:cubicBezTo>
                    <a:cubicBezTo>
                      <a:pt x="140160" y="1113919"/>
                      <a:pt x="108502" y="980158"/>
                      <a:pt x="90634" y="813313"/>
                    </a:cubicBezTo>
                    <a:cubicBezTo>
                      <a:pt x="77232" y="688179"/>
                      <a:pt x="79420" y="494148"/>
                      <a:pt x="80895" y="338735"/>
                    </a:cubicBezTo>
                    <a:lnTo>
                      <a:pt x="81338" y="284350"/>
                    </a:lnTo>
                    <a:lnTo>
                      <a:pt x="81000" y="162223"/>
                    </a:lnTo>
                    <a:close/>
                  </a:path>
                </a:pathLst>
              </a:custGeom>
              <a:grp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solidFill>
                    <a:schemeClr val="tx1"/>
                  </a:solidFill>
                </a:endParaRPr>
              </a:p>
            </p:txBody>
          </p:sp>
        </p:grpSp>
      </p:grpSp>
      <p:sp>
        <p:nvSpPr>
          <p:cNvPr id="292938" name="矩形 292937">
            <a:extLst>
              <a:ext uri="{FF2B5EF4-FFF2-40B4-BE49-F238E27FC236}">
                <a16:creationId xmlns:a16="http://schemas.microsoft.com/office/drawing/2014/main" id="{613AD1B5-8A77-A157-1080-7E444A397D93}"/>
              </a:ext>
            </a:extLst>
          </p:cNvPr>
          <p:cNvSpPr/>
          <p:nvPr/>
        </p:nvSpPr>
        <p:spPr>
          <a:xfrm>
            <a:off x="7528749" y="589579"/>
            <a:ext cx="377026" cy="369332"/>
          </a:xfrm>
          <a:prstGeom prst="rect">
            <a:avLst/>
          </a:prstGeom>
        </p:spPr>
        <p:txBody>
          <a:bodyPr wrap="none">
            <a:spAutoFit/>
          </a:bodyPr>
          <a:lstStyle/>
          <a:p>
            <a:r>
              <a:rPr lang="en-US" altLang="zh-CN" dirty="0">
                <a:effectLst>
                  <a:outerShdw blurRad="38100" dist="38100" dir="2700000" algn="tl">
                    <a:srgbClr val="C0C0C0"/>
                  </a:outerShdw>
                </a:effectLst>
                <a:latin typeface="Times New Roman" pitchFamily="18" charset="0"/>
              </a:rPr>
              <a:t>3</a:t>
            </a:r>
            <a:r>
              <a:rPr lang="en-US" altLang="zh-CN" dirty="0">
                <a:effectLst>
                  <a:outerShdw blurRad="38100" dist="38100" dir="2700000" algn="tl">
                    <a:srgbClr val="C0C0C0"/>
                  </a:outerShdw>
                </a:effectLst>
                <a:latin typeface="Times New Roman" pitchFamily="18" charset="0"/>
                <a:cs typeface="Times New Roman" pitchFamily="18" charset="0"/>
              </a:rPr>
              <a:t>´</a:t>
            </a:r>
            <a:endParaRPr lang="zh-CN" altLang="en-US" dirty="0"/>
          </a:p>
        </p:txBody>
      </p:sp>
      <p:sp>
        <p:nvSpPr>
          <p:cNvPr id="292939" name="矩形 292938">
            <a:extLst>
              <a:ext uri="{FF2B5EF4-FFF2-40B4-BE49-F238E27FC236}">
                <a16:creationId xmlns:a16="http://schemas.microsoft.com/office/drawing/2014/main" id="{79E1392E-D972-2CC5-19E6-D7F65C9BD62A}"/>
              </a:ext>
            </a:extLst>
          </p:cNvPr>
          <p:cNvSpPr/>
          <p:nvPr/>
        </p:nvSpPr>
        <p:spPr>
          <a:xfrm>
            <a:off x="8370873" y="573409"/>
            <a:ext cx="377026" cy="369332"/>
          </a:xfrm>
          <a:prstGeom prst="rect">
            <a:avLst/>
          </a:prstGeom>
        </p:spPr>
        <p:txBody>
          <a:bodyPr wrap="none">
            <a:spAutoFit/>
          </a:bodyPr>
          <a:lstStyle/>
          <a:p>
            <a:r>
              <a:rPr lang="en-US" altLang="zh-CN" dirty="0">
                <a:effectLst>
                  <a:outerShdw blurRad="38100" dist="38100" dir="2700000" algn="tl">
                    <a:srgbClr val="C0C0C0"/>
                  </a:outerShdw>
                </a:effectLst>
                <a:latin typeface="Times New Roman" pitchFamily="18" charset="0"/>
              </a:rPr>
              <a:t>5</a:t>
            </a:r>
            <a:r>
              <a:rPr lang="en-US" altLang="zh-CN" dirty="0">
                <a:effectLst>
                  <a:outerShdw blurRad="38100" dist="38100" dir="2700000" algn="tl">
                    <a:srgbClr val="C0C0C0"/>
                  </a:outerShdw>
                </a:effectLst>
                <a:latin typeface="Times New Roman" pitchFamily="18" charset="0"/>
                <a:cs typeface="Times New Roman" pitchFamily="18" charset="0"/>
              </a:rPr>
              <a:t>´</a:t>
            </a:r>
            <a:endParaRPr lang="zh-CN" altLang="en-US" dirty="0"/>
          </a:p>
        </p:txBody>
      </p:sp>
      <p:sp>
        <p:nvSpPr>
          <p:cNvPr id="292940" name="矩形 292939">
            <a:extLst>
              <a:ext uri="{FF2B5EF4-FFF2-40B4-BE49-F238E27FC236}">
                <a16:creationId xmlns:a16="http://schemas.microsoft.com/office/drawing/2014/main" id="{EDA7E7E7-A24D-3255-F559-54CFBBE3CCBE}"/>
              </a:ext>
            </a:extLst>
          </p:cNvPr>
          <p:cNvSpPr/>
          <p:nvPr/>
        </p:nvSpPr>
        <p:spPr>
          <a:xfrm>
            <a:off x="8321873" y="6105248"/>
            <a:ext cx="377026" cy="369332"/>
          </a:xfrm>
          <a:prstGeom prst="rect">
            <a:avLst/>
          </a:prstGeom>
        </p:spPr>
        <p:txBody>
          <a:bodyPr wrap="none">
            <a:spAutoFit/>
          </a:bodyPr>
          <a:lstStyle/>
          <a:p>
            <a:r>
              <a:rPr lang="en-US" altLang="zh-CN" dirty="0">
                <a:effectLst>
                  <a:outerShdw blurRad="38100" dist="38100" dir="2700000" algn="tl">
                    <a:srgbClr val="C0C0C0"/>
                  </a:outerShdw>
                </a:effectLst>
                <a:latin typeface="Times New Roman" pitchFamily="18" charset="0"/>
              </a:rPr>
              <a:t>5</a:t>
            </a:r>
            <a:r>
              <a:rPr lang="en-US" altLang="zh-CN" dirty="0">
                <a:effectLst>
                  <a:outerShdw blurRad="38100" dist="38100" dir="2700000" algn="tl">
                    <a:srgbClr val="C0C0C0"/>
                  </a:outerShdw>
                </a:effectLst>
                <a:latin typeface="Times New Roman" pitchFamily="18" charset="0"/>
                <a:cs typeface="Times New Roman" pitchFamily="18" charset="0"/>
              </a:rPr>
              <a:t>´</a:t>
            </a:r>
            <a:endParaRPr lang="zh-CN" altLang="en-US" dirty="0"/>
          </a:p>
        </p:txBody>
      </p:sp>
      <p:sp>
        <p:nvSpPr>
          <p:cNvPr id="292941" name="矩形 292940">
            <a:extLst>
              <a:ext uri="{FF2B5EF4-FFF2-40B4-BE49-F238E27FC236}">
                <a16:creationId xmlns:a16="http://schemas.microsoft.com/office/drawing/2014/main" id="{32E51034-22B2-48BF-BEA9-C52709CABFAC}"/>
              </a:ext>
            </a:extLst>
          </p:cNvPr>
          <p:cNvSpPr/>
          <p:nvPr/>
        </p:nvSpPr>
        <p:spPr>
          <a:xfrm>
            <a:off x="8926944" y="6116500"/>
            <a:ext cx="377026" cy="369332"/>
          </a:xfrm>
          <a:prstGeom prst="rect">
            <a:avLst/>
          </a:prstGeom>
        </p:spPr>
        <p:txBody>
          <a:bodyPr wrap="none">
            <a:spAutoFit/>
          </a:bodyPr>
          <a:lstStyle/>
          <a:p>
            <a:r>
              <a:rPr lang="en-US" altLang="zh-CN" dirty="0">
                <a:effectLst>
                  <a:outerShdw blurRad="38100" dist="38100" dir="2700000" algn="tl">
                    <a:srgbClr val="C0C0C0"/>
                  </a:outerShdw>
                </a:effectLst>
                <a:latin typeface="Times New Roman" pitchFamily="18" charset="0"/>
              </a:rPr>
              <a:t>3</a:t>
            </a:r>
            <a:r>
              <a:rPr lang="en-US" altLang="zh-CN" dirty="0">
                <a:effectLst>
                  <a:outerShdw blurRad="38100" dist="38100" dir="2700000" algn="tl">
                    <a:srgbClr val="C0C0C0"/>
                  </a:outerShdw>
                </a:effectLst>
                <a:latin typeface="Times New Roman" pitchFamily="18" charset="0"/>
                <a:cs typeface="Times New Roman" pitchFamily="18" charset="0"/>
              </a:rPr>
              <a:t>´</a:t>
            </a:r>
            <a:endParaRPr lang="zh-CN" altLang="en-US" dirty="0"/>
          </a:p>
        </p:txBody>
      </p:sp>
      <p:sp>
        <p:nvSpPr>
          <p:cNvPr id="292942" name="右大括号 292941">
            <a:extLst>
              <a:ext uri="{FF2B5EF4-FFF2-40B4-BE49-F238E27FC236}">
                <a16:creationId xmlns:a16="http://schemas.microsoft.com/office/drawing/2014/main" id="{28CEFC25-5986-7252-B709-1BB85DA140E6}"/>
              </a:ext>
            </a:extLst>
          </p:cNvPr>
          <p:cNvSpPr/>
          <p:nvPr/>
        </p:nvSpPr>
        <p:spPr>
          <a:xfrm>
            <a:off x="9373780" y="1356870"/>
            <a:ext cx="252000" cy="2304000"/>
          </a:xfrm>
          <a:prstGeom prst="righ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92943" name="矩形 292942">
            <a:extLst>
              <a:ext uri="{FF2B5EF4-FFF2-40B4-BE49-F238E27FC236}">
                <a16:creationId xmlns:a16="http://schemas.microsoft.com/office/drawing/2014/main" id="{07761E00-2CF3-A231-779F-A39A800FE4EF}"/>
              </a:ext>
            </a:extLst>
          </p:cNvPr>
          <p:cNvSpPr/>
          <p:nvPr/>
        </p:nvSpPr>
        <p:spPr>
          <a:xfrm>
            <a:off x="9718205" y="2328969"/>
            <a:ext cx="877163" cy="923330"/>
          </a:xfrm>
          <a:prstGeom prst="rect">
            <a:avLst/>
          </a:prstGeom>
        </p:spPr>
        <p:txBody>
          <a:bodyPr wrap="none">
            <a:spAutoFit/>
          </a:bodyPr>
          <a:lstStyle/>
          <a:p>
            <a:r>
              <a:rPr lang="en-US" altLang="zh-CN" dirty="0">
                <a:effectLst>
                  <a:outerShdw blurRad="38100" dist="38100" dir="2700000" algn="tl">
                    <a:srgbClr val="C0C0C0"/>
                  </a:outerShdw>
                </a:effectLst>
                <a:latin typeface="Times New Roman" pitchFamily="18" charset="0"/>
              </a:rPr>
              <a:t>3.4nm</a:t>
            </a:r>
          </a:p>
          <a:p>
            <a:r>
              <a:rPr lang="zh-CN" altLang="en-US" dirty="0">
                <a:effectLst>
                  <a:outerShdw blurRad="38100" dist="38100" dir="2700000" algn="tl">
                    <a:srgbClr val="C0C0C0"/>
                  </a:outerShdw>
                </a:effectLst>
                <a:latin typeface="Times New Roman" pitchFamily="18" charset="0"/>
              </a:rPr>
              <a:t>螺旋一</a:t>
            </a:r>
            <a:endParaRPr lang="en-US" altLang="zh-CN" dirty="0">
              <a:effectLst>
                <a:outerShdw blurRad="38100" dist="38100" dir="2700000" algn="tl">
                  <a:srgbClr val="C0C0C0"/>
                </a:outerShdw>
              </a:effectLst>
              <a:latin typeface="Times New Roman" pitchFamily="18" charset="0"/>
            </a:endParaRPr>
          </a:p>
          <a:p>
            <a:r>
              <a:rPr lang="zh-CN" altLang="en-US" dirty="0">
                <a:effectLst>
                  <a:outerShdw blurRad="38100" dist="38100" dir="2700000" algn="tl">
                    <a:srgbClr val="C0C0C0"/>
                  </a:outerShdw>
                </a:effectLst>
                <a:latin typeface="Times New Roman" pitchFamily="18" charset="0"/>
              </a:rPr>
              <a:t>圈距离</a:t>
            </a:r>
            <a:endParaRPr lang="zh-CN" altLang="en-US" dirty="0"/>
          </a:p>
        </p:txBody>
      </p:sp>
      <p:cxnSp>
        <p:nvCxnSpPr>
          <p:cNvPr id="292944" name="直接连接符 292943">
            <a:extLst>
              <a:ext uri="{FF2B5EF4-FFF2-40B4-BE49-F238E27FC236}">
                <a16:creationId xmlns:a16="http://schemas.microsoft.com/office/drawing/2014/main" id="{12F7813B-2394-1F17-8685-899534C296F8}"/>
              </a:ext>
            </a:extLst>
          </p:cNvPr>
          <p:cNvCxnSpPr/>
          <p:nvPr/>
        </p:nvCxnSpPr>
        <p:spPr>
          <a:xfrm flipH="1">
            <a:off x="7679043" y="341073"/>
            <a:ext cx="0" cy="28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45" name="直接连接符 292944">
            <a:extLst>
              <a:ext uri="{FF2B5EF4-FFF2-40B4-BE49-F238E27FC236}">
                <a16:creationId xmlns:a16="http://schemas.microsoft.com/office/drawing/2014/main" id="{04CD15EC-4D02-577E-44C8-F454D9FC9EC2}"/>
              </a:ext>
            </a:extLst>
          </p:cNvPr>
          <p:cNvCxnSpPr/>
          <p:nvPr/>
        </p:nvCxnSpPr>
        <p:spPr>
          <a:xfrm flipH="1">
            <a:off x="9301359" y="370570"/>
            <a:ext cx="0" cy="28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46" name="直接连接符 292945">
            <a:extLst>
              <a:ext uri="{FF2B5EF4-FFF2-40B4-BE49-F238E27FC236}">
                <a16:creationId xmlns:a16="http://schemas.microsoft.com/office/drawing/2014/main" id="{A37FF82D-C7C6-EE3D-F908-ED788B887B44}"/>
              </a:ext>
            </a:extLst>
          </p:cNvPr>
          <p:cNvCxnSpPr/>
          <p:nvPr/>
        </p:nvCxnSpPr>
        <p:spPr>
          <a:xfrm>
            <a:off x="9010829" y="545335"/>
            <a:ext cx="288000" cy="0"/>
          </a:xfrm>
          <a:prstGeom prst="line">
            <a:avLst/>
          </a:prstGeom>
          <a:ln w="12700">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292947" name="矩形 292946">
            <a:extLst>
              <a:ext uri="{FF2B5EF4-FFF2-40B4-BE49-F238E27FC236}">
                <a16:creationId xmlns:a16="http://schemas.microsoft.com/office/drawing/2014/main" id="{DD8755E8-B690-3386-30D8-370CBF8148BC}"/>
              </a:ext>
            </a:extLst>
          </p:cNvPr>
          <p:cNvSpPr/>
          <p:nvPr/>
        </p:nvSpPr>
        <p:spPr>
          <a:xfrm>
            <a:off x="7831091" y="342932"/>
            <a:ext cx="1371717" cy="369332"/>
          </a:xfrm>
          <a:prstGeom prst="rect">
            <a:avLst/>
          </a:prstGeom>
        </p:spPr>
        <p:txBody>
          <a:bodyPr wrap="square">
            <a:spAutoFit/>
          </a:bodyPr>
          <a:lstStyle/>
          <a:p>
            <a:r>
              <a:rPr lang="zh-CN" altLang="en-US" dirty="0">
                <a:effectLst>
                  <a:outerShdw blurRad="38100" dist="38100" dir="2700000" algn="tl">
                    <a:srgbClr val="C0C0C0"/>
                  </a:outerShdw>
                </a:effectLst>
                <a:latin typeface="Times New Roman" pitchFamily="18" charset="0"/>
              </a:rPr>
              <a:t>～</a:t>
            </a:r>
            <a:r>
              <a:rPr lang="en-US" altLang="zh-CN" dirty="0">
                <a:effectLst>
                  <a:outerShdw blurRad="38100" dist="38100" dir="2700000" algn="tl">
                    <a:srgbClr val="C0C0C0"/>
                  </a:outerShdw>
                </a:effectLst>
                <a:latin typeface="Times New Roman" pitchFamily="18" charset="0"/>
              </a:rPr>
              <a:t>2nm</a:t>
            </a:r>
            <a:r>
              <a:rPr lang="zh-CN" altLang="en-US" dirty="0">
                <a:effectLst>
                  <a:outerShdw blurRad="38100" dist="38100" dir="2700000" algn="tl">
                    <a:srgbClr val="C0C0C0"/>
                  </a:outerShdw>
                </a:effectLst>
                <a:latin typeface="Times New Roman" pitchFamily="18" charset="0"/>
              </a:rPr>
              <a:t>直径</a:t>
            </a:r>
            <a:endParaRPr lang="zh-CN" altLang="en-US" dirty="0"/>
          </a:p>
        </p:txBody>
      </p:sp>
      <p:cxnSp>
        <p:nvCxnSpPr>
          <p:cNvPr id="292948" name="直接连接符 292947">
            <a:extLst>
              <a:ext uri="{FF2B5EF4-FFF2-40B4-BE49-F238E27FC236}">
                <a16:creationId xmlns:a16="http://schemas.microsoft.com/office/drawing/2014/main" id="{CF7E337F-6E74-567F-5C03-AA09DDDC4CF6}"/>
              </a:ext>
            </a:extLst>
          </p:cNvPr>
          <p:cNvCxnSpPr/>
          <p:nvPr/>
        </p:nvCxnSpPr>
        <p:spPr>
          <a:xfrm>
            <a:off x="7676789" y="542009"/>
            <a:ext cx="288000" cy="0"/>
          </a:xfrm>
          <a:prstGeom prst="line">
            <a:avLst/>
          </a:prstGeom>
          <a:ln w="127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92949" name="矩形 292948">
            <a:extLst>
              <a:ext uri="{FF2B5EF4-FFF2-40B4-BE49-F238E27FC236}">
                <a16:creationId xmlns:a16="http://schemas.microsoft.com/office/drawing/2014/main" id="{CE676927-0816-F6F4-D354-461E7C0CD6D3}"/>
              </a:ext>
            </a:extLst>
          </p:cNvPr>
          <p:cNvSpPr/>
          <p:nvPr/>
        </p:nvSpPr>
        <p:spPr>
          <a:xfrm>
            <a:off x="8055468" y="6351557"/>
            <a:ext cx="877163" cy="369332"/>
          </a:xfrm>
          <a:prstGeom prst="rect">
            <a:avLst/>
          </a:prstGeom>
        </p:spPr>
        <p:txBody>
          <a:bodyPr wrap="none">
            <a:spAutoFit/>
          </a:bodyPr>
          <a:lstStyle/>
          <a:p>
            <a:r>
              <a:rPr lang="zh-CN" altLang="en-US" dirty="0">
                <a:effectLst>
                  <a:outerShdw blurRad="38100" dist="38100" dir="2700000" algn="tl">
                    <a:srgbClr val="C0C0C0"/>
                  </a:outerShdw>
                </a:effectLst>
                <a:latin typeface="Times New Roman" pitchFamily="18" charset="0"/>
              </a:rPr>
              <a:t>中心轴</a:t>
            </a:r>
          </a:p>
        </p:txBody>
      </p:sp>
      <p:sp>
        <p:nvSpPr>
          <p:cNvPr id="292950" name="右大括号 292949">
            <a:extLst>
              <a:ext uri="{FF2B5EF4-FFF2-40B4-BE49-F238E27FC236}">
                <a16:creationId xmlns:a16="http://schemas.microsoft.com/office/drawing/2014/main" id="{A516F756-47CD-41FA-418A-A7998BD21729}"/>
              </a:ext>
            </a:extLst>
          </p:cNvPr>
          <p:cNvSpPr/>
          <p:nvPr/>
        </p:nvSpPr>
        <p:spPr>
          <a:xfrm flipH="1">
            <a:off x="7342844" y="1030209"/>
            <a:ext cx="252000" cy="1476000"/>
          </a:xfrm>
          <a:prstGeom prst="righ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92951" name="右大括号 292950">
            <a:extLst>
              <a:ext uri="{FF2B5EF4-FFF2-40B4-BE49-F238E27FC236}">
                <a16:creationId xmlns:a16="http://schemas.microsoft.com/office/drawing/2014/main" id="{795DB4C9-68E9-AE97-335D-B72B0E36F069}"/>
              </a:ext>
            </a:extLst>
          </p:cNvPr>
          <p:cNvSpPr/>
          <p:nvPr/>
        </p:nvSpPr>
        <p:spPr>
          <a:xfrm flipH="1">
            <a:off x="7347764" y="2524707"/>
            <a:ext cx="252000" cy="1152000"/>
          </a:xfrm>
          <a:prstGeom prst="righ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92952" name="矩形 292951">
            <a:extLst>
              <a:ext uri="{FF2B5EF4-FFF2-40B4-BE49-F238E27FC236}">
                <a16:creationId xmlns:a16="http://schemas.microsoft.com/office/drawing/2014/main" id="{83C57A7D-81E4-445B-91B5-3613B6E6B631}"/>
              </a:ext>
            </a:extLst>
          </p:cNvPr>
          <p:cNvSpPr/>
          <p:nvPr/>
        </p:nvSpPr>
        <p:spPr>
          <a:xfrm>
            <a:off x="6387824" y="1583335"/>
            <a:ext cx="998991" cy="646331"/>
          </a:xfrm>
          <a:prstGeom prst="rect">
            <a:avLst/>
          </a:prstGeom>
        </p:spPr>
        <p:txBody>
          <a:bodyPr wrap="none">
            <a:spAutoFit/>
          </a:bodyPr>
          <a:lstStyle/>
          <a:p>
            <a:pPr algn="r"/>
            <a:r>
              <a:rPr lang="zh-CN" altLang="en-US" dirty="0">
                <a:effectLst>
                  <a:outerShdw blurRad="38100" dist="38100" dir="2700000" algn="tl">
                    <a:srgbClr val="C0C0C0"/>
                  </a:outerShdw>
                </a:effectLst>
                <a:latin typeface="Times New Roman" pitchFamily="18" charset="0"/>
              </a:rPr>
              <a:t>大沟</a:t>
            </a:r>
            <a:endParaRPr lang="en-US" altLang="zh-CN" dirty="0">
              <a:effectLst>
                <a:outerShdw blurRad="38100" dist="38100" dir="2700000" algn="tl">
                  <a:srgbClr val="C0C0C0"/>
                </a:outerShdw>
              </a:effectLst>
              <a:latin typeface="Times New Roman" pitchFamily="18" charset="0"/>
            </a:endParaRPr>
          </a:p>
          <a:p>
            <a:pPr algn="r"/>
            <a:r>
              <a:rPr lang="zh-CN" altLang="en-US" dirty="0">
                <a:effectLst>
                  <a:outerShdw blurRad="38100" dist="38100" dir="2700000" algn="tl">
                    <a:srgbClr val="C0C0C0"/>
                  </a:outerShdw>
                </a:effectLst>
                <a:latin typeface="Times New Roman" pitchFamily="18" charset="0"/>
              </a:rPr>
              <a:t>～</a:t>
            </a:r>
            <a:r>
              <a:rPr lang="en-US" altLang="zh-CN" dirty="0">
                <a:effectLst>
                  <a:outerShdw blurRad="38100" dist="38100" dir="2700000" algn="tl">
                    <a:srgbClr val="C0C0C0"/>
                  </a:outerShdw>
                </a:effectLst>
                <a:latin typeface="Times New Roman" pitchFamily="18" charset="0"/>
              </a:rPr>
              <a:t>2.2nm</a:t>
            </a:r>
            <a:endParaRPr lang="zh-CN" altLang="en-US" dirty="0"/>
          </a:p>
        </p:txBody>
      </p:sp>
      <p:sp>
        <p:nvSpPr>
          <p:cNvPr id="292953" name="矩形 292952">
            <a:extLst>
              <a:ext uri="{FF2B5EF4-FFF2-40B4-BE49-F238E27FC236}">
                <a16:creationId xmlns:a16="http://schemas.microsoft.com/office/drawing/2014/main" id="{9FB40AEE-EF80-FE29-1881-659F4FFE59AE}"/>
              </a:ext>
            </a:extLst>
          </p:cNvPr>
          <p:cNvSpPr/>
          <p:nvPr/>
        </p:nvSpPr>
        <p:spPr>
          <a:xfrm>
            <a:off x="6392744" y="2930352"/>
            <a:ext cx="998991" cy="646331"/>
          </a:xfrm>
          <a:prstGeom prst="rect">
            <a:avLst/>
          </a:prstGeom>
        </p:spPr>
        <p:txBody>
          <a:bodyPr wrap="none">
            <a:spAutoFit/>
          </a:bodyPr>
          <a:lstStyle/>
          <a:p>
            <a:pPr algn="r"/>
            <a:r>
              <a:rPr lang="zh-CN" altLang="en-US" dirty="0">
                <a:effectLst>
                  <a:outerShdw blurRad="38100" dist="38100" dir="2700000" algn="tl">
                    <a:srgbClr val="C0C0C0"/>
                  </a:outerShdw>
                </a:effectLst>
                <a:latin typeface="Times New Roman" pitchFamily="18" charset="0"/>
              </a:rPr>
              <a:t>小沟</a:t>
            </a:r>
            <a:endParaRPr lang="en-US" altLang="zh-CN" dirty="0">
              <a:effectLst>
                <a:outerShdw blurRad="38100" dist="38100" dir="2700000" algn="tl">
                  <a:srgbClr val="C0C0C0"/>
                </a:outerShdw>
              </a:effectLst>
              <a:latin typeface="Times New Roman" pitchFamily="18" charset="0"/>
            </a:endParaRPr>
          </a:p>
          <a:p>
            <a:pPr algn="r"/>
            <a:r>
              <a:rPr lang="zh-CN" altLang="en-US" dirty="0">
                <a:effectLst>
                  <a:outerShdw blurRad="38100" dist="38100" dir="2700000" algn="tl">
                    <a:srgbClr val="C0C0C0"/>
                  </a:outerShdw>
                </a:effectLst>
                <a:latin typeface="Times New Roman" pitchFamily="18" charset="0"/>
              </a:rPr>
              <a:t>～</a:t>
            </a:r>
            <a:r>
              <a:rPr lang="en-US" altLang="zh-CN" dirty="0">
                <a:effectLst>
                  <a:outerShdw blurRad="38100" dist="38100" dir="2700000" algn="tl">
                    <a:srgbClr val="C0C0C0"/>
                  </a:outerShdw>
                </a:effectLst>
                <a:latin typeface="Times New Roman" pitchFamily="18" charset="0"/>
              </a:rPr>
              <a:t>1.2nm</a:t>
            </a:r>
            <a:endParaRPr lang="zh-CN" altLang="en-US" dirty="0"/>
          </a:p>
        </p:txBody>
      </p:sp>
      <p:sp>
        <p:nvSpPr>
          <p:cNvPr id="292954" name="右大括号 292953">
            <a:extLst>
              <a:ext uri="{FF2B5EF4-FFF2-40B4-BE49-F238E27FC236}">
                <a16:creationId xmlns:a16="http://schemas.microsoft.com/office/drawing/2014/main" id="{34BBE810-808A-410F-E7C3-DDC04695FD99}"/>
              </a:ext>
            </a:extLst>
          </p:cNvPr>
          <p:cNvSpPr/>
          <p:nvPr/>
        </p:nvSpPr>
        <p:spPr>
          <a:xfrm>
            <a:off x="9378263" y="3660797"/>
            <a:ext cx="252000" cy="288000"/>
          </a:xfrm>
          <a:prstGeom prst="righ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92955" name="矩形 292954">
            <a:extLst>
              <a:ext uri="{FF2B5EF4-FFF2-40B4-BE49-F238E27FC236}">
                <a16:creationId xmlns:a16="http://schemas.microsoft.com/office/drawing/2014/main" id="{E18B74DD-992E-3358-9D80-FC5891F5696E}"/>
              </a:ext>
            </a:extLst>
          </p:cNvPr>
          <p:cNvSpPr/>
          <p:nvPr/>
        </p:nvSpPr>
        <p:spPr>
          <a:xfrm>
            <a:off x="9737394" y="3624751"/>
            <a:ext cx="1576072" cy="369332"/>
          </a:xfrm>
          <a:prstGeom prst="rect">
            <a:avLst/>
          </a:prstGeom>
        </p:spPr>
        <p:txBody>
          <a:bodyPr wrap="none">
            <a:spAutoFit/>
          </a:bodyPr>
          <a:lstStyle/>
          <a:p>
            <a:r>
              <a:rPr lang="en-US" altLang="zh-CN" dirty="0">
                <a:effectLst>
                  <a:outerShdw blurRad="38100" dist="38100" dir="2700000" algn="tl">
                    <a:srgbClr val="C0C0C0"/>
                  </a:outerShdw>
                </a:effectLst>
                <a:latin typeface="Times New Roman" pitchFamily="18" charset="0"/>
              </a:rPr>
              <a:t>0.34nm</a:t>
            </a:r>
            <a:r>
              <a:rPr lang="zh-CN" altLang="en-US" dirty="0">
                <a:effectLst>
                  <a:outerShdw blurRad="38100" dist="38100" dir="2700000" algn="tl">
                    <a:srgbClr val="C0C0C0"/>
                  </a:outerShdw>
                </a:effectLst>
                <a:latin typeface="Times New Roman" pitchFamily="18" charset="0"/>
              </a:rPr>
              <a:t>碱基距</a:t>
            </a:r>
            <a:endParaRPr lang="zh-CN" altLang="en-US" dirty="0"/>
          </a:p>
        </p:txBody>
      </p:sp>
      <p:sp>
        <p:nvSpPr>
          <p:cNvPr id="292956" name="矩形 292955">
            <a:extLst>
              <a:ext uri="{FF2B5EF4-FFF2-40B4-BE49-F238E27FC236}">
                <a16:creationId xmlns:a16="http://schemas.microsoft.com/office/drawing/2014/main" id="{33824CBF-9925-2903-6D24-DBBAE83D6B86}"/>
              </a:ext>
            </a:extLst>
          </p:cNvPr>
          <p:cNvSpPr/>
          <p:nvPr/>
        </p:nvSpPr>
        <p:spPr>
          <a:xfrm>
            <a:off x="6275456" y="3938337"/>
            <a:ext cx="1107996" cy="646331"/>
          </a:xfrm>
          <a:prstGeom prst="rect">
            <a:avLst/>
          </a:prstGeom>
        </p:spPr>
        <p:txBody>
          <a:bodyPr wrap="none">
            <a:spAutoFit/>
          </a:bodyPr>
          <a:lstStyle/>
          <a:p>
            <a:pPr algn="r"/>
            <a:r>
              <a:rPr lang="zh-CN" altLang="en-US" dirty="0">
                <a:effectLst>
                  <a:outerShdw blurRad="38100" dist="38100" dir="2700000" algn="tl">
                    <a:srgbClr val="C0C0C0"/>
                  </a:outerShdw>
                </a:effectLst>
                <a:latin typeface="Times New Roman" pitchFamily="18" charset="0"/>
              </a:rPr>
              <a:t>两条链</a:t>
            </a:r>
            <a:endParaRPr lang="en-US" altLang="zh-CN" dirty="0">
              <a:effectLst>
                <a:outerShdw blurRad="38100" dist="38100" dir="2700000" algn="tl">
                  <a:srgbClr val="C0C0C0"/>
                </a:outerShdw>
              </a:effectLst>
              <a:latin typeface="Times New Roman" pitchFamily="18" charset="0"/>
            </a:endParaRPr>
          </a:p>
          <a:p>
            <a:pPr algn="r"/>
            <a:r>
              <a:rPr lang="zh-CN" altLang="en-US" dirty="0">
                <a:effectLst>
                  <a:outerShdw blurRad="38100" dist="38100" dir="2700000" algn="tl">
                    <a:srgbClr val="C0C0C0"/>
                  </a:outerShdw>
                </a:effectLst>
                <a:latin typeface="Times New Roman" pitchFamily="18" charset="0"/>
              </a:rPr>
              <a:t>反向平行</a:t>
            </a:r>
            <a:endParaRPr lang="zh-CN" altLang="en-US" dirty="0"/>
          </a:p>
        </p:txBody>
      </p:sp>
      <p:sp>
        <p:nvSpPr>
          <p:cNvPr id="292957" name="矩形 292956">
            <a:extLst>
              <a:ext uri="{FF2B5EF4-FFF2-40B4-BE49-F238E27FC236}">
                <a16:creationId xmlns:a16="http://schemas.microsoft.com/office/drawing/2014/main" id="{25073B5C-07B2-345C-69F1-882864E445D9}"/>
              </a:ext>
            </a:extLst>
          </p:cNvPr>
          <p:cNvSpPr/>
          <p:nvPr/>
        </p:nvSpPr>
        <p:spPr>
          <a:xfrm>
            <a:off x="2273284" y="5598526"/>
            <a:ext cx="2549096" cy="400110"/>
          </a:xfrm>
          <a:prstGeom prst="rect">
            <a:avLst/>
          </a:prstGeom>
        </p:spPr>
        <p:txBody>
          <a:bodyPr wrap="none">
            <a:spAutoFit/>
          </a:bodyPr>
          <a:lstStyle/>
          <a:p>
            <a:r>
              <a:rPr lang="en-US" altLang="zh-CN" sz="2000" b="1" dirty="0">
                <a:solidFill>
                  <a:srgbClr val="FFC000"/>
                </a:solidFill>
                <a:latin typeface="Times New Roman" panose="02020603050405020304" pitchFamily="18" charset="0"/>
                <a:ea typeface="方正姚体" panose="02010601030101010101" pitchFamily="2" charset="-122"/>
                <a:hlinkClick r:id="rId3" action="ppaction://hlinkfile"/>
              </a:rPr>
              <a:t>DNA</a:t>
            </a:r>
            <a:r>
              <a:rPr lang="zh-CN" altLang="en-US" sz="2000" b="1" dirty="0">
                <a:solidFill>
                  <a:srgbClr val="FFC000"/>
                </a:solidFill>
                <a:latin typeface="Times New Roman" panose="02020603050405020304" pitchFamily="18" charset="0"/>
                <a:ea typeface="方正姚体" panose="02010601030101010101" pitchFamily="2" charset="-122"/>
                <a:hlinkClick r:id="rId3" action="ppaction://hlinkfile"/>
              </a:rPr>
              <a:t>双螺旋结构视频</a:t>
            </a:r>
            <a:endParaRPr lang="zh-CN" altLang="en-US" sz="2000" b="1" dirty="0">
              <a:solidFill>
                <a:srgbClr val="FFC000"/>
              </a:solidFill>
              <a:latin typeface="Times New Roman" panose="02020603050405020304" pitchFamily="18" charset="0"/>
              <a:ea typeface="方正姚体" panose="02010601030101010101" pitchFamily="2" charset="-122"/>
            </a:endParaRPr>
          </a:p>
        </p:txBody>
      </p:sp>
      <p:sp>
        <p:nvSpPr>
          <p:cNvPr id="292958" name="矩形 292957">
            <a:extLst>
              <a:ext uri="{FF2B5EF4-FFF2-40B4-BE49-F238E27FC236}">
                <a16:creationId xmlns:a16="http://schemas.microsoft.com/office/drawing/2014/main" id="{CBF85AC4-4E55-1C45-7781-A05203E7DA33}"/>
              </a:ext>
            </a:extLst>
          </p:cNvPr>
          <p:cNvSpPr/>
          <p:nvPr/>
        </p:nvSpPr>
        <p:spPr>
          <a:xfrm>
            <a:off x="2273284" y="5157707"/>
            <a:ext cx="2549096" cy="400110"/>
          </a:xfrm>
          <a:prstGeom prst="rect">
            <a:avLst/>
          </a:prstGeom>
        </p:spPr>
        <p:txBody>
          <a:bodyPr wrap="none">
            <a:spAutoFit/>
          </a:bodyPr>
          <a:lstStyle/>
          <a:p>
            <a:r>
              <a:rPr lang="en-US" altLang="zh-CN" sz="2000" b="1" dirty="0">
                <a:solidFill>
                  <a:srgbClr val="FFC000"/>
                </a:solidFill>
                <a:latin typeface="Times New Roman" panose="02020603050405020304" pitchFamily="18" charset="0"/>
                <a:ea typeface="方正姚体" panose="02010601030101010101" pitchFamily="2" charset="-122"/>
                <a:hlinkClick r:id="rId4" action="ppaction://hlinkfile"/>
              </a:rPr>
              <a:t>DNA</a:t>
            </a:r>
            <a:r>
              <a:rPr lang="zh-CN" altLang="en-US" sz="2000" b="1" dirty="0">
                <a:solidFill>
                  <a:srgbClr val="FFC000"/>
                </a:solidFill>
                <a:latin typeface="Times New Roman" panose="02020603050405020304" pitchFamily="18" charset="0"/>
                <a:ea typeface="方正姚体" panose="02010601030101010101" pitchFamily="2" charset="-122"/>
                <a:hlinkClick r:id="rId4" action="ppaction://hlinkfile"/>
              </a:rPr>
              <a:t>双螺旋结构动画</a:t>
            </a:r>
            <a:endParaRPr lang="zh-CN" altLang="en-US" sz="2000" b="1" dirty="0">
              <a:solidFill>
                <a:srgbClr val="FFC000"/>
              </a:solidFill>
              <a:latin typeface="Times New Roman" panose="02020603050405020304" pitchFamily="18" charset="0"/>
              <a:ea typeface="方正姚体" panose="02010601030101010101" pitchFamily="2" charset="-122"/>
            </a:endParaRPr>
          </a:p>
        </p:txBody>
      </p:sp>
      <p:sp>
        <p:nvSpPr>
          <p:cNvPr id="292959" name="Text Box 2">
            <a:extLst>
              <a:ext uri="{FF2B5EF4-FFF2-40B4-BE49-F238E27FC236}">
                <a16:creationId xmlns:a16="http://schemas.microsoft.com/office/drawing/2014/main" id="{3C790E34-0DBB-2959-E5CB-C8533E893285}"/>
              </a:ext>
            </a:extLst>
          </p:cNvPr>
          <p:cNvSpPr txBox="1">
            <a:spLocks noChangeArrowheads="1"/>
          </p:cNvSpPr>
          <p:nvPr/>
        </p:nvSpPr>
        <p:spPr bwMode="auto">
          <a:xfrm>
            <a:off x="1080562" y="582609"/>
            <a:ext cx="3741818"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100000"/>
              </a:lnSpc>
              <a:spcBef>
                <a:spcPts val="0"/>
              </a:spcBef>
              <a:buNone/>
              <a:defRPr kumimoji="1" sz="2800" cap="all" baseline="0">
                <a:blipFill>
                  <a:blip r:embed="rId5">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en-US" altLang="zh-CN" dirty="0"/>
              <a:t>DNA</a:t>
            </a:r>
            <a:r>
              <a:rPr lang="zh-CN" altLang="en-US" dirty="0"/>
              <a:t>双螺旋结构要点</a:t>
            </a:r>
            <a:endParaRPr lang="en-US" altLang="zh-CN" dirty="0"/>
          </a:p>
        </p:txBody>
      </p:sp>
      <p:cxnSp>
        <p:nvCxnSpPr>
          <p:cNvPr id="292960" name="直接连接符 292959">
            <a:extLst>
              <a:ext uri="{FF2B5EF4-FFF2-40B4-BE49-F238E27FC236}">
                <a16:creationId xmlns:a16="http://schemas.microsoft.com/office/drawing/2014/main" id="{5B873390-1DFA-0F99-2292-DEBC75761824}"/>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5499890"/>
      </p:ext>
    </p:extLst>
  </p:cSld>
  <p:clrMapOvr>
    <a:masterClrMapping/>
  </p:clrMapOvr>
  <p:transition spd="med">
    <p:cove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任意多边形 355">
            <a:extLst>
              <a:ext uri="{FF2B5EF4-FFF2-40B4-BE49-F238E27FC236}">
                <a16:creationId xmlns:a16="http://schemas.microsoft.com/office/drawing/2014/main" id="{FBC90C61-6A09-9898-56BD-4F72A0134AC4}"/>
              </a:ext>
            </a:extLst>
          </p:cNvPr>
          <p:cNvSpPr/>
          <p:nvPr/>
        </p:nvSpPr>
        <p:spPr>
          <a:xfrm rot="840000" flipH="1" flipV="1">
            <a:off x="8904324" y="1243668"/>
            <a:ext cx="300791" cy="78021"/>
          </a:xfrm>
          <a:custGeom>
            <a:avLst/>
            <a:gdLst>
              <a:gd name="connsiteX0" fmla="*/ 42448 w 394845"/>
              <a:gd name="connsiteY0" fmla="*/ 6355 h 150256"/>
              <a:gd name="connsiteX1" fmla="*/ 94562 w 394845"/>
              <a:gd name="connsiteY1" fmla="*/ 4963 h 150256"/>
              <a:gd name="connsiteX2" fmla="*/ 95757 w 394845"/>
              <a:gd name="connsiteY2" fmla="*/ 5239 h 150256"/>
              <a:gd name="connsiteX3" fmla="*/ 291900 w 394845"/>
              <a:gd name="connsiteY3" fmla="*/ 0 h 150256"/>
              <a:gd name="connsiteX4" fmla="*/ 394845 w 394845"/>
              <a:gd name="connsiteY4" fmla="*/ 138047 h 150256"/>
              <a:gd name="connsiteX5" fmla="*/ 105253 w 394845"/>
              <a:gd name="connsiteY5" fmla="*/ 148160 h 150256"/>
              <a:gd name="connsiteX6" fmla="*/ 105645 w 394845"/>
              <a:gd name="connsiteY6" fmla="*/ 147857 h 150256"/>
              <a:gd name="connsiteX7" fmla="*/ 36935 w 394845"/>
              <a:gd name="connsiteY7" fmla="*/ 150256 h 150256"/>
              <a:gd name="connsiteX8" fmla="*/ 20700 w 394845"/>
              <a:gd name="connsiteY8" fmla="*/ 137711 h 150256"/>
              <a:gd name="connsiteX9" fmla="*/ 0 w 394845"/>
              <a:gd name="connsiteY9" fmla="*/ 80435 h 150256"/>
              <a:gd name="connsiteX10" fmla="*/ 20700 w 394845"/>
              <a:gd name="connsiteY10" fmla="*/ 23160 h 150256"/>
              <a:gd name="connsiteX0" fmla="*/ 42448 w 394845"/>
              <a:gd name="connsiteY0" fmla="*/ 1392 h 145293"/>
              <a:gd name="connsiteX1" fmla="*/ 94562 w 394845"/>
              <a:gd name="connsiteY1" fmla="*/ 0 h 145293"/>
              <a:gd name="connsiteX2" fmla="*/ 95757 w 394845"/>
              <a:gd name="connsiteY2" fmla="*/ 276 h 145293"/>
              <a:gd name="connsiteX3" fmla="*/ 315333 w 394845"/>
              <a:gd name="connsiteY3" fmla="*/ 8209 h 145293"/>
              <a:gd name="connsiteX4" fmla="*/ 394845 w 394845"/>
              <a:gd name="connsiteY4" fmla="*/ 133084 h 145293"/>
              <a:gd name="connsiteX5" fmla="*/ 105253 w 394845"/>
              <a:gd name="connsiteY5" fmla="*/ 143197 h 145293"/>
              <a:gd name="connsiteX6" fmla="*/ 105645 w 394845"/>
              <a:gd name="connsiteY6" fmla="*/ 142894 h 145293"/>
              <a:gd name="connsiteX7" fmla="*/ 36935 w 394845"/>
              <a:gd name="connsiteY7" fmla="*/ 145293 h 145293"/>
              <a:gd name="connsiteX8" fmla="*/ 20700 w 394845"/>
              <a:gd name="connsiteY8" fmla="*/ 132748 h 145293"/>
              <a:gd name="connsiteX9" fmla="*/ 0 w 394845"/>
              <a:gd name="connsiteY9" fmla="*/ 75472 h 145293"/>
              <a:gd name="connsiteX10" fmla="*/ 20700 w 394845"/>
              <a:gd name="connsiteY10" fmla="*/ 18197 h 145293"/>
              <a:gd name="connsiteX11" fmla="*/ 42448 w 394845"/>
              <a:gd name="connsiteY11" fmla="*/ 1392 h 145293"/>
              <a:gd name="connsiteX0" fmla="*/ 42448 w 315333"/>
              <a:gd name="connsiteY0" fmla="*/ 1392 h 145293"/>
              <a:gd name="connsiteX1" fmla="*/ 94562 w 315333"/>
              <a:gd name="connsiteY1" fmla="*/ 0 h 145293"/>
              <a:gd name="connsiteX2" fmla="*/ 95757 w 315333"/>
              <a:gd name="connsiteY2" fmla="*/ 276 h 145293"/>
              <a:gd name="connsiteX3" fmla="*/ 315333 w 315333"/>
              <a:gd name="connsiteY3" fmla="*/ 8209 h 145293"/>
              <a:gd name="connsiteX4" fmla="*/ 311864 w 315333"/>
              <a:gd name="connsiteY4" fmla="*/ 136279 h 145293"/>
              <a:gd name="connsiteX5" fmla="*/ 105253 w 315333"/>
              <a:gd name="connsiteY5" fmla="*/ 143197 h 145293"/>
              <a:gd name="connsiteX6" fmla="*/ 105645 w 315333"/>
              <a:gd name="connsiteY6" fmla="*/ 142894 h 145293"/>
              <a:gd name="connsiteX7" fmla="*/ 36935 w 315333"/>
              <a:gd name="connsiteY7" fmla="*/ 145293 h 145293"/>
              <a:gd name="connsiteX8" fmla="*/ 20700 w 315333"/>
              <a:gd name="connsiteY8" fmla="*/ 132748 h 145293"/>
              <a:gd name="connsiteX9" fmla="*/ 0 w 315333"/>
              <a:gd name="connsiteY9" fmla="*/ 75472 h 145293"/>
              <a:gd name="connsiteX10" fmla="*/ 20700 w 315333"/>
              <a:gd name="connsiteY10" fmla="*/ 18197 h 145293"/>
              <a:gd name="connsiteX11" fmla="*/ 42448 w 315333"/>
              <a:gd name="connsiteY11" fmla="*/ 1392 h 145293"/>
              <a:gd name="connsiteX0" fmla="*/ 42448 w 316603"/>
              <a:gd name="connsiteY0" fmla="*/ 3041 h 146942"/>
              <a:gd name="connsiteX1" fmla="*/ 94562 w 316603"/>
              <a:gd name="connsiteY1" fmla="*/ 1649 h 146942"/>
              <a:gd name="connsiteX2" fmla="*/ 95757 w 316603"/>
              <a:gd name="connsiteY2" fmla="*/ 1925 h 146942"/>
              <a:gd name="connsiteX3" fmla="*/ 316603 w 316603"/>
              <a:gd name="connsiteY3" fmla="*/ 0 h 146942"/>
              <a:gd name="connsiteX4" fmla="*/ 311864 w 316603"/>
              <a:gd name="connsiteY4" fmla="*/ 137928 h 146942"/>
              <a:gd name="connsiteX5" fmla="*/ 105253 w 316603"/>
              <a:gd name="connsiteY5" fmla="*/ 144846 h 146942"/>
              <a:gd name="connsiteX6" fmla="*/ 105645 w 316603"/>
              <a:gd name="connsiteY6" fmla="*/ 144543 h 146942"/>
              <a:gd name="connsiteX7" fmla="*/ 36935 w 316603"/>
              <a:gd name="connsiteY7" fmla="*/ 146942 h 146942"/>
              <a:gd name="connsiteX8" fmla="*/ 20700 w 316603"/>
              <a:gd name="connsiteY8" fmla="*/ 134397 h 146942"/>
              <a:gd name="connsiteX9" fmla="*/ 0 w 316603"/>
              <a:gd name="connsiteY9" fmla="*/ 77121 h 146942"/>
              <a:gd name="connsiteX10" fmla="*/ 20700 w 316603"/>
              <a:gd name="connsiteY10" fmla="*/ 19846 h 146942"/>
              <a:gd name="connsiteX11" fmla="*/ 42448 w 316603"/>
              <a:gd name="connsiteY11" fmla="*/ 3041 h 146942"/>
              <a:gd name="connsiteX0" fmla="*/ 42448 w 325877"/>
              <a:gd name="connsiteY0" fmla="*/ 3041 h 146942"/>
              <a:gd name="connsiteX1" fmla="*/ 94562 w 325877"/>
              <a:gd name="connsiteY1" fmla="*/ 1649 h 146942"/>
              <a:gd name="connsiteX2" fmla="*/ 95757 w 325877"/>
              <a:gd name="connsiteY2" fmla="*/ 1925 h 146942"/>
              <a:gd name="connsiteX3" fmla="*/ 316603 w 325877"/>
              <a:gd name="connsiteY3" fmla="*/ 0 h 146942"/>
              <a:gd name="connsiteX4" fmla="*/ 325797 w 325877"/>
              <a:gd name="connsiteY4" fmla="*/ 141230 h 146942"/>
              <a:gd name="connsiteX5" fmla="*/ 105253 w 325877"/>
              <a:gd name="connsiteY5" fmla="*/ 144846 h 146942"/>
              <a:gd name="connsiteX6" fmla="*/ 105645 w 325877"/>
              <a:gd name="connsiteY6" fmla="*/ 144543 h 146942"/>
              <a:gd name="connsiteX7" fmla="*/ 36935 w 325877"/>
              <a:gd name="connsiteY7" fmla="*/ 146942 h 146942"/>
              <a:gd name="connsiteX8" fmla="*/ 20700 w 325877"/>
              <a:gd name="connsiteY8" fmla="*/ 134397 h 146942"/>
              <a:gd name="connsiteX9" fmla="*/ 0 w 325877"/>
              <a:gd name="connsiteY9" fmla="*/ 77121 h 146942"/>
              <a:gd name="connsiteX10" fmla="*/ 20700 w 325877"/>
              <a:gd name="connsiteY10" fmla="*/ 19846 h 146942"/>
              <a:gd name="connsiteX11" fmla="*/ 42448 w 325877"/>
              <a:gd name="connsiteY11" fmla="*/ 3041 h 146942"/>
              <a:gd name="connsiteX0" fmla="*/ 42448 w 331176"/>
              <a:gd name="connsiteY0" fmla="*/ 13984 h 157885"/>
              <a:gd name="connsiteX1" fmla="*/ 94562 w 331176"/>
              <a:gd name="connsiteY1" fmla="*/ 12592 h 157885"/>
              <a:gd name="connsiteX2" fmla="*/ 95757 w 331176"/>
              <a:gd name="connsiteY2" fmla="*/ 12868 h 157885"/>
              <a:gd name="connsiteX3" fmla="*/ 331176 w 331176"/>
              <a:gd name="connsiteY3" fmla="*/ 1 h 157885"/>
              <a:gd name="connsiteX4" fmla="*/ 325797 w 331176"/>
              <a:gd name="connsiteY4" fmla="*/ 152173 h 157885"/>
              <a:gd name="connsiteX5" fmla="*/ 105253 w 331176"/>
              <a:gd name="connsiteY5" fmla="*/ 155789 h 157885"/>
              <a:gd name="connsiteX6" fmla="*/ 105645 w 331176"/>
              <a:gd name="connsiteY6" fmla="*/ 155486 h 157885"/>
              <a:gd name="connsiteX7" fmla="*/ 36935 w 331176"/>
              <a:gd name="connsiteY7" fmla="*/ 157885 h 157885"/>
              <a:gd name="connsiteX8" fmla="*/ 20700 w 331176"/>
              <a:gd name="connsiteY8" fmla="*/ 145340 h 157885"/>
              <a:gd name="connsiteX9" fmla="*/ 0 w 331176"/>
              <a:gd name="connsiteY9" fmla="*/ 88064 h 157885"/>
              <a:gd name="connsiteX10" fmla="*/ 20700 w 331176"/>
              <a:gd name="connsiteY10" fmla="*/ 30789 h 157885"/>
              <a:gd name="connsiteX11" fmla="*/ 42448 w 331176"/>
              <a:gd name="connsiteY11" fmla="*/ 13984 h 157885"/>
              <a:gd name="connsiteX0" fmla="*/ 42448 w 331176"/>
              <a:gd name="connsiteY0" fmla="*/ 13982 h 157883"/>
              <a:gd name="connsiteX1" fmla="*/ 94562 w 331176"/>
              <a:gd name="connsiteY1" fmla="*/ 12590 h 157883"/>
              <a:gd name="connsiteX2" fmla="*/ 95757 w 331176"/>
              <a:gd name="connsiteY2" fmla="*/ 12866 h 157883"/>
              <a:gd name="connsiteX3" fmla="*/ 331176 w 331176"/>
              <a:gd name="connsiteY3" fmla="*/ -1 h 157883"/>
              <a:gd name="connsiteX4" fmla="*/ 318196 w 331176"/>
              <a:gd name="connsiteY4" fmla="*/ 155449 h 157883"/>
              <a:gd name="connsiteX5" fmla="*/ 105253 w 331176"/>
              <a:gd name="connsiteY5" fmla="*/ 155787 h 157883"/>
              <a:gd name="connsiteX6" fmla="*/ 105645 w 331176"/>
              <a:gd name="connsiteY6" fmla="*/ 155484 h 157883"/>
              <a:gd name="connsiteX7" fmla="*/ 36935 w 331176"/>
              <a:gd name="connsiteY7" fmla="*/ 157883 h 157883"/>
              <a:gd name="connsiteX8" fmla="*/ 20700 w 331176"/>
              <a:gd name="connsiteY8" fmla="*/ 145338 h 157883"/>
              <a:gd name="connsiteX9" fmla="*/ 0 w 331176"/>
              <a:gd name="connsiteY9" fmla="*/ 88062 h 157883"/>
              <a:gd name="connsiteX10" fmla="*/ 20700 w 331176"/>
              <a:gd name="connsiteY10" fmla="*/ 30787 h 157883"/>
              <a:gd name="connsiteX11" fmla="*/ 42448 w 331176"/>
              <a:gd name="connsiteY11" fmla="*/ 13982 h 157883"/>
              <a:gd name="connsiteX0" fmla="*/ 42448 w 331176"/>
              <a:gd name="connsiteY0" fmla="*/ 13984 h 157885"/>
              <a:gd name="connsiteX1" fmla="*/ 94562 w 331176"/>
              <a:gd name="connsiteY1" fmla="*/ 12592 h 157885"/>
              <a:gd name="connsiteX2" fmla="*/ 95757 w 331176"/>
              <a:gd name="connsiteY2" fmla="*/ 12868 h 157885"/>
              <a:gd name="connsiteX3" fmla="*/ 331176 w 331176"/>
              <a:gd name="connsiteY3" fmla="*/ 1 h 157885"/>
              <a:gd name="connsiteX4" fmla="*/ 313127 w 331176"/>
              <a:gd name="connsiteY4" fmla="*/ 157639 h 157885"/>
              <a:gd name="connsiteX5" fmla="*/ 105253 w 331176"/>
              <a:gd name="connsiteY5" fmla="*/ 155789 h 157885"/>
              <a:gd name="connsiteX6" fmla="*/ 105645 w 331176"/>
              <a:gd name="connsiteY6" fmla="*/ 155486 h 157885"/>
              <a:gd name="connsiteX7" fmla="*/ 36935 w 331176"/>
              <a:gd name="connsiteY7" fmla="*/ 157885 h 157885"/>
              <a:gd name="connsiteX8" fmla="*/ 20700 w 331176"/>
              <a:gd name="connsiteY8" fmla="*/ 145340 h 157885"/>
              <a:gd name="connsiteX9" fmla="*/ 0 w 331176"/>
              <a:gd name="connsiteY9" fmla="*/ 88064 h 157885"/>
              <a:gd name="connsiteX10" fmla="*/ 20700 w 331176"/>
              <a:gd name="connsiteY10" fmla="*/ 30789 h 157885"/>
              <a:gd name="connsiteX11" fmla="*/ 42448 w 331176"/>
              <a:gd name="connsiteY11" fmla="*/ 13984 h 157885"/>
              <a:gd name="connsiteX0" fmla="*/ 42448 w 331176"/>
              <a:gd name="connsiteY0" fmla="*/ 13982 h 157883"/>
              <a:gd name="connsiteX1" fmla="*/ 94562 w 331176"/>
              <a:gd name="connsiteY1" fmla="*/ 12590 h 157883"/>
              <a:gd name="connsiteX2" fmla="*/ 95757 w 331176"/>
              <a:gd name="connsiteY2" fmla="*/ 12866 h 157883"/>
              <a:gd name="connsiteX3" fmla="*/ 331176 w 331176"/>
              <a:gd name="connsiteY3" fmla="*/ -1 h 157883"/>
              <a:gd name="connsiteX4" fmla="*/ 313127 w 331176"/>
              <a:gd name="connsiteY4" fmla="*/ 157637 h 157883"/>
              <a:gd name="connsiteX5" fmla="*/ 105253 w 331176"/>
              <a:gd name="connsiteY5" fmla="*/ 155787 h 157883"/>
              <a:gd name="connsiteX6" fmla="*/ 105645 w 331176"/>
              <a:gd name="connsiteY6" fmla="*/ 155484 h 157883"/>
              <a:gd name="connsiteX7" fmla="*/ 36935 w 331176"/>
              <a:gd name="connsiteY7" fmla="*/ 157883 h 157883"/>
              <a:gd name="connsiteX8" fmla="*/ 20700 w 331176"/>
              <a:gd name="connsiteY8" fmla="*/ 145338 h 157883"/>
              <a:gd name="connsiteX9" fmla="*/ 0 w 331176"/>
              <a:gd name="connsiteY9" fmla="*/ 88062 h 157883"/>
              <a:gd name="connsiteX10" fmla="*/ 20700 w 331176"/>
              <a:gd name="connsiteY10" fmla="*/ 30787 h 157883"/>
              <a:gd name="connsiteX11" fmla="*/ 42448 w 331176"/>
              <a:gd name="connsiteY11" fmla="*/ 13982 h 157883"/>
              <a:gd name="connsiteX0" fmla="*/ 42448 w 331808"/>
              <a:gd name="connsiteY0" fmla="*/ 9600 h 153501"/>
              <a:gd name="connsiteX1" fmla="*/ 94562 w 331808"/>
              <a:gd name="connsiteY1" fmla="*/ 8208 h 153501"/>
              <a:gd name="connsiteX2" fmla="*/ 95757 w 331808"/>
              <a:gd name="connsiteY2" fmla="*/ 8484 h 153501"/>
              <a:gd name="connsiteX3" fmla="*/ 331808 w 331808"/>
              <a:gd name="connsiteY3" fmla="*/ 1 h 153501"/>
              <a:gd name="connsiteX4" fmla="*/ 313127 w 331808"/>
              <a:gd name="connsiteY4" fmla="*/ 153255 h 153501"/>
              <a:gd name="connsiteX5" fmla="*/ 105253 w 331808"/>
              <a:gd name="connsiteY5" fmla="*/ 151405 h 153501"/>
              <a:gd name="connsiteX6" fmla="*/ 105645 w 331808"/>
              <a:gd name="connsiteY6" fmla="*/ 151102 h 153501"/>
              <a:gd name="connsiteX7" fmla="*/ 36935 w 331808"/>
              <a:gd name="connsiteY7" fmla="*/ 153501 h 153501"/>
              <a:gd name="connsiteX8" fmla="*/ 20700 w 331808"/>
              <a:gd name="connsiteY8" fmla="*/ 140956 h 153501"/>
              <a:gd name="connsiteX9" fmla="*/ 0 w 331808"/>
              <a:gd name="connsiteY9" fmla="*/ 83680 h 153501"/>
              <a:gd name="connsiteX10" fmla="*/ 20700 w 331808"/>
              <a:gd name="connsiteY10" fmla="*/ 26405 h 153501"/>
              <a:gd name="connsiteX11" fmla="*/ 42448 w 331808"/>
              <a:gd name="connsiteY11" fmla="*/ 9600 h 153501"/>
              <a:gd name="connsiteX0" fmla="*/ 42448 w 327371"/>
              <a:gd name="connsiteY0" fmla="*/ 3026 h 146927"/>
              <a:gd name="connsiteX1" fmla="*/ 94562 w 327371"/>
              <a:gd name="connsiteY1" fmla="*/ 1634 h 146927"/>
              <a:gd name="connsiteX2" fmla="*/ 95757 w 327371"/>
              <a:gd name="connsiteY2" fmla="*/ 1910 h 146927"/>
              <a:gd name="connsiteX3" fmla="*/ 327372 w 327371"/>
              <a:gd name="connsiteY3" fmla="*/ 0 h 146927"/>
              <a:gd name="connsiteX4" fmla="*/ 313127 w 327371"/>
              <a:gd name="connsiteY4" fmla="*/ 146681 h 146927"/>
              <a:gd name="connsiteX5" fmla="*/ 105253 w 327371"/>
              <a:gd name="connsiteY5" fmla="*/ 144831 h 146927"/>
              <a:gd name="connsiteX6" fmla="*/ 105645 w 327371"/>
              <a:gd name="connsiteY6" fmla="*/ 144528 h 146927"/>
              <a:gd name="connsiteX7" fmla="*/ 36935 w 327371"/>
              <a:gd name="connsiteY7" fmla="*/ 146927 h 146927"/>
              <a:gd name="connsiteX8" fmla="*/ 20700 w 327371"/>
              <a:gd name="connsiteY8" fmla="*/ 134382 h 146927"/>
              <a:gd name="connsiteX9" fmla="*/ 0 w 327371"/>
              <a:gd name="connsiteY9" fmla="*/ 77106 h 146927"/>
              <a:gd name="connsiteX10" fmla="*/ 20700 w 327371"/>
              <a:gd name="connsiteY10" fmla="*/ 19831 h 146927"/>
              <a:gd name="connsiteX11" fmla="*/ 42448 w 327371"/>
              <a:gd name="connsiteY11" fmla="*/ 3026 h 146927"/>
              <a:gd name="connsiteX0" fmla="*/ 42448 w 329905"/>
              <a:gd name="connsiteY0" fmla="*/ 4119 h 148020"/>
              <a:gd name="connsiteX1" fmla="*/ 94562 w 329905"/>
              <a:gd name="connsiteY1" fmla="*/ 2727 h 148020"/>
              <a:gd name="connsiteX2" fmla="*/ 95757 w 329905"/>
              <a:gd name="connsiteY2" fmla="*/ 3003 h 148020"/>
              <a:gd name="connsiteX3" fmla="*/ 329905 w 329905"/>
              <a:gd name="connsiteY3" fmla="*/ 1 h 148020"/>
              <a:gd name="connsiteX4" fmla="*/ 313127 w 329905"/>
              <a:gd name="connsiteY4" fmla="*/ 147774 h 148020"/>
              <a:gd name="connsiteX5" fmla="*/ 105253 w 329905"/>
              <a:gd name="connsiteY5" fmla="*/ 145924 h 148020"/>
              <a:gd name="connsiteX6" fmla="*/ 105645 w 329905"/>
              <a:gd name="connsiteY6" fmla="*/ 145621 h 148020"/>
              <a:gd name="connsiteX7" fmla="*/ 36935 w 329905"/>
              <a:gd name="connsiteY7" fmla="*/ 148020 h 148020"/>
              <a:gd name="connsiteX8" fmla="*/ 20700 w 329905"/>
              <a:gd name="connsiteY8" fmla="*/ 135475 h 148020"/>
              <a:gd name="connsiteX9" fmla="*/ 0 w 329905"/>
              <a:gd name="connsiteY9" fmla="*/ 78199 h 148020"/>
              <a:gd name="connsiteX10" fmla="*/ 20700 w 329905"/>
              <a:gd name="connsiteY10" fmla="*/ 20924 h 148020"/>
              <a:gd name="connsiteX11" fmla="*/ 42448 w 329905"/>
              <a:gd name="connsiteY11" fmla="*/ 4119 h 14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905" h="148020">
                <a:moveTo>
                  <a:pt x="42448" y="4119"/>
                </a:moveTo>
                <a:lnTo>
                  <a:pt x="94562" y="2727"/>
                </a:lnTo>
                <a:lnTo>
                  <a:pt x="95757" y="3003"/>
                </a:lnTo>
                <a:lnTo>
                  <a:pt x="329905" y="1"/>
                </a:lnTo>
                <a:cubicBezTo>
                  <a:pt x="328749" y="42691"/>
                  <a:pt x="314283" y="105084"/>
                  <a:pt x="313127" y="147774"/>
                </a:cubicBezTo>
                <a:lnTo>
                  <a:pt x="105253" y="145924"/>
                </a:lnTo>
                <a:lnTo>
                  <a:pt x="105645" y="145621"/>
                </a:lnTo>
                <a:lnTo>
                  <a:pt x="36935" y="148020"/>
                </a:lnTo>
                <a:lnTo>
                  <a:pt x="20700" y="135475"/>
                </a:lnTo>
                <a:cubicBezTo>
                  <a:pt x="7910" y="120817"/>
                  <a:pt x="0" y="100567"/>
                  <a:pt x="0" y="78199"/>
                </a:cubicBezTo>
                <a:cubicBezTo>
                  <a:pt x="0" y="55831"/>
                  <a:pt x="7910" y="35581"/>
                  <a:pt x="20700" y="20924"/>
                </a:cubicBezTo>
                <a:lnTo>
                  <a:pt x="42448" y="4119"/>
                </a:lnTo>
                <a:close/>
              </a:path>
            </a:pathLst>
          </a:custGeom>
          <a:solidFill>
            <a:srgbClr val="EF815B"/>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任意多边形 354">
            <a:extLst>
              <a:ext uri="{FF2B5EF4-FFF2-40B4-BE49-F238E27FC236}">
                <a16:creationId xmlns:a16="http://schemas.microsoft.com/office/drawing/2014/main" id="{915ACA1B-DC6A-609E-E04A-81FEAEDA2947}"/>
              </a:ext>
            </a:extLst>
          </p:cNvPr>
          <p:cNvSpPr/>
          <p:nvPr/>
        </p:nvSpPr>
        <p:spPr>
          <a:xfrm rot="2160000">
            <a:off x="8775696" y="1764037"/>
            <a:ext cx="311050" cy="298324"/>
          </a:xfrm>
          <a:custGeom>
            <a:avLst/>
            <a:gdLst>
              <a:gd name="connsiteX0" fmla="*/ 17791 w 523241"/>
              <a:gd name="connsiteY0" fmla="*/ 258984 h 445237"/>
              <a:gd name="connsiteX1" fmla="*/ 393459 w 523241"/>
              <a:gd name="connsiteY1" fmla="*/ 5933 h 445237"/>
              <a:gd name="connsiteX2" fmla="*/ 403741 w 523241"/>
              <a:gd name="connsiteY2" fmla="*/ 0 h 445237"/>
              <a:gd name="connsiteX3" fmla="*/ 523241 w 523241"/>
              <a:gd name="connsiteY3" fmla="*/ 0 h 445237"/>
              <a:gd name="connsiteX4" fmla="*/ 488533 w 523241"/>
              <a:gd name="connsiteY4" fmla="*/ 119238 h 445237"/>
              <a:gd name="connsiteX5" fmla="*/ 0 w 523241"/>
              <a:gd name="connsiteY5" fmla="*/ 445237 h 445237"/>
              <a:gd name="connsiteX6" fmla="*/ 17791 w 523241"/>
              <a:gd name="connsiteY6" fmla="*/ 258984 h 445237"/>
              <a:gd name="connsiteX0" fmla="*/ 0 w 587076"/>
              <a:gd name="connsiteY0" fmla="*/ 319363 h 445237"/>
              <a:gd name="connsiteX1" fmla="*/ 457294 w 587076"/>
              <a:gd name="connsiteY1" fmla="*/ 5933 h 445237"/>
              <a:gd name="connsiteX2" fmla="*/ 467576 w 587076"/>
              <a:gd name="connsiteY2" fmla="*/ 0 h 445237"/>
              <a:gd name="connsiteX3" fmla="*/ 587076 w 587076"/>
              <a:gd name="connsiteY3" fmla="*/ 0 h 445237"/>
              <a:gd name="connsiteX4" fmla="*/ 552368 w 587076"/>
              <a:gd name="connsiteY4" fmla="*/ 119238 h 445237"/>
              <a:gd name="connsiteX5" fmla="*/ 63835 w 587076"/>
              <a:gd name="connsiteY5" fmla="*/ 445237 h 445237"/>
              <a:gd name="connsiteX6" fmla="*/ 0 w 587076"/>
              <a:gd name="connsiteY6" fmla="*/ 319363 h 445237"/>
              <a:gd name="connsiteX0" fmla="*/ 0 w 565118"/>
              <a:gd name="connsiteY0" fmla="*/ 301238 h 445237"/>
              <a:gd name="connsiteX1" fmla="*/ 435336 w 565118"/>
              <a:gd name="connsiteY1" fmla="*/ 5933 h 445237"/>
              <a:gd name="connsiteX2" fmla="*/ 445618 w 565118"/>
              <a:gd name="connsiteY2" fmla="*/ 0 h 445237"/>
              <a:gd name="connsiteX3" fmla="*/ 565118 w 565118"/>
              <a:gd name="connsiteY3" fmla="*/ 0 h 445237"/>
              <a:gd name="connsiteX4" fmla="*/ 530410 w 565118"/>
              <a:gd name="connsiteY4" fmla="*/ 119238 h 445237"/>
              <a:gd name="connsiteX5" fmla="*/ 41877 w 565118"/>
              <a:gd name="connsiteY5" fmla="*/ 445237 h 445237"/>
              <a:gd name="connsiteX6" fmla="*/ 0 w 565118"/>
              <a:gd name="connsiteY6" fmla="*/ 301238 h 445237"/>
              <a:gd name="connsiteX0" fmla="*/ 0 w 565118"/>
              <a:gd name="connsiteY0" fmla="*/ 301238 h 461198"/>
              <a:gd name="connsiteX1" fmla="*/ 435336 w 565118"/>
              <a:gd name="connsiteY1" fmla="*/ 5933 h 461198"/>
              <a:gd name="connsiteX2" fmla="*/ 445618 w 565118"/>
              <a:gd name="connsiteY2" fmla="*/ 0 h 461198"/>
              <a:gd name="connsiteX3" fmla="*/ 565118 w 565118"/>
              <a:gd name="connsiteY3" fmla="*/ 0 h 461198"/>
              <a:gd name="connsiteX4" fmla="*/ 530410 w 565118"/>
              <a:gd name="connsiteY4" fmla="*/ 119238 h 461198"/>
              <a:gd name="connsiteX5" fmla="*/ 23418 w 565118"/>
              <a:gd name="connsiteY5" fmla="*/ 461198 h 461198"/>
              <a:gd name="connsiteX6" fmla="*/ 0 w 565118"/>
              <a:gd name="connsiteY6" fmla="*/ 301238 h 46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5118" h="461198">
                <a:moveTo>
                  <a:pt x="0" y="301238"/>
                </a:moveTo>
                <a:lnTo>
                  <a:pt x="435336" y="5933"/>
                </a:lnTo>
                <a:lnTo>
                  <a:pt x="445618" y="0"/>
                </a:lnTo>
                <a:lnTo>
                  <a:pt x="565118" y="0"/>
                </a:lnTo>
                <a:lnTo>
                  <a:pt x="530410" y="119238"/>
                </a:lnTo>
                <a:lnTo>
                  <a:pt x="23418" y="461198"/>
                </a:lnTo>
                <a:lnTo>
                  <a:pt x="0" y="301238"/>
                </a:lnTo>
                <a:close/>
              </a:path>
            </a:pathLst>
          </a:custGeom>
          <a:solidFill>
            <a:srgbClr val="22B459"/>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a16="http://schemas.microsoft.com/office/drawing/2014/main" id="{ADB4198D-A3C4-1B10-0B4F-ED3557949366}"/>
              </a:ext>
            </a:extLst>
          </p:cNvPr>
          <p:cNvSpPr/>
          <p:nvPr/>
        </p:nvSpPr>
        <p:spPr>
          <a:xfrm rot="20400000">
            <a:off x="9289155" y="4220478"/>
            <a:ext cx="141633" cy="162471"/>
          </a:xfrm>
          <a:prstGeom prst="rect">
            <a:avLst/>
          </a:prstGeom>
        </p:spPr>
        <p:txBody>
          <a:bodyPr wrap="none" lIns="36000" tIns="36000" rIns="36000" bIns="36000">
            <a:spAutoFit/>
          </a:bodyPr>
          <a:lstStyle/>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p:txBody>
      </p:sp>
      <p:cxnSp>
        <p:nvCxnSpPr>
          <p:cNvPr id="5" name="直接连接符 4">
            <a:extLst>
              <a:ext uri="{FF2B5EF4-FFF2-40B4-BE49-F238E27FC236}">
                <a16:creationId xmlns:a16="http://schemas.microsoft.com/office/drawing/2014/main" id="{5B9EA852-3B8B-5F4C-1B51-2AD6ECAF86F7}"/>
              </a:ext>
            </a:extLst>
          </p:cNvPr>
          <p:cNvCxnSpPr/>
          <p:nvPr/>
        </p:nvCxnSpPr>
        <p:spPr>
          <a:xfrm rot="600000" flipV="1">
            <a:off x="8913433" y="4143615"/>
            <a:ext cx="72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矩形 6">
            <a:extLst>
              <a:ext uri="{FF2B5EF4-FFF2-40B4-BE49-F238E27FC236}">
                <a16:creationId xmlns:a16="http://schemas.microsoft.com/office/drawing/2014/main" id="{92F3CEC2-FE24-C238-1E7E-E69A6269F878}"/>
              </a:ext>
            </a:extLst>
          </p:cNvPr>
          <p:cNvSpPr/>
          <p:nvPr/>
        </p:nvSpPr>
        <p:spPr>
          <a:xfrm rot="180000">
            <a:off x="9343694" y="3846235"/>
            <a:ext cx="141633" cy="162471"/>
          </a:xfrm>
          <a:prstGeom prst="rect">
            <a:avLst/>
          </a:prstGeom>
        </p:spPr>
        <p:txBody>
          <a:bodyPr wrap="none" lIns="36000" tIns="36000" rIns="36000" bIns="36000">
            <a:spAutoFit/>
          </a:bodyPr>
          <a:lstStyle/>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p:txBody>
      </p:sp>
      <p:cxnSp>
        <p:nvCxnSpPr>
          <p:cNvPr id="9" name="直接连接符 8">
            <a:extLst>
              <a:ext uri="{FF2B5EF4-FFF2-40B4-BE49-F238E27FC236}">
                <a16:creationId xmlns:a16="http://schemas.microsoft.com/office/drawing/2014/main" id="{3C5A63BB-34DD-61E4-6ED4-0A67E15A6F16}"/>
              </a:ext>
            </a:extLst>
          </p:cNvPr>
          <p:cNvCxnSpPr/>
          <p:nvPr/>
        </p:nvCxnSpPr>
        <p:spPr>
          <a:xfrm rot="600000">
            <a:off x="8943923" y="3854312"/>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1C0F3028-A206-0EFD-830A-6FC3284A9902}"/>
              </a:ext>
            </a:extLst>
          </p:cNvPr>
          <p:cNvCxnSpPr/>
          <p:nvPr/>
        </p:nvCxnSpPr>
        <p:spPr>
          <a:xfrm rot="22080000" flipH="1" flipV="1">
            <a:off x="9278496" y="3618983"/>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矩形 10">
            <a:extLst>
              <a:ext uri="{FF2B5EF4-FFF2-40B4-BE49-F238E27FC236}">
                <a16:creationId xmlns:a16="http://schemas.microsoft.com/office/drawing/2014/main" id="{B58640F3-8BD3-9CB5-A109-B985473306A7}"/>
              </a:ext>
            </a:extLst>
          </p:cNvPr>
          <p:cNvSpPr/>
          <p:nvPr/>
        </p:nvSpPr>
        <p:spPr>
          <a:xfrm rot="2657775">
            <a:off x="8915790" y="3556692"/>
            <a:ext cx="141633" cy="162471"/>
          </a:xfrm>
          <a:prstGeom prst="rect">
            <a:avLst/>
          </a:prstGeom>
        </p:spPr>
        <p:txBody>
          <a:bodyPr wrap="none" lIns="36000" tIns="36000" rIns="36000" bIns="36000">
            <a:spAutoFit/>
          </a:bodyPr>
          <a:lstStyle/>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p:txBody>
      </p:sp>
      <p:sp>
        <p:nvSpPr>
          <p:cNvPr id="12" name="矩形 11">
            <a:extLst>
              <a:ext uri="{FF2B5EF4-FFF2-40B4-BE49-F238E27FC236}">
                <a16:creationId xmlns:a16="http://schemas.microsoft.com/office/drawing/2014/main" id="{862724DD-C35D-A8C8-7208-58B85705DFE3}"/>
              </a:ext>
            </a:extLst>
          </p:cNvPr>
          <p:cNvSpPr/>
          <p:nvPr/>
        </p:nvSpPr>
        <p:spPr>
          <a:xfrm rot="2700000">
            <a:off x="9001521" y="3079706"/>
            <a:ext cx="141633" cy="162471"/>
          </a:xfrm>
          <a:prstGeom prst="rect">
            <a:avLst/>
          </a:prstGeom>
        </p:spPr>
        <p:txBody>
          <a:bodyPr wrap="none" lIns="36000" tIns="36000" rIns="36000" bIns="36000">
            <a:spAutoFit/>
          </a:bodyPr>
          <a:lstStyle/>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p:txBody>
      </p:sp>
      <p:sp>
        <p:nvSpPr>
          <p:cNvPr id="13" name="矩形 12">
            <a:extLst>
              <a:ext uri="{FF2B5EF4-FFF2-40B4-BE49-F238E27FC236}">
                <a16:creationId xmlns:a16="http://schemas.microsoft.com/office/drawing/2014/main" id="{6368B881-06C5-077A-7FAA-A43442E6FDA0}"/>
              </a:ext>
            </a:extLst>
          </p:cNvPr>
          <p:cNvSpPr/>
          <p:nvPr/>
        </p:nvSpPr>
        <p:spPr>
          <a:xfrm>
            <a:off x="8905639" y="3317798"/>
            <a:ext cx="141633" cy="162471"/>
          </a:xfrm>
          <a:prstGeom prst="rect">
            <a:avLst/>
          </a:prstGeom>
        </p:spPr>
        <p:txBody>
          <a:bodyPr wrap="none" lIns="36000" tIns="36000" rIns="36000" bIns="36000">
            <a:spAutoFit/>
          </a:bodyPr>
          <a:lstStyle/>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p:txBody>
      </p:sp>
      <p:cxnSp>
        <p:nvCxnSpPr>
          <p:cNvPr id="14" name="直接连接符 13">
            <a:extLst>
              <a:ext uri="{FF2B5EF4-FFF2-40B4-BE49-F238E27FC236}">
                <a16:creationId xmlns:a16="http://schemas.microsoft.com/office/drawing/2014/main" id="{0FE80806-388E-F369-C841-0DB1C87D5A15}"/>
              </a:ext>
            </a:extLst>
          </p:cNvPr>
          <p:cNvCxnSpPr/>
          <p:nvPr/>
        </p:nvCxnSpPr>
        <p:spPr>
          <a:xfrm rot="600000" flipH="1">
            <a:off x="9320124" y="3408737"/>
            <a:ext cx="36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组合 14">
            <a:extLst>
              <a:ext uri="{FF2B5EF4-FFF2-40B4-BE49-F238E27FC236}">
                <a16:creationId xmlns:a16="http://schemas.microsoft.com/office/drawing/2014/main" id="{368D3849-A16E-D118-55D4-18336ECBFBFB}"/>
              </a:ext>
            </a:extLst>
          </p:cNvPr>
          <p:cNvGrpSpPr/>
          <p:nvPr/>
        </p:nvGrpSpPr>
        <p:grpSpPr>
          <a:xfrm>
            <a:off x="8190867" y="4719814"/>
            <a:ext cx="619090" cy="396000"/>
            <a:chOff x="8886318" y="4549291"/>
            <a:chExt cx="619090" cy="396000"/>
          </a:xfrm>
        </p:grpSpPr>
        <p:sp>
          <p:nvSpPr>
            <p:cNvPr id="16" name="任意多边形 157">
              <a:extLst>
                <a:ext uri="{FF2B5EF4-FFF2-40B4-BE49-F238E27FC236}">
                  <a16:creationId xmlns:a16="http://schemas.microsoft.com/office/drawing/2014/main" id="{685E43F8-19D9-BD89-3829-6AF8881AA8E4}"/>
                </a:ext>
              </a:extLst>
            </p:cNvPr>
            <p:cNvSpPr>
              <a:spLocks noChangeAspect="1"/>
            </p:cNvSpPr>
            <p:nvPr/>
          </p:nvSpPr>
          <p:spPr>
            <a:xfrm rot="7800000" flipH="1" flipV="1">
              <a:off x="9007456" y="4476165"/>
              <a:ext cx="347988" cy="590263"/>
            </a:xfrm>
            <a:custGeom>
              <a:avLst/>
              <a:gdLst>
                <a:gd name="connsiteX0" fmla="*/ 81000 w 360000"/>
                <a:gd name="connsiteY0" fmla="*/ 610639 h 610639"/>
                <a:gd name="connsiteX1" fmla="*/ 0 w 360000"/>
                <a:gd name="connsiteY1" fmla="*/ 448639 h 610639"/>
                <a:gd name="connsiteX2" fmla="*/ 80320 w 360000"/>
                <a:gd name="connsiteY2" fmla="*/ 287999 h 610639"/>
                <a:gd name="connsiteX3" fmla="*/ 79369 w 360000"/>
                <a:gd name="connsiteY3" fmla="*/ 287999 h 610639"/>
                <a:gd name="connsiteX4" fmla="*/ 17490 w 360000"/>
                <a:gd name="connsiteY4" fmla="*/ 110006 h 610639"/>
                <a:gd name="connsiteX5" fmla="*/ 179490 w 360000"/>
                <a:gd name="connsiteY5" fmla="*/ 0 h 610639"/>
                <a:gd name="connsiteX6" fmla="*/ 341490 w 360000"/>
                <a:gd name="connsiteY6" fmla="*/ 110006 h 610639"/>
                <a:gd name="connsiteX7" fmla="*/ 279639 w 360000"/>
                <a:gd name="connsiteY7" fmla="*/ 287918 h 610639"/>
                <a:gd name="connsiteX8" fmla="*/ 360000 w 360000"/>
                <a:gd name="connsiteY8" fmla="*/ 448640 h 610639"/>
                <a:gd name="connsiteX9" fmla="*/ 279000 w 360000"/>
                <a:gd name="connsiteY9" fmla="*/ 610639 h 610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0000" h="610639">
                  <a:moveTo>
                    <a:pt x="81000" y="610639"/>
                  </a:moveTo>
                  <a:lnTo>
                    <a:pt x="0" y="448639"/>
                  </a:lnTo>
                  <a:lnTo>
                    <a:pt x="80320" y="287999"/>
                  </a:lnTo>
                  <a:lnTo>
                    <a:pt x="79369" y="287999"/>
                  </a:lnTo>
                  <a:lnTo>
                    <a:pt x="17490" y="110006"/>
                  </a:lnTo>
                  <a:lnTo>
                    <a:pt x="179490" y="0"/>
                  </a:lnTo>
                  <a:lnTo>
                    <a:pt x="341490" y="110006"/>
                  </a:lnTo>
                  <a:lnTo>
                    <a:pt x="279639" y="287918"/>
                  </a:lnTo>
                  <a:lnTo>
                    <a:pt x="360000" y="448640"/>
                  </a:lnTo>
                  <a:lnTo>
                    <a:pt x="279000" y="610639"/>
                  </a:lnTo>
                  <a:close/>
                </a:path>
              </a:pathLst>
            </a:custGeom>
            <a:solidFill>
              <a:srgbClr val="22B459"/>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17" name="任意多边形 158">
              <a:extLst>
                <a:ext uri="{FF2B5EF4-FFF2-40B4-BE49-F238E27FC236}">
                  <a16:creationId xmlns:a16="http://schemas.microsoft.com/office/drawing/2014/main" id="{5B0921FB-23AE-13A7-AE71-2EA5F3B31FB6}"/>
                </a:ext>
              </a:extLst>
            </p:cNvPr>
            <p:cNvSpPr>
              <a:spLocks noChangeAspect="1"/>
            </p:cNvSpPr>
            <p:nvPr/>
          </p:nvSpPr>
          <p:spPr>
            <a:xfrm rot="7800000" flipH="1" flipV="1">
              <a:off x="9014463" y="4422519"/>
              <a:ext cx="364173" cy="617717"/>
            </a:xfrm>
            <a:custGeom>
              <a:avLst/>
              <a:gdLst>
                <a:gd name="connsiteX0" fmla="*/ 81000 w 360000"/>
                <a:gd name="connsiteY0" fmla="*/ 610639 h 610639"/>
                <a:gd name="connsiteX1" fmla="*/ 0 w 360000"/>
                <a:gd name="connsiteY1" fmla="*/ 448639 h 610639"/>
                <a:gd name="connsiteX2" fmla="*/ 80320 w 360000"/>
                <a:gd name="connsiteY2" fmla="*/ 287999 h 610639"/>
                <a:gd name="connsiteX3" fmla="*/ 79369 w 360000"/>
                <a:gd name="connsiteY3" fmla="*/ 287999 h 610639"/>
                <a:gd name="connsiteX4" fmla="*/ 17490 w 360000"/>
                <a:gd name="connsiteY4" fmla="*/ 110006 h 610639"/>
                <a:gd name="connsiteX5" fmla="*/ 179490 w 360000"/>
                <a:gd name="connsiteY5" fmla="*/ 0 h 610639"/>
                <a:gd name="connsiteX6" fmla="*/ 341490 w 360000"/>
                <a:gd name="connsiteY6" fmla="*/ 110006 h 610639"/>
                <a:gd name="connsiteX7" fmla="*/ 279639 w 360000"/>
                <a:gd name="connsiteY7" fmla="*/ 287918 h 610639"/>
                <a:gd name="connsiteX8" fmla="*/ 360000 w 360000"/>
                <a:gd name="connsiteY8" fmla="*/ 448640 h 610639"/>
                <a:gd name="connsiteX9" fmla="*/ 279000 w 360000"/>
                <a:gd name="connsiteY9" fmla="*/ 610639 h 610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0000" h="610639">
                  <a:moveTo>
                    <a:pt x="81000" y="610639"/>
                  </a:moveTo>
                  <a:lnTo>
                    <a:pt x="0" y="448639"/>
                  </a:lnTo>
                  <a:lnTo>
                    <a:pt x="80320" y="287999"/>
                  </a:lnTo>
                  <a:lnTo>
                    <a:pt x="79369" y="287999"/>
                  </a:lnTo>
                  <a:lnTo>
                    <a:pt x="17490" y="110006"/>
                  </a:lnTo>
                  <a:lnTo>
                    <a:pt x="179490" y="0"/>
                  </a:lnTo>
                  <a:lnTo>
                    <a:pt x="341490" y="110006"/>
                  </a:lnTo>
                  <a:lnTo>
                    <a:pt x="279639" y="287918"/>
                  </a:lnTo>
                  <a:lnTo>
                    <a:pt x="360000" y="448640"/>
                  </a:lnTo>
                  <a:lnTo>
                    <a:pt x="279000" y="610639"/>
                  </a:lnTo>
                  <a:close/>
                </a:path>
              </a:pathLst>
            </a:custGeom>
            <a:solidFill>
              <a:srgbClr val="A7D1C4"/>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grpSp>
      <p:grpSp>
        <p:nvGrpSpPr>
          <p:cNvPr id="18" name="组合 17">
            <a:extLst>
              <a:ext uri="{FF2B5EF4-FFF2-40B4-BE49-F238E27FC236}">
                <a16:creationId xmlns:a16="http://schemas.microsoft.com/office/drawing/2014/main" id="{A7467653-3FCE-CD20-D427-47BE289E8231}"/>
              </a:ext>
            </a:extLst>
          </p:cNvPr>
          <p:cNvGrpSpPr>
            <a:grpSpLocks noChangeAspect="1"/>
          </p:cNvGrpSpPr>
          <p:nvPr/>
        </p:nvGrpSpPr>
        <p:grpSpPr>
          <a:xfrm>
            <a:off x="9153675" y="4949733"/>
            <a:ext cx="323230" cy="396000"/>
            <a:chOff x="9134042" y="4905133"/>
            <a:chExt cx="367306" cy="450000"/>
          </a:xfrm>
        </p:grpSpPr>
        <p:sp>
          <p:nvSpPr>
            <p:cNvPr id="19" name="六边形 18">
              <a:extLst>
                <a:ext uri="{FF2B5EF4-FFF2-40B4-BE49-F238E27FC236}">
                  <a16:creationId xmlns:a16="http://schemas.microsoft.com/office/drawing/2014/main" id="{27C9B4BF-E130-5B21-4933-7DAB64BBA83C}"/>
                </a:ext>
              </a:extLst>
            </p:cNvPr>
            <p:cNvSpPr/>
            <p:nvPr/>
          </p:nvSpPr>
          <p:spPr>
            <a:xfrm rot="3830717">
              <a:off x="9096348" y="4950133"/>
              <a:ext cx="450000" cy="360000"/>
            </a:xfrm>
            <a:prstGeom prst="hexagon">
              <a:avLst/>
            </a:prstGeom>
            <a:solidFill>
              <a:srgbClr val="FADA44"/>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0" name="六边形 19">
              <a:extLst>
                <a:ext uri="{FF2B5EF4-FFF2-40B4-BE49-F238E27FC236}">
                  <a16:creationId xmlns:a16="http://schemas.microsoft.com/office/drawing/2014/main" id="{48097811-8C8E-3711-2C8E-CAFB5A9DB557}"/>
                </a:ext>
              </a:extLst>
            </p:cNvPr>
            <p:cNvSpPr/>
            <p:nvPr/>
          </p:nvSpPr>
          <p:spPr>
            <a:xfrm rot="3830717">
              <a:off x="9107042" y="4933121"/>
              <a:ext cx="414000" cy="360000"/>
            </a:xfrm>
            <a:prstGeom prst="hexagon">
              <a:avLst/>
            </a:prstGeom>
            <a:solidFill>
              <a:srgbClr val="FEECAD"/>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grpSp>
      <p:grpSp>
        <p:nvGrpSpPr>
          <p:cNvPr id="21" name="组合 20">
            <a:extLst>
              <a:ext uri="{FF2B5EF4-FFF2-40B4-BE49-F238E27FC236}">
                <a16:creationId xmlns:a16="http://schemas.microsoft.com/office/drawing/2014/main" id="{621E6A25-8EFD-510D-4DC3-9AEE5074979B}"/>
              </a:ext>
            </a:extLst>
          </p:cNvPr>
          <p:cNvGrpSpPr/>
          <p:nvPr/>
        </p:nvGrpSpPr>
        <p:grpSpPr>
          <a:xfrm>
            <a:off x="8980307" y="5726270"/>
            <a:ext cx="648000" cy="420187"/>
            <a:chOff x="10475063" y="5857821"/>
            <a:chExt cx="648000" cy="420187"/>
          </a:xfrm>
        </p:grpSpPr>
        <p:sp>
          <p:nvSpPr>
            <p:cNvPr id="22" name="任意多边形 144">
              <a:extLst>
                <a:ext uri="{FF2B5EF4-FFF2-40B4-BE49-F238E27FC236}">
                  <a16:creationId xmlns:a16="http://schemas.microsoft.com/office/drawing/2014/main" id="{CFF671ED-384D-6393-8F83-8A252AB31E48}"/>
                </a:ext>
              </a:extLst>
            </p:cNvPr>
            <p:cNvSpPr>
              <a:spLocks noChangeAspect="1"/>
            </p:cNvSpPr>
            <p:nvPr/>
          </p:nvSpPr>
          <p:spPr>
            <a:xfrm rot="7800000">
              <a:off x="10620090" y="5780162"/>
              <a:ext cx="369292" cy="626400"/>
            </a:xfrm>
            <a:custGeom>
              <a:avLst/>
              <a:gdLst>
                <a:gd name="connsiteX0" fmla="*/ 81000 w 360000"/>
                <a:gd name="connsiteY0" fmla="*/ 610639 h 610639"/>
                <a:gd name="connsiteX1" fmla="*/ 0 w 360000"/>
                <a:gd name="connsiteY1" fmla="*/ 448639 h 610639"/>
                <a:gd name="connsiteX2" fmla="*/ 80320 w 360000"/>
                <a:gd name="connsiteY2" fmla="*/ 287999 h 610639"/>
                <a:gd name="connsiteX3" fmla="*/ 79369 w 360000"/>
                <a:gd name="connsiteY3" fmla="*/ 287999 h 610639"/>
                <a:gd name="connsiteX4" fmla="*/ 17490 w 360000"/>
                <a:gd name="connsiteY4" fmla="*/ 110006 h 610639"/>
                <a:gd name="connsiteX5" fmla="*/ 179490 w 360000"/>
                <a:gd name="connsiteY5" fmla="*/ 0 h 610639"/>
                <a:gd name="connsiteX6" fmla="*/ 341490 w 360000"/>
                <a:gd name="connsiteY6" fmla="*/ 110006 h 610639"/>
                <a:gd name="connsiteX7" fmla="*/ 279639 w 360000"/>
                <a:gd name="connsiteY7" fmla="*/ 287918 h 610639"/>
                <a:gd name="connsiteX8" fmla="*/ 360000 w 360000"/>
                <a:gd name="connsiteY8" fmla="*/ 448640 h 610639"/>
                <a:gd name="connsiteX9" fmla="*/ 279000 w 360000"/>
                <a:gd name="connsiteY9" fmla="*/ 610639 h 610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0000" h="610639">
                  <a:moveTo>
                    <a:pt x="81000" y="610639"/>
                  </a:moveTo>
                  <a:lnTo>
                    <a:pt x="0" y="448639"/>
                  </a:lnTo>
                  <a:lnTo>
                    <a:pt x="80320" y="287999"/>
                  </a:lnTo>
                  <a:lnTo>
                    <a:pt x="79369" y="287999"/>
                  </a:lnTo>
                  <a:lnTo>
                    <a:pt x="17490" y="110006"/>
                  </a:lnTo>
                  <a:lnTo>
                    <a:pt x="179490" y="0"/>
                  </a:lnTo>
                  <a:lnTo>
                    <a:pt x="341490" y="110006"/>
                  </a:lnTo>
                  <a:lnTo>
                    <a:pt x="279639" y="287918"/>
                  </a:lnTo>
                  <a:lnTo>
                    <a:pt x="360000" y="448640"/>
                  </a:lnTo>
                  <a:lnTo>
                    <a:pt x="279000" y="610639"/>
                  </a:lnTo>
                  <a:close/>
                </a:path>
              </a:pathLst>
            </a:custGeom>
            <a:solidFill>
              <a:srgbClr val="EA6C3A"/>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23" name="任意多边形 143">
              <a:extLst>
                <a:ext uri="{FF2B5EF4-FFF2-40B4-BE49-F238E27FC236}">
                  <a16:creationId xmlns:a16="http://schemas.microsoft.com/office/drawing/2014/main" id="{DDA35494-7A9B-136F-60B3-78957105E633}"/>
                </a:ext>
              </a:extLst>
            </p:cNvPr>
            <p:cNvSpPr>
              <a:spLocks noChangeAspect="1"/>
            </p:cNvSpPr>
            <p:nvPr/>
          </p:nvSpPr>
          <p:spPr>
            <a:xfrm rot="7800000">
              <a:off x="10608050" y="5724834"/>
              <a:ext cx="382026" cy="648000"/>
            </a:xfrm>
            <a:custGeom>
              <a:avLst/>
              <a:gdLst>
                <a:gd name="connsiteX0" fmla="*/ 81000 w 360000"/>
                <a:gd name="connsiteY0" fmla="*/ 610639 h 610639"/>
                <a:gd name="connsiteX1" fmla="*/ 0 w 360000"/>
                <a:gd name="connsiteY1" fmla="*/ 448639 h 610639"/>
                <a:gd name="connsiteX2" fmla="*/ 80320 w 360000"/>
                <a:gd name="connsiteY2" fmla="*/ 287999 h 610639"/>
                <a:gd name="connsiteX3" fmla="*/ 79369 w 360000"/>
                <a:gd name="connsiteY3" fmla="*/ 287999 h 610639"/>
                <a:gd name="connsiteX4" fmla="*/ 17490 w 360000"/>
                <a:gd name="connsiteY4" fmla="*/ 110006 h 610639"/>
                <a:gd name="connsiteX5" fmla="*/ 179490 w 360000"/>
                <a:gd name="connsiteY5" fmla="*/ 0 h 610639"/>
                <a:gd name="connsiteX6" fmla="*/ 341490 w 360000"/>
                <a:gd name="connsiteY6" fmla="*/ 110006 h 610639"/>
                <a:gd name="connsiteX7" fmla="*/ 279639 w 360000"/>
                <a:gd name="connsiteY7" fmla="*/ 287918 h 610639"/>
                <a:gd name="connsiteX8" fmla="*/ 360000 w 360000"/>
                <a:gd name="connsiteY8" fmla="*/ 448640 h 610639"/>
                <a:gd name="connsiteX9" fmla="*/ 279000 w 360000"/>
                <a:gd name="connsiteY9" fmla="*/ 610639 h 610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0000" h="610639">
                  <a:moveTo>
                    <a:pt x="81000" y="610639"/>
                  </a:moveTo>
                  <a:lnTo>
                    <a:pt x="0" y="448639"/>
                  </a:lnTo>
                  <a:lnTo>
                    <a:pt x="80320" y="287999"/>
                  </a:lnTo>
                  <a:lnTo>
                    <a:pt x="79369" y="287999"/>
                  </a:lnTo>
                  <a:lnTo>
                    <a:pt x="17490" y="110006"/>
                  </a:lnTo>
                  <a:lnTo>
                    <a:pt x="179490" y="0"/>
                  </a:lnTo>
                  <a:lnTo>
                    <a:pt x="341490" y="110006"/>
                  </a:lnTo>
                  <a:lnTo>
                    <a:pt x="279639" y="287918"/>
                  </a:lnTo>
                  <a:lnTo>
                    <a:pt x="360000" y="448640"/>
                  </a:lnTo>
                  <a:lnTo>
                    <a:pt x="279000" y="610639"/>
                  </a:lnTo>
                  <a:close/>
                </a:path>
              </a:pathLst>
            </a:custGeom>
            <a:solidFill>
              <a:srgbClr val="F7B2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grpSp>
      <p:sp>
        <p:nvSpPr>
          <p:cNvPr id="24" name="Rectangle 1026">
            <a:extLst>
              <a:ext uri="{FF2B5EF4-FFF2-40B4-BE49-F238E27FC236}">
                <a16:creationId xmlns:a16="http://schemas.microsoft.com/office/drawing/2014/main" id="{676712A8-29DC-92E3-629E-0F6192405F6F}"/>
              </a:ext>
            </a:extLst>
          </p:cNvPr>
          <p:cNvSpPr>
            <a:spLocks noChangeArrowheads="1"/>
          </p:cNvSpPr>
          <p:nvPr/>
        </p:nvSpPr>
        <p:spPr bwMode="auto">
          <a:xfrm>
            <a:off x="992189" y="1247775"/>
            <a:ext cx="5868000" cy="4939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60363" indent="-360363">
              <a:lnSpc>
                <a:spcPts val="4000"/>
              </a:lnSpc>
              <a:spcBef>
                <a:spcPts val="600"/>
              </a:spcBef>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戊糖和磷酸在螺旋外侧，有一定的亲水性。</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363" indent="-360363">
              <a:lnSpc>
                <a:spcPts val="4000"/>
              </a:lnSpc>
              <a:spcBef>
                <a:spcPts val="600"/>
              </a:spcBef>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碱基平面垂直中心轴居双螺旋内侧，形成疏水核心，碱基以</a:t>
            </a:r>
            <a:r>
              <a:rPr kumimoji="1"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氢键</a:t>
            </a:r>
            <a:r>
              <a:rPr kumimoji="1" lang="zh-CN" altLang="en-US" sz="2800" dirty="0">
                <a:effectLst>
                  <a:outerShdw blurRad="38100" dist="38100" dir="2700000" algn="tl">
                    <a:srgbClr val="C0C0C0"/>
                  </a:outerShdw>
                </a:effectLst>
                <a:latin typeface="Times New Roman" pitchFamily="18" charset="0"/>
              </a:rPr>
              <a:t>互补配对</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，配对形式：</a:t>
            </a:r>
            <a:r>
              <a:rPr kumimoji="1" lang="en-US" altLang="zh-CN"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A=T</a:t>
            </a:r>
            <a:r>
              <a:rPr kumimoji="1"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G</a:t>
            </a:r>
            <a:r>
              <a:rPr kumimoji="1" lang="en-US" altLang="zh-CN"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a:t>
            </a:r>
            <a:r>
              <a:rPr kumimoji="1" lang="en-US" altLang="zh-CN"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C</a:t>
            </a:r>
          </a:p>
          <a:p>
            <a:pPr marL="360363" indent="-360363">
              <a:lnSpc>
                <a:spcPts val="4000"/>
              </a:lnSpc>
              <a:spcBef>
                <a:spcPts val="600"/>
              </a:spcBef>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rPr>
              <a:t>碱基对之间形成的</a:t>
            </a:r>
            <a:r>
              <a:rPr kumimoji="1" lang="zh-CN" altLang="en-US" sz="2800" dirty="0">
                <a:solidFill>
                  <a:srgbClr val="FF0000"/>
                </a:solidFill>
                <a:effectLst>
                  <a:outerShdw blurRad="38100" dist="38100" dir="2700000" algn="tl">
                    <a:srgbClr val="C0C0C0"/>
                  </a:outerShdw>
                </a:effectLst>
                <a:latin typeface="Times New Roman" pitchFamily="18" charset="0"/>
              </a:rPr>
              <a:t>氢键</a:t>
            </a:r>
            <a:r>
              <a:rPr kumimoji="1" lang="zh-CN" altLang="en-US" sz="2800" dirty="0">
                <a:effectLst>
                  <a:outerShdw blurRad="38100" dist="38100" dir="2700000" algn="tl">
                    <a:srgbClr val="C0C0C0"/>
                  </a:outerShdw>
                </a:effectLst>
                <a:latin typeface="Times New Roman" pitchFamily="18" charset="0"/>
              </a:rPr>
              <a:t>维持双链横向稳定性。</a:t>
            </a:r>
          </a:p>
          <a:p>
            <a:pPr marL="360363" indent="-360363">
              <a:lnSpc>
                <a:spcPts val="4000"/>
              </a:lnSpc>
              <a:spcBef>
                <a:spcPts val="600"/>
              </a:spcBef>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rPr>
              <a:t>上下相邻碱基形成的</a:t>
            </a:r>
            <a:r>
              <a:rPr kumimoji="1" lang="zh-CN" altLang="en-US" sz="2800" dirty="0">
                <a:solidFill>
                  <a:srgbClr val="FF0000"/>
                </a:solidFill>
                <a:effectLst>
                  <a:outerShdw blurRad="38100" dist="38100" dir="2700000" algn="tl">
                    <a:srgbClr val="C0C0C0"/>
                  </a:outerShdw>
                </a:effectLst>
                <a:latin typeface="Times New Roman" pitchFamily="18" charset="0"/>
              </a:rPr>
              <a:t>碱基堆积力</a:t>
            </a:r>
            <a:r>
              <a:rPr kumimoji="1" lang="zh-CN" altLang="en-US" sz="2800" dirty="0">
                <a:effectLst>
                  <a:outerShdw blurRad="38100" dist="38100" dir="2700000" algn="tl">
                    <a:srgbClr val="C0C0C0"/>
                  </a:outerShdw>
                </a:effectLst>
                <a:latin typeface="Times New Roman" pitchFamily="18" charset="0"/>
              </a:rPr>
              <a:t>维持双链纵向稳定性。</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5" name="Text Box 2">
            <a:extLst>
              <a:ext uri="{FF2B5EF4-FFF2-40B4-BE49-F238E27FC236}">
                <a16:creationId xmlns:a16="http://schemas.microsoft.com/office/drawing/2014/main" id="{326D635C-67E3-244D-A655-6278BCD8F310}"/>
              </a:ext>
            </a:extLst>
          </p:cNvPr>
          <p:cNvSpPr txBox="1">
            <a:spLocks noChangeArrowheads="1"/>
          </p:cNvSpPr>
          <p:nvPr/>
        </p:nvSpPr>
        <p:spPr bwMode="auto">
          <a:xfrm>
            <a:off x="1080562" y="582609"/>
            <a:ext cx="3741818"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100000"/>
              </a:lnSpc>
              <a:spcBef>
                <a:spcPts val="0"/>
              </a:spcBef>
              <a:buNone/>
              <a:defRPr kumimoji="1" sz="2800" cap="all" baseline="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en-US" altLang="zh-CN" dirty="0"/>
              <a:t>DNA</a:t>
            </a:r>
            <a:r>
              <a:rPr lang="zh-CN" altLang="en-US" dirty="0"/>
              <a:t>双螺旋结构要点</a:t>
            </a:r>
            <a:endParaRPr lang="en-US" altLang="zh-CN" dirty="0"/>
          </a:p>
        </p:txBody>
      </p:sp>
      <p:cxnSp>
        <p:nvCxnSpPr>
          <p:cNvPr id="26" name="直接连接符 25">
            <a:extLst>
              <a:ext uri="{FF2B5EF4-FFF2-40B4-BE49-F238E27FC236}">
                <a16:creationId xmlns:a16="http://schemas.microsoft.com/office/drawing/2014/main" id="{573EC928-A474-14D7-06DF-B78F5CAE6C36}"/>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7" name="Freeform 5655">
            <a:extLst>
              <a:ext uri="{FF2B5EF4-FFF2-40B4-BE49-F238E27FC236}">
                <a16:creationId xmlns:a16="http://schemas.microsoft.com/office/drawing/2014/main" id="{68292721-63D3-0C4E-DE7F-07ED587BD70D}"/>
              </a:ext>
            </a:extLst>
          </p:cNvPr>
          <p:cNvSpPr>
            <a:spLocks/>
          </p:cNvSpPr>
          <p:nvPr/>
        </p:nvSpPr>
        <p:spPr bwMode="auto">
          <a:xfrm rot="5400000" flipH="1">
            <a:off x="8752960" y="1212207"/>
            <a:ext cx="722304" cy="79753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 name="connsiteX0" fmla="*/ 23 w 9782"/>
              <a:gd name="connsiteY0" fmla="*/ 9878 h 9898"/>
              <a:gd name="connsiteX1" fmla="*/ 1009 w 9782"/>
              <a:gd name="connsiteY1" fmla="*/ 9424 h 9898"/>
              <a:gd name="connsiteX2" fmla="*/ 1888 w 9782"/>
              <a:gd name="connsiteY2" fmla="*/ 8591 h 9898"/>
              <a:gd name="connsiteX3" fmla="*/ 2591 w 9782"/>
              <a:gd name="connsiteY3" fmla="*/ 7557 h 9898"/>
              <a:gd name="connsiteX4" fmla="*/ 4492 w 9782"/>
              <a:gd name="connsiteY4" fmla="*/ 4241 h 9898"/>
              <a:gd name="connsiteX5" fmla="*/ 6580 w 9782"/>
              <a:gd name="connsiteY5" fmla="*/ 1311 h 9898"/>
              <a:gd name="connsiteX6" fmla="*/ 8232 w 9782"/>
              <a:gd name="connsiteY6" fmla="*/ 174 h 9898"/>
              <a:gd name="connsiteX7" fmla="*/ 9774 w 9782"/>
              <a:gd name="connsiteY7" fmla="*/ 32 h 9898"/>
              <a:gd name="connsiteX8" fmla="*/ 8814 w 9782"/>
              <a:gd name="connsiteY8" fmla="*/ 458 h 9898"/>
              <a:gd name="connsiteX9" fmla="*/ 7983 w 9782"/>
              <a:gd name="connsiteY9" fmla="*/ 1201 h 9898"/>
              <a:gd name="connsiteX10" fmla="*/ 7093 w 9782"/>
              <a:gd name="connsiteY10" fmla="*/ 2421 h 9898"/>
              <a:gd name="connsiteX11" fmla="*/ 6020 w 9782"/>
              <a:gd name="connsiteY11" fmla="*/ 4260 h 9898"/>
              <a:gd name="connsiteX12" fmla="*/ 3910 w 9782"/>
              <a:gd name="connsiteY12" fmla="*/ 7671 h 9898"/>
              <a:gd name="connsiteX13" fmla="*/ 2029 w 9782"/>
              <a:gd name="connsiteY13" fmla="*/ 9594 h 9898"/>
              <a:gd name="connsiteX14" fmla="*/ 23 w 9782"/>
              <a:gd name="connsiteY14" fmla="*/ 9878 h 9898"/>
              <a:gd name="connsiteX0" fmla="*/ 23 w 9999"/>
              <a:gd name="connsiteY0" fmla="*/ 9853 h 9915"/>
              <a:gd name="connsiteX1" fmla="*/ 1030 w 9999"/>
              <a:gd name="connsiteY1" fmla="*/ 9521 h 9915"/>
              <a:gd name="connsiteX2" fmla="*/ 1929 w 9999"/>
              <a:gd name="connsiteY2" fmla="*/ 8680 h 9915"/>
              <a:gd name="connsiteX3" fmla="*/ 2648 w 9999"/>
              <a:gd name="connsiteY3" fmla="*/ 7635 h 9915"/>
              <a:gd name="connsiteX4" fmla="*/ 4591 w 9999"/>
              <a:gd name="connsiteY4" fmla="*/ 4285 h 9915"/>
              <a:gd name="connsiteX5" fmla="*/ 6726 w 9999"/>
              <a:gd name="connsiteY5" fmla="*/ 1325 h 9915"/>
              <a:gd name="connsiteX6" fmla="*/ 8414 w 9999"/>
              <a:gd name="connsiteY6" fmla="*/ 176 h 9915"/>
              <a:gd name="connsiteX7" fmla="*/ 9991 w 9999"/>
              <a:gd name="connsiteY7" fmla="*/ 32 h 9915"/>
              <a:gd name="connsiteX8" fmla="*/ 9009 w 9999"/>
              <a:gd name="connsiteY8" fmla="*/ 463 h 9915"/>
              <a:gd name="connsiteX9" fmla="*/ 8160 w 9999"/>
              <a:gd name="connsiteY9" fmla="*/ 1213 h 9915"/>
              <a:gd name="connsiteX10" fmla="*/ 7250 w 9999"/>
              <a:gd name="connsiteY10" fmla="*/ 2446 h 9915"/>
              <a:gd name="connsiteX11" fmla="*/ 6153 w 9999"/>
              <a:gd name="connsiteY11" fmla="*/ 4304 h 9915"/>
              <a:gd name="connsiteX12" fmla="*/ 3996 w 9999"/>
              <a:gd name="connsiteY12" fmla="*/ 7750 h 9915"/>
              <a:gd name="connsiteX13" fmla="*/ 2073 w 9999"/>
              <a:gd name="connsiteY13" fmla="*/ 9693 h 9915"/>
              <a:gd name="connsiteX14" fmla="*/ 23 w 9999"/>
              <a:gd name="connsiteY14" fmla="*/ 9853 h 9915"/>
              <a:gd name="connsiteX0" fmla="*/ 23 w 10000"/>
              <a:gd name="connsiteY0" fmla="*/ 9941 h 10004"/>
              <a:gd name="connsiteX1" fmla="*/ 1030 w 10000"/>
              <a:gd name="connsiteY1" fmla="*/ 9607 h 10004"/>
              <a:gd name="connsiteX2" fmla="*/ 1929 w 10000"/>
              <a:gd name="connsiteY2" fmla="*/ 8758 h 10004"/>
              <a:gd name="connsiteX3" fmla="*/ 2648 w 10000"/>
              <a:gd name="connsiteY3" fmla="*/ 7704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27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929 w 10000"/>
              <a:gd name="connsiteY2" fmla="*/ 8758 h 10004"/>
              <a:gd name="connsiteX3" fmla="*/ 2648 w 10000"/>
              <a:gd name="connsiteY3" fmla="*/ 7704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929 w 10000"/>
              <a:gd name="connsiteY2" fmla="*/ 8758 h 10004"/>
              <a:gd name="connsiteX3" fmla="*/ 2778 w 10000"/>
              <a:gd name="connsiteY3" fmla="*/ 7255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877 w 10000"/>
              <a:gd name="connsiteY2" fmla="*/ 8469 h 10004"/>
              <a:gd name="connsiteX3" fmla="*/ 2778 w 10000"/>
              <a:gd name="connsiteY3" fmla="*/ 7255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7 w 10004"/>
              <a:gd name="connsiteY0" fmla="*/ 9941 h 10012"/>
              <a:gd name="connsiteX1" fmla="*/ 956 w 10004"/>
              <a:gd name="connsiteY1" fmla="*/ 9479 h 10012"/>
              <a:gd name="connsiteX2" fmla="*/ 1881 w 10004"/>
              <a:gd name="connsiteY2" fmla="*/ 8469 h 10012"/>
              <a:gd name="connsiteX3" fmla="*/ 2782 w 10004"/>
              <a:gd name="connsiteY3" fmla="*/ 7255 h 10012"/>
              <a:gd name="connsiteX4" fmla="*/ 4595 w 10004"/>
              <a:gd name="connsiteY4" fmla="*/ 4326 h 10012"/>
              <a:gd name="connsiteX5" fmla="*/ 6731 w 10004"/>
              <a:gd name="connsiteY5" fmla="*/ 1340 h 10012"/>
              <a:gd name="connsiteX6" fmla="*/ 8419 w 10004"/>
              <a:gd name="connsiteY6" fmla="*/ 182 h 10012"/>
              <a:gd name="connsiteX7" fmla="*/ 9996 w 10004"/>
              <a:gd name="connsiteY7" fmla="*/ 36 h 10012"/>
              <a:gd name="connsiteX8" fmla="*/ 9014 w 10004"/>
              <a:gd name="connsiteY8" fmla="*/ 535 h 10012"/>
              <a:gd name="connsiteX9" fmla="*/ 8165 w 10004"/>
              <a:gd name="connsiteY9" fmla="*/ 1291 h 10012"/>
              <a:gd name="connsiteX10" fmla="*/ 7255 w 10004"/>
              <a:gd name="connsiteY10" fmla="*/ 2471 h 10012"/>
              <a:gd name="connsiteX11" fmla="*/ 6158 w 10004"/>
              <a:gd name="connsiteY11" fmla="*/ 4345 h 10012"/>
              <a:gd name="connsiteX12" fmla="*/ 4000 w 10004"/>
              <a:gd name="connsiteY12" fmla="*/ 7820 h 10012"/>
              <a:gd name="connsiteX13" fmla="*/ 2077 w 10004"/>
              <a:gd name="connsiteY13" fmla="*/ 9780 h 10012"/>
              <a:gd name="connsiteX14" fmla="*/ 27 w 10004"/>
              <a:gd name="connsiteY14" fmla="*/ 9941 h 10012"/>
              <a:gd name="connsiteX0" fmla="*/ 27 w 10004"/>
              <a:gd name="connsiteY0" fmla="*/ 9941 h 10012"/>
              <a:gd name="connsiteX1" fmla="*/ 956 w 10004"/>
              <a:gd name="connsiteY1" fmla="*/ 9479 h 10012"/>
              <a:gd name="connsiteX2" fmla="*/ 1881 w 10004"/>
              <a:gd name="connsiteY2" fmla="*/ 8469 h 10012"/>
              <a:gd name="connsiteX3" fmla="*/ 2782 w 10004"/>
              <a:gd name="connsiteY3" fmla="*/ 7255 h 10012"/>
              <a:gd name="connsiteX4" fmla="*/ 4595 w 10004"/>
              <a:gd name="connsiteY4" fmla="*/ 4326 h 10012"/>
              <a:gd name="connsiteX5" fmla="*/ 6731 w 10004"/>
              <a:gd name="connsiteY5" fmla="*/ 1340 h 10012"/>
              <a:gd name="connsiteX6" fmla="*/ 8419 w 10004"/>
              <a:gd name="connsiteY6" fmla="*/ 182 h 10012"/>
              <a:gd name="connsiteX7" fmla="*/ 9996 w 10004"/>
              <a:gd name="connsiteY7" fmla="*/ 36 h 10012"/>
              <a:gd name="connsiteX8" fmla="*/ 9014 w 10004"/>
              <a:gd name="connsiteY8" fmla="*/ 535 h 10012"/>
              <a:gd name="connsiteX9" fmla="*/ 8165 w 10004"/>
              <a:gd name="connsiteY9" fmla="*/ 1291 h 10012"/>
              <a:gd name="connsiteX10" fmla="*/ 7255 w 10004"/>
              <a:gd name="connsiteY10" fmla="*/ 2471 h 10012"/>
              <a:gd name="connsiteX11" fmla="*/ 6158 w 10004"/>
              <a:gd name="connsiteY11" fmla="*/ 4345 h 10012"/>
              <a:gd name="connsiteX12" fmla="*/ 5152 w 10004"/>
              <a:gd name="connsiteY12" fmla="*/ 5969 h 10012"/>
              <a:gd name="connsiteX13" fmla="*/ 4000 w 10004"/>
              <a:gd name="connsiteY13" fmla="*/ 7820 h 10012"/>
              <a:gd name="connsiteX14" fmla="*/ 2077 w 10004"/>
              <a:gd name="connsiteY14" fmla="*/ 9780 h 10012"/>
              <a:gd name="connsiteX15" fmla="*/ 27 w 10004"/>
              <a:gd name="connsiteY15" fmla="*/ 9941 h 10012"/>
              <a:gd name="connsiteX0" fmla="*/ 27 w 10004"/>
              <a:gd name="connsiteY0" fmla="*/ 9941 h 10013"/>
              <a:gd name="connsiteX1" fmla="*/ 956 w 10004"/>
              <a:gd name="connsiteY1" fmla="*/ 9479 h 10013"/>
              <a:gd name="connsiteX2" fmla="*/ 1881 w 10004"/>
              <a:gd name="connsiteY2" fmla="*/ 8469 h 10013"/>
              <a:gd name="connsiteX3" fmla="*/ 2782 w 10004"/>
              <a:gd name="connsiteY3" fmla="*/ 7255 h 10013"/>
              <a:gd name="connsiteX4" fmla="*/ 4595 w 10004"/>
              <a:gd name="connsiteY4" fmla="*/ 4326 h 10013"/>
              <a:gd name="connsiteX5" fmla="*/ 6731 w 10004"/>
              <a:gd name="connsiteY5" fmla="*/ 1340 h 10013"/>
              <a:gd name="connsiteX6" fmla="*/ 8419 w 10004"/>
              <a:gd name="connsiteY6" fmla="*/ 182 h 10013"/>
              <a:gd name="connsiteX7" fmla="*/ 9996 w 10004"/>
              <a:gd name="connsiteY7" fmla="*/ 36 h 10013"/>
              <a:gd name="connsiteX8" fmla="*/ 9014 w 10004"/>
              <a:gd name="connsiteY8" fmla="*/ 535 h 10013"/>
              <a:gd name="connsiteX9" fmla="*/ 8165 w 10004"/>
              <a:gd name="connsiteY9" fmla="*/ 1291 h 10013"/>
              <a:gd name="connsiteX10" fmla="*/ 7255 w 10004"/>
              <a:gd name="connsiteY10" fmla="*/ 2471 h 10013"/>
              <a:gd name="connsiteX11" fmla="*/ 6158 w 10004"/>
              <a:gd name="connsiteY11" fmla="*/ 4345 h 10013"/>
              <a:gd name="connsiteX12" fmla="*/ 5152 w 10004"/>
              <a:gd name="connsiteY12" fmla="*/ 5969 h 10013"/>
              <a:gd name="connsiteX13" fmla="*/ 3948 w 10004"/>
              <a:gd name="connsiteY13" fmla="*/ 7788 h 10013"/>
              <a:gd name="connsiteX14" fmla="*/ 2077 w 10004"/>
              <a:gd name="connsiteY14" fmla="*/ 9780 h 10013"/>
              <a:gd name="connsiteX15" fmla="*/ 27 w 10004"/>
              <a:gd name="connsiteY15" fmla="*/ 9941 h 10013"/>
              <a:gd name="connsiteX0" fmla="*/ 27 w 10004"/>
              <a:gd name="connsiteY0" fmla="*/ 9941 h 10013"/>
              <a:gd name="connsiteX1" fmla="*/ 956 w 10004"/>
              <a:gd name="connsiteY1" fmla="*/ 9479 h 10013"/>
              <a:gd name="connsiteX2" fmla="*/ 1881 w 10004"/>
              <a:gd name="connsiteY2" fmla="*/ 8469 h 10013"/>
              <a:gd name="connsiteX3" fmla="*/ 2782 w 10004"/>
              <a:gd name="connsiteY3" fmla="*/ 7255 h 10013"/>
              <a:gd name="connsiteX4" fmla="*/ 4595 w 10004"/>
              <a:gd name="connsiteY4" fmla="*/ 4326 h 10013"/>
              <a:gd name="connsiteX5" fmla="*/ 6731 w 10004"/>
              <a:gd name="connsiteY5" fmla="*/ 1340 h 10013"/>
              <a:gd name="connsiteX6" fmla="*/ 8419 w 10004"/>
              <a:gd name="connsiteY6" fmla="*/ 182 h 10013"/>
              <a:gd name="connsiteX7" fmla="*/ 9996 w 10004"/>
              <a:gd name="connsiteY7" fmla="*/ 36 h 10013"/>
              <a:gd name="connsiteX8" fmla="*/ 9014 w 10004"/>
              <a:gd name="connsiteY8" fmla="*/ 535 h 10013"/>
              <a:gd name="connsiteX9" fmla="*/ 8165 w 10004"/>
              <a:gd name="connsiteY9" fmla="*/ 1291 h 10013"/>
              <a:gd name="connsiteX10" fmla="*/ 7255 w 10004"/>
              <a:gd name="connsiteY10" fmla="*/ 2471 h 10013"/>
              <a:gd name="connsiteX11" fmla="*/ 6158 w 10004"/>
              <a:gd name="connsiteY11" fmla="*/ 4345 h 10013"/>
              <a:gd name="connsiteX12" fmla="*/ 5152 w 10004"/>
              <a:gd name="connsiteY12" fmla="*/ 5969 h 10013"/>
              <a:gd name="connsiteX13" fmla="*/ 3922 w 10004"/>
              <a:gd name="connsiteY13" fmla="*/ 7788 h 10013"/>
              <a:gd name="connsiteX14" fmla="*/ 2077 w 10004"/>
              <a:gd name="connsiteY14" fmla="*/ 9780 h 10013"/>
              <a:gd name="connsiteX15" fmla="*/ 27 w 10004"/>
              <a:gd name="connsiteY15" fmla="*/ 9941 h 10013"/>
              <a:gd name="connsiteX0" fmla="*/ 27 w 10004"/>
              <a:gd name="connsiteY0" fmla="*/ 9941 h 9961"/>
              <a:gd name="connsiteX1" fmla="*/ 956 w 10004"/>
              <a:gd name="connsiteY1" fmla="*/ 9479 h 9961"/>
              <a:gd name="connsiteX2" fmla="*/ 1881 w 10004"/>
              <a:gd name="connsiteY2" fmla="*/ 8469 h 9961"/>
              <a:gd name="connsiteX3" fmla="*/ 2782 w 10004"/>
              <a:gd name="connsiteY3" fmla="*/ 7255 h 9961"/>
              <a:gd name="connsiteX4" fmla="*/ 4595 w 10004"/>
              <a:gd name="connsiteY4" fmla="*/ 4326 h 9961"/>
              <a:gd name="connsiteX5" fmla="*/ 6731 w 10004"/>
              <a:gd name="connsiteY5" fmla="*/ 1340 h 9961"/>
              <a:gd name="connsiteX6" fmla="*/ 8419 w 10004"/>
              <a:gd name="connsiteY6" fmla="*/ 182 h 9961"/>
              <a:gd name="connsiteX7" fmla="*/ 9996 w 10004"/>
              <a:gd name="connsiteY7" fmla="*/ 36 h 9961"/>
              <a:gd name="connsiteX8" fmla="*/ 9014 w 10004"/>
              <a:gd name="connsiteY8" fmla="*/ 535 h 9961"/>
              <a:gd name="connsiteX9" fmla="*/ 8165 w 10004"/>
              <a:gd name="connsiteY9" fmla="*/ 1291 h 9961"/>
              <a:gd name="connsiteX10" fmla="*/ 7255 w 10004"/>
              <a:gd name="connsiteY10" fmla="*/ 2471 h 9961"/>
              <a:gd name="connsiteX11" fmla="*/ 6158 w 10004"/>
              <a:gd name="connsiteY11" fmla="*/ 4345 h 9961"/>
              <a:gd name="connsiteX12" fmla="*/ 5152 w 10004"/>
              <a:gd name="connsiteY12" fmla="*/ 5969 h 9961"/>
              <a:gd name="connsiteX13" fmla="*/ 3922 w 10004"/>
              <a:gd name="connsiteY13" fmla="*/ 7788 h 9961"/>
              <a:gd name="connsiteX14" fmla="*/ 3149 w 10004"/>
              <a:gd name="connsiteY14" fmla="*/ 8890 h 9961"/>
              <a:gd name="connsiteX15" fmla="*/ 2077 w 10004"/>
              <a:gd name="connsiteY15" fmla="*/ 9780 h 9961"/>
              <a:gd name="connsiteX16" fmla="*/ 27 w 10004"/>
              <a:gd name="connsiteY16" fmla="*/ 9941 h 9961"/>
              <a:gd name="connsiteX0" fmla="*/ 25 w 9998"/>
              <a:gd name="connsiteY0" fmla="*/ 9980 h 10022"/>
              <a:gd name="connsiteX1" fmla="*/ 954 w 9998"/>
              <a:gd name="connsiteY1" fmla="*/ 9516 h 10022"/>
              <a:gd name="connsiteX2" fmla="*/ 1878 w 9998"/>
              <a:gd name="connsiteY2" fmla="*/ 8502 h 10022"/>
              <a:gd name="connsiteX3" fmla="*/ 2779 w 9998"/>
              <a:gd name="connsiteY3" fmla="*/ 7283 h 10022"/>
              <a:gd name="connsiteX4" fmla="*/ 4591 w 9998"/>
              <a:gd name="connsiteY4" fmla="*/ 4343 h 10022"/>
              <a:gd name="connsiteX5" fmla="*/ 6726 w 9998"/>
              <a:gd name="connsiteY5" fmla="*/ 1345 h 10022"/>
              <a:gd name="connsiteX6" fmla="*/ 8414 w 9998"/>
              <a:gd name="connsiteY6" fmla="*/ 183 h 10022"/>
              <a:gd name="connsiteX7" fmla="*/ 9990 w 9998"/>
              <a:gd name="connsiteY7" fmla="*/ 36 h 10022"/>
              <a:gd name="connsiteX8" fmla="*/ 9008 w 9998"/>
              <a:gd name="connsiteY8" fmla="*/ 537 h 10022"/>
              <a:gd name="connsiteX9" fmla="*/ 8160 w 9998"/>
              <a:gd name="connsiteY9" fmla="*/ 1296 h 10022"/>
              <a:gd name="connsiteX10" fmla="*/ 7250 w 9998"/>
              <a:gd name="connsiteY10" fmla="*/ 2481 h 10022"/>
              <a:gd name="connsiteX11" fmla="*/ 6154 w 9998"/>
              <a:gd name="connsiteY11" fmla="*/ 4362 h 10022"/>
              <a:gd name="connsiteX12" fmla="*/ 5148 w 9998"/>
              <a:gd name="connsiteY12" fmla="*/ 5992 h 10022"/>
              <a:gd name="connsiteX13" fmla="*/ 3918 w 9998"/>
              <a:gd name="connsiteY13" fmla="*/ 7818 h 10022"/>
              <a:gd name="connsiteX14" fmla="*/ 3146 w 9998"/>
              <a:gd name="connsiteY14" fmla="*/ 8925 h 10022"/>
              <a:gd name="connsiteX15" fmla="*/ 1996 w 9998"/>
              <a:gd name="connsiteY15" fmla="*/ 9882 h 10022"/>
              <a:gd name="connsiteX16" fmla="*/ 25 w 9998"/>
              <a:gd name="connsiteY16" fmla="*/ 9980 h 10022"/>
              <a:gd name="connsiteX0" fmla="*/ 25 w 10000"/>
              <a:gd name="connsiteY0" fmla="*/ 9958 h 10007"/>
              <a:gd name="connsiteX1" fmla="*/ 954 w 10000"/>
              <a:gd name="connsiteY1" fmla="*/ 9399 h 10007"/>
              <a:gd name="connsiteX2" fmla="*/ 1878 w 10000"/>
              <a:gd name="connsiteY2" fmla="*/ 8483 h 10007"/>
              <a:gd name="connsiteX3" fmla="*/ 2780 w 10000"/>
              <a:gd name="connsiteY3" fmla="*/ 7267 h 10007"/>
              <a:gd name="connsiteX4" fmla="*/ 4592 w 10000"/>
              <a:gd name="connsiteY4" fmla="*/ 4333 h 10007"/>
              <a:gd name="connsiteX5" fmla="*/ 6727 w 10000"/>
              <a:gd name="connsiteY5" fmla="*/ 1342 h 10007"/>
              <a:gd name="connsiteX6" fmla="*/ 8416 w 10000"/>
              <a:gd name="connsiteY6" fmla="*/ 183 h 10007"/>
              <a:gd name="connsiteX7" fmla="*/ 9992 w 10000"/>
              <a:gd name="connsiteY7" fmla="*/ 36 h 10007"/>
              <a:gd name="connsiteX8" fmla="*/ 9010 w 10000"/>
              <a:gd name="connsiteY8" fmla="*/ 536 h 10007"/>
              <a:gd name="connsiteX9" fmla="*/ 8162 w 10000"/>
              <a:gd name="connsiteY9" fmla="*/ 1293 h 10007"/>
              <a:gd name="connsiteX10" fmla="*/ 7251 w 10000"/>
              <a:gd name="connsiteY10" fmla="*/ 2476 h 10007"/>
              <a:gd name="connsiteX11" fmla="*/ 6155 w 10000"/>
              <a:gd name="connsiteY11" fmla="*/ 4352 h 10007"/>
              <a:gd name="connsiteX12" fmla="*/ 5149 w 10000"/>
              <a:gd name="connsiteY12" fmla="*/ 5979 h 10007"/>
              <a:gd name="connsiteX13" fmla="*/ 3919 w 10000"/>
              <a:gd name="connsiteY13" fmla="*/ 7801 h 10007"/>
              <a:gd name="connsiteX14" fmla="*/ 3147 w 10000"/>
              <a:gd name="connsiteY14" fmla="*/ 8905 h 10007"/>
              <a:gd name="connsiteX15" fmla="*/ 1996 w 10000"/>
              <a:gd name="connsiteY15" fmla="*/ 9860 h 10007"/>
              <a:gd name="connsiteX16" fmla="*/ 25 w 10000"/>
              <a:gd name="connsiteY16" fmla="*/ 9958 h 10007"/>
              <a:gd name="connsiteX0" fmla="*/ 25 w 10001"/>
              <a:gd name="connsiteY0" fmla="*/ 9941 h 9990"/>
              <a:gd name="connsiteX1" fmla="*/ 954 w 10001"/>
              <a:gd name="connsiteY1" fmla="*/ 9382 h 9990"/>
              <a:gd name="connsiteX2" fmla="*/ 1878 w 10001"/>
              <a:gd name="connsiteY2" fmla="*/ 8466 h 9990"/>
              <a:gd name="connsiteX3" fmla="*/ 2780 w 10001"/>
              <a:gd name="connsiteY3" fmla="*/ 7250 h 9990"/>
              <a:gd name="connsiteX4" fmla="*/ 4592 w 10001"/>
              <a:gd name="connsiteY4" fmla="*/ 4316 h 9990"/>
              <a:gd name="connsiteX5" fmla="*/ 6727 w 10001"/>
              <a:gd name="connsiteY5" fmla="*/ 1325 h 9990"/>
              <a:gd name="connsiteX6" fmla="*/ 8383 w 10001"/>
              <a:gd name="connsiteY6" fmla="*/ 226 h 9990"/>
              <a:gd name="connsiteX7" fmla="*/ 9992 w 10001"/>
              <a:gd name="connsiteY7" fmla="*/ 19 h 9990"/>
              <a:gd name="connsiteX8" fmla="*/ 9010 w 10001"/>
              <a:gd name="connsiteY8" fmla="*/ 519 h 9990"/>
              <a:gd name="connsiteX9" fmla="*/ 8162 w 10001"/>
              <a:gd name="connsiteY9" fmla="*/ 1276 h 9990"/>
              <a:gd name="connsiteX10" fmla="*/ 7251 w 10001"/>
              <a:gd name="connsiteY10" fmla="*/ 2459 h 9990"/>
              <a:gd name="connsiteX11" fmla="*/ 6155 w 10001"/>
              <a:gd name="connsiteY11" fmla="*/ 4335 h 9990"/>
              <a:gd name="connsiteX12" fmla="*/ 5149 w 10001"/>
              <a:gd name="connsiteY12" fmla="*/ 5962 h 9990"/>
              <a:gd name="connsiteX13" fmla="*/ 3919 w 10001"/>
              <a:gd name="connsiteY13" fmla="*/ 7784 h 9990"/>
              <a:gd name="connsiteX14" fmla="*/ 3147 w 10001"/>
              <a:gd name="connsiteY14" fmla="*/ 8888 h 9990"/>
              <a:gd name="connsiteX15" fmla="*/ 1996 w 10001"/>
              <a:gd name="connsiteY15" fmla="*/ 9843 h 9990"/>
              <a:gd name="connsiteX16" fmla="*/ 25 w 10001"/>
              <a:gd name="connsiteY16" fmla="*/ 9941 h 9990"/>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339 h 10097"/>
              <a:gd name="connsiteX12" fmla="*/ 5179 w 10031"/>
              <a:gd name="connsiteY12" fmla="*/ 5968 h 10097"/>
              <a:gd name="connsiteX13" fmla="*/ 3950 w 10031"/>
              <a:gd name="connsiteY13" fmla="*/ 7792 h 10097"/>
              <a:gd name="connsiteX14" fmla="*/ 3178 w 10031"/>
              <a:gd name="connsiteY14" fmla="*/ 8897 h 10097"/>
              <a:gd name="connsiteX15" fmla="*/ 2027 w 10031"/>
              <a:gd name="connsiteY15" fmla="*/ 9853 h 10097"/>
              <a:gd name="connsiteX16" fmla="*/ 23 w 10031"/>
              <a:gd name="connsiteY16" fmla="*/ 10071 h 10097"/>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339 h 10097"/>
              <a:gd name="connsiteX12" fmla="*/ 5179 w 10031"/>
              <a:gd name="connsiteY12" fmla="*/ 5968 h 10097"/>
              <a:gd name="connsiteX13" fmla="*/ 3950 w 10031"/>
              <a:gd name="connsiteY13" fmla="*/ 7792 h 10097"/>
              <a:gd name="connsiteX14" fmla="*/ 3178 w 10031"/>
              <a:gd name="connsiteY14" fmla="*/ 8867 h 10097"/>
              <a:gd name="connsiteX15" fmla="*/ 2027 w 10031"/>
              <a:gd name="connsiteY15" fmla="*/ 9853 h 10097"/>
              <a:gd name="connsiteX16" fmla="*/ 23 w 10031"/>
              <a:gd name="connsiteY16" fmla="*/ 10071 h 10097"/>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249 h 10097"/>
              <a:gd name="connsiteX12" fmla="*/ 5179 w 10031"/>
              <a:gd name="connsiteY12" fmla="*/ 5968 h 10097"/>
              <a:gd name="connsiteX13" fmla="*/ 3950 w 10031"/>
              <a:gd name="connsiteY13" fmla="*/ 7792 h 10097"/>
              <a:gd name="connsiteX14" fmla="*/ 3178 w 10031"/>
              <a:gd name="connsiteY14" fmla="*/ 8867 h 10097"/>
              <a:gd name="connsiteX15" fmla="*/ 2027 w 10031"/>
              <a:gd name="connsiteY15" fmla="*/ 9853 h 10097"/>
              <a:gd name="connsiteX16" fmla="*/ 23 w 10031"/>
              <a:gd name="connsiteY16" fmla="*/ 10071 h 10097"/>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249 h 10097"/>
              <a:gd name="connsiteX12" fmla="*/ 5179 w 10031"/>
              <a:gd name="connsiteY12" fmla="*/ 5968 h 10097"/>
              <a:gd name="connsiteX13" fmla="*/ 3983 w 10031"/>
              <a:gd name="connsiteY13" fmla="*/ 7822 h 10097"/>
              <a:gd name="connsiteX14" fmla="*/ 3178 w 10031"/>
              <a:gd name="connsiteY14" fmla="*/ 8867 h 10097"/>
              <a:gd name="connsiteX15" fmla="*/ 2027 w 10031"/>
              <a:gd name="connsiteY15" fmla="*/ 9853 h 10097"/>
              <a:gd name="connsiteX16" fmla="*/ 23 w 10031"/>
              <a:gd name="connsiteY16" fmla="*/ 10071 h 10097"/>
              <a:gd name="connsiteX0" fmla="*/ 23 w 10031"/>
              <a:gd name="connsiteY0" fmla="*/ 10071 h 10087"/>
              <a:gd name="connsiteX1" fmla="*/ 985 w 10031"/>
              <a:gd name="connsiteY1" fmla="*/ 9391 h 10087"/>
              <a:gd name="connsiteX2" fmla="*/ 1909 w 10031"/>
              <a:gd name="connsiteY2" fmla="*/ 8474 h 10087"/>
              <a:gd name="connsiteX3" fmla="*/ 2811 w 10031"/>
              <a:gd name="connsiteY3" fmla="*/ 7257 h 10087"/>
              <a:gd name="connsiteX4" fmla="*/ 4623 w 10031"/>
              <a:gd name="connsiteY4" fmla="*/ 4320 h 10087"/>
              <a:gd name="connsiteX5" fmla="*/ 6757 w 10031"/>
              <a:gd name="connsiteY5" fmla="*/ 1326 h 10087"/>
              <a:gd name="connsiteX6" fmla="*/ 8413 w 10031"/>
              <a:gd name="connsiteY6" fmla="*/ 226 h 10087"/>
              <a:gd name="connsiteX7" fmla="*/ 10022 w 10031"/>
              <a:gd name="connsiteY7" fmla="*/ 19 h 10087"/>
              <a:gd name="connsiteX8" fmla="*/ 9040 w 10031"/>
              <a:gd name="connsiteY8" fmla="*/ 520 h 10087"/>
              <a:gd name="connsiteX9" fmla="*/ 8192 w 10031"/>
              <a:gd name="connsiteY9" fmla="*/ 1277 h 10087"/>
              <a:gd name="connsiteX10" fmla="*/ 7281 w 10031"/>
              <a:gd name="connsiteY10" fmla="*/ 2461 h 10087"/>
              <a:gd name="connsiteX11" fmla="*/ 6185 w 10031"/>
              <a:gd name="connsiteY11" fmla="*/ 4249 h 10087"/>
              <a:gd name="connsiteX12" fmla="*/ 5179 w 10031"/>
              <a:gd name="connsiteY12" fmla="*/ 5968 h 10087"/>
              <a:gd name="connsiteX13" fmla="*/ 3983 w 10031"/>
              <a:gd name="connsiteY13" fmla="*/ 7822 h 10087"/>
              <a:gd name="connsiteX14" fmla="*/ 3178 w 10031"/>
              <a:gd name="connsiteY14" fmla="*/ 8867 h 10087"/>
              <a:gd name="connsiteX15" fmla="*/ 1994 w 10031"/>
              <a:gd name="connsiteY15" fmla="*/ 9793 h 10087"/>
              <a:gd name="connsiteX16" fmla="*/ 23 w 10031"/>
              <a:gd name="connsiteY16" fmla="*/ 10071 h 1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31" h="10087">
                <a:moveTo>
                  <a:pt x="23" y="10071"/>
                </a:moveTo>
                <a:cubicBezTo>
                  <a:pt x="-145" y="10004"/>
                  <a:pt x="671" y="9657"/>
                  <a:pt x="985" y="9391"/>
                </a:cubicBezTo>
                <a:cubicBezTo>
                  <a:pt x="1299" y="9125"/>
                  <a:pt x="1605" y="8830"/>
                  <a:pt x="1909" y="8474"/>
                </a:cubicBezTo>
                <a:cubicBezTo>
                  <a:pt x="2213" y="8119"/>
                  <a:pt x="2358" y="7949"/>
                  <a:pt x="2811" y="7257"/>
                </a:cubicBezTo>
                <a:cubicBezTo>
                  <a:pt x="3263" y="6567"/>
                  <a:pt x="3965" y="5309"/>
                  <a:pt x="4623" y="4320"/>
                </a:cubicBezTo>
                <a:cubicBezTo>
                  <a:pt x="5280" y="3332"/>
                  <a:pt x="6125" y="2009"/>
                  <a:pt x="6757" y="1326"/>
                </a:cubicBezTo>
                <a:cubicBezTo>
                  <a:pt x="7389" y="644"/>
                  <a:pt x="7871" y="442"/>
                  <a:pt x="8413" y="226"/>
                </a:cubicBezTo>
                <a:cubicBezTo>
                  <a:pt x="8955" y="8"/>
                  <a:pt x="9917" y="-30"/>
                  <a:pt x="10022" y="19"/>
                </a:cubicBezTo>
                <a:cubicBezTo>
                  <a:pt x="10127" y="68"/>
                  <a:pt x="9345" y="309"/>
                  <a:pt x="9040" y="520"/>
                </a:cubicBezTo>
                <a:cubicBezTo>
                  <a:pt x="8736" y="729"/>
                  <a:pt x="8485" y="954"/>
                  <a:pt x="8192" y="1277"/>
                </a:cubicBezTo>
                <a:cubicBezTo>
                  <a:pt x="7899" y="1601"/>
                  <a:pt x="7616" y="1966"/>
                  <a:pt x="7281" y="2461"/>
                </a:cubicBezTo>
                <a:cubicBezTo>
                  <a:pt x="6947" y="2956"/>
                  <a:pt x="6534" y="3666"/>
                  <a:pt x="6185" y="4249"/>
                </a:cubicBezTo>
                <a:cubicBezTo>
                  <a:pt x="5835" y="4834"/>
                  <a:pt x="5539" y="5387"/>
                  <a:pt x="5179" y="5968"/>
                </a:cubicBezTo>
                <a:cubicBezTo>
                  <a:pt x="4820" y="6550"/>
                  <a:pt x="4321" y="7345"/>
                  <a:pt x="3983" y="7822"/>
                </a:cubicBezTo>
                <a:cubicBezTo>
                  <a:pt x="3646" y="8299"/>
                  <a:pt x="3486" y="8535"/>
                  <a:pt x="3178" y="8867"/>
                </a:cubicBezTo>
                <a:cubicBezTo>
                  <a:pt x="2871" y="9200"/>
                  <a:pt x="2520" y="9592"/>
                  <a:pt x="1994" y="9793"/>
                </a:cubicBezTo>
                <a:cubicBezTo>
                  <a:pt x="1468" y="9994"/>
                  <a:pt x="191" y="10138"/>
                  <a:pt x="23" y="10071"/>
                </a:cubicBezTo>
                <a:close/>
              </a:path>
            </a:pathLst>
          </a:custGeom>
          <a:solidFill>
            <a:srgbClr val="DFB5D2"/>
          </a:solidFill>
          <a:ln w="9525">
            <a:solidFill>
              <a:srgbClr val="A20E7B"/>
            </a:solidFill>
            <a:round/>
            <a:headEnd/>
            <a:tailEnd/>
          </a:ln>
          <a:effectLst/>
        </p:spPr>
        <p:txBody>
          <a:bodyPr/>
          <a:lstStyle/>
          <a:p>
            <a:endParaRPr lang="zh-CN" altLang="en-US"/>
          </a:p>
        </p:txBody>
      </p:sp>
      <p:sp>
        <p:nvSpPr>
          <p:cNvPr id="28" name="任意多边形 1">
            <a:extLst>
              <a:ext uri="{FF2B5EF4-FFF2-40B4-BE49-F238E27FC236}">
                <a16:creationId xmlns:a16="http://schemas.microsoft.com/office/drawing/2014/main" id="{227917A8-0D26-6CBD-BC2F-D0ABB315153A}"/>
              </a:ext>
            </a:extLst>
          </p:cNvPr>
          <p:cNvSpPr/>
          <p:nvPr/>
        </p:nvSpPr>
        <p:spPr>
          <a:xfrm>
            <a:off x="8895963" y="1037027"/>
            <a:ext cx="861678" cy="311280"/>
          </a:xfrm>
          <a:custGeom>
            <a:avLst/>
            <a:gdLst>
              <a:gd name="connsiteX0" fmla="*/ 4915 w 865207"/>
              <a:gd name="connsiteY0" fmla="*/ 309221 h 309509"/>
              <a:gd name="connsiteX1" fmla="*/ 2533 w 865207"/>
              <a:gd name="connsiteY1" fmla="*/ 194921 h 309509"/>
              <a:gd name="connsiteX2" fmla="*/ 31108 w 865207"/>
              <a:gd name="connsiteY2" fmla="*/ 130627 h 309509"/>
              <a:gd name="connsiteX3" fmla="*/ 95402 w 865207"/>
              <a:gd name="connsiteY3" fmla="*/ 71096 h 309509"/>
              <a:gd name="connsiteX4" fmla="*/ 188271 w 865207"/>
              <a:gd name="connsiteY4" fmla="*/ 28233 h 309509"/>
              <a:gd name="connsiteX5" fmla="*/ 316858 w 865207"/>
              <a:gd name="connsiteY5" fmla="*/ 2039 h 309509"/>
              <a:gd name="connsiteX6" fmla="*/ 431158 w 865207"/>
              <a:gd name="connsiteY6" fmla="*/ 4421 h 309509"/>
              <a:gd name="connsiteX7" fmla="*/ 552602 w 865207"/>
              <a:gd name="connsiteY7" fmla="*/ 25852 h 309509"/>
              <a:gd name="connsiteX8" fmla="*/ 633565 w 865207"/>
              <a:gd name="connsiteY8" fmla="*/ 75858 h 309509"/>
              <a:gd name="connsiteX9" fmla="*/ 716908 w 865207"/>
              <a:gd name="connsiteY9" fmla="*/ 97289 h 309509"/>
              <a:gd name="connsiteX10" fmla="*/ 781202 w 865207"/>
              <a:gd name="connsiteY10" fmla="*/ 83002 h 309509"/>
              <a:gd name="connsiteX11" fmla="*/ 864546 w 865207"/>
              <a:gd name="connsiteY11" fmla="*/ 37758 h 309509"/>
              <a:gd name="connsiteX12" fmla="*/ 816921 w 865207"/>
              <a:gd name="connsiteY12" fmla="*/ 92527 h 309509"/>
              <a:gd name="connsiteX13" fmla="*/ 757390 w 865207"/>
              <a:gd name="connsiteY13" fmla="*/ 130627 h 309509"/>
              <a:gd name="connsiteX14" fmla="*/ 666902 w 865207"/>
              <a:gd name="connsiteY14" fmla="*/ 125864 h 309509"/>
              <a:gd name="connsiteX15" fmla="*/ 538315 w 865207"/>
              <a:gd name="connsiteY15" fmla="*/ 83002 h 309509"/>
              <a:gd name="connsiteX16" fmla="*/ 459733 w 865207"/>
              <a:gd name="connsiteY16" fmla="*/ 49664 h 309509"/>
              <a:gd name="connsiteX17" fmla="*/ 343052 w 865207"/>
              <a:gd name="connsiteY17" fmla="*/ 49664 h 309509"/>
              <a:gd name="connsiteX18" fmla="*/ 264471 w 865207"/>
              <a:gd name="connsiteY18" fmla="*/ 78239 h 309509"/>
              <a:gd name="connsiteX19" fmla="*/ 200177 w 865207"/>
              <a:gd name="connsiteY19" fmla="*/ 94908 h 309509"/>
              <a:gd name="connsiteX20" fmla="*/ 97783 w 865207"/>
              <a:gd name="connsiteY20" fmla="*/ 144914 h 309509"/>
              <a:gd name="connsiteX21" fmla="*/ 45396 w 865207"/>
              <a:gd name="connsiteY21" fmla="*/ 187777 h 309509"/>
              <a:gd name="connsiteX22" fmla="*/ 33490 w 865207"/>
              <a:gd name="connsiteY22" fmla="*/ 225877 h 309509"/>
              <a:gd name="connsiteX23" fmla="*/ 4915 w 865207"/>
              <a:gd name="connsiteY23" fmla="*/ 309221 h 309509"/>
              <a:gd name="connsiteX0" fmla="*/ 4804 w 865096"/>
              <a:gd name="connsiteY0" fmla="*/ 309221 h 309767"/>
              <a:gd name="connsiteX1" fmla="*/ 2422 w 865096"/>
              <a:gd name="connsiteY1" fmla="*/ 194921 h 309767"/>
              <a:gd name="connsiteX2" fmla="*/ 30997 w 865096"/>
              <a:gd name="connsiteY2" fmla="*/ 130627 h 309767"/>
              <a:gd name="connsiteX3" fmla="*/ 95291 w 865096"/>
              <a:gd name="connsiteY3" fmla="*/ 71096 h 309767"/>
              <a:gd name="connsiteX4" fmla="*/ 188160 w 865096"/>
              <a:gd name="connsiteY4" fmla="*/ 28233 h 309767"/>
              <a:gd name="connsiteX5" fmla="*/ 316747 w 865096"/>
              <a:gd name="connsiteY5" fmla="*/ 2039 h 309767"/>
              <a:gd name="connsiteX6" fmla="*/ 431047 w 865096"/>
              <a:gd name="connsiteY6" fmla="*/ 4421 h 309767"/>
              <a:gd name="connsiteX7" fmla="*/ 552491 w 865096"/>
              <a:gd name="connsiteY7" fmla="*/ 25852 h 309767"/>
              <a:gd name="connsiteX8" fmla="*/ 633454 w 865096"/>
              <a:gd name="connsiteY8" fmla="*/ 75858 h 309767"/>
              <a:gd name="connsiteX9" fmla="*/ 716797 w 865096"/>
              <a:gd name="connsiteY9" fmla="*/ 97289 h 309767"/>
              <a:gd name="connsiteX10" fmla="*/ 781091 w 865096"/>
              <a:gd name="connsiteY10" fmla="*/ 83002 h 309767"/>
              <a:gd name="connsiteX11" fmla="*/ 864435 w 865096"/>
              <a:gd name="connsiteY11" fmla="*/ 37758 h 309767"/>
              <a:gd name="connsiteX12" fmla="*/ 816810 w 865096"/>
              <a:gd name="connsiteY12" fmla="*/ 92527 h 309767"/>
              <a:gd name="connsiteX13" fmla="*/ 757279 w 865096"/>
              <a:gd name="connsiteY13" fmla="*/ 130627 h 309767"/>
              <a:gd name="connsiteX14" fmla="*/ 666791 w 865096"/>
              <a:gd name="connsiteY14" fmla="*/ 125864 h 309767"/>
              <a:gd name="connsiteX15" fmla="*/ 538204 w 865096"/>
              <a:gd name="connsiteY15" fmla="*/ 83002 h 309767"/>
              <a:gd name="connsiteX16" fmla="*/ 459622 w 865096"/>
              <a:gd name="connsiteY16" fmla="*/ 49664 h 309767"/>
              <a:gd name="connsiteX17" fmla="*/ 342941 w 865096"/>
              <a:gd name="connsiteY17" fmla="*/ 49664 h 309767"/>
              <a:gd name="connsiteX18" fmla="*/ 264360 w 865096"/>
              <a:gd name="connsiteY18" fmla="*/ 78239 h 309767"/>
              <a:gd name="connsiteX19" fmla="*/ 200066 w 865096"/>
              <a:gd name="connsiteY19" fmla="*/ 94908 h 309767"/>
              <a:gd name="connsiteX20" fmla="*/ 97672 w 865096"/>
              <a:gd name="connsiteY20" fmla="*/ 144914 h 309767"/>
              <a:gd name="connsiteX21" fmla="*/ 45285 w 865096"/>
              <a:gd name="connsiteY21" fmla="*/ 187777 h 309767"/>
              <a:gd name="connsiteX22" fmla="*/ 30997 w 865096"/>
              <a:gd name="connsiteY22" fmla="*/ 235402 h 309767"/>
              <a:gd name="connsiteX23" fmla="*/ 4804 w 865096"/>
              <a:gd name="connsiteY23" fmla="*/ 309221 h 309767"/>
              <a:gd name="connsiteX0" fmla="*/ 4804 w 865096"/>
              <a:gd name="connsiteY0" fmla="*/ 309221 h 309744"/>
              <a:gd name="connsiteX1" fmla="*/ 2422 w 865096"/>
              <a:gd name="connsiteY1" fmla="*/ 194921 h 309744"/>
              <a:gd name="connsiteX2" fmla="*/ 30997 w 865096"/>
              <a:gd name="connsiteY2" fmla="*/ 130627 h 309744"/>
              <a:gd name="connsiteX3" fmla="*/ 95291 w 865096"/>
              <a:gd name="connsiteY3" fmla="*/ 71096 h 309744"/>
              <a:gd name="connsiteX4" fmla="*/ 188160 w 865096"/>
              <a:gd name="connsiteY4" fmla="*/ 28233 h 309744"/>
              <a:gd name="connsiteX5" fmla="*/ 316747 w 865096"/>
              <a:gd name="connsiteY5" fmla="*/ 2039 h 309744"/>
              <a:gd name="connsiteX6" fmla="*/ 431047 w 865096"/>
              <a:gd name="connsiteY6" fmla="*/ 4421 h 309744"/>
              <a:gd name="connsiteX7" fmla="*/ 552491 w 865096"/>
              <a:gd name="connsiteY7" fmla="*/ 25852 h 309744"/>
              <a:gd name="connsiteX8" fmla="*/ 633454 w 865096"/>
              <a:gd name="connsiteY8" fmla="*/ 75858 h 309744"/>
              <a:gd name="connsiteX9" fmla="*/ 716797 w 865096"/>
              <a:gd name="connsiteY9" fmla="*/ 97289 h 309744"/>
              <a:gd name="connsiteX10" fmla="*/ 781091 w 865096"/>
              <a:gd name="connsiteY10" fmla="*/ 83002 h 309744"/>
              <a:gd name="connsiteX11" fmla="*/ 864435 w 865096"/>
              <a:gd name="connsiteY11" fmla="*/ 37758 h 309744"/>
              <a:gd name="connsiteX12" fmla="*/ 816810 w 865096"/>
              <a:gd name="connsiteY12" fmla="*/ 92527 h 309744"/>
              <a:gd name="connsiteX13" fmla="*/ 757279 w 865096"/>
              <a:gd name="connsiteY13" fmla="*/ 130627 h 309744"/>
              <a:gd name="connsiteX14" fmla="*/ 666791 w 865096"/>
              <a:gd name="connsiteY14" fmla="*/ 125864 h 309744"/>
              <a:gd name="connsiteX15" fmla="*/ 538204 w 865096"/>
              <a:gd name="connsiteY15" fmla="*/ 83002 h 309744"/>
              <a:gd name="connsiteX16" fmla="*/ 459622 w 865096"/>
              <a:gd name="connsiteY16" fmla="*/ 49664 h 309744"/>
              <a:gd name="connsiteX17" fmla="*/ 342941 w 865096"/>
              <a:gd name="connsiteY17" fmla="*/ 49664 h 309744"/>
              <a:gd name="connsiteX18" fmla="*/ 264360 w 865096"/>
              <a:gd name="connsiteY18" fmla="*/ 78239 h 309744"/>
              <a:gd name="connsiteX19" fmla="*/ 200066 w 865096"/>
              <a:gd name="connsiteY19" fmla="*/ 94908 h 309744"/>
              <a:gd name="connsiteX20" fmla="*/ 97672 w 865096"/>
              <a:gd name="connsiteY20" fmla="*/ 144914 h 309744"/>
              <a:gd name="connsiteX21" fmla="*/ 50047 w 865096"/>
              <a:gd name="connsiteY21" fmla="*/ 187777 h 309744"/>
              <a:gd name="connsiteX22" fmla="*/ 30997 w 865096"/>
              <a:gd name="connsiteY22" fmla="*/ 235402 h 309744"/>
              <a:gd name="connsiteX23" fmla="*/ 4804 w 865096"/>
              <a:gd name="connsiteY23" fmla="*/ 309221 h 309744"/>
              <a:gd name="connsiteX0" fmla="*/ 4804 w 865096"/>
              <a:gd name="connsiteY0" fmla="*/ 309221 h 309744"/>
              <a:gd name="connsiteX1" fmla="*/ 2422 w 865096"/>
              <a:gd name="connsiteY1" fmla="*/ 194921 h 309744"/>
              <a:gd name="connsiteX2" fmla="*/ 30997 w 865096"/>
              <a:gd name="connsiteY2" fmla="*/ 130627 h 309744"/>
              <a:gd name="connsiteX3" fmla="*/ 95291 w 865096"/>
              <a:gd name="connsiteY3" fmla="*/ 71096 h 309744"/>
              <a:gd name="connsiteX4" fmla="*/ 188160 w 865096"/>
              <a:gd name="connsiteY4" fmla="*/ 28233 h 309744"/>
              <a:gd name="connsiteX5" fmla="*/ 316747 w 865096"/>
              <a:gd name="connsiteY5" fmla="*/ 2039 h 309744"/>
              <a:gd name="connsiteX6" fmla="*/ 431047 w 865096"/>
              <a:gd name="connsiteY6" fmla="*/ 4421 h 309744"/>
              <a:gd name="connsiteX7" fmla="*/ 552491 w 865096"/>
              <a:gd name="connsiteY7" fmla="*/ 25852 h 309744"/>
              <a:gd name="connsiteX8" fmla="*/ 633454 w 865096"/>
              <a:gd name="connsiteY8" fmla="*/ 75858 h 309744"/>
              <a:gd name="connsiteX9" fmla="*/ 716797 w 865096"/>
              <a:gd name="connsiteY9" fmla="*/ 97289 h 309744"/>
              <a:gd name="connsiteX10" fmla="*/ 781091 w 865096"/>
              <a:gd name="connsiteY10" fmla="*/ 83002 h 309744"/>
              <a:gd name="connsiteX11" fmla="*/ 864435 w 865096"/>
              <a:gd name="connsiteY11" fmla="*/ 37758 h 309744"/>
              <a:gd name="connsiteX12" fmla="*/ 816810 w 865096"/>
              <a:gd name="connsiteY12" fmla="*/ 92527 h 309744"/>
              <a:gd name="connsiteX13" fmla="*/ 757279 w 865096"/>
              <a:gd name="connsiteY13" fmla="*/ 130627 h 309744"/>
              <a:gd name="connsiteX14" fmla="*/ 666791 w 865096"/>
              <a:gd name="connsiteY14" fmla="*/ 125864 h 309744"/>
              <a:gd name="connsiteX15" fmla="*/ 538204 w 865096"/>
              <a:gd name="connsiteY15" fmla="*/ 83002 h 309744"/>
              <a:gd name="connsiteX16" fmla="*/ 459622 w 865096"/>
              <a:gd name="connsiteY16" fmla="*/ 49664 h 309744"/>
              <a:gd name="connsiteX17" fmla="*/ 342941 w 865096"/>
              <a:gd name="connsiteY17" fmla="*/ 49664 h 309744"/>
              <a:gd name="connsiteX18" fmla="*/ 269123 w 865096"/>
              <a:gd name="connsiteY18" fmla="*/ 71095 h 309744"/>
              <a:gd name="connsiteX19" fmla="*/ 200066 w 865096"/>
              <a:gd name="connsiteY19" fmla="*/ 94908 h 309744"/>
              <a:gd name="connsiteX20" fmla="*/ 97672 w 865096"/>
              <a:gd name="connsiteY20" fmla="*/ 144914 h 309744"/>
              <a:gd name="connsiteX21" fmla="*/ 50047 w 865096"/>
              <a:gd name="connsiteY21" fmla="*/ 187777 h 309744"/>
              <a:gd name="connsiteX22" fmla="*/ 30997 w 865096"/>
              <a:gd name="connsiteY22" fmla="*/ 235402 h 309744"/>
              <a:gd name="connsiteX23" fmla="*/ 4804 w 865096"/>
              <a:gd name="connsiteY23" fmla="*/ 309221 h 309744"/>
              <a:gd name="connsiteX0" fmla="*/ 4804 w 865096"/>
              <a:gd name="connsiteY0" fmla="*/ 310309 h 310832"/>
              <a:gd name="connsiteX1" fmla="*/ 2422 w 865096"/>
              <a:gd name="connsiteY1" fmla="*/ 196009 h 310832"/>
              <a:gd name="connsiteX2" fmla="*/ 30997 w 865096"/>
              <a:gd name="connsiteY2" fmla="*/ 131715 h 310832"/>
              <a:gd name="connsiteX3" fmla="*/ 95291 w 865096"/>
              <a:gd name="connsiteY3" fmla="*/ 72184 h 310832"/>
              <a:gd name="connsiteX4" fmla="*/ 188160 w 865096"/>
              <a:gd name="connsiteY4" fmla="*/ 29321 h 310832"/>
              <a:gd name="connsiteX5" fmla="*/ 316747 w 865096"/>
              <a:gd name="connsiteY5" fmla="*/ 3127 h 310832"/>
              <a:gd name="connsiteX6" fmla="*/ 438191 w 865096"/>
              <a:gd name="connsiteY6" fmla="*/ 3127 h 310832"/>
              <a:gd name="connsiteX7" fmla="*/ 552491 w 865096"/>
              <a:gd name="connsiteY7" fmla="*/ 26940 h 310832"/>
              <a:gd name="connsiteX8" fmla="*/ 633454 w 865096"/>
              <a:gd name="connsiteY8" fmla="*/ 76946 h 310832"/>
              <a:gd name="connsiteX9" fmla="*/ 716797 w 865096"/>
              <a:gd name="connsiteY9" fmla="*/ 98377 h 310832"/>
              <a:gd name="connsiteX10" fmla="*/ 781091 w 865096"/>
              <a:gd name="connsiteY10" fmla="*/ 84090 h 310832"/>
              <a:gd name="connsiteX11" fmla="*/ 864435 w 865096"/>
              <a:gd name="connsiteY11" fmla="*/ 38846 h 310832"/>
              <a:gd name="connsiteX12" fmla="*/ 816810 w 865096"/>
              <a:gd name="connsiteY12" fmla="*/ 93615 h 310832"/>
              <a:gd name="connsiteX13" fmla="*/ 757279 w 865096"/>
              <a:gd name="connsiteY13" fmla="*/ 131715 h 310832"/>
              <a:gd name="connsiteX14" fmla="*/ 666791 w 865096"/>
              <a:gd name="connsiteY14" fmla="*/ 126952 h 310832"/>
              <a:gd name="connsiteX15" fmla="*/ 538204 w 865096"/>
              <a:gd name="connsiteY15" fmla="*/ 84090 h 310832"/>
              <a:gd name="connsiteX16" fmla="*/ 459622 w 865096"/>
              <a:gd name="connsiteY16" fmla="*/ 50752 h 310832"/>
              <a:gd name="connsiteX17" fmla="*/ 342941 w 865096"/>
              <a:gd name="connsiteY17" fmla="*/ 50752 h 310832"/>
              <a:gd name="connsiteX18" fmla="*/ 269123 w 865096"/>
              <a:gd name="connsiteY18" fmla="*/ 72183 h 310832"/>
              <a:gd name="connsiteX19" fmla="*/ 200066 w 865096"/>
              <a:gd name="connsiteY19" fmla="*/ 95996 h 310832"/>
              <a:gd name="connsiteX20" fmla="*/ 97672 w 865096"/>
              <a:gd name="connsiteY20" fmla="*/ 146002 h 310832"/>
              <a:gd name="connsiteX21" fmla="*/ 50047 w 865096"/>
              <a:gd name="connsiteY21" fmla="*/ 188865 h 310832"/>
              <a:gd name="connsiteX22" fmla="*/ 30997 w 865096"/>
              <a:gd name="connsiteY22" fmla="*/ 236490 h 310832"/>
              <a:gd name="connsiteX23" fmla="*/ 4804 w 865096"/>
              <a:gd name="connsiteY23" fmla="*/ 310309 h 310832"/>
              <a:gd name="connsiteX0" fmla="*/ 4804 w 865096"/>
              <a:gd name="connsiteY0" fmla="*/ 310309 h 310832"/>
              <a:gd name="connsiteX1" fmla="*/ 2422 w 865096"/>
              <a:gd name="connsiteY1" fmla="*/ 196009 h 310832"/>
              <a:gd name="connsiteX2" fmla="*/ 30997 w 865096"/>
              <a:gd name="connsiteY2" fmla="*/ 131715 h 310832"/>
              <a:gd name="connsiteX3" fmla="*/ 95291 w 865096"/>
              <a:gd name="connsiteY3" fmla="*/ 72184 h 310832"/>
              <a:gd name="connsiteX4" fmla="*/ 188160 w 865096"/>
              <a:gd name="connsiteY4" fmla="*/ 29321 h 310832"/>
              <a:gd name="connsiteX5" fmla="*/ 316747 w 865096"/>
              <a:gd name="connsiteY5" fmla="*/ 3127 h 310832"/>
              <a:gd name="connsiteX6" fmla="*/ 438191 w 865096"/>
              <a:gd name="connsiteY6" fmla="*/ 3127 h 310832"/>
              <a:gd name="connsiteX7" fmla="*/ 552491 w 865096"/>
              <a:gd name="connsiteY7" fmla="*/ 26940 h 310832"/>
              <a:gd name="connsiteX8" fmla="*/ 635835 w 865096"/>
              <a:gd name="connsiteY8" fmla="*/ 74565 h 310832"/>
              <a:gd name="connsiteX9" fmla="*/ 716797 w 865096"/>
              <a:gd name="connsiteY9" fmla="*/ 98377 h 310832"/>
              <a:gd name="connsiteX10" fmla="*/ 781091 w 865096"/>
              <a:gd name="connsiteY10" fmla="*/ 84090 h 310832"/>
              <a:gd name="connsiteX11" fmla="*/ 864435 w 865096"/>
              <a:gd name="connsiteY11" fmla="*/ 38846 h 310832"/>
              <a:gd name="connsiteX12" fmla="*/ 816810 w 865096"/>
              <a:gd name="connsiteY12" fmla="*/ 93615 h 310832"/>
              <a:gd name="connsiteX13" fmla="*/ 757279 w 865096"/>
              <a:gd name="connsiteY13" fmla="*/ 131715 h 310832"/>
              <a:gd name="connsiteX14" fmla="*/ 666791 w 865096"/>
              <a:gd name="connsiteY14" fmla="*/ 126952 h 310832"/>
              <a:gd name="connsiteX15" fmla="*/ 538204 w 865096"/>
              <a:gd name="connsiteY15" fmla="*/ 84090 h 310832"/>
              <a:gd name="connsiteX16" fmla="*/ 459622 w 865096"/>
              <a:gd name="connsiteY16" fmla="*/ 50752 h 310832"/>
              <a:gd name="connsiteX17" fmla="*/ 342941 w 865096"/>
              <a:gd name="connsiteY17" fmla="*/ 50752 h 310832"/>
              <a:gd name="connsiteX18" fmla="*/ 269123 w 865096"/>
              <a:gd name="connsiteY18" fmla="*/ 72183 h 310832"/>
              <a:gd name="connsiteX19" fmla="*/ 200066 w 865096"/>
              <a:gd name="connsiteY19" fmla="*/ 95996 h 310832"/>
              <a:gd name="connsiteX20" fmla="*/ 97672 w 865096"/>
              <a:gd name="connsiteY20" fmla="*/ 146002 h 310832"/>
              <a:gd name="connsiteX21" fmla="*/ 50047 w 865096"/>
              <a:gd name="connsiteY21" fmla="*/ 188865 h 310832"/>
              <a:gd name="connsiteX22" fmla="*/ 30997 w 865096"/>
              <a:gd name="connsiteY22" fmla="*/ 236490 h 310832"/>
              <a:gd name="connsiteX23" fmla="*/ 4804 w 865096"/>
              <a:gd name="connsiteY23" fmla="*/ 310309 h 310832"/>
              <a:gd name="connsiteX0" fmla="*/ 4804 w 865096"/>
              <a:gd name="connsiteY0" fmla="*/ 310309 h 310832"/>
              <a:gd name="connsiteX1" fmla="*/ 2422 w 865096"/>
              <a:gd name="connsiteY1" fmla="*/ 196009 h 310832"/>
              <a:gd name="connsiteX2" fmla="*/ 30997 w 865096"/>
              <a:gd name="connsiteY2" fmla="*/ 131715 h 310832"/>
              <a:gd name="connsiteX3" fmla="*/ 95291 w 865096"/>
              <a:gd name="connsiteY3" fmla="*/ 72184 h 310832"/>
              <a:gd name="connsiteX4" fmla="*/ 188160 w 865096"/>
              <a:gd name="connsiteY4" fmla="*/ 29321 h 310832"/>
              <a:gd name="connsiteX5" fmla="*/ 316747 w 865096"/>
              <a:gd name="connsiteY5" fmla="*/ 3127 h 310832"/>
              <a:gd name="connsiteX6" fmla="*/ 438191 w 865096"/>
              <a:gd name="connsiteY6" fmla="*/ 3127 h 310832"/>
              <a:gd name="connsiteX7" fmla="*/ 552491 w 865096"/>
              <a:gd name="connsiteY7" fmla="*/ 26940 h 310832"/>
              <a:gd name="connsiteX8" fmla="*/ 635835 w 865096"/>
              <a:gd name="connsiteY8" fmla="*/ 74565 h 310832"/>
              <a:gd name="connsiteX9" fmla="*/ 716797 w 865096"/>
              <a:gd name="connsiteY9" fmla="*/ 98377 h 310832"/>
              <a:gd name="connsiteX10" fmla="*/ 781091 w 865096"/>
              <a:gd name="connsiteY10" fmla="*/ 84090 h 310832"/>
              <a:gd name="connsiteX11" fmla="*/ 864435 w 865096"/>
              <a:gd name="connsiteY11" fmla="*/ 38846 h 310832"/>
              <a:gd name="connsiteX12" fmla="*/ 816810 w 865096"/>
              <a:gd name="connsiteY12" fmla="*/ 93615 h 310832"/>
              <a:gd name="connsiteX13" fmla="*/ 757279 w 865096"/>
              <a:gd name="connsiteY13" fmla="*/ 131715 h 310832"/>
              <a:gd name="connsiteX14" fmla="*/ 666791 w 865096"/>
              <a:gd name="connsiteY14" fmla="*/ 126952 h 310832"/>
              <a:gd name="connsiteX15" fmla="*/ 538204 w 865096"/>
              <a:gd name="connsiteY15" fmla="*/ 84090 h 310832"/>
              <a:gd name="connsiteX16" fmla="*/ 454859 w 865096"/>
              <a:gd name="connsiteY16" fmla="*/ 55515 h 310832"/>
              <a:gd name="connsiteX17" fmla="*/ 342941 w 865096"/>
              <a:gd name="connsiteY17" fmla="*/ 50752 h 310832"/>
              <a:gd name="connsiteX18" fmla="*/ 269123 w 865096"/>
              <a:gd name="connsiteY18" fmla="*/ 72183 h 310832"/>
              <a:gd name="connsiteX19" fmla="*/ 200066 w 865096"/>
              <a:gd name="connsiteY19" fmla="*/ 95996 h 310832"/>
              <a:gd name="connsiteX20" fmla="*/ 97672 w 865096"/>
              <a:gd name="connsiteY20" fmla="*/ 146002 h 310832"/>
              <a:gd name="connsiteX21" fmla="*/ 50047 w 865096"/>
              <a:gd name="connsiteY21" fmla="*/ 188865 h 310832"/>
              <a:gd name="connsiteX22" fmla="*/ 30997 w 865096"/>
              <a:gd name="connsiteY22" fmla="*/ 236490 h 310832"/>
              <a:gd name="connsiteX23" fmla="*/ 4804 w 865096"/>
              <a:gd name="connsiteY23" fmla="*/ 310309 h 310832"/>
              <a:gd name="connsiteX0" fmla="*/ 4804 w 865096"/>
              <a:gd name="connsiteY0" fmla="*/ 310309 h 310832"/>
              <a:gd name="connsiteX1" fmla="*/ 2422 w 865096"/>
              <a:gd name="connsiteY1" fmla="*/ 196009 h 310832"/>
              <a:gd name="connsiteX2" fmla="*/ 30997 w 865096"/>
              <a:gd name="connsiteY2" fmla="*/ 131715 h 310832"/>
              <a:gd name="connsiteX3" fmla="*/ 95291 w 865096"/>
              <a:gd name="connsiteY3" fmla="*/ 72184 h 310832"/>
              <a:gd name="connsiteX4" fmla="*/ 188160 w 865096"/>
              <a:gd name="connsiteY4" fmla="*/ 29321 h 310832"/>
              <a:gd name="connsiteX5" fmla="*/ 316747 w 865096"/>
              <a:gd name="connsiteY5" fmla="*/ 3127 h 310832"/>
              <a:gd name="connsiteX6" fmla="*/ 438191 w 865096"/>
              <a:gd name="connsiteY6" fmla="*/ 3127 h 310832"/>
              <a:gd name="connsiteX7" fmla="*/ 552491 w 865096"/>
              <a:gd name="connsiteY7" fmla="*/ 26940 h 310832"/>
              <a:gd name="connsiteX8" fmla="*/ 635835 w 865096"/>
              <a:gd name="connsiteY8" fmla="*/ 74565 h 310832"/>
              <a:gd name="connsiteX9" fmla="*/ 716797 w 865096"/>
              <a:gd name="connsiteY9" fmla="*/ 98377 h 310832"/>
              <a:gd name="connsiteX10" fmla="*/ 781091 w 865096"/>
              <a:gd name="connsiteY10" fmla="*/ 84090 h 310832"/>
              <a:gd name="connsiteX11" fmla="*/ 864435 w 865096"/>
              <a:gd name="connsiteY11" fmla="*/ 38846 h 310832"/>
              <a:gd name="connsiteX12" fmla="*/ 816810 w 865096"/>
              <a:gd name="connsiteY12" fmla="*/ 93615 h 310832"/>
              <a:gd name="connsiteX13" fmla="*/ 757279 w 865096"/>
              <a:gd name="connsiteY13" fmla="*/ 131715 h 310832"/>
              <a:gd name="connsiteX14" fmla="*/ 666791 w 865096"/>
              <a:gd name="connsiteY14" fmla="*/ 126952 h 310832"/>
              <a:gd name="connsiteX15" fmla="*/ 538204 w 865096"/>
              <a:gd name="connsiteY15" fmla="*/ 84090 h 310832"/>
              <a:gd name="connsiteX16" fmla="*/ 454859 w 865096"/>
              <a:gd name="connsiteY16" fmla="*/ 55515 h 310832"/>
              <a:gd name="connsiteX17" fmla="*/ 347703 w 865096"/>
              <a:gd name="connsiteY17" fmla="*/ 55514 h 310832"/>
              <a:gd name="connsiteX18" fmla="*/ 269123 w 865096"/>
              <a:gd name="connsiteY18" fmla="*/ 72183 h 310832"/>
              <a:gd name="connsiteX19" fmla="*/ 200066 w 865096"/>
              <a:gd name="connsiteY19" fmla="*/ 95996 h 310832"/>
              <a:gd name="connsiteX20" fmla="*/ 97672 w 865096"/>
              <a:gd name="connsiteY20" fmla="*/ 146002 h 310832"/>
              <a:gd name="connsiteX21" fmla="*/ 50047 w 865096"/>
              <a:gd name="connsiteY21" fmla="*/ 188865 h 310832"/>
              <a:gd name="connsiteX22" fmla="*/ 30997 w 865096"/>
              <a:gd name="connsiteY22" fmla="*/ 236490 h 310832"/>
              <a:gd name="connsiteX23" fmla="*/ 4804 w 865096"/>
              <a:gd name="connsiteY23" fmla="*/ 310309 h 310832"/>
              <a:gd name="connsiteX0" fmla="*/ 4804 w 865096"/>
              <a:gd name="connsiteY0" fmla="*/ 310309 h 310832"/>
              <a:gd name="connsiteX1" fmla="*/ 2422 w 865096"/>
              <a:gd name="connsiteY1" fmla="*/ 196009 h 310832"/>
              <a:gd name="connsiteX2" fmla="*/ 30997 w 865096"/>
              <a:gd name="connsiteY2" fmla="*/ 131715 h 310832"/>
              <a:gd name="connsiteX3" fmla="*/ 95291 w 865096"/>
              <a:gd name="connsiteY3" fmla="*/ 72184 h 310832"/>
              <a:gd name="connsiteX4" fmla="*/ 188160 w 865096"/>
              <a:gd name="connsiteY4" fmla="*/ 29321 h 310832"/>
              <a:gd name="connsiteX5" fmla="*/ 316747 w 865096"/>
              <a:gd name="connsiteY5" fmla="*/ 3127 h 310832"/>
              <a:gd name="connsiteX6" fmla="*/ 438191 w 865096"/>
              <a:gd name="connsiteY6" fmla="*/ 3127 h 310832"/>
              <a:gd name="connsiteX7" fmla="*/ 552491 w 865096"/>
              <a:gd name="connsiteY7" fmla="*/ 26940 h 310832"/>
              <a:gd name="connsiteX8" fmla="*/ 635835 w 865096"/>
              <a:gd name="connsiteY8" fmla="*/ 74565 h 310832"/>
              <a:gd name="connsiteX9" fmla="*/ 716797 w 865096"/>
              <a:gd name="connsiteY9" fmla="*/ 98377 h 310832"/>
              <a:gd name="connsiteX10" fmla="*/ 781091 w 865096"/>
              <a:gd name="connsiteY10" fmla="*/ 84090 h 310832"/>
              <a:gd name="connsiteX11" fmla="*/ 864435 w 865096"/>
              <a:gd name="connsiteY11" fmla="*/ 38846 h 310832"/>
              <a:gd name="connsiteX12" fmla="*/ 816810 w 865096"/>
              <a:gd name="connsiteY12" fmla="*/ 93615 h 310832"/>
              <a:gd name="connsiteX13" fmla="*/ 757279 w 865096"/>
              <a:gd name="connsiteY13" fmla="*/ 131715 h 310832"/>
              <a:gd name="connsiteX14" fmla="*/ 666791 w 865096"/>
              <a:gd name="connsiteY14" fmla="*/ 126952 h 310832"/>
              <a:gd name="connsiteX15" fmla="*/ 538204 w 865096"/>
              <a:gd name="connsiteY15" fmla="*/ 84090 h 310832"/>
              <a:gd name="connsiteX16" fmla="*/ 452478 w 865096"/>
              <a:gd name="connsiteY16" fmla="*/ 57896 h 310832"/>
              <a:gd name="connsiteX17" fmla="*/ 347703 w 865096"/>
              <a:gd name="connsiteY17" fmla="*/ 55514 h 310832"/>
              <a:gd name="connsiteX18" fmla="*/ 269123 w 865096"/>
              <a:gd name="connsiteY18" fmla="*/ 72183 h 310832"/>
              <a:gd name="connsiteX19" fmla="*/ 200066 w 865096"/>
              <a:gd name="connsiteY19" fmla="*/ 95996 h 310832"/>
              <a:gd name="connsiteX20" fmla="*/ 97672 w 865096"/>
              <a:gd name="connsiteY20" fmla="*/ 146002 h 310832"/>
              <a:gd name="connsiteX21" fmla="*/ 50047 w 865096"/>
              <a:gd name="connsiteY21" fmla="*/ 188865 h 310832"/>
              <a:gd name="connsiteX22" fmla="*/ 30997 w 865096"/>
              <a:gd name="connsiteY22" fmla="*/ 236490 h 310832"/>
              <a:gd name="connsiteX23" fmla="*/ 4804 w 865096"/>
              <a:gd name="connsiteY23" fmla="*/ 310309 h 310832"/>
              <a:gd name="connsiteX0" fmla="*/ 4804 w 865096"/>
              <a:gd name="connsiteY0" fmla="*/ 310456 h 310979"/>
              <a:gd name="connsiteX1" fmla="*/ 2422 w 865096"/>
              <a:gd name="connsiteY1" fmla="*/ 196156 h 310979"/>
              <a:gd name="connsiteX2" fmla="*/ 30997 w 865096"/>
              <a:gd name="connsiteY2" fmla="*/ 131862 h 310979"/>
              <a:gd name="connsiteX3" fmla="*/ 95291 w 865096"/>
              <a:gd name="connsiteY3" fmla="*/ 72331 h 310979"/>
              <a:gd name="connsiteX4" fmla="*/ 188160 w 865096"/>
              <a:gd name="connsiteY4" fmla="*/ 29468 h 310979"/>
              <a:gd name="connsiteX5" fmla="*/ 316747 w 865096"/>
              <a:gd name="connsiteY5" fmla="*/ 3274 h 310979"/>
              <a:gd name="connsiteX6" fmla="*/ 438191 w 865096"/>
              <a:gd name="connsiteY6" fmla="*/ 3274 h 310979"/>
              <a:gd name="connsiteX7" fmla="*/ 552491 w 865096"/>
              <a:gd name="connsiteY7" fmla="*/ 29468 h 310979"/>
              <a:gd name="connsiteX8" fmla="*/ 635835 w 865096"/>
              <a:gd name="connsiteY8" fmla="*/ 74712 h 310979"/>
              <a:gd name="connsiteX9" fmla="*/ 716797 w 865096"/>
              <a:gd name="connsiteY9" fmla="*/ 98524 h 310979"/>
              <a:gd name="connsiteX10" fmla="*/ 781091 w 865096"/>
              <a:gd name="connsiteY10" fmla="*/ 84237 h 310979"/>
              <a:gd name="connsiteX11" fmla="*/ 864435 w 865096"/>
              <a:gd name="connsiteY11" fmla="*/ 38993 h 310979"/>
              <a:gd name="connsiteX12" fmla="*/ 816810 w 865096"/>
              <a:gd name="connsiteY12" fmla="*/ 93762 h 310979"/>
              <a:gd name="connsiteX13" fmla="*/ 757279 w 865096"/>
              <a:gd name="connsiteY13" fmla="*/ 131862 h 310979"/>
              <a:gd name="connsiteX14" fmla="*/ 666791 w 865096"/>
              <a:gd name="connsiteY14" fmla="*/ 127099 h 310979"/>
              <a:gd name="connsiteX15" fmla="*/ 538204 w 865096"/>
              <a:gd name="connsiteY15" fmla="*/ 84237 h 310979"/>
              <a:gd name="connsiteX16" fmla="*/ 452478 w 865096"/>
              <a:gd name="connsiteY16" fmla="*/ 58043 h 310979"/>
              <a:gd name="connsiteX17" fmla="*/ 347703 w 865096"/>
              <a:gd name="connsiteY17" fmla="*/ 55661 h 310979"/>
              <a:gd name="connsiteX18" fmla="*/ 269123 w 865096"/>
              <a:gd name="connsiteY18" fmla="*/ 72330 h 310979"/>
              <a:gd name="connsiteX19" fmla="*/ 200066 w 865096"/>
              <a:gd name="connsiteY19" fmla="*/ 96143 h 310979"/>
              <a:gd name="connsiteX20" fmla="*/ 97672 w 865096"/>
              <a:gd name="connsiteY20" fmla="*/ 146149 h 310979"/>
              <a:gd name="connsiteX21" fmla="*/ 50047 w 865096"/>
              <a:gd name="connsiteY21" fmla="*/ 189012 h 310979"/>
              <a:gd name="connsiteX22" fmla="*/ 30997 w 865096"/>
              <a:gd name="connsiteY22" fmla="*/ 236637 h 310979"/>
              <a:gd name="connsiteX23" fmla="*/ 4804 w 865096"/>
              <a:gd name="connsiteY23" fmla="*/ 310456 h 310979"/>
              <a:gd name="connsiteX0" fmla="*/ 4804 w 865096"/>
              <a:gd name="connsiteY0" fmla="*/ 310456 h 310976"/>
              <a:gd name="connsiteX1" fmla="*/ 2422 w 865096"/>
              <a:gd name="connsiteY1" fmla="*/ 196156 h 310976"/>
              <a:gd name="connsiteX2" fmla="*/ 30997 w 865096"/>
              <a:gd name="connsiteY2" fmla="*/ 131862 h 310976"/>
              <a:gd name="connsiteX3" fmla="*/ 95291 w 865096"/>
              <a:gd name="connsiteY3" fmla="*/ 72331 h 310976"/>
              <a:gd name="connsiteX4" fmla="*/ 188160 w 865096"/>
              <a:gd name="connsiteY4" fmla="*/ 29468 h 310976"/>
              <a:gd name="connsiteX5" fmla="*/ 316747 w 865096"/>
              <a:gd name="connsiteY5" fmla="*/ 3274 h 310976"/>
              <a:gd name="connsiteX6" fmla="*/ 438191 w 865096"/>
              <a:gd name="connsiteY6" fmla="*/ 3274 h 310976"/>
              <a:gd name="connsiteX7" fmla="*/ 552491 w 865096"/>
              <a:gd name="connsiteY7" fmla="*/ 29468 h 310976"/>
              <a:gd name="connsiteX8" fmla="*/ 635835 w 865096"/>
              <a:gd name="connsiteY8" fmla="*/ 74712 h 310976"/>
              <a:gd name="connsiteX9" fmla="*/ 716797 w 865096"/>
              <a:gd name="connsiteY9" fmla="*/ 98524 h 310976"/>
              <a:gd name="connsiteX10" fmla="*/ 781091 w 865096"/>
              <a:gd name="connsiteY10" fmla="*/ 84237 h 310976"/>
              <a:gd name="connsiteX11" fmla="*/ 864435 w 865096"/>
              <a:gd name="connsiteY11" fmla="*/ 38993 h 310976"/>
              <a:gd name="connsiteX12" fmla="*/ 816810 w 865096"/>
              <a:gd name="connsiteY12" fmla="*/ 93762 h 310976"/>
              <a:gd name="connsiteX13" fmla="*/ 757279 w 865096"/>
              <a:gd name="connsiteY13" fmla="*/ 131862 h 310976"/>
              <a:gd name="connsiteX14" fmla="*/ 666791 w 865096"/>
              <a:gd name="connsiteY14" fmla="*/ 127099 h 310976"/>
              <a:gd name="connsiteX15" fmla="*/ 538204 w 865096"/>
              <a:gd name="connsiteY15" fmla="*/ 84237 h 310976"/>
              <a:gd name="connsiteX16" fmla="*/ 452478 w 865096"/>
              <a:gd name="connsiteY16" fmla="*/ 58043 h 310976"/>
              <a:gd name="connsiteX17" fmla="*/ 347703 w 865096"/>
              <a:gd name="connsiteY17" fmla="*/ 55661 h 310976"/>
              <a:gd name="connsiteX18" fmla="*/ 269123 w 865096"/>
              <a:gd name="connsiteY18" fmla="*/ 72330 h 310976"/>
              <a:gd name="connsiteX19" fmla="*/ 200066 w 865096"/>
              <a:gd name="connsiteY19" fmla="*/ 96143 h 310976"/>
              <a:gd name="connsiteX20" fmla="*/ 97672 w 865096"/>
              <a:gd name="connsiteY20" fmla="*/ 146149 h 310976"/>
              <a:gd name="connsiteX21" fmla="*/ 52428 w 865096"/>
              <a:gd name="connsiteY21" fmla="*/ 191393 h 310976"/>
              <a:gd name="connsiteX22" fmla="*/ 30997 w 865096"/>
              <a:gd name="connsiteY22" fmla="*/ 236637 h 310976"/>
              <a:gd name="connsiteX23" fmla="*/ 4804 w 865096"/>
              <a:gd name="connsiteY23" fmla="*/ 310456 h 310976"/>
              <a:gd name="connsiteX0" fmla="*/ 5151 w 865443"/>
              <a:gd name="connsiteY0" fmla="*/ 310456 h 310976"/>
              <a:gd name="connsiteX1" fmla="*/ 2769 w 865443"/>
              <a:gd name="connsiteY1" fmla="*/ 196156 h 310976"/>
              <a:gd name="connsiteX2" fmla="*/ 36106 w 865443"/>
              <a:gd name="connsiteY2" fmla="*/ 129481 h 310976"/>
              <a:gd name="connsiteX3" fmla="*/ 95638 w 865443"/>
              <a:gd name="connsiteY3" fmla="*/ 72331 h 310976"/>
              <a:gd name="connsiteX4" fmla="*/ 188507 w 865443"/>
              <a:gd name="connsiteY4" fmla="*/ 29468 h 310976"/>
              <a:gd name="connsiteX5" fmla="*/ 317094 w 865443"/>
              <a:gd name="connsiteY5" fmla="*/ 3274 h 310976"/>
              <a:gd name="connsiteX6" fmla="*/ 438538 w 865443"/>
              <a:gd name="connsiteY6" fmla="*/ 3274 h 310976"/>
              <a:gd name="connsiteX7" fmla="*/ 552838 w 865443"/>
              <a:gd name="connsiteY7" fmla="*/ 29468 h 310976"/>
              <a:gd name="connsiteX8" fmla="*/ 636182 w 865443"/>
              <a:gd name="connsiteY8" fmla="*/ 74712 h 310976"/>
              <a:gd name="connsiteX9" fmla="*/ 717144 w 865443"/>
              <a:gd name="connsiteY9" fmla="*/ 98524 h 310976"/>
              <a:gd name="connsiteX10" fmla="*/ 781438 w 865443"/>
              <a:gd name="connsiteY10" fmla="*/ 84237 h 310976"/>
              <a:gd name="connsiteX11" fmla="*/ 864782 w 865443"/>
              <a:gd name="connsiteY11" fmla="*/ 38993 h 310976"/>
              <a:gd name="connsiteX12" fmla="*/ 817157 w 865443"/>
              <a:gd name="connsiteY12" fmla="*/ 93762 h 310976"/>
              <a:gd name="connsiteX13" fmla="*/ 757626 w 865443"/>
              <a:gd name="connsiteY13" fmla="*/ 131862 h 310976"/>
              <a:gd name="connsiteX14" fmla="*/ 667138 w 865443"/>
              <a:gd name="connsiteY14" fmla="*/ 127099 h 310976"/>
              <a:gd name="connsiteX15" fmla="*/ 538551 w 865443"/>
              <a:gd name="connsiteY15" fmla="*/ 84237 h 310976"/>
              <a:gd name="connsiteX16" fmla="*/ 452825 w 865443"/>
              <a:gd name="connsiteY16" fmla="*/ 58043 h 310976"/>
              <a:gd name="connsiteX17" fmla="*/ 348050 w 865443"/>
              <a:gd name="connsiteY17" fmla="*/ 55661 h 310976"/>
              <a:gd name="connsiteX18" fmla="*/ 269470 w 865443"/>
              <a:gd name="connsiteY18" fmla="*/ 72330 h 310976"/>
              <a:gd name="connsiteX19" fmla="*/ 200413 w 865443"/>
              <a:gd name="connsiteY19" fmla="*/ 96143 h 310976"/>
              <a:gd name="connsiteX20" fmla="*/ 98019 w 865443"/>
              <a:gd name="connsiteY20" fmla="*/ 146149 h 310976"/>
              <a:gd name="connsiteX21" fmla="*/ 52775 w 865443"/>
              <a:gd name="connsiteY21" fmla="*/ 191393 h 310976"/>
              <a:gd name="connsiteX22" fmla="*/ 31344 w 865443"/>
              <a:gd name="connsiteY22" fmla="*/ 236637 h 310976"/>
              <a:gd name="connsiteX23" fmla="*/ 5151 w 865443"/>
              <a:gd name="connsiteY23" fmla="*/ 310456 h 310976"/>
              <a:gd name="connsiteX0" fmla="*/ 5151 w 865443"/>
              <a:gd name="connsiteY0" fmla="*/ 310456 h 310976"/>
              <a:gd name="connsiteX1" fmla="*/ 2769 w 865443"/>
              <a:gd name="connsiteY1" fmla="*/ 196156 h 310976"/>
              <a:gd name="connsiteX2" fmla="*/ 36106 w 865443"/>
              <a:gd name="connsiteY2" fmla="*/ 129481 h 310976"/>
              <a:gd name="connsiteX3" fmla="*/ 95638 w 865443"/>
              <a:gd name="connsiteY3" fmla="*/ 72331 h 310976"/>
              <a:gd name="connsiteX4" fmla="*/ 188507 w 865443"/>
              <a:gd name="connsiteY4" fmla="*/ 29468 h 310976"/>
              <a:gd name="connsiteX5" fmla="*/ 317094 w 865443"/>
              <a:gd name="connsiteY5" fmla="*/ 3274 h 310976"/>
              <a:gd name="connsiteX6" fmla="*/ 438538 w 865443"/>
              <a:gd name="connsiteY6" fmla="*/ 3274 h 310976"/>
              <a:gd name="connsiteX7" fmla="*/ 552838 w 865443"/>
              <a:gd name="connsiteY7" fmla="*/ 29468 h 310976"/>
              <a:gd name="connsiteX8" fmla="*/ 636182 w 865443"/>
              <a:gd name="connsiteY8" fmla="*/ 74712 h 310976"/>
              <a:gd name="connsiteX9" fmla="*/ 717144 w 865443"/>
              <a:gd name="connsiteY9" fmla="*/ 98524 h 310976"/>
              <a:gd name="connsiteX10" fmla="*/ 781438 w 865443"/>
              <a:gd name="connsiteY10" fmla="*/ 84237 h 310976"/>
              <a:gd name="connsiteX11" fmla="*/ 864782 w 865443"/>
              <a:gd name="connsiteY11" fmla="*/ 38993 h 310976"/>
              <a:gd name="connsiteX12" fmla="*/ 817157 w 865443"/>
              <a:gd name="connsiteY12" fmla="*/ 93762 h 310976"/>
              <a:gd name="connsiteX13" fmla="*/ 757626 w 865443"/>
              <a:gd name="connsiteY13" fmla="*/ 131862 h 310976"/>
              <a:gd name="connsiteX14" fmla="*/ 667138 w 865443"/>
              <a:gd name="connsiteY14" fmla="*/ 127099 h 310976"/>
              <a:gd name="connsiteX15" fmla="*/ 538551 w 865443"/>
              <a:gd name="connsiteY15" fmla="*/ 84237 h 310976"/>
              <a:gd name="connsiteX16" fmla="*/ 452825 w 865443"/>
              <a:gd name="connsiteY16" fmla="*/ 58043 h 310976"/>
              <a:gd name="connsiteX17" fmla="*/ 348050 w 865443"/>
              <a:gd name="connsiteY17" fmla="*/ 55661 h 310976"/>
              <a:gd name="connsiteX18" fmla="*/ 269470 w 865443"/>
              <a:gd name="connsiteY18" fmla="*/ 72330 h 310976"/>
              <a:gd name="connsiteX19" fmla="*/ 200413 w 865443"/>
              <a:gd name="connsiteY19" fmla="*/ 96143 h 310976"/>
              <a:gd name="connsiteX20" fmla="*/ 119450 w 865443"/>
              <a:gd name="connsiteY20" fmla="*/ 139005 h 310976"/>
              <a:gd name="connsiteX21" fmla="*/ 52775 w 865443"/>
              <a:gd name="connsiteY21" fmla="*/ 191393 h 310976"/>
              <a:gd name="connsiteX22" fmla="*/ 31344 w 865443"/>
              <a:gd name="connsiteY22" fmla="*/ 236637 h 310976"/>
              <a:gd name="connsiteX23" fmla="*/ 5151 w 865443"/>
              <a:gd name="connsiteY23" fmla="*/ 310456 h 310976"/>
              <a:gd name="connsiteX0" fmla="*/ 5151 w 865443"/>
              <a:gd name="connsiteY0" fmla="*/ 310456 h 310976"/>
              <a:gd name="connsiteX1" fmla="*/ 2769 w 865443"/>
              <a:gd name="connsiteY1" fmla="*/ 196156 h 310976"/>
              <a:gd name="connsiteX2" fmla="*/ 36106 w 865443"/>
              <a:gd name="connsiteY2" fmla="*/ 129481 h 310976"/>
              <a:gd name="connsiteX3" fmla="*/ 95638 w 865443"/>
              <a:gd name="connsiteY3" fmla="*/ 72331 h 310976"/>
              <a:gd name="connsiteX4" fmla="*/ 188507 w 865443"/>
              <a:gd name="connsiteY4" fmla="*/ 29468 h 310976"/>
              <a:gd name="connsiteX5" fmla="*/ 317094 w 865443"/>
              <a:gd name="connsiteY5" fmla="*/ 3274 h 310976"/>
              <a:gd name="connsiteX6" fmla="*/ 438538 w 865443"/>
              <a:gd name="connsiteY6" fmla="*/ 3274 h 310976"/>
              <a:gd name="connsiteX7" fmla="*/ 552838 w 865443"/>
              <a:gd name="connsiteY7" fmla="*/ 29468 h 310976"/>
              <a:gd name="connsiteX8" fmla="*/ 636182 w 865443"/>
              <a:gd name="connsiteY8" fmla="*/ 74712 h 310976"/>
              <a:gd name="connsiteX9" fmla="*/ 717144 w 865443"/>
              <a:gd name="connsiteY9" fmla="*/ 98524 h 310976"/>
              <a:gd name="connsiteX10" fmla="*/ 781438 w 865443"/>
              <a:gd name="connsiteY10" fmla="*/ 84237 h 310976"/>
              <a:gd name="connsiteX11" fmla="*/ 864782 w 865443"/>
              <a:gd name="connsiteY11" fmla="*/ 38993 h 310976"/>
              <a:gd name="connsiteX12" fmla="*/ 817157 w 865443"/>
              <a:gd name="connsiteY12" fmla="*/ 93762 h 310976"/>
              <a:gd name="connsiteX13" fmla="*/ 757626 w 865443"/>
              <a:gd name="connsiteY13" fmla="*/ 131862 h 310976"/>
              <a:gd name="connsiteX14" fmla="*/ 667138 w 865443"/>
              <a:gd name="connsiteY14" fmla="*/ 127099 h 310976"/>
              <a:gd name="connsiteX15" fmla="*/ 538551 w 865443"/>
              <a:gd name="connsiteY15" fmla="*/ 84237 h 310976"/>
              <a:gd name="connsiteX16" fmla="*/ 452825 w 865443"/>
              <a:gd name="connsiteY16" fmla="*/ 58043 h 310976"/>
              <a:gd name="connsiteX17" fmla="*/ 348050 w 865443"/>
              <a:gd name="connsiteY17" fmla="*/ 55661 h 310976"/>
              <a:gd name="connsiteX18" fmla="*/ 269470 w 865443"/>
              <a:gd name="connsiteY18" fmla="*/ 72330 h 310976"/>
              <a:gd name="connsiteX19" fmla="*/ 200413 w 865443"/>
              <a:gd name="connsiteY19" fmla="*/ 96143 h 310976"/>
              <a:gd name="connsiteX20" fmla="*/ 119450 w 865443"/>
              <a:gd name="connsiteY20" fmla="*/ 139005 h 310976"/>
              <a:gd name="connsiteX21" fmla="*/ 59919 w 865443"/>
              <a:gd name="connsiteY21" fmla="*/ 191393 h 310976"/>
              <a:gd name="connsiteX22" fmla="*/ 31344 w 865443"/>
              <a:gd name="connsiteY22" fmla="*/ 236637 h 310976"/>
              <a:gd name="connsiteX23" fmla="*/ 5151 w 865443"/>
              <a:gd name="connsiteY23" fmla="*/ 310456 h 310976"/>
              <a:gd name="connsiteX0" fmla="*/ 5151 w 865443"/>
              <a:gd name="connsiteY0" fmla="*/ 310456 h 310976"/>
              <a:gd name="connsiteX1" fmla="*/ 2769 w 865443"/>
              <a:gd name="connsiteY1" fmla="*/ 196156 h 310976"/>
              <a:gd name="connsiteX2" fmla="*/ 36106 w 865443"/>
              <a:gd name="connsiteY2" fmla="*/ 129481 h 310976"/>
              <a:gd name="connsiteX3" fmla="*/ 95638 w 865443"/>
              <a:gd name="connsiteY3" fmla="*/ 72331 h 310976"/>
              <a:gd name="connsiteX4" fmla="*/ 188507 w 865443"/>
              <a:gd name="connsiteY4" fmla="*/ 29468 h 310976"/>
              <a:gd name="connsiteX5" fmla="*/ 317094 w 865443"/>
              <a:gd name="connsiteY5" fmla="*/ 3274 h 310976"/>
              <a:gd name="connsiteX6" fmla="*/ 438538 w 865443"/>
              <a:gd name="connsiteY6" fmla="*/ 3274 h 310976"/>
              <a:gd name="connsiteX7" fmla="*/ 552838 w 865443"/>
              <a:gd name="connsiteY7" fmla="*/ 29468 h 310976"/>
              <a:gd name="connsiteX8" fmla="*/ 636182 w 865443"/>
              <a:gd name="connsiteY8" fmla="*/ 74712 h 310976"/>
              <a:gd name="connsiteX9" fmla="*/ 717144 w 865443"/>
              <a:gd name="connsiteY9" fmla="*/ 98524 h 310976"/>
              <a:gd name="connsiteX10" fmla="*/ 781438 w 865443"/>
              <a:gd name="connsiteY10" fmla="*/ 84237 h 310976"/>
              <a:gd name="connsiteX11" fmla="*/ 864782 w 865443"/>
              <a:gd name="connsiteY11" fmla="*/ 38993 h 310976"/>
              <a:gd name="connsiteX12" fmla="*/ 817157 w 865443"/>
              <a:gd name="connsiteY12" fmla="*/ 93762 h 310976"/>
              <a:gd name="connsiteX13" fmla="*/ 757626 w 865443"/>
              <a:gd name="connsiteY13" fmla="*/ 131862 h 310976"/>
              <a:gd name="connsiteX14" fmla="*/ 667138 w 865443"/>
              <a:gd name="connsiteY14" fmla="*/ 127099 h 310976"/>
              <a:gd name="connsiteX15" fmla="*/ 538551 w 865443"/>
              <a:gd name="connsiteY15" fmla="*/ 84237 h 310976"/>
              <a:gd name="connsiteX16" fmla="*/ 452825 w 865443"/>
              <a:gd name="connsiteY16" fmla="*/ 60424 h 310976"/>
              <a:gd name="connsiteX17" fmla="*/ 348050 w 865443"/>
              <a:gd name="connsiteY17" fmla="*/ 55661 h 310976"/>
              <a:gd name="connsiteX18" fmla="*/ 269470 w 865443"/>
              <a:gd name="connsiteY18" fmla="*/ 72330 h 310976"/>
              <a:gd name="connsiteX19" fmla="*/ 200413 w 865443"/>
              <a:gd name="connsiteY19" fmla="*/ 96143 h 310976"/>
              <a:gd name="connsiteX20" fmla="*/ 119450 w 865443"/>
              <a:gd name="connsiteY20" fmla="*/ 139005 h 310976"/>
              <a:gd name="connsiteX21" fmla="*/ 59919 w 865443"/>
              <a:gd name="connsiteY21" fmla="*/ 191393 h 310976"/>
              <a:gd name="connsiteX22" fmla="*/ 31344 w 865443"/>
              <a:gd name="connsiteY22" fmla="*/ 236637 h 310976"/>
              <a:gd name="connsiteX23" fmla="*/ 5151 w 865443"/>
              <a:gd name="connsiteY23" fmla="*/ 310456 h 310976"/>
              <a:gd name="connsiteX0" fmla="*/ 5151 w 865566"/>
              <a:gd name="connsiteY0" fmla="*/ 310456 h 310976"/>
              <a:gd name="connsiteX1" fmla="*/ 2769 w 865566"/>
              <a:gd name="connsiteY1" fmla="*/ 196156 h 310976"/>
              <a:gd name="connsiteX2" fmla="*/ 36106 w 865566"/>
              <a:gd name="connsiteY2" fmla="*/ 129481 h 310976"/>
              <a:gd name="connsiteX3" fmla="*/ 95638 w 865566"/>
              <a:gd name="connsiteY3" fmla="*/ 72331 h 310976"/>
              <a:gd name="connsiteX4" fmla="*/ 188507 w 865566"/>
              <a:gd name="connsiteY4" fmla="*/ 29468 h 310976"/>
              <a:gd name="connsiteX5" fmla="*/ 317094 w 865566"/>
              <a:gd name="connsiteY5" fmla="*/ 3274 h 310976"/>
              <a:gd name="connsiteX6" fmla="*/ 438538 w 865566"/>
              <a:gd name="connsiteY6" fmla="*/ 3274 h 310976"/>
              <a:gd name="connsiteX7" fmla="*/ 552838 w 865566"/>
              <a:gd name="connsiteY7" fmla="*/ 29468 h 310976"/>
              <a:gd name="connsiteX8" fmla="*/ 636182 w 865566"/>
              <a:gd name="connsiteY8" fmla="*/ 74712 h 310976"/>
              <a:gd name="connsiteX9" fmla="*/ 717144 w 865566"/>
              <a:gd name="connsiteY9" fmla="*/ 98524 h 310976"/>
              <a:gd name="connsiteX10" fmla="*/ 781438 w 865566"/>
              <a:gd name="connsiteY10" fmla="*/ 84237 h 310976"/>
              <a:gd name="connsiteX11" fmla="*/ 864782 w 865566"/>
              <a:gd name="connsiteY11" fmla="*/ 38993 h 310976"/>
              <a:gd name="connsiteX12" fmla="*/ 819538 w 865566"/>
              <a:gd name="connsiteY12" fmla="*/ 93762 h 310976"/>
              <a:gd name="connsiteX13" fmla="*/ 757626 w 865566"/>
              <a:gd name="connsiteY13" fmla="*/ 131862 h 310976"/>
              <a:gd name="connsiteX14" fmla="*/ 667138 w 865566"/>
              <a:gd name="connsiteY14" fmla="*/ 127099 h 310976"/>
              <a:gd name="connsiteX15" fmla="*/ 538551 w 865566"/>
              <a:gd name="connsiteY15" fmla="*/ 84237 h 310976"/>
              <a:gd name="connsiteX16" fmla="*/ 452825 w 865566"/>
              <a:gd name="connsiteY16" fmla="*/ 60424 h 310976"/>
              <a:gd name="connsiteX17" fmla="*/ 348050 w 865566"/>
              <a:gd name="connsiteY17" fmla="*/ 55661 h 310976"/>
              <a:gd name="connsiteX18" fmla="*/ 269470 w 865566"/>
              <a:gd name="connsiteY18" fmla="*/ 72330 h 310976"/>
              <a:gd name="connsiteX19" fmla="*/ 200413 w 865566"/>
              <a:gd name="connsiteY19" fmla="*/ 96143 h 310976"/>
              <a:gd name="connsiteX20" fmla="*/ 119450 w 865566"/>
              <a:gd name="connsiteY20" fmla="*/ 139005 h 310976"/>
              <a:gd name="connsiteX21" fmla="*/ 59919 w 865566"/>
              <a:gd name="connsiteY21" fmla="*/ 191393 h 310976"/>
              <a:gd name="connsiteX22" fmla="*/ 31344 w 865566"/>
              <a:gd name="connsiteY22" fmla="*/ 236637 h 310976"/>
              <a:gd name="connsiteX23" fmla="*/ 5151 w 865566"/>
              <a:gd name="connsiteY23" fmla="*/ 310456 h 310976"/>
              <a:gd name="connsiteX0" fmla="*/ 5151 w 865868"/>
              <a:gd name="connsiteY0" fmla="*/ 310456 h 310976"/>
              <a:gd name="connsiteX1" fmla="*/ 2769 w 865868"/>
              <a:gd name="connsiteY1" fmla="*/ 196156 h 310976"/>
              <a:gd name="connsiteX2" fmla="*/ 36106 w 865868"/>
              <a:gd name="connsiteY2" fmla="*/ 129481 h 310976"/>
              <a:gd name="connsiteX3" fmla="*/ 95638 w 865868"/>
              <a:gd name="connsiteY3" fmla="*/ 72331 h 310976"/>
              <a:gd name="connsiteX4" fmla="*/ 188507 w 865868"/>
              <a:gd name="connsiteY4" fmla="*/ 29468 h 310976"/>
              <a:gd name="connsiteX5" fmla="*/ 317094 w 865868"/>
              <a:gd name="connsiteY5" fmla="*/ 3274 h 310976"/>
              <a:gd name="connsiteX6" fmla="*/ 438538 w 865868"/>
              <a:gd name="connsiteY6" fmla="*/ 3274 h 310976"/>
              <a:gd name="connsiteX7" fmla="*/ 552838 w 865868"/>
              <a:gd name="connsiteY7" fmla="*/ 29468 h 310976"/>
              <a:gd name="connsiteX8" fmla="*/ 636182 w 865868"/>
              <a:gd name="connsiteY8" fmla="*/ 74712 h 310976"/>
              <a:gd name="connsiteX9" fmla="*/ 717144 w 865868"/>
              <a:gd name="connsiteY9" fmla="*/ 98524 h 310976"/>
              <a:gd name="connsiteX10" fmla="*/ 781438 w 865868"/>
              <a:gd name="connsiteY10" fmla="*/ 84237 h 310976"/>
              <a:gd name="connsiteX11" fmla="*/ 864782 w 865868"/>
              <a:gd name="connsiteY11" fmla="*/ 38993 h 310976"/>
              <a:gd name="connsiteX12" fmla="*/ 824301 w 865868"/>
              <a:gd name="connsiteY12" fmla="*/ 96144 h 310976"/>
              <a:gd name="connsiteX13" fmla="*/ 757626 w 865868"/>
              <a:gd name="connsiteY13" fmla="*/ 131862 h 310976"/>
              <a:gd name="connsiteX14" fmla="*/ 667138 w 865868"/>
              <a:gd name="connsiteY14" fmla="*/ 127099 h 310976"/>
              <a:gd name="connsiteX15" fmla="*/ 538551 w 865868"/>
              <a:gd name="connsiteY15" fmla="*/ 84237 h 310976"/>
              <a:gd name="connsiteX16" fmla="*/ 452825 w 865868"/>
              <a:gd name="connsiteY16" fmla="*/ 60424 h 310976"/>
              <a:gd name="connsiteX17" fmla="*/ 348050 w 865868"/>
              <a:gd name="connsiteY17" fmla="*/ 55661 h 310976"/>
              <a:gd name="connsiteX18" fmla="*/ 269470 w 865868"/>
              <a:gd name="connsiteY18" fmla="*/ 72330 h 310976"/>
              <a:gd name="connsiteX19" fmla="*/ 200413 w 865868"/>
              <a:gd name="connsiteY19" fmla="*/ 96143 h 310976"/>
              <a:gd name="connsiteX20" fmla="*/ 119450 w 865868"/>
              <a:gd name="connsiteY20" fmla="*/ 139005 h 310976"/>
              <a:gd name="connsiteX21" fmla="*/ 59919 w 865868"/>
              <a:gd name="connsiteY21" fmla="*/ 191393 h 310976"/>
              <a:gd name="connsiteX22" fmla="*/ 31344 w 865868"/>
              <a:gd name="connsiteY22" fmla="*/ 236637 h 310976"/>
              <a:gd name="connsiteX23" fmla="*/ 5151 w 865868"/>
              <a:gd name="connsiteY23" fmla="*/ 310456 h 310976"/>
              <a:gd name="connsiteX0" fmla="*/ 5151 w 865856"/>
              <a:gd name="connsiteY0" fmla="*/ 310456 h 310976"/>
              <a:gd name="connsiteX1" fmla="*/ 2769 w 865856"/>
              <a:gd name="connsiteY1" fmla="*/ 196156 h 310976"/>
              <a:gd name="connsiteX2" fmla="*/ 36106 w 865856"/>
              <a:gd name="connsiteY2" fmla="*/ 129481 h 310976"/>
              <a:gd name="connsiteX3" fmla="*/ 95638 w 865856"/>
              <a:gd name="connsiteY3" fmla="*/ 72331 h 310976"/>
              <a:gd name="connsiteX4" fmla="*/ 188507 w 865856"/>
              <a:gd name="connsiteY4" fmla="*/ 29468 h 310976"/>
              <a:gd name="connsiteX5" fmla="*/ 317094 w 865856"/>
              <a:gd name="connsiteY5" fmla="*/ 3274 h 310976"/>
              <a:gd name="connsiteX6" fmla="*/ 438538 w 865856"/>
              <a:gd name="connsiteY6" fmla="*/ 3274 h 310976"/>
              <a:gd name="connsiteX7" fmla="*/ 552838 w 865856"/>
              <a:gd name="connsiteY7" fmla="*/ 29468 h 310976"/>
              <a:gd name="connsiteX8" fmla="*/ 636182 w 865856"/>
              <a:gd name="connsiteY8" fmla="*/ 74712 h 310976"/>
              <a:gd name="connsiteX9" fmla="*/ 717144 w 865856"/>
              <a:gd name="connsiteY9" fmla="*/ 98524 h 310976"/>
              <a:gd name="connsiteX10" fmla="*/ 781438 w 865856"/>
              <a:gd name="connsiteY10" fmla="*/ 84237 h 310976"/>
              <a:gd name="connsiteX11" fmla="*/ 864782 w 865856"/>
              <a:gd name="connsiteY11" fmla="*/ 38993 h 310976"/>
              <a:gd name="connsiteX12" fmla="*/ 824301 w 865856"/>
              <a:gd name="connsiteY12" fmla="*/ 96144 h 310976"/>
              <a:gd name="connsiteX13" fmla="*/ 760008 w 865856"/>
              <a:gd name="connsiteY13" fmla="*/ 131862 h 310976"/>
              <a:gd name="connsiteX14" fmla="*/ 667138 w 865856"/>
              <a:gd name="connsiteY14" fmla="*/ 127099 h 310976"/>
              <a:gd name="connsiteX15" fmla="*/ 538551 w 865856"/>
              <a:gd name="connsiteY15" fmla="*/ 84237 h 310976"/>
              <a:gd name="connsiteX16" fmla="*/ 452825 w 865856"/>
              <a:gd name="connsiteY16" fmla="*/ 60424 h 310976"/>
              <a:gd name="connsiteX17" fmla="*/ 348050 w 865856"/>
              <a:gd name="connsiteY17" fmla="*/ 55661 h 310976"/>
              <a:gd name="connsiteX18" fmla="*/ 269470 w 865856"/>
              <a:gd name="connsiteY18" fmla="*/ 72330 h 310976"/>
              <a:gd name="connsiteX19" fmla="*/ 200413 w 865856"/>
              <a:gd name="connsiteY19" fmla="*/ 96143 h 310976"/>
              <a:gd name="connsiteX20" fmla="*/ 119450 w 865856"/>
              <a:gd name="connsiteY20" fmla="*/ 139005 h 310976"/>
              <a:gd name="connsiteX21" fmla="*/ 59919 w 865856"/>
              <a:gd name="connsiteY21" fmla="*/ 191393 h 310976"/>
              <a:gd name="connsiteX22" fmla="*/ 31344 w 865856"/>
              <a:gd name="connsiteY22" fmla="*/ 236637 h 310976"/>
              <a:gd name="connsiteX23" fmla="*/ 5151 w 865856"/>
              <a:gd name="connsiteY23" fmla="*/ 310456 h 310976"/>
              <a:gd name="connsiteX0" fmla="*/ 5151 w 865856"/>
              <a:gd name="connsiteY0" fmla="*/ 310456 h 310976"/>
              <a:gd name="connsiteX1" fmla="*/ 2769 w 865856"/>
              <a:gd name="connsiteY1" fmla="*/ 196156 h 310976"/>
              <a:gd name="connsiteX2" fmla="*/ 36106 w 865856"/>
              <a:gd name="connsiteY2" fmla="*/ 129481 h 310976"/>
              <a:gd name="connsiteX3" fmla="*/ 95638 w 865856"/>
              <a:gd name="connsiteY3" fmla="*/ 72331 h 310976"/>
              <a:gd name="connsiteX4" fmla="*/ 188507 w 865856"/>
              <a:gd name="connsiteY4" fmla="*/ 29468 h 310976"/>
              <a:gd name="connsiteX5" fmla="*/ 317094 w 865856"/>
              <a:gd name="connsiteY5" fmla="*/ 3274 h 310976"/>
              <a:gd name="connsiteX6" fmla="*/ 438538 w 865856"/>
              <a:gd name="connsiteY6" fmla="*/ 3274 h 310976"/>
              <a:gd name="connsiteX7" fmla="*/ 548076 w 865856"/>
              <a:gd name="connsiteY7" fmla="*/ 29468 h 310976"/>
              <a:gd name="connsiteX8" fmla="*/ 636182 w 865856"/>
              <a:gd name="connsiteY8" fmla="*/ 74712 h 310976"/>
              <a:gd name="connsiteX9" fmla="*/ 717144 w 865856"/>
              <a:gd name="connsiteY9" fmla="*/ 98524 h 310976"/>
              <a:gd name="connsiteX10" fmla="*/ 781438 w 865856"/>
              <a:gd name="connsiteY10" fmla="*/ 84237 h 310976"/>
              <a:gd name="connsiteX11" fmla="*/ 864782 w 865856"/>
              <a:gd name="connsiteY11" fmla="*/ 38993 h 310976"/>
              <a:gd name="connsiteX12" fmla="*/ 824301 w 865856"/>
              <a:gd name="connsiteY12" fmla="*/ 96144 h 310976"/>
              <a:gd name="connsiteX13" fmla="*/ 760008 w 865856"/>
              <a:gd name="connsiteY13" fmla="*/ 131862 h 310976"/>
              <a:gd name="connsiteX14" fmla="*/ 667138 w 865856"/>
              <a:gd name="connsiteY14" fmla="*/ 127099 h 310976"/>
              <a:gd name="connsiteX15" fmla="*/ 538551 w 865856"/>
              <a:gd name="connsiteY15" fmla="*/ 84237 h 310976"/>
              <a:gd name="connsiteX16" fmla="*/ 452825 w 865856"/>
              <a:gd name="connsiteY16" fmla="*/ 60424 h 310976"/>
              <a:gd name="connsiteX17" fmla="*/ 348050 w 865856"/>
              <a:gd name="connsiteY17" fmla="*/ 55661 h 310976"/>
              <a:gd name="connsiteX18" fmla="*/ 269470 w 865856"/>
              <a:gd name="connsiteY18" fmla="*/ 72330 h 310976"/>
              <a:gd name="connsiteX19" fmla="*/ 200413 w 865856"/>
              <a:gd name="connsiteY19" fmla="*/ 96143 h 310976"/>
              <a:gd name="connsiteX20" fmla="*/ 119450 w 865856"/>
              <a:gd name="connsiteY20" fmla="*/ 139005 h 310976"/>
              <a:gd name="connsiteX21" fmla="*/ 59919 w 865856"/>
              <a:gd name="connsiteY21" fmla="*/ 191393 h 310976"/>
              <a:gd name="connsiteX22" fmla="*/ 31344 w 865856"/>
              <a:gd name="connsiteY22" fmla="*/ 236637 h 310976"/>
              <a:gd name="connsiteX23" fmla="*/ 5151 w 865856"/>
              <a:gd name="connsiteY23" fmla="*/ 310456 h 310976"/>
              <a:gd name="connsiteX0" fmla="*/ 5151 w 866743"/>
              <a:gd name="connsiteY0" fmla="*/ 310456 h 310976"/>
              <a:gd name="connsiteX1" fmla="*/ 2769 w 866743"/>
              <a:gd name="connsiteY1" fmla="*/ 196156 h 310976"/>
              <a:gd name="connsiteX2" fmla="*/ 36106 w 866743"/>
              <a:gd name="connsiteY2" fmla="*/ 129481 h 310976"/>
              <a:gd name="connsiteX3" fmla="*/ 95638 w 866743"/>
              <a:gd name="connsiteY3" fmla="*/ 72331 h 310976"/>
              <a:gd name="connsiteX4" fmla="*/ 188507 w 866743"/>
              <a:gd name="connsiteY4" fmla="*/ 29468 h 310976"/>
              <a:gd name="connsiteX5" fmla="*/ 317094 w 866743"/>
              <a:gd name="connsiteY5" fmla="*/ 3274 h 310976"/>
              <a:gd name="connsiteX6" fmla="*/ 438538 w 866743"/>
              <a:gd name="connsiteY6" fmla="*/ 3274 h 310976"/>
              <a:gd name="connsiteX7" fmla="*/ 548076 w 866743"/>
              <a:gd name="connsiteY7" fmla="*/ 29468 h 310976"/>
              <a:gd name="connsiteX8" fmla="*/ 636182 w 866743"/>
              <a:gd name="connsiteY8" fmla="*/ 74712 h 310976"/>
              <a:gd name="connsiteX9" fmla="*/ 717144 w 866743"/>
              <a:gd name="connsiteY9" fmla="*/ 98524 h 310976"/>
              <a:gd name="connsiteX10" fmla="*/ 781438 w 866743"/>
              <a:gd name="connsiteY10" fmla="*/ 84237 h 310976"/>
              <a:gd name="connsiteX11" fmla="*/ 864782 w 866743"/>
              <a:gd name="connsiteY11" fmla="*/ 38993 h 310976"/>
              <a:gd name="connsiteX12" fmla="*/ 833826 w 866743"/>
              <a:gd name="connsiteY12" fmla="*/ 100906 h 310976"/>
              <a:gd name="connsiteX13" fmla="*/ 760008 w 866743"/>
              <a:gd name="connsiteY13" fmla="*/ 131862 h 310976"/>
              <a:gd name="connsiteX14" fmla="*/ 667138 w 866743"/>
              <a:gd name="connsiteY14" fmla="*/ 127099 h 310976"/>
              <a:gd name="connsiteX15" fmla="*/ 538551 w 866743"/>
              <a:gd name="connsiteY15" fmla="*/ 84237 h 310976"/>
              <a:gd name="connsiteX16" fmla="*/ 452825 w 866743"/>
              <a:gd name="connsiteY16" fmla="*/ 60424 h 310976"/>
              <a:gd name="connsiteX17" fmla="*/ 348050 w 866743"/>
              <a:gd name="connsiteY17" fmla="*/ 55661 h 310976"/>
              <a:gd name="connsiteX18" fmla="*/ 269470 w 866743"/>
              <a:gd name="connsiteY18" fmla="*/ 72330 h 310976"/>
              <a:gd name="connsiteX19" fmla="*/ 200413 w 866743"/>
              <a:gd name="connsiteY19" fmla="*/ 96143 h 310976"/>
              <a:gd name="connsiteX20" fmla="*/ 119450 w 866743"/>
              <a:gd name="connsiteY20" fmla="*/ 139005 h 310976"/>
              <a:gd name="connsiteX21" fmla="*/ 59919 w 866743"/>
              <a:gd name="connsiteY21" fmla="*/ 191393 h 310976"/>
              <a:gd name="connsiteX22" fmla="*/ 31344 w 866743"/>
              <a:gd name="connsiteY22" fmla="*/ 236637 h 310976"/>
              <a:gd name="connsiteX23" fmla="*/ 5151 w 866743"/>
              <a:gd name="connsiteY23" fmla="*/ 310456 h 310976"/>
              <a:gd name="connsiteX0" fmla="*/ 5151 w 862277"/>
              <a:gd name="connsiteY0" fmla="*/ 310456 h 310976"/>
              <a:gd name="connsiteX1" fmla="*/ 2769 w 862277"/>
              <a:gd name="connsiteY1" fmla="*/ 196156 h 310976"/>
              <a:gd name="connsiteX2" fmla="*/ 36106 w 862277"/>
              <a:gd name="connsiteY2" fmla="*/ 129481 h 310976"/>
              <a:gd name="connsiteX3" fmla="*/ 95638 w 862277"/>
              <a:gd name="connsiteY3" fmla="*/ 72331 h 310976"/>
              <a:gd name="connsiteX4" fmla="*/ 188507 w 862277"/>
              <a:gd name="connsiteY4" fmla="*/ 29468 h 310976"/>
              <a:gd name="connsiteX5" fmla="*/ 317094 w 862277"/>
              <a:gd name="connsiteY5" fmla="*/ 3274 h 310976"/>
              <a:gd name="connsiteX6" fmla="*/ 438538 w 862277"/>
              <a:gd name="connsiteY6" fmla="*/ 3274 h 310976"/>
              <a:gd name="connsiteX7" fmla="*/ 548076 w 862277"/>
              <a:gd name="connsiteY7" fmla="*/ 29468 h 310976"/>
              <a:gd name="connsiteX8" fmla="*/ 636182 w 862277"/>
              <a:gd name="connsiteY8" fmla="*/ 74712 h 310976"/>
              <a:gd name="connsiteX9" fmla="*/ 717144 w 862277"/>
              <a:gd name="connsiteY9" fmla="*/ 98524 h 310976"/>
              <a:gd name="connsiteX10" fmla="*/ 781438 w 862277"/>
              <a:gd name="connsiteY10" fmla="*/ 84237 h 310976"/>
              <a:gd name="connsiteX11" fmla="*/ 860019 w 862277"/>
              <a:gd name="connsiteY11" fmla="*/ 38993 h 310976"/>
              <a:gd name="connsiteX12" fmla="*/ 833826 w 862277"/>
              <a:gd name="connsiteY12" fmla="*/ 100906 h 310976"/>
              <a:gd name="connsiteX13" fmla="*/ 760008 w 862277"/>
              <a:gd name="connsiteY13" fmla="*/ 131862 h 310976"/>
              <a:gd name="connsiteX14" fmla="*/ 667138 w 862277"/>
              <a:gd name="connsiteY14" fmla="*/ 127099 h 310976"/>
              <a:gd name="connsiteX15" fmla="*/ 538551 w 862277"/>
              <a:gd name="connsiteY15" fmla="*/ 84237 h 310976"/>
              <a:gd name="connsiteX16" fmla="*/ 452825 w 862277"/>
              <a:gd name="connsiteY16" fmla="*/ 60424 h 310976"/>
              <a:gd name="connsiteX17" fmla="*/ 348050 w 862277"/>
              <a:gd name="connsiteY17" fmla="*/ 55661 h 310976"/>
              <a:gd name="connsiteX18" fmla="*/ 269470 w 862277"/>
              <a:gd name="connsiteY18" fmla="*/ 72330 h 310976"/>
              <a:gd name="connsiteX19" fmla="*/ 200413 w 862277"/>
              <a:gd name="connsiteY19" fmla="*/ 96143 h 310976"/>
              <a:gd name="connsiteX20" fmla="*/ 119450 w 862277"/>
              <a:gd name="connsiteY20" fmla="*/ 139005 h 310976"/>
              <a:gd name="connsiteX21" fmla="*/ 59919 w 862277"/>
              <a:gd name="connsiteY21" fmla="*/ 191393 h 310976"/>
              <a:gd name="connsiteX22" fmla="*/ 31344 w 862277"/>
              <a:gd name="connsiteY22" fmla="*/ 236637 h 310976"/>
              <a:gd name="connsiteX23" fmla="*/ 5151 w 862277"/>
              <a:gd name="connsiteY23" fmla="*/ 310456 h 310976"/>
              <a:gd name="connsiteX0" fmla="*/ 5151 w 861678"/>
              <a:gd name="connsiteY0" fmla="*/ 310456 h 310976"/>
              <a:gd name="connsiteX1" fmla="*/ 2769 w 861678"/>
              <a:gd name="connsiteY1" fmla="*/ 196156 h 310976"/>
              <a:gd name="connsiteX2" fmla="*/ 36106 w 861678"/>
              <a:gd name="connsiteY2" fmla="*/ 129481 h 310976"/>
              <a:gd name="connsiteX3" fmla="*/ 95638 w 861678"/>
              <a:gd name="connsiteY3" fmla="*/ 72331 h 310976"/>
              <a:gd name="connsiteX4" fmla="*/ 188507 w 861678"/>
              <a:gd name="connsiteY4" fmla="*/ 29468 h 310976"/>
              <a:gd name="connsiteX5" fmla="*/ 317094 w 861678"/>
              <a:gd name="connsiteY5" fmla="*/ 3274 h 310976"/>
              <a:gd name="connsiteX6" fmla="*/ 438538 w 861678"/>
              <a:gd name="connsiteY6" fmla="*/ 3274 h 310976"/>
              <a:gd name="connsiteX7" fmla="*/ 548076 w 861678"/>
              <a:gd name="connsiteY7" fmla="*/ 29468 h 310976"/>
              <a:gd name="connsiteX8" fmla="*/ 636182 w 861678"/>
              <a:gd name="connsiteY8" fmla="*/ 74712 h 310976"/>
              <a:gd name="connsiteX9" fmla="*/ 717144 w 861678"/>
              <a:gd name="connsiteY9" fmla="*/ 98524 h 310976"/>
              <a:gd name="connsiteX10" fmla="*/ 781438 w 861678"/>
              <a:gd name="connsiteY10" fmla="*/ 84237 h 310976"/>
              <a:gd name="connsiteX11" fmla="*/ 860019 w 861678"/>
              <a:gd name="connsiteY11" fmla="*/ 38993 h 310976"/>
              <a:gd name="connsiteX12" fmla="*/ 829064 w 861678"/>
              <a:gd name="connsiteY12" fmla="*/ 100906 h 310976"/>
              <a:gd name="connsiteX13" fmla="*/ 760008 w 861678"/>
              <a:gd name="connsiteY13" fmla="*/ 131862 h 310976"/>
              <a:gd name="connsiteX14" fmla="*/ 667138 w 861678"/>
              <a:gd name="connsiteY14" fmla="*/ 127099 h 310976"/>
              <a:gd name="connsiteX15" fmla="*/ 538551 w 861678"/>
              <a:gd name="connsiteY15" fmla="*/ 84237 h 310976"/>
              <a:gd name="connsiteX16" fmla="*/ 452825 w 861678"/>
              <a:gd name="connsiteY16" fmla="*/ 60424 h 310976"/>
              <a:gd name="connsiteX17" fmla="*/ 348050 w 861678"/>
              <a:gd name="connsiteY17" fmla="*/ 55661 h 310976"/>
              <a:gd name="connsiteX18" fmla="*/ 269470 w 861678"/>
              <a:gd name="connsiteY18" fmla="*/ 72330 h 310976"/>
              <a:gd name="connsiteX19" fmla="*/ 200413 w 861678"/>
              <a:gd name="connsiteY19" fmla="*/ 96143 h 310976"/>
              <a:gd name="connsiteX20" fmla="*/ 119450 w 861678"/>
              <a:gd name="connsiteY20" fmla="*/ 139005 h 310976"/>
              <a:gd name="connsiteX21" fmla="*/ 59919 w 861678"/>
              <a:gd name="connsiteY21" fmla="*/ 191393 h 310976"/>
              <a:gd name="connsiteX22" fmla="*/ 31344 w 861678"/>
              <a:gd name="connsiteY22" fmla="*/ 236637 h 310976"/>
              <a:gd name="connsiteX23" fmla="*/ 5151 w 861678"/>
              <a:gd name="connsiteY23" fmla="*/ 310456 h 310976"/>
              <a:gd name="connsiteX0" fmla="*/ 5151 w 861678"/>
              <a:gd name="connsiteY0" fmla="*/ 310760 h 311280"/>
              <a:gd name="connsiteX1" fmla="*/ 2769 w 861678"/>
              <a:gd name="connsiteY1" fmla="*/ 196460 h 311280"/>
              <a:gd name="connsiteX2" fmla="*/ 36106 w 861678"/>
              <a:gd name="connsiteY2" fmla="*/ 129785 h 311280"/>
              <a:gd name="connsiteX3" fmla="*/ 95638 w 861678"/>
              <a:gd name="connsiteY3" fmla="*/ 72635 h 311280"/>
              <a:gd name="connsiteX4" fmla="*/ 188507 w 861678"/>
              <a:gd name="connsiteY4" fmla="*/ 29772 h 311280"/>
              <a:gd name="connsiteX5" fmla="*/ 317094 w 861678"/>
              <a:gd name="connsiteY5" fmla="*/ 3578 h 311280"/>
              <a:gd name="connsiteX6" fmla="*/ 438538 w 861678"/>
              <a:gd name="connsiteY6" fmla="*/ 3578 h 311280"/>
              <a:gd name="connsiteX7" fmla="*/ 548076 w 861678"/>
              <a:gd name="connsiteY7" fmla="*/ 34535 h 311280"/>
              <a:gd name="connsiteX8" fmla="*/ 636182 w 861678"/>
              <a:gd name="connsiteY8" fmla="*/ 75016 h 311280"/>
              <a:gd name="connsiteX9" fmla="*/ 717144 w 861678"/>
              <a:gd name="connsiteY9" fmla="*/ 98828 h 311280"/>
              <a:gd name="connsiteX10" fmla="*/ 781438 w 861678"/>
              <a:gd name="connsiteY10" fmla="*/ 84541 h 311280"/>
              <a:gd name="connsiteX11" fmla="*/ 860019 w 861678"/>
              <a:gd name="connsiteY11" fmla="*/ 39297 h 311280"/>
              <a:gd name="connsiteX12" fmla="*/ 829064 w 861678"/>
              <a:gd name="connsiteY12" fmla="*/ 101210 h 311280"/>
              <a:gd name="connsiteX13" fmla="*/ 760008 w 861678"/>
              <a:gd name="connsiteY13" fmla="*/ 132166 h 311280"/>
              <a:gd name="connsiteX14" fmla="*/ 667138 w 861678"/>
              <a:gd name="connsiteY14" fmla="*/ 127403 h 311280"/>
              <a:gd name="connsiteX15" fmla="*/ 538551 w 861678"/>
              <a:gd name="connsiteY15" fmla="*/ 84541 h 311280"/>
              <a:gd name="connsiteX16" fmla="*/ 452825 w 861678"/>
              <a:gd name="connsiteY16" fmla="*/ 60728 h 311280"/>
              <a:gd name="connsiteX17" fmla="*/ 348050 w 861678"/>
              <a:gd name="connsiteY17" fmla="*/ 55965 h 311280"/>
              <a:gd name="connsiteX18" fmla="*/ 269470 w 861678"/>
              <a:gd name="connsiteY18" fmla="*/ 72634 h 311280"/>
              <a:gd name="connsiteX19" fmla="*/ 200413 w 861678"/>
              <a:gd name="connsiteY19" fmla="*/ 96447 h 311280"/>
              <a:gd name="connsiteX20" fmla="*/ 119450 w 861678"/>
              <a:gd name="connsiteY20" fmla="*/ 139309 h 311280"/>
              <a:gd name="connsiteX21" fmla="*/ 59919 w 861678"/>
              <a:gd name="connsiteY21" fmla="*/ 191697 h 311280"/>
              <a:gd name="connsiteX22" fmla="*/ 31344 w 861678"/>
              <a:gd name="connsiteY22" fmla="*/ 236941 h 311280"/>
              <a:gd name="connsiteX23" fmla="*/ 5151 w 861678"/>
              <a:gd name="connsiteY23" fmla="*/ 310760 h 3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1678" h="311280">
                <a:moveTo>
                  <a:pt x="5151" y="310760"/>
                </a:moveTo>
                <a:cubicBezTo>
                  <a:pt x="389" y="304013"/>
                  <a:pt x="-2390" y="226622"/>
                  <a:pt x="2769" y="196460"/>
                </a:cubicBezTo>
                <a:cubicBezTo>
                  <a:pt x="7928" y="166298"/>
                  <a:pt x="20628" y="150422"/>
                  <a:pt x="36106" y="129785"/>
                </a:cubicBezTo>
                <a:cubicBezTo>
                  <a:pt x="51584" y="109148"/>
                  <a:pt x="70238" y="89304"/>
                  <a:pt x="95638" y="72635"/>
                </a:cubicBezTo>
                <a:cubicBezTo>
                  <a:pt x="121038" y="55966"/>
                  <a:pt x="151598" y="41281"/>
                  <a:pt x="188507" y="29772"/>
                </a:cubicBezTo>
                <a:cubicBezTo>
                  <a:pt x="225416" y="18262"/>
                  <a:pt x="275422" y="7944"/>
                  <a:pt x="317094" y="3578"/>
                </a:cubicBezTo>
                <a:cubicBezTo>
                  <a:pt x="358766" y="-788"/>
                  <a:pt x="400041" y="-1582"/>
                  <a:pt x="438538" y="3578"/>
                </a:cubicBezTo>
                <a:cubicBezTo>
                  <a:pt x="477035" y="8738"/>
                  <a:pt x="515135" y="22629"/>
                  <a:pt x="548076" y="34535"/>
                </a:cubicBezTo>
                <a:cubicBezTo>
                  <a:pt x="581017" y="46441"/>
                  <a:pt x="608004" y="64301"/>
                  <a:pt x="636182" y="75016"/>
                </a:cubicBezTo>
                <a:cubicBezTo>
                  <a:pt x="664360" y="85732"/>
                  <a:pt x="692935" y="97241"/>
                  <a:pt x="717144" y="98828"/>
                </a:cubicBezTo>
                <a:cubicBezTo>
                  <a:pt x="741353" y="100415"/>
                  <a:pt x="757626" y="94463"/>
                  <a:pt x="781438" y="84541"/>
                </a:cubicBezTo>
                <a:cubicBezTo>
                  <a:pt x="805250" y="74619"/>
                  <a:pt x="852082" y="36519"/>
                  <a:pt x="860019" y="39297"/>
                </a:cubicBezTo>
                <a:cubicBezTo>
                  <a:pt x="867956" y="42075"/>
                  <a:pt x="845733" y="85732"/>
                  <a:pt x="829064" y="101210"/>
                </a:cubicBezTo>
                <a:cubicBezTo>
                  <a:pt x="812396" y="116688"/>
                  <a:pt x="786996" y="127801"/>
                  <a:pt x="760008" y="132166"/>
                </a:cubicBezTo>
                <a:cubicBezTo>
                  <a:pt x="733020" y="136531"/>
                  <a:pt x="704047" y="135340"/>
                  <a:pt x="667138" y="127403"/>
                </a:cubicBezTo>
                <a:cubicBezTo>
                  <a:pt x="630229" y="119466"/>
                  <a:pt x="574270" y="95654"/>
                  <a:pt x="538551" y="84541"/>
                </a:cubicBezTo>
                <a:cubicBezTo>
                  <a:pt x="502832" y="73429"/>
                  <a:pt x="484575" y="65491"/>
                  <a:pt x="452825" y="60728"/>
                </a:cubicBezTo>
                <a:cubicBezTo>
                  <a:pt x="421075" y="55965"/>
                  <a:pt x="378609" y="53981"/>
                  <a:pt x="348050" y="55965"/>
                </a:cubicBezTo>
                <a:cubicBezTo>
                  <a:pt x="317491" y="57949"/>
                  <a:pt x="294076" y="65887"/>
                  <a:pt x="269470" y="72634"/>
                </a:cubicBezTo>
                <a:cubicBezTo>
                  <a:pt x="244864" y="79381"/>
                  <a:pt x="225416" y="85334"/>
                  <a:pt x="200413" y="96447"/>
                </a:cubicBezTo>
                <a:cubicBezTo>
                  <a:pt x="175410" y="107560"/>
                  <a:pt x="142866" y="123434"/>
                  <a:pt x="119450" y="139309"/>
                </a:cubicBezTo>
                <a:cubicBezTo>
                  <a:pt x="96034" y="155184"/>
                  <a:pt x="70634" y="178203"/>
                  <a:pt x="59919" y="191697"/>
                </a:cubicBezTo>
                <a:cubicBezTo>
                  <a:pt x="49204" y="205191"/>
                  <a:pt x="40472" y="217097"/>
                  <a:pt x="31344" y="236941"/>
                </a:cubicBezTo>
                <a:cubicBezTo>
                  <a:pt x="22216" y="256785"/>
                  <a:pt x="9913" y="317507"/>
                  <a:pt x="5151" y="310760"/>
                </a:cubicBezTo>
                <a:close/>
              </a:path>
            </a:pathLst>
          </a:custGeom>
          <a:solidFill>
            <a:srgbClr val="DFB5D2"/>
          </a:solidFill>
          <a:ln w="9525">
            <a:solidFill>
              <a:srgbClr val="A20E7B"/>
            </a:solidFill>
            <a:round/>
            <a:headEnd/>
            <a:tailEnd/>
          </a:ln>
          <a:effectLst/>
        </p:spPr>
        <p:txBody>
          <a:bodyPr/>
          <a:lstStyle/>
          <a:p>
            <a:endParaRPr lang="zh-CN" altLang="en-US">
              <a:solidFill>
                <a:schemeClr val="tx1"/>
              </a:solidFill>
            </a:endParaRPr>
          </a:p>
        </p:txBody>
      </p:sp>
      <p:sp>
        <p:nvSpPr>
          <p:cNvPr id="29" name="任意多边形 15">
            <a:extLst>
              <a:ext uri="{FF2B5EF4-FFF2-40B4-BE49-F238E27FC236}">
                <a16:creationId xmlns:a16="http://schemas.microsoft.com/office/drawing/2014/main" id="{277F936A-BC89-26CC-9201-919546A84167}"/>
              </a:ext>
            </a:extLst>
          </p:cNvPr>
          <p:cNvSpPr/>
          <p:nvPr/>
        </p:nvSpPr>
        <p:spPr>
          <a:xfrm rot="1105481">
            <a:off x="9421866" y="762308"/>
            <a:ext cx="607436" cy="201708"/>
          </a:xfrm>
          <a:custGeom>
            <a:avLst/>
            <a:gdLst>
              <a:gd name="connsiteX0" fmla="*/ 4915 w 865207"/>
              <a:gd name="connsiteY0" fmla="*/ 309221 h 309509"/>
              <a:gd name="connsiteX1" fmla="*/ 2533 w 865207"/>
              <a:gd name="connsiteY1" fmla="*/ 194921 h 309509"/>
              <a:gd name="connsiteX2" fmla="*/ 31108 w 865207"/>
              <a:gd name="connsiteY2" fmla="*/ 130627 h 309509"/>
              <a:gd name="connsiteX3" fmla="*/ 95402 w 865207"/>
              <a:gd name="connsiteY3" fmla="*/ 71096 h 309509"/>
              <a:gd name="connsiteX4" fmla="*/ 188271 w 865207"/>
              <a:gd name="connsiteY4" fmla="*/ 28233 h 309509"/>
              <a:gd name="connsiteX5" fmla="*/ 316858 w 865207"/>
              <a:gd name="connsiteY5" fmla="*/ 2039 h 309509"/>
              <a:gd name="connsiteX6" fmla="*/ 431158 w 865207"/>
              <a:gd name="connsiteY6" fmla="*/ 4421 h 309509"/>
              <a:gd name="connsiteX7" fmla="*/ 552602 w 865207"/>
              <a:gd name="connsiteY7" fmla="*/ 25852 h 309509"/>
              <a:gd name="connsiteX8" fmla="*/ 633565 w 865207"/>
              <a:gd name="connsiteY8" fmla="*/ 75858 h 309509"/>
              <a:gd name="connsiteX9" fmla="*/ 716908 w 865207"/>
              <a:gd name="connsiteY9" fmla="*/ 97289 h 309509"/>
              <a:gd name="connsiteX10" fmla="*/ 781202 w 865207"/>
              <a:gd name="connsiteY10" fmla="*/ 83002 h 309509"/>
              <a:gd name="connsiteX11" fmla="*/ 864546 w 865207"/>
              <a:gd name="connsiteY11" fmla="*/ 37758 h 309509"/>
              <a:gd name="connsiteX12" fmla="*/ 816921 w 865207"/>
              <a:gd name="connsiteY12" fmla="*/ 92527 h 309509"/>
              <a:gd name="connsiteX13" fmla="*/ 757390 w 865207"/>
              <a:gd name="connsiteY13" fmla="*/ 130627 h 309509"/>
              <a:gd name="connsiteX14" fmla="*/ 666902 w 865207"/>
              <a:gd name="connsiteY14" fmla="*/ 125864 h 309509"/>
              <a:gd name="connsiteX15" fmla="*/ 538315 w 865207"/>
              <a:gd name="connsiteY15" fmla="*/ 83002 h 309509"/>
              <a:gd name="connsiteX16" fmla="*/ 459733 w 865207"/>
              <a:gd name="connsiteY16" fmla="*/ 49664 h 309509"/>
              <a:gd name="connsiteX17" fmla="*/ 343052 w 865207"/>
              <a:gd name="connsiteY17" fmla="*/ 49664 h 309509"/>
              <a:gd name="connsiteX18" fmla="*/ 264471 w 865207"/>
              <a:gd name="connsiteY18" fmla="*/ 78239 h 309509"/>
              <a:gd name="connsiteX19" fmla="*/ 200177 w 865207"/>
              <a:gd name="connsiteY19" fmla="*/ 94908 h 309509"/>
              <a:gd name="connsiteX20" fmla="*/ 97783 w 865207"/>
              <a:gd name="connsiteY20" fmla="*/ 144914 h 309509"/>
              <a:gd name="connsiteX21" fmla="*/ 45396 w 865207"/>
              <a:gd name="connsiteY21" fmla="*/ 187777 h 309509"/>
              <a:gd name="connsiteX22" fmla="*/ 33490 w 865207"/>
              <a:gd name="connsiteY22" fmla="*/ 225877 h 309509"/>
              <a:gd name="connsiteX23" fmla="*/ 4915 w 865207"/>
              <a:gd name="connsiteY23" fmla="*/ 309221 h 309509"/>
              <a:gd name="connsiteX0" fmla="*/ 4804 w 865096"/>
              <a:gd name="connsiteY0" fmla="*/ 309221 h 309767"/>
              <a:gd name="connsiteX1" fmla="*/ 2422 w 865096"/>
              <a:gd name="connsiteY1" fmla="*/ 194921 h 309767"/>
              <a:gd name="connsiteX2" fmla="*/ 30997 w 865096"/>
              <a:gd name="connsiteY2" fmla="*/ 130627 h 309767"/>
              <a:gd name="connsiteX3" fmla="*/ 95291 w 865096"/>
              <a:gd name="connsiteY3" fmla="*/ 71096 h 309767"/>
              <a:gd name="connsiteX4" fmla="*/ 188160 w 865096"/>
              <a:gd name="connsiteY4" fmla="*/ 28233 h 309767"/>
              <a:gd name="connsiteX5" fmla="*/ 316747 w 865096"/>
              <a:gd name="connsiteY5" fmla="*/ 2039 h 309767"/>
              <a:gd name="connsiteX6" fmla="*/ 431047 w 865096"/>
              <a:gd name="connsiteY6" fmla="*/ 4421 h 309767"/>
              <a:gd name="connsiteX7" fmla="*/ 552491 w 865096"/>
              <a:gd name="connsiteY7" fmla="*/ 25852 h 309767"/>
              <a:gd name="connsiteX8" fmla="*/ 633454 w 865096"/>
              <a:gd name="connsiteY8" fmla="*/ 75858 h 309767"/>
              <a:gd name="connsiteX9" fmla="*/ 716797 w 865096"/>
              <a:gd name="connsiteY9" fmla="*/ 97289 h 309767"/>
              <a:gd name="connsiteX10" fmla="*/ 781091 w 865096"/>
              <a:gd name="connsiteY10" fmla="*/ 83002 h 309767"/>
              <a:gd name="connsiteX11" fmla="*/ 864435 w 865096"/>
              <a:gd name="connsiteY11" fmla="*/ 37758 h 309767"/>
              <a:gd name="connsiteX12" fmla="*/ 816810 w 865096"/>
              <a:gd name="connsiteY12" fmla="*/ 92527 h 309767"/>
              <a:gd name="connsiteX13" fmla="*/ 757279 w 865096"/>
              <a:gd name="connsiteY13" fmla="*/ 130627 h 309767"/>
              <a:gd name="connsiteX14" fmla="*/ 666791 w 865096"/>
              <a:gd name="connsiteY14" fmla="*/ 125864 h 309767"/>
              <a:gd name="connsiteX15" fmla="*/ 538204 w 865096"/>
              <a:gd name="connsiteY15" fmla="*/ 83002 h 309767"/>
              <a:gd name="connsiteX16" fmla="*/ 459622 w 865096"/>
              <a:gd name="connsiteY16" fmla="*/ 49664 h 309767"/>
              <a:gd name="connsiteX17" fmla="*/ 342941 w 865096"/>
              <a:gd name="connsiteY17" fmla="*/ 49664 h 309767"/>
              <a:gd name="connsiteX18" fmla="*/ 264360 w 865096"/>
              <a:gd name="connsiteY18" fmla="*/ 78239 h 309767"/>
              <a:gd name="connsiteX19" fmla="*/ 200066 w 865096"/>
              <a:gd name="connsiteY19" fmla="*/ 94908 h 309767"/>
              <a:gd name="connsiteX20" fmla="*/ 97672 w 865096"/>
              <a:gd name="connsiteY20" fmla="*/ 144914 h 309767"/>
              <a:gd name="connsiteX21" fmla="*/ 45285 w 865096"/>
              <a:gd name="connsiteY21" fmla="*/ 187777 h 309767"/>
              <a:gd name="connsiteX22" fmla="*/ 30997 w 865096"/>
              <a:gd name="connsiteY22" fmla="*/ 235402 h 309767"/>
              <a:gd name="connsiteX23" fmla="*/ 4804 w 865096"/>
              <a:gd name="connsiteY23" fmla="*/ 309221 h 309767"/>
              <a:gd name="connsiteX0" fmla="*/ 4804 w 865096"/>
              <a:gd name="connsiteY0" fmla="*/ 309221 h 309744"/>
              <a:gd name="connsiteX1" fmla="*/ 2422 w 865096"/>
              <a:gd name="connsiteY1" fmla="*/ 194921 h 309744"/>
              <a:gd name="connsiteX2" fmla="*/ 30997 w 865096"/>
              <a:gd name="connsiteY2" fmla="*/ 130627 h 309744"/>
              <a:gd name="connsiteX3" fmla="*/ 95291 w 865096"/>
              <a:gd name="connsiteY3" fmla="*/ 71096 h 309744"/>
              <a:gd name="connsiteX4" fmla="*/ 188160 w 865096"/>
              <a:gd name="connsiteY4" fmla="*/ 28233 h 309744"/>
              <a:gd name="connsiteX5" fmla="*/ 316747 w 865096"/>
              <a:gd name="connsiteY5" fmla="*/ 2039 h 309744"/>
              <a:gd name="connsiteX6" fmla="*/ 431047 w 865096"/>
              <a:gd name="connsiteY6" fmla="*/ 4421 h 309744"/>
              <a:gd name="connsiteX7" fmla="*/ 552491 w 865096"/>
              <a:gd name="connsiteY7" fmla="*/ 25852 h 309744"/>
              <a:gd name="connsiteX8" fmla="*/ 633454 w 865096"/>
              <a:gd name="connsiteY8" fmla="*/ 75858 h 309744"/>
              <a:gd name="connsiteX9" fmla="*/ 716797 w 865096"/>
              <a:gd name="connsiteY9" fmla="*/ 97289 h 309744"/>
              <a:gd name="connsiteX10" fmla="*/ 781091 w 865096"/>
              <a:gd name="connsiteY10" fmla="*/ 83002 h 309744"/>
              <a:gd name="connsiteX11" fmla="*/ 864435 w 865096"/>
              <a:gd name="connsiteY11" fmla="*/ 37758 h 309744"/>
              <a:gd name="connsiteX12" fmla="*/ 816810 w 865096"/>
              <a:gd name="connsiteY12" fmla="*/ 92527 h 309744"/>
              <a:gd name="connsiteX13" fmla="*/ 757279 w 865096"/>
              <a:gd name="connsiteY13" fmla="*/ 130627 h 309744"/>
              <a:gd name="connsiteX14" fmla="*/ 666791 w 865096"/>
              <a:gd name="connsiteY14" fmla="*/ 125864 h 309744"/>
              <a:gd name="connsiteX15" fmla="*/ 538204 w 865096"/>
              <a:gd name="connsiteY15" fmla="*/ 83002 h 309744"/>
              <a:gd name="connsiteX16" fmla="*/ 459622 w 865096"/>
              <a:gd name="connsiteY16" fmla="*/ 49664 h 309744"/>
              <a:gd name="connsiteX17" fmla="*/ 342941 w 865096"/>
              <a:gd name="connsiteY17" fmla="*/ 49664 h 309744"/>
              <a:gd name="connsiteX18" fmla="*/ 264360 w 865096"/>
              <a:gd name="connsiteY18" fmla="*/ 78239 h 309744"/>
              <a:gd name="connsiteX19" fmla="*/ 200066 w 865096"/>
              <a:gd name="connsiteY19" fmla="*/ 94908 h 309744"/>
              <a:gd name="connsiteX20" fmla="*/ 97672 w 865096"/>
              <a:gd name="connsiteY20" fmla="*/ 144914 h 309744"/>
              <a:gd name="connsiteX21" fmla="*/ 50047 w 865096"/>
              <a:gd name="connsiteY21" fmla="*/ 187777 h 309744"/>
              <a:gd name="connsiteX22" fmla="*/ 30997 w 865096"/>
              <a:gd name="connsiteY22" fmla="*/ 235402 h 309744"/>
              <a:gd name="connsiteX23" fmla="*/ 4804 w 865096"/>
              <a:gd name="connsiteY23" fmla="*/ 309221 h 309744"/>
              <a:gd name="connsiteX0" fmla="*/ 4804 w 865096"/>
              <a:gd name="connsiteY0" fmla="*/ 309221 h 309744"/>
              <a:gd name="connsiteX1" fmla="*/ 2422 w 865096"/>
              <a:gd name="connsiteY1" fmla="*/ 194921 h 309744"/>
              <a:gd name="connsiteX2" fmla="*/ 30997 w 865096"/>
              <a:gd name="connsiteY2" fmla="*/ 130627 h 309744"/>
              <a:gd name="connsiteX3" fmla="*/ 95291 w 865096"/>
              <a:gd name="connsiteY3" fmla="*/ 71096 h 309744"/>
              <a:gd name="connsiteX4" fmla="*/ 188160 w 865096"/>
              <a:gd name="connsiteY4" fmla="*/ 28233 h 309744"/>
              <a:gd name="connsiteX5" fmla="*/ 316747 w 865096"/>
              <a:gd name="connsiteY5" fmla="*/ 2039 h 309744"/>
              <a:gd name="connsiteX6" fmla="*/ 431047 w 865096"/>
              <a:gd name="connsiteY6" fmla="*/ 4421 h 309744"/>
              <a:gd name="connsiteX7" fmla="*/ 552491 w 865096"/>
              <a:gd name="connsiteY7" fmla="*/ 25852 h 309744"/>
              <a:gd name="connsiteX8" fmla="*/ 633454 w 865096"/>
              <a:gd name="connsiteY8" fmla="*/ 75858 h 309744"/>
              <a:gd name="connsiteX9" fmla="*/ 716797 w 865096"/>
              <a:gd name="connsiteY9" fmla="*/ 97289 h 309744"/>
              <a:gd name="connsiteX10" fmla="*/ 781091 w 865096"/>
              <a:gd name="connsiteY10" fmla="*/ 83002 h 309744"/>
              <a:gd name="connsiteX11" fmla="*/ 864435 w 865096"/>
              <a:gd name="connsiteY11" fmla="*/ 37758 h 309744"/>
              <a:gd name="connsiteX12" fmla="*/ 816810 w 865096"/>
              <a:gd name="connsiteY12" fmla="*/ 92527 h 309744"/>
              <a:gd name="connsiteX13" fmla="*/ 757279 w 865096"/>
              <a:gd name="connsiteY13" fmla="*/ 130627 h 309744"/>
              <a:gd name="connsiteX14" fmla="*/ 666791 w 865096"/>
              <a:gd name="connsiteY14" fmla="*/ 125864 h 309744"/>
              <a:gd name="connsiteX15" fmla="*/ 538204 w 865096"/>
              <a:gd name="connsiteY15" fmla="*/ 83002 h 309744"/>
              <a:gd name="connsiteX16" fmla="*/ 459622 w 865096"/>
              <a:gd name="connsiteY16" fmla="*/ 49664 h 309744"/>
              <a:gd name="connsiteX17" fmla="*/ 342941 w 865096"/>
              <a:gd name="connsiteY17" fmla="*/ 49664 h 309744"/>
              <a:gd name="connsiteX18" fmla="*/ 269123 w 865096"/>
              <a:gd name="connsiteY18" fmla="*/ 71095 h 309744"/>
              <a:gd name="connsiteX19" fmla="*/ 200066 w 865096"/>
              <a:gd name="connsiteY19" fmla="*/ 94908 h 309744"/>
              <a:gd name="connsiteX20" fmla="*/ 97672 w 865096"/>
              <a:gd name="connsiteY20" fmla="*/ 144914 h 309744"/>
              <a:gd name="connsiteX21" fmla="*/ 50047 w 865096"/>
              <a:gd name="connsiteY21" fmla="*/ 187777 h 309744"/>
              <a:gd name="connsiteX22" fmla="*/ 30997 w 865096"/>
              <a:gd name="connsiteY22" fmla="*/ 235402 h 309744"/>
              <a:gd name="connsiteX23" fmla="*/ 4804 w 865096"/>
              <a:gd name="connsiteY23" fmla="*/ 309221 h 309744"/>
              <a:gd name="connsiteX0" fmla="*/ 4804 w 865096"/>
              <a:gd name="connsiteY0" fmla="*/ 310309 h 310832"/>
              <a:gd name="connsiteX1" fmla="*/ 2422 w 865096"/>
              <a:gd name="connsiteY1" fmla="*/ 196009 h 310832"/>
              <a:gd name="connsiteX2" fmla="*/ 30997 w 865096"/>
              <a:gd name="connsiteY2" fmla="*/ 131715 h 310832"/>
              <a:gd name="connsiteX3" fmla="*/ 95291 w 865096"/>
              <a:gd name="connsiteY3" fmla="*/ 72184 h 310832"/>
              <a:gd name="connsiteX4" fmla="*/ 188160 w 865096"/>
              <a:gd name="connsiteY4" fmla="*/ 29321 h 310832"/>
              <a:gd name="connsiteX5" fmla="*/ 316747 w 865096"/>
              <a:gd name="connsiteY5" fmla="*/ 3127 h 310832"/>
              <a:gd name="connsiteX6" fmla="*/ 438191 w 865096"/>
              <a:gd name="connsiteY6" fmla="*/ 3127 h 310832"/>
              <a:gd name="connsiteX7" fmla="*/ 552491 w 865096"/>
              <a:gd name="connsiteY7" fmla="*/ 26940 h 310832"/>
              <a:gd name="connsiteX8" fmla="*/ 633454 w 865096"/>
              <a:gd name="connsiteY8" fmla="*/ 76946 h 310832"/>
              <a:gd name="connsiteX9" fmla="*/ 716797 w 865096"/>
              <a:gd name="connsiteY9" fmla="*/ 98377 h 310832"/>
              <a:gd name="connsiteX10" fmla="*/ 781091 w 865096"/>
              <a:gd name="connsiteY10" fmla="*/ 84090 h 310832"/>
              <a:gd name="connsiteX11" fmla="*/ 864435 w 865096"/>
              <a:gd name="connsiteY11" fmla="*/ 38846 h 310832"/>
              <a:gd name="connsiteX12" fmla="*/ 816810 w 865096"/>
              <a:gd name="connsiteY12" fmla="*/ 93615 h 310832"/>
              <a:gd name="connsiteX13" fmla="*/ 757279 w 865096"/>
              <a:gd name="connsiteY13" fmla="*/ 131715 h 310832"/>
              <a:gd name="connsiteX14" fmla="*/ 666791 w 865096"/>
              <a:gd name="connsiteY14" fmla="*/ 126952 h 310832"/>
              <a:gd name="connsiteX15" fmla="*/ 538204 w 865096"/>
              <a:gd name="connsiteY15" fmla="*/ 84090 h 310832"/>
              <a:gd name="connsiteX16" fmla="*/ 459622 w 865096"/>
              <a:gd name="connsiteY16" fmla="*/ 50752 h 310832"/>
              <a:gd name="connsiteX17" fmla="*/ 342941 w 865096"/>
              <a:gd name="connsiteY17" fmla="*/ 50752 h 310832"/>
              <a:gd name="connsiteX18" fmla="*/ 269123 w 865096"/>
              <a:gd name="connsiteY18" fmla="*/ 72183 h 310832"/>
              <a:gd name="connsiteX19" fmla="*/ 200066 w 865096"/>
              <a:gd name="connsiteY19" fmla="*/ 95996 h 310832"/>
              <a:gd name="connsiteX20" fmla="*/ 97672 w 865096"/>
              <a:gd name="connsiteY20" fmla="*/ 146002 h 310832"/>
              <a:gd name="connsiteX21" fmla="*/ 50047 w 865096"/>
              <a:gd name="connsiteY21" fmla="*/ 188865 h 310832"/>
              <a:gd name="connsiteX22" fmla="*/ 30997 w 865096"/>
              <a:gd name="connsiteY22" fmla="*/ 236490 h 310832"/>
              <a:gd name="connsiteX23" fmla="*/ 4804 w 865096"/>
              <a:gd name="connsiteY23" fmla="*/ 310309 h 310832"/>
              <a:gd name="connsiteX0" fmla="*/ 4804 w 865096"/>
              <a:gd name="connsiteY0" fmla="*/ 310309 h 310832"/>
              <a:gd name="connsiteX1" fmla="*/ 2422 w 865096"/>
              <a:gd name="connsiteY1" fmla="*/ 196009 h 310832"/>
              <a:gd name="connsiteX2" fmla="*/ 30997 w 865096"/>
              <a:gd name="connsiteY2" fmla="*/ 131715 h 310832"/>
              <a:gd name="connsiteX3" fmla="*/ 95291 w 865096"/>
              <a:gd name="connsiteY3" fmla="*/ 72184 h 310832"/>
              <a:gd name="connsiteX4" fmla="*/ 188160 w 865096"/>
              <a:gd name="connsiteY4" fmla="*/ 29321 h 310832"/>
              <a:gd name="connsiteX5" fmla="*/ 316747 w 865096"/>
              <a:gd name="connsiteY5" fmla="*/ 3127 h 310832"/>
              <a:gd name="connsiteX6" fmla="*/ 438191 w 865096"/>
              <a:gd name="connsiteY6" fmla="*/ 3127 h 310832"/>
              <a:gd name="connsiteX7" fmla="*/ 552491 w 865096"/>
              <a:gd name="connsiteY7" fmla="*/ 26940 h 310832"/>
              <a:gd name="connsiteX8" fmla="*/ 635835 w 865096"/>
              <a:gd name="connsiteY8" fmla="*/ 74565 h 310832"/>
              <a:gd name="connsiteX9" fmla="*/ 716797 w 865096"/>
              <a:gd name="connsiteY9" fmla="*/ 98377 h 310832"/>
              <a:gd name="connsiteX10" fmla="*/ 781091 w 865096"/>
              <a:gd name="connsiteY10" fmla="*/ 84090 h 310832"/>
              <a:gd name="connsiteX11" fmla="*/ 864435 w 865096"/>
              <a:gd name="connsiteY11" fmla="*/ 38846 h 310832"/>
              <a:gd name="connsiteX12" fmla="*/ 816810 w 865096"/>
              <a:gd name="connsiteY12" fmla="*/ 93615 h 310832"/>
              <a:gd name="connsiteX13" fmla="*/ 757279 w 865096"/>
              <a:gd name="connsiteY13" fmla="*/ 131715 h 310832"/>
              <a:gd name="connsiteX14" fmla="*/ 666791 w 865096"/>
              <a:gd name="connsiteY14" fmla="*/ 126952 h 310832"/>
              <a:gd name="connsiteX15" fmla="*/ 538204 w 865096"/>
              <a:gd name="connsiteY15" fmla="*/ 84090 h 310832"/>
              <a:gd name="connsiteX16" fmla="*/ 459622 w 865096"/>
              <a:gd name="connsiteY16" fmla="*/ 50752 h 310832"/>
              <a:gd name="connsiteX17" fmla="*/ 342941 w 865096"/>
              <a:gd name="connsiteY17" fmla="*/ 50752 h 310832"/>
              <a:gd name="connsiteX18" fmla="*/ 269123 w 865096"/>
              <a:gd name="connsiteY18" fmla="*/ 72183 h 310832"/>
              <a:gd name="connsiteX19" fmla="*/ 200066 w 865096"/>
              <a:gd name="connsiteY19" fmla="*/ 95996 h 310832"/>
              <a:gd name="connsiteX20" fmla="*/ 97672 w 865096"/>
              <a:gd name="connsiteY20" fmla="*/ 146002 h 310832"/>
              <a:gd name="connsiteX21" fmla="*/ 50047 w 865096"/>
              <a:gd name="connsiteY21" fmla="*/ 188865 h 310832"/>
              <a:gd name="connsiteX22" fmla="*/ 30997 w 865096"/>
              <a:gd name="connsiteY22" fmla="*/ 236490 h 310832"/>
              <a:gd name="connsiteX23" fmla="*/ 4804 w 865096"/>
              <a:gd name="connsiteY23" fmla="*/ 310309 h 310832"/>
              <a:gd name="connsiteX0" fmla="*/ 4804 w 865096"/>
              <a:gd name="connsiteY0" fmla="*/ 310309 h 310832"/>
              <a:gd name="connsiteX1" fmla="*/ 2422 w 865096"/>
              <a:gd name="connsiteY1" fmla="*/ 196009 h 310832"/>
              <a:gd name="connsiteX2" fmla="*/ 30997 w 865096"/>
              <a:gd name="connsiteY2" fmla="*/ 131715 h 310832"/>
              <a:gd name="connsiteX3" fmla="*/ 95291 w 865096"/>
              <a:gd name="connsiteY3" fmla="*/ 72184 h 310832"/>
              <a:gd name="connsiteX4" fmla="*/ 188160 w 865096"/>
              <a:gd name="connsiteY4" fmla="*/ 29321 h 310832"/>
              <a:gd name="connsiteX5" fmla="*/ 316747 w 865096"/>
              <a:gd name="connsiteY5" fmla="*/ 3127 h 310832"/>
              <a:gd name="connsiteX6" fmla="*/ 438191 w 865096"/>
              <a:gd name="connsiteY6" fmla="*/ 3127 h 310832"/>
              <a:gd name="connsiteX7" fmla="*/ 552491 w 865096"/>
              <a:gd name="connsiteY7" fmla="*/ 26940 h 310832"/>
              <a:gd name="connsiteX8" fmla="*/ 635835 w 865096"/>
              <a:gd name="connsiteY8" fmla="*/ 74565 h 310832"/>
              <a:gd name="connsiteX9" fmla="*/ 716797 w 865096"/>
              <a:gd name="connsiteY9" fmla="*/ 98377 h 310832"/>
              <a:gd name="connsiteX10" fmla="*/ 781091 w 865096"/>
              <a:gd name="connsiteY10" fmla="*/ 84090 h 310832"/>
              <a:gd name="connsiteX11" fmla="*/ 864435 w 865096"/>
              <a:gd name="connsiteY11" fmla="*/ 38846 h 310832"/>
              <a:gd name="connsiteX12" fmla="*/ 816810 w 865096"/>
              <a:gd name="connsiteY12" fmla="*/ 93615 h 310832"/>
              <a:gd name="connsiteX13" fmla="*/ 757279 w 865096"/>
              <a:gd name="connsiteY13" fmla="*/ 131715 h 310832"/>
              <a:gd name="connsiteX14" fmla="*/ 666791 w 865096"/>
              <a:gd name="connsiteY14" fmla="*/ 126952 h 310832"/>
              <a:gd name="connsiteX15" fmla="*/ 538204 w 865096"/>
              <a:gd name="connsiteY15" fmla="*/ 84090 h 310832"/>
              <a:gd name="connsiteX16" fmla="*/ 454859 w 865096"/>
              <a:gd name="connsiteY16" fmla="*/ 55515 h 310832"/>
              <a:gd name="connsiteX17" fmla="*/ 342941 w 865096"/>
              <a:gd name="connsiteY17" fmla="*/ 50752 h 310832"/>
              <a:gd name="connsiteX18" fmla="*/ 269123 w 865096"/>
              <a:gd name="connsiteY18" fmla="*/ 72183 h 310832"/>
              <a:gd name="connsiteX19" fmla="*/ 200066 w 865096"/>
              <a:gd name="connsiteY19" fmla="*/ 95996 h 310832"/>
              <a:gd name="connsiteX20" fmla="*/ 97672 w 865096"/>
              <a:gd name="connsiteY20" fmla="*/ 146002 h 310832"/>
              <a:gd name="connsiteX21" fmla="*/ 50047 w 865096"/>
              <a:gd name="connsiteY21" fmla="*/ 188865 h 310832"/>
              <a:gd name="connsiteX22" fmla="*/ 30997 w 865096"/>
              <a:gd name="connsiteY22" fmla="*/ 236490 h 310832"/>
              <a:gd name="connsiteX23" fmla="*/ 4804 w 865096"/>
              <a:gd name="connsiteY23" fmla="*/ 310309 h 310832"/>
              <a:gd name="connsiteX0" fmla="*/ 4804 w 865096"/>
              <a:gd name="connsiteY0" fmla="*/ 310309 h 310832"/>
              <a:gd name="connsiteX1" fmla="*/ 2422 w 865096"/>
              <a:gd name="connsiteY1" fmla="*/ 196009 h 310832"/>
              <a:gd name="connsiteX2" fmla="*/ 30997 w 865096"/>
              <a:gd name="connsiteY2" fmla="*/ 131715 h 310832"/>
              <a:gd name="connsiteX3" fmla="*/ 95291 w 865096"/>
              <a:gd name="connsiteY3" fmla="*/ 72184 h 310832"/>
              <a:gd name="connsiteX4" fmla="*/ 188160 w 865096"/>
              <a:gd name="connsiteY4" fmla="*/ 29321 h 310832"/>
              <a:gd name="connsiteX5" fmla="*/ 316747 w 865096"/>
              <a:gd name="connsiteY5" fmla="*/ 3127 h 310832"/>
              <a:gd name="connsiteX6" fmla="*/ 438191 w 865096"/>
              <a:gd name="connsiteY6" fmla="*/ 3127 h 310832"/>
              <a:gd name="connsiteX7" fmla="*/ 552491 w 865096"/>
              <a:gd name="connsiteY7" fmla="*/ 26940 h 310832"/>
              <a:gd name="connsiteX8" fmla="*/ 635835 w 865096"/>
              <a:gd name="connsiteY8" fmla="*/ 74565 h 310832"/>
              <a:gd name="connsiteX9" fmla="*/ 716797 w 865096"/>
              <a:gd name="connsiteY9" fmla="*/ 98377 h 310832"/>
              <a:gd name="connsiteX10" fmla="*/ 781091 w 865096"/>
              <a:gd name="connsiteY10" fmla="*/ 84090 h 310832"/>
              <a:gd name="connsiteX11" fmla="*/ 864435 w 865096"/>
              <a:gd name="connsiteY11" fmla="*/ 38846 h 310832"/>
              <a:gd name="connsiteX12" fmla="*/ 816810 w 865096"/>
              <a:gd name="connsiteY12" fmla="*/ 93615 h 310832"/>
              <a:gd name="connsiteX13" fmla="*/ 757279 w 865096"/>
              <a:gd name="connsiteY13" fmla="*/ 131715 h 310832"/>
              <a:gd name="connsiteX14" fmla="*/ 666791 w 865096"/>
              <a:gd name="connsiteY14" fmla="*/ 126952 h 310832"/>
              <a:gd name="connsiteX15" fmla="*/ 538204 w 865096"/>
              <a:gd name="connsiteY15" fmla="*/ 84090 h 310832"/>
              <a:gd name="connsiteX16" fmla="*/ 454859 w 865096"/>
              <a:gd name="connsiteY16" fmla="*/ 55515 h 310832"/>
              <a:gd name="connsiteX17" fmla="*/ 347703 w 865096"/>
              <a:gd name="connsiteY17" fmla="*/ 55514 h 310832"/>
              <a:gd name="connsiteX18" fmla="*/ 269123 w 865096"/>
              <a:gd name="connsiteY18" fmla="*/ 72183 h 310832"/>
              <a:gd name="connsiteX19" fmla="*/ 200066 w 865096"/>
              <a:gd name="connsiteY19" fmla="*/ 95996 h 310832"/>
              <a:gd name="connsiteX20" fmla="*/ 97672 w 865096"/>
              <a:gd name="connsiteY20" fmla="*/ 146002 h 310832"/>
              <a:gd name="connsiteX21" fmla="*/ 50047 w 865096"/>
              <a:gd name="connsiteY21" fmla="*/ 188865 h 310832"/>
              <a:gd name="connsiteX22" fmla="*/ 30997 w 865096"/>
              <a:gd name="connsiteY22" fmla="*/ 236490 h 310832"/>
              <a:gd name="connsiteX23" fmla="*/ 4804 w 865096"/>
              <a:gd name="connsiteY23" fmla="*/ 310309 h 310832"/>
              <a:gd name="connsiteX0" fmla="*/ 4804 w 865096"/>
              <a:gd name="connsiteY0" fmla="*/ 310309 h 310832"/>
              <a:gd name="connsiteX1" fmla="*/ 2422 w 865096"/>
              <a:gd name="connsiteY1" fmla="*/ 196009 h 310832"/>
              <a:gd name="connsiteX2" fmla="*/ 30997 w 865096"/>
              <a:gd name="connsiteY2" fmla="*/ 131715 h 310832"/>
              <a:gd name="connsiteX3" fmla="*/ 95291 w 865096"/>
              <a:gd name="connsiteY3" fmla="*/ 72184 h 310832"/>
              <a:gd name="connsiteX4" fmla="*/ 188160 w 865096"/>
              <a:gd name="connsiteY4" fmla="*/ 29321 h 310832"/>
              <a:gd name="connsiteX5" fmla="*/ 316747 w 865096"/>
              <a:gd name="connsiteY5" fmla="*/ 3127 h 310832"/>
              <a:gd name="connsiteX6" fmla="*/ 438191 w 865096"/>
              <a:gd name="connsiteY6" fmla="*/ 3127 h 310832"/>
              <a:gd name="connsiteX7" fmla="*/ 552491 w 865096"/>
              <a:gd name="connsiteY7" fmla="*/ 26940 h 310832"/>
              <a:gd name="connsiteX8" fmla="*/ 635835 w 865096"/>
              <a:gd name="connsiteY8" fmla="*/ 74565 h 310832"/>
              <a:gd name="connsiteX9" fmla="*/ 716797 w 865096"/>
              <a:gd name="connsiteY9" fmla="*/ 98377 h 310832"/>
              <a:gd name="connsiteX10" fmla="*/ 781091 w 865096"/>
              <a:gd name="connsiteY10" fmla="*/ 84090 h 310832"/>
              <a:gd name="connsiteX11" fmla="*/ 864435 w 865096"/>
              <a:gd name="connsiteY11" fmla="*/ 38846 h 310832"/>
              <a:gd name="connsiteX12" fmla="*/ 816810 w 865096"/>
              <a:gd name="connsiteY12" fmla="*/ 93615 h 310832"/>
              <a:gd name="connsiteX13" fmla="*/ 757279 w 865096"/>
              <a:gd name="connsiteY13" fmla="*/ 131715 h 310832"/>
              <a:gd name="connsiteX14" fmla="*/ 666791 w 865096"/>
              <a:gd name="connsiteY14" fmla="*/ 126952 h 310832"/>
              <a:gd name="connsiteX15" fmla="*/ 538204 w 865096"/>
              <a:gd name="connsiteY15" fmla="*/ 84090 h 310832"/>
              <a:gd name="connsiteX16" fmla="*/ 452478 w 865096"/>
              <a:gd name="connsiteY16" fmla="*/ 57896 h 310832"/>
              <a:gd name="connsiteX17" fmla="*/ 347703 w 865096"/>
              <a:gd name="connsiteY17" fmla="*/ 55514 h 310832"/>
              <a:gd name="connsiteX18" fmla="*/ 269123 w 865096"/>
              <a:gd name="connsiteY18" fmla="*/ 72183 h 310832"/>
              <a:gd name="connsiteX19" fmla="*/ 200066 w 865096"/>
              <a:gd name="connsiteY19" fmla="*/ 95996 h 310832"/>
              <a:gd name="connsiteX20" fmla="*/ 97672 w 865096"/>
              <a:gd name="connsiteY20" fmla="*/ 146002 h 310832"/>
              <a:gd name="connsiteX21" fmla="*/ 50047 w 865096"/>
              <a:gd name="connsiteY21" fmla="*/ 188865 h 310832"/>
              <a:gd name="connsiteX22" fmla="*/ 30997 w 865096"/>
              <a:gd name="connsiteY22" fmla="*/ 236490 h 310832"/>
              <a:gd name="connsiteX23" fmla="*/ 4804 w 865096"/>
              <a:gd name="connsiteY23" fmla="*/ 310309 h 310832"/>
              <a:gd name="connsiteX0" fmla="*/ 4804 w 865096"/>
              <a:gd name="connsiteY0" fmla="*/ 310456 h 310979"/>
              <a:gd name="connsiteX1" fmla="*/ 2422 w 865096"/>
              <a:gd name="connsiteY1" fmla="*/ 196156 h 310979"/>
              <a:gd name="connsiteX2" fmla="*/ 30997 w 865096"/>
              <a:gd name="connsiteY2" fmla="*/ 131862 h 310979"/>
              <a:gd name="connsiteX3" fmla="*/ 95291 w 865096"/>
              <a:gd name="connsiteY3" fmla="*/ 72331 h 310979"/>
              <a:gd name="connsiteX4" fmla="*/ 188160 w 865096"/>
              <a:gd name="connsiteY4" fmla="*/ 29468 h 310979"/>
              <a:gd name="connsiteX5" fmla="*/ 316747 w 865096"/>
              <a:gd name="connsiteY5" fmla="*/ 3274 h 310979"/>
              <a:gd name="connsiteX6" fmla="*/ 438191 w 865096"/>
              <a:gd name="connsiteY6" fmla="*/ 3274 h 310979"/>
              <a:gd name="connsiteX7" fmla="*/ 552491 w 865096"/>
              <a:gd name="connsiteY7" fmla="*/ 29468 h 310979"/>
              <a:gd name="connsiteX8" fmla="*/ 635835 w 865096"/>
              <a:gd name="connsiteY8" fmla="*/ 74712 h 310979"/>
              <a:gd name="connsiteX9" fmla="*/ 716797 w 865096"/>
              <a:gd name="connsiteY9" fmla="*/ 98524 h 310979"/>
              <a:gd name="connsiteX10" fmla="*/ 781091 w 865096"/>
              <a:gd name="connsiteY10" fmla="*/ 84237 h 310979"/>
              <a:gd name="connsiteX11" fmla="*/ 864435 w 865096"/>
              <a:gd name="connsiteY11" fmla="*/ 38993 h 310979"/>
              <a:gd name="connsiteX12" fmla="*/ 816810 w 865096"/>
              <a:gd name="connsiteY12" fmla="*/ 93762 h 310979"/>
              <a:gd name="connsiteX13" fmla="*/ 757279 w 865096"/>
              <a:gd name="connsiteY13" fmla="*/ 131862 h 310979"/>
              <a:gd name="connsiteX14" fmla="*/ 666791 w 865096"/>
              <a:gd name="connsiteY14" fmla="*/ 127099 h 310979"/>
              <a:gd name="connsiteX15" fmla="*/ 538204 w 865096"/>
              <a:gd name="connsiteY15" fmla="*/ 84237 h 310979"/>
              <a:gd name="connsiteX16" fmla="*/ 452478 w 865096"/>
              <a:gd name="connsiteY16" fmla="*/ 58043 h 310979"/>
              <a:gd name="connsiteX17" fmla="*/ 347703 w 865096"/>
              <a:gd name="connsiteY17" fmla="*/ 55661 h 310979"/>
              <a:gd name="connsiteX18" fmla="*/ 269123 w 865096"/>
              <a:gd name="connsiteY18" fmla="*/ 72330 h 310979"/>
              <a:gd name="connsiteX19" fmla="*/ 200066 w 865096"/>
              <a:gd name="connsiteY19" fmla="*/ 96143 h 310979"/>
              <a:gd name="connsiteX20" fmla="*/ 97672 w 865096"/>
              <a:gd name="connsiteY20" fmla="*/ 146149 h 310979"/>
              <a:gd name="connsiteX21" fmla="*/ 50047 w 865096"/>
              <a:gd name="connsiteY21" fmla="*/ 189012 h 310979"/>
              <a:gd name="connsiteX22" fmla="*/ 30997 w 865096"/>
              <a:gd name="connsiteY22" fmla="*/ 236637 h 310979"/>
              <a:gd name="connsiteX23" fmla="*/ 4804 w 865096"/>
              <a:gd name="connsiteY23" fmla="*/ 310456 h 310979"/>
              <a:gd name="connsiteX0" fmla="*/ 4804 w 865096"/>
              <a:gd name="connsiteY0" fmla="*/ 310456 h 310976"/>
              <a:gd name="connsiteX1" fmla="*/ 2422 w 865096"/>
              <a:gd name="connsiteY1" fmla="*/ 196156 h 310976"/>
              <a:gd name="connsiteX2" fmla="*/ 30997 w 865096"/>
              <a:gd name="connsiteY2" fmla="*/ 131862 h 310976"/>
              <a:gd name="connsiteX3" fmla="*/ 95291 w 865096"/>
              <a:gd name="connsiteY3" fmla="*/ 72331 h 310976"/>
              <a:gd name="connsiteX4" fmla="*/ 188160 w 865096"/>
              <a:gd name="connsiteY4" fmla="*/ 29468 h 310976"/>
              <a:gd name="connsiteX5" fmla="*/ 316747 w 865096"/>
              <a:gd name="connsiteY5" fmla="*/ 3274 h 310976"/>
              <a:gd name="connsiteX6" fmla="*/ 438191 w 865096"/>
              <a:gd name="connsiteY6" fmla="*/ 3274 h 310976"/>
              <a:gd name="connsiteX7" fmla="*/ 552491 w 865096"/>
              <a:gd name="connsiteY7" fmla="*/ 29468 h 310976"/>
              <a:gd name="connsiteX8" fmla="*/ 635835 w 865096"/>
              <a:gd name="connsiteY8" fmla="*/ 74712 h 310976"/>
              <a:gd name="connsiteX9" fmla="*/ 716797 w 865096"/>
              <a:gd name="connsiteY9" fmla="*/ 98524 h 310976"/>
              <a:gd name="connsiteX10" fmla="*/ 781091 w 865096"/>
              <a:gd name="connsiteY10" fmla="*/ 84237 h 310976"/>
              <a:gd name="connsiteX11" fmla="*/ 864435 w 865096"/>
              <a:gd name="connsiteY11" fmla="*/ 38993 h 310976"/>
              <a:gd name="connsiteX12" fmla="*/ 816810 w 865096"/>
              <a:gd name="connsiteY12" fmla="*/ 93762 h 310976"/>
              <a:gd name="connsiteX13" fmla="*/ 757279 w 865096"/>
              <a:gd name="connsiteY13" fmla="*/ 131862 h 310976"/>
              <a:gd name="connsiteX14" fmla="*/ 666791 w 865096"/>
              <a:gd name="connsiteY14" fmla="*/ 127099 h 310976"/>
              <a:gd name="connsiteX15" fmla="*/ 538204 w 865096"/>
              <a:gd name="connsiteY15" fmla="*/ 84237 h 310976"/>
              <a:gd name="connsiteX16" fmla="*/ 452478 w 865096"/>
              <a:gd name="connsiteY16" fmla="*/ 58043 h 310976"/>
              <a:gd name="connsiteX17" fmla="*/ 347703 w 865096"/>
              <a:gd name="connsiteY17" fmla="*/ 55661 h 310976"/>
              <a:gd name="connsiteX18" fmla="*/ 269123 w 865096"/>
              <a:gd name="connsiteY18" fmla="*/ 72330 h 310976"/>
              <a:gd name="connsiteX19" fmla="*/ 200066 w 865096"/>
              <a:gd name="connsiteY19" fmla="*/ 96143 h 310976"/>
              <a:gd name="connsiteX20" fmla="*/ 97672 w 865096"/>
              <a:gd name="connsiteY20" fmla="*/ 146149 h 310976"/>
              <a:gd name="connsiteX21" fmla="*/ 52428 w 865096"/>
              <a:gd name="connsiteY21" fmla="*/ 191393 h 310976"/>
              <a:gd name="connsiteX22" fmla="*/ 30997 w 865096"/>
              <a:gd name="connsiteY22" fmla="*/ 236637 h 310976"/>
              <a:gd name="connsiteX23" fmla="*/ 4804 w 865096"/>
              <a:gd name="connsiteY23" fmla="*/ 310456 h 310976"/>
              <a:gd name="connsiteX0" fmla="*/ 5151 w 865443"/>
              <a:gd name="connsiteY0" fmla="*/ 310456 h 310976"/>
              <a:gd name="connsiteX1" fmla="*/ 2769 w 865443"/>
              <a:gd name="connsiteY1" fmla="*/ 196156 h 310976"/>
              <a:gd name="connsiteX2" fmla="*/ 36106 w 865443"/>
              <a:gd name="connsiteY2" fmla="*/ 129481 h 310976"/>
              <a:gd name="connsiteX3" fmla="*/ 95638 w 865443"/>
              <a:gd name="connsiteY3" fmla="*/ 72331 h 310976"/>
              <a:gd name="connsiteX4" fmla="*/ 188507 w 865443"/>
              <a:gd name="connsiteY4" fmla="*/ 29468 h 310976"/>
              <a:gd name="connsiteX5" fmla="*/ 317094 w 865443"/>
              <a:gd name="connsiteY5" fmla="*/ 3274 h 310976"/>
              <a:gd name="connsiteX6" fmla="*/ 438538 w 865443"/>
              <a:gd name="connsiteY6" fmla="*/ 3274 h 310976"/>
              <a:gd name="connsiteX7" fmla="*/ 552838 w 865443"/>
              <a:gd name="connsiteY7" fmla="*/ 29468 h 310976"/>
              <a:gd name="connsiteX8" fmla="*/ 636182 w 865443"/>
              <a:gd name="connsiteY8" fmla="*/ 74712 h 310976"/>
              <a:gd name="connsiteX9" fmla="*/ 717144 w 865443"/>
              <a:gd name="connsiteY9" fmla="*/ 98524 h 310976"/>
              <a:gd name="connsiteX10" fmla="*/ 781438 w 865443"/>
              <a:gd name="connsiteY10" fmla="*/ 84237 h 310976"/>
              <a:gd name="connsiteX11" fmla="*/ 864782 w 865443"/>
              <a:gd name="connsiteY11" fmla="*/ 38993 h 310976"/>
              <a:gd name="connsiteX12" fmla="*/ 817157 w 865443"/>
              <a:gd name="connsiteY12" fmla="*/ 93762 h 310976"/>
              <a:gd name="connsiteX13" fmla="*/ 757626 w 865443"/>
              <a:gd name="connsiteY13" fmla="*/ 131862 h 310976"/>
              <a:gd name="connsiteX14" fmla="*/ 667138 w 865443"/>
              <a:gd name="connsiteY14" fmla="*/ 127099 h 310976"/>
              <a:gd name="connsiteX15" fmla="*/ 538551 w 865443"/>
              <a:gd name="connsiteY15" fmla="*/ 84237 h 310976"/>
              <a:gd name="connsiteX16" fmla="*/ 452825 w 865443"/>
              <a:gd name="connsiteY16" fmla="*/ 58043 h 310976"/>
              <a:gd name="connsiteX17" fmla="*/ 348050 w 865443"/>
              <a:gd name="connsiteY17" fmla="*/ 55661 h 310976"/>
              <a:gd name="connsiteX18" fmla="*/ 269470 w 865443"/>
              <a:gd name="connsiteY18" fmla="*/ 72330 h 310976"/>
              <a:gd name="connsiteX19" fmla="*/ 200413 w 865443"/>
              <a:gd name="connsiteY19" fmla="*/ 96143 h 310976"/>
              <a:gd name="connsiteX20" fmla="*/ 98019 w 865443"/>
              <a:gd name="connsiteY20" fmla="*/ 146149 h 310976"/>
              <a:gd name="connsiteX21" fmla="*/ 52775 w 865443"/>
              <a:gd name="connsiteY21" fmla="*/ 191393 h 310976"/>
              <a:gd name="connsiteX22" fmla="*/ 31344 w 865443"/>
              <a:gd name="connsiteY22" fmla="*/ 236637 h 310976"/>
              <a:gd name="connsiteX23" fmla="*/ 5151 w 865443"/>
              <a:gd name="connsiteY23" fmla="*/ 310456 h 310976"/>
              <a:gd name="connsiteX0" fmla="*/ 5151 w 865443"/>
              <a:gd name="connsiteY0" fmla="*/ 310456 h 310976"/>
              <a:gd name="connsiteX1" fmla="*/ 2769 w 865443"/>
              <a:gd name="connsiteY1" fmla="*/ 196156 h 310976"/>
              <a:gd name="connsiteX2" fmla="*/ 36106 w 865443"/>
              <a:gd name="connsiteY2" fmla="*/ 129481 h 310976"/>
              <a:gd name="connsiteX3" fmla="*/ 95638 w 865443"/>
              <a:gd name="connsiteY3" fmla="*/ 72331 h 310976"/>
              <a:gd name="connsiteX4" fmla="*/ 188507 w 865443"/>
              <a:gd name="connsiteY4" fmla="*/ 29468 h 310976"/>
              <a:gd name="connsiteX5" fmla="*/ 317094 w 865443"/>
              <a:gd name="connsiteY5" fmla="*/ 3274 h 310976"/>
              <a:gd name="connsiteX6" fmla="*/ 438538 w 865443"/>
              <a:gd name="connsiteY6" fmla="*/ 3274 h 310976"/>
              <a:gd name="connsiteX7" fmla="*/ 552838 w 865443"/>
              <a:gd name="connsiteY7" fmla="*/ 29468 h 310976"/>
              <a:gd name="connsiteX8" fmla="*/ 636182 w 865443"/>
              <a:gd name="connsiteY8" fmla="*/ 74712 h 310976"/>
              <a:gd name="connsiteX9" fmla="*/ 717144 w 865443"/>
              <a:gd name="connsiteY9" fmla="*/ 98524 h 310976"/>
              <a:gd name="connsiteX10" fmla="*/ 781438 w 865443"/>
              <a:gd name="connsiteY10" fmla="*/ 84237 h 310976"/>
              <a:gd name="connsiteX11" fmla="*/ 864782 w 865443"/>
              <a:gd name="connsiteY11" fmla="*/ 38993 h 310976"/>
              <a:gd name="connsiteX12" fmla="*/ 817157 w 865443"/>
              <a:gd name="connsiteY12" fmla="*/ 93762 h 310976"/>
              <a:gd name="connsiteX13" fmla="*/ 757626 w 865443"/>
              <a:gd name="connsiteY13" fmla="*/ 131862 h 310976"/>
              <a:gd name="connsiteX14" fmla="*/ 667138 w 865443"/>
              <a:gd name="connsiteY14" fmla="*/ 127099 h 310976"/>
              <a:gd name="connsiteX15" fmla="*/ 538551 w 865443"/>
              <a:gd name="connsiteY15" fmla="*/ 84237 h 310976"/>
              <a:gd name="connsiteX16" fmla="*/ 452825 w 865443"/>
              <a:gd name="connsiteY16" fmla="*/ 58043 h 310976"/>
              <a:gd name="connsiteX17" fmla="*/ 348050 w 865443"/>
              <a:gd name="connsiteY17" fmla="*/ 55661 h 310976"/>
              <a:gd name="connsiteX18" fmla="*/ 269470 w 865443"/>
              <a:gd name="connsiteY18" fmla="*/ 72330 h 310976"/>
              <a:gd name="connsiteX19" fmla="*/ 200413 w 865443"/>
              <a:gd name="connsiteY19" fmla="*/ 96143 h 310976"/>
              <a:gd name="connsiteX20" fmla="*/ 119450 w 865443"/>
              <a:gd name="connsiteY20" fmla="*/ 139005 h 310976"/>
              <a:gd name="connsiteX21" fmla="*/ 52775 w 865443"/>
              <a:gd name="connsiteY21" fmla="*/ 191393 h 310976"/>
              <a:gd name="connsiteX22" fmla="*/ 31344 w 865443"/>
              <a:gd name="connsiteY22" fmla="*/ 236637 h 310976"/>
              <a:gd name="connsiteX23" fmla="*/ 5151 w 865443"/>
              <a:gd name="connsiteY23" fmla="*/ 310456 h 310976"/>
              <a:gd name="connsiteX0" fmla="*/ 5151 w 865443"/>
              <a:gd name="connsiteY0" fmla="*/ 310456 h 310976"/>
              <a:gd name="connsiteX1" fmla="*/ 2769 w 865443"/>
              <a:gd name="connsiteY1" fmla="*/ 196156 h 310976"/>
              <a:gd name="connsiteX2" fmla="*/ 36106 w 865443"/>
              <a:gd name="connsiteY2" fmla="*/ 129481 h 310976"/>
              <a:gd name="connsiteX3" fmla="*/ 95638 w 865443"/>
              <a:gd name="connsiteY3" fmla="*/ 72331 h 310976"/>
              <a:gd name="connsiteX4" fmla="*/ 188507 w 865443"/>
              <a:gd name="connsiteY4" fmla="*/ 29468 h 310976"/>
              <a:gd name="connsiteX5" fmla="*/ 317094 w 865443"/>
              <a:gd name="connsiteY5" fmla="*/ 3274 h 310976"/>
              <a:gd name="connsiteX6" fmla="*/ 438538 w 865443"/>
              <a:gd name="connsiteY6" fmla="*/ 3274 h 310976"/>
              <a:gd name="connsiteX7" fmla="*/ 552838 w 865443"/>
              <a:gd name="connsiteY7" fmla="*/ 29468 h 310976"/>
              <a:gd name="connsiteX8" fmla="*/ 636182 w 865443"/>
              <a:gd name="connsiteY8" fmla="*/ 74712 h 310976"/>
              <a:gd name="connsiteX9" fmla="*/ 717144 w 865443"/>
              <a:gd name="connsiteY9" fmla="*/ 98524 h 310976"/>
              <a:gd name="connsiteX10" fmla="*/ 781438 w 865443"/>
              <a:gd name="connsiteY10" fmla="*/ 84237 h 310976"/>
              <a:gd name="connsiteX11" fmla="*/ 864782 w 865443"/>
              <a:gd name="connsiteY11" fmla="*/ 38993 h 310976"/>
              <a:gd name="connsiteX12" fmla="*/ 817157 w 865443"/>
              <a:gd name="connsiteY12" fmla="*/ 93762 h 310976"/>
              <a:gd name="connsiteX13" fmla="*/ 757626 w 865443"/>
              <a:gd name="connsiteY13" fmla="*/ 131862 h 310976"/>
              <a:gd name="connsiteX14" fmla="*/ 667138 w 865443"/>
              <a:gd name="connsiteY14" fmla="*/ 127099 h 310976"/>
              <a:gd name="connsiteX15" fmla="*/ 538551 w 865443"/>
              <a:gd name="connsiteY15" fmla="*/ 84237 h 310976"/>
              <a:gd name="connsiteX16" fmla="*/ 452825 w 865443"/>
              <a:gd name="connsiteY16" fmla="*/ 58043 h 310976"/>
              <a:gd name="connsiteX17" fmla="*/ 348050 w 865443"/>
              <a:gd name="connsiteY17" fmla="*/ 55661 h 310976"/>
              <a:gd name="connsiteX18" fmla="*/ 269470 w 865443"/>
              <a:gd name="connsiteY18" fmla="*/ 72330 h 310976"/>
              <a:gd name="connsiteX19" fmla="*/ 200413 w 865443"/>
              <a:gd name="connsiteY19" fmla="*/ 96143 h 310976"/>
              <a:gd name="connsiteX20" fmla="*/ 119450 w 865443"/>
              <a:gd name="connsiteY20" fmla="*/ 139005 h 310976"/>
              <a:gd name="connsiteX21" fmla="*/ 59919 w 865443"/>
              <a:gd name="connsiteY21" fmla="*/ 191393 h 310976"/>
              <a:gd name="connsiteX22" fmla="*/ 31344 w 865443"/>
              <a:gd name="connsiteY22" fmla="*/ 236637 h 310976"/>
              <a:gd name="connsiteX23" fmla="*/ 5151 w 865443"/>
              <a:gd name="connsiteY23" fmla="*/ 310456 h 310976"/>
              <a:gd name="connsiteX0" fmla="*/ 5151 w 865443"/>
              <a:gd name="connsiteY0" fmla="*/ 310456 h 310976"/>
              <a:gd name="connsiteX1" fmla="*/ 2769 w 865443"/>
              <a:gd name="connsiteY1" fmla="*/ 196156 h 310976"/>
              <a:gd name="connsiteX2" fmla="*/ 36106 w 865443"/>
              <a:gd name="connsiteY2" fmla="*/ 129481 h 310976"/>
              <a:gd name="connsiteX3" fmla="*/ 95638 w 865443"/>
              <a:gd name="connsiteY3" fmla="*/ 72331 h 310976"/>
              <a:gd name="connsiteX4" fmla="*/ 188507 w 865443"/>
              <a:gd name="connsiteY4" fmla="*/ 29468 h 310976"/>
              <a:gd name="connsiteX5" fmla="*/ 317094 w 865443"/>
              <a:gd name="connsiteY5" fmla="*/ 3274 h 310976"/>
              <a:gd name="connsiteX6" fmla="*/ 438538 w 865443"/>
              <a:gd name="connsiteY6" fmla="*/ 3274 h 310976"/>
              <a:gd name="connsiteX7" fmla="*/ 552838 w 865443"/>
              <a:gd name="connsiteY7" fmla="*/ 29468 h 310976"/>
              <a:gd name="connsiteX8" fmla="*/ 636182 w 865443"/>
              <a:gd name="connsiteY8" fmla="*/ 74712 h 310976"/>
              <a:gd name="connsiteX9" fmla="*/ 717144 w 865443"/>
              <a:gd name="connsiteY9" fmla="*/ 98524 h 310976"/>
              <a:gd name="connsiteX10" fmla="*/ 781438 w 865443"/>
              <a:gd name="connsiteY10" fmla="*/ 84237 h 310976"/>
              <a:gd name="connsiteX11" fmla="*/ 864782 w 865443"/>
              <a:gd name="connsiteY11" fmla="*/ 38993 h 310976"/>
              <a:gd name="connsiteX12" fmla="*/ 817157 w 865443"/>
              <a:gd name="connsiteY12" fmla="*/ 93762 h 310976"/>
              <a:gd name="connsiteX13" fmla="*/ 757626 w 865443"/>
              <a:gd name="connsiteY13" fmla="*/ 131862 h 310976"/>
              <a:gd name="connsiteX14" fmla="*/ 667138 w 865443"/>
              <a:gd name="connsiteY14" fmla="*/ 127099 h 310976"/>
              <a:gd name="connsiteX15" fmla="*/ 538551 w 865443"/>
              <a:gd name="connsiteY15" fmla="*/ 84237 h 310976"/>
              <a:gd name="connsiteX16" fmla="*/ 452825 w 865443"/>
              <a:gd name="connsiteY16" fmla="*/ 60424 h 310976"/>
              <a:gd name="connsiteX17" fmla="*/ 348050 w 865443"/>
              <a:gd name="connsiteY17" fmla="*/ 55661 h 310976"/>
              <a:gd name="connsiteX18" fmla="*/ 269470 w 865443"/>
              <a:gd name="connsiteY18" fmla="*/ 72330 h 310976"/>
              <a:gd name="connsiteX19" fmla="*/ 200413 w 865443"/>
              <a:gd name="connsiteY19" fmla="*/ 96143 h 310976"/>
              <a:gd name="connsiteX20" fmla="*/ 119450 w 865443"/>
              <a:gd name="connsiteY20" fmla="*/ 139005 h 310976"/>
              <a:gd name="connsiteX21" fmla="*/ 59919 w 865443"/>
              <a:gd name="connsiteY21" fmla="*/ 191393 h 310976"/>
              <a:gd name="connsiteX22" fmla="*/ 31344 w 865443"/>
              <a:gd name="connsiteY22" fmla="*/ 236637 h 310976"/>
              <a:gd name="connsiteX23" fmla="*/ 5151 w 865443"/>
              <a:gd name="connsiteY23" fmla="*/ 310456 h 310976"/>
              <a:gd name="connsiteX0" fmla="*/ 5151 w 865566"/>
              <a:gd name="connsiteY0" fmla="*/ 310456 h 310976"/>
              <a:gd name="connsiteX1" fmla="*/ 2769 w 865566"/>
              <a:gd name="connsiteY1" fmla="*/ 196156 h 310976"/>
              <a:gd name="connsiteX2" fmla="*/ 36106 w 865566"/>
              <a:gd name="connsiteY2" fmla="*/ 129481 h 310976"/>
              <a:gd name="connsiteX3" fmla="*/ 95638 w 865566"/>
              <a:gd name="connsiteY3" fmla="*/ 72331 h 310976"/>
              <a:gd name="connsiteX4" fmla="*/ 188507 w 865566"/>
              <a:gd name="connsiteY4" fmla="*/ 29468 h 310976"/>
              <a:gd name="connsiteX5" fmla="*/ 317094 w 865566"/>
              <a:gd name="connsiteY5" fmla="*/ 3274 h 310976"/>
              <a:gd name="connsiteX6" fmla="*/ 438538 w 865566"/>
              <a:gd name="connsiteY6" fmla="*/ 3274 h 310976"/>
              <a:gd name="connsiteX7" fmla="*/ 552838 w 865566"/>
              <a:gd name="connsiteY7" fmla="*/ 29468 h 310976"/>
              <a:gd name="connsiteX8" fmla="*/ 636182 w 865566"/>
              <a:gd name="connsiteY8" fmla="*/ 74712 h 310976"/>
              <a:gd name="connsiteX9" fmla="*/ 717144 w 865566"/>
              <a:gd name="connsiteY9" fmla="*/ 98524 h 310976"/>
              <a:gd name="connsiteX10" fmla="*/ 781438 w 865566"/>
              <a:gd name="connsiteY10" fmla="*/ 84237 h 310976"/>
              <a:gd name="connsiteX11" fmla="*/ 864782 w 865566"/>
              <a:gd name="connsiteY11" fmla="*/ 38993 h 310976"/>
              <a:gd name="connsiteX12" fmla="*/ 819538 w 865566"/>
              <a:gd name="connsiteY12" fmla="*/ 93762 h 310976"/>
              <a:gd name="connsiteX13" fmla="*/ 757626 w 865566"/>
              <a:gd name="connsiteY13" fmla="*/ 131862 h 310976"/>
              <a:gd name="connsiteX14" fmla="*/ 667138 w 865566"/>
              <a:gd name="connsiteY14" fmla="*/ 127099 h 310976"/>
              <a:gd name="connsiteX15" fmla="*/ 538551 w 865566"/>
              <a:gd name="connsiteY15" fmla="*/ 84237 h 310976"/>
              <a:gd name="connsiteX16" fmla="*/ 452825 w 865566"/>
              <a:gd name="connsiteY16" fmla="*/ 60424 h 310976"/>
              <a:gd name="connsiteX17" fmla="*/ 348050 w 865566"/>
              <a:gd name="connsiteY17" fmla="*/ 55661 h 310976"/>
              <a:gd name="connsiteX18" fmla="*/ 269470 w 865566"/>
              <a:gd name="connsiteY18" fmla="*/ 72330 h 310976"/>
              <a:gd name="connsiteX19" fmla="*/ 200413 w 865566"/>
              <a:gd name="connsiteY19" fmla="*/ 96143 h 310976"/>
              <a:gd name="connsiteX20" fmla="*/ 119450 w 865566"/>
              <a:gd name="connsiteY20" fmla="*/ 139005 h 310976"/>
              <a:gd name="connsiteX21" fmla="*/ 59919 w 865566"/>
              <a:gd name="connsiteY21" fmla="*/ 191393 h 310976"/>
              <a:gd name="connsiteX22" fmla="*/ 31344 w 865566"/>
              <a:gd name="connsiteY22" fmla="*/ 236637 h 310976"/>
              <a:gd name="connsiteX23" fmla="*/ 5151 w 865566"/>
              <a:gd name="connsiteY23" fmla="*/ 310456 h 310976"/>
              <a:gd name="connsiteX0" fmla="*/ 5151 w 865868"/>
              <a:gd name="connsiteY0" fmla="*/ 310456 h 310976"/>
              <a:gd name="connsiteX1" fmla="*/ 2769 w 865868"/>
              <a:gd name="connsiteY1" fmla="*/ 196156 h 310976"/>
              <a:gd name="connsiteX2" fmla="*/ 36106 w 865868"/>
              <a:gd name="connsiteY2" fmla="*/ 129481 h 310976"/>
              <a:gd name="connsiteX3" fmla="*/ 95638 w 865868"/>
              <a:gd name="connsiteY3" fmla="*/ 72331 h 310976"/>
              <a:gd name="connsiteX4" fmla="*/ 188507 w 865868"/>
              <a:gd name="connsiteY4" fmla="*/ 29468 h 310976"/>
              <a:gd name="connsiteX5" fmla="*/ 317094 w 865868"/>
              <a:gd name="connsiteY5" fmla="*/ 3274 h 310976"/>
              <a:gd name="connsiteX6" fmla="*/ 438538 w 865868"/>
              <a:gd name="connsiteY6" fmla="*/ 3274 h 310976"/>
              <a:gd name="connsiteX7" fmla="*/ 552838 w 865868"/>
              <a:gd name="connsiteY7" fmla="*/ 29468 h 310976"/>
              <a:gd name="connsiteX8" fmla="*/ 636182 w 865868"/>
              <a:gd name="connsiteY8" fmla="*/ 74712 h 310976"/>
              <a:gd name="connsiteX9" fmla="*/ 717144 w 865868"/>
              <a:gd name="connsiteY9" fmla="*/ 98524 h 310976"/>
              <a:gd name="connsiteX10" fmla="*/ 781438 w 865868"/>
              <a:gd name="connsiteY10" fmla="*/ 84237 h 310976"/>
              <a:gd name="connsiteX11" fmla="*/ 864782 w 865868"/>
              <a:gd name="connsiteY11" fmla="*/ 38993 h 310976"/>
              <a:gd name="connsiteX12" fmla="*/ 824301 w 865868"/>
              <a:gd name="connsiteY12" fmla="*/ 96144 h 310976"/>
              <a:gd name="connsiteX13" fmla="*/ 757626 w 865868"/>
              <a:gd name="connsiteY13" fmla="*/ 131862 h 310976"/>
              <a:gd name="connsiteX14" fmla="*/ 667138 w 865868"/>
              <a:gd name="connsiteY14" fmla="*/ 127099 h 310976"/>
              <a:gd name="connsiteX15" fmla="*/ 538551 w 865868"/>
              <a:gd name="connsiteY15" fmla="*/ 84237 h 310976"/>
              <a:gd name="connsiteX16" fmla="*/ 452825 w 865868"/>
              <a:gd name="connsiteY16" fmla="*/ 60424 h 310976"/>
              <a:gd name="connsiteX17" fmla="*/ 348050 w 865868"/>
              <a:gd name="connsiteY17" fmla="*/ 55661 h 310976"/>
              <a:gd name="connsiteX18" fmla="*/ 269470 w 865868"/>
              <a:gd name="connsiteY18" fmla="*/ 72330 h 310976"/>
              <a:gd name="connsiteX19" fmla="*/ 200413 w 865868"/>
              <a:gd name="connsiteY19" fmla="*/ 96143 h 310976"/>
              <a:gd name="connsiteX20" fmla="*/ 119450 w 865868"/>
              <a:gd name="connsiteY20" fmla="*/ 139005 h 310976"/>
              <a:gd name="connsiteX21" fmla="*/ 59919 w 865868"/>
              <a:gd name="connsiteY21" fmla="*/ 191393 h 310976"/>
              <a:gd name="connsiteX22" fmla="*/ 31344 w 865868"/>
              <a:gd name="connsiteY22" fmla="*/ 236637 h 310976"/>
              <a:gd name="connsiteX23" fmla="*/ 5151 w 865868"/>
              <a:gd name="connsiteY23" fmla="*/ 310456 h 310976"/>
              <a:gd name="connsiteX0" fmla="*/ 5151 w 865856"/>
              <a:gd name="connsiteY0" fmla="*/ 310456 h 310976"/>
              <a:gd name="connsiteX1" fmla="*/ 2769 w 865856"/>
              <a:gd name="connsiteY1" fmla="*/ 196156 h 310976"/>
              <a:gd name="connsiteX2" fmla="*/ 36106 w 865856"/>
              <a:gd name="connsiteY2" fmla="*/ 129481 h 310976"/>
              <a:gd name="connsiteX3" fmla="*/ 95638 w 865856"/>
              <a:gd name="connsiteY3" fmla="*/ 72331 h 310976"/>
              <a:gd name="connsiteX4" fmla="*/ 188507 w 865856"/>
              <a:gd name="connsiteY4" fmla="*/ 29468 h 310976"/>
              <a:gd name="connsiteX5" fmla="*/ 317094 w 865856"/>
              <a:gd name="connsiteY5" fmla="*/ 3274 h 310976"/>
              <a:gd name="connsiteX6" fmla="*/ 438538 w 865856"/>
              <a:gd name="connsiteY6" fmla="*/ 3274 h 310976"/>
              <a:gd name="connsiteX7" fmla="*/ 552838 w 865856"/>
              <a:gd name="connsiteY7" fmla="*/ 29468 h 310976"/>
              <a:gd name="connsiteX8" fmla="*/ 636182 w 865856"/>
              <a:gd name="connsiteY8" fmla="*/ 74712 h 310976"/>
              <a:gd name="connsiteX9" fmla="*/ 717144 w 865856"/>
              <a:gd name="connsiteY9" fmla="*/ 98524 h 310976"/>
              <a:gd name="connsiteX10" fmla="*/ 781438 w 865856"/>
              <a:gd name="connsiteY10" fmla="*/ 84237 h 310976"/>
              <a:gd name="connsiteX11" fmla="*/ 864782 w 865856"/>
              <a:gd name="connsiteY11" fmla="*/ 38993 h 310976"/>
              <a:gd name="connsiteX12" fmla="*/ 824301 w 865856"/>
              <a:gd name="connsiteY12" fmla="*/ 96144 h 310976"/>
              <a:gd name="connsiteX13" fmla="*/ 760008 w 865856"/>
              <a:gd name="connsiteY13" fmla="*/ 131862 h 310976"/>
              <a:gd name="connsiteX14" fmla="*/ 667138 w 865856"/>
              <a:gd name="connsiteY14" fmla="*/ 127099 h 310976"/>
              <a:gd name="connsiteX15" fmla="*/ 538551 w 865856"/>
              <a:gd name="connsiteY15" fmla="*/ 84237 h 310976"/>
              <a:gd name="connsiteX16" fmla="*/ 452825 w 865856"/>
              <a:gd name="connsiteY16" fmla="*/ 60424 h 310976"/>
              <a:gd name="connsiteX17" fmla="*/ 348050 w 865856"/>
              <a:gd name="connsiteY17" fmla="*/ 55661 h 310976"/>
              <a:gd name="connsiteX18" fmla="*/ 269470 w 865856"/>
              <a:gd name="connsiteY18" fmla="*/ 72330 h 310976"/>
              <a:gd name="connsiteX19" fmla="*/ 200413 w 865856"/>
              <a:gd name="connsiteY19" fmla="*/ 96143 h 310976"/>
              <a:gd name="connsiteX20" fmla="*/ 119450 w 865856"/>
              <a:gd name="connsiteY20" fmla="*/ 139005 h 310976"/>
              <a:gd name="connsiteX21" fmla="*/ 59919 w 865856"/>
              <a:gd name="connsiteY21" fmla="*/ 191393 h 310976"/>
              <a:gd name="connsiteX22" fmla="*/ 31344 w 865856"/>
              <a:gd name="connsiteY22" fmla="*/ 236637 h 310976"/>
              <a:gd name="connsiteX23" fmla="*/ 5151 w 865856"/>
              <a:gd name="connsiteY23" fmla="*/ 310456 h 310976"/>
              <a:gd name="connsiteX0" fmla="*/ 5151 w 865856"/>
              <a:gd name="connsiteY0" fmla="*/ 310456 h 310976"/>
              <a:gd name="connsiteX1" fmla="*/ 2769 w 865856"/>
              <a:gd name="connsiteY1" fmla="*/ 196156 h 310976"/>
              <a:gd name="connsiteX2" fmla="*/ 36106 w 865856"/>
              <a:gd name="connsiteY2" fmla="*/ 129481 h 310976"/>
              <a:gd name="connsiteX3" fmla="*/ 95638 w 865856"/>
              <a:gd name="connsiteY3" fmla="*/ 72331 h 310976"/>
              <a:gd name="connsiteX4" fmla="*/ 188507 w 865856"/>
              <a:gd name="connsiteY4" fmla="*/ 29468 h 310976"/>
              <a:gd name="connsiteX5" fmla="*/ 317094 w 865856"/>
              <a:gd name="connsiteY5" fmla="*/ 3274 h 310976"/>
              <a:gd name="connsiteX6" fmla="*/ 438538 w 865856"/>
              <a:gd name="connsiteY6" fmla="*/ 3274 h 310976"/>
              <a:gd name="connsiteX7" fmla="*/ 548076 w 865856"/>
              <a:gd name="connsiteY7" fmla="*/ 29468 h 310976"/>
              <a:gd name="connsiteX8" fmla="*/ 636182 w 865856"/>
              <a:gd name="connsiteY8" fmla="*/ 74712 h 310976"/>
              <a:gd name="connsiteX9" fmla="*/ 717144 w 865856"/>
              <a:gd name="connsiteY9" fmla="*/ 98524 h 310976"/>
              <a:gd name="connsiteX10" fmla="*/ 781438 w 865856"/>
              <a:gd name="connsiteY10" fmla="*/ 84237 h 310976"/>
              <a:gd name="connsiteX11" fmla="*/ 864782 w 865856"/>
              <a:gd name="connsiteY11" fmla="*/ 38993 h 310976"/>
              <a:gd name="connsiteX12" fmla="*/ 824301 w 865856"/>
              <a:gd name="connsiteY12" fmla="*/ 96144 h 310976"/>
              <a:gd name="connsiteX13" fmla="*/ 760008 w 865856"/>
              <a:gd name="connsiteY13" fmla="*/ 131862 h 310976"/>
              <a:gd name="connsiteX14" fmla="*/ 667138 w 865856"/>
              <a:gd name="connsiteY14" fmla="*/ 127099 h 310976"/>
              <a:gd name="connsiteX15" fmla="*/ 538551 w 865856"/>
              <a:gd name="connsiteY15" fmla="*/ 84237 h 310976"/>
              <a:gd name="connsiteX16" fmla="*/ 452825 w 865856"/>
              <a:gd name="connsiteY16" fmla="*/ 60424 h 310976"/>
              <a:gd name="connsiteX17" fmla="*/ 348050 w 865856"/>
              <a:gd name="connsiteY17" fmla="*/ 55661 h 310976"/>
              <a:gd name="connsiteX18" fmla="*/ 269470 w 865856"/>
              <a:gd name="connsiteY18" fmla="*/ 72330 h 310976"/>
              <a:gd name="connsiteX19" fmla="*/ 200413 w 865856"/>
              <a:gd name="connsiteY19" fmla="*/ 96143 h 310976"/>
              <a:gd name="connsiteX20" fmla="*/ 119450 w 865856"/>
              <a:gd name="connsiteY20" fmla="*/ 139005 h 310976"/>
              <a:gd name="connsiteX21" fmla="*/ 59919 w 865856"/>
              <a:gd name="connsiteY21" fmla="*/ 191393 h 310976"/>
              <a:gd name="connsiteX22" fmla="*/ 31344 w 865856"/>
              <a:gd name="connsiteY22" fmla="*/ 236637 h 310976"/>
              <a:gd name="connsiteX23" fmla="*/ 5151 w 865856"/>
              <a:gd name="connsiteY23" fmla="*/ 310456 h 310976"/>
              <a:gd name="connsiteX0" fmla="*/ 5151 w 866743"/>
              <a:gd name="connsiteY0" fmla="*/ 310456 h 310976"/>
              <a:gd name="connsiteX1" fmla="*/ 2769 w 866743"/>
              <a:gd name="connsiteY1" fmla="*/ 196156 h 310976"/>
              <a:gd name="connsiteX2" fmla="*/ 36106 w 866743"/>
              <a:gd name="connsiteY2" fmla="*/ 129481 h 310976"/>
              <a:gd name="connsiteX3" fmla="*/ 95638 w 866743"/>
              <a:gd name="connsiteY3" fmla="*/ 72331 h 310976"/>
              <a:gd name="connsiteX4" fmla="*/ 188507 w 866743"/>
              <a:gd name="connsiteY4" fmla="*/ 29468 h 310976"/>
              <a:gd name="connsiteX5" fmla="*/ 317094 w 866743"/>
              <a:gd name="connsiteY5" fmla="*/ 3274 h 310976"/>
              <a:gd name="connsiteX6" fmla="*/ 438538 w 866743"/>
              <a:gd name="connsiteY6" fmla="*/ 3274 h 310976"/>
              <a:gd name="connsiteX7" fmla="*/ 548076 w 866743"/>
              <a:gd name="connsiteY7" fmla="*/ 29468 h 310976"/>
              <a:gd name="connsiteX8" fmla="*/ 636182 w 866743"/>
              <a:gd name="connsiteY8" fmla="*/ 74712 h 310976"/>
              <a:gd name="connsiteX9" fmla="*/ 717144 w 866743"/>
              <a:gd name="connsiteY9" fmla="*/ 98524 h 310976"/>
              <a:gd name="connsiteX10" fmla="*/ 781438 w 866743"/>
              <a:gd name="connsiteY10" fmla="*/ 84237 h 310976"/>
              <a:gd name="connsiteX11" fmla="*/ 864782 w 866743"/>
              <a:gd name="connsiteY11" fmla="*/ 38993 h 310976"/>
              <a:gd name="connsiteX12" fmla="*/ 833826 w 866743"/>
              <a:gd name="connsiteY12" fmla="*/ 100906 h 310976"/>
              <a:gd name="connsiteX13" fmla="*/ 760008 w 866743"/>
              <a:gd name="connsiteY13" fmla="*/ 131862 h 310976"/>
              <a:gd name="connsiteX14" fmla="*/ 667138 w 866743"/>
              <a:gd name="connsiteY14" fmla="*/ 127099 h 310976"/>
              <a:gd name="connsiteX15" fmla="*/ 538551 w 866743"/>
              <a:gd name="connsiteY15" fmla="*/ 84237 h 310976"/>
              <a:gd name="connsiteX16" fmla="*/ 452825 w 866743"/>
              <a:gd name="connsiteY16" fmla="*/ 60424 h 310976"/>
              <a:gd name="connsiteX17" fmla="*/ 348050 w 866743"/>
              <a:gd name="connsiteY17" fmla="*/ 55661 h 310976"/>
              <a:gd name="connsiteX18" fmla="*/ 269470 w 866743"/>
              <a:gd name="connsiteY18" fmla="*/ 72330 h 310976"/>
              <a:gd name="connsiteX19" fmla="*/ 200413 w 866743"/>
              <a:gd name="connsiteY19" fmla="*/ 96143 h 310976"/>
              <a:gd name="connsiteX20" fmla="*/ 119450 w 866743"/>
              <a:gd name="connsiteY20" fmla="*/ 139005 h 310976"/>
              <a:gd name="connsiteX21" fmla="*/ 59919 w 866743"/>
              <a:gd name="connsiteY21" fmla="*/ 191393 h 310976"/>
              <a:gd name="connsiteX22" fmla="*/ 31344 w 866743"/>
              <a:gd name="connsiteY22" fmla="*/ 236637 h 310976"/>
              <a:gd name="connsiteX23" fmla="*/ 5151 w 866743"/>
              <a:gd name="connsiteY23" fmla="*/ 310456 h 310976"/>
              <a:gd name="connsiteX0" fmla="*/ 5151 w 862277"/>
              <a:gd name="connsiteY0" fmla="*/ 310456 h 310976"/>
              <a:gd name="connsiteX1" fmla="*/ 2769 w 862277"/>
              <a:gd name="connsiteY1" fmla="*/ 196156 h 310976"/>
              <a:gd name="connsiteX2" fmla="*/ 36106 w 862277"/>
              <a:gd name="connsiteY2" fmla="*/ 129481 h 310976"/>
              <a:gd name="connsiteX3" fmla="*/ 95638 w 862277"/>
              <a:gd name="connsiteY3" fmla="*/ 72331 h 310976"/>
              <a:gd name="connsiteX4" fmla="*/ 188507 w 862277"/>
              <a:gd name="connsiteY4" fmla="*/ 29468 h 310976"/>
              <a:gd name="connsiteX5" fmla="*/ 317094 w 862277"/>
              <a:gd name="connsiteY5" fmla="*/ 3274 h 310976"/>
              <a:gd name="connsiteX6" fmla="*/ 438538 w 862277"/>
              <a:gd name="connsiteY6" fmla="*/ 3274 h 310976"/>
              <a:gd name="connsiteX7" fmla="*/ 548076 w 862277"/>
              <a:gd name="connsiteY7" fmla="*/ 29468 h 310976"/>
              <a:gd name="connsiteX8" fmla="*/ 636182 w 862277"/>
              <a:gd name="connsiteY8" fmla="*/ 74712 h 310976"/>
              <a:gd name="connsiteX9" fmla="*/ 717144 w 862277"/>
              <a:gd name="connsiteY9" fmla="*/ 98524 h 310976"/>
              <a:gd name="connsiteX10" fmla="*/ 781438 w 862277"/>
              <a:gd name="connsiteY10" fmla="*/ 84237 h 310976"/>
              <a:gd name="connsiteX11" fmla="*/ 860019 w 862277"/>
              <a:gd name="connsiteY11" fmla="*/ 38993 h 310976"/>
              <a:gd name="connsiteX12" fmla="*/ 833826 w 862277"/>
              <a:gd name="connsiteY12" fmla="*/ 100906 h 310976"/>
              <a:gd name="connsiteX13" fmla="*/ 760008 w 862277"/>
              <a:gd name="connsiteY13" fmla="*/ 131862 h 310976"/>
              <a:gd name="connsiteX14" fmla="*/ 667138 w 862277"/>
              <a:gd name="connsiteY14" fmla="*/ 127099 h 310976"/>
              <a:gd name="connsiteX15" fmla="*/ 538551 w 862277"/>
              <a:gd name="connsiteY15" fmla="*/ 84237 h 310976"/>
              <a:gd name="connsiteX16" fmla="*/ 452825 w 862277"/>
              <a:gd name="connsiteY16" fmla="*/ 60424 h 310976"/>
              <a:gd name="connsiteX17" fmla="*/ 348050 w 862277"/>
              <a:gd name="connsiteY17" fmla="*/ 55661 h 310976"/>
              <a:gd name="connsiteX18" fmla="*/ 269470 w 862277"/>
              <a:gd name="connsiteY18" fmla="*/ 72330 h 310976"/>
              <a:gd name="connsiteX19" fmla="*/ 200413 w 862277"/>
              <a:gd name="connsiteY19" fmla="*/ 96143 h 310976"/>
              <a:gd name="connsiteX20" fmla="*/ 119450 w 862277"/>
              <a:gd name="connsiteY20" fmla="*/ 139005 h 310976"/>
              <a:gd name="connsiteX21" fmla="*/ 59919 w 862277"/>
              <a:gd name="connsiteY21" fmla="*/ 191393 h 310976"/>
              <a:gd name="connsiteX22" fmla="*/ 31344 w 862277"/>
              <a:gd name="connsiteY22" fmla="*/ 236637 h 310976"/>
              <a:gd name="connsiteX23" fmla="*/ 5151 w 862277"/>
              <a:gd name="connsiteY23" fmla="*/ 310456 h 310976"/>
              <a:gd name="connsiteX0" fmla="*/ 5151 w 861678"/>
              <a:gd name="connsiteY0" fmla="*/ 310456 h 310976"/>
              <a:gd name="connsiteX1" fmla="*/ 2769 w 861678"/>
              <a:gd name="connsiteY1" fmla="*/ 196156 h 310976"/>
              <a:gd name="connsiteX2" fmla="*/ 36106 w 861678"/>
              <a:gd name="connsiteY2" fmla="*/ 129481 h 310976"/>
              <a:gd name="connsiteX3" fmla="*/ 95638 w 861678"/>
              <a:gd name="connsiteY3" fmla="*/ 72331 h 310976"/>
              <a:gd name="connsiteX4" fmla="*/ 188507 w 861678"/>
              <a:gd name="connsiteY4" fmla="*/ 29468 h 310976"/>
              <a:gd name="connsiteX5" fmla="*/ 317094 w 861678"/>
              <a:gd name="connsiteY5" fmla="*/ 3274 h 310976"/>
              <a:gd name="connsiteX6" fmla="*/ 438538 w 861678"/>
              <a:gd name="connsiteY6" fmla="*/ 3274 h 310976"/>
              <a:gd name="connsiteX7" fmla="*/ 548076 w 861678"/>
              <a:gd name="connsiteY7" fmla="*/ 29468 h 310976"/>
              <a:gd name="connsiteX8" fmla="*/ 636182 w 861678"/>
              <a:gd name="connsiteY8" fmla="*/ 74712 h 310976"/>
              <a:gd name="connsiteX9" fmla="*/ 717144 w 861678"/>
              <a:gd name="connsiteY9" fmla="*/ 98524 h 310976"/>
              <a:gd name="connsiteX10" fmla="*/ 781438 w 861678"/>
              <a:gd name="connsiteY10" fmla="*/ 84237 h 310976"/>
              <a:gd name="connsiteX11" fmla="*/ 860019 w 861678"/>
              <a:gd name="connsiteY11" fmla="*/ 38993 h 310976"/>
              <a:gd name="connsiteX12" fmla="*/ 829064 w 861678"/>
              <a:gd name="connsiteY12" fmla="*/ 100906 h 310976"/>
              <a:gd name="connsiteX13" fmla="*/ 760008 w 861678"/>
              <a:gd name="connsiteY13" fmla="*/ 131862 h 310976"/>
              <a:gd name="connsiteX14" fmla="*/ 667138 w 861678"/>
              <a:gd name="connsiteY14" fmla="*/ 127099 h 310976"/>
              <a:gd name="connsiteX15" fmla="*/ 538551 w 861678"/>
              <a:gd name="connsiteY15" fmla="*/ 84237 h 310976"/>
              <a:gd name="connsiteX16" fmla="*/ 452825 w 861678"/>
              <a:gd name="connsiteY16" fmla="*/ 60424 h 310976"/>
              <a:gd name="connsiteX17" fmla="*/ 348050 w 861678"/>
              <a:gd name="connsiteY17" fmla="*/ 55661 h 310976"/>
              <a:gd name="connsiteX18" fmla="*/ 269470 w 861678"/>
              <a:gd name="connsiteY18" fmla="*/ 72330 h 310976"/>
              <a:gd name="connsiteX19" fmla="*/ 200413 w 861678"/>
              <a:gd name="connsiteY19" fmla="*/ 96143 h 310976"/>
              <a:gd name="connsiteX20" fmla="*/ 119450 w 861678"/>
              <a:gd name="connsiteY20" fmla="*/ 139005 h 310976"/>
              <a:gd name="connsiteX21" fmla="*/ 59919 w 861678"/>
              <a:gd name="connsiteY21" fmla="*/ 191393 h 310976"/>
              <a:gd name="connsiteX22" fmla="*/ 31344 w 861678"/>
              <a:gd name="connsiteY22" fmla="*/ 236637 h 310976"/>
              <a:gd name="connsiteX23" fmla="*/ 5151 w 861678"/>
              <a:gd name="connsiteY23" fmla="*/ 310456 h 310976"/>
              <a:gd name="connsiteX0" fmla="*/ 5151 w 861678"/>
              <a:gd name="connsiteY0" fmla="*/ 310760 h 311280"/>
              <a:gd name="connsiteX1" fmla="*/ 2769 w 861678"/>
              <a:gd name="connsiteY1" fmla="*/ 196460 h 311280"/>
              <a:gd name="connsiteX2" fmla="*/ 36106 w 861678"/>
              <a:gd name="connsiteY2" fmla="*/ 129785 h 311280"/>
              <a:gd name="connsiteX3" fmla="*/ 95638 w 861678"/>
              <a:gd name="connsiteY3" fmla="*/ 72635 h 311280"/>
              <a:gd name="connsiteX4" fmla="*/ 188507 w 861678"/>
              <a:gd name="connsiteY4" fmla="*/ 29772 h 311280"/>
              <a:gd name="connsiteX5" fmla="*/ 317094 w 861678"/>
              <a:gd name="connsiteY5" fmla="*/ 3578 h 311280"/>
              <a:gd name="connsiteX6" fmla="*/ 438538 w 861678"/>
              <a:gd name="connsiteY6" fmla="*/ 3578 h 311280"/>
              <a:gd name="connsiteX7" fmla="*/ 548076 w 861678"/>
              <a:gd name="connsiteY7" fmla="*/ 34535 h 311280"/>
              <a:gd name="connsiteX8" fmla="*/ 636182 w 861678"/>
              <a:gd name="connsiteY8" fmla="*/ 75016 h 311280"/>
              <a:gd name="connsiteX9" fmla="*/ 717144 w 861678"/>
              <a:gd name="connsiteY9" fmla="*/ 98828 h 311280"/>
              <a:gd name="connsiteX10" fmla="*/ 781438 w 861678"/>
              <a:gd name="connsiteY10" fmla="*/ 84541 h 311280"/>
              <a:gd name="connsiteX11" fmla="*/ 860019 w 861678"/>
              <a:gd name="connsiteY11" fmla="*/ 39297 h 311280"/>
              <a:gd name="connsiteX12" fmla="*/ 829064 w 861678"/>
              <a:gd name="connsiteY12" fmla="*/ 101210 h 311280"/>
              <a:gd name="connsiteX13" fmla="*/ 760008 w 861678"/>
              <a:gd name="connsiteY13" fmla="*/ 132166 h 311280"/>
              <a:gd name="connsiteX14" fmla="*/ 667138 w 861678"/>
              <a:gd name="connsiteY14" fmla="*/ 127403 h 311280"/>
              <a:gd name="connsiteX15" fmla="*/ 538551 w 861678"/>
              <a:gd name="connsiteY15" fmla="*/ 84541 h 311280"/>
              <a:gd name="connsiteX16" fmla="*/ 452825 w 861678"/>
              <a:gd name="connsiteY16" fmla="*/ 60728 h 311280"/>
              <a:gd name="connsiteX17" fmla="*/ 348050 w 861678"/>
              <a:gd name="connsiteY17" fmla="*/ 55965 h 311280"/>
              <a:gd name="connsiteX18" fmla="*/ 269470 w 861678"/>
              <a:gd name="connsiteY18" fmla="*/ 72634 h 311280"/>
              <a:gd name="connsiteX19" fmla="*/ 200413 w 861678"/>
              <a:gd name="connsiteY19" fmla="*/ 96447 h 311280"/>
              <a:gd name="connsiteX20" fmla="*/ 119450 w 861678"/>
              <a:gd name="connsiteY20" fmla="*/ 139309 h 311280"/>
              <a:gd name="connsiteX21" fmla="*/ 59919 w 861678"/>
              <a:gd name="connsiteY21" fmla="*/ 191697 h 311280"/>
              <a:gd name="connsiteX22" fmla="*/ 31344 w 861678"/>
              <a:gd name="connsiteY22" fmla="*/ 236941 h 311280"/>
              <a:gd name="connsiteX23" fmla="*/ 5151 w 861678"/>
              <a:gd name="connsiteY23" fmla="*/ 310760 h 311280"/>
              <a:gd name="connsiteX0" fmla="*/ 6552 w 860954"/>
              <a:gd name="connsiteY0" fmla="*/ 288437 h 289162"/>
              <a:gd name="connsiteX1" fmla="*/ 2045 w 860954"/>
              <a:gd name="connsiteY1" fmla="*/ 196460 h 289162"/>
              <a:gd name="connsiteX2" fmla="*/ 35382 w 860954"/>
              <a:gd name="connsiteY2" fmla="*/ 129785 h 289162"/>
              <a:gd name="connsiteX3" fmla="*/ 94914 w 860954"/>
              <a:gd name="connsiteY3" fmla="*/ 72635 h 289162"/>
              <a:gd name="connsiteX4" fmla="*/ 187783 w 860954"/>
              <a:gd name="connsiteY4" fmla="*/ 29772 h 289162"/>
              <a:gd name="connsiteX5" fmla="*/ 316370 w 860954"/>
              <a:gd name="connsiteY5" fmla="*/ 3578 h 289162"/>
              <a:gd name="connsiteX6" fmla="*/ 437814 w 860954"/>
              <a:gd name="connsiteY6" fmla="*/ 3578 h 289162"/>
              <a:gd name="connsiteX7" fmla="*/ 547352 w 860954"/>
              <a:gd name="connsiteY7" fmla="*/ 34535 h 289162"/>
              <a:gd name="connsiteX8" fmla="*/ 635458 w 860954"/>
              <a:gd name="connsiteY8" fmla="*/ 75016 h 289162"/>
              <a:gd name="connsiteX9" fmla="*/ 716420 w 860954"/>
              <a:gd name="connsiteY9" fmla="*/ 98828 h 289162"/>
              <a:gd name="connsiteX10" fmla="*/ 780714 w 860954"/>
              <a:gd name="connsiteY10" fmla="*/ 84541 h 289162"/>
              <a:gd name="connsiteX11" fmla="*/ 859295 w 860954"/>
              <a:gd name="connsiteY11" fmla="*/ 39297 h 289162"/>
              <a:gd name="connsiteX12" fmla="*/ 828340 w 860954"/>
              <a:gd name="connsiteY12" fmla="*/ 101210 h 289162"/>
              <a:gd name="connsiteX13" fmla="*/ 759284 w 860954"/>
              <a:gd name="connsiteY13" fmla="*/ 132166 h 289162"/>
              <a:gd name="connsiteX14" fmla="*/ 666414 w 860954"/>
              <a:gd name="connsiteY14" fmla="*/ 127403 h 289162"/>
              <a:gd name="connsiteX15" fmla="*/ 537827 w 860954"/>
              <a:gd name="connsiteY15" fmla="*/ 84541 h 289162"/>
              <a:gd name="connsiteX16" fmla="*/ 452101 w 860954"/>
              <a:gd name="connsiteY16" fmla="*/ 60728 h 289162"/>
              <a:gd name="connsiteX17" fmla="*/ 347326 w 860954"/>
              <a:gd name="connsiteY17" fmla="*/ 55965 h 289162"/>
              <a:gd name="connsiteX18" fmla="*/ 268746 w 860954"/>
              <a:gd name="connsiteY18" fmla="*/ 72634 h 289162"/>
              <a:gd name="connsiteX19" fmla="*/ 199689 w 860954"/>
              <a:gd name="connsiteY19" fmla="*/ 96447 h 289162"/>
              <a:gd name="connsiteX20" fmla="*/ 118726 w 860954"/>
              <a:gd name="connsiteY20" fmla="*/ 139309 h 289162"/>
              <a:gd name="connsiteX21" fmla="*/ 59195 w 860954"/>
              <a:gd name="connsiteY21" fmla="*/ 191697 h 289162"/>
              <a:gd name="connsiteX22" fmla="*/ 30620 w 860954"/>
              <a:gd name="connsiteY22" fmla="*/ 236941 h 289162"/>
              <a:gd name="connsiteX23" fmla="*/ 6552 w 860954"/>
              <a:gd name="connsiteY23" fmla="*/ 288437 h 289162"/>
              <a:gd name="connsiteX0" fmla="*/ 8992 w 860213"/>
              <a:gd name="connsiteY0" fmla="*/ 287506 h 288243"/>
              <a:gd name="connsiteX1" fmla="*/ 1304 w 860213"/>
              <a:gd name="connsiteY1" fmla="*/ 196460 h 288243"/>
              <a:gd name="connsiteX2" fmla="*/ 34641 w 860213"/>
              <a:gd name="connsiteY2" fmla="*/ 129785 h 288243"/>
              <a:gd name="connsiteX3" fmla="*/ 94173 w 860213"/>
              <a:gd name="connsiteY3" fmla="*/ 72635 h 288243"/>
              <a:gd name="connsiteX4" fmla="*/ 187042 w 860213"/>
              <a:gd name="connsiteY4" fmla="*/ 29772 h 288243"/>
              <a:gd name="connsiteX5" fmla="*/ 315629 w 860213"/>
              <a:gd name="connsiteY5" fmla="*/ 3578 h 288243"/>
              <a:gd name="connsiteX6" fmla="*/ 437073 w 860213"/>
              <a:gd name="connsiteY6" fmla="*/ 3578 h 288243"/>
              <a:gd name="connsiteX7" fmla="*/ 546611 w 860213"/>
              <a:gd name="connsiteY7" fmla="*/ 34535 h 288243"/>
              <a:gd name="connsiteX8" fmla="*/ 634717 w 860213"/>
              <a:gd name="connsiteY8" fmla="*/ 75016 h 288243"/>
              <a:gd name="connsiteX9" fmla="*/ 715679 w 860213"/>
              <a:gd name="connsiteY9" fmla="*/ 98828 h 288243"/>
              <a:gd name="connsiteX10" fmla="*/ 779973 w 860213"/>
              <a:gd name="connsiteY10" fmla="*/ 84541 h 288243"/>
              <a:gd name="connsiteX11" fmla="*/ 858554 w 860213"/>
              <a:gd name="connsiteY11" fmla="*/ 39297 h 288243"/>
              <a:gd name="connsiteX12" fmla="*/ 827599 w 860213"/>
              <a:gd name="connsiteY12" fmla="*/ 101210 h 288243"/>
              <a:gd name="connsiteX13" fmla="*/ 758543 w 860213"/>
              <a:gd name="connsiteY13" fmla="*/ 132166 h 288243"/>
              <a:gd name="connsiteX14" fmla="*/ 665673 w 860213"/>
              <a:gd name="connsiteY14" fmla="*/ 127403 h 288243"/>
              <a:gd name="connsiteX15" fmla="*/ 537086 w 860213"/>
              <a:gd name="connsiteY15" fmla="*/ 84541 h 288243"/>
              <a:gd name="connsiteX16" fmla="*/ 451360 w 860213"/>
              <a:gd name="connsiteY16" fmla="*/ 60728 h 288243"/>
              <a:gd name="connsiteX17" fmla="*/ 346585 w 860213"/>
              <a:gd name="connsiteY17" fmla="*/ 55965 h 288243"/>
              <a:gd name="connsiteX18" fmla="*/ 268005 w 860213"/>
              <a:gd name="connsiteY18" fmla="*/ 72634 h 288243"/>
              <a:gd name="connsiteX19" fmla="*/ 198948 w 860213"/>
              <a:gd name="connsiteY19" fmla="*/ 96447 h 288243"/>
              <a:gd name="connsiteX20" fmla="*/ 117985 w 860213"/>
              <a:gd name="connsiteY20" fmla="*/ 139309 h 288243"/>
              <a:gd name="connsiteX21" fmla="*/ 58454 w 860213"/>
              <a:gd name="connsiteY21" fmla="*/ 191697 h 288243"/>
              <a:gd name="connsiteX22" fmla="*/ 29879 w 860213"/>
              <a:gd name="connsiteY22" fmla="*/ 236941 h 288243"/>
              <a:gd name="connsiteX23" fmla="*/ 8992 w 860213"/>
              <a:gd name="connsiteY23" fmla="*/ 287506 h 288243"/>
              <a:gd name="connsiteX0" fmla="*/ 8992 w 860213"/>
              <a:gd name="connsiteY0" fmla="*/ 287506 h 288243"/>
              <a:gd name="connsiteX1" fmla="*/ 1304 w 860213"/>
              <a:gd name="connsiteY1" fmla="*/ 196460 h 288243"/>
              <a:gd name="connsiteX2" fmla="*/ 34641 w 860213"/>
              <a:gd name="connsiteY2" fmla="*/ 129785 h 288243"/>
              <a:gd name="connsiteX3" fmla="*/ 94173 w 860213"/>
              <a:gd name="connsiteY3" fmla="*/ 72635 h 288243"/>
              <a:gd name="connsiteX4" fmla="*/ 187042 w 860213"/>
              <a:gd name="connsiteY4" fmla="*/ 29772 h 288243"/>
              <a:gd name="connsiteX5" fmla="*/ 315629 w 860213"/>
              <a:gd name="connsiteY5" fmla="*/ 3578 h 288243"/>
              <a:gd name="connsiteX6" fmla="*/ 437073 w 860213"/>
              <a:gd name="connsiteY6" fmla="*/ 3578 h 288243"/>
              <a:gd name="connsiteX7" fmla="*/ 546611 w 860213"/>
              <a:gd name="connsiteY7" fmla="*/ 34535 h 288243"/>
              <a:gd name="connsiteX8" fmla="*/ 634717 w 860213"/>
              <a:gd name="connsiteY8" fmla="*/ 75016 h 288243"/>
              <a:gd name="connsiteX9" fmla="*/ 715679 w 860213"/>
              <a:gd name="connsiteY9" fmla="*/ 98828 h 288243"/>
              <a:gd name="connsiteX10" fmla="*/ 779973 w 860213"/>
              <a:gd name="connsiteY10" fmla="*/ 84541 h 288243"/>
              <a:gd name="connsiteX11" fmla="*/ 858554 w 860213"/>
              <a:gd name="connsiteY11" fmla="*/ 39297 h 288243"/>
              <a:gd name="connsiteX12" fmla="*/ 827599 w 860213"/>
              <a:gd name="connsiteY12" fmla="*/ 101210 h 288243"/>
              <a:gd name="connsiteX13" fmla="*/ 758543 w 860213"/>
              <a:gd name="connsiteY13" fmla="*/ 132166 h 288243"/>
              <a:gd name="connsiteX14" fmla="*/ 679445 w 860213"/>
              <a:gd name="connsiteY14" fmla="*/ 182284 h 288243"/>
              <a:gd name="connsiteX15" fmla="*/ 537086 w 860213"/>
              <a:gd name="connsiteY15" fmla="*/ 84541 h 288243"/>
              <a:gd name="connsiteX16" fmla="*/ 451360 w 860213"/>
              <a:gd name="connsiteY16" fmla="*/ 60728 h 288243"/>
              <a:gd name="connsiteX17" fmla="*/ 346585 w 860213"/>
              <a:gd name="connsiteY17" fmla="*/ 55965 h 288243"/>
              <a:gd name="connsiteX18" fmla="*/ 268005 w 860213"/>
              <a:gd name="connsiteY18" fmla="*/ 72634 h 288243"/>
              <a:gd name="connsiteX19" fmla="*/ 198948 w 860213"/>
              <a:gd name="connsiteY19" fmla="*/ 96447 h 288243"/>
              <a:gd name="connsiteX20" fmla="*/ 117985 w 860213"/>
              <a:gd name="connsiteY20" fmla="*/ 139309 h 288243"/>
              <a:gd name="connsiteX21" fmla="*/ 58454 w 860213"/>
              <a:gd name="connsiteY21" fmla="*/ 191697 h 288243"/>
              <a:gd name="connsiteX22" fmla="*/ 29879 w 860213"/>
              <a:gd name="connsiteY22" fmla="*/ 236941 h 288243"/>
              <a:gd name="connsiteX23" fmla="*/ 8992 w 860213"/>
              <a:gd name="connsiteY23" fmla="*/ 287506 h 288243"/>
              <a:gd name="connsiteX0" fmla="*/ 8992 w 860167"/>
              <a:gd name="connsiteY0" fmla="*/ 287506 h 288243"/>
              <a:gd name="connsiteX1" fmla="*/ 1304 w 860167"/>
              <a:gd name="connsiteY1" fmla="*/ 196460 h 288243"/>
              <a:gd name="connsiteX2" fmla="*/ 34641 w 860167"/>
              <a:gd name="connsiteY2" fmla="*/ 129785 h 288243"/>
              <a:gd name="connsiteX3" fmla="*/ 94173 w 860167"/>
              <a:gd name="connsiteY3" fmla="*/ 72635 h 288243"/>
              <a:gd name="connsiteX4" fmla="*/ 187042 w 860167"/>
              <a:gd name="connsiteY4" fmla="*/ 29772 h 288243"/>
              <a:gd name="connsiteX5" fmla="*/ 315629 w 860167"/>
              <a:gd name="connsiteY5" fmla="*/ 3578 h 288243"/>
              <a:gd name="connsiteX6" fmla="*/ 437073 w 860167"/>
              <a:gd name="connsiteY6" fmla="*/ 3578 h 288243"/>
              <a:gd name="connsiteX7" fmla="*/ 546611 w 860167"/>
              <a:gd name="connsiteY7" fmla="*/ 34535 h 288243"/>
              <a:gd name="connsiteX8" fmla="*/ 634717 w 860167"/>
              <a:gd name="connsiteY8" fmla="*/ 75016 h 288243"/>
              <a:gd name="connsiteX9" fmla="*/ 715679 w 860167"/>
              <a:gd name="connsiteY9" fmla="*/ 98828 h 288243"/>
              <a:gd name="connsiteX10" fmla="*/ 779973 w 860167"/>
              <a:gd name="connsiteY10" fmla="*/ 84541 h 288243"/>
              <a:gd name="connsiteX11" fmla="*/ 858554 w 860167"/>
              <a:gd name="connsiteY11" fmla="*/ 39297 h 288243"/>
              <a:gd name="connsiteX12" fmla="*/ 827599 w 860167"/>
              <a:gd name="connsiteY12" fmla="*/ 101210 h 288243"/>
              <a:gd name="connsiteX13" fmla="*/ 763841 w 860167"/>
              <a:gd name="connsiteY13" fmla="*/ 146120 h 288243"/>
              <a:gd name="connsiteX14" fmla="*/ 679445 w 860167"/>
              <a:gd name="connsiteY14" fmla="*/ 182284 h 288243"/>
              <a:gd name="connsiteX15" fmla="*/ 537086 w 860167"/>
              <a:gd name="connsiteY15" fmla="*/ 84541 h 288243"/>
              <a:gd name="connsiteX16" fmla="*/ 451360 w 860167"/>
              <a:gd name="connsiteY16" fmla="*/ 60728 h 288243"/>
              <a:gd name="connsiteX17" fmla="*/ 346585 w 860167"/>
              <a:gd name="connsiteY17" fmla="*/ 55965 h 288243"/>
              <a:gd name="connsiteX18" fmla="*/ 268005 w 860167"/>
              <a:gd name="connsiteY18" fmla="*/ 72634 h 288243"/>
              <a:gd name="connsiteX19" fmla="*/ 198948 w 860167"/>
              <a:gd name="connsiteY19" fmla="*/ 96447 h 288243"/>
              <a:gd name="connsiteX20" fmla="*/ 117985 w 860167"/>
              <a:gd name="connsiteY20" fmla="*/ 139309 h 288243"/>
              <a:gd name="connsiteX21" fmla="*/ 58454 w 860167"/>
              <a:gd name="connsiteY21" fmla="*/ 191697 h 288243"/>
              <a:gd name="connsiteX22" fmla="*/ 29879 w 860167"/>
              <a:gd name="connsiteY22" fmla="*/ 236941 h 288243"/>
              <a:gd name="connsiteX23" fmla="*/ 8992 w 860167"/>
              <a:gd name="connsiteY23" fmla="*/ 287506 h 288243"/>
              <a:gd name="connsiteX0" fmla="*/ 8992 w 860167"/>
              <a:gd name="connsiteY0" fmla="*/ 287506 h 288243"/>
              <a:gd name="connsiteX1" fmla="*/ 1304 w 860167"/>
              <a:gd name="connsiteY1" fmla="*/ 196460 h 288243"/>
              <a:gd name="connsiteX2" fmla="*/ 34641 w 860167"/>
              <a:gd name="connsiteY2" fmla="*/ 129785 h 288243"/>
              <a:gd name="connsiteX3" fmla="*/ 94173 w 860167"/>
              <a:gd name="connsiteY3" fmla="*/ 72635 h 288243"/>
              <a:gd name="connsiteX4" fmla="*/ 187042 w 860167"/>
              <a:gd name="connsiteY4" fmla="*/ 29772 h 288243"/>
              <a:gd name="connsiteX5" fmla="*/ 315629 w 860167"/>
              <a:gd name="connsiteY5" fmla="*/ 3578 h 288243"/>
              <a:gd name="connsiteX6" fmla="*/ 437073 w 860167"/>
              <a:gd name="connsiteY6" fmla="*/ 3578 h 288243"/>
              <a:gd name="connsiteX7" fmla="*/ 546611 w 860167"/>
              <a:gd name="connsiteY7" fmla="*/ 34535 h 288243"/>
              <a:gd name="connsiteX8" fmla="*/ 634717 w 860167"/>
              <a:gd name="connsiteY8" fmla="*/ 75016 h 288243"/>
              <a:gd name="connsiteX9" fmla="*/ 715679 w 860167"/>
              <a:gd name="connsiteY9" fmla="*/ 98828 h 288243"/>
              <a:gd name="connsiteX10" fmla="*/ 779973 w 860167"/>
              <a:gd name="connsiteY10" fmla="*/ 84541 h 288243"/>
              <a:gd name="connsiteX11" fmla="*/ 858554 w 860167"/>
              <a:gd name="connsiteY11" fmla="*/ 39297 h 288243"/>
              <a:gd name="connsiteX12" fmla="*/ 827599 w 860167"/>
              <a:gd name="connsiteY12" fmla="*/ 101210 h 288243"/>
              <a:gd name="connsiteX13" fmla="*/ 763841 w 860167"/>
              <a:gd name="connsiteY13" fmla="*/ 146120 h 288243"/>
              <a:gd name="connsiteX14" fmla="*/ 679445 w 860167"/>
              <a:gd name="connsiteY14" fmla="*/ 182284 h 288243"/>
              <a:gd name="connsiteX15" fmla="*/ 537086 w 860167"/>
              <a:gd name="connsiteY15" fmla="*/ 84541 h 288243"/>
              <a:gd name="connsiteX16" fmla="*/ 451360 w 860167"/>
              <a:gd name="connsiteY16" fmla="*/ 60728 h 288243"/>
              <a:gd name="connsiteX17" fmla="*/ 346585 w 860167"/>
              <a:gd name="connsiteY17" fmla="*/ 55965 h 288243"/>
              <a:gd name="connsiteX18" fmla="*/ 268005 w 860167"/>
              <a:gd name="connsiteY18" fmla="*/ 72634 h 288243"/>
              <a:gd name="connsiteX19" fmla="*/ 198948 w 860167"/>
              <a:gd name="connsiteY19" fmla="*/ 96447 h 288243"/>
              <a:gd name="connsiteX20" fmla="*/ 121163 w 860167"/>
              <a:gd name="connsiteY20" fmla="*/ 147682 h 288243"/>
              <a:gd name="connsiteX21" fmla="*/ 58454 w 860167"/>
              <a:gd name="connsiteY21" fmla="*/ 191697 h 288243"/>
              <a:gd name="connsiteX22" fmla="*/ 29879 w 860167"/>
              <a:gd name="connsiteY22" fmla="*/ 236941 h 288243"/>
              <a:gd name="connsiteX23" fmla="*/ 8992 w 860167"/>
              <a:gd name="connsiteY23" fmla="*/ 287506 h 288243"/>
              <a:gd name="connsiteX0" fmla="*/ 8992 w 860167"/>
              <a:gd name="connsiteY0" fmla="*/ 287506 h 288243"/>
              <a:gd name="connsiteX1" fmla="*/ 1304 w 860167"/>
              <a:gd name="connsiteY1" fmla="*/ 196460 h 288243"/>
              <a:gd name="connsiteX2" fmla="*/ 34641 w 860167"/>
              <a:gd name="connsiteY2" fmla="*/ 129785 h 288243"/>
              <a:gd name="connsiteX3" fmla="*/ 94173 w 860167"/>
              <a:gd name="connsiteY3" fmla="*/ 72635 h 288243"/>
              <a:gd name="connsiteX4" fmla="*/ 187042 w 860167"/>
              <a:gd name="connsiteY4" fmla="*/ 29772 h 288243"/>
              <a:gd name="connsiteX5" fmla="*/ 315629 w 860167"/>
              <a:gd name="connsiteY5" fmla="*/ 3578 h 288243"/>
              <a:gd name="connsiteX6" fmla="*/ 437073 w 860167"/>
              <a:gd name="connsiteY6" fmla="*/ 3578 h 288243"/>
              <a:gd name="connsiteX7" fmla="*/ 546611 w 860167"/>
              <a:gd name="connsiteY7" fmla="*/ 34535 h 288243"/>
              <a:gd name="connsiteX8" fmla="*/ 634717 w 860167"/>
              <a:gd name="connsiteY8" fmla="*/ 75016 h 288243"/>
              <a:gd name="connsiteX9" fmla="*/ 715679 w 860167"/>
              <a:gd name="connsiteY9" fmla="*/ 98828 h 288243"/>
              <a:gd name="connsiteX10" fmla="*/ 779973 w 860167"/>
              <a:gd name="connsiteY10" fmla="*/ 84541 h 288243"/>
              <a:gd name="connsiteX11" fmla="*/ 858554 w 860167"/>
              <a:gd name="connsiteY11" fmla="*/ 39297 h 288243"/>
              <a:gd name="connsiteX12" fmla="*/ 827599 w 860167"/>
              <a:gd name="connsiteY12" fmla="*/ 101210 h 288243"/>
              <a:gd name="connsiteX13" fmla="*/ 763841 w 860167"/>
              <a:gd name="connsiteY13" fmla="*/ 146120 h 288243"/>
              <a:gd name="connsiteX14" fmla="*/ 679445 w 860167"/>
              <a:gd name="connsiteY14" fmla="*/ 182284 h 288243"/>
              <a:gd name="connsiteX15" fmla="*/ 537086 w 860167"/>
              <a:gd name="connsiteY15" fmla="*/ 84541 h 288243"/>
              <a:gd name="connsiteX16" fmla="*/ 451360 w 860167"/>
              <a:gd name="connsiteY16" fmla="*/ 60728 h 288243"/>
              <a:gd name="connsiteX17" fmla="*/ 346585 w 860167"/>
              <a:gd name="connsiteY17" fmla="*/ 55965 h 288243"/>
              <a:gd name="connsiteX18" fmla="*/ 268005 w 860167"/>
              <a:gd name="connsiteY18" fmla="*/ 72634 h 288243"/>
              <a:gd name="connsiteX19" fmla="*/ 213781 w 860167"/>
              <a:gd name="connsiteY19" fmla="*/ 144818 h 288243"/>
              <a:gd name="connsiteX20" fmla="*/ 121163 w 860167"/>
              <a:gd name="connsiteY20" fmla="*/ 147682 h 288243"/>
              <a:gd name="connsiteX21" fmla="*/ 58454 w 860167"/>
              <a:gd name="connsiteY21" fmla="*/ 191697 h 288243"/>
              <a:gd name="connsiteX22" fmla="*/ 29879 w 860167"/>
              <a:gd name="connsiteY22" fmla="*/ 236941 h 288243"/>
              <a:gd name="connsiteX23" fmla="*/ 8992 w 860167"/>
              <a:gd name="connsiteY23" fmla="*/ 287506 h 288243"/>
              <a:gd name="connsiteX0" fmla="*/ 8992 w 860167"/>
              <a:gd name="connsiteY0" fmla="*/ 287506 h 288243"/>
              <a:gd name="connsiteX1" fmla="*/ 1304 w 860167"/>
              <a:gd name="connsiteY1" fmla="*/ 196460 h 288243"/>
              <a:gd name="connsiteX2" fmla="*/ 34641 w 860167"/>
              <a:gd name="connsiteY2" fmla="*/ 129785 h 288243"/>
              <a:gd name="connsiteX3" fmla="*/ 94173 w 860167"/>
              <a:gd name="connsiteY3" fmla="*/ 72635 h 288243"/>
              <a:gd name="connsiteX4" fmla="*/ 187042 w 860167"/>
              <a:gd name="connsiteY4" fmla="*/ 29772 h 288243"/>
              <a:gd name="connsiteX5" fmla="*/ 315629 w 860167"/>
              <a:gd name="connsiteY5" fmla="*/ 3578 h 288243"/>
              <a:gd name="connsiteX6" fmla="*/ 437073 w 860167"/>
              <a:gd name="connsiteY6" fmla="*/ 3578 h 288243"/>
              <a:gd name="connsiteX7" fmla="*/ 546611 w 860167"/>
              <a:gd name="connsiteY7" fmla="*/ 34535 h 288243"/>
              <a:gd name="connsiteX8" fmla="*/ 634717 w 860167"/>
              <a:gd name="connsiteY8" fmla="*/ 75016 h 288243"/>
              <a:gd name="connsiteX9" fmla="*/ 715679 w 860167"/>
              <a:gd name="connsiteY9" fmla="*/ 98828 h 288243"/>
              <a:gd name="connsiteX10" fmla="*/ 779973 w 860167"/>
              <a:gd name="connsiteY10" fmla="*/ 84541 h 288243"/>
              <a:gd name="connsiteX11" fmla="*/ 858554 w 860167"/>
              <a:gd name="connsiteY11" fmla="*/ 39297 h 288243"/>
              <a:gd name="connsiteX12" fmla="*/ 827599 w 860167"/>
              <a:gd name="connsiteY12" fmla="*/ 101210 h 288243"/>
              <a:gd name="connsiteX13" fmla="*/ 763841 w 860167"/>
              <a:gd name="connsiteY13" fmla="*/ 146120 h 288243"/>
              <a:gd name="connsiteX14" fmla="*/ 679445 w 860167"/>
              <a:gd name="connsiteY14" fmla="*/ 182284 h 288243"/>
              <a:gd name="connsiteX15" fmla="*/ 537086 w 860167"/>
              <a:gd name="connsiteY15" fmla="*/ 84541 h 288243"/>
              <a:gd name="connsiteX16" fmla="*/ 451360 w 860167"/>
              <a:gd name="connsiteY16" fmla="*/ 60728 h 288243"/>
              <a:gd name="connsiteX17" fmla="*/ 346585 w 860167"/>
              <a:gd name="connsiteY17" fmla="*/ 55965 h 288243"/>
              <a:gd name="connsiteX18" fmla="*/ 281775 w 860167"/>
              <a:gd name="connsiteY18" fmla="*/ 136816 h 288243"/>
              <a:gd name="connsiteX19" fmla="*/ 213781 w 860167"/>
              <a:gd name="connsiteY19" fmla="*/ 144818 h 288243"/>
              <a:gd name="connsiteX20" fmla="*/ 121163 w 860167"/>
              <a:gd name="connsiteY20" fmla="*/ 147682 h 288243"/>
              <a:gd name="connsiteX21" fmla="*/ 58454 w 860167"/>
              <a:gd name="connsiteY21" fmla="*/ 191697 h 288243"/>
              <a:gd name="connsiteX22" fmla="*/ 29879 w 860167"/>
              <a:gd name="connsiteY22" fmla="*/ 236941 h 288243"/>
              <a:gd name="connsiteX23" fmla="*/ 8992 w 860167"/>
              <a:gd name="connsiteY23" fmla="*/ 287506 h 288243"/>
              <a:gd name="connsiteX0" fmla="*/ 8992 w 860167"/>
              <a:gd name="connsiteY0" fmla="*/ 287506 h 288243"/>
              <a:gd name="connsiteX1" fmla="*/ 1304 w 860167"/>
              <a:gd name="connsiteY1" fmla="*/ 196460 h 288243"/>
              <a:gd name="connsiteX2" fmla="*/ 34641 w 860167"/>
              <a:gd name="connsiteY2" fmla="*/ 129785 h 288243"/>
              <a:gd name="connsiteX3" fmla="*/ 94173 w 860167"/>
              <a:gd name="connsiteY3" fmla="*/ 72635 h 288243"/>
              <a:gd name="connsiteX4" fmla="*/ 187042 w 860167"/>
              <a:gd name="connsiteY4" fmla="*/ 29772 h 288243"/>
              <a:gd name="connsiteX5" fmla="*/ 315629 w 860167"/>
              <a:gd name="connsiteY5" fmla="*/ 3578 h 288243"/>
              <a:gd name="connsiteX6" fmla="*/ 437073 w 860167"/>
              <a:gd name="connsiteY6" fmla="*/ 3578 h 288243"/>
              <a:gd name="connsiteX7" fmla="*/ 546611 w 860167"/>
              <a:gd name="connsiteY7" fmla="*/ 34535 h 288243"/>
              <a:gd name="connsiteX8" fmla="*/ 634717 w 860167"/>
              <a:gd name="connsiteY8" fmla="*/ 75016 h 288243"/>
              <a:gd name="connsiteX9" fmla="*/ 715679 w 860167"/>
              <a:gd name="connsiteY9" fmla="*/ 98828 h 288243"/>
              <a:gd name="connsiteX10" fmla="*/ 779973 w 860167"/>
              <a:gd name="connsiteY10" fmla="*/ 84541 h 288243"/>
              <a:gd name="connsiteX11" fmla="*/ 858554 w 860167"/>
              <a:gd name="connsiteY11" fmla="*/ 39297 h 288243"/>
              <a:gd name="connsiteX12" fmla="*/ 827599 w 860167"/>
              <a:gd name="connsiteY12" fmla="*/ 101210 h 288243"/>
              <a:gd name="connsiteX13" fmla="*/ 763841 w 860167"/>
              <a:gd name="connsiteY13" fmla="*/ 146120 h 288243"/>
              <a:gd name="connsiteX14" fmla="*/ 679445 w 860167"/>
              <a:gd name="connsiteY14" fmla="*/ 182284 h 288243"/>
              <a:gd name="connsiteX15" fmla="*/ 537086 w 860167"/>
              <a:gd name="connsiteY15" fmla="*/ 84541 h 288243"/>
              <a:gd name="connsiteX16" fmla="*/ 451360 w 860167"/>
              <a:gd name="connsiteY16" fmla="*/ 60728 h 288243"/>
              <a:gd name="connsiteX17" fmla="*/ 366707 w 860167"/>
              <a:gd name="connsiteY17" fmla="*/ 164796 h 288243"/>
              <a:gd name="connsiteX18" fmla="*/ 281775 w 860167"/>
              <a:gd name="connsiteY18" fmla="*/ 136816 h 288243"/>
              <a:gd name="connsiteX19" fmla="*/ 213781 w 860167"/>
              <a:gd name="connsiteY19" fmla="*/ 144818 h 288243"/>
              <a:gd name="connsiteX20" fmla="*/ 121163 w 860167"/>
              <a:gd name="connsiteY20" fmla="*/ 147682 h 288243"/>
              <a:gd name="connsiteX21" fmla="*/ 58454 w 860167"/>
              <a:gd name="connsiteY21" fmla="*/ 191697 h 288243"/>
              <a:gd name="connsiteX22" fmla="*/ 29879 w 860167"/>
              <a:gd name="connsiteY22" fmla="*/ 236941 h 288243"/>
              <a:gd name="connsiteX23" fmla="*/ 8992 w 860167"/>
              <a:gd name="connsiteY23" fmla="*/ 287506 h 288243"/>
              <a:gd name="connsiteX0" fmla="*/ 8992 w 860167"/>
              <a:gd name="connsiteY0" fmla="*/ 287506 h 288243"/>
              <a:gd name="connsiteX1" fmla="*/ 1304 w 860167"/>
              <a:gd name="connsiteY1" fmla="*/ 196460 h 288243"/>
              <a:gd name="connsiteX2" fmla="*/ 34641 w 860167"/>
              <a:gd name="connsiteY2" fmla="*/ 129785 h 288243"/>
              <a:gd name="connsiteX3" fmla="*/ 94173 w 860167"/>
              <a:gd name="connsiteY3" fmla="*/ 72635 h 288243"/>
              <a:gd name="connsiteX4" fmla="*/ 187042 w 860167"/>
              <a:gd name="connsiteY4" fmla="*/ 29772 h 288243"/>
              <a:gd name="connsiteX5" fmla="*/ 315629 w 860167"/>
              <a:gd name="connsiteY5" fmla="*/ 3578 h 288243"/>
              <a:gd name="connsiteX6" fmla="*/ 437073 w 860167"/>
              <a:gd name="connsiteY6" fmla="*/ 3578 h 288243"/>
              <a:gd name="connsiteX7" fmla="*/ 546611 w 860167"/>
              <a:gd name="connsiteY7" fmla="*/ 34535 h 288243"/>
              <a:gd name="connsiteX8" fmla="*/ 634717 w 860167"/>
              <a:gd name="connsiteY8" fmla="*/ 75016 h 288243"/>
              <a:gd name="connsiteX9" fmla="*/ 715679 w 860167"/>
              <a:gd name="connsiteY9" fmla="*/ 98828 h 288243"/>
              <a:gd name="connsiteX10" fmla="*/ 779973 w 860167"/>
              <a:gd name="connsiteY10" fmla="*/ 84541 h 288243"/>
              <a:gd name="connsiteX11" fmla="*/ 858554 w 860167"/>
              <a:gd name="connsiteY11" fmla="*/ 39297 h 288243"/>
              <a:gd name="connsiteX12" fmla="*/ 827599 w 860167"/>
              <a:gd name="connsiteY12" fmla="*/ 101210 h 288243"/>
              <a:gd name="connsiteX13" fmla="*/ 763841 w 860167"/>
              <a:gd name="connsiteY13" fmla="*/ 146120 h 288243"/>
              <a:gd name="connsiteX14" fmla="*/ 679445 w 860167"/>
              <a:gd name="connsiteY14" fmla="*/ 182284 h 288243"/>
              <a:gd name="connsiteX15" fmla="*/ 537086 w 860167"/>
              <a:gd name="connsiteY15" fmla="*/ 84541 h 288243"/>
              <a:gd name="connsiteX16" fmla="*/ 482082 w 860167"/>
              <a:gd name="connsiteY16" fmla="*/ 178863 h 288243"/>
              <a:gd name="connsiteX17" fmla="*/ 366707 w 860167"/>
              <a:gd name="connsiteY17" fmla="*/ 164796 h 288243"/>
              <a:gd name="connsiteX18" fmla="*/ 281775 w 860167"/>
              <a:gd name="connsiteY18" fmla="*/ 136816 h 288243"/>
              <a:gd name="connsiteX19" fmla="*/ 213781 w 860167"/>
              <a:gd name="connsiteY19" fmla="*/ 144818 h 288243"/>
              <a:gd name="connsiteX20" fmla="*/ 121163 w 860167"/>
              <a:gd name="connsiteY20" fmla="*/ 147682 h 288243"/>
              <a:gd name="connsiteX21" fmla="*/ 58454 w 860167"/>
              <a:gd name="connsiteY21" fmla="*/ 191697 h 288243"/>
              <a:gd name="connsiteX22" fmla="*/ 29879 w 860167"/>
              <a:gd name="connsiteY22" fmla="*/ 236941 h 288243"/>
              <a:gd name="connsiteX23" fmla="*/ 8992 w 860167"/>
              <a:gd name="connsiteY23" fmla="*/ 287506 h 288243"/>
              <a:gd name="connsiteX0" fmla="*/ 8992 w 860167"/>
              <a:gd name="connsiteY0" fmla="*/ 287506 h 288243"/>
              <a:gd name="connsiteX1" fmla="*/ 1304 w 860167"/>
              <a:gd name="connsiteY1" fmla="*/ 196460 h 288243"/>
              <a:gd name="connsiteX2" fmla="*/ 34641 w 860167"/>
              <a:gd name="connsiteY2" fmla="*/ 129785 h 288243"/>
              <a:gd name="connsiteX3" fmla="*/ 94173 w 860167"/>
              <a:gd name="connsiteY3" fmla="*/ 72635 h 288243"/>
              <a:gd name="connsiteX4" fmla="*/ 187042 w 860167"/>
              <a:gd name="connsiteY4" fmla="*/ 29772 h 288243"/>
              <a:gd name="connsiteX5" fmla="*/ 315629 w 860167"/>
              <a:gd name="connsiteY5" fmla="*/ 3578 h 288243"/>
              <a:gd name="connsiteX6" fmla="*/ 437073 w 860167"/>
              <a:gd name="connsiteY6" fmla="*/ 3578 h 288243"/>
              <a:gd name="connsiteX7" fmla="*/ 546611 w 860167"/>
              <a:gd name="connsiteY7" fmla="*/ 34535 h 288243"/>
              <a:gd name="connsiteX8" fmla="*/ 634717 w 860167"/>
              <a:gd name="connsiteY8" fmla="*/ 75016 h 288243"/>
              <a:gd name="connsiteX9" fmla="*/ 715679 w 860167"/>
              <a:gd name="connsiteY9" fmla="*/ 98828 h 288243"/>
              <a:gd name="connsiteX10" fmla="*/ 779973 w 860167"/>
              <a:gd name="connsiteY10" fmla="*/ 84541 h 288243"/>
              <a:gd name="connsiteX11" fmla="*/ 858554 w 860167"/>
              <a:gd name="connsiteY11" fmla="*/ 39297 h 288243"/>
              <a:gd name="connsiteX12" fmla="*/ 827599 w 860167"/>
              <a:gd name="connsiteY12" fmla="*/ 101210 h 288243"/>
              <a:gd name="connsiteX13" fmla="*/ 763841 w 860167"/>
              <a:gd name="connsiteY13" fmla="*/ 146120 h 288243"/>
              <a:gd name="connsiteX14" fmla="*/ 679445 w 860167"/>
              <a:gd name="connsiteY14" fmla="*/ 182284 h 288243"/>
              <a:gd name="connsiteX15" fmla="*/ 574173 w 860167"/>
              <a:gd name="connsiteY15" fmla="*/ 182212 h 288243"/>
              <a:gd name="connsiteX16" fmla="*/ 482082 w 860167"/>
              <a:gd name="connsiteY16" fmla="*/ 178863 h 288243"/>
              <a:gd name="connsiteX17" fmla="*/ 366707 w 860167"/>
              <a:gd name="connsiteY17" fmla="*/ 164796 h 288243"/>
              <a:gd name="connsiteX18" fmla="*/ 281775 w 860167"/>
              <a:gd name="connsiteY18" fmla="*/ 136816 h 288243"/>
              <a:gd name="connsiteX19" fmla="*/ 213781 w 860167"/>
              <a:gd name="connsiteY19" fmla="*/ 144818 h 288243"/>
              <a:gd name="connsiteX20" fmla="*/ 121163 w 860167"/>
              <a:gd name="connsiteY20" fmla="*/ 147682 h 288243"/>
              <a:gd name="connsiteX21" fmla="*/ 58454 w 860167"/>
              <a:gd name="connsiteY21" fmla="*/ 191697 h 288243"/>
              <a:gd name="connsiteX22" fmla="*/ 29879 w 860167"/>
              <a:gd name="connsiteY22" fmla="*/ 236941 h 288243"/>
              <a:gd name="connsiteX23" fmla="*/ 8992 w 860167"/>
              <a:gd name="connsiteY23" fmla="*/ 287506 h 288243"/>
              <a:gd name="connsiteX0" fmla="*/ 8992 w 860167"/>
              <a:gd name="connsiteY0" fmla="*/ 287506 h 288243"/>
              <a:gd name="connsiteX1" fmla="*/ 1304 w 860167"/>
              <a:gd name="connsiteY1" fmla="*/ 196460 h 288243"/>
              <a:gd name="connsiteX2" fmla="*/ 34641 w 860167"/>
              <a:gd name="connsiteY2" fmla="*/ 129785 h 288243"/>
              <a:gd name="connsiteX3" fmla="*/ 105832 w 860167"/>
              <a:gd name="connsiteY3" fmla="*/ 94030 h 288243"/>
              <a:gd name="connsiteX4" fmla="*/ 187042 w 860167"/>
              <a:gd name="connsiteY4" fmla="*/ 29772 h 288243"/>
              <a:gd name="connsiteX5" fmla="*/ 315629 w 860167"/>
              <a:gd name="connsiteY5" fmla="*/ 3578 h 288243"/>
              <a:gd name="connsiteX6" fmla="*/ 437073 w 860167"/>
              <a:gd name="connsiteY6" fmla="*/ 3578 h 288243"/>
              <a:gd name="connsiteX7" fmla="*/ 546611 w 860167"/>
              <a:gd name="connsiteY7" fmla="*/ 34535 h 288243"/>
              <a:gd name="connsiteX8" fmla="*/ 634717 w 860167"/>
              <a:gd name="connsiteY8" fmla="*/ 75016 h 288243"/>
              <a:gd name="connsiteX9" fmla="*/ 715679 w 860167"/>
              <a:gd name="connsiteY9" fmla="*/ 98828 h 288243"/>
              <a:gd name="connsiteX10" fmla="*/ 779973 w 860167"/>
              <a:gd name="connsiteY10" fmla="*/ 84541 h 288243"/>
              <a:gd name="connsiteX11" fmla="*/ 858554 w 860167"/>
              <a:gd name="connsiteY11" fmla="*/ 39297 h 288243"/>
              <a:gd name="connsiteX12" fmla="*/ 827599 w 860167"/>
              <a:gd name="connsiteY12" fmla="*/ 101210 h 288243"/>
              <a:gd name="connsiteX13" fmla="*/ 763841 w 860167"/>
              <a:gd name="connsiteY13" fmla="*/ 146120 h 288243"/>
              <a:gd name="connsiteX14" fmla="*/ 679445 w 860167"/>
              <a:gd name="connsiteY14" fmla="*/ 182284 h 288243"/>
              <a:gd name="connsiteX15" fmla="*/ 574173 w 860167"/>
              <a:gd name="connsiteY15" fmla="*/ 182212 h 288243"/>
              <a:gd name="connsiteX16" fmla="*/ 482082 w 860167"/>
              <a:gd name="connsiteY16" fmla="*/ 178863 h 288243"/>
              <a:gd name="connsiteX17" fmla="*/ 366707 w 860167"/>
              <a:gd name="connsiteY17" fmla="*/ 164796 h 288243"/>
              <a:gd name="connsiteX18" fmla="*/ 281775 w 860167"/>
              <a:gd name="connsiteY18" fmla="*/ 136816 h 288243"/>
              <a:gd name="connsiteX19" fmla="*/ 213781 w 860167"/>
              <a:gd name="connsiteY19" fmla="*/ 144818 h 288243"/>
              <a:gd name="connsiteX20" fmla="*/ 121163 w 860167"/>
              <a:gd name="connsiteY20" fmla="*/ 147682 h 288243"/>
              <a:gd name="connsiteX21" fmla="*/ 58454 w 860167"/>
              <a:gd name="connsiteY21" fmla="*/ 191697 h 288243"/>
              <a:gd name="connsiteX22" fmla="*/ 29879 w 860167"/>
              <a:gd name="connsiteY22" fmla="*/ 236941 h 288243"/>
              <a:gd name="connsiteX23" fmla="*/ 8992 w 860167"/>
              <a:gd name="connsiteY23" fmla="*/ 287506 h 288243"/>
              <a:gd name="connsiteX0" fmla="*/ 8992 w 860167"/>
              <a:gd name="connsiteY0" fmla="*/ 290784 h 291521"/>
              <a:gd name="connsiteX1" fmla="*/ 1304 w 860167"/>
              <a:gd name="connsiteY1" fmla="*/ 199738 h 291521"/>
              <a:gd name="connsiteX2" fmla="*/ 34641 w 860167"/>
              <a:gd name="connsiteY2" fmla="*/ 133063 h 291521"/>
              <a:gd name="connsiteX3" fmla="*/ 105832 w 860167"/>
              <a:gd name="connsiteY3" fmla="*/ 97308 h 291521"/>
              <a:gd name="connsiteX4" fmla="*/ 201875 w 860167"/>
              <a:gd name="connsiteY4" fmla="*/ 81421 h 291521"/>
              <a:gd name="connsiteX5" fmla="*/ 315629 w 860167"/>
              <a:gd name="connsiteY5" fmla="*/ 6856 h 291521"/>
              <a:gd name="connsiteX6" fmla="*/ 437073 w 860167"/>
              <a:gd name="connsiteY6" fmla="*/ 6856 h 291521"/>
              <a:gd name="connsiteX7" fmla="*/ 546611 w 860167"/>
              <a:gd name="connsiteY7" fmla="*/ 37813 h 291521"/>
              <a:gd name="connsiteX8" fmla="*/ 634717 w 860167"/>
              <a:gd name="connsiteY8" fmla="*/ 78294 h 291521"/>
              <a:gd name="connsiteX9" fmla="*/ 715679 w 860167"/>
              <a:gd name="connsiteY9" fmla="*/ 102106 h 291521"/>
              <a:gd name="connsiteX10" fmla="*/ 779973 w 860167"/>
              <a:gd name="connsiteY10" fmla="*/ 87819 h 291521"/>
              <a:gd name="connsiteX11" fmla="*/ 858554 w 860167"/>
              <a:gd name="connsiteY11" fmla="*/ 42575 h 291521"/>
              <a:gd name="connsiteX12" fmla="*/ 827599 w 860167"/>
              <a:gd name="connsiteY12" fmla="*/ 104488 h 291521"/>
              <a:gd name="connsiteX13" fmla="*/ 763841 w 860167"/>
              <a:gd name="connsiteY13" fmla="*/ 149398 h 291521"/>
              <a:gd name="connsiteX14" fmla="*/ 679445 w 860167"/>
              <a:gd name="connsiteY14" fmla="*/ 185562 h 291521"/>
              <a:gd name="connsiteX15" fmla="*/ 574173 w 860167"/>
              <a:gd name="connsiteY15" fmla="*/ 185490 h 291521"/>
              <a:gd name="connsiteX16" fmla="*/ 482082 w 860167"/>
              <a:gd name="connsiteY16" fmla="*/ 182141 h 291521"/>
              <a:gd name="connsiteX17" fmla="*/ 366707 w 860167"/>
              <a:gd name="connsiteY17" fmla="*/ 168074 h 291521"/>
              <a:gd name="connsiteX18" fmla="*/ 281775 w 860167"/>
              <a:gd name="connsiteY18" fmla="*/ 140094 h 291521"/>
              <a:gd name="connsiteX19" fmla="*/ 213781 w 860167"/>
              <a:gd name="connsiteY19" fmla="*/ 148096 h 291521"/>
              <a:gd name="connsiteX20" fmla="*/ 121163 w 860167"/>
              <a:gd name="connsiteY20" fmla="*/ 150960 h 291521"/>
              <a:gd name="connsiteX21" fmla="*/ 58454 w 860167"/>
              <a:gd name="connsiteY21" fmla="*/ 194975 h 291521"/>
              <a:gd name="connsiteX22" fmla="*/ 29879 w 860167"/>
              <a:gd name="connsiteY22" fmla="*/ 240219 h 291521"/>
              <a:gd name="connsiteX23" fmla="*/ 8992 w 860167"/>
              <a:gd name="connsiteY23" fmla="*/ 290784 h 291521"/>
              <a:gd name="connsiteX0" fmla="*/ 8992 w 860167"/>
              <a:gd name="connsiteY0" fmla="*/ 285344 h 286081"/>
              <a:gd name="connsiteX1" fmla="*/ 1304 w 860167"/>
              <a:gd name="connsiteY1" fmla="*/ 194298 h 286081"/>
              <a:gd name="connsiteX2" fmla="*/ 34641 w 860167"/>
              <a:gd name="connsiteY2" fmla="*/ 127623 h 286081"/>
              <a:gd name="connsiteX3" fmla="*/ 105832 w 860167"/>
              <a:gd name="connsiteY3" fmla="*/ 91868 h 286081"/>
              <a:gd name="connsiteX4" fmla="*/ 201875 w 860167"/>
              <a:gd name="connsiteY4" fmla="*/ 75981 h 286081"/>
              <a:gd name="connsiteX5" fmla="*/ 324096 w 860167"/>
              <a:gd name="connsiteY5" fmla="*/ 79552 h 286081"/>
              <a:gd name="connsiteX6" fmla="*/ 437073 w 860167"/>
              <a:gd name="connsiteY6" fmla="*/ 1416 h 286081"/>
              <a:gd name="connsiteX7" fmla="*/ 546611 w 860167"/>
              <a:gd name="connsiteY7" fmla="*/ 32373 h 286081"/>
              <a:gd name="connsiteX8" fmla="*/ 634717 w 860167"/>
              <a:gd name="connsiteY8" fmla="*/ 72854 h 286081"/>
              <a:gd name="connsiteX9" fmla="*/ 715679 w 860167"/>
              <a:gd name="connsiteY9" fmla="*/ 96666 h 286081"/>
              <a:gd name="connsiteX10" fmla="*/ 779973 w 860167"/>
              <a:gd name="connsiteY10" fmla="*/ 82379 h 286081"/>
              <a:gd name="connsiteX11" fmla="*/ 858554 w 860167"/>
              <a:gd name="connsiteY11" fmla="*/ 37135 h 286081"/>
              <a:gd name="connsiteX12" fmla="*/ 827599 w 860167"/>
              <a:gd name="connsiteY12" fmla="*/ 99048 h 286081"/>
              <a:gd name="connsiteX13" fmla="*/ 763841 w 860167"/>
              <a:gd name="connsiteY13" fmla="*/ 143958 h 286081"/>
              <a:gd name="connsiteX14" fmla="*/ 679445 w 860167"/>
              <a:gd name="connsiteY14" fmla="*/ 180122 h 286081"/>
              <a:gd name="connsiteX15" fmla="*/ 574173 w 860167"/>
              <a:gd name="connsiteY15" fmla="*/ 180050 h 286081"/>
              <a:gd name="connsiteX16" fmla="*/ 482082 w 860167"/>
              <a:gd name="connsiteY16" fmla="*/ 176701 h 286081"/>
              <a:gd name="connsiteX17" fmla="*/ 366707 w 860167"/>
              <a:gd name="connsiteY17" fmla="*/ 162634 h 286081"/>
              <a:gd name="connsiteX18" fmla="*/ 281775 w 860167"/>
              <a:gd name="connsiteY18" fmla="*/ 134654 h 286081"/>
              <a:gd name="connsiteX19" fmla="*/ 213781 w 860167"/>
              <a:gd name="connsiteY19" fmla="*/ 142656 h 286081"/>
              <a:gd name="connsiteX20" fmla="*/ 121163 w 860167"/>
              <a:gd name="connsiteY20" fmla="*/ 145520 h 286081"/>
              <a:gd name="connsiteX21" fmla="*/ 58454 w 860167"/>
              <a:gd name="connsiteY21" fmla="*/ 189535 h 286081"/>
              <a:gd name="connsiteX22" fmla="*/ 29879 w 860167"/>
              <a:gd name="connsiteY22" fmla="*/ 234779 h 286081"/>
              <a:gd name="connsiteX23" fmla="*/ 8992 w 860167"/>
              <a:gd name="connsiteY23" fmla="*/ 285344 h 286081"/>
              <a:gd name="connsiteX0" fmla="*/ 8992 w 860167"/>
              <a:gd name="connsiteY0" fmla="*/ 253308 h 254045"/>
              <a:gd name="connsiteX1" fmla="*/ 1304 w 860167"/>
              <a:gd name="connsiteY1" fmla="*/ 162262 h 254045"/>
              <a:gd name="connsiteX2" fmla="*/ 34641 w 860167"/>
              <a:gd name="connsiteY2" fmla="*/ 95587 h 254045"/>
              <a:gd name="connsiteX3" fmla="*/ 105832 w 860167"/>
              <a:gd name="connsiteY3" fmla="*/ 59832 h 254045"/>
              <a:gd name="connsiteX4" fmla="*/ 201875 w 860167"/>
              <a:gd name="connsiteY4" fmla="*/ 43945 h 254045"/>
              <a:gd name="connsiteX5" fmla="*/ 324096 w 860167"/>
              <a:gd name="connsiteY5" fmla="*/ 47516 h 254045"/>
              <a:gd name="connsiteX6" fmla="*/ 448716 w 860167"/>
              <a:gd name="connsiteY6" fmla="*/ 65187 h 254045"/>
              <a:gd name="connsiteX7" fmla="*/ 546611 w 860167"/>
              <a:gd name="connsiteY7" fmla="*/ 337 h 254045"/>
              <a:gd name="connsiteX8" fmla="*/ 634717 w 860167"/>
              <a:gd name="connsiteY8" fmla="*/ 40818 h 254045"/>
              <a:gd name="connsiteX9" fmla="*/ 715679 w 860167"/>
              <a:gd name="connsiteY9" fmla="*/ 64630 h 254045"/>
              <a:gd name="connsiteX10" fmla="*/ 779973 w 860167"/>
              <a:gd name="connsiteY10" fmla="*/ 50343 h 254045"/>
              <a:gd name="connsiteX11" fmla="*/ 858554 w 860167"/>
              <a:gd name="connsiteY11" fmla="*/ 5099 h 254045"/>
              <a:gd name="connsiteX12" fmla="*/ 827599 w 860167"/>
              <a:gd name="connsiteY12" fmla="*/ 67012 h 254045"/>
              <a:gd name="connsiteX13" fmla="*/ 763841 w 860167"/>
              <a:gd name="connsiteY13" fmla="*/ 111922 h 254045"/>
              <a:gd name="connsiteX14" fmla="*/ 679445 w 860167"/>
              <a:gd name="connsiteY14" fmla="*/ 148086 h 254045"/>
              <a:gd name="connsiteX15" fmla="*/ 574173 w 860167"/>
              <a:gd name="connsiteY15" fmla="*/ 148014 h 254045"/>
              <a:gd name="connsiteX16" fmla="*/ 482082 w 860167"/>
              <a:gd name="connsiteY16" fmla="*/ 144665 h 254045"/>
              <a:gd name="connsiteX17" fmla="*/ 366707 w 860167"/>
              <a:gd name="connsiteY17" fmla="*/ 130598 h 254045"/>
              <a:gd name="connsiteX18" fmla="*/ 281775 w 860167"/>
              <a:gd name="connsiteY18" fmla="*/ 102618 h 254045"/>
              <a:gd name="connsiteX19" fmla="*/ 213781 w 860167"/>
              <a:gd name="connsiteY19" fmla="*/ 110620 h 254045"/>
              <a:gd name="connsiteX20" fmla="*/ 121163 w 860167"/>
              <a:gd name="connsiteY20" fmla="*/ 113484 h 254045"/>
              <a:gd name="connsiteX21" fmla="*/ 58454 w 860167"/>
              <a:gd name="connsiteY21" fmla="*/ 157499 h 254045"/>
              <a:gd name="connsiteX22" fmla="*/ 29879 w 860167"/>
              <a:gd name="connsiteY22" fmla="*/ 202743 h 254045"/>
              <a:gd name="connsiteX23" fmla="*/ 8992 w 860167"/>
              <a:gd name="connsiteY23" fmla="*/ 253308 h 254045"/>
              <a:gd name="connsiteX0" fmla="*/ 8992 w 860167"/>
              <a:gd name="connsiteY0" fmla="*/ 248353 h 249090"/>
              <a:gd name="connsiteX1" fmla="*/ 1304 w 860167"/>
              <a:gd name="connsiteY1" fmla="*/ 157307 h 249090"/>
              <a:gd name="connsiteX2" fmla="*/ 34641 w 860167"/>
              <a:gd name="connsiteY2" fmla="*/ 90632 h 249090"/>
              <a:gd name="connsiteX3" fmla="*/ 105832 w 860167"/>
              <a:gd name="connsiteY3" fmla="*/ 54877 h 249090"/>
              <a:gd name="connsiteX4" fmla="*/ 201875 w 860167"/>
              <a:gd name="connsiteY4" fmla="*/ 38990 h 249090"/>
              <a:gd name="connsiteX5" fmla="*/ 324096 w 860167"/>
              <a:gd name="connsiteY5" fmla="*/ 42561 h 249090"/>
              <a:gd name="connsiteX6" fmla="*/ 448716 w 860167"/>
              <a:gd name="connsiteY6" fmla="*/ 60232 h 249090"/>
              <a:gd name="connsiteX7" fmla="*/ 561438 w 860167"/>
              <a:gd name="connsiteY7" fmla="*/ 71657 h 249090"/>
              <a:gd name="connsiteX8" fmla="*/ 634717 w 860167"/>
              <a:gd name="connsiteY8" fmla="*/ 35863 h 249090"/>
              <a:gd name="connsiteX9" fmla="*/ 715679 w 860167"/>
              <a:gd name="connsiteY9" fmla="*/ 59675 h 249090"/>
              <a:gd name="connsiteX10" fmla="*/ 779973 w 860167"/>
              <a:gd name="connsiteY10" fmla="*/ 45388 h 249090"/>
              <a:gd name="connsiteX11" fmla="*/ 858554 w 860167"/>
              <a:gd name="connsiteY11" fmla="*/ 144 h 249090"/>
              <a:gd name="connsiteX12" fmla="*/ 827599 w 860167"/>
              <a:gd name="connsiteY12" fmla="*/ 62057 h 249090"/>
              <a:gd name="connsiteX13" fmla="*/ 763841 w 860167"/>
              <a:gd name="connsiteY13" fmla="*/ 106967 h 249090"/>
              <a:gd name="connsiteX14" fmla="*/ 679445 w 860167"/>
              <a:gd name="connsiteY14" fmla="*/ 143131 h 249090"/>
              <a:gd name="connsiteX15" fmla="*/ 574173 w 860167"/>
              <a:gd name="connsiteY15" fmla="*/ 143059 h 249090"/>
              <a:gd name="connsiteX16" fmla="*/ 482082 w 860167"/>
              <a:gd name="connsiteY16" fmla="*/ 139710 h 249090"/>
              <a:gd name="connsiteX17" fmla="*/ 366707 w 860167"/>
              <a:gd name="connsiteY17" fmla="*/ 125643 h 249090"/>
              <a:gd name="connsiteX18" fmla="*/ 281775 w 860167"/>
              <a:gd name="connsiteY18" fmla="*/ 97663 h 249090"/>
              <a:gd name="connsiteX19" fmla="*/ 213781 w 860167"/>
              <a:gd name="connsiteY19" fmla="*/ 105665 h 249090"/>
              <a:gd name="connsiteX20" fmla="*/ 121163 w 860167"/>
              <a:gd name="connsiteY20" fmla="*/ 108529 h 249090"/>
              <a:gd name="connsiteX21" fmla="*/ 58454 w 860167"/>
              <a:gd name="connsiteY21" fmla="*/ 152544 h 249090"/>
              <a:gd name="connsiteX22" fmla="*/ 29879 w 860167"/>
              <a:gd name="connsiteY22" fmla="*/ 197788 h 249090"/>
              <a:gd name="connsiteX23" fmla="*/ 8992 w 860167"/>
              <a:gd name="connsiteY23" fmla="*/ 248353 h 249090"/>
              <a:gd name="connsiteX0" fmla="*/ 8992 w 860167"/>
              <a:gd name="connsiteY0" fmla="*/ 248353 h 249090"/>
              <a:gd name="connsiteX1" fmla="*/ 1304 w 860167"/>
              <a:gd name="connsiteY1" fmla="*/ 157307 h 249090"/>
              <a:gd name="connsiteX2" fmla="*/ 34641 w 860167"/>
              <a:gd name="connsiteY2" fmla="*/ 90632 h 249090"/>
              <a:gd name="connsiteX3" fmla="*/ 105832 w 860167"/>
              <a:gd name="connsiteY3" fmla="*/ 54877 h 249090"/>
              <a:gd name="connsiteX4" fmla="*/ 201875 w 860167"/>
              <a:gd name="connsiteY4" fmla="*/ 38990 h 249090"/>
              <a:gd name="connsiteX5" fmla="*/ 324096 w 860167"/>
              <a:gd name="connsiteY5" fmla="*/ 42561 h 249090"/>
              <a:gd name="connsiteX6" fmla="*/ 448716 w 860167"/>
              <a:gd name="connsiteY6" fmla="*/ 60232 h 249090"/>
              <a:gd name="connsiteX7" fmla="*/ 561438 w 860167"/>
              <a:gd name="connsiteY7" fmla="*/ 71657 h 249090"/>
              <a:gd name="connsiteX8" fmla="*/ 648490 w 860167"/>
              <a:gd name="connsiteY8" fmla="*/ 81443 h 249090"/>
              <a:gd name="connsiteX9" fmla="*/ 715679 w 860167"/>
              <a:gd name="connsiteY9" fmla="*/ 59675 h 249090"/>
              <a:gd name="connsiteX10" fmla="*/ 779973 w 860167"/>
              <a:gd name="connsiteY10" fmla="*/ 45388 h 249090"/>
              <a:gd name="connsiteX11" fmla="*/ 858554 w 860167"/>
              <a:gd name="connsiteY11" fmla="*/ 144 h 249090"/>
              <a:gd name="connsiteX12" fmla="*/ 827599 w 860167"/>
              <a:gd name="connsiteY12" fmla="*/ 62057 h 249090"/>
              <a:gd name="connsiteX13" fmla="*/ 763841 w 860167"/>
              <a:gd name="connsiteY13" fmla="*/ 106967 h 249090"/>
              <a:gd name="connsiteX14" fmla="*/ 679445 w 860167"/>
              <a:gd name="connsiteY14" fmla="*/ 143131 h 249090"/>
              <a:gd name="connsiteX15" fmla="*/ 574173 w 860167"/>
              <a:gd name="connsiteY15" fmla="*/ 143059 h 249090"/>
              <a:gd name="connsiteX16" fmla="*/ 482082 w 860167"/>
              <a:gd name="connsiteY16" fmla="*/ 139710 h 249090"/>
              <a:gd name="connsiteX17" fmla="*/ 366707 w 860167"/>
              <a:gd name="connsiteY17" fmla="*/ 125643 h 249090"/>
              <a:gd name="connsiteX18" fmla="*/ 281775 w 860167"/>
              <a:gd name="connsiteY18" fmla="*/ 97663 h 249090"/>
              <a:gd name="connsiteX19" fmla="*/ 213781 w 860167"/>
              <a:gd name="connsiteY19" fmla="*/ 105665 h 249090"/>
              <a:gd name="connsiteX20" fmla="*/ 121163 w 860167"/>
              <a:gd name="connsiteY20" fmla="*/ 108529 h 249090"/>
              <a:gd name="connsiteX21" fmla="*/ 58454 w 860167"/>
              <a:gd name="connsiteY21" fmla="*/ 152544 h 249090"/>
              <a:gd name="connsiteX22" fmla="*/ 29879 w 860167"/>
              <a:gd name="connsiteY22" fmla="*/ 197788 h 249090"/>
              <a:gd name="connsiteX23" fmla="*/ 8992 w 860167"/>
              <a:gd name="connsiteY23" fmla="*/ 248353 h 249090"/>
              <a:gd name="connsiteX0" fmla="*/ 8992 w 860167"/>
              <a:gd name="connsiteY0" fmla="*/ 248360 h 249097"/>
              <a:gd name="connsiteX1" fmla="*/ 1304 w 860167"/>
              <a:gd name="connsiteY1" fmla="*/ 157314 h 249097"/>
              <a:gd name="connsiteX2" fmla="*/ 34641 w 860167"/>
              <a:gd name="connsiteY2" fmla="*/ 90639 h 249097"/>
              <a:gd name="connsiteX3" fmla="*/ 105832 w 860167"/>
              <a:gd name="connsiteY3" fmla="*/ 54884 h 249097"/>
              <a:gd name="connsiteX4" fmla="*/ 201875 w 860167"/>
              <a:gd name="connsiteY4" fmla="*/ 38997 h 249097"/>
              <a:gd name="connsiteX5" fmla="*/ 324096 w 860167"/>
              <a:gd name="connsiteY5" fmla="*/ 42568 h 249097"/>
              <a:gd name="connsiteX6" fmla="*/ 448716 w 860167"/>
              <a:gd name="connsiteY6" fmla="*/ 60239 h 249097"/>
              <a:gd name="connsiteX7" fmla="*/ 561438 w 860167"/>
              <a:gd name="connsiteY7" fmla="*/ 71664 h 249097"/>
              <a:gd name="connsiteX8" fmla="*/ 648490 w 860167"/>
              <a:gd name="connsiteY8" fmla="*/ 81450 h 249097"/>
              <a:gd name="connsiteX9" fmla="*/ 719917 w 860167"/>
              <a:gd name="connsiteY9" fmla="*/ 70844 h 249097"/>
              <a:gd name="connsiteX10" fmla="*/ 779973 w 860167"/>
              <a:gd name="connsiteY10" fmla="*/ 45395 h 249097"/>
              <a:gd name="connsiteX11" fmla="*/ 858554 w 860167"/>
              <a:gd name="connsiteY11" fmla="*/ 151 h 249097"/>
              <a:gd name="connsiteX12" fmla="*/ 827599 w 860167"/>
              <a:gd name="connsiteY12" fmla="*/ 62064 h 249097"/>
              <a:gd name="connsiteX13" fmla="*/ 763841 w 860167"/>
              <a:gd name="connsiteY13" fmla="*/ 106974 h 249097"/>
              <a:gd name="connsiteX14" fmla="*/ 679445 w 860167"/>
              <a:gd name="connsiteY14" fmla="*/ 143138 h 249097"/>
              <a:gd name="connsiteX15" fmla="*/ 574173 w 860167"/>
              <a:gd name="connsiteY15" fmla="*/ 143066 h 249097"/>
              <a:gd name="connsiteX16" fmla="*/ 482082 w 860167"/>
              <a:gd name="connsiteY16" fmla="*/ 139717 h 249097"/>
              <a:gd name="connsiteX17" fmla="*/ 366707 w 860167"/>
              <a:gd name="connsiteY17" fmla="*/ 125650 h 249097"/>
              <a:gd name="connsiteX18" fmla="*/ 281775 w 860167"/>
              <a:gd name="connsiteY18" fmla="*/ 97670 h 249097"/>
              <a:gd name="connsiteX19" fmla="*/ 213781 w 860167"/>
              <a:gd name="connsiteY19" fmla="*/ 105672 h 249097"/>
              <a:gd name="connsiteX20" fmla="*/ 121163 w 860167"/>
              <a:gd name="connsiteY20" fmla="*/ 108536 h 249097"/>
              <a:gd name="connsiteX21" fmla="*/ 58454 w 860167"/>
              <a:gd name="connsiteY21" fmla="*/ 152551 h 249097"/>
              <a:gd name="connsiteX22" fmla="*/ 29879 w 860167"/>
              <a:gd name="connsiteY22" fmla="*/ 197795 h 249097"/>
              <a:gd name="connsiteX23" fmla="*/ 8992 w 860167"/>
              <a:gd name="connsiteY23" fmla="*/ 248360 h 249097"/>
              <a:gd name="connsiteX0" fmla="*/ 8992 w 860167"/>
              <a:gd name="connsiteY0" fmla="*/ 248360 h 249097"/>
              <a:gd name="connsiteX1" fmla="*/ 1304 w 860167"/>
              <a:gd name="connsiteY1" fmla="*/ 157314 h 249097"/>
              <a:gd name="connsiteX2" fmla="*/ 34641 w 860167"/>
              <a:gd name="connsiteY2" fmla="*/ 90639 h 249097"/>
              <a:gd name="connsiteX3" fmla="*/ 105832 w 860167"/>
              <a:gd name="connsiteY3" fmla="*/ 54884 h 249097"/>
              <a:gd name="connsiteX4" fmla="*/ 201875 w 860167"/>
              <a:gd name="connsiteY4" fmla="*/ 38997 h 249097"/>
              <a:gd name="connsiteX5" fmla="*/ 324096 w 860167"/>
              <a:gd name="connsiteY5" fmla="*/ 42568 h 249097"/>
              <a:gd name="connsiteX6" fmla="*/ 448716 w 860167"/>
              <a:gd name="connsiteY6" fmla="*/ 60239 h 249097"/>
              <a:gd name="connsiteX7" fmla="*/ 561438 w 860167"/>
              <a:gd name="connsiteY7" fmla="*/ 71664 h 249097"/>
              <a:gd name="connsiteX8" fmla="*/ 648490 w 860167"/>
              <a:gd name="connsiteY8" fmla="*/ 81450 h 249097"/>
              <a:gd name="connsiteX9" fmla="*/ 719917 w 860167"/>
              <a:gd name="connsiteY9" fmla="*/ 70844 h 249097"/>
              <a:gd name="connsiteX10" fmla="*/ 779973 w 860167"/>
              <a:gd name="connsiteY10" fmla="*/ 45395 h 249097"/>
              <a:gd name="connsiteX11" fmla="*/ 858554 w 860167"/>
              <a:gd name="connsiteY11" fmla="*/ 151 h 249097"/>
              <a:gd name="connsiteX12" fmla="*/ 827599 w 860167"/>
              <a:gd name="connsiteY12" fmla="*/ 62064 h 249097"/>
              <a:gd name="connsiteX13" fmla="*/ 763841 w 860167"/>
              <a:gd name="connsiteY13" fmla="*/ 106974 h 249097"/>
              <a:gd name="connsiteX14" fmla="*/ 679445 w 860167"/>
              <a:gd name="connsiteY14" fmla="*/ 143138 h 249097"/>
              <a:gd name="connsiteX15" fmla="*/ 574173 w 860167"/>
              <a:gd name="connsiteY15" fmla="*/ 143066 h 249097"/>
              <a:gd name="connsiteX16" fmla="*/ 482082 w 860167"/>
              <a:gd name="connsiteY16" fmla="*/ 139717 h 249097"/>
              <a:gd name="connsiteX17" fmla="*/ 366707 w 860167"/>
              <a:gd name="connsiteY17" fmla="*/ 125650 h 249097"/>
              <a:gd name="connsiteX18" fmla="*/ 287074 w 860167"/>
              <a:gd name="connsiteY18" fmla="*/ 111622 h 249097"/>
              <a:gd name="connsiteX19" fmla="*/ 213781 w 860167"/>
              <a:gd name="connsiteY19" fmla="*/ 105672 h 249097"/>
              <a:gd name="connsiteX20" fmla="*/ 121163 w 860167"/>
              <a:gd name="connsiteY20" fmla="*/ 108536 h 249097"/>
              <a:gd name="connsiteX21" fmla="*/ 58454 w 860167"/>
              <a:gd name="connsiteY21" fmla="*/ 152551 h 249097"/>
              <a:gd name="connsiteX22" fmla="*/ 29879 w 860167"/>
              <a:gd name="connsiteY22" fmla="*/ 197795 h 249097"/>
              <a:gd name="connsiteX23" fmla="*/ 8992 w 860167"/>
              <a:gd name="connsiteY23" fmla="*/ 248360 h 249097"/>
              <a:gd name="connsiteX0" fmla="*/ 8992 w 860167"/>
              <a:gd name="connsiteY0" fmla="*/ 248360 h 249097"/>
              <a:gd name="connsiteX1" fmla="*/ 1304 w 860167"/>
              <a:gd name="connsiteY1" fmla="*/ 157314 h 249097"/>
              <a:gd name="connsiteX2" fmla="*/ 34641 w 860167"/>
              <a:gd name="connsiteY2" fmla="*/ 90639 h 249097"/>
              <a:gd name="connsiteX3" fmla="*/ 105832 w 860167"/>
              <a:gd name="connsiteY3" fmla="*/ 54884 h 249097"/>
              <a:gd name="connsiteX4" fmla="*/ 201875 w 860167"/>
              <a:gd name="connsiteY4" fmla="*/ 38997 h 249097"/>
              <a:gd name="connsiteX5" fmla="*/ 324096 w 860167"/>
              <a:gd name="connsiteY5" fmla="*/ 42568 h 249097"/>
              <a:gd name="connsiteX6" fmla="*/ 448716 w 860167"/>
              <a:gd name="connsiteY6" fmla="*/ 60239 h 249097"/>
              <a:gd name="connsiteX7" fmla="*/ 561438 w 860167"/>
              <a:gd name="connsiteY7" fmla="*/ 71664 h 249097"/>
              <a:gd name="connsiteX8" fmla="*/ 648490 w 860167"/>
              <a:gd name="connsiteY8" fmla="*/ 81450 h 249097"/>
              <a:gd name="connsiteX9" fmla="*/ 719917 w 860167"/>
              <a:gd name="connsiteY9" fmla="*/ 70844 h 249097"/>
              <a:gd name="connsiteX10" fmla="*/ 779973 w 860167"/>
              <a:gd name="connsiteY10" fmla="*/ 45395 h 249097"/>
              <a:gd name="connsiteX11" fmla="*/ 858554 w 860167"/>
              <a:gd name="connsiteY11" fmla="*/ 151 h 249097"/>
              <a:gd name="connsiteX12" fmla="*/ 827599 w 860167"/>
              <a:gd name="connsiteY12" fmla="*/ 62064 h 249097"/>
              <a:gd name="connsiteX13" fmla="*/ 763841 w 860167"/>
              <a:gd name="connsiteY13" fmla="*/ 106974 h 249097"/>
              <a:gd name="connsiteX14" fmla="*/ 679445 w 860167"/>
              <a:gd name="connsiteY14" fmla="*/ 143138 h 249097"/>
              <a:gd name="connsiteX15" fmla="*/ 576294 w 860167"/>
              <a:gd name="connsiteY15" fmla="*/ 148648 h 249097"/>
              <a:gd name="connsiteX16" fmla="*/ 482082 w 860167"/>
              <a:gd name="connsiteY16" fmla="*/ 139717 h 249097"/>
              <a:gd name="connsiteX17" fmla="*/ 366707 w 860167"/>
              <a:gd name="connsiteY17" fmla="*/ 125650 h 249097"/>
              <a:gd name="connsiteX18" fmla="*/ 287074 w 860167"/>
              <a:gd name="connsiteY18" fmla="*/ 111622 h 249097"/>
              <a:gd name="connsiteX19" fmla="*/ 213781 w 860167"/>
              <a:gd name="connsiteY19" fmla="*/ 105672 h 249097"/>
              <a:gd name="connsiteX20" fmla="*/ 121163 w 860167"/>
              <a:gd name="connsiteY20" fmla="*/ 108536 h 249097"/>
              <a:gd name="connsiteX21" fmla="*/ 58454 w 860167"/>
              <a:gd name="connsiteY21" fmla="*/ 152551 h 249097"/>
              <a:gd name="connsiteX22" fmla="*/ 29879 w 860167"/>
              <a:gd name="connsiteY22" fmla="*/ 197795 h 249097"/>
              <a:gd name="connsiteX23" fmla="*/ 8992 w 860167"/>
              <a:gd name="connsiteY23" fmla="*/ 248360 h 249097"/>
              <a:gd name="connsiteX0" fmla="*/ 8992 w 860167"/>
              <a:gd name="connsiteY0" fmla="*/ 248360 h 249097"/>
              <a:gd name="connsiteX1" fmla="*/ 1304 w 860167"/>
              <a:gd name="connsiteY1" fmla="*/ 157314 h 249097"/>
              <a:gd name="connsiteX2" fmla="*/ 34641 w 860167"/>
              <a:gd name="connsiteY2" fmla="*/ 90639 h 249097"/>
              <a:gd name="connsiteX3" fmla="*/ 105832 w 860167"/>
              <a:gd name="connsiteY3" fmla="*/ 54884 h 249097"/>
              <a:gd name="connsiteX4" fmla="*/ 201875 w 860167"/>
              <a:gd name="connsiteY4" fmla="*/ 38997 h 249097"/>
              <a:gd name="connsiteX5" fmla="*/ 324096 w 860167"/>
              <a:gd name="connsiteY5" fmla="*/ 42568 h 249097"/>
              <a:gd name="connsiteX6" fmla="*/ 448716 w 860167"/>
              <a:gd name="connsiteY6" fmla="*/ 60239 h 249097"/>
              <a:gd name="connsiteX7" fmla="*/ 562497 w 860167"/>
              <a:gd name="connsiteY7" fmla="*/ 74455 h 249097"/>
              <a:gd name="connsiteX8" fmla="*/ 648490 w 860167"/>
              <a:gd name="connsiteY8" fmla="*/ 81450 h 249097"/>
              <a:gd name="connsiteX9" fmla="*/ 719917 w 860167"/>
              <a:gd name="connsiteY9" fmla="*/ 70844 h 249097"/>
              <a:gd name="connsiteX10" fmla="*/ 779973 w 860167"/>
              <a:gd name="connsiteY10" fmla="*/ 45395 h 249097"/>
              <a:gd name="connsiteX11" fmla="*/ 858554 w 860167"/>
              <a:gd name="connsiteY11" fmla="*/ 151 h 249097"/>
              <a:gd name="connsiteX12" fmla="*/ 827599 w 860167"/>
              <a:gd name="connsiteY12" fmla="*/ 62064 h 249097"/>
              <a:gd name="connsiteX13" fmla="*/ 763841 w 860167"/>
              <a:gd name="connsiteY13" fmla="*/ 106974 h 249097"/>
              <a:gd name="connsiteX14" fmla="*/ 679445 w 860167"/>
              <a:gd name="connsiteY14" fmla="*/ 143138 h 249097"/>
              <a:gd name="connsiteX15" fmla="*/ 576294 w 860167"/>
              <a:gd name="connsiteY15" fmla="*/ 148648 h 249097"/>
              <a:gd name="connsiteX16" fmla="*/ 482082 w 860167"/>
              <a:gd name="connsiteY16" fmla="*/ 139717 h 249097"/>
              <a:gd name="connsiteX17" fmla="*/ 366707 w 860167"/>
              <a:gd name="connsiteY17" fmla="*/ 125650 h 249097"/>
              <a:gd name="connsiteX18" fmla="*/ 287074 w 860167"/>
              <a:gd name="connsiteY18" fmla="*/ 111622 h 249097"/>
              <a:gd name="connsiteX19" fmla="*/ 213781 w 860167"/>
              <a:gd name="connsiteY19" fmla="*/ 105672 h 249097"/>
              <a:gd name="connsiteX20" fmla="*/ 121163 w 860167"/>
              <a:gd name="connsiteY20" fmla="*/ 108536 h 249097"/>
              <a:gd name="connsiteX21" fmla="*/ 58454 w 860167"/>
              <a:gd name="connsiteY21" fmla="*/ 152551 h 249097"/>
              <a:gd name="connsiteX22" fmla="*/ 29879 w 860167"/>
              <a:gd name="connsiteY22" fmla="*/ 197795 h 249097"/>
              <a:gd name="connsiteX23" fmla="*/ 8992 w 860167"/>
              <a:gd name="connsiteY23" fmla="*/ 248360 h 249097"/>
              <a:gd name="connsiteX0" fmla="*/ 8992 w 860167"/>
              <a:gd name="connsiteY0" fmla="*/ 248360 h 249097"/>
              <a:gd name="connsiteX1" fmla="*/ 1304 w 860167"/>
              <a:gd name="connsiteY1" fmla="*/ 157314 h 249097"/>
              <a:gd name="connsiteX2" fmla="*/ 34641 w 860167"/>
              <a:gd name="connsiteY2" fmla="*/ 90639 h 249097"/>
              <a:gd name="connsiteX3" fmla="*/ 105832 w 860167"/>
              <a:gd name="connsiteY3" fmla="*/ 54884 h 249097"/>
              <a:gd name="connsiteX4" fmla="*/ 201875 w 860167"/>
              <a:gd name="connsiteY4" fmla="*/ 38997 h 249097"/>
              <a:gd name="connsiteX5" fmla="*/ 324096 w 860167"/>
              <a:gd name="connsiteY5" fmla="*/ 42568 h 249097"/>
              <a:gd name="connsiteX6" fmla="*/ 448716 w 860167"/>
              <a:gd name="connsiteY6" fmla="*/ 60239 h 249097"/>
              <a:gd name="connsiteX7" fmla="*/ 562497 w 860167"/>
              <a:gd name="connsiteY7" fmla="*/ 74455 h 249097"/>
              <a:gd name="connsiteX8" fmla="*/ 648490 w 860167"/>
              <a:gd name="connsiteY8" fmla="*/ 81450 h 249097"/>
              <a:gd name="connsiteX9" fmla="*/ 719917 w 860167"/>
              <a:gd name="connsiteY9" fmla="*/ 70844 h 249097"/>
              <a:gd name="connsiteX10" fmla="*/ 779973 w 860167"/>
              <a:gd name="connsiteY10" fmla="*/ 45395 h 249097"/>
              <a:gd name="connsiteX11" fmla="*/ 858554 w 860167"/>
              <a:gd name="connsiteY11" fmla="*/ 151 h 249097"/>
              <a:gd name="connsiteX12" fmla="*/ 827599 w 860167"/>
              <a:gd name="connsiteY12" fmla="*/ 62064 h 249097"/>
              <a:gd name="connsiteX13" fmla="*/ 763841 w 860167"/>
              <a:gd name="connsiteY13" fmla="*/ 106974 h 249097"/>
              <a:gd name="connsiteX14" fmla="*/ 679445 w 860167"/>
              <a:gd name="connsiteY14" fmla="*/ 143138 h 249097"/>
              <a:gd name="connsiteX15" fmla="*/ 576294 w 860167"/>
              <a:gd name="connsiteY15" fmla="*/ 148648 h 249097"/>
              <a:gd name="connsiteX16" fmla="*/ 482082 w 860167"/>
              <a:gd name="connsiteY16" fmla="*/ 139717 h 249097"/>
              <a:gd name="connsiteX17" fmla="*/ 366707 w 860167"/>
              <a:gd name="connsiteY17" fmla="*/ 125650 h 249097"/>
              <a:gd name="connsiteX18" fmla="*/ 287074 w 860167"/>
              <a:gd name="connsiteY18" fmla="*/ 111622 h 249097"/>
              <a:gd name="connsiteX19" fmla="*/ 213781 w 860167"/>
              <a:gd name="connsiteY19" fmla="*/ 105672 h 249097"/>
              <a:gd name="connsiteX20" fmla="*/ 122222 w 860167"/>
              <a:gd name="connsiteY20" fmla="*/ 111328 h 249097"/>
              <a:gd name="connsiteX21" fmla="*/ 58454 w 860167"/>
              <a:gd name="connsiteY21" fmla="*/ 152551 h 249097"/>
              <a:gd name="connsiteX22" fmla="*/ 29879 w 860167"/>
              <a:gd name="connsiteY22" fmla="*/ 197795 h 249097"/>
              <a:gd name="connsiteX23" fmla="*/ 8992 w 860167"/>
              <a:gd name="connsiteY23" fmla="*/ 248360 h 249097"/>
              <a:gd name="connsiteX0" fmla="*/ 9275 w 860450"/>
              <a:gd name="connsiteY0" fmla="*/ 248360 h 249097"/>
              <a:gd name="connsiteX1" fmla="*/ 1587 w 860450"/>
              <a:gd name="connsiteY1" fmla="*/ 157314 h 249097"/>
              <a:gd name="connsiteX2" fmla="*/ 39164 w 860450"/>
              <a:gd name="connsiteY2" fmla="*/ 92499 h 249097"/>
              <a:gd name="connsiteX3" fmla="*/ 106115 w 860450"/>
              <a:gd name="connsiteY3" fmla="*/ 54884 h 249097"/>
              <a:gd name="connsiteX4" fmla="*/ 202158 w 860450"/>
              <a:gd name="connsiteY4" fmla="*/ 38997 h 249097"/>
              <a:gd name="connsiteX5" fmla="*/ 324379 w 860450"/>
              <a:gd name="connsiteY5" fmla="*/ 42568 h 249097"/>
              <a:gd name="connsiteX6" fmla="*/ 448999 w 860450"/>
              <a:gd name="connsiteY6" fmla="*/ 60239 h 249097"/>
              <a:gd name="connsiteX7" fmla="*/ 562780 w 860450"/>
              <a:gd name="connsiteY7" fmla="*/ 74455 h 249097"/>
              <a:gd name="connsiteX8" fmla="*/ 648773 w 860450"/>
              <a:gd name="connsiteY8" fmla="*/ 81450 h 249097"/>
              <a:gd name="connsiteX9" fmla="*/ 720200 w 860450"/>
              <a:gd name="connsiteY9" fmla="*/ 70844 h 249097"/>
              <a:gd name="connsiteX10" fmla="*/ 780256 w 860450"/>
              <a:gd name="connsiteY10" fmla="*/ 45395 h 249097"/>
              <a:gd name="connsiteX11" fmla="*/ 858837 w 860450"/>
              <a:gd name="connsiteY11" fmla="*/ 151 h 249097"/>
              <a:gd name="connsiteX12" fmla="*/ 827882 w 860450"/>
              <a:gd name="connsiteY12" fmla="*/ 62064 h 249097"/>
              <a:gd name="connsiteX13" fmla="*/ 764124 w 860450"/>
              <a:gd name="connsiteY13" fmla="*/ 106974 h 249097"/>
              <a:gd name="connsiteX14" fmla="*/ 679728 w 860450"/>
              <a:gd name="connsiteY14" fmla="*/ 143138 h 249097"/>
              <a:gd name="connsiteX15" fmla="*/ 576577 w 860450"/>
              <a:gd name="connsiteY15" fmla="*/ 148648 h 249097"/>
              <a:gd name="connsiteX16" fmla="*/ 482365 w 860450"/>
              <a:gd name="connsiteY16" fmla="*/ 139717 h 249097"/>
              <a:gd name="connsiteX17" fmla="*/ 366990 w 860450"/>
              <a:gd name="connsiteY17" fmla="*/ 125650 h 249097"/>
              <a:gd name="connsiteX18" fmla="*/ 287357 w 860450"/>
              <a:gd name="connsiteY18" fmla="*/ 111622 h 249097"/>
              <a:gd name="connsiteX19" fmla="*/ 214064 w 860450"/>
              <a:gd name="connsiteY19" fmla="*/ 105672 h 249097"/>
              <a:gd name="connsiteX20" fmla="*/ 122505 w 860450"/>
              <a:gd name="connsiteY20" fmla="*/ 111328 h 249097"/>
              <a:gd name="connsiteX21" fmla="*/ 58737 w 860450"/>
              <a:gd name="connsiteY21" fmla="*/ 152551 h 249097"/>
              <a:gd name="connsiteX22" fmla="*/ 30162 w 860450"/>
              <a:gd name="connsiteY22" fmla="*/ 197795 h 249097"/>
              <a:gd name="connsiteX23" fmla="*/ 9275 w 860450"/>
              <a:gd name="connsiteY23" fmla="*/ 248360 h 249097"/>
              <a:gd name="connsiteX0" fmla="*/ 9134 w 860309"/>
              <a:gd name="connsiteY0" fmla="*/ 248360 h 249097"/>
              <a:gd name="connsiteX1" fmla="*/ 1446 w 860309"/>
              <a:gd name="connsiteY1" fmla="*/ 157314 h 249097"/>
              <a:gd name="connsiteX2" fmla="*/ 36901 w 860309"/>
              <a:gd name="connsiteY2" fmla="*/ 96220 h 249097"/>
              <a:gd name="connsiteX3" fmla="*/ 105974 w 860309"/>
              <a:gd name="connsiteY3" fmla="*/ 54884 h 249097"/>
              <a:gd name="connsiteX4" fmla="*/ 202017 w 860309"/>
              <a:gd name="connsiteY4" fmla="*/ 38997 h 249097"/>
              <a:gd name="connsiteX5" fmla="*/ 324238 w 860309"/>
              <a:gd name="connsiteY5" fmla="*/ 42568 h 249097"/>
              <a:gd name="connsiteX6" fmla="*/ 448858 w 860309"/>
              <a:gd name="connsiteY6" fmla="*/ 60239 h 249097"/>
              <a:gd name="connsiteX7" fmla="*/ 562639 w 860309"/>
              <a:gd name="connsiteY7" fmla="*/ 74455 h 249097"/>
              <a:gd name="connsiteX8" fmla="*/ 648632 w 860309"/>
              <a:gd name="connsiteY8" fmla="*/ 81450 h 249097"/>
              <a:gd name="connsiteX9" fmla="*/ 720059 w 860309"/>
              <a:gd name="connsiteY9" fmla="*/ 70844 h 249097"/>
              <a:gd name="connsiteX10" fmla="*/ 780115 w 860309"/>
              <a:gd name="connsiteY10" fmla="*/ 45395 h 249097"/>
              <a:gd name="connsiteX11" fmla="*/ 858696 w 860309"/>
              <a:gd name="connsiteY11" fmla="*/ 151 h 249097"/>
              <a:gd name="connsiteX12" fmla="*/ 827741 w 860309"/>
              <a:gd name="connsiteY12" fmla="*/ 62064 h 249097"/>
              <a:gd name="connsiteX13" fmla="*/ 763983 w 860309"/>
              <a:gd name="connsiteY13" fmla="*/ 106974 h 249097"/>
              <a:gd name="connsiteX14" fmla="*/ 679587 w 860309"/>
              <a:gd name="connsiteY14" fmla="*/ 143138 h 249097"/>
              <a:gd name="connsiteX15" fmla="*/ 576436 w 860309"/>
              <a:gd name="connsiteY15" fmla="*/ 148648 h 249097"/>
              <a:gd name="connsiteX16" fmla="*/ 482224 w 860309"/>
              <a:gd name="connsiteY16" fmla="*/ 139717 h 249097"/>
              <a:gd name="connsiteX17" fmla="*/ 366849 w 860309"/>
              <a:gd name="connsiteY17" fmla="*/ 125650 h 249097"/>
              <a:gd name="connsiteX18" fmla="*/ 287216 w 860309"/>
              <a:gd name="connsiteY18" fmla="*/ 111622 h 249097"/>
              <a:gd name="connsiteX19" fmla="*/ 213923 w 860309"/>
              <a:gd name="connsiteY19" fmla="*/ 105672 h 249097"/>
              <a:gd name="connsiteX20" fmla="*/ 122364 w 860309"/>
              <a:gd name="connsiteY20" fmla="*/ 111328 h 249097"/>
              <a:gd name="connsiteX21" fmla="*/ 58596 w 860309"/>
              <a:gd name="connsiteY21" fmla="*/ 152551 h 249097"/>
              <a:gd name="connsiteX22" fmla="*/ 30021 w 860309"/>
              <a:gd name="connsiteY22" fmla="*/ 197795 h 249097"/>
              <a:gd name="connsiteX23" fmla="*/ 9134 w 860309"/>
              <a:gd name="connsiteY23" fmla="*/ 248360 h 249097"/>
              <a:gd name="connsiteX0" fmla="*/ 3925 w 855100"/>
              <a:gd name="connsiteY0" fmla="*/ 248360 h 249158"/>
              <a:gd name="connsiteX1" fmla="*/ 2599 w 855100"/>
              <a:gd name="connsiteY1" fmla="*/ 155455 h 249158"/>
              <a:gd name="connsiteX2" fmla="*/ 31692 w 855100"/>
              <a:gd name="connsiteY2" fmla="*/ 96220 h 249158"/>
              <a:gd name="connsiteX3" fmla="*/ 100765 w 855100"/>
              <a:gd name="connsiteY3" fmla="*/ 54884 h 249158"/>
              <a:gd name="connsiteX4" fmla="*/ 196808 w 855100"/>
              <a:gd name="connsiteY4" fmla="*/ 38997 h 249158"/>
              <a:gd name="connsiteX5" fmla="*/ 319029 w 855100"/>
              <a:gd name="connsiteY5" fmla="*/ 42568 h 249158"/>
              <a:gd name="connsiteX6" fmla="*/ 443649 w 855100"/>
              <a:gd name="connsiteY6" fmla="*/ 60239 h 249158"/>
              <a:gd name="connsiteX7" fmla="*/ 557430 w 855100"/>
              <a:gd name="connsiteY7" fmla="*/ 74455 h 249158"/>
              <a:gd name="connsiteX8" fmla="*/ 643423 w 855100"/>
              <a:gd name="connsiteY8" fmla="*/ 81450 h 249158"/>
              <a:gd name="connsiteX9" fmla="*/ 714850 w 855100"/>
              <a:gd name="connsiteY9" fmla="*/ 70844 h 249158"/>
              <a:gd name="connsiteX10" fmla="*/ 774906 w 855100"/>
              <a:gd name="connsiteY10" fmla="*/ 45395 h 249158"/>
              <a:gd name="connsiteX11" fmla="*/ 853487 w 855100"/>
              <a:gd name="connsiteY11" fmla="*/ 151 h 249158"/>
              <a:gd name="connsiteX12" fmla="*/ 822532 w 855100"/>
              <a:gd name="connsiteY12" fmla="*/ 62064 h 249158"/>
              <a:gd name="connsiteX13" fmla="*/ 758774 w 855100"/>
              <a:gd name="connsiteY13" fmla="*/ 106974 h 249158"/>
              <a:gd name="connsiteX14" fmla="*/ 674378 w 855100"/>
              <a:gd name="connsiteY14" fmla="*/ 143138 h 249158"/>
              <a:gd name="connsiteX15" fmla="*/ 571227 w 855100"/>
              <a:gd name="connsiteY15" fmla="*/ 148648 h 249158"/>
              <a:gd name="connsiteX16" fmla="*/ 477015 w 855100"/>
              <a:gd name="connsiteY16" fmla="*/ 139717 h 249158"/>
              <a:gd name="connsiteX17" fmla="*/ 361640 w 855100"/>
              <a:gd name="connsiteY17" fmla="*/ 125650 h 249158"/>
              <a:gd name="connsiteX18" fmla="*/ 282007 w 855100"/>
              <a:gd name="connsiteY18" fmla="*/ 111622 h 249158"/>
              <a:gd name="connsiteX19" fmla="*/ 208714 w 855100"/>
              <a:gd name="connsiteY19" fmla="*/ 105672 h 249158"/>
              <a:gd name="connsiteX20" fmla="*/ 117155 w 855100"/>
              <a:gd name="connsiteY20" fmla="*/ 111328 h 249158"/>
              <a:gd name="connsiteX21" fmla="*/ 53387 w 855100"/>
              <a:gd name="connsiteY21" fmla="*/ 152551 h 249158"/>
              <a:gd name="connsiteX22" fmla="*/ 24812 w 855100"/>
              <a:gd name="connsiteY22" fmla="*/ 197795 h 249158"/>
              <a:gd name="connsiteX23" fmla="*/ 3925 w 855100"/>
              <a:gd name="connsiteY23" fmla="*/ 248360 h 249158"/>
              <a:gd name="connsiteX0" fmla="*/ 4077 w 855252"/>
              <a:gd name="connsiteY0" fmla="*/ 248360 h 249157"/>
              <a:gd name="connsiteX1" fmla="*/ 2751 w 855252"/>
              <a:gd name="connsiteY1" fmla="*/ 155455 h 249157"/>
              <a:gd name="connsiteX2" fmla="*/ 33963 w 855252"/>
              <a:gd name="connsiteY2" fmla="*/ 101801 h 249157"/>
              <a:gd name="connsiteX3" fmla="*/ 100917 w 855252"/>
              <a:gd name="connsiteY3" fmla="*/ 54884 h 249157"/>
              <a:gd name="connsiteX4" fmla="*/ 196960 w 855252"/>
              <a:gd name="connsiteY4" fmla="*/ 38997 h 249157"/>
              <a:gd name="connsiteX5" fmla="*/ 319181 w 855252"/>
              <a:gd name="connsiteY5" fmla="*/ 42568 h 249157"/>
              <a:gd name="connsiteX6" fmla="*/ 443801 w 855252"/>
              <a:gd name="connsiteY6" fmla="*/ 60239 h 249157"/>
              <a:gd name="connsiteX7" fmla="*/ 557582 w 855252"/>
              <a:gd name="connsiteY7" fmla="*/ 74455 h 249157"/>
              <a:gd name="connsiteX8" fmla="*/ 643575 w 855252"/>
              <a:gd name="connsiteY8" fmla="*/ 81450 h 249157"/>
              <a:gd name="connsiteX9" fmla="*/ 715002 w 855252"/>
              <a:gd name="connsiteY9" fmla="*/ 70844 h 249157"/>
              <a:gd name="connsiteX10" fmla="*/ 775058 w 855252"/>
              <a:gd name="connsiteY10" fmla="*/ 45395 h 249157"/>
              <a:gd name="connsiteX11" fmla="*/ 853639 w 855252"/>
              <a:gd name="connsiteY11" fmla="*/ 151 h 249157"/>
              <a:gd name="connsiteX12" fmla="*/ 822684 w 855252"/>
              <a:gd name="connsiteY12" fmla="*/ 62064 h 249157"/>
              <a:gd name="connsiteX13" fmla="*/ 758926 w 855252"/>
              <a:gd name="connsiteY13" fmla="*/ 106974 h 249157"/>
              <a:gd name="connsiteX14" fmla="*/ 674530 w 855252"/>
              <a:gd name="connsiteY14" fmla="*/ 143138 h 249157"/>
              <a:gd name="connsiteX15" fmla="*/ 571379 w 855252"/>
              <a:gd name="connsiteY15" fmla="*/ 148648 h 249157"/>
              <a:gd name="connsiteX16" fmla="*/ 477167 w 855252"/>
              <a:gd name="connsiteY16" fmla="*/ 139717 h 249157"/>
              <a:gd name="connsiteX17" fmla="*/ 361792 w 855252"/>
              <a:gd name="connsiteY17" fmla="*/ 125650 h 249157"/>
              <a:gd name="connsiteX18" fmla="*/ 282159 w 855252"/>
              <a:gd name="connsiteY18" fmla="*/ 111622 h 249157"/>
              <a:gd name="connsiteX19" fmla="*/ 208866 w 855252"/>
              <a:gd name="connsiteY19" fmla="*/ 105672 h 249157"/>
              <a:gd name="connsiteX20" fmla="*/ 117307 w 855252"/>
              <a:gd name="connsiteY20" fmla="*/ 111328 h 249157"/>
              <a:gd name="connsiteX21" fmla="*/ 53539 w 855252"/>
              <a:gd name="connsiteY21" fmla="*/ 152551 h 249157"/>
              <a:gd name="connsiteX22" fmla="*/ 24964 w 855252"/>
              <a:gd name="connsiteY22" fmla="*/ 197795 h 249157"/>
              <a:gd name="connsiteX23" fmla="*/ 4077 w 855252"/>
              <a:gd name="connsiteY23" fmla="*/ 248360 h 249157"/>
              <a:gd name="connsiteX0" fmla="*/ 4077 w 855252"/>
              <a:gd name="connsiteY0" fmla="*/ 248360 h 249157"/>
              <a:gd name="connsiteX1" fmla="*/ 2751 w 855252"/>
              <a:gd name="connsiteY1" fmla="*/ 155455 h 249157"/>
              <a:gd name="connsiteX2" fmla="*/ 33963 w 855252"/>
              <a:gd name="connsiteY2" fmla="*/ 101801 h 249157"/>
              <a:gd name="connsiteX3" fmla="*/ 98799 w 855252"/>
              <a:gd name="connsiteY3" fmla="*/ 49304 h 249157"/>
              <a:gd name="connsiteX4" fmla="*/ 196960 w 855252"/>
              <a:gd name="connsiteY4" fmla="*/ 38997 h 249157"/>
              <a:gd name="connsiteX5" fmla="*/ 319181 w 855252"/>
              <a:gd name="connsiteY5" fmla="*/ 42568 h 249157"/>
              <a:gd name="connsiteX6" fmla="*/ 443801 w 855252"/>
              <a:gd name="connsiteY6" fmla="*/ 60239 h 249157"/>
              <a:gd name="connsiteX7" fmla="*/ 557582 w 855252"/>
              <a:gd name="connsiteY7" fmla="*/ 74455 h 249157"/>
              <a:gd name="connsiteX8" fmla="*/ 643575 w 855252"/>
              <a:gd name="connsiteY8" fmla="*/ 81450 h 249157"/>
              <a:gd name="connsiteX9" fmla="*/ 715002 w 855252"/>
              <a:gd name="connsiteY9" fmla="*/ 70844 h 249157"/>
              <a:gd name="connsiteX10" fmla="*/ 775058 w 855252"/>
              <a:gd name="connsiteY10" fmla="*/ 45395 h 249157"/>
              <a:gd name="connsiteX11" fmla="*/ 853639 w 855252"/>
              <a:gd name="connsiteY11" fmla="*/ 151 h 249157"/>
              <a:gd name="connsiteX12" fmla="*/ 822684 w 855252"/>
              <a:gd name="connsiteY12" fmla="*/ 62064 h 249157"/>
              <a:gd name="connsiteX13" fmla="*/ 758926 w 855252"/>
              <a:gd name="connsiteY13" fmla="*/ 106974 h 249157"/>
              <a:gd name="connsiteX14" fmla="*/ 674530 w 855252"/>
              <a:gd name="connsiteY14" fmla="*/ 143138 h 249157"/>
              <a:gd name="connsiteX15" fmla="*/ 571379 w 855252"/>
              <a:gd name="connsiteY15" fmla="*/ 148648 h 249157"/>
              <a:gd name="connsiteX16" fmla="*/ 477167 w 855252"/>
              <a:gd name="connsiteY16" fmla="*/ 139717 h 249157"/>
              <a:gd name="connsiteX17" fmla="*/ 361792 w 855252"/>
              <a:gd name="connsiteY17" fmla="*/ 125650 h 249157"/>
              <a:gd name="connsiteX18" fmla="*/ 282159 w 855252"/>
              <a:gd name="connsiteY18" fmla="*/ 111622 h 249157"/>
              <a:gd name="connsiteX19" fmla="*/ 208866 w 855252"/>
              <a:gd name="connsiteY19" fmla="*/ 105672 h 249157"/>
              <a:gd name="connsiteX20" fmla="*/ 117307 w 855252"/>
              <a:gd name="connsiteY20" fmla="*/ 111328 h 249157"/>
              <a:gd name="connsiteX21" fmla="*/ 53539 w 855252"/>
              <a:gd name="connsiteY21" fmla="*/ 152551 h 249157"/>
              <a:gd name="connsiteX22" fmla="*/ 24964 w 855252"/>
              <a:gd name="connsiteY22" fmla="*/ 197795 h 249157"/>
              <a:gd name="connsiteX23" fmla="*/ 4077 w 855252"/>
              <a:gd name="connsiteY23" fmla="*/ 248360 h 249157"/>
              <a:gd name="connsiteX0" fmla="*/ 4077 w 855252"/>
              <a:gd name="connsiteY0" fmla="*/ 248360 h 249157"/>
              <a:gd name="connsiteX1" fmla="*/ 2751 w 855252"/>
              <a:gd name="connsiteY1" fmla="*/ 155455 h 249157"/>
              <a:gd name="connsiteX2" fmla="*/ 33963 w 855252"/>
              <a:gd name="connsiteY2" fmla="*/ 101801 h 249157"/>
              <a:gd name="connsiteX3" fmla="*/ 96678 w 855252"/>
              <a:gd name="connsiteY3" fmla="*/ 53025 h 249157"/>
              <a:gd name="connsiteX4" fmla="*/ 196960 w 855252"/>
              <a:gd name="connsiteY4" fmla="*/ 38997 h 249157"/>
              <a:gd name="connsiteX5" fmla="*/ 319181 w 855252"/>
              <a:gd name="connsiteY5" fmla="*/ 42568 h 249157"/>
              <a:gd name="connsiteX6" fmla="*/ 443801 w 855252"/>
              <a:gd name="connsiteY6" fmla="*/ 60239 h 249157"/>
              <a:gd name="connsiteX7" fmla="*/ 557582 w 855252"/>
              <a:gd name="connsiteY7" fmla="*/ 74455 h 249157"/>
              <a:gd name="connsiteX8" fmla="*/ 643575 w 855252"/>
              <a:gd name="connsiteY8" fmla="*/ 81450 h 249157"/>
              <a:gd name="connsiteX9" fmla="*/ 715002 w 855252"/>
              <a:gd name="connsiteY9" fmla="*/ 70844 h 249157"/>
              <a:gd name="connsiteX10" fmla="*/ 775058 w 855252"/>
              <a:gd name="connsiteY10" fmla="*/ 45395 h 249157"/>
              <a:gd name="connsiteX11" fmla="*/ 853639 w 855252"/>
              <a:gd name="connsiteY11" fmla="*/ 151 h 249157"/>
              <a:gd name="connsiteX12" fmla="*/ 822684 w 855252"/>
              <a:gd name="connsiteY12" fmla="*/ 62064 h 249157"/>
              <a:gd name="connsiteX13" fmla="*/ 758926 w 855252"/>
              <a:gd name="connsiteY13" fmla="*/ 106974 h 249157"/>
              <a:gd name="connsiteX14" fmla="*/ 674530 w 855252"/>
              <a:gd name="connsiteY14" fmla="*/ 143138 h 249157"/>
              <a:gd name="connsiteX15" fmla="*/ 571379 w 855252"/>
              <a:gd name="connsiteY15" fmla="*/ 148648 h 249157"/>
              <a:gd name="connsiteX16" fmla="*/ 477167 w 855252"/>
              <a:gd name="connsiteY16" fmla="*/ 139717 h 249157"/>
              <a:gd name="connsiteX17" fmla="*/ 361792 w 855252"/>
              <a:gd name="connsiteY17" fmla="*/ 125650 h 249157"/>
              <a:gd name="connsiteX18" fmla="*/ 282159 w 855252"/>
              <a:gd name="connsiteY18" fmla="*/ 111622 h 249157"/>
              <a:gd name="connsiteX19" fmla="*/ 208866 w 855252"/>
              <a:gd name="connsiteY19" fmla="*/ 105672 h 249157"/>
              <a:gd name="connsiteX20" fmla="*/ 117307 w 855252"/>
              <a:gd name="connsiteY20" fmla="*/ 111328 h 249157"/>
              <a:gd name="connsiteX21" fmla="*/ 53539 w 855252"/>
              <a:gd name="connsiteY21" fmla="*/ 152551 h 249157"/>
              <a:gd name="connsiteX22" fmla="*/ 24964 w 855252"/>
              <a:gd name="connsiteY22" fmla="*/ 197795 h 249157"/>
              <a:gd name="connsiteX23" fmla="*/ 4077 w 855252"/>
              <a:gd name="connsiteY23" fmla="*/ 248360 h 249157"/>
              <a:gd name="connsiteX0" fmla="*/ 4077 w 855252"/>
              <a:gd name="connsiteY0" fmla="*/ 248360 h 249157"/>
              <a:gd name="connsiteX1" fmla="*/ 2751 w 855252"/>
              <a:gd name="connsiteY1" fmla="*/ 155455 h 249157"/>
              <a:gd name="connsiteX2" fmla="*/ 33963 w 855252"/>
              <a:gd name="connsiteY2" fmla="*/ 101801 h 249157"/>
              <a:gd name="connsiteX3" fmla="*/ 96678 w 855252"/>
              <a:gd name="connsiteY3" fmla="*/ 53025 h 249157"/>
              <a:gd name="connsiteX4" fmla="*/ 196960 w 855252"/>
              <a:gd name="connsiteY4" fmla="*/ 38997 h 249157"/>
              <a:gd name="connsiteX5" fmla="*/ 319181 w 855252"/>
              <a:gd name="connsiteY5" fmla="*/ 42568 h 249157"/>
              <a:gd name="connsiteX6" fmla="*/ 443801 w 855252"/>
              <a:gd name="connsiteY6" fmla="*/ 60239 h 249157"/>
              <a:gd name="connsiteX7" fmla="*/ 557582 w 855252"/>
              <a:gd name="connsiteY7" fmla="*/ 74455 h 249157"/>
              <a:gd name="connsiteX8" fmla="*/ 643575 w 855252"/>
              <a:gd name="connsiteY8" fmla="*/ 81450 h 249157"/>
              <a:gd name="connsiteX9" fmla="*/ 715002 w 855252"/>
              <a:gd name="connsiteY9" fmla="*/ 70844 h 249157"/>
              <a:gd name="connsiteX10" fmla="*/ 775058 w 855252"/>
              <a:gd name="connsiteY10" fmla="*/ 45395 h 249157"/>
              <a:gd name="connsiteX11" fmla="*/ 853639 w 855252"/>
              <a:gd name="connsiteY11" fmla="*/ 151 h 249157"/>
              <a:gd name="connsiteX12" fmla="*/ 822684 w 855252"/>
              <a:gd name="connsiteY12" fmla="*/ 62064 h 249157"/>
              <a:gd name="connsiteX13" fmla="*/ 758926 w 855252"/>
              <a:gd name="connsiteY13" fmla="*/ 106974 h 249157"/>
              <a:gd name="connsiteX14" fmla="*/ 669231 w 855252"/>
              <a:gd name="connsiteY14" fmla="*/ 138486 h 249157"/>
              <a:gd name="connsiteX15" fmla="*/ 571379 w 855252"/>
              <a:gd name="connsiteY15" fmla="*/ 148648 h 249157"/>
              <a:gd name="connsiteX16" fmla="*/ 477167 w 855252"/>
              <a:gd name="connsiteY16" fmla="*/ 139717 h 249157"/>
              <a:gd name="connsiteX17" fmla="*/ 361792 w 855252"/>
              <a:gd name="connsiteY17" fmla="*/ 125650 h 249157"/>
              <a:gd name="connsiteX18" fmla="*/ 282159 w 855252"/>
              <a:gd name="connsiteY18" fmla="*/ 111622 h 249157"/>
              <a:gd name="connsiteX19" fmla="*/ 208866 w 855252"/>
              <a:gd name="connsiteY19" fmla="*/ 105672 h 249157"/>
              <a:gd name="connsiteX20" fmla="*/ 117307 w 855252"/>
              <a:gd name="connsiteY20" fmla="*/ 111328 h 249157"/>
              <a:gd name="connsiteX21" fmla="*/ 53539 w 855252"/>
              <a:gd name="connsiteY21" fmla="*/ 152551 h 249157"/>
              <a:gd name="connsiteX22" fmla="*/ 24964 w 855252"/>
              <a:gd name="connsiteY22" fmla="*/ 197795 h 249157"/>
              <a:gd name="connsiteX23" fmla="*/ 4077 w 855252"/>
              <a:gd name="connsiteY23" fmla="*/ 248360 h 24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55252" h="249157">
                <a:moveTo>
                  <a:pt x="4077" y="248360"/>
                </a:moveTo>
                <a:cubicBezTo>
                  <a:pt x="375" y="241303"/>
                  <a:pt x="-2230" y="179881"/>
                  <a:pt x="2751" y="155455"/>
                </a:cubicBezTo>
                <a:cubicBezTo>
                  <a:pt x="7732" y="131029"/>
                  <a:pt x="18309" y="118873"/>
                  <a:pt x="33963" y="101801"/>
                </a:cubicBezTo>
                <a:cubicBezTo>
                  <a:pt x="49617" y="84729"/>
                  <a:pt x="69512" y="63492"/>
                  <a:pt x="96678" y="53025"/>
                </a:cubicBezTo>
                <a:cubicBezTo>
                  <a:pt x="123844" y="42558"/>
                  <a:pt x="159876" y="40740"/>
                  <a:pt x="196960" y="38997"/>
                </a:cubicBezTo>
                <a:cubicBezTo>
                  <a:pt x="234044" y="37254"/>
                  <a:pt x="278041" y="39028"/>
                  <a:pt x="319181" y="42568"/>
                </a:cubicBezTo>
                <a:cubicBezTo>
                  <a:pt x="360321" y="46108"/>
                  <a:pt x="404068" y="54925"/>
                  <a:pt x="443801" y="60239"/>
                </a:cubicBezTo>
                <a:lnTo>
                  <a:pt x="557582" y="74455"/>
                </a:lnTo>
                <a:cubicBezTo>
                  <a:pt x="590878" y="77990"/>
                  <a:pt x="617338" y="82052"/>
                  <a:pt x="643575" y="81450"/>
                </a:cubicBezTo>
                <a:cubicBezTo>
                  <a:pt x="669812" y="80848"/>
                  <a:pt x="693088" y="76853"/>
                  <a:pt x="715002" y="70844"/>
                </a:cubicBezTo>
                <a:cubicBezTo>
                  <a:pt x="736916" y="64835"/>
                  <a:pt x="751952" y="57177"/>
                  <a:pt x="775058" y="45395"/>
                </a:cubicBezTo>
                <a:cubicBezTo>
                  <a:pt x="798164" y="33613"/>
                  <a:pt x="845702" y="-2627"/>
                  <a:pt x="853639" y="151"/>
                </a:cubicBezTo>
                <a:cubicBezTo>
                  <a:pt x="861576" y="2929"/>
                  <a:pt x="838470" y="44260"/>
                  <a:pt x="822684" y="62064"/>
                </a:cubicBezTo>
                <a:cubicBezTo>
                  <a:pt x="806899" y="79868"/>
                  <a:pt x="784501" y="94237"/>
                  <a:pt x="758926" y="106974"/>
                </a:cubicBezTo>
                <a:cubicBezTo>
                  <a:pt x="733351" y="119711"/>
                  <a:pt x="700489" y="131540"/>
                  <a:pt x="669231" y="138486"/>
                </a:cubicBezTo>
                <a:cubicBezTo>
                  <a:pt x="637973" y="145432"/>
                  <a:pt x="603390" y="148443"/>
                  <a:pt x="571379" y="148648"/>
                </a:cubicBezTo>
                <a:cubicBezTo>
                  <a:pt x="539368" y="148853"/>
                  <a:pt x="512098" y="143550"/>
                  <a:pt x="477167" y="139717"/>
                </a:cubicBezTo>
                <a:cubicBezTo>
                  <a:pt x="442236" y="135884"/>
                  <a:pt x="394293" y="130333"/>
                  <a:pt x="361792" y="125650"/>
                </a:cubicBezTo>
                <a:cubicBezTo>
                  <a:pt x="329291" y="120968"/>
                  <a:pt x="307647" y="114952"/>
                  <a:pt x="282159" y="111622"/>
                </a:cubicBezTo>
                <a:cubicBezTo>
                  <a:pt x="256671" y="108292"/>
                  <a:pt x="236341" y="105721"/>
                  <a:pt x="208866" y="105672"/>
                </a:cubicBezTo>
                <a:cubicBezTo>
                  <a:pt x="181391" y="105623"/>
                  <a:pt x="143195" y="103515"/>
                  <a:pt x="117307" y="111328"/>
                </a:cubicBezTo>
                <a:cubicBezTo>
                  <a:pt x="91419" y="119141"/>
                  <a:pt x="64254" y="139057"/>
                  <a:pt x="53539" y="152551"/>
                </a:cubicBezTo>
                <a:cubicBezTo>
                  <a:pt x="42824" y="166045"/>
                  <a:pt x="33208" y="181827"/>
                  <a:pt x="24964" y="197795"/>
                </a:cubicBezTo>
                <a:cubicBezTo>
                  <a:pt x="16720" y="213763"/>
                  <a:pt x="7779" y="255417"/>
                  <a:pt x="4077" y="248360"/>
                </a:cubicBezTo>
                <a:close/>
              </a:path>
            </a:pathLst>
          </a:custGeom>
          <a:solidFill>
            <a:srgbClr val="DFB5D2"/>
          </a:solidFill>
          <a:ln w="9525">
            <a:solidFill>
              <a:srgbClr val="A20E7B"/>
            </a:solidFill>
            <a:round/>
            <a:headEnd/>
            <a:tailEnd/>
          </a:ln>
          <a:effectLst/>
        </p:spPr>
        <p:txBody>
          <a:bodyPr/>
          <a:lstStyle/>
          <a:p>
            <a:endParaRPr lang="zh-CN" altLang="en-US">
              <a:solidFill>
                <a:schemeClr val="tx1"/>
              </a:solidFill>
            </a:endParaRPr>
          </a:p>
        </p:txBody>
      </p:sp>
      <p:sp>
        <p:nvSpPr>
          <p:cNvPr id="30" name="任意多边形 21">
            <a:extLst>
              <a:ext uri="{FF2B5EF4-FFF2-40B4-BE49-F238E27FC236}">
                <a16:creationId xmlns:a16="http://schemas.microsoft.com/office/drawing/2014/main" id="{94820DD1-62F9-C746-3B3A-5AEFDF235822}"/>
              </a:ext>
            </a:extLst>
          </p:cNvPr>
          <p:cNvSpPr/>
          <p:nvPr/>
        </p:nvSpPr>
        <p:spPr>
          <a:xfrm>
            <a:off x="7238109" y="2030626"/>
            <a:ext cx="2400753" cy="4234444"/>
          </a:xfrm>
          <a:custGeom>
            <a:avLst/>
            <a:gdLst>
              <a:gd name="connsiteX0" fmla="*/ 2395639 w 2400753"/>
              <a:gd name="connsiteY0" fmla="*/ 128 h 4234444"/>
              <a:gd name="connsiteX1" fmla="*/ 2398020 w 2400753"/>
              <a:gd name="connsiteY1" fmla="*/ 134764 h 4234444"/>
              <a:gd name="connsiteX2" fmla="*/ 2371505 w 2400753"/>
              <a:gd name="connsiteY2" fmla="*/ 207692 h 4234444"/>
              <a:gd name="connsiteX3" fmla="*/ 2273757 w 2400753"/>
              <a:gd name="connsiteY3" fmla="*/ 319888 h 4234444"/>
              <a:gd name="connsiteX4" fmla="*/ 2113453 w 2400753"/>
              <a:gd name="connsiteY4" fmla="*/ 437694 h 4234444"/>
              <a:gd name="connsiteX5" fmla="*/ 1877841 w 2400753"/>
              <a:gd name="connsiteY5" fmla="*/ 605988 h 4234444"/>
              <a:gd name="connsiteX6" fmla="*/ 1726376 w 2400753"/>
              <a:gd name="connsiteY6" fmla="*/ 723795 h 4234444"/>
              <a:gd name="connsiteX7" fmla="*/ 1546862 w 2400753"/>
              <a:gd name="connsiteY7" fmla="*/ 882404 h 4234444"/>
              <a:gd name="connsiteX8" fmla="*/ 1389787 w 2400753"/>
              <a:gd name="connsiteY8" fmla="*/ 1060384 h 4234444"/>
              <a:gd name="connsiteX9" fmla="*/ 1238322 w 2400753"/>
              <a:gd name="connsiteY9" fmla="*/ 1290386 h 4234444"/>
              <a:gd name="connsiteX10" fmla="*/ 1098077 w 2400753"/>
              <a:gd name="connsiteY10" fmla="*/ 1621365 h 4234444"/>
              <a:gd name="connsiteX11" fmla="*/ 997099 w 2400753"/>
              <a:gd name="connsiteY11" fmla="*/ 1946734 h 4234444"/>
              <a:gd name="connsiteX12" fmla="*/ 890513 w 2400753"/>
              <a:gd name="connsiteY12" fmla="*/ 2417959 h 4234444"/>
              <a:gd name="connsiteX13" fmla="*/ 817586 w 2400753"/>
              <a:gd name="connsiteY13" fmla="*/ 2827476 h 4234444"/>
              <a:gd name="connsiteX14" fmla="*/ 755878 w 2400753"/>
              <a:gd name="connsiteY14" fmla="*/ 3208943 h 4234444"/>
              <a:gd name="connsiteX15" fmla="*/ 699780 w 2400753"/>
              <a:gd name="connsiteY15" fmla="*/ 3629679 h 4234444"/>
              <a:gd name="connsiteX16" fmla="*/ 654901 w 2400753"/>
              <a:gd name="connsiteY16" fmla="*/ 4016757 h 4234444"/>
              <a:gd name="connsiteX17" fmla="*/ 646398 w 2400753"/>
              <a:gd name="connsiteY17" fmla="*/ 4125272 h 4234444"/>
              <a:gd name="connsiteX18" fmla="*/ 639875 w 2400753"/>
              <a:gd name="connsiteY18" fmla="*/ 4234444 h 4234444"/>
              <a:gd name="connsiteX19" fmla="*/ 1185 w 2400753"/>
              <a:gd name="connsiteY19" fmla="*/ 4234444 h 4234444"/>
              <a:gd name="connsiteX20" fmla="*/ 305 w 2400753"/>
              <a:gd name="connsiteY20" fmla="*/ 4230806 h 4234444"/>
              <a:gd name="connsiteX21" fmla="*/ 9772 w 2400753"/>
              <a:gd name="connsiteY21" fmla="*/ 4134563 h 4234444"/>
              <a:gd name="connsiteX22" fmla="*/ 54651 w 2400753"/>
              <a:gd name="connsiteY22" fmla="*/ 3775535 h 4234444"/>
              <a:gd name="connsiteX23" fmla="*/ 178067 w 2400753"/>
              <a:gd name="connsiteY23" fmla="*/ 3063088 h 4234444"/>
              <a:gd name="connsiteX24" fmla="*/ 329532 w 2400753"/>
              <a:gd name="connsiteY24" fmla="*/ 2541375 h 4234444"/>
              <a:gd name="connsiteX25" fmla="*/ 514656 w 2400753"/>
              <a:gd name="connsiteY25" fmla="*/ 2092590 h 4234444"/>
              <a:gd name="connsiteX26" fmla="*/ 800756 w 2400753"/>
              <a:gd name="connsiteY26" fmla="*/ 1587706 h 4234444"/>
              <a:gd name="connsiteX27" fmla="*/ 1092466 w 2400753"/>
              <a:gd name="connsiteY27" fmla="*/ 1200629 h 4234444"/>
              <a:gd name="connsiteX28" fmla="*/ 1445885 w 2400753"/>
              <a:gd name="connsiteY28" fmla="*/ 838372 h 4234444"/>
              <a:gd name="connsiteX29" fmla="*/ 1731986 w 2400753"/>
              <a:gd name="connsiteY29" fmla="*/ 605988 h 4234444"/>
              <a:gd name="connsiteX30" fmla="*/ 2001257 w 2400753"/>
              <a:gd name="connsiteY30" fmla="*/ 411179 h 4234444"/>
              <a:gd name="connsiteX31" fmla="*/ 2264918 w 2400753"/>
              <a:gd name="connsiteY31" fmla="*/ 224521 h 4234444"/>
              <a:gd name="connsiteX32" fmla="*/ 2360285 w 2400753"/>
              <a:gd name="connsiteY32" fmla="*/ 112325 h 4234444"/>
              <a:gd name="connsiteX33" fmla="*/ 2395639 w 2400753"/>
              <a:gd name="connsiteY33" fmla="*/ 128 h 423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400753" h="4234444">
                <a:moveTo>
                  <a:pt x="2395639" y="128"/>
                </a:moveTo>
                <a:cubicBezTo>
                  <a:pt x="2401928" y="3868"/>
                  <a:pt x="2402042" y="100170"/>
                  <a:pt x="2398020" y="134764"/>
                </a:cubicBezTo>
                <a:cubicBezTo>
                  <a:pt x="2393998" y="169358"/>
                  <a:pt x="2392215" y="176838"/>
                  <a:pt x="2371505" y="207692"/>
                </a:cubicBezTo>
                <a:cubicBezTo>
                  <a:pt x="2350795" y="238546"/>
                  <a:pt x="2316766" y="281554"/>
                  <a:pt x="2273757" y="319888"/>
                </a:cubicBezTo>
                <a:cubicBezTo>
                  <a:pt x="2230748" y="358222"/>
                  <a:pt x="2179439" y="390011"/>
                  <a:pt x="2113453" y="437694"/>
                </a:cubicBezTo>
                <a:cubicBezTo>
                  <a:pt x="2047467" y="485377"/>
                  <a:pt x="1942354" y="558305"/>
                  <a:pt x="1877841" y="605988"/>
                </a:cubicBezTo>
                <a:cubicBezTo>
                  <a:pt x="1813328" y="653671"/>
                  <a:pt x="1781539" y="677726"/>
                  <a:pt x="1726376" y="723795"/>
                </a:cubicBezTo>
                <a:cubicBezTo>
                  <a:pt x="1671213" y="769864"/>
                  <a:pt x="1602960" y="826306"/>
                  <a:pt x="1546862" y="882404"/>
                </a:cubicBezTo>
                <a:cubicBezTo>
                  <a:pt x="1490764" y="938502"/>
                  <a:pt x="1441210" y="992387"/>
                  <a:pt x="1389787" y="1060384"/>
                </a:cubicBezTo>
                <a:cubicBezTo>
                  <a:pt x="1338364" y="1128381"/>
                  <a:pt x="1286940" y="1196889"/>
                  <a:pt x="1238322" y="1290386"/>
                </a:cubicBezTo>
                <a:cubicBezTo>
                  <a:pt x="1189704" y="1383883"/>
                  <a:pt x="1138281" y="1511974"/>
                  <a:pt x="1098077" y="1621365"/>
                </a:cubicBezTo>
                <a:cubicBezTo>
                  <a:pt x="1057873" y="1730756"/>
                  <a:pt x="1031693" y="1813968"/>
                  <a:pt x="997099" y="1946734"/>
                </a:cubicBezTo>
                <a:cubicBezTo>
                  <a:pt x="962505" y="2079500"/>
                  <a:pt x="920432" y="2271169"/>
                  <a:pt x="890513" y="2417959"/>
                </a:cubicBezTo>
                <a:cubicBezTo>
                  <a:pt x="860594" y="2564749"/>
                  <a:pt x="840025" y="2695645"/>
                  <a:pt x="817586" y="2827476"/>
                </a:cubicBezTo>
                <a:cubicBezTo>
                  <a:pt x="795147" y="2959307"/>
                  <a:pt x="775512" y="3075242"/>
                  <a:pt x="755878" y="3208943"/>
                </a:cubicBezTo>
                <a:cubicBezTo>
                  <a:pt x="736244" y="3342644"/>
                  <a:pt x="716609" y="3495043"/>
                  <a:pt x="699780" y="3629679"/>
                </a:cubicBezTo>
                <a:cubicBezTo>
                  <a:pt x="682951" y="3764315"/>
                  <a:pt x="668926" y="3885861"/>
                  <a:pt x="654901" y="4016757"/>
                </a:cubicBezTo>
                <a:cubicBezTo>
                  <a:pt x="651395" y="4049481"/>
                  <a:pt x="648765" y="4086763"/>
                  <a:pt x="646398" y="4125272"/>
                </a:cubicBezTo>
                <a:lnTo>
                  <a:pt x="639875" y="4234444"/>
                </a:lnTo>
                <a:lnTo>
                  <a:pt x="1185" y="4234444"/>
                </a:lnTo>
                <a:lnTo>
                  <a:pt x="305" y="4230806"/>
                </a:lnTo>
                <a:cubicBezTo>
                  <a:pt x="-1273" y="4214503"/>
                  <a:pt x="3461" y="4193466"/>
                  <a:pt x="9772" y="4134563"/>
                </a:cubicBezTo>
                <a:cubicBezTo>
                  <a:pt x="18187" y="4056026"/>
                  <a:pt x="26602" y="3954114"/>
                  <a:pt x="54651" y="3775535"/>
                </a:cubicBezTo>
                <a:cubicBezTo>
                  <a:pt x="82700" y="3596956"/>
                  <a:pt x="132253" y="3268781"/>
                  <a:pt x="178067" y="3063088"/>
                </a:cubicBezTo>
                <a:cubicBezTo>
                  <a:pt x="223881" y="2857395"/>
                  <a:pt x="273434" y="2703125"/>
                  <a:pt x="329532" y="2541375"/>
                </a:cubicBezTo>
                <a:cubicBezTo>
                  <a:pt x="385630" y="2379625"/>
                  <a:pt x="436119" y="2251535"/>
                  <a:pt x="514656" y="2092590"/>
                </a:cubicBezTo>
                <a:cubicBezTo>
                  <a:pt x="593193" y="1933645"/>
                  <a:pt x="704454" y="1736366"/>
                  <a:pt x="800756" y="1587706"/>
                </a:cubicBezTo>
                <a:cubicBezTo>
                  <a:pt x="897058" y="1439046"/>
                  <a:pt x="984944" y="1325518"/>
                  <a:pt x="1092466" y="1200629"/>
                </a:cubicBezTo>
                <a:cubicBezTo>
                  <a:pt x="1199988" y="1075740"/>
                  <a:pt x="1339298" y="937479"/>
                  <a:pt x="1445885" y="838372"/>
                </a:cubicBezTo>
                <a:cubicBezTo>
                  <a:pt x="1552472" y="739265"/>
                  <a:pt x="1639424" y="677187"/>
                  <a:pt x="1731986" y="605988"/>
                </a:cubicBezTo>
                <a:cubicBezTo>
                  <a:pt x="1824548" y="534789"/>
                  <a:pt x="1912435" y="474757"/>
                  <a:pt x="2001257" y="411179"/>
                </a:cubicBezTo>
                <a:cubicBezTo>
                  <a:pt x="2090079" y="347601"/>
                  <a:pt x="2205080" y="274330"/>
                  <a:pt x="2264918" y="224521"/>
                </a:cubicBezTo>
                <a:cubicBezTo>
                  <a:pt x="2324756" y="174712"/>
                  <a:pt x="2338498" y="149724"/>
                  <a:pt x="2360285" y="112325"/>
                </a:cubicBezTo>
                <a:cubicBezTo>
                  <a:pt x="2382072" y="74926"/>
                  <a:pt x="2389350" y="-3612"/>
                  <a:pt x="2395639" y="128"/>
                </a:cubicBezTo>
                <a:close/>
              </a:path>
            </a:pathLst>
          </a:custGeom>
          <a:gradFill flip="none" rotWithShape="1">
            <a:gsLst>
              <a:gs pos="0">
                <a:srgbClr val="DFB5D2">
                  <a:tint val="66000"/>
                  <a:satMod val="160000"/>
                </a:srgbClr>
              </a:gs>
              <a:gs pos="50000">
                <a:srgbClr val="DFB5D2">
                  <a:tint val="44500"/>
                  <a:satMod val="160000"/>
                </a:srgbClr>
              </a:gs>
              <a:gs pos="100000">
                <a:srgbClr val="DFB5D2">
                  <a:tint val="23500"/>
                  <a:satMod val="160000"/>
                </a:srgbClr>
              </a:gs>
            </a:gsLst>
            <a:lin ang="5400000" scaled="1"/>
            <a:tileRect/>
          </a:gradFill>
          <a:ln>
            <a:solidFill>
              <a:srgbClr val="A20E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28">
            <a:extLst>
              <a:ext uri="{FF2B5EF4-FFF2-40B4-BE49-F238E27FC236}">
                <a16:creationId xmlns:a16="http://schemas.microsoft.com/office/drawing/2014/main" id="{29317395-5ECB-4280-7EFA-B512C3314CC8}"/>
              </a:ext>
            </a:extLst>
          </p:cNvPr>
          <p:cNvSpPr/>
          <p:nvPr/>
        </p:nvSpPr>
        <p:spPr>
          <a:xfrm>
            <a:off x="9645885" y="2638003"/>
            <a:ext cx="712981" cy="3627067"/>
          </a:xfrm>
          <a:custGeom>
            <a:avLst/>
            <a:gdLst>
              <a:gd name="connsiteX0" fmla="*/ 559 w 712981"/>
              <a:gd name="connsiteY0" fmla="*/ 422 h 3627067"/>
              <a:gd name="connsiteX1" fmla="*/ 79140 w 712981"/>
              <a:gd name="connsiteY1" fmla="*/ 86147 h 3627067"/>
              <a:gd name="connsiteX2" fmla="*/ 222015 w 712981"/>
              <a:gd name="connsiteY2" fmla="*/ 288554 h 3627067"/>
              <a:gd name="connsiteX3" fmla="*/ 317265 w 712981"/>
              <a:gd name="connsiteY3" fmla="*/ 486197 h 3627067"/>
              <a:gd name="connsiteX4" fmla="*/ 407752 w 712981"/>
              <a:gd name="connsiteY4" fmla="*/ 733847 h 3627067"/>
              <a:gd name="connsiteX5" fmla="*/ 481572 w 712981"/>
              <a:gd name="connsiteY5" fmla="*/ 983878 h 3627067"/>
              <a:gd name="connsiteX6" fmla="*/ 548247 w 712981"/>
              <a:gd name="connsiteY6" fmla="*/ 1274391 h 3627067"/>
              <a:gd name="connsiteX7" fmla="*/ 598253 w 712981"/>
              <a:gd name="connsiteY7" fmla="*/ 1581572 h 3627067"/>
              <a:gd name="connsiteX8" fmla="*/ 645877 w 712981"/>
              <a:gd name="connsiteY8" fmla="*/ 1986385 h 3627067"/>
              <a:gd name="connsiteX9" fmla="*/ 688740 w 712981"/>
              <a:gd name="connsiteY9" fmla="*/ 2629322 h 3627067"/>
              <a:gd name="connsiteX10" fmla="*/ 707790 w 712981"/>
              <a:gd name="connsiteY10" fmla="*/ 3210347 h 3627067"/>
              <a:gd name="connsiteX11" fmla="*/ 712553 w 712981"/>
              <a:gd name="connsiteY11" fmla="*/ 3567535 h 3627067"/>
              <a:gd name="connsiteX12" fmla="*/ 712981 w 712981"/>
              <a:gd name="connsiteY12" fmla="*/ 3627067 h 3627067"/>
              <a:gd name="connsiteX13" fmla="*/ 77430 w 712981"/>
              <a:gd name="connsiteY13" fmla="*/ 3627067 h 3627067"/>
              <a:gd name="connsiteX14" fmla="*/ 84350 w 712981"/>
              <a:gd name="connsiteY14" fmla="*/ 3567684 h 3627067"/>
              <a:gd name="connsiteX15" fmla="*/ 98191 w 712981"/>
              <a:gd name="connsiteY15" fmla="*/ 3467522 h 3627067"/>
              <a:gd name="connsiteX16" fmla="*/ 138671 w 712981"/>
              <a:gd name="connsiteY16" fmla="*/ 3207966 h 3627067"/>
              <a:gd name="connsiteX17" fmla="*/ 188678 w 712981"/>
              <a:gd name="connsiteY17" fmla="*/ 2843635 h 3627067"/>
              <a:gd name="connsiteX18" fmla="*/ 231540 w 712981"/>
              <a:gd name="connsiteY18" fmla="*/ 2495972 h 3627067"/>
              <a:gd name="connsiteX19" fmla="*/ 276784 w 712981"/>
              <a:gd name="connsiteY19" fmla="*/ 2079253 h 3627067"/>
              <a:gd name="connsiteX20" fmla="*/ 307740 w 712981"/>
              <a:gd name="connsiteY20" fmla="*/ 1672060 h 3627067"/>
              <a:gd name="connsiteX21" fmla="*/ 312503 w 712981"/>
              <a:gd name="connsiteY21" fmla="*/ 1205335 h 3627067"/>
              <a:gd name="connsiteX22" fmla="*/ 283928 w 712981"/>
              <a:gd name="connsiteY22" fmla="*/ 852910 h 3627067"/>
              <a:gd name="connsiteX23" fmla="*/ 236303 w 712981"/>
              <a:gd name="connsiteY23" fmla="*/ 624310 h 3627067"/>
              <a:gd name="connsiteX24" fmla="*/ 179153 w 712981"/>
              <a:gd name="connsiteY24" fmla="*/ 448097 h 3627067"/>
              <a:gd name="connsiteX25" fmla="*/ 131527 w 712981"/>
              <a:gd name="connsiteY25" fmla="*/ 319510 h 3627067"/>
              <a:gd name="connsiteX26" fmla="*/ 81522 w 712981"/>
              <a:gd name="connsiteY26" fmla="*/ 198066 h 3627067"/>
              <a:gd name="connsiteX27" fmla="*/ 45802 w 712981"/>
              <a:gd name="connsiteY27" fmla="*/ 117103 h 3627067"/>
              <a:gd name="connsiteX28" fmla="*/ 559 w 712981"/>
              <a:gd name="connsiteY28" fmla="*/ 422 h 362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12981" h="3627067">
                <a:moveTo>
                  <a:pt x="559" y="422"/>
                </a:moveTo>
                <a:cubicBezTo>
                  <a:pt x="6115" y="-4737"/>
                  <a:pt x="42231" y="38125"/>
                  <a:pt x="79140" y="86147"/>
                </a:cubicBezTo>
                <a:cubicBezTo>
                  <a:pt x="116049" y="134169"/>
                  <a:pt x="182328" y="221879"/>
                  <a:pt x="222015" y="288554"/>
                </a:cubicBezTo>
                <a:cubicBezTo>
                  <a:pt x="261702" y="355229"/>
                  <a:pt x="286309" y="411982"/>
                  <a:pt x="317265" y="486197"/>
                </a:cubicBezTo>
                <a:cubicBezTo>
                  <a:pt x="348221" y="560413"/>
                  <a:pt x="381558" y="650503"/>
                  <a:pt x="407752" y="733847"/>
                </a:cubicBezTo>
                <a:cubicBezTo>
                  <a:pt x="433946" y="817191"/>
                  <a:pt x="458156" y="893787"/>
                  <a:pt x="481572" y="983878"/>
                </a:cubicBezTo>
                <a:cubicBezTo>
                  <a:pt x="504988" y="1073969"/>
                  <a:pt x="528800" y="1174775"/>
                  <a:pt x="548247" y="1274391"/>
                </a:cubicBezTo>
                <a:cubicBezTo>
                  <a:pt x="567694" y="1374007"/>
                  <a:pt x="581981" y="1462906"/>
                  <a:pt x="598253" y="1581572"/>
                </a:cubicBezTo>
                <a:cubicBezTo>
                  <a:pt x="614525" y="1700238"/>
                  <a:pt x="630796" y="1811760"/>
                  <a:pt x="645877" y="1986385"/>
                </a:cubicBezTo>
                <a:cubicBezTo>
                  <a:pt x="660958" y="2161010"/>
                  <a:pt x="678421" y="2425328"/>
                  <a:pt x="688740" y="2629322"/>
                </a:cubicBezTo>
                <a:cubicBezTo>
                  <a:pt x="699059" y="2833316"/>
                  <a:pt x="703821" y="3053978"/>
                  <a:pt x="707790" y="3210347"/>
                </a:cubicBezTo>
                <a:cubicBezTo>
                  <a:pt x="711759" y="3366716"/>
                  <a:pt x="713347" y="3469110"/>
                  <a:pt x="712553" y="3567535"/>
                </a:cubicBezTo>
                <a:lnTo>
                  <a:pt x="712981" y="3627067"/>
                </a:lnTo>
                <a:lnTo>
                  <a:pt x="77430" y="3627067"/>
                </a:lnTo>
                <a:lnTo>
                  <a:pt x="84350" y="3567684"/>
                </a:lnTo>
                <a:cubicBezTo>
                  <a:pt x="88269" y="3537372"/>
                  <a:pt x="92833" y="3504630"/>
                  <a:pt x="98191" y="3467522"/>
                </a:cubicBezTo>
                <a:cubicBezTo>
                  <a:pt x="108906" y="3393306"/>
                  <a:pt x="123590" y="3311947"/>
                  <a:pt x="138671" y="3207966"/>
                </a:cubicBezTo>
                <a:cubicBezTo>
                  <a:pt x="153752" y="3103985"/>
                  <a:pt x="173200" y="2962301"/>
                  <a:pt x="188678" y="2843635"/>
                </a:cubicBezTo>
                <a:cubicBezTo>
                  <a:pt x="204156" y="2724969"/>
                  <a:pt x="216856" y="2623369"/>
                  <a:pt x="231540" y="2495972"/>
                </a:cubicBezTo>
                <a:cubicBezTo>
                  <a:pt x="246224" y="2368575"/>
                  <a:pt x="264084" y="2216572"/>
                  <a:pt x="276784" y="2079253"/>
                </a:cubicBezTo>
                <a:cubicBezTo>
                  <a:pt x="289484" y="1941934"/>
                  <a:pt x="301787" y="1817713"/>
                  <a:pt x="307740" y="1672060"/>
                </a:cubicBezTo>
                <a:cubicBezTo>
                  <a:pt x="313693" y="1526407"/>
                  <a:pt x="316472" y="1341860"/>
                  <a:pt x="312503" y="1205335"/>
                </a:cubicBezTo>
                <a:cubicBezTo>
                  <a:pt x="308534" y="1068810"/>
                  <a:pt x="296628" y="949747"/>
                  <a:pt x="283928" y="852910"/>
                </a:cubicBezTo>
                <a:cubicBezTo>
                  <a:pt x="271228" y="756072"/>
                  <a:pt x="253765" y="691779"/>
                  <a:pt x="236303" y="624310"/>
                </a:cubicBezTo>
                <a:cubicBezTo>
                  <a:pt x="218841" y="556841"/>
                  <a:pt x="196616" y="498897"/>
                  <a:pt x="179153" y="448097"/>
                </a:cubicBezTo>
                <a:cubicBezTo>
                  <a:pt x="161690" y="397297"/>
                  <a:pt x="147799" y="361182"/>
                  <a:pt x="131527" y="319510"/>
                </a:cubicBezTo>
                <a:cubicBezTo>
                  <a:pt x="115255" y="277838"/>
                  <a:pt x="95809" y="231800"/>
                  <a:pt x="81522" y="198066"/>
                </a:cubicBezTo>
                <a:cubicBezTo>
                  <a:pt x="67235" y="164332"/>
                  <a:pt x="59296" y="150044"/>
                  <a:pt x="45802" y="117103"/>
                </a:cubicBezTo>
                <a:cubicBezTo>
                  <a:pt x="32308" y="84162"/>
                  <a:pt x="-4997" y="5581"/>
                  <a:pt x="559" y="422"/>
                </a:cubicBezTo>
                <a:close/>
              </a:path>
            </a:pathLst>
          </a:custGeom>
          <a:gradFill flip="none" rotWithShape="1">
            <a:gsLst>
              <a:gs pos="0">
                <a:srgbClr val="DFB5D2">
                  <a:tint val="66000"/>
                  <a:satMod val="160000"/>
                </a:srgbClr>
              </a:gs>
              <a:gs pos="50000">
                <a:srgbClr val="DFB5D2">
                  <a:tint val="44500"/>
                  <a:satMod val="160000"/>
                </a:srgbClr>
              </a:gs>
              <a:gs pos="100000">
                <a:srgbClr val="DFB5D2">
                  <a:tint val="23500"/>
                  <a:satMod val="160000"/>
                </a:srgbClr>
              </a:gs>
            </a:gsLst>
            <a:lin ang="5400000" scaled="1"/>
            <a:tileRect/>
          </a:gradFill>
          <a:ln>
            <a:solidFill>
              <a:srgbClr val="A20E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688" name="正五边形 2">
            <a:extLst>
              <a:ext uri="{FF2B5EF4-FFF2-40B4-BE49-F238E27FC236}">
                <a16:creationId xmlns:a16="http://schemas.microsoft.com/office/drawing/2014/main" id="{3012C25B-E6C5-1DAC-37D6-F633857333FF}"/>
              </a:ext>
            </a:extLst>
          </p:cNvPr>
          <p:cNvSpPr/>
          <p:nvPr/>
        </p:nvSpPr>
        <p:spPr>
          <a:xfrm rot="600000" flipV="1">
            <a:off x="7377997" y="5442491"/>
            <a:ext cx="549792" cy="348554"/>
          </a:xfrm>
          <a:custGeom>
            <a:avLst/>
            <a:gdLst>
              <a:gd name="connsiteX0" fmla="*/ 1 w 540000"/>
              <a:gd name="connsiteY0" fmla="*/ 151258 h 396000"/>
              <a:gd name="connsiteX1" fmla="*/ 270000 w 540000"/>
              <a:gd name="connsiteY1" fmla="*/ 0 h 396000"/>
              <a:gd name="connsiteX2" fmla="*/ 539999 w 540000"/>
              <a:gd name="connsiteY2" fmla="*/ 151258 h 396000"/>
              <a:gd name="connsiteX3" fmla="*/ 436869 w 540000"/>
              <a:gd name="connsiteY3" fmla="*/ 395999 h 396000"/>
              <a:gd name="connsiteX4" fmla="*/ 103131 w 540000"/>
              <a:gd name="connsiteY4" fmla="*/ 395999 h 396000"/>
              <a:gd name="connsiteX5" fmla="*/ 1 w 540000"/>
              <a:gd name="connsiteY5" fmla="*/ 151258 h 396000"/>
              <a:gd name="connsiteX0" fmla="*/ 0 w 539998"/>
              <a:gd name="connsiteY0" fmla="*/ 151258 h 395999"/>
              <a:gd name="connsiteX1" fmla="*/ 269999 w 539998"/>
              <a:gd name="connsiteY1" fmla="*/ 0 h 395999"/>
              <a:gd name="connsiteX2" fmla="*/ 539998 w 539998"/>
              <a:gd name="connsiteY2" fmla="*/ 151258 h 395999"/>
              <a:gd name="connsiteX3" fmla="*/ 436868 w 539998"/>
              <a:gd name="connsiteY3" fmla="*/ 395999 h 395999"/>
              <a:gd name="connsiteX4" fmla="*/ 170993 w 539998"/>
              <a:gd name="connsiteY4" fmla="*/ 340261 h 395999"/>
              <a:gd name="connsiteX5" fmla="*/ 0 w 539998"/>
              <a:gd name="connsiteY5" fmla="*/ 151258 h 395999"/>
              <a:gd name="connsiteX0" fmla="*/ 0 w 539998"/>
              <a:gd name="connsiteY0" fmla="*/ 151258 h 348554"/>
              <a:gd name="connsiteX1" fmla="*/ 269999 w 539998"/>
              <a:gd name="connsiteY1" fmla="*/ 0 h 348554"/>
              <a:gd name="connsiteX2" fmla="*/ 539998 w 539998"/>
              <a:gd name="connsiteY2" fmla="*/ 151258 h 348554"/>
              <a:gd name="connsiteX3" fmla="*/ 387202 w 539998"/>
              <a:gd name="connsiteY3" fmla="*/ 348554 h 348554"/>
              <a:gd name="connsiteX4" fmla="*/ 170993 w 539998"/>
              <a:gd name="connsiteY4" fmla="*/ 340261 h 348554"/>
              <a:gd name="connsiteX5" fmla="*/ 0 w 539998"/>
              <a:gd name="connsiteY5" fmla="*/ 151258 h 348554"/>
              <a:gd name="connsiteX0" fmla="*/ 0 w 541517"/>
              <a:gd name="connsiteY0" fmla="*/ 151258 h 348554"/>
              <a:gd name="connsiteX1" fmla="*/ 269999 w 541517"/>
              <a:gd name="connsiteY1" fmla="*/ 0 h 348554"/>
              <a:gd name="connsiteX2" fmla="*/ 541517 w 541517"/>
              <a:gd name="connsiteY2" fmla="*/ 156362 h 348554"/>
              <a:gd name="connsiteX3" fmla="*/ 387202 w 541517"/>
              <a:gd name="connsiteY3" fmla="*/ 348554 h 348554"/>
              <a:gd name="connsiteX4" fmla="*/ 170993 w 541517"/>
              <a:gd name="connsiteY4" fmla="*/ 340261 h 348554"/>
              <a:gd name="connsiteX5" fmla="*/ 0 w 541517"/>
              <a:gd name="connsiteY5" fmla="*/ 151258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79268 w 549792"/>
              <a:gd name="connsiteY4" fmla="*/ 340261 h 348554"/>
              <a:gd name="connsiteX5" fmla="*/ 0 w 549792"/>
              <a:gd name="connsiteY5" fmla="*/ 157054 h 348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792" h="348554">
                <a:moveTo>
                  <a:pt x="0" y="157054"/>
                </a:moveTo>
                <a:lnTo>
                  <a:pt x="278274" y="0"/>
                </a:lnTo>
                <a:lnTo>
                  <a:pt x="549792" y="156362"/>
                </a:lnTo>
                <a:lnTo>
                  <a:pt x="395477" y="348554"/>
                </a:lnTo>
                <a:lnTo>
                  <a:pt x="179268" y="340261"/>
                </a:lnTo>
                <a:lnTo>
                  <a:pt x="0" y="157054"/>
                </a:lnTo>
                <a:close/>
              </a:path>
            </a:pathLst>
          </a:custGeom>
          <a:solidFill>
            <a:srgbClr val="DFB5D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689" name="矩形 7">
            <a:extLst>
              <a:ext uri="{FF2B5EF4-FFF2-40B4-BE49-F238E27FC236}">
                <a16:creationId xmlns:a16="http://schemas.microsoft.com/office/drawing/2014/main" id="{7B98A6CB-6E54-AD06-EA85-88B417E2C976}"/>
              </a:ext>
            </a:extLst>
          </p:cNvPr>
          <p:cNvSpPr/>
          <p:nvPr/>
        </p:nvSpPr>
        <p:spPr>
          <a:xfrm rot="20438182">
            <a:off x="7601548" y="5735031"/>
            <a:ext cx="334800" cy="53213"/>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18661 w 330718"/>
              <a:gd name="connsiteY0" fmla="*/ 2612 h 53213"/>
              <a:gd name="connsiteX1" fmla="*/ 330718 w 330718"/>
              <a:gd name="connsiteY1" fmla="*/ 0 h 53213"/>
              <a:gd name="connsiteX2" fmla="*/ 308375 w 330718"/>
              <a:gd name="connsiteY2" fmla="*/ 46772 h 53213"/>
              <a:gd name="connsiteX3" fmla="*/ 0 w 330718"/>
              <a:gd name="connsiteY3" fmla="*/ 53213 h 53213"/>
              <a:gd name="connsiteX4" fmla="*/ 18661 w 330718"/>
              <a:gd name="connsiteY4" fmla="*/ 2612 h 53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718" h="53213">
                <a:moveTo>
                  <a:pt x="18661" y="2612"/>
                </a:moveTo>
                <a:lnTo>
                  <a:pt x="330718" y="0"/>
                </a:lnTo>
                <a:lnTo>
                  <a:pt x="308375" y="46772"/>
                </a:lnTo>
                <a:lnTo>
                  <a:pt x="0" y="53213"/>
                </a:lnTo>
                <a:lnTo>
                  <a:pt x="18661" y="2612"/>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690" name="矩形 7">
            <a:extLst>
              <a:ext uri="{FF2B5EF4-FFF2-40B4-BE49-F238E27FC236}">
                <a16:creationId xmlns:a16="http://schemas.microsoft.com/office/drawing/2014/main" id="{05FAA52B-5AAF-B9C6-D1AE-9E51F38C7903}"/>
              </a:ext>
            </a:extLst>
          </p:cNvPr>
          <p:cNvSpPr/>
          <p:nvPr/>
        </p:nvSpPr>
        <p:spPr>
          <a:xfrm rot="2400000" flipH="1">
            <a:off x="7324532" y="5690377"/>
            <a:ext cx="352800" cy="43200"/>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40684 w 351182"/>
              <a:gd name="connsiteY0" fmla="*/ 0 h 50145"/>
              <a:gd name="connsiteX1" fmla="*/ 351182 w 351182"/>
              <a:gd name="connsiteY1" fmla="*/ 1880 h 50145"/>
              <a:gd name="connsiteX2" fmla="*/ 328839 w 351182"/>
              <a:gd name="connsiteY2" fmla="*/ 48652 h 50145"/>
              <a:gd name="connsiteX3" fmla="*/ 0 w 351182"/>
              <a:gd name="connsiteY3" fmla="*/ 50145 h 50145"/>
              <a:gd name="connsiteX4" fmla="*/ 40684 w 351182"/>
              <a:gd name="connsiteY4" fmla="*/ 0 h 50145"/>
              <a:gd name="connsiteX0" fmla="*/ 40684 w 351182"/>
              <a:gd name="connsiteY0" fmla="*/ 0 h 50145"/>
              <a:gd name="connsiteX1" fmla="*/ 351182 w 351182"/>
              <a:gd name="connsiteY1" fmla="*/ 1880 h 50145"/>
              <a:gd name="connsiteX2" fmla="*/ 315293 w 351182"/>
              <a:gd name="connsiteY2" fmla="*/ 46471 h 50145"/>
              <a:gd name="connsiteX3" fmla="*/ 0 w 351182"/>
              <a:gd name="connsiteY3" fmla="*/ 50145 h 50145"/>
              <a:gd name="connsiteX4" fmla="*/ 40684 w 351182"/>
              <a:gd name="connsiteY4" fmla="*/ 0 h 5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182" h="50145">
                <a:moveTo>
                  <a:pt x="40684" y="0"/>
                </a:moveTo>
                <a:lnTo>
                  <a:pt x="351182" y="1880"/>
                </a:lnTo>
                <a:lnTo>
                  <a:pt x="315293" y="46471"/>
                </a:lnTo>
                <a:lnTo>
                  <a:pt x="0" y="50145"/>
                </a:lnTo>
                <a:lnTo>
                  <a:pt x="40684" y="0"/>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691" name="正五边形 2">
            <a:extLst>
              <a:ext uri="{FF2B5EF4-FFF2-40B4-BE49-F238E27FC236}">
                <a16:creationId xmlns:a16="http://schemas.microsoft.com/office/drawing/2014/main" id="{D987BB25-7A6C-A11F-5D86-32572AD0C85A}"/>
              </a:ext>
            </a:extLst>
          </p:cNvPr>
          <p:cNvSpPr/>
          <p:nvPr/>
        </p:nvSpPr>
        <p:spPr>
          <a:xfrm rot="1140000" flipV="1">
            <a:off x="7584219" y="4633313"/>
            <a:ext cx="413691" cy="291580"/>
          </a:xfrm>
          <a:custGeom>
            <a:avLst/>
            <a:gdLst>
              <a:gd name="connsiteX0" fmla="*/ 1 w 540000"/>
              <a:gd name="connsiteY0" fmla="*/ 151258 h 396000"/>
              <a:gd name="connsiteX1" fmla="*/ 270000 w 540000"/>
              <a:gd name="connsiteY1" fmla="*/ 0 h 396000"/>
              <a:gd name="connsiteX2" fmla="*/ 539999 w 540000"/>
              <a:gd name="connsiteY2" fmla="*/ 151258 h 396000"/>
              <a:gd name="connsiteX3" fmla="*/ 436869 w 540000"/>
              <a:gd name="connsiteY3" fmla="*/ 395999 h 396000"/>
              <a:gd name="connsiteX4" fmla="*/ 103131 w 540000"/>
              <a:gd name="connsiteY4" fmla="*/ 395999 h 396000"/>
              <a:gd name="connsiteX5" fmla="*/ 1 w 540000"/>
              <a:gd name="connsiteY5" fmla="*/ 151258 h 396000"/>
              <a:gd name="connsiteX0" fmla="*/ 0 w 539998"/>
              <a:gd name="connsiteY0" fmla="*/ 151258 h 395999"/>
              <a:gd name="connsiteX1" fmla="*/ 269999 w 539998"/>
              <a:gd name="connsiteY1" fmla="*/ 0 h 395999"/>
              <a:gd name="connsiteX2" fmla="*/ 539998 w 539998"/>
              <a:gd name="connsiteY2" fmla="*/ 151258 h 395999"/>
              <a:gd name="connsiteX3" fmla="*/ 436868 w 539998"/>
              <a:gd name="connsiteY3" fmla="*/ 395999 h 395999"/>
              <a:gd name="connsiteX4" fmla="*/ 170993 w 539998"/>
              <a:gd name="connsiteY4" fmla="*/ 340261 h 395999"/>
              <a:gd name="connsiteX5" fmla="*/ 0 w 539998"/>
              <a:gd name="connsiteY5" fmla="*/ 151258 h 395999"/>
              <a:gd name="connsiteX0" fmla="*/ 0 w 539998"/>
              <a:gd name="connsiteY0" fmla="*/ 151258 h 348554"/>
              <a:gd name="connsiteX1" fmla="*/ 269999 w 539998"/>
              <a:gd name="connsiteY1" fmla="*/ 0 h 348554"/>
              <a:gd name="connsiteX2" fmla="*/ 539998 w 539998"/>
              <a:gd name="connsiteY2" fmla="*/ 151258 h 348554"/>
              <a:gd name="connsiteX3" fmla="*/ 387202 w 539998"/>
              <a:gd name="connsiteY3" fmla="*/ 348554 h 348554"/>
              <a:gd name="connsiteX4" fmla="*/ 170993 w 539998"/>
              <a:gd name="connsiteY4" fmla="*/ 340261 h 348554"/>
              <a:gd name="connsiteX5" fmla="*/ 0 w 539998"/>
              <a:gd name="connsiteY5" fmla="*/ 151258 h 348554"/>
              <a:gd name="connsiteX0" fmla="*/ 0 w 541517"/>
              <a:gd name="connsiteY0" fmla="*/ 151258 h 348554"/>
              <a:gd name="connsiteX1" fmla="*/ 269999 w 541517"/>
              <a:gd name="connsiteY1" fmla="*/ 0 h 348554"/>
              <a:gd name="connsiteX2" fmla="*/ 541517 w 541517"/>
              <a:gd name="connsiteY2" fmla="*/ 156362 h 348554"/>
              <a:gd name="connsiteX3" fmla="*/ 387202 w 541517"/>
              <a:gd name="connsiteY3" fmla="*/ 348554 h 348554"/>
              <a:gd name="connsiteX4" fmla="*/ 170993 w 541517"/>
              <a:gd name="connsiteY4" fmla="*/ 340261 h 348554"/>
              <a:gd name="connsiteX5" fmla="*/ 0 w 541517"/>
              <a:gd name="connsiteY5" fmla="*/ 151258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79268 w 549792"/>
              <a:gd name="connsiteY4" fmla="*/ 340261 h 348554"/>
              <a:gd name="connsiteX5" fmla="*/ 0 w 549792"/>
              <a:gd name="connsiteY5" fmla="*/ 157054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62967 w 549792"/>
              <a:gd name="connsiteY4" fmla="*/ 341019 h 348554"/>
              <a:gd name="connsiteX5" fmla="*/ 0 w 549792"/>
              <a:gd name="connsiteY5" fmla="*/ 157054 h 348554"/>
              <a:gd name="connsiteX0" fmla="*/ 0 w 549792"/>
              <a:gd name="connsiteY0" fmla="*/ 157054 h 341048"/>
              <a:gd name="connsiteX1" fmla="*/ 278274 w 549792"/>
              <a:gd name="connsiteY1" fmla="*/ 0 h 341048"/>
              <a:gd name="connsiteX2" fmla="*/ 549792 w 549792"/>
              <a:gd name="connsiteY2" fmla="*/ 156362 h 341048"/>
              <a:gd name="connsiteX3" fmla="*/ 372554 w 549792"/>
              <a:gd name="connsiteY3" fmla="*/ 341048 h 341048"/>
              <a:gd name="connsiteX4" fmla="*/ 162967 w 549792"/>
              <a:gd name="connsiteY4" fmla="*/ 341019 h 341048"/>
              <a:gd name="connsiteX5" fmla="*/ 0 w 549792"/>
              <a:gd name="connsiteY5" fmla="*/ 157054 h 341048"/>
              <a:gd name="connsiteX0" fmla="*/ 0 w 526489"/>
              <a:gd name="connsiteY0" fmla="*/ 157054 h 341048"/>
              <a:gd name="connsiteX1" fmla="*/ 278274 w 526489"/>
              <a:gd name="connsiteY1" fmla="*/ 0 h 341048"/>
              <a:gd name="connsiteX2" fmla="*/ 526490 w 526489"/>
              <a:gd name="connsiteY2" fmla="*/ 185308 h 341048"/>
              <a:gd name="connsiteX3" fmla="*/ 372554 w 526489"/>
              <a:gd name="connsiteY3" fmla="*/ 341048 h 341048"/>
              <a:gd name="connsiteX4" fmla="*/ 162967 w 526489"/>
              <a:gd name="connsiteY4" fmla="*/ 341019 h 341048"/>
              <a:gd name="connsiteX5" fmla="*/ 0 w 526489"/>
              <a:gd name="connsiteY5" fmla="*/ 157054 h 341048"/>
              <a:gd name="connsiteX0" fmla="*/ 0 w 526490"/>
              <a:gd name="connsiteY0" fmla="*/ 168893 h 352887"/>
              <a:gd name="connsiteX1" fmla="*/ 279353 w 526490"/>
              <a:gd name="connsiteY1" fmla="*/ 0 h 352887"/>
              <a:gd name="connsiteX2" fmla="*/ 526490 w 526490"/>
              <a:gd name="connsiteY2" fmla="*/ 197147 h 352887"/>
              <a:gd name="connsiteX3" fmla="*/ 372554 w 526490"/>
              <a:gd name="connsiteY3" fmla="*/ 352887 h 352887"/>
              <a:gd name="connsiteX4" fmla="*/ 162967 w 526490"/>
              <a:gd name="connsiteY4" fmla="*/ 352858 h 352887"/>
              <a:gd name="connsiteX5" fmla="*/ 0 w 526490"/>
              <a:gd name="connsiteY5" fmla="*/ 168893 h 35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490" h="352887">
                <a:moveTo>
                  <a:pt x="0" y="168893"/>
                </a:moveTo>
                <a:lnTo>
                  <a:pt x="279353" y="0"/>
                </a:lnTo>
                <a:lnTo>
                  <a:pt x="526490" y="197147"/>
                </a:lnTo>
                <a:lnTo>
                  <a:pt x="372554" y="352887"/>
                </a:lnTo>
                <a:lnTo>
                  <a:pt x="162967" y="352858"/>
                </a:lnTo>
                <a:lnTo>
                  <a:pt x="0" y="168893"/>
                </a:lnTo>
                <a:close/>
              </a:path>
            </a:pathLst>
          </a:custGeom>
          <a:solidFill>
            <a:srgbClr val="DFB5D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692" name="矩形 7">
            <a:extLst>
              <a:ext uri="{FF2B5EF4-FFF2-40B4-BE49-F238E27FC236}">
                <a16:creationId xmlns:a16="http://schemas.microsoft.com/office/drawing/2014/main" id="{36EA94DE-FCA7-2189-1862-09F665E246E7}"/>
              </a:ext>
            </a:extLst>
          </p:cNvPr>
          <p:cNvSpPr/>
          <p:nvPr/>
        </p:nvSpPr>
        <p:spPr>
          <a:xfrm rot="20340000">
            <a:off x="7738157" y="4875489"/>
            <a:ext cx="270000" cy="46800"/>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718" h="55093">
                <a:moveTo>
                  <a:pt x="20220" y="0"/>
                </a:moveTo>
                <a:lnTo>
                  <a:pt x="330718" y="1880"/>
                </a:lnTo>
                <a:lnTo>
                  <a:pt x="308375" y="48652"/>
                </a:lnTo>
                <a:lnTo>
                  <a:pt x="0" y="55093"/>
                </a:lnTo>
                <a:lnTo>
                  <a:pt x="20220" y="0"/>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693" name="矩形 7">
            <a:extLst>
              <a:ext uri="{FF2B5EF4-FFF2-40B4-BE49-F238E27FC236}">
                <a16:creationId xmlns:a16="http://schemas.microsoft.com/office/drawing/2014/main" id="{8BE4AD3A-DC4F-5DAF-C9E1-62E2844FE560}"/>
              </a:ext>
            </a:extLst>
          </p:cNvPr>
          <p:cNvSpPr/>
          <p:nvPr/>
        </p:nvSpPr>
        <p:spPr>
          <a:xfrm rot="3060000" flipH="1">
            <a:off x="7525667" y="4828255"/>
            <a:ext cx="295200" cy="36000"/>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40684 w 351182"/>
              <a:gd name="connsiteY0" fmla="*/ 0 h 50145"/>
              <a:gd name="connsiteX1" fmla="*/ 351182 w 351182"/>
              <a:gd name="connsiteY1" fmla="*/ 1880 h 50145"/>
              <a:gd name="connsiteX2" fmla="*/ 328839 w 351182"/>
              <a:gd name="connsiteY2" fmla="*/ 48652 h 50145"/>
              <a:gd name="connsiteX3" fmla="*/ 0 w 351182"/>
              <a:gd name="connsiteY3" fmla="*/ 50145 h 50145"/>
              <a:gd name="connsiteX4" fmla="*/ 40684 w 351182"/>
              <a:gd name="connsiteY4" fmla="*/ 0 h 50145"/>
              <a:gd name="connsiteX0" fmla="*/ 40684 w 351182"/>
              <a:gd name="connsiteY0" fmla="*/ 0 h 50145"/>
              <a:gd name="connsiteX1" fmla="*/ 351182 w 351182"/>
              <a:gd name="connsiteY1" fmla="*/ 1880 h 50145"/>
              <a:gd name="connsiteX2" fmla="*/ 315293 w 351182"/>
              <a:gd name="connsiteY2" fmla="*/ 46471 h 50145"/>
              <a:gd name="connsiteX3" fmla="*/ 0 w 351182"/>
              <a:gd name="connsiteY3" fmla="*/ 50145 h 50145"/>
              <a:gd name="connsiteX4" fmla="*/ 40684 w 351182"/>
              <a:gd name="connsiteY4" fmla="*/ 0 h 50145"/>
              <a:gd name="connsiteX0" fmla="*/ 54334 w 364832"/>
              <a:gd name="connsiteY0" fmla="*/ 0 h 46471"/>
              <a:gd name="connsiteX1" fmla="*/ 364832 w 364832"/>
              <a:gd name="connsiteY1" fmla="*/ 1880 h 46471"/>
              <a:gd name="connsiteX2" fmla="*/ 328943 w 364832"/>
              <a:gd name="connsiteY2" fmla="*/ 46471 h 46471"/>
              <a:gd name="connsiteX3" fmla="*/ 0 w 364832"/>
              <a:gd name="connsiteY3" fmla="*/ 42884 h 46471"/>
              <a:gd name="connsiteX4" fmla="*/ 54334 w 364832"/>
              <a:gd name="connsiteY4" fmla="*/ 0 h 46471"/>
              <a:gd name="connsiteX0" fmla="*/ 54334 w 364832"/>
              <a:gd name="connsiteY0" fmla="*/ 0 h 45245"/>
              <a:gd name="connsiteX1" fmla="*/ 364832 w 364832"/>
              <a:gd name="connsiteY1" fmla="*/ 1880 h 45245"/>
              <a:gd name="connsiteX2" fmla="*/ 316691 w 364832"/>
              <a:gd name="connsiteY2" fmla="*/ 45245 h 45245"/>
              <a:gd name="connsiteX3" fmla="*/ 0 w 364832"/>
              <a:gd name="connsiteY3" fmla="*/ 42884 h 45245"/>
              <a:gd name="connsiteX4" fmla="*/ 54334 w 364832"/>
              <a:gd name="connsiteY4" fmla="*/ 0 h 45245"/>
              <a:gd name="connsiteX0" fmla="*/ 54334 w 364832"/>
              <a:gd name="connsiteY0" fmla="*/ 0 h 46167"/>
              <a:gd name="connsiteX1" fmla="*/ 364832 w 364832"/>
              <a:gd name="connsiteY1" fmla="*/ 1880 h 46167"/>
              <a:gd name="connsiteX2" fmla="*/ 306267 w 364832"/>
              <a:gd name="connsiteY2" fmla="*/ 46167 h 46167"/>
              <a:gd name="connsiteX3" fmla="*/ 0 w 364832"/>
              <a:gd name="connsiteY3" fmla="*/ 42884 h 46167"/>
              <a:gd name="connsiteX4" fmla="*/ 54334 w 364832"/>
              <a:gd name="connsiteY4" fmla="*/ 0 h 46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32" h="46167">
                <a:moveTo>
                  <a:pt x="54334" y="0"/>
                </a:moveTo>
                <a:lnTo>
                  <a:pt x="364832" y="1880"/>
                </a:lnTo>
                <a:lnTo>
                  <a:pt x="306267" y="46167"/>
                </a:lnTo>
                <a:lnTo>
                  <a:pt x="0" y="42884"/>
                </a:lnTo>
                <a:lnTo>
                  <a:pt x="54334" y="0"/>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694" name="正五边形 2">
            <a:extLst>
              <a:ext uri="{FF2B5EF4-FFF2-40B4-BE49-F238E27FC236}">
                <a16:creationId xmlns:a16="http://schemas.microsoft.com/office/drawing/2014/main" id="{93075F90-D304-4E83-17A6-9B45205948E8}"/>
              </a:ext>
            </a:extLst>
          </p:cNvPr>
          <p:cNvSpPr/>
          <p:nvPr/>
        </p:nvSpPr>
        <p:spPr>
          <a:xfrm rot="6420000" flipV="1">
            <a:off x="7864795" y="4014393"/>
            <a:ext cx="289900" cy="239528"/>
          </a:xfrm>
          <a:custGeom>
            <a:avLst/>
            <a:gdLst>
              <a:gd name="connsiteX0" fmla="*/ 1 w 540000"/>
              <a:gd name="connsiteY0" fmla="*/ 151258 h 396000"/>
              <a:gd name="connsiteX1" fmla="*/ 270000 w 540000"/>
              <a:gd name="connsiteY1" fmla="*/ 0 h 396000"/>
              <a:gd name="connsiteX2" fmla="*/ 539999 w 540000"/>
              <a:gd name="connsiteY2" fmla="*/ 151258 h 396000"/>
              <a:gd name="connsiteX3" fmla="*/ 436869 w 540000"/>
              <a:gd name="connsiteY3" fmla="*/ 395999 h 396000"/>
              <a:gd name="connsiteX4" fmla="*/ 103131 w 540000"/>
              <a:gd name="connsiteY4" fmla="*/ 395999 h 396000"/>
              <a:gd name="connsiteX5" fmla="*/ 1 w 540000"/>
              <a:gd name="connsiteY5" fmla="*/ 151258 h 396000"/>
              <a:gd name="connsiteX0" fmla="*/ 0 w 539998"/>
              <a:gd name="connsiteY0" fmla="*/ 151258 h 395999"/>
              <a:gd name="connsiteX1" fmla="*/ 269999 w 539998"/>
              <a:gd name="connsiteY1" fmla="*/ 0 h 395999"/>
              <a:gd name="connsiteX2" fmla="*/ 539998 w 539998"/>
              <a:gd name="connsiteY2" fmla="*/ 151258 h 395999"/>
              <a:gd name="connsiteX3" fmla="*/ 436868 w 539998"/>
              <a:gd name="connsiteY3" fmla="*/ 395999 h 395999"/>
              <a:gd name="connsiteX4" fmla="*/ 170993 w 539998"/>
              <a:gd name="connsiteY4" fmla="*/ 340261 h 395999"/>
              <a:gd name="connsiteX5" fmla="*/ 0 w 539998"/>
              <a:gd name="connsiteY5" fmla="*/ 151258 h 395999"/>
              <a:gd name="connsiteX0" fmla="*/ 0 w 539998"/>
              <a:gd name="connsiteY0" fmla="*/ 151258 h 348554"/>
              <a:gd name="connsiteX1" fmla="*/ 269999 w 539998"/>
              <a:gd name="connsiteY1" fmla="*/ 0 h 348554"/>
              <a:gd name="connsiteX2" fmla="*/ 539998 w 539998"/>
              <a:gd name="connsiteY2" fmla="*/ 151258 h 348554"/>
              <a:gd name="connsiteX3" fmla="*/ 387202 w 539998"/>
              <a:gd name="connsiteY3" fmla="*/ 348554 h 348554"/>
              <a:gd name="connsiteX4" fmla="*/ 170993 w 539998"/>
              <a:gd name="connsiteY4" fmla="*/ 340261 h 348554"/>
              <a:gd name="connsiteX5" fmla="*/ 0 w 539998"/>
              <a:gd name="connsiteY5" fmla="*/ 151258 h 348554"/>
              <a:gd name="connsiteX0" fmla="*/ 0 w 541517"/>
              <a:gd name="connsiteY0" fmla="*/ 151258 h 348554"/>
              <a:gd name="connsiteX1" fmla="*/ 269999 w 541517"/>
              <a:gd name="connsiteY1" fmla="*/ 0 h 348554"/>
              <a:gd name="connsiteX2" fmla="*/ 541517 w 541517"/>
              <a:gd name="connsiteY2" fmla="*/ 156362 h 348554"/>
              <a:gd name="connsiteX3" fmla="*/ 387202 w 541517"/>
              <a:gd name="connsiteY3" fmla="*/ 348554 h 348554"/>
              <a:gd name="connsiteX4" fmla="*/ 170993 w 541517"/>
              <a:gd name="connsiteY4" fmla="*/ 340261 h 348554"/>
              <a:gd name="connsiteX5" fmla="*/ 0 w 541517"/>
              <a:gd name="connsiteY5" fmla="*/ 151258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79268 w 549792"/>
              <a:gd name="connsiteY4" fmla="*/ 340261 h 348554"/>
              <a:gd name="connsiteX5" fmla="*/ 0 w 549792"/>
              <a:gd name="connsiteY5" fmla="*/ 157054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62967 w 549792"/>
              <a:gd name="connsiteY4" fmla="*/ 341019 h 348554"/>
              <a:gd name="connsiteX5" fmla="*/ 0 w 549792"/>
              <a:gd name="connsiteY5" fmla="*/ 157054 h 348554"/>
              <a:gd name="connsiteX0" fmla="*/ 0 w 549792"/>
              <a:gd name="connsiteY0" fmla="*/ 157054 h 341048"/>
              <a:gd name="connsiteX1" fmla="*/ 278274 w 549792"/>
              <a:gd name="connsiteY1" fmla="*/ 0 h 341048"/>
              <a:gd name="connsiteX2" fmla="*/ 549792 w 549792"/>
              <a:gd name="connsiteY2" fmla="*/ 156362 h 341048"/>
              <a:gd name="connsiteX3" fmla="*/ 372554 w 549792"/>
              <a:gd name="connsiteY3" fmla="*/ 341048 h 341048"/>
              <a:gd name="connsiteX4" fmla="*/ 162967 w 549792"/>
              <a:gd name="connsiteY4" fmla="*/ 341019 h 341048"/>
              <a:gd name="connsiteX5" fmla="*/ 0 w 549792"/>
              <a:gd name="connsiteY5" fmla="*/ 157054 h 341048"/>
              <a:gd name="connsiteX0" fmla="*/ 0 w 526489"/>
              <a:gd name="connsiteY0" fmla="*/ 157054 h 341048"/>
              <a:gd name="connsiteX1" fmla="*/ 278274 w 526489"/>
              <a:gd name="connsiteY1" fmla="*/ 0 h 341048"/>
              <a:gd name="connsiteX2" fmla="*/ 526490 w 526489"/>
              <a:gd name="connsiteY2" fmla="*/ 185308 h 341048"/>
              <a:gd name="connsiteX3" fmla="*/ 372554 w 526489"/>
              <a:gd name="connsiteY3" fmla="*/ 341048 h 341048"/>
              <a:gd name="connsiteX4" fmla="*/ 162967 w 526489"/>
              <a:gd name="connsiteY4" fmla="*/ 341019 h 341048"/>
              <a:gd name="connsiteX5" fmla="*/ 0 w 526489"/>
              <a:gd name="connsiteY5" fmla="*/ 157054 h 341048"/>
              <a:gd name="connsiteX0" fmla="*/ 0 w 526490"/>
              <a:gd name="connsiteY0" fmla="*/ 168893 h 352887"/>
              <a:gd name="connsiteX1" fmla="*/ 279353 w 526490"/>
              <a:gd name="connsiteY1" fmla="*/ 0 h 352887"/>
              <a:gd name="connsiteX2" fmla="*/ 526490 w 526490"/>
              <a:gd name="connsiteY2" fmla="*/ 197147 h 352887"/>
              <a:gd name="connsiteX3" fmla="*/ 372554 w 526490"/>
              <a:gd name="connsiteY3" fmla="*/ 352887 h 352887"/>
              <a:gd name="connsiteX4" fmla="*/ 162967 w 526490"/>
              <a:gd name="connsiteY4" fmla="*/ 352858 h 352887"/>
              <a:gd name="connsiteX5" fmla="*/ 0 w 526490"/>
              <a:gd name="connsiteY5" fmla="*/ 168893 h 352887"/>
              <a:gd name="connsiteX0" fmla="*/ 1 w 471079"/>
              <a:gd name="connsiteY0" fmla="*/ 133038 h 352887"/>
              <a:gd name="connsiteX1" fmla="*/ 223942 w 471079"/>
              <a:gd name="connsiteY1" fmla="*/ 0 h 352887"/>
              <a:gd name="connsiteX2" fmla="*/ 471079 w 471079"/>
              <a:gd name="connsiteY2" fmla="*/ 197147 h 352887"/>
              <a:gd name="connsiteX3" fmla="*/ 317143 w 471079"/>
              <a:gd name="connsiteY3" fmla="*/ 352887 h 352887"/>
              <a:gd name="connsiteX4" fmla="*/ 107556 w 471079"/>
              <a:gd name="connsiteY4" fmla="*/ 352858 h 352887"/>
              <a:gd name="connsiteX5" fmla="*/ 1 w 471079"/>
              <a:gd name="connsiteY5" fmla="*/ 133038 h 352887"/>
              <a:gd name="connsiteX0" fmla="*/ -1 w 471077"/>
              <a:gd name="connsiteY0" fmla="*/ 133038 h 352887"/>
              <a:gd name="connsiteX1" fmla="*/ 223940 w 471077"/>
              <a:gd name="connsiteY1" fmla="*/ 0 h 352887"/>
              <a:gd name="connsiteX2" fmla="*/ 471077 w 471077"/>
              <a:gd name="connsiteY2" fmla="*/ 197147 h 352887"/>
              <a:gd name="connsiteX3" fmla="*/ 317141 w 471077"/>
              <a:gd name="connsiteY3" fmla="*/ 352887 h 352887"/>
              <a:gd name="connsiteX4" fmla="*/ 5075 w 471077"/>
              <a:gd name="connsiteY4" fmla="*/ 317290 h 352887"/>
              <a:gd name="connsiteX5" fmla="*/ -1 w 471077"/>
              <a:gd name="connsiteY5" fmla="*/ 133038 h 352887"/>
              <a:gd name="connsiteX0" fmla="*/ 1 w 471079"/>
              <a:gd name="connsiteY0" fmla="*/ 133038 h 387606"/>
              <a:gd name="connsiteX1" fmla="*/ 223942 w 471079"/>
              <a:gd name="connsiteY1" fmla="*/ 0 h 387606"/>
              <a:gd name="connsiteX2" fmla="*/ 471079 w 471079"/>
              <a:gd name="connsiteY2" fmla="*/ 197147 h 387606"/>
              <a:gd name="connsiteX3" fmla="*/ 258029 w 471079"/>
              <a:gd name="connsiteY3" fmla="*/ 387605 h 387606"/>
              <a:gd name="connsiteX4" fmla="*/ 5077 w 471079"/>
              <a:gd name="connsiteY4" fmla="*/ 317290 h 387606"/>
              <a:gd name="connsiteX5" fmla="*/ 1 w 471079"/>
              <a:gd name="connsiteY5" fmla="*/ 133038 h 387606"/>
              <a:gd name="connsiteX0" fmla="*/ -1 w 471077"/>
              <a:gd name="connsiteY0" fmla="*/ 133038 h 383884"/>
              <a:gd name="connsiteX1" fmla="*/ 223940 w 471077"/>
              <a:gd name="connsiteY1" fmla="*/ 0 h 383884"/>
              <a:gd name="connsiteX2" fmla="*/ 471077 w 471077"/>
              <a:gd name="connsiteY2" fmla="*/ 197147 h 383884"/>
              <a:gd name="connsiteX3" fmla="*/ 259158 w 471077"/>
              <a:gd name="connsiteY3" fmla="*/ 383885 h 383884"/>
              <a:gd name="connsiteX4" fmla="*/ 5075 w 471077"/>
              <a:gd name="connsiteY4" fmla="*/ 317290 h 383884"/>
              <a:gd name="connsiteX5" fmla="*/ -1 w 471077"/>
              <a:gd name="connsiteY5" fmla="*/ 133038 h 383884"/>
              <a:gd name="connsiteX0" fmla="*/ 1 w 471079"/>
              <a:gd name="connsiteY0" fmla="*/ 133038 h 391326"/>
              <a:gd name="connsiteX1" fmla="*/ 223942 w 471079"/>
              <a:gd name="connsiteY1" fmla="*/ 0 h 391326"/>
              <a:gd name="connsiteX2" fmla="*/ 471079 w 471079"/>
              <a:gd name="connsiteY2" fmla="*/ 197147 h 391326"/>
              <a:gd name="connsiteX3" fmla="*/ 256898 w 471079"/>
              <a:gd name="connsiteY3" fmla="*/ 391326 h 391326"/>
              <a:gd name="connsiteX4" fmla="*/ 5077 w 471079"/>
              <a:gd name="connsiteY4" fmla="*/ 317290 h 391326"/>
              <a:gd name="connsiteX5" fmla="*/ 1 w 471079"/>
              <a:gd name="connsiteY5" fmla="*/ 133038 h 39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079" h="391326">
                <a:moveTo>
                  <a:pt x="1" y="133038"/>
                </a:moveTo>
                <a:lnTo>
                  <a:pt x="223942" y="0"/>
                </a:lnTo>
                <a:lnTo>
                  <a:pt x="471079" y="197147"/>
                </a:lnTo>
                <a:lnTo>
                  <a:pt x="256898" y="391326"/>
                </a:lnTo>
                <a:lnTo>
                  <a:pt x="5077" y="317290"/>
                </a:lnTo>
                <a:lnTo>
                  <a:pt x="1" y="133038"/>
                </a:lnTo>
                <a:close/>
              </a:path>
            </a:pathLst>
          </a:custGeom>
          <a:solidFill>
            <a:srgbClr val="DFB5D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695" name="矩形 7">
            <a:extLst>
              <a:ext uri="{FF2B5EF4-FFF2-40B4-BE49-F238E27FC236}">
                <a16:creationId xmlns:a16="http://schemas.microsoft.com/office/drawing/2014/main" id="{465798F8-483F-4486-F3C0-00B07C652F8F}"/>
              </a:ext>
            </a:extLst>
          </p:cNvPr>
          <p:cNvSpPr/>
          <p:nvPr/>
        </p:nvSpPr>
        <p:spPr>
          <a:xfrm rot="19080000">
            <a:off x="7836752" y="4022511"/>
            <a:ext cx="194890" cy="33002"/>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0 w 384643"/>
              <a:gd name="connsiteY0" fmla="*/ 609 h 53213"/>
              <a:gd name="connsiteX1" fmla="*/ 384643 w 384643"/>
              <a:gd name="connsiteY1" fmla="*/ 0 h 53213"/>
              <a:gd name="connsiteX2" fmla="*/ 362300 w 384643"/>
              <a:gd name="connsiteY2" fmla="*/ 46772 h 53213"/>
              <a:gd name="connsiteX3" fmla="*/ 53925 w 384643"/>
              <a:gd name="connsiteY3" fmla="*/ 53213 h 53213"/>
              <a:gd name="connsiteX4" fmla="*/ 0 w 384643"/>
              <a:gd name="connsiteY4" fmla="*/ 609 h 53213"/>
              <a:gd name="connsiteX0" fmla="*/ 0 w 362299"/>
              <a:gd name="connsiteY0" fmla="*/ 4161 h 56765"/>
              <a:gd name="connsiteX1" fmla="*/ 313100 w 362299"/>
              <a:gd name="connsiteY1" fmla="*/ 0 h 56765"/>
              <a:gd name="connsiteX2" fmla="*/ 362300 w 362299"/>
              <a:gd name="connsiteY2" fmla="*/ 50324 h 56765"/>
              <a:gd name="connsiteX3" fmla="*/ 53925 w 362299"/>
              <a:gd name="connsiteY3" fmla="*/ 56765 h 56765"/>
              <a:gd name="connsiteX4" fmla="*/ 0 w 362299"/>
              <a:gd name="connsiteY4" fmla="*/ 4161 h 56765"/>
              <a:gd name="connsiteX0" fmla="*/ 0 w 362301"/>
              <a:gd name="connsiteY0" fmla="*/ 4161 h 54683"/>
              <a:gd name="connsiteX1" fmla="*/ 313100 w 362301"/>
              <a:gd name="connsiteY1" fmla="*/ 0 h 54683"/>
              <a:gd name="connsiteX2" fmla="*/ 362300 w 362301"/>
              <a:gd name="connsiteY2" fmla="*/ 50324 h 54683"/>
              <a:gd name="connsiteX3" fmla="*/ 56852 w 362301"/>
              <a:gd name="connsiteY3" fmla="*/ 54682 h 54683"/>
              <a:gd name="connsiteX4" fmla="*/ 0 w 362301"/>
              <a:gd name="connsiteY4" fmla="*/ 4161 h 54683"/>
              <a:gd name="connsiteX0" fmla="*/ 0 w 359047"/>
              <a:gd name="connsiteY0" fmla="*/ 6036 h 54682"/>
              <a:gd name="connsiteX1" fmla="*/ 309848 w 359047"/>
              <a:gd name="connsiteY1" fmla="*/ 0 h 54682"/>
              <a:gd name="connsiteX2" fmla="*/ 359048 w 359047"/>
              <a:gd name="connsiteY2" fmla="*/ 50324 h 54682"/>
              <a:gd name="connsiteX3" fmla="*/ 53600 w 359047"/>
              <a:gd name="connsiteY3" fmla="*/ 54682 h 54682"/>
              <a:gd name="connsiteX4" fmla="*/ 0 w 359047"/>
              <a:gd name="connsiteY4" fmla="*/ 6036 h 54682"/>
              <a:gd name="connsiteX0" fmla="*/ 0 w 361650"/>
              <a:gd name="connsiteY0" fmla="*/ 12079 h 54682"/>
              <a:gd name="connsiteX1" fmla="*/ 312450 w 361650"/>
              <a:gd name="connsiteY1" fmla="*/ 0 h 54682"/>
              <a:gd name="connsiteX2" fmla="*/ 361650 w 361650"/>
              <a:gd name="connsiteY2" fmla="*/ 50324 h 54682"/>
              <a:gd name="connsiteX3" fmla="*/ 56202 w 361650"/>
              <a:gd name="connsiteY3" fmla="*/ 54682 h 54682"/>
              <a:gd name="connsiteX4" fmla="*/ 0 w 361650"/>
              <a:gd name="connsiteY4" fmla="*/ 12079 h 54682"/>
              <a:gd name="connsiteX0" fmla="*/ 0 w 361650"/>
              <a:gd name="connsiteY0" fmla="*/ 6244 h 48847"/>
              <a:gd name="connsiteX1" fmla="*/ 316026 w 361650"/>
              <a:gd name="connsiteY1" fmla="*/ 0 h 48847"/>
              <a:gd name="connsiteX2" fmla="*/ 361650 w 361650"/>
              <a:gd name="connsiteY2" fmla="*/ 44489 h 48847"/>
              <a:gd name="connsiteX3" fmla="*/ 56202 w 361650"/>
              <a:gd name="connsiteY3" fmla="*/ 48847 h 48847"/>
              <a:gd name="connsiteX4" fmla="*/ 0 w 361650"/>
              <a:gd name="connsiteY4" fmla="*/ 6244 h 48847"/>
              <a:gd name="connsiteX0" fmla="*/ 0 w 364577"/>
              <a:gd name="connsiteY0" fmla="*/ 8327 h 48847"/>
              <a:gd name="connsiteX1" fmla="*/ 318953 w 364577"/>
              <a:gd name="connsiteY1" fmla="*/ 0 h 48847"/>
              <a:gd name="connsiteX2" fmla="*/ 364577 w 364577"/>
              <a:gd name="connsiteY2" fmla="*/ 44489 h 48847"/>
              <a:gd name="connsiteX3" fmla="*/ 59129 w 364577"/>
              <a:gd name="connsiteY3" fmla="*/ 48847 h 48847"/>
              <a:gd name="connsiteX4" fmla="*/ 0 w 364577"/>
              <a:gd name="connsiteY4" fmla="*/ 8327 h 48847"/>
              <a:gd name="connsiteX0" fmla="*/ 0 w 358075"/>
              <a:gd name="connsiteY0" fmla="*/ 12079 h 48847"/>
              <a:gd name="connsiteX1" fmla="*/ 312451 w 358075"/>
              <a:gd name="connsiteY1" fmla="*/ 0 h 48847"/>
              <a:gd name="connsiteX2" fmla="*/ 358075 w 358075"/>
              <a:gd name="connsiteY2" fmla="*/ 44489 h 48847"/>
              <a:gd name="connsiteX3" fmla="*/ 52627 w 358075"/>
              <a:gd name="connsiteY3" fmla="*/ 48847 h 48847"/>
              <a:gd name="connsiteX4" fmla="*/ 0 w 358075"/>
              <a:gd name="connsiteY4" fmla="*/ 12079 h 48847"/>
              <a:gd name="connsiteX0" fmla="*/ 0 w 358075"/>
              <a:gd name="connsiteY0" fmla="*/ 12079 h 52599"/>
              <a:gd name="connsiteX1" fmla="*/ 312451 w 358075"/>
              <a:gd name="connsiteY1" fmla="*/ 0 h 52599"/>
              <a:gd name="connsiteX2" fmla="*/ 358075 w 358075"/>
              <a:gd name="connsiteY2" fmla="*/ 44489 h 52599"/>
              <a:gd name="connsiteX3" fmla="*/ 59129 w 358075"/>
              <a:gd name="connsiteY3" fmla="*/ 52599 h 52599"/>
              <a:gd name="connsiteX4" fmla="*/ 0 w 358075"/>
              <a:gd name="connsiteY4" fmla="*/ 12079 h 52599"/>
              <a:gd name="connsiteX0" fmla="*/ 0 w 358075"/>
              <a:gd name="connsiteY0" fmla="*/ 12079 h 50724"/>
              <a:gd name="connsiteX1" fmla="*/ 312451 w 358075"/>
              <a:gd name="connsiteY1" fmla="*/ 0 h 50724"/>
              <a:gd name="connsiteX2" fmla="*/ 358075 w 358075"/>
              <a:gd name="connsiteY2" fmla="*/ 44489 h 50724"/>
              <a:gd name="connsiteX3" fmla="*/ 55876 w 358075"/>
              <a:gd name="connsiteY3" fmla="*/ 50724 h 50724"/>
              <a:gd name="connsiteX4" fmla="*/ 0 w 358075"/>
              <a:gd name="connsiteY4" fmla="*/ 12079 h 50724"/>
              <a:gd name="connsiteX0" fmla="*/ 0 w 358075"/>
              <a:gd name="connsiteY0" fmla="*/ 12079 h 44489"/>
              <a:gd name="connsiteX1" fmla="*/ 312451 w 358075"/>
              <a:gd name="connsiteY1" fmla="*/ 0 h 44489"/>
              <a:gd name="connsiteX2" fmla="*/ 358075 w 358075"/>
              <a:gd name="connsiteY2" fmla="*/ 44489 h 44489"/>
              <a:gd name="connsiteX3" fmla="*/ 51975 w 358075"/>
              <a:gd name="connsiteY3" fmla="*/ 40931 h 44489"/>
              <a:gd name="connsiteX4" fmla="*/ 0 w 358075"/>
              <a:gd name="connsiteY4" fmla="*/ 12079 h 44489"/>
              <a:gd name="connsiteX0" fmla="*/ 0 w 358075"/>
              <a:gd name="connsiteY0" fmla="*/ 4370 h 36780"/>
              <a:gd name="connsiteX1" fmla="*/ 319278 w 358075"/>
              <a:gd name="connsiteY1" fmla="*/ 0 h 36780"/>
              <a:gd name="connsiteX2" fmla="*/ 358075 w 358075"/>
              <a:gd name="connsiteY2" fmla="*/ 36780 h 36780"/>
              <a:gd name="connsiteX3" fmla="*/ 51975 w 358075"/>
              <a:gd name="connsiteY3" fmla="*/ 33222 h 36780"/>
              <a:gd name="connsiteX4" fmla="*/ 0 w 358075"/>
              <a:gd name="connsiteY4" fmla="*/ 4370 h 36780"/>
              <a:gd name="connsiteX0" fmla="*/ 0 w 358075"/>
              <a:gd name="connsiteY0" fmla="*/ 4370 h 38851"/>
              <a:gd name="connsiteX1" fmla="*/ 319278 w 358075"/>
              <a:gd name="connsiteY1" fmla="*/ 0 h 38851"/>
              <a:gd name="connsiteX2" fmla="*/ 358075 w 358075"/>
              <a:gd name="connsiteY2" fmla="*/ 36780 h 38851"/>
              <a:gd name="connsiteX3" fmla="*/ 61730 w 358075"/>
              <a:gd name="connsiteY3" fmla="*/ 38851 h 38851"/>
              <a:gd name="connsiteX4" fmla="*/ 0 w 358075"/>
              <a:gd name="connsiteY4" fmla="*/ 4370 h 38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075" h="38851">
                <a:moveTo>
                  <a:pt x="0" y="4370"/>
                </a:moveTo>
                <a:lnTo>
                  <a:pt x="319278" y="0"/>
                </a:lnTo>
                <a:lnTo>
                  <a:pt x="358075" y="36780"/>
                </a:lnTo>
                <a:lnTo>
                  <a:pt x="61730" y="38851"/>
                </a:lnTo>
                <a:lnTo>
                  <a:pt x="0" y="4370"/>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697" name="矩形 7">
            <a:extLst>
              <a:ext uri="{FF2B5EF4-FFF2-40B4-BE49-F238E27FC236}">
                <a16:creationId xmlns:a16="http://schemas.microsoft.com/office/drawing/2014/main" id="{A0BDA429-6E65-C9A8-460D-FEFF4DFD04CD}"/>
              </a:ext>
            </a:extLst>
          </p:cNvPr>
          <p:cNvSpPr/>
          <p:nvPr/>
        </p:nvSpPr>
        <p:spPr>
          <a:xfrm rot="4140000">
            <a:off x="7809460" y="4161937"/>
            <a:ext cx="201600" cy="44240"/>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30429 w 340927"/>
              <a:gd name="connsiteY0" fmla="*/ 0 h 52079"/>
              <a:gd name="connsiteX1" fmla="*/ 340927 w 340927"/>
              <a:gd name="connsiteY1" fmla="*/ 1880 h 52079"/>
              <a:gd name="connsiteX2" fmla="*/ 318584 w 340927"/>
              <a:gd name="connsiteY2" fmla="*/ 48652 h 52079"/>
              <a:gd name="connsiteX3" fmla="*/ 0 w 340927"/>
              <a:gd name="connsiteY3" fmla="*/ 52079 h 52079"/>
              <a:gd name="connsiteX4" fmla="*/ 30429 w 340927"/>
              <a:gd name="connsiteY4" fmla="*/ 0 h 5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927" h="52079">
                <a:moveTo>
                  <a:pt x="30429" y="0"/>
                </a:moveTo>
                <a:lnTo>
                  <a:pt x="340927" y="1880"/>
                </a:lnTo>
                <a:lnTo>
                  <a:pt x="318584" y="48652"/>
                </a:lnTo>
                <a:lnTo>
                  <a:pt x="0" y="52079"/>
                </a:lnTo>
                <a:lnTo>
                  <a:pt x="30429" y="0"/>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698" name="正五边形 2">
            <a:extLst>
              <a:ext uri="{FF2B5EF4-FFF2-40B4-BE49-F238E27FC236}">
                <a16:creationId xmlns:a16="http://schemas.microsoft.com/office/drawing/2014/main" id="{B73DC610-2238-044F-22BD-1071BA17AD49}"/>
              </a:ext>
            </a:extLst>
          </p:cNvPr>
          <p:cNvSpPr/>
          <p:nvPr/>
        </p:nvSpPr>
        <p:spPr>
          <a:xfrm rot="15923605" flipV="1">
            <a:off x="9935028" y="3869513"/>
            <a:ext cx="256473" cy="72000"/>
          </a:xfrm>
          <a:custGeom>
            <a:avLst/>
            <a:gdLst>
              <a:gd name="connsiteX0" fmla="*/ 1 w 540000"/>
              <a:gd name="connsiteY0" fmla="*/ 151258 h 396000"/>
              <a:gd name="connsiteX1" fmla="*/ 270000 w 540000"/>
              <a:gd name="connsiteY1" fmla="*/ 0 h 396000"/>
              <a:gd name="connsiteX2" fmla="*/ 539999 w 540000"/>
              <a:gd name="connsiteY2" fmla="*/ 151258 h 396000"/>
              <a:gd name="connsiteX3" fmla="*/ 436869 w 540000"/>
              <a:gd name="connsiteY3" fmla="*/ 395999 h 396000"/>
              <a:gd name="connsiteX4" fmla="*/ 103131 w 540000"/>
              <a:gd name="connsiteY4" fmla="*/ 395999 h 396000"/>
              <a:gd name="connsiteX5" fmla="*/ 1 w 540000"/>
              <a:gd name="connsiteY5" fmla="*/ 151258 h 396000"/>
              <a:gd name="connsiteX0" fmla="*/ 0 w 539998"/>
              <a:gd name="connsiteY0" fmla="*/ 151258 h 395999"/>
              <a:gd name="connsiteX1" fmla="*/ 269999 w 539998"/>
              <a:gd name="connsiteY1" fmla="*/ 0 h 395999"/>
              <a:gd name="connsiteX2" fmla="*/ 539998 w 539998"/>
              <a:gd name="connsiteY2" fmla="*/ 151258 h 395999"/>
              <a:gd name="connsiteX3" fmla="*/ 436868 w 539998"/>
              <a:gd name="connsiteY3" fmla="*/ 395999 h 395999"/>
              <a:gd name="connsiteX4" fmla="*/ 170993 w 539998"/>
              <a:gd name="connsiteY4" fmla="*/ 340261 h 395999"/>
              <a:gd name="connsiteX5" fmla="*/ 0 w 539998"/>
              <a:gd name="connsiteY5" fmla="*/ 151258 h 395999"/>
              <a:gd name="connsiteX0" fmla="*/ 0 w 539998"/>
              <a:gd name="connsiteY0" fmla="*/ 151258 h 348554"/>
              <a:gd name="connsiteX1" fmla="*/ 269999 w 539998"/>
              <a:gd name="connsiteY1" fmla="*/ 0 h 348554"/>
              <a:gd name="connsiteX2" fmla="*/ 539998 w 539998"/>
              <a:gd name="connsiteY2" fmla="*/ 151258 h 348554"/>
              <a:gd name="connsiteX3" fmla="*/ 387202 w 539998"/>
              <a:gd name="connsiteY3" fmla="*/ 348554 h 348554"/>
              <a:gd name="connsiteX4" fmla="*/ 170993 w 539998"/>
              <a:gd name="connsiteY4" fmla="*/ 340261 h 348554"/>
              <a:gd name="connsiteX5" fmla="*/ 0 w 539998"/>
              <a:gd name="connsiteY5" fmla="*/ 151258 h 348554"/>
              <a:gd name="connsiteX0" fmla="*/ 0 w 541517"/>
              <a:gd name="connsiteY0" fmla="*/ 151258 h 348554"/>
              <a:gd name="connsiteX1" fmla="*/ 269999 w 541517"/>
              <a:gd name="connsiteY1" fmla="*/ 0 h 348554"/>
              <a:gd name="connsiteX2" fmla="*/ 541517 w 541517"/>
              <a:gd name="connsiteY2" fmla="*/ 156362 h 348554"/>
              <a:gd name="connsiteX3" fmla="*/ 387202 w 541517"/>
              <a:gd name="connsiteY3" fmla="*/ 348554 h 348554"/>
              <a:gd name="connsiteX4" fmla="*/ 170993 w 541517"/>
              <a:gd name="connsiteY4" fmla="*/ 340261 h 348554"/>
              <a:gd name="connsiteX5" fmla="*/ 0 w 541517"/>
              <a:gd name="connsiteY5" fmla="*/ 151258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79268 w 549792"/>
              <a:gd name="connsiteY4" fmla="*/ 340261 h 348554"/>
              <a:gd name="connsiteX5" fmla="*/ 0 w 549792"/>
              <a:gd name="connsiteY5" fmla="*/ 157054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62967 w 549792"/>
              <a:gd name="connsiteY4" fmla="*/ 341019 h 348554"/>
              <a:gd name="connsiteX5" fmla="*/ 0 w 549792"/>
              <a:gd name="connsiteY5" fmla="*/ 157054 h 348554"/>
              <a:gd name="connsiteX0" fmla="*/ 0 w 549792"/>
              <a:gd name="connsiteY0" fmla="*/ 157054 h 341048"/>
              <a:gd name="connsiteX1" fmla="*/ 278274 w 549792"/>
              <a:gd name="connsiteY1" fmla="*/ 0 h 341048"/>
              <a:gd name="connsiteX2" fmla="*/ 549792 w 549792"/>
              <a:gd name="connsiteY2" fmla="*/ 156362 h 341048"/>
              <a:gd name="connsiteX3" fmla="*/ 372554 w 549792"/>
              <a:gd name="connsiteY3" fmla="*/ 341048 h 341048"/>
              <a:gd name="connsiteX4" fmla="*/ 162967 w 549792"/>
              <a:gd name="connsiteY4" fmla="*/ 341019 h 341048"/>
              <a:gd name="connsiteX5" fmla="*/ 0 w 549792"/>
              <a:gd name="connsiteY5" fmla="*/ 157054 h 341048"/>
              <a:gd name="connsiteX0" fmla="*/ 0 w 526489"/>
              <a:gd name="connsiteY0" fmla="*/ 157054 h 341048"/>
              <a:gd name="connsiteX1" fmla="*/ 278274 w 526489"/>
              <a:gd name="connsiteY1" fmla="*/ 0 h 341048"/>
              <a:gd name="connsiteX2" fmla="*/ 526490 w 526489"/>
              <a:gd name="connsiteY2" fmla="*/ 185308 h 341048"/>
              <a:gd name="connsiteX3" fmla="*/ 372554 w 526489"/>
              <a:gd name="connsiteY3" fmla="*/ 341048 h 341048"/>
              <a:gd name="connsiteX4" fmla="*/ 162967 w 526489"/>
              <a:gd name="connsiteY4" fmla="*/ 341019 h 341048"/>
              <a:gd name="connsiteX5" fmla="*/ 0 w 526489"/>
              <a:gd name="connsiteY5" fmla="*/ 157054 h 341048"/>
              <a:gd name="connsiteX0" fmla="*/ 0 w 526490"/>
              <a:gd name="connsiteY0" fmla="*/ 168893 h 352887"/>
              <a:gd name="connsiteX1" fmla="*/ 279353 w 526490"/>
              <a:gd name="connsiteY1" fmla="*/ 0 h 352887"/>
              <a:gd name="connsiteX2" fmla="*/ 526490 w 526490"/>
              <a:gd name="connsiteY2" fmla="*/ 197147 h 352887"/>
              <a:gd name="connsiteX3" fmla="*/ 372554 w 526490"/>
              <a:gd name="connsiteY3" fmla="*/ 352887 h 352887"/>
              <a:gd name="connsiteX4" fmla="*/ 162967 w 526490"/>
              <a:gd name="connsiteY4" fmla="*/ 352858 h 352887"/>
              <a:gd name="connsiteX5" fmla="*/ 0 w 526490"/>
              <a:gd name="connsiteY5" fmla="*/ 168893 h 352887"/>
              <a:gd name="connsiteX0" fmla="*/ 1 w 471079"/>
              <a:gd name="connsiteY0" fmla="*/ 133038 h 352887"/>
              <a:gd name="connsiteX1" fmla="*/ 223942 w 471079"/>
              <a:gd name="connsiteY1" fmla="*/ 0 h 352887"/>
              <a:gd name="connsiteX2" fmla="*/ 471079 w 471079"/>
              <a:gd name="connsiteY2" fmla="*/ 197147 h 352887"/>
              <a:gd name="connsiteX3" fmla="*/ 317143 w 471079"/>
              <a:gd name="connsiteY3" fmla="*/ 352887 h 352887"/>
              <a:gd name="connsiteX4" fmla="*/ 107556 w 471079"/>
              <a:gd name="connsiteY4" fmla="*/ 352858 h 352887"/>
              <a:gd name="connsiteX5" fmla="*/ 1 w 471079"/>
              <a:gd name="connsiteY5" fmla="*/ 133038 h 352887"/>
              <a:gd name="connsiteX0" fmla="*/ -1 w 471077"/>
              <a:gd name="connsiteY0" fmla="*/ 133038 h 352887"/>
              <a:gd name="connsiteX1" fmla="*/ 223940 w 471077"/>
              <a:gd name="connsiteY1" fmla="*/ 0 h 352887"/>
              <a:gd name="connsiteX2" fmla="*/ 471077 w 471077"/>
              <a:gd name="connsiteY2" fmla="*/ 197147 h 352887"/>
              <a:gd name="connsiteX3" fmla="*/ 317141 w 471077"/>
              <a:gd name="connsiteY3" fmla="*/ 352887 h 352887"/>
              <a:gd name="connsiteX4" fmla="*/ 5075 w 471077"/>
              <a:gd name="connsiteY4" fmla="*/ 317290 h 352887"/>
              <a:gd name="connsiteX5" fmla="*/ -1 w 471077"/>
              <a:gd name="connsiteY5" fmla="*/ 133038 h 352887"/>
              <a:gd name="connsiteX0" fmla="*/ 1 w 471079"/>
              <a:gd name="connsiteY0" fmla="*/ 133038 h 387606"/>
              <a:gd name="connsiteX1" fmla="*/ 223942 w 471079"/>
              <a:gd name="connsiteY1" fmla="*/ 0 h 387606"/>
              <a:gd name="connsiteX2" fmla="*/ 471079 w 471079"/>
              <a:gd name="connsiteY2" fmla="*/ 197147 h 387606"/>
              <a:gd name="connsiteX3" fmla="*/ 258029 w 471079"/>
              <a:gd name="connsiteY3" fmla="*/ 387605 h 387606"/>
              <a:gd name="connsiteX4" fmla="*/ 5077 w 471079"/>
              <a:gd name="connsiteY4" fmla="*/ 317290 h 387606"/>
              <a:gd name="connsiteX5" fmla="*/ 1 w 471079"/>
              <a:gd name="connsiteY5" fmla="*/ 133038 h 387606"/>
              <a:gd name="connsiteX0" fmla="*/ -1 w 471077"/>
              <a:gd name="connsiteY0" fmla="*/ 133038 h 383884"/>
              <a:gd name="connsiteX1" fmla="*/ 223940 w 471077"/>
              <a:gd name="connsiteY1" fmla="*/ 0 h 383884"/>
              <a:gd name="connsiteX2" fmla="*/ 471077 w 471077"/>
              <a:gd name="connsiteY2" fmla="*/ 197147 h 383884"/>
              <a:gd name="connsiteX3" fmla="*/ 259158 w 471077"/>
              <a:gd name="connsiteY3" fmla="*/ 383885 h 383884"/>
              <a:gd name="connsiteX4" fmla="*/ 5075 w 471077"/>
              <a:gd name="connsiteY4" fmla="*/ 317290 h 383884"/>
              <a:gd name="connsiteX5" fmla="*/ -1 w 471077"/>
              <a:gd name="connsiteY5" fmla="*/ 133038 h 383884"/>
              <a:gd name="connsiteX0" fmla="*/ 1 w 471079"/>
              <a:gd name="connsiteY0" fmla="*/ 133038 h 391326"/>
              <a:gd name="connsiteX1" fmla="*/ 223942 w 471079"/>
              <a:gd name="connsiteY1" fmla="*/ 0 h 391326"/>
              <a:gd name="connsiteX2" fmla="*/ 471079 w 471079"/>
              <a:gd name="connsiteY2" fmla="*/ 197147 h 391326"/>
              <a:gd name="connsiteX3" fmla="*/ 256898 w 471079"/>
              <a:gd name="connsiteY3" fmla="*/ 391326 h 391326"/>
              <a:gd name="connsiteX4" fmla="*/ 5077 w 471079"/>
              <a:gd name="connsiteY4" fmla="*/ 317290 h 391326"/>
              <a:gd name="connsiteX5" fmla="*/ 1 w 471079"/>
              <a:gd name="connsiteY5" fmla="*/ 133038 h 391326"/>
              <a:gd name="connsiteX0" fmla="*/ -1 w 471286"/>
              <a:gd name="connsiteY0" fmla="*/ -1 h 427029"/>
              <a:gd name="connsiteX1" fmla="*/ 224149 w 471286"/>
              <a:gd name="connsiteY1" fmla="*/ 35703 h 427029"/>
              <a:gd name="connsiteX2" fmla="*/ 471286 w 471286"/>
              <a:gd name="connsiteY2" fmla="*/ 232850 h 427029"/>
              <a:gd name="connsiteX3" fmla="*/ 257105 w 471286"/>
              <a:gd name="connsiteY3" fmla="*/ 427029 h 427029"/>
              <a:gd name="connsiteX4" fmla="*/ 5284 w 471286"/>
              <a:gd name="connsiteY4" fmla="*/ 352993 h 427029"/>
              <a:gd name="connsiteX5" fmla="*/ -1 w 471286"/>
              <a:gd name="connsiteY5" fmla="*/ -1 h 427029"/>
              <a:gd name="connsiteX0" fmla="*/ 6309 w 466218"/>
              <a:gd name="connsiteY0" fmla="*/ 52523 h 391326"/>
              <a:gd name="connsiteX1" fmla="*/ 219081 w 466218"/>
              <a:gd name="connsiteY1" fmla="*/ 0 h 391326"/>
              <a:gd name="connsiteX2" fmla="*/ 466218 w 466218"/>
              <a:gd name="connsiteY2" fmla="*/ 197147 h 391326"/>
              <a:gd name="connsiteX3" fmla="*/ 252037 w 466218"/>
              <a:gd name="connsiteY3" fmla="*/ 391326 h 391326"/>
              <a:gd name="connsiteX4" fmla="*/ 216 w 466218"/>
              <a:gd name="connsiteY4" fmla="*/ 317290 h 391326"/>
              <a:gd name="connsiteX5" fmla="*/ 6309 w 466218"/>
              <a:gd name="connsiteY5" fmla="*/ 52523 h 391326"/>
              <a:gd name="connsiteX0" fmla="*/ 0 w 473576"/>
              <a:gd name="connsiteY0" fmla="*/ 42743 h 391326"/>
              <a:gd name="connsiteX1" fmla="*/ 226439 w 473576"/>
              <a:gd name="connsiteY1" fmla="*/ 0 h 391326"/>
              <a:gd name="connsiteX2" fmla="*/ 473576 w 473576"/>
              <a:gd name="connsiteY2" fmla="*/ 197147 h 391326"/>
              <a:gd name="connsiteX3" fmla="*/ 259395 w 473576"/>
              <a:gd name="connsiteY3" fmla="*/ 391326 h 391326"/>
              <a:gd name="connsiteX4" fmla="*/ 7574 w 473576"/>
              <a:gd name="connsiteY4" fmla="*/ 317290 h 391326"/>
              <a:gd name="connsiteX5" fmla="*/ 0 w 473576"/>
              <a:gd name="connsiteY5" fmla="*/ 42743 h 391326"/>
              <a:gd name="connsiteX0" fmla="*/ -1 w 469136"/>
              <a:gd name="connsiteY0" fmla="*/ 41703 h 391326"/>
              <a:gd name="connsiteX1" fmla="*/ 221999 w 469136"/>
              <a:gd name="connsiteY1" fmla="*/ 0 h 391326"/>
              <a:gd name="connsiteX2" fmla="*/ 469136 w 469136"/>
              <a:gd name="connsiteY2" fmla="*/ 197147 h 391326"/>
              <a:gd name="connsiteX3" fmla="*/ 254955 w 469136"/>
              <a:gd name="connsiteY3" fmla="*/ 391326 h 391326"/>
              <a:gd name="connsiteX4" fmla="*/ 3134 w 469136"/>
              <a:gd name="connsiteY4" fmla="*/ 317290 h 391326"/>
              <a:gd name="connsiteX5" fmla="*/ -1 w 469136"/>
              <a:gd name="connsiteY5" fmla="*/ 41703 h 391326"/>
              <a:gd name="connsiteX0" fmla="*/ 1 w 469138"/>
              <a:gd name="connsiteY0" fmla="*/ 41703 h 391326"/>
              <a:gd name="connsiteX1" fmla="*/ 222001 w 469138"/>
              <a:gd name="connsiteY1" fmla="*/ 0 h 391326"/>
              <a:gd name="connsiteX2" fmla="*/ 469138 w 469138"/>
              <a:gd name="connsiteY2" fmla="*/ 197147 h 391326"/>
              <a:gd name="connsiteX3" fmla="*/ 254957 w 469138"/>
              <a:gd name="connsiteY3" fmla="*/ 391326 h 391326"/>
              <a:gd name="connsiteX4" fmla="*/ 4567 w 469138"/>
              <a:gd name="connsiteY4" fmla="*/ 368891 h 391326"/>
              <a:gd name="connsiteX5" fmla="*/ 1 w 469138"/>
              <a:gd name="connsiteY5" fmla="*/ 41703 h 391326"/>
              <a:gd name="connsiteX0" fmla="*/ -1 w 476077"/>
              <a:gd name="connsiteY0" fmla="*/ 41703 h 391326"/>
              <a:gd name="connsiteX1" fmla="*/ 221999 w 476077"/>
              <a:gd name="connsiteY1" fmla="*/ 0 h 391326"/>
              <a:gd name="connsiteX2" fmla="*/ 476077 w 476077"/>
              <a:gd name="connsiteY2" fmla="*/ 286407 h 391326"/>
              <a:gd name="connsiteX3" fmla="*/ 254955 w 476077"/>
              <a:gd name="connsiteY3" fmla="*/ 391326 h 391326"/>
              <a:gd name="connsiteX4" fmla="*/ 4565 w 476077"/>
              <a:gd name="connsiteY4" fmla="*/ 368891 h 391326"/>
              <a:gd name="connsiteX5" fmla="*/ -1 w 476077"/>
              <a:gd name="connsiteY5" fmla="*/ 41703 h 391326"/>
              <a:gd name="connsiteX0" fmla="*/ 1 w 475363"/>
              <a:gd name="connsiteY0" fmla="*/ 41703 h 391326"/>
              <a:gd name="connsiteX1" fmla="*/ 222001 w 475363"/>
              <a:gd name="connsiteY1" fmla="*/ 0 h 391326"/>
              <a:gd name="connsiteX2" fmla="*/ 475363 w 475363"/>
              <a:gd name="connsiteY2" fmla="*/ 260615 h 391326"/>
              <a:gd name="connsiteX3" fmla="*/ 254957 w 475363"/>
              <a:gd name="connsiteY3" fmla="*/ 391326 h 391326"/>
              <a:gd name="connsiteX4" fmla="*/ 4567 w 475363"/>
              <a:gd name="connsiteY4" fmla="*/ 368891 h 391326"/>
              <a:gd name="connsiteX5" fmla="*/ 1 w 475363"/>
              <a:gd name="connsiteY5" fmla="*/ 41703 h 391326"/>
              <a:gd name="connsiteX0" fmla="*/ 1 w 474649"/>
              <a:gd name="connsiteY0" fmla="*/ 67502 h 391326"/>
              <a:gd name="connsiteX1" fmla="*/ 221287 w 474649"/>
              <a:gd name="connsiteY1" fmla="*/ 0 h 391326"/>
              <a:gd name="connsiteX2" fmla="*/ 474649 w 474649"/>
              <a:gd name="connsiteY2" fmla="*/ 260615 h 391326"/>
              <a:gd name="connsiteX3" fmla="*/ 254243 w 474649"/>
              <a:gd name="connsiteY3" fmla="*/ 391326 h 391326"/>
              <a:gd name="connsiteX4" fmla="*/ 3853 w 474649"/>
              <a:gd name="connsiteY4" fmla="*/ 368891 h 391326"/>
              <a:gd name="connsiteX5" fmla="*/ 1 w 474649"/>
              <a:gd name="connsiteY5" fmla="*/ 67502 h 391326"/>
              <a:gd name="connsiteX0" fmla="*/ -1 w 479440"/>
              <a:gd name="connsiteY0" fmla="*/ 55638 h 391326"/>
              <a:gd name="connsiteX1" fmla="*/ 226078 w 479440"/>
              <a:gd name="connsiteY1" fmla="*/ 0 h 391326"/>
              <a:gd name="connsiteX2" fmla="*/ 479440 w 479440"/>
              <a:gd name="connsiteY2" fmla="*/ 260615 h 391326"/>
              <a:gd name="connsiteX3" fmla="*/ 259034 w 479440"/>
              <a:gd name="connsiteY3" fmla="*/ 391326 h 391326"/>
              <a:gd name="connsiteX4" fmla="*/ 8644 w 479440"/>
              <a:gd name="connsiteY4" fmla="*/ 368891 h 391326"/>
              <a:gd name="connsiteX5" fmla="*/ -1 w 479440"/>
              <a:gd name="connsiteY5" fmla="*/ 55638 h 39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440" h="391326">
                <a:moveTo>
                  <a:pt x="-1" y="55638"/>
                </a:moveTo>
                <a:lnTo>
                  <a:pt x="226078" y="0"/>
                </a:lnTo>
                <a:lnTo>
                  <a:pt x="479440" y="260615"/>
                </a:lnTo>
                <a:lnTo>
                  <a:pt x="259034" y="391326"/>
                </a:lnTo>
                <a:lnTo>
                  <a:pt x="8644" y="368891"/>
                </a:lnTo>
                <a:cubicBezTo>
                  <a:pt x="6882" y="251226"/>
                  <a:pt x="1761" y="173303"/>
                  <a:pt x="-1" y="55638"/>
                </a:cubicBezTo>
                <a:close/>
              </a:path>
            </a:pathLst>
          </a:custGeom>
          <a:solidFill>
            <a:srgbClr val="DFB5D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699" name="矩形 7">
            <a:extLst>
              <a:ext uri="{FF2B5EF4-FFF2-40B4-BE49-F238E27FC236}">
                <a16:creationId xmlns:a16="http://schemas.microsoft.com/office/drawing/2014/main" id="{F4DCF85B-668A-A1FF-0A11-B2F366271917}"/>
              </a:ext>
            </a:extLst>
          </p:cNvPr>
          <p:cNvSpPr/>
          <p:nvPr/>
        </p:nvSpPr>
        <p:spPr>
          <a:xfrm rot="5400000">
            <a:off x="10053844" y="3950131"/>
            <a:ext cx="127416" cy="35999"/>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30429 w 340927"/>
              <a:gd name="connsiteY0" fmla="*/ 0 h 52079"/>
              <a:gd name="connsiteX1" fmla="*/ 340927 w 340927"/>
              <a:gd name="connsiteY1" fmla="*/ 1880 h 52079"/>
              <a:gd name="connsiteX2" fmla="*/ 318584 w 340927"/>
              <a:gd name="connsiteY2" fmla="*/ 48652 h 52079"/>
              <a:gd name="connsiteX3" fmla="*/ 0 w 340927"/>
              <a:gd name="connsiteY3" fmla="*/ 52079 h 52079"/>
              <a:gd name="connsiteX4" fmla="*/ 30429 w 340927"/>
              <a:gd name="connsiteY4" fmla="*/ 0 h 52079"/>
              <a:gd name="connsiteX0" fmla="*/ 30429 w 324013"/>
              <a:gd name="connsiteY0" fmla="*/ 924 h 53003"/>
              <a:gd name="connsiteX1" fmla="*/ 324013 w 324013"/>
              <a:gd name="connsiteY1" fmla="*/ 0 h 53003"/>
              <a:gd name="connsiteX2" fmla="*/ 318584 w 324013"/>
              <a:gd name="connsiteY2" fmla="*/ 49576 h 53003"/>
              <a:gd name="connsiteX3" fmla="*/ 0 w 324013"/>
              <a:gd name="connsiteY3" fmla="*/ 53003 h 53003"/>
              <a:gd name="connsiteX4" fmla="*/ 30429 w 324013"/>
              <a:gd name="connsiteY4" fmla="*/ 924 h 53003"/>
              <a:gd name="connsiteX0" fmla="*/ 30429 w 324020"/>
              <a:gd name="connsiteY0" fmla="*/ 925 h 53004"/>
              <a:gd name="connsiteX1" fmla="*/ 324019 w 324020"/>
              <a:gd name="connsiteY1" fmla="*/ 0 h 53004"/>
              <a:gd name="connsiteX2" fmla="*/ 318584 w 324020"/>
              <a:gd name="connsiteY2" fmla="*/ 49577 h 53004"/>
              <a:gd name="connsiteX3" fmla="*/ 0 w 324020"/>
              <a:gd name="connsiteY3" fmla="*/ 53004 h 53004"/>
              <a:gd name="connsiteX4" fmla="*/ 30429 w 324020"/>
              <a:gd name="connsiteY4" fmla="*/ 925 h 53004"/>
              <a:gd name="connsiteX0" fmla="*/ 30429 w 318584"/>
              <a:gd name="connsiteY0" fmla="*/ 926 h 53005"/>
              <a:gd name="connsiteX1" fmla="*/ 318386 w 318584"/>
              <a:gd name="connsiteY1" fmla="*/ 0 h 53005"/>
              <a:gd name="connsiteX2" fmla="*/ 318584 w 318584"/>
              <a:gd name="connsiteY2" fmla="*/ 49578 h 53005"/>
              <a:gd name="connsiteX3" fmla="*/ 0 w 318584"/>
              <a:gd name="connsiteY3" fmla="*/ 53005 h 53005"/>
              <a:gd name="connsiteX4" fmla="*/ 30429 w 318584"/>
              <a:gd name="connsiteY4" fmla="*/ 926 h 53005"/>
              <a:gd name="connsiteX0" fmla="*/ 13508 w 301663"/>
              <a:gd name="connsiteY0" fmla="*/ 926 h 53004"/>
              <a:gd name="connsiteX1" fmla="*/ 301465 w 301663"/>
              <a:gd name="connsiteY1" fmla="*/ 0 h 53004"/>
              <a:gd name="connsiteX2" fmla="*/ 301663 w 301663"/>
              <a:gd name="connsiteY2" fmla="*/ 49578 h 53004"/>
              <a:gd name="connsiteX3" fmla="*/ -1 w 301663"/>
              <a:gd name="connsiteY3" fmla="*/ 53004 h 53004"/>
              <a:gd name="connsiteX4" fmla="*/ 13508 w 301663"/>
              <a:gd name="connsiteY4" fmla="*/ 926 h 53004"/>
              <a:gd name="connsiteX0" fmla="*/ 2239 w 301663"/>
              <a:gd name="connsiteY0" fmla="*/ 925 h 53004"/>
              <a:gd name="connsiteX1" fmla="*/ 301465 w 301663"/>
              <a:gd name="connsiteY1" fmla="*/ 0 h 53004"/>
              <a:gd name="connsiteX2" fmla="*/ 301663 w 301663"/>
              <a:gd name="connsiteY2" fmla="*/ 49578 h 53004"/>
              <a:gd name="connsiteX3" fmla="*/ -1 w 301663"/>
              <a:gd name="connsiteY3" fmla="*/ 53004 h 53004"/>
              <a:gd name="connsiteX4" fmla="*/ 2239 w 301663"/>
              <a:gd name="connsiteY4" fmla="*/ 925 h 53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663" h="53004">
                <a:moveTo>
                  <a:pt x="2239" y="925"/>
                </a:moveTo>
                <a:lnTo>
                  <a:pt x="301465" y="0"/>
                </a:lnTo>
                <a:lnTo>
                  <a:pt x="301663" y="49578"/>
                </a:lnTo>
                <a:lnTo>
                  <a:pt x="-1" y="53004"/>
                </a:lnTo>
                <a:lnTo>
                  <a:pt x="2239" y="925"/>
                </a:lnTo>
                <a:close/>
              </a:path>
            </a:pathLst>
          </a:custGeom>
          <a:solidFill>
            <a:srgbClr val="A20E7B"/>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00" name="矩形 7">
            <a:extLst>
              <a:ext uri="{FF2B5EF4-FFF2-40B4-BE49-F238E27FC236}">
                <a16:creationId xmlns:a16="http://schemas.microsoft.com/office/drawing/2014/main" id="{BCCF6839-7B47-9999-F14F-9FEA95481E8F}"/>
              </a:ext>
            </a:extLst>
          </p:cNvPr>
          <p:cNvSpPr/>
          <p:nvPr/>
        </p:nvSpPr>
        <p:spPr>
          <a:xfrm rot="3960000">
            <a:off x="10012541" y="3823196"/>
            <a:ext cx="150287" cy="37114"/>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30429 w 340927"/>
              <a:gd name="connsiteY0" fmla="*/ 0 h 52079"/>
              <a:gd name="connsiteX1" fmla="*/ 340927 w 340927"/>
              <a:gd name="connsiteY1" fmla="*/ 1880 h 52079"/>
              <a:gd name="connsiteX2" fmla="*/ 318584 w 340927"/>
              <a:gd name="connsiteY2" fmla="*/ 48652 h 52079"/>
              <a:gd name="connsiteX3" fmla="*/ 0 w 340927"/>
              <a:gd name="connsiteY3" fmla="*/ 52079 h 52079"/>
              <a:gd name="connsiteX4" fmla="*/ 30429 w 340927"/>
              <a:gd name="connsiteY4" fmla="*/ 0 h 52079"/>
              <a:gd name="connsiteX0" fmla="*/ 30429 w 351226"/>
              <a:gd name="connsiteY0" fmla="*/ 0 h 52079"/>
              <a:gd name="connsiteX1" fmla="*/ 351227 w 351226"/>
              <a:gd name="connsiteY1" fmla="*/ 4683 h 52079"/>
              <a:gd name="connsiteX2" fmla="*/ 318584 w 351226"/>
              <a:gd name="connsiteY2" fmla="*/ 48652 h 52079"/>
              <a:gd name="connsiteX3" fmla="*/ 0 w 351226"/>
              <a:gd name="connsiteY3" fmla="*/ 52079 h 52079"/>
              <a:gd name="connsiteX4" fmla="*/ 30429 w 351226"/>
              <a:gd name="connsiteY4" fmla="*/ 0 h 52079"/>
              <a:gd name="connsiteX0" fmla="*/ 30429 w 355812"/>
              <a:gd name="connsiteY0" fmla="*/ 1612 h 53691"/>
              <a:gd name="connsiteX1" fmla="*/ 355813 w 355812"/>
              <a:gd name="connsiteY1" fmla="*/ 1 h 53691"/>
              <a:gd name="connsiteX2" fmla="*/ 318584 w 355812"/>
              <a:gd name="connsiteY2" fmla="*/ 50264 h 53691"/>
              <a:gd name="connsiteX3" fmla="*/ 0 w 355812"/>
              <a:gd name="connsiteY3" fmla="*/ 53691 h 53691"/>
              <a:gd name="connsiteX4" fmla="*/ 30429 w 355812"/>
              <a:gd name="connsiteY4" fmla="*/ 1612 h 53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12" h="53691">
                <a:moveTo>
                  <a:pt x="30429" y="1612"/>
                </a:moveTo>
                <a:lnTo>
                  <a:pt x="355813" y="1"/>
                </a:lnTo>
                <a:lnTo>
                  <a:pt x="318584" y="50264"/>
                </a:lnTo>
                <a:lnTo>
                  <a:pt x="0" y="53691"/>
                </a:lnTo>
                <a:lnTo>
                  <a:pt x="30429" y="1612"/>
                </a:lnTo>
                <a:close/>
              </a:path>
            </a:pathLst>
          </a:custGeom>
          <a:solidFill>
            <a:srgbClr val="A20E7B"/>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01" name="正五边形 2">
            <a:extLst>
              <a:ext uri="{FF2B5EF4-FFF2-40B4-BE49-F238E27FC236}">
                <a16:creationId xmlns:a16="http://schemas.microsoft.com/office/drawing/2014/main" id="{9D035B31-9B54-8E1A-5B66-494902BF1B32}"/>
              </a:ext>
            </a:extLst>
          </p:cNvPr>
          <p:cNvSpPr/>
          <p:nvPr/>
        </p:nvSpPr>
        <p:spPr>
          <a:xfrm rot="15546034" flipV="1">
            <a:off x="9858003" y="3352622"/>
            <a:ext cx="234000" cy="66238"/>
          </a:xfrm>
          <a:custGeom>
            <a:avLst/>
            <a:gdLst>
              <a:gd name="connsiteX0" fmla="*/ 1 w 540000"/>
              <a:gd name="connsiteY0" fmla="*/ 151258 h 396000"/>
              <a:gd name="connsiteX1" fmla="*/ 270000 w 540000"/>
              <a:gd name="connsiteY1" fmla="*/ 0 h 396000"/>
              <a:gd name="connsiteX2" fmla="*/ 539999 w 540000"/>
              <a:gd name="connsiteY2" fmla="*/ 151258 h 396000"/>
              <a:gd name="connsiteX3" fmla="*/ 436869 w 540000"/>
              <a:gd name="connsiteY3" fmla="*/ 395999 h 396000"/>
              <a:gd name="connsiteX4" fmla="*/ 103131 w 540000"/>
              <a:gd name="connsiteY4" fmla="*/ 395999 h 396000"/>
              <a:gd name="connsiteX5" fmla="*/ 1 w 540000"/>
              <a:gd name="connsiteY5" fmla="*/ 151258 h 396000"/>
              <a:gd name="connsiteX0" fmla="*/ 0 w 539998"/>
              <a:gd name="connsiteY0" fmla="*/ 151258 h 395999"/>
              <a:gd name="connsiteX1" fmla="*/ 269999 w 539998"/>
              <a:gd name="connsiteY1" fmla="*/ 0 h 395999"/>
              <a:gd name="connsiteX2" fmla="*/ 539998 w 539998"/>
              <a:gd name="connsiteY2" fmla="*/ 151258 h 395999"/>
              <a:gd name="connsiteX3" fmla="*/ 436868 w 539998"/>
              <a:gd name="connsiteY3" fmla="*/ 395999 h 395999"/>
              <a:gd name="connsiteX4" fmla="*/ 170993 w 539998"/>
              <a:gd name="connsiteY4" fmla="*/ 340261 h 395999"/>
              <a:gd name="connsiteX5" fmla="*/ 0 w 539998"/>
              <a:gd name="connsiteY5" fmla="*/ 151258 h 395999"/>
              <a:gd name="connsiteX0" fmla="*/ 0 w 539998"/>
              <a:gd name="connsiteY0" fmla="*/ 151258 h 348554"/>
              <a:gd name="connsiteX1" fmla="*/ 269999 w 539998"/>
              <a:gd name="connsiteY1" fmla="*/ 0 h 348554"/>
              <a:gd name="connsiteX2" fmla="*/ 539998 w 539998"/>
              <a:gd name="connsiteY2" fmla="*/ 151258 h 348554"/>
              <a:gd name="connsiteX3" fmla="*/ 387202 w 539998"/>
              <a:gd name="connsiteY3" fmla="*/ 348554 h 348554"/>
              <a:gd name="connsiteX4" fmla="*/ 170993 w 539998"/>
              <a:gd name="connsiteY4" fmla="*/ 340261 h 348554"/>
              <a:gd name="connsiteX5" fmla="*/ 0 w 539998"/>
              <a:gd name="connsiteY5" fmla="*/ 151258 h 348554"/>
              <a:gd name="connsiteX0" fmla="*/ 0 w 541517"/>
              <a:gd name="connsiteY0" fmla="*/ 151258 h 348554"/>
              <a:gd name="connsiteX1" fmla="*/ 269999 w 541517"/>
              <a:gd name="connsiteY1" fmla="*/ 0 h 348554"/>
              <a:gd name="connsiteX2" fmla="*/ 541517 w 541517"/>
              <a:gd name="connsiteY2" fmla="*/ 156362 h 348554"/>
              <a:gd name="connsiteX3" fmla="*/ 387202 w 541517"/>
              <a:gd name="connsiteY3" fmla="*/ 348554 h 348554"/>
              <a:gd name="connsiteX4" fmla="*/ 170993 w 541517"/>
              <a:gd name="connsiteY4" fmla="*/ 340261 h 348554"/>
              <a:gd name="connsiteX5" fmla="*/ 0 w 541517"/>
              <a:gd name="connsiteY5" fmla="*/ 151258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79268 w 549792"/>
              <a:gd name="connsiteY4" fmla="*/ 340261 h 348554"/>
              <a:gd name="connsiteX5" fmla="*/ 0 w 549792"/>
              <a:gd name="connsiteY5" fmla="*/ 157054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62967 w 549792"/>
              <a:gd name="connsiteY4" fmla="*/ 341019 h 348554"/>
              <a:gd name="connsiteX5" fmla="*/ 0 w 549792"/>
              <a:gd name="connsiteY5" fmla="*/ 157054 h 348554"/>
              <a:gd name="connsiteX0" fmla="*/ 0 w 549792"/>
              <a:gd name="connsiteY0" fmla="*/ 157054 h 341048"/>
              <a:gd name="connsiteX1" fmla="*/ 278274 w 549792"/>
              <a:gd name="connsiteY1" fmla="*/ 0 h 341048"/>
              <a:gd name="connsiteX2" fmla="*/ 549792 w 549792"/>
              <a:gd name="connsiteY2" fmla="*/ 156362 h 341048"/>
              <a:gd name="connsiteX3" fmla="*/ 372554 w 549792"/>
              <a:gd name="connsiteY3" fmla="*/ 341048 h 341048"/>
              <a:gd name="connsiteX4" fmla="*/ 162967 w 549792"/>
              <a:gd name="connsiteY4" fmla="*/ 341019 h 341048"/>
              <a:gd name="connsiteX5" fmla="*/ 0 w 549792"/>
              <a:gd name="connsiteY5" fmla="*/ 157054 h 341048"/>
              <a:gd name="connsiteX0" fmla="*/ 0 w 526489"/>
              <a:gd name="connsiteY0" fmla="*/ 157054 h 341048"/>
              <a:gd name="connsiteX1" fmla="*/ 278274 w 526489"/>
              <a:gd name="connsiteY1" fmla="*/ 0 h 341048"/>
              <a:gd name="connsiteX2" fmla="*/ 526490 w 526489"/>
              <a:gd name="connsiteY2" fmla="*/ 185308 h 341048"/>
              <a:gd name="connsiteX3" fmla="*/ 372554 w 526489"/>
              <a:gd name="connsiteY3" fmla="*/ 341048 h 341048"/>
              <a:gd name="connsiteX4" fmla="*/ 162967 w 526489"/>
              <a:gd name="connsiteY4" fmla="*/ 341019 h 341048"/>
              <a:gd name="connsiteX5" fmla="*/ 0 w 526489"/>
              <a:gd name="connsiteY5" fmla="*/ 157054 h 341048"/>
              <a:gd name="connsiteX0" fmla="*/ 0 w 526490"/>
              <a:gd name="connsiteY0" fmla="*/ 168893 h 352887"/>
              <a:gd name="connsiteX1" fmla="*/ 279353 w 526490"/>
              <a:gd name="connsiteY1" fmla="*/ 0 h 352887"/>
              <a:gd name="connsiteX2" fmla="*/ 526490 w 526490"/>
              <a:gd name="connsiteY2" fmla="*/ 197147 h 352887"/>
              <a:gd name="connsiteX3" fmla="*/ 372554 w 526490"/>
              <a:gd name="connsiteY3" fmla="*/ 352887 h 352887"/>
              <a:gd name="connsiteX4" fmla="*/ 162967 w 526490"/>
              <a:gd name="connsiteY4" fmla="*/ 352858 h 352887"/>
              <a:gd name="connsiteX5" fmla="*/ 0 w 526490"/>
              <a:gd name="connsiteY5" fmla="*/ 168893 h 352887"/>
              <a:gd name="connsiteX0" fmla="*/ 1 w 471079"/>
              <a:gd name="connsiteY0" fmla="*/ 133038 h 352887"/>
              <a:gd name="connsiteX1" fmla="*/ 223942 w 471079"/>
              <a:gd name="connsiteY1" fmla="*/ 0 h 352887"/>
              <a:gd name="connsiteX2" fmla="*/ 471079 w 471079"/>
              <a:gd name="connsiteY2" fmla="*/ 197147 h 352887"/>
              <a:gd name="connsiteX3" fmla="*/ 317143 w 471079"/>
              <a:gd name="connsiteY3" fmla="*/ 352887 h 352887"/>
              <a:gd name="connsiteX4" fmla="*/ 107556 w 471079"/>
              <a:gd name="connsiteY4" fmla="*/ 352858 h 352887"/>
              <a:gd name="connsiteX5" fmla="*/ 1 w 471079"/>
              <a:gd name="connsiteY5" fmla="*/ 133038 h 352887"/>
              <a:gd name="connsiteX0" fmla="*/ -1 w 471077"/>
              <a:gd name="connsiteY0" fmla="*/ 133038 h 352887"/>
              <a:gd name="connsiteX1" fmla="*/ 223940 w 471077"/>
              <a:gd name="connsiteY1" fmla="*/ 0 h 352887"/>
              <a:gd name="connsiteX2" fmla="*/ 471077 w 471077"/>
              <a:gd name="connsiteY2" fmla="*/ 197147 h 352887"/>
              <a:gd name="connsiteX3" fmla="*/ 317141 w 471077"/>
              <a:gd name="connsiteY3" fmla="*/ 352887 h 352887"/>
              <a:gd name="connsiteX4" fmla="*/ 5075 w 471077"/>
              <a:gd name="connsiteY4" fmla="*/ 317290 h 352887"/>
              <a:gd name="connsiteX5" fmla="*/ -1 w 471077"/>
              <a:gd name="connsiteY5" fmla="*/ 133038 h 352887"/>
              <a:gd name="connsiteX0" fmla="*/ 1 w 471079"/>
              <a:gd name="connsiteY0" fmla="*/ 133038 h 387606"/>
              <a:gd name="connsiteX1" fmla="*/ 223942 w 471079"/>
              <a:gd name="connsiteY1" fmla="*/ 0 h 387606"/>
              <a:gd name="connsiteX2" fmla="*/ 471079 w 471079"/>
              <a:gd name="connsiteY2" fmla="*/ 197147 h 387606"/>
              <a:gd name="connsiteX3" fmla="*/ 258029 w 471079"/>
              <a:gd name="connsiteY3" fmla="*/ 387605 h 387606"/>
              <a:gd name="connsiteX4" fmla="*/ 5077 w 471079"/>
              <a:gd name="connsiteY4" fmla="*/ 317290 h 387606"/>
              <a:gd name="connsiteX5" fmla="*/ 1 w 471079"/>
              <a:gd name="connsiteY5" fmla="*/ 133038 h 387606"/>
              <a:gd name="connsiteX0" fmla="*/ -1 w 471077"/>
              <a:gd name="connsiteY0" fmla="*/ 133038 h 383884"/>
              <a:gd name="connsiteX1" fmla="*/ 223940 w 471077"/>
              <a:gd name="connsiteY1" fmla="*/ 0 h 383884"/>
              <a:gd name="connsiteX2" fmla="*/ 471077 w 471077"/>
              <a:gd name="connsiteY2" fmla="*/ 197147 h 383884"/>
              <a:gd name="connsiteX3" fmla="*/ 259158 w 471077"/>
              <a:gd name="connsiteY3" fmla="*/ 383885 h 383884"/>
              <a:gd name="connsiteX4" fmla="*/ 5075 w 471077"/>
              <a:gd name="connsiteY4" fmla="*/ 317290 h 383884"/>
              <a:gd name="connsiteX5" fmla="*/ -1 w 471077"/>
              <a:gd name="connsiteY5" fmla="*/ 133038 h 383884"/>
              <a:gd name="connsiteX0" fmla="*/ 1 w 471079"/>
              <a:gd name="connsiteY0" fmla="*/ 133038 h 391326"/>
              <a:gd name="connsiteX1" fmla="*/ 223942 w 471079"/>
              <a:gd name="connsiteY1" fmla="*/ 0 h 391326"/>
              <a:gd name="connsiteX2" fmla="*/ 471079 w 471079"/>
              <a:gd name="connsiteY2" fmla="*/ 197147 h 391326"/>
              <a:gd name="connsiteX3" fmla="*/ 256898 w 471079"/>
              <a:gd name="connsiteY3" fmla="*/ 391326 h 391326"/>
              <a:gd name="connsiteX4" fmla="*/ 5077 w 471079"/>
              <a:gd name="connsiteY4" fmla="*/ 317290 h 391326"/>
              <a:gd name="connsiteX5" fmla="*/ 1 w 471079"/>
              <a:gd name="connsiteY5" fmla="*/ 133038 h 391326"/>
              <a:gd name="connsiteX0" fmla="*/ -1 w 471286"/>
              <a:gd name="connsiteY0" fmla="*/ -1 h 427029"/>
              <a:gd name="connsiteX1" fmla="*/ 224149 w 471286"/>
              <a:gd name="connsiteY1" fmla="*/ 35703 h 427029"/>
              <a:gd name="connsiteX2" fmla="*/ 471286 w 471286"/>
              <a:gd name="connsiteY2" fmla="*/ 232850 h 427029"/>
              <a:gd name="connsiteX3" fmla="*/ 257105 w 471286"/>
              <a:gd name="connsiteY3" fmla="*/ 427029 h 427029"/>
              <a:gd name="connsiteX4" fmla="*/ 5284 w 471286"/>
              <a:gd name="connsiteY4" fmla="*/ 352993 h 427029"/>
              <a:gd name="connsiteX5" fmla="*/ -1 w 471286"/>
              <a:gd name="connsiteY5" fmla="*/ -1 h 427029"/>
              <a:gd name="connsiteX0" fmla="*/ 6309 w 466218"/>
              <a:gd name="connsiteY0" fmla="*/ 52523 h 391326"/>
              <a:gd name="connsiteX1" fmla="*/ 219081 w 466218"/>
              <a:gd name="connsiteY1" fmla="*/ 0 h 391326"/>
              <a:gd name="connsiteX2" fmla="*/ 466218 w 466218"/>
              <a:gd name="connsiteY2" fmla="*/ 197147 h 391326"/>
              <a:gd name="connsiteX3" fmla="*/ 252037 w 466218"/>
              <a:gd name="connsiteY3" fmla="*/ 391326 h 391326"/>
              <a:gd name="connsiteX4" fmla="*/ 216 w 466218"/>
              <a:gd name="connsiteY4" fmla="*/ 317290 h 391326"/>
              <a:gd name="connsiteX5" fmla="*/ 6309 w 466218"/>
              <a:gd name="connsiteY5" fmla="*/ 52523 h 391326"/>
              <a:gd name="connsiteX0" fmla="*/ 0 w 473576"/>
              <a:gd name="connsiteY0" fmla="*/ 42743 h 391326"/>
              <a:gd name="connsiteX1" fmla="*/ 226439 w 473576"/>
              <a:gd name="connsiteY1" fmla="*/ 0 h 391326"/>
              <a:gd name="connsiteX2" fmla="*/ 473576 w 473576"/>
              <a:gd name="connsiteY2" fmla="*/ 197147 h 391326"/>
              <a:gd name="connsiteX3" fmla="*/ 259395 w 473576"/>
              <a:gd name="connsiteY3" fmla="*/ 391326 h 391326"/>
              <a:gd name="connsiteX4" fmla="*/ 7574 w 473576"/>
              <a:gd name="connsiteY4" fmla="*/ 317290 h 391326"/>
              <a:gd name="connsiteX5" fmla="*/ 0 w 473576"/>
              <a:gd name="connsiteY5" fmla="*/ 42743 h 391326"/>
              <a:gd name="connsiteX0" fmla="*/ -1 w 469136"/>
              <a:gd name="connsiteY0" fmla="*/ 41703 h 391326"/>
              <a:gd name="connsiteX1" fmla="*/ 221999 w 469136"/>
              <a:gd name="connsiteY1" fmla="*/ 0 h 391326"/>
              <a:gd name="connsiteX2" fmla="*/ 469136 w 469136"/>
              <a:gd name="connsiteY2" fmla="*/ 197147 h 391326"/>
              <a:gd name="connsiteX3" fmla="*/ 254955 w 469136"/>
              <a:gd name="connsiteY3" fmla="*/ 391326 h 391326"/>
              <a:gd name="connsiteX4" fmla="*/ 3134 w 469136"/>
              <a:gd name="connsiteY4" fmla="*/ 317290 h 391326"/>
              <a:gd name="connsiteX5" fmla="*/ -1 w 469136"/>
              <a:gd name="connsiteY5" fmla="*/ 41703 h 391326"/>
              <a:gd name="connsiteX0" fmla="*/ 1 w 469138"/>
              <a:gd name="connsiteY0" fmla="*/ 41703 h 391326"/>
              <a:gd name="connsiteX1" fmla="*/ 222001 w 469138"/>
              <a:gd name="connsiteY1" fmla="*/ 0 h 391326"/>
              <a:gd name="connsiteX2" fmla="*/ 469138 w 469138"/>
              <a:gd name="connsiteY2" fmla="*/ 197147 h 391326"/>
              <a:gd name="connsiteX3" fmla="*/ 254957 w 469138"/>
              <a:gd name="connsiteY3" fmla="*/ 391326 h 391326"/>
              <a:gd name="connsiteX4" fmla="*/ 4567 w 469138"/>
              <a:gd name="connsiteY4" fmla="*/ 368891 h 391326"/>
              <a:gd name="connsiteX5" fmla="*/ 1 w 469138"/>
              <a:gd name="connsiteY5" fmla="*/ 41703 h 391326"/>
              <a:gd name="connsiteX0" fmla="*/ -1 w 476077"/>
              <a:gd name="connsiteY0" fmla="*/ 41703 h 391326"/>
              <a:gd name="connsiteX1" fmla="*/ 221999 w 476077"/>
              <a:gd name="connsiteY1" fmla="*/ 0 h 391326"/>
              <a:gd name="connsiteX2" fmla="*/ 476077 w 476077"/>
              <a:gd name="connsiteY2" fmla="*/ 286407 h 391326"/>
              <a:gd name="connsiteX3" fmla="*/ 254955 w 476077"/>
              <a:gd name="connsiteY3" fmla="*/ 391326 h 391326"/>
              <a:gd name="connsiteX4" fmla="*/ 4565 w 476077"/>
              <a:gd name="connsiteY4" fmla="*/ 368891 h 391326"/>
              <a:gd name="connsiteX5" fmla="*/ -1 w 476077"/>
              <a:gd name="connsiteY5" fmla="*/ 41703 h 391326"/>
              <a:gd name="connsiteX0" fmla="*/ 1 w 475363"/>
              <a:gd name="connsiteY0" fmla="*/ 41703 h 391326"/>
              <a:gd name="connsiteX1" fmla="*/ 222001 w 475363"/>
              <a:gd name="connsiteY1" fmla="*/ 0 h 391326"/>
              <a:gd name="connsiteX2" fmla="*/ 475363 w 475363"/>
              <a:gd name="connsiteY2" fmla="*/ 260615 h 391326"/>
              <a:gd name="connsiteX3" fmla="*/ 254957 w 475363"/>
              <a:gd name="connsiteY3" fmla="*/ 391326 h 391326"/>
              <a:gd name="connsiteX4" fmla="*/ 4567 w 475363"/>
              <a:gd name="connsiteY4" fmla="*/ 368891 h 391326"/>
              <a:gd name="connsiteX5" fmla="*/ 1 w 475363"/>
              <a:gd name="connsiteY5" fmla="*/ 41703 h 391326"/>
              <a:gd name="connsiteX0" fmla="*/ 1 w 474649"/>
              <a:gd name="connsiteY0" fmla="*/ 67502 h 391326"/>
              <a:gd name="connsiteX1" fmla="*/ 221287 w 474649"/>
              <a:gd name="connsiteY1" fmla="*/ 0 h 391326"/>
              <a:gd name="connsiteX2" fmla="*/ 474649 w 474649"/>
              <a:gd name="connsiteY2" fmla="*/ 260615 h 391326"/>
              <a:gd name="connsiteX3" fmla="*/ 254243 w 474649"/>
              <a:gd name="connsiteY3" fmla="*/ 391326 h 391326"/>
              <a:gd name="connsiteX4" fmla="*/ 3853 w 474649"/>
              <a:gd name="connsiteY4" fmla="*/ 368891 h 391326"/>
              <a:gd name="connsiteX5" fmla="*/ 1 w 474649"/>
              <a:gd name="connsiteY5" fmla="*/ 67502 h 391326"/>
              <a:gd name="connsiteX0" fmla="*/ -1 w 479440"/>
              <a:gd name="connsiteY0" fmla="*/ 55638 h 391326"/>
              <a:gd name="connsiteX1" fmla="*/ 226078 w 479440"/>
              <a:gd name="connsiteY1" fmla="*/ 0 h 391326"/>
              <a:gd name="connsiteX2" fmla="*/ 479440 w 479440"/>
              <a:gd name="connsiteY2" fmla="*/ 260615 h 391326"/>
              <a:gd name="connsiteX3" fmla="*/ 259034 w 479440"/>
              <a:gd name="connsiteY3" fmla="*/ 391326 h 391326"/>
              <a:gd name="connsiteX4" fmla="*/ 8644 w 479440"/>
              <a:gd name="connsiteY4" fmla="*/ 368891 h 391326"/>
              <a:gd name="connsiteX5" fmla="*/ -1 w 479440"/>
              <a:gd name="connsiteY5" fmla="*/ 55638 h 391326"/>
              <a:gd name="connsiteX0" fmla="*/ -1 w 479440"/>
              <a:gd name="connsiteY0" fmla="*/ 55638 h 400010"/>
              <a:gd name="connsiteX1" fmla="*/ 226078 w 479440"/>
              <a:gd name="connsiteY1" fmla="*/ 0 h 400010"/>
              <a:gd name="connsiteX2" fmla="*/ 479440 w 479440"/>
              <a:gd name="connsiteY2" fmla="*/ 260615 h 400010"/>
              <a:gd name="connsiteX3" fmla="*/ 269539 w 479440"/>
              <a:gd name="connsiteY3" fmla="*/ 400013 h 400010"/>
              <a:gd name="connsiteX4" fmla="*/ 8644 w 479440"/>
              <a:gd name="connsiteY4" fmla="*/ 368891 h 400010"/>
              <a:gd name="connsiteX5" fmla="*/ -1 w 479440"/>
              <a:gd name="connsiteY5" fmla="*/ 55638 h 40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440" h="400010">
                <a:moveTo>
                  <a:pt x="-1" y="55638"/>
                </a:moveTo>
                <a:lnTo>
                  <a:pt x="226078" y="0"/>
                </a:lnTo>
                <a:lnTo>
                  <a:pt x="479440" y="260615"/>
                </a:lnTo>
                <a:lnTo>
                  <a:pt x="269539" y="400013"/>
                </a:lnTo>
                <a:cubicBezTo>
                  <a:pt x="186076" y="392535"/>
                  <a:pt x="92107" y="376369"/>
                  <a:pt x="8644" y="368891"/>
                </a:cubicBezTo>
                <a:cubicBezTo>
                  <a:pt x="6882" y="251226"/>
                  <a:pt x="1761" y="173303"/>
                  <a:pt x="-1" y="55638"/>
                </a:cubicBezTo>
                <a:close/>
              </a:path>
            </a:pathLst>
          </a:custGeom>
          <a:solidFill>
            <a:srgbClr val="DFB5D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02" name="正五边形 2">
            <a:extLst>
              <a:ext uri="{FF2B5EF4-FFF2-40B4-BE49-F238E27FC236}">
                <a16:creationId xmlns:a16="http://schemas.microsoft.com/office/drawing/2014/main" id="{DDC2B45A-EBB6-15E5-F899-BC214CE7B72D}"/>
              </a:ext>
            </a:extLst>
          </p:cNvPr>
          <p:cNvSpPr/>
          <p:nvPr/>
        </p:nvSpPr>
        <p:spPr>
          <a:xfrm rot="7579922" flipV="1">
            <a:off x="8130913" y="3569542"/>
            <a:ext cx="256473" cy="72000"/>
          </a:xfrm>
          <a:custGeom>
            <a:avLst/>
            <a:gdLst>
              <a:gd name="connsiteX0" fmla="*/ 1 w 540000"/>
              <a:gd name="connsiteY0" fmla="*/ 151258 h 396000"/>
              <a:gd name="connsiteX1" fmla="*/ 270000 w 540000"/>
              <a:gd name="connsiteY1" fmla="*/ 0 h 396000"/>
              <a:gd name="connsiteX2" fmla="*/ 539999 w 540000"/>
              <a:gd name="connsiteY2" fmla="*/ 151258 h 396000"/>
              <a:gd name="connsiteX3" fmla="*/ 436869 w 540000"/>
              <a:gd name="connsiteY3" fmla="*/ 395999 h 396000"/>
              <a:gd name="connsiteX4" fmla="*/ 103131 w 540000"/>
              <a:gd name="connsiteY4" fmla="*/ 395999 h 396000"/>
              <a:gd name="connsiteX5" fmla="*/ 1 w 540000"/>
              <a:gd name="connsiteY5" fmla="*/ 151258 h 396000"/>
              <a:gd name="connsiteX0" fmla="*/ 0 w 539998"/>
              <a:gd name="connsiteY0" fmla="*/ 151258 h 395999"/>
              <a:gd name="connsiteX1" fmla="*/ 269999 w 539998"/>
              <a:gd name="connsiteY1" fmla="*/ 0 h 395999"/>
              <a:gd name="connsiteX2" fmla="*/ 539998 w 539998"/>
              <a:gd name="connsiteY2" fmla="*/ 151258 h 395999"/>
              <a:gd name="connsiteX3" fmla="*/ 436868 w 539998"/>
              <a:gd name="connsiteY3" fmla="*/ 395999 h 395999"/>
              <a:gd name="connsiteX4" fmla="*/ 170993 w 539998"/>
              <a:gd name="connsiteY4" fmla="*/ 340261 h 395999"/>
              <a:gd name="connsiteX5" fmla="*/ 0 w 539998"/>
              <a:gd name="connsiteY5" fmla="*/ 151258 h 395999"/>
              <a:gd name="connsiteX0" fmla="*/ 0 w 539998"/>
              <a:gd name="connsiteY0" fmla="*/ 151258 h 348554"/>
              <a:gd name="connsiteX1" fmla="*/ 269999 w 539998"/>
              <a:gd name="connsiteY1" fmla="*/ 0 h 348554"/>
              <a:gd name="connsiteX2" fmla="*/ 539998 w 539998"/>
              <a:gd name="connsiteY2" fmla="*/ 151258 h 348554"/>
              <a:gd name="connsiteX3" fmla="*/ 387202 w 539998"/>
              <a:gd name="connsiteY3" fmla="*/ 348554 h 348554"/>
              <a:gd name="connsiteX4" fmla="*/ 170993 w 539998"/>
              <a:gd name="connsiteY4" fmla="*/ 340261 h 348554"/>
              <a:gd name="connsiteX5" fmla="*/ 0 w 539998"/>
              <a:gd name="connsiteY5" fmla="*/ 151258 h 348554"/>
              <a:gd name="connsiteX0" fmla="*/ 0 w 541517"/>
              <a:gd name="connsiteY0" fmla="*/ 151258 h 348554"/>
              <a:gd name="connsiteX1" fmla="*/ 269999 w 541517"/>
              <a:gd name="connsiteY1" fmla="*/ 0 h 348554"/>
              <a:gd name="connsiteX2" fmla="*/ 541517 w 541517"/>
              <a:gd name="connsiteY2" fmla="*/ 156362 h 348554"/>
              <a:gd name="connsiteX3" fmla="*/ 387202 w 541517"/>
              <a:gd name="connsiteY3" fmla="*/ 348554 h 348554"/>
              <a:gd name="connsiteX4" fmla="*/ 170993 w 541517"/>
              <a:gd name="connsiteY4" fmla="*/ 340261 h 348554"/>
              <a:gd name="connsiteX5" fmla="*/ 0 w 541517"/>
              <a:gd name="connsiteY5" fmla="*/ 151258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79268 w 549792"/>
              <a:gd name="connsiteY4" fmla="*/ 340261 h 348554"/>
              <a:gd name="connsiteX5" fmla="*/ 0 w 549792"/>
              <a:gd name="connsiteY5" fmla="*/ 157054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62967 w 549792"/>
              <a:gd name="connsiteY4" fmla="*/ 341019 h 348554"/>
              <a:gd name="connsiteX5" fmla="*/ 0 w 549792"/>
              <a:gd name="connsiteY5" fmla="*/ 157054 h 348554"/>
              <a:gd name="connsiteX0" fmla="*/ 0 w 549792"/>
              <a:gd name="connsiteY0" fmla="*/ 157054 h 341048"/>
              <a:gd name="connsiteX1" fmla="*/ 278274 w 549792"/>
              <a:gd name="connsiteY1" fmla="*/ 0 h 341048"/>
              <a:gd name="connsiteX2" fmla="*/ 549792 w 549792"/>
              <a:gd name="connsiteY2" fmla="*/ 156362 h 341048"/>
              <a:gd name="connsiteX3" fmla="*/ 372554 w 549792"/>
              <a:gd name="connsiteY3" fmla="*/ 341048 h 341048"/>
              <a:gd name="connsiteX4" fmla="*/ 162967 w 549792"/>
              <a:gd name="connsiteY4" fmla="*/ 341019 h 341048"/>
              <a:gd name="connsiteX5" fmla="*/ 0 w 549792"/>
              <a:gd name="connsiteY5" fmla="*/ 157054 h 341048"/>
              <a:gd name="connsiteX0" fmla="*/ 0 w 526489"/>
              <a:gd name="connsiteY0" fmla="*/ 157054 h 341048"/>
              <a:gd name="connsiteX1" fmla="*/ 278274 w 526489"/>
              <a:gd name="connsiteY1" fmla="*/ 0 h 341048"/>
              <a:gd name="connsiteX2" fmla="*/ 526490 w 526489"/>
              <a:gd name="connsiteY2" fmla="*/ 185308 h 341048"/>
              <a:gd name="connsiteX3" fmla="*/ 372554 w 526489"/>
              <a:gd name="connsiteY3" fmla="*/ 341048 h 341048"/>
              <a:gd name="connsiteX4" fmla="*/ 162967 w 526489"/>
              <a:gd name="connsiteY4" fmla="*/ 341019 h 341048"/>
              <a:gd name="connsiteX5" fmla="*/ 0 w 526489"/>
              <a:gd name="connsiteY5" fmla="*/ 157054 h 341048"/>
              <a:gd name="connsiteX0" fmla="*/ 0 w 526490"/>
              <a:gd name="connsiteY0" fmla="*/ 168893 h 352887"/>
              <a:gd name="connsiteX1" fmla="*/ 279353 w 526490"/>
              <a:gd name="connsiteY1" fmla="*/ 0 h 352887"/>
              <a:gd name="connsiteX2" fmla="*/ 526490 w 526490"/>
              <a:gd name="connsiteY2" fmla="*/ 197147 h 352887"/>
              <a:gd name="connsiteX3" fmla="*/ 372554 w 526490"/>
              <a:gd name="connsiteY3" fmla="*/ 352887 h 352887"/>
              <a:gd name="connsiteX4" fmla="*/ 162967 w 526490"/>
              <a:gd name="connsiteY4" fmla="*/ 352858 h 352887"/>
              <a:gd name="connsiteX5" fmla="*/ 0 w 526490"/>
              <a:gd name="connsiteY5" fmla="*/ 168893 h 352887"/>
              <a:gd name="connsiteX0" fmla="*/ 1 w 471079"/>
              <a:gd name="connsiteY0" fmla="*/ 133038 h 352887"/>
              <a:gd name="connsiteX1" fmla="*/ 223942 w 471079"/>
              <a:gd name="connsiteY1" fmla="*/ 0 h 352887"/>
              <a:gd name="connsiteX2" fmla="*/ 471079 w 471079"/>
              <a:gd name="connsiteY2" fmla="*/ 197147 h 352887"/>
              <a:gd name="connsiteX3" fmla="*/ 317143 w 471079"/>
              <a:gd name="connsiteY3" fmla="*/ 352887 h 352887"/>
              <a:gd name="connsiteX4" fmla="*/ 107556 w 471079"/>
              <a:gd name="connsiteY4" fmla="*/ 352858 h 352887"/>
              <a:gd name="connsiteX5" fmla="*/ 1 w 471079"/>
              <a:gd name="connsiteY5" fmla="*/ 133038 h 352887"/>
              <a:gd name="connsiteX0" fmla="*/ -1 w 471077"/>
              <a:gd name="connsiteY0" fmla="*/ 133038 h 352887"/>
              <a:gd name="connsiteX1" fmla="*/ 223940 w 471077"/>
              <a:gd name="connsiteY1" fmla="*/ 0 h 352887"/>
              <a:gd name="connsiteX2" fmla="*/ 471077 w 471077"/>
              <a:gd name="connsiteY2" fmla="*/ 197147 h 352887"/>
              <a:gd name="connsiteX3" fmla="*/ 317141 w 471077"/>
              <a:gd name="connsiteY3" fmla="*/ 352887 h 352887"/>
              <a:gd name="connsiteX4" fmla="*/ 5075 w 471077"/>
              <a:gd name="connsiteY4" fmla="*/ 317290 h 352887"/>
              <a:gd name="connsiteX5" fmla="*/ -1 w 471077"/>
              <a:gd name="connsiteY5" fmla="*/ 133038 h 352887"/>
              <a:gd name="connsiteX0" fmla="*/ 1 w 471079"/>
              <a:gd name="connsiteY0" fmla="*/ 133038 h 387606"/>
              <a:gd name="connsiteX1" fmla="*/ 223942 w 471079"/>
              <a:gd name="connsiteY1" fmla="*/ 0 h 387606"/>
              <a:gd name="connsiteX2" fmla="*/ 471079 w 471079"/>
              <a:gd name="connsiteY2" fmla="*/ 197147 h 387606"/>
              <a:gd name="connsiteX3" fmla="*/ 258029 w 471079"/>
              <a:gd name="connsiteY3" fmla="*/ 387605 h 387606"/>
              <a:gd name="connsiteX4" fmla="*/ 5077 w 471079"/>
              <a:gd name="connsiteY4" fmla="*/ 317290 h 387606"/>
              <a:gd name="connsiteX5" fmla="*/ 1 w 471079"/>
              <a:gd name="connsiteY5" fmla="*/ 133038 h 387606"/>
              <a:gd name="connsiteX0" fmla="*/ -1 w 471077"/>
              <a:gd name="connsiteY0" fmla="*/ 133038 h 383884"/>
              <a:gd name="connsiteX1" fmla="*/ 223940 w 471077"/>
              <a:gd name="connsiteY1" fmla="*/ 0 h 383884"/>
              <a:gd name="connsiteX2" fmla="*/ 471077 w 471077"/>
              <a:gd name="connsiteY2" fmla="*/ 197147 h 383884"/>
              <a:gd name="connsiteX3" fmla="*/ 259158 w 471077"/>
              <a:gd name="connsiteY3" fmla="*/ 383885 h 383884"/>
              <a:gd name="connsiteX4" fmla="*/ 5075 w 471077"/>
              <a:gd name="connsiteY4" fmla="*/ 317290 h 383884"/>
              <a:gd name="connsiteX5" fmla="*/ -1 w 471077"/>
              <a:gd name="connsiteY5" fmla="*/ 133038 h 383884"/>
              <a:gd name="connsiteX0" fmla="*/ 1 w 471079"/>
              <a:gd name="connsiteY0" fmla="*/ 133038 h 391326"/>
              <a:gd name="connsiteX1" fmla="*/ 223942 w 471079"/>
              <a:gd name="connsiteY1" fmla="*/ 0 h 391326"/>
              <a:gd name="connsiteX2" fmla="*/ 471079 w 471079"/>
              <a:gd name="connsiteY2" fmla="*/ 197147 h 391326"/>
              <a:gd name="connsiteX3" fmla="*/ 256898 w 471079"/>
              <a:gd name="connsiteY3" fmla="*/ 391326 h 391326"/>
              <a:gd name="connsiteX4" fmla="*/ 5077 w 471079"/>
              <a:gd name="connsiteY4" fmla="*/ 317290 h 391326"/>
              <a:gd name="connsiteX5" fmla="*/ 1 w 471079"/>
              <a:gd name="connsiteY5" fmla="*/ 133038 h 391326"/>
              <a:gd name="connsiteX0" fmla="*/ -1 w 471286"/>
              <a:gd name="connsiteY0" fmla="*/ -1 h 427029"/>
              <a:gd name="connsiteX1" fmla="*/ 224149 w 471286"/>
              <a:gd name="connsiteY1" fmla="*/ 35703 h 427029"/>
              <a:gd name="connsiteX2" fmla="*/ 471286 w 471286"/>
              <a:gd name="connsiteY2" fmla="*/ 232850 h 427029"/>
              <a:gd name="connsiteX3" fmla="*/ 257105 w 471286"/>
              <a:gd name="connsiteY3" fmla="*/ 427029 h 427029"/>
              <a:gd name="connsiteX4" fmla="*/ 5284 w 471286"/>
              <a:gd name="connsiteY4" fmla="*/ 352993 h 427029"/>
              <a:gd name="connsiteX5" fmla="*/ -1 w 471286"/>
              <a:gd name="connsiteY5" fmla="*/ -1 h 427029"/>
              <a:gd name="connsiteX0" fmla="*/ 6309 w 466218"/>
              <a:gd name="connsiteY0" fmla="*/ 52523 h 391326"/>
              <a:gd name="connsiteX1" fmla="*/ 219081 w 466218"/>
              <a:gd name="connsiteY1" fmla="*/ 0 h 391326"/>
              <a:gd name="connsiteX2" fmla="*/ 466218 w 466218"/>
              <a:gd name="connsiteY2" fmla="*/ 197147 h 391326"/>
              <a:gd name="connsiteX3" fmla="*/ 252037 w 466218"/>
              <a:gd name="connsiteY3" fmla="*/ 391326 h 391326"/>
              <a:gd name="connsiteX4" fmla="*/ 216 w 466218"/>
              <a:gd name="connsiteY4" fmla="*/ 317290 h 391326"/>
              <a:gd name="connsiteX5" fmla="*/ 6309 w 466218"/>
              <a:gd name="connsiteY5" fmla="*/ 52523 h 391326"/>
              <a:gd name="connsiteX0" fmla="*/ 0 w 473576"/>
              <a:gd name="connsiteY0" fmla="*/ 42743 h 391326"/>
              <a:gd name="connsiteX1" fmla="*/ 226439 w 473576"/>
              <a:gd name="connsiteY1" fmla="*/ 0 h 391326"/>
              <a:gd name="connsiteX2" fmla="*/ 473576 w 473576"/>
              <a:gd name="connsiteY2" fmla="*/ 197147 h 391326"/>
              <a:gd name="connsiteX3" fmla="*/ 259395 w 473576"/>
              <a:gd name="connsiteY3" fmla="*/ 391326 h 391326"/>
              <a:gd name="connsiteX4" fmla="*/ 7574 w 473576"/>
              <a:gd name="connsiteY4" fmla="*/ 317290 h 391326"/>
              <a:gd name="connsiteX5" fmla="*/ 0 w 473576"/>
              <a:gd name="connsiteY5" fmla="*/ 42743 h 391326"/>
              <a:gd name="connsiteX0" fmla="*/ -1 w 469136"/>
              <a:gd name="connsiteY0" fmla="*/ 41703 h 391326"/>
              <a:gd name="connsiteX1" fmla="*/ 221999 w 469136"/>
              <a:gd name="connsiteY1" fmla="*/ 0 h 391326"/>
              <a:gd name="connsiteX2" fmla="*/ 469136 w 469136"/>
              <a:gd name="connsiteY2" fmla="*/ 197147 h 391326"/>
              <a:gd name="connsiteX3" fmla="*/ 254955 w 469136"/>
              <a:gd name="connsiteY3" fmla="*/ 391326 h 391326"/>
              <a:gd name="connsiteX4" fmla="*/ 3134 w 469136"/>
              <a:gd name="connsiteY4" fmla="*/ 317290 h 391326"/>
              <a:gd name="connsiteX5" fmla="*/ -1 w 469136"/>
              <a:gd name="connsiteY5" fmla="*/ 41703 h 391326"/>
              <a:gd name="connsiteX0" fmla="*/ 1 w 469138"/>
              <a:gd name="connsiteY0" fmla="*/ 41703 h 391326"/>
              <a:gd name="connsiteX1" fmla="*/ 222001 w 469138"/>
              <a:gd name="connsiteY1" fmla="*/ 0 h 391326"/>
              <a:gd name="connsiteX2" fmla="*/ 469138 w 469138"/>
              <a:gd name="connsiteY2" fmla="*/ 197147 h 391326"/>
              <a:gd name="connsiteX3" fmla="*/ 254957 w 469138"/>
              <a:gd name="connsiteY3" fmla="*/ 391326 h 391326"/>
              <a:gd name="connsiteX4" fmla="*/ 4567 w 469138"/>
              <a:gd name="connsiteY4" fmla="*/ 368891 h 391326"/>
              <a:gd name="connsiteX5" fmla="*/ 1 w 469138"/>
              <a:gd name="connsiteY5" fmla="*/ 41703 h 391326"/>
              <a:gd name="connsiteX0" fmla="*/ -1 w 476077"/>
              <a:gd name="connsiteY0" fmla="*/ 41703 h 391326"/>
              <a:gd name="connsiteX1" fmla="*/ 221999 w 476077"/>
              <a:gd name="connsiteY1" fmla="*/ 0 h 391326"/>
              <a:gd name="connsiteX2" fmla="*/ 476077 w 476077"/>
              <a:gd name="connsiteY2" fmla="*/ 286407 h 391326"/>
              <a:gd name="connsiteX3" fmla="*/ 254955 w 476077"/>
              <a:gd name="connsiteY3" fmla="*/ 391326 h 391326"/>
              <a:gd name="connsiteX4" fmla="*/ 4565 w 476077"/>
              <a:gd name="connsiteY4" fmla="*/ 368891 h 391326"/>
              <a:gd name="connsiteX5" fmla="*/ -1 w 476077"/>
              <a:gd name="connsiteY5" fmla="*/ 41703 h 391326"/>
              <a:gd name="connsiteX0" fmla="*/ 1 w 475363"/>
              <a:gd name="connsiteY0" fmla="*/ 41703 h 391326"/>
              <a:gd name="connsiteX1" fmla="*/ 222001 w 475363"/>
              <a:gd name="connsiteY1" fmla="*/ 0 h 391326"/>
              <a:gd name="connsiteX2" fmla="*/ 475363 w 475363"/>
              <a:gd name="connsiteY2" fmla="*/ 260615 h 391326"/>
              <a:gd name="connsiteX3" fmla="*/ 254957 w 475363"/>
              <a:gd name="connsiteY3" fmla="*/ 391326 h 391326"/>
              <a:gd name="connsiteX4" fmla="*/ 4567 w 475363"/>
              <a:gd name="connsiteY4" fmla="*/ 368891 h 391326"/>
              <a:gd name="connsiteX5" fmla="*/ 1 w 475363"/>
              <a:gd name="connsiteY5" fmla="*/ 41703 h 391326"/>
              <a:gd name="connsiteX0" fmla="*/ 1 w 474649"/>
              <a:gd name="connsiteY0" fmla="*/ 67502 h 391326"/>
              <a:gd name="connsiteX1" fmla="*/ 221287 w 474649"/>
              <a:gd name="connsiteY1" fmla="*/ 0 h 391326"/>
              <a:gd name="connsiteX2" fmla="*/ 474649 w 474649"/>
              <a:gd name="connsiteY2" fmla="*/ 260615 h 391326"/>
              <a:gd name="connsiteX3" fmla="*/ 254243 w 474649"/>
              <a:gd name="connsiteY3" fmla="*/ 391326 h 391326"/>
              <a:gd name="connsiteX4" fmla="*/ 3853 w 474649"/>
              <a:gd name="connsiteY4" fmla="*/ 368891 h 391326"/>
              <a:gd name="connsiteX5" fmla="*/ 1 w 474649"/>
              <a:gd name="connsiteY5" fmla="*/ 67502 h 391326"/>
              <a:gd name="connsiteX0" fmla="*/ -1 w 479440"/>
              <a:gd name="connsiteY0" fmla="*/ 55638 h 391326"/>
              <a:gd name="connsiteX1" fmla="*/ 226078 w 479440"/>
              <a:gd name="connsiteY1" fmla="*/ 0 h 391326"/>
              <a:gd name="connsiteX2" fmla="*/ 479440 w 479440"/>
              <a:gd name="connsiteY2" fmla="*/ 260615 h 391326"/>
              <a:gd name="connsiteX3" fmla="*/ 259034 w 479440"/>
              <a:gd name="connsiteY3" fmla="*/ 391326 h 391326"/>
              <a:gd name="connsiteX4" fmla="*/ 8644 w 479440"/>
              <a:gd name="connsiteY4" fmla="*/ 368891 h 391326"/>
              <a:gd name="connsiteX5" fmla="*/ -1 w 479440"/>
              <a:gd name="connsiteY5" fmla="*/ 55638 h 39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440" h="391326">
                <a:moveTo>
                  <a:pt x="-1" y="55638"/>
                </a:moveTo>
                <a:lnTo>
                  <a:pt x="226078" y="0"/>
                </a:lnTo>
                <a:lnTo>
                  <a:pt x="479440" y="260615"/>
                </a:lnTo>
                <a:lnTo>
                  <a:pt x="259034" y="391326"/>
                </a:lnTo>
                <a:lnTo>
                  <a:pt x="8644" y="368891"/>
                </a:lnTo>
                <a:cubicBezTo>
                  <a:pt x="6882" y="251226"/>
                  <a:pt x="1761" y="173303"/>
                  <a:pt x="-1" y="55638"/>
                </a:cubicBezTo>
                <a:close/>
              </a:path>
            </a:pathLst>
          </a:custGeom>
          <a:solidFill>
            <a:srgbClr val="DFB5D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03" name="矩形 7">
            <a:extLst>
              <a:ext uri="{FF2B5EF4-FFF2-40B4-BE49-F238E27FC236}">
                <a16:creationId xmlns:a16="http://schemas.microsoft.com/office/drawing/2014/main" id="{81D84BFB-485B-62B7-36E7-B64592561FF4}"/>
              </a:ext>
            </a:extLst>
          </p:cNvPr>
          <p:cNvSpPr/>
          <p:nvPr/>
        </p:nvSpPr>
        <p:spPr>
          <a:xfrm rot="18656317">
            <a:off x="8195463" y="3504669"/>
            <a:ext cx="127416" cy="35999"/>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30429 w 340927"/>
              <a:gd name="connsiteY0" fmla="*/ 0 h 52079"/>
              <a:gd name="connsiteX1" fmla="*/ 340927 w 340927"/>
              <a:gd name="connsiteY1" fmla="*/ 1880 h 52079"/>
              <a:gd name="connsiteX2" fmla="*/ 318584 w 340927"/>
              <a:gd name="connsiteY2" fmla="*/ 48652 h 52079"/>
              <a:gd name="connsiteX3" fmla="*/ 0 w 340927"/>
              <a:gd name="connsiteY3" fmla="*/ 52079 h 52079"/>
              <a:gd name="connsiteX4" fmla="*/ 30429 w 340927"/>
              <a:gd name="connsiteY4" fmla="*/ 0 h 52079"/>
              <a:gd name="connsiteX0" fmla="*/ 30429 w 324013"/>
              <a:gd name="connsiteY0" fmla="*/ 924 h 53003"/>
              <a:gd name="connsiteX1" fmla="*/ 324013 w 324013"/>
              <a:gd name="connsiteY1" fmla="*/ 0 h 53003"/>
              <a:gd name="connsiteX2" fmla="*/ 318584 w 324013"/>
              <a:gd name="connsiteY2" fmla="*/ 49576 h 53003"/>
              <a:gd name="connsiteX3" fmla="*/ 0 w 324013"/>
              <a:gd name="connsiteY3" fmla="*/ 53003 h 53003"/>
              <a:gd name="connsiteX4" fmla="*/ 30429 w 324013"/>
              <a:gd name="connsiteY4" fmla="*/ 924 h 53003"/>
              <a:gd name="connsiteX0" fmla="*/ 30429 w 324020"/>
              <a:gd name="connsiteY0" fmla="*/ 925 h 53004"/>
              <a:gd name="connsiteX1" fmla="*/ 324019 w 324020"/>
              <a:gd name="connsiteY1" fmla="*/ 0 h 53004"/>
              <a:gd name="connsiteX2" fmla="*/ 318584 w 324020"/>
              <a:gd name="connsiteY2" fmla="*/ 49577 h 53004"/>
              <a:gd name="connsiteX3" fmla="*/ 0 w 324020"/>
              <a:gd name="connsiteY3" fmla="*/ 53004 h 53004"/>
              <a:gd name="connsiteX4" fmla="*/ 30429 w 324020"/>
              <a:gd name="connsiteY4" fmla="*/ 925 h 53004"/>
              <a:gd name="connsiteX0" fmla="*/ 30429 w 318584"/>
              <a:gd name="connsiteY0" fmla="*/ 926 h 53005"/>
              <a:gd name="connsiteX1" fmla="*/ 318386 w 318584"/>
              <a:gd name="connsiteY1" fmla="*/ 0 h 53005"/>
              <a:gd name="connsiteX2" fmla="*/ 318584 w 318584"/>
              <a:gd name="connsiteY2" fmla="*/ 49578 h 53005"/>
              <a:gd name="connsiteX3" fmla="*/ 0 w 318584"/>
              <a:gd name="connsiteY3" fmla="*/ 53005 h 53005"/>
              <a:gd name="connsiteX4" fmla="*/ 30429 w 318584"/>
              <a:gd name="connsiteY4" fmla="*/ 926 h 53005"/>
              <a:gd name="connsiteX0" fmla="*/ 13508 w 301663"/>
              <a:gd name="connsiteY0" fmla="*/ 926 h 53004"/>
              <a:gd name="connsiteX1" fmla="*/ 301465 w 301663"/>
              <a:gd name="connsiteY1" fmla="*/ 0 h 53004"/>
              <a:gd name="connsiteX2" fmla="*/ 301663 w 301663"/>
              <a:gd name="connsiteY2" fmla="*/ 49578 h 53004"/>
              <a:gd name="connsiteX3" fmla="*/ -1 w 301663"/>
              <a:gd name="connsiteY3" fmla="*/ 53004 h 53004"/>
              <a:gd name="connsiteX4" fmla="*/ 13508 w 301663"/>
              <a:gd name="connsiteY4" fmla="*/ 926 h 53004"/>
              <a:gd name="connsiteX0" fmla="*/ 2239 w 301663"/>
              <a:gd name="connsiteY0" fmla="*/ 925 h 53004"/>
              <a:gd name="connsiteX1" fmla="*/ 301465 w 301663"/>
              <a:gd name="connsiteY1" fmla="*/ 0 h 53004"/>
              <a:gd name="connsiteX2" fmla="*/ 301663 w 301663"/>
              <a:gd name="connsiteY2" fmla="*/ 49578 h 53004"/>
              <a:gd name="connsiteX3" fmla="*/ -1 w 301663"/>
              <a:gd name="connsiteY3" fmla="*/ 53004 h 53004"/>
              <a:gd name="connsiteX4" fmla="*/ 2239 w 301663"/>
              <a:gd name="connsiteY4" fmla="*/ 925 h 53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663" h="53004">
                <a:moveTo>
                  <a:pt x="2239" y="925"/>
                </a:moveTo>
                <a:lnTo>
                  <a:pt x="301465" y="0"/>
                </a:lnTo>
                <a:lnTo>
                  <a:pt x="301663" y="49578"/>
                </a:lnTo>
                <a:lnTo>
                  <a:pt x="-1" y="53004"/>
                </a:lnTo>
                <a:lnTo>
                  <a:pt x="2239" y="925"/>
                </a:lnTo>
                <a:close/>
              </a:path>
            </a:pathLst>
          </a:custGeom>
          <a:solidFill>
            <a:srgbClr val="A20E7B"/>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04" name="矩形 7">
            <a:extLst>
              <a:ext uri="{FF2B5EF4-FFF2-40B4-BE49-F238E27FC236}">
                <a16:creationId xmlns:a16="http://schemas.microsoft.com/office/drawing/2014/main" id="{729488B5-F10B-5928-514D-9C155D6F824B}"/>
              </a:ext>
            </a:extLst>
          </p:cNvPr>
          <p:cNvSpPr/>
          <p:nvPr/>
        </p:nvSpPr>
        <p:spPr>
          <a:xfrm rot="17216317">
            <a:off x="8123781" y="3619149"/>
            <a:ext cx="150287" cy="37114"/>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30429 w 340927"/>
              <a:gd name="connsiteY0" fmla="*/ 0 h 52079"/>
              <a:gd name="connsiteX1" fmla="*/ 340927 w 340927"/>
              <a:gd name="connsiteY1" fmla="*/ 1880 h 52079"/>
              <a:gd name="connsiteX2" fmla="*/ 318584 w 340927"/>
              <a:gd name="connsiteY2" fmla="*/ 48652 h 52079"/>
              <a:gd name="connsiteX3" fmla="*/ 0 w 340927"/>
              <a:gd name="connsiteY3" fmla="*/ 52079 h 52079"/>
              <a:gd name="connsiteX4" fmla="*/ 30429 w 340927"/>
              <a:gd name="connsiteY4" fmla="*/ 0 h 52079"/>
              <a:gd name="connsiteX0" fmla="*/ 30429 w 351226"/>
              <a:gd name="connsiteY0" fmla="*/ 0 h 52079"/>
              <a:gd name="connsiteX1" fmla="*/ 351227 w 351226"/>
              <a:gd name="connsiteY1" fmla="*/ 4683 h 52079"/>
              <a:gd name="connsiteX2" fmla="*/ 318584 w 351226"/>
              <a:gd name="connsiteY2" fmla="*/ 48652 h 52079"/>
              <a:gd name="connsiteX3" fmla="*/ 0 w 351226"/>
              <a:gd name="connsiteY3" fmla="*/ 52079 h 52079"/>
              <a:gd name="connsiteX4" fmla="*/ 30429 w 351226"/>
              <a:gd name="connsiteY4" fmla="*/ 0 h 52079"/>
              <a:gd name="connsiteX0" fmla="*/ 30429 w 355812"/>
              <a:gd name="connsiteY0" fmla="*/ 1612 h 53691"/>
              <a:gd name="connsiteX1" fmla="*/ 355813 w 355812"/>
              <a:gd name="connsiteY1" fmla="*/ 1 h 53691"/>
              <a:gd name="connsiteX2" fmla="*/ 318584 w 355812"/>
              <a:gd name="connsiteY2" fmla="*/ 50264 h 53691"/>
              <a:gd name="connsiteX3" fmla="*/ 0 w 355812"/>
              <a:gd name="connsiteY3" fmla="*/ 53691 h 53691"/>
              <a:gd name="connsiteX4" fmla="*/ 30429 w 355812"/>
              <a:gd name="connsiteY4" fmla="*/ 1612 h 53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12" h="53691">
                <a:moveTo>
                  <a:pt x="30429" y="1612"/>
                </a:moveTo>
                <a:lnTo>
                  <a:pt x="355813" y="1"/>
                </a:lnTo>
                <a:lnTo>
                  <a:pt x="318584" y="50264"/>
                </a:lnTo>
                <a:lnTo>
                  <a:pt x="0" y="53691"/>
                </a:lnTo>
                <a:lnTo>
                  <a:pt x="30429" y="1612"/>
                </a:lnTo>
                <a:close/>
              </a:path>
            </a:pathLst>
          </a:custGeom>
          <a:solidFill>
            <a:srgbClr val="A20E7B"/>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05" name="正五边形 2">
            <a:extLst>
              <a:ext uri="{FF2B5EF4-FFF2-40B4-BE49-F238E27FC236}">
                <a16:creationId xmlns:a16="http://schemas.microsoft.com/office/drawing/2014/main" id="{335E78E7-E720-BA44-C23F-6F4E1D904103}"/>
              </a:ext>
            </a:extLst>
          </p:cNvPr>
          <p:cNvSpPr/>
          <p:nvPr/>
        </p:nvSpPr>
        <p:spPr>
          <a:xfrm rot="15823322" flipV="1">
            <a:off x="9938429" y="4377465"/>
            <a:ext cx="310373" cy="185632"/>
          </a:xfrm>
          <a:custGeom>
            <a:avLst/>
            <a:gdLst>
              <a:gd name="connsiteX0" fmla="*/ 1 w 540000"/>
              <a:gd name="connsiteY0" fmla="*/ 151258 h 396000"/>
              <a:gd name="connsiteX1" fmla="*/ 270000 w 540000"/>
              <a:gd name="connsiteY1" fmla="*/ 0 h 396000"/>
              <a:gd name="connsiteX2" fmla="*/ 539999 w 540000"/>
              <a:gd name="connsiteY2" fmla="*/ 151258 h 396000"/>
              <a:gd name="connsiteX3" fmla="*/ 436869 w 540000"/>
              <a:gd name="connsiteY3" fmla="*/ 395999 h 396000"/>
              <a:gd name="connsiteX4" fmla="*/ 103131 w 540000"/>
              <a:gd name="connsiteY4" fmla="*/ 395999 h 396000"/>
              <a:gd name="connsiteX5" fmla="*/ 1 w 540000"/>
              <a:gd name="connsiteY5" fmla="*/ 151258 h 396000"/>
              <a:gd name="connsiteX0" fmla="*/ 0 w 539998"/>
              <a:gd name="connsiteY0" fmla="*/ 151258 h 395999"/>
              <a:gd name="connsiteX1" fmla="*/ 269999 w 539998"/>
              <a:gd name="connsiteY1" fmla="*/ 0 h 395999"/>
              <a:gd name="connsiteX2" fmla="*/ 539998 w 539998"/>
              <a:gd name="connsiteY2" fmla="*/ 151258 h 395999"/>
              <a:gd name="connsiteX3" fmla="*/ 436868 w 539998"/>
              <a:gd name="connsiteY3" fmla="*/ 395999 h 395999"/>
              <a:gd name="connsiteX4" fmla="*/ 170993 w 539998"/>
              <a:gd name="connsiteY4" fmla="*/ 340261 h 395999"/>
              <a:gd name="connsiteX5" fmla="*/ 0 w 539998"/>
              <a:gd name="connsiteY5" fmla="*/ 151258 h 395999"/>
              <a:gd name="connsiteX0" fmla="*/ 0 w 539998"/>
              <a:gd name="connsiteY0" fmla="*/ 151258 h 348554"/>
              <a:gd name="connsiteX1" fmla="*/ 269999 w 539998"/>
              <a:gd name="connsiteY1" fmla="*/ 0 h 348554"/>
              <a:gd name="connsiteX2" fmla="*/ 539998 w 539998"/>
              <a:gd name="connsiteY2" fmla="*/ 151258 h 348554"/>
              <a:gd name="connsiteX3" fmla="*/ 387202 w 539998"/>
              <a:gd name="connsiteY3" fmla="*/ 348554 h 348554"/>
              <a:gd name="connsiteX4" fmla="*/ 170993 w 539998"/>
              <a:gd name="connsiteY4" fmla="*/ 340261 h 348554"/>
              <a:gd name="connsiteX5" fmla="*/ 0 w 539998"/>
              <a:gd name="connsiteY5" fmla="*/ 151258 h 348554"/>
              <a:gd name="connsiteX0" fmla="*/ 0 w 541517"/>
              <a:gd name="connsiteY0" fmla="*/ 151258 h 348554"/>
              <a:gd name="connsiteX1" fmla="*/ 269999 w 541517"/>
              <a:gd name="connsiteY1" fmla="*/ 0 h 348554"/>
              <a:gd name="connsiteX2" fmla="*/ 541517 w 541517"/>
              <a:gd name="connsiteY2" fmla="*/ 156362 h 348554"/>
              <a:gd name="connsiteX3" fmla="*/ 387202 w 541517"/>
              <a:gd name="connsiteY3" fmla="*/ 348554 h 348554"/>
              <a:gd name="connsiteX4" fmla="*/ 170993 w 541517"/>
              <a:gd name="connsiteY4" fmla="*/ 340261 h 348554"/>
              <a:gd name="connsiteX5" fmla="*/ 0 w 541517"/>
              <a:gd name="connsiteY5" fmla="*/ 151258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79268 w 549792"/>
              <a:gd name="connsiteY4" fmla="*/ 340261 h 348554"/>
              <a:gd name="connsiteX5" fmla="*/ 0 w 549792"/>
              <a:gd name="connsiteY5" fmla="*/ 157054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62967 w 549792"/>
              <a:gd name="connsiteY4" fmla="*/ 341019 h 348554"/>
              <a:gd name="connsiteX5" fmla="*/ 0 w 549792"/>
              <a:gd name="connsiteY5" fmla="*/ 157054 h 348554"/>
              <a:gd name="connsiteX0" fmla="*/ 0 w 549792"/>
              <a:gd name="connsiteY0" fmla="*/ 157054 h 341048"/>
              <a:gd name="connsiteX1" fmla="*/ 278274 w 549792"/>
              <a:gd name="connsiteY1" fmla="*/ 0 h 341048"/>
              <a:gd name="connsiteX2" fmla="*/ 549792 w 549792"/>
              <a:gd name="connsiteY2" fmla="*/ 156362 h 341048"/>
              <a:gd name="connsiteX3" fmla="*/ 372554 w 549792"/>
              <a:gd name="connsiteY3" fmla="*/ 341048 h 341048"/>
              <a:gd name="connsiteX4" fmla="*/ 162967 w 549792"/>
              <a:gd name="connsiteY4" fmla="*/ 341019 h 341048"/>
              <a:gd name="connsiteX5" fmla="*/ 0 w 549792"/>
              <a:gd name="connsiteY5" fmla="*/ 157054 h 341048"/>
              <a:gd name="connsiteX0" fmla="*/ 0 w 526489"/>
              <a:gd name="connsiteY0" fmla="*/ 157054 h 341048"/>
              <a:gd name="connsiteX1" fmla="*/ 278274 w 526489"/>
              <a:gd name="connsiteY1" fmla="*/ 0 h 341048"/>
              <a:gd name="connsiteX2" fmla="*/ 526490 w 526489"/>
              <a:gd name="connsiteY2" fmla="*/ 185308 h 341048"/>
              <a:gd name="connsiteX3" fmla="*/ 372554 w 526489"/>
              <a:gd name="connsiteY3" fmla="*/ 341048 h 341048"/>
              <a:gd name="connsiteX4" fmla="*/ 162967 w 526489"/>
              <a:gd name="connsiteY4" fmla="*/ 341019 h 341048"/>
              <a:gd name="connsiteX5" fmla="*/ 0 w 526489"/>
              <a:gd name="connsiteY5" fmla="*/ 157054 h 341048"/>
              <a:gd name="connsiteX0" fmla="*/ 0 w 526490"/>
              <a:gd name="connsiteY0" fmla="*/ 168893 h 352887"/>
              <a:gd name="connsiteX1" fmla="*/ 279353 w 526490"/>
              <a:gd name="connsiteY1" fmla="*/ 0 h 352887"/>
              <a:gd name="connsiteX2" fmla="*/ 526490 w 526490"/>
              <a:gd name="connsiteY2" fmla="*/ 197147 h 352887"/>
              <a:gd name="connsiteX3" fmla="*/ 372554 w 526490"/>
              <a:gd name="connsiteY3" fmla="*/ 352887 h 352887"/>
              <a:gd name="connsiteX4" fmla="*/ 162967 w 526490"/>
              <a:gd name="connsiteY4" fmla="*/ 352858 h 352887"/>
              <a:gd name="connsiteX5" fmla="*/ 0 w 526490"/>
              <a:gd name="connsiteY5" fmla="*/ 168893 h 352887"/>
              <a:gd name="connsiteX0" fmla="*/ 1 w 471079"/>
              <a:gd name="connsiteY0" fmla="*/ 133038 h 352887"/>
              <a:gd name="connsiteX1" fmla="*/ 223942 w 471079"/>
              <a:gd name="connsiteY1" fmla="*/ 0 h 352887"/>
              <a:gd name="connsiteX2" fmla="*/ 471079 w 471079"/>
              <a:gd name="connsiteY2" fmla="*/ 197147 h 352887"/>
              <a:gd name="connsiteX3" fmla="*/ 317143 w 471079"/>
              <a:gd name="connsiteY3" fmla="*/ 352887 h 352887"/>
              <a:gd name="connsiteX4" fmla="*/ 107556 w 471079"/>
              <a:gd name="connsiteY4" fmla="*/ 352858 h 352887"/>
              <a:gd name="connsiteX5" fmla="*/ 1 w 471079"/>
              <a:gd name="connsiteY5" fmla="*/ 133038 h 352887"/>
              <a:gd name="connsiteX0" fmla="*/ -1 w 471077"/>
              <a:gd name="connsiteY0" fmla="*/ 133038 h 352887"/>
              <a:gd name="connsiteX1" fmla="*/ 223940 w 471077"/>
              <a:gd name="connsiteY1" fmla="*/ 0 h 352887"/>
              <a:gd name="connsiteX2" fmla="*/ 471077 w 471077"/>
              <a:gd name="connsiteY2" fmla="*/ 197147 h 352887"/>
              <a:gd name="connsiteX3" fmla="*/ 317141 w 471077"/>
              <a:gd name="connsiteY3" fmla="*/ 352887 h 352887"/>
              <a:gd name="connsiteX4" fmla="*/ 5075 w 471077"/>
              <a:gd name="connsiteY4" fmla="*/ 317290 h 352887"/>
              <a:gd name="connsiteX5" fmla="*/ -1 w 471077"/>
              <a:gd name="connsiteY5" fmla="*/ 133038 h 352887"/>
              <a:gd name="connsiteX0" fmla="*/ 1 w 471079"/>
              <a:gd name="connsiteY0" fmla="*/ 133038 h 387606"/>
              <a:gd name="connsiteX1" fmla="*/ 223942 w 471079"/>
              <a:gd name="connsiteY1" fmla="*/ 0 h 387606"/>
              <a:gd name="connsiteX2" fmla="*/ 471079 w 471079"/>
              <a:gd name="connsiteY2" fmla="*/ 197147 h 387606"/>
              <a:gd name="connsiteX3" fmla="*/ 258029 w 471079"/>
              <a:gd name="connsiteY3" fmla="*/ 387605 h 387606"/>
              <a:gd name="connsiteX4" fmla="*/ 5077 w 471079"/>
              <a:gd name="connsiteY4" fmla="*/ 317290 h 387606"/>
              <a:gd name="connsiteX5" fmla="*/ 1 w 471079"/>
              <a:gd name="connsiteY5" fmla="*/ 133038 h 387606"/>
              <a:gd name="connsiteX0" fmla="*/ -1 w 471077"/>
              <a:gd name="connsiteY0" fmla="*/ 133038 h 383884"/>
              <a:gd name="connsiteX1" fmla="*/ 223940 w 471077"/>
              <a:gd name="connsiteY1" fmla="*/ 0 h 383884"/>
              <a:gd name="connsiteX2" fmla="*/ 471077 w 471077"/>
              <a:gd name="connsiteY2" fmla="*/ 197147 h 383884"/>
              <a:gd name="connsiteX3" fmla="*/ 259158 w 471077"/>
              <a:gd name="connsiteY3" fmla="*/ 383885 h 383884"/>
              <a:gd name="connsiteX4" fmla="*/ 5075 w 471077"/>
              <a:gd name="connsiteY4" fmla="*/ 317290 h 383884"/>
              <a:gd name="connsiteX5" fmla="*/ -1 w 471077"/>
              <a:gd name="connsiteY5" fmla="*/ 133038 h 383884"/>
              <a:gd name="connsiteX0" fmla="*/ 1 w 471079"/>
              <a:gd name="connsiteY0" fmla="*/ 133038 h 391326"/>
              <a:gd name="connsiteX1" fmla="*/ 223942 w 471079"/>
              <a:gd name="connsiteY1" fmla="*/ 0 h 391326"/>
              <a:gd name="connsiteX2" fmla="*/ 471079 w 471079"/>
              <a:gd name="connsiteY2" fmla="*/ 197147 h 391326"/>
              <a:gd name="connsiteX3" fmla="*/ 256898 w 471079"/>
              <a:gd name="connsiteY3" fmla="*/ 391326 h 391326"/>
              <a:gd name="connsiteX4" fmla="*/ 5077 w 471079"/>
              <a:gd name="connsiteY4" fmla="*/ 317290 h 391326"/>
              <a:gd name="connsiteX5" fmla="*/ 1 w 471079"/>
              <a:gd name="connsiteY5" fmla="*/ 133038 h 391326"/>
              <a:gd name="connsiteX0" fmla="*/ 0 w 504347"/>
              <a:gd name="connsiteY0" fmla="*/ 78013 h 391326"/>
              <a:gd name="connsiteX1" fmla="*/ 257210 w 504347"/>
              <a:gd name="connsiteY1" fmla="*/ 0 h 391326"/>
              <a:gd name="connsiteX2" fmla="*/ 504347 w 504347"/>
              <a:gd name="connsiteY2" fmla="*/ 197147 h 391326"/>
              <a:gd name="connsiteX3" fmla="*/ 290166 w 504347"/>
              <a:gd name="connsiteY3" fmla="*/ 391326 h 391326"/>
              <a:gd name="connsiteX4" fmla="*/ 38345 w 504347"/>
              <a:gd name="connsiteY4" fmla="*/ 317290 h 391326"/>
              <a:gd name="connsiteX5" fmla="*/ 0 w 504347"/>
              <a:gd name="connsiteY5" fmla="*/ 78013 h 391326"/>
              <a:gd name="connsiteX0" fmla="*/ 0 w 504347"/>
              <a:gd name="connsiteY0" fmla="*/ 78013 h 391326"/>
              <a:gd name="connsiteX1" fmla="*/ 257210 w 504347"/>
              <a:gd name="connsiteY1" fmla="*/ 0 h 391326"/>
              <a:gd name="connsiteX2" fmla="*/ 504347 w 504347"/>
              <a:gd name="connsiteY2" fmla="*/ 197147 h 391326"/>
              <a:gd name="connsiteX3" fmla="*/ 290166 w 504347"/>
              <a:gd name="connsiteY3" fmla="*/ 391326 h 391326"/>
              <a:gd name="connsiteX4" fmla="*/ 52461 w 504347"/>
              <a:gd name="connsiteY4" fmla="*/ 303988 h 391326"/>
              <a:gd name="connsiteX5" fmla="*/ 0 w 504347"/>
              <a:gd name="connsiteY5" fmla="*/ 78013 h 391326"/>
              <a:gd name="connsiteX0" fmla="*/ 0 w 504347"/>
              <a:gd name="connsiteY0" fmla="*/ 78013 h 351804"/>
              <a:gd name="connsiteX1" fmla="*/ 257210 w 504347"/>
              <a:gd name="connsiteY1" fmla="*/ 0 h 351804"/>
              <a:gd name="connsiteX2" fmla="*/ 504347 w 504347"/>
              <a:gd name="connsiteY2" fmla="*/ 197147 h 351804"/>
              <a:gd name="connsiteX3" fmla="*/ 293625 w 504347"/>
              <a:gd name="connsiteY3" fmla="*/ 351805 h 351804"/>
              <a:gd name="connsiteX4" fmla="*/ 52461 w 504347"/>
              <a:gd name="connsiteY4" fmla="*/ 303988 h 351804"/>
              <a:gd name="connsiteX5" fmla="*/ 0 w 504347"/>
              <a:gd name="connsiteY5" fmla="*/ 78013 h 351804"/>
              <a:gd name="connsiteX0" fmla="*/ 0 w 504347"/>
              <a:gd name="connsiteY0" fmla="*/ 29481 h 303274"/>
              <a:gd name="connsiteX1" fmla="*/ 243055 w 504347"/>
              <a:gd name="connsiteY1" fmla="*/ 0 h 303274"/>
              <a:gd name="connsiteX2" fmla="*/ 504347 w 504347"/>
              <a:gd name="connsiteY2" fmla="*/ 148615 h 303274"/>
              <a:gd name="connsiteX3" fmla="*/ 293625 w 504347"/>
              <a:gd name="connsiteY3" fmla="*/ 303273 h 303274"/>
              <a:gd name="connsiteX4" fmla="*/ 52461 w 504347"/>
              <a:gd name="connsiteY4" fmla="*/ 255456 h 303274"/>
              <a:gd name="connsiteX5" fmla="*/ 0 w 504347"/>
              <a:gd name="connsiteY5" fmla="*/ 29481 h 30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347" h="303274">
                <a:moveTo>
                  <a:pt x="0" y="29481"/>
                </a:moveTo>
                <a:lnTo>
                  <a:pt x="243055" y="0"/>
                </a:lnTo>
                <a:lnTo>
                  <a:pt x="504347" y="148615"/>
                </a:lnTo>
                <a:lnTo>
                  <a:pt x="293625" y="303273"/>
                </a:lnTo>
                <a:lnTo>
                  <a:pt x="52461" y="255456"/>
                </a:lnTo>
                <a:lnTo>
                  <a:pt x="0" y="29481"/>
                </a:lnTo>
                <a:close/>
              </a:path>
            </a:pathLst>
          </a:custGeom>
          <a:solidFill>
            <a:srgbClr val="DFB5D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06" name="矩形 7">
            <a:extLst>
              <a:ext uri="{FF2B5EF4-FFF2-40B4-BE49-F238E27FC236}">
                <a16:creationId xmlns:a16="http://schemas.microsoft.com/office/drawing/2014/main" id="{FB1FD8BC-0C36-F6D5-5908-7DE73B0D6D97}"/>
              </a:ext>
            </a:extLst>
          </p:cNvPr>
          <p:cNvSpPr/>
          <p:nvPr/>
        </p:nvSpPr>
        <p:spPr>
          <a:xfrm rot="5580000">
            <a:off x="10124168" y="4505793"/>
            <a:ext cx="169200" cy="54000"/>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0 w 384643"/>
              <a:gd name="connsiteY0" fmla="*/ 609 h 53213"/>
              <a:gd name="connsiteX1" fmla="*/ 384643 w 384643"/>
              <a:gd name="connsiteY1" fmla="*/ 0 h 53213"/>
              <a:gd name="connsiteX2" fmla="*/ 362300 w 384643"/>
              <a:gd name="connsiteY2" fmla="*/ 46772 h 53213"/>
              <a:gd name="connsiteX3" fmla="*/ 53925 w 384643"/>
              <a:gd name="connsiteY3" fmla="*/ 53213 h 53213"/>
              <a:gd name="connsiteX4" fmla="*/ 0 w 384643"/>
              <a:gd name="connsiteY4" fmla="*/ 609 h 53213"/>
              <a:gd name="connsiteX0" fmla="*/ 0 w 362299"/>
              <a:gd name="connsiteY0" fmla="*/ 4161 h 56765"/>
              <a:gd name="connsiteX1" fmla="*/ 313100 w 362299"/>
              <a:gd name="connsiteY1" fmla="*/ 0 h 56765"/>
              <a:gd name="connsiteX2" fmla="*/ 362300 w 362299"/>
              <a:gd name="connsiteY2" fmla="*/ 50324 h 56765"/>
              <a:gd name="connsiteX3" fmla="*/ 53925 w 362299"/>
              <a:gd name="connsiteY3" fmla="*/ 56765 h 56765"/>
              <a:gd name="connsiteX4" fmla="*/ 0 w 362299"/>
              <a:gd name="connsiteY4" fmla="*/ 4161 h 56765"/>
              <a:gd name="connsiteX0" fmla="*/ 0 w 362301"/>
              <a:gd name="connsiteY0" fmla="*/ 4161 h 54683"/>
              <a:gd name="connsiteX1" fmla="*/ 313100 w 362301"/>
              <a:gd name="connsiteY1" fmla="*/ 0 h 54683"/>
              <a:gd name="connsiteX2" fmla="*/ 362300 w 362301"/>
              <a:gd name="connsiteY2" fmla="*/ 50324 h 54683"/>
              <a:gd name="connsiteX3" fmla="*/ 56852 w 362301"/>
              <a:gd name="connsiteY3" fmla="*/ 54682 h 54683"/>
              <a:gd name="connsiteX4" fmla="*/ 0 w 362301"/>
              <a:gd name="connsiteY4" fmla="*/ 4161 h 54683"/>
              <a:gd name="connsiteX0" fmla="*/ 0 w 359047"/>
              <a:gd name="connsiteY0" fmla="*/ 6036 h 54682"/>
              <a:gd name="connsiteX1" fmla="*/ 309848 w 359047"/>
              <a:gd name="connsiteY1" fmla="*/ 0 h 54682"/>
              <a:gd name="connsiteX2" fmla="*/ 359048 w 359047"/>
              <a:gd name="connsiteY2" fmla="*/ 50324 h 54682"/>
              <a:gd name="connsiteX3" fmla="*/ 53600 w 359047"/>
              <a:gd name="connsiteY3" fmla="*/ 54682 h 54682"/>
              <a:gd name="connsiteX4" fmla="*/ 0 w 359047"/>
              <a:gd name="connsiteY4" fmla="*/ 6036 h 54682"/>
              <a:gd name="connsiteX0" fmla="*/ 0 w 361650"/>
              <a:gd name="connsiteY0" fmla="*/ 12079 h 54682"/>
              <a:gd name="connsiteX1" fmla="*/ 312450 w 361650"/>
              <a:gd name="connsiteY1" fmla="*/ 0 h 54682"/>
              <a:gd name="connsiteX2" fmla="*/ 361650 w 361650"/>
              <a:gd name="connsiteY2" fmla="*/ 50324 h 54682"/>
              <a:gd name="connsiteX3" fmla="*/ 56202 w 361650"/>
              <a:gd name="connsiteY3" fmla="*/ 54682 h 54682"/>
              <a:gd name="connsiteX4" fmla="*/ 0 w 361650"/>
              <a:gd name="connsiteY4" fmla="*/ 12079 h 54682"/>
              <a:gd name="connsiteX0" fmla="*/ 0 w 361650"/>
              <a:gd name="connsiteY0" fmla="*/ 6244 h 48847"/>
              <a:gd name="connsiteX1" fmla="*/ 316026 w 361650"/>
              <a:gd name="connsiteY1" fmla="*/ 0 h 48847"/>
              <a:gd name="connsiteX2" fmla="*/ 361650 w 361650"/>
              <a:gd name="connsiteY2" fmla="*/ 44489 h 48847"/>
              <a:gd name="connsiteX3" fmla="*/ 56202 w 361650"/>
              <a:gd name="connsiteY3" fmla="*/ 48847 h 48847"/>
              <a:gd name="connsiteX4" fmla="*/ 0 w 361650"/>
              <a:gd name="connsiteY4" fmla="*/ 6244 h 48847"/>
              <a:gd name="connsiteX0" fmla="*/ 0 w 364577"/>
              <a:gd name="connsiteY0" fmla="*/ 8327 h 48847"/>
              <a:gd name="connsiteX1" fmla="*/ 318953 w 364577"/>
              <a:gd name="connsiteY1" fmla="*/ 0 h 48847"/>
              <a:gd name="connsiteX2" fmla="*/ 364577 w 364577"/>
              <a:gd name="connsiteY2" fmla="*/ 44489 h 48847"/>
              <a:gd name="connsiteX3" fmla="*/ 59129 w 364577"/>
              <a:gd name="connsiteY3" fmla="*/ 48847 h 48847"/>
              <a:gd name="connsiteX4" fmla="*/ 0 w 364577"/>
              <a:gd name="connsiteY4" fmla="*/ 8327 h 48847"/>
              <a:gd name="connsiteX0" fmla="*/ 0 w 358075"/>
              <a:gd name="connsiteY0" fmla="*/ 12079 h 48847"/>
              <a:gd name="connsiteX1" fmla="*/ 312451 w 358075"/>
              <a:gd name="connsiteY1" fmla="*/ 0 h 48847"/>
              <a:gd name="connsiteX2" fmla="*/ 358075 w 358075"/>
              <a:gd name="connsiteY2" fmla="*/ 44489 h 48847"/>
              <a:gd name="connsiteX3" fmla="*/ 52627 w 358075"/>
              <a:gd name="connsiteY3" fmla="*/ 48847 h 48847"/>
              <a:gd name="connsiteX4" fmla="*/ 0 w 358075"/>
              <a:gd name="connsiteY4" fmla="*/ 12079 h 48847"/>
              <a:gd name="connsiteX0" fmla="*/ 0 w 358075"/>
              <a:gd name="connsiteY0" fmla="*/ 12079 h 52599"/>
              <a:gd name="connsiteX1" fmla="*/ 312451 w 358075"/>
              <a:gd name="connsiteY1" fmla="*/ 0 h 52599"/>
              <a:gd name="connsiteX2" fmla="*/ 358075 w 358075"/>
              <a:gd name="connsiteY2" fmla="*/ 44489 h 52599"/>
              <a:gd name="connsiteX3" fmla="*/ 59129 w 358075"/>
              <a:gd name="connsiteY3" fmla="*/ 52599 h 52599"/>
              <a:gd name="connsiteX4" fmla="*/ 0 w 358075"/>
              <a:gd name="connsiteY4" fmla="*/ 12079 h 52599"/>
              <a:gd name="connsiteX0" fmla="*/ 0 w 358075"/>
              <a:gd name="connsiteY0" fmla="*/ 12079 h 50724"/>
              <a:gd name="connsiteX1" fmla="*/ 312451 w 358075"/>
              <a:gd name="connsiteY1" fmla="*/ 0 h 50724"/>
              <a:gd name="connsiteX2" fmla="*/ 358075 w 358075"/>
              <a:gd name="connsiteY2" fmla="*/ 44489 h 50724"/>
              <a:gd name="connsiteX3" fmla="*/ 55876 w 358075"/>
              <a:gd name="connsiteY3" fmla="*/ 50724 h 50724"/>
              <a:gd name="connsiteX4" fmla="*/ 0 w 358075"/>
              <a:gd name="connsiteY4" fmla="*/ 12079 h 50724"/>
              <a:gd name="connsiteX0" fmla="*/ 0 w 358075"/>
              <a:gd name="connsiteY0" fmla="*/ 12079 h 44489"/>
              <a:gd name="connsiteX1" fmla="*/ 312451 w 358075"/>
              <a:gd name="connsiteY1" fmla="*/ 0 h 44489"/>
              <a:gd name="connsiteX2" fmla="*/ 358075 w 358075"/>
              <a:gd name="connsiteY2" fmla="*/ 44489 h 44489"/>
              <a:gd name="connsiteX3" fmla="*/ 51975 w 358075"/>
              <a:gd name="connsiteY3" fmla="*/ 40931 h 44489"/>
              <a:gd name="connsiteX4" fmla="*/ 0 w 358075"/>
              <a:gd name="connsiteY4" fmla="*/ 12079 h 44489"/>
              <a:gd name="connsiteX0" fmla="*/ 0 w 358075"/>
              <a:gd name="connsiteY0" fmla="*/ 4370 h 36780"/>
              <a:gd name="connsiteX1" fmla="*/ 319278 w 358075"/>
              <a:gd name="connsiteY1" fmla="*/ 0 h 36780"/>
              <a:gd name="connsiteX2" fmla="*/ 358075 w 358075"/>
              <a:gd name="connsiteY2" fmla="*/ 36780 h 36780"/>
              <a:gd name="connsiteX3" fmla="*/ 51975 w 358075"/>
              <a:gd name="connsiteY3" fmla="*/ 33222 h 36780"/>
              <a:gd name="connsiteX4" fmla="*/ 0 w 358075"/>
              <a:gd name="connsiteY4" fmla="*/ 4370 h 36780"/>
              <a:gd name="connsiteX0" fmla="*/ 0 w 358075"/>
              <a:gd name="connsiteY0" fmla="*/ 4370 h 44782"/>
              <a:gd name="connsiteX1" fmla="*/ 319278 w 358075"/>
              <a:gd name="connsiteY1" fmla="*/ 0 h 44782"/>
              <a:gd name="connsiteX2" fmla="*/ 358075 w 358075"/>
              <a:gd name="connsiteY2" fmla="*/ 36780 h 44782"/>
              <a:gd name="connsiteX3" fmla="*/ 65098 w 358075"/>
              <a:gd name="connsiteY3" fmla="*/ 44782 h 44782"/>
              <a:gd name="connsiteX4" fmla="*/ 0 w 358075"/>
              <a:gd name="connsiteY4" fmla="*/ 4370 h 44782"/>
              <a:gd name="connsiteX0" fmla="*/ 0 w 358075"/>
              <a:gd name="connsiteY0" fmla="*/ 4370 h 39689"/>
              <a:gd name="connsiteX1" fmla="*/ 319278 w 358075"/>
              <a:gd name="connsiteY1" fmla="*/ 0 h 39689"/>
              <a:gd name="connsiteX2" fmla="*/ 358075 w 358075"/>
              <a:gd name="connsiteY2" fmla="*/ 36780 h 39689"/>
              <a:gd name="connsiteX3" fmla="*/ 61438 w 358075"/>
              <a:gd name="connsiteY3" fmla="*/ 39689 h 39689"/>
              <a:gd name="connsiteX4" fmla="*/ 0 w 358075"/>
              <a:gd name="connsiteY4" fmla="*/ 4370 h 39689"/>
              <a:gd name="connsiteX0" fmla="*/ 0 w 335957"/>
              <a:gd name="connsiteY0" fmla="*/ 6240 h 39689"/>
              <a:gd name="connsiteX1" fmla="*/ 297160 w 335957"/>
              <a:gd name="connsiteY1" fmla="*/ 0 h 39689"/>
              <a:gd name="connsiteX2" fmla="*/ 335957 w 335957"/>
              <a:gd name="connsiteY2" fmla="*/ 36780 h 39689"/>
              <a:gd name="connsiteX3" fmla="*/ 39320 w 335957"/>
              <a:gd name="connsiteY3" fmla="*/ 39689 h 39689"/>
              <a:gd name="connsiteX4" fmla="*/ 0 w 335957"/>
              <a:gd name="connsiteY4" fmla="*/ 6240 h 39689"/>
              <a:gd name="connsiteX0" fmla="*/ -1 w 318495"/>
              <a:gd name="connsiteY0" fmla="*/ 5500 h 39689"/>
              <a:gd name="connsiteX1" fmla="*/ 279698 w 318495"/>
              <a:gd name="connsiteY1" fmla="*/ 0 h 39689"/>
              <a:gd name="connsiteX2" fmla="*/ 318495 w 318495"/>
              <a:gd name="connsiteY2" fmla="*/ 36780 h 39689"/>
              <a:gd name="connsiteX3" fmla="*/ 21858 w 318495"/>
              <a:gd name="connsiteY3" fmla="*/ 39689 h 39689"/>
              <a:gd name="connsiteX4" fmla="*/ -1 w 318495"/>
              <a:gd name="connsiteY4" fmla="*/ 5500 h 39689"/>
              <a:gd name="connsiteX0" fmla="*/ 1 w 318497"/>
              <a:gd name="connsiteY0" fmla="*/ 6240 h 40429"/>
              <a:gd name="connsiteX1" fmla="*/ 297162 w 318497"/>
              <a:gd name="connsiteY1" fmla="*/ 0 h 40429"/>
              <a:gd name="connsiteX2" fmla="*/ 318497 w 318497"/>
              <a:gd name="connsiteY2" fmla="*/ 37520 h 40429"/>
              <a:gd name="connsiteX3" fmla="*/ 21860 w 318497"/>
              <a:gd name="connsiteY3" fmla="*/ 40429 h 40429"/>
              <a:gd name="connsiteX4" fmla="*/ 1 w 318497"/>
              <a:gd name="connsiteY4" fmla="*/ 6240 h 40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497" h="40429">
                <a:moveTo>
                  <a:pt x="1" y="6240"/>
                </a:moveTo>
                <a:lnTo>
                  <a:pt x="297162" y="0"/>
                </a:lnTo>
                <a:lnTo>
                  <a:pt x="318497" y="37520"/>
                </a:lnTo>
                <a:lnTo>
                  <a:pt x="21860" y="40429"/>
                </a:lnTo>
                <a:lnTo>
                  <a:pt x="1" y="6240"/>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07" name="矩形 7">
            <a:extLst>
              <a:ext uri="{FF2B5EF4-FFF2-40B4-BE49-F238E27FC236}">
                <a16:creationId xmlns:a16="http://schemas.microsoft.com/office/drawing/2014/main" id="{B49FD0F0-6A8D-6970-3BBA-9BB5EC1A5B44}"/>
              </a:ext>
            </a:extLst>
          </p:cNvPr>
          <p:cNvSpPr/>
          <p:nvPr/>
        </p:nvSpPr>
        <p:spPr>
          <a:xfrm rot="14040000">
            <a:off x="10054009" y="4360159"/>
            <a:ext cx="201600" cy="44240"/>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30429 w 340927"/>
              <a:gd name="connsiteY0" fmla="*/ 0 h 52079"/>
              <a:gd name="connsiteX1" fmla="*/ 340927 w 340927"/>
              <a:gd name="connsiteY1" fmla="*/ 1880 h 52079"/>
              <a:gd name="connsiteX2" fmla="*/ 318584 w 340927"/>
              <a:gd name="connsiteY2" fmla="*/ 48652 h 52079"/>
              <a:gd name="connsiteX3" fmla="*/ 0 w 340927"/>
              <a:gd name="connsiteY3" fmla="*/ 52079 h 52079"/>
              <a:gd name="connsiteX4" fmla="*/ 30429 w 340927"/>
              <a:gd name="connsiteY4" fmla="*/ 0 h 5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927" h="52079">
                <a:moveTo>
                  <a:pt x="30429" y="0"/>
                </a:moveTo>
                <a:lnTo>
                  <a:pt x="340927" y="1880"/>
                </a:lnTo>
                <a:lnTo>
                  <a:pt x="318584" y="48652"/>
                </a:lnTo>
                <a:lnTo>
                  <a:pt x="0" y="52079"/>
                </a:lnTo>
                <a:lnTo>
                  <a:pt x="30429" y="0"/>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08" name="正五边形 2">
            <a:extLst>
              <a:ext uri="{FF2B5EF4-FFF2-40B4-BE49-F238E27FC236}">
                <a16:creationId xmlns:a16="http://schemas.microsoft.com/office/drawing/2014/main" id="{9395ED6B-2C8C-9F9D-4FE7-9542848853A5}"/>
              </a:ext>
            </a:extLst>
          </p:cNvPr>
          <p:cNvSpPr/>
          <p:nvPr/>
        </p:nvSpPr>
        <p:spPr>
          <a:xfrm rot="18215774" flipH="1" flipV="1">
            <a:off x="8384199" y="3150349"/>
            <a:ext cx="236474" cy="68032"/>
          </a:xfrm>
          <a:custGeom>
            <a:avLst/>
            <a:gdLst>
              <a:gd name="connsiteX0" fmla="*/ 1 w 540000"/>
              <a:gd name="connsiteY0" fmla="*/ 151258 h 396000"/>
              <a:gd name="connsiteX1" fmla="*/ 270000 w 540000"/>
              <a:gd name="connsiteY1" fmla="*/ 0 h 396000"/>
              <a:gd name="connsiteX2" fmla="*/ 539999 w 540000"/>
              <a:gd name="connsiteY2" fmla="*/ 151258 h 396000"/>
              <a:gd name="connsiteX3" fmla="*/ 436869 w 540000"/>
              <a:gd name="connsiteY3" fmla="*/ 395999 h 396000"/>
              <a:gd name="connsiteX4" fmla="*/ 103131 w 540000"/>
              <a:gd name="connsiteY4" fmla="*/ 395999 h 396000"/>
              <a:gd name="connsiteX5" fmla="*/ 1 w 540000"/>
              <a:gd name="connsiteY5" fmla="*/ 151258 h 396000"/>
              <a:gd name="connsiteX0" fmla="*/ 0 w 539998"/>
              <a:gd name="connsiteY0" fmla="*/ 151258 h 395999"/>
              <a:gd name="connsiteX1" fmla="*/ 269999 w 539998"/>
              <a:gd name="connsiteY1" fmla="*/ 0 h 395999"/>
              <a:gd name="connsiteX2" fmla="*/ 539998 w 539998"/>
              <a:gd name="connsiteY2" fmla="*/ 151258 h 395999"/>
              <a:gd name="connsiteX3" fmla="*/ 436868 w 539998"/>
              <a:gd name="connsiteY3" fmla="*/ 395999 h 395999"/>
              <a:gd name="connsiteX4" fmla="*/ 170993 w 539998"/>
              <a:gd name="connsiteY4" fmla="*/ 340261 h 395999"/>
              <a:gd name="connsiteX5" fmla="*/ 0 w 539998"/>
              <a:gd name="connsiteY5" fmla="*/ 151258 h 395999"/>
              <a:gd name="connsiteX0" fmla="*/ 0 w 539998"/>
              <a:gd name="connsiteY0" fmla="*/ 151258 h 348554"/>
              <a:gd name="connsiteX1" fmla="*/ 269999 w 539998"/>
              <a:gd name="connsiteY1" fmla="*/ 0 h 348554"/>
              <a:gd name="connsiteX2" fmla="*/ 539998 w 539998"/>
              <a:gd name="connsiteY2" fmla="*/ 151258 h 348554"/>
              <a:gd name="connsiteX3" fmla="*/ 387202 w 539998"/>
              <a:gd name="connsiteY3" fmla="*/ 348554 h 348554"/>
              <a:gd name="connsiteX4" fmla="*/ 170993 w 539998"/>
              <a:gd name="connsiteY4" fmla="*/ 340261 h 348554"/>
              <a:gd name="connsiteX5" fmla="*/ 0 w 539998"/>
              <a:gd name="connsiteY5" fmla="*/ 151258 h 348554"/>
              <a:gd name="connsiteX0" fmla="*/ 0 w 541517"/>
              <a:gd name="connsiteY0" fmla="*/ 151258 h 348554"/>
              <a:gd name="connsiteX1" fmla="*/ 269999 w 541517"/>
              <a:gd name="connsiteY1" fmla="*/ 0 h 348554"/>
              <a:gd name="connsiteX2" fmla="*/ 541517 w 541517"/>
              <a:gd name="connsiteY2" fmla="*/ 156362 h 348554"/>
              <a:gd name="connsiteX3" fmla="*/ 387202 w 541517"/>
              <a:gd name="connsiteY3" fmla="*/ 348554 h 348554"/>
              <a:gd name="connsiteX4" fmla="*/ 170993 w 541517"/>
              <a:gd name="connsiteY4" fmla="*/ 340261 h 348554"/>
              <a:gd name="connsiteX5" fmla="*/ 0 w 541517"/>
              <a:gd name="connsiteY5" fmla="*/ 151258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79268 w 549792"/>
              <a:gd name="connsiteY4" fmla="*/ 340261 h 348554"/>
              <a:gd name="connsiteX5" fmla="*/ 0 w 549792"/>
              <a:gd name="connsiteY5" fmla="*/ 157054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62967 w 549792"/>
              <a:gd name="connsiteY4" fmla="*/ 341019 h 348554"/>
              <a:gd name="connsiteX5" fmla="*/ 0 w 549792"/>
              <a:gd name="connsiteY5" fmla="*/ 157054 h 348554"/>
              <a:gd name="connsiteX0" fmla="*/ 0 w 549792"/>
              <a:gd name="connsiteY0" fmla="*/ 157054 h 341048"/>
              <a:gd name="connsiteX1" fmla="*/ 278274 w 549792"/>
              <a:gd name="connsiteY1" fmla="*/ 0 h 341048"/>
              <a:gd name="connsiteX2" fmla="*/ 549792 w 549792"/>
              <a:gd name="connsiteY2" fmla="*/ 156362 h 341048"/>
              <a:gd name="connsiteX3" fmla="*/ 372554 w 549792"/>
              <a:gd name="connsiteY3" fmla="*/ 341048 h 341048"/>
              <a:gd name="connsiteX4" fmla="*/ 162967 w 549792"/>
              <a:gd name="connsiteY4" fmla="*/ 341019 h 341048"/>
              <a:gd name="connsiteX5" fmla="*/ 0 w 549792"/>
              <a:gd name="connsiteY5" fmla="*/ 157054 h 341048"/>
              <a:gd name="connsiteX0" fmla="*/ 0 w 526489"/>
              <a:gd name="connsiteY0" fmla="*/ 157054 h 341048"/>
              <a:gd name="connsiteX1" fmla="*/ 278274 w 526489"/>
              <a:gd name="connsiteY1" fmla="*/ 0 h 341048"/>
              <a:gd name="connsiteX2" fmla="*/ 526490 w 526489"/>
              <a:gd name="connsiteY2" fmla="*/ 185308 h 341048"/>
              <a:gd name="connsiteX3" fmla="*/ 372554 w 526489"/>
              <a:gd name="connsiteY3" fmla="*/ 341048 h 341048"/>
              <a:gd name="connsiteX4" fmla="*/ 162967 w 526489"/>
              <a:gd name="connsiteY4" fmla="*/ 341019 h 341048"/>
              <a:gd name="connsiteX5" fmla="*/ 0 w 526489"/>
              <a:gd name="connsiteY5" fmla="*/ 157054 h 341048"/>
              <a:gd name="connsiteX0" fmla="*/ 0 w 526490"/>
              <a:gd name="connsiteY0" fmla="*/ 168893 h 352887"/>
              <a:gd name="connsiteX1" fmla="*/ 279353 w 526490"/>
              <a:gd name="connsiteY1" fmla="*/ 0 h 352887"/>
              <a:gd name="connsiteX2" fmla="*/ 526490 w 526490"/>
              <a:gd name="connsiteY2" fmla="*/ 197147 h 352887"/>
              <a:gd name="connsiteX3" fmla="*/ 372554 w 526490"/>
              <a:gd name="connsiteY3" fmla="*/ 352887 h 352887"/>
              <a:gd name="connsiteX4" fmla="*/ 162967 w 526490"/>
              <a:gd name="connsiteY4" fmla="*/ 352858 h 352887"/>
              <a:gd name="connsiteX5" fmla="*/ 0 w 526490"/>
              <a:gd name="connsiteY5" fmla="*/ 168893 h 352887"/>
              <a:gd name="connsiteX0" fmla="*/ 1 w 471079"/>
              <a:gd name="connsiteY0" fmla="*/ 133038 h 352887"/>
              <a:gd name="connsiteX1" fmla="*/ 223942 w 471079"/>
              <a:gd name="connsiteY1" fmla="*/ 0 h 352887"/>
              <a:gd name="connsiteX2" fmla="*/ 471079 w 471079"/>
              <a:gd name="connsiteY2" fmla="*/ 197147 h 352887"/>
              <a:gd name="connsiteX3" fmla="*/ 317143 w 471079"/>
              <a:gd name="connsiteY3" fmla="*/ 352887 h 352887"/>
              <a:gd name="connsiteX4" fmla="*/ 107556 w 471079"/>
              <a:gd name="connsiteY4" fmla="*/ 352858 h 352887"/>
              <a:gd name="connsiteX5" fmla="*/ 1 w 471079"/>
              <a:gd name="connsiteY5" fmla="*/ 133038 h 352887"/>
              <a:gd name="connsiteX0" fmla="*/ -1 w 471077"/>
              <a:gd name="connsiteY0" fmla="*/ 133038 h 352887"/>
              <a:gd name="connsiteX1" fmla="*/ 223940 w 471077"/>
              <a:gd name="connsiteY1" fmla="*/ 0 h 352887"/>
              <a:gd name="connsiteX2" fmla="*/ 471077 w 471077"/>
              <a:gd name="connsiteY2" fmla="*/ 197147 h 352887"/>
              <a:gd name="connsiteX3" fmla="*/ 317141 w 471077"/>
              <a:gd name="connsiteY3" fmla="*/ 352887 h 352887"/>
              <a:gd name="connsiteX4" fmla="*/ 5075 w 471077"/>
              <a:gd name="connsiteY4" fmla="*/ 317290 h 352887"/>
              <a:gd name="connsiteX5" fmla="*/ -1 w 471077"/>
              <a:gd name="connsiteY5" fmla="*/ 133038 h 352887"/>
              <a:gd name="connsiteX0" fmla="*/ 1 w 471079"/>
              <a:gd name="connsiteY0" fmla="*/ 133038 h 387606"/>
              <a:gd name="connsiteX1" fmla="*/ 223942 w 471079"/>
              <a:gd name="connsiteY1" fmla="*/ 0 h 387606"/>
              <a:gd name="connsiteX2" fmla="*/ 471079 w 471079"/>
              <a:gd name="connsiteY2" fmla="*/ 197147 h 387606"/>
              <a:gd name="connsiteX3" fmla="*/ 258029 w 471079"/>
              <a:gd name="connsiteY3" fmla="*/ 387605 h 387606"/>
              <a:gd name="connsiteX4" fmla="*/ 5077 w 471079"/>
              <a:gd name="connsiteY4" fmla="*/ 317290 h 387606"/>
              <a:gd name="connsiteX5" fmla="*/ 1 w 471079"/>
              <a:gd name="connsiteY5" fmla="*/ 133038 h 387606"/>
              <a:gd name="connsiteX0" fmla="*/ -1 w 471077"/>
              <a:gd name="connsiteY0" fmla="*/ 133038 h 383884"/>
              <a:gd name="connsiteX1" fmla="*/ 223940 w 471077"/>
              <a:gd name="connsiteY1" fmla="*/ 0 h 383884"/>
              <a:gd name="connsiteX2" fmla="*/ 471077 w 471077"/>
              <a:gd name="connsiteY2" fmla="*/ 197147 h 383884"/>
              <a:gd name="connsiteX3" fmla="*/ 259158 w 471077"/>
              <a:gd name="connsiteY3" fmla="*/ 383885 h 383884"/>
              <a:gd name="connsiteX4" fmla="*/ 5075 w 471077"/>
              <a:gd name="connsiteY4" fmla="*/ 317290 h 383884"/>
              <a:gd name="connsiteX5" fmla="*/ -1 w 471077"/>
              <a:gd name="connsiteY5" fmla="*/ 133038 h 383884"/>
              <a:gd name="connsiteX0" fmla="*/ 1 w 471079"/>
              <a:gd name="connsiteY0" fmla="*/ 133038 h 391326"/>
              <a:gd name="connsiteX1" fmla="*/ 223942 w 471079"/>
              <a:gd name="connsiteY1" fmla="*/ 0 h 391326"/>
              <a:gd name="connsiteX2" fmla="*/ 471079 w 471079"/>
              <a:gd name="connsiteY2" fmla="*/ 197147 h 391326"/>
              <a:gd name="connsiteX3" fmla="*/ 256898 w 471079"/>
              <a:gd name="connsiteY3" fmla="*/ 391326 h 391326"/>
              <a:gd name="connsiteX4" fmla="*/ 5077 w 471079"/>
              <a:gd name="connsiteY4" fmla="*/ 317290 h 391326"/>
              <a:gd name="connsiteX5" fmla="*/ 1 w 471079"/>
              <a:gd name="connsiteY5" fmla="*/ 133038 h 391326"/>
              <a:gd name="connsiteX0" fmla="*/ -1 w 471286"/>
              <a:gd name="connsiteY0" fmla="*/ -1 h 427029"/>
              <a:gd name="connsiteX1" fmla="*/ 224149 w 471286"/>
              <a:gd name="connsiteY1" fmla="*/ 35703 h 427029"/>
              <a:gd name="connsiteX2" fmla="*/ 471286 w 471286"/>
              <a:gd name="connsiteY2" fmla="*/ 232850 h 427029"/>
              <a:gd name="connsiteX3" fmla="*/ 257105 w 471286"/>
              <a:gd name="connsiteY3" fmla="*/ 427029 h 427029"/>
              <a:gd name="connsiteX4" fmla="*/ 5284 w 471286"/>
              <a:gd name="connsiteY4" fmla="*/ 352993 h 427029"/>
              <a:gd name="connsiteX5" fmla="*/ -1 w 471286"/>
              <a:gd name="connsiteY5" fmla="*/ -1 h 427029"/>
              <a:gd name="connsiteX0" fmla="*/ 6309 w 466218"/>
              <a:gd name="connsiteY0" fmla="*/ 52523 h 391326"/>
              <a:gd name="connsiteX1" fmla="*/ 219081 w 466218"/>
              <a:gd name="connsiteY1" fmla="*/ 0 h 391326"/>
              <a:gd name="connsiteX2" fmla="*/ 466218 w 466218"/>
              <a:gd name="connsiteY2" fmla="*/ 197147 h 391326"/>
              <a:gd name="connsiteX3" fmla="*/ 252037 w 466218"/>
              <a:gd name="connsiteY3" fmla="*/ 391326 h 391326"/>
              <a:gd name="connsiteX4" fmla="*/ 216 w 466218"/>
              <a:gd name="connsiteY4" fmla="*/ 317290 h 391326"/>
              <a:gd name="connsiteX5" fmla="*/ 6309 w 466218"/>
              <a:gd name="connsiteY5" fmla="*/ 52523 h 391326"/>
              <a:gd name="connsiteX0" fmla="*/ 0 w 473576"/>
              <a:gd name="connsiteY0" fmla="*/ 42743 h 391326"/>
              <a:gd name="connsiteX1" fmla="*/ 226439 w 473576"/>
              <a:gd name="connsiteY1" fmla="*/ 0 h 391326"/>
              <a:gd name="connsiteX2" fmla="*/ 473576 w 473576"/>
              <a:gd name="connsiteY2" fmla="*/ 197147 h 391326"/>
              <a:gd name="connsiteX3" fmla="*/ 259395 w 473576"/>
              <a:gd name="connsiteY3" fmla="*/ 391326 h 391326"/>
              <a:gd name="connsiteX4" fmla="*/ 7574 w 473576"/>
              <a:gd name="connsiteY4" fmla="*/ 317290 h 391326"/>
              <a:gd name="connsiteX5" fmla="*/ 0 w 473576"/>
              <a:gd name="connsiteY5" fmla="*/ 42743 h 391326"/>
              <a:gd name="connsiteX0" fmla="*/ -1 w 469136"/>
              <a:gd name="connsiteY0" fmla="*/ 41703 h 391326"/>
              <a:gd name="connsiteX1" fmla="*/ 221999 w 469136"/>
              <a:gd name="connsiteY1" fmla="*/ 0 h 391326"/>
              <a:gd name="connsiteX2" fmla="*/ 469136 w 469136"/>
              <a:gd name="connsiteY2" fmla="*/ 197147 h 391326"/>
              <a:gd name="connsiteX3" fmla="*/ 254955 w 469136"/>
              <a:gd name="connsiteY3" fmla="*/ 391326 h 391326"/>
              <a:gd name="connsiteX4" fmla="*/ 3134 w 469136"/>
              <a:gd name="connsiteY4" fmla="*/ 317290 h 391326"/>
              <a:gd name="connsiteX5" fmla="*/ -1 w 469136"/>
              <a:gd name="connsiteY5" fmla="*/ 41703 h 391326"/>
              <a:gd name="connsiteX0" fmla="*/ 1 w 469138"/>
              <a:gd name="connsiteY0" fmla="*/ 41703 h 391326"/>
              <a:gd name="connsiteX1" fmla="*/ 222001 w 469138"/>
              <a:gd name="connsiteY1" fmla="*/ 0 h 391326"/>
              <a:gd name="connsiteX2" fmla="*/ 469138 w 469138"/>
              <a:gd name="connsiteY2" fmla="*/ 197147 h 391326"/>
              <a:gd name="connsiteX3" fmla="*/ 254957 w 469138"/>
              <a:gd name="connsiteY3" fmla="*/ 391326 h 391326"/>
              <a:gd name="connsiteX4" fmla="*/ 4567 w 469138"/>
              <a:gd name="connsiteY4" fmla="*/ 368891 h 391326"/>
              <a:gd name="connsiteX5" fmla="*/ 1 w 469138"/>
              <a:gd name="connsiteY5" fmla="*/ 41703 h 391326"/>
              <a:gd name="connsiteX0" fmla="*/ -1 w 476077"/>
              <a:gd name="connsiteY0" fmla="*/ 41703 h 391326"/>
              <a:gd name="connsiteX1" fmla="*/ 221999 w 476077"/>
              <a:gd name="connsiteY1" fmla="*/ 0 h 391326"/>
              <a:gd name="connsiteX2" fmla="*/ 476077 w 476077"/>
              <a:gd name="connsiteY2" fmla="*/ 286407 h 391326"/>
              <a:gd name="connsiteX3" fmla="*/ 254955 w 476077"/>
              <a:gd name="connsiteY3" fmla="*/ 391326 h 391326"/>
              <a:gd name="connsiteX4" fmla="*/ 4565 w 476077"/>
              <a:gd name="connsiteY4" fmla="*/ 368891 h 391326"/>
              <a:gd name="connsiteX5" fmla="*/ -1 w 476077"/>
              <a:gd name="connsiteY5" fmla="*/ 41703 h 391326"/>
              <a:gd name="connsiteX0" fmla="*/ 1 w 475363"/>
              <a:gd name="connsiteY0" fmla="*/ 41703 h 391326"/>
              <a:gd name="connsiteX1" fmla="*/ 222001 w 475363"/>
              <a:gd name="connsiteY1" fmla="*/ 0 h 391326"/>
              <a:gd name="connsiteX2" fmla="*/ 475363 w 475363"/>
              <a:gd name="connsiteY2" fmla="*/ 260615 h 391326"/>
              <a:gd name="connsiteX3" fmla="*/ 254957 w 475363"/>
              <a:gd name="connsiteY3" fmla="*/ 391326 h 391326"/>
              <a:gd name="connsiteX4" fmla="*/ 4567 w 475363"/>
              <a:gd name="connsiteY4" fmla="*/ 368891 h 391326"/>
              <a:gd name="connsiteX5" fmla="*/ 1 w 475363"/>
              <a:gd name="connsiteY5" fmla="*/ 41703 h 391326"/>
              <a:gd name="connsiteX0" fmla="*/ 1 w 474649"/>
              <a:gd name="connsiteY0" fmla="*/ 67502 h 391326"/>
              <a:gd name="connsiteX1" fmla="*/ 221287 w 474649"/>
              <a:gd name="connsiteY1" fmla="*/ 0 h 391326"/>
              <a:gd name="connsiteX2" fmla="*/ 474649 w 474649"/>
              <a:gd name="connsiteY2" fmla="*/ 260615 h 391326"/>
              <a:gd name="connsiteX3" fmla="*/ 254243 w 474649"/>
              <a:gd name="connsiteY3" fmla="*/ 391326 h 391326"/>
              <a:gd name="connsiteX4" fmla="*/ 3853 w 474649"/>
              <a:gd name="connsiteY4" fmla="*/ 368891 h 391326"/>
              <a:gd name="connsiteX5" fmla="*/ 1 w 474649"/>
              <a:gd name="connsiteY5" fmla="*/ 67502 h 391326"/>
              <a:gd name="connsiteX0" fmla="*/ -1 w 479440"/>
              <a:gd name="connsiteY0" fmla="*/ 55638 h 391326"/>
              <a:gd name="connsiteX1" fmla="*/ 226078 w 479440"/>
              <a:gd name="connsiteY1" fmla="*/ 0 h 391326"/>
              <a:gd name="connsiteX2" fmla="*/ 479440 w 479440"/>
              <a:gd name="connsiteY2" fmla="*/ 260615 h 391326"/>
              <a:gd name="connsiteX3" fmla="*/ 259034 w 479440"/>
              <a:gd name="connsiteY3" fmla="*/ 391326 h 391326"/>
              <a:gd name="connsiteX4" fmla="*/ 8644 w 479440"/>
              <a:gd name="connsiteY4" fmla="*/ 368891 h 391326"/>
              <a:gd name="connsiteX5" fmla="*/ -1 w 479440"/>
              <a:gd name="connsiteY5" fmla="*/ 55638 h 391326"/>
              <a:gd name="connsiteX0" fmla="*/ 5068 w 484509"/>
              <a:gd name="connsiteY0" fmla="*/ 55638 h 391326"/>
              <a:gd name="connsiteX1" fmla="*/ 231147 w 484509"/>
              <a:gd name="connsiteY1" fmla="*/ 0 h 391326"/>
              <a:gd name="connsiteX2" fmla="*/ 484509 w 484509"/>
              <a:gd name="connsiteY2" fmla="*/ 260615 h 391326"/>
              <a:gd name="connsiteX3" fmla="*/ 264103 w 484509"/>
              <a:gd name="connsiteY3" fmla="*/ 391326 h 391326"/>
              <a:gd name="connsiteX4" fmla="*/ 245 w 484509"/>
              <a:gd name="connsiteY4" fmla="*/ 257151 h 391326"/>
              <a:gd name="connsiteX5" fmla="*/ 5068 w 484509"/>
              <a:gd name="connsiteY5" fmla="*/ 55638 h 391326"/>
              <a:gd name="connsiteX0" fmla="*/ 5068 w 484509"/>
              <a:gd name="connsiteY0" fmla="*/ 55638 h 451045"/>
              <a:gd name="connsiteX1" fmla="*/ 231147 w 484509"/>
              <a:gd name="connsiteY1" fmla="*/ 0 h 451045"/>
              <a:gd name="connsiteX2" fmla="*/ 484509 w 484509"/>
              <a:gd name="connsiteY2" fmla="*/ 260615 h 451045"/>
              <a:gd name="connsiteX3" fmla="*/ 242420 w 484509"/>
              <a:gd name="connsiteY3" fmla="*/ 451048 h 451045"/>
              <a:gd name="connsiteX4" fmla="*/ 245 w 484509"/>
              <a:gd name="connsiteY4" fmla="*/ 257151 h 451045"/>
              <a:gd name="connsiteX5" fmla="*/ 5068 w 484509"/>
              <a:gd name="connsiteY5" fmla="*/ 55638 h 451045"/>
              <a:gd name="connsiteX0" fmla="*/ 5068 w 484509"/>
              <a:gd name="connsiteY0" fmla="*/ 55638 h 415113"/>
              <a:gd name="connsiteX1" fmla="*/ 231147 w 484509"/>
              <a:gd name="connsiteY1" fmla="*/ 0 h 415113"/>
              <a:gd name="connsiteX2" fmla="*/ 484509 w 484509"/>
              <a:gd name="connsiteY2" fmla="*/ 260615 h 415113"/>
              <a:gd name="connsiteX3" fmla="*/ 234322 w 484509"/>
              <a:gd name="connsiteY3" fmla="*/ 415113 h 415113"/>
              <a:gd name="connsiteX4" fmla="*/ 245 w 484509"/>
              <a:gd name="connsiteY4" fmla="*/ 257151 h 415113"/>
              <a:gd name="connsiteX5" fmla="*/ 5068 w 484509"/>
              <a:gd name="connsiteY5" fmla="*/ 55638 h 415113"/>
              <a:gd name="connsiteX0" fmla="*/ 5068 w 484509"/>
              <a:gd name="connsiteY0" fmla="*/ 51368 h 410843"/>
              <a:gd name="connsiteX1" fmla="*/ 290682 w 484509"/>
              <a:gd name="connsiteY1" fmla="*/ -2 h 410843"/>
              <a:gd name="connsiteX2" fmla="*/ 484509 w 484509"/>
              <a:gd name="connsiteY2" fmla="*/ 256345 h 410843"/>
              <a:gd name="connsiteX3" fmla="*/ 234322 w 484509"/>
              <a:gd name="connsiteY3" fmla="*/ 410843 h 410843"/>
              <a:gd name="connsiteX4" fmla="*/ 245 w 484509"/>
              <a:gd name="connsiteY4" fmla="*/ 252881 h 410843"/>
              <a:gd name="connsiteX5" fmla="*/ 5068 w 484509"/>
              <a:gd name="connsiteY5" fmla="*/ 51368 h 4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509" h="410843">
                <a:moveTo>
                  <a:pt x="5068" y="51368"/>
                </a:moveTo>
                <a:lnTo>
                  <a:pt x="290682" y="-2"/>
                </a:lnTo>
                <a:lnTo>
                  <a:pt x="484509" y="256345"/>
                </a:lnTo>
                <a:lnTo>
                  <a:pt x="234322" y="410843"/>
                </a:lnTo>
                <a:lnTo>
                  <a:pt x="245" y="252881"/>
                </a:lnTo>
                <a:cubicBezTo>
                  <a:pt x="-1517" y="135216"/>
                  <a:pt x="6830" y="169033"/>
                  <a:pt x="5068" y="51368"/>
                </a:cubicBezTo>
                <a:close/>
              </a:path>
            </a:pathLst>
          </a:custGeom>
          <a:solidFill>
            <a:srgbClr val="DFB5D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09" name="正五边形 2">
            <a:extLst>
              <a:ext uri="{FF2B5EF4-FFF2-40B4-BE49-F238E27FC236}">
                <a16:creationId xmlns:a16="http://schemas.microsoft.com/office/drawing/2014/main" id="{2B9A0BB3-D52A-5B32-D195-30B77F886A64}"/>
              </a:ext>
            </a:extLst>
          </p:cNvPr>
          <p:cNvSpPr/>
          <p:nvPr/>
        </p:nvSpPr>
        <p:spPr>
          <a:xfrm rot="15335627" flipV="1">
            <a:off x="9924725" y="4974602"/>
            <a:ext cx="338448" cy="358338"/>
          </a:xfrm>
          <a:custGeom>
            <a:avLst/>
            <a:gdLst>
              <a:gd name="connsiteX0" fmla="*/ 1 w 540000"/>
              <a:gd name="connsiteY0" fmla="*/ 151258 h 396000"/>
              <a:gd name="connsiteX1" fmla="*/ 270000 w 540000"/>
              <a:gd name="connsiteY1" fmla="*/ 0 h 396000"/>
              <a:gd name="connsiteX2" fmla="*/ 539999 w 540000"/>
              <a:gd name="connsiteY2" fmla="*/ 151258 h 396000"/>
              <a:gd name="connsiteX3" fmla="*/ 436869 w 540000"/>
              <a:gd name="connsiteY3" fmla="*/ 395999 h 396000"/>
              <a:gd name="connsiteX4" fmla="*/ 103131 w 540000"/>
              <a:gd name="connsiteY4" fmla="*/ 395999 h 396000"/>
              <a:gd name="connsiteX5" fmla="*/ 1 w 540000"/>
              <a:gd name="connsiteY5" fmla="*/ 151258 h 396000"/>
              <a:gd name="connsiteX0" fmla="*/ 0 w 539998"/>
              <a:gd name="connsiteY0" fmla="*/ 151258 h 395999"/>
              <a:gd name="connsiteX1" fmla="*/ 269999 w 539998"/>
              <a:gd name="connsiteY1" fmla="*/ 0 h 395999"/>
              <a:gd name="connsiteX2" fmla="*/ 539998 w 539998"/>
              <a:gd name="connsiteY2" fmla="*/ 151258 h 395999"/>
              <a:gd name="connsiteX3" fmla="*/ 436868 w 539998"/>
              <a:gd name="connsiteY3" fmla="*/ 395999 h 395999"/>
              <a:gd name="connsiteX4" fmla="*/ 170993 w 539998"/>
              <a:gd name="connsiteY4" fmla="*/ 340261 h 395999"/>
              <a:gd name="connsiteX5" fmla="*/ 0 w 539998"/>
              <a:gd name="connsiteY5" fmla="*/ 151258 h 395999"/>
              <a:gd name="connsiteX0" fmla="*/ 0 w 539998"/>
              <a:gd name="connsiteY0" fmla="*/ 151258 h 348554"/>
              <a:gd name="connsiteX1" fmla="*/ 269999 w 539998"/>
              <a:gd name="connsiteY1" fmla="*/ 0 h 348554"/>
              <a:gd name="connsiteX2" fmla="*/ 539998 w 539998"/>
              <a:gd name="connsiteY2" fmla="*/ 151258 h 348554"/>
              <a:gd name="connsiteX3" fmla="*/ 387202 w 539998"/>
              <a:gd name="connsiteY3" fmla="*/ 348554 h 348554"/>
              <a:gd name="connsiteX4" fmla="*/ 170993 w 539998"/>
              <a:gd name="connsiteY4" fmla="*/ 340261 h 348554"/>
              <a:gd name="connsiteX5" fmla="*/ 0 w 539998"/>
              <a:gd name="connsiteY5" fmla="*/ 151258 h 348554"/>
              <a:gd name="connsiteX0" fmla="*/ 0 w 541517"/>
              <a:gd name="connsiteY0" fmla="*/ 151258 h 348554"/>
              <a:gd name="connsiteX1" fmla="*/ 269999 w 541517"/>
              <a:gd name="connsiteY1" fmla="*/ 0 h 348554"/>
              <a:gd name="connsiteX2" fmla="*/ 541517 w 541517"/>
              <a:gd name="connsiteY2" fmla="*/ 156362 h 348554"/>
              <a:gd name="connsiteX3" fmla="*/ 387202 w 541517"/>
              <a:gd name="connsiteY3" fmla="*/ 348554 h 348554"/>
              <a:gd name="connsiteX4" fmla="*/ 170993 w 541517"/>
              <a:gd name="connsiteY4" fmla="*/ 340261 h 348554"/>
              <a:gd name="connsiteX5" fmla="*/ 0 w 541517"/>
              <a:gd name="connsiteY5" fmla="*/ 151258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79268 w 549792"/>
              <a:gd name="connsiteY4" fmla="*/ 340261 h 348554"/>
              <a:gd name="connsiteX5" fmla="*/ 0 w 549792"/>
              <a:gd name="connsiteY5" fmla="*/ 157054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62967 w 549792"/>
              <a:gd name="connsiteY4" fmla="*/ 341019 h 348554"/>
              <a:gd name="connsiteX5" fmla="*/ 0 w 549792"/>
              <a:gd name="connsiteY5" fmla="*/ 157054 h 348554"/>
              <a:gd name="connsiteX0" fmla="*/ 0 w 549792"/>
              <a:gd name="connsiteY0" fmla="*/ 157054 h 341048"/>
              <a:gd name="connsiteX1" fmla="*/ 278274 w 549792"/>
              <a:gd name="connsiteY1" fmla="*/ 0 h 341048"/>
              <a:gd name="connsiteX2" fmla="*/ 549792 w 549792"/>
              <a:gd name="connsiteY2" fmla="*/ 156362 h 341048"/>
              <a:gd name="connsiteX3" fmla="*/ 372554 w 549792"/>
              <a:gd name="connsiteY3" fmla="*/ 341048 h 341048"/>
              <a:gd name="connsiteX4" fmla="*/ 162967 w 549792"/>
              <a:gd name="connsiteY4" fmla="*/ 341019 h 341048"/>
              <a:gd name="connsiteX5" fmla="*/ 0 w 549792"/>
              <a:gd name="connsiteY5" fmla="*/ 157054 h 341048"/>
              <a:gd name="connsiteX0" fmla="*/ 0 w 526489"/>
              <a:gd name="connsiteY0" fmla="*/ 157054 h 341048"/>
              <a:gd name="connsiteX1" fmla="*/ 278274 w 526489"/>
              <a:gd name="connsiteY1" fmla="*/ 0 h 341048"/>
              <a:gd name="connsiteX2" fmla="*/ 526490 w 526489"/>
              <a:gd name="connsiteY2" fmla="*/ 185308 h 341048"/>
              <a:gd name="connsiteX3" fmla="*/ 372554 w 526489"/>
              <a:gd name="connsiteY3" fmla="*/ 341048 h 341048"/>
              <a:gd name="connsiteX4" fmla="*/ 162967 w 526489"/>
              <a:gd name="connsiteY4" fmla="*/ 341019 h 341048"/>
              <a:gd name="connsiteX5" fmla="*/ 0 w 526489"/>
              <a:gd name="connsiteY5" fmla="*/ 157054 h 341048"/>
              <a:gd name="connsiteX0" fmla="*/ 0 w 526490"/>
              <a:gd name="connsiteY0" fmla="*/ 168893 h 352887"/>
              <a:gd name="connsiteX1" fmla="*/ 279353 w 526490"/>
              <a:gd name="connsiteY1" fmla="*/ 0 h 352887"/>
              <a:gd name="connsiteX2" fmla="*/ 526490 w 526490"/>
              <a:gd name="connsiteY2" fmla="*/ 197147 h 352887"/>
              <a:gd name="connsiteX3" fmla="*/ 372554 w 526490"/>
              <a:gd name="connsiteY3" fmla="*/ 352887 h 352887"/>
              <a:gd name="connsiteX4" fmla="*/ 162967 w 526490"/>
              <a:gd name="connsiteY4" fmla="*/ 352858 h 352887"/>
              <a:gd name="connsiteX5" fmla="*/ 0 w 526490"/>
              <a:gd name="connsiteY5" fmla="*/ 168893 h 352887"/>
              <a:gd name="connsiteX0" fmla="*/ 0 w 526490"/>
              <a:gd name="connsiteY0" fmla="*/ 168893 h 387176"/>
              <a:gd name="connsiteX1" fmla="*/ 279353 w 526490"/>
              <a:gd name="connsiteY1" fmla="*/ 0 h 387176"/>
              <a:gd name="connsiteX2" fmla="*/ 526490 w 526490"/>
              <a:gd name="connsiteY2" fmla="*/ 197147 h 387176"/>
              <a:gd name="connsiteX3" fmla="*/ 366171 w 526490"/>
              <a:gd name="connsiteY3" fmla="*/ 387176 h 387176"/>
              <a:gd name="connsiteX4" fmla="*/ 162967 w 526490"/>
              <a:gd name="connsiteY4" fmla="*/ 352858 h 387176"/>
              <a:gd name="connsiteX5" fmla="*/ 0 w 526490"/>
              <a:gd name="connsiteY5" fmla="*/ 168893 h 387176"/>
              <a:gd name="connsiteX0" fmla="*/ 0 w 491538"/>
              <a:gd name="connsiteY0" fmla="*/ 168893 h 387176"/>
              <a:gd name="connsiteX1" fmla="*/ 279353 w 491538"/>
              <a:gd name="connsiteY1" fmla="*/ 0 h 387176"/>
              <a:gd name="connsiteX2" fmla="*/ 491537 w 491538"/>
              <a:gd name="connsiteY2" fmla="*/ 137249 h 387176"/>
              <a:gd name="connsiteX3" fmla="*/ 366171 w 491538"/>
              <a:gd name="connsiteY3" fmla="*/ 387176 h 387176"/>
              <a:gd name="connsiteX4" fmla="*/ 162967 w 491538"/>
              <a:gd name="connsiteY4" fmla="*/ 352858 h 387176"/>
              <a:gd name="connsiteX5" fmla="*/ 0 w 491538"/>
              <a:gd name="connsiteY5" fmla="*/ 168893 h 387176"/>
              <a:gd name="connsiteX0" fmla="*/ 0 w 491537"/>
              <a:gd name="connsiteY0" fmla="*/ 215400 h 433683"/>
              <a:gd name="connsiteX1" fmla="*/ 226115 w 491537"/>
              <a:gd name="connsiteY1" fmla="*/ 1 h 433683"/>
              <a:gd name="connsiteX2" fmla="*/ 491537 w 491537"/>
              <a:gd name="connsiteY2" fmla="*/ 183756 h 433683"/>
              <a:gd name="connsiteX3" fmla="*/ 366171 w 491537"/>
              <a:gd name="connsiteY3" fmla="*/ 433683 h 433683"/>
              <a:gd name="connsiteX4" fmla="*/ 162967 w 491537"/>
              <a:gd name="connsiteY4" fmla="*/ 399365 h 433683"/>
              <a:gd name="connsiteX5" fmla="*/ 0 w 491537"/>
              <a:gd name="connsiteY5" fmla="*/ 215400 h 433683"/>
              <a:gd name="connsiteX0" fmla="*/ 0 w 491537"/>
              <a:gd name="connsiteY0" fmla="*/ 215399 h 433682"/>
              <a:gd name="connsiteX1" fmla="*/ 226115 w 491537"/>
              <a:gd name="connsiteY1" fmla="*/ 0 h 433682"/>
              <a:gd name="connsiteX2" fmla="*/ 491537 w 491537"/>
              <a:gd name="connsiteY2" fmla="*/ 183755 h 433682"/>
              <a:gd name="connsiteX3" fmla="*/ 366171 w 491537"/>
              <a:gd name="connsiteY3" fmla="*/ 433682 h 433682"/>
              <a:gd name="connsiteX4" fmla="*/ 133453 w 491537"/>
              <a:gd name="connsiteY4" fmla="*/ 382770 h 433682"/>
              <a:gd name="connsiteX5" fmla="*/ 0 w 491537"/>
              <a:gd name="connsiteY5" fmla="*/ 215399 h 433682"/>
              <a:gd name="connsiteX0" fmla="*/ 0 w 430732"/>
              <a:gd name="connsiteY0" fmla="*/ 185667 h 433682"/>
              <a:gd name="connsiteX1" fmla="*/ 165310 w 430732"/>
              <a:gd name="connsiteY1" fmla="*/ 0 h 433682"/>
              <a:gd name="connsiteX2" fmla="*/ 430732 w 430732"/>
              <a:gd name="connsiteY2" fmla="*/ 183755 h 433682"/>
              <a:gd name="connsiteX3" fmla="*/ 305366 w 430732"/>
              <a:gd name="connsiteY3" fmla="*/ 433682 h 433682"/>
              <a:gd name="connsiteX4" fmla="*/ 72648 w 430732"/>
              <a:gd name="connsiteY4" fmla="*/ 382770 h 433682"/>
              <a:gd name="connsiteX5" fmla="*/ 0 w 430732"/>
              <a:gd name="connsiteY5" fmla="*/ 185667 h 43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732" h="433682">
                <a:moveTo>
                  <a:pt x="0" y="185667"/>
                </a:moveTo>
                <a:lnTo>
                  <a:pt x="165310" y="0"/>
                </a:lnTo>
                <a:lnTo>
                  <a:pt x="430732" y="183755"/>
                </a:lnTo>
                <a:lnTo>
                  <a:pt x="305366" y="433682"/>
                </a:lnTo>
                <a:lnTo>
                  <a:pt x="72648" y="382770"/>
                </a:lnTo>
                <a:lnTo>
                  <a:pt x="0" y="185667"/>
                </a:lnTo>
                <a:close/>
              </a:path>
            </a:pathLst>
          </a:custGeom>
          <a:solidFill>
            <a:srgbClr val="DFB5D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10" name="矩形 7">
            <a:extLst>
              <a:ext uri="{FF2B5EF4-FFF2-40B4-BE49-F238E27FC236}">
                <a16:creationId xmlns:a16="http://schemas.microsoft.com/office/drawing/2014/main" id="{BF797F61-5332-DAE7-C1C4-39D29F19EA59}"/>
              </a:ext>
            </a:extLst>
          </p:cNvPr>
          <p:cNvSpPr/>
          <p:nvPr/>
        </p:nvSpPr>
        <p:spPr>
          <a:xfrm rot="13140000">
            <a:off x="10053419" y="5041840"/>
            <a:ext cx="289743" cy="36000"/>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44403 w 354901"/>
              <a:gd name="connsiteY0" fmla="*/ 0 h 48664"/>
              <a:gd name="connsiteX1" fmla="*/ 354901 w 354901"/>
              <a:gd name="connsiteY1" fmla="*/ 1880 h 48664"/>
              <a:gd name="connsiteX2" fmla="*/ 332558 w 354901"/>
              <a:gd name="connsiteY2" fmla="*/ 48652 h 48664"/>
              <a:gd name="connsiteX3" fmla="*/ 0 w 354901"/>
              <a:gd name="connsiteY3" fmla="*/ 48664 h 48664"/>
              <a:gd name="connsiteX4" fmla="*/ 44403 w 354901"/>
              <a:gd name="connsiteY4" fmla="*/ 0 h 48664"/>
              <a:gd name="connsiteX0" fmla="*/ 44403 w 354901"/>
              <a:gd name="connsiteY0" fmla="*/ 0 h 48664"/>
              <a:gd name="connsiteX1" fmla="*/ 354901 w 354901"/>
              <a:gd name="connsiteY1" fmla="*/ 1880 h 48664"/>
              <a:gd name="connsiteX2" fmla="*/ 318415 w 354901"/>
              <a:gd name="connsiteY2" fmla="*/ 45231 h 48664"/>
              <a:gd name="connsiteX3" fmla="*/ 0 w 354901"/>
              <a:gd name="connsiteY3" fmla="*/ 48664 h 48664"/>
              <a:gd name="connsiteX4" fmla="*/ 44403 w 354901"/>
              <a:gd name="connsiteY4" fmla="*/ 0 h 48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901" h="48664">
                <a:moveTo>
                  <a:pt x="44403" y="0"/>
                </a:moveTo>
                <a:lnTo>
                  <a:pt x="354901" y="1880"/>
                </a:lnTo>
                <a:lnTo>
                  <a:pt x="318415" y="45231"/>
                </a:lnTo>
                <a:lnTo>
                  <a:pt x="0" y="48664"/>
                </a:lnTo>
                <a:lnTo>
                  <a:pt x="44403" y="0"/>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11" name="矩形 7">
            <a:extLst>
              <a:ext uri="{FF2B5EF4-FFF2-40B4-BE49-F238E27FC236}">
                <a16:creationId xmlns:a16="http://schemas.microsoft.com/office/drawing/2014/main" id="{7A799350-C9F7-6E54-5CC6-02A2695F3AE4}"/>
              </a:ext>
            </a:extLst>
          </p:cNvPr>
          <p:cNvSpPr/>
          <p:nvPr/>
        </p:nvSpPr>
        <p:spPr>
          <a:xfrm rot="18345078" flipH="1">
            <a:off x="10125309" y="5207021"/>
            <a:ext cx="234000" cy="36000"/>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40684 w 351182"/>
              <a:gd name="connsiteY0" fmla="*/ 0 h 50145"/>
              <a:gd name="connsiteX1" fmla="*/ 351182 w 351182"/>
              <a:gd name="connsiteY1" fmla="*/ 1880 h 50145"/>
              <a:gd name="connsiteX2" fmla="*/ 328839 w 351182"/>
              <a:gd name="connsiteY2" fmla="*/ 48652 h 50145"/>
              <a:gd name="connsiteX3" fmla="*/ 0 w 351182"/>
              <a:gd name="connsiteY3" fmla="*/ 50145 h 50145"/>
              <a:gd name="connsiteX4" fmla="*/ 40684 w 351182"/>
              <a:gd name="connsiteY4" fmla="*/ 0 h 50145"/>
              <a:gd name="connsiteX0" fmla="*/ 40684 w 351182"/>
              <a:gd name="connsiteY0" fmla="*/ 0 h 50145"/>
              <a:gd name="connsiteX1" fmla="*/ 351182 w 351182"/>
              <a:gd name="connsiteY1" fmla="*/ 1880 h 50145"/>
              <a:gd name="connsiteX2" fmla="*/ 315293 w 351182"/>
              <a:gd name="connsiteY2" fmla="*/ 46471 h 50145"/>
              <a:gd name="connsiteX3" fmla="*/ 0 w 351182"/>
              <a:gd name="connsiteY3" fmla="*/ 50145 h 50145"/>
              <a:gd name="connsiteX4" fmla="*/ 40684 w 351182"/>
              <a:gd name="connsiteY4" fmla="*/ 0 h 50145"/>
              <a:gd name="connsiteX0" fmla="*/ 54334 w 364832"/>
              <a:gd name="connsiteY0" fmla="*/ 0 h 46471"/>
              <a:gd name="connsiteX1" fmla="*/ 364832 w 364832"/>
              <a:gd name="connsiteY1" fmla="*/ 1880 h 46471"/>
              <a:gd name="connsiteX2" fmla="*/ 328943 w 364832"/>
              <a:gd name="connsiteY2" fmla="*/ 46471 h 46471"/>
              <a:gd name="connsiteX3" fmla="*/ 0 w 364832"/>
              <a:gd name="connsiteY3" fmla="*/ 42884 h 46471"/>
              <a:gd name="connsiteX4" fmla="*/ 54334 w 364832"/>
              <a:gd name="connsiteY4" fmla="*/ 0 h 46471"/>
              <a:gd name="connsiteX0" fmla="*/ 54334 w 364832"/>
              <a:gd name="connsiteY0" fmla="*/ 0 h 45245"/>
              <a:gd name="connsiteX1" fmla="*/ 364832 w 364832"/>
              <a:gd name="connsiteY1" fmla="*/ 1880 h 45245"/>
              <a:gd name="connsiteX2" fmla="*/ 316691 w 364832"/>
              <a:gd name="connsiteY2" fmla="*/ 45245 h 45245"/>
              <a:gd name="connsiteX3" fmla="*/ 0 w 364832"/>
              <a:gd name="connsiteY3" fmla="*/ 42884 h 45245"/>
              <a:gd name="connsiteX4" fmla="*/ 54334 w 364832"/>
              <a:gd name="connsiteY4" fmla="*/ 0 h 45245"/>
              <a:gd name="connsiteX0" fmla="*/ 54334 w 364832"/>
              <a:gd name="connsiteY0" fmla="*/ 0 h 46167"/>
              <a:gd name="connsiteX1" fmla="*/ 364832 w 364832"/>
              <a:gd name="connsiteY1" fmla="*/ 1880 h 46167"/>
              <a:gd name="connsiteX2" fmla="*/ 306267 w 364832"/>
              <a:gd name="connsiteY2" fmla="*/ 46167 h 46167"/>
              <a:gd name="connsiteX3" fmla="*/ 0 w 364832"/>
              <a:gd name="connsiteY3" fmla="*/ 42884 h 46167"/>
              <a:gd name="connsiteX4" fmla="*/ 54334 w 364832"/>
              <a:gd name="connsiteY4" fmla="*/ 0 h 46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32" h="46167">
                <a:moveTo>
                  <a:pt x="54334" y="0"/>
                </a:moveTo>
                <a:lnTo>
                  <a:pt x="364832" y="1880"/>
                </a:lnTo>
                <a:lnTo>
                  <a:pt x="306267" y="46167"/>
                </a:lnTo>
                <a:lnTo>
                  <a:pt x="0" y="42884"/>
                </a:lnTo>
                <a:lnTo>
                  <a:pt x="54334" y="0"/>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12" name="矩形 7">
            <a:extLst>
              <a:ext uri="{FF2B5EF4-FFF2-40B4-BE49-F238E27FC236}">
                <a16:creationId xmlns:a16="http://schemas.microsoft.com/office/drawing/2014/main" id="{0980F419-0BDA-CBE8-E1FF-2BDA2F06F0D3}"/>
              </a:ext>
            </a:extLst>
          </p:cNvPr>
          <p:cNvSpPr/>
          <p:nvPr/>
        </p:nvSpPr>
        <p:spPr>
          <a:xfrm rot="8220000">
            <a:off x="10080066" y="6081551"/>
            <a:ext cx="283011" cy="41341"/>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18661 w 330718"/>
              <a:gd name="connsiteY0" fmla="*/ 2612 h 53213"/>
              <a:gd name="connsiteX1" fmla="*/ 330718 w 330718"/>
              <a:gd name="connsiteY1" fmla="*/ 0 h 53213"/>
              <a:gd name="connsiteX2" fmla="*/ 308375 w 330718"/>
              <a:gd name="connsiteY2" fmla="*/ 46772 h 53213"/>
              <a:gd name="connsiteX3" fmla="*/ 0 w 330718"/>
              <a:gd name="connsiteY3" fmla="*/ 53213 h 53213"/>
              <a:gd name="connsiteX4" fmla="*/ 18661 w 330718"/>
              <a:gd name="connsiteY4" fmla="*/ 2612 h 53213"/>
              <a:gd name="connsiteX0" fmla="*/ 45715 w 330718"/>
              <a:gd name="connsiteY0" fmla="*/ 1789 h 53213"/>
              <a:gd name="connsiteX1" fmla="*/ 330718 w 330718"/>
              <a:gd name="connsiteY1" fmla="*/ 0 h 53213"/>
              <a:gd name="connsiteX2" fmla="*/ 308375 w 330718"/>
              <a:gd name="connsiteY2" fmla="*/ 46772 h 53213"/>
              <a:gd name="connsiteX3" fmla="*/ 0 w 330718"/>
              <a:gd name="connsiteY3" fmla="*/ 53213 h 53213"/>
              <a:gd name="connsiteX4" fmla="*/ 45715 w 330718"/>
              <a:gd name="connsiteY4" fmla="*/ 1789 h 53213"/>
              <a:gd name="connsiteX0" fmla="*/ 51580 w 330718"/>
              <a:gd name="connsiteY0" fmla="*/ 3297 h 53213"/>
              <a:gd name="connsiteX1" fmla="*/ 330718 w 330718"/>
              <a:gd name="connsiteY1" fmla="*/ 0 h 53213"/>
              <a:gd name="connsiteX2" fmla="*/ 308375 w 330718"/>
              <a:gd name="connsiteY2" fmla="*/ 46772 h 53213"/>
              <a:gd name="connsiteX3" fmla="*/ 0 w 330718"/>
              <a:gd name="connsiteY3" fmla="*/ 53213 h 53213"/>
              <a:gd name="connsiteX4" fmla="*/ 51580 w 330718"/>
              <a:gd name="connsiteY4" fmla="*/ 3297 h 53213"/>
              <a:gd name="connsiteX0" fmla="*/ 51580 w 330718"/>
              <a:gd name="connsiteY0" fmla="*/ 3297 h 61301"/>
              <a:gd name="connsiteX1" fmla="*/ 330718 w 330718"/>
              <a:gd name="connsiteY1" fmla="*/ 0 h 61301"/>
              <a:gd name="connsiteX2" fmla="*/ 275997 w 330718"/>
              <a:gd name="connsiteY2" fmla="*/ 61301 h 61301"/>
              <a:gd name="connsiteX3" fmla="*/ 0 w 330718"/>
              <a:gd name="connsiteY3" fmla="*/ 53213 h 61301"/>
              <a:gd name="connsiteX4" fmla="*/ 51580 w 330718"/>
              <a:gd name="connsiteY4" fmla="*/ 3297 h 61301"/>
              <a:gd name="connsiteX0" fmla="*/ 51580 w 330718"/>
              <a:gd name="connsiteY0" fmla="*/ 3297 h 55494"/>
              <a:gd name="connsiteX1" fmla="*/ 330718 w 330718"/>
              <a:gd name="connsiteY1" fmla="*/ 0 h 55494"/>
              <a:gd name="connsiteX2" fmla="*/ 277725 w 330718"/>
              <a:gd name="connsiteY2" fmla="*/ 55494 h 55494"/>
              <a:gd name="connsiteX3" fmla="*/ 0 w 330718"/>
              <a:gd name="connsiteY3" fmla="*/ 53213 h 55494"/>
              <a:gd name="connsiteX4" fmla="*/ 51580 w 330718"/>
              <a:gd name="connsiteY4" fmla="*/ 3297 h 55494"/>
              <a:gd name="connsiteX0" fmla="*/ 51580 w 324989"/>
              <a:gd name="connsiteY0" fmla="*/ 909 h 53106"/>
              <a:gd name="connsiteX1" fmla="*/ 324989 w 324989"/>
              <a:gd name="connsiteY1" fmla="*/ 0 h 53106"/>
              <a:gd name="connsiteX2" fmla="*/ 277725 w 324989"/>
              <a:gd name="connsiteY2" fmla="*/ 53106 h 53106"/>
              <a:gd name="connsiteX3" fmla="*/ 0 w 324989"/>
              <a:gd name="connsiteY3" fmla="*/ 50825 h 53106"/>
              <a:gd name="connsiteX4" fmla="*/ 51580 w 324989"/>
              <a:gd name="connsiteY4" fmla="*/ 909 h 53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989" h="53106">
                <a:moveTo>
                  <a:pt x="51580" y="909"/>
                </a:moveTo>
                <a:lnTo>
                  <a:pt x="324989" y="0"/>
                </a:lnTo>
                <a:lnTo>
                  <a:pt x="277725" y="53106"/>
                </a:lnTo>
                <a:lnTo>
                  <a:pt x="0" y="50825"/>
                </a:lnTo>
                <a:lnTo>
                  <a:pt x="51580" y="909"/>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13" name="矩形 7">
            <a:extLst>
              <a:ext uri="{FF2B5EF4-FFF2-40B4-BE49-F238E27FC236}">
                <a16:creationId xmlns:a16="http://schemas.microsoft.com/office/drawing/2014/main" id="{7D672A9A-15E2-AEA3-5767-9A78F6691E8F}"/>
              </a:ext>
            </a:extLst>
          </p:cNvPr>
          <p:cNvSpPr/>
          <p:nvPr/>
        </p:nvSpPr>
        <p:spPr>
          <a:xfrm rot="14053027" flipH="1">
            <a:off x="9718216" y="6048571"/>
            <a:ext cx="273324" cy="41039"/>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40684 w 351182"/>
              <a:gd name="connsiteY0" fmla="*/ 0 h 50145"/>
              <a:gd name="connsiteX1" fmla="*/ 351182 w 351182"/>
              <a:gd name="connsiteY1" fmla="*/ 1880 h 50145"/>
              <a:gd name="connsiteX2" fmla="*/ 328839 w 351182"/>
              <a:gd name="connsiteY2" fmla="*/ 48652 h 50145"/>
              <a:gd name="connsiteX3" fmla="*/ 0 w 351182"/>
              <a:gd name="connsiteY3" fmla="*/ 50145 h 50145"/>
              <a:gd name="connsiteX4" fmla="*/ 40684 w 351182"/>
              <a:gd name="connsiteY4" fmla="*/ 0 h 50145"/>
              <a:gd name="connsiteX0" fmla="*/ 40684 w 351182"/>
              <a:gd name="connsiteY0" fmla="*/ 0 h 50145"/>
              <a:gd name="connsiteX1" fmla="*/ 351182 w 351182"/>
              <a:gd name="connsiteY1" fmla="*/ 1880 h 50145"/>
              <a:gd name="connsiteX2" fmla="*/ 315293 w 351182"/>
              <a:gd name="connsiteY2" fmla="*/ 46471 h 50145"/>
              <a:gd name="connsiteX3" fmla="*/ 0 w 351182"/>
              <a:gd name="connsiteY3" fmla="*/ 50145 h 50145"/>
              <a:gd name="connsiteX4" fmla="*/ 40684 w 351182"/>
              <a:gd name="connsiteY4" fmla="*/ 0 h 50145"/>
              <a:gd name="connsiteX0" fmla="*/ 40684 w 351182"/>
              <a:gd name="connsiteY0" fmla="*/ 0 h 50145"/>
              <a:gd name="connsiteX1" fmla="*/ 351182 w 351182"/>
              <a:gd name="connsiteY1" fmla="*/ 1880 h 50145"/>
              <a:gd name="connsiteX2" fmla="*/ 302321 w 351182"/>
              <a:gd name="connsiteY2" fmla="*/ 44593 h 50145"/>
              <a:gd name="connsiteX3" fmla="*/ 0 w 351182"/>
              <a:gd name="connsiteY3" fmla="*/ 50145 h 50145"/>
              <a:gd name="connsiteX4" fmla="*/ 40684 w 351182"/>
              <a:gd name="connsiteY4" fmla="*/ 0 h 50145"/>
              <a:gd name="connsiteX0" fmla="*/ 66628 w 351182"/>
              <a:gd name="connsiteY0" fmla="*/ 1877 h 48265"/>
              <a:gd name="connsiteX1" fmla="*/ 351182 w 351182"/>
              <a:gd name="connsiteY1" fmla="*/ 0 h 48265"/>
              <a:gd name="connsiteX2" fmla="*/ 302321 w 351182"/>
              <a:gd name="connsiteY2" fmla="*/ 42713 h 48265"/>
              <a:gd name="connsiteX3" fmla="*/ 0 w 351182"/>
              <a:gd name="connsiteY3" fmla="*/ 48265 h 48265"/>
              <a:gd name="connsiteX4" fmla="*/ 66628 w 351182"/>
              <a:gd name="connsiteY4" fmla="*/ 1877 h 48265"/>
              <a:gd name="connsiteX0" fmla="*/ 66628 w 357316"/>
              <a:gd name="connsiteY0" fmla="*/ 0 h 46388"/>
              <a:gd name="connsiteX1" fmla="*/ 357316 w 357316"/>
              <a:gd name="connsiteY1" fmla="*/ 992 h 46388"/>
              <a:gd name="connsiteX2" fmla="*/ 302321 w 357316"/>
              <a:gd name="connsiteY2" fmla="*/ 40836 h 46388"/>
              <a:gd name="connsiteX3" fmla="*/ 0 w 357316"/>
              <a:gd name="connsiteY3" fmla="*/ 46388 h 46388"/>
              <a:gd name="connsiteX4" fmla="*/ 66628 w 357316"/>
              <a:gd name="connsiteY4" fmla="*/ 0 h 46388"/>
              <a:gd name="connsiteX0" fmla="*/ 66628 w 355505"/>
              <a:gd name="connsiteY0" fmla="*/ 1249 h 47637"/>
              <a:gd name="connsiteX1" fmla="*/ 355506 w 355505"/>
              <a:gd name="connsiteY1" fmla="*/ 0 h 47637"/>
              <a:gd name="connsiteX2" fmla="*/ 302321 w 355505"/>
              <a:gd name="connsiteY2" fmla="*/ 42085 h 47637"/>
              <a:gd name="connsiteX3" fmla="*/ 0 w 355505"/>
              <a:gd name="connsiteY3" fmla="*/ 47637 h 47637"/>
              <a:gd name="connsiteX4" fmla="*/ 66628 w 355505"/>
              <a:gd name="connsiteY4" fmla="*/ 1249 h 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505" h="47637">
                <a:moveTo>
                  <a:pt x="66628" y="1249"/>
                </a:moveTo>
                <a:lnTo>
                  <a:pt x="355506" y="0"/>
                </a:lnTo>
                <a:lnTo>
                  <a:pt x="302321" y="42085"/>
                </a:lnTo>
                <a:lnTo>
                  <a:pt x="0" y="47637"/>
                </a:lnTo>
                <a:lnTo>
                  <a:pt x="66628" y="1249"/>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714" name="矩形 7">
            <a:extLst>
              <a:ext uri="{FF2B5EF4-FFF2-40B4-BE49-F238E27FC236}">
                <a16:creationId xmlns:a16="http://schemas.microsoft.com/office/drawing/2014/main" id="{9135878E-EB54-D375-DB7B-2A2D83842C7F}"/>
              </a:ext>
            </a:extLst>
          </p:cNvPr>
          <p:cNvSpPr/>
          <p:nvPr/>
        </p:nvSpPr>
        <p:spPr>
          <a:xfrm rot="11040000" flipH="1">
            <a:off x="9920363" y="6141381"/>
            <a:ext cx="213626" cy="67009"/>
          </a:xfrm>
          <a:custGeom>
            <a:avLst/>
            <a:gdLst>
              <a:gd name="connsiteX0" fmla="*/ 0 w 333876"/>
              <a:gd name="connsiteY0" fmla="*/ 0 h 62199"/>
              <a:gd name="connsiteX1" fmla="*/ 333876 w 333876"/>
              <a:gd name="connsiteY1" fmla="*/ 0 h 62199"/>
              <a:gd name="connsiteX2" fmla="*/ 333876 w 333876"/>
              <a:gd name="connsiteY2" fmla="*/ 62199 h 62199"/>
              <a:gd name="connsiteX3" fmla="*/ 0 w 333876"/>
              <a:gd name="connsiteY3" fmla="*/ 62199 h 62199"/>
              <a:gd name="connsiteX4" fmla="*/ 0 w 333876"/>
              <a:gd name="connsiteY4" fmla="*/ 0 h 62199"/>
              <a:gd name="connsiteX0" fmla="*/ 18884 w 333876"/>
              <a:gd name="connsiteY0" fmla="*/ 0 h 65658"/>
              <a:gd name="connsiteX1" fmla="*/ 333876 w 333876"/>
              <a:gd name="connsiteY1" fmla="*/ 3459 h 65658"/>
              <a:gd name="connsiteX2" fmla="*/ 333876 w 333876"/>
              <a:gd name="connsiteY2" fmla="*/ 65658 h 65658"/>
              <a:gd name="connsiteX3" fmla="*/ 0 w 333876"/>
              <a:gd name="connsiteY3" fmla="*/ 65658 h 65658"/>
              <a:gd name="connsiteX4" fmla="*/ 18884 w 333876"/>
              <a:gd name="connsiteY4" fmla="*/ 0 h 65658"/>
              <a:gd name="connsiteX0" fmla="*/ 23378 w 333876"/>
              <a:gd name="connsiteY0" fmla="*/ 0 h 64079"/>
              <a:gd name="connsiteX1" fmla="*/ 333876 w 333876"/>
              <a:gd name="connsiteY1" fmla="*/ 1880 h 64079"/>
              <a:gd name="connsiteX2" fmla="*/ 333876 w 333876"/>
              <a:gd name="connsiteY2" fmla="*/ 64079 h 64079"/>
              <a:gd name="connsiteX3" fmla="*/ 0 w 333876"/>
              <a:gd name="connsiteY3" fmla="*/ 64079 h 64079"/>
              <a:gd name="connsiteX4" fmla="*/ 23378 w 333876"/>
              <a:gd name="connsiteY4" fmla="*/ 0 h 64079"/>
              <a:gd name="connsiteX0" fmla="*/ 23378 w 333876"/>
              <a:gd name="connsiteY0" fmla="*/ 0 h 64079"/>
              <a:gd name="connsiteX1" fmla="*/ 333876 w 333876"/>
              <a:gd name="connsiteY1" fmla="*/ 1880 h 64079"/>
              <a:gd name="connsiteX2" fmla="*/ 316694 w 333876"/>
              <a:gd name="connsiteY2" fmla="*/ 55515 h 64079"/>
              <a:gd name="connsiteX3" fmla="*/ 0 w 333876"/>
              <a:gd name="connsiteY3" fmla="*/ 64079 h 64079"/>
              <a:gd name="connsiteX4" fmla="*/ 23378 w 333876"/>
              <a:gd name="connsiteY4" fmla="*/ 0 h 64079"/>
              <a:gd name="connsiteX0" fmla="*/ 20220 w 330718"/>
              <a:gd name="connsiteY0" fmla="*/ 0 h 55515"/>
              <a:gd name="connsiteX1" fmla="*/ 330718 w 330718"/>
              <a:gd name="connsiteY1" fmla="*/ 1880 h 55515"/>
              <a:gd name="connsiteX2" fmla="*/ 313536 w 330718"/>
              <a:gd name="connsiteY2" fmla="*/ 55515 h 55515"/>
              <a:gd name="connsiteX3" fmla="*/ 0 w 330718"/>
              <a:gd name="connsiteY3" fmla="*/ 55093 h 55515"/>
              <a:gd name="connsiteX4" fmla="*/ 20220 w 330718"/>
              <a:gd name="connsiteY4" fmla="*/ 0 h 55515"/>
              <a:gd name="connsiteX0" fmla="*/ 20220 w 330718"/>
              <a:gd name="connsiteY0" fmla="*/ 0 h 55093"/>
              <a:gd name="connsiteX1" fmla="*/ 330718 w 330718"/>
              <a:gd name="connsiteY1" fmla="*/ 1880 h 55093"/>
              <a:gd name="connsiteX2" fmla="*/ 311411 w 330718"/>
              <a:gd name="connsiteY2" fmla="*/ 47195 h 55093"/>
              <a:gd name="connsiteX3" fmla="*/ 0 w 330718"/>
              <a:gd name="connsiteY3" fmla="*/ 55093 h 55093"/>
              <a:gd name="connsiteX4" fmla="*/ 20220 w 330718"/>
              <a:gd name="connsiteY4" fmla="*/ 0 h 55093"/>
              <a:gd name="connsiteX0" fmla="*/ 20220 w 330718"/>
              <a:gd name="connsiteY0" fmla="*/ 0 h 55093"/>
              <a:gd name="connsiteX1" fmla="*/ 330718 w 330718"/>
              <a:gd name="connsiteY1" fmla="*/ 1880 h 55093"/>
              <a:gd name="connsiteX2" fmla="*/ 308375 w 330718"/>
              <a:gd name="connsiteY2" fmla="*/ 48652 h 55093"/>
              <a:gd name="connsiteX3" fmla="*/ 0 w 330718"/>
              <a:gd name="connsiteY3" fmla="*/ 55093 h 55093"/>
              <a:gd name="connsiteX4" fmla="*/ 20220 w 330718"/>
              <a:gd name="connsiteY4" fmla="*/ 0 h 55093"/>
              <a:gd name="connsiteX0" fmla="*/ 40684 w 351182"/>
              <a:gd name="connsiteY0" fmla="*/ 0 h 50145"/>
              <a:gd name="connsiteX1" fmla="*/ 351182 w 351182"/>
              <a:gd name="connsiteY1" fmla="*/ 1880 h 50145"/>
              <a:gd name="connsiteX2" fmla="*/ 328839 w 351182"/>
              <a:gd name="connsiteY2" fmla="*/ 48652 h 50145"/>
              <a:gd name="connsiteX3" fmla="*/ 0 w 351182"/>
              <a:gd name="connsiteY3" fmla="*/ 50145 h 50145"/>
              <a:gd name="connsiteX4" fmla="*/ 40684 w 351182"/>
              <a:gd name="connsiteY4" fmla="*/ 0 h 50145"/>
              <a:gd name="connsiteX0" fmla="*/ 40684 w 351182"/>
              <a:gd name="connsiteY0" fmla="*/ 0 h 50145"/>
              <a:gd name="connsiteX1" fmla="*/ 351182 w 351182"/>
              <a:gd name="connsiteY1" fmla="*/ 1880 h 50145"/>
              <a:gd name="connsiteX2" fmla="*/ 315293 w 351182"/>
              <a:gd name="connsiteY2" fmla="*/ 46471 h 50145"/>
              <a:gd name="connsiteX3" fmla="*/ 0 w 351182"/>
              <a:gd name="connsiteY3" fmla="*/ 50145 h 50145"/>
              <a:gd name="connsiteX4" fmla="*/ 40684 w 351182"/>
              <a:gd name="connsiteY4" fmla="*/ 0 h 50145"/>
              <a:gd name="connsiteX0" fmla="*/ 40684 w 351182"/>
              <a:gd name="connsiteY0" fmla="*/ 0 h 50145"/>
              <a:gd name="connsiteX1" fmla="*/ 351182 w 351182"/>
              <a:gd name="connsiteY1" fmla="*/ 1880 h 50145"/>
              <a:gd name="connsiteX2" fmla="*/ 302321 w 351182"/>
              <a:gd name="connsiteY2" fmla="*/ 44593 h 50145"/>
              <a:gd name="connsiteX3" fmla="*/ 0 w 351182"/>
              <a:gd name="connsiteY3" fmla="*/ 50145 h 50145"/>
              <a:gd name="connsiteX4" fmla="*/ 40684 w 351182"/>
              <a:gd name="connsiteY4" fmla="*/ 0 h 50145"/>
              <a:gd name="connsiteX0" fmla="*/ 66628 w 351182"/>
              <a:gd name="connsiteY0" fmla="*/ 1877 h 48265"/>
              <a:gd name="connsiteX1" fmla="*/ 351182 w 351182"/>
              <a:gd name="connsiteY1" fmla="*/ 0 h 48265"/>
              <a:gd name="connsiteX2" fmla="*/ 302321 w 351182"/>
              <a:gd name="connsiteY2" fmla="*/ 42713 h 48265"/>
              <a:gd name="connsiteX3" fmla="*/ 0 w 351182"/>
              <a:gd name="connsiteY3" fmla="*/ 48265 h 48265"/>
              <a:gd name="connsiteX4" fmla="*/ 66628 w 351182"/>
              <a:gd name="connsiteY4" fmla="*/ 1877 h 48265"/>
              <a:gd name="connsiteX0" fmla="*/ 66628 w 357316"/>
              <a:gd name="connsiteY0" fmla="*/ 0 h 46388"/>
              <a:gd name="connsiteX1" fmla="*/ 357316 w 357316"/>
              <a:gd name="connsiteY1" fmla="*/ 992 h 46388"/>
              <a:gd name="connsiteX2" fmla="*/ 302321 w 357316"/>
              <a:gd name="connsiteY2" fmla="*/ 40836 h 46388"/>
              <a:gd name="connsiteX3" fmla="*/ 0 w 357316"/>
              <a:gd name="connsiteY3" fmla="*/ 46388 h 46388"/>
              <a:gd name="connsiteX4" fmla="*/ 66628 w 357316"/>
              <a:gd name="connsiteY4" fmla="*/ 0 h 46388"/>
              <a:gd name="connsiteX0" fmla="*/ 66628 w 355505"/>
              <a:gd name="connsiteY0" fmla="*/ 1249 h 47637"/>
              <a:gd name="connsiteX1" fmla="*/ 355506 w 355505"/>
              <a:gd name="connsiteY1" fmla="*/ 0 h 47637"/>
              <a:gd name="connsiteX2" fmla="*/ 302321 w 355505"/>
              <a:gd name="connsiteY2" fmla="*/ 42085 h 47637"/>
              <a:gd name="connsiteX3" fmla="*/ 0 w 355505"/>
              <a:gd name="connsiteY3" fmla="*/ 47637 h 47637"/>
              <a:gd name="connsiteX4" fmla="*/ 66628 w 355505"/>
              <a:gd name="connsiteY4" fmla="*/ 1249 h 47637"/>
              <a:gd name="connsiteX0" fmla="*/ 66628 w 303055"/>
              <a:gd name="connsiteY0" fmla="*/ 5344 h 51732"/>
              <a:gd name="connsiteX1" fmla="*/ 303055 w 303055"/>
              <a:gd name="connsiteY1" fmla="*/ 0 h 51732"/>
              <a:gd name="connsiteX2" fmla="*/ 302321 w 303055"/>
              <a:gd name="connsiteY2" fmla="*/ 46180 h 51732"/>
              <a:gd name="connsiteX3" fmla="*/ 0 w 303055"/>
              <a:gd name="connsiteY3" fmla="*/ 51732 h 51732"/>
              <a:gd name="connsiteX4" fmla="*/ 66628 w 303055"/>
              <a:gd name="connsiteY4" fmla="*/ 5344 h 51732"/>
              <a:gd name="connsiteX0" fmla="*/ 0 w 236427"/>
              <a:gd name="connsiteY0" fmla="*/ 5344 h 49253"/>
              <a:gd name="connsiteX1" fmla="*/ 236427 w 236427"/>
              <a:gd name="connsiteY1" fmla="*/ 0 h 49253"/>
              <a:gd name="connsiteX2" fmla="*/ 235693 w 236427"/>
              <a:gd name="connsiteY2" fmla="*/ 46180 h 49253"/>
              <a:gd name="connsiteX3" fmla="*/ 8232 w 236427"/>
              <a:gd name="connsiteY3" fmla="*/ 49253 h 49253"/>
              <a:gd name="connsiteX4" fmla="*/ 0 w 236427"/>
              <a:gd name="connsiteY4" fmla="*/ 5344 h 49253"/>
              <a:gd name="connsiteX0" fmla="*/ 0 w 236427"/>
              <a:gd name="connsiteY0" fmla="*/ 5344 h 50806"/>
              <a:gd name="connsiteX1" fmla="*/ 236427 w 236427"/>
              <a:gd name="connsiteY1" fmla="*/ 0 h 50806"/>
              <a:gd name="connsiteX2" fmla="*/ 235693 w 236427"/>
              <a:gd name="connsiteY2" fmla="*/ 46180 h 50806"/>
              <a:gd name="connsiteX3" fmla="*/ 2850 w 236427"/>
              <a:gd name="connsiteY3" fmla="*/ 50806 h 50806"/>
              <a:gd name="connsiteX4" fmla="*/ 0 w 236427"/>
              <a:gd name="connsiteY4" fmla="*/ 5344 h 50806"/>
              <a:gd name="connsiteX0" fmla="*/ 0 w 235710"/>
              <a:gd name="connsiteY0" fmla="*/ 5470 h 50932"/>
              <a:gd name="connsiteX1" fmla="*/ 233828 w 235710"/>
              <a:gd name="connsiteY1" fmla="*/ 0 h 50932"/>
              <a:gd name="connsiteX2" fmla="*/ 235693 w 235710"/>
              <a:gd name="connsiteY2" fmla="*/ 46306 h 50932"/>
              <a:gd name="connsiteX3" fmla="*/ 2850 w 235710"/>
              <a:gd name="connsiteY3" fmla="*/ 50932 h 50932"/>
              <a:gd name="connsiteX4" fmla="*/ 0 w 235710"/>
              <a:gd name="connsiteY4" fmla="*/ 5470 h 50932"/>
              <a:gd name="connsiteX0" fmla="*/ 0 w 233828"/>
              <a:gd name="connsiteY0" fmla="*/ 5470 h 50932"/>
              <a:gd name="connsiteX1" fmla="*/ 233828 w 233828"/>
              <a:gd name="connsiteY1" fmla="*/ 0 h 50932"/>
              <a:gd name="connsiteX2" fmla="*/ 230310 w 233828"/>
              <a:gd name="connsiteY2" fmla="*/ 47859 h 50932"/>
              <a:gd name="connsiteX3" fmla="*/ 2850 w 233828"/>
              <a:gd name="connsiteY3" fmla="*/ 50932 h 50932"/>
              <a:gd name="connsiteX4" fmla="*/ 0 w 233828"/>
              <a:gd name="connsiteY4" fmla="*/ 5470 h 50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28" h="50932">
                <a:moveTo>
                  <a:pt x="0" y="5470"/>
                </a:moveTo>
                <a:lnTo>
                  <a:pt x="233828" y="0"/>
                </a:lnTo>
                <a:cubicBezTo>
                  <a:pt x="233583" y="15393"/>
                  <a:pt x="230555" y="32466"/>
                  <a:pt x="230310" y="47859"/>
                </a:cubicBezTo>
                <a:lnTo>
                  <a:pt x="2850" y="50932"/>
                </a:lnTo>
                <a:lnTo>
                  <a:pt x="0" y="5470"/>
                </a:lnTo>
                <a:close/>
              </a:path>
            </a:pathLst>
          </a:custGeom>
          <a:solidFill>
            <a:srgbClr val="A20E7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2715" name="组合 242714">
            <a:extLst>
              <a:ext uri="{FF2B5EF4-FFF2-40B4-BE49-F238E27FC236}">
                <a16:creationId xmlns:a16="http://schemas.microsoft.com/office/drawing/2014/main" id="{A1C42CC0-C833-6386-70E5-D62762E764A5}"/>
              </a:ext>
            </a:extLst>
          </p:cNvPr>
          <p:cNvGrpSpPr/>
          <p:nvPr/>
        </p:nvGrpSpPr>
        <p:grpSpPr>
          <a:xfrm>
            <a:off x="8169280" y="5624499"/>
            <a:ext cx="362549" cy="450338"/>
            <a:chOff x="8169280" y="5624499"/>
            <a:chExt cx="362549" cy="450338"/>
          </a:xfrm>
        </p:grpSpPr>
        <p:sp>
          <p:nvSpPr>
            <p:cNvPr id="242716" name="六边形 242715">
              <a:extLst>
                <a:ext uri="{FF2B5EF4-FFF2-40B4-BE49-F238E27FC236}">
                  <a16:creationId xmlns:a16="http://schemas.microsoft.com/office/drawing/2014/main" id="{56737B80-0676-64B2-B3B3-8FE78A8F10C3}"/>
                </a:ext>
              </a:extLst>
            </p:cNvPr>
            <p:cNvSpPr/>
            <p:nvPr/>
          </p:nvSpPr>
          <p:spPr>
            <a:xfrm rot="5700000">
              <a:off x="8124280" y="5669837"/>
              <a:ext cx="450000" cy="360000"/>
            </a:xfrm>
            <a:prstGeom prst="hexagon">
              <a:avLst/>
            </a:prstGeom>
            <a:solidFill>
              <a:srgbClr val="066F90"/>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717" name="六边形 242716">
              <a:extLst>
                <a:ext uri="{FF2B5EF4-FFF2-40B4-BE49-F238E27FC236}">
                  <a16:creationId xmlns:a16="http://schemas.microsoft.com/office/drawing/2014/main" id="{28A14BAE-5EB9-C175-5D6D-93F245D8D667}"/>
                </a:ext>
              </a:extLst>
            </p:cNvPr>
            <p:cNvSpPr/>
            <p:nvPr/>
          </p:nvSpPr>
          <p:spPr>
            <a:xfrm rot="5700000">
              <a:off x="8144829" y="5651499"/>
              <a:ext cx="414000" cy="360000"/>
            </a:xfrm>
            <a:prstGeom prst="hexagon">
              <a:avLst/>
            </a:prstGeom>
            <a:solidFill>
              <a:srgbClr val="A1BFC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grpSp>
      <p:sp>
        <p:nvSpPr>
          <p:cNvPr id="242718" name="矩形 242717">
            <a:extLst>
              <a:ext uri="{FF2B5EF4-FFF2-40B4-BE49-F238E27FC236}">
                <a16:creationId xmlns:a16="http://schemas.microsoft.com/office/drawing/2014/main" id="{7AABFF83-646E-7674-08D2-D9E2EC534E92}"/>
              </a:ext>
            </a:extLst>
          </p:cNvPr>
          <p:cNvSpPr/>
          <p:nvPr/>
        </p:nvSpPr>
        <p:spPr>
          <a:xfrm rot="420000">
            <a:off x="8305242" y="5407620"/>
            <a:ext cx="162471" cy="345791"/>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O</a:t>
            </a:r>
          </a:p>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endParaRPr lang="zh-CN" altLang="en-US" sz="900" dirty="0">
              <a:latin typeface="Arial" panose="020B0604020202020204" pitchFamily="34" charset="0"/>
            </a:endParaRPr>
          </a:p>
        </p:txBody>
      </p:sp>
      <p:sp>
        <p:nvSpPr>
          <p:cNvPr id="242719" name="矩形 242718">
            <a:extLst>
              <a:ext uri="{FF2B5EF4-FFF2-40B4-BE49-F238E27FC236}">
                <a16:creationId xmlns:a16="http://schemas.microsoft.com/office/drawing/2014/main" id="{0175FA4C-5E95-4FC0-C43A-067CA9BE5D58}"/>
              </a:ext>
            </a:extLst>
          </p:cNvPr>
          <p:cNvSpPr/>
          <p:nvPr/>
        </p:nvSpPr>
        <p:spPr>
          <a:xfrm rot="420000">
            <a:off x="8090128" y="5653699"/>
            <a:ext cx="156059" cy="345791"/>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N</a:t>
            </a:r>
          </a:p>
          <a:p>
            <a:pPr>
              <a:lnSpc>
                <a:spcPts val="700"/>
              </a:lnSpc>
            </a:pPr>
            <a:r>
              <a:rPr lang="en-US" altLang="zh-CN" sz="900" dirty="0">
                <a:solidFill>
                  <a:srgbClr val="000000"/>
                </a:solidFill>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 ⅼ</a:t>
            </a:r>
            <a:endParaRPr lang="en-US" altLang="zh-CN" sz="900" dirty="0">
              <a:solidFill>
                <a:srgbClr val="000000"/>
              </a:solidFill>
              <a:effectLst>
                <a:outerShdw blurRad="38100" dist="38100" dir="2700000" algn="tl">
                  <a:srgbClr val="C0C0C0"/>
                </a:outerShdw>
              </a:effectLst>
              <a:latin typeface="Arial" panose="020B0604020202020204" pitchFamily="34" charset="0"/>
            </a:endParaRP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p>
        </p:txBody>
      </p:sp>
      <p:sp>
        <p:nvSpPr>
          <p:cNvPr id="242720" name="矩形 242719">
            <a:extLst>
              <a:ext uri="{FF2B5EF4-FFF2-40B4-BE49-F238E27FC236}">
                <a16:creationId xmlns:a16="http://schemas.microsoft.com/office/drawing/2014/main" id="{81E949DA-F037-2EB2-0BC1-8B5C0EA1050C}"/>
              </a:ext>
            </a:extLst>
          </p:cNvPr>
          <p:cNvSpPr/>
          <p:nvPr/>
        </p:nvSpPr>
        <p:spPr>
          <a:xfrm rot="420000">
            <a:off x="8445711" y="5702467"/>
            <a:ext cx="156059" cy="345791"/>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N</a:t>
            </a:r>
          </a:p>
          <a:p>
            <a:pPr>
              <a:lnSpc>
                <a:spcPts val="700"/>
              </a:lnSpc>
            </a:pPr>
            <a:r>
              <a:rPr lang="en-US" altLang="zh-CN" sz="600" dirty="0">
                <a:solidFill>
                  <a:srgbClr val="000000"/>
                </a:solidFill>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 </a:t>
            </a:r>
            <a:r>
              <a:rPr lang="en-US" altLang="zh-CN" sz="900" dirty="0">
                <a:solidFill>
                  <a:srgbClr val="000000"/>
                </a:solidFill>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a:t>
            </a:r>
            <a:endParaRPr lang="en-US" altLang="zh-CN" sz="900" dirty="0">
              <a:solidFill>
                <a:srgbClr val="000000"/>
              </a:solidFill>
              <a:effectLst>
                <a:outerShdw blurRad="38100" dist="38100" dir="2700000" algn="tl">
                  <a:srgbClr val="C0C0C0"/>
                </a:outerShdw>
              </a:effectLst>
              <a:latin typeface="Arial" panose="020B0604020202020204" pitchFamily="34" charset="0"/>
            </a:endParaRP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p>
        </p:txBody>
      </p:sp>
      <p:sp>
        <p:nvSpPr>
          <p:cNvPr id="242721" name="矩形 242720">
            <a:extLst>
              <a:ext uri="{FF2B5EF4-FFF2-40B4-BE49-F238E27FC236}">
                <a16:creationId xmlns:a16="http://schemas.microsoft.com/office/drawing/2014/main" id="{CA1D5CFA-C45B-6F09-F8A7-CDD66E7561ED}"/>
              </a:ext>
            </a:extLst>
          </p:cNvPr>
          <p:cNvSpPr/>
          <p:nvPr/>
        </p:nvSpPr>
        <p:spPr>
          <a:xfrm rot="420000">
            <a:off x="8221682" y="5983228"/>
            <a:ext cx="156059" cy="345791"/>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p>
          <a:p>
            <a:pPr>
              <a:lnSpc>
                <a:spcPts val="700"/>
              </a:lnSpc>
            </a:pPr>
            <a:r>
              <a:rPr lang="en-US" altLang="zh-CN" sz="900" dirty="0">
                <a:solidFill>
                  <a:srgbClr val="000000"/>
                </a:solidFill>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 ⅼ</a:t>
            </a:r>
            <a:endParaRPr lang="en-US" altLang="zh-CN" sz="900" dirty="0">
              <a:solidFill>
                <a:srgbClr val="000000"/>
              </a:solidFill>
              <a:effectLst>
                <a:outerShdw blurRad="38100" dist="38100" dir="2700000" algn="tl">
                  <a:srgbClr val="C0C0C0"/>
                </a:outerShdw>
              </a:effectLst>
              <a:latin typeface="Arial" panose="020B0604020202020204" pitchFamily="34" charset="0"/>
            </a:endParaRP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H</a:t>
            </a:r>
          </a:p>
        </p:txBody>
      </p:sp>
      <p:sp>
        <p:nvSpPr>
          <p:cNvPr id="242722" name="矩形 242721">
            <a:extLst>
              <a:ext uri="{FF2B5EF4-FFF2-40B4-BE49-F238E27FC236}">
                <a16:creationId xmlns:a16="http://schemas.microsoft.com/office/drawing/2014/main" id="{3AF2C0C5-CA1E-D8E6-772D-78715ECFA0C7}"/>
              </a:ext>
            </a:extLst>
          </p:cNvPr>
          <p:cNvSpPr/>
          <p:nvPr/>
        </p:nvSpPr>
        <p:spPr>
          <a:xfrm>
            <a:off x="8544051" y="5999252"/>
            <a:ext cx="282697"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NH</a:t>
            </a:r>
            <a:r>
              <a:rPr lang="en-US" altLang="zh-CN" sz="900" baseline="-25000" dirty="0">
                <a:solidFill>
                  <a:srgbClr val="000000"/>
                </a:solidFill>
                <a:effectLst>
                  <a:outerShdw blurRad="38100" dist="38100" dir="2700000" algn="tl">
                    <a:srgbClr val="C0C0C0"/>
                  </a:outerShdw>
                </a:effectLst>
                <a:latin typeface="Arial" panose="020B0604020202020204" pitchFamily="34" charset="0"/>
              </a:rPr>
              <a:t>2</a:t>
            </a:r>
          </a:p>
        </p:txBody>
      </p:sp>
      <p:sp>
        <p:nvSpPr>
          <p:cNvPr id="242723" name="矩形 242722">
            <a:extLst>
              <a:ext uri="{FF2B5EF4-FFF2-40B4-BE49-F238E27FC236}">
                <a16:creationId xmlns:a16="http://schemas.microsoft.com/office/drawing/2014/main" id="{538461D5-597E-C7CA-2DF5-0EC0B87D9711}"/>
              </a:ext>
            </a:extLst>
          </p:cNvPr>
          <p:cNvSpPr/>
          <p:nvPr/>
        </p:nvSpPr>
        <p:spPr>
          <a:xfrm>
            <a:off x="7910260" y="5857351"/>
            <a:ext cx="156059"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H</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sp>
        <p:nvSpPr>
          <p:cNvPr id="242724" name="矩形 242723">
            <a:extLst>
              <a:ext uri="{FF2B5EF4-FFF2-40B4-BE49-F238E27FC236}">
                <a16:creationId xmlns:a16="http://schemas.microsoft.com/office/drawing/2014/main" id="{4E305B54-713B-CA31-90C1-0349833AD69E}"/>
              </a:ext>
            </a:extLst>
          </p:cNvPr>
          <p:cNvSpPr/>
          <p:nvPr/>
        </p:nvSpPr>
        <p:spPr>
          <a:xfrm>
            <a:off x="9419372" y="5375393"/>
            <a:ext cx="282697"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CH</a:t>
            </a:r>
            <a:r>
              <a:rPr lang="en-US" altLang="zh-CN" sz="900" baseline="-25000" dirty="0">
                <a:solidFill>
                  <a:srgbClr val="000000"/>
                </a:solidFill>
                <a:effectLst>
                  <a:outerShdw blurRad="38100" dist="38100" dir="2700000" algn="tl">
                    <a:srgbClr val="C0C0C0"/>
                  </a:outerShdw>
                </a:effectLst>
                <a:latin typeface="Arial" panose="020B0604020202020204" pitchFamily="34" charset="0"/>
              </a:rPr>
              <a:t>3</a:t>
            </a:r>
          </a:p>
        </p:txBody>
      </p:sp>
      <p:sp>
        <p:nvSpPr>
          <p:cNvPr id="242725" name="矩形 242724">
            <a:extLst>
              <a:ext uri="{FF2B5EF4-FFF2-40B4-BE49-F238E27FC236}">
                <a16:creationId xmlns:a16="http://schemas.microsoft.com/office/drawing/2014/main" id="{40D37527-99B5-9E42-5B91-805C8CC99A00}"/>
              </a:ext>
            </a:extLst>
          </p:cNvPr>
          <p:cNvSpPr/>
          <p:nvPr/>
        </p:nvSpPr>
        <p:spPr>
          <a:xfrm>
            <a:off x="8360650" y="4564052"/>
            <a:ext cx="156059"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N</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cxnSp>
        <p:nvCxnSpPr>
          <p:cNvPr id="242726" name="直接连接符 242725">
            <a:extLst>
              <a:ext uri="{FF2B5EF4-FFF2-40B4-BE49-F238E27FC236}">
                <a16:creationId xmlns:a16="http://schemas.microsoft.com/office/drawing/2014/main" id="{F771A776-5701-D31A-0FE6-A116D443302D}"/>
              </a:ext>
            </a:extLst>
          </p:cNvPr>
          <p:cNvCxnSpPr/>
          <p:nvPr/>
        </p:nvCxnSpPr>
        <p:spPr>
          <a:xfrm rot="-600000">
            <a:off x="8550217" y="5982208"/>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27" name="直接连接符 242726">
            <a:extLst>
              <a:ext uri="{FF2B5EF4-FFF2-40B4-BE49-F238E27FC236}">
                <a16:creationId xmlns:a16="http://schemas.microsoft.com/office/drawing/2014/main" id="{9E3A1DDF-5731-1746-A365-C187E245EE73}"/>
              </a:ext>
            </a:extLst>
          </p:cNvPr>
          <p:cNvCxnSpPr/>
          <p:nvPr/>
        </p:nvCxnSpPr>
        <p:spPr>
          <a:xfrm rot="1380000" flipV="1">
            <a:off x="8375740" y="5967361"/>
            <a:ext cx="72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28" name="直接连接符 242727">
            <a:extLst>
              <a:ext uri="{FF2B5EF4-FFF2-40B4-BE49-F238E27FC236}">
                <a16:creationId xmlns:a16="http://schemas.microsoft.com/office/drawing/2014/main" id="{BF30AD7D-10AE-7982-66E8-2B40E2A423EC}"/>
              </a:ext>
            </a:extLst>
          </p:cNvPr>
          <p:cNvCxnSpPr/>
          <p:nvPr/>
        </p:nvCxnSpPr>
        <p:spPr>
          <a:xfrm rot="1500000" flipV="1">
            <a:off x="8240473" y="5633306"/>
            <a:ext cx="72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29" name="直接连接符 242728">
            <a:extLst>
              <a:ext uri="{FF2B5EF4-FFF2-40B4-BE49-F238E27FC236}">
                <a16:creationId xmlns:a16="http://schemas.microsoft.com/office/drawing/2014/main" id="{4E024814-A284-B579-5DBB-3E123E742856}"/>
              </a:ext>
            </a:extLst>
          </p:cNvPr>
          <p:cNvCxnSpPr/>
          <p:nvPr/>
        </p:nvCxnSpPr>
        <p:spPr>
          <a:xfrm rot="21000000" flipH="1" flipV="1">
            <a:off x="8426618" y="5652903"/>
            <a:ext cx="72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30" name="直接连接符 242729">
            <a:extLst>
              <a:ext uri="{FF2B5EF4-FFF2-40B4-BE49-F238E27FC236}">
                <a16:creationId xmlns:a16="http://schemas.microsoft.com/office/drawing/2014/main" id="{3B95E97F-5A12-B827-8E7F-CA7996B6F189}"/>
              </a:ext>
            </a:extLst>
          </p:cNvPr>
          <p:cNvCxnSpPr/>
          <p:nvPr/>
        </p:nvCxnSpPr>
        <p:spPr>
          <a:xfrm rot="20760000" flipH="1" flipV="1">
            <a:off x="8203592" y="5938802"/>
            <a:ext cx="72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2731" name="矩形 242730">
            <a:extLst>
              <a:ext uri="{FF2B5EF4-FFF2-40B4-BE49-F238E27FC236}">
                <a16:creationId xmlns:a16="http://schemas.microsoft.com/office/drawing/2014/main" id="{C399DCE8-FE15-57E7-8CDE-2500C8926783}"/>
              </a:ext>
            </a:extLst>
          </p:cNvPr>
          <p:cNvSpPr/>
          <p:nvPr/>
        </p:nvSpPr>
        <p:spPr>
          <a:xfrm rot="2580000">
            <a:off x="8905475" y="5880319"/>
            <a:ext cx="162471" cy="345791"/>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p>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O</a:t>
            </a:r>
            <a:endParaRPr lang="zh-CN" altLang="en-US" sz="900" dirty="0">
              <a:latin typeface="Arial" panose="020B0604020202020204" pitchFamily="34" charset="0"/>
            </a:endParaRPr>
          </a:p>
        </p:txBody>
      </p:sp>
      <p:sp>
        <p:nvSpPr>
          <p:cNvPr id="242732" name="矩形 242731">
            <a:extLst>
              <a:ext uri="{FF2B5EF4-FFF2-40B4-BE49-F238E27FC236}">
                <a16:creationId xmlns:a16="http://schemas.microsoft.com/office/drawing/2014/main" id="{C15558E6-09B4-AB4F-2387-C1464820793D}"/>
              </a:ext>
            </a:extLst>
          </p:cNvPr>
          <p:cNvSpPr/>
          <p:nvPr/>
        </p:nvSpPr>
        <p:spPr>
          <a:xfrm rot="2160000">
            <a:off x="9233607" y="5771031"/>
            <a:ext cx="156059" cy="342008"/>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p>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endParaRPr lang="zh-CN" altLang="en-US" sz="900" dirty="0">
              <a:latin typeface="Arial" panose="020B0604020202020204" pitchFamily="34" charset="0"/>
            </a:endParaRPr>
          </a:p>
        </p:txBody>
      </p:sp>
      <p:sp>
        <p:nvSpPr>
          <p:cNvPr id="242733" name="矩形 242732">
            <a:extLst>
              <a:ext uri="{FF2B5EF4-FFF2-40B4-BE49-F238E27FC236}">
                <a16:creationId xmlns:a16="http://schemas.microsoft.com/office/drawing/2014/main" id="{855A57BC-CE54-1373-E244-475F1A7155DB}"/>
              </a:ext>
            </a:extLst>
          </p:cNvPr>
          <p:cNvSpPr/>
          <p:nvPr/>
        </p:nvSpPr>
        <p:spPr>
          <a:xfrm>
            <a:off x="9470990" y="5874466"/>
            <a:ext cx="159265" cy="342008"/>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N</a:t>
            </a: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900" dirty="0">
              <a:solidFill>
                <a:srgbClr val="000000"/>
              </a:solidFill>
              <a:effectLst>
                <a:outerShdw blurRad="38100" dist="38100" dir="2700000" algn="tl">
                  <a:srgbClr val="C0C0C0"/>
                </a:outerShdw>
              </a:effectLst>
              <a:latin typeface="Arial" panose="020B0604020202020204" pitchFamily="34" charset="0"/>
            </a:endParaRP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endParaRPr lang="zh-CN" altLang="en-US" sz="900" dirty="0">
              <a:latin typeface="Arial" panose="020B0604020202020204" pitchFamily="34" charset="0"/>
            </a:endParaRPr>
          </a:p>
        </p:txBody>
      </p:sp>
      <p:sp>
        <p:nvSpPr>
          <p:cNvPr id="242734" name="矩形 242733">
            <a:extLst>
              <a:ext uri="{FF2B5EF4-FFF2-40B4-BE49-F238E27FC236}">
                <a16:creationId xmlns:a16="http://schemas.microsoft.com/office/drawing/2014/main" id="{9064A3FB-CEDB-6A86-4CCE-8A7637DD6C4B}"/>
              </a:ext>
            </a:extLst>
          </p:cNvPr>
          <p:cNvSpPr/>
          <p:nvPr/>
        </p:nvSpPr>
        <p:spPr>
          <a:xfrm>
            <a:off x="8979513" y="5432891"/>
            <a:ext cx="282697"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NH</a:t>
            </a:r>
            <a:r>
              <a:rPr lang="en-US" altLang="zh-CN" sz="900" baseline="-25000" dirty="0">
                <a:solidFill>
                  <a:srgbClr val="000000"/>
                </a:solidFill>
                <a:effectLst>
                  <a:outerShdw blurRad="38100" dist="38100" dir="2700000" algn="tl">
                    <a:srgbClr val="C0C0C0"/>
                  </a:outerShdw>
                </a:effectLst>
                <a:latin typeface="Arial" panose="020B0604020202020204" pitchFamily="34" charset="0"/>
              </a:rPr>
              <a:t>2</a:t>
            </a:r>
          </a:p>
        </p:txBody>
      </p:sp>
      <p:sp>
        <p:nvSpPr>
          <p:cNvPr id="242735" name="矩形 242734">
            <a:extLst>
              <a:ext uri="{FF2B5EF4-FFF2-40B4-BE49-F238E27FC236}">
                <a16:creationId xmlns:a16="http://schemas.microsoft.com/office/drawing/2014/main" id="{3F76CBC7-3AF9-09B5-F1DA-0CA07D5BABEB}"/>
              </a:ext>
            </a:extLst>
          </p:cNvPr>
          <p:cNvSpPr/>
          <p:nvPr/>
        </p:nvSpPr>
        <p:spPr>
          <a:xfrm>
            <a:off x="8826933" y="5707859"/>
            <a:ext cx="239415"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HN</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grpSp>
        <p:nvGrpSpPr>
          <p:cNvPr id="242736" name="组合 242735">
            <a:extLst>
              <a:ext uri="{FF2B5EF4-FFF2-40B4-BE49-F238E27FC236}">
                <a16:creationId xmlns:a16="http://schemas.microsoft.com/office/drawing/2014/main" id="{316679FE-28C4-A903-9D83-8E5A0ACC0CF2}"/>
              </a:ext>
            </a:extLst>
          </p:cNvPr>
          <p:cNvGrpSpPr/>
          <p:nvPr/>
        </p:nvGrpSpPr>
        <p:grpSpPr>
          <a:xfrm rot="480000">
            <a:off x="9050608" y="5584734"/>
            <a:ext cx="335596" cy="188119"/>
            <a:chOff x="10546853" y="5517674"/>
            <a:chExt cx="335596" cy="188119"/>
          </a:xfrm>
        </p:grpSpPr>
        <p:sp>
          <p:nvSpPr>
            <p:cNvPr id="242737" name="矩形 242736">
              <a:extLst>
                <a:ext uri="{FF2B5EF4-FFF2-40B4-BE49-F238E27FC236}">
                  <a16:creationId xmlns:a16="http://schemas.microsoft.com/office/drawing/2014/main" id="{E5A9EE64-442F-C760-B748-BB4A6395BC62}"/>
                </a:ext>
              </a:extLst>
            </p:cNvPr>
            <p:cNvSpPr/>
            <p:nvPr/>
          </p:nvSpPr>
          <p:spPr>
            <a:xfrm>
              <a:off x="10546853" y="5517674"/>
              <a:ext cx="335596"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   N</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sp>
          <p:nvSpPr>
            <p:cNvPr id="242738" name="矩形 242737">
              <a:extLst>
                <a:ext uri="{FF2B5EF4-FFF2-40B4-BE49-F238E27FC236}">
                  <a16:creationId xmlns:a16="http://schemas.microsoft.com/office/drawing/2014/main" id="{E479E034-2091-D20C-A958-0B437A8A0555}"/>
                </a:ext>
              </a:extLst>
            </p:cNvPr>
            <p:cNvSpPr/>
            <p:nvPr/>
          </p:nvSpPr>
          <p:spPr>
            <a:xfrm rot="5400000">
              <a:off x="10637334" y="5512901"/>
              <a:ext cx="120793"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grpSp>
      <p:grpSp>
        <p:nvGrpSpPr>
          <p:cNvPr id="242739" name="组合 242738">
            <a:extLst>
              <a:ext uri="{FF2B5EF4-FFF2-40B4-BE49-F238E27FC236}">
                <a16:creationId xmlns:a16="http://schemas.microsoft.com/office/drawing/2014/main" id="{39D48182-1806-C728-5347-84E0667681AC}"/>
              </a:ext>
            </a:extLst>
          </p:cNvPr>
          <p:cNvGrpSpPr/>
          <p:nvPr/>
        </p:nvGrpSpPr>
        <p:grpSpPr>
          <a:xfrm rot="-960000">
            <a:off x="9277961" y="6065287"/>
            <a:ext cx="255454" cy="188119"/>
            <a:chOff x="10536336" y="5522239"/>
            <a:chExt cx="255454" cy="188119"/>
          </a:xfrm>
        </p:grpSpPr>
        <p:sp>
          <p:nvSpPr>
            <p:cNvPr id="242740" name="矩形 242739">
              <a:extLst>
                <a:ext uri="{FF2B5EF4-FFF2-40B4-BE49-F238E27FC236}">
                  <a16:creationId xmlns:a16="http://schemas.microsoft.com/office/drawing/2014/main" id="{B9B0130E-4DB2-9FF8-A6AC-E6BF549D2917}"/>
                </a:ext>
              </a:extLst>
            </p:cNvPr>
            <p:cNvSpPr/>
            <p:nvPr/>
          </p:nvSpPr>
          <p:spPr>
            <a:xfrm>
              <a:off x="10536336" y="5522239"/>
              <a:ext cx="252239"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N   </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sp>
          <p:nvSpPr>
            <p:cNvPr id="242741" name="矩形 242740">
              <a:extLst>
                <a:ext uri="{FF2B5EF4-FFF2-40B4-BE49-F238E27FC236}">
                  <a16:creationId xmlns:a16="http://schemas.microsoft.com/office/drawing/2014/main" id="{19A00771-B6B9-E2F1-5E38-AD95BBE957BC}"/>
                </a:ext>
              </a:extLst>
            </p:cNvPr>
            <p:cNvSpPr/>
            <p:nvPr/>
          </p:nvSpPr>
          <p:spPr>
            <a:xfrm rot="5400000">
              <a:off x="10637334" y="5512901"/>
              <a:ext cx="120793"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grpSp>
      <p:sp>
        <p:nvSpPr>
          <p:cNvPr id="242742" name="矩形 242741">
            <a:extLst>
              <a:ext uri="{FF2B5EF4-FFF2-40B4-BE49-F238E27FC236}">
                <a16:creationId xmlns:a16="http://schemas.microsoft.com/office/drawing/2014/main" id="{6572B464-F845-34F7-E581-6C8F27241572}"/>
              </a:ext>
            </a:extLst>
          </p:cNvPr>
          <p:cNvSpPr/>
          <p:nvPr/>
        </p:nvSpPr>
        <p:spPr>
          <a:xfrm>
            <a:off x="9596247" y="6134011"/>
            <a:ext cx="156059"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H</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cxnSp>
        <p:nvCxnSpPr>
          <p:cNvPr id="242743" name="直接连接符 242742">
            <a:extLst>
              <a:ext uri="{FF2B5EF4-FFF2-40B4-BE49-F238E27FC236}">
                <a16:creationId xmlns:a16="http://schemas.microsoft.com/office/drawing/2014/main" id="{61F2313D-A750-99CA-ABFC-5E9B103A4083}"/>
              </a:ext>
            </a:extLst>
          </p:cNvPr>
          <p:cNvCxnSpPr/>
          <p:nvPr/>
        </p:nvCxnSpPr>
        <p:spPr>
          <a:xfrm rot="1200000" flipH="1">
            <a:off x="8037950" y="5893936"/>
            <a:ext cx="72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44" name="直接连接符 242743">
            <a:extLst>
              <a:ext uri="{FF2B5EF4-FFF2-40B4-BE49-F238E27FC236}">
                <a16:creationId xmlns:a16="http://schemas.microsoft.com/office/drawing/2014/main" id="{112C6AE7-1B5D-4E3E-7D9A-CECE010D85F8}"/>
              </a:ext>
            </a:extLst>
          </p:cNvPr>
          <p:cNvCxnSpPr/>
          <p:nvPr/>
        </p:nvCxnSpPr>
        <p:spPr>
          <a:xfrm rot="-600000">
            <a:off x="9589834" y="6114394"/>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45" name="直接连接符 242744">
            <a:extLst>
              <a:ext uri="{FF2B5EF4-FFF2-40B4-BE49-F238E27FC236}">
                <a16:creationId xmlns:a16="http://schemas.microsoft.com/office/drawing/2014/main" id="{D54C88B2-2031-B1B2-426B-A33BDBA5F25A}"/>
              </a:ext>
            </a:extLst>
          </p:cNvPr>
          <p:cNvCxnSpPr/>
          <p:nvPr/>
        </p:nvCxnSpPr>
        <p:spPr>
          <a:xfrm rot="-1500000">
            <a:off x="9429857" y="5852454"/>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46" name="直接连接符 242745">
            <a:extLst>
              <a:ext uri="{FF2B5EF4-FFF2-40B4-BE49-F238E27FC236}">
                <a16:creationId xmlns:a16="http://schemas.microsoft.com/office/drawing/2014/main" id="{B4056A0E-21C3-36D6-581C-3CDEC9243AFD}"/>
              </a:ext>
            </a:extLst>
          </p:cNvPr>
          <p:cNvCxnSpPr/>
          <p:nvPr/>
        </p:nvCxnSpPr>
        <p:spPr>
          <a:xfrm rot="900000">
            <a:off x="9277616" y="6054354"/>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47" name="直接连接符 242746">
            <a:extLst>
              <a:ext uri="{FF2B5EF4-FFF2-40B4-BE49-F238E27FC236}">
                <a16:creationId xmlns:a16="http://schemas.microsoft.com/office/drawing/2014/main" id="{EFDE0F6A-B60D-DFCE-CA16-97BACACF93FE}"/>
              </a:ext>
            </a:extLst>
          </p:cNvPr>
          <p:cNvCxnSpPr/>
          <p:nvPr/>
        </p:nvCxnSpPr>
        <p:spPr>
          <a:xfrm rot="1200000">
            <a:off x="9321067" y="5743688"/>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48" name="直接连接符 242747">
            <a:extLst>
              <a:ext uri="{FF2B5EF4-FFF2-40B4-BE49-F238E27FC236}">
                <a16:creationId xmlns:a16="http://schemas.microsoft.com/office/drawing/2014/main" id="{8B2D8683-7BEC-2487-06B0-42138A660D07}"/>
              </a:ext>
            </a:extLst>
          </p:cNvPr>
          <p:cNvCxnSpPr/>
          <p:nvPr/>
        </p:nvCxnSpPr>
        <p:spPr>
          <a:xfrm rot="1200000">
            <a:off x="8997238" y="5856911"/>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49" name="直接连接符 242748">
            <a:extLst>
              <a:ext uri="{FF2B5EF4-FFF2-40B4-BE49-F238E27FC236}">
                <a16:creationId xmlns:a16="http://schemas.microsoft.com/office/drawing/2014/main" id="{26E41B5F-3922-195C-9830-09DF0EBA4E84}"/>
              </a:ext>
            </a:extLst>
          </p:cNvPr>
          <p:cNvCxnSpPr/>
          <p:nvPr/>
        </p:nvCxnSpPr>
        <p:spPr>
          <a:xfrm flipV="1">
            <a:off x="9012790" y="5677027"/>
            <a:ext cx="72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50" name="直接连接符 242749">
            <a:extLst>
              <a:ext uri="{FF2B5EF4-FFF2-40B4-BE49-F238E27FC236}">
                <a16:creationId xmlns:a16="http://schemas.microsoft.com/office/drawing/2014/main" id="{7836DDBA-E66D-AF99-432D-A2F6789D461A}"/>
              </a:ext>
            </a:extLst>
          </p:cNvPr>
          <p:cNvCxnSpPr/>
          <p:nvPr/>
        </p:nvCxnSpPr>
        <p:spPr>
          <a:xfrm rot="22500000" flipH="1" flipV="1">
            <a:off x="9056390" y="5560324"/>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51" name="直接连接符 242750">
            <a:extLst>
              <a:ext uri="{FF2B5EF4-FFF2-40B4-BE49-F238E27FC236}">
                <a16:creationId xmlns:a16="http://schemas.microsoft.com/office/drawing/2014/main" id="{3EE87167-10E2-4E88-EAED-81124836D539}"/>
              </a:ext>
            </a:extLst>
          </p:cNvPr>
          <p:cNvCxnSpPr/>
          <p:nvPr/>
        </p:nvCxnSpPr>
        <p:spPr>
          <a:xfrm rot="-1980000">
            <a:off x="9122980" y="5952766"/>
            <a:ext cx="72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52" name="直接连接符 242751">
            <a:extLst>
              <a:ext uri="{FF2B5EF4-FFF2-40B4-BE49-F238E27FC236}">
                <a16:creationId xmlns:a16="http://schemas.microsoft.com/office/drawing/2014/main" id="{33682EEB-0F20-850E-D346-FD1AD71EF54D}"/>
              </a:ext>
            </a:extLst>
          </p:cNvPr>
          <p:cNvCxnSpPr/>
          <p:nvPr/>
        </p:nvCxnSpPr>
        <p:spPr>
          <a:xfrm rot="-2400000">
            <a:off x="8794217" y="6046657"/>
            <a:ext cx="90000" cy="90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753" name="直接连接符 242752">
            <a:extLst>
              <a:ext uri="{FF2B5EF4-FFF2-40B4-BE49-F238E27FC236}">
                <a16:creationId xmlns:a16="http://schemas.microsoft.com/office/drawing/2014/main" id="{870588F3-5585-3B0E-F319-D83F14EF9CB5}"/>
              </a:ext>
            </a:extLst>
          </p:cNvPr>
          <p:cNvCxnSpPr/>
          <p:nvPr/>
        </p:nvCxnSpPr>
        <p:spPr>
          <a:xfrm rot="-2400000">
            <a:off x="8632103" y="5669928"/>
            <a:ext cx="180000" cy="180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754" name="直接连接符 242753">
            <a:extLst>
              <a:ext uri="{FF2B5EF4-FFF2-40B4-BE49-F238E27FC236}">
                <a16:creationId xmlns:a16="http://schemas.microsoft.com/office/drawing/2014/main" id="{856EC238-C1F9-A9FB-4A9B-55FDD45689DB}"/>
              </a:ext>
            </a:extLst>
          </p:cNvPr>
          <p:cNvCxnSpPr/>
          <p:nvPr/>
        </p:nvCxnSpPr>
        <p:spPr>
          <a:xfrm rot="-2400000">
            <a:off x="8557027" y="5314107"/>
            <a:ext cx="360000" cy="360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755" name="直接连接符 242754">
            <a:extLst>
              <a:ext uri="{FF2B5EF4-FFF2-40B4-BE49-F238E27FC236}">
                <a16:creationId xmlns:a16="http://schemas.microsoft.com/office/drawing/2014/main" id="{64F74AC6-7A09-C1D9-0BA6-2F81242061B6}"/>
              </a:ext>
            </a:extLst>
          </p:cNvPr>
          <p:cNvCxnSpPr/>
          <p:nvPr/>
        </p:nvCxnSpPr>
        <p:spPr>
          <a:xfrm rot="-2400000">
            <a:off x="7944081" y="5618619"/>
            <a:ext cx="144000" cy="144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756" name="直接连接符 242755">
            <a:extLst>
              <a:ext uri="{FF2B5EF4-FFF2-40B4-BE49-F238E27FC236}">
                <a16:creationId xmlns:a16="http://schemas.microsoft.com/office/drawing/2014/main" id="{5FAEDE57-81C8-EA63-EE1B-766D9C3949F0}"/>
              </a:ext>
            </a:extLst>
          </p:cNvPr>
          <p:cNvCxnSpPr/>
          <p:nvPr/>
        </p:nvCxnSpPr>
        <p:spPr>
          <a:xfrm rot="-2400000">
            <a:off x="9626485" y="5868554"/>
            <a:ext cx="144000" cy="144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242757" name="矩形 242756">
            <a:extLst>
              <a:ext uri="{FF2B5EF4-FFF2-40B4-BE49-F238E27FC236}">
                <a16:creationId xmlns:a16="http://schemas.microsoft.com/office/drawing/2014/main" id="{3EB51184-7CEF-3882-ABE9-6FDC7754A3C8}"/>
              </a:ext>
            </a:extLst>
          </p:cNvPr>
          <p:cNvSpPr/>
          <p:nvPr/>
        </p:nvSpPr>
        <p:spPr>
          <a:xfrm>
            <a:off x="8279797" y="5718524"/>
            <a:ext cx="129844" cy="215444"/>
          </a:xfrm>
          <a:prstGeom prst="rect">
            <a:avLst/>
          </a:prstGeom>
        </p:spPr>
        <p:txBody>
          <a:bodyPr wrap="none" lIns="0" tIns="0" rIns="0" bIns="0">
            <a:spAutoFit/>
          </a:bodyPr>
          <a:lstStyle/>
          <a:p>
            <a:r>
              <a:rPr lang="en-US" altLang="zh-CN" sz="1400" dirty="0">
                <a:solidFill>
                  <a:srgbClr val="000000"/>
                </a:solidFill>
                <a:effectLst>
                  <a:outerShdw blurRad="38100" dist="38100" dir="2700000" algn="tl">
                    <a:srgbClr val="C0C0C0"/>
                  </a:outerShdw>
                </a:effectLst>
                <a:latin typeface="Arial" panose="020B0604020202020204" pitchFamily="34" charset="0"/>
              </a:rPr>
              <a:t>C</a:t>
            </a:r>
          </a:p>
        </p:txBody>
      </p:sp>
      <p:sp>
        <p:nvSpPr>
          <p:cNvPr id="242758" name="矩形 242757">
            <a:extLst>
              <a:ext uri="{FF2B5EF4-FFF2-40B4-BE49-F238E27FC236}">
                <a16:creationId xmlns:a16="http://schemas.microsoft.com/office/drawing/2014/main" id="{59F908E6-8820-024B-4AA7-1068B03BA754}"/>
              </a:ext>
            </a:extLst>
          </p:cNvPr>
          <p:cNvSpPr/>
          <p:nvPr/>
        </p:nvSpPr>
        <p:spPr>
          <a:xfrm>
            <a:off x="9113063" y="5707733"/>
            <a:ext cx="139462" cy="215444"/>
          </a:xfrm>
          <a:prstGeom prst="rect">
            <a:avLst/>
          </a:prstGeom>
        </p:spPr>
        <p:txBody>
          <a:bodyPr wrap="none" lIns="0" tIns="0" rIns="0" bIns="0">
            <a:spAutoFit/>
          </a:bodyPr>
          <a:lstStyle/>
          <a:p>
            <a:r>
              <a:rPr lang="en-US" altLang="zh-CN" sz="1400" dirty="0">
                <a:solidFill>
                  <a:srgbClr val="000000"/>
                </a:solidFill>
                <a:effectLst>
                  <a:outerShdw blurRad="38100" dist="38100" dir="2700000" algn="tl">
                    <a:srgbClr val="C0C0C0"/>
                  </a:outerShdw>
                </a:effectLst>
                <a:latin typeface="Arial" panose="020B0604020202020204" pitchFamily="34" charset="0"/>
              </a:rPr>
              <a:t>G</a:t>
            </a:r>
          </a:p>
        </p:txBody>
      </p:sp>
      <p:sp>
        <p:nvSpPr>
          <p:cNvPr id="242759" name="矩形 242758">
            <a:extLst>
              <a:ext uri="{FF2B5EF4-FFF2-40B4-BE49-F238E27FC236}">
                <a16:creationId xmlns:a16="http://schemas.microsoft.com/office/drawing/2014/main" id="{5C5E6001-2829-AE57-70D5-B70241A1C0DD}"/>
              </a:ext>
            </a:extLst>
          </p:cNvPr>
          <p:cNvSpPr/>
          <p:nvPr/>
        </p:nvSpPr>
        <p:spPr>
          <a:xfrm>
            <a:off x="8525816" y="4861393"/>
            <a:ext cx="120226" cy="215444"/>
          </a:xfrm>
          <a:prstGeom prst="rect">
            <a:avLst/>
          </a:prstGeom>
        </p:spPr>
        <p:txBody>
          <a:bodyPr wrap="none" lIns="0" tIns="0" rIns="0" bIns="0">
            <a:spAutoFit/>
          </a:bodyPr>
          <a:lstStyle/>
          <a:p>
            <a:r>
              <a:rPr lang="en-US" altLang="zh-CN" sz="1400" dirty="0">
                <a:solidFill>
                  <a:srgbClr val="000000"/>
                </a:solidFill>
                <a:effectLst>
                  <a:outerShdw blurRad="38100" dist="38100" dir="2700000" algn="tl">
                    <a:srgbClr val="C0C0C0"/>
                  </a:outerShdw>
                </a:effectLst>
                <a:latin typeface="Arial" panose="020B0604020202020204" pitchFamily="34" charset="0"/>
              </a:rPr>
              <a:t>A</a:t>
            </a:r>
          </a:p>
        </p:txBody>
      </p:sp>
      <p:sp>
        <p:nvSpPr>
          <p:cNvPr id="242760" name="矩形 242759">
            <a:extLst>
              <a:ext uri="{FF2B5EF4-FFF2-40B4-BE49-F238E27FC236}">
                <a16:creationId xmlns:a16="http://schemas.microsoft.com/office/drawing/2014/main" id="{62C0718C-8AF2-B1EA-E333-5E7BAC322370}"/>
              </a:ext>
            </a:extLst>
          </p:cNvPr>
          <p:cNvSpPr/>
          <p:nvPr/>
        </p:nvSpPr>
        <p:spPr>
          <a:xfrm>
            <a:off x="9249817" y="5022185"/>
            <a:ext cx="109004" cy="215444"/>
          </a:xfrm>
          <a:prstGeom prst="rect">
            <a:avLst/>
          </a:prstGeom>
        </p:spPr>
        <p:txBody>
          <a:bodyPr wrap="none" lIns="0" tIns="0" rIns="0" bIns="0">
            <a:spAutoFit/>
          </a:bodyPr>
          <a:lstStyle/>
          <a:p>
            <a:r>
              <a:rPr lang="en-US" altLang="zh-CN" sz="1400" dirty="0">
                <a:solidFill>
                  <a:srgbClr val="000000"/>
                </a:solidFill>
                <a:effectLst>
                  <a:outerShdw blurRad="38100" dist="38100" dir="2700000" algn="tl">
                    <a:srgbClr val="C0C0C0"/>
                  </a:outerShdw>
                </a:effectLst>
                <a:latin typeface="Arial" panose="020B0604020202020204" pitchFamily="34" charset="0"/>
              </a:rPr>
              <a:t>T</a:t>
            </a:r>
          </a:p>
        </p:txBody>
      </p:sp>
      <p:sp>
        <p:nvSpPr>
          <p:cNvPr id="242761" name="矩形 242760">
            <a:extLst>
              <a:ext uri="{FF2B5EF4-FFF2-40B4-BE49-F238E27FC236}">
                <a16:creationId xmlns:a16="http://schemas.microsoft.com/office/drawing/2014/main" id="{0D4CA3D3-EF77-8F40-A443-89E6B241DAB4}"/>
              </a:ext>
            </a:extLst>
          </p:cNvPr>
          <p:cNvSpPr/>
          <p:nvPr/>
        </p:nvSpPr>
        <p:spPr>
          <a:xfrm rot="2580000">
            <a:off x="9069481" y="5180892"/>
            <a:ext cx="162471" cy="345791"/>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p>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O</a:t>
            </a:r>
            <a:endParaRPr lang="zh-CN" altLang="en-US" sz="900" dirty="0">
              <a:latin typeface="Arial" panose="020B0604020202020204" pitchFamily="34" charset="0"/>
            </a:endParaRPr>
          </a:p>
        </p:txBody>
      </p:sp>
      <p:sp>
        <p:nvSpPr>
          <p:cNvPr id="242762" name="矩形 242761">
            <a:extLst>
              <a:ext uri="{FF2B5EF4-FFF2-40B4-BE49-F238E27FC236}">
                <a16:creationId xmlns:a16="http://schemas.microsoft.com/office/drawing/2014/main" id="{794F61D6-450B-6E39-3DA4-1D13657FDAAB}"/>
              </a:ext>
            </a:extLst>
          </p:cNvPr>
          <p:cNvSpPr/>
          <p:nvPr/>
        </p:nvSpPr>
        <p:spPr>
          <a:xfrm rot="2160000">
            <a:off x="9352657" y="5082141"/>
            <a:ext cx="156059" cy="342008"/>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p>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endParaRPr lang="zh-CN" altLang="en-US" sz="900" dirty="0">
              <a:latin typeface="Arial" panose="020B0604020202020204" pitchFamily="34" charset="0"/>
            </a:endParaRPr>
          </a:p>
        </p:txBody>
      </p:sp>
      <p:sp>
        <p:nvSpPr>
          <p:cNvPr id="242763" name="矩形 242762">
            <a:extLst>
              <a:ext uri="{FF2B5EF4-FFF2-40B4-BE49-F238E27FC236}">
                <a16:creationId xmlns:a16="http://schemas.microsoft.com/office/drawing/2014/main" id="{96895F47-8878-E394-6834-E6E80EE391C8}"/>
              </a:ext>
            </a:extLst>
          </p:cNvPr>
          <p:cNvSpPr/>
          <p:nvPr/>
        </p:nvSpPr>
        <p:spPr>
          <a:xfrm rot="300000">
            <a:off x="9175645" y="4889847"/>
            <a:ext cx="303536"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C‒N</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sp>
        <p:nvSpPr>
          <p:cNvPr id="242764" name="矩形 242763">
            <a:extLst>
              <a:ext uri="{FF2B5EF4-FFF2-40B4-BE49-F238E27FC236}">
                <a16:creationId xmlns:a16="http://schemas.microsoft.com/office/drawing/2014/main" id="{5BD65CF5-E4E2-F1BB-9FE1-305C748F9801}"/>
              </a:ext>
            </a:extLst>
          </p:cNvPr>
          <p:cNvSpPr/>
          <p:nvPr/>
        </p:nvSpPr>
        <p:spPr>
          <a:xfrm>
            <a:off x="8970149" y="5006733"/>
            <a:ext cx="239415"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HN</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sp>
        <p:nvSpPr>
          <p:cNvPr id="242765" name="矩形 242764">
            <a:extLst>
              <a:ext uri="{FF2B5EF4-FFF2-40B4-BE49-F238E27FC236}">
                <a16:creationId xmlns:a16="http://schemas.microsoft.com/office/drawing/2014/main" id="{E38BECD2-1B76-F5F6-9896-45E251F60AF8}"/>
              </a:ext>
            </a:extLst>
          </p:cNvPr>
          <p:cNvSpPr/>
          <p:nvPr/>
        </p:nvSpPr>
        <p:spPr>
          <a:xfrm rot="2400000">
            <a:off x="8622365" y="4933899"/>
            <a:ext cx="159265" cy="342008"/>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N</a:t>
            </a: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900" dirty="0">
              <a:solidFill>
                <a:srgbClr val="000000"/>
              </a:solidFill>
              <a:effectLst>
                <a:outerShdw blurRad="38100" dist="38100" dir="2700000" algn="tl">
                  <a:srgbClr val="C0C0C0"/>
                </a:outerShdw>
              </a:effectLst>
              <a:latin typeface="Arial" panose="020B0604020202020204" pitchFamily="34" charset="0"/>
            </a:endParaRP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endParaRPr lang="zh-CN" altLang="en-US" sz="900" dirty="0">
              <a:latin typeface="Arial" panose="020B0604020202020204" pitchFamily="34" charset="0"/>
            </a:endParaRPr>
          </a:p>
        </p:txBody>
      </p:sp>
      <p:sp>
        <p:nvSpPr>
          <p:cNvPr id="242766" name="矩形 242765">
            <a:extLst>
              <a:ext uri="{FF2B5EF4-FFF2-40B4-BE49-F238E27FC236}">
                <a16:creationId xmlns:a16="http://schemas.microsoft.com/office/drawing/2014/main" id="{92298688-7170-3C93-5F30-CD4B13EDBF4C}"/>
              </a:ext>
            </a:extLst>
          </p:cNvPr>
          <p:cNvSpPr/>
          <p:nvPr/>
        </p:nvSpPr>
        <p:spPr>
          <a:xfrm rot="2400000">
            <a:off x="8386445" y="4720120"/>
            <a:ext cx="156059" cy="342008"/>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p>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endParaRPr lang="zh-CN" altLang="en-US" sz="900" dirty="0">
              <a:latin typeface="Arial" panose="020B0604020202020204" pitchFamily="34" charset="0"/>
            </a:endParaRPr>
          </a:p>
        </p:txBody>
      </p:sp>
      <p:sp>
        <p:nvSpPr>
          <p:cNvPr id="242767" name="矩形 242766">
            <a:extLst>
              <a:ext uri="{FF2B5EF4-FFF2-40B4-BE49-F238E27FC236}">
                <a16:creationId xmlns:a16="http://schemas.microsoft.com/office/drawing/2014/main" id="{EAC4B79A-334C-4CFF-4989-67E95C2C7B4F}"/>
              </a:ext>
            </a:extLst>
          </p:cNvPr>
          <p:cNvSpPr/>
          <p:nvPr/>
        </p:nvSpPr>
        <p:spPr>
          <a:xfrm rot="300000">
            <a:off x="8079388" y="4642847"/>
            <a:ext cx="252239" cy="342008"/>
          </a:xfrm>
          <a:prstGeom prst="rect">
            <a:avLst/>
          </a:prstGeom>
        </p:spPr>
        <p:txBody>
          <a:bodyPr wrap="none" lIns="36000" tIns="36000" rIns="36000" bIns="36000">
            <a:spAutoFit/>
          </a:bodyPr>
          <a:lstStyle/>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HC</a:t>
            </a: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900" dirty="0">
              <a:solidFill>
                <a:srgbClr val="000000"/>
              </a:solidFill>
              <a:effectLst>
                <a:outerShdw blurRad="38100" dist="38100" dir="2700000" algn="tl">
                  <a:srgbClr val="C0C0C0"/>
                </a:outerShdw>
              </a:effectLst>
              <a:latin typeface="Arial" panose="020B0604020202020204" pitchFamily="34" charset="0"/>
            </a:endParaRP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   N</a:t>
            </a:r>
          </a:p>
        </p:txBody>
      </p:sp>
      <p:sp>
        <p:nvSpPr>
          <p:cNvPr id="242768" name="矩形 242767">
            <a:extLst>
              <a:ext uri="{FF2B5EF4-FFF2-40B4-BE49-F238E27FC236}">
                <a16:creationId xmlns:a16="http://schemas.microsoft.com/office/drawing/2014/main" id="{18BD8C52-C0E0-52A3-4A3C-76477290954B}"/>
              </a:ext>
            </a:extLst>
          </p:cNvPr>
          <p:cNvSpPr/>
          <p:nvPr/>
        </p:nvSpPr>
        <p:spPr>
          <a:xfrm>
            <a:off x="9505849" y="5091783"/>
            <a:ext cx="220179"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‒H</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cxnSp>
        <p:nvCxnSpPr>
          <p:cNvPr id="242769" name="直接连接符 242768">
            <a:extLst>
              <a:ext uri="{FF2B5EF4-FFF2-40B4-BE49-F238E27FC236}">
                <a16:creationId xmlns:a16="http://schemas.microsoft.com/office/drawing/2014/main" id="{61B46F4F-81BC-1D8A-3FD6-0E121CC34750}"/>
              </a:ext>
            </a:extLst>
          </p:cNvPr>
          <p:cNvCxnSpPr/>
          <p:nvPr/>
        </p:nvCxnSpPr>
        <p:spPr>
          <a:xfrm rot="300000">
            <a:off x="9414063" y="5336503"/>
            <a:ext cx="72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70" name="直接连接符 242769">
            <a:extLst>
              <a:ext uri="{FF2B5EF4-FFF2-40B4-BE49-F238E27FC236}">
                <a16:creationId xmlns:a16="http://schemas.microsoft.com/office/drawing/2014/main" id="{216ED4A2-FED9-5A15-EBD2-6B5D689D7E63}"/>
              </a:ext>
            </a:extLst>
          </p:cNvPr>
          <p:cNvCxnSpPr/>
          <p:nvPr/>
        </p:nvCxnSpPr>
        <p:spPr>
          <a:xfrm rot="-2520000">
            <a:off x="9276469" y="5270401"/>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2771" name="矩形 242770">
            <a:extLst>
              <a:ext uri="{FF2B5EF4-FFF2-40B4-BE49-F238E27FC236}">
                <a16:creationId xmlns:a16="http://schemas.microsoft.com/office/drawing/2014/main" id="{41FB3D07-EF58-DAD6-1059-B8CE7F365291}"/>
              </a:ext>
            </a:extLst>
          </p:cNvPr>
          <p:cNvSpPr/>
          <p:nvPr/>
        </p:nvSpPr>
        <p:spPr>
          <a:xfrm rot="9070421">
            <a:off x="9089594" y="4701404"/>
            <a:ext cx="162471" cy="252239"/>
          </a:xfrm>
          <a:prstGeom prst="rect">
            <a:avLst/>
          </a:prstGeom>
        </p:spPr>
        <p:txBody>
          <a:bodyPr wrap="none" lIns="36000" tIns="36000" rIns="36000" bIns="36000">
            <a:spAutoFit/>
          </a:bodyPr>
          <a:lstStyle/>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a:p>
            <a:pPr>
              <a:lnSpc>
                <a:spcPts val="7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O</a:t>
            </a:r>
            <a:endParaRPr lang="zh-CN" altLang="en-US" sz="900" dirty="0">
              <a:latin typeface="Arial" panose="020B0604020202020204" pitchFamily="34" charset="0"/>
            </a:endParaRPr>
          </a:p>
        </p:txBody>
      </p:sp>
      <p:cxnSp>
        <p:nvCxnSpPr>
          <p:cNvPr id="242772" name="直接连接符 242771">
            <a:extLst>
              <a:ext uri="{FF2B5EF4-FFF2-40B4-BE49-F238E27FC236}">
                <a16:creationId xmlns:a16="http://schemas.microsoft.com/office/drawing/2014/main" id="{B0ACEE0D-3F8A-B31C-0704-83F571725350}"/>
              </a:ext>
            </a:extLst>
          </p:cNvPr>
          <p:cNvCxnSpPr/>
          <p:nvPr/>
        </p:nvCxnSpPr>
        <p:spPr>
          <a:xfrm flipV="1">
            <a:off x="9158946" y="4991294"/>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73" name="直接连接符 242772">
            <a:extLst>
              <a:ext uri="{FF2B5EF4-FFF2-40B4-BE49-F238E27FC236}">
                <a16:creationId xmlns:a16="http://schemas.microsoft.com/office/drawing/2014/main" id="{A0224FDA-7FA9-FE32-D13C-0A6AA724E3B9}"/>
              </a:ext>
            </a:extLst>
          </p:cNvPr>
          <p:cNvCxnSpPr/>
          <p:nvPr/>
        </p:nvCxnSpPr>
        <p:spPr>
          <a:xfrm rot="1200000">
            <a:off x="9421778" y="5039093"/>
            <a:ext cx="72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74" name="直接连接符 242773">
            <a:extLst>
              <a:ext uri="{FF2B5EF4-FFF2-40B4-BE49-F238E27FC236}">
                <a16:creationId xmlns:a16="http://schemas.microsoft.com/office/drawing/2014/main" id="{9D2FB7A8-A8D5-F73A-9BE6-1E8EF3C5FCCC}"/>
              </a:ext>
            </a:extLst>
          </p:cNvPr>
          <p:cNvCxnSpPr/>
          <p:nvPr/>
        </p:nvCxnSpPr>
        <p:spPr>
          <a:xfrm rot="1200000">
            <a:off x="9149201" y="5166452"/>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2775" name="矩形 242774">
            <a:extLst>
              <a:ext uri="{FF2B5EF4-FFF2-40B4-BE49-F238E27FC236}">
                <a16:creationId xmlns:a16="http://schemas.microsoft.com/office/drawing/2014/main" id="{92AA4A56-C42C-7D33-7141-71DF085A80C2}"/>
              </a:ext>
            </a:extLst>
          </p:cNvPr>
          <p:cNvSpPr/>
          <p:nvPr/>
        </p:nvSpPr>
        <p:spPr>
          <a:xfrm>
            <a:off x="8630681" y="5214612"/>
            <a:ext cx="156059"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H</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sp>
        <p:nvSpPr>
          <p:cNvPr id="242776" name="矩形 242775">
            <a:extLst>
              <a:ext uri="{FF2B5EF4-FFF2-40B4-BE49-F238E27FC236}">
                <a16:creationId xmlns:a16="http://schemas.microsoft.com/office/drawing/2014/main" id="{E396CF0F-7F22-DBCA-40DA-94D86F08F10A}"/>
              </a:ext>
            </a:extLst>
          </p:cNvPr>
          <p:cNvSpPr/>
          <p:nvPr/>
        </p:nvSpPr>
        <p:spPr>
          <a:xfrm>
            <a:off x="8402089" y="5024781"/>
            <a:ext cx="156059"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N</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sp>
        <p:nvSpPr>
          <p:cNvPr id="242777" name="矩形 242776">
            <a:extLst>
              <a:ext uri="{FF2B5EF4-FFF2-40B4-BE49-F238E27FC236}">
                <a16:creationId xmlns:a16="http://schemas.microsoft.com/office/drawing/2014/main" id="{56C4F560-4F0F-BA61-9A09-F03869D198C4}"/>
              </a:ext>
            </a:extLst>
          </p:cNvPr>
          <p:cNvSpPr/>
          <p:nvPr/>
        </p:nvSpPr>
        <p:spPr>
          <a:xfrm>
            <a:off x="8631299" y="4762852"/>
            <a:ext cx="156059"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C</a:t>
            </a:r>
            <a:endParaRPr lang="en-US" altLang="zh-CN" sz="900" baseline="-25000" dirty="0">
              <a:solidFill>
                <a:srgbClr val="000000"/>
              </a:solidFill>
              <a:effectLst>
                <a:outerShdw blurRad="38100" dist="38100" dir="2700000" algn="tl">
                  <a:srgbClr val="C0C0C0"/>
                </a:outerShdw>
              </a:effectLst>
              <a:latin typeface="Arial" panose="020B0604020202020204" pitchFamily="34" charset="0"/>
            </a:endParaRPr>
          </a:p>
        </p:txBody>
      </p:sp>
      <p:sp>
        <p:nvSpPr>
          <p:cNvPr id="242778" name="矩形 242777">
            <a:extLst>
              <a:ext uri="{FF2B5EF4-FFF2-40B4-BE49-F238E27FC236}">
                <a16:creationId xmlns:a16="http://schemas.microsoft.com/office/drawing/2014/main" id="{AC9DBAF2-8044-0A0D-E80D-06ECC04EB6BA}"/>
              </a:ext>
            </a:extLst>
          </p:cNvPr>
          <p:cNvSpPr/>
          <p:nvPr/>
        </p:nvSpPr>
        <p:spPr>
          <a:xfrm rot="20220000">
            <a:off x="8671451" y="4874235"/>
            <a:ext cx="141633" cy="162471"/>
          </a:xfrm>
          <a:prstGeom prst="rect">
            <a:avLst/>
          </a:prstGeom>
        </p:spPr>
        <p:txBody>
          <a:bodyPr wrap="none" lIns="36000" tIns="36000" rIns="36000" bIns="36000">
            <a:spAutoFit/>
          </a:bodyPr>
          <a:lstStyle/>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p:txBody>
      </p:sp>
      <p:sp>
        <p:nvSpPr>
          <p:cNvPr id="242779" name="矩形 242778">
            <a:extLst>
              <a:ext uri="{FF2B5EF4-FFF2-40B4-BE49-F238E27FC236}">
                <a16:creationId xmlns:a16="http://schemas.microsoft.com/office/drawing/2014/main" id="{848ED595-4AF2-5E4A-7FE3-8F8E1829B95C}"/>
              </a:ext>
            </a:extLst>
          </p:cNvPr>
          <p:cNvSpPr/>
          <p:nvPr/>
        </p:nvSpPr>
        <p:spPr>
          <a:xfrm rot="17038856">
            <a:off x="8508532" y="5070125"/>
            <a:ext cx="141633" cy="162471"/>
          </a:xfrm>
          <a:prstGeom prst="rect">
            <a:avLst/>
          </a:prstGeom>
        </p:spPr>
        <p:txBody>
          <a:bodyPr wrap="none" lIns="36000" tIns="36000" rIns="36000" bIns="36000">
            <a:spAutoFit/>
          </a:bodyPr>
          <a:lstStyle/>
          <a:p>
            <a:pPr>
              <a:lnSpc>
                <a:spcPts val="700"/>
              </a:lnSpc>
            </a:pPr>
            <a:r>
              <a:rPr lang="en-US" altLang="zh-CN" sz="600" dirty="0">
                <a:solidFill>
                  <a:srgbClr val="000000"/>
                </a:solidFill>
                <a:effectLst>
                  <a:outerShdw blurRad="38100" dist="38100" dir="2700000" algn="tl">
                    <a:srgbClr val="C0C0C0"/>
                  </a:outerShdw>
                </a:effectLst>
                <a:latin typeface="Arial" panose="020B0604020202020204" pitchFamily="34" charset="0"/>
              </a:rPr>
              <a:t> </a:t>
            </a:r>
            <a:r>
              <a:rPr lang="en-US" altLang="zh-CN" sz="900" dirty="0">
                <a:solidFill>
                  <a:srgbClr val="000000"/>
                </a:solidFill>
                <a:effectLst>
                  <a:outerShdw blurRad="38100" dist="38100" dir="2700000" algn="tl">
                    <a:srgbClr val="C0C0C0"/>
                  </a:outerShdw>
                </a:effectLst>
                <a:latin typeface="Arial" panose="020B0604020202020204" pitchFamily="34" charset="0"/>
              </a:rPr>
              <a:t>‖</a:t>
            </a:r>
          </a:p>
        </p:txBody>
      </p:sp>
      <p:cxnSp>
        <p:nvCxnSpPr>
          <p:cNvPr id="242780" name="直接连接符 242779">
            <a:extLst>
              <a:ext uri="{FF2B5EF4-FFF2-40B4-BE49-F238E27FC236}">
                <a16:creationId xmlns:a16="http://schemas.microsoft.com/office/drawing/2014/main" id="{AF963A5E-4941-7D41-60D1-BD3EF2716A0E}"/>
              </a:ext>
            </a:extLst>
          </p:cNvPr>
          <p:cNvCxnSpPr/>
          <p:nvPr/>
        </p:nvCxnSpPr>
        <p:spPr>
          <a:xfrm rot="1500000">
            <a:off x="8427557" y="4994325"/>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81" name="直接连接符 242780">
            <a:extLst>
              <a:ext uri="{FF2B5EF4-FFF2-40B4-BE49-F238E27FC236}">
                <a16:creationId xmlns:a16="http://schemas.microsoft.com/office/drawing/2014/main" id="{72F89E71-1C1C-C32C-56AC-A63B4706443F}"/>
              </a:ext>
            </a:extLst>
          </p:cNvPr>
          <p:cNvCxnSpPr/>
          <p:nvPr/>
        </p:nvCxnSpPr>
        <p:spPr>
          <a:xfrm rot="22080000" flipH="1" flipV="1">
            <a:off x="8474733" y="4700057"/>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82" name="直接连接符 242781">
            <a:extLst>
              <a:ext uri="{FF2B5EF4-FFF2-40B4-BE49-F238E27FC236}">
                <a16:creationId xmlns:a16="http://schemas.microsoft.com/office/drawing/2014/main" id="{35E0FFC5-6D0B-2CA6-5380-08E017BBA6CA}"/>
              </a:ext>
            </a:extLst>
          </p:cNvPr>
          <p:cNvCxnSpPr/>
          <p:nvPr/>
        </p:nvCxnSpPr>
        <p:spPr>
          <a:xfrm rot="1800000" flipV="1">
            <a:off x="8315818" y="4659437"/>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83" name="直接连接符 242782">
            <a:extLst>
              <a:ext uri="{FF2B5EF4-FFF2-40B4-BE49-F238E27FC236}">
                <a16:creationId xmlns:a16="http://schemas.microsoft.com/office/drawing/2014/main" id="{EA093DA2-E799-B91D-247F-1122BF52F717}"/>
              </a:ext>
            </a:extLst>
          </p:cNvPr>
          <p:cNvCxnSpPr/>
          <p:nvPr/>
        </p:nvCxnSpPr>
        <p:spPr>
          <a:xfrm rot="-1920000">
            <a:off x="8828894" y="4991766"/>
            <a:ext cx="162000" cy="162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784" name="直接连接符 242783">
            <a:extLst>
              <a:ext uri="{FF2B5EF4-FFF2-40B4-BE49-F238E27FC236}">
                <a16:creationId xmlns:a16="http://schemas.microsoft.com/office/drawing/2014/main" id="{8C3B5A0D-D3D3-4A8C-DB28-68746554CAC6}"/>
              </a:ext>
            </a:extLst>
          </p:cNvPr>
          <p:cNvCxnSpPr/>
          <p:nvPr/>
        </p:nvCxnSpPr>
        <p:spPr>
          <a:xfrm rot="-1920000">
            <a:off x="8985412" y="4723708"/>
            <a:ext cx="108000" cy="108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sp>
        <p:nvSpPr>
          <p:cNvPr id="242785" name="矩形 242784">
            <a:extLst>
              <a:ext uri="{FF2B5EF4-FFF2-40B4-BE49-F238E27FC236}">
                <a16:creationId xmlns:a16="http://schemas.microsoft.com/office/drawing/2014/main" id="{4B70D6A8-06F7-97A3-307D-F1F13AFCE086}"/>
              </a:ext>
            </a:extLst>
          </p:cNvPr>
          <p:cNvSpPr/>
          <p:nvPr/>
        </p:nvSpPr>
        <p:spPr>
          <a:xfrm>
            <a:off x="8717476" y="4647430"/>
            <a:ext cx="282697" cy="188119"/>
          </a:xfrm>
          <a:prstGeom prst="rect">
            <a:avLst/>
          </a:prstGeom>
        </p:spPr>
        <p:txBody>
          <a:bodyPr wrap="none" lIns="36000" tIns="36000" rIns="36000" bIns="36000">
            <a:spAutoFit/>
          </a:bodyPr>
          <a:lstStyle/>
          <a:p>
            <a:pPr>
              <a:lnSpc>
                <a:spcPts val="900"/>
              </a:lnSpc>
            </a:pPr>
            <a:r>
              <a:rPr lang="en-US" altLang="zh-CN" sz="900" dirty="0">
                <a:solidFill>
                  <a:srgbClr val="000000"/>
                </a:solidFill>
                <a:effectLst>
                  <a:outerShdw blurRad="38100" dist="38100" dir="2700000" algn="tl">
                    <a:srgbClr val="C0C0C0"/>
                  </a:outerShdw>
                </a:effectLst>
                <a:latin typeface="Arial" panose="020B0604020202020204" pitchFamily="34" charset="0"/>
              </a:rPr>
              <a:t>NH</a:t>
            </a:r>
            <a:r>
              <a:rPr lang="en-US" altLang="zh-CN" sz="900" baseline="-25000" dirty="0">
                <a:solidFill>
                  <a:srgbClr val="000000"/>
                </a:solidFill>
                <a:effectLst>
                  <a:outerShdw blurRad="38100" dist="38100" dir="2700000" algn="tl">
                    <a:srgbClr val="C0C0C0"/>
                  </a:outerShdw>
                </a:effectLst>
                <a:latin typeface="Arial" panose="020B0604020202020204" pitchFamily="34" charset="0"/>
              </a:rPr>
              <a:t>2</a:t>
            </a:r>
          </a:p>
        </p:txBody>
      </p:sp>
      <p:cxnSp>
        <p:nvCxnSpPr>
          <p:cNvPr id="242786" name="直接连接符 242785">
            <a:extLst>
              <a:ext uri="{FF2B5EF4-FFF2-40B4-BE49-F238E27FC236}">
                <a16:creationId xmlns:a16="http://schemas.microsoft.com/office/drawing/2014/main" id="{71E9DDBD-F309-0209-E7A6-0A8820F54091}"/>
              </a:ext>
            </a:extLst>
          </p:cNvPr>
          <p:cNvCxnSpPr/>
          <p:nvPr/>
        </p:nvCxnSpPr>
        <p:spPr>
          <a:xfrm flipV="1">
            <a:off x="8741790" y="4786467"/>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87" name="直接连接符 242786">
            <a:extLst>
              <a:ext uri="{FF2B5EF4-FFF2-40B4-BE49-F238E27FC236}">
                <a16:creationId xmlns:a16="http://schemas.microsoft.com/office/drawing/2014/main" id="{9739AF00-93DA-5C62-EC68-584ACA283422}"/>
              </a:ext>
            </a:extLst>
          </p:cNvPr>
          <p:cNvCxnSpPr/>
          <p:nvPr/>
        </p:nvCxnSpPr>
        <p:spPr>
          <a:xfrm rot="1800000">
            <a:off x="8670491" y="5191954"/>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88" name="直接连接符 242787">
            <a:extLst>
              <a:ext uri="{FF2B5EF4-FFF2-40B4-BE49-F238E27FC236}">
                <a16:creationId xmlns:a16="http://schemas.microsoft.com/office/drawing/2014/main" id="{6E483244-5010-4DE8-E022-33675E1F086C}"/>
              </a:ext>
            </a:extLst>
          </p:cNvPr>
          <p:cNvCxnSpPr/>
          <p:nvPr/>
        </p:nvCxnSpPr>
        <p:spPr>
          <a:xfrm rot="-1500000">
            <a:off x="8304119" y="4901049"/>
            <a:ext cx="54000" cy="5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789" name="直接连接符 242788">
            <a:extLst>
              <a:ext uri="{FF2B5EF4-FFF2-40B4-BE49-F238E27FC236}">
                <a16:creationId xmlns:a16="http://schemas.microsoft.com/office/drawing/2014/main" id="{80C84B48-E401-2C34-A7C0-2E5407F132E9}"/>
              </a:ext>
            </a:extLst>
          </p:cNvPr>
          <p:cNvCxnSpPr/>
          <p:nvPr/>
        </p:nvCxnSpPr>
        <p:spPr>
          <a:xfrm rot="-2520000">
            <a:off x="8590071" y="4790137"/>
            <a:ext cx="7200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2790" name="组合 242789">
            <a:extLst>
              <a:ext uri="{FF2B5EF4-FFF2-40B4-BE49-F238E27FC236}">
                <a16:creationId xmlns:a16="http://schemas.microsoft.com/office/drawing/2014/main" id="{19817E35-CD0D-8961-B328-57DC3760D85B}"/>
              </a:ext>
            </a:extLst>
          </p:cNvPr>
          <p:cNvGrpSpPr/>
          <p:nvPr/>
        </p:nvGrpSpPr>
        <p:grpSpPr>
          <a:xfrm>
            <a:off x="8469075" y="4011486"/>
            <a:ext cx="488797" cy="506762"/>
            <a:chOff x="10360045" y="4001569"/>
            <a:chExt cx="488797" cy="506762"/>
          </a:xfrm>
        </p:grpSpPr>
        <p:grpSp>
          <p:nvGrpSpPr>
            <p:cNvPr id="242791" name="组合 242790">
              <a:extLst>
                <a:ext uri="{FF2B5EF4-FFF2-40B4-BE49-F238E27FC236}">
                  <a16:creationId xmlns:a16="http://schemas.microsoft.com/office/drawing/2014/main" id="{FD6D6486-5598-8081-E9CD-2AD40A8CE164}"/>
                </a:ext>
              </a:extLst>
            </p:cNvPr>
            <p:cNvGrpSpPr>
              <a:grpSpLocks/>
            </p:cNvGrpSpPr>
            <p:nvPr/>
          </p:nvGrpSpPr>
          <p:grpSpPr>
            <a:xfrm flipH="1" flipV="1">
              <a:off x="10360045" y="4034218"/>
              <a:ext cx="488797" cy="474113"/>
              <a:chOff x="10519362" y="3593680"/>
              <a:chExt cx="534877" cy="544444"/>
            </a:xfrm>
            <a:solidFill>
              <a:srgbClr val="22B459"/>
            </a:solidFill>
          </p:grpSpPr>
          <p:sp>
            <p:nvSpPr>
              <p:cNvPr id="242795" name="正五边形 170">
                <a:extLst>
                  <a:ext uri="{FF2B5EF4-FFF2-40B4-BE49-F238E27FC236}">
                    <a16:creationId xmlns:a16="http://schemas.microsoft.com/office/drawing/2014/main" id="{4A6552E1-2B2A-80EA-2277-1387DC53C913}"/>
                  </a:ext>
                </a:extLst>
              </p:cNvPr>
              <p:cNvSpPr/>
              <p:nvPr/>
            </p:nvSpPr>
            <p:spPr>
              <a:xfrm rot="7800000">
                <a:off x="10748240" y="3832124"/>
                <a:ext cx="324000" cy="287999"/>
              </a:xfrm>
              <a:prstGeom prst="pentagon">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796" name="六边形 242795">
                <a:extLst>
                  <a:ext uri="{FF2B5EF4-FFF2-40B4-BE49-F238E27FC236}">
                    <a16:creationId xmlns:a16="http://schemas.microsoft.com/office/drawing/2014/main" id="{1EBF770E-D099-A5C6-4729-BCE1837655B1}"/>
                  </a:ext>
                </a:extLst>
              </p:cNvPr>
              <p:cNvSpPr/>
              <p:nvPr/>
            </p:nvSpPr>
            <p:spPr>
              <a:xfrm rot="7800000">
                <a:off x="10484995" y="3628047"/>
                <a:ext cx="392736" cy="324001"/>
              </a:xfrm>
              <a:prstGeom prst="hexagon">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grpSp>
        <p:grpSp>
          <p:nvGrpSpPr>
            <p:cNvPr id="242792" name="组合 242791">
              <a:extLst>
                <a:ext uri="{FF2B5EF4-FFF2-40B4-BE49-F238E27FC236}">
                  <a16:creationId xmlns:a16="http://schemas.microsoft.com/office/drawing/2014/main" id="{72FA425F-85D4-9145-D955-0D76F909850B}"/>
                </a:ext>
              </a:extLst>
            </p:cNvPr>
            <p:cNvGrpSpPr>
              <a:grpSpLocks noChangeAspect="1"/>
            </p:cNvGrpSpPr>
            <p:nvPr/>
          </p:nvGrpSpPr>
          <p:grpSpPr>
            <a:xfrm flipH="1" flipV="1">
              <a:off x="10370137" y="4001569"/>
              <a:ext cx="469974" cy="468000"/>
              <a:chOff x="10514545" y="3578819"/>
              <a:chExt cx="539695" cy="537428"/>
            </a:xfrm>
            <a:solidFill>
              <a:srgbClr val="A6D0C3"/>
            </a:solidFill>
          </p:grpSpPr>
          <p:sp>
            <p:nvSpPr>
              <p:cNvPr id="242793" name="正五边形 166">
                <a:extLst>
                  <a:ext uri="{FF2B5EF4-FFF2-40B4-BE49-F238E27FC236}">
                    <a16:creationId xmlns:a16="http://schemas.microsoft.com/office/drawing/2014/main" id="{A3573BCD-AA7E-BB57-A4C3-B49D168D7434}"/>
                  </a:ext>
                </a:extLst>
              </p:cNvPr>
              <p:cNvSpPr/>
              <p:nvPr/>
            </p:nvSpPr>
            <p:spPr>
              <a:xfrm rot="7800000">
                <a:off x="10748240" y="3810247"/>
                <a:ext cx="324000" cy="288000"/>
              </a:xfrm>
              <a:prstGeom prst="pentagon">
                <a:avLst/>
              </a:prstGeom>
              <a:grp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794" name="六边形 242793">
                <a:extLst>
                  <a:ext uri="{FF2B5EF4-FFF2-40B4-BE49-F238E27FC236}">
                    <a16:creationId xmlns:a16="http://schemas.microsoft.com/office/drawing/2014/main" id="{89E62B56-509D-C4FC-1FF6-E69178650121}"/>
                  </a:ext>
                </a:extLst>
              </p:cNvPr>
              <p:cNvSpPr/>
              <p:nvPr/>
            </p:nvSpPr>
            <p:spPr>
              <a:xfrm rot="7800000">
                <a:off x="10496545" y="3596819"/>
                <a:ext cx="360000" cy="324000"/>
              </a:xfrm>
              <a:prstGeom prst="hexagon">
                <a:avLst/>
              </a:prstGeom>
              <a:grp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grpSp>
      </p:grpSp>
      <p:grpSp>
        <p:nvGrpSpPr>
          <p:cNvPr id="242797" name="组合 242796">
            <a:extLst>
              <a:ext uri="{FF2B5EF4-FFF2-40B4-BE49-F238E27FC236}">
                <a16:creationId xmlns:a16="http://schemas.microsoft.com/office/drawing/2014/main" id="{944505CF-A5DA-2CC0-46AD-CF9905BD30BE}"/>
              </a:ext>
            </a:extLst>
          </p:cNvPr>
          <p:cNvGrpSpPr>
            <a:grpSpLocks noChangeAspect="1"/>
          </p:cNvGrpSpPr>
          <p:nvPr/>
        </p:nvGrpSpPr>
        <p:grpSpPr>
          <a:xfrm rot="420000">
            <a:off x="9285996" y="4306339"/>
            <a:ext cx="288000" cy="352839"/>
            <a:chOff x="9134042" y="4905133"/>
            <a:chExt cx="367306" cy="450000"/>
          </a:xfrm>
        </p:grpSpPr>
        <p:sp>
          <p:nvSpPr>
            <p:cNvPr id="242798" name="六边形 242797">
              <a:extLst>
                <a:ext uri="{FF2B5EF4-FFF2-40B4-BE49-F238E27FC236}">
                  <a16:creationId xmlns:a16="http://schemas.microsoft.com/office/drawing/2014/main" id="{4C5C7AB7-0B44-8A79-1025-3722C944269E}"/>
                </a:ext>
              </a:extLst>
            </p:cNvPr>
            <p:cNvSpPr/>
            <p:nvPr/>
          </p:nvSpPr>
          <p:spPr>
            <a:xfrm rot="3830717">
              <a:off x="9096348" y="4950133"/>
              <a:ext cx="450000" cy="360000"/>
            </a:xfrm>
            <a:prstGeom prst="hexagon">
              <a:avLst/>
            </a:prstGeom>
            <a:solidFill>
              <a:srgbClr val="FADA44"/>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799" name="六边形 242798">
              <a:extLst>
                <a:ext uri="{FF2B5EF4-FFF2-40B4-BE49-F238E27FC236}">
                  <a16:creationId xmlns:a16="http://schemas.microsoft.com/office/drawing/2014/main" id="{B7A7BCD7-C045-D592-7FF4-1A31585F539E}"/>
                </a:ext>
              </a:extLst>
            </p:cNvPr>
            <p:cNvSpPr/>
            <p:nvPr/>
          </p:nvSpPr>
          <p:spPr>
            <a:xfrm rot="3830717">
              <a:off x="9107042" y="4933121"/>
              <a:ext cx="414000" cy="360000"/>
            </a:xfrm>
            <a:prstGeom prst="hexagon">
              <a:avLst/>
            </a:prstGeom>
            <a:solidFill>
              <a:srgbClr val="FEECAD"/>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grpSp>
      <p:cxnSp>
        <p:nvCxnSpPr>
          <p:cNvPr id="242800" name="直接连接符 242799">
            <a:extLst>
              <a:ext uri="{FF2B5EF4-FFF2-40B4-BE49-F238E27FC236}">
                <a16:creationId xmlns:a16="http://schemas.microsoft.com/office/drawing/2014/main" id="{AA84E145-1670-97FA-1A88-7BB3CF526CF5}"/>
              </a:ext>
            </a:extLst>
          </p:cNvPr>
          <p:cNvCxnSpPr/>
          <p:nvPr/>
        </p:nvCxnSpPr>
        <p:spPr>
          <a:xfrm rot="-1920000">
            <a:off x="9019696" y="4285743"/>
            <a:ext cx="201600" cy="2016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01" name="直接连接符 242800">
            <a:extLst>
              <a:ext uri="{FF2B5EF4-FFF2-40B4-BE49-F238E27FC236}">
                <a16:creationId xmlns:a16="http://schemas.microsoft.com/office/drawing/2014/main" id="{A0B0D62E-65BE-96B9-083A-4F9A92D6966C}"/>
              </a:ext>
            </a:extLst>
          </p:cNvPr>
          <p:cNvCxnSpPr/>
          <p:nvPr/>
        </p:nvCxnSpPr>
        <p:spPr>
          <a:xfrm rot="-1920000">
            <a:off x="9052503" y="4074415"/>
            <a:ext cx="234000" cy="234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grpSp>
        <p:nvGrpSpPr>
          <p:cNvPr id="242802" name="组合 242801">
            <a:extLst>
              <a:ext uri="{FF2B5EF4-FFF2-40B4-BE49-F238E27FC236}">
                <a16:creationId xmlns:a16="http://schemas.microsoft.com/office/drawing/2014/main" id="{B0C9D495-87BE-3845-7671-9517C9A4E908}"/>
              </a:ext>
            </a:extLst>
          </p:cNvPr>
          <p:cNvGrpSpPr/>
          <p:nvPr/>
        </p:nvGrpSpPr>
        <p:grpSpPr>
          <a:xfrm>
            <a:off x="8656892" y="3514101"/>
            <a:ext cx="360000" cy="373232"/>
            <a:chOff x="10300644" y="3739016"/>
            <a:chExt cx="360000" cy="373232"/>
          </a:xfrm>
        </p:grpSpPr>
        <p:grpSp>
          <p:nvGrpSpPr>
            <p:cNvPr id="242803" name="组合 242802">
              <a:extLst>
                <a:ext uri="{FF2B5EF4-FFF2-40B4-BE49-F238E27FC236}">
                  <a16:creationId xmlns:a16="http://schemas.microsoft.com/office/drawing/2014/main" id="{D246560D-8E4C-0753-529B-412DF460AEE2}"/>
                </a:ext>
              </a:extLst>
            </p:cNvPr>
            <p:cNvGrpSpPr>
              <a:grpSpLocks/>
            </p:cNvGrpSpPr>
            <p:nvPr/>
          </p:nvGrpSpPr>
          <p:grpSpPr>
            <a:xfrm flipH="1" flipV="1">
              <a:off x="10300644" y="3763062"/>
              <a:ext cx="360000" cy="349186"/>
              <a:chOff x="10519362" y="3593680"/>
              <a:chExt cx="534877" cy="544444"/>
            </a:xfrm>
            <a:solidFill>
              <a:srgbClr val="EF815B"/>
            </a:solidFill>
          </p:grpSpPr>
          <p:sp>
            <p:nvSpPr>
              <p:cNvPr id="242807" name="正五边形 185">
                <a:extLst>
                  <a:ext uri="{FF2B5EF4-FFF2-40B4-BE49-F238E27FC236}">
                    <a16:creationId xmlns:a16="http://schemas.microsoft.com/office/drawing/2014/main" id="{501222B3-30A0-A87C-66CA-47D9140654B8}"/>
                  </a:ext>
                </a:extLst>
              </p:cNvPr>
              <p:cNvSpPr/>
              <p:nvPr/>
            </p:nvSpPr>
            <p:spPr>
              <a:xfrm rot="7800000">
                <a:off x="10748240" y="3832124"/>
                <a:ext cx="324000" cy="287999"/>
              </a:xfrm>
              <a:prstGeom prst="pentagon">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808" name="六边形 242807">
                <a:extLst>
                  <a:ext uri="{FF2B5EF4-FFF2-40B4-BE49-F238E27FC236}">
                    <a16:creationId xmlns:a16="http://schemas.microsoft.com/office/drawing/2014/main" id="{DB509C37-580A-B085-3F12-6CEFB3974D81}"/>
                  </a:ext>
                </a:extLst>
              </p:cNvPr>
              <p:cNvSpPr/>
              <p:nvPr/>
            </p:nvSpPr>
            <p:spPr>
              <a:xfrm rot="7800000">
                <a:off x="10484995" y="3628047"/>
                <a:ext cx="392736" cy="324001"/>
              </a:xfrm>
              <a:prstGeom prst="hexagon">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grpSp>
        <p:grpSp>
          <p:nvGrpSpPr>
            <p:cNvPr id="242804" name="组合 242803">
              <a:extLst>
                <a:ext uri="{FF2B5EF4-FFF2-40B4-BE49-F238E27FC236}">
                  <a16:creationId xmlns:a16="http://schemas.microsoft.com/office/drawing/2014/main" id="{76F78D74-F69B-1DD3-3676-15EB8AE03968}"/>
                </a:ext>
              </a:extLst>
            </p:cNvPr>
            <p:cNvGrpSpPr>
              <a:grpSpLocks noChangeAspect="1"/>
            </p:cNvGrpSpPr>
            <p:nvPr/>
          </p:nvGrpSpPr>
          <p:grpSpPr>
            <a:xfrm flipH="1" flipV="1">
              <a:off x="10308077" y="3739016"/>
              <a:ext cx="346137" cy="344684"/>
              <a:chOff x="10514545" y="3578819"/>
              <a:chExt cx="539695" cy="537428"/>
            </a:xfrm>
            <a:solidFill>
              <a:srgbClr val="F6B193"/>
            </a:solidFill>
          </p:grpSpPr>
          <p:sp>
            <p:nvSpPr>
              <p:cNvPr id="242805" name="正五边形 183">
                <a:extLst>
                  <a:ext uri="{FF2B5EF4-FFF2-40B4-BE49-F238E27FC236}">
                    <a16:creationId xmlns:a16="http://schemas.microsoft.com/office/drawing/2014/main" id="{4258C537-A075-C7EA-FCCC-6E1E22820E2D}"/>
                  </a:ext>
                </a:extLst>
              </p:cNvPr>
              <p:cNvSpPr/>
              <p:nvPr/>
            </p:nvSpPr>
            <p:spPr>
              <a:xfrm rot="7800000">
                <a:off x="10748240" y="3810247"/>
                <a:ext cx="324000" cy="288000"/>
              </a:xfrm>
              <a:prstGeom prst="pentagon">
                <a:avLst/>
              </a:prstGeom>
              <a:grp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806" name="六边形 242805">
                <a:extLst>
                  <a:ext uri="{FF2B5EF4-FFF2-40B4-BE49-F238E27FC236}">
                    <a16:creationId xmlns:a16="http://schemas.microsoft.com/office/drawing/2014/main" id="{F5DC0C90-721A-B1FD-91D4-03E4415578F7}"/>
                  </a:ext>
                </a:extLst>
              </p:cNvPr>
              <p:cNvSpPr/>
              <p:nvPr/>
            </p:nvSpPr>
            <p:spPr>
              <a:xfrm rot="7800000">
                <a:off x="10496545" y="3596819"/>
                <a:ext cx="360000" cy="324000"/>
              </a:xfrm>
              <a:prstGeom prst="hexagon">
                <a:avLst/>
              </a:prstGeom>
              <a:grp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grpSp>
      </p:grpSp>
      <p:grpSp>
        <p:nvGrpSpPr>
          <p:cNvPr id="242809" name="组合 242808">
            <a:extLst>
              <a:ext uri="{FF2B5EF4-FFF2-40B4-BE49-F238E27FC236}">
                <a16:creationId xmlns:a16="http://schemas.microsoft.com/office/drawing/2014/main" id="{24F68B55-54DA-F9C2-27C9-9A70158DDCC0}"/>
              </a:ext>
            </a:extLst>
          </p:cNvPr>
          <p:cNvGrpSpPr>
            <a:grpSpLocks noChangeAspect="1"/>
          </p:cNvGrpSpPr>
          <p:nvPr/>
        </p:nvGrpSpPr>
        <p:grpSpPr>
          <a:xfrm rot="60000">
            <a:off x="9319132" y="3608381"/>
            <a:ext cx="216000" cy="270060"/>
            <a:chOff x="10346579" y="3618777"/>
            <a:chExt cx="282528" cy="353239"/>
          </a:xfrm>
        </p:grpSpPr>
        <p:sp>
          <p:nvSpPr>
            <p:cNvPr id="242810" name="六边形 242809">
              <a:extLst>
                <a:ext uri="{FF2B5EF4-FFF2-40B4-BE49-F238E27FC236}">
                  <a16:creationId xmlns:a16="http://schemas.microsoft.com/office/drawing/2014/main" id="{9AB0D92C-04F1-AEEF-B95A-994EEB72989F}"/>
                </a:ext>
              </a:extLst>
            </p:cNvPr>
            <p:cNvSpPr/>
            <p:nvPr/>
          </p:nvSpPr>
          <p:spPr>
            <a:xfrm rot="5286106">
              <a:off x="10311295" y="3654461"/>
              <a:ext cx="352839" cy="282271"/>
            </a:xfrm>
            <a:prstGeom prst="hexagon">
              <a:avLst/>
            </a:prstGeom>
            <a:solidFill>
              <a:srgbClr val="0C86A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811" name="六边形 242810">
              <a:extLst>
                <a:ext uri="{FF2B5EF4-FFF2-40B4-BE49-F238E27FC236}">
                  <a16:creationId xmlns:a16="http://schemas.microsoft.com/office/drawing/2014/main" id="{5DDF8653-6B9F-6F5D-9F89-F1A2A80F0FFB}"/>
                </a:ext>
              </a:extLst>
            </p:cNvPr>
            <p:cNvSpPr/>
            <p:nvPr/>
          </p:nvSpPr>
          <p:spPr>
            <a:xfrm rot="5286106">
              <a:off x="10325666" y="3639947"/>
              <a:ext cx="324612" cy="282271"/>
            </a:xfrm>
            <a:prstGeom prst="hexagon">
              <a:avLst/>
            </a:prstGeom>
            <a:solidFill>
              <a:srgbClr val="92BDD8"/>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grpSp>
      <p:cxnSp>
        <p:nvCxnSpPr>
          <p:cNvPr id="242812" name="直接连接符 242811">
            <a:extLst>
              <a:ext uri="{FF2B5EF4-FFF2-40B4-BE49-F238E27FC236}">
                <a16:creationId xmlns:a16="http://schemas.microsoft.com/office/drawing/2014/main" id="{255D763C-1A93-579A-BFB5-0E8397774282}"/>
              </a:ext>
            </a:extLst>
          </p:cNvPr>
          <p:cNvCxnSpPr/>
          <p:nvPr/>
        </p:nvCxnSpPr>
        <p:spPr>
          <a:xfrm rot="-2220000">
            <a:off x="9063825" y="3789426"/>
            <a:ext cx="288000" cy="288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13" name="直接连接符 242812">
            <a:extLst>
              <a:ext uri="{FF2B5EF4-FFF2-40B4-BE49-F238E27FC236}">
                <a16:creationId xmlns:a16="http://schemas.microsoft.com/office/drawing/2014/main" id="{FC819B17-1833-A37A-F1D3-D632CC9FB5A5}"/>
              </a:ext>
            </a:extLst>
          </p:cNvPr>
          <p:cNvCxnSpPr/>
          <p:nvPr/>
        </p:nvCxnSpPr>
        <p:spPr>
          <a:xfrm rot="-2220000">
            <a:off x="9077910" y="3678073"/>
            <a:ext cx="216000" cy="216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14" name="直接连接符 242813">
            <a:extLst>
              <a:ext uri="{FF2B5EF4-FFF2-40B4-BE49-F238E27FC236}">
                <a16:creationId xmlns:a16="http://schemas.microsoft.com/office/drawing/2014/main" id="{52EE7CFA-E383-3FC7-4B5A-493B5F1EAD3B}"/>
              </a:ext>
            </a:extLst>
          </p:cNvPr>
          <p:cNvCxnSpPr/>
          <p:nvPr/>
        </p:nvCxnSpPr>
        <p:spPr>
          <a:xfrm rot="-2220000">
            <a:off x="9083608" y="3521160"/>
            <a:ext cx="162000" cy="162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grpSp>
        <p:nvGrpSpPr>
          <p:cNvPr id="242815" name="组合 242814">
            <a:extLst>
              <a:ext uri="{FF2B5EF4-FFF2-40B4-BE49-F238E27FC236}">
                <a16:creationId xmlns:a16="http://schemas.microsoft.com/office/drawing/2014/main" id="{01A50CD8-4515-B302-94B2-22055CE475BB}"/>
              </a:ext>
            </a:extLst>
          </p:cNvPr>
          <p:cNvGrpSpPr>
            <a:grpSpLocks noChangeAspect="1"/>
          </p:cNvGrpSpPr>
          <p:nvPr/>
        </p:nvGrpSpPr>
        <p:grpSpPr>
          <a:xfrm>
            <a:off x="9314788" y="3201519"/>
            <a:ext cx="324000" cy="326605"/>
            <a:chOff x="10258075" y="3406912"/>
            <a:chExt cx="489790" cy="493726"/>
          </a:xfrm>
        </p:grpSpPr>
        <p:grpSp>
          <p:nvGrpSpPr>
            <p:cNvPr id="242816" name="组合 242815">
              <a:extLst>
                <a:ext uri="{FF2B5EF4-FFF2-40B4-BE49-F238E27FC236}">
                  <a16:creationId xmlns:a16="http://schemas.microsoft.com/office/drawing/2014/main" id="{BB7A41D9-2152-3929-7503-E0C421EA61B4}"/>
                </a:ext>
              </a:extLst>
            </p:cNvPr>
            <p:cNvGrpSpPr>
              <a:grpSpLocks/>
            </p:cNvGrpSpPr>
            <p:nvPr/>
          </p:nvGrpSpPr>
          <p:grpSpPr>
            <a:xfrm rot="10131597" flipH="1" flipV="1">
              <a:off x="10258075" y="3406912"/>
              <a:ext cx="489790" cy="493726"/>
              <a:chOff x="10521376" y="3582947"/>
              <a:chExt cx="535963" cy="566965"/>
            </a:xfrm>
            <a:solidFill>
              <a:srgbClr val="22B459"/>
            </a:solidFill>
          </p:grpSpPr>
          <p:sp>
            <p:nvSpPr>
              <p:cNvPr id="242820" name="正五边形 204">
                <a:extLst>
                  <a:ext uri="{FF2B5EF4-FFF2-40B4-BE49-F238E27FC236}">
                    <a16:creationId xmlns:a16="http://schemas.microsoft.com/office/drawing/2014/main" id="{72E96984-4992-AD19-E7A6-534C69105C11}"/>
                  </a:ext>
                </a:extLst>
              </p:cNvPr>
              <p:cNvSpPr/>
              <p:nvPr/>
            </p:nvSpPr>
            <p:spPr>
              <a:xfrm rot="7800000">
                <a:off x="10751340" y="3843912"/>
                <a:ext cx="324000" cy="287999"/>
              </a:xfrm>
              <a:prstGeom prst="pentagon">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821" name="六边形 242820">
                <a:extLst>
                  <a:ext uri="{FF2B5EF4-FFF2-40B4-BE49-F238E27FC236}">
                    <a16:creationId xmlns:a16="http://schemas.microsoft.com/office/drawing/2014/main" id="{DCBF5468-DB2A-0955-3010-A89D09D30681}"/>
                  </a:ext>
                </a:extLst>
              </p:cNvPr>
              <p:cNvSpPr/>
              <p:nvPr/>
            </p:nvSpPr>
            <p:spPr>
              <a:xfrm rot="7800000">
                <a:off x="10487009" y="3617314"/>
                <a:ext cx="392736" cy="324001"/>
              </a:xfrm>
              <a:prstGeom prst="hexagon">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grpSp>
        <p:grpSp>
          <p:nvGrpSpPr>
            <p:cNvPr id="242817" name="组合 242816">
              <a:extLst>
                <a:ext uri="{FF2B5EF4-FFF2-40B4-BE49-F238E27FC236}">
                  <a16:creationId xmlns:a16="http://schemas.microsoft.com/office/drawing/2014/main" id="{7D773DF3-C7E8-E156-92D7-F2ACB1C95BD6}"/>
                </a:ext>
              </a:extLst>
            </p:cNvPr>
            <p:cNvGrpSpPr>
              <a:grpSpLocks noChangeAspect="1"/>
            </p:cNvGrpSpPr>
            <p:nvPr/>
          </p:nvGrpSpPr>
          <p:grpSpPr>
            <a:xfrm rot="10131597" flipH="1" flipV="1">
              <a:off x="10271432" y="3411549"/>
              <a:ext cx="475567" cy="464243"/>
              <a:chOff x="10514545" y="3578819"/>
              <a:chExt cx="546116" cy="533115"/>
            </a:xfrm>
            <a:solidFill>
              <a:srgbClr val="A6D0C3"/>
            </a:solidFill>
          </p:grpSpPr>
          <p:sp>
            <p:nvSpPr>
              <p:cNvPr id="242818" name="正五边形 202">
                <a:extLst>
                  <a:ext uri="{FF2B5EF4-FFF2-40B4-BE49-F238E27FC236}">
                    <a16:creationId xmlns:a16="http://schemas.microsoft.com/office/drawing/2014/main" id="{039449B1-E9CC-A165-1183-634EBF990D5F}"/>
                  </a:ext>
                </a:extLst>
              </p:cNvPr>
              <p:cNvSpPr/>
              <p:nvPr/>
            </p:nvSpPr>
            <p:spPr>
              <a:xfrm rot="7800000">
                <a:off x="10754663" y="3805937"/>
                <a:ext cx="323997" cy="287998"/>
              </a:xfrm>
              <a:prstGeom prst="pentagon">
                <a:avLst/>
              </a:prstGeom>
              <a:grp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819" name="六边形 242818">
                <a:extLst>
                  <a:ext uri="{FF2B5EF4-FFF2-40B4-BE49-F238E27FC236}">
                    <a16:creationId xmlns:a16="http://schemas.microsoft.com/office/drawing/2014/main" id="{2D9650C2-EE90-8331-3A3E-88AAB90965E9}"/>
                  </a:ext>
                </a:extLst>
              </p:cNvPr>
              <p:cNvSpPr/>
              <p:nvPr/>
            </p:nvSpPr>
            <p:spPr>
              <a:xfrm rot="7800000">
                <a:off x="10496545" y="3596819"/>
                <a:ext cx="360000" cy="324000"/>
              </a:xfrm>
              <a:prstGeom prst="hexagon">
                <a:avLst/>
              </a:prstGeom>
              <a:grp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grpSp>
      </p:grpSp>
      <p:grpSp>
        <p:nvGrpSpPr>
          <p:cNvPr id="242822" name="组合 242821">
            <a:extLst>
              <a:ext uri="{FF2B5EF4-FFF2-40B4-BE49-F238E27FC236}">
                <a16:creationId xmlns:a16="http://schemas.microsoft.com/office/drawing/2014/main" id="{A4A874BA-987A-E886-5D16-E20B28EAB166}"/>
              </a:ext>
            </a:extLst>
          </p:cNvPr>
          <p:cNvGrpSpPr>
            <a:grpSpLocks noChangeAspect="1"/>
          </p:cNvGrpSpPr>
          <p:nvPr/>
        </p:nvGrpSpPr>
        <p:grpSpPr>
          <a:xfrm rot="1476694">
            <a:off x="8891403" y="3133877"/>
            <a:ext cx="180000" cy="220524"/>
            <a:chOff x="9134042" y="4905133"/>
            <a:chExt cx="367306" cy="450000"/>
          </a:xfrm>
        </p:grpSpPr>
        <p:sp>
          <p:nvSpPr>
            <p:cNvPr id="242823" name="六边形 242822">
              <a:extLst>
                <a:ext uri="{FF2B5EF4-FFF2-40B4-BE49-F238E27FC236}">
                  <a16:creationId xmlns:a16="http://schemas.microsoft.com/office/drawing/2014/main" id="{791B99C4-BCD2-375F-7E42-61660CEB7329}"/>
                </a:ext>
              </a:extLst>
            </p:cNvPr>
            <p:cNvSpPr/>
            <p:nvPr/>
          </p:nvSpPr>
          <p:spPr>
            <a:xfrm rot="3830717">
              <a:off x="9096348" y="4950133"/>
              <a:ext cx="450000" cy="360000"/>
            </a:xfrm>
            <a:prstGeom prst="hexagon">
              <a:avLst/>
            </a:prstGeom>
            <a:solidFill>
              <a:srgbClr val="FADA44"/>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824" name="六边形 242823">
              <a:extLst>
                <a:ext uri="{FF2B5EF4-FFF2-40B4-BE49-F238E27FC236}">
                  <a16:creationId xmlns:a16="http://schemas.microsoft.com/office/drawing/2014/main" id="{3842441B-5EAB-4CDD-CE08-50D05FC15500}"/>
                </a:ext>
              </a:extLst>
            </p:cNvPr>
            <p:cNvSpPr/>
            <p:nvPr/>
          </p:nvSpPr>
          <p:spPr>
            <a:xfrm rot="3830717">
              <a:off x="9107042" y="4933121"/>
              <a:ext cx="414000" cy="360000"/>
            </a:xfrm>
            <a:prstGeom prst="hexagon">
              <a:avLst/>
            </a:prstGeom>
            <a:solidFill>
              <a:srgbClr val="FEECAD"/>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grpSp>
      <p:cxnSp>
        <p:nvCxnSpPr>
          <p:cNvPr id="242825" name="直接连接符 242824">
            <a:extLst>
              <a:ext uri="{FF2B5EF4-FFF2-40B4-BE49-F238E27FC236}">
                <a16:creationId xmlns:a16="http://schemas.microsoft.com/office/drawing/2014/main" id="{061D8316-9E17-A053-B69C-BD62DE242E94}"/>
              </a:ext>
            </a:extLst>
          </p:cNvPr>
          <p:cNvCxnSpPr/>
          <p:nvPr/>
        </p:nvCxnSpPr>
        <p:spPr>
          <a:xfrm rot="-2280000">
            <a:off x="9103780" y="3226783"/>
            <a:ext cx="162000" cy="162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26" name="直接连接符 242825">
            <a:extLst>
              <a:ext uri="{FF2B5EF4-FFF2-40B4-BE49-F238E27FC236}">
                <a16:creationId xmlns:a16="http://schemas.microsoft.com/office/drawing/2014/main" id="{75B21613-CAA8-4003-8B8A-AD4C1414FF4B}"/>
              </a:ext>
            </a:extLst>
          </p:cNvPr>
          <p:cNvCxnSpPr/>
          <p:nvPr/>
        </p:nvCxnSpPr>
        <p:spPr>
          <a:xfrm rot="-2280000">
            <a:off x="9043236" y="3337784"/>
            <a:ext cx="216000" cy="216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sp>
        <p:nvSpPr>
          <p:cNvPr id="242827" name="任意多边形 244">
            <a:extLst>
              <a:ext uri="{FF2B5EF4-FFF2-40B4-BE49-F238E27FC236}">
                <a16:creationId xmlns:a16="http://schemas.microsoft.com/office/drawing/2014/main" id="{35680497-430F-1198-E7BE-BFED638C8332}"/>
              </a:ext>
            </a:extLst>
          </p:cNvPr>
          <p:cNvSpPr/>
          <p:nvPr/>
        </p:nvSpPr>
        <p:spPr>
          <a:xfrm rot="2400000">
            <a:off x="8668335" y="2810495"/>
            <a:ext cx="514800" cy="432000"/>
          </a:xfrm>
          <a:custGeom>
            <a:avLst/>
            <a:gdLst>
              <a:gd name="connsiteX0" fmla="*/ 17791 w 523241"/>
              <a:gd name="connsiteY0" fmla="*/ 258984 h 445237"/>
              <a:gd name="connsiteX1" fmla="*/ 393459 w 523241"/>
              <a:gd name="connsiteY1" fmla="*/ 5933 h 445237"/>
              <a:gd name="connsiteX2" fmla="*/ 403741 w 523241"/>
              <a:gd name="connsiteY2" fmla="*/ 0 h 445237"/>
              <a:gd name="connsiteX3" fmla="*/ 523241 w 523241"/>
              <a:gd name="connsiteY3" fmla="*/ 0 h 445237"/>
              <a:gd name="connsiteX4" fmla="*/ 488533 w 523241"/>
              <a:gd name="connsiteY4" fmla="*/ 119238 h 445237"/>
              <a:gd name="connsiteX5" fmla="*/ 0 w 523241"/>
              <a:gd name="connsiteY5" fmla="*/ 445237 h 445237"/>
              <a:gd name="connsiteX6" fmla="*/ 17791 w 523241"/>
              <a:gd name="connsiteY6" fmla="*/ 258984 h 44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241" h="445237">
                <a:moveTo>
                  <a:pt x="17791" y="258984"/>
                </a:moveTo>
                <a:lnTo>
                  <a:pt x="393459" y="5933"/>
                </a:lnTo>
                <a:lnTo>
                  <a:pt x="403741" y="0"/>
                </a:lnTo>
                <a:lnTo>
                  <a:pt x="523241" y="0"/>
                </a:lnTo>
                <a:lnTo>
                  <a:pt x="488533" y="119238"/>
                </a:lnTo>
                <a:lnTo>
                  <a:pt x="0" y="445237"/>
                </a:lnTo>
                <a:lnTo>
                  <a:pt x="17791" y="258984"/>
                </a:lnTo>
                <a:close/>
              </a:path>
            </a:pathLst>
          </a:custGeom>
          <a:solidFill>
            <a:srgbClr val="22B459"/>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28" name="任意多边形 191">
            <a:extLst>
              <a:ext uri="{FF2B5EF4-FFF2-40B4-BE49-F238E27FC236}">
                <a16:creationId xmlns:a16="http://schemas.microsoft.com/office/drawing/2014/main" id="{BA625109-6065-CB9B-3E10-5DF1280E3ACE}"/>
              </a:ext>
            </a:extLst>
          </p:cNvPr>
          <p:cNvSpPr/>
          <p:nvPr/>
        </p:nvSpPr>
        <p:spPr>
          <a:xfrm rot="2400000">
            <a:off x="8668331" y="2803342"/>
            <a:ext cx="514800" cy="432000"/>
          </a:xfrm>
          <a:custGeom>
            <a:avLst/>
            <a:gdLst>
              <a:gd name="connsiteX0" fmla="*/ 17791 w 523241"/>
              <a:gd name="connsiteY0" fmla="*/ 258984 h 445237"/>
              <a:gd name="connsiteX1" fmla="*/ 393459 w 523241"/>
              <a:gd name="connsiteY1" fmla="*/ 5933 h 445237"/>
              <a:gd name="connsiteX2" fmla="*/ 403741 w 523241"/>
              <a:gd name="connsiteY2" fmla="*/ 0 h 445237"/>
              <a:gd name="connsiteX3" fmla="*/ 523241 w 523241"/>
              <a:gd name="connsiteY3" fmla="*/ 0 h 445237"/>
              <a:gd name="connsiteX4" fmla="*/ 488533 w 523241"/>
              <a:gd name="connsiteY4" fmla="*/ 119238 h 445237"/>
              <a:gd name="connsiteX5" fmla="*/ 0 w 523241"/>
              <a:gd name="connsiteY5" fmla="*/ 445237 h 445237"/>
              <a:gd name="connsiteX6" fmla="*/ 17791 w 523241"/>
              <a:gd name="connsiteY6" fmla="*/ 258984 h 44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241" h="445237">
                <a:moveTo>
                  <a:pt x="17791" y="258984"/>
                </a:moveTo>
                <a:lnTo>
                  <a:pt x="393459" y="5933"/>
                </a:lnTo>
                <a:lnTo>
                  <a:pt x="403741" y="0"/>
                </a:lnTo>
                <a:lnTo>
                  <a:pt x="523241" y="0"/>
                </a:lnTo>
                <a:lnTo>
                  <a:pt x="488533" y="119238"/>
                </a:lnTo>
                <a:lnTo>
                  <a:pt x="0" y="445237"/>
                </a:lnTo>
                <a:lnTo>
                  <a:pt x="17791" y="258984"/>
                </a:lnTo>
                <a:close/>
              </a:path>
            </a:pathLst>
          </a:custGeom>
          <a:solidFill>
            <a:srgbClr val="A6D0C3"/>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829" name="任意多边形 245">
            <a:extLst>
              <a:ext uri="{FF2B5EF4-FFF2-40B4-BE49-F238E27FC236}">
                <a16:creationId xmlns:a16="http://schemas.microsoft.com/office/drawing/2014/main" id="{CEF7FE1A-9EC8-0774-9782-1A5315563CB0}"/>
              </a:ext>
            </a:extLst>
          </p:cNvPr>
          <p:cNvSpPr/>
          <p:nvPr/>
        </p:nvSpPr>
        <p:spPr>
          <a:xfrm rot="2400000">
            <a:off x="9409827" y="2917444"/>
            <a:ext cx="531659" cy="363453"/>
          </a:xfrm>
          <a:custGeom>
            <a:avLst/>
            <a:gdLst>
              <a:gd name="connsiteX0" fmla="*/ 0 w 531659"/>
              <a:gd name="connsiteY0" fmla="*/ 243271 h 363453"/>
              <a:gd name="connsiteX1" fmla="*/ 365629 w 531659"/>
              <a:gd name="connsiteY1" fmla="*/ 0 h 363453"/>
              <a:gd name="connsiteX2" fmla="*/ 531659 w 531659"/>
              <a:gd name="connsiteY2" fmla="*/ 78349 h 363453"/>
              <a:gd name="connsiteX3" fmla="*/ 92636 w 531659"/>
              <a:gd name="connsiteY3" fmla="*/ 363453 h 363453"/>
              <a:gd name="connsiteX4" fmla="*/ 127011 w 531659"/>
              <a:gd name="connsiteY4" fmla="*/ 257476 h 363453"/>
              <a:gd name="connsiteX5" fmla="*/ 0 w 531659"/>
              <a:gd name="connsiteY5" fmla="*/ 243271 h 36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659" h="363453">
                <a:moveTo>
                  <a:pt x="0" y="243271"/>
                </a:moveTo>
                <a:lnTo>
                  <a:pt x="365629" y="0"/>
                </a:lnTo>
                <a:lnTo>
                  <a:pt x="531659" y="78349"/>
                </a:lnTo>
                <a:lnTo>
                  <a:pt x="92636" y="363453"/>
                </a:lnTo>
                <a:lnTo>
                  <a:pt x="127011" y="257476"/>
                </a:lnTo>
                <a:lnTo>
                  <a:pt x="0" y="243271"/>
                </a:lnTo>
                <a:close/>
              </a:path>
            </a:pathLst>
          </a:custGeom>
          <a:solidFill>
            <a:srgbClr val="F9DA47"/>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30" name="任意多边形 219">
            <a:extLst>
              <a:ext uri="{FF2B5EF4-FFF2-40B4-BE49-F238E27FC236}">
                <a16:creationId xmlns:a16="http://schemas.microsoft.com/office/drawing/2014/main" id="{41B75036-1B78-3571-A4BE-A6A3CBCEA677}"/>
              </a:ext>
            </a:extLst>
          </p:cNvPr>
          <p:cNvSpPr/>
          <p:nvPr/>
        </p:nvSpPr>
        <p:spPr>
          <a:xfrm rot="2400000">
            <a:off x="9411984" y="2911022"/>
            <a:ext cx="531659" cy="363453"/>
          </a:xfrm>
          <a:custGeom>
            <a:avLst/>
            <a:gdLst>
              <a:gd name="connsiteX0" fmla="*/ 0 w 531659"/>
              <a:gd name="connsiteY0" fmla="*/ 243271 h 363453"/>
              <a:gd name="connsiteX1" fmla="*/ 365629 w 531659"/>
              <a:gd name="connsiteY1" fmla="*/ 0 h 363453"/>
              <a:gd name="connsiteX2" fmla="*/ 531659 w 531659"/>
              <a:gd name="connsiteY2" fmla="*/ 78349 h 363453"/>
              <a:gd name="connsiteX3" fmla="*/ 92636 w 531659"/>
              <a:gd name="connsiteY3" fmla="*/ 363453 h 363453"/>
              <a:gd name="connsiteX4" fmla="*/ 127011 w 531659"/>
              <a:gd name="connsiteY4" fmla="*/ 257476 h 363453"/>
              <a:gd name="connsiteX5" fmla="*/ 0 w 531659"/>
              <a:gd name="connsiteY5" fmla="*/ 243271 h 36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659" h="363453">
                <a:moveTo>
                  <a:pt x="0" y="243271"/>
                </a:moveTo>
                <a:lnTo>
                  <a:pt x="365629" y="0"/>
                </a:lnTo>
                <a:lnTo>
                  <a:pt x="531659" y="78349"/>
                </a:lnTo>
                <a:lnTo>
                  <a:pt x="92636" y="363453"/>
                </a:lnTo>
                <a:lnTo>
                  <a:pt x="127011" y="257476"/>
                </a:lnTo>
                <a:lnTo>
                  <a:pt x="0" y="243271"/>
                </a:lnTo>
                <a:close/>
              </a:path>
            </a:pathLst>
          </a:custGeom>
          <a:solidFill>
            <a:srgbClr val="FEECAD"/>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31" name="任意多边形 246">
            <a:extLst>
              <a:ext uri="{FF2B5EF4-FFF2-40B4-BE49-F238E27FC236}">
                <a16:creationId xmlns:a16="http://schemas.microsoft.com/office/drawing/2014/main" id="{EC976AD5-D4A1-D49B-1203-9A7AFE5761B2}"/>
              </a:ext>
            </a:extLst>
          </p:cNvPr>
          <p:cNvSpPr/>
          <p:nvPr/>
        </p:nvSpPr>
        <p:spPr>
          <a:xfrm rot="480000">
            <a:off x="9437525" y="2794115"/>
            <a:ext cx="394845" cy="150256"/>
          </a:xfrm>
          <a:custGeom>
            <a:avLst/>
            <a:gdLst>
              <a:gd name="connsiteX0" fmla="*/ 42448 w 394845"/>
              <a:gd name="connsiteY0" fmla="*/ 6355 h 150256"/>
              <a:gd name="connsiteX1" fmla="*/ 94562 w 394845"/>
              <a:gd name="connsiteY1" fmla="*/ 4963 h 150256"/>
              <a:gd name="connsiteX2" fmla="*/ 95757 w 394845"/>
              <a:gd name="connsiteY2" fmla="*/ 5239 h 150256"/>
              <a:gd name="connsiteX3" fmla="*/ 291900 w 394845"/>
              <a:gd name="connsiteY3" fmla="*/ 0 h 150256"/>
              <a:gd name="connsiteX4" fmla="*/ 394845 w 394845"/>
              <a:gd name="connsiteY4" fmla="*/ 138047 h 150256"/>
              <a:gd name="connsiteX5" fmla="*/ 105253 w 394845"/>
              <a:gd name="connsiteY5" fmla="*/ 148160 h 150256"/>
              <a:gd name="connsiteX6" fmla="*/ 105645 w 394845"/>
              <a:gd name="connsiteY6" fmla="*/ 147857 h 150256"/>
              <a:gd name="connsiteX7" fmla="*/ 36935 w 394845"/>
              <a:gd name="connsiteY7" fmla="*/ 150256 h 150256"/>
              <a:gd name="connsiteX8" fmla="*/ 20700 w 394845"/>
              <a:gd name="connsiteY8" fmla="*/ 137711 h 150256"/>
              <a:gd name="connsiteX9" fmla="*/ 0 w 394845"/>
              <a:gd name="connsiteY9" fmla="*/ 80435 h 150256"/>
              <a:gd name="connsiteX10" fmla="*/ 20700 w 394845"/>
              <a:gd name="connsiteY10" fmla="*/ 23160 h 15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45" h="150256">
                <a:moveTo>
                  <a:pt x="42448" y="6355"/>
                </a:moveTo>
                <a:lnTo>
                  <a:pt x="94562" y="4963"/>
                </a:lnTo>
                <a:lnTo>
                  <a:pt x="95757" y="5239"/>
                </a:lnTo>
                <a:lnTo>
                  <a:pt x="291900" y="0"/>
                </a:lnTo>
                <a:lnTo>
                  <a:pt x="394845" y="138047"/>
                </a:lnTo>
                <a:lnTo>
                  <a:pt x="105253" y="148160"/>
                </a:lnTo>
                <a:lnTo>
                  <a:pt x="105645" y="147857"/>
                </a:lnTo>
                <a:lnTo>
                  <a:pt x="36935" y="150256"/>
                </a:lnTo>
                <a:lnTo>
                  <a:pt x="20700" y="137711"/>
                </a:lnTo>
                <a:cubicBezTo>
                  <a:pt x="7910" y="123053"/>
                  <a:pt x="0" y="102803"/>
                  <a:pt x="0" y="80435"/>
                </a:cubicBezTo>
                <a:cubicBezTo>
                  <a:pt x="0" y="58067"/>
                  <a:pt x="7910" y="37817"/>
                  <a:pt x="20700" y="23160"/>
                </a:cubicBezTo>
                <a:close/>
              </a:path>
            </a:pathLst>
          </a:custGeom>
          <a:solidFill>
            <a:srgbClr val="EF815B"/>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32" name="任意多边形 227">
            <a:extLst>
              <a:ext uri="{FF2B5EF4-FFF2-40B4-BE49-F238E27FC236}">
                <a16:creationId xmlns:a16="http://schemas.microsoft.com/office/drawing/2014/main" id="{21EFFB46-7EF9-667F-4573-B204C61F4728}"/>
              </a:ext>
            </a:extLst>
          </p:cNvPr>
          <p:cNvSpPr/>
          <p:nvPr/>
        </p:nvSpPr>
        <p:spPr>
          <a:xfrm rot="480000">
            <a:off x="9437517" y="2784547"/>
            <a:ext cx="394845" cy="150256"/>
          </a:xfrm>
          <a:custGeom>
            <a:avLst/>
            <a:gdLst>
              <a:gd name="connsiteX0" fmla="*/ 42448 w 394845"/>
              <a:gd name="connsiteY0" fmla="*/ 6355 h 150256"/>
              <a:gd name="connsiteX1" fmla="*/ 94562 w 394845"/>
              <a:gd name="connsiteY1" fmla="*/ 4963 h 150256"/>
              <a:gd name="connsiteX2" fmla="*/ 95757 w 394845"/>
              <a:gd name="connsiteY2" fmla="*/ 5239 h 150256"/>
              <a:gd name="connsiteX3" fmla="*/ 291900 w 394845"/>
              <a:gd name="connsiteY3" fmla="*/ 0 h 150256"/>
              <a:gd name="connsiteX4" fmla="*/ 394845 w 394845"/>
              <a:gd name="connsiteY4" fmla="*/ 138047 h 150256"/>
              <a:gd name="connsiteX5" fmla="*/ 105253 w 394845"/>
              <a:gd name="connsiteY5" fmla="*/ 148160 h 150256"/>
              <a:gd name="connsiteX6" fmla="*/ 105645 w 394845"/>
              <a:gd name="connsiteY6" fmla="*/ 147857 h 150256"/>
              <a:gd name="connsiteX7" fmla="*/ 36935 w 394845"/>
              <a:gd name="connsiteY7" fmla="*/ 150256 h 150256"/>
              <a:gd name="connsiteX8" fmla="*/ 20700 w 394845"/>
              <a:gd name="connsiteY8" fmla="*/ 137711 h 150256"/>
              <a:gd name="connsiteX9" fmla="*/ 0 w 394845"/>
              <a:gd name="connsiteY9" fmla="*/ 80435 h 150256"/>
              <a:gd name="connsiteX10" fmla="*/ 20700 w 394845"/>
              <a:gd name="connsiteY10" fmla="*/ 23160 h 15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45" h="150256">
                <a:moveTo>
                  <a:pt x="42448" y="6355"/>
                </a:moveTo>
                <a:lnTo>
                  <a:pt x="94562" y="4963"/>
                </a:lnTo>
                <a:lnTo>
                  <a:pt x="95757" y="5239"/>
                </a:lnTo>
                <a:lnTo>
                  <a:pt x="291900" y="0"/>
                </a:lnTo>
                <a:lnTo>
                  <a:pt x="394845" y="138047"/>
                </a:lnTo>
                <a:lnTo>
                  <a:pt x="105253" y="148160"/>
                </a:lnTo>
                <a:lnTo>
                  <a:pt x="105645" y="147857"/>
                </a:lnTo>
                <a:lnTo>
                  <a:pt x="36935" y="150256"/>
                </a:lnTo>
                <a:lnTo>
                  <a:pt x="20700" y="137711"/>
                </a:lnTo>
                <a:cubicBezTo>
                  <a:pt x="7910" y="123053"/>
                  <a:pt x="0" y="102803"/>
                  <a:pt x="0" y="80435"/>
                </a:cubicBezTo>
                <a:cubicBezTo>
                  <a:pt x="0" y="58067"/>
                  <a:pt x="7910" y="37817"/>
                  <a:pt x="20700" y="23160"/>
                </a:cubicBezTo>
                <a:close/>
              </a:path>
            </a:pathLst>
          </a:custGeom>
          <a:solidFill>
            <a:srgbClr val="F6B193"/>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33" name="任意多边形 247">
            <a:extLst>
              <a:ext uri="{FF2B5EF4-FFF2-40B4-BE49-F238E27FC236}">
                <a16:creationId xmlns:a16="http://schemas.microsoft.com/office/drawing/2014/main" id="{3D76979D-97B7-93F6-628D-31CDF683F1D6}"/>
              </a:ext>
            </a:extLst>
          </p:cNvPr>
          <p:cNvSpPr/>
          <p:nvPr/>
        </p:nvSpPr>
        <p:spPr>
          <a:xfrm rot="480000">
            <a:off x="8789553" y="2729209"/>
            <a:ext cx="436696" cy="147757"/>
          </a:xfrm>
          <a:custGeom>
            <a:avLst/>
            <a:gdLst>
              <a:gd name="connsiteX0" fmla="*/ 136643 w 436696"/>
              <a:gd name="connsiteY0" fmla="*/ 4951 h 147757"/>
              <a:gd name="connsiteX1" fmla="*/ 436687 w 436696"/>
              <a:gd name="connsiteY1" fmla="*/ 0 h 147757"/>
              <a:gd name="connsiteX2" fmla="*/ 436696 w 436696"/>
              <a:gd name="connsiteY2" fmla="*/ 463 h 147757"/>
              <a:gd name="connsiteX3" fmla="*/ 411329 w 436696"/>
              <a:gd name="connsiteY3" fmla="*/ 10541 h 147757"/>
              <a:gd name="connsiteX4" fmla="*/ 367920 w 436696"/>
              <a:gd name="connsiteY4" fmla="*/ 72293 h 147757"/>
              <a:gd name="connsiteX5" fmla="*/ 411328 w 436696"/>
              <a:gd name="connsiteY5" fmla="*/ 134046 h 147757"/>
              <a:gd name="connsiteX6" fmla="*/ 427077 w 436696"/>
              <a:gd name="connsiteY6" fmla="*/ 140303 h 147757"/>
              <a:gd name="connsiteX7" fmla="*/ 0 w 436696"/>
              <a:gd name="connsiteY7" fmla="*/ 147757 h 147757"/>
              <a:gd name="connsiteX8" fmla="*/ 136643 w 436696"/>
              <a:gd name="connsiteY8" fmla="*/ 4951 h 14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696" h="147757">
                <a:moveTo>
                  <a:pt x="136643" y="4951"/>
                </a:moveTo>
                <a:lnTo>
                  <a:pt x="436687" y="0"/>
                </a:lnTo>
                <a:lnTo>
                  <a:pt x="436696" y="463"/>
                </a:lnTo>
                <a:lnTo>
                  <a:pt x="411329" y="10541"/>
                </a:lnTo>
                <a:cubicBezTo>
                  <a:pt x="384508" y="26344"/>
                  <a:pt x="367920" y="48177"/>
                  <a:pt x="367920" y="72293"/>
                </a:cubicBezTo>
                <a:cubicBezTo>
                  <a:pt x="367920" y="96409"/>
                  <a:pt x="384508" y="118242"/>
                  <a:pt x="411328" y="134046"/>
                </a:cubicBezTo>
                <a:lnTo>
                  <a:pt x="427077" y="140303"/>
                </a:lnTo>
                <a:lnTo>
                  <a:pt x="0" y="147757"/>
                </a:lnTo>
                <a:lnTo>
                  <a:pt x="136643" y="4951"/>
                </a:lnTo>
                <a:close/>
              </a:path>
            </a:pathLst>
          </a:custGeom>
          <a:solidFill>
            <a:srgbClr val="0C86AF"/>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34" name="任意多边形 230">
            <a:extLst>
              <a:ext uri="{FF2B5EF4-FFF2-40B4-BE49-F238E27FC236}">
                <a16:creationId xmlns:a16="http://schemas.microsoft.com/office/drawing/2014/main" id="{40F3B79C-6CA0-EBF8-F31C-AB533C496045}"/>
              </a:ext>
            </a:extLst>
          </p:cNvPr>
          <p:cNvSpPr/>
          <p:nvPr/>
        </p:nvSpPr>
        <p:spPr>
          <a:xfrm rot="480000">
            <a:off x="8794319" y="2722061"/>
            <a:ext cx="436696" cy="147757"/>
          </a:xfrm>
          <a:custGeom>
            <a:avLst/>
            <a:gdLst>
              <a:gd name="connsiteX0" fmla="*/ 136643 w 436696"/>
              <a:gd name="connsiteY0" fmla="*/ 4951 h 147757"/>
              <a:gd name="connsiteX1" fmla="*/ 436687 w 436696"/>
              <a:gd name="connsiteY1" fmla="*/ 0 h 147757"/>
              <a:gd name="connsiteX2" fmla="*/ 436696 w 436696"/>
              <a:gd name="connsiteY2" fmla="*/ 463 h 147757"/>
              <a:gd name="connsiteX3" fmla="*/ 411329 w 436696"/>
              <a:gd name="connsiteY3" fmla="*/ 10541 h 147757"/>
              <a:gd name="connsiteX4" fmla="*/ 367920 w 436696"/>
              <a:gd name="connsiteY4" fmla="*/ 72293 h 147757"/>
              <a:gd name="connsiteX5" fmla="*/ 411328 w 436696"/>
              <a:gd name="connsiteY5" fmla="*/ 134046 h 147757"/>
              <a:gd name="connsiteX6" fmla="*/ 427077 w 436696"/>
              <a:gd name="connsiteY6" fmla="*/ 140303 h 147757"/>
              <a:gd name="connsiteX7" fmla="*/ 0 w 436696"/>
              <a:gd name="connsiteY7" fmla="*/ 147757 h 147757"/>
              <a:gd name="connsiteX8" fmla="*/ 136643 w 436696"/>
              <a:gd name="connsiteY8" fmla="*/ 4951 h 14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696" h="147757">
                <a:moveTo>
                  <a:pt x="136643" y="4951"/>
                </a:moveTo>
                <a:lnTo>
                  <a:pt x="436687" y="0"/>
                </a:lnTo>
                <a:lnTo>
                  <a:pt x="436696" y="463"/>
                </a:lnTo>
                <a:lnTo>
                  <a:pt x="411329" y="10541"/>
                </a:lnTo>
                <a:cubicBezTo>
                  <a:pt x="384508" y="26344"/>
                  <a:pt x="367920" y="48177"/>
                  <a:pt x="367920" y="72293"/>
                </a:cubicBezTo>
                <a:cubicBezTo>
                  <a:pt x="367920" y="96409"/>
                  <a:pt x="384508" y="118242"/>
                  <a:pt x="411328" y="134046"/>
                </a:cubicBezTo>
                <a:lnTo>
                  <a:pt x="427077" y="140303"/>
                </a:lnTo>
                <a:lnTo>
                  <a:pt x="0" y="147757"/>
                </a:lnTo>
                <a:lnTo>
                  <a:pt x="136643" y="4951"/>
                </a:lnTo>
                <a:close/>
              </a:path>
            </a:pathLst>
          </a:custGeom>
          <a:solidFill>
            <a:srgbClr val="92BDD8"/>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35" name="任意多边形 248">
            <a:extLst>
              <a:ext uri="{FF2B5EF4-FFF2-40B4-BE49-F238E27FC236}">
                <a16:creationId xmlns:a16="http://schemas.microsoft.com/office/drawing/2014/main" id="{6D30C0A8-6950-E1E3-3611-266246E81F6B}"/>
              </a:ext>
            </a:extLst>
          </p:cNvPr>
          <p:cNvSpPr/>
          <p:nvPr/>
        </p:nvSpPr>
        <p:spPr>
          <a:xfrm rot="19133825">
            <a:off x="9445570" y="2564762"/>
            <a:ext cx="184945" cy="268486"/>
          </a:xfrm>
          <a:custGeom>
            <a:avLst/>
            <a:gdLst>
              <a:gd name="connsiteX0" fmla="*/ 63791 w 184945"/>
              <a:gd name="connsiteY0" fmla="*/ 0 h 268486"/>
              <a:gd name="connsiteX1" fmla="*/ 184945 w 184945"/>
              <a:gd name="connsiteY1" fmla="*/ 125605 h 268486"/>
              <a:gd name="connsiteX2" fmla="*/ 184945 w 184945"/>
              <a:gd name="connsiteY2" fmla="*/ 268486 h 268486"/>
              <a:gd name="connsiteX3" fmla="*/ 0 w 184945"/>
              <a:gd name="connsiteY3" fmla="*/ 76488 h 268486"/>
              <a:gd name="connsiteX4" fmla="*/ 14211 w 184945"/>
              <a:gd name="connsiteY4" fmla="*/ 84589 h 268486"/>
              <a:gd name="connsiteX5" fmla="*/ 75757 w 184945"/>
              <a:gd name="connsiteY5" fmla="*/ 84823 h 268486"/>
              <a:gd name="connsiteX6" fmla="*/ 76307 w 184945"/>
              <a:gd name="connsiteY6" fmla="*/ 23278 h 268486"/>
              <a:gd name="connsiteX7" fmla="*/ 63552 w 184945"/>
              <a:gd name="connsiteY7" fmla="*/ 224 h 268486"/>
              <a:gd name="connsiteX8" fmla="*/ 63791 w 184945"/>
              <a:gd name="connsiteY8" fmla="*/ 0 h 2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45" h="268486">
                <a:moveTo>
                  <a:pt x="63791" y="0"/>
                </a:moveTo>
                <a:lnTo>
                  <a:pt x="184945" y="125605"/>
                </a:lnTo>
                <a:lnTo>
                  <a:pt x="184945" y="268486"/>
                </a:lnTo>
                <a:lnTo>
                  <a:pt x="0" y="76488"/>
                </a:lnTo>
                <a:lnTo>
                  <a:pt x="14211" y="84589"/>
                </a:lnTo>
                <a:cubicBezTo>
                  <a:pt x="41000" y="95829"/>
                  <a:pt x="63631" y="96794"/>
                  <a:pt x="75757" y="84823"/>
                </a:cubicBezTo>
                <a:cubicBezTo>
                  <a:pt x="87882" y="72850"/>
                  <a:pt x="87205" y="50209"/>
                  <a:pt x="76307" y="23278"/>
                </a:cubicBezTo>
                <a:lnTo>
                  <a:pt x="63552" y="224"/>
                </a:lnTo>
                <a:lnTo>
                  <a:pt x="63791" y="0"/>
                </a:lnTo>
                <a:close/>
              </a:path>
            </a:pathLst>
          </a:custGeom>
          <a:solidFill>
            <a:srgbClr val="0C86AF"/>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36" name="任意多边形 241">
            <a:extLst>
              <a:ext uri="{FF2B5EF4-FFF2-40B4-BE49-F238E27FC236}">
                <a16:creationId xmlns:a16="http://schemas.microsoft.com/office/drawing/2014/main" id="{B21B90D3-40A0-8720-4BE8-CDA63FD3CE5F}"/>
              </a:ext>
            </a:extLst>
          </p:cNvPr>
          <p:cNvSpPr/>
          <p:nvPr/>
        </p:nvSpPr>
        <p:spPr>
          <a:xfrm rot="19133825">
            <a:off x="9444566" y="2559892"/>
            <a:ext cx="184945" cy="268486"/>
          </a:xfrm>
          <a:custGeom>
            <a:avLst/>
            <a:gdLst>
              <a:gd name="connsiteX0" fmla="*/ 63791 w 184945"/>
              <a:gd name="connsiteY0" fmla="*/ 0 h 268486"/>
              <a:gd name="connsiteX1" fmla="*/ 184945 w 184945"/>
              <a:gd name="connsiteY1" fmla="*/ 125605 h 268486"/>
              <a:gd name="connsiteX2" fmla="*/ 184945 w 184945"/>
              <a:gd name="connsiteY2" fmla="*/ 268486 h 268486"/>
              <a:gd name="connsiteX3" fmla="*/ 0 w 184945"/>
              <a:gd name="connsiteY3" fmla="*/ 76488 h 268486"/>
              <a:gd name="connsiteX4" fmla="*/ 14211 w 184945"/>
              <a:gd name="connsiteY4" fmla="*/ 84589 h 268486"/>
              <a:gd name="connsiteX5" fmla="*/ 75757 w 184945"/>
              <a:gd name="connsiteY5" fmla="*/ 84823 h 268486"/>
              <a:gd name="connsiteX6" fmla="*/ 76307 w 184945"/>
              <a:gd name="connsiteY6" fmla="*/ 23278 h 268486"/>
              <a:gd name="connsiteX7" fmla="*/ 63552 w 184945"/>
              <a:gd name="connsiteY7" fmla="*/ 224 h 268486"/>
              <a:gd name="connsiteX8" fmla="*/ 63791 w 184945"/>
              <a:gd name="connsiteY8" fmla="*/ 0 h 2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45" h="268486">
                <a:moveTo>
                  <a:pt x="63791" y="0"/>
                </a:moveTo>
                <a:lnTo>
                  <a:pt x="184945" y="125605"/>
                </a:lnTo>
                <a:lnTo>
                  <a:pt x="184945" y="268486"/>
                </a:lnTo>
                <a:lnTo>
                  <a:pt x="0" y="76488"/>
                </a:lnTo>
                <a:lnTo>
                  <a:pt x="14211" y="84589"/>
                </a:lnTo>
                <a:cubicBezTo>
                  <a:pt x="41000" y="95829"/>
                  <a:pt x="63631" y="96794"/>
                  <a:pt x="75757" y="84823"/>
                </a:cubicBezTo>
                <a:cubicBezTo>
                  <a:pt x="87882" y="72850"/>
                  <a:pt x="87205" y="50209"/>
                  <a:pt x="76307" y="23278"/>
                </a:cubicBezTo>
                <a:lnTo>
                  <a:pt x="63552" y="224"/>
                </a:lnTo>
                <a:lnTo>
                  <a:pt x="63791" y="0"/>
                </a:lnTo>
                <a:close/>
              </a:path>
            </a:pathLst>
          </a:custGeom>
          <a:solidFill>
            <a:srgbClr val="92BDD8"/>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2837" name="组合 242836">
            <a:extLst>
              <a:ext uri="{FF2B5EF4-FFF2-40B4-BE49-F238E27FC236}">
                <a16:creationId xmlns:a16="http://schemas.microsoft.com/office/drawing/2014/main" id="{C61D1C19-FD75-060E-1F3A-B28869D100CE}"/>
              </a:ext>
            </a:extLst>
          </p:cNvPr>
          <p:cNvGrpSpPr/>
          <p:nvPr/>
        </p:nvGrpSpPr>
        <p:grpSpPr>
          <a:xfrm>
            <a:off x="8981558" y="2572626"/>
            <a:ext cx="273040" cy="114421"/>
            <a:chOff x="8981558" y="2572626"/>
            <a:chExt cx="273040" cy="114421"/>
          </a:xfrm>
        </p:grpSpPr>
        <p:sp>
          <p:nvSpPr>
            <p:cNvPr id="242838" name="任意多边形 249">
              <a:extLst>
                <a:ext uri="{FF2B5EF4-FFF2-40B4-BE49-F238E27FC236}">
                  <a16:creationId xmlns:a16="http://schemas.microsoft.com/office/drawing/2014/main" id="{B71BA78C-1531-1356-9988-C8C57ABB1D73}"/>
                </a:ext>
              </a:extLst>
            </p:cNvPr>
            <p:cNvSpPr/>
            <p:nvPr/>
          </p:nvSpPr>
          <p:spPr>
            <a:xfrm rot="240000" flipH="1">
              <a:off x="8981558" y="2581704"/>
              <a:ext cx="268210" cy="105343"/>
            </a:xfrm>
            <a:custGeom>
              <a:avLst/>
              <a:gdLst>
                <a:gd name="connsiteX0" fmla="*/ 153465 w 268210"/>
                <a:gd name="connsiteY0" fmla="*/ 0 h 105343"/>
                <a:gd name="connsiteX1" fmla="*/ 95757 w 268210"/>
                <a:gd name="connsiteY1" fmla="*/ 1108 h 105343"/>
                <a:gd name="connsiteX2" fmla="*/ 94562 w 268210"/>
                <a:gd name="connsiteY2" fmla="*/ 909 h 105343"/>
                <a:gd name="connsiteX3" fmla="*/ 42448 w 268210"/>
                <a:gd name="connsiteY3" fmla="*/ 1910 h 105343"/>
                <a:gd name="connsiteX4" fmla="*/ 20700 w 268210"/>
                <a:gd name="connsiteY4" fmla="*/ 13988 h 105343"/>
                <a:gd name="connsiteX5" fmla="*/ 0 w 268210"/>
                <a:gd name="connsiteY5" fmla="*/ 55157 h 105343"/>
                <a:gd name="connsiteX6" fmla="*/ 20700 w 268210"/>
                <a:gd name="connsiteY6" fmla="*/ 96325 h 105343"/>
                <a:gd name="connsiteX7" fmla="*/ 36935 w 268210"/>
                <a:gd name="connsiteY7" fmla="*/ 105343 h 105343"/>
                <a:gd name="connsiteX8" fmla="*/ 105645 w 268210"/>
                <a:gd name="connsiteY8" fmla="*/ 103618 h 105343"/>
                <a:gd name="connsiteX9" fmla="*/ 105253 w 268210"/>
                <a:gd name="connsiteY9" fmla="*/ 103835 h 105343"/>
                <a:gd name="connsiteX10" fmla="*/ 268210 w 268210"/>
                <a:gd name="connsiteY10" fmla="*/ 99745 h 105343"/>
                <a:gd name="connsiteX11" fmla="*/ 153465 w 268210"/>
                <a:gd name="connsiteY11" fmla="*/ 0 h 10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210" h="105343">
                  <a:moveTo>
                    <a:pt x="153465" y="0"/>
                  </a:moveTo>
                  <a:lnTo>
                    <a:pt x="95757" y="1108"/>
                  </a:lnTo>
                  <a:lnTo>
                    <a:pt x="94562" y="909"/>
                  </a:lnTo>
                  <a:lnTo>
                    <a:pt x="42448" y="1910"/>
                  </a:lnTo>
                  <a:lnTo>
                    <a:pt x="20700" y="13988"/>
                  </a:lnTo>
                  <a:cubicBezTo>
                    <a:pt x="7910" y="24524"/>
                    <a:pt x="-1" y="39080"/>
                    <a:pt x="0" y="55157"/>
                  </a:cubicBezTo>
                  <a:cubicBezTo>
                    <a:pt x="0" y="71234"/>
                    <a:pt x="7910" y="85789"/>
                    <a:pt x="20700" y="96325"/>
                  </a:cubicBezTo>
                  <a:lnTo>
                    <a:pt x="36935" y="105343"/>
                  </a:lnTo>
                  <a:lnTo>
                    <a:pt x="105645" y="103618"/>
                  </a:lnTo>
                  <a:lnTo>
                    <a:pt x="105253" y="103835"/>
                  </a:lnTo>
                  <a:lnTo>
                    <a:pt x="268210" y="99745"/>
                  </a:lnTo>
                  <a:lnTo>
                    <a:pt x="153465" y="0"/>
                  </a:lnTo>
                  <a:close/>
                </a:path>
              </a:pathLst>
            </a:custGeom>
            <a:solidFill>
              <a:srgbClr val="F0835D"/>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39" name="任意多边形 234">
              <a:extLst>
                <a:ext uri="{FF2B5EF4-FFF2-40B4-BE49-F238E27FC236}">
                  <a16:creationId xmlns:a16="http://schemas.microsoft.com/office/drawing/2014/main" id="{E928981A-C832-3ADC-BFF1-B32953E8EADE}"/>
                </a:ext>
              </a:extLst>
            </p:cNvPr>
            <p:cNvSpPr/>
            <p:nvPr/>
          </p:nvSpPr>
          <p:spPr>
            <a:xfrm rot="240000" flipH="1">
              <a:off x="8986388" y="2572626"/>
              <a:ext cx="268210" cy="105343"/>
            </a:xfrm>
            <a:custGeom>
              <a:avLst/>
              <a:gdLst>
                <a:gd name="connsiteX0" fmla="*/ 153465 w 268210"/>
                <a:gd name="connsiteY0" fmla="*/ 0 h 105343"/>
                <a:gd name="connsiteX1" fmla="*/ 95757 w 268210"/>
                <a:gd name="connsiteY1" fmla="*/ 1108 h 105343"/>
                <a:gd name="connsiteX2" fmla="*/ 94562 w 268210"/>
                <a:gd name="connsiteY2" fmla="*/ 909 h 105343"/>
                <a:gd name="connsiteX3" fmla="*/ 42448 w 268210"/>
                <a:gd name="connsiteY3" fmla="*/ 1910 h 105343"/>
                <a:gd name="connsiteX4" fmla="*/ 20700 w 268210"/>
                <a:gd name="connsiteY4" fmla="*/ 13988 h 105343"/>
                <a:gd name="connsiteX5" fmla="*/ 0 w 268210"/>
                <a:gd name="connsiteY5" fmla="*/ 55157 h 105343"/>
                <a:gd name="connsiteX6" fmla="*/ 20700 w 268210"/>
                <a:gd name="connsiteY6" fmla="*/ 96325 h 105343"/>
                <a:gd name="connsiteX7" fmla="*/ 36935 w 268210"/>
                <a:gd name="connsiteY7" fmla="*/ 105343 h 105343"/>
                <a:gd name="connsiteX8" fmla="*/ 105645 w 268210"/>
                <a:gd name="connsiteY8" fmla="*/ 103618 h 105343"/>
                <a:gd name="connsiteX9" fmla="*/ 105253 w 268210"/>
                <a:gd name="connsiteY9" fmla="*/ 103835 h 105343"/>
                <a:gd name="connsiteX10" fmla="*/ 268210 w 268210"/>
                <a:gd name="connsiteY10" fmla="*/ 99745 h 105343"/>
                <a:gd name="connsiteX11" fmla="*/ 153465 w 268210"/>
                <a:gd name="connsiteY11" fmla="*/ 0 h 10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210" h="105343">
                  <a:moveTo>
                    <a:pt x="153465" y="0"/>
                  </a:moveTo>
                  <a:lnTo>
                    <a:pt x="95757" y="1108"/>
                  </a:lnTo>
                  <a:lnTo>
                    <a:pt x="94562" y="909"/>
                  </a:lnTo>
                  <a:lnTo>
                    <a:pt x="42448" y="1910"/>
                  </a:lnTo>
                  <a:lnTo>
                    <a:pt x="20700" y="13988"/>
                  </a:lnTo>
                  <a:cubicBezTo>
                    <a:pt x="7910" y="24524"/>
                    <a:pt x="-1" y="39080"/>
                    <a:pt x="0" y="55157"/>
                  </a:cubicBezTo>
                  <a:cubicBezTo>
                    <a:pt x="0" y="71234"/>
                    <a:pt x="7910" y="85789"/>
                    <a:pt x="20700" y="96325"/>
                  </a:cubicBezTo>
                  <a:lnTo>
                    <a:pt x="36935" y="105343"/>
                  </a:lnTo>
                  <a:lnTo>
                    <a:pt x="105645" y="103618"/>
                  </a:lnTo>
                  <a:lnTo>
                    <a:pt x="105253" y="103835"/>
                  </a:lnTo>
                  <a:lnTo>
                    <a:pt x="268210" y="99745"/>
                  </a:lnTo>
                  <a:lnTo>
                    <a:pt x="153465" y="0"/>
                  </a:lnTo>
                  <a:close/>
                </a:path>
              </a:pathLst>
            </a:custGeom>
            <a:solidFill>
              <a:srgbClr val="F6B193"/>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242840" name="直接连接符 242839">
            <a:extLst>
              <a:ext uri="{FF2B5EF4-FFF2-40B4-BE49-F238E27FC236}">
                <a16:creationId xmlns:a16="http://schemas.microsoft.com/office/drawing/2014/main" id="{7728990D-7B24-ED41-B023-67DB2ABCB9B6}"/>
              </a:ext>
            </a:extLst>
          </p:cNvPr>
          <p:cNvCxnSpPr/>
          <p:nvPr/>
        </p:nvCxnSpPr>
        <p:spPr>
          <a:xfrm rot="-2280000">
            <a:off x="9249180" y="3004829"/>
            <a:ext cx="162000" cy="162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41" name="直接连接符 242840">
            <a:extLst>
              <a:ext uri="{FF2B5EF4-FFF2-40B4-BE49-F238E27FC236}">
                <a16:creationId xmlns:a16="http://schemas.microsoft.com/office/drawing/2014/main" id="{38BFD280-9243-466D-B987-7E6D38BDB772}"/>
              </a:ext>
            </a:extLst>
          </p:cNvPr>
          <p:cNvCxnSpPr/>
          <p:nvPr/>
        </p:nvCxnSpPr>
        <p:spPr>
          <a:xfrm rot="-2280000">
            <a:off x="9260197" y="2913039"/>
            <a:ext cx="154800" cy="1548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42" name="直接连接符 242841">
            <a:extLst>
              <a:ext uri="{FF2B5EF4-FFF2-40B4-BE49-F238E27FC236}">
                <a16:creationId xmlns:a16="http://schemas.microsoft.com/office/drawing/2014/main" id="{9001013C-BE1E-8320-4A48-3F873DDD6484}"/>
              </a:ext>
            </a:extLst>
          </p:cNvPr>
          <p:cNvCxnSpPr/>
          <p:nvPr/>
        </p:nvCxnSpPr>
        <p:spPr>
          <a:xfrm rot="-2280000">
            <a:off x="9245194" y="2809198"/>
            <a:ext cx="154800" cy="1548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43" name="直接连接符 242842">
            <a:extLst>
              <a:ext uri="{FF2B5EF4-FFF2-40B4-BE49-F238E27FC236}">
                <a16:creationId xmlns:a16="http://schemas.microsoft.com/office/drawing/2014/main" id="{7C31A0DF-F6E7-890F-3D6D-971FF71E82E2}"/>
              </a:ext>
            </a:extLst>
          </p:cNvPr>
          <p:cNvCxnSpPr/>
          <p:nvPr/>
        </p:nvCxnSpPr>
        <p:spPr>
          <a:xfrm rot="-2280000">
            <a:off x="9223142" y="2755093"/>
            <a:ext cx="162000" cy="162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44" name="直接连接符 242843">
            <a:extLst>
              <a:ext uri="{FF2B5EF4-FFF2-40B4-BE49-F238E27FC236}">
                <a16:creationId xmlns:a16="http://schemas.microsoft.com/office/drawing/2014/main" id="{8AF2CB7E-247A-B719-F6F5-BD779084C273}"/>
              </a:ext>
            </a:extLst>
          </p:cNvPr>
          <p:cNvCxnSpPr/>
          <p:nvPr/>
        </p:nvCxnSpPr>
        <p:spPr>
          <a:xfrm rot="-2280000">
            <a:off x="9256768" y="2717336"/>
            <a:ext cx="154800" cy="1548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45" name="直接连接符 242844">
            <a:extLst>
              <a:ext uri="{FF2B5EF4-FFF2-40B4-BE49-F238E27FC236}">
                <a16:creationId xmlns:a16="http://schemas.microsoft.com/office/drawing/2014/main" id="{DBA9B3B6-A9A4-4E3F-4AB3-1DC574BDD1D4}"/>
              </a:ext>
            </a:extLst>
          </p:cNvPr>
          <p:cNvCxnSpPr/>
          <p:nvPr/>
        </p:nvCxnSpPr>
        <p:spPr>
          <a:xfrm rot="-2280000">
            <a:off x="9270885" y="2619800"/>
            <a:ext cx="144000" cy="144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46" name="直接连接符 242845">
            <a:extLst>
              <a:ext uri="{FF2B5EF4-FFF2-40B4-BE49-F238E27FC236}">
                <a16:creationId xmlns:a16="http://schemas.microsoft.com/office/drawing/2014/main" id="{7F5A2D7F-18D3-7965-C8D5-AB795AE0472B}"/>
              </a:ext>
            </a:extLst>
          </p:cNvPr>
          <p:cNvCxnSpPr/>
          <p:nvPr/>
        </p:nvCxnSpPr>
        <p:spPr>
          <a:xfrm rot="-2280000">
            <a:off x="9300899" y="2583935"/>
            <a:ext cx="144000" cy="144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47" name="直接连接符 242846">
            <a:extLst>
              <a:ext uri="{FF2B5EF4-FFF2-40B4-BE49-F238E27FC236}">
                <a16:creationId xmlns:a16="http://schemas.microsoft.com/office/drawing/2014/main" id="{1D460A42-0272-4532-31D4-31C03AF51639}"/>
              </a:ext>
            </a:extLst>
          </p:cNvPr>
          <p:cNvCxnSpPr/>
          <p:nvPr/>
        </p:nvCxnSpPr>
        <p:spPr>
          <a:xfrm rot="-2280000">
            <a:off x="9273003" y="2538290"/>
            <a:ext cx="144000" cy="144000"/>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42848" name="直接连接符 242847">
            <a:extLst>
              <a:ext uri="{FF2B5EF4-FFF2-40B4-BE49-F238E27FC236}">
                <a16:creationId xmlns:a16="http://schemas.microsoft.com/office/drawing/2014/main" id="{FAC1C8ED-B456-C746-5254-D13D0B4BABD7}"/>
              </a:ext>
            </a:extLst>
          </p:cNvPr>
          <p:cNvCxnSpPr/>
          <p:nvPr/>
        </p:nvCxnSpPr>
        <p:spPr>
          <a:xfrm rot="-2220000">
            <a:off x="8016548" y="4770857"/>
            <a:ext cx="144000" cy="144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49" name="直接连接符 242848">
            <a:extLst>
              <a:ext uri="{FF2B5EF4-FFF2-40B4-BE49-F238E27FC236}">
                <a16:creationId xmlns:a16="http://schemas.microsoft.com/office/drawing/2014/main" id="{B1B2A33A-FAD9-4E1D-9B74-363C4F855D7D}"/>
              </a:ext>
            </a:extLst>
          </p:cNvPr>
          <p:cNvCxnSpPr/>
          <p:nvPr/>
        </p:nvCxnSpPr>
        <p:spPr>
          <a:xfrm rot="-2280000">
            <a:off x="9538928" y="4893429"/>
            <a:ext cx="288000" cy="360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50" name="直接连接符 242849">
            <a:extLst>
              <a:ext uri="{FF2B5EF4-FFF2-40B4-BE49-F238E27FC236}">
                <a16:creationId xmlns:a16="http://schemas.microsoft.com/office/drawing/2014/main" id="{9976774A-AEA7-B7F7-39C2-D505715F474E}"/>
              </a:ext>
            </a:extLst>
          </p:cNvPr>
          <p:cNvCxnSpPr/>
          <p:nvPr/>
        </p:nvCxnSpPr>
        <p:spPr>
          <a:xfrm rot="-2280000">
            <a:off x="9613867" y="4210054"/>
            <a:ext cx="306000" cy="378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51" name="直接连接符 242850">
            <a:extLst>
              <a:ext uri="{FF2B5EF4-FFF2-40B4-BE49-F238E27FC236}">
                <a16:creationId xmlns:a16="http://schemas.microsoft.com/office/drawing/2014/main" id="{F3E6280C-C932-AF0A-41CA-F98FAA4FE480}"/>
              </a:ext>
            </a:extLst>
          </p:cNvPr>
          <p:cNvCxnSpPr/>
          <p:nvPr/>
        </p:nvCxnSpPr>
        <p:spPr>
          <a:xfrm rot="-2100000">
            <a:off x="8170449" y="4077853"/>
            <a:ext cx="259200" cy="2592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52" name="直接连接符 242851">
            <a:extLst>
              <a:ext uri="{FF2B5EF4-FFF2-40B4-BE49-F238E27FC236}">
                <a16:creationId xmlns:a16="http://schemas.microsoft.com/office/drawing/2014/main" id="{3393307C-A383-73FD-AE8E-6056D6F17642}"/>
              </a:ext>
            </a:extLst>
          </p:cNvPr>
          <p:cNvCxnSpPr/>
          <p:nvPr/>
        </p:nvCxnSpPr>
        <p:spPr>
          <a:xfrm rot="-2220000">
            <a:off x="8339704" y="3520652"/>
            <a:ext cx="266400" cy="2664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53" name="直接连接符 242852">
            <a:extLst>
              <a:ext uri="{FF2B5EF4-FFF2-40B4-BE49-F238E27FC236}">
                <a16:creationId xmlns:a16="http://schemas.microsoft.com/office/drawing/2014/main" id="{1B55585F-0F91-1EFD-3515-E178377BBF49}"/>
              </a:ext>
            </a:extLst>
          </p:cNvPr>
          <p:cNvCxnSpPr/>
          <p:nvPr/>
        </p:nvCxnSpPr>
        <p:spPr>
          <a:xfrm rot="-2220000">
            <a:off x="8566267" y="3122400"/>
            <a:ext cx="273600" cy="2736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54" name="直接连接符 242853">
            <a:extLst>
              <a:ext uri="{FF2B5EF4-FFF2-40B4-BE49-F238E27FC236}">
                <a16:creationId xmlns:a16="http://schemas.microsoft.com/office/drawing/2014/main" id="{014150DC-1376-0CC0-4E99-EB4F5F5CD78C}"/>
              </a:ext>
            </a:extLst>
          </p:cNvPr>
          <p:cNvCxnSpPr/>
          <p:nvPr/>
        </p:nvCxnSpPr>
        <p:spPr>
          <a:xfrm rot="-2220000">
            <a:off x="9668404" y="3244649"/>
            <a:ext cx="223200" cy="2232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55" name="直接连接符 242854">
            <a:extLst>
              <a:ext uri="{FF2B5EF4-FFF2-40B4-BE49-F238E27FC236}">
                <a16:creationId xmlns:a16="http://schemas.microsoft.com/office/drawing/2014/main" id="{D68DF6C9-FB1D-A699-73B1-0BE952D8199B}"/>
              </a:ext>
            </a:extLst>
          </p:cNvPr>
          <p:cNvCxnSpPr/>
          <p:nvPr/>
        </p:nvCxnSpPr>
        <p:spPr>
          <a:xfrm rot="-2040000">
            <a:off x="9601795" y="3670238"/>
            <a:ext cx="360000" cy="360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56" name="直接连接符 242855">
            <a:extLst>
              <a:ext uri="{FF2B5EF4-FFF2-40B4-BE49-F238E27FC236}">
                <a16:creationId xmlns:a16="http://schemas.microsoft.com/office/drawing/2014/main" id="{7C8C81E0-3ABC-FE6F-3A4E-7EE1DEC14D41}"/>
              </a:ext>
            </a:extLst>
          </p:cNvPr>
          <p:cNvCxnSpPr/>
          <p:nvPr/>
        </p:nvCxnSpPr>
        <p:spPr>
          <a:xfrm rot="600000">
            <a:off x="10078435" y="5709548"/>
            <a:ext cx="259200" cy="2592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57" name="直接连接符 242856">
            <a:extLst>
              <a:ext uri="{FF2B5EF4-FFF2-40B4-BE49-F238E27FC236}">
                <a16:creationId xmlns:a16="http://schemas.microsoft.com/office/drawing/2014/main" id="{E4ABBC25-3406-B815-BED9-A1C68A242553}"/>
              </a:ext>
            </a:extLst>
          </p:cNvPr>
          <p:cNvCxnSpPr/>
          <p:nvPr/>
        </p:nvCxnSpPr>
        <p:spPr>
          <a:xfrm rot="600000">
            <a:off x="10148567" y="5318631"/>
            <a:ext cx="122400" cy="1224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58" name="直接连接符 242857">
            <a:extLst>
              <a:ext uri="{FF2B5EF4-FFF2-40B4-BE49-F238E27FC236}">
                <a16:creationId xmlns:a16="http://schemas.microsoft.com/office/drawing/2014/main" id="{B1CFCE92-5873-8384-9502-DDA43896B1F4}"/>
              </a:ext>
            </a:extLst>
          </p:cNvPr>
          <p:cNvCxnSpPr/>
          <p:nvPr/>
        </p:nvCxnSpPr>
        <p:spPr>
          <a:xfrm rot="600000">
            <a:off x="10084903" y="4920190"/>
            <a:ext cx="208800" cy="2088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59" name="直接连接符 242858">
            <a:extLst>
              <a:ext uri="{FF2B5EF4-FFF2-40B4-BE49-F238E27FC236}">
                <a16:creationId xmlns:a16="http://schemas.microsoft.com/office/drawing/2014/main" id="{1DECC24D-8054-FC65-209E-2B3908C7FE4F}"/>
              </a:ext>
            </a:extLst>
          </p:cNvPr>
          <p:cNvCxnSpPr/>
          <p:nvPr/>
        </p:nvCxnSpPr>
        <p:spPr>
          <a:xfrm rot="600000">
            <a:off x="10171851" y="4618532"/>
            <a:ext cx="72000" cy="72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60" name="直接连接符 242859">
            <a:extLst>
              <a:ext uri="{FF2B5EF4-FFF2-40B4-BE49-F238E27FC236}">
                <a16:creationId xmlns:a16="http://schemas.microsoft.com/office/drawing/2014/main" id="{F2EDDC7D-B88A-63D3-4BEC-EB22B37B0B45}"/>
              </a:ext>
            </a:extLst>
          </p:cNvPr>
          <p:cNvCxnSpPr/>
          <p:nvPr/>
        </p:nvCxnSpPr>
        <p:spPr>
          <a:xfrm rot="1200000">
            <a:off x="10021720" y="4230675"/>
            <a:ext cx="205200" cy="2052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61" name="直接连接符 242860">
            <a:extLst>
              <a:ext uri="{FF2B5EF4-FFF2-40B4-BE49-F238E27FC236}">
                <a16:creationId xmlns:a16="http://schemas.microsoft.com/office/drawing/2014/main" id="{979150CA-40BE-86CC-8801-28C06432D632}"/>
              </a:ext>
            </a:extLst>
          </p:cNvPr>
          <p:cNvCxnSpPr/>
          <p:nvPr/>
        </p:nvCxnSpPr>
        <p:spPr>
          <a:xfrm rot="960000">
            <a:off x="9961193" y="3721947"/>
            <a:ext cx="162000" cy="162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62" name="直接连接符 242861">
            <a:extLst>
              <a:ext uri="{FF2B5EF4-FFF2-40B4-BE49-F238E27FC236}">
                <a16:creationId xmlns:a16="http://schemas.microsoft.com/office/drawing/2014/main" id="{99C35792-81B4-4F25-2A49-9C6D6C070CB0}"/>
              </a:ext>
            </a:extLst>
          </p:cNvPr>
          <p:cNvCxnSpPr/>
          <p:nvPr/>
        </p:nvCxnSpPr>
        <p:spPr>
          <a:xfrm rot="-600000">
            <a:off x="10098708" y="4017996"/>
            <a:ext cx="61200" cy="612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63" name="直接连接符 242862">
            <a:extLst>
              <a:ext uri="{FF2B5EF4-FFF2-40B4-BE49-F238E27FC236}">
                <a16:creationId xmlns:a16="http://schemas.microsoft.com/office/drawing/2014/main" id="{A5EE9FAE-6D6D-33E9-DAE6-64FEC552D88C}"/>
              </a:ext>
            </a:extLst>
          </p:cNvPr>
          <p:cNvCxnSpPr/>
          <p:nvPr/>
        </p:nvCxnSpPr>
        <p:spPr>
          <a:xfrm rot="1020000">
            <a:off x="10004826" y="3503493"/>
            <a:ext cx="82800" cy="828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64" name="直接连接符 242863">
            <a:extLst>
              <a:ext uri="{FF2B5EF4-FFF2-40B4-BE49-F238E27FC236}">
                <a16:creationId xmlns:a16="http://schemas.microsoft.com/office/drawing/2014/main" id="{DC89FECB-6814-CAFC-0643-3A1ECF447AAD}"/>
              </a:ext>
            </a:extLst>
          </p:cNvPr>
          <p:cNvCxnSpPr/>
          <p:nvPr/>
        </p:nvCxnSpPr>
        <p:spPr>
          <a:xfrm rot="3540000">
            <a:off x="8387683" y="3184130"/>
            <a:ext cx="136800" cy="1368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65" name="直接连接符 242864">
            <a:extLst>
              <a:ext uri="{FF2B5EF4-FFF2-40B4-BE49-F238E27FC236}">
                <a16:creationId xmlns:a16="http://schemas.microsoft.com/office/drawing/2014/main" id="{41323269-9826-BAB9-64E0-2F7083767C6D}"/>
              </a:ext>
            </a:extLst>
          </p:cNvPr>
          <p:cNvCxnSpPr/>
          <p:nvPr/>
        </p:nvCxnSpPr>
        <p:spPr>
          <a:xfrm rot="3240000">
            <a:off x="8120290" y="3614700"/>
            <a:ext cx="187200" cy="1872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66" name="直接连接符 242865">
            <a:extLst>
              <a:ext uri="{FF2B5EF4-FFF2-40B4-BE49-F238E27FC236}">
                <a16:creationId xmlns:a16="http://schemas.microsoft.com/office/drawing/2014/main" id="{EE1EF6BC-662D-ACB6-1087-B6687D8D2AE9}"/>
              </a:ext>
            </a:extLst>
          </p:cNvPr>
          <p:cNvCxnSpPr/>
          <p:nvPr/>
        </p:nvCxnSpPr>
        <p:spPr>
          <a:xfrm rot="2700000">
            <a:off x="7801589" y="4132034"/>
            <a:ext cx="187200" cy="1872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67" name="直接连接符 242866">
            <a:extLst>
              <a:ext uri="{FF2B5EF4-FFF2-40B4-BE49-F238E27FC236}">
                <a16:creationId xmlns:a16="http://schemas.microsoft.com/office/drawing/2014/main" id="{C8195A4B-A5A9-1C35-7B07-4BC76266920B}"/>
              </a:ext>
            </a:extLst>
          </p:cNvPr>
          <p:cNvCxnSpPr>
            <a:stCxn id="242929" idx="2"/>
          </p:cNvCxnSpPr>
          <p:nvPr/>
        </p:nvCxnSpPr>
        <p:spPr>
          <a:xfrm>
            <a:off x="7979501" y="3852754"/>
            <a:ext cx="31291" cy="129989"/>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68" name="直接连接符 242867">
            <a:extLst>
              <a:ext uri="{FF2B5EF4-FFF2-40B4-BE49-F238E27FC236}">
                <a16:creationId xmlns:a16="http://schemas.microsoft.com/office/drawing/2014/main" id="{38ADA602-C4A5-3C02-D047-7F59DD5384B9}"/>
              </a:ext>
            </a:extLst>
          </p:cNvPr>
          <p:cNvCxnSpPr/>
          <p:nvPr/>
        </p:nvCxnSpPr>
        <p:spPr>
          <a:xfrm rot="900000">
            <a:off x="7696148" y="4527451"/>
            <a:ext cx="79200" cy="792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69" name="直接连接符 242868">
            <a:extLst>
              <a:ext uri="{FF2B5EF4-FFF2-40B4-BE49-F238E27FC236}">
                <a16:creationId xmlns:a16="http://schemas.microsoft.com/office/drawing/2014/main" id="{5E63A14E-F421-221B-13BD-FC84AE899FBE}"/>
              </a:ext>
            </a:extLst>
          </p:cNvPr>
          <p:cNvCxnSpPr/>
          <p:nvPr/>
        </p:nvCxnSpPr>
        <p:spPr>
          <a:xfrm rot="900000">
            <a:off x="7504710" y="5329142"/>
            <a:ext cx="97200" cy="972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70" name="直接连接符 242869">
            <a:extLst>
              <a:ext uri="{FF2B5EF4-FFF2-40B4-BE49-F238E27FC236}">
                <a16:creationId xmlns:a16="http://schemas.microsoft.com/office/drawing/2014/main" id="{7B44555A-4652-A6D8-A6EF-629378A1BCAE}"/>
              </a:ext>
            </a:extLst>
          </p:cNvPr>
          <p:cNvCxnSpPr/>
          <p:nvPr/>
        </p:nvCxnSpPr>
        <p:spPr>
          <a:xfrm rot="1920000">
            <a:off x="7502663" y="4768394"/>
            <a:ext cx="266400" cy="2664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42871" name="直接连接符 242870">
            <a:extLst>
              <a:ext uri="{FF2B5EF4-FFF2-40B4-BE49-F238E27FC236}">
                <a16:creationId xmlns:a16="http://schemas.microsoft.com/office/drawing/2014/main" id="{8BEF600B-69E4-98A7-4B97-5456B40E5EDE}"/>
              </a:ext>
            </a:extLst>
          </p:cNvPr>
          <p:cNvCxnSpPr/>
          <p:nvPr/>
        </p:nvCxnSpPr>
        <p:spPr>
          <a:xfrm rot="1140000">
            <a:off x="7326981" y="5617263"/>
            <a:ext cx="259200" cy="2592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242872" name="任意多边形 283">
            <a:extLst>
              <a:ext uri="{FF2B5EF4-FFF2-40B4-BE49-F238E27FC236}">
                <a16:creationId xmlns:a16="http://schemas.microsoft.com/office/drawing/2014/main" id="{5B04C8AC-F47A-ECC9-6B03-CDB0E147C8B3}"/>
              </a:ext>
            </a:extLst>
          </p:cNvPr>
          <p:cNvSpPr/>
          <p:nvPr/>
        </p:nvSpPr>
        <p:spPr>
          <a:xfrm rot="-180000" flipV="1">
            <a:off x="9319730" y="2248575"/>
            <a:ext cx="268210" cy="82800"/>
          </a:xfrm>
          <a:custGeom>
            <a:avLst/>
            <a:gdLst>
              <a:gd name="connsiteX0" fmla="*/ 153465 w 268210"/>
              <a:gd name="connsiteY0" fmla="*/ 0 h 105343"/>
              <a:gd name="connsiteX1" fmla="*/ 95757 w 268210"/>
              <a:gd name="connsiteY1" fmla="*/ 1108 h 105343"/>
              <a:gd name="connsiteX2" fmla="*/ 94562 w 268210"/>
              <a:gd name="connsiteY2" fmla="*/ 909 h 105343"/>
              <a:gd name="connsiteX3" fmla="*/ 42448 w 268210"/>
              <a:gd name="connsiteY3" fmla="*/ 1910 h 105343"/>
              <a:gd name="connsiteX4" fmla="*/ 20700 w 268210"/>
              <a:gd name="connsiteY4" fmla="*/ 13988 h 105343"/>
              <a:gd name="connsiteX5" fmla="*/ 0 w 268210"/>
              <a:gd name="connsiteY5" fmla="*/ 55157 h 105343"/>
              <a:gd name="connsiteX6" fmla="*/ 20700 w 268210"/>
              <a:gd name="connsiteY6" fmla="*/ 96325 h 105343"/>
              <a:gd name="connsiteX7" fmla="*/ 36935 w 268210"/>
              <a:gd name="connsiteY7" fmla="*/ 105343 h 105343"/>
              <a:gd name="connsiteX8" fmla="*/ 105645 w 268210"/>
              <a:gd name="connsiteY8" fmla="*/ 103618 h 105343"/>
              <a:gd name="connsiteX9" fmla="*/ 105253 w 268210"/>
              <a:gd name="connsiteY9" fmla="*/ 103835 h 105343"/>
              <a:gd name="connsiteX10" fmla="*/ 268210 w 268210"/>
              <a:gd name="connsiteY10" fmla="*/ 99745 h 105343"/>
              <a:gd name="connsiteX11" fmla="*/ 153465 w 268210"/>
              <a:gd name="connsiteY11" fmla="*/ 0 h 10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210" h="105343">
                <a:moveTo>
                  <a:pt x="153465" y="0"/>
                </a:moveTo>
                <a:lnTo>
                  <a:pt x="95757" y="1108"/>
                </a:lnTo>
                <a:lnTo>
                  <a:pt x="94562" y="909"/>
                </a:lnTo>
                <a:lnTo>
                  <a:pt x="42448" y="1910"/>
                </a:lnTo>
                <a:lnTo>
                  <a:pt x="20700" y="13988"/>
                </a:lnTo>
                <a:cubicBezTo>
                  <a:pt x="7910" y="24524"/>
                  <a:pt x="-1" y="39080"/>
                  <a:pt x="0" y="55157"/>
                </a:cubicBezTo>
                <a:cubicBezTo>
                  <a:pt x="0" y="71234"/>
                  <a:pt x="7910" y="85789"/>
                  <a:pt x="20700" y="96325"/>
                </a:cubicBezTo>
                <a:lnTo>
                  <a:pt x="36935" y="105343"/>
                </a:lnTo>
                <a:lnTo>
                  <a:pt x="105645" y="103618"/>
                </a:lnTo>
                <a:lnTo>
                  <a:pt x="105253" y="103835"/>
                </a:lnTo>
                <a:lnTo>
                  <a:pt x="268210" y="99745"/>
                </a:lnTo>
                <a:lnTo>
                  <a:pt x="153465" y="0"/>
                </a:lnTo>
                <a:close/>
              </a:path>
            </a:pathLst>
          </a:custGeom>
          <a:solidFill>
            <a:srgbClr val="F0835D"/>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73" name="任意多边形 284">
            <a:extLst>
              <a:ext uri="{FF2B5EF4-FFF2-40B4-BE49-F238E27FC236}">
                <a16:creationId xmlns:a16="http://schemas.microsoft.com/office/drawing/2014/main" id="{1D6998DF-6DE3-DE33-D776-511E87886F7E}"/>
              </a:ext>
            </a:extLst>
          </p:cNvPr>
          <p:cNvSpPr/>
          <p:nvPr/>
        </p:nvSpPr>
        <p:spPr>
          <a:xfrm rot="-180000" flipV="1">
            <a:off x="9317049" y="2242037"/>
            <a:ext cx="268210" cy="82800"/>
          </a:xfrm>
          <a:custGeom>
            <a:avLst/>
            <a:gdLst>
              <a:gd name="connsiteX0" fmla="*/ 153465 w 268210"/>
              <a:gd name="connsiteY0" fmla="*/ 0 h 105343"/>
              <a:gd name="connsiteX1" fmla="*/ 95757 w 268210"/>
              <a:gd name="connsiteY1" fmla="*/ 1108 h 105343"/>
              <a:gd name="connsiteX2" fmla="*/ 94562 w 268210"/>
              <a:gd name="connsiteY2" fmla="*/ 909 h 105343"/>
              <a:gd name="connsiteX3" fmla="*/ 42448 w 268210"/>
              <a:gd name="connsiteY3" fmla="*/ 1910 h 105343"/>
              <a:gd name="connsiteX4" fmla="*/ 20700 w 268210"/>
              <a:gd name="connsiteY4" fmla="*/ 13988 h 105343"/>
              <a:gd name="connsiteX5" fmla="*/ 0 w 268210"/>
              <a:gd name="connsiteY5" fmla="*/ 55157 h 105343"/>
              <a:gd name="connsiteX6" fmla="*/ 20700 w 268210"/>
              <a:gd name="connsiteY6" fmla="*/ 96325 h 105343"/>
              <a:gd name="connsiteX7" fmla="*/ 36935 w 268210"/>
              <a:gd name="connsiteY7" fmla="*/ 105343 h 105343"/>
              <a:gd name="connsiteX8" fmla="*/ 105645 w 268210"/>
              <a:gd name="connsiteY8" fmla="*/ 103618 h 105343"/>
              <a:gd name="connsiteX9" fmla="*/ 105253 w 268210"/>
              <a:gd name="connsiteY9" fmla="*/ 103835 h 105343"/>
              <a:gd name="connsiteX10" fmla="*/ 268210 w 268210"/>
              <a:gd name="connsiteY10" fmla="*/ 99745 h 105343"/>
              <a:gd name="connsiteX11" fmla="*/ 153465 w 268210"/>
              <a:gd name="connsiteY11" fmla="*/ 0 h 10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210" h="105343">
                <a:moveTo>
                  <a:pt x="153465" y="0"/>
                </a:moveTo>
                <a:lnTo>
                  <a:pt x="95757" y="1108"/>
                </a:lnTo>
                <a:lnTo>
                  <a:pt x="94562" y="909"/>
                </a:lnTo>
                <a:lnTo>
                  <a:pt x="42448" y="1910"/>
                </a:lnTo>
                <a:lnTo>
                  <a:pt x="20700" y="13988"/>
                </a:lnTo>
                <a:cubicBezTo>
                  <a:pt x="7910" y="24524"/>
                  <a:pt x="-1" y="39080"/>
                  <a:pt x="0" y="55157"/>
                </a:cubicBezTo>
                <a:cubicBezTo>
                  <a:pt x="0" y="71234"/>
                  <a:pt x="7910" y="85789"/>
                  <a:pt x="20700" y="96325"/>
                </a:cubicBezTo>
                <a:lnTo>
                  <a:pt x="36935" y="105343"/>
                </a:lnTo>
                <a:lnTo>
                  <a:pt x="105645" y="103618"/>
                </a:lnTo>
                <a:lnTo>
                  <a:pt x="105253" y="103835"/>
                </a:lnTo>
                <a:lnTo>
                  <a:pt x="268210" y="99745"/>
                </a:lnTo>
                <a:lnTo>
                  <a:pt x="153465" y="0"/>
                </a:lnTo>
                <a:close/>
              </a:path>
            </a:pathLst>
          </a:custGeom>
          <a:solidFill>
            <a:srgbClr val="F6B193"/>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74" name="任意多边形 285">
            <a:extLst>
              <a:ext uri="{FF2B5EF4-FFF2-40B4-BE49-F238E27FC236}">
                <a16:creationId xmlns:a16="http://schemas.microsoft.com/office/drawing/2014/main" id="{C5E2F733-0994-4503-0999-306F98541B57}"/>
              </a:ext>
            </a:extLst>
          </p:cNvPr>
          <p:cNvSpPr/>
          <p:nvPr/>
        </p:nvSpPr>
        <p:spPr>
          <a:xfrm rot="18840000" flipH="1" flipV="1">
            <a:off x="9135062" y="2173810"/>
            <a:ext cx="162000" cy="216000"/>
          </a:xfrm>
          <a:custGeom>
            <a:avLst/>
            <a:gdLst>
              <a:gd name="connsiteX0" fmla="*/ 63791 w 184945"/>
              <a:gd name="connsiteY0" fmla="*/ 0 h 268486"/>
              <a:gd name="connsiteX1" fmla="*/ 184945 w 184945"/>
              <a:gd name="connsiteY1" fmla="*/ 125605 h 268486"/>
              <a:gd name="connsiteX2" fmla="*/ 184945 w 184945"/>
              <a:gd name="connsiteY2" fmla="*/ 268486 h 268486"/>
              <a:gd name="connsiteX3" fmla="*/ 0 w 184945"/>
              <a:gd name="connsiteY3" fmla="*/ 76488 h 268486"/>
              <a:gd name="connsiteX4" fmla="*/ 14211 w 184945"/>
              <a:gd name="connsiteY4" fmla="*/ 84589 h 268486"/>
              <a:gd name="connsiteX5" fmla="*/ 75757 w 184945"/>
              <a:gd name="connsiteY5" fmla="*/ 84823 h 268486"/>
              <a:gd name="connsiteX6" fmla="*/ 76307 w 184945"/>
              <a:gd name="connsiteY6" fmla="*/ 23278 h 268486"/>
              <a:gd name="connsiteX7" fmla="*/ 63552 w 184945"/>
              <a:gd name="connsiteY7" fmla="*/ 224 h 268486"/>
              <a:gd name="connsiteX8" fmla="*/ 63791 w 184945"/>
              <a:gd name="connsiteY8" fmla="*/ 0 h 2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45" h="268486">
                <a:moveTo>
                  <a:pt x="63791" y="0"/>
                </a:moveTo>
                <a:lnTo>
                  <a:pt x="184945" y="125605"/>
                </a:lnTo>
                <a:lnTo>
                  <a:pt x="184945" y="268486"/>
                </a:lnTo>
                <a:lnTo>
                  <a:pt x="0" y="76488"/>
                </a:lnTo>
                <a:lnTo>
                  <a:pt x="14211" y="84589"/>
                </a:lnTo>
                <a:cubicBezTo>
                  <a:pt x="41000" y="95829"/>
                  <a:pt x="63631" y="96794"/>
                  <a:pt x="75757" y="84823"/>
                </a:cubicBezTo>
                <a:cubicBezTo>
                  <a:pt x="87882" y="72850"/>
                  <a:pt x="87205" y="50209"/>
                  <a:pt x="76307" y="23278"/>
                </a:cubicBezTo>
                <a:lnTo>
                  <a:pt x="63552" y="224"/>
                </a:lnTo>
                <a:lnTo>
                  <a:pt x="63791" y="0"/>
                </a:lnTo>
                <a:close/>
              </a:path>
            </a:pathLst>
          </a:custGeom>
          <a:solidFill>
            <a:srgbClr val="0C86AF"/>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75" name="任意多边形 286">
            <a:extLst>
              <a:ext uri="{FF2B5EF4-FFF2-40B4-BE49-F238E27FC236}">
                <a16:creationId xmlns:a16="http://schemas.microsoft.com/office/drawing/2014/main" id="{DBC19946-2F54-F27A-0786-E3764F11B092}"/>
              </a:ext>
            </a:extLst>
          </p:cNvPr>
          <p:cNvSpPr/>
          <p:nvPr/>
        </p:nvSpPr>
        <p:spPr>
          <a:xfrm rot="18840000" flipH="1" flipV="1">
            <a:off x="9134826" y="2167412"/>
            <a:ext cx="162000" cy="216000"/>
          </a:xfrm>
          <a:custGeom>
            <a:avLst/>
            <a:gdLst>
              <a:gd name="connsiteX0" fmla="*/ 63791 w 184945"/>
              <a:gd name="connsiteY0" fmla="*/ 0 h 268486"/>
              <a:gd name="connsiteX1" fmla="*/ 184945 w 184945"/>
              <a:gd name="connsiteY1" fmla="*/ 125605 h 268486"/>
              <a:gd name="connsiteX2" fmla="*/ 184945 w 184945"/>
              <a:gd name="connsiteY2" fmla="*/ 268486 h 268486"/>
              <a:gd name="connsiteX3" fmla="*/ 0 w 184945"/>
              <a:gd name="connsiteY3" fmla="*/ 76488 h 268486"/>
              <a:gd name="connsiteX4" fmla="*/ 14211 w 184945"/>
              <a:gd name="connsiteY4" fmla="*/ 84589 h 268486"/>
              <a:gd name="connsiteX5" fmla="*/ 75757 w 184945"/>
              <a:gd name="connsiteY5" fmla="*/ 84823 h 268486"/>
              <a:gd name="connsiteX6" fmla="*/ 76307 w 184945"/>
              <a:gd name="connsiteY6" fmla="*/ 23278 h 268486"/>
              <a:gd name="connsiteX7" fmla="*/ 63552 w 184945"/>
              <a:gd name="connsiteY7" fmla="*/ 224 h 268486"/>
              <a:gd name="connsiteX8" fmla="*/ 63791 w 184945"/>
              <a:gd name="connsiteY8" fmla="*/ 0 h 2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45" h="268486">
                <a:moveTo>
                  <a:pt x="63791" y="0"/>
                </a:moveTo>
                <a:lnTo>
                  <a:pt x="184945" y="125605"/>
                </a:lnTo>
                <a:lnTo>
                  <a:pt x="184945" y="268486"/>
                </a:lnTo>
                <a:lnTo>
                  <a:pt x="0" y="76488"/>
                </a:lnTo>
                <a:lnTo>
                  <a:pt x="14211" y="84589"/>
                </a:lnTo>
                <a:cubicBezTo>
                  <a:pt x="41000" y="95829"/>
                  <a:pt x="63631" y="96794"/>
                  <a:pt x="75757" y="84823"/>
                </a:cubicBezTo>
                <a:cubicBezTo>
                  <a:pt x="87882" y="72850"/>
                  <a:pt x="87205" y="50209"/>
                  <a:pt x="76307" y="23278"/>
                </a:cubicBezTo>
                <a:lnTo>
                  <a:pt x="63552" y="224"/>
                </a:lnTo>
                <a:lnTo>
                  <a:pt x="63791" y="0"/>
                </a:lnTo>
                <a:close/>
              </a:path>
            </a:pathLst>
          </a:custGeom>
          <a:solidFill>
            <a:srgbClr val="92BDD8"/>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76" name="任意多边形 288">
            <a:extLst>
              <a:ext uri="{FF2B5EF4-FFF2-40B4-BE49-F238E27FC236}">
                <a16:creationId xmlns:a16="http://schemas.microsoft.com/office/drawing/2014/main" id="{B82E4571-FC2B-844C-A182-F46CE259D68F}"/>
              </a:ext>
            </a:extLst>
          </p:cNvPr>
          <p:cNvSpPr/>
          <p:nvPr/>
        </p:nvSpPr>
        <p:spPr>
          <a:xfrm rot="21420000" flipH="1">
            <a:off x="9201595" y="1960805"/>
            <a:ext cx="436696" cy="100800"/>
          </a:xfrm>
          <a:custGeom>
            <a:avLst/>
            <a:gdLst>
              <a:gd name="connsiteX0" fmla="*/ 136643 w 436696"/>
              <a:gd name="connsiteY0" fmla="*/ 4951 h 147757"/>
              <a:gd name="connsiteX1" fmla="*/ 436687 w 436696"/>
              <a:gd name="connsiteY1" fmla="*/ 0 h 147757"/>
              <a:gd name="connsiteX2" fmla="*/ 436696 w 436696"/>
              <a:gd name="connsiteY2" fmla="*/ 463 h 147757"/>
              <a:gd name="connsiteX3" fmla="*/ 411329 w 436696"/>
              <a:gd name="connsiteY3" fmla="*/ 10541 h 147757"/>
              <a:gd name="connsiteX4" fmla="*/ 367920 w 436696"/>
              <a:gd name="connsiteY4" fmla="*/ 72293 h 147757"/>
              <a:gd name="connsiteX5" fmla="*/ 411328 w 436696"/>
              <a:gd name="connsiteY5" fmla="*/ 134046 h 147757"/>
              <a:gd name="connsiteX6" fmla="*/ 427077 w 436696"/>
              <a:gd name="connsiteY6" fmla="*/ 140303 h 147757"/>
              <a:gd name="connsiteX7" fmla="*/ 0 w 436696"/>
              <a:gd name="connsiteY7" fmla="*/ 147757 h 147757"/>
              <a:gd name="connsiteX8" fmla="*/ 136643 w 436696"/>
              <a:gd name="connsiteY8" fmla="*/ 4951 h 14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696" h="147757">
                <a:moveTo>
                  <a:pt x="136643" y="4951"/>
                </a:moveTo>
                <a:lnTo>
                  <a:pt x="436687" y="0"/>
                </a:lnTo>
                <a:lnTo>
                  <a:pt x="436696" y="463"/>
                </a:lnTo>
                <a:lnTo>
                  <a:pt x="411329" y="10541"/>
                </a:lnTo>
                <a:cubicBezTo>
                  <a:pt x="384508" y="26344"/>
                  <a:pt x="367920" y="48177"/>
                  <a:pt x="367920" y="72293"/>
                </a:cubicBezTo>
                <a:cubicBezTo>
                  <a:pt x="367920" y="96409"/>
                  <a:pt x="384508" y="118242"/>
                  <a:pt x="411328" y="134046"/>
                </a:cubicBezTo>
                <a:lnTo>
                  <a:pt x="427077" y="140303"/>
                </a:lnTo>
                <a:lnTo>
                  <a:pt x="0" y="147757"/>
                </a:lnTo>
                <a:lnTo>
                  <a:pt x="136643" y="4951"/>
                </a:lnTo>
                <a:close/>
              </a:path>
            </a:pathLst>
          </a:custGeom>
          <a:solidFill>
            <a:srgbClr val="0C86AF"/>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77" name="任意多边形 287">
            <a:extLst>
              <a:ext uri="{FF2B5EF4-FFF2-40B4-BE49-F238E27FC236}">
                <a16:creationId xmlns:a16="http://schemas.microsoft.com/office/drawing/2014/main" id="{7107B8D4-B59A-D642-22AB-10F79F33D106}"/>
              </a:ext>
            </a:extLst>
          </p:cNvPr>
          <p:cNvSpPr/>
          <p:nvPr/>
        </p:nvSpPr>
        <p:spPr>
          <a:xfrm rot="21420000" flipH="1">
            <a:off x="9196588" y="1955101"/>
            <a:ext cx="436696" cy="100800"/>
          </a:xfrm>
          <a:custGeom>
            <a:avLst/>
            <a:gdLst>
              <a:gd name="connsiteX0" fmla="*/ 136643 w 436696"/>
              <a:gd name="connsiteY0" fmla="*/ 4951 h 147757"/>
              <a:gd name="connsiteX1" fmla="*/ 436687 w 436696"/>
              <a:gd name="connsiteY1" fmla="*/ 0 h 147757"/>
              <a:gd name="connsiteX2" fmla="*/ 436696 w 436696"/>
              <a:gd name="connsiteY2" fmla="*/ 463 h 147757"/>
              <a:gd name="connsiteX3" fmla="*/ 411329 w 436696"/>
              <a:gd name="connsiteY3" fmla="*/ 10541 h 147757"/>
              <a:gd name="connsiteX4" fmla="*/ 367920 w 436696"/>
              <a:gd name="connsiteY4" fmla="*/ 72293 h 147757"/>
              <a:gd name="connsiteX5" fmla="*/ 411328 w 436696"/>
              <a:gd name="connsiteY5" fmla="*/ 134046 h 147757"/>
              <a:gd name="connsiteX6" fmla="*/ 427077 w 436696"/>
              <a:gd name="connsiteY6" fmla="*/ 140303 h 147757"/>
              <a:gd name="connsiteX7" fmla="*/ 0 w 436696"/>
              <a:gd name="connsiteY7" fmla="*/ 147757 h 147757"/>
              <a:gd name="connsiteX8" fmla="*/ 136643 w 436696"/>
              <a:gd name="connsiteY8" fmla="*/ 4951 h 14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696" h="147757">
                <a:moveTo>
                  <a:pt x="136643" y="4951"/>
                </a:moveTo>
                <a:lnTo>
                  <a:pt x="436687" y="0"/>
                </a:lnTo>
                <a:lnTo>
                  <a:pt x="436696" y="463"/>
                </a:lnTo>
                <a:lnTo>
                  <a:pt x="411329" y="10541"/>
                </a:lnTo>
                <a:cubicBezTo>
                  <a:pt x="384508" y="26344"/>
                  <a:pt x="367920" y="48177"/>
                  <a:pt x="367920" y="72293"/>
                </a:cubicBezTo>
                <a:cubicBezTo>
                  <a:pt x="367920" y="96409"/>
                  <a:pt x="384508" y="118242"/>
                  <a:pt x="411328" y="134046"/>
                </a:cubicBezTo>
                <a:lnTo>
                  <a:pt x="427077" y="140303"/>
                </a:lnTo>
                <a:lnTo>
                  <a:pt x="0" y="147757"/>
                </a:lnTo>
                <a:lnTo>
                  <a:pt x="136643" y="4951"/>
                </a:lnTo>
                <a:close/>
              </a:path>
            </a:pathLst>
          </a:custGeom>
          <a:solidFill>
            <a:srgbClr val="92BDD8"/>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78" name="任意多边形 289">
            <a:extLst>
              <a:ext uri="{FF2B5EF4-FFF2-40B4-BE49-F238E27FC236}">
                <a16:creationId xmlns:a16="http://schemas.microsoft.com/office/drawing/2014/main" id="{5A99080D-ACCC-B90A-760F-4EB7694F8C97}"/>
              </a:ext>
            </a:extLst>
          </p:cNvPr>
          <p:cNvSpPr/>
          <p:nvPr/>
        </p:nvSpPr>
        <p:spPr>
          <a:xfrm rot="-120000" flipH="1" flipV="1">
            <a:off x="8719973" y="1984007"/>
            <a:ext cx="468000" cy="100800"/>
          </a:xfrm>
          <a:custGeom>
            <a:avLst/>
            <a:gdLst>
              <a:gd name="connsiteX0" fmla="*/ 42448 w 394845"/>
              <a:gd name="connsiteY0" fmla="*/ 6355 h 150256"/>
              <a:gd name="connsiteX1" fmla="*/ 94562 w 394845"/>
              <a:gd name="connsiteY1" fmla="*/ 4963 h 150256"/>
              <a:gd name="connsiteX2" fmla="*/ 95757 w 394845"/>
              <a:gd name="connsiteY2" fmla="*/ 5239 h 150256"/>
              <a:gd name="connsiteX3" fmla="*/ 291900 w 394845"/>
              <a:gd name="connsiteY3" fmla="*/ 0 h 150256"/>
              <a:gd name="connsiteX4" fmla="*/ 394845 w 394845"/>
              <a:gd name="connsiteY4" fmla="*/ 138047 h 150256"/>
              <a:gd name="connsiteX5" fmla="*/ 105253 w 394845"/>
              <a:gd name="connsiteY5" fmla="*/ 148160 h 150256"/>
              <a:gd name="connsiteX6" fmla="*/ 105645 w 394845"/>
              <a:gd name="connsiteY6" fmla="*/ 147857 h 150256"/>
              <a:gd name="connsiteX7" fmla="*/ 36935 w 394845"/>
              <a:gd name="connsiteY7" fmla="*/ 150256 h 150256"/>
              <a:gd name="connsiteX8" fmla="*/ 20700 w 394845"/>
              <a:gd name="connsiteY8" fmla="*/ 137711 h 150256"/>
              <a:gd name="connsiteX9" fmla="*/ 0 w 394845"/>
              <a:gd name="connsiteY9" fmla="*/ 80435 h 150256"/>
              <a:gd name="connsiteX10" fmla="*/ 20700 w 394845"/>
              <a:gd name="connsiteY10" fmla="*/ 23160 h 15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45" h="150256">
                <a:moveTo>
                  <a:pt x="42448" y="6355"/>
                </a:moveTo>
                <a:lnTo>
                  <a:pt x="94562" y="4963"/>
                </a:lnTo>
                <a:lnTo>
                  <a:pt x="95757" y="5239"/>
                </a:lnTo>
                <a:lnTo>
                  <a:pt x="291900" y="0"/>
                </a:lnTo>
                <a:lnTo>
                  <a:pt x="394845" y="138047"/>
                </a:lnTo>
                <a:lnTo>
                  <a:pt x="105253" y="148160"/>
                </a:lnTo>
                <a:lnTo>
                  <a:pt x="105645" y="147857"/>
                </a:lnTo>
                <a:lnTo>
                  <a:pt x="36935" y="150256"/>
                </a:lnTo>
                <a:lnTo>
                  <a:pt x="20700" y="137711"/>
                </a:lnTo>
                <a:cubicBezTo>
                  <a:pt x="7910" y="123053"/>
                  <a:pt x="0" y="102803"/>
                  <a:pt x="0" y="80435"/>
                </a:cubicBezTo>
                <a:cubicBezTo>
                  <a:pt x="0" y="58067"/>
                  <a:pt x="7910" y="37817"/>
                  <a:pt x="20700" y="23160"/>
                </a:cubicBezTo>
                <a:close/>
              </a:path>
            </a:pathLst>
          </a:custGeom>
          <a:solidFill>
            <a:srgbClr val="EF815B"/>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79" name="任意多边形 290">
            <a:extLst>
              <a:ext uri="{FF2B5EF4-FFF2-40B4-BE49-F238E27FC236}">
                <a16:creationId xmlns:a16="http://schemas.microsoft.com/office/drawing/2014/main" id="{2CB90DCF-C1BB-8D7F-7EF2-4DDB879D8522}"/>
              </a:ext>
            </a:extLst>
          </p:cNvPr>
          <p:cNvSpPr/>
          <p:nvPr/>
        </p:nvSpPr>
        <p:spPr>
          <a:xfrm rot="-120000" flipH="1" flipV="1">
            <a:off x="8717093" y="1975986"/>
            <a:ext cx="468000" cy="100800"/>
          </a:xfrm>
          <a:custGeom>
            <a:avLst/>
            <a:gdLst>
              <a:gd name="connsiteX0" fmla="*/ 42448 w 394845"/>
              <a:gd name="connsiteY0" fmla="*/ 6355 h 150256"/>
              <a:gd name="connsiteX1" fmla="*/ 94562 w 394845"/>
              <a:gd name="connsiteY1" fmla="*/ 4963 h 150256"/>
              <a:gd name="connsiteX2" fmla="*/ 95757 w 394845"/>
              <a:gd name="connsiteY2" fmla="*/ 5239 h 150256"/>
              <a:gd name="connsiteX3" fmla="*/ 291900 w 394845"/>
              <a:gd name="connsiteY3" fmla="*/ 0 h 150256"/>
              <a:gd name="connsiteX4" fmla="*/ 394845 w 394845"/>
              <a:gd name="connsiteY4" fmla="*/ 138047 h 150256"/>
              <a:gd name="connsiteX5" fmla="*/ 105253 w 394845"/>
              <a:gd name="connsiteY5" fmla="*/ 148160 h 150256"/>
              <a:gd name="connsiteX6" fmla="*/ 105645 w 394845"/>
              <a:gd name="connsiteY6" fmla="*/ 147857 h 150256"/>
              <a:gd name="connsiteX7" fmla="*/ 36935 w 394845"/>
              <a:gd name="connsiteY7" fmla="*/ 150256 h 150256"/>
              <a:gd name="connsiteX8" fmla="*/ 20700 w 394845"/>
              <a:gd name="connsiteY8" fmla="*/ 137711 h 150256"/>
              <a:gd name="connsiteX9" fmla="*/ 0 w 394845"/>
              <a:gd name="connsiteY9" fmla="*/ 80435 h 150256"/>
              <a:gd name="connsiteX10" fmla="*/ 20700 w 394845"/>
              <a:gd name="connsiteY10" fmla="*/ 23160 h 15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45" h="150256">
                <a:moveTo>
                  <a:pt x="42448" y="6355"/>
                </a:moveTo>
                <a:lnTo>
                  <a:pt x="94562" y="4963"/>
                </a:lnTo>
                <a:lnTo>
                  <a:pt x="95757" y="5239"/>
                </a:lnTo>
                <a:lnTo>
                  <a:pt x="291900" y="0"/>
                </a:lnTo>
                <a:lnTo>
                  <a:pt x="394845" y="138047"/>
                </a:lnTo>
                <a:lnTo>
                  <a:pt x="105253" y="148160"/>
                </a:lnTo>
                <a:lnTo>
                  <a:pt x="105645" y="147857"/>
                </a:lnTo>
                <a:lnTo>
                  <a:pt x="36935" y="150256"/>
                </a:lnTo>
                <a:lnTo>
                  <a:pt x="20700" y="137711"/>
                </a:lnTo>
                <a:cubicBezTo>
                  <a:pt x="7910" y="123053"/>
                  <a:pt x="0" y="102803"/>
                  <a:pt x="0" y="80435"/>
                </a:cubicBezTo>
                <a:cubicBezTo>
                  <a:pt x="0" y="58067"/>
                  <a:pt x="7910" y="37817"/>
                  <a:pt x="20700" y="23160"/>
                </a:cubicBezTo>
                <a:close/>
              </a:path>
            </a:pathLst>
          </a:custGeom>
          <a:solidFill>
            <a:srgbClr val="F6B193"/>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80" name="任意多边形 292">
            <a:extLst>
              <a:ext uri="{FF2B5EF4-FFF2-40B4-BE49-F238E27FC236}">
                <a16:creationId xmlns:a16="http://schemas.microsoft.com/office/drawing/2014/main" id="{8E552531-8CFD-26E5-7C97-5AB476097362}"/>
              </a:ext>
            </a:extLst>
          </p:cNvPr>
          <p:cNvSpPr/>
          <p:nvPr/>
        </p:nvSpPr>
        <p:spPr>
          <a:xfrm rot="19320000" flipH="1">
            <a:off x="9271535" y="2024351"/>
            <a:ext cx="338845" cy="271874"/>
          </a:xfrm>
          <a:custGeom>
            <a:avLst/>
            <a:gdLst>
              <a:gd name="connsiteX0" fmla="*/ 17791 w 523241"/>
              <a:gd name="connsiteY0" fmla="*/ 258984 h 445237"/>
              <a:gd name="connsiteX1" fmla="*/ 393459 w 523241"/>
              <a:gd name="connsiteY1" fmla="*/ 5933 h 445237"/>
              <a:gd name="connsiteX2" fmla="*/ 403741 w 523241"/>
              <a:gd name="connsiteY2" fmla="*/ 0 h 445237"/>
              <a:gd name="connsiteX3" fmla="*/ 523241 w 523241"/>
              <a:gd name="connsiteY3" fmla="*/ 0 h 445237"/>
              <a:gd name="connsiteX4" fmla="*/ 488533 w 523241"/>
              <a:gd name="connsiteY4" fmla="*/ 119238 h 445237"/>
              <a:gd name="connsiteX5" fmla="*/ 0 w 523241"/>
              <a:gd name="connsiteY5" fmla="*/ 445237 h 445237"/>
              <a:gd name="connsiteX6" fmla="*/ 17791 w 523241"/>
              <a:gd name="connsiteY6" fmla="*/ 258984 h 445237"/>
              <a:gd name="connsiteX0" fmla="*/ 1 w 559337"/>
              <a:gd name="connsiteY0" fmla="*/ 294612 h 445237"/>
              <a:gd name="connsiteX1" fmla="*/ 429555 w 559337"/>
              <a:gd name="connsiteY1" fmla="*/ 5933 h 445237"/>
              <a:gd name="connsiteX2" fmla="*/ 439837 w 559337"/>
              <a:gd name="connsiteY2" fmla="*/ 0 h 445237"/>
              <a:gd name="connsiteX3" fmla="*/ 559337 w 559337"/>
              <a:gd name="connsiteY3" fmla="*/ 0 h 445237"/>
              <a:gd name="connsiteX4" fmla="*/ 524629 w 559337"/>
              <a:gd name="connsiteY4" fmla="*/ 119238 h 445237"/>
              <a:gd name="connsiteX5" fmla="*/ 36096 w 559337"/>
              <a:gd name="connsiteY5" fmla="*/ 445237 h 445237"/>
              <a:gd name="connsiteX6" fmla="*/ 1 w 559337"/>
              <a:gd name="connsiteY6" fmla="*/ 294612 h 445237"/>
              <a:gd name="connsiteX0" fmla="*/ -1 w 559335"/>
              <a:gd name="connsiteY0" fmla="*/ 294612 h 424840"/>
              <a:gd name="connsiteX1" fmla="*/ 429553 w 559335"/>
              <a:gd name="connsiteY1" fmla="*/ 5933 h 424840"/>
              <a:gd name="connsiteX2" fmla="*/ 439835 w 559335"/>
              <a:gd name="connsiteY2" fmla="*/ 0 h 424840"/>
              <a:gd name="connsiteX3" fmla="*/ 559335 w 559335"/>
              <a:gd name="connsiteY3" fmla="*/ 0 h 424840"/>
              <a:gd name="connsiteX4" fmla="*/ 524627 w 559335"/>
              <a:gd name="connsiteY4" fmla="*/ 119238 h 424840"/>
              <a:gd name="connsiteX5" fmla="*/ 63368 w 559335"/>
              <a:gd name="connsiteY5" fmla="*/ 424839 h 424840"/>
              <a:gd name="connsiteX6" fmla="*/ -1 w 559335"/>
              <a:gd name="connsiteY6" fmla="*/ 294612 h 424840"/>
              <a:gd name="connsiteX0" fmla="*/ 0 w 547215"/>
              <a:gd name="connsiteY0" fmla="*/ 285548 h 424838"/>
              <a:gd name="connsiteX1" fmla="*/ 417433 w 547215"/>
              <a:gd name="connsiteY1" fmla="*/ 5933 h 424838"/>
              <a:gd name="connsiteX2" fmla="*/ 427715 w 547215"/>
              <a:gd name="connsiteY2" fmla="*/ 0 h 424838"/>
              <a:gd name="connsiteX3" fmla="*/ 547215 w 547215"/>
              <a:gd name="connsiteY3" fmla="*/ 0 h 424838"/>
              <a:gd name="connsiteX4" fmla="*/ 512507 w 547215"/>
              <a:gd name="connsiteY4" fmla="*/ 119238 h 424838"/>
              <a:gd name="connsiteX5" fmla="*/ 51248 w 547215"/>
              <a:gd name="connsiteY5" fmla="*/ 424839 h 424838"/>
              <a:gd name="connsiteX6" fmla="*/ 0 w 547215"/>
              <a:gd name="connsiteY6" fmla="*/ 285548 h 424838"/>
              <a:gd name="connsiteX0" fmla="*/ 0 w 547215"/>
              <a:gd name="connsiteY0" fmla="*/ 285548 h 420307"/>
              <a:gd name="connsiteX1" fmla="*/ 417433 w 547215"/>
              <a:gd name="connsiteY1" fmla="*/ 5933 h 420307"/>
              <a:gd name="connsiteX2" fmla="*/ 427715 w 547215"/>
              <a:gd name="connsiteY2" fmla="*/ 0 h 420307"/>
              <a:gd name="connsiteX3" fmla="*/ 547215 w 547215"/>
              <a:gd name="connsiteY3" fmla="*/ 0 h 420307"/>
              <a:gd name="connsiteX4" fmla="*/ 512507 w 547215"/>
              <a:gd name="connsiteY4" fmla="*/ 119238 h 420307"/>
              <a:gd name="connsiteX5" fmla="*/ 57310 w 547215"/>
              <a:gd name="connsiteY5" fmla="*/ 420307 h 420307"/>
              <a:gd name="connsiteX6" fmla="*/ 0 w 547215"/>
              <a:gd name="connsiteY6" fmla="*/ 285548 h 42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215" h="420307">
                <a:moveTo>
                  <a:pt x="0" y="285548"/>
                </a:moveTo>
                <a:lnTo>
                  <a:pt x="417433" y="5933"/>
                </a:lnTo>
                <a:lnTo>
                  <a:pt x="427715" y="0"/>
                </a:lnTo>
                <a:lnTo>
                  <a:pt x="547215" y="0"/>
                </a:lnTo>
                <a:lnTo>
                  <a:pt x="512507" y="119238"/>
                </a:lnTo>
                <a:lnTo>
                  <a:pt x="57310" y="420307"/>
                </a:lnTo>
                <a:lnTo>
                  <a:pt x="0" y="285548"/>
                </a:lnTo>
                <a:close/>
              </a:path>
            </a:pathLst>
          </a:custGeom>
          <a:solidFill>
            <a:srgbClr val="22B459"/>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81" name="任意多边形 291">
            <a:extLst>
              <a:ext uri="{FF2B5EF4-FFF2-40B4-BE49-F238E27FC236}">
                <a16:creationId xmlns:a16="http://schemas.microsoft.com/office/drawing/2014/main" id="{D14484C7-8AAA-99B6-328D-E5CAE7D67EEA}"/>
              </a:ext>
            </a:extLst>
          </p:cNvPr>
          <p:cNvSpPr/>
          <p:nvPr/>
        </p:nvSpPr>
        <p:spPr>
          <a:xfrm rot="19140000" flipH="1">
            <a:off x="9277800" y="2010595"/>
            <a:ext cx="323136" cy="288000"/>
          </a:xfrm>
          <a:custGeom>
            <a:avLst/>
            <a:gdLst>
              <a:gd name="connsiteX0" fmla="*/ 17791 w 523241"/>
              <a:gd name="connsiteY0" fmla="*/ 258984 h 445237"/>
              <a:gd name="connsiteX1" fmla="*/ 393459 w 523241"/>
              <a:gd name="connsiteY1" fmla="*/ 5933 h 445237"/>
              <a:gd name="connsiteX2" fmla="*/ 403741 w 523241"/>
              <a:gd name="connsiteY2" fmla="*/ 0 h 445237"/>
              <a:gd name="connsiteX3" fmla="*/ 523241 w 523241"/>
              <a:gd name="connsiteY3" fmla="*/ 0 h 445237"/>
              <a:gd name="connsiteX4" fmla="*/ 488533 w 523241"/>
              <a:gd name="connsiteY4" fmla="*/ 119238 h 445237"/>
              <a:gd name="connsiteX5" fmla="*/ 0 w 523241"/>
              <a:gd name="connsiteY5" fmla="*/ 445237 h 445237"/>
              <a:gd name="connsiteX6" fmla="*/ 17791 w 523241"/>
              <a:gd name="connsiteY6" fmla="*/ 258984 h 445237"/>
              <a:gd name="connsiteX0" fmla="*/ 0 w 587076"/>
              <a:gd name="connsiteY0" fmla="*/ 319363 h 445237"/>
              <a:gd name="connsiteX1" fmla="*/ 457294 w 587076"/>
              <a:gd name="connsiteY1" fmla="*/ 5933 h 445237"/>
              <a:gd name="connsiteX2" fmla="*/ 467576 w 587076"/>
              <a:gd name="connsiteY2" fmla="*/ 0 h 445237"/>
              <a:gd name="connsiteX3" fmla="*/ 587076 w 587076"/>
              <a:gd name="connsiteY3" fmla="*/ 0 h 445237"/>
              <a:gd name="connsiteX4" fmla="*/ 552368 w 587076"/>
              <a:gd name="connsiteY4" fmla="*/ 119238 h 445237"/>
              <a:gd name="connsiteX5" fmla="*/ 63835 w 587076"/>
              <a:gd name="connsiteY5" fmla="*/ 445237 h 445237"/>
              <a:gd name="connsiteX6" fmla="*/ 0 w 587076"/>
              <a:gd name="connsiteY6" fmla="*/ 319363 h 44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076" h="445237">
                <a:moveTo>
                  <a:pt x="0" y="319363"/>
                </a:moveTo>
                <a:lnTo>
                  <a:pt x="457294" y="5933"/>
                </a:lnTo>
                <a:lnTo>
                  <a:pt x="467576" y="0"/>
                </a:lnTo>
                <a:lnTo>
                  <a:pt x="587076" y="0"/>
                </a:lnTo>
                <a:lnTo>
                  <a:pt x="552368" y="119238"/>
                </a:lnTo>
                <a:lnTo>
                  <a:pt x="63835" y="445237"/>
                </a:lnTo>
                <a:lnTo>
                  <a:pt x="0" y="319363"/>
                </a:lnTo>
                <a:close/>
              </a:path>
            </a:pathLst>
          </a:custGeom>
          <a:solidFill>
            <a:srgbClr val="A6D0C3"/>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882" name="任意多边形 295">
            <a:extLst>
              <a:ext uri="{FF2B5EF4-FFF2-40B4-BE49-F238E27FC236}">
                <a16:creationId xmlns:a16="http://schemas.microsoft.com/office/drawing/2014/main" id="{EE7814F9-A6FC-4A25-4F3F-A94F8A70AED3}"/>
              </a:ext>
            </a:extLst>
          </p:cNvPr>
          <p:cNvSpPr/>
          <p:nvPr/>
        </p:nvSpPr>
        <p:spPr>
          <a:xfrm rot="2160000">
            <a:off x="8774753" y="1756603"/>
            <a:ext cx="311050" cy="298324"/>
          </a:xfrm>
          <a:custGeom>
            <a:avLst/>
            <a:gdLst>
              <a:gd name="connsiteX0" fmla="*/ 17791 w 523241"/>
              <a:gd name="connsiteY0" fmla="*/ 258984 h 445237"/>
              <a:gd name="connsiteX1" fmla="*/ 393459 w 523241"/>
              <a:gd name="connsiteY1" fmla="*/ 5933 h 445237"/>
              <a:gd name="connsiteX2" fmla="*/ 403741 w 523241"/>
              <a:gd name="connsiteY2" fmla="*/ 0 h 445237"/>
              <a:gd name="connsiteX3" fmla="*/ 523241 w 523241"/>
              <a:gd name="connsiteY3" fmla="*/ 0 h 445237"/>
              <a:gd name="connsiteX4" fmla="*/ 488533 w 523241"/>
              <a:gd name="connsiteY4" fmla="*/ 119238 h 445237"/>
              <a:gd name="connsiteX5" fmla="*/ 0 w 523241"/>
              <a:gd name="connsiteY5" fmla="*/ 445237 h 445237"/>
              <a:gd name="connsiteX6" fmla="*/ 17791 w 523241"/>
              <a:gd name="connsiteY6" fmla="*/ 258984 h 445237"/>
              <a:gd name="connsiteX0" fmla="*/ 0 w 587076"/>
              <a:gd name="connsiteY0" fmla="*/ 319363 h 445237"/>
              <a:gd name="connsiteX1" fmla="*/ 457294 w 587076"/>
              <a:gd name="connsiteY1" fmla="*/ 5933 h 445237"/>
              <a:gd name="connsiteX2" fmla="*/ 467576 w 587076"/>
              <a:gd name="connsiteY2" fmla="*/ 0 h 445237"/>
              <a:gd name="connsiteX3" fmla="*/ 587076 w 587076"/>
              <a:gd name="connsiteY3" fmla="*/ 0 h 445237"/>
              <a:gd name="connsiteX4" fmla="*/ 552368 w 587076"/>
              <a:gd name="connsiteY4" fmla="*/ 119238 h 445237"/>
              <a:gd name="connsiteX5" fmla="*/ 63835 w 587076"/>
              <a:gd name="connsiteY5" fmla="*/ 445237 h 445237"/>
              <a:gd name="connsiteX6" fmla="*/ 0 w 587076"/>
              <a:gd name="connsiteY6" fmla="*/ 319363 h 445237"/>
              <a:gd name="connsiteX0" fmla="*/ 0 w 565118"/>
              <a:gd name="connsiteY0" fmla="*/ 301238 h 445237"/>
              <a:gd name="connsiteX1" fmla="*/ 435336 w 565118"/>
              <a:gd name="connsiteY1" fmla="*/ 5933 h 445237"/>
              <a:gd name="connsiteX2" fmla="*/ 445618 w 565118"/>
              <a:gd name="connsiteY2" fmla="*/ 0 h 445237"/>
              <a:gd name="connsiteX3" fmla="*/ 565118 w 565118"/>
              <a:gd name="connsiteY3" fmla="*/ 0 h 445237"/>
              <a:gd name="connsiteX4" fmla="*/ 530410 w 565118"/>
              <a:gd name="connsiteY4" fmla="*/ 119238 h 445237"/>
              <a:gd name="connsiteX5" fmla="*/ 41877 w 565118"/>
              <a:gd name="connsiteY5" fmla="*/ 445237 h 445237"/>
              <a:gd name="connsiteX6" fmla="*/ 0 w 565118"/>
              <a:gd name="connsiteY6" fmla="*/ 301238 h 445237"/>
              <a:gd name="connsiteX0" fmla="*/ 0 w 565118"/>
              <a:gd name="connsiteY0" fmla="*/ 301238 h 461198"/>
              <a:gd name="connsiteX1" fmla="*/ 435336 w 565118"/>
              <a:gd name="connsiteY1" fmla="*/ 5933 h 461198"/>
              <a:gd name="connsiteX2" fmla="*/ 445618 w 565118"/>
              <a:gd name="connsiteY2" fmla="*/ 0 h 461198"/>
              <a:gd name="connsiteX3" fmla="*/ 565118 w 565118"/>
              <a:gd name="connsiteY3" fmla="*/ 0 h 461198"/>
              <a:gd name="connsiteX4" fmla="*/ 530410 w 565118"/>
              <a:gd name="connsiteY4" fmla="*/ 119238 h 461198"/>
              <a:gd name="connsiteX5" fmla="*/ 23418 w 565118"/>
              <a:gd name="connsiteY5" fmla="*/ 461198 h 461198"/>
              <a:gd name="connsiteX6" fmla="*/ 0 w 565118"/>
              <a:gd name="connsiteY6" fmla="*/ 301238 h 46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5118" h="461198">
                <a:moveTo>
                  <a:pt x="0" y="301238"/>
                </a:moveTo>
                <a:lnTo>
                  <a:pt x="435336" y="5933"/>
                </a:lnTo>
                <a:lnTo>
                  <a:pt x="445618" y="0"/>
                </a:lnTo>
                <a:lnTo>
                  <a:pt x="565118" y="0"/>
                </a:lnTo>
                <a:lnTo>
                  <a:pt x="530410" y="119238"/>
                </a:lnTo>
                <a:lnTo>
                  <a:pt x="23418" y="461198"/>
                </a:lnTo>
                <a:lnTo>
                  <a:pt x="0" y="301238"/>
                </a:lnTo>
                <a:close/>
              </a:path>
            </a:pathLst>
          </a:custGeom>
          <a:solidFill>
            <a:srgbClr val="A6D0C3"/>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42883" name="任意多边形 299">
            <a:extLst>
              <a:ext uri="{FF2B5EF4-FFF2-40B4-BE49-F238E27FC236}">
                <a16:creationId xmlns:a16="http://schemas.microsoft.com/office/drawing/2014/main" id="{B92024DC-B7FE-DDB1-6189-33C27E1BEAB3}"/>
              </a:ext>
            </a:extLst>
          </p:cNvPr>
          <p:cNvSpPr/>
          <p:nvPr/>
        </p:nvSpPr>
        <p:spPr>
          <a:xfrm rot="2220000">
            <a:off x="9111621" y="1780430"/>
            <a:ext cx="327583" cy="252000"/>
          </a:xfrm>
          <a:custGeom>
            <a:avLst/>
            <a:gdLst>
              <a:gd name="connsiteX0" fmla="*/ 0 w 531659"/>
              <a:gd name="connsiteY0" fmla="*/ 243271 h 363453"/>
              <a:gd name="connsiteX1" fmla="*/ 365629 w 531659"/>
              <a:gd name="connsiteY1" fmla="*/ 0 h 363453"/>
              <a:gd name="connsiteX2" fmla="*/ 531659 w 531659"/>
              <a:gd name="connsiteY2" fmla="*/ 78349 h 363453"/>
              <a:gd name="connsiteX3" fmla="*/ 92636 w 531659"/>
              <a:gd name="connsiteY3" fmla="*/ 363453 h 363453"/>
              <a:gd name="connsiteX4" fmla="*/ 127011 w 531659"/>
              <a:gd name="connsiteY4" fmla="*/ 257476 h 363453"/>
              <a:gd name="connsiteX5" fmla="*/ 0 w 531659"/>
              <a:gd name="connsiteY5" fmla="*/ 243271 h 363453"/>
              <a:gd name="connsiteX0" fmla="*/ 0 w 604731"/>
              <a:gd name="connsiteY0" fmla="*/ 243271 h 363453"/>
              <a:gd name="connsiteX1" fmla="*/ 365629 w 604731"/>
              <a:gd name="connsiteY1" fmla="*/ 0 h 363453"/>
              <a:gd name="connsiteX2" fmla="*/ 604730 w 604731"/>
              <a:gd name="connsiteY2" fmla="*/ 28381 h 363453"/>
              <a:gd name="connsiteX3" fmla="*/ 92636 w 604731"/>
              <a:gd name="connsiteY3" fmla="*/ 363453 h 363453"/>
              <a:gd name="connsiteX4" fmla="*/ 127011 w 604731"/>
              <a:gd name="connsiteY4" fmla="*/ 257476 h 363453"/>
              <a:gd name="connsiteX5" fmla="*/ 0 w 604731"/>
              <a:gd name="connsiteY5" fmla="*/ 243271 h 36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731" h="363453">
                <a:moveTo>
                  <a:pt x="0" y="243271"/>
                </a:moveTo>
                <a:lnTo>
                  <a:pt x="365629" y="0"/>
                </a:lnTo>
                <a:lnTo>
                  <a:pt x="604730" y="28381"/>
                </a:lnTo>
                <a:lnTo>
                  <a:pt x="92636" y="363453"/>
                </a:lnTo>
                <a:lnTo>
                  <a:pt x="127011" y="257476"/>
                </a:lnTo>
                <a:lnTo>
                  <a:pt x="0" y="243271"/>
                </a:lnTo>
                <a:close/>
              </a:path>
            </a:pathLst>
          </a:custGeom>
          <a:solidFill>
            <a:srgbClr val="F9DA47"/>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84" name="任意多边形 297">
            <a:extLst>
              <a:ext uri="{FF2B5EF4-FFF2-40B4-BE49-F238E27FC236}">
                <a16:creationId xmlns:a16="http://schemas.microsoft.com/office/drawing/2014/main" id="{7611F707-B1A8-B092-8F58-4C244BDF1232}"/>
              </a:ext>
            </a:extLst>
          </p:cNvPr>
          <p:cNvSpPr/>
          <p:nvPr/>
        </p:nvSpPr>
        <p:spPr>
          <a:xfrm rot="2220000">
            <a:off x="9108671" y="1773068"/>
            <a:ext cx="327583" cy="252000"/>
          </a:xfrm>
          <a:custGeom>
            <a:avLst/>
            <a:gdLst>
              <a:gd name="connsiteX0" fmla="*/ 0 w 531659"/>
              <a:gd name="connsiteY0" fmla="*/ 243271 h 363453"/>
              <a:gd name="connsiteX1" fmla="*/ 365629 w 531659"/>
              <a:gd name="connsiteY1" fmla="*/ 0 h 363453"/>
              <a:gd name="connsiteX2" fmla="*/ 531659 w 531659"/>
              <a:gd name="connsiteY2" fmla="*/ 78349 h 363453"/>
              <a:gd name="connsiteX3" fmla="*/ 92636 w 531659"/>
              <a:gd name="connsiteY3" fmla="*/ 363453 h 363453"/>
              <a:gd name="connsiteX4" fmla="*/ 127011 w 531659"/>
              <a:gd name="connsiteY4" fmla="*/ 257476 h 363453"/>
              <a:gd name="connsiteX5" fmla="*/ 0 w 531659"/>
              <a:gd name="connsiteY5" fmla="*/ 243271 h 363453"/>
              <a:gd name="connsiteX0" fmla="*/ 0 w 604731"/>
              <a:gd name="connsiteY0" fmla="*/ 243271 h 363453"/>
              <a:gd name="connsiteX1" fmla="*/ 365629 w 604731"/>
              <a:gd name="connsiteY1" fmla="*/ 0 h 363453"/>
              <a:gd name="connsiteX2" fmla="*/ 604730 w 604731"/>
              <a:gd name="connsiteY2" fmla="*/ 28381 h 363453"/>
              <a:gd name="connsiteX3" fmla="*/ 92636 w 604731"/>
              <a:gd name="connsiteY3" fmla="*/ 363453 h 363453"/>
              <a:gd name="connsiteX4" fmla="*/ 127011 w 604731"/>
              <a:gd name="connsiteY4" fmla="*/ 257476 h 363453"/>
              <a:gd name="connsiteX5" fmla="*/ 0 w 604731"/>
              <a:gd name="connsiteY5" fmla="*/ 243271 h 36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731" h="363453">
                <a:moveTo>
                  <a:pt x="0" y="243271"/>
                </a:moveTo>
                <a:lnTo>
                  <a:pt x="365629" y="0"/>
                </a:lnTo>
                <a:lnTo>
                  <a:pt x="604730" y="28381"/>
                </a:lnTo>
                <a:lnTo>
                  <a:pt x="92636" y="363453"/>
                </a:lnTo>
                <a:lnTo>
                  <a:pt x="127011" y="257476"/>
                </a:lnTo>
                <a:lnTo>
                  <a:pt x="0" y="243271"/>
                </a:lnTo>
                <a:close/>
              </a:path>
            </a:pathLst>
          </a:custGeom>
          <a:solidFill>
            <a:srgbClr val="FEECAD"/>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2885" name="组合 242884">
            <a:extLst>
              <a:ext uri="{FF2B5EF4-FFF2-40B4-BE49-F238E27FC236}">
                <a16:creationId xmlns:a16="http://schemas.microsoft.com/office/drawing/2014/main" id="{CBE0E2A2-C0C0-67D6-9B9D-2BFBBCA0F97B}"/>
              </a:ext>
            </a:extLst>
          </p:cNvPr>
          <p:cNvGrpSpPr/>
          <p:nvPr/>
        </p:nvGrpSpPr>
        <p:grpSpPr>
          <a:xfrm flipV="1">
            <a:off x="8836793" y="1705625"/>
            <a:ext cx="270891" cy="90548"/>
            <a:chOff x="8496577" y="1612999"/>
            <a:chExt cx="270891" cy="90548"/>
          </a:xfrm>
        </p:grpSpPr>
        <p:sp>
          <p:nvSpPr>
            <p:cNvPr id="242886" name="任意多边形 300">
              <a:extLst>
                <a:ext uri="{FF2B5EF4-FFF2-40B4-BE49-F238E27FC236}">
                  <a16:creationId xmlns:a16="http://schemas.microsoft.com/office/drawing/2014/main" id="{A2C02796-0931-6AC0-F780-99B97A5F3968}"/>
                </a:ext>
              </a:extLst>
            </p:cNvPr>
            <p:cNvSpPr/>
            <p:nvPr/>
          </p:nvSpPr>
          <p:spPr>
            <a:xfrm rot="180000" flipH="1" flipV="1">
              <a:off x="8499258" y="1612999"/>
              <a:ext cx="268210" cy="82800"/>
            </a:xfrm>
            <a:custGeom>
              <a:avLst/>
              <a:gdLst>
                <a:gd name="connsiteX0" fmla="*/ 153465 w 268210"/>
                <a:gd name="connsiteY0" fmla="*/ 0 h 105343"/>
                <a:gd name="connsiteX1" fmla="*/ 95757 w 268210"/>
                <a:gd name="connsiteY1" fmla="*/ 1108 h 105343"/>
                <a:gd name="connsiteX2" fmla="*/ 94562 w 268210"/>
                <a:gd name="connsiteY2" fmla="*/ 909 h 105343"/>
                <a:gd name="connsiteX3" fmla="*/ 42448 w 268210"/>
                <a:gd name="connsiteY3" fmla="*/ 1910 h 105343"/>
                <a:gd name="connsiteX4" fmla="*/ 20700 w 268210"/>
                <a:gd name="connsiteY4" fmla="*/ 13988 h 105343"/>
                <a:gd name="connsiteX5" fmla="*/ 0 w 268210"/>
                <a:gd name="connsiteY5" fmla="*/ 55157 h 105343"/>
                <a:gd name="connsiteX6" fmla="*/ 20700 w 268210"/>
                <a:gd name="connsiteY6" fmla="*/ 96325 h 105343"/>
                <a:gd name="connsiteX7" fmla="*/ 36935 w 268210"/>
                <a:gd name="connsiteY7" fmla="*/ 105343 h 105343"/>
                <a:gd name="connsiteX8" fmla="*/ 105645 w 268210"/>
                <a:gd name="connsiteY8" fmla="*/ 103618 h 105343"/>
                <a:gd name="connsiteX9" fmla="*/ 105253 w 268210"/>
                <a:gd name="connsiteY9" fmla="*/ 103835 h 105343"/>
                <a:gd name="connsiteX10" fmla="*/ 268210 w 268210"/>
                <a:gd name="connsiteY10" fmla="*/ 99745 h 105343"/>
                <a:gd name="connsiteX11" fmla="*/ 153465 w 268210"/>
                <a:gd name="connsiteY11" fmla="*/ 0 h 10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210" h="105343">
                  <a:moveTo>
                    <a:pt x="153465" y="0"/>
                  </a:moveTo>
                  <a:lnTo>
                    <a:pt x="95757" y="1108"/>
                  </a:lnTo>
                  <a:lnTo>
                    <a:pt x="94562" y="909"/>
                  </a:lnTo>
                  <a:lnTo>
                    <a:pt x="42448" y="1910"/>
                  </a:lnTo>
                  <a:lnTo>
                    <a:pt x="20700" y="13988"/>
                  </a:lnTo>
                  <a:cubicBezTo>
                    <a:pt x="7910" y="24524"/>
                    <a:pt x="-1" y="39080"/>
                    <a:pt x="0" y="55157"/>
                  </a:cubicBezTo>
                  <a:cubicBezTo>
                    <a:pt x="0" y="71234"/>
                    <a:pt x="7910" y="85789"/>
                    <a:pt x="20700" y="96325"/>
                  </a:cubicBezTo>
                  <a:lnTo>
                    <a:pt x="36935" y="105343"/>
                  </a:lnTo>
                  <a:lnTo>
                    <a:pt x="105645" y="103618"/>
                  </a:lnTo>
                  <a:lnTo>
                    <a:pt x="105253" y="103835"/>
                  </a:lnTo>
                  <a:lnTo>
                    <a:pt x="268210" y="99745"/>
                  </a:lnTo>
                  <a:lnTo>
                    <a:pt x="153465" y="0"/>
                  </a:lnTo>
                  <a:close/>
                </a:path>
              </a:pathLst>
            </a:custGeom>
            <a:solidFill>
              <a:srgbClr val="F0835D"/>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87" name="任意多边形 301">
              <a:extLst>
                <a:ext uri="{FF2B5EF4-FFF2-40B4-BE49-F238E27FC236}">
                  <a16:creationId xmlns:a16="http://schemas.microsoft.com/office/drawing/2014/main" id="{6C13BC28-9A17-3BB0-B446-52417AAFF40E}"/>
                </a:ext>
              </a:extLst>
            </p:cNvPr>
            <p:cNvSpPr/>
            <p:nvPr/>
          </p:nvSpPr>
          <p:spPr>
            <a:xfrm rot="180000" flipH="1" flipV="1">
              <a:off x="8496577" y="1620747"/>
              <a:ext cx="268210" cy="82800"/>
            </a:xfrm>
            <a:custGeom>
              <a:avLst/>
              <a:gdLst>
                <a:gd name="connsiteX0" fmla="*/ 153465 w 268210"/>
                <a:gd name="connsiteY0" fmla="*/ 0 h 105343"/>
                <a:gd name="connsiteX1" fmla="*/ 95757 w 268210"/>
                <a:gd name="connsiteY1" fmla="*/ 1108 h 105343"/>
                <a:gd name="connsiteX2" fmla="*/ 94562 w 268210"/>
                <a:gd name="connsiteY2" fmla="*/ 909 h 105343"/>
                <a:gd name="connsiteX3" fmla="*/ 42448 w 268210"/>
                <a:gd name="connsiteY3" fmla="*/ 1910 h 105343"/>
                <a:gd name="connsiteX4" fmla="*/ 20700 w 268210"/>
                <a:gd name="connsiteY4" fmla="*/ 13988 h 105343"/>
                <a:gd name="connsiteX5" fmla="*/ 0 w 268210"/>
                <a:gd name="connsiteY5" fmla="*/ 55157 h 105343"/>
                <a:gd name="connsiteX6" fmla="*/ 20700 w 268210"/>
                <a:gd name="connsiteY6" fmla="*/ 96325 h 105343"/>
                <a:gd name="connsiteX7" fmla="*/ 36935 w 268210"/>
                <a:gd name="connsiteY7" fmla="*/ 105343 h 105343"/>
                <a:gd name="connsiteX8" fmla="*/ 105645 w 268210"/>
                <a:gd name="connsiteY8" fmla="*/ 103618 h 105343"/>
                <a:gd name="connsiteX9" fmla="*/ 105253 w 268210"/>
                <a:gd name="connsiteY9" fmla="*/ 103835 h 105343"/>
                <a:gd name="connsiteX10" fmla="*/ 268210 w 268210"/>
                <a:gd name="connsiteY10" fmla="*/ 99745 h 105343"/>
                <a:gd name="connsiteX11" fmla="*/ 153465 w 268210"/>
                <a:gd name="connsiteY11" fmla="*/ 0 h 10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210" h="105343">
                  <a:moveTo>
                    <a:pt x="153465" y="0"/>
                  </a:moveTo>
                  <a:lnTo>
                    <a:pt x="95757" y="1108"/>
                  </a:lnTo>
                  <a:lnTo>
                    <a:pt x="94562" y="909"/>
                  </a:lnTo>
                  <a:lnTo>
                    <a:pt x="42448" y="1910"/>
                  </a:lnTo>
                  <a:lnTo>
                    <a:pt x="20700" y="13988"/>
                  </a:lnTo>
                  <a:cubicBezTo>
                    <a:pt x="7910" y="24524"/>
                    <a:pt x="-1" y="39080"/>
                    <a:pt x="0" y="55157"/>
                  </a:cubicBezTo>
                  <a:cubicBezTo>
                    <a:pt x="0" y="71234"/>
                    <a:pt x="7910" y="85789"/>
                    <a:pt x="20700" y="96325"/>
                  </a:cubicBezTo>
                  <a:lnTo>
                    <a:pt x="36935" y="105343"/>
                  </a:lnTo>
                  <a:lnTo>
                    <a:pt x="105645" y="103618"/>
                  </a:lnTo>
                  <a:lnTo>
                    <a:pt x="105253" y="103835"/>
                  </a:lnTo>
                  <a:lnTo>
                    <a:pt x="268210" y="99745"/>
                  </a:lnTo>
                  <a:lnTo>
                    <a:pt x="153465" y="0"/>
                  </a:lnTo>
                  <a:close/>
                </a:path>
              </a:pathLst>
            </a:custGeom>
            <a:solidFill>
              <a:srgbClr val="F6B193"/>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2888" name="任意多边形 302">
            <a:extLst>
              <a:ext uri="{FF2B5EF4-FFF2-40B4-BE49-F238E27FC236}">
                <a16:creationId xmlns:a16="http://schemas.microsoft.com/office/drawing/2014/main" id="{FB6F408A-7192-2475-F62F-AC01010724E4}"/>
              </a:ext>
            </a:extLst>
          </p:cNvPr>
          <p:cNvSpPr/>
          <p:nvPr/>
        </p:nvSpPr>
        <p:spPr>
          <a:xfrm rot="18840000">
            <a:off x="9110895" y="1658883"/>
            <a:ext cx="162000" cy="216000"/>
          </a:xfrm>
          <a:custGeom>
            <a:avLst/>
            <a:gdLst>
              <a:gd name="connsiteX0" fmla="*/ 63791 w 184945"/>
              <a:gd name="connsiteY0" fmla="*/ 0 h 268486"/>
              <a:gd name="connsiteX1" fmla="*/ 184945 w 184945"/>
              <a:gd name="connsiteY1" fmla="*/ 125605 h 268486"/>
              <a:gd name="connsiteX2" fmla="*/ 184945 w 184945"/>
              <a:gd name="connsiteY2" fmla="*/ 268486 h 268486"/>
              <a:gd name="connsiteX3" fmla="*/ 0 w 184945"/>
              <a:gd name="connsiteY3" fmla="*/ 76488 h 268486"/>
              <a:gd name="connsiteX4" fmla="*/ 14211 w 184945"/>
              <a:gd name="connsiteY4" fmla="*/ 84589 h 268486"/>
              <a:gd name="connsiteX5" fmla="*/ 75757 w 184945"/>
              <a:gd name="connsiteY5" fmla="*/ 84823 h 268486"/>
              <a:gd name="connsiteX6" fmla="*/ 76307 w 184945"/>
              <a:gd name="connsiteY6" fmla="*/ 23278 h 268486"/>
              <a:gd name="connsiteX7" fmla="*/ 63552 w 184945"/>
              <a:gd name="connsiteY7" fmla="*/ 224 h 268486"/>
              <a:gd name="connsiteX8" fmla="*/ 63791 w 184945"/>
              <a:gd name="connsiteY8" fmla="*/ 0 h 2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45" h="268486">
                <a:moveTo>
                  <a:pt x="63791" y="0"/>
                </a:moveTo>
                <a:lnTo>
                  <a:pt x="184945" y="125605"/>
                </a:lnTo>
                <a:lnTo>
                  <a:pt x="184945" y="268486"/>
                </a:lnTo>
                <a:lnTo>
                  <a:pt x="0" y="76488"/>
                </a:lnTo>
                <a:lnTo>
                  <a:pt x="14211" y="84589"/>
                </a:lnTo>
                <a:cubicBezTo>
                  <a:pt x="41000" y="95829"/>
                  <a:pt x="63631" y="96794"/>
                  <a:pt x="75757" y="84823"/>
                </a:cubicBezTo>
                <a:cubicBezTo>
                  <a:pt x="87882" y="72850"/>
                  <a:pt x="87205" y="50209"/>
                  <a:pt x="76307" y="23278"/>
                </a:cubicBezTo>
                <a:lnTo>
                  <a:pt x="63552" y="224"/>
                </a:lnTo>
                <a:lnTo>
                  <a:pt x="63791" y="0"/>
                </a:lnTo>
                <a:close/>
              </a:path>
            </a:pathLst>
          </a:custGeom>
          <a:solidFill>
            <a:srgbClr val="0C86AF"/>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89" name="任意多边形 303">
            <a:extLst>
              <a:ext uri="{FF2B5EF4-FFF2-40B4-BE49-F238E27FC236}">
                <a16:creationId xmlns:a16="http://schemas.microsoft.com/office/drawing/2014/main" id="{E9E1391E-D6B6-4EB2-1068-A888733DD048}"/>
              </a:ext>
            </a:extLst>
          </p:cNvPr>
          <p:cNvSpPr/>
          <p:nvPr/>
        </p:nvSpPr>
        <p:spPr>
          <a:xfrm rot="18840000">
            <a:off x="9108278" y="1652485"/>
            <a:ext cx="162000" cy="216000"/>
          </a:xfrm>
          <a:custGeom>
            <a:avLst/>
            <a:gdLst>
              <a:gd name="connsiteX0" fmla="*/ 63791 w 184945"/>
              <a:gd name="connsiteY0" fmla="*/ 0 h 268486"/>
              <a:gd name="connsiteX1" fmla="*/ 184945 w 184945"/>
              <a:gd name="connsiteY1" fmla="*/ 125605 h 268486"/>
              <a:gd name="connsiteX2" fmla="*/ 184945 w 184945"/>
              <a:gd name="connsiteY2" fmla="*/ 268486 h 268486"/>
              <a:gd name="connsiteX3" fmla="*/ 0 w 184945"/>
              <a:gd name="connsiteY3" fmla="*/ 76488 h 268486"/>
              <a:gd name="connsiteX4" fmla="*/ 14211 w 184945"/>
              <a:gd name="connsiteY4" fmla="*/ 84589 h 268486"/>
              <a:gd name="connsiteX5" fmla="*/ 75757 w 184945"/>
              <a:gd name="connsiteY5" fmla="*/ 84823 h 268486"/>
              <a:gd name="connsiteX6" fmla="*/ 76307 w 184945"/>
              <a:gd name="connsiteY6" fmla="*/ 23278 h 268486"/>
              <a:gd name="connsiteX7" fmla="*/ 63552 w 184945"/>
              <a:gd name="connsiteY7" fmla="*/ 224 h 268486"/>
              <a:gd name="connsiteX8" fmla="*/ 63791 w 184945"/>
              <a:gd name="connsiteY8" fmla="*/ 0 h 2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45" h="268486">
                <a:moveTo>
                  <a:pt x="63791" y="0"/>
                </a:moveTo>
                <a:lnTo>
                  <a:pt x="184945" y="125605"/>
                </a:lnTo>
                <a:lnTo>
                  <a:pt x="184945" y="268486"/>
                </a:lnTo>
                <a:lnTo>
                  <a:pt x="0" y="76488"/>
                </a:lnTo>
                <a:lnTo>
                  <a:pt x="14211" y="84589"/>
                </a:lnTo>
                <a:cubicBezTo>
                  <a:pt x="41000" y="95829"/>
                  <a:pt x="63631" y="96794"/>
                  <a:pt x="75757" y="84823"/>
                </a:cubicBezTo>
                <a:cubicBezTo>
                  <a:pt x="87882" y="72850"/>
                  <a:pt x="87205" y="50209"/>
                  <a:pt x="76307" y="23278"/>
                </a:cubicBezTo>
                <a:lnTo>
                  <a:pt x="63552" y="224"/>
                </a:lnTo>
                <a:lnTo>
                  <a:pt x="63791" y="0"/>
                </a:lnTo>
                <a:close/>
              </a:path>
            </a:pathLst>
          </a:custGeom>
          <a:solidFill>
            <a:srgbClr val="92BDD8"/>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90" name="任意多边形 304">
            <a:extLst>
              <a:ext uri="{FF2B5EF4-FFF2-40B4-BE49-F238E27FC236}">
                <a16:creationId xmlns:a16="http://schemas.microsoft.com/office/drawing/2014/main" id="{451C0443-367E-8167-7ACE-DC6B5154077E}"/>
              </a:ext>
            </a:extLst>
          </p:cNvPr>
          <p:cNvSpPr/>
          <p:nvPr/>
        </p:nvSpPr>
        <p:spPr>
          <a:xfrm rot="2160000" flipH="1" flipV="1">
            <a:off x="8924857" y="2024531"/>
            <a:ext cx="327583" cy="252000"/>
          </a:xfrm>
          <a:custGeom>
            <a:avLst/>
            <a:gdLst>
              <a:gd name="connsiteX0" fmla="*/ 0 w 531659"/>
              <a:gd name="connsiteY0" fmla="*/ 243271 h 363453"/>
              <a:gd name="connsiteX1" fmla="*/ 365629 w 531659"/>
              <a:gd name="connsiteY1" fmla="*/ 0 h 363453"/>
              <a:gd name="connsiteX2" fmla="*/ 531659 w 531659"/>
              <a:gd name="connsiteY2" fmla="*/ 78349 h 363453"/>
              <a:gd name="connsiteX3" fmla="*/ 92636 w 531659"/>
              <a:gd name="connsiteY3" fmla="*/ 363453 h 363453"/>
              <a:gd name="connsiteX4" fmla="*/ 127011 w 531659"/>
              <a:gd name="connsiteY4" fmla="*/ 257476 h 363453"/>
              <a:gd name="connsiteX5" fmla="*/ 0 w 531659"/>
              <a:gd name="connsiteY5" fmla="*/ 243271 h 363453"/>
              <a:gd name="connsiteX0" fmla="*/ 0 w 604731"/>
              <a:gd name="connsiteY0" fmla="*/ 243271 h 363453"/>
              <a:gd name="connsiteX1" fmla="*/ 365629 w 604731"/>
              <a:gd name="connsiteY1" fmla="*/ 0 h 363453"/>
              <a:gd name="connsiteX2" fmla="*/ 604730 w 604731"/>
              <a:gd name="connsiteY2" fmla="*/ 28381 h 363453"/>
              <a:gd name="connsiteX3" fmla="*/ 92636 w 604731"/>
              <a:gd name="connsiteY3" fmla="*/ 363453 h 363453"/>
              <a:gd name="connsiteX4" fmla="*/ 127011 w 604731"/>
              <a:gd name="connsiteY4" fmla="*/ 257476 h 363453"/>
              <a:gd name="connsiteX5" fmla="*/ 0 w 604731"/>
              <a:gd name="connsiteY5" fmla="*/ 243271 h 36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731" h="363453">
                <a:moveTo>
                  <a:pt x="0" y="243271"/>
                </a:moveTo>
                <a:lnTo>
                  <a:pt x="365629" y="0"/>
                </a:lnTo>
                <a:lnTo>
                  <a:pt x="604730" y="28381"/>
                </a:lnTo>
                <a:lnTo>
                  <a:pt x="92636" y="363453"/>
                </a:lnTo>
                <a:lnTo>
                  <a:pt x="127011" y="257476"/>
                </a:lnTo>
                <a:lnTo>
                  <a:pt x="0" y="243271"/>
                </a:lnTo>
                <a:close/>
              </a:path>
            </a:pathLst>
          </a:custGeom>
          <a:solidFill>
            <a:srgbClr val="F9DA47"/>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91" name="任意多边形 294">
            <a:extLst>
              <a:ext uri="{FF2B5EF4-FFF2-40B4-BE49-F238E27FC236}">
                <a16:creationId xmlns:a16="http://schemas.microsoft.com/office/drawing/2014/main" id="{0D757566-A2F7-C017-BA49-DE191C5D59D5}"/>
              </a:ext>
            </a:extLst>
          </p:cNvPr>
          <p:cNvSpPr/>
          <p:nvPr/>
        </p:nvSpPr>
        <p:spPr>
          <a:xfrm rot="2160000" flipH="1" flipV="1">
            <a:off x="8920467" y="2018424"/>
            <a:ext cx="327583" cy="252000"/>
          </a:xfrm>
          <a:custGeom>
            <a:avLst/>
            <a:gdLst>
              <a:gd name="connsiteX0" fmla="*/ 0 w 531659"/>
              <a:gd name="connsiteY0" fmla="*/ 243271 h 363453"/>
              <a:gd name="connsiteX1" fmla="*/ 365629 w 531659"/>
              <a:gd name="connsiteY1" fmla="*/ 0 h 363453"/>
              <a:gd name="connsiteX2" fmla="*/ 531659 w 531659"/>
              <a:gd name="connsiteY2" fmla="*/ 78349 h 363453"/>
              <a:gd name="connsiteX3" fmla="*/ 92636 w 531659"/>
              <a:gd name="connsiteY3" fmla="*/ 363453 h 363453"/>
              <a:gd name="connsiteX4" fmla="*/ 127011 w 531659"/>
              <a:gd name="connsiteY4" fmla="*/ 257476 h 363453"/>
              <a:gd name="connsiteX5" fmla="*/ 0 w 531659"/>
              <a:gd name="connsiteY5" fmla="*/ 243271 h 363453"/>
              <a:gd name="connsiteX0" fmla="*/ 0 w 604731"/>
              <a:gd name="connsiteY0" fmla="*/ 243271 h 363453"/>
              <a:gd name="connsiteX1" fmla="*/ 365629 w 604731"/>
              <a:gd name="connsiteY1" fmla="*/ 0 h 363453"/>
              <a:gd name="connsiteX2" fmla="*/ 604730 w 604731"/>
              <a:gd name="connsiteY2" fmla="*/ 28381 h 363453"/>
              <a:gd name="connsiteX3" fmla="*/ 92636 w 604731"/>
              <a:gd name="connsiteY3" fmla="*/ 363453 h 363453"/>
              <a:gd name="connsiteX4" fmla="*/ 127011 w 604731"/>
              <a:gd name="connsiteY4" fmla="*/ 257476 h 363453"/>
              <a:gd name="connsiteX5" fmla="*/ 0 w 604731"/>
              <a:gd name="connsiteY5" fmla="*/ 243271 h 36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731" h="363453">
                <a:moveTo>
                  <a:pt x="0" y="243271"/>
                </a:moveTo>
                <a:lnTo>
                  <a:pt x="365629" y="0"/>
                </a:lnTo>
                <a:lnTo>
                  <a:pt x="604730" y="28381"/>
                </a:lnTo>
                <a:lnTo>
                  <a:pt x="92636" y="363453"/>
                </a:lnTo>
                <a:lnTo>
                  <a:pt x="127011" y="257476"/>
                </a:lnTo>
                <a:lnTo>
                  <a:pt x="0" y="243271"/>
                </a:lnTo>
                <a:close/>
              </a:path>
            </a:pathLst>
          </a:custGeom>
          <a:solidFill>
            <a:srgbClr val="FEECAD"/>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92" name="任意多边形 312">
            <a:extLst>
              <a:ext uri="{FF2B5EF4-FFF2-40B4-BE49-F238E27FC236}">
                <a16:creationId xmlns:a16="http://schemas.microsoft.com/office/drawing/2014/main" id="{714E30A0-EDC7-6158-7E0A-A6550856377D}"/>
              </a:ext>
            </a:extLst>
          </p:cNvPr>
          <p:cNvSpPr/>
          <p:nvPr/>
        </p:nvSpPr>
        <p:spPr>
          <a:xfrm rot="2940000">
            <a:off x="8906268" y="1320781"/>
            <a:ext cx="215027" cy="156392"/>
          </a:xfrm>
          <a:custGeom>
            <a:avLst/>
            <a:gdLst>
              <a:gd name="connsiteX0" fmla="*/ 0 w 215027"/>
              <a:gd name="connsiteY0" fmla="*/ 123051 h 156392"/>
              <a:gd name="connsiteX1" fmla="*/ 151360 w 215027"/>
              <a:gd name="connsiteY1" fmla="*/ 3358 h 156392"/>
              <a:gd name="connsiteX2" fmla="*/ 156405 w 215027"/>
              <a:gd name="connsiteY2" fmla="*/ 0 h 156392"/>
              <a:gd name="connsiteX3" fmla="*/ 215027 w 215027"/>
              <a:gd name="connsiteY3" fmla="*/ 0 h 156392"/>
              <a:gd name="connsiteX4" fmla="*/ 198001 w 215027"/>
              <a:gd name="connsiteY4" fmla="*/ 67488 h 156392"/>
              <a:gd name="connsiteX5" fmla="*/ 82525 w 215027"/>
              <a:gd name="connsiteY5" fmla="*/ 156392 h 156392"/>
              <a:gd name="connsiteX6" fmla="*/ 0 w 215027"/>
              <a:gd name="connsiteY6" fmla="*/ 123051 h 15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27" h="156392">
                <a:moveTo>
                  <a:pt x="0" y="123051"/>
                </a:moveTo>
                <a:lnTo>
                  <a:pt x="151360" y="3358"/>
                </a:lnTo>
                <a:lnTo>
                  <a:pt x="156405" y="0"/>
                </a:lnTo>
                <a:lnTo>
                  <a:pt x="215027" y="0"/>
                </a:lnTo>
                <a:lnTo>
                  <a:pt x="198001" y="67488"/>
                </a:lnTo>
                <a:lnTo>
                  <a:pt x="82525" y="156392"/>
                </a:lnTo>
                <a:lnTo>
                  <a:pt x="0" y="123051"/>
                </a:lnTo>
                <a:close/>
              </a:path>
            </a:pathLst>
          </a:custGeom>
          <a:solidFill>
            <a:srgbClr val="22B459"/>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42893" name="任意多边形 308">
            <a:extLst>
              <a:ext uri="{FF2B5EF4-FFF2-40B4-BE49-F238E27FC236}">
                <a16:creationId xmlns:a16="http://schemas.microsoft.com/office/drawing/2014/main" id="{163D8144-D7C6-4671-5D98-1D33E6DED76D}"/>
              </a:ext>
            </a:extLst>
          </p:cNvPr>
          <p:cNvSpPr/>
          <p:nvPr/>
        </p:nvSpPr>
        <p:spPr>
          <a:xfrm rot="2940000">
            <a:off x="8903322" y="1313443"/>
            <a:ext cx="215027" cy="156392"/>
          </a:xfrm>
          <a:custGeom>
            <a:avLst/>
            <a:gdLst>
              <a:gd name="connsiteX0" fmla="*/ 0 w 215027"/>
              <a:gd name="connsiteY0" fmla="*/ 123051 h 156392"/>
              <a:gd name="connsiteX1" fmla="*/ 151360 w 215027"/>
              <a:gd name="connsiteY1" fmla="*/ 3358 h 156392"/>
              <a:gd name="connsiteX2" fmla="*/ 156405 w 215027"/>
              <a:gd name="connsiteY2" fmla="*/ 0 h 156392"/>
              <a:gd name="connsiteX3" fmla="*/ 215027 w 215027"/>
              <a:gd name="connsiteY3" fmla="*/ 0 h 156392"/>
              <a:gd name="connsiteX4" fmla="*/ 198001 w 215027"/>
              <a:gd name="connsiteY4" fmla="*/ 67488 h 156392"/>
              <a:gd name="connsiteX5" fmla="*/ 82525 w 215027"/>
              <a:gd name="connsiteY5" fmla="*/ 156392 h 156392"/>
              <a:gd name="connsiteX6" fmla="*/ 0 w 215027"/>
              <a:gd name="connsiteY6" fmla="*/ 123051 h 15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27" h="156392">
                <a:moveTo>
                  <a:pt x="0" y="123051"/>
                </a:moveTo>
                <a:lnTo>
                  <a:pt x="151360" y="3358"/>
                </a:lnTo>
                <a:lnTo>
                  <a:pt x="156405" y="0"/>
                </a:lnTo>
                <a:lnTo>
                  <a:pt x="215027" y="0"/>
                </a:lnTo>
                <a:lnTo>
                  <a:pt x="198001" y="67488"/>
                </a:lnTo>
                <a:lnTo>
                  <a:pt x="82525" y="156392"/>
                </a:lnTo>
                <a:lnTo>
                  <a:pt x="0" y="123051"/>
                </a:lnTo>
                <a:close/>
              </a:path>
            </a:pathLst>
          </a:custGeom>
          <a:solidFill>
            <a:srgbClr val="A6D0C3"/>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242894" name="任意多边形 314">
            <a:extLst>
              <a:ext uri="{FF2B5EF4-FFF2-40B4-BE49-F238E27FC236}">
                <a16:creationId xmlns:a16="http://schemas.microsoft.com/office/drawing/2014/main" id="{C3FCF65E-C426-A87C-991F-F3B68D3E2A94}"/>
              </a:ext>
            </a:extLst>
          </p:cNvPr>
          <p:cNvSpPr/>
          <p:nvPr/>
        </p:nvSpPr>
        <p:spPr>
          <a:xfrm rot="3060000">
            <a:off x="9141490" y="1317880"/>
            <a:ext cx="214971" cy="250670"/>
          </a:xfrm>
          <a:custGeom>
            <a:avLst/>
            <a:gdLst>
              <a:gd name="connsiteX0" fmla="*/ 0 w 531659"/>
              <a:gd name="connsiteY0" fmla="*/ 243271 h 363453"/>
              <a:gd name="connsiteX1" fmla="*/ 365629 w 531659"/>
              <a:gd name="connsiteY1" fmla="*/ 0 h 363453"/>
              <a:gd name="connsiteX2" fmla="*/ 531659 w 531659"/>
              <a:gd name="connsiteY2" fmla="*/ 78349 h 363453"/>
              <a:gd name="connsiteX3" fmla="*/ 92636 w 531659"/>
              <a:gd name="connsiteY3" fmla="*/ 363453 h 363453"/>
              <a:gd name="connsiteX4" fmla="*/ 127011 w 531659"/>
              <a:gd name="connsiteY4" fmla="*/ 257476 h 363453"/>
              <a:gd name="connsiteX5" fmla="*/ 0 w 531659"/>
              <a:gd name="connsiteY5" fmla="*/ 243271 h 363453"/>
              <a:gd name="connsiteX0" fmla="*/ 0 w 604731"/>
              <a:gd name="connsiteY0" fmla="*/ 243271 h 363453"/>
              <a:gd name="connsiteX1" fmla="*/ 365629 w 604731"/>
              <a:gd name="connsiteY1" fmla="*/ 0 h 363453"/>
              <a:gd name="connsiteX2" fmla="*/ 604730 w 604731"/>
              <a:gd name="connsiteY2" fmla="*/ 28381 h 363453"/>
              <a:gd name="connsiteX3" fmla="*/ 92636 w 604731"/>
              <a:gd name="connsiteY3" fmla="*/ 363453 h 363453"/>
              <a:gd name="connsiteX4" fmla="*/ 127011 w 604731"/>
              <a:gd name="connsiteY4" fmla="*/ 257476 h 363453"/>
              <a:gd name="connsiteX5" fmla="*/ 0 w 604731"/>
              <a:gd name="connsiteY5" fmla="*/ 243271 h 363453"/>
              <a:gd name="connsiteX0" fmla="*/ 0 w 693456"/>
              <a:gd name="connsiteY0" fmla="*/ 432647 h 552829"/>
              <a:gd name="connsiteX1" fmla="*/ 693456 w 693456"/>
              <a:gd name="connsiteY1" fmla="*/ 1 h 552829"/>
              <a:gd name="connsiteX2" fmla="*/ 604730 w 693456"/>
              <a:gd name="connsiteY2" fmla="*/ 217757 h 552829"/>
              <a:gd name="connsiteX3" fmla="*/ 92636 w 693456"/>
              <a:gd name="connsiteY3" fmla="*/ 552829 h 552829"/>
              <a:gd name="connsiteX4" fmla="*/ 127011 w 693456"/>
              <a:gd name="connsiteY4" fmla="*/ 446852 h 552829"/>
              <a:gd name="connsiteX5" fmla="*/ 0 w 693456"/>
              <a:gd name="connsiteY5" fmla="*/ 432647 h 552829"/>
              <a:gd name="connsiteX0" fmla="*/ 0 w 680260"/>
              <a:gd name="connsiteY0" fmla="*/ 440317 h 560499"/>
              <a:gd name="connsiteX1" fmla="*/ 680260 w 680260"/>
              <a:gd name="connsiteY1" fmla="*/ 1 h 560499"/>
              <a:gd name="connsiteX2" fmla="*/ 604730 w 680260"/>
              <a:gd name="connsiteY2" fmla="*/ 225427 h 560499"/>
              <a:gd name="connsiteX3" fmla="*/ 92636 w 680260"/>
              <a:gd name="connsiteY3" fmla="*/ 560499 h 560499"/>
              <a:gd name="connsiteX4" fmla="*/ 127011 w 680260"/>
              <a:gd name="connsiteY4" fmla="*/ 454522 h 560499"/>
              <a:gd name="connsiteX5" fmla="*/ 0 w 680260"/>
              <a:gd name="connsiteY5" fmla="*/ 440317 h 560499"/>
              <a:gd name="connsiteX0" fmla="*/ 0 w 680260"/>
              <a:gd name="connsiteY0" fmla="*/ 440315 h 560497"/>
              <a:gd name="connsiteX1" fmla="*/ 680260 w 680260"/>
              <a:gd name="connsiteY1" fmla="*/ -1 h 560497"/>
              <a:gd name="connsiteX2" fmla="*/ 618794 w 680260"/>
              <a:gd name="connsiteY2" fmla="*/ 244617 h 560497"/>
              <a:gd name="connsiteX3" fmla="*/ 92636 w 680260"/>
              <a:gd name="connsiteY3" fmla="*/ 560497 h 560497"/>
              <a:gd name="connsiteX4" fmla="*/ 127011 w 680260"/>
              <a:gd name="connsiteY4" fmla="*/ 454520 h 560497"/>
              <a:gd name="connsiteX5" fmla="*/ 0 w 680260"/>
              <a:gd name="connsiteY5" fmla="*/ 440315 h 560497"/>
              <a:gd name="connsiteX0" fmla="*/ 0 w 686264"/>
              <a:gd name="connsiteY0" fmla="*/ 420731 h 540913"/>
              <a:gd name="connsiteX1" fmla="*/ 686263 w 686264"/>
              <a:gd name="connsiteY1" fmla="*/ 0 h 540913"/>
              <a:gd name="connsiteX2" fmla="*/ 618794 w 686264"/>
              <a:gd name="connsiteY2" fmla="*/ 225033 h 540913"/>
              <a:gd name="connsiteX3" fmla="*/ 92636 w 686264"/>
              <a:gd name="connsiteY3" fmla="*/ 540913 h 540913"/>
              <a:gd name="connsiteX4" fmla="*/ 127011 w 686264"/>
              <a:gd name="connsiteY4" fmla="*/ 434936 h 540913"/>
              <a:gd name="connsiteX5" fmla="*/ 0 w 686264"/>
              <a:gd name="connsiteY5" fmla="*/ 420731 h 540913"/>
              <a:gd name="connsiteX0" fmla="*/ 0 w 618793"/>
              <a:gd name="connsiteY0" fmla="*/ 301607 h 421789"/>
              <a:gd name="connsiteX1" fmla="*/ 515872 w 618793"/>
              <a:gd name="connsiteY1" fmla="*/ -1 h 421789"/>
              <a:gd name="connsiteX2" fmla="*/ 618794 w 618793"/>
              <a:gd name="connsiteY2" fmla="*/ 105909 h 421789"/>
              <a:gd name="connsiteX3" fmla="*/ 92636 w 618793"/>
              <a:gd name="connsiteY3" fmla="*/ 421789 h 421789"/>
              <a:gd name="connsiteX4" fmla="*/ 127011 w 618793"/>
              <a:gd name="connsiteY4" fmla="*/ 315812 h 421789"/>
              <a:gd name="connsiteX5" fmla="*/ 0 w 618793"/>
              <a:gd name="connsiteY5" fmla="*/ 301607 h 421789"/>
              <a:gd name="connsiteX0" fmla="*/ 0 w 515871"/>
              <a:gd name="connsiteY0" fmla="*/ 301609 h 421791"/>
              <a:gd name="connsiteX1" fmla="*/ 515872 w 515871"/>
              <a:gd name="connsiteY1" fmla="*/ 1 h 421791"/>
              <a:gd name="connsiteX2" fmla="*/ 504069 w 515871"/>
              <a:gd name="connsiteY2" fmla="*/ 174021 h 421791"/>
              <a:gd name="connsiteX3" fmla="*/ 92636 w 515871"/>
              <a:gd name="connsiteY3" fmla="*/ 421791 h 421791"/>
              <a:gd name="connsiteX4" fmla="*/ 127011 w 515871"/>
              <a:gd name="connsiteY4" fmla="*/ 315814 h 421791"/>
              <a:gd name="connsiteX5" fmla="*/ 0 w 515871"/>
              <a:gd name="connsiteY5" fmla="*/ 301609 h 42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871" h="421791">
                <a:moveTo>
                  <a:pt x="0" y="301609"/>
                </a:moveTo>
                <a:lnTo>
                  <a:pt x="515872" y="1"/>
                </a:lnTo>
                <a:lnTo>
                  <a:pt x="504069" y="174021"/>
                </a:lnTo>
                <a:lnTo>
                  <a:pt x="92636" y="421791"/>
                </a:lnTo>
                <a:lnTo>
                  <a:pt x="127011" y="315814"/>
                </a:lnTo>
                <a:lnTo>
                  <a:pt x="0" y="301609"/>
                </a:lnTo>
                <a:close/>
              </a:path>
            </a:pathLst>
          </a:custGeom>
          <a:solidFill>
            <a:srgbClr val="F9DA47"/>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95" name="任意多边形 313">
            <a:extLst>
              <a:ext uri="{FF2B5EF4-FFF2-40B4-BE49-F238E27FC236}">
                <a16:creationId xmlns:a16="http://schemas.microsoft.com/office/drawing/2014/main" id="{45022AB1-D4B2-4E26-824E-542B82FD17BC}"/>
              </a:ext>
            </a:extLst>
          </p:cNvPr>
          <p:cNvSpPr/>
          <p:nvPr/>
        </p:nvSpPr>
        <p:spPr>
          <a:xfrm rot="3060000">
            <a:off x="9143871" y="1310724"/>
            <a:ext cx="214971" cy="250670"/>
          </a:xfrm>
          <a:custGeom>
            <a:avLst/>
            <a:gdLst>
              <a:gd name="connsiteX0" fmla="*/ 0 w 531659"/>
              <a:gd name="connsiteY0" fmla="*/ 243271 h 363453"/>
              <a:gd name="connsiteX1" fmla="*/ 365629 w 531659"/>
              <a:gd name="connsiteY1" fmla="*/ 0 h 363453"/>
              <a:gd name="connsiteX2" fmla="*/ 531659 w 531659"/>
              <a:gd name="connsiteY2" fmla="*/ 78349 h 363453"/>
              <a:gd name="connsiteX3" fmla="*/ 92636 w 531659"/>
              <a:gd name="connsiteY3" fmla="*/ 363453 h 363453"/>
              <a:gd name="connsiteX4" fmla="*/ 127011 w 531659"/>
              <a:gd name="connsiteY4" fmla="*/ 257476 h 363453"/>
              <a:gd name="connsiteX5" fmla="*/ 0 w 531659"/>
              <a:gd name="connsiteY5" fmla="*/ 243271 h 363453"/>
              <a:gd name="connsiteX0" fmla="*/ 0 w 604731"/>
              <a:gd name="connsiteY0" fmla="*/ 243271 h 363453"/>
              <a:gd name="connsiteX1" fmla="*/ 365629 w 604731"/>
              <a:gd name="connsiteY1" fmla="*/ 0 h 363453"/>
              <a:gd name="connsiteX2" fmla="*/ 604730 w 604731"/>
              <a:gd name="connsiteY2" fmla="*/ 28381 h 363453"/>
              <a:gd name="connsiteX3" fmla="*/ 92636 w 604731"/>
              <a:gd name="connsiteY3" fmla="*/ 363453 h 363453"/>
              <a:gd name="connsiteX4" fmla="*/ 127011 w 604731"/>
              <a:gd name="connsiteY4" fmla="*/ 257476 h 363453"/>
              <a:gd name="connsiteX5" fmla="*/ 0 w 604731"/>
              <a:gd name="connsiteY5" fmla="*/ 243271 h 363453"/>
              <a:gd name="connsiteX0" fmla="*/ 0 w 693456"/>
              <a:gd name="connsiteY0" fmla="*/ 432647 h 552829"/>
              <a:gd name="connsiteX1" fmla="*/ 693456 w 693456"/>
              <a:gd name="connsiteY1" fmla="*/ 1 h 552829"/>
              <a:gd name="connsiteX2" fmla="*/ 604730 w 693456"/>
              <a:gd name="connsiteY2" fmla="*/ 217757 h 552829"/>
              <a:gd name="connsiteX3" fmla="*/ 92636 w 693456"/>
              <a:gd name="connsiteY3" fmla="*/ 552829 h 552829"/>
              <a:gd name="connsiteX4" fmla="*/ 127011 w 693456"/>
              <a:gd name="connsiteY4" fmla="*/ 446852 h 552829"/>
              <a:gd name="connsiteX5" fmla="*/ 0 w 693456"/>
              <a:gd name="connsiteY5" fmla="*/ 432647 h 552829"/>
              <a:gd name="connsiteX0" fmla="*/ 0 w 680260"/>
              <a:gd name="connsiteY0" fmla="*/ 440317 h 560499"/>
              <a:gd name="connsiteX1" fmla="*/ 680260 w 680260"/>
              <a:gd name="connsiteY1" fmla="*/ 1 h 560499"/>
              <a:gd name="connsiteX2" fmla="*/ 604730 w 680260"/>
              <a:gd name="connsiteY2" fmla="*/ 225427 h 560499"/>
              <a:gd name="connsiteX3" fmla="*/ 92636 w 680260"/>
              <a:gd name="connsiteY3" fmla="*/ 560499 h 560499"/>
              <a:gd name="connsiteX4" fmla="*/ 127011 w 680260"/>
              <a:gd name="connsiteY4" fmla="*/ 454522 h 560499"/>
              <a:gd name="connsiteX5" fmla="*/ 0 w 680260"/>
              <a:gd name="connsiteY5" fmla="*/ 440317 h 560499"/>
              <a:gd name="connsiteX0" fmla="*/ 0 w 680260"/>
              <a:gd name="connsiteY0" fmla="*/ 440315 h 560497"/>
              <a:gd name="connsiteX1" fmla="*/ 680260 w 680260"/>
              <a:gd name="connsiteY1" fmla="*/ -1 h 560497"/>
              <a:gd name="connsiteX2" fmla="*/ 618794 w 680260"/>
              <a:gd name="connsiteY2" fmla="*/ 244617 h 560497"/>
              <a:gd name="connsiteX3" fmla="*/ 92636 w 680260"/>
              <a:gd name="connsiteY3" fmla="*/ 560497 h 560497"/>
              <a:gd name="connsiteX4" fmla="*/ 127011 w 680260"/>
              <a:gd name="connsiteY4" fmla="*/ 454520 h 560497"/>
              <a:gd name="connsiteX5" fmla="*/ 0 w 680260"/>
              <a:gd name="connsiteY5" fmla="*/ 440315 h 560497"/>
              <a:gd name="connsiteX0" fmla="*/ 0 w 686264"/>
              <a:gd name="connsiteY0" fmla="*/ 420731 h 540913"/>
              <a:gd name="connsiteX1" fmla="*/ 686263 w 686264"/>
              <a:gd name="connsiteY1" fmla="*/ 0 h 540913"/>
              <a:gd name="connsiteX2" fmla="*/ 618794 w 686264"/>
              <a:gd name="connsiteY2" fmla="*/ 225033 h 540913"/>
              <a:gd name="connsiteX3" fmla="*/ 92636 w 686264"/>
              <a:gd name="connsiteY3" fmla="*/ 540913 h 540913"/>
              <a:gd name="connsiteX4" fmla="*/ 127011 w 686264"/>
              <a:gd name="connsiteY4" fmla="*/ 434936 h 540913"/>
              <a:gd name="connsiteX5" fmla="*/ 0 w 686264"/>
              <a:gd name="connsiteY5" fmla="*/ 420731 h 540913"/>
              <a:gd name="connsiteX0" fmla="*/ 0 w 618793"/>
              <a:gd name="connsiteY0" fmla="*/ 301607 h 421789"/>
              <a:gd name="connsiteX1" fmla="*/ 515872 w 618793"/>
              <a:gd name="connsiteY1" fmla="*/ -1 h 421789"/>
              <a:gd name="connsiteX2" fmla="*/ 618794 w 618793"/>
              <a:gd name="connsiteY2" fmla="*/ 105909 h 421789"/>
              <a:gd name="connsiteX3" fmla="*/ 92636 w 618793"/>
              <a:gd name="connsiteY3" fmla="*/ 421789 h 421789"/>
              <a:gd name="connsiteX4" fmla="*/ 127011 w 618793"/>
              <a:gd name="connsiteY4" fmla="*/ 315812 h 421789"/>
              <a:gd name="connsiteX5" fmla="*/ 0 w 618793"/>
              <a:gd name="connsiteY5" fmla="*/ 301607 h 421789"/>
              <a:gd name="connsiteX0" fmla="*/ 0 w 515871"/>
              <a:gd name="connsiteY0" fmla="*/ 301609 h 421791"/>
              <a:gd name="connsiteX1" fmla="*/ 515872 w 515871"/>
              <a:gd name="connsiteY1" fmla="*/ 1 h 421791"/>
              <a:gd name="connsiteX2" fmla="*/ 504069 w 515871"/>
              <a:gd name="connsiteY2" fmla="*/ 174021 h 421791"/>
              <a:gd name="connsiteX3" fmla="*/ 92636 w 515871"/>
              <a:gd name="connsiteY3" fmla="*/ 421791 h 421791"/>
              <a:gd name="connsiteX4" fmla="*/ 127011 w 515871"/>
              <a:gd name="connsiteY4" fmla="*/ 315814 h 421791"/>
              <a:gd name="connsiteX5" fmla="*/ 0 w 515871"/>
              <a:gd name="connsiteY5" fmla="*/ 301609 h 42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871" h="421791">
                <a:moveTo>
                  <a:pt x="0" y="301609"/>
                </a:moveTo>
                <a:lnTo>
                  <a:pt x="515872" y="1"/>
                </a:lnTo>
                <a:lnTo>
                  <a:pt x="504069" y="174021"/>
                </a:lnTo>
                <a:lnTo>
                  <a:pt x="92636" y="421791"/>
                </a:lnTo>
                <a:lnTo>
                  <a:pt x="127011" y="315814"/>
                </a:lnTo>
                <a:lnTo>
                  <a:pt x="0" y="301609"/>
                </a:lnTo>
                <a:close/>
              </a:path>
            </a:pathLst>
          </a:custGeom>
          <a:solidFill>
            <a:srgbClr val="FEECAD"/>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96" name="任意多边形 293">
            <a:extLst>
              <a:ext uri="{FF2B5EF4-FFF2-40B4-BE49-F238E27FC236}">
                <a16:creationId xmlns:a16="http://schemas.microsoft.com/office/drawing/2014/main" id="{A9561A89-549B-724C-98F0-6A3BD59CC47E}"/>
              </a:ext>
            </a:extLst>
          </p:cNvPr>
          <p:cNvSpPr/>
          <p:nvPr/>
        </p:nvSpPr>
        <p:spPr>
          <a:xfrm rot="19920000" flipH="1">
            <a:off x="8999697" y="1087236"/>
            <a:ext cx="248380" cy="206473"/>
          </a:xfrm>
          <a:custGeom>
            <a:avLst/>
            <a:gdLst>
              <a:gd name="connsiteX0" fmla="*/ 0 w 531659"/>
              <a:gd name="connsiteY0" fmla="*/ 243271 h 363453"/>
              <a:gd name="connsiteX1" fmla="*/ 365629 w 531659"/>
              <a:gd name="connsiteY1" fmla="*/ 0 h 363453"/>
              <a:gd name="connsiteX2" fmla="*/ 531659 w 531659"/>
              <a:gd name="connsiteY2" fmla="*/ 78349 h 363453"/>
              <a:gd name="connsiteX3" fmla="*/ 92636 w 531659"/>
              <a:gd name="connsiteY3" fmla="*/ 363453 h 363453"/>
              <a:gd name="connsiteX4" fmla="*/ 127011 w 531659"/>
              <a:gd name="connsiteY4" fmla="*/ 257476 h 363453"/>
              <a:gd name="connsiteX5" fmla="*/ 0 w 531659"/>
              <a:gd name="connsiteY5" fmla="*/ 243271 h 363453"/>
              <a:gd name="connsiteX0" fmla="*/ 0 w 604731"/>
              <a:gd name="connsiteY0" fmla="*/ 243271 h 363453"/>
              <a:gd name="connsiteX1" fmla="*/ 365629 w 604731"/>
              <a:gd name="connsiteY1" fmla="*/ 0 h 363453"/>
              <a:gd name="connsiteX2" fmla="*/ 604730 w 604731"/>
              <a:gd name="connsiteY2" fmla="*/ 28381 h 363453"/>
              <a:gd name="connsiteX3" fmla="*/ 92636 w 604731"/>
              <a:gd name="connsiteY3" fmla="*/ 363453 h 363453"/>
              <a:gd name="connsiteX4" fmla="*/ 127011 w 604731"/>
              <a:gd name="connsiteY4" fmla="*/ 257476 h 363453"/>
              <a:gd name="connsiteX5" fmla="*/ 0 w 604731"/>
              <a:gd name="connsiteY5" fmla="*/ 243271 h 363453"/>
              <a:gd name="connsiteX0" fmla="*/ 0 w 594321"/>
              <a:gd name="connsiteY0" fmla="*/ 243271 h 363453"/>
              <a:gd name="connsiteX1" fmla="*/ 365629 w 594321"/>
              <a:gd name="connsiteY1" fmla="*/ 0 h 363453"/>
              <a:gd name="connsiteX2" fmla="*/ 594321 w 594321"/>
              <a:gd name="connsiteY2" fmla="*/ 23186 h 363453"/>
              <a:gd name="connsiteX3" fmla="*/ 92636 w 594321"/>
              <a:gd name="connsiteY3" fmla="*/ 363453 h 363453"/>
              <a:gd name="connsiteX4" fmla="*/ 127011 w 594321"/>
              <a:gd name="connsiteY4" fmla="*/ 257476 h 363453"/>
              <a:gd name="connsiteX5" fmla="*/ 0 w 594321"/>
              <a:gd name="connsiteY5" fmla="*/ 243271 h 363453"/>
              <a:gd name="connsiteX0" fmla="*/ 0 w 594321"/>
              <a:gd name="connsiteY0" fmla="*/ 243271 h 358260"/>
              <a:gd name="connsiteX1" fmla="*/ 365629 w 594321"/>
              <a:gd name="connsiteY1" fmla="*/ 0 h 358260"/>
              <a:gd name="connsiteX2" fmla="*/ 594321 w 594321"/>
              <a:gd name="connsiteY2" fmla="*/ 23186 h 358260"/>
              <a:gd name="connsiteX3" fmla="*/ 82224 w 594321"/>
              <a:gd name="connsiteY3" fmla="*/ 358260 h 358260"/>
              <a:gd name="connsiteX4" fmla="*/ 127011 w 594321"/>
              <a:gd name="connsiteY4" fmla="*/ 257476 h 358260"/>
              <a:gd name="connsiteX5" fmla="*/ 0 w 594321"/>
              <a:gd name="connsiteY5" fmla="*/ 243271 h 358260"/>
              <a:gd name="connsiteX0" fmla="*/ -1 w 614186"/>
              <a:gd name="connsiteY0" fmla="*/ 259753 h 358260"/>
              <a:gd name="connsiteX1" fmla="*/ 385494 w 614186"/>
              <a:gd name="connsiteY1" fmla="*/ 0 h 358260"/>
              <a:gd name="connsiteX2" fmla="*/ 614186 w 614186"/>
              <a:gd name="connsiteY2" fmla="*/ 23186 h 358260"/>
              <a:gd name="connsiteX3" fmla="*/ 102089 w 614186"/>
              <a:gd name="connsiteY3" fmla="*/ 358260 h 358260"/>
              <a:gd name="connsiteX4" fmla="*/ 146876 w 614186"/>
              <a:gd name="connsiteY4" fmla="*/ 257476 h 358260"/>
              <a:gd name="connsiteX5" fmla="*/ -1 w 614186"/>
              <a:gd name="connsiteY5" fmla="*/ 259753 h 358260"/>
              <a:gd name="connsiteX0" fmla="*/ -1 w 614186"/>
              <a:gd name="connsiteY0" fmla="*/ 259753 h 358260"/>
              <a:gd name="connsiteX1" fmla="*/ 385494 w 614186"/>
              <a:gd name="connsiteY1" fmla="*/ 0 h 358260"/>
              <a:gd name="connsiteX2" fmla="*/ 614186 w 614186"/>
              <a:gd name="connsiteY2" fmla="*/ 23186 h 358260"/>
              <a:gd name="connsiteX3" fmla="*/ 102089 w 614186"/>
              <a:gd name="connsiteY3" fmla="*/ 358260 h 358260"/>
              <a:gd name="connsiteX4" fmla="*/ 141511 w 614186"/>
              <a:gd name="connsiteY4" fmla="*/ 250402 h 358260"/>
              <a:gd name="connsiteX5" fmla="*/ -1 w 614186"/>
              <a:gd name="connsiteY5" fmla="*/ 259753 h 358260"/>
              <a:gd name="connsiteX0" fmla="*/ -1 w 596044"/>
              <a:gd name="connsiteY0" fmla="*/ 259753 h 358260"/>
              <a:gd name="connsiteX1" fmla="*/ 385494 w 596044"/>
              <a:gd name="connsiteY1" fmla="*/ 0 h 358260"/>
              <a:gd name="connsiteX2" fmla="*/ 596044 w 596044"/>
              <a:gd name="connsiteY2" fmla="*/ 16334 h 358260"/>
              <a:gd name="connsiteX3" fmla="*/ 102089 w 596044"/>
              <a:gd name="connsiteY3" fmla="*/ 358260 h 358260"/>
              <a:gd name="connsiteX4" fmla="*/ 141511 w 596044"/>
              <a:gd name="connsiteY4" fmla="*/ 250402 h 358260"/>
              <a:gd name="connsiteX5" fmla="*/ -1 w 596044"/>
              <a:gd name="connsiteY5" fmla="*/ 259753 h 358260"/>
              <a:gd name="connsiteX0" fmla="*/ -1 w 596044"/>
              <a:gd name="connsiteY0" fmla="*/ 259753 h 347422"/>
              <a:gd name="connsiteX1" fmla="*/ 385494 w 596044"/>
              <a:gd name="connsiteY1" fmla="*/ 0 h 347422"/>
              <a:gd name="connsiteX2" fmla="*/ 596044 w 596044"/>
              <a:gd name="connsiteY2" fmla="*/ 16334 h 347422"/>
              <a:gd name="connsiteX3" fmla="*/ 106814 w 596044"/>
              <a:gd name="connsiteY3" fmla="*/ 347422 h 347422"/>
              <a:gd name="connsiteX4" fmla="*/ 141511 w 596044"/>
              <a:gd name="connsiteY4" fmla="*/ 250402 h 347422"/>
              <a:gd name="connsiteX5" fmla="*/ -1 w 596044"/>
              <a:gd name="connsiteY5" fmla="*/ 259753 h 34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6044" h="347422">
                <a:moveTo>
                  <a:pt x="-1" y="259753"/>
                </a:moveTo>
                <a:lnTo>
                  <a:pt x="385494" y="0"/>
                </a:lnTo>
                <a:lnTo>
                  <a:pt x="596044" y="16334"/>
                </a:lnTo>
                <a:lnTo>
                  <a:pt x="106814" y="347422"/>
                </a:lnTo>
                <a:lnTo>
                  <a:pt x="141511" y="250402"/>
                </a:lnTo>
                <a:lnTo>
                  <a:pt x="-1" y="259753"/>
                </a:lnTo>
                <a:close/>
              </a:path>
            </a:pathLst>
          </a:custGeom>
          <a:solidFill>
            <a:srgbClr val="F9DA47"/>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97" name="任意多边形 282">
            <a:extLst>
              <a:ext uri="{FF2B5EF4-FFF2-40B4-BE49-F238E27FC236}">
                <a16:creationId xmlns:a16="http://schemas.microsoft.com/office/drawing/2014/main" id="{E04E65AD-B2B8-FE9E-ABF4-CC73AEDF8B72}"/>
              </a:ext>
            </a:extLst>
          </p:cNvPr>
          <p:cNvSpPr/>
          <p:nvPr/>
        </p:nvSpPr>
        <p:spPr>
          <a:xfrm rot="19920000" flipH="1">
            <a:off x="9004272" y="1084514"/>
            <a:ext cx="248380" cy="206473"/>
          </a:xfrm>
          <a:custGeom>
            <a:avLst/>
            <a:gdLst>
              <a:gd name="connsiteX0" fmla="*/ 0 w 531659"/>
              <a:gd name="connsiteY0" fmla="*/ 243271 h 363453"/>
              <a:gd name="connsiteX1" fmla="*/ 365629 w 531659"/>
              <a:gd name="connsiteY1" fmla="*/ 0 h 363453"/>
              <a:gd name="connsiteX2" fmla="*/ 531659 w 531659"/>
              <a:gd name="connsiteY2" fmla="*/ 78349 h 363453"/>
              <a:gd name="connsiteX3" fmla="*/ 92636 w 531659"/>
              <a:gd name="connsiteY3" fmla="*/ 363453 h 363453"/>
              <a:gd name="connsiteX4" fmla="*/ 127011 w 531659"/>
              <a:gd name="connsiteY4" fmla="*/ 257476 h 363453"/>
              <a:gd name="connsiteX5" fmla="*/ 0 w 531659"/>
              <a:gd name="connsiteY5" fmla="*/ 243271 h 363453"/>
              <a:gd name="connsiteX0" fmla="*/ 0 w 604731"/>
              <a:gd name="connsiteY0" fmla="*/ 243271 h 363453"/>
              <a:gd name="connsiteX1" fmla="*/ 365629 w 604731"/>
              <a:gd name="connsiteY1" fmla="*/ 0 h 363453"/>
              <a:gd name="connsiteX2" fmla="*/ 604730 w 604731"/>
              <a:gd name="connsiteY2" fmla="*/ 28381 h 363453"/>
              <a:gd name="connsiteX3" fmla="*/ 92636 w 604731"/>
              <a:gd name="connsiteY3" fmla="*/ 363453 h 363453"/>
              <a:gd name="connsiteX4" fmla="*/ 127011 w 604731"/>
              <a:gd name="connsiteY4" fmla="*/ 257476 h 363453"/>
              <a:gd name="connsiteX5" fmla="*/ 0 w 604731"/>
              <a:gd name="connsiteY5" fmla="*/ 243271 h 363453"/>
              <a:gd name="connsiteX0" fmla="*/ 0 w 594321"/>
              <a:gd name="connsiteY0" fmla="*/ 243271 h 363453"/>
              <a:gd name="connsiteX1" fmla="*/ 365629 w 594321"/>
              <a:gd name="connsiteY1" fmla="*/ 0 h 363453"/>
              <a:gd name="connsiteX2" fmla="*/ 594321 w 594321"/>
              <a:gd name="connsiteY2" fmla="*/ 23186 h 363453"/>
              <a:gd name="connsiteX3" fmla="*/ 92636 w 594321"/>
              <a:gd name="connsiteY3" fmla="*/ 363453 h 363453"/>
              <a:gd name="connsiteX4" fmla="*/ 127011 w 594321"/>
              <a:gd name="connsiteY4" fmla="*/ 257476 h 363453"/>
              <a:gd name="connsiteX5" fmla="*/ 0 w 594321"/>
              <a:gd name="connsiteY5" fmla="*/ 243271 h 363453"/>
              <a:gd name="connsiteX0" fmla="*/ 0 w 594321"/>
              <a:gd name="connsiteY0" fmla="*/ 243271 h 358260"/>
              <a:gd name="connsiteX1" fmla="*/ 365629 w 594321"/>
              <a:gd name="connsiteY1" fmla="*/ 0 h 358260"/>
              <a:gd name="connsiteX2" fmla="*/ 594321 w 594321"/>
              <a:gd name="connsiteY2" fmla="*/ 23186 h 358260"/>
              <a:gd name="connsiteX3" fmla="*/ 82224 w 594321"/>
              <a:gd name="connsiteY3" fmla="*/ 358260 h 358260"/>
              <a:gd name="connsiteX4" fmla="*/ 127011 w 594321"/>
              <a:gd name="connsiteY4" fmla="*/ 257476 h 358260"/>
              <a:gd name="connsiteX5" fmla="*/ 0 w 594321"/>
              <a:gd name="connsiteY5" fmla="*/ 243271 h 358260"/>
              <a:gd name="connsiteX0" fmla="*/ -1 w 614186"/>
              <a:gd name="connsiteY0" fmla="*/ 259753 h 358260"/>
              <a:gd name="connsiteX1" fmla="*/ 385494 w 614186"/>
              <a:gd name="connsiteY1" fmla="*/ 0 h 358260"/>
              <a:gd name="connsiteX2" fmla="*/ 614186 w 614186"/>
              <a:gd name="connsiteY2" fmla="*/ 23186 h 358260"/>
              <a:gd name="connsiteX3" fmla="*/ 102089 w 614186"/>
              <a:gd name="connsiteY3" fmla="*/ 358260 h 358260"/>
              <a:gd name="connsiteX4" fmla="*/ 146876 w 614186"/>
              <a:gd name="connsiteY4" fmla="*/ 257476 h 358260"/>
              <a:gd name="connsiteX5" fmla="*/ -1 w 614186"/>
              <a:gd name="connsiteY5" fmla="*/ 259753 h 358260"/>
              <a:gd name="connsiteX0" fmla="*/ -1 w 614186"/>
              <a:gd name="connsiteY0" fmla="*/ 259753 h 358260"/>
              <a:gd name="connsiteX1" fmla="*/ 385494 w 614186"/>
              <a:gd name="connsiteY1" fmla="*/ 0 h 358260"/>
              <a:gd name="connsiteX2" fmla="*/ 614186 w 614186"/>
              <a:gd name="connsiteY2" fmla="*/ 23186 h 358260"/>
              <a:gd name="connsiteX3" fmla="*/ 102089 w 614186"/>
              <a:gd name="connsiteY3" fmla="*/ 358260 h 358260"/>
              <a:gd name="connsiteX4" fmla="*/ 141511 w 614186"/>
              <a:gd name="connsiteY4" fmla="*/ 250402 h 358260"/>
              <a:gd name="connsiteX5" fmla="*/ -1 w 614186"/>
              <a:gd name="connsiteY5" fmla="*/ 259753 h 358260"/>
              <a:gd name="connsiteX0" fmla="*/ -1 w 596044"/>
              <a:gd name="connsiteY0" fmla="*/ 259753 h 358260"/>
              <a:gd name="connsiteX1" fmla="*/ 385494 w 596044"/>
              <a:gd name="connsiteY1" fmla="*/ 0 h 358260"/>
              <a:gd name="connsiteX2" fmla="*/ 596044 w 596044"/>
              <a:gd name="connsiteY2" fmla="*/ 16334 h 358260"/>
              <a:gd name="connsiteX3" fmla="*/ 102089 w 596044"/>
              <a:gd name="connsiteY3" fmla="*/ 358260 h 358260"/>
              <a:gd name="connsiteX4" fmla="*/ 141511 w 596044"/>
              <a:gd name="connsiteY4" fmla="*/ 250402 h 358260"/>
              <a:gd name="connsiteX5" fmla="*/ -1 w 596044"/>
              <a:gd name="connsiteY5" fmla="*/ 259753 h 358260"/>
              <a:gd name="connsiteX0" fmla="*/ -1 w 596044"/>
              <a:gd name="connsiteY0" fmla="*/ 259753 h 347422"/>
              <a:gd name="connsiteX1" fmla="*/ 385494 w 596044"/>
              <a:gd name="connsiteY1" fmla="*/ 0 h 347422"/>
              <a:gd name="connsiteX2" fmla="*/ 596044 w 596044"/>
              <a:gd name="connsiteY2" fmla="*/ 16334 h 347422"/>
              <a:gd name="connsiteX3" fmla="*/ 106814 w 596044"/>
              <a:gd name="connsiteY3" fmla="*/ 347422 h 347422"/>
              <a:gd name="connsiteX4" fmla="*/ 141511 w 596044"/>
              <a:gd name="connsiteY4" fmla="*/ 250402 h 347422"/>
              <a:gd name="connsiteX5" fmla="*/ -1 w 596044"/>
              <a:gd name="connsiteY5" fmla="*/ 259753 h 34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6044" h="347422">
                <a:moveTo>
                  <a:pt x="-1" y="259753"/>
                </a:moveTo>
                <a:lnTo>
                  <a:pt x="385494" y="0"/>
                </a:lnTo>
                <a:lnTo>
                  <a:pt x="596044" y="16334"/>
                </a:lnTo>
                <a:lnTo>
                  <a:pt x="106814" y="347422"/>
                </a:lnTo>
                <a:lnTo>
                  <a:pt x="141511" y="250402"/>
                </a:lnTo>
                <a:lnTo>
                  <a:pt x="-1" y="259753"/>
                </a:lnTo>
                <a:close/>
              </a:path>
            </a:pathLst>
          </a:custGeom>
          <a:solidFill>
            <a:srgbClr val="FEECAD"/>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98" name="任意多边形 298">
            <a:extLst>
              <a:ext uri="{FF2B5EF4-FFF2-40B4-BE49-F238E27FC236}">
                <a16:creationId xmlns:a16="http://schemas.microsoft.com/office/drawing/2014/main" id="{C295B242-952B-07A9-B80C-9C91FD945AD7}"/>
              </a:ext>
            </a:extLst>
          </p:cNvPr>
          <p:cNvSpPr/>
          <p:nvPr/>
        </p:nvSpPr>
        <p:spPr>
          <a:xfrm rot="840000" flipH="1" flipV="1">
            <a:off x="8908670" y="1238294"/>
            <a:ext cx="300791" cy="78021"/>
          </a:xfrm>
          <a:custGeom>
            <a:avLst/>
            <a:gdLst>
              <a:gd name="connsiteX0" fmla="*/ 42448 w 394845"/>
              <a:gd name="connsiteY0" fmla="*/ 6355 h 150256"/>
              <a:gd name="connsiteX1" fmla="*/ 94562 w 394845"/>
              <a:gd name="connsiteY1" fmla="*/ 4963 h 150256"/>
              <a:gd name="connsiteX2" fmla="*/ 95757 w 394845"/>
              <a:gd name="connsiteY2" fmla="*/ 5239 h 150256"/>
              <a:gd name="connsiteX3" fmla="*/ 291900 w 394845"/>
              <a:gd name="connsiteY3" fmla="*/ 0 h 150256"/>
              <a:gd name="connsiteX4" fmla="*/ 394845 w 394845"/>
              <a:gd name="connsiteY4" fmla="*/ 138047 h 150256"/>
              <a:gd name="connsiteX5" fmla="*/ 105253 w 394845"/>
              <a:gd name="connsiteY5" fmla="*/ 148160 h 150256"/>
              <a:gd name="connsiteX6" fmla="*/ 105645 w 394845"/>
              <a:gd name="connsiteY6" fmla="*/ 147857 h 150256"/>
              <a:gd name="connsiteX7" fmla="*/ 36935 w 394845"/>
              <a:gd name="connsiteY7" fmla="*/ 150256 h 150256"/>
              <a:gd name="connsiteX8" fmla="*/ 20700 w 394845"/>
              <a:gd name="connsiteY8" fmla="*/ 137711 h 150256"/>
              <a:gd name="connsiteX9" fmla="*/ 0 w 394845"/>
              <a:gd name="connsiteY9" fmla="*/ 80435 h 150256"/>
              <a:gd name="connsiteX10" fmla="*/ 20700 w 394845"/>
              <a:gd name="connsiteY10" fmla="*/ 23160 h 150256"/>
              <a:gd name="connsiteX0" fmla="*/ 42448 w 394845"/>
              <a:gd name="connsiteY0" fmla="*/ 1392 h 145293"/>
              <a:gd name="connsiteX1" fmla="*/ 94562 w 394845"/>
              <a:gd name="connsiteY1" fmla="*/ 0 h 145293"/>
              <a:gd name="connsiteX2" fmla="*/ 95757 w 394845"/>
              <a:gd name="connsiteY2" fmla="*/ 276 h 145293"/>
              <a:gd name="connsiteX3" fmla="*/ 315333 w 394845"/>
              <a:gd name="connsiteY3" fmla="*/ 8209 h 145293"/>
              <a:gd name="connsiteX4" fmla="*/ 394845 w 394845"/>
              <a:gd name="connsiteY4" fmla="*/ 133084 h 145293"/>
              <a:gd name="connsiteX5" fmla="*/ 105253 w 394845"/>
              <a:gd name="connsiteY5" fmla="*/ 143197 h 145293"/>
              <a:gd name="connsiteX6" fmla="*/ 105645 w 394845"/>
              <a:gd name="connsiteY6" fmla="*/ 142894 h 145293"/>
              <a:gd name="connsiteX7" fmla="*/ 36935 w 394845"/>
              <a:gd name="connsiteY7" fmla="*/ 145293 h 145293"/>
              <a:gd name="connsiteX8" fmla="*/ 20700 w 394845"/>
              <a:gd name="connsiteY8" fmla="*/ 132748 h 145293"/>
              <a:gd name="connsiteX9" fmla="*/ 0 w 394845"/>
              <a:gd name="connsiteY9" fmla="*/ 75472 h 145293"/>
              <a:gd name="connsiteX10" fmla="*/ 20700 w 394845"/>
              <a:gd name="connsiteY10" fmla="*/ 18197 h 145293"/>
              <a:gd name="connsiteX11" fmla="*/ 42448 w 394845"/>
              <a:gd name="connsiteY11" fmla="*/ 1392 h 145293"/>
              <a:gd name="connsiteX0" fmla="*/ 42448 w 315333"/>
              <a:gd name="connsiteY0" fmla="*/ 1392 h 145293"/>
              <a:gd name="connsiteX1" fmla="*/ 94562 w 315333"/>
              <a:gd name="connsiteY1" fmla="*/ 0 h 145293"/>
              <a:gd name="connsiteX2" fmla="*/ 95757 w 315333"/>
              <a:gd name="connsiteY2" fmla="*/ 276 h 145293"/>
              <a:gd name="connsiteX3" fmla="*/ 315333 w 315333"/>
              <a:gd name="connsiteY3" fmla="*/ 8209 h 145293"/>
              <a:gd name="connsiteX4" fmla="*/ 311864 w 315333"/>
              <a:gd name="connsiteY4" fmla="*/ 136279 h 145293"/>
              <a:gd name="connsiteX5" fmla="*/ 105253 w 315333"/>
              <a:gd name="connsiteY5" fmla="*/ 143197 h 145293"/>
              <a:gd name="connsiteX6" fmla="*/ 105645 w 315333"/>
              <a:gd name="connsiteY6" fmla="*/ 142894 h 145293"/>
              <a:gd name="connsiteX7" fmla="*/ 36935 w 315333"/>
              <a:gd name="connsiteY7" fmla="*/ 145293 h 145293"/>
              <a:gd name="connsiteX8" fmla="*/ 20700 w 315333"/>
              <a:gd name="connsiteY8" fmla="*/ 132748 h 145293"/>
              <a:gd name="connsiteX9" fmla="*/ 0 w 315333"/>
              <a:gd name="connsiteY9" fmla="*/ 75472 h 145293"/>
              <a:gd name="connsiteX10" fmla="*/ 20700 w 315333"/>
              <a:gd name="connsiteY10" fmla="*/ 18197 h 145293"/>
              <a:gd name="connsiteX11" fmla="*/ 42448 w 315333"/>
              <a:gd name="connsiteY11" fmla="*/ 1392 h 145293"/>
              <a:gd name="connsiteX0" fmla="*/ 42448 w 316603"/>
              <a:gd name="connsiteY0" fmla="*/ 3041 h 146942"/>
              <a:gd name="connsiteX1" fmla="*/ 94562 w 316603"/>
              <a:gd name="connsiteY1" fmla="*/ 1649 h 146942"/>
              <a:gd name="connsiteX2" fmla="*/ 95757 w 316603"/>
              <a:gd name="connsiteY2" fmla="*/ 1925 h 146942"/>
              <a:gd name="connsiteX3" fmla="*/ 316603 w 316603"/>
              <a:gd name="connsiteY3" fmla="*/ 0 h 146942"/>
              <a:gd name="connsiteX4" fmla="*/ 311864 w 316603"/>
              <a:gd name="connsiteY4" fmla="*/ 137928 h 146942"/>
              <a:gd name="connsiteX5" fmla="*/ 105253 w 316603"/>
              <a:gd name="connsiteY5" fmla="*/ 144846 h 146942"/>
              <a:gd name="connsiteX6" fmla="*/ 105645 w 316603"/>
              <a:gd name="connsiteY6" fmla="*/ 144543 h 146942"/>
              <a:gd name="connsiteX7" fmla="*/ 36935 w 316603"/>
              <a:gd name="connsiteY7" fmla="*/ 146942 h 146942"/>
              <a:gd name="connsiteX8" fmla="*/ 20700 w 316603"/>
              <a:gd name="connsiteY8" fmla="*/ 134397 h 146942"/>
              <a:gd name="connsiteX9" fmla="*/ 0 w 316603"/>
              <a:gd name="connsiteY9" fmla="*/ 77121 h 146942"/>
              <a:gd name="connsiteX10" fmla="*/ 20700 w 316603"/>
              <a:gd name="connsiteY10" fmla="*/ 19846 h 146942"/>
              <a:gd name="connsiteX11" fmla="*/ 42448 w 316603"/>
              <a:gd name="connsiteY11" fmla="*/ 3041 h 146942"/>
              <a:gd name="connsiteX0" fmla="*/ 42448 w 325877"/>
              <a:gd name="connsiteY0" fmla="*/ 3041 h 146942"/>
              <a:gd name="connsiteX1" fmla="*/ 94562 w 325877"/>
              <a:gd name="connsiteY1" fmla="*/ 1649 h 146942"/>
              <a:gd name="connsiteX2" fmla="*/ 95757 w 325877"/>
              <a:gd name="connsiteY2" fmla="*/ 1925 h 146942"/>
              <a:gd name="connsiteX3" fmla="*/ 316603 w 325877"/>
              <a:gd name="connsiteY3" fmla="*/ 0 h 146942"/>
              <a:gd name="connsiteX4" fmla="*/ 325797 w 325877"/>
              <a:gd name="connsiteY4" fmla="*/ 141230 h 146942"/>
              <a:gd name="connsiteX5" fmla="*/ 105253 w 325877"/>
              <a:gd name="connsiteY5" fmla="*/ 144846 h 146942"/>
              <a:gd name="connsiteX6" fmla="*/ 105645 w 325877"/>
              <a:gd name="connsiteY6" fmla="*/ 144543 h 146942"/>
              <a:gd name="connsiteX7" fmla="*/ 36935 w 325877"/>
              <a:gd name="connsiteY7" fmla="*/ 146942 h 146942"/>
              <a:gd name="connsiteX8" fmla="*/ 20700 w 325877"/>
              <a:gd name="connsiteY8" fmla="*/ 134397 h 146942"/>
              <a:gd name="connsiteX9" fmla="*/ 0 w 325877"/>
              <a:gd name="connsiteY9" fmla="*/ 77121 h 146942"/>
              <a:gd name="connsiteX10" fmla="*/ 20700 w 325877"/>
              <a:gd name="connsiteY10" fmla="*/ 19846 h 146942"/>
              <a:gd name="connsiteX11" fmla="*/ 42448 w 325877"/>
              <a:gd name="connsiteY11" fmla="*/ 3041 h 146942"/>
              <a:gd name="connsiteX0" fmla="*/ 42448 w 331176"/>
              <a:gd name="connsiteY0" fmla="*/ 13984 h 157885"/>
              <a:gd name="connsiteX1" fmla="*/ 94562 w 331176"/>
              <a:gd name="connsiteY1" fmla="*/ 12592 h 157885"/>
              <a:gd name="connsiteX2" fmla="*/ 95757 w 331176"/>
              <a:gd name="connsiteY2" fmla="*/ 12868 h 157885"/>
              <a:gd name="connsiteX3" fmla="*/ 331176 w 331176"/>
              <a:gd name="connsiteY3" fmla="*/ 1 h 157885"/>
              <a:gd name="connsiteX4" fmla="*/ 325797 w 331176"/>
              <a:gd name="connsiteY4" fmla="*/ 152173 h 157885"/>
              <a:gd name="connsiteX5" fmla="*/ 105253 w 331176"/>
              <a:gd name="connsiteY5" fmla="*/ 155789 h 157885"/>
              <a:gd name="connsiteX6" fmla="*/ 105645 w 331176"/>
              <a:gd name="connsiteY6" fmla="*/ 155486 h 157885"/>
              <a:gd name="connsiteX7" fmla="*/ 36935 w 331176"/>
              <a:gd name="connsiteY7" fmla="*/ 157885 h 157885"/>
              <a:gd name="connsiteX8" fmla="*/ 20700 w 331176"/>
              <a:gd name="connsiteY8" fmla="*/ 145340 h 157885"/>
              <a:gd name="connsiteX9" fmla="*/ 0 w 331176"/>
              <a:gd name="connsiteY9" fmla="*/ 88064 h 157885"/>
              <a:gd name="connsiteX10" fmla="*/ 20700 w 331176"/>
              <a:gd name="connsiteY10" fmla="*/ 30789 h 157885"/>
              <a:gd name="connsiteX11" fmla="*/ 42448 w 331176"/>
              <a:gd name="connsiteY11" fmla="*/ 13984 h 157885"/>
              <a:gd name="connsiteX0" fmla="*/ 42448 w 331176"/>
              <a:gd name="connsiteY0" fmla="*/ 13982 h 157883"/>
              <a:gd name="connsiteX1" fmla="*/ 94562 w 331176"/>
              <a:gd name="connsiteY1" fmla="*/ 12590 h 157883"/>
              <a:gd name="connsiteX2" fmla="*/ 95757 w 331176"/>
              <a:gd name="connsiteY2" fmla="*/ 12866 h 157883"/>
              <a:gd name="connsiteX3" fmla="*/ 331176 w 331176"/>
              <a:gd name="connsiteY3" fmla="*/ -1 h 157883"/>
              <a:gd name="connsiteX4" fmla="*/ 318196 w 331176"/>
              <a:gd name="connsiteY4" fmla="*/ 155449 h 157883"/>
              <a:gd name="connsiteX5" fmla="*/ 105253 w 331176"/>
              <a:gd name="connsiteY5" fmla="*/ 155787 h 157883"/>
              <a:gd name="connsiteX6" fmla="*/ 105645 w 331176"/>
              <a:gd name="connsiteY6" fmla="*/ 155484 h 157883"/>
              <a:gd name="connsiteX7" fmla="*/ 36935 w 331176"/>
              <a:gd name="connsiteY7" fmla="*/ 157883 h 157883"/>
              <a:gd name="connsiteX8" fmla="*/ 20700 w 331176"/>
              <a:gd name="connsiteY8" fmla="*/ 145338 h 157883"/>
              <a:gd name="connsiteX9" fmla="*/ 0 w 331176"/>
              <a:gd name="connsiteY9" fmla="*/ 88062 h 157883"/>
              <a:gd name="connsiteX10" fmla="*/ 20700 w 331176"/>
              <a:gd name="connsiteY10" fmla="*/ 30787 h 157883"/>
              <a:gd name="connsiteX11" fmla="*/ 42448 w 331176"/>
              <a:gd name="connsiteY11" fmla="*/ 13982 h 157883"/>
              <a:gd name="connsiteX0" fmla="*/ 42448 w 331176"/>
              <a:gd name="connsiteY0" fmla="*/ 13984 h 157885"/>
              <a:gd name="connsiteX1" fmla="*/ 94562 w 331176"/>
              <a:gd name="connsiteY1" fmla="*/ 12592 h 157885"/>
              <a:gd name="connsiteX2" fmla="*/ 95757 w 331176"/>
              <a:gd name="connsiteY2" fmla="*/ 12868 h 157885"/>
              <a:gd name="connsiteX3" fmla="*/ 331176 w 331176"/>
              <a:gd name="connsiteY3" fmla="*/ 1 h 157885"/>
              <a:gd name="connsiteX4" fmla="*/ 313127 w 331176"/>
              <a:gd name="connsiteY4" fmla="*/ 157639 h 157885"/>
              <a:gd name="connsiteX5" fmla="*/ 105253 w 331176"/>
              <a:gd name="connsiteY5" fmla="*/ 155789 h 157885"/>
              <a:gd name="connsiteX6" fmla="*/ 105645 w 331176"/>
              <a:gd name="connsiteY6" fmla="*/ 155486 h 157885"/>
              <a:gd name="connsiteX7" fmla="*/ 36935 w 331176"/>
              <a:gd name="connsiteY7" fmla="*/ 157885 h 157885"/>
              <a:gd name="connsiteX8" fmla="*/ 20700 w 331176"/>
              <a:gd name="connsiteY8" fmla="*/ 145340 h 157885"/>
              <a:gd name="connsiteX9" fmla="*/ 0 w 331176"/>
              <a:gd name="connsiteY9" fmla="*/ 88064 h 157885"/>
              <a:gd name="connsiteX10" fmla="*/ 20700 w 331176"/>
              <a:gd name="connsiteY10" fmla="*/ 30789 h 157885"/>
              <a:gd name="connsiteX11" fmla="*/ 42448 w 331176"/>
              <a:gd name="connsiteY11" fmla="*/ 13984 h 157885"/>
              <a:gd name="connsiteX0" fmla="*/ 42448 w 331176"/>
              <a:gd name="connsiteY0" fmla="*/ 13982 h 157883"/>
              <a:gd name="connsiteX1" fmla="*/ 94562 w 331176"/>
              <a:gd name="connsiteY1" fmla="*/ 12590 h 157883"/>
              <a:gd name="connsiteX2" fmla="*/ 95757 w 331176"/>
              <a:gd name="connsiteY2" fmla="*/ 12866 h 157883"/>
              <a:gd name="connsiteX3" fmla="*/ 331176 w 331176"/>
              <a:gd name="connsiteY3" fmla="*/ -1 h 157883"/>
              <a:gd name="connsiteX4" fmla="*/ 313127 w 331176"/>
              <a:gd name="connsiteY4" fmla="*/ 157637 h 157883"/>
              <a:gd name="connsiteX5" fmla="*/ 105253 w 331176"/>
              <a:gd name="connsiteY5" fmla="*/ 155787 h 157883"/>
              <a:gd name="connsiteX6" fmla="*/ 105645 w 331176"/>
              <a:gd name="connsiteY6" fmla="*/ 155484 h 157883"/>
              <a:gd name="connsiteX7" fmla="*/ 36935 w 331176"/>
              <a:gd name="connsiteY7" fmla="*/ 157883 h 157883"/>
              <a:gd name="connsiteX8" fmla="*/ 20700 w 331176"/>
              <a:gd name="connsiteY8" fmla="*/ 145338 h 157883"/>
              <a:gd name="connsiteX9" fmla="*/ 0 w 331176"/>
              <a:gd name="connsiteY9" fmla="*/ 88062 h 157883"/>
              <a:gd name="connsiteX10" fmla="*/ 20700 w 331176"/>
              <a:gd name="connsiteY10" fmla="*/ 30787 h 157883"/>
              <a:gd name="connsiteX11" fmla="*/ 42448 w 331176"/>
              <a:gd name="connsiteY11" fmla="*/ 13982 h 157883"/>
              <a:gd name="connsiteX0" fmla="*/ 42448 w 331808"/>
              <a:gd name="connsiteY0" fmla="*/ 9600 h 153501"/>
              <a:gd name="connsiteX1" fmla="*/ 94562 w 331808"/>
              <a:gd name="connsiteY1" fmla="*/ 8208 h 153501"/>
              <a:gd name="connsiteX2" fmla="*/ 95757 w 331808"/>
              <a:gd name="connsiteY2" fmla="*/ 8484 h 153501"/>
              <a:gd name="connsiteX3" fmla="*/ 331808 w 331808"/>
              <a:gd name="connsiteY3" fmla="*/ 1 h 153501"/>
              <a:gd name="connsiteX4" fmla="*/ 313127 w 331808"/>
              <a:gd name="connsiteY4" fmla="*/ 153255 h 153501"/>
              <a:gd name="connsiteX5" fmla="*/ 105253 w 331808"/>
              <a:gd name="connsiteY5" fmla="*/ 151405 h 153501"/>
              <a:gd name="connsiteX6" fmla="*/ 105645 w 331808"/>
              <a:gd name="connsiteY6" fmla="*/ 151102 h 153501"/>
              <a:gd name="connsiteX7" fmla="*/ 36935 w 331808"/>
              <a:gd name="connsiteY7" fmla="*/ 153501 h 153501"/>
              <a:gd name="connsiteX8" fmla="*/ 20700 w 331808"/>
              <a:gd name="connsiteY8" fmla="*/ 140956 h 153501"/>
              <a:gd name="connsiteX9" fmla="*/ 0 w 331808"/>
              <a:gd name="connsiteY9" fmla="*/ 83680 h 153501"/>
              <a:gd name="connsiteX10" fmla="*/ 20700 w 331808"/>
              <a:gd name="connsiteY10" fmla="*/ 26405 h 153501"/>
              <a:gd name="connsiteX11" fmla="*/ 42448 w 331808"/>
              <a:gd name="connsiteY11" fmla="*/ 9600 h 153501"/>
              <a:gd name="connsiteX0" fmla="*/ 42448 w 327371"/>
              <a:gd name="connsiteY0" fmla="*/ 3026 h 146927"/>
              <a:gd name="connsiteX1" fmla="*/ 94562 w 327371"/>
              <a:gd name="connsiteY1" fmla="*/ 1634 h 146927"/>
              <a:gd name="connsiteX2" fmla="*/ 95757 w 327371"/>
              <a:gd name="connsiteY2" fmla="*/ 1910 h 146927"/>
              <a:gd name="connsiteX3" fmla="*/ 327372 w 327371"/>
              <a:gd name="connsiteY3" fmla="*/ 0 h 146927"/>
              <a:gd name="connsiteX4" fmla="*/ 313127 w 327371"/>
              <a:gd name="connsiteY4" fmla="*/ 146681 h 146927"/>
              <a:gd name="connsiteX5" fmla="*/ 105253 w 327371"/>
              <a:gd name="connsiteY5" fmla="*/ 144831 h 146927"/>
              <a:gd name="connsiteX6" fmla="*/ 105645 w 327371"/>
              <a:gd name="connsiteY6" fmla="*/ 144528 h 146927"/>
              <a:gd name="connsiteX7" fmla="*/ 36935 w 327371"/>
              <a:gd name="connsiteY7" fmla="*/ 146927 h 146927"/>
              <a:gd name="connsiteX8" fmla="*/ 20700 w 327371"/>
              <a:gd name="connsiteY8" fmla="*/ 134382 h 146927"/>
              <a:gd name="connsiteX9" fmla="*/ 0 w 327371"/>
              <a:gd name="connsiteY9" fmla="*/ 77106 h 146927"/>
              <a:gd name="connsiteX10" fmla="*/ 20700 w 327371"/>
              <a:gd name="connsiteY10" fmla="*/ 19831 h 146927"/>
              <a:gd name="connsiteX11" fmla="*/ 42448 w 327371"/>
              <a:gd name="connsiteY11" fmla="*/ 3026 h 146927"/>
              <a:gd name="connsiteX0" fmla="*/ 42448 w 329905"/>
              <a:gd name="connsiteY0" fmla="*/ 4119 h 148020"/>
              <a:gd name="connsiteX1" fmla="*/ 94562 w 329905"/>
              <a:gd name="connsiteY1" fmla="*/ 2727 h 148020"/>
              <a:gd name="connsiteX2" fmla="*/ 95757 w 329905"/>
              <a:gd name="connsiteY2" fmla="*/ 3003 h 148020"/>
              <a:gd name="connsiteX3" fmla="*/ 329905 w 329905"/>
              <a:gd name="connsiteY3" fmla="*/ 1 h 148020"/>
              <a:gd name="connsiteX4" fmla="*/ 313127 w 329905"/>
              <a:gd name="connsiteY4" fmla="*/ 147774 h 148020"/>
              <a:gd name="connsiteX5" fmla="*/ 105253 w 329905"/>
              <a:gd name="connsiteY5" fmla="*/ 145924 h 148020"/>
              <a:gd name="connsiteX6" fmla="*/ 105645 w 329905"/>
              <a:gd name="connsiteY6" fmla="*/ 145621 h 148020"/>
              <a:gd name="connsiteX7" fmla="*/ 36935 w 329905"/>
              <a:gd name="connsiteY7" fmla="*/ 148020 h 148020"/>
              <a:gd name="connsiteX8" fmla="*/ 20700 w 329905"/>
              <a:gd name="connsiteY8" fmla="*/ 135475 h 148020"/>
              <a:gd name="connsiteX9" fmla="*/ 0 w 329905"/>
              <a:gd name="connsiteY9" fmla="*/ 78199 h 148020"/>
              <a:gd name="connsiteX10" fmla="*/ 20700 w 329905"/>
              <a:gd name="connsiteY10" fmla="*/ 20924 h 148020"/>
              <a:gd name="connsiteX11" fmla="*/ 42448 w 329905"/>
              <a:gd name="connsiteY11" fmla="*/ 4119 h 14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905" h="148020">
                <a:moveTo>
                  <a:pt x="42448" y="4119"/>
                </a:moveTo>
                <a:lnTo>
                  <a:pt x="94562" y="2727"/>
                </a:lnTo>
                <a:lnTo>
                  <a:pt x="95757" y="3003"/>
                </a:lnTo>
                <a:lnTo>
                  <a:pt x="329905" y="1"/>
                </a:lnTo>
                <a:cubicBezTo>
                  <a:pt x="328749" y="42691"/>
                  <a:pt x="314283" y="105084"/>
                  <a:pt x="313127" y="147774"/>
                </a:cubicBezTo>
                <a:lnTo>
                  <a:pt x="105253" y="145924"/>
                </a:lnTo>
                <a:lnTo>
                  <a:pt x="105645" y="145621"/>
                </a:lnTo>
                <a:lnTo>
                  <a:pt x="36935" y="148020"/>
                </a:lnTo>
                <a:lnTo>
                  <a:pt x="20700" y="135475"/>
                </a:lnTo>
                <a:cubicBezTo>
                  <a:pt x="7910" y="120817"/>
                  <a:pt x="0" y="100567"/>
                  <a:pt x="0" y="78199"/>
                </a:cubicBezTo>
                <a:cubicBezTo>
                  <a:pt x="0" y="55831"/>
                  <a:pt x="7910" y="35581"/>
                  <a:pt x="20700" y="20924"/>
                </a:cubicBezTo>
                <a:lnTo>
                  <a:pt x="42448" y="4119"/>
                </a:lnTo>
                <a:close/>
              </a:path>
            </a:pathLst>
          </a:custGeom>
          <a:solidFill>
            <a:srgbClr val="F6B193"/>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899" name="任意多边形 307">
            <a:extLst>
              <a:ext uri="{FF2B5EF4-FFF2-40B4-BE49-F238E27FC236}">
                <a16:creationId xmlns:a16="http://schemas.microsoft.com/office/drawing/2014/main" id="{8EFE94E2-5BD8-3C90-4DCB-21AC323C4483}"/>
              </a:ext>
            </a:extLst>
          </p:cNvPr>
          <p:cNvSpPr/>
          <p:nvPr/>
        </p:nvSpPr>
        <p:spPr>
          <a:xfrm rot="780000" flipH="1">
            <a:off x="9199693" y="1309451"/>
            <a:ext cx="280091" cy="79200"/>
          </a:xfrm>
          <a:custGeom>
            <a:avLst/>
            <a:gdLst>
              <a:gd name="connsiteX0" fmla="*/ 136643 w 436696"/>
              <a:gd name="connsiteY0" fmla="*/ 4951 h 147757"/>
              <a:gd name="connsiteX1" fmla="*/ 436687 w 436696"/>
              <a:gd name="connsiteY1" fmla="*/ 0 h 147757"/>
              <a:gd name="connsiteX2" fmla="*/ 436696 w 436696"/>
              <a:gd name="connsiteY2" fmla="*/ 463 h 147757"/>
              <a:gd name="connsiteX3" fmla="*/ 411329 w 436696"/>
              <a:gd name="connsiteY3" fmla="*/ 10541 h 147757"/>
              <a:gd name="connsiteX4" fmla="*/ 367920 w 436696"/>
              <a:gd name="connsiteY4" fmla="*/ 72293 h 147757"/>
              <a:gd name="connsiteX5" fmla="*/ 411328 w 436696"/>
              <a:gd name="connsiteY5" fmla="*/ 134046 h 147757"/>
              <a:gd name="connsiteX6" fmla="*/ 427077 w 436696"/>
              <a:gd name="connsiteY6" fmla="*/ 140303 h 147757"/>
              <a:gd name="connsiteX7" fmla="*/ 0 w 436696"/>
              <a:gd name="connsiteY7" fmla="*/ 147757 h 147757"/>
              <a:gd name="connsiteX8" fmla="*/ 136643 w 436696"/>
              <a:gd name="connsiteY8" fmla="*/ 4951 h 147757"/>
              <a:gd name="connsiteX0" fmla="*/ 0 w 485375"/>
              <a:gd name="connsiteY0" fmla="*/ 6325 h 147757"/>
              <a:gd name="connsiteX1" fmla="*/ 485366 w 485375"/>
              <a:gd name="connsiteY1" fmla="*/ 0 h 147757"/>
              <a:gd name="connsiteX2" fmla="*/ 485375 w 485375"/>
              <a:gd name="connsiteY2" fmla="*/ 463 h 147757"/>
              <a:gd name="connsiteX3" fmla="*/ 460008 w 485375"/>
              <a:gd name="connsiteY3" fmla="*/ 10541 h 147757"/>
              <a:gd name="connsiteX4" fmla="*/ 416599 w 485375"/>
              <a:gd name="connsiteY4" fmla="*/ 72293 h 147757"/>
              <a:gd name="connsiteX5" fmla="*/ 460007 w 485375"/>
              <a:gd name="connsiteY5" fmla="*/ 134046 h 147757"/>
              <a:gd name="connsiteX6" fmla="*/ 475756 w 485375"/>
              <a:gd name="connsiteY6" fmla="*/ 140303 h 147757"/>
              <a:gd name="connsiteX7" fmla="*/ 48679 w 485375"/>
              <a:gd name="connsiteY7" fmla="*/ 147757 h 147757"/>
              <a:gd name="connsiteX8" fmla="*/ 0 w 485375"/>
              <a:gd name="connsiteY8" fmla="*/ 6325 h 14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375" h="147757">
                <a:moveTo>
                  <a:pt x="0" y="6325"/>
                </a:moveTo>
                <a:lnTo>
                  <a:pt x="485366" y="0"/>
                </a:lnTo>
                <a:cubicBezTo>
                  <a:pt x="485369" y="154"/>
                  <a:pt x="485372" y="309"/>
                  <a:pt x="485375" y="463"/>
                </a:cubicBezTo>
                <a:lnTo>
                  <a:pt x="460008" y="10541"/>
                </a:lnTo>
                <a:cubicBezTo>
                  <a:pt x="433187" y="26344"/>
                  <a:pt x="416599" y="48177"/>
                  <a:pt x="416599" y="72293"/>
                </a:cubicBezTo>
                <a:cubicBezTo>
                  <a:pt x="416599" y="96409"/>
                  <a:pt x="433187" y="118242"/>
                  <a:pt x="460007" y="134046"/>
                </a:cubicBezTo>
                <a:lnTo>
                  <a:pt x="475756" y="140303"/>
                </a:lnTo>
                <a:lnTo>
                  <a:pt x="48679" y="147757"/>
                </a:lnTo>
                <a:lnTo>
                  <a:pt x="0" y="6325"/>
                </a:lnTo>
                <a:close/>
              </a:path>
            </a:pathLst>
          </a:custGeom>
          <a:solidFill>
            <a:srgbClr val="0C86AF"/>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00" name="任意多边形 306">
            <a:extLst>
              <a:ext uri="{FF2B5EF4-FFF2-40B4-BE49-F238E27FC236}">
                <a16:creationId xmlns:a16="http://schemas.microsoft.com/office/drawing/2014/main" id="{DF6B0429-1587-4C36-AD84-7C50A3105520}"/>
              </a:ext>
            </a:extLst>
          </p:cNvPr>
          <p:cNvSpPr/>
          <p:nvPr/>
        </p:nvSpPr>
        <p:spPr>
          <a:xfrm rot="780000" flipH="1">
            <a:off x="9199779" y="1302576"/>
            <a:ext cx="280091" cy="79200"/>
          </a:xfrm>
          <a:custGeom>
            <a:avLst/>
            <a:gdLst>
              <a:gd name="connsiteX0" fmla="*/ 136643 w 436696"/>
              <a:gd name="connsiteY0" fmla="*/ 4951 h 147757"/>
              <a:gd name="connsiteX1" fmla="*/ 436687 w 436696"/>
              <a:gd name="connsiteY1" fmla="*/ 0 h 147757"/>
              <a:gd name="connsiteX2" fmla="*/ 436696 w 436696"/>
              <a:gd name="connsiteY2" fmla="*/ 463 h 147757"/>
              <a:gd name="connsiteX3" fmla="*/ 411329 w 436696"/>
              <a:gd name="connsiteY3" fmla="*/ 10541 h 147757"/>
              <a:gd name="connsiteX4" fmla="*/ 367920 w 436696"/>
              <a:gd name="connsiteY4" fmla="*/ 72293 h 147757"/>
              <a:gd name="connsiteX5" fmla="*/ 411328 w 436696"/>
              <a:gd name="connsiteY5" fmla="*/ 134046 h 147757"/>
              <a:gd name="connsiteX6" fmla="*/ 427077 w 436696"/>
              <a:gd name="connsiteY6" fmla="*/ 140303 h 147757"/>
              <a:gd name="connsiteX7" fmla="*/ 0 w 436696"/>
              <a:gd name="connsiteY7" fmla="*/ 147757 h 147757"/>
              <a:gd name="connsiteX8" fmla="*/ 136643 w 436696"/>
              <a:gd name="connsiteY8" fmla="*/ 4951 h 147757"/>
              <a:gd name="connsiteX0" fmla="*/ 0 w 485375"/>
              <a:gd name="connsiteY0" fmla="*/ 6325 h 147757"/>
              <a:gd name="connsiteX1" fmla="*/ 485366 w 485375"/>
              <a:gd name="connsiteY1" fmla="*/ 0 h 147757"/>
              <a:gd name="connsiteX2" fmla="*/ 485375 w 485375"/>
              <a:gd name="connsiteY2" fmla="*/ 463 h 147757"/>
              <a:gd name="connsiteX3" fmla="*/ 460008 w 485375"/>
              <a:gd name="connsiteY3" fmla="*/ 10541 h 147757"/>
              <a:gd name="connsiteX4" fmla="*/ 416599 w 485375"/>
              <a:gd name="connsiteY4" fmla="*/ 72293 h 147757"/>
              <a:gd name="connsiteX5" fmla="*/ 460007 w 485375"/>
              <a:gd name="connsiteY5" fmla="*/ 134046 h 147757"/>
              <a:gd name="connsiteX6" fmla="*/ 475756 w 485375"/>
              <a:gd name="connsiteY6" fmla="*/ 140303 h 147757"/>
              <a:gd name="connsiteX7" fmla="*/ 48679 w 485375"/>
              <a:gd name="connsiteY7" fmla="*/ 147757 h 147757"/>
              <a:gd name="connsiteX8" fmla="*/ 0 w 485375"/>
              <a:gd name="connsiteY8" fmla="*/ 6325 h 14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375" h="147757">
                <a:moveTo>
                  <a:pt x="0" y="6325"/>
                </a:moveTo>
                <a:lnTo>
                  <a:pt x="485366" y="0"/>
                </a:lnTo>
                <a:cubicBezTo>
                  <a:pt x="485369" y="154"/>
                  <a:pt x="485372" y="309"/>
                  <a:pt x="485375" y="463"/>
                </a:cubicBezTo>
                <a:lnTo>
                  <a:pt x="460008" y="10541"/>
                </a:lnTo>
                <a:cubicBezTo>
                  <a:pt x="433187" y="26344"/>
                  <a:pt x="416599" y="48177"/>
                  <a:pt x="416599" y="72293"/>
                </a:cubicBezTo>
                <a:cubicBezTo>
                  <a:pt x="416599" y="96409"/>
                  <a:pt x="433187" y="118242"/>
                  <a:pt x="460007" y="134046"/>
                </a:cubicBezTo>
                <a:lnTo>
                  <a:pt x="475756" y="140303"/>
                </a:lnTo>
                <a:lnTo>
                  <a:pt x="48679" y="147757"/>
                </a:lnTo>
                <a:lnTo>
                  <a:pt x="0" y="6325"/>
                </a:lnTo>
                <a:close/>
              </a:path>
            </a:pathLst>
          </a:custGeom>
          <a:solidFill>
            <a:srgbClr val="92BDD8"/>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01" name="任意多边形 310">
            <a:extLst>
              <a:ext uri="{FF2B5EF4-FFF2-40B4-BE49-F238E27FC236}">
                <a16:creationId xmlns:a16="http://schemas.microsoft.com/office/drawing/2014/main" id="{2D92218B-E523-B624-7199-86F2D9185CFF}"/>
              </a:ext>
            </a:extLst>
          </p:cNvPr>
          <p:cNvSpPr/>
          <p:nvPr/>
        </p:nvSpPr>
        <p:spPr>
          <a:xfrm rot="20220000" flipH="1">
            <a:off x="9277254" y="1166801"/>
            <a:ext cx="199352" cy="171376"/>
          </a:xfrm>
          <a:custGeom>
            <a:avLst/>
            <a:gdLst>
              <a:gd name="connsiteX0" fmla="*/ 0 w 215027"/>
              <a:gd name="connsiteY0" fmla="*/ 123051 h 156392"/>
              <a:gd name="connsiteX1" fmla="*/ 151360 w 215027"/>
              <a:gd name="connsiteY1" fmla="*/ 3358 h 156392"/>
              <a:gd name="connsiteX2" fmla="*/ 156405 w 215027"/>
              <a:gd name="connsiteY2" fmla="*/ 0 h 156392"/>
              <a:gd name="connsiteX3" fmla="*/ 215027 w 215027"/>
              <a:gd name="connsiteY3" fmla="*/ 0 h 156392"/>
              <a:gd name="connsiteX4" fmla="*/ 198001 w 215027"/>
              <a:gd name="connsiteY4" fmla="*/ 67488 h 156392"/>
              <a:gd name="connsiteX5" fmla="*/ 82525 w 215027"/>
              <a:gd name="connsiteY5" fmla="*/ 156392 h 156392"/>
              <a:gd name="connsiteX6" fmla="*/ 0 w 215027"/>
              <a:gd name="connsiteY6" fmla="*/ 123051 h 156392"/>
              <a:gd name="connsiteX0" fmla="*/ 0 w 199352"/>
              <a:gd name="connsiteY0" fmla="*/ 110207 h 156392"/>
              <a:gd name="connsiteX1" fmla="*/ 135685 w 199352"/>
              <a:gd name="connsiteY1" fmla="*/ 3358 h 156392"/>
              <a:gd name="connsiteX2" fmla="*/ 140730 w 199352"/>
              <a:gd name="connsiteY2" fmla="*/ 0 h 156392"/>
              <a:gd name="connsiteX3" fmla="*/ 199352 w 199352"/>
              <a:gd name="connsiteY3" fmla="*/ 0 h 156392"/>
              <a:gd name="connsiteX4" fmla="*/ 182326 w 199352"/>
              <a:gd name="connsiteY4" fmla="*/ 67488 h 156392"/>
              <a:gd name="connsiteX5" fmla="*/ 66850 w 199352"/>
              <a:gd name="connsiteY5" fmla="*/ 156392 h 156392"/>
              <a:gd name="connsiteX6" fmla="*/ 0 w 199352"/>
              <a:gd name="connsiteY6" fmla="*/ 110207 h 156392"/>
              <a:gd name="connsiteX0" fmla="*/ 0 w 199352"/>
              <a:gd name="connsiteY0" fmla="*/ 110207 h 186124"/>
              <a:gd name="connsiteX1" fmla="*/ 135685 w 199352"/>
              <a:gd name="connsiteY1" fmla="*/ 3358 h 186124"/>
              <a:gd name="connsiteX2" fmla="*/ 140730 w 199352"/>
              <a:gd name="connsiteY2" fmla="*/ 0 h 186124"/>
              <a:gd name="connsiteX3" fmla="*/ 199352 w 199352"/>
              <a:gd name="connsiteY3" fmla="*/ 0 h 186124"/>
              <a:gd name="connsiteX4" fmla="*/ 182326 w 199352"/>
              <a:gd name="connsiteY4" fmla="*/ 67488 h 186124"/>
              <a:gd name="connsiteX5" fmla="*/ 26733 w 199352"/>
              <a:gd name="connsiteY5" fmla="*/ 186124 h 186124"/>
              <a:gd name="connsiteX6" fmla="*/ 0 w 199352"/>
              <a:gd name="connsiteY6" fmla="*/ 110207 h 18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52" h="186124">
                <a:moveTo>
                  <a:pt x="0" y="110207"/>
                </a:moveTo>
                <a:lnTo>
                  <a:pt x="135685" y="3358"/>
                </a:lnTo>
                <a:lnTo>
                  <a:pt x="140730" y="0"/>
                </a:lnTo>
                <a:lnTo>
                  <a:pt x="199352" y="0"/>
                </a:lnTo>
                <a:lnTo>
                  <a:pt x="182326" y="67488"/>
                </a:lnTo>
                <a:lnTo>
                  <a:pt x="26733" y="186124"/>
                </a:lnTo>
                <a:lnTo>
                  <a:pt x="0" y="110207"/>
                </a:lnTo>
                <a:close/>
              </a:path>
            </a:pathLst>
          </a:custGeom>
          <a:solidFill>
            <a:srgbClr val="22B459"/>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02" name="任意多边形 309">
            <a:extLst>
              <a:ext uri="{FF2B5EF4-FFF2-40B4-BE49-F238E27FC236}">
                <a16:creationId xmlns:a16="http://schemas.microsoft.com/office/drawing/2014/main" id="{D6C5E942-F3B2-B4A6-852A-0E8551F8FEA2}"/>
              </a:ext>
            </a:extLst>
          </p:cNvPr>
          <p:cNvSpPr/>
          <p:nvPr/>
        </p:nvSpPr>
        <p:spPr>
          <a:xfrm rot="20220000" flipH="1">
            <a:off x="9280265" y="1159214"/>
            <a:ext cx="199352" cy="171376"/>
          </a:xfrm>
          <a:custGeom>
            <a:avLst/>
            <a:gdLst>
              <a:gd name="connsiteX0" fmla="*/ 0 w 215027"/>
              <a:gd name="connsiteY0" fmla="*/ 123051 h 156392"/>
              <a:gd name="connsiteX1" fmla="*/ 151360 w 215027"/>
              <a:gd name="connsiteY1" fmla="*/ 3358 h 156392"/>
              <a:gd name="connsiteX2" fmla="*/ 156405 w 215027"/>
              <a:gd name="connsiteY2" fmla="*/ 0 h 156392"/>
              <a:gd name="connsiteX3" fmla="*/ 215027 w 215027"/>
              <a:gd name="connsiteY3" fmla="*/ 0 h 156392"/>
              <a:gd name="connsiteX4" fmla="*/ 198001 w 215027"/>
              <a:gd name="connsiteY4" fmla="*/ 67488 h 156392"/>
              <a:gd name="connsiteX5" fmla="*/ 82525 w 215027"/>
              <a:gd name="connsiteY5" fmla="*/ 156392 h 156392"/>
              <a:gd name="connsiteX6" fmla="*/ 0 w 215027"/>
              <a:gd name="connsiteY6" fmla="*/ 123051 h 156392"/>
              <a:gd name="connsiteX0" fmla="*/ 0 w 199352"/>
              <a:gd name="connsiteY0" fmla="*/ 110207 h 156392"/>
              <a:gd name="connsiteX1" fmla="*/ 135685 w 199352"/>
              <a:gd name="connsiteY1" fmla="*/ 3358 h 156392"/>
              <a:gd name="connsiteX2" fmla="*/ 140730 w 199352"/>
              <a:gd name="connsiteY2" fmla="*/ 0 h 156392"/>
              <a:gd name="connsiteX3" fmla="*/ 199352 w 199352"/>
              <a:gd name="connsiteY3" fmla="*/ 0 h 156392"/>
              <a:gd name="connsiteX4" fmla="*/ 182326 w 199352"/>
              <a:gd name="connsiteY4" fmla="*/ 67488 h 156392"/>
              <a:gd name="connsiteX5" fmla="*/ 66850 w 199352"/>
              <a:gd name="connsiteY5" fmla="*/ 156392 h 156392"/>
              <a:gd name="connsiteX6" fmla="*/ 0 w 199352"/>
              <a:gd name="connsiteY6" fmla="*/ 110207 h 156392"/>
              <a:gd name="connsiteX0" fmla="*/ 0 w 199352"/>
              <a:gd name="connsiteY0" fmla="*/ 110207 h 186124"/>
              <a:gd name="connsiteX1" fmla="*/ 135685 w 199352"/>
              <a:gd name="connsiteY1" fmla="*/ 3358 h 186124"/>
              <a:gd name="connsiteX2" fmla="*/ 140730 w 199352"/>
              <a:gd name="connsiteY2" fmla="*/ 0 h 186124"/>
              <a:gd name="connsiteX3" fmla="*/ 199352 w 199352"/>
              <a:gd name="connsiteY3" fmla="*/ 0 h 186124"/>
              <a:gd name="connsiteX4" fmla="*/ 182326 w 199352"/>
              <a:gd name="connsiteY4" fmla="*/ 67488 h 186124"/>
              <a:gd name="connsiteX5" fmla="*/ 26733 w 199352"/>
              <a:gd name="connsiteY5" fmla="*/ 186124 h 186124"/>
              <a:gd name="connsiteX6" fmla="*/ 0 w 199352"/>
              <a:gd name="connsiteY6" fmla="*/ 110207 h 18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52" h="186124">
                <a:moveTo>
                  <a:pt x="0" y="110207"/>
                </a:moveTo>
                <a:lnTo>
                  <a:pt x="135685" y="3358"/>
                </a:lnTo>
                <a:lnTo>
                  <a:pt x="140730" y="0"/>
                </a:lnTo>
                <a:lnTo>
                  <a:pt x="199352" y="0"/>
                </a:lnTo>
                <a:lnTo>
                  <a:pt x="182326" y="67488"/>
                </a:lnTo>
                <a:lnTo>
                  <a:pt x="26733" y="186124"/>
                </a:lnTo>
                <a:lnTo>
                  <a:pt x="0" y="110207"/>
                </a:lnTo>
                <a:close/>
              </a:path>
            </a:pathLst>
          </a:custGeom>
          <a:solidFill>
            <a:srgbClr val="A6D0C3"/>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242903" name="任意多边形 315">
            <a:extLst>
              <a:ext uri="{FF2B5EF4-FFF2-40B4-BE49-F238E27FC236}">
                <a16:creationId xmlns:a16="http://schemas.microsoft.com/office/drawing/2014/main" id="{21F2DA25-1921-D73F-00CE-8E56F0AF4420}"/>
              </a:ext>
            </a:extLst>
          </p:cNvPr>
          <p:cNvSpPr/>
          <p:nvPr/>
        </p:nvSpPr>
        <p:spPr>
          <a:xfrm rot="22440000" flipH="1">
            <a:off x="9110693" y="1060561"/>
            <a:ext cx="244878" cy="72000"/>
          </a:xfrm>
          <a:custGeom>
            <a:avLst/>
            <a:gdLst>
              <a:gd name="connsiteX0" fmla="*/ 153465 w 268210"/>
              <a:gd name="connsiteY0" fmla="*/ 0 h 105343"/>
              <a:gd name="connsiteX1" fmla="*/ 95757 w 268210"/>
              <a:gd name="connsiteY1" fmla="*/ 1108 h 105343"/>
              <a:gd name="connsiteX2" fmla="*/ 94562 w 268210"/>
              <a:gd name="connsiteY2" fmla="*/ 909 h 105343"/>
              <a:gd name="connsiteX3" fmla="*/ 42448 w 268210"/>
              <a:gd name="connsiteY3" fmla="*/ 1910 h 105343"/>
              <a:gd name="connsiteX4" fmla="*/ 20700 w 268210"/>
              <a:gd name="connsiteY4" fmla="*/ 13988 h 105343"/>
              <a:gd name="connsiteX5" fmla="*/ 0 w 268210"/>
              <a:gd name="connsiteY5" fmla="*/ 55157 h 105343"/>
              <a:gd name="connsiteX6" fmla="*/ 20700 w 268210"/>
              <a:gd name="connsiteY6" fmla="*/ 96325 h 105343"/>
              <a:gd name="connsiteX7" fmla="*/ 36935 w 268210"/>
              <a:gd name="connsiteY7" fmla="*/ 105343 h 105343"/>
              <a:gd name="connsiteX8" fmla="*/ 105645 w 268210"/>
              <a:gd name="connsiteY8" fmla="*/ 103618 h 105343"/>
              <a:gd name="connsiteX9" fmla="*/ 105253 w 268210"/>
              <a:gd name="connsiteY9" fmla="*/ 103835 h 105343"/>
              <a:gd name="connsiteX10" fmla="*/ 268210 w 268210"/>
              <a:gd name="connsiteY10" fmla="*/ 99745 h 105343"/>
              <a:gd name="connsiteX11" fmla="*/ 153465 w 268210"/>
              <a:gd name="connsiteY11" fmla="*/ 0 h 105343"/>
              <a:gd name="connsiteX0" fmla="*/ 153465 w 304068"/>
              <a:gd name="connsiteY0" fmla="*/ 0 h 105343"/>
              <a:gd name="connsiteX1" fmla="*/ 95757 w 304068"/>
              <a:gd name="connsiteY1" fmla="*/ 1108 h 105343"/>
              <a:gd name="connsiteX2" fmla="*/ 94562 w 304068"/>
              <a:gd name="connsiteY2" fmla="*/ 909 h 105343"/>
              <a:gd name="connsiteX3" fmla="*/ 42448 w 304068"/>
              <a:gd name="connsiteY3" fmla="*/ 1910 h 105343"/>
              <a:gd name="connsiteX4" fmla="*/ 20700 w 304068"/>
              <a:gd name="connsiteY4" fmla="*/ 13988 h 105343"/>
              <a:gd name="connsiteX5" fmla="*/ 0 w 304068"/>
              <a:gd name="connsiteY5" fmla="*/ 55157 h 105343"/>
              <a:gd name="connsiteX6" fmla="*/ 20700 w 304068"/>
              <a:gd name="connsiteY6" fmla="*/ 96325 h 105343"/>
              <a:gd name="connsiteX7" fmla="*/ 36935 w 304068"/>
              <a:gd name="connsiteY7" fmla="*/ 105343 h 105343"/>
              <a:gd name="connsiteX8" fmla="*/ 105645 w 304068"/>
              <a:gd name="connsiteY8" fmla="*/ 103618 h 105343"/>
              <a:gd name="connsiteX9" fmla="*/ 105253 w 304068"/>
              <a:gd name="connsiteY9" fmla="*/ 103835 h 105343"/>
              <a:gd name="connsiteX10" fmla="*/ 304068 w 304068"/>
              <a:gd name="connsiteY10" fmla="*/ 103099 h 105343"/>
              <a:gd name="connsiteX11" fmla="*/ 153465 w 304068"/>
              <a:gd name="connsiteY11" fmla="*/ 0 h 10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068" h="105343">
                <a:moveTo>
                  <a:pt x="153465" y="0"/>
                </a:moveTo>
                <a:lnTo>
                  <a:pt x="95757" y="1108"/>
                </a:lnTo>
                <a:lnTo>
                  <a:pt x="94562" y="909"/>
                </a:lnTo>
                <a:lnTo>
                  <a:pt x="42448" y="1910"/>
                </a:lnTo>
                <a:lnTo>
                  <a:pt x="20700" y="13988"/>
                </a:lnTo>
                <a:cubicBezTo>
                  <a:pt x="7910" y="24524"/>
                  <a:pt x="-1" y="39080"/>
                  <a:pt x="0" y="55157"/>
                </a:cubicBezTo>
                <a:cubicBezTo>
                  <a:pt x="0" y="71234"/>
                  <a:pt x="7910" y="85789"/>
                  <a:pt x="20700" y="96325"/>
                </a:cubicBezTo>
                <a:lnTo>
                  <a:pt x="36935" y="105343"/>
                </a:lnTo>
                <a:lnTo>
                  <a:pt x="105645" y="103618"/>
                </a:lnTo>
                <a:lnTo>
                  <a:pt x="105253" y="103835"/>
                </a:lnTo>
                <a:lnTo>
                  <a:pt x="304068" y="103099"/>
                </a:lnTo>
                <a:lnTo>
                  <a:pt x="153465" y="0"/>
                </a:lnTo>
                <a:close/>
              </a:path>
            </a:pathLst>
          </a:custGeom>
          <a:solidFill>
            <a:srgbClr val="EF815B"/>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04" name="任意多边形 311">
            <a:extLst>
              <a:ext uri="{FF2B5EF4-FFF2-40B4-BE49-F238E27FC236}">
                <a16:creationId xmlns:a16="http://schemas.microsoft.com/office/drawing/2014/main" id="{0CAC7D56-87B0-E6B9-E994-39386671A900}"/>
              </a:ext>
            </a:extLst>
          </p:cNvPr>
          <p:cNvSpPr/>
          <p:nvPr/>
        </p:nvSpPr>
        <p:spPr>
          <a:xfrm rot="22440000" flipH="1">
            <a:off x="9110681" y="1054009"/>
            <a:ext cx="244878" cy="72000"/>
          </a:xfrm>
          <a:custGeom>
            <a:avLst/>
            <a:gdLst>
              <a:gd name="connsiteX0" fmla="*/ 153465 w 268210"/>
              <a:gd name="connsiteY0" fmla="*/ 0 h 105343"/>
              <a:gd name="connsiteX1" fmla="*/ 95757 w 268210"/>
              <a:gd name="connsiteY1" fmla="*/ 1108 h 105343"/>
              <a:gd name="connsiteX2" fmla="*/ 94562 w 268210"/>
              <a:gd name="connsiteY2" fmla="*/ 909 h 105343"/>
              <a:gd name="connsiteX3" fmla="*/ 42448 w 268210"/>
              <a:gd name="connsiteY3" fmla="*/ 1910 h 105343"/>
              <a:gd name="connsiteX4" fmla="*/ 20700 w 268210"/>
              <a:gd name="connsiteY4" fmla="*/ 13988 h 105343"/>
              <a:gd name="connsiteX5" fmla="*/ 0 w 268210"/>
              <a:gd name="connsiteY5" fmla="*/ 55157 h 105343"/>
              <a:gd name="connsiteX6" fmla="*/ 20700 w 268210"/>
              <a:gd name="connsiteY6" fmla="*/ 96325 h 105343"/>
              <a:gd name="connsiteX7" fmla="*/ 36935 w 268210"/>
              <a:gd name="connsiteY7" fmla="*/ 105343 h 105343"/>
              <a:gd name="connsiteX8" fmla="*/ 105645 w 268210"/>
              <a:gd name="connsiteY8" fmla="*/ 103618 h 105343"/>
              <a:gd name="connsiteX9" fmla="*/ 105253 w 268210"/>
              <a:gd name="connsiteY9" fmla="*/ 103835 h 105343"/>
              <a:gd name="connsiteX10" fmla="*/ 268210 w 268210"/>
              <a:gd name="connsiteY10" fmla="*/ 99745 h 105343"/>
              <a:gd name="connsiteX11" fmla="*/ 153465 w 268210"/>
              <a:gd name="connsiteY11" fmla="*/ 0 h 105343"/>
              <a:gd name="connsiteX0" fmla="*/ 153465 w 304068"/>
              <a:gd name="connsiteY0" fmla="*/ 0 h 105343"/>
              <a:gd name="connsiteX1" fmla="*/ 95757 w 304068"/>
              <a:gd name="connsiteY1" fmla="*/ 1108 h 105343"/>
              <a:gd name="connsiteX2" fmla="*/ 94562 w 304068"/>
              <a:gd name="connsiteY2" fmla="*/ 909 h 105343"/>
              <a:gd name="connsiteX3" fmla="*/ 42448 w 304068"/>
              <a:gd name="connsiteY3" fmla="*/ 1910 h 105343"/>
              <a:gd name="connsiteX4" fmla="*/ 20700 w 304068"/>
              <a:gd name="connsiteY4" fmla="*/ 13988 h 105343"/>
              <a:gd name="connsiteX5" fmla="*/ 0 w 304068"/>
              <a:gd name="connsiteY5" fmla="*/ 55157 h 105343"/>
              <a:gd name="connsiteX6" fmla="*/ 20700 w 304068"/>
              <a:gd name="connsiteY6" fmla="*/ 96325 h 105343"/>
              <a:gd name="connsiteX7" fmla="*/ 36935 w 304068"/>
              <a:gd name="connsiteY7" fmla="*/ 105343 h 105343"/>
              <a:gd name="connsiteX8" fmla="*/ 105645 w 304068"/>
              <a:gd name="connsiteY8" fmla="*/ 103618 h 105343"/>
              <a:gd name="connsiteX9" fmla="*/ 105253 w 304068"/>
              <a:gd name="connsiteY9" fmla="*/ 103835 h 105343"/>
              <a:gd name="connsiteX10" fmla="*/ 304068 w 304068"/>
              <a:gd name="connsiteY10" fmla="*/ 103099 h 105343"/>
              <a:gd name="connsiteX11" fmla="*/ 153465 w 304068"/>
              <a:gd name="connsiteY11" fmla="*/ 0 h 10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068" h="105343">
                <a:moveTo>
                  <a:pt x="153465" y="0"/>
                </a:moveTo>
                <a:lnTo>
                  <a:pt x="95757" y="1108"/>
                </a:lnTo>
                <a:lnTo>
                  <a:pt x="94562" y="909"/>
                </a:lnTo>
                <a:lnTo>
                  <a:pt x="42448" y="1910"/>
                </a:lnTo>
                <a:lnTo>
                  <a:pt x="20700" y="13988"/>
                </a:lnTo>
                <a:cubicBezTo>
                  <a:pt x="7910" y="24524"/>
                  <a:pt x="-1" y="39080"/>
                  <a:pt x="0" y="55157"/>
                </a:cubicBezTo>
                <a:cubicBezTo>
                  <a:pt x="0" y="71234"/>
                  <a:pt x="7910" y="85789"/>
                  <a:pt x="20700" y="96325"/>
                </a:cubicBezTo>
                <a:lnTo>
                  <a:pt x="36935" y="105343"/>
                </a:lnTo>
                <a:lnTo>
                  <a:pt x="105645" y="103618"/>
                </a:lnTo>
                <a:lnTo>
                  <a:pt x="105253" y="103835"/>
                </a:lnTo>
                <a:lnTo>
                  <a:pt x="304068" y="103099"/>
                </a:lnTo>
                <a:lnTo>
                  <a:pt x="153465" y="0"/>
                </a:lnTo>
                <a:close/>
              </a:path>
            </a:pathLst>
          </a:custGeom>
          <a:solidFill>
            <a:srgbClr val="F6B193"/>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05" name="任意多边形 316">
            <a:extLst>
              <a:ext uri="{FF2B5EF4-FFF2-40B4-BE49-F238E27FC236}">
                <a16:creationId xmlns:a16="http://schemas.microsoft.com/office/drawing/2014/main" id="{BA16AB15-1D6C-3EDD-A185-F6FCFAAFA719}"/>
              </a:ext>
            </a:extLst>
          </p:cNvPr>
          <p:cNvSpPr/>
          <p:nvPr/>
        </p:nvSpPr>
        <p:spPr>
          <a:xfrm rot="20055223">
            <a:off x="9344041" y="1073748"/>
            <a:ext cx="126000" cy="162000"/>
          </a:xfrm>
          <a:custGeom>
            <a:avLst/>
            <a:gdLst>
              <a:gd name="connsiteX0" fmla="*/ 63791 w 184945"/>
              <a:gd name="connsiteY0" fmla="*/ 0 h 268486"/>
              <a:gd name="connsiteX1" fmla="*/ 184945 w 184945"/>
              <a:gd name="connsiteY1" fmla="*/ 125605 h 268486"/>
              <a:gd name="connsiteX2" fmla="*/ 184945 w 184945"/>
              <a:gd name="connsiteY2" fmla="*/ 268486 h 268486"/>
              <a:gd name="connsiteX3" fmla="*/ 0 w 184945"/>
              <a:gd name="connsiteY3" fmla="*/ 76488 h 268486"/>
              <a:gd name="connsiteX4" fmla="*/ 14211 w 184945"/>
              <a:gd name="connsiteY4" fmla="*/ 84589 h 268486"/>
              <a:gd name="connsiteX5" fmla="*/ 75757 w 184945"/>
              <a:gd name="connsiteY5" fmla="*/ 84823 h 268486"/>
              <a:gd name="connsiteX6" fmla="*/ 76307 w 184945"/>
              <a:gd name="connsiteY6" fmla="*/ 23278 h 268486"/>
              <a:gd name="connsiteX7" fmla="*/ 63552 w 184945"/>
              <a:gd name="connsiteY7" fmla="*/ 224 h 268486"/>
              <a:gd name="connsiteX8" fmla="*/ 63791 w 184945"/>
              <a:gd name="connsiteY8" fmla="*/ 0 h 2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45" h="268486">
                <a:moveTo>
                  <a:pt x="63791" y="0"/>
                </a:moveTo>
                <a:lnTo>
                  <a:pt x="184945" y="125605"/>
                </a:lnTo>
                <a:lnTo>
                  <a:pt x="184945" y="268486"/>
                </a:lnTo>
                <a:lnTo>
                  <a:pt x="0" y="76488"/>
                </a:lnTo>
                <a:lnTo>
                  <a:pt x="14211" y="84589"/>
                </a:lnTo>
                <a:cubicBezTo>
                  <a:pt x="41000" y="95829"/>
                  <a:pt x="63631" y="96794"/>
                  <a:pt x="75757" y="84823"/>
                </a:cubicBezTo>
                <a:cubicBezTo>
                  <a:pt x="87882" y="72850"/>
                  <a:pt x="87205" y="50209"/>
                  <a:pt x="76307" y="23278"/>
                </a:cubicBezTo>
                <a:lnTo>
                  <a:pt x="63552" y="224"/>
                </a:lnTo>
                <a:lnTo>
                  <a:pt x="63791" y="0"/>
                </a:lnTo>
                <a:close/>
              </a:path>
            </a:pathLst>
          </a:custGeom>
          <a:solidFill>
            <a:srgbClr val="92BDD8"/>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06" name="任意多边形 321">
            <a:extLst>
              <a:ext uri="{FF2B5EF4-FFF2-40B4-BE49-F238E27FC236}">
                <a16:creationId xmlns:a16="http://schemas.microsoft.com/office/drawing/2014/main" id="{740E3030-91A2-6811-5BCA-601836B98DF6}"/>
              </a:ext>
            </a:extLst>
          </p:cNvPr>
          <p:cNvSpPr/>
          <p:nvPr/>
        </p:nvSpPr>
        <p:spPr>
          <a:xfrm rot="600000" flipV="1">
            <a:off x="9135214" y="1516815"/>
            <a:ext cx="151852" cy="64370"/>
          </a:xfrm>
          <a:custGeom>
            <a:avLst/>
            <a:gdLst>
              <a:gd name="connsiteX0" fmla="*/ 26238 w 151852"/>
              <a:gd name="connsiteY0" fmla="*/ 64370 h 64370"/>
              <a:gd name="connsiteX1" fmla="*/ 75046 w 151852"/>
              <a:gd name="connsiteY1" fmla="*/ 63309 h 64370"/>
              <a:gd name="connsiteX2" fmla="*/ 74768 w 151852"/>
              <a:gd name="connsiteY2" fmla="*/ 63442 h 64370"/>
              <a:gd name="connsiteX3" fmla="*/ 151852 w 151852"/>
              <a:gd name="connsiteY3" fmla="*/ 63195 h 64370"/>
              <a:gd name="connsiteX4" fmla="*/ 83147 w 151852"/>
              <a:gd name="connsiteY4" fmla="*/ 0 h 64370"/>
              <a:gd name="connsiteX5" fmla="*/ 68023 w 151852"/>
              <a:gd name="connsiteY5" fmla="*/ 251 h 64370"/>
              <a:gd name="connsiteX6" fmla="*/ 67174 w 151852"/>
              <a:gd name="connsiteY6" fmla="*/ 129 h 64370"/>
              <a:gd name="connsiteX7" fmla="*/ 30154 w 151852"/>
              <a:gd name="connsiteY7" fmla="*/ 745 h 64370"/>
              <a:gd name="connsiteX8" fmla="*/ 14705 w 151852"/>
              <a:gd name="connsiteY8" fmla="*/ 8175 h 64370"/>
              <a:gd name="connsiteX9" fmla="*/ 0 w 151852"/>
              <a:gd name="connsiteY9" fmla="*/ 33499 h 64370"/>
              <a:gd name="connsiteX10" fmla="*/ 14705 w 151852"/>
              <a:gd name="connsiteY10" fmla="*/ 58822 h 64370"/>
              <a:gd name="connsiteX11" fmla="*/ 26238 w 151852"/>
              <a:gd name="connsiteY11" fmla="*/ 64370 h 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52" h="64370">
                <a:moveTo>
                  <a:pt x="26238" y="64370"/>
                </a:moveTo>
                <a:lnTo>
                  <a:pt x="75046" y="63309"/>
                </a:lnTo>
                <a:lnTo>
                  <a:pt x="74768" y="63442"/>
                </a:lnTo>
                <a:lnTo>
                  <a:pt x="151852" y="63195"/>
                </a:lnTo>
                <a:lnTo>
                  <a:pt x="83147" y="0"/>
                </a:lnTo>
                <a:lnTo>
                  <a:pt x="68023" y="251"/>
                </a:lnTo>
                <a:lnTo>
                  <a:pt x="67174" y="129"/>
                </a:lnTo>
                <a:lnTo>
                  <a:pt x="30154" y="745"/>
                </a:lnTo>
                <a:lnTo>
                  <a:pt x="14705" y="8175"/>
                </a:lnTo>
                <a:cubicBezTo>
                  <a:pt x="5619" y="14656"/>
                  <a:pt x="-1" y="23609"/>
                  <a:pt x="0" y="33499"/>
                </a:cubicBezTo>
                <a:cubicBezTo>
                  <a:pt x="0" y="43389"/>
                  <a:pt x="5619" y="52341"/>
                  <a:pt x="14705" y="58822"/>
                </a:cubicBezTo>
                <a:lnTo>
                  <a:pt x="26238" y="64370"/>
                </a:lnTo>
                <a:close/>
              </a:path>
            </a:pathLst>
          </a:custGeom>
          <a:solidFill>
            <a:srgbClr val="EF815B"/>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07" name="任意多边形 318">
            <a:extLst>
              <a:ext uri="{FF2B5EF4-FFF2-40B4-BE49-F238E27FC236}">
                <a16:creationId xmlns:a16="http://schemas.microsoft.com/office/drawing/2014/main" id="{DA231BC8-45F7-351B-B89E-9E79F769A3D4}"/>
              </a:ext>
            </a:extLst>
          </p:cNvPr>
          <p:cNvSpPr/>
          <p:nvPr/>
        </p:nvSpPr>
        <p:spPr>
          <a:xfrm rot="600000" flipV="1">
            <a:off x="9137595" y="1511595"/>
            <a:ext cx="151852" cy="64370"/>
          </a:xfrm>
          <a:custGeom>
            <a:avLst/>
            <a:gdLst>
              <a:gd name="connsiteX0" fmla="*/ 26238 w 151852"/>
              <a:gd name="connsiteY0" fmla="*/ 64370 h 64370"/>
              <a:gd name="connsiteX1" fmla="*/ 75046 w 151852"/>
              <a:gd name="connsiteY1" fmla="*/ 63309 h 64370"/>
              <a:gd name="connsiteX2" fmla="*/ 74768 w 151852"/>
              <a:gd name="connsiteY2" fmla="*/ 63442 h 64370"/>
              <a:gd name="connsiteX3" fmla="*/ 151852 w 151852"/>
              <a:gd name="connsiteY3" fmla="*/ 63195 h 64370"/>
              <a:gd name="connsiteX4" fmla="*/ 83147 w 151852"/>
              <a:gd name="connsiteY4" fmla="*/ 0 h 64370"/>
              <a:gd name="connsiteX5" fmla="*/ 68023 w 151852"/>
              <a:gd name="connsiteY5" fmla="*/ 251 h 64370"/>
              <a:gd name="connsiteX6" fmla="*/ 67174 w 151852"/>
              <a:gd name="connsiteY6" fmla="*/ 129 h 64370"/>
              <a:gd name="connsiteX7" fmla="*/ 30154 w 151852"/>
              <a:gd name="connsiteY7" fmla="*/ 745 h 64370"/>
              <a:gd name="connsiteX8" fmla="*/ 14705 w 151852"/>
              <a:gd name="connsiteY8" fmla="*/ 8175 h 64370"/>
              <a:gd name="connsiteX9" fmla="*/ 0 w 151852"/>
              <a:gd name="connsiteY9" fmla="*/ 33499 h 64370"/>
              <a:gd name="connsiteX10" fmla="*/ 14705 w 151852"/>
              <a:gd name="connsiteY10" fmla="*/ 58822 h 64370"/>
              <a:gd name="connsiteX11" fmla="*/ 26238 w 151852"/>
              <a:gd name="connsiteY11" fmla="*/ 64370 h 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852" h="64370">
                <a:moveTo>
                  <a:pt x="26238" y="64370"/>
                </a:moveTo>
                <a:lnTo>
                  <a:pt x="75046" y="63309"/>
                </a:lnTo>
                <a:lnTo>
                  <a:pt x="74768" y="63442"/>
                </a:lnTo>
                <a:lnTo>
                  <a:pt x="151852" y="63195"/>
                </a:lnTo>
                <a:lnTo>
                  <a:pt x="83147" y="0"/>
                </a:lnTo>
                <a:lnTo>
                  <a:pt x="68023" y="251"/>
                </a:lnTo>
                <a:lnTo>
                  <a:pt x="67174" y="129"/>
                </a:lnTo>
                <a:lnTo>
                  <a:pt x="30154" y="745"/>
                </a:lnTo>
                <a:lnTo>
                  <a:pt x="14705" y="8175"/>
                </a:lnTo>
                <a:cubicBezTo>
                  <a:pt x="5619" y="14656"/>
                  <a:pt x="-1" y="23609"/>
                  <a:pt x="0" y="33499"/>
                </a:cubicBezTo>
                <a:cubicBezTo>
                  <a:pt x="0" y="43389"/>
                  <a:pt x="5619" y="52341"/>
                  <a:pt x="14705" y="58822"/>
                </a:cubicBezTo>
                <a:lnTo>
                  <a:pt x="26238" y="64370"/>
                </a:lnTo>
                <a:close/>
              </a:path>
            </a:pathLst>
          </a:custGeom>
          <a:solidFill>
            <a:srgbClr val="F6B193"/>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2908" name="任意多边形 322">
            <a:extLst>
              <a:ext uri="{FF2B5EF4-FFF2-40B4-BE49-F238E27FC236}">
                <a16:creationId xmlns:a16="http://schemas.microsoft.com/office/drawing/2014/main" id="{2A925FCD-1B63-DD70-6EDA-1ED9943A22CC}"/>
              </a:ext>
            </a:extLst>
          </p:cNvPr>
          <p:cNvSpPr/>
          <p:nvPr/>
        </p:nvSpPr>
        <p:spPr>
          <a:xfrm rot="19680000" flipH="1" flipV="1">
            <a:off x="9012380" y="1418524"/>
            <a:ext cx="126000" cy="162000"/>
          </a:xfrm>
          <a:custGeom>
            <a:avLst/>
            <a:gdLst>
              <a:gd name="connsiteX0" fmla="*/ 63791 w 184945"/>
              <a:gd name="connsiteY0" fmla="*/ 0 h 268486"/>
              <a:gd name="connsiteX1" fmla="*/ 184945 w 184945"/>
              <a:gd name="connsiteY1" fmla="*/ 125605 h 268486"/>
              <a:gd name="connsiteX2" fmla="*/ 184945 w 184945"/>
              <a:gd name="connsiteY2" fmla="*/ 268486 h 268486"/>
              <a:gd name="connsiteX3" fmla="*/ 0 w 184945"/>
              <a:gd name="connsiteY3" fmla="*/ 76488 h 268486"/>
              <a:gd name="connsiteX4" fmla="*/ 14211 w 184945"/>
              <a:gd name="connsiteY4" fmla="*/ 84589 h 268486"/>
              <a:gd name="connsiteX5" fmla="*/ 75757 w 184945"/>
              <a:gd name="connsiteY5" fmla="*/ 84823 h 268486"/>
              <a:gd name="connsiteX6" fmla="*/ 76307 w 184945"/>
              <a:gd name="connsiteY6" fmla="*/ 23278 h 268486"/>
              <a:gd name="connsiteX7" fmla="*/ 63552 w 184945"/>
              <a:gd name="connsiteY7" fmla="*/ 224 h 268486"/>
              <a:gd name="connsiteX8" fmla="*/ 63791 w 184945"/>
              <a:gd name="connsiteY8" fmla="*/ 0 h 2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945" h="268486">
                <a:moveTo>
                  <a:pt x="63791" y="0"/>
                </a:moveTo>
                <a:lnTo>
                  <a:pt x="184945" y="125605"/>
                </a:lnTo>
                <a:lnTo>
                  <a:pt x="184945" y="268486"/>
                </a:lnTo>
                <a:lnTo>
                  <a:pt x="0" y="76488"/>
                </a:lnTo>
                <a:lnTo>
                  <a:pt x="14211" y="84589"/>
                </a:lnTo>
                <a:cubicBezTo>
                  <a:pt x="41000" y="95829"/>
                  <a:pt x="63631" y="96794"/>
                  <a:pt x="75757" y="84823"/>
                </a:cubicBezTo>
                <a:cubicBezTo>
                  <a:pt x="87882" y="72850"/>
                  <a:pt x="87205" y="50209"/>
                  <a:pt x="76307" y="23278"/>
                </a:cubicBezTo>
                <a:lnTo>
                  <a:pt x="63552" y="224"/>
                </a:lnTo>
                <a:lnTo>
                  <a:pt x="63791" y="0"/>
                </a:lnTo>
                <a:close/>
              </a:path>
            </a:pathLst>
          </a:custGeom>
          <a:solidFill>
            <a:srgbClr val="92BDD8"/>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09" name="任意多边形 323">
            <a:extLst>
              <a:ext uri="{FF2B5EF4-FFF2-40B4-BE49-F238E27FC236}">
                <a16:creationId xmlns:a16="http://schemas.microsoft.com/office/drawing/2014/main" id="{170BEE9E-A8E9-FF5D-0459-78AFBEA0558A}"/>
              </a:ext>
            </a:extLst>
          </p:cNvPr>
          <p:cNvSpPr/>
          <p:nvPr/>
        </p:nvSpPr>
        <p:spPr>
          <a:xfrm rot="13920000" flipH="1">
            <a:off x="9484041" y="801370"/>
            <a:ext cx="180000" cy="46965"/>
          </a:xfrm>
          <a:custGeom>
            <a:avLst/>
            <a:gdLst>
              <a:gd name="connsiteX0" fmla="*/ 136643 w 436696"/>
              <a:gd name="connsiteY0" fmla="*/ 4951 h 147757"/>
              <a:gd name="connsiteX1" fmla="*/ 436687 w 436696"/>
              <a:gd name="connsiteY1" fmla="*/ 0 h 147757"/>
              <a:gd name="connsiteX2" fmla="*/ 436696 w 436696"/>
              <a:gd name="connsiteY2" fmla="*/ 463 h 147757"/>
              <a:gd name="connsiteX3" fmla="*/ 411329 w 436696"/>
              <a:gd name="connsiteY3" fmla="*/ 10541 h 147757"/>
              <a:gd name="connsiteX4" fmla="*/ 367920 w 436696"/>
              <a:gd name="connsiteY4" fmla="*/ 72293 h 147757"/>
              <a:gd name="connsiteX5" fmla="*/ 411328 w 436696"/>
              <a:gd name="connsiteY5" fmla="*/ 134046 h 147757"/>
              <a:gd name="connsiteX6" fmla="*/ 427077 w 436696"/>
              <a:gd name="connsiteY6" fmla="*/ 140303 h 147757"/>
              <a:gd name="connsiteX7" fmla="*/ 0 w 436696"/>
              <a:gd name="connsiteY7" fmla="*/ 147757 h 147757"/>
              <a:gd name="connsiteX8" fmla="*/ 136643 w 436696"/>
              <a:gd name="connsiteY8" fmla="*/ 4951 h 147757"/>
              <a:gd name="connsiteX0" fmla="*/ 0 w 485375"/>
              <a:gd name="connsiteY0" fmla="*/ 6325 h 147757"/>
              <a:gd name="connsiteX1" fmla="*/ 485366 w 485375"/>
              <a:gd name="connsiteY1" fmla="*/ 0 h 147757"/>
              <a:gd name="connsiteX2" fmla="*/ 485375 w 485375"/>
              <a:gd name="connsiteY2" fmla="*/ 463 h 147757"/>
              <a:gd name="connsiteX3" fmla="*/ 460008 w 485375"/>
              <a:gd name="connsiteY3" fmla="*/ 10541 h 147757"/>
              <a:gd name="connsiteX4" fmla="*/ 416599 w 485375"/>
              <a:gd name="connsiteY4" fmla="*/ 72293 h 147757"/>
              <a:gd name="connsiteX5" fmla="*/ 460007 w 485375"/>
              <a:gd name="connsiteY5" fmla="*/ 134046 h 147757"/>
              <a:gd name="connsiteX6" fmla="*/ 475756 w 485375"/>
              <a:gd name="connsiteY6" fmla="*/ 140303 h 147757"/>
              <a:gd name="connsiteX7" fmla="*/ 48679 w 485375"/>
              <a:gd name="connsiteY7" fmla="*/ 147757 h 147757"/>
              <a:gd name="connsiteX8" fmla="*/ 0 w 485375"/>
              <a:gd name="connsiteY8" fmla="*/ 6325 h 147757"/>
              <a:gd name="connsiteX0" fmla="*/ 0 w 485375"/>
              <a:gd name="connsiteY0" fmla="*/ 6325 h 148278"/>
              <a:gd name="connsiteX1" fmla="*/ 485366 w 485375"/>
              <a:gd name="connsiteY1" fmla="*/ 0 h 148278"/>
              <a:gd name="connsiteX2" fmla="*/ 485375 w 485375"/>
              <a:gd name="connsiteY2" fmla="*/ 463 h 148278"/>
              <a:gd name="connsiteX3" fmla="*/ 460008 w 485375"/>
              <a:gd name="connsiteY3" fmla="*/ 10541 h 148278"/>
              <a:gd name="connsiteX4" fmla="*/ 416599 w 485375"/>
              <a:gd name="connsiteY4" fmla="*/ 72293 h 148278"/>
              <a:gd name="connsiteX5" fmla="*/ 460007 w 485375"/>
              <a:gd name="connsiteY5" fmla="*/ 134046 h 148278"/>
              <a:gd name="connsiteX6" fmla="*/ 475756 w 485375"/>
              <a:gd name="connsiteY6" fmla="*/ 140303 h 148278"/>
              <a:gd name="connsiteX7" fmla="*/ 80780 w 485375"/>
              <a:gd name="connsiteY7" fmla="*/ 148277 h 148278"/>
              <a:gd name="connsiteX8" fmla="*/ 0 w 485375"/>
              <a:gd name="connsiteY8" fmla="*/ 6325 h 148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375" h="148278">
                <a:moveTo>
                  <a:pt x="0" y="6325"/>
                </a:moveTo>
                <a:lnTo>
                  <a:pt x="485366" y="0"/>
                </a:lnTo>
                <a:cubicBezTo>
                  <a:pt x="485369" y="154"/>
                  <a:pt x="485372" y="309"/>
                  <a:pt x="485375" y="463"/>
                </a:cubicBezTo>
                <a:lnTo>
                  <a:pt x="460008" y="10541"/>
                </a:lnTo>
                <a:cubicBezTo>
                  <a:pt x="433187" y="26344"/>
                  <a:pt x="416599" y="48177"/>
                  <a:pt x="416599" y="72293"/>
                </a:cubicBezTo>
                <a:cubicBezTo>
                  <a:pt x="416599" y="96409"/>
                  <a:pt x="433187" y="118242"/>
                  <a:pt x="460007" y="134046"/>
                </a:cubicBezTo>
                <a:lnTo>
                  <a:pt x="475756" y="140303"/>
                </a:lnTo>
                <a:lnTo>
                  <a:pt x="80780" y="148277"/>
                </a:lnTo>
                <a:lnTo>
                  <a:pt x="0" y="6325"/>
                </a:lnTo>
                <a:close/>
              </a:path>
            </a:pathLst>
          </a:custGeom>
          <a:solidFill>
            <a:srgbClr val="92BDD8"/>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10" name="任意多边形 324">
            <a:extLst>
              <a:ext uri="{FF2B5EF4-FFF2-40B4-BE49-F238E27FC236}">
                <a16:creationId xmlns:a16="http://schemas.microsoft.com/office/drawing/2014/main" id="{75539481-6DAD-C873-1228-E6125D4CB4ED}"/>
              </a:ext>
            </a:extLst>
          </p:cNvPr>
          <p:cNvSpPr/>
          <p:nvPr/>
        </p:nvSpPr>
        <p:spPr>
          <a:xfrm rot="13920000" flipH="1" flipV="1">
            <a:off x="9593400" y="945551"/>
            <a:ext cx="193363" cy="47947"/>
          </a:xfrm>
          <a:custGeom>
            <a:avLst/>
            <a:gdLst>
              <a:gd name="connsiteX0" fmla="*/ 42448 w 394845"/>
              <a:gd name="connsiteY0" fmla="*/ 6355 h 150256"/>
              <a:gd name="connsiteX1" fmla="*/ 94562 w 394845"/>
              <a:gd name="connsiteY1" fmla="*/ 4963 h 150256"/>
              <a:gd name="connsiteX2" fmla="*/ 95757 w 394845"/>
              <a:gd name="connsiteY2" fmla="*/ 5239 h 150256"/>
              <a:gd name="connsiteX3" fmla="*/ 291900 w 394845"/>
              <a:gd name="connsiteY3" fmla="*/ 0 h 150256"/>
              <a:gd name="connsiteX4" fmla="*/ 394845 w 394845"/>
              <a:gd name="connsiteY4" fmla="*/ 138047 h 150256"/>
              <a:gd name="connsiteX5" fmla="*/ 105253 w 394845"/>
              <a:gd name="connsiteY5" fmla="*/ 148160 h 150256"/>
              <a:gd name="connsiteX6" fmla="*/ 105645 w 394845"/>
              <a:gd name="connsiteY6" fmla="*/ 147857 h 150256"/>
              <a:gd name="connsiteX7" fmla="*/ 36935 w 394845"/>
              <a:gd name="connsiteY7" fmla="*/ 150256 h 150256"/>
              <a:gd name="connsiteX8" fmla="*/ 20700 w 394845"/>
              <a:gd name="connsiteY8" fmla="*/ 137711 h 150256"/>
              <a:gd name="connsiteX9" fmla="*/ 0 w 394845"/>
              <a:gd name="connsiteY9" fmla="*/ 80435 h 150256"/>
              <a:gd name="connsiteX10" fmla="*/ 20700 w 394845"/>
              <a:gd name="connsiteY10" fmla="*/ 23160 h 150256"/>
              <a:gd name="connsiteX0" fmla="*/ 42448 w 394845"/>
              <a:gd name="connsiteY0" fmla="*/ 1392 h 145293"/>
              <a:gd name="connsiteX1" fmla="*/ 94562 w 394845"/>
              <a:gd name="connsiteY1" fmla="*/ 0 h 145293"/>
              <a:gd name="connsiteX2" fmla="*/ 95757 w 394845"/>
              <a:gd name="connsiteY2" fmla="*/ 276 h 145293"/>
              <a:gd name="connsiteX3" fmla="*/ 315333 w 394845"/>
              <a:gd name="connsiteY3" fmla="*/ 8209 h 145293"/>
              <a:gd name="connsiteX4" fmla="*/ 394845 w 394845"/>
              <a:gd name="connsiteY4" fmla="*/ 133084 h 145293"/>
              <a:gd name="connsiteX5" fmla="*/ 105253 w 394845"/>
              <a:gd name="connsiteY5" fmla="*/ 143197 h 145293"/>
              <a:gd name="connsiteX6" fmla="*/ 105645 w 394845"/>
              <a:gd name="connsiteY6" fmla="*/ 142894 h 145293"/>
              <a:gd name="connsiteX7" fmla="*/ 36935 w 394845"/>
              <a:gd name="connsiteY7" fmla="*/ 145293 h 145293"/>
              <a:gd name="connsiteX8" fmla="*/ 20700 w 394845"/>
              <a:gd name="connsiteY8" fmla="*/ 132748 h 145293"/>
              <a:gd name="connsiteX9" fmla="*/ 0 w 394845"/>
              <a:gd name="connsiteY9" fmla="*/ 75472 h 145293"/>
              <a:gd name="connsiteX10" fmla="*/ 20700 w 394845"/>
              <a:gd name="connsiteY10" fmla="*/ 18197 h 145293"/>
              <a:gd name="connsiteX11" fmla="*/ 42448 w 394845"/>
              <a:gd name="connsiteY11" fmla="*/ 1392 h 145293"/>
              <a:gd name="connsiteX0" fmla="*/ 42448 w 315333"/>
              <a:gd name="connsiteY0" fmla="*/ 1392 h 145293"/>
              <a:gd name="connsiteX1" fmla="*/ 94562 w 315333"/>
              <a:gd name="connsiteY1" fmla="*/ 0 h 145293"/>
              <a:gd name="connsiteX2" fmla="*/ 95757 w 315333"/>
              <a:gd name="connsiteY2" fmla="*/ 276 h 145293"/>
              <a:gd name="connsiteX3" fmla="*/ 315333 w 315333"/>
              <a:gd name="connsiteY3" fmla="*/ 8209 h 145293"/>
              <a:gd name="connsiteX4" fmla="*/ 311864 w 315333"/>
              <a:gd name="connsiteY4" fmla="*/ 136279 h 145293"/>
              <a:gd name="connsiteX5" fmla="*/ 105253 w 315333"/>
              <a:gd name="connsiteY5" fmla="*/ 143197 h 145293"/>
              <a:gd name="connsiteX6" fmla="*/ 105645 w 315333"/>
              <a:gd name="connsiteY6" fmla="*/ 142894 h 145293"/>
              <a:gd name="connsiteX7" fmla="*/ 36935 w 315333"/>
              <a:gd name="connsiteY7" fmla="*/ 145293 h 145293"/>
              <a:gd name="connsiteX8" fmla="*/ 20700 w 315333"/>
              <a:gd name="connsiteY8" fmla="*/ 132748 h 145293"/>
              <a:gd name="connsiteX9" fmla="*/ 0 w 315333"/>
              <a:gd name="connsiteY9" fmla="*/ 75472 h 145293"/>
              <a:gd name="connsiteX10" fmla="*/ 20700 w 315333"/>
              <a:gd name="connsiteY10" fmla="*/ 18197 h 145293"/>
              <a:gd name="connsiteX11" fmla="*/ 42448 w 315333"/>
              <a:gd name="connsiteY11" fmla="*/ 1392 h 145293"/>
              <a:gd name="connsiteX0" fmla="*/ 42448 w 316603"/>
              <a:gd name="connsiteY0" fmla="*/ 3041 h 146942"/>
              <a:gd name="connsiteX1" fmla="*/ 94562 w 316603"/>
              <a:gd name="connsiteY1" fmla="*/ 1649 h 146942"/>
              <a:gd name="connsiteX2" fmla="*/ 95757 w 316603"/>
              <a:gd name="connsiteY2" fmla="*/ 1925 h 146942"/>
              <a:gd name="connsiteX3" fmla="*/ 316603 w 316603"/>
              <a:gd name="connsiteY3" fmla="*/ 0 h 146942"/>
              <a:gd name="connsiteX4" fmla="*/ 311864 w 316603"/>
              <a:gd name="connsiteY4" fmla="*/ 137928 h 146942"/>
              <a:gd name="connsiteX5" fmla="*/ 105253 w 316603"/>
              <a:gd name="connsiteY5" fmla="*/ 144846 h 146942"/>
              <a:gd name="connsiteX6" fmla="*/ 105645 w 316603"/>
              <a:gd name="connsiteY6" fmla="*/ 144543 h 146942"/>
              <a:gd name="connsiteX7" fmla="*/ 36935 w 316603"/>
              <a:gd name="connsiteY7" fmla="*/ 146942 h 146942"/>
              <a:gd name="connsiteX8" fmla="*/ 20700 w 316603"/>
              <a:gd name="connsiteY8" fmla="*/ 134397 h 146942"/>
              <a:gd name="connsiteX9" fmla="*/ 0 w 316603"/>
              <a:gd name="connsiteY9" fmla="*/ 77121 h 146942"/>
              <a:gd name="connsiteX10" fmla="*/ 20700 w 316603"/>
              <a:gd name="connsiteY10" fmla="*/ 19846 h 146942"/>
              <a:gd name="connsiteX11" fmla="*/ 42448 w 316603"/>
              <a:gd name="connsiteY11" fmla="*/ 3041 h 146942"/>
              <a:gd name="connsiteX0" fmla="*/ 42448 w 325877"/>
              <a:gd name="connsiteY0" fmla="*/ 3041 h 146942"/>
              <a:gd name="connsiteX1" fmla="*/ 94562 w 325877"/>
              <a:gd name="connsiteY1" fmla="*/ 1649 h 146942"/>
              <a:gd name="connsiteX2" fmla="*/ 95757 w 325877"/>
              <a:gd name="connsiteY2" fmla="*/ 1925 h 146942"/>
              <a:gd name="connsiteX3" fmla="*/ 316603 w 325877"/>
              <a:gd name="connsiteY3" fmla="*/ 0 h 146942"/>
              <a:gd name="connsiteX4" fmla="*/ 325797 w 325877"/>
              <a:gd name="connsiteY4" fmla="*/ 141230 h 146942"/>
              <a:gd name="connsiteX5" fmla="*/ 105253 w 325877"/>
              <a:gd name="connsiteY5" fmla="*/ 144846 h 146942"/>
              <a:gd name="connsiteX6" fmla="*/ 105645 w 325877"/>
              <a:gd name="connsiteY6" fmla="*/ 144543 h 146942"/>
              <a:gd name="connsiteX7" fmla="*/ 36935 w 325877"/>
              <a:gd name="connsiteY7" fmla="*/ 146942 h 146942"/>
              <a:gd name="connsiteX8" fmla="*/ 20700 w 325877"/>
              <a:gd name="connsiteY8" fmla="*/ 134397 h 146942"/>
              <a:gd name="connsiteX9" fmla="*/ 0 w 325877"/>
              <a:gd name="connsiteY9" fmla="*/ 77121 h 146942"/>
              <a:gd name="connsiteX10" fmla="*/ 20700 w 325877"/>
              <a:gd name="connsiteY10" fmla="*/ 19846 h 146942"/>
              <a:gd name="connsiteX11" fmla="*/ 42448 w 325877"/>
              <a:gd name="connsiteY11" fmla="*/ 3041 h 146942"/>
              <a:gd name="connsiteX0" fmla="*/ 42448 w 350077"/>
              <a:gd name="connsiteY0" fmla="*/ 3041 h 146942"/>
              <a:gd name="connsiteX1" fmla="*/ 94562 w 350077"/>
              <a:gd name="connsiteY1" fmla="*/ 1649 h 146942"/>
              <a:gd name="connsiteX2" fmla="*/ 95757 w 350077"/>
              <a:gd name="connsiteY2" fmla="*/ 1925 h 146942"/>
              <a:gd name="connsiteX3" fmla="*/ 316603 w 350077"/>
              <a:gd name="connsiteY3" fmla="*/ 0 h 146942"/>
              <a:gd name="connsiteX4" fmla="*/ 350050 w 350077"/>
              <a:gd name="connsiteY4" fmla="*/ 136811 h 146942"/>
              <a:gd name="connsiteX5" fmla="*/ 105253 w 350077"/>
              <a:gd name="connsiteY5" fmla="*/ 144846 h 146942"/>
              <a:gd name="connsiteX6" fmla="*/ 105645 w 350077"/>
              <a:gd name="connsiteY6" fmla="*/ 144543 h 146942"/>
              <a:gd name="connsiteX7" fmla="*/ 36935 w 350077"/>
              <a:gd name="connsiteY7" fmla="*/ 146942 h 146942"/>
              <a:gd name="connsiteX8" fmla="*/ 20700 w 350077"/>
              <a:gd name="connsiteY8" fmla="*/ 134397 h 146942"/>
              <a:gd name="connsiteX9" fmla="*/ 0 w 350077"/>
              <a:gd name="connsiteY9" fmla="*/ 77121 h 146942"/>
              <a:gd name="connsiteX10" fmla="*/ 20700 w 350077"/>
              <a:gd name="connsiteY10" fmla="*/ 19846 h 146942"/>
              <a:gd name="connsiteX11" fmla="*/ 42448 w 350077"/>
              <a:gd name="connsiteY11" fmla="*/ 3041 h 146942"/>
              <a:gd name="connsiteX0" fmla="*/ 42448 w 350072"/>
              <a:gd name="connsiteY0" fmla="*/ 1393 h 145294"/>
              <a:gd name="connsiteX1" fmla="*/ 94562 w 350072"/>
              <a:gd name="connsiteY1" fmla="*/ 1 h 145294"/>
              <a:gd name="connsiteX2" fmla="*/ 95757 w 350072"/>
              <a:gd name="connsiteY2" fmla="*/ 277 h 145294"/>
              <a:gd name="connsiteX3" fmla="*/ 307824 w 350072"/>
              <a:gd name="connsiteY3" fmla="*/ 5269 h 145294"/>
              <a:gd name="connsiteX4" fmla="*/ 350050 w 350072"/>
              <a:gd name="connsiteY4" fmla="*/ 135163 h 145294"/>
              <a:gd name="connsiteX5" fmla="*/ 105253 w 350072"/>
              <a:gd name="connsiteY5" fmla="*/ 143198 h 145294"/>
              <a:gd name="connsiteX6" fmla="*/ 105645 w 350072"/>
              <a:gd name="connsiteY6" fmla="*/ 142895 h 145294"/>
              <a:gd name="connsiteX7" fmla="*/ 36935 w 350072"/>
              <a:gd name="connsiteY7" fmla="*/ 145294 h 145294"/>
              <a:gd name="connsiteX8" fmla="*/ 20700 w 350072"/>
              <a:gd name="connsiteY8" fmla="*/ 132749 h 145294"/>
              <a:gd name="connsiteX9" fmla="*/ 0 w 350072"/>
              <a:gd name="connsiteY9" fmla="*/ 75473 h 145294"/>
              <a:gd name="connsiteX10" fmla="*/ 20700 w 350072"/>
              <a:gd name="connsiteY10" fmla="*/ 18198 h 145294"/>
              <a:gd name="connsiteX11" fmla="*/ 42448 w 350072"/>
              <a:gd name="connsiteY11" fmla="*/ 1393 h 145294"/>
              <a:gd name="connsiteX0" fmla="*/ 42448 w 350074"/>
              <a:gd name="connsiteY0" fmla="*/ 1936 h 145837"/>
              <a:gd name="connsiteX1" fmla="*/ 94562 w 350074"/>
              <a:gd name="connsiteY1" fmla="*/ 544 h 145837"/>
              <a:gd name="connsiteX2" fmla="*/ 95757 w 350074"/>
              <a:gd name="connsiteY2" fmla="*/ 820 h 145837"/>
              <a:gd name="connsiteX3" fmla="*/ 310537 w 350074"/>
              <a:gd name="connsiteY3" fmla="*/ 0 h 145837"/>
              <a:gd name="connsiteX4" fmla="*/ 350050 w 350074"/>
              <a:gd name="connsiteY4" fmla="*/ 135706 h 145837"/>
              <a:gd name="connsiteX5" fmla="*/ 105253 w 350074"/>
              <a:gd name="connsiteY5" fmla="*/ 143741 h 145837"/>
              <a:gd name="connsiteX6" fmla="*/ 105645 w 350074"/>
              <a:gd name="connsiteY6" fmla="*/ 143438 h 145837"/>
              <a:gd name="connsiteX7" fmla="*/ 36935 w 350074"/>
              <a:gd name="connsiteY7" fmla="*/ 145837 h 145837"/>
              <a:gd name="connsiteX8" fmla="*/ 20700 w 350074"/>
              <a:gd name="connsiteY8" fmla="*/ 133292 h 145837"/>
              <a:gd name="connsiteX9" fmla="*/ 0 w 350074"/>
              <a:gd name="connsiteY9" fmla="*/ 76016 h 145837"/>
              <a:gd name="connsiteX10" fmla="*/ 20700 w 350074"/>
              <a:gd name="connsiteY10" fmla="*/ 18741 h 145837"/>
              <a:gd name="connsiteX11" fmla="*/ 42448 w 350074"/>
              <a:gd name="connsiteY11" fmla="*/ 1936 h 145837"/>
              <a:gd name="connsiteX0" fmla="*/ 42448 w 350070"/>
              <a:gd name="connsiteY0" fmla="*/ 6643 h 150544"/>
              <a:gd name="connsiteX1" fmla="*/ 94562 w 350070"/>
              <a:gd name="connsiteY1" fmla="*/ 5251 h 150544"/>
              <a:gd name="connsiteX2" fmla="*/ 95757 w 350070"/>
              <a:gd name="connsiteY2" fmla="*/ 5527 h 150544"/>
              <a:gd name="connsiteX3" fmla="*/ 307187 w 350070"/>
              <a:gd name="connsiteY3" fmla="*/ 1 h 150544"/>
              <a:gd name="connsiteX4" fmla="*/ 350050 w 350070"/>
              <a:gd name="connsiteY4" fmla="*/ 140413 h 150544"/>
              <a:gd name="connsiteX5" fmla="*/ 105253 w 350070"/>
              <a:gd name="connsiteY5" fmla="*/ 148448 h 150544"/>
              <a:gd name="connsiteX6" fmla="*/ 105645 w 350070"/>
              <a:gd name="connsiteY6" fmla="*/ 148145 h 150544"/>
              <a:gd name="connsiteX7" fmla="*/ 36935 w 350070"/>
              <a:gd name="connsiteY7" fmla="*/ 150544 h 150544"/>
              <a:gd name="connsiteX8" fmla="*/ 20700 w 350070"/>
              <a:gd name="connsiteY8" fmla="*/ 137999 h 150544"/>
              <a:gd name="connsiteX9" fmla="*/ 0 w 350070"/>
              <a:gd name="connsiteY9" fmla="*/ 80723 h 150544"/>
              <a:gd name="connsiteX10" fmla="*/ 20700 w 350070"/>
              <a:gd name="connsiteY10" fmla="*/ 23448 h 150544"/>
              <a:gd name="connsiteX11" fmla="*/ 42448 w 350070"/>
              <a:gd name="connsiteY11" fmla="*/ 6643 h 15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070" h="150544">
                <a:moveTo>
                  <a:pt x="42448" y="6643"/>
                </a:moveTo>
                <a:lnTo>
                  <a:pt x="94562" y="5251"/>
                </a:lnTo>
                <a:lnTo>
                  <a:pt x="95757" y="5527"/>
                </a:lnTo>
                <a:lnTo>
                  <a:pt x="307187" y="1"/>
                </a:lnTo>
                <a:cubicBezTo>
                  <a:pt x="306031" y="42691"/>
                  <a:pt x="351206" y="97723"/>
                  <a:pt x="350050" y="140413"/>
                </a:cubicBezTo>
                <a:lnTo>
                  <a:pt x="105253" y="148448"/>
                </a:lnTo>
                <a:lnTo>
                  <a:pt x="105645" y="148145"/>
                </a:lnTo>
                <a:lnTo>
                  <a:pt x="36935" y="150544"/>
                </a:lnTo>
                <a:lnTo>
                  <a:pt x="20700" y="137999"/>
                </a:lnTo>
                <a:cubicBezTo>
                  <a:pt x="7910" y="123341"/>
                  <a:pt x="0" y="103091"/>
                  <a:pt x="0" y="80723"/>
                </a:cubicBezTo>
                <a:cubicBezTo>
                  <a:pt x="0" y="58355"/>
                  <a:pt x="7910" y="38105"/>
                  <a:pt x="20700" y="23448"/>
                </a:cubicBezTo>
                <a:lnTo>
                  <a:pt x="42448" y="6643"/>
                </a:lnTo>
                <a:close/>
              </a:path>
            </a:pathLst>
          </a:custGeom>
          <a:solidFill>
            <a:srgbClr val="F6B193"/>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11" name="任意多边形 325">
            <a:extLst>
              <a:ext uri="{FF2B5EF4-FFF2-40B4-BE49-F238E27FC236}">
                <a16:creationId xmlns:a16="http://schemas.microsoft.com/office/drawing/2014/main" id="{C8B54ED2-4DDA-28A0-1400-9A70C774FA37}"/>
              </a:ext>
            </a:extLst>
          </p:cNvPr>
          <p:cNvSpPr/>
          <p:nvPr/>
        </p:nvSpPr>
        <p:spPr>
          <a:xfrm rot="12540000" flipH="1">
            <a:off x="9437403" y="813168"/>
            <a:ext cx="194104" cy="103900"/>
          </a:xfrm>
          <a:custGeom>
            <a:avLst/>
            <a:gdLst>
              <a:gd name="connsiteX0" fmla="*/ 0 w 215027"/>
              <a:gd name="connsiteY0" fmla="*/ 123051 h 156392"/>
              <a:gd name="connsiteX1" fmla="*/ 151360 w 215027"/>
              <a:gd name="connsiteY1" fmla="*/ 3358 h 156392"/>
              <a:gd name="connsiteX2" fmla="*/ 156405 w 215027"/>
              <a:gd name="connsiteY2" fmla="*/ 0 h 156392"/>
              <a:gd name="connsiteX3" fmla="*/ 215027 w 215027"/>
              <a:gd name="connsiteY3" fmla="*/ 0 h 156392"/>
              <a:gd name="connsiteX4" fmla="*/ 198001 w 215027"/>
              <a:gd name="connsiteY4" fmla="*/ 67488 h 156392"/>
              <a:gd name="connsiteX5" fmla="*/ 82525 w 215027"/>
              <a:gd name="connsiteY5" fmla="*/ 156392 h 156392"/>
              <a:gd name="connsiteX6" fmla="*/ 0 w 215027"/>
              <a:gd name="connsiteY6" fmla="*/ 123051 h 156392"/>
              <a:gd name="connsiteX0" fmla="*/ 0 w 199352"/>
              <a:gd name="connsiteY0" fmla="*/ 110207 h 156392"/>
              <a:gd name="connsiteX1" fmla="*/ 135685 w 199352"/>
              <a:gd name="connsiteY1" fmla="*/ 3358 h 156392"/>
              <a:gd name="connsiteX2" fmla="*/ 140730 w 199352"/>
              <a:gd name="connsiteY2" fmla="*/ 0 h 156392"/>
              <a:gd name="connsiteX3" fmla="*/ 199352 w 199352"/>
              <a:gd name="connsiteY3" fmla="*/ 0 h 156392"/>
              <a:gd name="connsiteX4" fmla="*/ 182326 w 199352"/>
              <a:gd name="connsiteY4" fmla="*/ 67488 h 156392"/>
              <a:gd name="connsiteX5" fmla="*/ 66850 w 199352"/>
              <a:gd name="connsiteY5" fmla="*/ 156392 h 156392"/>
              <a:gd name="connsiteX6" fmla="*/ 0 w 199352"/>
              <a:gd name="connsiteY6" fmla="*/ 110207 h 156392"/>
              <a:gd name="connsiteX0" fmla="*/ 0 w 199352"/>
              <a:gd name="connsiteY0" fmla="*/ 110207 h 186124"/>
              <a:gd name="connsiteX1" fmla="*/ 135685 w 199352"/>
              <a:gd name="connsiteY1" fmla="*/ 3358 h 186124"/>
              <a:gd name="connsiteX2" fmla="*/ 140730 w 199352"/>
              <a:gd name="connsiteY2" fmla="*/ 0 h 186124"/>
              <a:gd name="connsiteX3" fmla="*/ 199352 w 199352"/>
              <a:gd name="connsiteY3" fmla="*/ 0 h 186124"/>
              <a:gd name="connsiteX4" fmla="*/ 182326 w 199352"/>
              <a:gd name="connsiteY4" fmla="*/ 67488 h 186124"/>
              <a:gd name="connsiteX5" fmla="*/ 26733 w 199352"/>
              <a:gd name="connsiteY5" fmla="*/ 186124 h 186124"/>
              <a:gd name="connsiteX6" fmla="*/ 0 w 199352"/>
              <a:gd name="connsiteY6" fmla="*/ 110207 h 186124"/>
              <a:gd name="connsiteX0" fmla="*/ 0 w 199352"/>
              <a:gd name="connsiteY0" fmla="*/ 110207 h 214870"/>
              <a:gd name="connsiteX1" fmla="*/ 135685 w 199352"/>
              <a:gd name="connsiteY1" fmla="*/ 3358 h 214870"/>
              <a:gd name="connsiteX2" fmla="*/ 140730 w 199352"/>
              <a:gd name="connsiteY2" fmla="*/ 0 h 214870"/>
              <a:gd name="connsiteX3" fmla="*/ 199352 w 199352"/>
              <a:gd name="connsiteY3" fmla="*/ 0 h 214870"/>
              <a:gd name="connsiteX4" fmla="*/ 182326 w 199352"/>
              <a:gd name="connsiteY4" fmla="*/ 67488 h 214870"/>
              <a:gd name="connsiteX5" fmla="*/ 109 w 199352"/>
              <a:gd name="connsiteY5" fmla="*/ 214869 h 214870"/>
              <a:gd name="connsiteX6" fmla="*/ 0 w 199352"/>
              <a:gd name="connsiteY6" fmla="*/ 110207 h 214870"/>
              <a:gd name="connsiteX0" fmla="*/ 0 w 214972"/>
              <a:gd name="connsiteY0" fmla="*/ 122195 h 214870"/>
              <a:gd name="connsiteX1" fmla="*/ 151305 w 214972"/>
              <a:gd name="connsiteY1" fmla="*/ 3358 h 214870"/>
              <a:gd name="connsiteX2" fmla="*/ 156350 w 214972"/>
              <a:gd name="connsiteY2" fmla="*/ 0 h 214870"/>
              <a:gd name="connsiteX3" fmla="*/ 214972 w 214972"/>
              <a:gd name="connsiteY3" fmla="*/ 0 h 214870"/>
              <a:gd name="connsiteX4" fmla="*/ 197946 w 214972"/>
              <a:gd name="connsiteY4" fmla="*/ 67488 h 214870"/>
              <a:gd name="connsiteX5" fmla="*/ 15729 w 214972"/>
              <a:gd name="connsiteY5" fmla="*/ 214869 h 214870"/>
              <a:gd name="connsiteX6" fmla="*/ 0 w 214972"/>
              <a:gd name="connsiteY6" fmla="*/ 122195 h 2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972" h="214870">
                <a:moveTo>
                  <a:pt x="0" y="122195"/>
                </a:moveTo>
                <a:lnTo>
                  <a:pt x="151305" y="3358"/>
                </a:lnTo>
                <a:lnTo>
                  <a:pt x="156350" y="0"/>
                </a:lnTo>
                <a:lnTo>
                  <a:pt x="214972" y="0"/>
                </a:lnTo>
                <a:lnTo>
                  <a:pt x="197946" y="67488"/>
                </a:lnTo>
                <a:lnTo>
                  <a:pt x="15729" y="214869"/>
                </a:lnTo>
                <a:cubicBezTo>
                  <a:pt x="15693" y="179982"/>
                  <a:pt x="36" y="157082"/>
                  <a:pt x="0" y="122195"/>
                </a:cubicBezTo>
                <a:close/>
              </a:path>
            </a:pathLst>
          </a:custGeom>
          <a:solidFill>
            <a:srgbClr val="A6D0C3"/>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242912" name="任意多边形 326">
            <a:extLst>
              <a:ext uri="{FF2B5EF4-FFF2-40B4-BE49-F238E27FC236}">
                <a16:creationId xmlns:a16="http://schemas.microsoft.com/office/drawing/2014/main" id="{C81AA518-57D7-3EF0-6EC6-8467347C4764}"/>
              </a:ext>
            </a:extLst>
          </p:cNvPr>
          <p:cNvSpPr/>
          <p:nvPr/>
        </p:nvSpPr>
        <p:spPr>
          <a:xfrm rot="10920000" flipH="1">
            <a:off x="9580168" y="942818"/>
            <a:ext cx="153851" cy="176154"/>
          </a:xfrm>
          <a:custGeom>
            <a:avLst/>
            <a:gdLst>
              <a:gd name="connsiteX0" fmla="*/ 0 w 531659"/>
              <a:gd name="connsiteY0" fmla="*/ 243271 h 363453"/>
              <a:gd name="connsiteX1" fmla="*/ 365629 w 531659"/>
              <a:gd name="connsiteY1" fmla="*/ 0 h 363453"/>
              <a:gd name="connsiteX2" fmla="*/ 531659 w 531659"/>
              <a:gd name="connsiteY2" fmla="*/ 78349 h 363453"/>
              <a:gd name="connsiteX3" fmla="*/ 92636 w 531659"/>
              <a:gd name="connsiteY3" fmla="*/ 363453 h 363453"/>
              <a:gd name="connsiteX4" fmla="*/ 127011 w 531659"/>
              <a:gd name="connsiteY4" fmla="*/ 257476 h 363453"/>
              <a:gd name="connsiteX5" fmla="*/ 0 w 531659"/>
              <a:gd name="connsiteY5" fmla="*/ 243271 h 363453"/>
              <a:gd name="connsiteX0" fmla="*/ 0 w 604731"/>
              <a:gd name="connsiteY0" fmla="*/ 243271 h 363453"/>
              <a:gd name="connsiteX1" fmla="*/ 365629 w 604731"/>
              <a:gd name="connsiteY1" fmla="*/ 0 h 363453"/>
              <a:gd name="connsiteX2" fmla="*/ 604730 w 604731"/>
              <a:gd name="connsiteY2" fmla="*/ 28381 h 363453"/>
              <a:gd name="connsiteX3" fmla="*/ 92636 w 604731"/>
              <a:gd name="connsiteY3" fmla="*/ 363453 h 363453"/>
              <a:gd name="connsiteX4" fmla="*/ 127011 w 604731"/>
              <a:gd name="connsiteY4" fmla="*/ 257476 h 363453"/>
              <a:gd name="connsiteX5" fmla="*/ 0 w 604731"/>
              <a:gd name="connsiteY5" fmla="*/ 243271 h 363453"/>
              <a:gd name="connsiteX0" fmla="*/ 0 w 594321"/>
              <a:gd name="connsiteY0" fmla="*/ 243271 h 363453"/>
              <a:gd name="connsiteX1" fmla="*/ 365629 w 594321"/>
              <a:gd name="connsiteY1" fmla="*/ 0 h 363453"/>
              <a:gd name="connsiteX2" fmla="*/ 594321 w 594321"/>
              <a:gd name="connsiteY2" fmla="*/ 23186 h 363453"/>
              <a:gd name="connsiteX3" fmla="*/ 92636 w 594321"/>
              <a:gd name="connsiteY3" fmla="*/ 363453 h 363453"/>
              <a:gd name="connsiteX4" fmla="*/ 127011 w 594321"/>
              <a:gd name="connsiteY4" fmla="*/ 257476 h 363453"/>
              <a:gd name="connsiteX5" fmla="*/ 0 w 594321"/>
              <a:gd name="connsiteY5" fmla="*/ 243271 h 363453"/>
              <a:gd name="connsiteX0" fmla="*/ 0 w 594321"/>
              <a:gd name="connsiteY0" fmla="*/ 243271 h 358260"/>
              <a:gd name="connsiteX1" fmla="*/ 365629 w 594321"/>
              <a:gd name="connsiteY1" fmla="*/ 0 h 358260"/>
              <a:gd name="connsiteX2" fmla="*/ 594321 w 594321"/>
              <a:gd name="connsiteY2" fmla="*/ 23186 h 358260"/>
              <a:gd name="connsiteX3" fmla="*/ 82224 w 594321"/>
              <a:gd name="connsiteY3" fmla="*/ 358260 h 358260"/>
              <a:gd name="connsiteX4" fmla="*/ 127011 w 594321"/>
              <a:gd name="connsiteY4" fmla="*/ 257476 h 358260"/>
              <a:gd name="connsiteX5" fmla="*/ 0 w 594321"/>
              <a:gd name="connsiteY5" fmla="*/ 243271 h 358260"/>
              <a:gd name="connsiteX0" fmla="*/ -1 w 614186"/>
              <a:gd name="connsiteY0" fmla="*/ 259753 h 358260"/>
              <a:gd name="connsiteX1" fmla="*/ 385494 w 614186"/>
              <a:gd name="connsiteY1" fmla="*/ 0 h 358260"/>
              <a:gd name="connsiteX2" fmla="*/ 614186 w 614186"/>
              <a:gd name="connsiteY2" fmla="*/ 23186 h 358260"/>
              <a:gd name="connsiteX3" fmla="*/ 102089 w 614186"/>
              <a:gd name="connsiteY3" fmla="*/ 358260 h 358260"/>
              <a:gd name="connsiteX4" fmla="*/ 146876 w 614186"/>
              <a:gd name="connsiteY4" fmla="*/ 257476 h 358260"/>
              <a:gd name="connsiteX5" fmla="*/ -1 w 614186"/>
              <a:gd name="connsiteY5" fmla="*/ 259753 h 358260"/>
              <a:gd name="connsiteX0" fmla="*/ -1 w 614186"/>
              <a:gd name="connsiteY0" fmla="*/ 259753 h 358260"/>
              <a:gd name="connsiteX1" fmla="*/ 385494 w 614186"/>
              <a:gd name="connsiteY1" fmla="*/ 0 h 358260"/>
              <a:gd name="connsiteX2" fmla="*/ 614186 w 614186"/>
              <a:gd name="connsiteY2" fmla="*/ 23186 h 358260"/>
              <a:gd name="connsiteX3" fmla="*/ 102089 w 614186"/>
              <a:gd name="connsiteY3" fmla="*/ 358260 h 358260"/>
              <a:gd name="connsiteX4" fmla="*/ 141511 w 614186"/>
              <a:gd name="connsiteY4" fmla="*/ 250402 h 358260"/>
              <a:gd name="connsiteX5" fmla="*/ -1 w 614186"/>
              <a:gd name="connsiteY5" fmla="*/ 259753 h 358260"/>
              <a:gd name="connsiteX0" fmla="*/ -1 w 596044"/>
              <a:gd name="connsiteY0" fmla="*/ 259753 h 358260"/>
              <a:gd name="connsiteX1" fmla="*/ 385494 w 596044"/>
              <a:gd name="connsiteY1" fmla="*/ 0 h 358260"/>
              <a:gd name="connsiteX2" fmla="*/ 596044 w 596044"/>
              <a:gd name="connsiteY2" fmla="*/ 16334 h 358260"/>
              <a:gd name="connsiteX3" fmla="*/ 102089 w 596044"/>
              <a:gd name="connsiteY3" fmla="*/ 358260 h 358260"/>
              <a:gd name="connsiteX4" fmla="*/ 141511 w 596044"/>
              <a:gd name="connsiteY4" fmla="*/ 250402 h 358260"/>
              <a:gd name="connsiteX5" fmla="*/ -1 w 596044"/>
              <a:gd name="connsiteY5" fmla="*/ 259753 h 358260"/>
              <a:gd name="connsiteX0" fmla="*/ -1 w 596044"/>
              <a:gd name="connsiteY0" fmla="*/ 259753 h 347422"/>
              <a:gd name="connsiteX1" fmla="*/ 385494 w 596044"/>
              <a:gd name="connsiteY1" fmla="*/ 0 h 347422"/>
              <a:gd name="connsiteX2" fmla="*/ 596044 w 596044"/>
              <a:gd name="connsiteY2" fmla="*/ 16334 h 347422"/>
              <a:gd name="connsiteX3" fmla="*/ 106814 w 596044"/>
              <a:gd name="connsiteY3" fmla="*/ 347422 h 347422"/>
              <a:gd name="connsiteX4" fmla="*/ 141511 w 596044"/>
              <a:gd name="connsiteY4" fmla="*/ 250402 h 347422"/>
              <a:gd name="connsiteX5" fmla="*/ -1 w 596044"/>
              <a:gd name="connsiteY5" fmla="*/ 259753 h 347422"/>
              <a:gd name="connsiteX0" fmla="*/ -1 w 596044"/>
              <a:gd name="connsiteY0" fmla="*/ 320704 h 408373"/>
              <a:gd name="connsiteX1" fmla="*/ 497638 w 596044"/>
              <a:gd name="connsiteY1" fmla="*/ 0 h 408373"/>
              <a:gd name="connsiteX2" fmla="*/ 596044 w 596044"/>
              <a:gd name="connsiteY2" fmla="*/ 77285 h 408373"/>
              <a:gd name="connsiteX3" fmla="*/ 106814 w 596044"/>
              <a:gd name="connsiteY3" fmla="*/ 408373 h 408373"/>
              <a:gd name="connsiteX4" fmla="*/ 141511 w 596044"/>
              <a:gd name="connsiteY4" fmla="*/ 311353 h 408373"/>
              <a:gd name="connsiteX5" fmla="*/ -1 w 596044"/>
              <a:gd name="connsiteY5" fmla="*/ 320704 h 408373"/>
              <a:gd name="connsiteX0" fmla="*/ -1 w 636819"/>
              <a:gd name="connsiteY0" fmla="*/ 320704 h 408373"/>
              <a:gd name="connsiteX1" fmla="*/ 497638 w 636819"/>
              <a:gd name="connsiteY1" fmla="*/ 0 h 408373"/>
              <a:gd name="connsiteX2" fmla="*/ 636820 w 636819"/>
              <a:gd name="connsiteY2" fmla="*/ 55119 h 408373"/>
              <a:gd name="connsiteX3" fmla="*/ 106814 w 636819"/>
              <a:gd name="connsiteY3" fmla="*/ 408373 h 408373"/>
              <a:gd name="connsiteX4" fmla="*/ 141511 w 636819"/>
              <a:gd name="connsiteY4" fmla="*/ 311353 h 408373"/>
              <a:gd name="connsiteX5" fmla="*/ -1 w 636819"/>
              <a:gd name="connsiteY5" fmla="*/ 320704 h 408373"/>
              <a:gd name="connsiteX0" fmla="*/ -1 w 636819"/>
              <a:gd name="connsiteY0" fmla="*/ 337330 h 424999"/>
              <a:gd name="connsiteX1" fmla="*/ 528215 w 636819"/>
              <a:gd name="connsiteY1" fmla="*/ 1 h 424999"/>
              <a:gd name="connsiteX2" fmla="*/ 636820 w 636819"/>
              <a:gd name="connsiteY2" fmla="*/ 71745 h 424999"/>
              <a:gd name="connsiteX3" fmla="*/ 106814 w 636819"/>
              <a:gd name="connsiteY3" fmla="*/ 424999 h 424999"/>
              <a:gd name="connsiteX4" fmla="*/ 141511 w 636819"/>
              <a:gd name="connsiteY4" fmla="*/ 327979 h 424999"/>
              <a:gd name="connsiteX5" fmla="*/ -1 w 636819"/>
              <a:gd name="connsiteY5" fmla="*/ 337330 h 42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819" h="424999">
                <a:moveTo>
                  <a:pt x="-1" y="337330"/>
                </a:moveTo>
                <a:lnTo>
                  <a:pt x="528215" y="1"/>
                </a:lnTo>
                <a:lnTo>
                  <a:pt x="636820" y="71745"/>
                </a:lnTo>
                <a:lnTo>
                  <a:pt x="106814" y="424999"/>
                </a:lnTo>
                <a:lnTo>
                  <a:pt x="141511" y="327979"/>
                </a:lnTo>
                <a:lnTo>
                  <a:pt x="-1" y="337330"/>
                </a:lnTo>
                <a:close/>
              </a:path>
            </a:pathLst>
          </a:custGeom>
          <a:solidFill>
            <a:srgbClr val="FEECAD"/>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13" name="任意多边形 327">
            <a:extLst>
              <a:ext uri="{FF2B5EF4-FFF2-40B4-BE49-F238E27FC236}">
                <a16:creationId xmlns:a16="http://schemas.microsoft.com/office/drawing/2014/main" id="{FC3F3D2C-0F4C-103B-DF26-EB2FBA1E81D7}"/>
              </a:ext>
            </a:extLst>
          </p:cNvPr>
          <p:cNvSpPr/>
          <p:nvPr/>
        </p:nvSpPr>
        <p:spPr>
          <a:xfrm rot="2978079" flipH="1">
            <a:off x="9398102" y="921172"/>
            <a:ext cx="194986" cy="47584"/>
          </a:xfrm>
          <a:custGeom>
            <a:avLst/>
            <a:gdLst>
              <a:gd name="connsiteX0" fmla="*/ 42448 w 394845"/>
              <a:gd name="connsiteY0" fmla="*/ 6355 h 150256"/>
              <a:gd name="connsiteX1" fmla="*/ 94562 w 394845"/>
              <a:gd name="connsiteY1" fmla="*/ 4963 h 150256"/>
              <a:gd name="connsiteX2" fmla="*/ 95757 w 394845"/>
              <a:gd name="connsiteY2" fmla="*/ 5239 h 150256"/>
              <a:gd name="connsiteX3" fmla="*/ 291900 w 394845"/>
              <a:gd name="connsiteY3" fmla="*/ 0 h 150256"/>
              <a:gd name="connsiteX4" fmla="*/ 394845 w 394845"/>
              <a:gd name="connsiteY4" fmla="*/ 138047 h 150256"/>
              <a:gd name="connsiteX5" fmla="*/ 105253 w 394845"/>
              <a:gd name="connsiteY5" fmla="*/ 148160 h 150256"/>
              <a:gd name="connsiteX6" fmla="*/ 105645 w 394845"/>
              <a:gd name="connsiteY6" fmla="*/ 147857 h 150256"/>
              <a:gd name="connsiteX7" fmla="*/ 36935 w 394845"/>
              <a:gd name="connsiteY7" fmla="*/ 150256 h 150256"/>
              <a:gd name="connsiteX8" fmla="*/ 20700 w 394845"/>
              <a:gd name="connsiteY8" fmla="*/ 137711 h 150256"/>
              <a:gd name="connsiteX9" fmla="*/ 0 w 394845"/>
              <a:gd name="connsiteY9" fmla="*/ 80435 h 150256"/>
              <a:gd name="connsiteX10" fmla="*/ 20700 w 394845"/>
              <a:gd name="connsiteY10" fmla="*/ 23160 h 150256"/>
              <a:gd name="connsiteX0" fmla="*/ 42448 w 394845"/>
              <a:gd name="connsiteY0" fmla="*/ 1392 h 145293"/>
              <a:gd name="connsiteX1" fmla="*/ 94562 w 394845"/>
              <a:gd name="connsiteY1" fmla="*/ 0 h 145293"/>
              <a:gd name="connsiteX2" fmla="*/ 95757 w 394845"/>
              <a:gd name="connsiteY2" fmla="*/ 276 h 145293"/>
              <a:gd name="connsiteX3" fmla="*/ 315333 w 394845"/>
              <a:gd name="connsiteY3" fmla="*/ 8209 h 145293"/>
              <a:gd name="connsiteX4" fmla="*/ 394845 w 394845"/>
              <a:gd name="connsiteY4" fmla="*/ 133084 h 145293"/>
              <a:gd name="connsiteX5" fmla="*/ 105253 w 394845"/>
              <a:gd name="connsiteY5" fmla="*/ 143197 h 145293"/>
              <a:gd name="connsiteX6" fmla="*/ 105645 w 394845"/>
              <a:gd name="connsiteY6" fmla="*/ 142894 h 145293"/>
              <a:gd name="connsiteX7" fmla="*/ 36935 w 394845"/>
              <a:gd name="connsiteY7" fmla="*/ 145293 h 145293"/>
              <a:gd name="connsiteX8" fmla="*/ 20700 w 394845"/>
              <a:gd name="connsiteY8" fmla="*/ 132748 h 145293"/>
              <a:gd name="connsiteX9" fmla="*/ 0 w 394845"/>
              <a:gd name="connsiteY9" fmla="*/ 75472 h 145293"/>
              <a:gd name="connsiteX10" fmla="*/ 20700 w 394845"/>
              <a:gd name="connsiteY10" fmla="*/ 18197 h 145293"/>
              <a:gd name="connsiteX11" fmla="*/ 42448 w 394845"/>
              <a:gd name="connsiteY11" fmla="*/ 1392 h 145293"/>
              <a:gd name="connsiteX0" fmla="*/ 42448 w 315333"/>
              <a:gd name="connsiteY0" fmla="*/ 1392 h 145293"/>
              <a:gd name="connsiteX1" fmla="*/ 94562 w 315333"/>
              <a:gd name="connsiteY1" fmla="*/ 0 h 145293"/>
              <a:gd name="connsiteX2" fmla="*/ 95757 w 315333"/>
              <a:gd name="connsiteY2" fmla="*/ 276 h 145293"/>
              <a:gd name="connsiteX3" fmla="*/ 315333 w 315333"/>
              <a:gd name="connsiteY3" fmla="*/ 8209 h 145293"/>
              <a:gd name="connsiteX4" fmla="*/ 311864 w 315333"/>
              <a:gd name="connsiteY4" fmla="*/ 136279 h 145293"/>
              <a:gd name="connsiteX5" fmla="*/ 105253 w 315333"/>
              <a:gd name="connsiteY5" fmla="*/ 143197 h 145293"/>
              <a:gd name="connsiteX6" fmla="*/ 105645 w 315333"/>
              <a:gd name="connsiteY6" fmla="*/ 142894 h 145293"/>
              <a:gd name="connsiteX7" fmla="*/ 36935 w 315333"/>
              <a:gd name="connsiteY7" fmla="*/ 145293 h 145293"/>
              <a:gd name="connsiteX8" fmla="*/ 20700 w 315333"/>
              <a:gd name="connsiteY8" fmla="*/ 132748 h 145293"/>
              <a:gd name="connsiteX9" fmla="*/ 0 w 315333"/>
              <a:gd name="connsiteY9" fmla="*/ 75472 h 145293"/>
              <a:gd name="connsiteX10" fmla="*/ 20700 w 315333"/>
              <a:gd name="connsiteY10" fmla="*/ 18197 h 145293"/>
              <a:gd name="connsiteX11" fmla="*/ 42448 w 315333"/>
              <a:gd name="connsiteY11" fmla="*/ 1392 h 145293"/>
              <a:gd name="connsiteX0" fmla="*/ 42448 w 316603"/>
              <a:gd name="connsiteY0" fmla="*/ 3041 h 146942"/>
              <a:gd name="connsiteX1" fmla="*/ 94562 w 316603"/>
              <a:gd name="connsiteY1" fmla="*/ 1649 h 146942"/>
              <a:gd name="connsiteX2" fmla="*/ 95757 w 316603"/>
              <a:gd name="connsiteY2" fmla="*/ 1925 h 146942"/>
              <a:gd name="connsiteX3" fmla="*/ 316603 w 316603"/>
              <a:gd name="connsiteY3" fmla="*/ 0 h 146942"/>
              <a:gd name="connsiteX4" fmla="*/ 311864 w 316603"/>
              <a:gd name="connsiteY4" fmla="*/ 137928 h 146942"/>
              <a:gd name="connsiteX5" fmla="*/ 105253 w 316603"/>
              <a:gd name="connsiteY5" fmla="*/ 144846 h 146942"/>
              <a:gd name="connsiteX6" fmla="*/ 105645 w 316603"/>
              <a:gd name="connsiteY6" fmla="*/ 144543 h 146942"/>
              <a:gd name="connsiteX7" fmla="*/ 36935 w 316603"/>
              <a:gd name="connsiteY7" fmla="*/ 146942 h 146942"/>
              <a:gd name="connsiteX8" fmla="*/ 20700 w 316603"/>
              <a:gd name="connsiteY8" fmla="*/ 134397 h 146942"/>
              <a:gd name="connsiteX9" fmla="*/ 0 w 316603"/>
              <a:gd name="connsiteY9" fmla="*/ 77121 h 146942"/>
              <a:gd name="connsiteX10" fmla="*/ 20700 w 316603"/>
              <a:gd name="connsiteY10" fmla="*/ 19846 h 146942"/>
              <a:gd name="connsiteX11" fmla="*/ 42448 w 316603"/>
              <a:gd name="connsiteY11" fmla="*/ 3041 h 146942"/>
              <a:gd name="connsiteX0" fmla="*/ 42448 w 325877"/>
              <a:gd name="connsiteY0" fmla="*/ 3041 h 146942"/>
              <a:gd name="connsiteX1" fmla="*/ 94562 w 325877"/>
              <a:gd name="connsiteY1" fmla="*/ 1649 h 146942"/>
              <a:gd name="connsiteX2" fmla="*/ 95757 w 325877"/>
              <a:gd name="connsiteY2" fmla="*/ 1925 h 146942"/>
              <a:gd name="connsiteX3" fmla="*/ 316603 w 325877"/>
              <a:gd name="connsiteY3" fmla="*/ 0 h 146942"/>
              <a:gd name="connsiteX4" fmla="*/ 325797 w 325877"/>
              <a:gd name="connsiteY4" fmla="*/ 141230 h 146942"/>
              <a:gd name="connsiteX5" fmla="*/ 105253 w 325877"/>
              <a:gd name="connsiteY5" fmla="*/ 144846 h 146942"/>
              <a:gd name="connsiteX6" fmla="*/ 105645 w 325877"/>
              <a:gd name="connsiteY6" fmla="*/ 144543 h 146942"/>
              <a:gd name="connsiteX7" fmla="*/ 36935 w 325877"/>
              <a:gd name="connsiteY7" fmla="*/ 146942 h 146942"/>
              <a:gd name="connsiteX8" fmla="*/ 20700 w 325877"/>
              <a:gd name="connsiteY8" fmla="*/ 134397 h 146942"/>
              <a:gd name="connsiteX9" fmla="*/ 0 w 325877"/>
              <a:gd name="connsiteY9" fmla="*/ 77121 h 146942"/>
              <a:gd name="connsiteX10" fmla="*/ 20700 w 325877"/>
              <a:gd name="connsiteY10" fmla="*/ 19846 h 146942"/>
              <a:gd name="connsiteX11" fmla="*/ 42448 w 325877"/>
              <a:gd name="connsiteY11" fmla="*/ 3041 h 146942"/>
              <a:gd name="connsiteX0" fmla="*/ 42448 w 350077"/>
              <a:gd name="connsiteY0" fmla="*/ 3041 h 146942"/>
              <a:gd name="connsiteX1" fmla="*/ 94562 w 350077"/>
              <a:gd name="connsiteY1" fmla="*/ 1649 h 146942"/>
              <a:gd name="connsiteX2" fmla="*/ 95757 w 350077"/>
              <a:gd name="connsiteY2" fmla="*/ 1925 h 146942"/>
              <a:gd name="connsiteX3" fmla="*/ 316603 w 350077"/>
              <a:gd name="connsiteY3" fmla="*/ 0 h 146942"/>
              <a:gd name="connsiteX4" fmla="*/ 350050 w 350077"/>
              <a:gd name="connsiteY4" fmla="*/ 136811 h 146942"/>
              <a:gd name="connsiteX5" fmla="*/ 105253 w 350077"/>
              <a:gd name="connsiteY5" fmla="*/ 144846 h 146942"/>
              <a:gd name="connsiteX6" fmla="*/ 105645 w 350077"/>
              <a:gd name="connsiteY6" fmla="*/ 144543 h 146942"/>
              <a:gd name="connsiteX7" fmla="*/ 36935 w 350077"/>
              <a:gd name="connsiteY7" fmla="*/ 146942 h 146942"/>
              <a:gd name="connsiteX8" fmla="*/ 20700 w 350077"/>
              <a:gd name="connsiteY8" fmla="*/ 134397 h 146942"/>
              <a:gd name="connsiteX9" fmla="*/ 0 w 350077"/>
              <a:gd name="connsiteY9" fmla="*/ 77121 h 146942"/>
              <a:gd name="connsiteX10" fmla="*/ 20700 w 350077"/>
              <a:gd name="connsiteY10" fmla="*/ 19846 h 146942"/>
              <a:gd name="connsiteX11" fmla="*/ 42448 w 350077"/>
              <a:gd name="connsiteY11" fmla="*/ 3041 h 146942"/>
              <a:gd name="connsiteX0" fmla="*/ 42448 w 350072"/>
              <a:gd name="connsiteY0" fmla="*/ 1393 h 145294"/>
              <a:gd name="connsiteX1" fmla="*/ 94562 w 350072"/>
              <a:gd name="connsiteY1" fmla="*/ 1 h 145294"/>
              <a:gd name="connsiteX2" fmla="*/ 95757 w 350072"/>
              <a:gd name="connsiteY2" fmla="*/ 277 h 145294"/>
              <a:gd name="connsiteX3" fmla="*/ 307824 w 350072"/>
              <a:gd name="connsiteY3" fmla="*/ 5269 h 145294"/>
              <a:gd name="connsiteX4" fmla="*/ 350050 w 350072"/>
              <a:gd name="connsiteY4" fmla="*/ 135163 h 145294"/>
              <a:gd name="connsiteX5" fmla="*/ 105253 w 350072"/>
              <a:gd name="connsiteY5" fmla="*/ 143198 h 145294"/>
              <a:gd name="connsiteX6" fmla="*/ 105645 w 350072"/>
              <a:gd name="connsiteY6" fmla="*/ 142895 h 145294"/>
              <a:gd name="connsiteX7" fmla="*/ 36935 w 350072"/>
              <a:gd name="connsiteY7" fmla="*/ 145294 h 145294"/>
              <a:gd name="connsiteX8" fmla="*/ 20700 w 350072"/>
              <a:gd name="connsiteY8" fmla="*/ 132749 h 145294"/>
              <a:gd name="connsiteX9" fmla="*/ 0 w 350072"/>
              <a:gd name="connsiteY9" fmla="*/ 75473 h 145294"/>
              <a:gd name="connsiteX10" fmla="*/ 20700 w 350072"/>
              <a:gd name="connsiteY10" fmla="*/ 18198 h 145294"/>
              <a:gd name="connsiteX11" fmla="*/ 42448 w 350072"/>
              <a:gd name="connsiteY11" fmla="*/ 1393 h 145294"/>
              <a:gd name="connsiteX0" fmla="*/ 42448 w 350074"/>
              <a:gd name="connsiteY0" fmla="*/ 1936 h 145837"/>
              <a:gd name="connsiteX1" fmla="*/ 94562 w 350074"/>
              <a:gd name="connsiteY1" fmla="*/ 544 h 145837"/>
              <a:gd name="connsiteX2" fmla="*/ 95757 w 350074"/>
              <a:gd name="connsiteY2" fmla="*/ 820 h 145837"/>
              <a:gd name="connsiteX3" fmla="*/ 310537 w 350074"/>
              <a:gd name="connsiteY3" fmla="*/ 0 h 145837"/>
              <a:gd name="connsiteX4" fmla="*/ 350050 w 350074"/>
              <a:gd name="connsiteY4" fmla="*/ 135706 h 145837"/>
              <a:gd name="connsiteX5" fmla="*/ 105253 w 350074"/>
              <a:gd name="connsiteY5" fmla="*/ 143741 h 145837"/>
              <a:gd name="connsiteX6" fmla="*/ 105645 w 350074"/>
              <a:gd name="connsiteY6" fmla="*/ 143438 h 145837"/>
              <a:gd name="connsiteX7" fmla="*/ 36935 w 350074"/>
              <a:gd name="connsiteY7" fmla="*/ 145837 h 145837"/>
              <a:gd name="connsiteX8" fmla="*/ 20700 w 350074"/>
              <a:gd name="connsiteY8" fmla="*/ 133292 h 145837"/>
              <a:gd name="connsiteX9" fmla="*/ 0 w 350074"/>
              <a:gd name="connsiteY9" fmla="*/ 76016 h 145837"/>
              <a:gd name="connsiteX10" fmla="*/ 20700 w 350074"/>
              <a:gd name="connsiteY10" fmla="*/ 18741 h 145837"/>
              <a:gd name="connsiteX11" fmla="*/ 42448 w 350074"/>
              <a:gd name="connsiteY11" fmla="*/ 1936 h 145837"/>
              <a:gd name="connsiteX0" fmla="*/ 42448 w 350070"/>
              <a:gd name="connsiteY0" fmla="*/ 6643 h 150544"/>
              <a:gd name="connsiteX1" fmla="*/ 94562 w 350070"/>
              <a:gd name="connsiteY1" fmla="*/ 5251 h 150544"/>
              <a:gd name="connsiteX2" fmla="*/ 95757 w 350070"/>
              <a:gd name="connsiteY2" fmla="*/ 5527 h 150544"/>
              <a:gd name="connsiteX3" fmla="*/ 307187 w 350070"/>
              <a:gd name="connsiteY3" fmla="*/ 1 h 150544"/>
              <a:gd name="connsiteX4" fmla="*/ 350050 w 350070"/>
              <a:gd name="connsiteY4" fmla="*/ 140413 h 150544"/>
              <a:gd name="connsiteX5" fmla="*/ 105253 w 350070"/>
              <a:gd name="connsiteY5" fmla="*/ 148448 h 150544"/>
              <a:gd name="connsiteX6" fmla="*/ 105645 w 350070"/>
              <a:gd name="connsiteY6" fmla="*/ 148145 h 150544"/>
              <a:gd name="connsiteX7" fmla="*/ 36935 w 350070"/>
              <a:gd name="connsiteY7" fmla="*/ 150544 h 150544"/>
              <a:gd name="connsiteX8" fmla="*/ 20700 w 350070"/>
              <a:gd name="connsiteY8" fmla="*/ 137999 h 150544"/>
              <a:gd name="connsiteX9" fmla="*/ 0 w 350070"/>
              <a:gd name="connsiteY9" fmla="*/ 80723 h 150544"/>
              <a:gd name="connsiteX10" fmla="*/ 20700 w 350070"/>
              <a:gd name="connsiteY10" fmla="*/ 23448 h 150544"/>
              <a:gd name="connsiteX11" fmla="*/ 42448 w 350070"/>
              <a:gd name="connsiteY11" fmla="*/ 6643 h 150544"/>
              <a:gd name="connsiteX0" fmla="*/ 42448 w 353008"/>
              <a:gd name="connsiteY0" fmla="*/ 5503 h 149404"/>
              <a:gd name="connsiteX1" fmla="*/ 94562 w 353008"/>
              <a:gd name="connsiteY1" fmla="*/ 4111 h 149404"/>
              <a:gd name="connsiteX2" fmla="*/ 95757 w 353008"/>
              <a:gd name="connsiteY2" fmla="*/ 4387 h 149404"/>
              <a:gd name="connsiteX3" fmla="*/ 353008 w 353008"/>
              <a:gd name="connsiteY3" fmla="*/ 1 h 149404"/>
              <a:gd name="connsiteX4" fmla="*/ 350050 w 353008"/>
              <a:gd name="connsiteY4" fmla="*/ 139273 h 149404"/>
              <a:gd name="connsiteX5" fmla="*/ 105253 w 353008"/>
              <a:gd name="connsiteY5" fmla="*/ 147308 h 149404"/>
              <a:gd name="connsiteX6" fmla="*/ 105645 w 353008"/>
              <a:gd name="connsiteY6" fmla="*/ 147005 h 149404"/>
              <a:gd name="connsiteX7" fmla="*/ 36935 w 353008"/>
              <a:gd name="connsiteY7" fmla="*/ 149404 h 149404"/>
              <a:gd name="connsiteX8" fmla="*/ 20700 w 353008"/>
              <a:gd name="connsiteY8" fmla="*/ 136859 h 149404"/>
              <a:gd name="connsiteX9" fmla="*/ 0 w 353008"/>
              <a:gd name="connsiteY9" fmla="*/ 79583 h 149404"/>
              <a:gd name="connsiteX10" fmla="*/ 20700 w 353008"/>
              <a:gd name="connsiteY10" fmla="*/ 22308 h 149404"/>
              <a:gd name="connsiteX11" fmla="*/ 42448 w 353008"/>
              <a:gd name="connsiteY11" fmla="*/ 5503 h 149404"/>
              <a:gd name="connsiteX0" fmla="*/ 42448 w 353008"/>
              <a:gd name="connsiteY0" fmla="*/ 5503 h 149404"/>
              <a:gd name="connsiteX1" fmla="*/ 94562 w 353008"/>
              <a:gd name="connsiteY1" fmla="*/ 4111 h 149404"/>
              <a:gd name="connsiteX2" fmla="*/ 95757 w 353008"/>
              <a:gd name="connsiteY2" fmla="*/ 4387 h 149404"/>
              <a:gd name="connsiteX3" fmla="*/ 353008 w 353008"/>
              <a:gd name="connsiteY3" fmla="*/ 1 h 149404"/>
              <a:gd name="connsiteX4" fmla="*/ 297657 w 353008"/>
              <a:gd name="connsiteY4" fmla="*/ 147818 h 149404"/>
              <a:gd name="connsiteX5" fmla="*/ 105253 w 353008"/>
              <a:gd name="connsiteY5" fmla="*/ 147308 h 149404"/>
              <a:gd name="connsiteX6" fmla="*/ 105645 w 353008"/>
              <a:gd name="connsiteY6" fmla="*/ 147005 h 149404"/>
              <a:gd name="connsiteX7" fmla="*/ 36935 w 353008"/>
              <a:gd name="connsiteY7" fmla="*/ 149404 h 149404"/>
              <a:gd name="connsiteX8" fmla="*/ 20700 w 353008"/>
              <a:gd name="connsiteY8" fmla="*/ 136859 h 149404"/>
              <a:gd name="connsiteX9" fmla="*/ 0 w 353008"/>
              <a:gd name="connsiteY9" fmla="*/ 79583 h 149404"/>
              <a:gd name="connsiteX10" fmla="*/ 20700 w 353008"/>
              <a:gd name="connsiteY10" fmla="*/ 22308 h 149404"/>
              <a:gd name="connsiteX11" fmla="*/ 42448 w 353008"/>
              <a:gd name="connsiteY11" fmla="*/ 5503 h 14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3008" h="149404">
                <a:moveTo>
                  <a:pt x="42448" y="5503"/>
                </a:moveTo>
                <a:lnTo>
                  <a:pt x="94562" y="4111"/>
                </a:lnTo>
                <a:lnTo>
                  <a:pt x="95757" y="4387"/>
                </a:lnTo>
                <a:lnTo>
                  <a:pt x="353008" y="1"/>
                </a:lnTo>
                <a:cubicBezTo>
                  <a:pt x="351852" y="42691"/>
                  <a:pt x="298813" y="105128"/>
                  <a:pt x="297657" y="147818"/>
                </a:cubicBezTo>
                <a:lnTo>
                  <a:pt x="105253" y="147308"/>
                </a:lnTo>
                <a:lnTo>
                  <a:pt x="105645" y="147005"/>
                </a:lnTo>
                <a:lnTo>
                  <a:pt x="36935" y="149404"/>
                </a:lnTo>
                <a:lnTo>
                  <a:pt x="20700" y="136859"/>
                </a:lnTo>
                <a:cubicBezTo>
                  <a:pt x="7910" y="122201"/>
                  <a:pt x="0" y="101951"/>
                  <a:pt x="0" y="79583"/>
                </a:cubicBezTo>
                <a:cubicBezTo>
                  <a:pt x="0" y="57215"/>
                  <a:pt x="7910" y="36965"/>
                  <a:pt x="20700" y="22308"/>
                </a:cubicBezTo>
                <a:lnTo>
                  <a:pt x="42448" y="5503"/>
                </a:lnTo>
                <a:close/>
              </a:path>
            </a:pathLst>
          </a:custGeom>
          <a:solidFill>
            <a:srgbClr val="F6B193"/>
          </a:solidFill>
          <a:ln w="3175">
            <a:solidFill>
              <a:srgbClr val="EF81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14" name="任意多边形 328">
            <a:extLst>
              <a:ext uri="{FF2B5EF4-FFF2-40B4-BE49-F238E27FC236}">
                <a16:creationId xmlns:a16="http://schemas.microsoft.com/office/drawing/2014/main" id="{B681466C-F937-B503-D444-49755CE83A86}"/>
              </a:ext>
            </a:extLst>
          </p:cNvPr>
          <p:cNvSpPr/>
          <p:nvPr/>
        </p:nvSpPr>
        <p:spPr>
          <a:xfrm rot="2924000" flipH="1">
            <a:off x="9526585" y="1067141"/>
            <a:ext cx="180000" cy="46965"/>
          </a:xfrm>
          <a:custGeom>
            <a:avLst/>
            <a:gdLst>
              <a:gd name="connsiteX0" fmla="*/ 136643 w 436696"/>
              <a:gd name="connsiteY0" fmla="*/ 4951 h 147757"/>
              <a:gd name="connsiteX1" fmla="*/ 436687 w 436696"/>
              <a:gd name="connsiteY1" fmla="*/ 0 h 147757"/>
              <a:gd name="connsiteX2" fmla="*/ 436696 w 436696"/>
              <a:gd name="connsiteY2" fmla="*/ 463 h 147757"/>
              <a:gd name="connsiteX3" fmla="*/ 411329 w 436696"/>
              <a:gd name="connsiteY3" fmla="*/ 10541 h 147757"/>
              <a:gd name="connsiteX4" fmla="*/ 367920 w 436696"/>
              <a:gd name="connsiteY4" fmla="*/ 72293 h 147757"/>
              <a:gd name="connsiteX5" fmla="*/ 411328 w 436696"/>
              <a:gd name="connsiteY5" fmla="*/ 134046 h 147757"/>
              <a:gd name="connsiteX6" fmla="*/ 427077 w 436696"/>
              <a:gd name="connsiteY6" fmla="*/ 140303 h 147757"/>
              <a:gd name="connsiteX7" fmla="*/ 0 w 436696"/>
              <a:gd name="connsiteY7" fmla="*/ 147757 h 147757"/>
              <a:gd name="connsiteX8" fmla="*/ 136643 w 436696"/>
              <a:gd name="connsiteY8" fmla="*/ 4951 h 147757"/>
              <a:gd name="connsiteX0" fmla="*/ 0 w 485375"/>
              <a:gd name="connsiteY0" fmla="*/ 6325 h 147757"/>
              <a:gd name="connsiteX1" fmla="*/ 485366 w 485375"/>
              <a:gd name="connsiteY1" fmla="*/ 0 h 147757"/>
              <a:gd name="connsiteX2" fmla="*/ 485375 w 485375"/>
              <a:gd name="connsiteY2" fmla="*/ 463 h 147757"/>
              <a:gd name="connsiteX3" fmla="*/ 460008 w 485375"/>
              <a:gd name="connsiteY3" fmla="*/ 10541 h 147757"/>
              <a:gd name="connsiteX4" fmla="*/ 416599 w 485375"/>
              <a:gd name="connsiteY4" fmla="*/ 72293 h 147757"/>
              <a:gd name="connsiteX5" fmla="*/ 460007 w 485375"/>
              <a:gd name="connsiteY5" fmla="*/ 134046 h 147757"/>
              <a:gd name="connsiteX6" fmla="*/ 475756 w 485375"/>
              <a:gd name="connsiteY6" fmla="*/ 140303 h 147757"/>
              <a:gd name="connsiteX7" fmla="*/ 48679 w 485375"/>
              <a:gd name="connsiteY7" fmla="*/ 147757 h 147757"/>
              <a:gd name="connsiteX8" fmla="*/ 0 w 485375"/>
              <a:gd name="connsiteY8" fmla="*/ 6325 h 147757"/>
              <a:gd name="connsiteX0" fmla="*/ 0 w 485375"/>
              <a:gd name="connsiteY0" fmla="*/ 6325 h 148278"/>
              <a:gd name="connsiteX1" fmla="*/ 485366 w 485375"/>
              <a:gd name="connsiteY1" fmla="*/ 0 h 148278"/>
              <a:gd name="connsiteX2" fmla="*/ 485375 w 485375"/>
              <a:gd name="connsiteY2" fmla="*/ 463 h 148278"/>
              <a:gd name="connsiteX3" fmla="*/ 460008 w 485375"/>
              <a:gd name="connsiteY3" fmla="*/ 10541 h 148278"/>
              <a:gd name="connsiteX4" fmla="*/ 416599 w 485375"/>
              <a:gd name="connsiteY4" fmla="*/ 72293 h 148278"/>
              <a:gd name="connsiteX5" fmla="*/ 460007 w 485375"/>
              <a:gd name="connsiteY5" fmla="*/ 134046 h 148278"/>
              <a:gd name="connsiteX6" fmla="*/ 475756 w 485375"/>
              <a:gd name="connsiteY6" fmla="*/ 140303 h 148278"/>
              <a:gd name="connsiteX7" fmla="*/ 80780 w 485375"/>
              <a:gd name="connsiteY7" fmla="*/ 148277 h 148278"/>
              <a:gd name="connsiteX8" fmla="*/ 0 w 485375"/>
              <a:gd name="connsiteY8" fmla="*/ 6325 h 148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375" h="148278">
                <a:moveTo>
                  <a:pt x="0" y="6325"/>
                </a:moveTo>
                <a:lnTo>
                  <a:pt x="485366" y="0"/>
                </a:lnTo>
                <a:cubicBezTo>
                  <a:pt x="485369" y="154"/>
                  <a:pt x="485372" y="309"/>
                  <a:pt x="485375" y="463"/>
                </a:cubicBezTo>
                <a:lnTo>
                  <a:pt x="460008" y="10541"/>
                </a:lnTo>
                <a:cubicBezTo>
                  <a:pt x="433187" y="26344"/>
                  <a:pt x="416599" y="48177"/>
                  <a:pt x="416599" y="72293"/>
                </a:cubicBezTo>
                <a:cubicBezTo>
                  <a:pt x="416599" y="96409"/>
                  <a:pt x="433187" y="118242"/>
                  <a:pt x="460007" y="134046"/>
                </a:cubicBezTo>
                <a:lnTo>
                  <a:pt x="475756" y="140303"/>
                </a:lnTo>
                <a:lnTo>
                  <a:pt x="80780" y="148277"/>
                </a:lnTo>
                <a:lnTo>
                  <a:pt x="0" y="6325"/>
                </a:lnTo>
                <a:close/>
              </a:path>
            </a:pathLst>
          </a:custGeom>
          <a:solidFill>
            <a:srgbClr val="92BDD8"/>
          </a:solidFill>
          <a:ln w="3175">
            <a:solidFill>
              <a:srgbClr val="0C86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15" name="任意多边形 333">
            <a:extLst>
              <a:ext uri="{FF2B5EF4-FFF2-40B4-BE49-F238E27FC236}">
                <a16:creationId xmlns:a16="http://schemas.microsoft.com/office/drawing/2014/main" id="{B9C8F9BB-1259-9333-A886-0BB041AD3B78}"/>
              </a:ext>
            </a:extLst>
          </p:cNvPr>
          <p:cNvSpPr/>
          <p:nvPr/>
        </p:nvSpPr>
        <p:spPr>
          <a:xfrm rot="10920000" flipH="1">
            <a:off x="9494340" y="1052251"/>
            <a:ext cx="110251" cy="96561"/>
          </a:xfrm>
          <a:custGeom>
            <a:avLst/>
            <a:gdLst>
              <a:gd name="connsiteX0" fmla="*/ 25806 w 110251"/>
              <a:gd name="connsiteY0" fmla="*/ 98432 h 98432"/>
              <a:gd name="connsiteX1" fmla="*/ 110251 w 110251"/>
              <a:gd name="connsiteY1" fmla="*/ 1871 h 98432"/>
              <a:gd name="connsiteX2" fmla="*/ 56676 w 110251"/>
              <a:gd name="connsiteY2" fmla="*/ 0 h 98432"/>
              <a:gd name="connsiteX3" fmla="*/ 0 w 110251"/>
              <a:gd name="connsiteY3" fmla="*/ 62095 h 98432"/>
              <a:gd name="connsiteX4" fmla="*/ 34190 w 110251"/>
              <a:gd name="connsiteY4" fmla="*/ 58219 h 98432"/>
              <a:gd name="connsiteX5" fmla="*/ 25806 w 110251"/>
              <a:gd name="connsiteY5" fmla="*/ 98432 h 98432"/>
              <a:gd name="connsiteX0" fmla="*/ 25806 w 110251"/>
              <a:gd name="connsiteY0" fmla="*/ 96561 h 96561"/>
              <a:gd name="connsiteX1" fmla="*/ 110251 w 110251"/>
              <a:gd name="connsiteY1" fmla="*/ 0 h 96561"/>
              <a:gd name="connsiteX2" fmla="*/ 54129 w 110251"/>
              <a:gd name="connsiteY2" fmla="*/ 2805 h 96561"/>
              <a:gd name="connsiteX3" fmla="*/ 0 w 110251"/>
              <a:gd name="connsiteY3" fmla="*/ 60224 h 96561"/>
              <a:gd name="connsiteX4" fmla="*/ 34190 w 110251"/>
              <a:gd name="connsiteY4" fmla="*/ 56348 h 96561"/>
              <a:gd name="connsiteX5" fmla="*/ 25806 w 110251"/>
              <a:gd name="connsiteY5" fmla="*/ 96561 h 9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251" h="96561">
                <a:moveTo>
                  <a:pt x="25806" y="96561"/>
                </a:moveTo>
                <a:lnTo>
                  <a:pt x="110251" y="0"/>
                </a:lnTo>
                <a:lnTo>
                  <a:pt x="54129" y="2805"/>
                </a:lnTo>
                <a:lnTo>
                  <a:pt x="0" y="60224"/>
                </a:lnTo>
                <a:lnTo>
                  <a:pt x="34190" y="56348"/>
                </a:lnTo>
                <a:lnTo>
                  <a:pt x="25806" y="96561"/>
                </a:lnTo>
                <a:close/>
              </a:path>
            </a:pathLst>
          </a:custGeom>
          <a:solidFill>
            <a:srgbClr val="FEECAD"/>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2916" name="任意多边形 336">
            <a:extLst>
              <a:ext uri="{FF2B5EF4-FFF2-40B4-BE49-F238E27FC236}">
                <a16:creationId xmlns:a16="http://schemas.microsoft.com/office/drawing/2014/main" id="{9D9ABB16-80F6-614D-4573-CD8B5BC82BBF}"/>
              </a:ext>
            </a:extLst>
          </p:cNvPr>
          <p:cNvSpPr/>
          <p:nvPr/>
        </p:nvSpPr>
        <p:spPr>
          <a:xfrm rot="10920000" flipH="1">
            <a:off x="9679679" y="859960"/>
            <a:ext cx="78149" cy="116888"/>
          </a:xfrm>
          <a:custGeom>
            <a:avLst/>
            <a:gdLst>
              <a:gd name="connsiteX0" fmla="*/ 25806 w 110251"/>
              <a:gd name="connsiteY0" fmla="*/ 98432 h 98432"/>
              <a:gd name="connsiteX1" fmla="*/ 110251 w 110251"/>
              <a:gd name="connsiteY1" fmla="*/ 1871 h 98432"/>
              <a:gd name="connsiteX2" fmla="*/ 56676 w 110251"/>
              <a:gd name="connsiteY2" fmla="*/ 0 h 98432"/>
              <a:gd name="connsiteX3" fmla="*/ 0 w 110251"/>
              <a:gd name="connsiteY3" fmla="*/ 62095 h 98432"/>
              <a:gd name="connsiteX4" fmla="*/ 34190 w 110251"/>
              <a:gd name="connsiteY4" fmla="*/ 58219 h 98432"/>
              <a:gd name="connsiteX5" fmla="*/ 25806 w 110251"/>
              <a:gd name="connsiteY5" fmla="*/ 98432 h 98432"/>
              <a:gd name="connsiteX0" fmla="*/ 25806 w 110251"/>
              <a:gd name="connsiteY0" fmla="*/ 96561 h 96561"/>
              <a:gd name="connsiteX1" fmla="*/ 110251 w 110251"/>
              <a:gd name="connsiteY1" fmla="*/ 0 h 96561"/>
              <a:gd name="connsiteX2" fmla="*/ 54129 w 110251"/>
              <a:gd name="connsiteY2" fmla="*/ 2805 h 96561"/>
              <a:gd name="connsiteX3" fmla="*/ 0 w 110251"/>
              <a:gd name="connsiteY3" fmla="*/ 60224 h 96561"/>
              <a:gd name="connsiteX4" fmla="*/ 34190 w 110251"/>
              <a:gd name="connsiteY4" fmla="*/ 56348 h 96561"/>
              <a:gd name="connsiteX5" fmla="*/ 25806 w 110251"/>
              <a:gd name="connsiteY5" fmla="*/ 96561 h 96561"/>
              <a:gd name="connsiteX0" fmla="*/ 25806 w 85539"/>
              <a:gd name="connsiteY0" fmla="*/ 93756 h 93756"/>
              <a:gd name="connsiteX1" fmla="*/ 85539 w 85539"/>
              <a:gd name="connsiteY1" fmla="*/ 22542 h 93756"/>
              <a:gd name="connsiteX2" fmla="*/ 54129 w 85539"/>
              <a:gd name="connsiteY2" fmla="*/ 0 h 93756"/>
              <a:gd name="connsiteX3" fmla="*/ 0 w 85539"/>
              <a:gd name="connsiteY3" fmla="*/ 57419 h 93756"/>
              <a:gd name="connsiteX4" fmla="*/ 34190 w 85539"/>
              <a:gd name="connsiteY4" fmla="*/ 53543 h 93756"/>
              <a:gd name="connsiteX5" fmla="*/ 25806 w 85539"/>
              <a:gd name="connsiteY5" fmla="*/ 93756 h 93756"/>
              <a:gd name="connsiteX0" fmla="*/ 25806 w 85539"/>
              <a:gd name="connsiteY0" fmla="*/ 116888 h 116888"/>
              <a:gd name="connsiteX1" fmla="*/ 85539 w 85539"/>
              <a:gd name="connsiteY1" fmla="*/ 45674 h 116888"/>
              <a:gd name="connsiteX2" fmla="*/ 73999 w 85539"/>
              <a:gd name="connsiteY2" fmla="*/ 0 h 116888"/>
              <a:gd name="connsiteX3" fmla="*/ 0 w 85539"/>
              <a:gd name="connsiteY3" fmla="*/ 80551 h 116888"/>
              <a:gd name="connsiteX4" fmla="*/ 34190 w 85539"/>
              <a:gd name="connsiteY4" fmla="*/ 76675 h 116888"/>
              <a:gd name="connsiteX5" fmla="*/ 25806 w 85539"/>
              <a:gd name="connsiteY5" fmla="*/ 116888 h 116888"/>
              <a:gd name="connsiteX0" fmla="*/ 25806 w 78233"/>
              <a:gd name="connsiteY0" fmla="*/ 116888 h 116888"/>
              <a:gd name="connsiteX1" fmla="*/ 78233 w 78233"/>
              <a:gd name="connsiteY1" fmla="*/ 50185 h 116888"/>
              <a:gd name="connsiteX2" fmla="*/ 73999 w 78233"/>
              <a:gd name="connsiteY2" fmla="*/ 0 h 116888"/>
              <a:gd name="connsiteX3" fmla="*/ 0 w 78233"/>
              <a:gd name="connsiteY3" fmla="*/ 80551 h 116888"/>
              <a:gd name="connsiteX4" fmla="*/ 34190 w 78233"/>
              <a:gd name="connsiteY4" fmla="*/ 76675 h 116888"/>
              <a:gd name="connsiteX5" fmla="*/ 25806 w 78233"/>
              <a:gd name="connsiteY5" fmla="*/ 116888 h 116888"/>
              <a:gd name="connsiteX0" fmla="*/ 25806 w 78149"/>
              <a:gd name="connsiteY0" fmla="*/ 116888 h 116888"/>
              <a:gd name="connsiteX1" fmla="*/ 78149 w 78149"/>
              <a:gd name="connsiteY1" fmla="*/ 52565 h 116888"/>
              <a:gd name="connsiteX2" fmla="*/ 73999 w 78149"/>
              <a:gd name="connsiteY2" fmla="*/ 0 h 116888"/>
              <a:gd name="connsiteX3" fmla="*/ 0 w 78149"/>
              <a:gd name="connsiteY3" fmla="*/ 80551 h 116888"/>
              <a:gd name="connsiteX4" fmla="*/ 34190 w 78149"/>
              <a:gd name="connsiteY4" fmla="*/ 76675 h 116888"/>
              <a:gd name="connsiteX5" fmla="*/ 25806 w 78149"/>
              <a:gd name="connsiteY5" fmla="*/ 116888 h 11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49" h="116888">
                <a:moveTo>
                  <a:pt x="25806" y="116888"/>
                </a:moveTo>
                <a:lnTo>
                  <a:pt x="78149" y="52565"/>
                </a:lnTo>
                <a:lnTo>
                  <a:pt x="73999" y="0"/>
                </a:lnTo>
                <a:lnTo>
                  <a:pt x="0" y="80551"/>
                </a:lnTo>
                <a:lnTo>
                  <a:pt x="34190" y="76675"/>
                </a:lnTo>
                <a:lnTo>
                  <a:pt x="25806" y="116888"/>
                </a:lnTo>
                <a:close/>
              </a:path>
            </a:pathLst>
          </a:custGeom>
          <a:solidFill>
            <a:srgbClr val="FEECAD"/>
          </a:solidFill>
          <a:ln w="3175">
            <a:solidFill>
              <a:srgbClr val="FADA44"/>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2917" name="任意多边形 338">
            <a:extLst>
              <a:ext uri="{FF2B5EF4-FFF2-40B4-BE49-F238E27FC236}">
                <a16:creationId xmlns:a16="http://schemas.microsoft.com/office/drawing/2014/main" id="{487309D6-216F-8C7C-F05E-B6D9C05FD67A}"/>
              </a:ext>
            </a:extLst>
          </p:cNvPr>
          <p:cNvSpPr/>
          <p:nvPr/>
        </p:nvSpPr>
        <p:spPr>
          <a:xfrm rot="12540000" flipH="1">
            <a:off x="9570220" y="797407"/>
            <a:ext cx="150057" cy="55145"/>
          </a:xfrm>
          <a:custGeom>
            <a:avLst/>
            <a:gdLst>
              <a:gd name="connsiteX0" fmla="*/ 0 w 150057"/>
              <a:gd name="connsiteY0" fmla="*/ 40560 h 55145"/>
              <a:gd name="connsiteX1" fmla="*/ 82713 w 150057"/>
              <a:gd name="connsiteY1" fmla="*/ 55145 h 55145"/>
              <a:gd name="connsiteX2" fmla="*/ 134684 w 150057"/>
              <a:gd name="connsiteY2" fmla="*/ 32634 h 55145"/>
              <a:gd name="connsiteX3" fmla="*/ 150057 w 150057"/>
              <a:gd name="connsiteY3" fmla="*/ 0 h 55145"/>
              <a:gd name="connsiteX4" fmla="*/ 97126 w 150057"/>
              <a:gd name="connsiteY4" fmla="*/ 0 h 55145"/>
              <a:gd name="connsiteX5" fmla="*/ 92570 w 150057"/>
              <a:gd name="connsiteY5" fmla="*/ 1624 h 55145"/>
              <a:gd name="connsiteX6" fmla="*/ 0 w 150057"/>
              <a:gd name="connsiteY6" fmla="*/ 40560 h 5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057" h="55145">
                <a:moveTo>
                  <a:pt x="0" y="40560"/>
                </a:moveTo>
                <a:lnTo>
                  <a:pt x="82713" y="55145"/>
                </a:lnTo>
                <a:lnTo>
                  <a:pt x="134684" y="32634"/>
                </a:lnTo>
                <a:lnTo>
                  <a:pt x="150057" y="0"/>
                </a:lnTo>
                <a:lnTo>
                  <a:pt x="97126" y="0"/>
                </a:lnTo>
                <a:lnTo>
                  <a:pt x="92570" y="1624"/>
                </a:lnTo>
                <a:lnTo>
                  <a:pt x="0" y="40560"/>
                </a:lnTo>
                <a:close/>
              </a:path>
            </a:pathLst>
          </a:custGeom>
          <a:solidFill>
            <a:srgbClr val="A6D0C3"/>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242918" name="任意多边形 341">
            <a:extLst>
              <a:ext uri="{FF2B5EF4-FFF2-40B4-BE49-F238E27FC236}">
                <a16:creationId xmlns:a16="http://schemas.microsoft.com/office/drawing/2014/main" id="{6E2D5864-3AA5-5482-A2B2-F944D6CAD896}"/>
              </a:ext>
            </a:extLst>
          </p:cNvPr>
          <p:cNvSpPr/>
          <p:nvPr/>
        </p:nvSpPr>
        <p:spPr>
          <a:xfrm rot="12540000" flipH="1">
            <a:off x="9423402" y="982840"/>
            <a:ext cx="114973" cy="72306"/>
          </a:xfrm>
          <a:custGeom>
            <a:avLst/>
            <a:gdLst>
              <a:gd name="connsiteX0" fmla="*/ 0 w 150057"/>
              <a:gd name="connsiteY0" fmla="*/ 40560 h 55145"/>
              <a:gd name="connsiteX1" fmla="*/ 82713 w 150057"/>
              <a:gd name="connsiteY1" fmla="*/ 55145 h 55145"/>
              <a:gd name="connsiteX2" fmla="*/ 134684 w 150057"/>
              <a:gd name="connsiteY2" fmla="*/ 32634 h 55145"/>
              <a:gd name="connsiteX3" fmla="*/ 150057 w 150057"/>
              <a:gd name="connsiteY3" fmla="*/ 0 h 55145"/>
              <a:gd name="connsiteX4" fmla="*/ 97126 w 150057"/>
              <a:gd name="connsiteY4" fmla="*/ 0 h 55145"/>
              <a:gd name="connsiteX5" fmla="*/ 92570 w 150057"/>
              <a:gd name="connsiteY5" fmla="*/ 1624 h 55145"/>
              <a:gd name="connsiteX6" fmla="*/ 0 w 150057"/>
              <a:gd name="connsiteY6" fmla="*/ 40560 h 55145"/>
              <a:gd name="connsiteX0" fmla="*/ 0 w 150057"/>
              <a:gd name="connsiteY0" fmla="*/ 40560 h 66510"/>
              <a:gd name="connsiteX1" fmla="*/ 49187 w 150057"/>
              <a:gd name="connsiteY1" fmla="*/ 66510 h 66510"/>
              <a:gd name="connsiteX2" fmla="*/ 134684 w 150057"/>
              <a:gd name="connsiteY2" fmla="*/ 32634 h 66510"/>
              <a:gd name="connsiteX3" fmla="*/ 150057 w 150057"/>
              <a:gd name="connsiteY3" fmla="*/ 0 h 66510"/>
              <a:gd name="connsiteX4" fmla="*/ 97126 w 150057"/>
              <a:gd name="connsiteY4" fmla="*/ 0 h 66510"/>
              <a:gd name="connsiteX5" fmla="*/ 92570 w 150057"/>
              <a:gd name="connsiteY5" fmla="*/ 1624 h 66510"/>
              <a:gd name="connsiteX6" fmla="*/ 0 w 150057"/>
              <a:gd name="connsiteY6" fmla="*/ 40560 h 66510"/>
              <a:gd name="connsiteX0" fmla="*/ 11617 w 100870"/>
              <a:gd name="connsiteY0" fmla="*/ 14366 h 66510"/>
              <a:gd name="connsiteX1" fmla="*/ 0 w 100870"/>
              <a:gd name="connsiteY1" fmla="*/ 66510 h 66510"/>
              <a:gd name="connsiteX2" fmla="*/ 85497 w 100870"/>
              <a:gd name="connsiteY2" fmla="*/ 32634 h 66510"/>
              <a:gd name="connsiteX3" fmla="*/ 100870 w 100870"/>
              <a:gd name="connsiteY3" fmla="*/ 0 h 66510"/>
              <a:gd name="connsiteX4" fmla="*/ 47939 w 100870"/>
              <a:gd name="connsiteY4" fmla="*/ 0 h 66510"/>
              <a:gd name="connsiteX5" fmla="*/ 43383 w 100870"/>
              <a:gd name="connsiteY5" fmla="*/ 1624 h 66510"/>
              <a:gd name="connsiteX6" fmla="*/ 11617 w 100870"/>
              <a:gd name="connsiteY6" fmla="*/ 14366 h 66510"/>
              <a:gd name="connsiteX0" fmla="*/ 25720 w 114973"/>
              <a:gd name="connsiteY0" fmla="*/ 14366 h 72306"/>
              <a:gd name="connsiteX1" fmla="*/ 0 w 114973"/>
              <a:gd name="connsiteY1" fmla="*/ 72306 h 72306"/>
              <a:gd name="connsiteX2" fmla="*/ 99600 w 114973"/>
              <a:gd name="connsiteY2" fmla="*/ 32634 h 72306"/>
              <a:gd name="connsiteX3" fmla="*/ 114973 w 114973"/>
              <a:gd name="connsiteY3" fmla="*/ 0 h 72306"/>
              <a:gd name="connsiteX4" fmla="*/ 62042 w 114973"/>
              <a:gd name="connsiteY4" fmla="*/ 0 h 72306"/>
              <a:gd name="connsiteX5" fmla="*/ 57486 w 114973"/>
              <a:gd name="connsiteY5" fmla="*/ 1624 h 72306"/>
              <a:gd name="connsiteX6" fmla="*/ 25720 w 114973"/>
              <a:gd name="connsiteY6" fmla="*/ 14366 h 72306"/>
              <a:gd name="connsiteX0" fmla="*/ 37514 w 114973"/>
              <a:gd name="connsiteY0" fmla="*/ 12736 h 72306"/>
              <a:gd name="connsiteX1" fmla="*/ 0 w 114973"/>
              <a:gd name="connsiteY1" fmla="*/ 72306 h 72306"/>
              <a:gd name="connsiteX2" fmla="*/ 99600 w 114973"/>
              <a:gd name="connsiteY2" fmla="*/ 32634 h 72306"/>
              <a:gd name="connsiteX3" fmla="*/ 114973 w 114973"/>
              <a:gd name="connsiteY3" fmla="*/ 0 h 72306"/>
              <a:gd name="connsiteX4" fmla="*/ 62042 w 114973"/>
              <a:gd name="connsiteY4" fmla="*/ 0 h 72306"/>
              <a:gd name="connsiteX5" fmla="*/ 57486 w 114973"/>
              <a:gd name="connsiteY5" fmla="*/ 1624 h 72306"/>
              <a:gd name="connsiteX6" fmla="*/ 37514 w 114973"/>
              <a:gd name="connsiteY6" fmla="*/ 12736 h 7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973" h="72306">
                <a:moveTo>
                  <a:pt x="37514" y="12736"/>
                </a:moveTo>
                <a:lnTo>
                  <a:pt x="0" y="72306"/>
                </a:lnTo>
                <a:lnTo>
                  <a:pt x="99600" y="32634"/>
                </a:lnTo>
                <a:lnTo>
                  <a:pt x="114973" y="0"/>
                </a:lnTo>
                <a:lnTo>
                  <a:pt x="62042" y="0"/>
                </a:lnTo>
                <a:lnTo>
                  <a:pt x="57486" y="1624"/>
                </a:lnTo>
                <a:lnTo>
                  <a:pt x="37514" y="12736"/>
                </a:lnTo>
                <a:close/>
              </a:path>
            </a:pathLst>
          </a:custGeom>
          <a:solidFill>
            <a:srgbClr val="A6D0C3"/>
          </a:solidFill>
          <a:ln w="3175">
            <a:solidFill>
              <a:srgbClr val="22B459"/>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242919" name="正五边形 2">
            <a:extLst>
              <a:ext uri="{FF2B5EF4-FFF2-40B4-BE49-F238E27FC236}">
                <a16:creationId xmlns:a16="http://schemas.microsoft.com/office/drawing/2014/main" id="{01AC8659-06F4-F114-DCD0-8FAEB17D7F9A}"/>
              </a:ext>
            </a:extLst>
          </p:cNvPr>
          <p:cNvSpPr/>
          <p:nvPr/>
        </p:nvSpPr>
        <p:spPr>
          <a:xfrm rot="11065775" flipV="1">
            <a:off x="9794689" y="5805026"/>
            <a:ext cx="518563" cy="344642"/>
          </a:xfrm>
          <a:custGeom>
            <a:avLst/>
            <a:gdLst>
              <a:gd name="connsiteX0" fmla="*/ 1 w 540000"/>
              <a:gd name="connsiteY0" fmla="*/ 151258 h 396000"/>
              <a:gd name="connsiteX1" fmla="*/ 270000 w 540000"/>
              <a:gd name="connsiteY1" fmla="*/ 0 h 396000"/>
              <a:gd name="connsiteX2" fmla="*/ 539999 w 540000"/>
              <a:gd name="connsiteY2" fmla="*/ 151258 h 396000"/>
              <a:gd name="connsiteX3" fmla="*/ 436869 w 540000"/>
              <a:gd name="connsiteY3" fmla="*/ 395999 h 396000"/>
              <a:gd name="connsiteX4" fmla="*/ 103131 w 540000"/>
              <a:gd name="connsiteY4" fmla="*/ 395999 h 396000"/>
              <a:gd name="connsiteX5" fmla="*/ 1 w 540000"/>
              <a:gd name="connsiteY5" fmla="*/ 151258 h 396000"/>
              <a:gd name="connsiteX0" fmla="*/ 0 w 539998"/>
              <a:gd name="connsiteY0" fmla="*/ 151258 h 395999"/>
              <a:gd name="connsiteX1" fmla="*/ 269999 w 539998"/>
              <a:gd name="connsiteY1" fmla="*/ 0 h 395999"/>
              <a:gd name="connsiteX2" fmla="*/ 539998 w 539998"/>
              <a:gd name="connsiteY2" fmla="*/ 151258 h 395999"/>
              <a:gd name="connsiteX3" fmla="*/ 436868 w 539998"/>
              <a:gd name="connsiteY3" fmla="*/ 395999 h 395999"/>
              <a:gd name="connsiteX4" fmla="*/ 170993 w 539998"/>
              <a:gd name="connsiteY4" fmla="*/ 340261 h 395999"/>
              <a:gd name="connsiteX5" fmla="*/ 0 w 539998"/>
              <a:gd name="connsiteY5" fmla="*/ 151258 h 395999"/>
              <a:gd name="connsiteX0" fmla="*/ 0 w 539998"/>
              <a:gd name="connsiteY0" fmla="*/ 151258 h 348554"/>
              <a:gd name="connsiteX1" fmla="*/ 269999 w 539998"/>
              <a:gd name="connsiteY1" fmla="*/ 0 h 348554"/>
              <a:gd name="connsiteX2" fmla="*/ 539998 w 539998"/>
              <a:gd name="connsiteY2" fmla="*/ 151258 h 348554"/>
              <a:gd name="connsiteX3" fmla="*/ 387202 w 539998"/>
              <a:gd name="connsiteY3" fmla="*/ 348554 h 348554"/>
              <a:gd name="connsiteX4" fmla="*/ 170993 w 539998"/>
              <a:gd name="connsiteY4" fmla="*/ 340261 h 348554"/>
              <a:gd name="connsiteX5" fmla="*/ 0 w 539998"/>
              <a:gd name="connsiteY5" fmla="*/ 151258 h 348554"/>
              <a:gd name="connsiteX0" fmla="*/ 0 w 541517"/>
              <a:gd name="connsiteY0" fmla="*/ 151258 h 348554"/>
              <a:gd name="connsiteX1" fmla="*/ 269999 w 541517"/>
              <a:gd name="connsiteY1" fmla="*/ 0 h 348554"/>
              <a:gd name="connsiteX2" fmla="*/ 541517 w 541517"/>
              <a:gd name="connsiteY2" fmla="*/ 156362 h 348554"/>
              <a:gd name="connsiteX3" fmla="*/ 387202 w 541517"/>
              <a:gd name="connsiteY3" fmla="*/ 348554 h 348554"/>
              <a:gd name="connsiteX4" fmla="*/ 170993 w 541517"/>
              <a:gd name="connsiteY4" fmla="*/ 340261 h 348554"/>
              <a:gd name="connsiteX5" fmla="*/ 0 w 541517"/>
              <a:gd name="connsiteY5" fmla="*/ 151258 h 348554"/>
              <a:gd name="connsiteX0" fmla="*/ 0 w 549792"/>
              <a:gd name="connsiteY0" fmla="*/ 157054 h 348554"/>
              <a:gd name="connsiteX1" fmla="*/ 278274 w 549792"/>
              <a:gd name="connsiteY1" fmla="*/ 0 h 348554"/>
              <a:gd name="connsiteX2" fmla="*/ 549792 w 549792"/>
              <a:gd name="connsiteY2" fmla="*/ 156362 h 348554"/>
              <a:gd name="connsiteX3" fmla="*/ 395477 w 549792"/>
              <a:gd name="connsiteY3" fmla="*/ 348554 h 348554"/>
              <a:gd name="connsiteX4" fmla="*/ 179268 w 549792"/>
              <a:gd name="connsiteY4" fmla="*/ 340261 h 348554"/>
              <a:gd name="connsiteX5" fmla="*/ 0 w 549792"/>
              <a:gd name="connsiteY5" fmla="*/ 157054 h 348554"/>
              <a:gd name="connsiteX0" fmla="*/ 0 w 539009"/>
              <a:gd name="connsiteY0" fmla="*/ 157054 h 348554"/>
              <a:gd name="connsiteX1" fmla="*/ 278274 w 539009"/>
              <a:gd name="connsiteY1" fmla="*/ 0 h 348554"/>
              <a:gd name="connsiteX2" fmla="*/ 539009 w 539009"/>
              <a:gd name="connsiteY2" fmla="*/ 172244 h 348554"/>
              <a:gd name="connsiteX3" fmla="*/ 395477 w 539009"/>
              <a:gd name="connsiteY3" fmla="*/ 348554 h 348554"/>
              <a:gd name="connsiteX4" fmla="*/ 179268 w 539009"/>
              <a:gd name="connsiteY4" fmla="*/ 340261 h 348554"/>
              <a:gd name="connsiteX5" fmla="*/ 0 w 539009"/>
              <a:gd name="connsiteY5" fmla="*/ 157054 h 348554"/>
              <a:gd name="connsiteX0" fmla="*/ 0 w 539009"/>
              <a:gd name="connsiteY0" fmla="*/ 157054 h 350125"/>
              <a:gd name="connsiteX1" fmla="*/ 278274 w 539009"/>
              <a:gd name="connsiteY1" fmla="*/ 0 h 350125"/>
              <a:gd name="connsiteX2" fmla="*/ 539009 w 539009"/>
              <a:gd name="connsiteY2" fmla="*/ 172244 h 350125"/>
              <a:gd name="connsiteX3" fmla="*/ 395477 w 539009"/>
              <a:gd name="connsiteY3" fmla="*/ 348554 h 350125"/>
              <a:gd name="connsiteX4" fmla="*/ 183280 w 539009"/>
              <a:gd name="connsiteY4" fmla="*/ 350125 h 350125"/>
              <a:gd name="connsiteX5" fmla="*/ 0 w 539009"/>
              <a:gd name="connsiteY5" fmla="*/ 157054 h 350125"/>
              <a:gd name="connsiteX0" fmla="*/ 0 w 516556"/>
              <a:gd name="connsiteY0" fmla="*/ 175512 h 350125"/>
              <a:gd name="connsiteX1" fmla="*/ 255821 w 516556"/>
              <a:gd name="connsiteY1" fmla="*/ 0 h 350125"/>
              <a:gd name="connsiteX2" fmla="*/ 516556 w 516556"/>
              <a:gd name="connsiteY2" fmla="*/ 172244 h 350125"/>
              <a:gd name="connsiteX3" fmla="*/ 373024 w 516556"/>
              <a:gd name="connsiteY3" fmla="*/ 348554 h 350125"/>
              <a:gd name="connsiteX4" fmla="*/ 160827 w 516556"/>
              <a:gd name="connsiteY4" fmla="*/ 350125 h 350125"/>
              <a:gd name="connsiteX5" fmla="*/ 0 w 516556"/>
              <a:gd name="connsiteY5" fmla="*/ 175512 h 350125"/>
              <a:gd name="connsiteX0" fmla="*/ 0 w 516556"/>
              <a:gd name="connsiteY0" fmla="*/ 170029 h 344642"/>
              <a:gd name="connsiteX1" fmla="*/ 264949 w 516556"/>
              <a:gd name="connsiteY1" fmla="*/ 0 h 344642"/>
              <a:gd name="connsiteX2" fmla="*/ 516556 w 516556"/>
              <a:gd name="connsiteY2" fmla="*/ 166761 h 344642"/>
              <a:gd name="connsiteX3" fmla="*/ 373024 w 516556"/>
              <a:gd name="connsiteY3" fmla="*/ 343071 h 344642"/>
              <a:gd name="connsiteX4" fmla="*/ 160827 w 516556"/>
              <a:gd name="connsiteY4" fmla="*/ 344642 h 344642"/>
              <a:gd name="connsiteX5" fmla="*/ 0 w 516556"/>
              <a:gd name="connsiteY5" fmla="*/ 170029 h 344642"/>
              <a:gd name="connsiteX0" fmla="*/ 0 w 518563"/>
              <a:gd name="connsiteY0" fmla="*/ 165096 h 344642"/>
              <a:gd name="connsiteX1" fmla="*/ 266956 w 518563"/>
              <a:gd name="connsiteY1" fmla="*/ 0 h 344642"/>
              <a:gd name="connsiteX2" fmla="*/ 518563 w 518563"/>
              <a:gd name="connsiteY2" fmla="*/ 166761 h 344642"/>
              <a:gd name="connsiteX3" fmla="*/ 375031 w 518563"/>
              <a:gd name="connsiteY3" fmla="*/ 343071 h 344642"/>
              <a:gd name="connsiteX4" fmla="*/ 162834 w 518563"/>
              <a:gd name="connsiteY4" fmla="*/ 344642 h 344642"/>
              <a:gd name="connsiteX5" fmla="*/ 0 w 518563"/>
              <a:gd name="connsiteY5" fmla="*/ 165096 h 34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563" h="344642">
                <a:moveTo>
                  <a:pt x="0" y="165096"/>
                </a:moveTo>
                <a:lnTo>
                  <a:pt x="266956" y="0"/>
                </a:lnTo>
                <a:lnTo>
                  <a:pt x="518563" y="166761"/>
                </a:lnTo>
                <a:lnTo>
                  <a:pt x="375031" y="343071"/>
                </a:lnTo>
                <a:lnTo>
                  <a:pt x="162834" y="344642"/>
                </a:lnTo>
                <a:lnTo>
                  <a:pt x="0" y="165096"/>
                </a:lnTo>
                <a:close/>
              </a:path>
            </a:pathLst>
          </a:custGeom>
          <a:solidFill>
            <a:srgbClr val="DFB5D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920" name="椭圆 242919">
            <a:extLst>
              <a:ext uri="{FF2B5EF4-FFF2-40B4-BE49-F238E27FC236}">
                <a16:creationId xmlns:a16="http://schemas.microsoft.com/office/drawing/2014/main" id="{1CCDA93D-015F-3BFE-06CC-474E31C23FE2}"/>
              </a:ext>
            </a:extLst>
          </p:cNvPr>
          <p:cNvSpPr/>
          <p:nvPr/>
        </p:nvSpPr>
        <p:spPr>
          <a:xfrm>
            <a:off x="10049355" y="5433801"/>
            <a:ext cx="288000" cy="288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latin typeface="Arial" panose="020B0604020202020204" pitchFamily="34" charset="0"/>
                <a:cs typeface="Arial" panose="020B0604020202020204" pitchFamily="34" charset="0"/>
              </a:rPr>
              <a:t>P</a:t>
            </a:r>
            <a:endParaRPr lang="zh-CN" altLang="en-US" sz="1600" dirty="0">
              <a:solidFill>
                <a:schemeClr val="tx1"/>
              </a:solidFill>
              <a:latin typeface="Arial" panose="020B0604020202020204" pitchFamily="34" charset="0"/>
              <a:cs typeface="Arial" panose="020B0604020202020204" pitchFamily="34" charset="0"/>
            </a:endParaRPr>
          </a:p>
        </p:txBody>
      </p:sp>
      <p:sp>
        <p:nvSpPr>
          <p:cNvPr id="242921" name="椭圆 242920">
            <a:extLst>
              <a:ext uri="{FF2B5EF4-FFF2-40B4-BE49-F238E27FC236}">
                <a16:creationId xmlns:a16="http://schemas.microsoft.com/office/drawing/2014/main" id="{82A07FC3-34A6-3219-FD41-7231CA46B27E}"/>
              </a:ext>
            </a:extLst>
          </p:cNvPr>
          <p:cNvSpPr/>
          <p:nvPr/>
        </p:nvSpPr>
        <p:spPr>
          <a:xfrm>
            <a:off x="10051505" y="4678636"/>
            <a:ext cx="252000" cy="252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0" dirty="0">
                <a:solidFill>
                  <a:schemeClr val="tx1"/>
                </a:solidFill>
                <a:latin typeface="Arial" panose="020B0604020202020204" pitchFamily="34" charset="0"/>
                <a:cs typeface="Arial" panose="020B0604020202020204" pitchFamily="34" charset="0"/>
              </a:rPr>
              <a:t>P</a:t>
            </a:r>
            <a:endParaRPr lang="zh-CN" altLang="en-US" sz="1500" dirty="0">
              <a:solidFill>
                <a:schemeClr val="tx1"/>
              </a:solidFill>
              <a:latin typeface="Arial" panose="020B0604020202020204" pitchFamily="34" charset="0"/>
              <a:cs typeface="Arial" panose="020B0604020202020204" pitchFamily="34" charset="0"/>
            </a:endParaRPr>
          </a:p>
        </p:txBody>
      </p:sp>
      <p:sp>
        <p:nvSpPr>
          <p:cNvPr id="242922" name="椭圆 242921">
            <a:extLst>
              <a:ext uri="{FF2B5EF4-FFF2-40B4-BE49-F238E27FC236}">
                <a16:creationId xmlns:a16="http://schemas.microsoft.com/office/drawing/2014/main" id="{75E607A5-F260-92F9-DCD0-C71648EE48CB}"/>
              </a:ext>
            </a:extLst>
          </p:cNvPr>
          <p:cNvSpPr/>
          <p:nvPr/>
        </p:nvSpPr>
        <p:spPr>
          <a:xfrm>
            <a:off x="10046454" y="4066039"/>
            <a:ext cx="180000" cy="180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dirty="0">
                <a:solidFill>
                  <a:schemeClr val="tx1"/>
                </a:solidFill>
                <a:latin typeface="Arial" panose="020B0604020202020204" pitchFamily="34" charset="0"/>
                <a:cs typeface="Arial" panose="020B0604020202020204" pitchFamily="34" charset="0"/>
              </a:rPr>
              <a:t>P</a:t>
            </a:r>
            <a:endParaRPr lang="zh-CN" altLang="en-US" sz="1400" dirty="0">
              <a:solidFill>
                <a:schemeClr val="tx1"/>
              </a:solidFill>
              <a:latin typeface="Arial" panose="020B0604020202020204" pitchFamily="34" charset="0"/>
              <a:cs typeface="Arial" panose="020B0604020202020204" pitchFamily="34" charset="0"/>
            </a:endParaRPr>
          </a:p>
        </p:txBody>
      </p:sp>
      <p:sp>
        <p:nvSpPr>
          <p:cNvPr id="242923" name="椭圆 242922">
            <a:extLst>
              <a:ext uri="{FF2B5EF4-FFF2-40B4-BE49-F238E27FC236}">
                <a16:creationId xmlns:a16="http://schemas.microsoft.com/office/drawing/2014/main" id="{8C8B7AC5-7991-3A63-CC44-D51918AB07DA}"/>
              </a:ext>
            </a:extLst>
          </p:cNvPr>
          <p:cNvSpPr/>
          <p:nvPr/>
        </p:nvSpPr>
        <p:spPr>
          <a:xfrm>
            <a:off x="9969977" y="3587589"/>
            <a:ext cx="144000" cy="144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cs typeface="Arial" panose="020B0604020202020204" pitchFamily="34" charset="0"/>
              </a:rPr>
              <a:t>P</a:t>
            </a:r>
            <a:endParaRPr lang="zh-CN" altLang="en-US" sz="1200" dirty="0">
              <a:solidFill>
                <a:schemeClr val="tx1"/>
              </a:solidFill>
              <a:latin typeface="Arial" panose="020B0604020202020204" pitchFamily="34" charset="0"/>
              <a:cs typeface="Arial" panose="020B0604020202020204" pitchFamily="34" charset="0"/>
            </a:endParaRPr>
          </a:p>
        </p:txBody>
      </p:sp>
      <p:cxnSp>
        <p:nvCxnSpPr>
          <p:cNvPr id="242924" name="直接连接符 242923">
            <a:extLst>
              <a:ext uri="{FF2B5EF4-FFF2-40B4-BE49-F238E27FC236}">
                <a16:creationId xmlns:a16="http://schemas.microsoft.com/office/drawing/2014/main" id="{D069F13F-5AD8-6CEC-7611-7F21BF838693}"/>
              </a:ext>
            </a:extLst>
          </p:cNvPr>
          <p:cNvCxnSpPr/>
          <p:nvPr/>
        </p:nvCxnSpPr>
        <p:spPr>
          <a:xfrm rot="1800000">
            <a:off x="8285560" y="3390674"/>
            <a:ext cx="54000" cy="90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242925" name="椭圆 242924">
            <a:extLst>
              <a:ext uri="{FF2B5EF4-FFF2-40B4-BE49-F238E27FC236}">
                <a16:creationId xmlns:a16="http://schemas.microsoft.com/office/drawing/2014/main" id="{6C332783-909A-60F6-406F-8F6D7F6A9007}"/>
              </a:ext>
            </a:extLst>
          </p:cNvPr>
          <p:cNvSpPr/>
          <p:nvPr/>
        </p:nvSpPr>
        <p:spPr>
          <a:xfrm>
            <a:off x="8298169" y="3294696"/>
            <a:ext cx="144000" cy="144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cs typeface="Arial" panose="020B0604020202020204" pitchFamily="34" charset="0"/>
              </a:rPr>
              <a:t>P</a:t>
            </a:r>
            <a:endParaRPr lang="zh-CN" altLang="en-US" sz="1200" dirty="0">
              <a:solidFill>
                <a:schemeClr val="tx1"/>
              </a:solidFill>
              <a:latin typeface="Arial" panose="020B0604020202020204" pitchFamily="34" charset="0"/>
              <a:cs typeface="Arial" panose="020B0604020202020204" pitchFamily="34" charset="0"/>
            </a:endParaRPr>
          </a:p>
        </p:txBody>
      </p:sp>
      <p:sp>
        <p:nvSpPr>
          <p:cNvPr id="242926" name="椭圆 242925">
            <a:extLst>
              <a:ext uri="{FF2B5EF4-FFF2-40B4-BE49-F238E27FC236}">
                <a16:creationId xmlns:a16="http://schemas.microsoft.com/office/drawing/2014/main" id="{FC847BCF-5C53-90BC-6F2A-7B819ABDFC21}"/>
              </a:ext>
            </a:extLst>
          </p:cNvPr>
          <p:cNvSpPr/>
          <p:nvPr/>
        </p:nvSpPr>
        <p:spPr>
          <a:xfrm>
            <a:off x="7299522" y="5891215"/>
            <a:ext cx="324000" cy="324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solidFill>
                <a:latin typeface="Arial" panose="020B0604020202020204" pitchFamily="34" charset="0"/>
                <a:cs typeface="Arial" panose="020B0604020202020204" pitchFamily="34" charset="0"/>
              </a:rPr>
              <a:t>P</a:t>
            </a:r>
            <a:endParaRPr lang="zh-CN" altLang="en-US" dirty="0">
              <a:solidFill>
                <a:schemeClr val="tx1"/>
              </a:solidFill>
              <a:latin typeface="Arial" panose="020B0604020202020204" pitchFamily="34" charset="0"/>
              <a:cs typeface="Arial" panose="020B0604020202020204" pitchFamily="34" charset="0"/>
            </a:endParaRPr>
          </a:p>
        </p:txBody>
      </p:sp>
      <p:sp>
        <p:nvSpPr>
          <p:cNvPr id="242927" name="椭圆 242926">
            <a:extLst>
              <a:ext uri="{FF2B5EF4-FFF2-40B4-BE49-F238E27FC236}">
                <a16:creationId xmlns:a16="http://schemas.microsoft.com/office/drawing/2014/main" id="{AAE08BE7-721E-6889-E7F3-7C586C48032C}"/>
              </a:ext>
            </a:extLst>
          </p:cNvPr>
          <p:cNvSpPr/>
          <p:nvPr/>
        </p:nvSpPr>
        <p:spPr>
          <a:xfrm>
            <a:off x="7456853" y="5056846"/>
            <a:ext cx="288000" cy="288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latin typeface="Arial" panose="020B0604020202020204" pitchFamily="34" charset="0"/>
                <a:cs typeface="Arial" panose="020B0604020202020204" pitchFamily="34" charset="0"/>
              </a:rPr>
              <a:t>P</a:t>
            </a:r>
            <a:endParaRPr lang="zh-CN" altLang="en-US" sz="1600" dirty="0">
              <a:solidFill>
                <a:schemeClr val="tx1"/>
              </a:solidFill>
              <a:latin typeface="Arial" panose="020B0604020202020204" pitchFamily="34" charset="0"/>
              <a:cs typeface="Arial" panose="020B0604020202020204" pitchFamily="34" charset="0"/>
            </a:endParaRPr>
          </a:p>
        </p:txBody>
      </p:sp>
      <p:sp>
        <p:nvSpPr>
          <p:cNvPr id="242928" name="椭圆 242927">
            <a:extLst>
              <a:ext uri="{FF2B5EF4-FFF2-40B4-BE49-F238E27FC236}">
                <a16:creationId xmlns:a16="http://schemas.microsoft.com/office/drawing/2014/main" id="{F5E5A2A4-113B-98B1-C705-467CC824C438}"/>
              </a:ext>
            </a:extLst>
          </p:cNvPr>
          <p:cNvSpPr/>
          <p:nvPr/>
        </p:nvSpPr>
        <p:spPr>
          <a:xfrm>
            <a:off x="7673328" y="4310250"/>
            <a:ext cx="252000" cy="252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0" dirty="0">
                <a:solidFill>
                  <a:schemeClr val="tx1"/>
                </a:solidFill>
                <a:latin typeface="Arial" panose="020B0604020202020204" pitchFamily="34" charset="0"/>
                <a:cs typeface="Arial" panose="020B0604020202020204" pitchFamily="34" charset="0"/>
              </a:rPr>
              <a:t>P</a:t>
            </a:r>
            <a:endParaRPr lang="zh-CN" altLang="en-US" sz="1500" dirty="0">
              <a:solidFill>
                <a:schemeClr val="tx1"/>
              </a:solidFill>
              <a:latin typeface="Arial" panose="020B0604020202020204" pitchFamily="34" charset="0"/>
              <a:cs typeface="Arial" panose="020B0604020202020204" pitchFamily="34" charset="0"/>
            </a:endParaRPr>
          </a:p>
        </p:txBody>
      </p:sp>
      <p:sp>
        <p:nvSpPr>
          <p:cNvPr id="242929" name="椭圆 242928">
            <a:extLst>
              <a:ext uri="{FF2B5EF4-FFF2-40B4-BE49-F238E27FC236}">
                <a16:creationId xmlns:a16="http://schemas.microsoft.com/office/drawing/2014/main" id="{F1349F72-8E43-C02B-A49E-D068D9000DB1}"/>
              </a:ext>
            </a:extLst>
          </p:cNvPr>
          <p:cNvSpPr/>
          <p:nvPr/>
        </p:nvSpPr>
        <p:spPr>
          <a:xfrm>
            <a:off x="7979501" y="3744754"/>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dirty="0">
                <a:solidFill>
                  <a:schemeClr val="tx1"/>
                </a:solidFill>
                <a:latin typeface="Arial" panose="020B0604020202020204" pitchFamily="34" charset="0"/>
                <a:cs typeface="Arial" panose="020B0604020202020204" pitchFamily="34" charset="0"/>
              </a:rPr>
              <a:t>P</a:t>
            </a:r>
            <a:endParaRPr lang="zh-CN" altLang="en-US" sz="1400" dirty="0">
              <a:solidFill>
                <a:schemeClr val="tx1"/>
              </a:solidFill>
              <a:latin typeface="Arial" panose="020B0604020202020204" pitchFamily="34" charset="0"/>
              <a:cs typeface="Arial" panose="020B0604020202020204" pitchFamily="34" charset="0"/>
            </a:endParaRPr>
          </a:p>
        </p:txBody>
      </p:sp>
      <p:sp>
        <p:nvSpPr>
          <p:cNvPr id="242930" name="矩形 242929">
            <a:extLst>
              <a:ext uri="{FF2B5EF4-FFF2-40B4-BE49-F238E27FC236}">
                <a16:creationId xmlns:a16="http://schemas.microsoft.com/office/drawing/2014/main" id="{D78A357C-9446-56F7-F9E3-5A013F43EB8E}"/>
              </a:ext>
            </a:extLst>
          </p:cNvPr>
          <p:cNvSpPr/>
          <p:nvPr/>
        </p:nvSpPr>
        <p:spPr>
          <a:xfrm>
            <a:off x="8744788" y="4199813"/>
            <a:ext cx="120226" cy="215444"/>
          </a:xfrm>
          <a:prstGeom prst="rect">
            <a:avLst/>
          </a:prstGeom>
        </p:spPr>
        <p:txBody>
          <a:bodyPr wrap="none" lIns="0" tIns="0" rIns="0" bIns="0">
            <a:spAutoFit/>
          </a:bodyPr>
          <a:lstStyle/>
          <a:p>
            <a:r>
              <a:rPr lang="en-US" altLang="zh-CN" sz="1400" dirty="0">
                <a:solidFill>
                  <a:srgbClr val="000000"/>
                </a:solidFill>
                <a:effectLst>
                  <a:outerShdw blurRad="38100" dist="38100" dir="2700000" algn="tl">
                    <a:srgbClr val="C0C0C0"/>
                  </a:outerShdw>
                </a:effectLst>
                <a:latin typeface="Arial" panose="020B0604020202020204" pitchFamily="34" charset="0"/>
              </a:rPr>
              <a:t>A</a:t>
            </a:r>
          </a:p>
        </p:txBody>
      </p:sp>
      <p:sp>
        <p:nvSpPr>
          <p:cNvPr id="242931" name="矩形 242930">
            <a:extLst>
              <a:ext uri="{FF2B5EF4-FFF2-40B4-BE49-F238E27FC236}">
                <a16:creationId xmlns:a16="http://schemas.microsoft.com/office/drawing/2014/main" id="{55816121-B570-F225-91EF-6F474535BCA9}"/>
              </a:ext>
            </a:extLst>
          </p:cNvPr>
          <p:cNvSpPr/>
          <p:nvPr/>
        </p:nvSpPr>
        <p:spPr>
          <a:xfrm>
            <a:off x="9374679" y="4369367"/>
            <a:ext cx="109004" cy="215444"/>
          </a:xfrm>
          <a:prstGeom prst="rect">
            <a:avLst/>
          </a:prstGeom>
        </p:spPr>
        <p:txBody>
          <a:bodyPr wrap="none" lIns="0" tIns="0" rIns="0" bIns="0">
            <a:spAutoFit/>
          </a:bodyPr>
          <a:lstStyle/>
          <a:p>
            <a:r>
              <a:rPr lang="en-US" altLang="zh-CN" sz="1400" dirty="0">
                <a:solidFill>
                  <a:srgbClr val="000000"/>
                </a:solidFill>
                <a:effectLst>
                  <a:outerShdw blurRad="38100" dist="38100" dir="2700000" algn="tl">
                    <a:srgbClr val="C0C0C0"/>
                  </a:outerShdw>
                </a:effectLst>
                <a:latin typeface="Arial" panose="020B0604020202020204" pitchFamily="34" charset="0"/>
              </a:rPr>
              <a:t>T</a:t>
            </a:r>
          </a:p>
        </p:txBody>
      </p:sp>
      <p:sp>
        <p:nvSpPr>
          <p:cNvPr id="242932" name="矩形 242931">
            <a:extLst>
              <a:ext uri="{FF2B5EF4-FFF2-40B4-BE49-F238E27FC236}">
                <a16:creationId xmlns:a16="http://schemas.microsoft.com/office/drawing/2014/main" id="{481772F9-4E0D-F340-1BAA-63D06F8FC4D9}"/>
              </a:ext>
            </a:extLst>
          </p:cNvPr>
          <p:cNvSpPr/>
          <p:nvPr/>
        </p:nvSpPr>
        <p:spPr>
          <a:xfrm>
            <a:off x="8836878" y="3629880"/>
            <a:ext cx="139462" cy="215444"/>
          </a:xfrm>
          <a:prstGeom prst="rect">
            <a:avLst/>
          </a:prstGeom>
        </p:spPr>
        <p:txBody>
          <a:bodyPr wrap="none" lIns="0" tIns="0" rIns="0" bIns="0">
            <a:spAutoFit/>
          </a:bodyPr>
          <a:lstStyle/>
          <a:p>
            <a:r>
              <a:rPr lang="en-US" altLang="zh-CN" sz="1400" dirty="0">
                <a:solidFill>
                  <a:srgbClr val="000000"/>
                </a:solidFill>
                <a:effectLst>
                  <a:outerShdw blurRad="38100" dist="38100" dir="2700000" algn="tl">
                    <a:srgbClr val="C0C0C0"/>
                  </a:outerShdw>
                </a:effectLst>
                <a:latin typeface="Arial" panose="020B0604020202020204" pitchFamily="34" charset="0"/>
              </a:rPr>
              <a:t>G</a:t>
            </a:r>
          </a:p>
        </p:txBody>
      </p:sp>
      <p:sp>
        <p:nvSpPr>
          <p:cNvPr id="242933" name="矩形 242932">
            <a:extLst>
              <a:ext uri="{FF2B5EF4-FFF2-40B4-BE49-F238E27FC236}">
                <a16:creationId xmlns:a16="http://schemas.microsoft.com/office/drawing/2014/main" id="{E7CDCCFC-2779-3B5C-47F4-1F93A01D563F}"/>
              </a:ext>
            </a:extLst>
          </p:cNvPr>
          <p:cNvSpPr/>
          <p:nvPr/>
        </p:nvSpPr>
        <p:spPr>
          <a:xfrm>
            <a:off x="9355905" y="3623615"/>
            <a:ext cx="129844" cy="215444"/>
          </a:xfrm>
          <a:prstGeom prst="rect">
            <a:avLst/>
          </a:prstGeom>
        </p:spPr>
        <p:txBody>
          <a:bodyPr wrap="none" lIns="0" tIns="0" rIns="0" bIns="0">
            <a:spAutoFit/>
          </a:bodyPr>
          <a:lstStyle/>
          <a:p>
            <a:r>
              <a:rPr lang="en-US" altLang="zh-CN" sz="1400" dirty="0">
                <a:solidFill>
                  <a:srgbClr val="000000"/>
                </a:solidFill>
                <a:effectLst>
                  <a:outerShdw blurRad="38100" dist="38100" dir="2700000" algn="tl">
                    <a:srgbClr val="C0C0C0"/>
                  </a:outerShdw>
                </a:effectLst>
                <a:latin typeface="Arial" panose="020B0604020202020204" pitchFamily="34" charset="0"/>
              </a:rPr>
              <a:t>C</a:t>
            </a:r>
          </a:p>
        </p:txBody>
      </p:sp>
      <p:sp>
        <p:nvSpPr>
          <p:cNvPr id="242934" name="Freeform 5655">
            <a:extLst>
              <a:ext uri="{FF2B5EF4-FFF2-40B4-BE49-F238E27FC236}">
                <a16:creationId xmlns:a16="http://schemas.microsoft.com/office/drawing/2014/main" id="{F59035C5-AE67-E014-19DA-1C8A00B6957C}"/>
              </a:ext>
            </a:extLst>
          </p:cNvPr>
          <p:cNvSpPr>
            <a:spLocks/>
          </p:cNvSpPr>
          <p:nvPr/>
        </p:nvSpPr>
        <p:spPr bwMode="auto">
          <a:xfrm rot="19860000">
            <a:off x="9565294" y="695013"/>
            <a:ext cx="395961" cy="396117"/>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 name="connsiteX0" fmla="*/ 23 w 9782"/>
              <a:gd name="connsiteY0" fmla="*/ 9878 h 9898"/>
              <a:gd name="connsiteX1" fmla="*/ 1009 w 9782"/>
              <a:gd name="connsiteY1" fmla="*/ 9424 h 9898"/>
              <a:gd name="connsiteX2" fmla="*/ 1888 w 9782"/>
              <a:gd name="connsiteY2" fmla="*/ 8591 h 9898"/>
              <a:gd name="connsiteX3" fmla="*/ 2591 w 9782"/>
              <a:gd name="connsiteY3" fmla="*/ 7557 h 9898"/>
              <a:gd name="connsiteX4" fmla="*/ 4492 w 9782"/>
              <a:gd name="connsiteY4" fmla="*/ 4241 h 9898"/>
              <a:gd name="connsiteX5" fmla="*/ 6580 w 9782"/>
              <a:gd name="connsiteY5" fmla="*/ 1311 h 9898"/>
              <a:gd name="connsiteX6" fmla="*/ 8232 w 9782"/>
              <a:gd name="connsiteY6" fmla="*/ 174 h 9898"/>
              <a:gd name="connsiteX7" fmla="*/ 9774 w 9782"/>
              <a:gd name="connsiteY7" fmla="*/ 32 h 9898"/>
              <a:gd name="connsiteX8" fmla="*/ 8814 w 9782"/>
              <a:gd name="connsiteY8" fmla="*/ 458 h 9898"/>
              <a:gd name="connsiteX9" fmla="*/ 7983 w 9782"/>
              <a:gd name="connsiteY9" fmla="*/ 1201 h 9898"/>
              <a:gd name="connsiteX10" fmla="*/ 7093 w 9782"/>
              <a:gd name="connsiteY10" fmla="*/ 2421 h 9898"/>
              <a:gd name="connsiteX11" fmla="*/ 6020 w 9782"/>
              <a:gd name="connsiteY11" fmla="*/ 4260 h 9898"/>
              <a:gd name="connsiteX12" fmla="*/ 3910 w 9782"/>
              <a:gd name="connsiteY12" fmla="*/ 7671 h 9898"/>
              <a:gd name="connsiteX13" fmla="*/ 2029 w 9782"/>
              <a:gd name="connsiteY13" fmla="*/ 9594 h 9898"/>
              <a:gd name="connsiteX14" fmla="*/ 23 w 9782"/>
              <a:gd name="connsiteY14" fmla="*/ 9878 h 9898"/>
              <a:gd name="connsiteX0" fmla="*/ 23 w 9999"/>
              <a:gd name="connsiteY0" fmla="*/ 9853 h 9915"/>
              <a:gd name="connsiteX1" fmla="*/ 1030 w 9999"/>
              <a:gd name="connsiteY1" fmla="*/ 9521 h 9915"/>
              <a:gd name="connsiteX2" fmla="*/ 1929 w 9999"/>
              <a:gd name="connsiteY2" fmla="*/ 8680 h 9915"/>
              <a:gd name="connsiteX3" fmla="*/ 2648 w 9999"/>
              <a:gd name="connsiteY3" fmla="*/ 7635 h 9915"/>
              <a:gd name="connsiteX4" fmla="*/ 4591 w 9999"/>
              <a:gd name="connsiteY4" fmla="*/ 4285 h 9915"/>
              <a:gd name="connsiteX5" fmla="*/ 6726 w 9999"/>
              <a:gd name="connsiteY5" fmla="*/ 1325 h 9915"/>
              <a:gd name="connsiteX6" fmla="*/ 8414 w 9999"/>
              <a:gd name="connsiteY6" fmla="*/ 176 h 9915"/>
              <a:gd name="connsiteX7" fmla="*/ 9991 w 9999"/>
              <a:gd name="connsiteY7" fmla="*/ 32 h 9915"/>
              <a:gd name="connsiteX8" fmla="*/ 9009 w 9999"/>
              <a:gd name="connsiteY8" fmla="*/ 463 h 9915"/>
              <a:gd name="connsiteX9" fmla="*/ 8160 w 9999"/>
              <a:gd name="connsiteY9" fmla="*/ 1213 h 9915"/>
              <a:gd name="connsiteX10" fmla="*/ 7250 w 9999"/>
              <a:gd name="connsiteY10" fmla="*/ 2446 h 9915"/>
              <a:gd name="connsiteX11" fmla="*/ 6153 w 9999"/>
              <a:gd name="connsiteY11" fmla="*/ 4304 h 9915"/>
              <a:gd name="connsiteX12" fmla="*/ 3996 w 9999"/>
              <a:gd name="connsiteY12" fmla="*/ 7750 h 9915"/>
              <a:gd name="connsiteX13" fmla="*/ 2073 w 9999"/>
              <a:gd name="connsiteY13" fmla="*/ 9693 h 9915"/>
              <a:gd name="connsiteX14" fmla="*/ 23 w 9999"/>
              <a:gd name="connsiteY14" fmla="*/ 9853 h 9915"/>
              <a:gd name="connsiteX0" fmla="*/ 23 w 10000"/>
              <a:gd name="connsiteY0" fmla="*/ 9941 h 10004"/>
              <a:gd name="connsiteX1" fmla="*/ 1030 w 10000"/>
              <a:gd name="connsiteY1" fmla="*/ 9607 h 10004"/>
              <a:gd name="connsiteX2" fmla="*/ 1929 w 10000"/>
              <a:gd name="connsiteY2" fmla="*/ 8758 h 10004"/>
              <a:gd name="connsiteX3" fmla="*/ 2648 w 10000"/>
              <a:gd name="connsiteY3" fmla="*/ 7704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27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929 w 10000"/>
              <a:gd name="connsiteY2" fmla="*/ 8758 h 10004"/>
              <a:gd name="connsiteX3" fmla="*/ 2648 w 10000"/>
              <a:gd name="connsiteY3" fmla="*/ 7704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929 w 10000"/>
              <a:gd name="connsiteY2" fmla="*/ 8758 h 10004"/>
              <a:gd name="connsiteX3" fmla="*/ 2778 w 10000"/>
              <a:gd name="connsiteY3" fmla="*/ 7255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877 w 10000"/>
              <a:gd name="connsiteY2" fmla="*/ 8469 h 10004"/>
              <a:gd name="connsiteX3" fmla="*/ 2778 w 10000"/>
              <a:gd name="connsiteY3" fmla="*/ 7255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7 w 10004"/>
              <a:gd name="connsiteY0" fmla="*/ 9941 h 10012"/>
              <a:gd name="connsiteX1" fmla="*/ 956 w 10004"/>
              <a:gd name="connsiteY1" fmla="*/ 9479 h 10012"/>
              <a:gd name="connsiteX2" fmla="*/ 1881 w 10004"/>
              <a:gd name="connsiteY2" fmla="*/ 8469 h 10012"/>
              <a:gd name="connsiteX3" fmla="*/ 2782 w 10004"/>
              <a:gd name="connsiteY3" fmla="*/ 7255 h 10012"/>
              <a:gd name="connsiteX4" fmla="*/ 4595 w 10004"/>
              <a:gd name="connsiteY4" fmla="*/ 4326 h 10012"/>
              <a:gd name="connsiteX5" fmla="*/ 6731 w 10004"/>
              <a:gd name="connsiteY5" fmla="*/ 1340 h 10012"/>
              <a:gd name="connsiteX6" fmla="*/ 8419 w 10004"/>
              <a:gd name="connsiteY6" fmla="*/ 182 h 10012"/>
              <a:gd name="connsiteX7" fmla="*/ 9996 w 10004"/>
              <a:gd name="connsiteY7" fmla="*/ 36 h 10012"/>
              <a:gd name="connsiteX8" fmla="*/ 9014 w 10004"/>
              <a:gd name="connsiteY8" fmla="*/ 535 h 10012"/>
              <a:gd name="connsiteX9" fmla="*/ 8165 w 10004"/>
              <a:gd name="connsiteY9" fmla="*/ 1291 h 10012"/>
              <a:gd name="connsiteX10" fmla="*/ 7255 w 10004"/>
              <a:gd name="connsiteY10" fmla="*/ 2471 h 10012"/>
              <a:gd name="connsiteX11" fmla="*/ 6158 w 10004"/>
              <a:gd name="connsiteY11" fmla="*/ 4345 h 10012"/>
              <a:gd name="connsiteX12" fmla="*/ 4000 w 10004"/>
              <a:gd name="connsiteY12" fmla="*/ 7820 h 10012"/>
              <a:gd name="connsiteX13" fmla="*/ 2077 w 10004"/>
              <a:gd name="connsiteY13" fmla="*/ 9780 h 10012"/>
              <a:gd name="connsiteX14" fmla="*/ 27 w 10004"/>
              <a:gd name="connsiteY14" fmla="*/ 9941 h 10012"/>
              <a:gd name="connsiteX0" fmla="*/ 27 w 10004"/>
              <a:gd name="connsiteY0" fmla="*/ 9941 h 10012"/>
              <a:gd name="connsiteX1" fmla="*/ 956 w 10004"/>
              <a:gd name="connsiteY1" fmla="*/ 9479 h 10012"/>
              <a:gd name="connsiteX2" fmla="*/ 1881 w 10004"/>
              <a:gd name="connsiteY2" fmla="*/ 8469 h 10012"/>
              <a:gd name="connsiteX3" fmla="*/ 2782 w 10004"/>
              <a:gd name="connsiteY3" fmla="*/ 7255 h 10012"/>
              <a:gd name="connsiteX4" fmla="*/ 4595 w 10004"/>
              <a:gd name="connsiteY4" fmla="*/ 4326 h 10012"/>
              <a:gd name="connsiteX5" fmla="*/ 6731 w 10004"/>
              <a:gd name="connsiteY5" fmla="*/ 1340 h 10012"/>
              <a:gd name="connsiteX6" fmla="*/ 8419 w 10004"/>
              <a:gd name="connsiteY6" fmla="*/ 182 h 10012"/>
              <a:gd name="connsiteX7" fmla="*/ 9996 w 10004"/>
              <a:gd name="connsiteY7" fmla="*/ 36 h 10012"/>
              <a:gd name="connsiteX8" fmla="*/ 9014 w 10004"/>
              <a:gd name="connsiteY8" fmla="*/ 535 h 10012"/>
              <a:gd name="connsiteX9" fmla="*/ 8165 w 10004"/>
              <a:gd name="connsiteY9" fmla="*/ 1291 h 10012"/>
              <a:gd name="connsiteX10" fmla="*/ 7255 w 10004"/>
              <a:gd name="connsiteY10" fmla="*/ 2471 h 10012"/>
              <a:gd name="connsiteX11" fmla="*/ 6158 w 10004"/>
              <a:gd name="connsiteY11" fmla="*/ 4345 h 10012"/>
              <a:gd name="connsiteX12" fmla="*/ 5152 w 10004"/>
              <a:gd name="connsiteY12" fmla="*/ 5969 h 10012"/>
              <a:gd name="connsiteX13" fmla="*/ 4000 w 10004"/>
              <a:gd name="connsiteY13" fmla="*/ 7820 h 10012"/>
              <a:gd name="connsiteX14" fmla="*/ 2077 w 10004"/>
              <a:gd name="connsiteY14" fmla="*/ 9780 h 10012"/>
              <a:gd name="connsiteX15" fmla="*/ 27 w 10004"/>
              <a:gd name="connsiteY15" fmla="*/ 9941 h 10012"/>
              <a:gd name="connsiteX0" fmla="*/ 27 w 10004"/>
              <a:gd name="connsiteY0" fmla="*/ 9941 h 10013"/>
              <a:gd name="connsiteX1" fmla="*/ 956 w 10004"/>
              <a:gd name="connsiteY1" fmla="*/ 9479 h 10013"/>
              <a:gd name="connsiteX2" fmla="*/ 1881 w 10004"/>
              <a:gd name="connsiteY2" fmla="*/ 8469 h 10013"/>
              <a:gd name="connsiteX3" fmla="*/ 2782 w 10004"/>
              <a:gd name="connsiteY3" fmla="*/ 7255 h 10013"/>
              <a:gd name="connsiteX4" fmla="*/ 4595 w 10004"/>
              <a:gd name="connsiteY4" fmla="*/ 4326 h 10013"/>
              <a:gd name="connsiteX5" fmla="*/ 6731 w 10004"/>
              <a:gd name="connsiteY5" fmla="*/ 1340 h 10013"/>
              <a:gd name="connsiteX6" fmla="*/ 8419 w 10004"/>
              <a:gd name="connsiteY6" fmla="*/ 182 h 10013"/>
              <a:gd name="connsiteX7" fmla="*/ 9996 w 10004"/>
              <a:gd name="connsiteY7" fmla="*/ 36 h 10013"/>
              <a:gd name="connsiteX8" fmla="*/ 9014 w 10004"/>
              <a:gd name="connsiteY8" fmla="*/ 535 h 10013"/>
              <a:gd name="connsiteX9" fmla="*/ 8165 w 10004"/>
              <a:gd name="connsiteY9" fmla="*/ 1291 h 10013"/>
              <a:gd name="connsiteX10" fmla="*/ 7255 w 10004"/>
              <a:gd name="connsiteY10" fmla="*/ 2471 h 10013"/>
              <a:gd name="connsiteX11" fmla="*/ 6158 w 10004"/>
              <a:gd name="connsiteY11" fmla="*/ 4345 h 10013"/>
              <a:gd name="connsiteX12" fmla="*/ 5152 w 10004"/>
              <a:gd name="connsiteY12" fmla="*/ 5969 h 10013"/>
              <a:gd name="connsiteX13" fmla="*/ 3948 w 10004"/>
              <a:gd name="connsiteY13" fmla="*/ 7788 h 10013"/>
              <a:gd name="connsiteX14" fmla="*/ 2077 w 10004"/>
              <a:gd name="connsiteY14" fmla="*/ 9780 h 10013"/>
              <a:gd name="connsiteX15" fmla="*/ 27 w 10004"/>
              <a:gd name="connsiteY15" fmla="*/ 9941 h 10013"/>
              <a:gd name="connsiteX0" fmla="*/ 27 w 10004"/>
              <a:gd name="connsiteY0" fmla="*/ 9941 h 10013"/>
              <a:gd name="connsiteX1" fmla="*/ 956 w 10004"/>
              <a:gd name="connsiteY1" fmla="*/ 9479 h 10013"/>
              <a:gd name="connsiteX2" fmla="*/ 1881 w 10004"/>
              <a:gd name="connsiteY2" fmla="*/ 8469 h 10013"/>
              <a:gd name="connsiteX3" fmla="*/ 2782 w 10004"/>
              <a:gd name="connsiteY3" fmla="*/ 7255 h 10013"/>
              <a:gd name="connsiteX4" fmla="*/ 4595 w 10004"/>
              <a:gd name="connsiteY4" fmla="*/ 4326 h 10013"/>
              <a:gd name="connsiteX5" fmla="*/ 6731 w 10004"/>
              <a:gd name="connsiteY5" fmla="*/ 1340 h 10013"/>
              <a:gd name="connsiteX6" fmla="*/ 8419 w 10004"/>
              <a:gd name="connsiteY6" fmla="*/ 182 h 10013"/>
              <a:gd name="connsiteX7" fmla="*/ 9996 w 10004"/>
              <a:gd name="connsiteY7" fmla="*/ 36 h 10013"/>
              <a:gd name="connsiteX8" fmla="*/ 9014 w 10004"/>
              <a:gd name="connsiteY8" fmla="*/ 535 h 10013"/>
              <a:gd name="connsiteX9" fmla="*/ 8165 w 10004"/>
              <a:gd name="connsiteY9" fmla="*/ 1291 h 10013"/>
              <a:gd name="connsiteX10" fmla="*/ 7255 w 10004"/>
              <a:gd name="connsiteY10" fmla="*/ 2471 h 10013"/>
              <a:gd name="connsiteX11" fmla="*/ 6158 w 10004"/>
              <a:gd name="connsiteY11" fmla="*/ 4345 h 10013"/>
              <a:gd name="connsiteX12" fmla="*/ 5152 w 10004"/>
              <a:gd name="connsiteY12" fmla="*/ 5969 h 10013"/>
              <a:gd name="connsiteX13" fmla="*/ 3922 w 10004"/>
              <a:gd name="connsiteY13" fmla="*/ 7788 h 10013"/>
              <a:gd name="connsiteX14" fmla="*/ 2077 w 10004"/>
              <a:gd name="connsiteY14" fmla="*/ 9780 h 10013"/>
              <a:gd name="connsiteX15" fmla="*/ 27 w 10004"/>
              <a:gd name="connsiteY15" fmla="*/ 9941 h 10013"/>
              <a:gd name="connsiteX0" fmla="*/ 27 w 10004"/>
              <a:gd name="connsiteY0" fmla="*/ 9941 h 9961"/>
              <a:gd name="connsiteX1" fmla="*/ 956 w 10004"/>
              <a:gd name="connsiteY1" fmla="*/ 9479 h 9961"/>
              <a:gd name="connsiteX2" fmla="*/ 1881 w 10004"/>
              <a:gd name="connsiteY2" fmla="*/ 8469 h 9961"/>
              <a:gd name="connsiteX3" fmla="*/ 2782 w 10004"/>
              <a:gd name="connsiteY3" fmla="*/ 7255 h 9961"/>
              <a:gd name="connsiteX4" fmla="*/ 4595 w 10004"/>
              <a:gd name="connsiteY4" fmla="*/ 4326 h 9961"/>
              <a:gd name="connsiteX5" fmla="*/ 6731 w 10004"/>
              <a:gd name="connsiteY5" fmla="*/ 1340 h 9961"/>
              <a:gd name="connsiteX6" fmla="*/ 8419 w 10004"/>
              <a:gd name="connsiteY6" fmla="*/ 182 h 9961"/>
              <a:gd name="connsiteX7" fmla="*/ 9996 w 10004"/>
              <a:gd name="connsiteY7" fmla="*/ 36 h 9961"/>
              <a:gd name="connsiteX8" fmla="*/ 9014 w 10004"/>
              <a:gd name="connsiteY8" fmla="*/ 535 h 9961"/>
              <a:gd name="connsiteX9" fmla="*/ 8165 w 10004"/>
              <a:gd name="connsiteY9" fmla="*/ 1291 h 9961"/>
              <a:gd name="connsiteX10" fmla="*/ 7255 w 10004"/>
              <a:gd name="connsiteY10" fmla="*/ 2471 h 9961"/>
              <a:gd name="connsiteX11" fmla="*/ 6158 w 10004"/>
              <a:gd name="connsiteY11" fmla="*/ 4345 h 9961"/>
              <a:gd name="connsiteX12" fmla="*/ 5152 w 10004"/>
              <a:gd name="connsiteY12" fmla="*/ 5969 h 9961"/>
              <a:gd name="connsiteX13" fmla="*/ 3922 w 10004"/>
              <a:gd name="connsiteY13" fmla="*/ 7788 h 9961"/>
              <a:gd name="connsiteX14" fmla="*/ 3149 w 10004"/>
              <a:gd name="connsiteY14" fmla="*/ 8890 h 9961"/>
              <a:gd name="connsiteX15" fmla="*/ 2077 w 10004"/>
              <a:gd name="connsiteY15" fmla="*/ 9780 h 9961"/>
              <a:gd name="connsiteX16" fmla="*/ 27 w 10004"/>
              <a:gd name="connsiteY16" fmla="*/ 9941 h 9961"/>
              <a:gd name="connsiteX0" fmla="*/ 25 w 9998"/>
              <a:gd name="connsiteY0" fmla="*/ 9980 h 10022"/>
              <a:gd name="connsiteX1" fmla="*/ 954 w 9998"/>
              <a:gd name="connsiteY1" fmla="*/ 9516 h 10022"/>
              <a:gd name="connsiteX2" fmla="*/ 1878 w 9998"/>
              <a:gd name="connsiteY2" fmla="*/ 8502 h 10022"/>
              <a:gd name="connsiteX3" fmla="*/ 2779 w 9998"/>
              <a:gd name="connsiteY3" fmla="*/ 7283 h 10022"/>
              <a:gd name="connsiteX4" fmla="*/ 4591 w 9998"/>
              <a:gd name="connsiteY4" fmla="*/ 4343 h 10022"/>
              <a:gd name="connsiteX5" fmla="*/ 6726 w 9998"/>
              <a:gd name="connsiteY5" fmla="*/ 1345 h 10022"/>
              <a:gd name="connsiteX6" fmla="*/ 8414 w 9998"/>
              <a:gd name="connsiteY6" fmla="*/ 183 h 10022"/>
              <a:gd name="connsiteX7" fmla="*/ 9990 w 9998"/>
              <a:gd name="connsiteY7" fmla="*/ 36 h 10022"/>
              <a:gd name="connsiteX8" fmla="*/ 9008 w 9998"/>
              <a:gd name="connsiteY8" fmla="*/ 537 h 10022"/>
              <a:gd name="connsiteX9" fmla="*/ 8160 w 9998"/>
              <a:gd name="connsiteY9" fmla="*/ 1296 h 10022"/>
              <a:gd name="connsiteX10" fmla="*/ 7250 w 9998"/>
              <a:gd name="connsiteY10" fmla="*/ 2481 h 10022"/>
              <a:gd name="connsiteX11" fmla="*/ 6154 w 9998"/>
              <a:gd name="connsiteY11" fmla="*/ 4362 h 10022"/>
              <a:gd name="connsiteX12" fmla="*/ 5148 w 9998"/>
              <a:gd name="connsiteY12" fmla="*/ 5992 h 10022"/>
              <a:gd name="connsiteX13" fmla="*/ 3918 w 9998"/>
              <a:gd name="connsiteY13" fmla="*/ 7818 h 10022"/>
              <a:gd name="connsiteX14" fmla="*/ 3146 w 9998"/>
              <a:gd name="connsiteY14" fmla="*/ 8925 h 10022"/>
              <a:gd name="connsiteX15" fmla="*/ 1996 w 9998"/>
              <a:gd name="connsiteY15" fmla="*/ 9882 h 10022"/>
              <a:gd name="connsiteX16" fmla="*/ 25 w 9998"/>
              <a:gd name="connsiteY16" fmla="*/ 9980 h 10022"/>
              <a:gd name="connsiteX0" fmla="*/ 25 w 10000"/>
              <a:gd name="connsiteY0" fmla="*/ 9958 h 10007"/>
              <a:gd name="connsiteX1" fmla="*/ 954 w 10000"/>
              <a:gd name="connsiteY1" fmla="*/ 9399 h 10007"/>
              <a:gd name="connsiteX2" fmla="*/ 1878 w 10000"/>
              <a:gd name="connsiteY2" fmla="*/ 8483 h 10007"/>
              <a:gd name="connsiteX3" fmla="*/ 2780 w 10000"/>
              <a:gd name="connsiteY3" fmla="*/ 7267 h 10007"/>
              <a:gd name="connsiteX4" fmla="*/ 4592 w 10000"/>
              <a:gd name="connsiteY4" fmla="*/ 4333 h 10007"/>
              <a:gd name="connsiteX5" fmla="*/ 6727 w 10000"/>
              <a:gd name="connsiteY5" fmla="*/ 1342 h 10007"/>
              <a:gd name="connsiteX6" fmla="*/ 8416 w 10000"/>
              <a:gd name="connsiteY6" fmla="*/ 183 h 10007"/>
              <a:gd name="connsiteX7" fmla="*/ 9992 w 10000"/>
              <a:gd name="connsiteY7" fmla="*/ 36 h 10007"/>
              <a:gd name="connsiteX8" fmla="*/ 9010 w 10000"/>
              <a:gd name="connsiteY8" fmla="*/ 536 h 10007"/>
              <a:gd name="connsiteX9" fmla="*/ 8162 w 10000"/>
              <a:gd name="connsiteY9" fmla="*/ 1293 h 10007"/>
              <a:gd name="connsiteX10" fmla="*/ 7251 w 10000"/>
              <a:gd name="connsiteY10" fmla="*/ 2476 h 10007"/>
              <a:gd name="connsiteX11" fmla="*/ 6155 w 10000"/>
              <a:gd name="connsiteY11" fmla="*/ 4352 h 10007"/>
              <a:gd name="connsiteX12" fmla="*/ 5149 w 10000"/>
              <a:gd name="connsiteY12" fmla="*/ 5979 h 10007"/>
              <a:gd name="connsiteX13" fmla="*/ 3919 w 10000"/>
              <a:gd name="connsiteY13" fmla="*/ 7801 h 10007"/>
              <a:gd name="connsiteX14" fmla="*/ 3147 w 10000"/>
              <a:gd name="connsiteY14" fmla="*/ 8905 h 10007"/>
              <a:gd name="connsiteX15" fmla="*/ 1996 w 10000"/>
              <a:gd name="connsiteY15" fmla="*/ 9860 h 10007"/>
              <a:gd name="connsiteX16" fmla="*/ 25 w 10000"/>
              <a:gd name="connsiteY16" fmla="*/ 9958 h 10007"/>
              <a:gd name="connsiteX0" fmla="*/ 25 w 10001"/>
              <a:gd name="connsiteY0" fmla="*/ 9941 h 9990"/>
              <a:gd name="connsiteX1" fmla="*/ 954 w 10001"/>
              <a:gd name="connsiteY1" fmla="*/ 9382 h 9990"/>
              <a:gd name="connsiteX2" fmla="*/ 1878 w 10001"/>
              <a:gd name="connsiteY2" fmla="*/ 8466 h 9990"/>
              <a:gd name="connsiteX3" fmla="*/ 2780 w 10001"/>
              <a:gd name="connsiteY3" fmla="*/ 7250 h 9990"/>
              <a:gd name="connsiteX4" fmla="*/ 4592 w 10001"/>
              <a:gd name="connsiteY4" fmla="*/ 4316 h 9990"/>
              <a:gd name="connsiteX5" fmla="*/ 6727 w 10001"/>
              <a:gd name="connsiteY5" fmla="*/ 1325 h 9990"/>
              <a:gd name="connsiteX6" fmla="*/ 8383 w 10001"/>
              <a:gd name="connsiteY6" fmla="*/ 226 h 9990"/>
              <a:gd name="connsiteX7" fmla="*/ 9992 w 10001"/>
              <a:gd name="connsiteY7" fmla="*/ 19 h 9990"/>
              <a:gd name="connsiteX8" fmla="*/ 9010 w 10001"/>
              <a:gd name="connsiteY8" fmla="*/ 519 h 9990"/>
              <a:gd name="connsiteX9" fmla="*/ 8162 w 10001"/>
              <a:gd name="connsiteY9" fmla="*/ 1276 h 9990"/>
              <a:gd name="connsiteX10" fmla="*/ 7251 w 10001"/>
              <a:gd name="connsiteY10" fmla="*/ 2459 h 9990"/>
              <a:gd name="connsiteX11" fmla="*/ 6155 w 10001"/>
              <a:gd name="connsiteY11" fmla="*/ 4335 h 9990"/>
              <a:gd name="connsiteX12" fmla="*/ 5149 w 10001"/>
              <a:gd name="connsiteY12" fmla="*/ 5962 h 9990"/>
              <a:gd name="connsiteX13" fmla="*/ 3919 w 10001"/>
              <a:gd name="connsiteY13" fmla="*/ 7784 h 9990"/>
              <a:gd name="connsiteX14" fmla="*/ 3147 w 10001"/>
              <a:gd name="connsiteY14" fmla="*/ 8888 h 9990"/>
              <a:gd name="connsiteX15" fmla="*/ 1996 w 10001"/>
              <a:gd name="connsiteY15" fmla="*/ 9843 h 9990"/>
              <a:gd name="connsiteX16" fmla="*/ 25 w 10001"/>
              <a:gd name="connsiteY16" fmla="*/ 9941 h 9990"/>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339 h 10097"/>
              <a:gd name="connsiteX12" fmla="*/ 5179 w 10031"/>
              <a:gd name="connsiteY12" fmla="*/ 5968 h 10097"/>
              <a:gd name="connsiteX13" fmla="*/ 3950 w 10031"/>
              <a:gd name="connsiteY13" fmla="*/ 7792 h 10097"/>
              <a:gd name="connsiteX14" fmla="*/ 3178 w 10031"/>
              <a:gd name="connsiteY14" fmla="*/ 8897 h 10097"/>
              <a:gd name="connsiteX15" fmla="*/ 2027 w 10031"/>
              <a:gd name="connsiteY15" fmla="*/ 9853 h 10097"/>
              <a:gd name="connsiteX16" fmla="*/ 23 w 10031"/>
              <a:gd name="connsiteY16" fmla="*/ 10071 h 10097"/>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339 h 10097"/>
              <a:gd name="connsiteX12" fmla="*/ 5179 w 10031"/>
              <a:gd name="connsiteY12" fmla="*/ 5968 h 10097"/>
              <a:gd name="connsiteX13" fmla="*/ 3950 w 10031"/>
              <a:gd name="connsiteY13" fmla="*/ 7792 h 10097"/>
              <a:gd name="connsiteX14" fmla="*/ 3178 w 10031"/>
              <a:gd name="connsiteY14" fmla="*/ 8867 h 10097"/>
              <a:gd name="connsiteX15" fmla="*/ 2027 w 10031"/>
              <a:gd name="connsiteY15" fmla="*/ 9853 h 10097"/>
              <a:gd name="connsiteX16" fmla="*/ 23 w 10031"/>
              <a:gd name="connsiteY16" fmla="*/ 10071 h 10097"/>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249 h 10097"/>
              <a:gd name="connsiteX12" fmla="*/ 5179 w 10031"/>
              <a:gd name="connsiteY12" fmla="*/ 5968 h 10097"/>
              <a:gd name="connsiteX13" fmla="*/ 3950 w 10031"/>
              <a:gd name="connsiteY13" fmla="*/ 7792 h 10097"/>
              <a:gd name="connsiteX14" fmla="*/ 3178 w 10031"/>
              <a:gd name="connsiteY14" fmla="*/ 8867 h 10097"/>
              <a:gd name="connsiteX15" fmla="*/ 2027 w 10031"/>
              <a:gd name="connsiteY15" fmla="*/ 9853 h 10097"/>
              <a:gd name="connsiteX16" fmla="*/ 23 w 10031"/>
              <a:gd name="connsiteY16" fmla="*/ 10071 h 10097"/>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249 h 10097"/>
              <a:gd name="connsiteX12" fmla="*/ 5179 w 10031"/>
              <a:gd name="connsiteY12" fmla="*/ 5968 h 10097"/>
              <a:gd name="connsiteX13" fmla="*/ 3983 w 10031"/>
              <a:gd name="connsiteY13" fmla="*/ 7822 h 10097"/>
              <a:gd name="connsiteX14" fmla="*/ 3178 w 10031"/>
              <a:gd name="connsiteY14" fmla="*/ 8867 h 10097"/>
              <a:gd name="connsiteX15" fmla="*/ 2027 w 10031"/>
              <a:gd name="connsiteY15" fmla="*/ 9853 h 10097"/>
              <a:gd name="connsiteX16" fmla="*/ 23 w 10031"/>
              <a:gd name="connsiteY16" fmla="*/ 10071 h 10097"/>
              <a:gd name="connsiteX0" fmla="*/ 23 w 10031"/>
              <a:gd name="connsiteY0" fmla="*/ 10071 h 10087"/>
              <a:gd name="connsiteX1" fmla="*/ 985 w 10031"/>
              <a:gd name="connsiteY1" fmla="*/ 9391 h 10087"/>
              <a:gd name="connsiteX2" fmla="*/ 1909 w 10031"/>
              <a:gd name="connsiteY2" fmla="*/ 8474 h 10087"/>
              <a:gd name="connsiteX3" fmla="*/ 2811 w 10031"/>
              <a:gd name="connsiteY3" fmla="*/ 7257 h 10087"/>
              <a:gd name="connsiteX4" fmla="*/ 4623 w 10031"/>
              <a:gd name="connsiteY4" fmla="*/ 4320 h 10087"/>
              <a:gd name="connsiteX5" fmla="*/ 6757 w 10031"/>
              <a:gd name="connsiteY5" fmla="*/ 1326 h 10087"/>
              <a:gd name="connsiteX6" fmla="*/ 8413 w 10031"/>
              <a:gd name="connsiteY6" fmla="*/ 226 h 10087"/>
              <a:gd name="connsiteX7" fmla="*/ 10022 w 10031"/>
              <a:gd name="connsiteY7" fmla="*/ 19 h 10087"/>
              <a:gd name="connsiteX8" fmla="*/ 9040 w 10031"/>
              <a:gd name="connsiteY8" fmla="*/ 520 h 10087"/>
              <a:gd name="connsiteX9" fmla="*/ 8192 w 10031"/>
              <a:gd name="connsiteY9" fmla="*/ 1277 h 10087"/>
              <a:gd name="connsiteX10" fmla="*/ 7281 w 10031"/>
              <a:gd name="connsiteY10" fmla="*/ 2461 h 10087"/>
              <a:gd name="connsiteX11" fmla="*/ 6185 w 10031"/>
              <a:gd name="connsiteY11" fmla="*/ 4249 h 10087"/>
              <a:gd name="connsiteX12" fmla="*/ 5179 w 10031"/>
              <a:gd name="connsiteY12" fmla="*/ 5968 h 10087"/>
              <a:gd name="connsiteX13" fmla="*/ 3983 w 10031"/>
              <a:gd name="connsiteY13" fmla="*/ 7822 h 10087"/>
              <a:gd name="connsiteX14" fmla="*/ 3178 w 10031"/>
              <a:gd name="connsiteY14" fmla="*/ 8867 h 10087"/>
              <a:gd name="connsiteX15" fmla="*/ 1994 w 10031"/>
              <a:gd name="connsiteY15" fmla="*/ 9793 h 10087"/>
              <a:gd name="connsiteX16" fmla="*/ 23 w 10031"/>
              <a:gd name="connsiteY16" fmla="*/ 10071 h 10087"/>
              <a:gd name="connsiteX0" fmla="*/ 23 w 10035"/>
              <a:gd name="connsiteY0" fmla="*/ 10232 h 10248"/>
              <a:gd name="connsiteX1" fmla="*/ 985 w 10035"/>
              <a:gd name="connsiteY1" fmla="*/ 9552 h 10248"/>
              <a:gd name="connsiteX2" fmla="*/ 1909 w 10035"/>
              <a:gd name="connsiteY2" fmla="*/ 8635 h 10248"/>
              <a:gd name="connsiteX3" fmla="*/ 2811 w 10035"/>
              <a:gd name="connsiteY3" fmla="*/ 7418 h 10248"/>
              <a:gd name="connsiteX4" fmla="*/ 4623 w 10035"/>
              <a:gd name="connsiteY4" fmla="*/ 4481 h 10248"/>
              <a:gd name="connsiteX5" fmla="*/ 6757 w 10035"/>
              <a:gd name="connsiteY5" fmla="*/ 1487 h 10248"/>
              <a:gd name="connsiteX6" fmla="*/ 8281 w 10035"/>
              <a:gd name="connsiteY6" fmla="*/ 96 h 10248"/>
              <a:gd name="connsiteX7" fmla="*/ 10022 w 10035"/>
              <a:gd name="connsiteY7" fmla="*/ 180 h 10248"/>
              <a:gd name="connsiteX8" fmla="*/ 9040 w 10035"/>
              <a:gd name="connsiteY8" fmla="*/ 681 h 10248"/>
              <a:gd name="connsiteX9" fmla="*/ 8192 w 10035"/>
              <a:gd name="connsiteY9" fmla="*/ 1438 h 10248"/>
              <a:gd name="connsiteX10" fmla="*/ 7281 w 10035"/>
              <a:gd name="connsiteY10" fmla="*/ 2622 h 10248"/>
              <a:gd name="connsiteX11" fmla="*/ 6185 w 10035"/>
              <a:gd name="connsiteY11" fmla="*/ 4410 h 10248"/>
              <a:gd name="connsiteX12" fmla="*/ 5179 w 10035"/>
              <a:gd name="connsiteY12" fmla="*/ 6129 h 10248"/>
              <a:gd name="connsiteX13" fmla="*/ 3983 w 10035"/>
              <a:gd name="connsiteY13" fmla="*/ 7983 h 10248"/>
              <a:gd name="connsiteX14" fmla="*/ 3178 w 10035"/>
              <a:gd name="connsiteY14" fmla="*/ 9028 h 10248"/>
              <a:gd name="connsiteX15" fmla="*/ 1994 w 10035"/>
              <a:gd name="connsiteY15" fmla="*/ 9954 h 10248"/>
              <a:gd name="connsiteX16" fmla="*/ 23 w 10035"/>
              <a:gd name="connsiteY16" fmla="*/ 10232 h 10248"/>
              <a:gd name="connsiteX0" fmla="*/ 23 w 10035"/>
              <a:gd name="connsiteY0" fmla="*/ 10231 h 10247"/>
              <a:gd name="connsiteX1" fmla="*/ 985 w 10035"/>
              <a:gd name="connsiteY1" fmla="*/ 9551 h 10247"/>
              <a:gd name="connsiteX2" fmla="*/ 1909 w 10035"/>
              <a:gd name="connsiteY2" fmla="*/ 8634 h 10247"/>
              <a:gd name="connsiteX3" fmla="*/ 2811 w 10035"/>
              <a:gd name="connsiteY3" fmla="*/ 7417 h 10247"/>
              <a:gd name="connsiteX4" fmla="*/ 4623 w 10035"/>
              <a:gd name="connsiteY4" fmla="*/ 4480 h 10247"/>
              <a:gd name="connsiteX5" fmla="*/ 6720 w 10035"/>
              <a:gd name="connsiteY5" fmla="*/ 1456 h 10247"/>
              <a:gd name="connsiteX6" fmla="*/ 8281 w 10035"/>
              <a:gd name="connsiteY6" fmla="*/ 95 h 10247"/>
              <a:gd name="connsiteX7" fmla="*/ 10022 w 10035"/>
              <a:gd name="connsiteY7" fmla="*/ 179 h 10247"/>
              <a:gd name="connsiteX8" fmla="*/ 9040 w 10035"/>
              <a:gd name="connsiteY8" fmla="*/ 680 h 10247"/>
              <a:gd name="connsiteX9" fmla="*/ 8192 w 10035"/>
              <a:gd name="connsiteY9" fmla="*/ 1437 h 10247"/>
              <a:gd name="connsiteX10" fmla="*/ 7281 w 10035"/>
              <a:gd name="connsiteY10" fmla="*/ 2621 h 10247"/>
              <a:gd name="connsiteX11" fmla="*/ 6185 w 10035"/>
              <a:gd name="connsiteY11" fmla="*/ 4409 h 10247"/>
              <a:gd name="connsiteX12" fmla="*/ 5179 w 10035"/>
              <a:gd name="connsiteY12" fmla="*/ 6128 h 10247"/>
              <a:gd name="connsiteX13" fmla="*/ 3983 w 10035"/>
              <a:gd name="connsiteY13" fmla="*/ 7982 h 10247"/>
              <a:gd name="connsiteX14" fmla="*/ 3178 w 10035"/>
              <a:gd name="connsiteY14" fmla="*/ 9027 h 10247"/>
              <a:gd name="connsiteX15" fmla="*/ 1994 w 10035"/>
              <a:gd name="connsiteY15" fmla="*/ 9953 h 10247"/>
              <a:gd name="connsiteX16" fmla="*/ 23 w 10035"/>
              <a:gd name="connsiteY16" fmla="*/ 10231 h 10247"/>
              <a:gd name="connsiteX0" fmla="*/ 24 w 9985"/>
              <a:gd name="connsiteY0" fmla="*/ 10395 h 10405"/>
              <a:gd name="connsiteX1" fmla="*/ 935 w 9985"/>
              <a:gd name="connsiteY1" fmla="*/ 9551 h 10405"/>
              <a:gd name="connsiteX2" fmla="*/ 1859 w 9985"/>
              <a:gd name="connsiteY2" fmla="*/ 8634 h 10405"/>
              <a:gd name="connsiteX3" fmla="*/ 2761 w 9985"/>
              <a:gd name="connsiteY3" fmla="*/ 7417 h 10405"/>
              <a:gd name="connsiteX4" fmla="*/ 4573 w 9985"/>
              <a:gd name="connsiteY4" fmla="*/ 4480 h 10405"/>
              <a:gd name="connsiteX5" fmla="*/ 6670 w 9985"/>
              <a:gd name="connsiteY5" fmla="*/ 1456 h 10405"/>
              <a:gd name="connsiteX6" fmla="*/ 8231 w 9985"/>
              <a:gd name="connsiteY6" fmla="*/ 95 h 10405"/>
              <a:gd name="connsiteX7" fmla="*/ 9972 w 9985"/>
              <a:gd name="connsiteY7" fmla="*/ 179 h 10405"/>
              <a:gd name="connsiteX8" fmla="*/ 8990 w 9985"/>
              <a:gd name="connsiteY8" fmla="*/ 680 h 10405"/>
              <a:gd name="connsiteX9" fmla="*/ 8142 w 9985"/>
              <a:gd name="connsiteY9" fmla="*/ 1437 h 10405"/>
              <a:gd name="connsiteX10" fmla="*/ 7231 w 9985"/>
              <a:gd name="connsiteY10" fmla="*/ 2621 h 10405"/>
              <a:gd name="connsiteX11" fmla="*/ 6135 w 9985"/>
              <a:gd name="connsiteY11" fmla="*/ 4409 h 10405"/>
              <a:gd name="connsiteX12" fmla="*/ 5129 w 9985"/>
              <a:gd name="connsiteY12" fmla="*/ 6128 h 10405"/>
              <a:gd name="connsiteX13" fmla="*/ 3933 w 9985"/>
              <a:gd name="connsiteY13" fmla="*/ 7982 h 10405"/>
              <a:gd name="connsiteX14" fmla="*/ 3128 w 9985"/>
              <a:gd name="connsiteY14" fmla="*/ 9027 h 10405"/>
              <a:gd name="connsiteX15" fmla="*/ 1944 w 9985"/>
              <a:gd name="connsiteY15" fmla="*/ 9953 h 10405"/>
              <a:gd name="connsiteX16" fmla="*/ 24 w 9985"/>
              <a:gd name="connsiteY16" fmla="*/ 10395 h 10405"/>
              <a:gd name="connsiteX0" fmla="*/ 22 w 10028"/>
              <a:gd name="connsiteY0" fmla="*/ 10026 h 10035"/>
              <a:gd name="connsiteX1" fmla="*/ 964 w 10028"/>
              <a:gd name="connsiteY1" fmla="*/ 9179 h 10035"/>
              <a:gd name="connsiteX2" fmla="*/ 1890 w 10028"/>
              <a:gd name="connsiteY2" fmla="*/ 8298 h 10035"/>
              <a:gd name="connsiteX3" fmla="*/ 2793 w 10028"/>
              <a:gd name="connsiteY3" fmla="*/ 7128 h 10035"/>
              <a:gd name="connsiteX4" fmla="*/ 4608 w 10028"/>
              <a:gd name="connsiteY4" fmla="*/ 4306 h 10035"/>
              <a:gd name="connsiteX5" fmla="*/ 6708 w 10028"/>
              <a:gd name="connsiteY5" fmla="*/ 1399 h 10035"/>
              <a:gd name="connsiteX6" fmla="*/ 8271 w 10028"/>
              <a:gd name="connsiteY6" fmla="*/ 91 h 10035"/>
              <a:gd name="connsiteX7" fmla="*/ 10015 w 10028"/>
              <a:gd name="connsiteY7" fmla="*/ 172 h 10035"/>
              <a:gd name="connsiteX8" fmla="*/ 9032 w 10028"/>
              <a:gd name="connsiteY8" fmla="*/ 654 h 10035"/>
              <a:gd name="connsiteX9" fmla="*/ 8182 w 10028"/>
              <a:gd name="connsiteY9" fmla="*/ 1381 h 10035"/>
              <a:gd name="connsiteX10" fmla="*/ 7270 w 10028"/>
              <a:gd name="connsiteY10" fmla="*/ 2519 h 10035"/>
              <a:gd name="connsiteX11" fmla="*/ 6172 w 10028"/>
              <a:gd name="connsiteY11" fmla="*/ 4237 h 10035"/>
              <a:gd name="connsiteX12" fmla="*/ 5165 w 10028"/>
              <a:gd name="connsiteY12" fmla="*/ 5889 h 10035"/>
              <a:gd name="connsiteX13" fmla="*/ 3967 w 10028"/>
              <a:gd name="connsiteY13" fmla="*/ 7671 h 10035"/>
              <a:gd name="connsiteX14" fmla="*/ 3161 w 10028"/>
              <a:gd name="connsiteY14" fmla="*/ 8676 h 10035"/>
              <a:gd name="connsiteX15" fmla="*/ 1975 w 10028"/>
              <a:gd name="connsiteY15" fmla="*/ 9566 h 10035"/>
              <a:gd name="connsiteX16" fmla="*/ 22 w 10028"/>
              <a:gd name="connsiteY16" fmla="*/ 10026 h 10035"/>
              <a:gd name="connsiteX0" fmla="*/ 22 w 10028"/>
              <a:gd name="connsiteY0" fmla="*/ 10026 h 10035"/>
              <a:gd name="connsiteX1" fmla="*/ 964 w 10028"/>
              <a:gd name="connsiteY1" fmla="*/ 9179 h 10035"/>
              <a:gd name="connsiteX2" fmla="*/ 1890 w 10028"/>
              <a:gd name="connsiteY2" fmla="*/ 8298 h 10035"/>
              <a:gd name="connsiteX3" fmla="*/ 2793 w 10028"/>
              <a:gd name="connsiteY3" fmla="*/ 7128 h 10035"/>
              <a:gd name="connsiteX4" fmla="*/ 4608 w 10028"/>
              <a:gd name="connsiteY4" fmla="*/ 4306 h 10035"/>
              <a:gd name="connsiteX5" fmla="*/ 6708 w 10028"/>
              <a:gd name="connsiteY5" fmla="*/ 1399 h 10035"/>
              <a:gd name="connsiteX6" fmla="*/ 8271 w 10028"/>
              <a:gd name="connsiteY6" fmla="*/ 91 h 10035"/>
              <a:gd name="connsiteX7" fmla="*/ 10015 w 10028"/>
              <a:gd name="connsiteY7" fmla="*/ 172 h 10035"/>
              <a:gd name="connsiteX8" fmla="*/ 9032 w 10028"/>
              <a:gd name="connsiteY8" fmla="*/ 654 h 10035"/>
              <a:gd name="connsiteX9" fmla="*/ 8182 w 10028"/>
              <a:gd name="connsiteY9" fmla="*/ 1381 h 10035"/>
              <a:gd name="connsiteX10" fmla="*/ 7270 w 10028"/>
              <a:gd name="connsiteY10" fmla="*/ 2519 h 10035"/>
              <a:gd name="connsiteX11" fmla="*/ 6172 w 10028"/>
              <a:gd name="connsiteY11" fmla="*/ 4237 h 10035"/>
              <a:gd name="connsiteX12" fmla="*/ 5165 w 10028"/>
              <a:gd name="connsiteY12" fmla="*/ 5889 h 10035"/>
              <a:gd name="connsiteX13" fmla="*/ 4041 w 10028"/>
              <a:gd name="connsiteY13" fmla="*/ 7729 h 10035"/>
              <a:gd name="connsiteX14" fmla="*/ 3161 w 10028"/>
              <a:gd name="connsiteY14" fmla="*/ 8676 h 10035"/>
              <a:gd name="connsiteX15" fmla="*/ 1975 w 10028"/>
              <a:gd name="connsiteY15" fmla="*/ 9566 h 10035"/>
              <a:gd name="connsiteX16" fmla="*/ 22 w 10028"/>
              <a:gd name="connsiteY16" fmla="*/ 10026 h 10035"/>
              <a:gd name="connsiteX0" fmla="*/ 22 w 10028"/>
              <a:gd name="connsiteY0" fmla="*/ 10026 h 10035"/>
              <a:gd name="connsiteX1" fmla="*/ 964 w 10028"/>
              <a:gd name="connsiteY1" fmla="*/ 9179 h 10035"/>
              <a:gd name="connsiteX2" fmla="*/ 1890 w 10028"/>
              <a:gd name="connsiteY2" fmla="*/ 8298 h 10035"/>
              <a:gd name="connsiteX3" fmla="*/ 2793 w 10028"/>
              <a:gd name="connsiteY3" fmla="*/ 7128 h 10035"/>
              <a:gd name="connsiteX4" fmla="*/ 4608 w 10028"/>
              <a:gd name="connsiteY4" fmla="*/ 4306 h 10035"/>
              <a:gd name="connsiteX5" fmla="*/ 6708 w 10028"/>
              <a:gd name="connsiteY5" fmla="*/ 1399 h 10035"/>
              <a:gd name="connsiteX6" fmla="*/ 8271 w 10028"/>
              <a:gd name="connsiteY6" fmla="*/ 91 h 10035"/>
              <a:gd name="connsiteX7" fmla="*/ 10015 w 10028"/>
              <a:gd name="connsiteY7" fmla="*/ 172 h 10035"/>
              <a:gd name="connsiteX8" fmla="*/ 9032 w 10028"/>
              <a:gd name="connsiteY8" fmla="*/ 654 h 10035"/>
              <a:gd name="connsiteX9" fmla="*/ 8182 w 10028"/>
              <a:gd name="connsiteY9" fmla="*/ 1381 h 10035"/>
              <a:gd name="connsiteX10" fmla="*/ 7270 w 10028"/>
              <a:gd name="connsiteY10" fmla="*/ 2519 h 10035"/>
              <a:gd name="connsiteX11" fmla="*/ 6172 w 10028"/>
              <a:gd name="connsiteY11" fmla="*/ 4237 h 10035"/>
              <a:gd name="connsiteX12" fmla="*/ 5276 w 10028"/>
              <a:gd name="connsiteY12" fmla="*/ 5975 h 10035"/>
              <a:gd name="connsiteX13" fmla="*/ 4041 w 10028"/>
              <a:gd name="connsiteY13" fmla="*/ 7729 h 10035"/>
              <a:gd name="connsiteX14" fmla="*/ 3161 w 10028"/>
              <a:gd name="connsiteY14" fmla="*/ 8676 h 10035"/>
              <a:gd name="connsiteX15" fmla="*/ 1975 w 10028"/>
              <a:gd name="connsiteY15" fmla="*/ 9566 h 10035"/>
              <a:gd name="connsiteX16" fmla="*/ 22 w 10028"/>
              <a:gd name="connsiteY16" fmla="*/ 10026 h 10035"/>
              <a:gd name="connsiteX0" fmla="*/ 22 w 10028"/>
              <a:gd name="connsiteY0" fmla="*/ 10026 h 10035"/>
              <a:gd name="connsiteX1" fmla="*/ 964 w 10028"/>
              <a:gd name="connsiteY1" fmla="*/ 9179 h 10035"/>
              <a:gd name="connsiteX2" fmla="*/ 1890 w 10028"/>
              <a:gd name="connsiteY2" fmla="*/ 8298 h 10035"/>
              <a:gd name="connsiteX3" fmla="*/ 2793 w 10028"/>
              <a:gd name="connsiteY3" fmla="*/ 7128 h 10035"/>
              <a:gd name="connsiteX4" fmla="*/ 4608 w 10028"/>
              <a:gd name="connsiteY4" fmla="*/ 4306 h 10035"/>
              <a:gd name="connsiteX5" fmla="*/ 6708 w 10028"/>
              <a:gd name="connsiteY5" fmla="*/ 1399 h 10035"/>
              <a:gd name="connsiteX6" fmla="*/ 8271 w 10028"/>
              <a:gd name="connsiteY6" fmla="*/ 91 h 10035"/>
              <a:gd name="connsiteX7" fmla="*/ 10015 w 10028"/>
              <a:gd name="connsiteY7" fmla="*/ 172 h 10035"/>
              <a:gd name="connsiteX8" fmla="*/ 9032 w 10028"/>
              <a:gd name="connsiteY8" fmla="*/ 654 h 10035"/>
              <a:gd name="connsiteX9" fmla="*/ 8182 w 10028"/>
              <a:gd name="connsiteY9" fmla="*/ 1381 h 10035"/>
              <a:gd name="connsiteX10" fmla="*/ 7270 w 10028"/>
              <a:gd name="connsiteY10" fmla="*/ 2519 h 10035"/>
              <a:gd name="connsiteX11" fmla="*/ 6283 w 10028"/>
              <a:gd name="connsiteY11" fmla="*/ 4323 h 10035"/>
              <a:gd name="connsiteX12" fmla="*/ 5276 w 10028"/>
              <a:gd name="connsiteY12" fmla="*/ 5975 h 10035"/>
              <a:gd name="connsiteX13" fmla="*/ 4041 w 10028"/>
              <a:gd name="connsiteY13" fmla="*/ 7729 h 10035"/>
              <a:gd name="connsiteX14" fmla="*/ 3161 w 10028"/>
              <a:gd name="connsiteY14" fmla="*/ 8676 h 10035"/>
              <a:gd name="connsiteX15" fmla="*/ 1975 w 10028"/>
              <a:gd name="connsiteY15" fmla="*/ 9566 h 10035"/>
              <a:gd name="connsiteX16" fmla="*/ 22 w 10028"/>
              <a:gd name="connsiteY16" fmla="*/ 10026 h 10035"/>
              <a:gd name="connsiteX0" fmla="*/ 22 w 10028"/>
              <a:gd name="connsiteY0" fmla="*/ 10026 h 10035"/>
              <a:gd name="connsiteX1" fmla="*/ 964 w 10028"/>
              <a:gd name="connsiteY1" fmla="*/ 9179 h 10035"/>
              <a:gd name="connsiteX2" fmla="*/ 1890 w 10028"/>
              <a:gd name="connsiteY2" fmla="*/ 8298 h 10035"/>
              <a:gd name="connsiteX3" fmla="*/ 2793 w 10028"/>
              <a:gd name="connsiteY3" fmla="*/ 7128 h 10035"/>
              <a:gd name="connsiteX4" fmla="*/ 4608 w 10028"/>
              <a:gd name="connsiteY4" fmla="*/ 4306 h 10035"/>
              <a:gd name="connsiteX5" fmla="*/ 6708 w 10028"/>
              <a:gd name="connsiteY5" fmla="*/ 1399 h 10035"/>
              <a:gd name="connsiteX6" fmla="*/ 8271 w 10028"/>
              <a:gd name="connsiteY6" fmla="*/ 91 h 10035"/>
              <a:gd name="connsiteX7" fmla="*/ 10015 w 10028"/>
              <a:gd name="connsiteY7" fmla="*/ 172 h 10035"/>
              <a:gd name="connsiteX8" fmla="*/ 9032 w 10028"/>
              <a:gd name="connsiteY8" fmla="*/ 654 h 10035"/>
              <a:gd name="connsiteX9" fmla="*/ 8182 w 10028"/>
              <a:gd name="connsiteY9" fmla="*/ 1381 h 10035"/>
              <a:gd name="connsiteX10" fmla="*/ 7314 w 10028"/>
              <a:gd name="connsiteY10" fmla="*/ 2612 h 10035"/>
              <a:gd name="connsiteX11" fmla="*/ 6283 w 10028"/>
              <a:gd name="connsiteY11" fmla="*/ 4323 h 10035"/>
              <a:gd name="connsiteX12" fmla="*/ 5276 w 10028"/>
              <a:gd name="connsiteY12" fmla="*/ 5975 h 10035"/>
              <a:gd name="connsiteX13" fmla="*/ 4041 w 10028"/>
              <a:gd name="connsiteY13" fmla="*/ 7729 h 10035"/>
              <a:gd name="connsiteX14" fmla="*/ 3161 w 10028"/>
              <a:gd name="connsiteY14" fmla="*/ 8676 h 10035"/>
              <a:gd name="connsiteX15" fmla="*/ 1975 w 10028"/>
              <a:gd name="connsiteY15" fmla="*/ 9566 h 10035"/>
              <a:gd name="connsiteX16" fmla="*/ 22 w 10028"/>
              <a:gd name="connsiteY16" fmla="*/ 10026 h 10035"/>
              <a:gd name="connsiteX0" fmla="*/ 21 w 10087"/>
              <a:gd name="connsiteY0" fmla="*/ 10097 h 10104"/>
              <a:gd name="connsiteX1" fmla="*/ 1023 w 10087"/>
              <a:gd name="connsiteY1" fmla="*/ 9179 h 10104"/>
              <a:gd name="connsiteX2" fmla="*/ 1949 w 10087"/>
              <a:gd name="connsiteY2" fmla="*/ 8298 h 10104"/>
              <a:gd name="connsiteX3" fmla="*/ 2852 w 10087"/>
              <a:gd name="connsiteY3" fmla="*/ 7128 h 10104"/>
              <a:gd name="connsiteX4" fmla="*/ 4667 w 10087"/>
              <a:gd name="connsiteY4" fmla="*/ 4306 h 10104"/>
              <a:gd name="connsiteX5" fmla="*/ 6767 w 10087"/>
              <a:gd name="connsiteY5" fmla="*/ 1399 h 10104"/>
              <a:gd name="connsiteX6" fmla="*/ 8330 w 10087"/>
              <a:gd name="connsiteY6" fmla="*/ 91 h 10104"/>
              <a:gd name="connsiteX7" fmla="*/ 10074 w 10087"/>
              <a:gd name="connsiteY7" fmla="*/ 172 h 10104"/>
              <a:gd name="connsiteX8" fmla="*/ 9091 w 10087"/>
              <a:gd name="connsiteY8" fmla="*/ 654 h 10104"/>
              <a:gd name="connsiteX9" fmla="*/ 8241 w 10087"/>
              <a:gd name="connsiteY9" fmla="*/ 1381 h 10104"/>
              <a:gd name="connsiteX10" fmla="*/ 7373 w 10087"/>
              <a:gd name="connsiteY10" fmla="*/ 2612 h 10104"/>
              <a:gd name="connsiteX11" fmla="*/ 6342 w 10087"/>
              <a:gd name="connsiteY11" fmla="*/ 4323 h 10104"/>
              <a:gd name="connsiteX12" fmla="*/ 5335 w 10087"/>
              <a:gd name="connsiteY12" fmla="*/ 5975 h 10104"/>
              <a:gd name="connsiteX13" fmla="*/ 4100 w 10087"/>
              <a:gd name="connsiteY13" fmla="*/ 7729 h 10104"/>
              <a:gd name="connsiteX14" fmla="*/ 3220 w 10087"/>
              <a:gd name="connsiteY14" fmla="*/ 8676 h 10104"/>
              <a:gd name="connsiteX15" fmla="*/ 2034 w 10087"/>
              <a:gd name="connsiteY15" fmla="*/ 9566 h 10104"/>
              <a:gd name="connsiteX16" fmla="*/ 21 w 10087"/>
              <a:gd name="connsiteY16" fmla="*/ 10097 h 10104"/>
              <a:gd name="connsiteX0" fmla="*/ 21 w 10087"/>
              <a:gd name="connsiteY0" fmla="*/ 10097 h 10104"/>
              <a:gd name="connsiteX1" fmla="*/ 1023 w 10087"/>
              <a:gd name="connsiteY1" fmla="*/ 9179 h 10104"/>
              <a:gd name="connsiteX2" fmla="*/ 1949 w 10087"/>
              <a:gd name="connsiteY2" fmla="*/ 8298 h 10104"/>
              <a:gd name="connsiteX3" fmla="*/ 2852 w 10087"/>
              <a:gd name="connsiteY3" fmla="*/ 7128 h 10104"/>
              <a:gd name="connsiteX4" fmla="*/ 4667 w 10087"/>
              <a:gd name="connsiteY4" fmla="*/ 4306 h 10104"/>
              <a:gd name="connsiteX5" fmla="*/ 6767 w 10087"/>
              <a:gd name="connsiteY5" fmla="*/ 1399 h 10104"/>
              <a:gd name="connsiteX6" fmla="*/ 8330 w 10087"/>
              <a:gd name="connsiteY6" fmla="*/ 91 h 10104"/>
              <a:gd name="connsiteX7" fmla="*/ 10074 w 10087"/>
              <a:gd name="connsiteY7" fmla="*/ 172 h 10104"/>
              <a:gd name="connsiteX8" fmla="*/ 9091 w 10087"/>
              <a:gd name="connsiteY8" fmla="*/ 654 h 10104"/>
              <a:gd name="connsiteX9" fmla="*/ 8285 w 10087"/>
              <a:gd name="connsiteY9" fmla="*/ 1474 h 10104"/>
              <a:gd name="connsiteX10" fmla="*/ 7373 w 10087"/>
              <a:gd name="connsiteY10" fmla="*/ 2612 h 10104"/>
              <a:gd name="connsiteX11" fmla="*/ 6342 w 10087"/>
              <a:gd name="connsiteY11" fmla="*/ 4323 h 10104"/>
              <a:gd name="connsiteX12" fmla="*/ 5335 w 10087"/>
              <a:gd name="connsiteY12" fmla="*/ 5975 h 10104"/>
              <a:gd name="connsiteX13" fmla="*/ 4100 w 10087"/>
              <a:gd name="connsiteY13" fmla="*/ 7729 h 10104"/>
              <a:gd name="connsiteX14" fmla="*/ 3220 w 10087"/>
              <a:gd name="connsiteY14" fmla="*/ 8676 h 10104"/>
              <a:gd name="connsiteX15" fmla="*/ 2034 w 10087"/>
              <a:gd name="connsiteY15" fmla="*/ 9566 h 10104"/>
              <a:gd name="connsiteX16" fmla="*/ 21 w 10087"/>
              <a:gd name="connsiteY16" fmla="*/ 10097 h 10104"/>
              <a:gd name="connsiteX0" fmla="*/ 21 w 10086"/>
              <a:gd name="connsiteY0" fmla="*/ 10100 h 10107"/>
              <a:gd name="connsiteX1" fmla="*/ 1023 w 10086"/>
              <a:gd name="connsiteY1" fmla="*/ 9182 h 10107"/>
              <a:gd name="connsiteX2" fmla="*/ 1949 w 10086"/>
              <a:gd name="connsiteY2" fmla="*/ 8301 h 10107"/>
              <a:gd name="connsiteX3" fmla="*/ 2852 w 10086"/>
              <a:gd name="connsiteY3" fmla="*/ 7131 h 10107"/>
              <a:gd name="connsiteX4" fmla="*/ 4667 w 10086"/>
              <a:gd name="connsiteY4" fmla="*/ 4309 h 10107"/>
              <a:gd name="connsiteX5" fmla="*/ 6767 w 10086"/>
              <a:gd name="connsiteY5" fmla="*/ 1402 h 10107"/>
              <a:gd name="connsiteX6" fmla="*/ 8330 w 10086"/>
              <a:gd name="connsiteY6" fmla="*/ 94 h 10107"/>
              <a:gd name="connsiteX7" fmla="*/ 10074 w 10086"/>
              <a:gd name="connsiteY7" fmla="*/ 175 h 10107"/>
              <a:gd name="connsiteX8" fmla="*/ 9068 w 10086"/>
              <a:gd name="connsiteY8" fmla="*/ 757 h 10107"/>
              <a:gd name="connsiteX9" fmla="*/ 8285 w 10086"/>
              <a:gd name="connsiteY9" fmla="*/ 1477 h 10107"/>
              <a:gd name="connsiteX10" fmla="*/ 7373 w 10086"/>
              <a:gd name="connsiteY10" fmla="*/ 2615 h 10107"/>
              <a:gd name="connsiteX11" fmla="*/ 6342 w 10086"/>
              <a:gd name="connsiteY11" fmla="*/ 4326 h 10107"/>
              <a:gd name="connsiteX12" fmla="*/ 5335 w 10086"/>
              <a:gd name="connsiteY12" fmla="*/ 5978 h 10107"/>
              <a:gd name="connsiteX13" fmla="*/ 4100 w 10086"/>
              <a:gd name="connsiteY13" fmla="*/ 7732 h 10107"/>
              <a:gd name="connsiteX14" fmla="*/ 3220 w 10086"/>
              <a:gd name="connsiteY14" fmla="*/ 8679 h 10107"/>
              <a:gd name="connsiteX15" fmla="*/ 2034 w 10086"/>
              <a:gd name="connsiteY15" fmla="*/ 9569 h 10107"/>
              <a:gd name="connsiteX16" fmla="*/ 21 w 10086"/>
              <a:gd name="connsiteY16" fmla="*/ 10100 h 10107"/>
              <a:gd name="connsiteX0" fmla="*/ 20 w 10085"/>
              <a:gd name="connsiteY0" fmla="*/ 10100 h 10115"/>
              <a:gd name="connsiteX1" fmla="*/ 1022 w 10085"/>
              <a:gd name="connsiteY1" fmla="*/ 9182 h 10115"/>
              <a:gd name="connsiteX2" fmla="*/ 1948 w 10085"/>
              <a:gd name="connsiteY2" fmla="*/ 8301 h 10115"/>
              <a:gd name="connsiteX3" fmla="*/ 2851 w 10085"/>
              <a:gd name="connsiteY3" fmla="*/ 7131 h 10115"/>
              <a:gd name="connsiteX4" fmla="*/ 4666 w 10085"/>
              <a:gd name="connsiteY4" fmla="*/ 4309 h 10115"/>
              <a:gd name="connsiteX5" fmla="*/ 6766 w 10085"/>
              <a:gd name="connsiteY5" fmla="*/ 1402 h 10115"/>
              <a:gd name="connsiteX6" fmla="*/ 8329 w 10085"/>
              <a:gd name="connsiteY6" fmla="*/ 94 h 10115"/>
              <a:gd name="connsiteX7" fmla="*/ 10073 w 10085"/>
              <a:gd name="connsiteY7" fmla="*/ 175 h 10115"/>
              <a:gd name="connsiteX8" fmla="*/ 9067 w 10085"/>
              <a:gd name="connsiteY8" fmla="*/ 757 h 10115"/>
              <a:gd name="connsiteX9" fmla="*/ 8284 w 10085"/>
              <a:gd name="connsiteY9" fmla="*/ 1477 h 10115"/>
              <a:gd name="connsiteX10" fmla="*/ 7372 w 10085"/>
              <a:gd name="connsiteY10" fmla="*/ 2615 h 10115"/>
              <a:gd name="connsiteX11" fmla="*/ 6341 w 10085"/>
              <a:gd name="connsiteY11" fmla="*/ 4326 h 10115"/>
              <a:gd name="connsiteX12" fmla="*/ 5334 w 10085"/>
              <a:gd name="connsiteY12" fmla="*/ 5978 h 10115"/>
              <a:gd name="connsiteX13" fmla="*/ 4099 w 10085"/>
              <a:gd name="connsiteY13" fmla="*/ 7732 h 10115"/>
              <a:gd name="connsiteX14" fmla="*/ 3219 w 10085"/>
              <a:gd name="connsiteY14" fmla="*/ 8679 h 10115"/>
              <a:gd name="connsiteX15" fmla="*/ 1974 w 10085"/>
              <a:gd name="connsiteY15" fmla="*/ 9675 h 10115"/>
              <a:gd name="connsiteX16" fmla="*/ 20 w 10085"/>
              <a:gd name="connsiteY16" fmla="*/ 10100 h 10115"/>
              <a:gd name="connsiteX0" fmla="*/ 20 w 10085"/>
              <a:gd name="connsiteY0" fmla="*/ 10095 h 10110"/>
              <a:gd name="connsiteX1" fmla="*/ 1022 w 10085"/>
              <a:gd name="connsiteY1" fmla="*/ 9177 h 10110"/>
              <a:gd name="connsiteX2" fmla="*/ 1948 w 10085"/>
              <a:gd name="connsiteY2" fmla="*/ 8296 h 10110"/>
              <a:gd name="connsiteX3" fmla="*/ 2851 w 10085"/>
              <a:gd name="connsiteY3" fmla="*/ 7126 h 10110"/>
              <a:gd name="connsiteX4" fmla="*/ 4666 w 10085"/>
              <a:gd name="connsiteY4" fmla="*/ 4304 h 10110"/>
              <a:gd name="connsiteX5" fmla="*/ 6607 w 10085"/>
              <a:gd name="connsiteY5" fmla="*/ 1309 h 10110"/>
              <a:gd name="connsiteX6" fmla="*/ 8329 w 10085"/>
              <a:gd name="connsiteY6" fmla="*/ 89 h 10110"/>
              <a:gd name="connsiteX7" fmla="*/ 10073 w 10085"/>
              <a:gd name="connsiteY7" fmla="*/ 170 h 10110"/>
              <a:gd name="connsiteX8" fmla="*/ 9067 w 10085"/>
              <a:gd name="connsiteY8" fmla="*/ 752 h 10110"/>
              <a:gd name="connsiteX9" fmla="*/ 8284 w 10085"/>
              <a:gd name="connsiteY9" fmla="*/ 1472 h 10110"/>
              <a:gd name="connsiteX10" fmla="*/ 7372 w 10085"/>
              <a:gd name="connsiteY10" fmla="*/ 2610 h 10110"/>
              <a:gd name="connsiteX11" fmla="*/ 6341 w 10085"/>
              <a:gd name="connsiteY11" fmla="*/ 4321 h 10110"/>
              <a:gd name="connsiteX12" fmla="*/ 5334 w 10085"/>
              <a:gd name="connsiteY12" fmla="*/ 5973 h 10110"/>
              <a:gd name="connsiteX13" fmla="*/ 4099 w 10085"/>
              <a:gd name="connsiteY13" fmla="*/ 7727 h 10110"/>
              <a:gd name="connsiteX14" fmla="*/ 3219 w 10085"/>
              <a:gd name="connsiteY14" fmla="*/ 8674 h 10110"/>
              <a:gd name="connsiteX15" fmla="*/ 1974 w 10085"/>
              <a:gd name="connsiteY15" fmla="*/ 9670 h 10110"/>
              <a:gd name="connsiteX16" fmla="*/ 20 w 10085"/>
              <a:gd name="connsiteY16" fmla="*/ 10095 h 10110"/>
              <a:gd name="connsiteX0" fmla="*/ 20 w 10085"/>
              <a:gd name="connsiteY0" fmla="*/ 10095 h 10110"/>
              <a:gd name="connsiteX1" fmla="*/ 1022 w 10085"/>
              <a:gd name="connsiteY1" fmla="*/ 9177 h 10110"/>
              <a:gd name="connsiteX2" fmla="*/ 1948 w 10085"/>
              <a:gd name="connsiteY2" fmla="*/ 8296 h 10110"/>
              <a:gd name="connsiteX3" fmla="*/ 2851 w 10085"/>
              <a:gd name="connsiteY3" fmla="*/ 7126 h 10110"/>
              <a:gd name="connsiteX4" fmla="*/ 4589 w 10085"/>
              <a:gd name="connsiteY4" fmla="*/ 4192 h 10110"/>
              <a:gd name="connsiteX5" fmla="*/ 6607 w 10085"/>
              <a:gd name="connsiteY5" fmla="*/ 1309 h 10110"/>
              <a:gd name="connsiteX6" fmla="*/ 8329 w 10085"/>
              <a:gd name="connsiteY6" fmla="*/ 89 h 10110"/>
              <a:gd name="connsiteX7" fmla="*/ 10073 w 10085"/>
              <a:gd name="connsiteY7" fmla="*/ 170 h 10110"/>
              <a:gd name="connsiteX8" fmla="*/ 9067 w 10085"/>
              <a:gd name="connsiteY8" fmla="*/ 752 h 10110"/>
              <a:gd name="connsiteX9" fmla="*/ 8284 w 10085"/>
              <a:gd name="connsiteY9" fmla="*/ 1472 h 10110"/>
              <a:gd name="connsiteX10" fmla="*/ 7372 w 10085"/>
              <a:gd name="connsiteY10" fmla="*/ 2610 h 10110"/>
              <a:gd name="connsiteX11" fmla="*/ 6341 w 10085"/>
              <a:gd name="connsiteY11" fmla="*/ 4321 h 10110"/>
              <a:gd name="connsiteX12" fmla="*/ 5334 w 10085"/>
              <a:gd name="connsiteY12" fmla="*/ 5973 h 10110"/>
              <a:gd name="connsiteX13" fmla="*/ 4099 w 10085"/>
              <a:gd name="connsiteY13" fmla="*/ 7727 h 10110"/>
              <a:gd name="connsiteX14" fmla="*/ 3219 w 10085"/>
              <a:gd name="connsiteY14" fmla="*/ 8674 h 10110"/>
              <a:gd name="connsiteX15" fmla="*/ 1974 w 10085"/>
              <a:gd name="connsiteY15" fmla="*/ 9670 h 10110"/>
              <a:gd name="connsiteX16" fmla="*/ 20 w 10085"/>
              <a:gd name="connsiteY16" fmla="*/ 10095 h 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85" h="10110">
                <a:moveTo>
                  <a:pt x="20" y="10095"/>
                </a:moveTo>
                <a:cubicBezTo>
                  <a:pt x="-139" y="10013"/>
                  <a:pt x="701" y="9477"/>
                  <a:pt x="1022" y="9177"/>
                </a:cubicBezTo>
                <a:cubicBezTo>
                  <a:pt x="1343" y="8877"/>
                  <a:pt x="1643" y="8638"/>
                  <a:pt x="1948" y="8296"/>
                </a:cubicBezTo>
                <a:cubicBezTo>
                  <a:pt x="2252" y="7955"/>
                  <a:pt x="2411" y="7810"/>
                  <a:pt x="2851" y="7126"/>
                </a:cubicBezTo>
                <a:cubicBezTo>
                  <a:pt x="3291" y="6442"/>
                  <a:pt x="3963" y="5161"/>
                  <a:pt x="4589" y="4192"/>
                </a:cubicBezTo>
                <a:cubicBezTo>
                  <a:pt x="5215" y="3223"/>
                  <a:pt x="5984" y="1993"/>
                  <a:pt x="6607" y="1309"/>
                </a:cubicBezTo>
                <a:cubicBezTo>
                  <a:pt x="7230" y="625"/>
                  <a:pt x="7751" y="279"/>
                  <a:pt x="8329" y="89"/>
                </a:cubicBezTo>
                <a:cubicBezTo>
                  <a:pt x="8907" y="-101"/>
                  <a:pt x="9950" y="59"/>
                  <a:pt x="10073" y="170"/>
                </a:cubicBezTo>
                <a:cubicBezTo>
                  <a:pt x="10196" y="281"/>
                  <a:pt x="9365" y="535"/>
                  <a:pt x="9067" y="752"/>
                </a:cubicBezTo>
                <a:cubicBezTo>
                  <a:pt x="8769" y="969"/>
                  <a:pt x="8566" y="1162"/>
                  <a:pt x="8284" y="1472"/>
                </a:cubicBezTo>
                <a:cubicBezTo>
                  <a:pt x="8002" y="1782"/>
                  <a:pt x="7696" y="2135"/>
                  <a:pt x="7372" y="2610"/>
                </a:cubicBezTo>
                <a:cubicBezTo>
                  <a:pt x="7048" y="3085"/>
                  <a:pt x="6681" y="3761"/>
                  <a:pt x="6341" y="4321"/>
                </a:cubicBezTo>
                <a:cubicBezTo>
                  <a:pt x="6001" y="4882"/>
                  <a:pt x="5694" y="5415"/>
                  <a:pt x="5334" y="5973"/>
                </a:cubicBezTo>
                <a:cubicBezTo>
                  <a:pt x="4974" y="6533"/>
                  <a:pt x="4437" y="7269"/>
                  <a:pt x="4099" y="7727"/>
                </a:cubicBezTo>
                <a:cubicBezTo>
                  <a:pt x="3761" y="8186"/>
                  <a:pt x="3527" y="8355"/>
                  <a:pt x="3219" y="8674"/>
                </a:cubicBezTo>
                <a:cubicBezTo>
                  <a:pt x="2911" y="8994"/>
                  <a:pt x="2507" y="9433"/>
                  <a:pt x="1974" y="9670"/>
                </a:cubicBezTo>
                <a:cubicBezTo>
                  <a:pt x="1441" y="9907"/>
                  <a:pt x="179" y="10177"/>
                  <a:pt x="20" y="10095"/>
                </a:cubicBezTo>
                <a:close/>
              </a:path>
            </a:pathLst>
          </a:custGeom>
          <a:gradFill rotWithShape="1">
            <a:gsLst>
              <a:gs pos="0">
                <a:srgbClr val="A20E7B"/>
              </a:gs>
              <a:gs pos="50000">
                <a:srgbClr val="DFB5D2"/>
              </a:gs>
              <a:gs pos="100000">
                <a:srgbClr val="A20E7B"/>
              </a:gs>
            </a:gsLst>
            <a:lin ang="5400000" scaled="1"/>
          </a:gradFill>
          <a:ln w="9525">
            <a:solidFill>
              <a:srgbClr val="A20E7B"/>
            </a:solidFill>
            <a:round/>
            <a:headEnd/>
            <a:tailEnd/>
          </a:ln>
          <a:effectLst/>
        </p:spPr>
        <p:txBody>
          <a:bodyPr/>
          <a:lstStyle/>
          <a:p>
            <a:endParaRPr lang="zh-CN" altLang="en-US"/>
          </a:p>
        </p:txBody>
      </p:sp>
      <p:sp>
        <p:nvSpPr>
          <p:cNvPr id="242935" name="Freeform 5655">
            <a:extLst>
              <a:ext uri="{FF2B5EF4-FFF2-40B4-BE49-F238E27FC236}">
                <a16:creationId xmlns:a16="http://schemas.microsoft.com/office/drawing/2014/main" id="{151690C5-3A00-AD13-D810-292DC0873D79}"/>
              </a:ext>
            </a:extLst>
          </p:cNvPr>
          <p:cNvSpPr>
            <a:spLocks/>
          </p:cNvSpPr>
          <p:nvPr/>
        </p:nvSpPr>
        <p:spPr bwMode="auto">
          <a:xfrm rot="19261329">
            <a:off x="9205723" y="835877"/>
            <a:ext cx="519249" cy="5260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 name="connsiteX0" fmla="*/ 23 w 9782"/>
              <a:gd name="connsiteY0" fmla="*/ 9878 h 9898"/>
              <a:gd name="connsiteX1" fmla="*/ 1009 w 9782"/>
              <a:gd name="connsiteY1" fmla="*/ 9424 h 9898"/>
              <a:gd name="connsiteX2" fmla="*/ 1888 w 9782"/>
              <a:gd name="connsiteY2" fmla="*/ 8591 h 9898"/>
              <a:gd name="connsiteX3" fmla="*/ 2591 w 9782"/>
              <a:gd name="connsiteY3" fmla="*/ 7557 h 9898"/>
              <a:gd name="connsiteX4" fmla="*/ 4492 w 9782"/>
              <a:gd name="connsiteY4" fmla="*/ 4241 h 9898"/>
              <a:gd name="connsiteX5" fmla="*/ 6580 w 9782"/>
              <a:gd name="connsiteY5" fmla="*/ 1311 h 9898"/>
              <a:gd name="connsiteX6" fmla="*/ 8232 w 9782"/>
              <a:gd name="connsiteY6" fmla="*/ 174 h 9898"/>
              <a:gd name="connsiteX7" fmla="*/ 9774 w 9782"/>
              <a:gd name="connsiteY7" fmla="*/ 32 h 9898"/>
              <a:gd name="connsiteX8" fmla="*/ 8814 w 9782"/>
              <a:gd name="connsiteY8" fmla="*/ 458 h 9898"/>
              <a:gd name="connsiteX9" fmla="*/ 7983 w 9782"/>
              <a:gd name="connsiteY9" fmla="*/ 1201 h 9898"/>
              <a:gd name="connsiteX10" fmla="*/ 7093 w 9782"/>
              <a:gd name="connsiteY10" fmla="*/ 2421 h 9898"/>
              <a:gd name="connsiteX11" fmla="*/ 6020 w 9782"/>
              <a:gd name="connsiteY11" fmla="*/ 4260 h 9898"/>
              <a:gd name="connsiteX12" fmla="*/ 3910 w 9782"/>
              <a:gd name="connsiteY12" fmla="*/ 7671 h 9898"/>
              <a:gd name="connsiteX13" fmla="*/ 2029 w 9782"/>
              <a:gd name="connsiteY13" fmla="*/ 9594 h 9898"/>
              <a:gd name="connsiteX14" fmla="*/ 23 w 9782"/>
              <a:gd name="connsiteY14" fmla="*/ 9878 h 9898"/>
              <a:gd name="connsiteX0" fmla="*/ 23 w 9999"/>
              <a:gd name="connsiteY0" fmla="*/ 9853 h 9915"/>
              <a:gd name="connsiteX1" fmla="*/ 1030 w 9999"/>
              <a:gd name="connsiteY1" fmla="*/ 9521 h 9915"/>
              <a:gd name="connsiteX2" fmla="*/ 1929 w 9999"/>
              <a:gd name="connsiteY2" fmla="*/ 8680 h 9915"/>
              <a:gd name="connsiteX3" fmla="*/ 2648 w 9999"/>
              <a:gd name="connsiteY3" fmla="*/ 7635 h 9915"/>
              <a:gd name="connsiteX4" fmla="*/ 4591 w 9999"/>
              <a:gd name="connsiteY4" fmla="*/ 4285 h 9915"/>
              <a:gd name="connsiteX5" fmla="*/ 6726 w 9999"/>
              <a:gd name="connsiteY5" fmla="*/ 1325 h 9915"/>
              <a:gd name="connsiteX6" fmla="*/ 8414 w 9999"/>
              <a:gd name="connsiteY6" fmla="*/ 176 h 9915"/>
              <a:gd name="connsiteX7" fmla="*/ 9991 w 9999"/>
              <a:gd name="connsiteY7" fmla="*/ 32 h 9915"/>
              <a:gd name="connsiteX8" fmla="*/ 9009 w 9999"/>
              <a:gd name="connsiteY8" fmla="*/ 463 h 9915"/>
              <a:gd name="connsiteX9" fmla="*/ 8160 w 9999"/>
              <a:gd name="connsiteY9" fmla="*/ 1213 h 9915"/>
              <a:gd name="connsiteX10" fmla="*/ 7250 w 9999"/>
              <a:gd name="connsiteY10" fmla="*/ 2446 h 9915"/>
              <a:gd name="connsiteX11" fmla="*/ 6153 w 9999"/>
              <a:gd name="connsiteY11" fmla="*/ 4304 h 9915"/>
              <a:gd name="connsiteX12" fmla="*/ 3996 w 9999"/>
              <a:gd name="connsiteY12" fmla="*/ 7750 h 9915"/>
              <a:gd name="connsiteX13" fmla="*/ 2073 w 9999"/>
              <a:gd name="connsiteY13" fmla="*/ 9693 h 9915"/>
              <a:gd name="connsiteX14" fmla="*/ 23 w 9999"/>
              <a:gd name="connsiteY14" fmla="*/ 9853 h 9915"/>
              <a:gd name="connsiteX0" fmla="*/ 23 w 10000"/>
              <a:gd name="connsiteY0" fmla="*/ 9941 h 10004"/>
              <a:gd name="connsiteX1" fmla="*/ 1030 w 10000"/>
              <a:gd name="connsiteY1" fmla="*/ 9607 h 10004"/>
              <a:gd name="connsiteX2" fmla="*/ 1929 w 10000"/>
              <a:gd name="connsiteY2" fmla="*/ 8758 h 10004"/>
              <a:gd name="connsiteX3" fmla="*/ 2648 w 10000"/>
              <a:gd name="connsiteY3" fmla="*/ 7704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27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929 w 10000"/>
              <a:gd name="connsiteY2" fmla="*/ 8758 h 10004"/>
              <a:gd name="connsiteX3" fmla="*/ 2648 w 10000"/>
              <a:gd name="connsiteY3" fmla="*/ 7704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929 w 10000"/>
              <a:gd name="connsiteY2" fmla="*/ 8758 h 10004"/>
              <a:gd name="connsiteX3" fmla="*/ 2778 w 10000"/>
              <a:gd name="connsiteY3" fmla="*/ 7255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877 w 10000"/>
              <a:gd name="connsiteY2" fmla="*/ 8469 h 10004"/>
              <a:gd name="connsiteX3" fmla="*/ 2778 w 10000"/>
              <a:gd name="connsiteY3" fmla="*/ 7255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7 w 10004"/>
              <a:gd name="connsiteY0" fmla="*/ 9941 h 10012"/>
              <a:gd name="connsiteX1" fmla="*/ 956 w 10004"/>
              <a:gd name="connsiteY1" fmla="*/ 9479 h 10012"/>
              <a:gd name="connsiteX2" fmla="*/ 1881 w 10004"/>
              <a:gd name="connsiteY2" fmla="*/ 8469 h 10012"/>
              <a:gd name="connsiteX3" fmla="*/ 2782 w 10004"/>
              <a:gd name="connsiteY3" fmla="*/ 7255 h 10012"/>
              <a:gd name="connsiteX4" fmla="*/ 4595 w 10004"/>
              <a:gd name="connsiteY4" fmla="*/ 4326 h 10012"/>
              <a:gd name="connsiteX5" fmla="*/ 6731 w 10004"/>
              <a:gd name="connsiteY5" fmla="*/ 1340 h 10012"/>
              <a:gd name="connsiteX6" fmla="*/ 8419 w 10004"/>
              <a:gd name="connsiteY6" fmla="*/ 182 h 10012"/>
              <a:gd name="connsiteX7" fmla="*/ 9996 w 10004"/>
              <a:gd name="connsiteY7" fmla="*/ 36 h 10012"/>
              <a:gd name="connsiteX8" fmla="*/ 9014 w 10004"/>
              <a:gd name="connsiteY8" fmla="*/ 535 h 10012"/>
              <a:gd name="connsiteX9" fmla="*/ 8165 w 10004"/>
              <a:gd name="connsiteY9" fmla="*/ 1291 h 10012"/>
              <a:gd name="connsiteX10" fmla="*/ 7255 w 10004"/>
              <a:gd name="connsiteY10" fmla="*/ 2471 h 10012"/>
              <a:gd name="connsiteX11" fmla="*/ 6158 w 10004"/>
              <a:gd name="connsiteY11" fmla="*/ 4345 h 10012"/>
              <a:gd name="connsiteX12" fmla="*/ 4000 w 10004"/>
              <a:gd name="connsiteY12" fmla="*/ 7820 h 10012"/>
              <a:gd name="connsiteX13" fmla="*/ 2077 w 10004"/>
              <a:gd name="connsiteY13" fmla="*/ 9780 h 10012"/>
              <a:gd name="connsiteX14" fmla="*/ 27 w 10004"/>
              <a:gd name="connsiteY14" fmla="*/ 9941 h 10012"/>
              <a:gd name="connsiteX0" fmla="*/ 27 w 10004"/>
              <a:gd name="connsiteY0" fmla="*/ 9941 h 10012"/>
              <a:gd name="connsiteX1" fmla="*/ 956 w 10004"/>
              <a:gd name="connsiteY1" fmla="*/ 9479 h 10012"/>
              <a:gd name="connsiteX2" fmla="*/ 1881 w 10004"/>
              <a:gd name="connsiteY2" fmla="*/ 8469 h 10012"/>
              <a:gd name="connsiteX3" fmla="*/ 2782 w 10004"/>
              <a:gd name="connsiteY3" fmla="*/ 7255 h 10012"/>
              <a:gd name="connsiteX4" fmla="*/ 4595 w 10004"/>
              <a:gd name="connsiteY4" fmla="*/ 4326 h 10012"/>
              <a:gd name="connsiteX5" fmla="*/ 6731 w 10004"/>
              <a:gd name="connsiteY5" fmla="*/ 1340 h 10012"/>
              <a:gd name="connsiteX6" fmla="*/ 8419 w 10004"/>
              <a:gd name="connsiteY6" fmla="*/ 182 h 10012"/>
              <a:gd name="connsiteX7" fmla="*/ 9996 w 10004"/>
              <a:gd name="connsiteY7" fmla="*/ 36 h 10012"/>
              <a:gd name="connsiteX8" fmla="*/ 9014 w 10004"/>
              <a:gd name="connsiteY8" fmla="*/ 535 h 10012"/>
              <a:gd name="connsiteX9" fmla="*/ 8165 w 10004"/>
              <a:gd name="connsiteY9" fmla="*/ 1291 h 10012"/>
              <a:gd name="connsiteX10" fmla="*/ 7255 w 10004"/>
              <a:gd name="connsiteY10" fmla="*/ 2471 h 10012"/>
              <a:gd name="connsiteX11" fmla="*/ 6158 w 10004"/>
              <a:gd name="connsiteY11" fmla="*/ 4345 h 10012"/>
              <a:gd name="connsiteX12" fmla="*/ 5152 w 10004"/>
              <a:gd name="connsiteY12" fmla="*/ 5969 h 10012"/>
              <a:gd name="connsiteX13" fmla="*/ 4000 w 10004"/>
              <a:gd name="connsiteY13" fmla="*/ 7820 h 10012"/>
              <a:gd name="connsiteX14" fmla="*/ 2077 w 10004"/>
              <a:gd name="connsiteY14" fmla="*/ 9780 h 10012"/>
              <a:gd name="connsiteX15" fmla="*/ 27 w 10004"/>
              <a:gd name="connsiteY15" fmla="*/ 9941 h 10012"/>
              <a:gd name="connsiteX0" fmla="*/ 27 w 10004"/>
              <a:gd name="connsiteY0" fmla="*/ 9941 h 10013"/>
              <a:gd name="connsiteX1" fmla="*/ 956 w 10004"/>
              <a:gd name="connsiteY1" fmla="*/ 9479 h 10013"/>
              <a:gd name="connsiteX2" fmla="*/ 1881 w 10004"/>
              <a:gd name="connsiteY2" fmla="*/ 8469 h 10013"/>
              <a:gd name="connsiteX3" fmla="*/ 2782 w 10004"/>
              <a:gd name="connsiteY3" fmla="*/ 7255 h 10013"/>
              <a:gd name="connsiteX4" fmla="*/ 4595 w 10004"/>
              <a:gd name="connsiteY4" fmla="*/ 4326 h 10013"/>
              <a:gd name="connsiteX5" fmla="*/ 6731 w 10004"/>
              <a:gd name="connsiteY5" fmla="*/ 1340 h 10013"/>
              <a:gd name="connsiteX6" fmla="*/ 8419 w 10004"/>
              <a:gd name="connsiteY6" fmla="*/ 182 h 10013"/>
              <a:gd name="connsiteX7" fmla="*/ 9996 w 10004"/>
              <a:gd name="connsiteY7" fmla="*/ 36 h 10013"/>
              <a:gd name="connsiteX8" fmla="*/ 9014 w 10004"/>
              <a:gd name="connsiteY8" fmla="*/ 535 h 10013"/>
              <a:gd name="connsiteX9" fmla="*/ 8165 w 10004"/>
              <a:gd name="connsiteY9" fmla="*/ 1291 h 10013"/>
              <a:gd name="connsiteX10" fmla="*/ 7255 w 10004"/>
              <a:gd name="connsiteY10" fmla="*/ 2471 h 10013"/>
              <a:gd name="connsiteX11" fmla="*/ 6158 w 10004"/>
              <a:gd name="connsiteY11" fmla="*/ 4345 h 10013"/>
              <a:gd name="connsiteX12" fmla="*/ 5152 w 10004"/>
              <a:gd name="connsiteY12" fmla="*/ 5969 h 10013"/>
              <a:gd name="connsiteX13" fmla="*/ 3948 w 10004"/>
              <a:gd name="connsiteY13" fmla="*/ 7788 h 10013"/>
              <a:gd name="connsiteX14" fmla="*/ 2077 w 10004"/>
              <a:gd name="connsiteY14" fmla="*/ 9780 h 10013"/>
              <a:gd name="connsiteX15" fmla="*/ 27 w 10004"/>
              <a:gd name="connsiteY15" fmla="*/ 9941 h 10013"/>
              <a:gd name="connsiteX0" fmla="*/ 27 w 10004"/>
              <a:gd name="connsiteY0" fmla="*/ 9941 h 10013"/>
              <a:gd name="connsiteX1" fmla="*/ 956 w 10004"/>
              <a:gd name="connsiteY1" fmla="*/ 9479 h 10013"/>
              <a:gd name="connsiteX2" fmla="*/ 1881 w 10004"/>
              <a:gd name="connsiteY2" fmla="*/ 8469 h 10013"/>
              <a:gd name="connsiteX3" fmla="*/ 2782 w 10004"/>
              <a:gd name="connsiteY3" fmla="*/ 7255 h 10013"/>
              <a:gd name="connsiteX4" fmla="*/ 4595 w 10004"/>
              <a:gd name="connsiteY4" fmla="*/ 4326 h 10013"/>
              <a:gd name="connsiteX5" fmla="*/ 6731 w 10004"/>
              <a:gd name="connsiteY5" fmla="*/ 1340 h 10013"/>
              <a:gd name="connsiteX6" fmla="*/ 8419 w 10004"/>
              <a:gd name="connsiteY6" fmla="*/ 182 h 10013"/>
              <a:gd name="connsiteX7" fmla="*/ 9996 w 10004"/>
              <a:gd name="connsiteY7" fmla="*/ 36 h 10013"/>
              <a:gd name="connsiteX8" fmla="*/ 9014 w 10004"/>
              <a:gd name="connsiteY8" fmla="*/ 535 h 10013"/>
              <a:gd name="connsiteX9" fmla="*/ 8165 w 10004"/>
              <a:gd name="connsiteY9" fmla="*/ 1291 h 10013"/>
              <a:gd name="connsiteX10" fmla="*/ 7255 w 10004"/>
              <a:gd name="connsiteY10" fmla="*/ 2471 h 10013"/>
              <a:gd name="connsiteX11" fmla="*/ 6158 w 10004"/>
              <a:gd name="connsiteY11" fmla="*/ 4345 h 10013"/>
              <a:gd name="connsiteX12" fmla="*/ 5152 w 10004"/>
              <a:gd name="connsiteY12" fmla="*/ 5969 h 10013"/>
              <a:gd name="connsiteX13" fmla="*/ 3922 w 10004"/>
              <a:gd name="connsiteY13" fmla="*/ 7788 h 10013"/>
              <a:gd name="connsiteX14" fmla="*/ 2077 w 10004"/>
              <a:gd name="connsiteY14" fmla="*/ 9780 h 10013"/>
              <a:gd name="connsiteX15" fmla="*/ 27 w 10004"/>
              <a:gd name="connsiteY15" fmla="*/ 9941 h 10013"/>
              <a:gd name="connsiteX0" fmla="*/ 27 w 10004"/>
              <a:gd name="connsiteY0" fmla="*/ 9941 h 9961"/>
              <a:gd name="connsiteX1" fmla="*/ 956 w 10004"/>
              <a:gd name="connsiteY1" fmla="*/ 9479 h 9961"/>
              <a:gd name="connsiteX2" fmla="*/ 1881 w 10004"/>
              <a:gd name="connsiteY2" fmla="*/ 8469 h 9961"/>
              <a:gd name="connsiteX3" fmla="*/ 2782 w 10004"/>
              <a:gd name="connsiteY3" fmla="*/ 7255 h 9961"/>
              <a:gd name="connsiteX4" fmla="*/ 4595 w 10004"/>
              <a:gd name="connsiteY4" fmla="*/ 4326 h 9961"/>
              <a:gd name="connsiteX5" fmla="*/ 6731 w 10004"/>
              <a:gd name="connsiteY5" fmla="*/ 1340 h 9961"/>
              <a:gd name="connsiteX6" fmla="*/ 8419 w 10004"/>
              <a:gd name="connsiteY6" fmla="*/ 182 h 9961"/>
              <a:gd name="connsiteX7" fmla="*/ 9996 w 10004"/>
              <a:gd name="connsiteY7" fmla="*/ 36 h 9961"/>
              <a:gd name="connsiteX8" fmla="*/ 9014 w 10004"/>
              <a:gd name="connsiteY8" fmla="*/ 535 h 9961"/>
              <a:gd name="connsiteX9" fmla="*/ 8165 w 10004"/>
              <a:gd name="connsiteY9" fmla="*/ 1291 h 9961"/>
              <a:gd name="connsiteX10" fmla="*/ 7255 w 10004"/>
              <a:gd name="connsiteY10" fmla="*/ 2471 h 9961"/>
              <a:gd name="connsiteX11" fmla="*/ 6158 w 10004"/>
              <a:gd name="connsiteY11" fmla="*/ 4345 h 9961"/>
              <a:gd name="connsiteX12" fmla="*/ 5152 w 10004"/>
              <a:gd name="connsiteY12" fmla="*/ 5969 h 9961"/>
              <a:gd name="connsiteX13" fmla="*/ 3922 w 10004"/>
              <a:gd name="connsiteY13" fmla="*/ 7788 h 9961"/>
              <a:gd name="connsiteX14" fmla="*/ 3149 w 10004"/>
              <a:gd name="connsiteY14" fmla="*/ 8890 h 9961"/>
              <a:gd name="connsiteX15" fmla="*/ 2077 w 10004"/>
              <a:gd name="connsiteY15" fmla="*/ 9780 h 9961"/>
              <a:gd name="connsiteX16" fmla="*/ 27 w 10004"/>
              <a:gd name="connsiteY16" fmla="*/ 9941 h 9961"/>
              <a:gd name="connsiteX0" fmla="*/ 25 w 9998"/>
              <a:gd name="connsiteY0" fmla="*/ 9980 h 10022"/>
              <a:gd name="connsiteX1" fmla="*/ 954 w 9998"/>
              <a:gd name="connsiteY1" fmla="*/ 9516 h 10022"/>
              <a:gd name="connsiteX2" fmla="*/ 1878 w 9998"/>
              <a:gd name="connsiteY2" fmla="*/ 8502 h 10022"/>
              <a:gd name="connsiteX3" fmla="*/ 2779 w 9998"/>
              <a:gd name="connsiteY3" fmla="*/ 7283 h 10022"/>
              <a:gd name="connsiteX4" fmla="*/ 4591 w 9998"/>
              <a:gd name="connsiteY4" fmla="*/ 4343 h 10022"/>
              <a:gd name="connsiteX5" fmla="*/ 6726 w 9998"/>
              <a:gd name="connsiteY5" fmla="*/ 1345 h 10022"/>
              <a:gd name="connsiteX6" fmla="*/ 8414 w 9998"/>
              <a:gd name="connsiteY6" fmla="*/ 183 h 10022"/>
              <a:gd name="connsiteX7" fmla="*/ 9990 w 9998"/>
              <a:gd name="connsiteY7" fmla="*/ 36 h 10022"/>
              <a:gd name="connsiteX8" fmla="*/ 9008 w 9998"/>
              <a:gd name="connsiteY8" fmla="*/ 537 h 10022"/>
              <a:gd name="connsiteX9" fmla="*/ 8160 w 9998"/>
              <a:gd name="connsiteY9" fmla="*/ 1296 h 10022"/>
              <a:gd name="connsiteX10" fmla="*/ 7250 w 9998"/>
              <a:gd name="connsiteY10" fmla="*/ 2481 h 10022"/>
              <a:gd name="connsiteX11" fmla="*/ 6154 w 9998"/>
              <a:gd name="connsiteY11" fmla="*/ 4362 h 10022"/>
              <a:gd name="connsiteX12" fmla="*/ 5148 w 9998"/>
              <a:gd name="connsiteY12" fmla="*/ 5992 h 10022"/>
              <a:gd name="connsiteX13" fmla="*/ 3918 w 9998"/>
              <a:gd name="connsiteY13" fmla="*/ 7818 h 10022"/>
              <a:gd name="connsiteX14" fmla="*/ 3146 w 9998"/>
              <a:gd name="connsiteY14" fmla="*/ 8925 h 10022"/>
              <a:gd name="connsiteX15" fmla="*/ 1996 w 9998"/>
              <a:gd name="connsiteY15" fmla="*/ 9882 h 10022"/>
              <a:gd name="connsiteX16" fmla="*/ 25 w 9998"/>
              <a:gd name="connsiteY16" fmla="*/ 9980 h 10022"/>
              <a:gd name="connsiteX0" fmla="*/ 25 w 10000"/>
              <a:gd name="connsiteY0" fmla="*/ 9958 h 10007"/>
              <a:gd name="connsiteX1" fmla="*/ 954 w 10000"/>
              <a:gd name="connsiteY1" fmla="*/ 9399 h 10007"/>
              <a:gd name="connsiteX2" fmla="*/ 1878 w 10000"/>
              <a:gd name="connsiteY2" fmla="*/ 8483 h 10007"/>
              <a:gd name="connsiteX3" fmla="*/ 2780 w 10000"/>
              <a:gd name="connsiteY3" fmla="*/ 7267 h 10007"/>
              <a:gd name="connsiteX4" fmla="*/ 4592 w 10000"/>
              <a:gd name="connsiteY4" fmla="*/ 4333 h 10007"/>
              <a:gd name="connsiteX5" fmla="*/ 6727 w 10000"/>
              <a:gd name="connsiteY5" fmla="*/ 1342 h 10007"/>
              <a:gd name="connsiteX6" fmla="*/ 8416 w 10000"/>
              <a:gd name="connsiteY6" fmla="*/ 183 h 10007"/>
              <a:gd name="connsiteX7" fmla="*/ 9992 w 10000"/>
              <a:gd name="connsiteY7" fmla="*/ 36 h 10007"/>
              <a:gd name="connsiteX8" fmla="*/ 9010 w 10000"/>
              <a:gd name="connsiteY8" fmla="*/ 536 h 10007"/>
              <a:gd name="connsiteX9" fmla="*/ 8162 w 10000"/>
              <a:gd name="connsiteY9" fmla="*/ 1293 h 10007"/>
              <a:gd name="connsiteX10" fmla="*/ 7251 w 10000"/>
              <a:gd name="connsiteY10" fmla="*/ 2476 h 10007"/>
              <a:gd name="connsiteX11" fmla="*/ 6155 w 10000"/>
              <a:gd name="connsiteY11" fmla="*/ 4352 h 10007"/>
              <a:gd name="connsiteX12" fmla="*/ 5149 w 10000"/>
              <a:gd name="connsiteY12" fmla="*/ 5979 h 10007"/>
              <a:gd name="connsiteX13" fmla="*/ 3919 w 10000"/>
              <a:gd name="connsiteY13" fmla="*/ 7801 h 10007"/>
              <a:gd name="connsiteX14" fmla="*/ 3147 w 10000"/>
              <a:gd name="connsiteY14" fmla="*/ 8905 h 10007"/>
              <a:gd name="connsiteX15" fmla="*/ 1996 w 10000"/>
              <a:gd name="connsiteY15" fmla="*/ 9860 h 10007"/>
              <a:gd name="connsiteX16" fmla="*/ 25 w 10000"/>
              <a:gd name="connsiteY16" fmla="*/ 9958 h 10007"/>
              <a:gd name="connsiteX0" fmla="*/ 25 w 10001"/>
              <a:gd name="connsiteY0" fmla="*/ 9941 h 9990"/>
              <a:gd name="connsiteX1" fmla="*/ 954 w 10001"/>
              <a:gd name="connsiteY1" fmla="*/ 9382 h 9990"/>
              <a:gd name="connsiteX2" fmla="*/ 1878 w 10001"/>
              <a:gd name="connsiteY2" fmla="*/ 8466 h 9990"/>
              <a:gd name="connsiteX3" fmla="*/ 2780 w 10001"/>
              <a:gd name="connsiteY3" fmla="*/ 7250 h 9990"/>
              <a:gd name="connsiteX4" fmla="*/ 4592 w 10001"/>
              <a:gd name="connsiteY4" fmla="*/ 4316 h 9990"/>
              <a:gd name="connsiteX5" fmla="*/ 6727 w 10001"/>
              <a:gd name="connsiteY5" fmla="*/ 1325 h 9990"/>
              <a:gd name="connsiteX6" fmla="*/ 8383 w 10001"/>
              <a:gd name="connsiteY6" fmla="*/ 226 h 9990"/>
              <a:gd name="connsiteX7" fmla="*/ 9992 w 10001"/>
              <a:gd name="connsiteY7" fmla="*/ 19 h 9990"/>
              <a:gd name="connsiteX8" fmla="*/ 9010 w 10001"/>
              <a:gd name="connsiteY8" fmla="*/ 519 h 9990"/>
              <a:gd name="connsiteX9" fmla="*/ 8162 w 10001"/>
              <a:gd name="connsiteY9" fmla="*/ 1276 h 9990"/>
              <a:gd name="connsiteX10" fmla="*/ 7251 w 10001"/>
              <a:gd name="connsiteY10" fmla="*/ 2459 h 9990"/>
              <a:gd name="connsiteX11" fmla="*/ 6155 w 10001"/>
              <a:gd name="connsiteY11" fmla="*/ 4335 h 9990"/>
              <a:gd name="connsiteX12" fmla="*/ 5149 w 10001"/>
              <a:gd name="connsiteY12" fmla="*/ 5962 h 9990"/>
              <a:gd name="connsiteX13" fmla="*/ 3919 w 10001"/>
              <a:gd name="connsiteY13" fmla="*/ 7784 h 9990"/>
              <a:gd name="connsiteX14" fmla="*/ 3147 w 10001"/>
              <a:gd name="connsiteY14" fmla="*/ 8888 h 9990"/>
              <a:gd name="connsiteX15" fmla="*/ 1996 w 10001"/>
              <a:gd name="connsiteY15" fmla="*/ 9843 h 9990"/>
              <a:gd name="connsiteX16" fmla="*/ 25 w 10001"/>
              <a:gd name="connsiteY16" fmla="*/ 9941 h 9990"/>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339 h 10097"/>
              <a:gd name="connsiteX12" fmla="*/ 5179 w 10031"/>
              <a:gd name="connsiteY12" fmla="*/ 5968 h 10097"/>
              <a:gd name="connsiteX13" fmla="*/ 3950 w 10031"/>
              <a:gd name="connsiteY13" fmla="*/ 7792 h 10097"/>
              <a:gd name="connsiteX14" fmla="*/ 3178 w 10031"/>
              <a:gd name="connsiteY14" fmla="*/ 8897 h 10097"/>
              <a:gd name="connsiteX15" fmla="*/ 2027 w 10031"/>
              <a:gd name="connsiteY15" fmla="*/ 9853 h 10097"/>
              <a:gd name="connsiteX16" fmla="*/ 23 w 10031"/>
              <a:gd name="connsiteY16" fmla="*/ 10071 h 10097"/>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339 h 10097"/>
              <a:gd name="connsiteX12" fmla="*/ 5179 w 10031"/>
              <a:gd name="connsiteY12" fmla="*/ 5968 h 10097"/>
              <a:gd name="connsiteX13" fmla="*/ 3950 w 10031"/>
              <a:gd name="connsiteY13" fmla="*/ 7792 h 10097"/>
              <a:gd name="connsiteX14" fmla="*/ 3178 w 10031"/>
              <a:gd name="connsiteY14" fmla="*/ 8867 h 10097"/>
              <a:gd name="connsiteX15" fmla="*/ 2027 w 10031"/>
              <a:gd name="connsiteY15" fmla="*/ 9853 h 10097"/>
              <a:gd name="connsiteX16" fmla="*/ 23 w 10031"/>
              <a:gd name="connsiteY16" fmla="*/ 10071 h 10097"/>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249 h 10097"/>
              <a:gd name="connsiteX12" fmla="*/ 5179 w 10031"/>
              <a:gd name="connsiteY12" fmla="*/ 5968 h 10097"/>
              <a:gd name="connsiteX13" fmla="*/ 3950 w 10031"/>
              <a:gd name="connsiteY13" fmla="*/ 7792 h 10097"/>
              <a:gd name="connsiteX14" fmla="*/ 3178 w 10031"/>
              <a:gd name="connsiteY14" fmla="*/ 8867 h 10097"/>
              <a:gd name="connsiteX15" fmla="*/ 2027 w 10031"/>
              <a:gd name="connsiteY15" fmla="*/ 9853 h 10097"/>
              <a:gd name="connsiteX16" fmla="*/ 23 w 10031"/>
              <a:gd name="connsiteY16" fmla="*/ 10071 h 10097"/>
              <a:gd name="connsiteX0" fmla="*/ 23 w 10031"/>
              <a:gd name="connsiteY0" fmla="*/ 10071 h 10097"/>
              <a:gd name="connsiteX1" fmla="*/ 985 w 10031"/>
              <a:gd name="connsiteY1" fmla="*/ 9391 h 10097"/>
              <a:gd name="connsiteX2" fmla="*/ 1909 w 10031"/>
              <a:gd name="connsiteY2" fmla="*/ 8474 h 10097"/>
              <a:gd name="connsiteX3" fmla="*/ 2811 w 10031"/>
              <a:gd name="connsiteY3" fmla="*/ 7257 h 10097"/>
              <a:gd name="connsiteX4" fmla="*/ 4623 w 10031"/>
              <a:gd name="connsiteY4" fmla="*/ 4320 h 10097"/>
              <a:gd name="connsiteX5" fmla="*/ 6757 w 10031"/>
              <a:gd name="connsiteY5" fmla="*/ 1326 h 10097"/>
              <a:gd name="connsiteX6" fmla="*/ 8413 w 10031"/>
              <a:gd name="connsiteY6" fmla="*/ 226 h 10097"/>
              <a:gd name="connsiteX7" fmla="*/ 10022 w 10031"/>
              <a:gd name="connsiteY7" fmla="*/ 19 h 10097"/>
              <a:gd name="connsiteX8" fmla="*/ 9040 w 10031"/>
              <a:gd name="connsiteY8" fmla="*/ 520 h 10097"/>
              <a:gd name="connsiteX9" fmla="*/ 8192 w 10031"/>
              <a:gd name="connsiteY9" fmla="*/ 1277 h 10097"/>
              <a:gd name="connsiteX10" fmla="*/ 7281 w 10031"/>
              <a:gd name="connsiteY10" fmla="*/ 2461 h 10097"/>
              <a:gd name="connsiteX11" fmla="*/ 6185 w 10031"/>
              <a:gd name="connsiteY11" fmla="*/ 4249 h 10097"/>
              <a:gd name="connsiteX12" fmla="*/ 5179 w 10031"/>
              <a:gd name="connsiteY12" fmla="*/ 5968 h 10097"/>
              <a:gd name="connsiteX13" fmla="*/ 3983 w 10031"/>
              <a:gd name="connsiteY13" fmla="*/ 7822 h 10097"/>
              <a:gd name="connsiteX14" fmla="*/ 3178 w 10031"/>
              <a:gd name="connsiteY14" fmla="*/ 8867 h 10097"/>
              <a:gd name="connsiteX15" fmla="*/ 2027 w 10031"/>
              <a:gd name="connsiteY15" fmla="*/ 9853 h 10097"/>
              <a:gd name="connsiteX16" fmla="*/ 23 w 10031"/>
              <a:gd name="connsiteY16" fmla="*/ 10071 h 10097"/>
              <a:gd name="connsiteX0" fmla="*/ 23 w 10031"/>
              <a:gd name="connsiteY0" fmla="*/ 10071 h 10087"/>
              <a:gd name="connsiteX1" fmla="*/ 985 w 10031"/>
              <a:gd name="connsiteY1" fmla="*/ 9391 h 10087"/>
              <a:gd name="connsiteX2" fmla="*/ 1909 w 10031"/>
              <a:gd name="connsiteY2" fmla="*/ 8474 h 10087"/>
              <a:gd name="connsiteX3" fmla="*/ 2811 w 10031"/>
              <a:gd name="connsiteY3" fmla="*/ 7257 h 10087"/>
              <a:gd name="connsiteX4" fmla="*/ 4623 w 10031"/>
              <a:gd name="connsiteY4" fmla="*/ 4320 h 10087"/>
              <a:gd name="connsiteX5" fmla="*/ 6757 w 10031"/>
              <a:gd name="connsiteY5" fmla="*/ 1326 h 10087"/>
              <a:gd name="connsiteX6" fmla="*/ 8413 w 10031"/>
              <a:gd name="connsiteY6" fmla="*/ 226 h 10087"/>
              <a:gd name="connsiteX7" fmla="*/ 10022 w 10031"/>
              <a:gd name="connsiteY7" fmla="*/ 19 h 10087"/>
              <a:gd name="connsiteX8" fmla="*/ 9040 w 10031"/>
              <a:gd name="connsiteY8" fmla="*/ 520 h 10087"/>
              <a:gd name="connsiteX9" fmla="*/ 8192 w 10031"/>
              <a:gd name="connsiteY9" fmla="*/ 1277 h 10087"/>
              <a:gd name="connsiteX10" fmla="*/ 7281 w 10031"/>
              <a:gd name="connsiteY10" fmla="*/ 2461 h 10087"/>
              <a:gd name="connsiteX11" fmla="*/ 6185 w 10031"/>
              <a:gd name="connsiteY11" fmla="*/ 4249 h 10087"/>
              <a:gd name="connsiteX12" fmla="*/ 5179 w 10031"/>
              <a:gd name="connsiteY12" fmla="*/ 5968 h 10087"/>
              <a:gd name="connsiteX13" fmla="*/ 3983 w 10031"/>
              <a:gd name="connsiteY13" fmla="*/ 7822 h 10087"/>
              <a:gd name="connsiteX14" fmla="*/ 3178 w 10031"/>
              <a:gd name="connsiteY14" fmla="*/ 8867 h 10087"/>
              <a:gd name="connsiteX15" fmla="*/ 1994 w 10031"/>
              <a:gd name="connsiteY15" fmla="*/ 9793 h 10087"/>
              <a:gd name="connsiteX16" fmla="*/ 23 w 10031"/>
              <a:gd name="connsiteY16" fmla="*/ 10071 h 10087"/>
              <a:gd name="connsiteX0" fmla="*/ 23 w 10035"/>
              <a:gd name="connsiteY0" fmla="*/ 10232 h 10248"/>
              <a:gd name="connsiteX1" fmla="*/ 985 w 10035"/>
              <a:gd name="connsiteY1" fmla="*/ 9552 h 10248"/>
              <a:gd name="connsiteX2" fmla="*/ 1909 w 10035"/>
              <a:gd name="connsiteY2" fmla="*/ 8635 h 10248"/>
              <a:gd name="connsiteX3" fmla="*/ 2811 w 10035"/>
              <a:gd name="connsiteY3" fmla="*/ 7418 h 10248"/>
              <a:gd name="connsiteX4" fmla="*/ 4623 w 10035"/>
              <a:gd name="connsiteY4" fmla="*/ 4481 h 10248"/>
              <a:gd name="connsiteX5" fmla="*/ 6757 w 10035"/>
              <a:gd name="connsiteY5" fmla="*/ 1487 h 10248"/>
              <a:gd name="connsiteX6" fmla="*/ 8281 w 10035"/>
              <a:gd name="connsiteY6" fmla="*/ 96 h 10248"/>
              <a:gd name="connsiteX7" fmla="*/ 10022 w 10035"/>
              <a:gd name="connsiteY7" fmla="*/ 180 h 10248"/>
              <a:gd name="connsiteX8" fmla="*/ 9040 w 10035"/>
              <a:gd name="connsiteY8" fmla="*/ 681 h 10248"/>
              <a:gd name="connsiteX9" fmla="*/ 8192 w 10035"/>
              <a:gd name="connsiteY9" fmla="*/ 1438 h 10248"/>
              <a:gd name="connsiteX10" fmla="*/ 7281 w 10035"/>
              <a:gd name="connsiteY10" fmla="*/ 2622 h 10248"/>
              <a:gd name="connsiteX11" fmla="*/ 6185 w 10035"/>
              <a:gd name="connsiteY11" fmla="*/ 4410 h 10248"/>
              <a:gd name="connsiteX12" fmla="*/ 5179 w 10035"/>
              <a:gd name="connsiteY12" fmla="*/ 6129 h 10248"/>
              <a:gd name="connsiteX13" fmla="*/ 3983 w 10035"/>
              <a:gd name="connsiteY13" fmla="*/ 7983 h 10248"/>
              <a:gd name="connsiteX14" fmla="*/ 3178 w 10035"/>
              <a:gd name="connsiteY14" fmla="*/ 9028 h 10248"/>
              <a:gd name="connsiteX15" fmla="*/ 1994 w 10035"/>
              <a:gd name="connsiteY15" fmla="*/ 9954 h 10248"/>
              <a:gd name="connsiteX16" fmla="*/ 23 w 10035"/>
              <a:gd name="connsiteY16" fmla="*/ 10232 h 10248"/>
              <a:gd name="connsiteX0" fmla="*/ 23 w 10035"/>
              <a:gd name="connsiteY0" fmla="*/ 10231 h 10247"/>
              <a:gd name="connsiteX1" fmla="*/ 985 w 10035"/>
              <a:gd name="connsiteY1" fmla="*/ 9551 h 10247"/>
              <a:gd name="connsiteX2" fmla="*/ 1909 w 10035"/>
              <a:gd name="connsiteY2" fmla="*/ 8634 h 10247"/>
              <a:gd name="connsiteX3" fmla="*/ 2811 w 10035"/>
              <a:gd name="connsiteY3" fmla="*/ 7417 h 10247"/>
              <a:gd name="connsiteX4" fmla="*/ 4623 w 10035"/>
              <a:gd name="connsiteY4" fmla="*/ 4480 h 10247"/>
              <a:gd name="connsiteX5" fmla="*/ 6720 w 10035"/>
              <a:gd name="connsiteY5" fmla="*/ 1456 h 10247"/>
              <a:gd name="connsiteX6" fmla="*/ 8281 w 10035"/>
              <a:gd name="connsiteY6" fmla="*/ 95 h 10247"/>
              <a:gd name="connsiteX7" fmla="*/ 10022 w 10035"/>
              <a:gd name="connsiteY7" fmla="*/ 179 h 10247"/>
              <a:gd name="connsiteX8" fmla="*/ 9040 w 10035"/>
              <a:gd name="connsiteY8" fmla="*/ 680 h 10247"/>
              <a:gd name="connsiteX9" fmla="*/ 8192 w 10035"/>
              <a:gd name="connsiteY9" fmla="*/ 1437 h 10247"/>
              <a:gd name="connsiteX10" fmla="*/ 7281 w 10035"/>
              <a:gd name="connsiteY10" fmla="*/ 2621 h 10247"/>
              <a:gd name="connsiteX11" fmla="*/ 6185 w 10035"/>
              <a:gd name="connsiteY11" fmla="*/ 4409 h 10247"/>
              <a:gd name="connsiteX12" fmla="*/ 5179 w 10035"/>
              <a:gd name="connsiteY12" fmla="*/ 6128 h 10247"/>
              <a:gd name="connsiteX13" fmla="*/ 3983 w 10035"/>
              <a:gd name="connsiteY13" fmla="*/ 7982 h 10247"/>
              <a:gd name="connsiteX14" fmla="*/ 3178 w 10035"/>
              <a:gd name="connsiteY14" fmla="*/ 9027 h 10247"/>
              <a:gd name="connsiteX15" fmla="*/ 1994 w 10035"/>
              <a:gd name="connsiteY15" fmla="*/ 9953 h 10247"/>
              <a:gd name="connsiteX16" fmla="*/ 23 w 10035"/>
              <a:gd name="connsiteY16" fmla="*/ 10231 h 10247"/>
              <a:gd name="connsiteX0" fmla="*/ 24 w 9985"/>
              <a:gd name="connsiteY0" fmla="*/ 10395 h 10405"/>
              <a:gd name="connsiteX1" fmla="*/ 935 w 9985"/>
              <a:gd name="connsiteY1" fmla="*/ 9551 h 10405"/>
              <a:gd name="connsiteX2" fmla="*/ 1859 w 9985"/>
              <a:gd name="connsiteY2" fmla="*/ 8634 h 10405"/>
              <a:gd name="connsiteX3" fmla="*/ 2761 w 9985"/>
              <a:gd name="connsiteY3" fmla="*/ 7417 h 10405"/>
              <a:gd name="connsiteX4" fmla="*/ 4573 w 9985"/>
              <a:gd name="connsiteY4" fmla="*/ 4480 h 10405"/>
              <a:gd name="connsiteX5" fmla="*/ 6670 w 9985"/>
              <a:gd name="connsiteY5" fmla="*/ 1456 h 10405"/>
              <a:gd name="connsiteX6" fmla="*/ 8231 w 9985"/>
              <a:gd name="connsiteY6" fmla="*/ 95 h 10405"/>
              <a:gd name="connsiteX7" fmla="*/ 9972 w 9985"/>
              <a:gd name="connsiteY7" fmla="*/ 179 h 10405"/>
              <a:gd name="connsiteX8" fmla="*/ 8990 w 9985"/>
              <a:gd name="connsiteY8" fmla="*/ 680 h 10405"/>
              <a:gd name="connsiteX9" fmla="*/ 8142 w 9985"/>
              <a:gd name="connsiteY9" fmla="*/ 1437 h 10405"/>
              <a:gd name="connsiteX10" fmla="*/ 7231 w 9985"/>
              <a:gd name="connsiteY10" fmla="*/ 2621 h 10405"/>
              <a:gd name="connsiteX11" fmla="*/ 6135 w 9985"/>
              <a:gd name="connsiteY11" fmla="*/ 4409 h 10405"/>
              <a:gd name="connsiteX12" fmla="*/ 5129 w 9985"/>
              <a:gd name="connsiteY12" fmla="*/ 6128 h 10405"/>
              <a:gd name="connsiteX13" fmla="*/ 3933 w 9985"/>
              <a:gd name="connsiteY13" fmla="*/ 7982 h 10405"/>
              <a:gd name="connsiteX14" fmla="*/ 3128 w 9985"/>
              <a:gd name="connsiteY14" fmla="*/ 9027 h 10405"/>
              <a:gd name="connsiteX15" fmla="*/ 1944 w 9985"/>
              <a:gd name="connsiteY15" fmla="*/ 9953 h 10405"/>
              <a:gd name="connsiteX16" fmla="*/ 24 w 9985"/>
              <a:gd name="connsiteY16" fmla="*/ 10395 h 10405"/>
              <a:gd name="connsiteX0" fmla="*/ 22 w 10028"/>
              <a:gd name="connsiteY0" fmla="*/ 10026 h 10035"/>
              <a:gd name="connsiteX1" fmla="*/ 964 w 10028"/>
              <a:gd name="connsiteY1" fmla="*/ 9179 h 10035"/>
              <a:gd name="connsiteX2" fmla="*/ 1890 w 10028"/>
              <a:gd name="connsiteY2" fmla="*/ 8298 h 10035"/>
              <a:gd name="connsiteX3" fmla="*/ 2793 w 10028"/>
              <a:gd name="connsiteY3" fmla="*/ 7128 h 10035"/>
              <a:gd name="connsiteX4" fmla="*/ 4608 w 10028"/>
              <a:gd name="connsiteY4" fmla="*/ 4306 h 10035"/>
              <a:gd name="connsiteX5" fmla="*/ 6708 w 10028"/>
              <a:gd name="connsiteY5" fmla="*/ 1399 h 10035"/>
              <a:gd name="connsiteX6" fmla="*/ 8271 w 10028"/>
              <a:gd name="connsiteY6" fmla="*/ 91 h 10035"/>
              <a:gd name="connsiteX7" fmla="*/ 10015 w 10028"/>
              <a:gd name="connsiteY7" fmla="*/ 172 h 10035"/>
              <a:gd name="connsiteX8" fmla="*/ 9032 w 10028"/>
              <a:gd name="connsiteY8" fmla="*/ 654 h 10035"/>
              <a:gd name="connsiteX9" fmla="*/ 8182 w 10028"/>
              <a:gd name="connsiteY9" fmla="*/ 1381 h 10035"/>
              <a:gd name="connsiteX10" fmla="*/ 7270 w 10028"/>
              <a:gd name="connsiteY10" fmla="*/ 2519 h 10035"/>
              <a:gd name="connsiteX11" fmla="*/ 6172 w 10028"/>
              <a:gd name="connsiteY11" fmla="*/ 4237 h 10035"/>
              <a:gd name="connsiteX12" fmla="*/ 5165 w 10028"/>
              <a:gd name="connsiteY12" fmla="*/ 5889 h 10035"/>
              <a:gd name="connsiteX13" fmla="*/ 3967 w 10028"/>
              <a:gd name="connsiteY13" fmla="*/ 7671 h 10035"/>
              <a:gd name="connsiteX14" fmla="*/ 3161 w 10028"/>
              <a:gd name="connsiteY14" fmla="*/ 8676 h 10035"/>
              <a:gd name="connsiteX15" fmla="*/ 1975 w 10028"/>
              <a:gd name="connsiteY15" fmla="*/ 9566 h 10035"/>
              <a:gd name="connsiteX16" fmla="*/ 22 w 10028"/>
              <a:gd name="connsiteY16" fmla="*/ 10026 h 10035"/>
              <a:gd name="connsiteX0" fmla="*/ 22 w 10028"/>
              <a:gd name="connsiteY0" fmla="*/ 10026 h 10035"/>
              <a:gd name="connsiteX1" fmla="*/ 964 w 10028"/>
              <a:gd name="connsiteY1" fmla="*/ 9179 h 10035"/>
              <a:gd name="connsiteX2" fmla="*/ 1890 w 10028"/>
              <a:gd name="connsiteY2" fmla="*/ 8298 h 10035"/>
              <a:gd name="connsiteX3" fmla="*/ 2793 w 10028"/>
              <a:gd name="connsiteY3" fmla="*/ 7128 h 10035"/>
              <a:gd name="connsiteX4" fmla="*/ 4608 w 10028"/>
              <a:gd name="connsiteY4" fmla="*/ 4306 h 10035"/>
              <a:gd name="connsiteX5" fmla="*/ 6708 w 10028"/>
              <a:gd name="connsiteY5" fmla="*/ 1399 h 10035"/>
              <a:gd name="connsiteX6" fmla="*/ 8271 w 10028"/>
              <a:gd name="connsiteY6" fmla="*/ 91 h 10035"/>
              <a:gd name="connsiteX7" fmla="*/ 10015 w 10028"/>
              <a:gd name="connsiteY7" fmla="*/ 172 h 10035"/>
              <a:gd name="connsiteX8" fmla="*/ 9032 w 10028"/>
              <a:gd name="connsiteY8" fmla="*/ 654 h 10035"/>
              <a:gd name="connsiteX9" fmla="*/ 8182 w 10028"/>
              <a:gd name="connsiteY9" fmla="*/ 1381 h 10035"/>
              <a:gd name="connsiteX10" fmla="*/ 7270 w 10028"/>
              <a:gd name="connsiteY10" fmla="*/ 2519 h 10035"/>
              <a:gd name="connsiteX11" fmla="*/ 6172 w 10028"/>
              <a:gd name="connsiteY11" fmla="*/ 4237 h 10035"/>
              <a:gd name="connsiteX12" fmla="*/ 5165 w 10028"/>
              <a:gd name="connsiteY12" fmla="*/ 5889 h 10035"/>
              <a:gd name="connsiteX13" fmla="*/ 4041 w 10028"/>
              <a:gd name="connsiteY13" fmla="*/ 7729 h 10035"/>
              <a:gd name="connsiteX14" fmla="*/ 3161 w 10028"/>
              <a:gd name="connsiteY14" fmla="*/ 8676 h 10035"/>
              <a:gd name="connsiteX15" fmla="*/ 1975 w 10028"/>
              <a:gd name="connsiteY15" fmla="*/ 9566 h 10035"/>
              <a:gd name="connsiteX16" fmla="*/ 22 w 10028"/>
              <a:gd name="connsiteY16" fmla="*/ 10026 h 10035"/>
              <a:gd name="connsiteX0" fmla="*/ 22 w 10028"/>
              <a:gd name="connsiteY0" fmla="*/ 10026 h 10035"/>
              <a:gd name="connsiteX1" fmla="*/ 964 w 10028"/>
              <a:gd name="connsiteY1" fmla="*/ 9179 h 10035"/>
              <a:gd name="connsiteX2" fmla="*/ 1890 w 10028"/>
              <a:gd name="connsiteY2" fmla="*/ 8298 h 10035"/>
              <a:gd name="connsiteX3" fmla="*/ 2793 w 10028"/>
              <a:gd name="connsiteY3" fmla="*/ 7128 h 10035"/>
              <a:gd name="connsiteX4" fmla="*/ 4608 w 10028"/>
              <a:gd name="connsiteY4" fmla="*/ 4306 h 10035"/>
              <a:gd name="connsiteX5" fmla="*/ 6708 w 10028"/>
              <a:gd name="connsiteY5" fmla="*/ 1399 h 10035"/>
              <a:gd name="connsiteX6" fmla="*/ 8271 w 10028"/>
              <a:gd name="connsiteY6" fmla="*/ 91 h 10035"/>
              <a:gd name="connsiteX7" fmla="*/ 10015 w 10028"/>
              <a:gd name="connsiteY7" fmla="*/ 172 h 10035"/>
              <a:gd name="connsiteX8" fmla="*/ 9032 w 10028"/>
              <a:gd name="connsiteY8" fmla="*/ 654 h 10035"/>
              <a:gd name="connsiteX9" fmla="*/ 8182 w 10028"/>
              <a:gd name="connsiteY9" fmla="*/ 1381 h 10035"/>
              <a:gd name="connsiteX10" fmla="*/ 7270 w 10028"/>
              <a:gd name="connsiteY10" fmla="*/ 2519 h 10035"/>
              <a:gd name="connsiteX11" fmla="*/ 6172 w 10028"/>
              <a:gd name="connsiteY11" fmla="*/ 4237 h 10035"/>
              <a:gd name="connsiteX12" fmla="*/ 5276 w 10028"/>
              <a:gd name="connsiteY12" fmla="*/ 5975 h 10035"/>
              <a:gd name="connsiteX13" fmla="*/ 4041 w 10028"/>
              <a:gd name="connsiteY13" fmla="*/ 7729 h 10035"/>
              <a:gd name="connsiteX14" fmla="*/ 3161 w 10028"/>
              <a:gd name="connsiteY14" fmla="*/ 8676 h 10035"/>
              <a:gd name="connsiteX15" fmla="*/ 1975 w 10028"/>
              <a:gd name="connsiteY15" fmla="*/ 9566 h 10035"/>
              <a:gd name="connsiteX16" fmla="*/ 22 w 10028"/>
              <a:gd name="connsiteY16" fmla="*/ 10026 h 10035"/>
              <a:gd name="connsiteX0" fmla="*/ 22 w 10028"/>
              <a:gd name="connsiteY0" fmla="*/ 10026 h 10035"/>
              <a:gd name="connsiteX1" fmla="*/ 964 w 10028"/>
              <a:gd name="connsiteY1" fmla="*/ 9179 h 10035"/>
              <a:gd name="connsiteX2" fmla="*/ 1890 w 10028"/>
              <a:gd name="connsiteY2" fmla="*/ 8298 h 10035"/>
              <a:gd name="connsiteX3" fmla="*/ 2793 w 10028"/>
              <a:gd name="connsiteY3" fmla="*/ 7128 h 10035"/>
              <a:gd name="connsiteX4" fmla="*/ 4608 w 10028"/>
              <a:gd name="connsiteY4" fmla="*/ 4306 h 10035"/>
              <a:gd name="connsiteX5" fmla="*/ 6708 w 10028"/>
              <a:gd name="connsiteY5" fmla="*/ 1399 h 10035"/>
              <a:gd name="connsiteX6" fmla="*/ 8271 w 10028"/>
              <a:gd name="connsiteY6" fmla="*/ 91 h 10035"/>
              <a:gd name="connsiteX7" fmla="*/ 10015 w 10028"/>
              <a:gd name="connsiteY7" fmla="*/ 172 h 10035"/>
              <a:gd name="connsiteX8" fmla="*/ 9032 w 10028"/>
              <a:gd name="connsiteY8" fmla="*/ 654 h 10035"/>
              <a:gd name="connsiteX9" fmla="*/ 8182 w 10028"/>
              <a:gd name="connsiteY9" fmla="*/ 1381 h 10035"/>
              <a:gd name="connsiteX10" fmla="*/ 7270 w 10028"/>
              <a:gd name="connsiteY10" fmla="*/ 2519 h 10035"/>
              <a:gd name="connsiteX11" fmla="*/ 6283 w 10028"/>
              <a:gd name="connsiteY11" fmla="*/ 4323 h 10035"/>
              <a:gd name="connsiteX12" fmla="*/ 5276 w 10028"/>
              <a:gd name="connsiteY12" fmla="*/ 5975 h 10035"/>
              <a:gd name="connsiteX13" fmla="*/ 4041 w 10028"/>
              <a:gd name="connsiteY13" fmla="*/ 7729 h 10035"/>
              <a:gd name="connsiteX14" fmla="*/ 3161 w 10028"/>
              <a:gd name="connsiteY14" fmla="*/ 8676 h 10035"/>
              <a:gd name="connsiteX15" fmla="*/ 1975 w 10028"/>
              <a:gd name="connsiteY15" fmla="*/ 9566 h 10035"/>
              <a:gd name="connsiteX16" fmla="*/ 22 w 10028"/>
              <a:gd name="connsiteY16" fmla="*/ 10026 h 10035"/>
              <a:gd name="connsiteX0" fmla="*/ 22 w 10028"/>
              <a:gd name="connsiteY0" fmla="*/ 10026 h 10035"/>
              <a:gd name="connsiteX1" fmla="*/ 964 w 10028"/>
              <a:gd name="connsiteY1" fmla="*/ 9179 h 10035"/>
              <a:gd name="connsiteX2" fmla="*/ 1890 w 10028"/>
              <a:gd name="connsiteY2" fmla="*/ 8298 h 10035"/>
              <a:gd name="connsiteX3" fmla="*/ 2793 w 10028"/>
              <a:gd name="connsiteY3" fmla="*/ 7128 h 10035"/>
              <a:gd name="connsiteX4" fmla="*/ 4608 w 10028"/>
              <a:gd name="connsiteY4" fmla="*/ 4306 h 10035"/>
              <a:gd name="connsiteX5" fmla="*/ 6708 w 10028"/>
              <a:gd name="connsiteY5" fmla="*/ 1399 h 10035"/>
              <a:gd name="connsiteX6" fmla="*/ 8271 w 10028"/>
              <a:gd name="connsiteY6" fmla="*/ 91 h 10035"/>
              <a:gd name="connsiteX7" fmla="*/ 10015 w 10028"/>
              <a:gd name="connsiteY7" fmla="*/ 172 h 10035"/>
              <a:gd name="connsiteX8" fmla="*/ 9032 w 10028"/>
              <a:gd name="connsiteY8" fmla="*/ 654 h 10035"/>
              <a:gd name="connsiteX9" fmla="*/ 8182 w 10028"/>
              <a:gd name="connsiteY9" fmla="*/ 1381 h 10035"/>
              <a:gd name="connsiteX10" fmla="*/ 7314 w 10028"/>
              <a:gd name="connsiteY10" fmla="*/ 2612 h 10035"/>
              <a:gd name="connsiteX11" fmla="*/ 6283 w 10028"/>
              <a:gd name="connsiteY11" fmla="*/ 4323 h 10035"/>
              <a:gd name="connsiteX12" fmla="*/ 5276 w 10028"/>
              <a:gd name="connsiteY12" fmla="*/ 5975 h 10035"/>
              <a:gd name="connsiteX13" fmla="*/ 4041 w 10028"/>
              <a:gd name="connsiteY13" fmla="*/ 7729 h 10035"/>
              <a:gd name="connsiteX14" fmla="*/ 3161 w 10028"/>
              <a:gd name="connsiteY14" fmla="*/ 8676 h 10035"/>
              <a:gd name="connsiteX15" fmla="*/ 1975 w 10028"/>
              <a:gd name="connsiteY15" fmla="*/ 9566 h 10035"/>
              <a:gd name="connsiteX16" fmla="*/ 22 w 10028"/>
              <a:gd name="connsiteY16" fmla="*/ 10026 h 10035"/>
              <a:gd name="connsiteX0" fmla="*/ 21 w 10087"/>
              <a:gd name="connsiteY0" fmla="*/ 10097 h 10104"/>
              <a:gd name="connsiteX1" fmla="*/ 1023 w 10087"/>
              <a:gd name="connsiteY1" fmla="*/ 9179 h 10104"/>
              <a:gd name="connsiteX2" fmla="*/ 1949 w 10087"/>
              <a:gd name="connsiteY2" fmla="*/ 8298 h 10104"/>
              <a:gd name="connsiteX3" fmla="*/ 2852 w 10087"/>
              <a:gd name="connsiteY3" fmla="*/ 7128 h 10104"/>
              <a:gd name="connsiteX4" fmla="*/ 4667 w 10087"/>
              <a:gd name="connsiteY4" fmla="*/ 4306 h 10104"/>
              <a:gd name="connsiteX5" fmla="*/ 6767 w 10087"/>
              <a:gd name="connsiteY5" fmla="*/ 1399 h 10104"/>
              <a:gd name="connsiteX6" fmla="*/ 8330 w 10087"/>
              <a:gd name="connsiteY6" fmla="*/ 91 h 10104"/>
              <a:gd name="connsiteX7" fmla="*/ 10074 w 10087"/>
              <a:gd name="connsiteY7" fmla="*/ 172 h 10104"/>
              <a:gd name="connsiteX8" fmla="*/ 9091 w 10087"/>
              <a:gd name="connsiteY8" fmla="*/ 654 h 10104"/>
              <a:gd name="connsiteX9" fmla="*/ 8241 w 10087"/>
              <a:gd name="connsiteY9" fmla="*/ 1381 h 10104"/>
              <a:gd name="connsiteX10" fmla="*/ 7373 w 10087"/>
              <a:gd name="connsiteY10" fmla="*/ 2612 h 10104"/>
              <a:gd name="connsiteX11" fmla="*/ 6342 w 10087"/>
              <a:gd name="connsiteY11" fmla="*/ 4323 h 10104"/>
              <a:gd name="connsiteX12" fmla="*/ 5335 w 10087"/>
              <a:gd name="connsiteY12" fmla="*/ 5975 h 10104"/>
              <a:gd name="connsiteX13" fmla="*/ 4100 w 10087"/>
              <a:gd name="connsiteY13" fmla="*/ 7729 h 10104"/>
              <a:gd name="connsiteX14" fmla="*/ 3220 w 10087"/>
              <a:gd name="connsiteY14" fmla="*/ 8676 h 10104"/>
              <a:gd name="connsiteX15" fmla="*/ 2034 w 10087"/>
              <a:gd name="connsiteY15" fmla="*/ 9566 h 10104"/>
              <a:gd name="connsiteX16" fmla="*/ 21 w 10087"/>
              <a:gd name="connsiteY16" fmla="*/ 10097 h 10104"/>
              <a:gd name="connsiteX0" fmla="*/ 21 w 10087"/>
              <a:gd name="connsiteY0" fmla="*/ 10097 h 10104"/>
              <a:gd name="connsiteX1" fmla="*/ 1023 w 10087"/>
              <a:gd name="connsiteY1" fmla="*/ 9179 h 10104"/>
              <a:gd name="connsiteX2" fmla="*/ 1949 w 10087"/>
              <a:gd name="connsiteY2" fmla="*/ 8298 h 10104"/>
              <a:gd name="connsiteX3" fmla="*/ 2852 w 10087"/>
              <a:gd name="connsiteY3" fmla="*/ 7128 h 10104"/>
              <a:gd name="connsiteX4" fmla="*/ 4667 w 10087"/>
              <a:gd name="connsiteY4" fmla="*/ 4306 h 10104"/>
              <a:gd name="connsiteX5" fmla="*/ 6767 w 10087"/>
              <a:gd name="connsiteY5" fmla="*/ 1399 h 10104"/>
              <a:gd name="connsiteX6" fmla="*/ 8330 w 10087"/>
              <a:gd name="connsiteY6" fmla="*/ 91 h 10104"/>
              <a:gd name="connsiteX7" fmla="*/ 10074 w 10087"/>
              <a:gd name="connsiteY7" fmla="*/ 172 h 10104"/>
              <a:gd name="connsiteX8" fmla="*/ 9091 w 10087"/>
              <a:gd name="connsiteY8" fmla="*/ 654 h 10104"/>
              <a:gd name="connsiteX9" fmla="*/ 8285 w 10087"/>
              <a:gd name="connsiteY9" fmla="*/ 1474 h 10104"/>
              <a:gd name="connsiteX10" fmla="*/ 7373 w 10087"/>
              <a:gd name="connsiteY10" fmla="*/ 2612 h 10104"/>
              <a:gd name="connsiteX11" fmla="*/ 6342 w 10087"/>
              <a:gd name="connsiteY11" fmla="*/ 4323 h 10104"/>
              <a:gd name="connsiteX12" fmla="*/ 5335 w 10087"/>
              <a:gd name="connsiteY12" fmla="*/ 5975 h 10104"/>
              <a:gd name="connsiteX13" fmla="*/ 4100 w 10087"/>
              <a:gd name="connsiteY13" fmla="*/ 7729 h 10104"/>
              <a:gd name="connsiteX14" fmla="*/ 3220 w 10087"/>
              <a:gd name="connsiteY14" fmla="*/ 8676 h 10104"/>
              <a:gd name="connsiteX15" fmla="*/ 2034 w 10087"/>
              <a:gd name="connsiteY15" fmla="*/ 9566 h 10104"/>
              <a:gd name="connsiteX16" fmla="*/ 21 w 10087"/>
              <a:gd name="connsiteY16" fmla="*/ 10097 h 10104"/>
              <a:gd name="connsiteX0" fmla="*/ 21 w 10086"/>
              <a:gd name="connsiteY0" fmla="*/ 10100 h 10107"/>
              <a:gd name="connsiteX1" fmla="*/ 1023 w 10086"/>
              <a:gd name="connsiteY1" fmla="*/ 9182 h 10107"/>
              <a:gd name="connsiteX2" fmla="*/ 1949 w 10086"/>
              <a:gd name="connsiteY2" fmla="*/ 8301 h 10107"/>
              <a:gd name="connsiteX3" fmla="*/ 2852 w 10086"/>
              <a:gd name="connsiteY3" fmla="*/ 7131 h 10107"/>
              <a:gd name="connsiteX4" fmla="*/ 4667 w 10086"/>
              <a:gd name="connsiteY4" fmla="*/ 4309 h 10107"/>
              <a:gd name="connsiteX5" fmla="*/ 6767 w 10086"/>
              <a:gd name="connsiteY5" fmla="*/ 1402 h 10107"/>
              <a:gd name="connsiteX6" fmla="*/ 8330 w 10086"/>
              <a:gd name="connsiteY6" fmla="*/ 94 h 10107"/>
              <a:gd name="connsiteX7" fmla="*/ 10074 w 10086"/>
              <a:gd name="connsiteY7" fmla="*/ 175 h 10107"/>
              <a:gd name="connsiteX8" fmla="*/ 9068 w 10086"/>
              <a:gd name="connsiteY8" fmla="*/ 757 h 10107"/>
              <a:gd name="connsiteX9" fmla="*/ 8285 w 10086"/>
              <a:gd name="connsiteY9" fmla="*/ 1477 h 10107"/>
              <a:gd name="connsiteX10" fmla="*/ 7373 w 10086"/>
              <a:gd name="connsiteY10" fmla="*/ 2615 h 10107"/>
              <a:gd name="connsiteX11" fmla="*/ 6342 w 10086"/>
              <a:gd name="connsiteY11" fmla="*/ 4326 h 10107"/>
              <a:gd name="connsiteX12" fmla="*/ 5335 w 10086"/>
              <a:gd name="connsiteY12" fmla="*/ 5978 h 10107"/>
              <a:gd name="connsiteX13" fmla="*/ 4100 w 10086"/>
              <a:gd name="connsiteY13" fmla="*/ 7732 h 10107"/>
              <a:gd name="connsiteX14" fmla="*/ 3220 w 10086"/>
              <a:gd name="connsiteY14" fmla="*/ 8679 h 10107"/>
              <a:gd name="connsiteX15" fmla="*/ 2034 w 10086"/>
              <a:gd name="connsiteY15" fmla="*/ 9569 h 10107"/>
              <a:gd name="connsiteX16" fmla="*/ 21 w 10086"/>
              <a:gd name="connsiteY16" fmla="*/ 10100 h 10107"/>
              <a:gd name="connsiteX0" fmla="*/ 21 w 10079"/>
              <a:gd name="connsiteY0" fmla="*/ 10124 h 10131"/>
              <a:gd name="connsiteX1" fmla="*/ 1023 w 10079"/>
              <a:gd name="connsiteY1" fmla="*/ 9206 h 10131"/>
              <a:gd name="connsiteX2" fmla="*/ 1949 w 10079"/>
              <a:gd name="connsiteY2" fmla="*/ 8325 h 10131"/>
              <a:gd name="connsiteX3" fmla="*/ 2852 w 10079"/>
              <a:gd name="connsiteY3" fmla="*/ 7155 h 10131"/>
              <a:gd name="connsiteX4" fmla="*/ 4667 w 10079"/>
              <a:gd name="connsiteY4" fmla="*/ 4333 h 10131"/>
              <a:gd name="connsiteX5" fmla="*/ 6767 w 10079"/>
              <a:gd name="connsiteY5" fmla="*/ 1426 h 10131"/>
              <a:gd name="connsiteX6" fmla="*/ 8330 w 10079"/>
              <a:gd name="connsiteY6" fmla="*/ 118 h 10131"/>
              <a:gd name="connsiteX7" fmla="*/ 10067 w 10079"/>
              <a:gd name="connsiteY7" fmla="*/ 135 h 10131"/>
              <a:gd name="connsiteX8" fmla="*/ 9068 w 10079"/>
              <a:gd name="connsiteY8" fmla="*/ 781 h 10131"/>
              <a:gd name="connsiteX9" fmla="*/ 8285 w 10079"/>
              <a:gd name="connsiteY9" fmla="*/ 1501 h 10131"/>
              <a:gd name="connsiteX10" fmla="*/ 7373 w 10079"/>
              <a:gd name="connsiteY10" fmla="*/ 2639 h 10131"/>
              <a:gd name="connsiteX11" fmla="*/ 6342 w 10079"/>
              <a:gd name="connsiteY11" fmla="*/ 4350 h 10131"/>
              <a:gd name="connsiteX12" fmla="*/ 5335 w 10079"/>
              <a:gd name="connsiteY12" fmla="*/ 6002 h 10131"/>
              <a:gd name="connsiteX13" fmla="*/ 4100 w 10079"/>
              <a:gd name="connsiteY13" fmla="*/ 7756 h 10131"/>
              <a:gd name="connsiteX14" fmla="*/ 3220 w 10079"/>
              <a:gd name="connsiteY14" fmla="*/ 8703 h 10131"/>
              <a:gd name="connsiteX15" fmla="*/ 2034 w 10079"/>
              <a:gd name="connsiteY15" fmla="*/ 9593 h 10131"/>
              <a:gd name="connsiteX16" fmla="*/ 21 w 10079"/>
              <a:gd name="connsiteY16" fmla="*/ 10124 h 10131"/>
              <a:gd name="connsiteX0" fmla="*/ 21 w 10350"/>
              <a:gd name="connsiteY0" fmla="*/ 10111 h 10118"/>
              <a:gd name="connsiteX1" fmla="*/ 1023 w 10350"/>
              <a:gd name="connsiteY1" fmla="*/ 9193 h 10118"/>
              <a:gd name="connsiteX2" fmla="*/ 1949 w 10350"/>
              <a:gd name="connsiteY2" fmla="*/ 8312 h 10118"/>
              <a:gd name="connsiteX3" fmla="*/ 2852 w 10350"/>
              <a:gd name="connsiteY3" fmla="*/ 7142 h 10118"/>
              <a:gd name="connsiteX4" fmla="*/ 4667 w 10350"/>
              <a:gd name="connsiteY4" fmla="*/ 4320 h 10118"/>
              <a:gd name="connsiteX5" fmla="*/ 6767 w 10350"/>
              <a:gd name="connsiteY5" fmla="*/ 1413 h 10118"/>
              <a:gd name="connsiteX6" fmla="*/ 8330 w 10350"/>
              <a:gd name="connsiteY6" fmla="*/ 105 h 10118"/>
              <a:gd name="connsiteX7" fmla="*/ 10341 w 10350"/>
              <a:gd name="connsiteY7" fmla="*/ 159 h 10118"/>
              <a:gd name="connsiteX8" fmla="*/ 9068 w 10350"/>
              <a:gd name="connsiteY8" fmla="*/ 768 h 10118"/>
              <a:gd name="connsiteX9" fmla="*/ 8285 w 10350"/>
              <a:gd name="connsiteY9" fmla="*/ 1488 h 10118"/>
              <a:gd name="connsiteX10" fmla="*/ 7373 w 10350"/>
              <a:gd name="connsiteY10" fmla="*/ 2626 h 10118"/>
              <a:gd name="connsiteX11" fmla="*/ 6342 w 10350"/>
              <a:gd name="connsiteY11" fmla="*/ 4337 h 10118"/>
              <a:gd name="connsiteX12" fmla="*/ 5335 w 10350"/>
              <a:gd name="connsiteY12" fmla="*/ 5989 h 10118"/>
              <a:gd name="connsiteX13" fmla="*/ 4100 w 10350"/>
              <a:gd name="connsiteY13" fmla="*/ 7743 h 10118"/>
              <a:gd name="connsiteX14" fmla="*/ 3220 w 10350"/>
              <a:gd name="connsiteY14" fmla="*/ 8690 h 10118"/>
              <a:gd name="connsiteX15" fmla="*/ 2034 w 10350"/>
              <a:gd name="connsiteY15" fmla="*/ 9580 h 10118"/>
              <a:gd name="connsiteX16" fmla="*/ 21 w 10350"/>
              <a:gd name="connsiteY16" fmla="*/ 10111 h 1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50" h="10118">
                <a:moveTo>
                  <a:pt x="21" y="10111"/>
                </a:moveTo>
                <a:cubicBezTo>
                  <a:pt x="-147" y="10047"/>
                  <a:pt x="702" y="9493"/>
                  <a:pt x="1023" y="9193"/>
                </a:cubicBezTo>
                <a:cubicBezTo>
                  <a:pt x="1344" y="8893"/>
                  <a:pt x="1644" y="8654"/>
                  <a:pt x="1949" y="8312"/>
                </a:cubicBezTo>
                <a:cubicBezTo>
                  <a:pt x="2253" y="7971"/>
                  <a:pt x="2398" y="7807"/>
                  <a:pt x="2852" y="7142"/>
                </a:cubicBezTo>
                <a:cubicBezTo>
                  <a:pt x="3305" y="6479"/>
                  <a:pt x="4015" y="5274"/>
                  <a:pt x="4667" y="4320"/>
                </a:cubicBezTo>
                <a:cubicBezTo>
                  <a:pt x="5319" y="3365"/>
                  <a:pt x="6156" y="2116"/>
                  <a:pt x="6767" y="1413"/>
                </a:cubicBezTo>
                <a:cubicBezTo>
                  <a:pt x="7378" y="711"/>
                  <a:pt x="7734" y="314"/>
                  <a:pt x="8330" y="105"/>
                </a:cubicBezTo>
                <a:cubicBezTo>
                  <a:pt x="8926" y="-104"/>
                  <a:pt x="10218" y="48"/>
                  <a:pt x="10341" y="159"/>
                </a:cubicBezTo>
                <a:cubicBezTo>
                  <a:pt x="10464" y="270"/>
                  <a:pt x="9411" y="547"/>
                  <a:pt x="9068" y="768"/>
                </a:cubicBezTo>
                <a:cubicBezTo>
                  <a:pt x="8725" y="989"/>
                  <a:pt x="8567" y="1178"/>
                  <a:pt x="8285" y="1488"/>
                </a:cubicBezTo>
                <a:cubicBezTo>
                  <a:pt x="8003" y="1798"/>
                  <a:pt x="7697" y="2151"/>
                  <a:pt x="7373" y="2626"/>
                </a:cubicBezTo>
                <a:cubicBezTo>
                  <a:pt x="7049" y="3101"/>
                  <a:pt x="6682" y="3777"/>
                  <a:pt x="6342" y="4337"/>
                </a:cubicBezTo>
                <a:cubicBezTo>
                  <a:pt x="6002" y="4898"/>
                  <a:pt x="5695" y="5431"/>
                  <a:pt x="5335" y="5989"/>
                </a:cubicBezTo>
                <a:cubicBezTo>
                  <a:pt x="4975" y="6549"/>
                  <a:pt x="4438" y="7285"/>
                  <a:pt x="4100" y="7743"/>
                </a:cubicBezTo>
                <a:cubicBezTo>
                  <a:pt x="3762" y="8202"/>
                  <a:pt x="3528" y="8371"/>
                  <a:pt x="3220" y="8690"/>
                </a:cubicBezTo>
                <a:cubicBezTo>
                  <a:pt x="2912" y="9010"/>
                  <a:pt x="2567" y="9343"/>
                  <a:pt x="2034" y="9580"/>
                </a:cubicBezTo>
                <a:cubicBezTo>
                  <a:pt x="1501" y="9817"/>
                  <a:pt x="189" y="10176"/>
                  <a:pt x="21" y="10111"/>
                </a:cubicBezTo>
                <a:close/>
              </a:path>
            </a:pathLst>
          </a:custGeom>
          <a:gradFill rotWithShape="1">
            <a:gsLst>
              <a:gs pos="0">
                <a:srgbClr val="A20E7B"/>
              </a:gs>
              <a:gs pos="50000">
                <a:srgbClr val="DFB5D2"/>
              </a:gs>
              <a:gs pos="100000">
                <a:srgbClr val="A20E7B"/>
              </a:gs>
            </a:gsLst>
            <a:lin ang="5400000" scaled="1"/>
          </a:gradFill>
          <a:ln w="9525">
            <a:solidFill>
              <a:srgbClr val="A20E7B"/>
            </a:solidFill>
            <a:round/>
            <a:headEnd/>
            <a:tailEnd/>
          </a:ln>
          <a:effectLst/>
        </p:spPr>
        <p:txBody>
          <a:bodyPr/>
          <a:lstStyle/>
          <a:p>
            <a:endParaRPr lang="zh-CN" altLang="en-US"/>
          </a:p>
        </p:txBody>
      </p:sp>
      <p:sp>
        <p:nvSpPr>
          <p:cNvPr id="242936" name="Freeform 5655">
            <a:extLst>
              <a:ext uri="{FF2B5EF4-FFF2-40B4-BE49-F238E27FC236}">
                <a16:creationId xmlns:a16="http://schemas.microsoft.com/office/drawing/2014/main" id="{2CEA9C0D-076F-516A-CA47-B052D587CD13}"/>
              </a:ext>
            </a:extLst>
          </p:cNvPr>
          <p:cNvSpPr>
            <a:spLocks/>
          </p:cNvSpPr>
          <p:nvPr/>
        </p:nvSpPr>
        <p:spPr bwMode="auto">
          <a:xfrm rot="16200000">
            <a:off x="8813893" y="1362322"/>
            <a:ext cx="915686" cy="74118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 name="connsiteX0" fmla="*/ 23 w 9782"/>
              <a:gd name="connsiteY0" fmla="*/ 9878 h 9898"/>
              <a:gd name="connsiteX1" fmla="*/ 1009 w 9782"/>
              <a:gd name="connsiteY1" fmla="*/ 9424 h 9898"/>
              <a:gd name="connsiteX2" fmla="*/ 1888 w 9782"/>
              <a:gd name="connsiteY2" fmla="*/ 8591 h 9898"/>
              <a:gd name="connsiteX3" fmla="*/ 2591 w 9782"/>
              <a:gd name="connsiteY3" fmla="*/ 7557 h 9898"/>
              <a:gd name="connsiteX4" fmla="*/ 4492 w 9782"/>
              <a:gd name="connsiteY4" fmla="*/ 4241 h 9898"/>
              <a:gd name="connsiteX5" fmla="*/ 6580 w 9782"/>
              <a:gd name="connsiteY5" fmla="*/ 1311 h 9898"/>
              <a:gd name="connsiteX6" fmla="*/ 8232 w 9782"/>
              <a:gd name="connsiteY6" fmla="*/ 174 h 9898"/>
              <a:gd name="connsiteX7" fmla="*/ 9774 w 9782"/>
              <a:gd name="connsiteY7" fmla="*/ 32 h 9898"/>
              <a:gd name="connsiteX8" fmla="*/ 8814 w 9782"/>
              <a:gd name="connsiteY8" fmla="*/ 458 h 9898"/>
              <a:gd name="connsiteX9" fmla="*/ 7983 w 9782"/>
              <a:gd name="connsiteY9" fmla="*/ 1201 h 9898"/>
              <a:gd name="connsiteX10" fmla="*/ 7093 w 9782"/>
              <a:gd name="connsiteY10" fmla="*/ 2421 h 9898"/>
              <a:gd name="connsiteX11" fmla="*/ 6020 w 9782"/>
              <a:gd name="connsiteY11" fmla="*/ 4260 h 9898"/>
              <a:gd name="connsiteX12" fmla="*/ 3910 w 9782"/>
              <a:gd name="connsiteY12" fmla="*/ 7671 h 9898"/>
              <a:gd name="connsiteX13" fmla="*/ 2029 w 9782"/>
              <a:gd name="connsiteY13" fmla="*/ 9594 h 9898"/>
              <a:gd name="connsiteX14" fmla="*/ 23 w 9782"/>
              <a:gd name="connsiteY14" fmla="*/ 9878 h 9898"/>
              <a:gd name="connsiteX0" fmla="*/ 23 w 9999"/>
              <a:gd name="connsiteY0" fmla="*/ 9853 h 9915"/>
              <a:gd name="connsiteX1" fmla="*/ 1030 w 9999"/>
              <a:gd name="connsiteY1" fmla="*/ 9521 h 9915"/>
              <a:gd name="connsiteX2" fmla="*/ 1929 w 9999"/>
              <a:gd name="connsiteY2" fmla="*/ 8680 h 9915"/>
              <a:gd name="connsiteX3" fmla="*/ 2648 w 9999"/>
              <a:gd name="connsiteY3" fmla="*/ 7635 h 9915"/>
              <a:gd name="connsiteX4" fmla="*/ 4591 w 9999"/>
              <a:gd name="connsiteY4" fmla="*/ 4285 h 9915"/>
              <a:gd name="connsiteX5" fmla="*/ 6726 w 9999"/>
              <a:gd name="connsiteY5" fmla="*/ 1325 h 9915"/>
              <a:gd name="connsiteX6" fmla="*/ 8414 w 9999"/>
              <a:gd name="connsiteY6" fmla="*/ 176 h 9915"/>
              <a:gd name="connsiteX7" fmla="*/ 9991 w 9999"/>
              <a:gd name="connsiteY7" fmla="*/ 32 h 9915"/>
              <a:gd name="connsiteX8" fmla="*/ 9009 w 9999"/>
              <a:gd name="connsiteY8" fmla="*/ 463 h 9915"/>
              <a:gd name="connsiteX9" fmla="*/ 8160 w 9999"/>
              <a:gd name="connsiteY9" fmla="*/ 1213 h 9915"/>
              <a:gd name="connsiteX10" fmla="*/ 7250 w 9999"/>
              <a:gd name="connsiteY10" fmla="*/ 2446 h 9915"/>
              <a:gd name="connsiteX11" fmla="*/ 6153 w 9999"/>
              <a:gd name="connsiteY11" fmla="*/ 4304 h 9915"/>
              <a:gd name="connsiteX12" fmla="*/ 3996 w 9999"/>
              <a:gd name="connsiteY12" fmla="*/ 7750 h 9915"/>
              <a:gd name="connsiteX13" fmla="*/ 2073 w 9999"/>
              <a:gd name="connsiteY13" fmla="*/ 9693 h 9915"/>
              <a:gd name="connsiteX14" fmla="*/ 23 w 9999"/>
              <a:gd name="connsiteY14" fmla="*/ 9853 h 9915"/>
              <a:gd name="connsiteX0" fmla="*/ 23 w 10000"/>
              <a:gd name="connsiteY0" fmla="*/ 9941 h 10004"/>
              <a:gd name="connsiteX1" fmla="*/ 1030 w 10000"/>
              <a:gd name="connsiteY1" fmla="*/ 9607 h 10004"/>
              <a:gd name="connsiteX2" fmla="*/ 1929 w 10000"/>
              <a:gd name="connsiteY2" fmla="*/ 8758 h 10004"/>
              <a:gd name="connsiteX3" fmla="*/ 2648 w 10000"/>
              <a:gd name="connsiteY3" fmla="*/ 7704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27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929 w 10000"/>
              <a:gd name="connsiteY2" fmla="*/ 8758 h 10004"/>
              <a:gd name="connsiteX3" fmla="*/ 2648 w 10000"/>
              <a:gd name="connsiteY3" fmla="*/ 7704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929 w 10000"/>
              <a:gd name="connsiteY2" fmla="*/ 8758 h 10004"/>
              <a:gd name="connsiteX3" fmla="*/ 2778 w 10000"/>
              <a:gd name="connsiteY3" fmla="*/ 7255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3 w 10000"/>
              <a:gd name="connsiteY0" fmla="*/ 9941 h 10004"/>
              <a:gd name="connsiteX1" fmla="*/ 1030 w 10000"/>
              <a:gd name="connsiteY1" fmla="*/ 9607 h 10004"/>
              <a:gd name="connsiteX2" fmla="*/ 1877 w 10000"/>
              <a:gd name="connsiteY2" fmla="*/ 8469 h 10004"/>
              <a:gd name="connsiteX3" fmla="*/ 2778 w 10000"/>
              <a:gd name="connsiteY3" fmla="*/ 7255 h 10004"/>
              <a:gd name="connsiteX4" fmla="*/ 4591 w 10000"/>
              <a:gd name="connsiteY4" fmla="*/ 4326 h 10004"/>
              <a:gd name="connsiteX5" fmla="*/ 6727 w 10000"/>
              <a:gd name="connsiteY5" fmla="*/ 1340 h 10004"/>
              <a:gd name="connsiteX6" fmla="*/ 8415 w 10000"/>
              <a:gd name="connsiteY6" fmla="*/ 182 h 10004"/>
              <a:gd name="connsiteX7" fmla="*/ 9992 w 10000"/>
              <a:gd name="connsiteY7" fmla="*/ 36 h 10004"/>
              <a:gd name="connsiteX8" fmla="*/ 9010 w 10000"/>
              <a:gd name="connsiteY8" fmla="*/ 535 h 10004"/>
              <a:gd name="connsiteX9" fmla="*/ 8161 w 10000"/>
              <a:gd name="connsiteY9" fmla="*/ 1291 h 10004"/>
              <a:gd name="connsiteX10" fmla="*/ 7251 w 10000"/>
              <a:gd name="connsiteY10" fmla="*/ 2471 h 10004"/>
              <a:gd name="connsiteX11" fmla="*/ 6154 w 10000"/>
              <a:gd name="connsiteY11" fmla="*/ 4345 h 10004"/>
              <a:gd name="connsiteX12" fmla="*/ 3996 w 10000"/>
              <a:gd name="connsiteY12" fmla="*/ 7820 h 10004"/>
              <a:gd name="connsiteX13" fmla="*/ 2073 w 10000"/>
              <a:gd name="connsiteY13" fmla="*/ 9780 h 10004"/>
              <a:gd name="connsiteX14" fmla="*/ 23 w 10000"/>
              <a:gd name="connsiteY14" fmla="*/ 9941 h 10004"/>
              <a:gd name="connsiteX0" fmla="*/ 27 w 10004"/>
              <a:gd name="connsiteY0" fmla="*/ 9941 h 10012"/>
              <a:gd name="connsiteX1" fmla="*/ 956 w 10004"/>
              <a:gd name="connsiteY1" fmla="*/ 9479 h 10012"/>
              <a:gd name="connsiteX2" fmla="*/ 1881 w 10004"/>
              <a:gd name="connsiteY2" fmla="*/ 8469 h 10012"/>
              <a:gd name="connsiteX3" fmla="*/ 2782 w 10004"/>
              <a:gd name="connsiteY3" fmla="*/ 7255 h 10012"/>
              <a:gd name="connsiteX4" fmla="*/ 4595 w 10004"/>
              <a:gd name="connsiteY4" fmla="*/ 4326 h 10012"/>
              <a:gd name="connsiteX5" fmla="*/ 6731 w 10004"/>
              <a:gd name="connsiteY5" fmla="*/ 1340 h 10012"/>
              <a:gd name="connsiteX6" fmla="*/ 8419 w 10004"/>
              <a:gd name="connsiteY6" fmla="*/ 182 h 10012"/>
              <a:gd name="connsiteX7" fmla="*/ 9996 w 10004"/>
              <a:gd name="connsiteY7" fmla="*/ 36 h 10012"/>
              <a:gd name="connsiteX8" fmla="*/ 9014 w 10004"/>
              <a:gd name="connsiteY8" fmla="*/ 535 h 10012"/>
              <a:gd name="connsiteX9" fmla="*/ 8165 w 10004"/>
              <a:gd name="connsiteY9" fmla="*/ 1291 h 10012"/>
              <a:gd name="connsiteX10" fmla="*/ 7255 w 10004"/>
              <a:gd name="connsiteY10" fmla="*/ 2471 h 10012"/>
              <a:gd name="connsiteX11" fmla="*/ 6158 w 10004"/>
              <a:gd name="connsiteY11" fmla="*/ 4345 h 10012"/>
              <a:gd name="connsiteX12" fmla="*/ 4000 w 10004"/>
              <a:gd name="connsiteY12" fmla="*/ 7820 h 10012"/>
              <a:gd name="connsiteX13" fmla="*/ 2077 w 10004"/>
              <a:gd name="connsiteY13" fmla="*/ 9780 h 10012"/>
              <a:gd name="connsiteX14" fmla="*/ 27 w 10004"/>
              <a:gd name="connsiteY14" fmla="*/ 9941 h 10012"/>
              <a:gd name="connsiteX0" fmla="*/ 27 w 10004"/>
              <a:gd name="connsiteY0" fmla="*/ 9941 h 10012"/>
              <a:gd name="connsiteX1" fmla="*/ 956 w 10004"/>
              <a:gd name="connsiteY1" fmla="*/ 9479 h 10012"/>
              <a:gd name="connsiteX2" fmla="*/ 1881 w 10004"/>
              <a:gd name="connsiteY2" fmla="*/ 8469 h 10012"/>
              <a:gd name="connsiteX3" fmla="*/ 2782 w 10004"/>
              <a:gd name="connsiteY3" fmla="*/ 7255 h 10012"/>
              <a:gd name="connsiteX4" fmla="*/ 4595 w 10004"/>
              <a:gd name="connsiteY4" fmla="*/ 4326 h 10012"/>
              <a:gd name="connsiteX5" fmla="*/ 6731 w 10004"/>
              <a:gd name="connsiteY5" fmla="*/ 1340 h 10012"/>
              <a:gd name="connsiteX6" fmla="*/ 8419 w 10004"/>
              <a:gd name="connsiteY6" fmla="*/ 182 h 10012"/>
              <a:gd name="connsiteX7" fmla="*/ 9996 w 10004"/>
              <a:gd name="connsiteY7" fmla="*/ 36 h 10012"/>
              <a:gd name="connsiteX8" fmla="*/ 9014 w 10004"/>
              <a:gd name="connsiteY8" fmla="*/ 535 h 10012"/>
              <a:gd name="connsiteX9" fmla="*/ 8165 w 10004"/>
              <a:gd name="connsiteY9" fmla="*/ 1291 h 10012"/>
              <a:gd name="connsiteX10" fmla="*/ 7255 w 10004"/>
              <a:gd name="connsiteY10" fmla="*/ 2471 h 10012"/>
              <a:gd name="connsiteX11" fmla="*/ 6158 w 10004"/>
              <a:gd name="connsiteY11" fmla="*/ 4345 h 10012"/>
              <a:gd name="connsiteX12" fmla="*/ 5152 w 10004"/>
              <a:gd name="connsiteY12" fmla="*/ 5969 h 10012"/>
              <a:gd name="connsiteX13" fmla="*/ 4000 w 10004"/>
              <a:gd name="connsiteY13" fmla="*/ 7820 h 10012"/>
              <a:gd name="connsiteX14" fmla="*/ 2077 w 10004"/>
              <a:gd name="connsiteY14" fmla="*/ 9780 h 10012"/>
              <a:gd name="connsiteX15" fmla="*/ 27 w 10004"/>
              <a:gd name="connsiteY15" fmla="*/ 9941 h 10012"/>
              <a:gd name="connsiteX0" fmla="*/ 27 w 10004"/>
              <a:gd name="connsiteY0" fmla="*/ 9941 h 10013"/>
              <a:gd name="connsiteX1" fmla="*/ 956 w 10004"/>
              <a:gd name="connsiteY1" fmla="*/ 9479 h 10013"/>
              <a:gd name="connsiteX2" fmla="*/ 1881 w 10004"/>
              <a:gd name="connsiteY2" fmla="*/ 8469 h 10013"/>
              <a:gd name="connsiteX3" fmla="*/ 2782 w 10004"/>
              <a:gd name="connsiteY3" fmla="*/ 7255 h 10013"/>
              <a:gd name="connsiteX4" fmla="*/ 4595 w 10004"/>
              <a:gd name="connsiteY4" fmla="*/ 4326 h 10013"/>
              <a:gd name="connsiteX5" fmla="*/ 6731 w 10004"/>
              <a:gd name="connsiteY5" fmla="*/ 1340 h 10013"/>
              <a:gd name="connsiteX6" fmla="*/ 8419 w 10004"/>
              <a:gd name="connsiteY6" fmla="*/ 182 h 10013"/>
              <a:gd name="connsiteX7" fmla="*/ 9996 w 10004"/>
              <a:gd name="connsiteY7" fmla="*/ 36 h 10013"/>
              <a:gd name="connsiteX8" fmla="*/ 9014 w 10004"/>
              <a:gd name="connsiteY8" fmla="*/ 535 h 10013"/>
              <a:gd name="connsiteX9" fmla="*/ 8165 w 10004"/>
              <a:gd name="connsiteY9" fmla="*/ 1291 h 10013"/>
              <a:gd name="connsiteX10" fmla="*/ 7255 w 10004"/>
              <a:gd name="connsiteY10" fmla="*/ 2471 h 10013"/>
              <a:gd name="connsiteX11" fmla="*/ 6158 w 10004"/>
              <a:gd name="connsiteY11" fmla="*/ 4345 h 10013"/>
              <a:gd name="connsiteX12" fmla="*/ 5152 w 10004"/>
              <a:gd name="connsiteY12" fmla="*/ 5969 h 10013"/>
              <a:gd name="connsiteX13" fmla="*/ 3948 w 10004"/>
              <a:gd name="connsiteY13" fmla="*/ 7788 h 10013"/>
              <a:gd name="connsiteX14" fmla="*/ 2077 w 10004"/>
              <a:gd name="connsiteY14" fmla="*/ 9780 h 10013"/>
              <a:gd name="connsiteX15" fmla="*/ 27 w 10004"/>
              <a:gd name="connsiteY15" fmla="*/ 9941 h 10013"/>
              <a:gd name="connsiteX0" fmla="*/ 27 w 10004"/>
              <a:gd name="connsiteY0" fmla="*/ 9941 h 10013"/>
              <a:gd name="connsiteX1" fmla="*/ 956 w 10004"/>
              <a:gd name="connsiteY1" fmla="*/ 9479 h 10013"/>
              <a:gd name="connsiteX2" fmla="*/ 1881 w 10004"/>
              <a:gd name="connsiteY2" fmla="*/ 8469 h 10013"/>
              <a:gd name="connsiteX3" fmla="*/ 2782 w 10004"/>
              <a:gd name="connsiteY3" fmla="*/ 7255 h 10013"/>
              <a:gd name="connsiteX4" fmla="*/ 4595 w 10004"/>
              <a:gd name="connsiteY4" fmla="*/ 4326 h 10013"/>
              <a:gd name="connsiteX5" fmla="*/ 6731 w 10004"/>
              <a:gd name="connsiteY5" fmla="*/ 1340 h 10013"/>
              <a:gd name="connsiteX6" fmla="*/ 8419 w 10004"/>
              <a:gd name="connsiteY6" fmla="*/ 182 h 10013"/>
              <a:gd name="connsiteX7" fmla="*/ 9996 w 10004"/>
              <a:gd name="connsiteY7" fmla="*/ 36 h 10013"/>
              <a:gd name="connsiteX8" fmla="*/ 9014 w 10004"/>
              <a:gd name="connsiteY8" fmla="*/ 535 h 10013"/>
              <a:gd name="connsiteX9" fmla="*/ 8165 w 10004"/>
              <a:gd name="connsiteY9" fmla="*/ 1291 h 10013"/>
              <a:gd name="connsiteX10" fmla="*/ 7255 w 10004"/>
              <a:gd name="connsiteY10" fmla="*/ 2471 h 10013"/>
              <a:gd name="connsiteX11" fmla="*/ 6158 w 10004"/>
              <a:gd name="connsiteY11" fmla="*/ 4345 h 10013"/>
              <a:gd name="connsiteX12" fmla="*/ 5152 w 10004"/>
              <a:gd name="connsiteY12" fmla="*/ 5969 h 10013"/>
              <a:gd name="connsiteX13" fmla="*/ 3922 w 10004"/>
              <a:gd name="connsiteY13" fmla="*/ 7788 h 10013"/>
              <a:gd name="connsiteX14" fmla="*/ 2077 w 10004"/>
              <a:gd name="connsiteY14" fmla="*/ 9780 h 10013"/>
              <a:gd name="connsiteX15" fmla="*/ 27 w 10004"/>
              <a:gd name="connsiteY15" fmla="*/ 9941 h 10013"/>
              <a:gd name="connsiteX0" fmla="*/ 27 w 10004"/>
              <a:gd name="connsiteY0" fmla="*/ 9941 h 9961"/>
              <a:gd name="connsiteX1" fmla="*/ 956 w 10004"/>
              <a:gd name="connsiteY1" fmla="*/ 9479 h 9961"/>
              <a:gd name="connsiteX2" fmla="*/ 1881 w 10004"/>
              <a:gd name="connsiteY2" fmla="*/ 8469 h 9961"/>
              <a:gd name="connsiteX3" fmla="*/ 2782 w 10004"/>
              <a:gd name="connsiteY3" fmla="*/ 7255 h 9961"/>
              <a:gd name="connsiteX4" fmla="*/ 4595 w 10004"/>
              <a:gd name="connsiteY4" fmla="*/ 4326 h 9961"/>
              <a:gd name="connsiteX5" fmla="*/ 6731 w 10004"/>
              <a:gd name="connsiteY5" fmla="*/ 1340 h 9961"/>
              <a:gd name="connsiteX6" fmla="*/ 8419 w 10004"/>
              <a:gd name="connsiteY6" fmla="*/ 182 h 9961"/>
              <a:gd name="connsiteX7" fmla="*/ 9996 w 10004"/>
              <a:gd name="connsiteY7" fmla="*/ 36 h 9961"/>
              <a:gd name="connsiteX8" fmla="*/ 9014 w 10004"/>
              <a:gd name="connsiteY8" fmla="*/ 535 h 9961"/>
              <a:gd name="connsiteX9" fmla="*/ 8165 w 10004"/>
              <a:gd name="connsiteY9" fmla="*/ 1291 h 9961"/>
              <a:gd name="connsiteX10" fmla="*/ 7255 w 10004"/>
              <a:gd name="connsiteY10" fmla="*/ 2471 h 9961"/>
              <a:gd name="connsiteX11" fmla="*/ 6158 w 10004"/>
              <a:gd name="connsiteY11" fmla="*/ 4345 h 9961"/>
              <a:gd name="connsiteX12" fmla="*/ 5152 w 10004"/>
              <a:gd name="connsiteY12" fmla="*/ 5969 h 9961"/>
              <a:gd name="connsiteX13" fmla="*/ 3922 w 10004"/>
              <a:gd name="connsiteY13" fmla="*/ 7788 h 9961"/>
              <a:gd name="connsiteX14" fmla="*/ 3149 w 10004"/>
              <a:gd name="connsiteY14" fmla="*/ 8890 h 9961"/>
              <a:gd name="connsiteX15" fmla="*/ 2077 w 10004"/>
              <a:gd name="connsiteY15" fmla="*/ 9780 h 9961"/>
              <a:gd name="connsiteX16" fmla="*/ 27 w 10004"/>
              <a:gd name="connsiteY16" fmla="*/ 9941 h 9961"/>
              <a:gd name="connsiteX0" fmla="*/ 25 w 9998"/>
              <a:gd name="connsiteY0" fmla="*/ 9980 h 10022"/>
              <a:gd name="connsiteX1" fmla="*/ 954 w 9998"/>
              <a:gd name="connsiteY1" fmla="*/ 9516 h 10022"/>
              <a:gd name="connsiteX2" fmla="*/ 1878 w 9998"/>
              <a:gd name="connsiteY2" fmla="*/ 8502 h 10022"/>
              <a:gd name="connsiteX3" fmla="*/ 2779 w 9998"/>
              <a:gd name="connsiteY3" fmla="*/ 7283 h 10022"/>
              <a:gd name="connsiteX4" fmla="*/ 4591 w 9998"/>
              <a:gd name="connsiteY4" fmla="*/ 4343 h 10022"/>
              <a:gd name="connsiteX5" fmla="*/ 6726 w 9998"/>
              <a:gd name="connsiteY5" fmla="*/ 1345 h 10022"/>
              <a:gd name="connsiteX6" fmla="*/ 8414 w 9998"/>
              <a:gd name="connsiteY6" fmla="*/ 183 h 10022"/>
              <a:gd name="connsiteX7" fmla="*/ 9990 w 9998"/>
              <a:gd name="connsiteY7" fmla="*/ 36 h 10022"/>
              <a:gd name="connsiteX8" fmla="*/ 9008 w 9998"/>
              <a:gd name="connsiteY8" fmla="*/ 537 h 10022"/>
              <a:gd name="connsiteX9" fmla="*/ 8160 w 9998"/>
              <a:gd name="connsiteY9" fmla="*/ 1296 h 10022"/>
              <a:gd name="connsiteX10" fmla="*/ 7250 w 9998"/>
              <a:gd name="connsiteY10" fmla="*/ 2481 h 10022"/>
              <a:gd name="connsiteX11" fmla="*/ 6154 w 9998"/>
              <a:gd name="connsiteY11" fmla="*/ 4362 h 10022"/>
              <a:gd name="connsiteX12" fmla="*/ 5148 w 9998"/>
              <a:gd name="connsiteY12" fmla="*/ 5992 h 10022"/>
              <a:gd name="connsiteX13" fmla="*/ 3918 w 9998"/>
              <a:gd name="connsiteY13" fmla="*/ 7818 h 10022"/>
              <a:gd name="connsiteX14" fmla="*/ 3146 w 9998"/>
              <a:gd name="connsiteY14" fmla="*/ 8925 h 10022"/>
              <a:gd name="connsiteX15" fmla="*/ 1996 w 9998"/>
              <a:gd name="connsiteY15" fmla="*/ 9882 h 10022"/>
              <a:gd name="connsiteX16" fmla="*/ 25 w 9998"/>
              <a:gd name="connsiteY16" fmla="*/ 9980 h 10022"/>
              <a:gd name="connsiteX0" fmla="*/ 25 w 10000"/>
              <a:gd name="connsiteY0" fmla="*/ 9958 h 10007"/>
              <a:gd name="connsiteX1" fmla="*/ 954 w 10000"/>
              <a:gd name="connsiteY1" fmla="*/ 9399 h 10007"/>
              <a:gd name="connsiteX2" fmla="*/ 1878 w 10000"/>
              <a:gd name="connsiteY2" fmla="*/ 8483 h 10007"/>
              <a:gd name="connsiteX3" fmla="*/ 2780 w 10000"/>
              <a:gd name="connsiteY3" fmla="*/ 7267 h 10007"/>
              <a:gd name="connsiteX4" fmla="*/ 4592 w 10000"/>
              <a:gd name="connsiteY4" fmla="*/ 4333 h 10007"/>
              <a:gd name="connsiteX5" fmla="*/ 6727 w 10000"/>
              <a:gd name="connsiteY5" fmla="*/ 1342 h 10007"/>
              <a:gd name="connsiteX6" fmla="*/ 8416 w 10000"/>
              <a:gd name="connsiteY6" fmla="*/ 183 h 10007"/>
              <a:gd name="connsiteX7" fmla="*/ 9992 w 10000"/>
              <a:gd name="connsiteY7" fmla="*/ 36 h 10007"/>
              <a:gd name="connsiteX8" fmla="*/ 9010 w 10000"/>
              <a:gd name="connsiteY8" fmla="*/ 536 h 10007"/>
              <a:gd name="connsiteX9" fmla="*/ 8162 w 10000"/>
              <a:gd name="connsiteY9" fmla="*/ 1293 h 10007"/>
              <a:gd name="connsiteX10" fmla="*/ 7251 w 10000"/>
              <a:gd name="connsiteY10" fmla="*/ 2476 h 10007"/>
              <a:gd name="connsiteX11" fmla="*/ 6155 w 10000"/>
              <a:gd name="connsiteY11" fmla="*/ 4352 h 10007"/>
              <a:gd name="connsiteX12" fmla="*/ 5149 w 10000"/>
              <a:gd name="connsiteY12" fmla="*/ 5979 h 10007"/>
              <a:gd name="connsiteX13" fmla="*/ 3919 w 10000"/>
              <a:gd name="connsiteY13" fmla="*/ 7801 h 10007"/>
              <a:gd name="connsiteX14" fmla="*/ 3147 w 10000"/>
              <a:gd name="connsiteY14" fmla="*/ 8905 h 10007"/>
              <a:gd name="connsiteX15" fmla="*/ 1996 w 10000"/>
              <a:gd name="connsiteY15" fmla="*/ 9860 h 10007"/>
              <a:gd name="connsiteX16" fmla="*/ 25 w 10000"/>
              <a:gd name="connsiteY16" fmla="*/ 995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7">
                <a:moveTo>
                  <a:pt x="25" y="9958"/>
                </a:moveTo>
                <a:cubicBezTo>
                  <a:pt x="-149" y="9881"/>
                  <a:pt x="645" y="9645"/>
                  <a:pt x="954" y="9399"/>
                </a:cubicBezTo>
                <a:cubicBezTo>
                  <a:pt x="1262" y="9154"/>
                  <a:pt x="1574" y="8838"/>
                  <a:pt x="1878" y="8483"/>
                </a:cubicBezTo>
                <a:cubicBezTo>
                  <a:pt x="2182" y="8128"/>
                  <a:pt x="2327" y="7958"/>
                  <a:pt x="2780" y="7267"/>
                </a:cubicBezTo>
                <a:cubicBezTo>
                  <a:pt x="3232" y="6577"/>
                  <a:pt x="3934" y="5321"/>
                  <a:pt x="4592" y="4333"/>
                </a:cubicBezTo>
                <a:cubicBezTo>
                  <a:pt x="5250" y="3346"/>
                  <a:pt x="6091" y="2036"/>
                  <a:pt x="6727" y="1342"/>
                </a:cubicBezTo>
                <a:cubicBezTo>
                  <a:pt x="7364" y="650"/>
                  <a:pt x="7874" y="399"/>
                  <a:pt x="8416" y="183"/>
                </a:cubicBezTo>
                <a:cubicBezTo>
                  <a:pt x="8958" y="-35"/>
                  <a:pt x="9893" y="-23"/>
                  <a:pt x="9992" y="36"/>
                </a:cubicBezTo>
                <a:cubicBezTo>
                  <a:pt x="10091" y="95"/>
                  <a:pt x="9315" y="326"/>
                  <a:pt x="9010" y="536"/>
                </a:cubicBezTo>
                <a:cubicBezTo>
                  <a:pt x="8706" y="745"/>
                  <a:pt x="8455" y="970"/>
                  <a:pt x="8162" y="1293"/>
                </a:cubicBezTo>
                <a:cubicBezTo>
                  <a:pt x="7869" y="1616"/>
                  <a:pt x="7587" y="1966"/>
                  <a:pt x="7251" y="2476"/>
                </a:cubicBezTo>
                <a:cubicBezTo>
                  <a:pt x="6917" y="2985"/>
                  <a:pt x="6504" y="3769"/>
                  <a:pt x="6155" y="4352"/>
                </a:cubicBezTo>
                <a:cubicBezTo>
                  <a:pt x="5805" y="4936"/>
                  <a:pt x="5509" y="5399"/>
                  <a:pt x="5149" y="5979"/>
                </a:cubicBezTo>
                <a:cubicBezTo>
                  <a:pt x="4789" y="6560"/>
                  <a:pt x="4257" y="7325"/>
                  <a:pt x="3919" y="7801"/>
                </a:cubicBezTo>
                <a:cubicBezTo>
                  <a:pt x="3582" y="8278"/>
                  <a:pt x="3455" y="8573"/>
                  <a:pt x="3147" y="8905"/>
                </a:cubicBezTo>
                <a:cubicBezTo>
                  <a:pt x="2840" y="9238"/>
                  <a:pt x="2517" y="9686"/>
                  <a:pt x="1996" y="9860"/>
                </a:cubicBezTo>
                <a:cubicBezTo>
                  <a:pt x="1476" y="10036"/>
                  <a:pt x="199" y="10035"/>
                  <a:pt x="25" y="9958"/>
                </a:cubicBezTo>
                <a:close/>
              </a:path>
            </a:pathLst>
          </a:custGeom>
          <a:gradFill rotWithShape="1">
            <a:gsLst>
              <a:gs pos="0">
                <a:srgbClr val="A20E7B"/>
              </a:gs>
              <a:gs pos="50000">
                <a:srgbClr val="DFB5D2"/>
              </a:gs>
              <a:gs pos="100000">
                <a:srgbClr val="A20E7B"/>
              </a:gs>
            </a:gsLst>
            <a:lin ang="5400000" scaled="1"/>
          </a:gradFill>
          <a:ln w="9525">
            <a:solidFill>
              <a:srgbClr val="A20E7B"/>
            </a:solidFill>
            <a:round/>
            <a:headEnd/>
            <a:tailEnd/>
          </a:ln>
          <a:effectLst/>
        </p:spPr>
        <p:txBody>
          <a:bodyPr/>
          <a:lstStyle/>
          <a:p>
            <a:endParaRPr lang="zh-CN" altLang="en-US"/>
          </a:p>
        </p:txBody>
      </p:sp>
      <p:sp>
        <p:nvSpPr>
          <p:cNvPr id="242937" name="Freeform 5655">
            <a:extLst>
              <a:ext uri="{FF2B5EF4-FFF2-40B4-BE49-F238E27FC236}">
                <a16:creationId xmlns:a16="http://schemas.microsoft.com/office/drawing/2014/main" id="{6FC264BC-DDA9-9DDF-EBA2-68C85B0BB432}"/>
              </a:ext>
            </a:extLst>
          </p:cNvPr>
          <p:cNvSpPr>
            <a:spLocks/>
          </p:cNvSpPr>
          <p:nvPr/>
        </p:nvSpPr>
        <p:spPr bwMode="auto">
          <a:xfrm rot="16200000">
            <a:off x="8789622" y="1832208"/>
            <a:ext cx="960555" cy="110799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 name="connsiteX0" fmla="*/ 19 w 9778"/>
              <a:gd name="connsiteY0" fmla="*/ 9878 h 9898"/>
              <a:gd name="connsiteX1" fmla="*/ 1005 w 9778"/>
              <a:gd name="connsiteY1" fmla="*/ 9424 h 9898"/>
              <a:gd name="connsiteX2" fmla="*/ 1884 w 9778"/>
              <a:gd name="connsiteY2" fmla="*/ 8591 h 9898"/>
              <a:gd name="connsiteX3" fmla="*/ 3324 w 9778"/>
              <a:gd name="connsiteY3" fmla="*/ 6219 h 9898"/>
              <a:gd name="connsiteX4" fmla="*/ 4488 w 9778"/>
              <a:gd name="connsiteY4" fmla="*/ 4241 h 9898"/>
              <a:gd name="connsiteX5" fmla="*/ 6576 w 9778"/>
              <a:gd name="connsiteY5" fmla="*/ 1311 h 9898"/>
              <a:gd name="connsiteX6" fmla="*/ 8228 w 9778"/>
              <a:gd name="connsiteY6" fmla="*/ 174 h 9898"/>
              <a:gd name="connsiteX7" fmla="*/ 9770 w 9778"/>
              <a:gd name="connsiteY7" fmla="*/ 32 h 9898"/>
              <a:gd name="connsiteX8" fmla="*/ 8810 w 9778"/>
              <a:gd name="connsiteY8" fmla="*/ 458 h 9898"/>
              <a:gd name="connsiteX9" fmla="*/ 7979 w 9778"/>
              <a:gd name="connsiteY9" fmla="*/ 1201 h 9898"/>
              <a:gd name="connsiteX10" fmla="*/ 7089 w 9778"/>
              <a:gd name="connsiteY10" fmla="*/ 2421 h 9898"/>
              <a:gd name="connsiteX11" fmla="*/ 6016 w 9778"/>
              <a:gd name="connsiteY11" fmla="*/ 4260 h 9898"/>
              <a:gd name="connsiteX12" fmla="*/ 3906 w 9778"/>
              <a:gd name="connsiteY12" fmla="*/ 7671 h 9898"/>
              <a:gd name="connsiteX13" fmla="*/ 1898 w 9778"/>
              <a:gd name="connsiteY13" fmla="*/ 9594 h 9898"/>
              <a:gd name="connsiteX14" fmla="*/ 19 w 9778"/>
              <a:gd name="connsiteY14" fmla="*/ 9878 h 9898"/>
              <a:gd name="connsiteX0" fmla="*/ 20 w 10001"/>
              <a:gd name="connsiteY0" fmla="*/ 9980 h 10000"/>
              <a:gd name="connsiteX1" fmla="*/ 1029 w 10001"/>
              <a:gd name="connsiteY1" fmla="*/ 9521 h 10000"/>
              <a:gd name="connsiteX2" fmla="*/ 2624 w 10001"/>
              <a:gd name="connsiteY2" fmla="*/ 7269 h 10000"/>
              <a:gd name="connsiteX3" fmla="*/ 3400 w 10001"/>
              <a:gd name="connsiteY3" fmla="*/ 6283 h 10000"/>
              <a:gd name="connsiteX4" fmla="*/ 4591 w 10001"/>
              <a:gd name="connsiteY4" fmla="*/ 4285 h 10000"/>
              <a:gd name="connsiteX5" fmla="*/ 6726 w 10001"/>
              <a:gd name="connsiteY5" fmla="*/ 1325 h 10000"/>
              <a:gd name="connsiteX6" fmla="*/ 8416 w 10001"/>
              <a:gd name="connsiteY6" fmla="*/ 176 h 10000"/>
              <a:gd name="connsiteX7" fmla="*/ 9993 w 10001"/>
              <a:gd name="connsiteY7" fmla="*/ 32 h 10000"/>
              <a:gd name="connsiteX8" fmla="*/ 9011 w 10001"/>
              <a:gd name="connsiteY8" fmla="*/ 463 h 10000"/>
              <a:gd name="connsiteX9" fmla="*/ 8161 w 10001"/>
              <a:gd name="connsiteY9" fmla="*/ 1213 h 10000"/>
              <a:gd name="connsiteX10" fmla="*/ 7251 w 10001"/>
              <a:gd name="connsiteY10" fmla="*/ 2446 h 10000"/>
              <a:gd name="connsiteX11" fmla="*/ 6154 w 10001"/>
              <a:gd name="connsiteY11" fmla="*/ 4304 h 10000"/>
              <a:gd name="connsiteX12" fmla="*/ 3996 w 10001"/>
              <a:gd name="connsiteY12" fmla="*/ 7750 h 10000"/>
              <a:gd name="connsiteX13" fmla="*/ 1942 w 10001"/>
              <a:gd name="connsiteY13" fmla="*/ 9693 h 10000"/>
              <a:gd name="connsiteX14" fmla="*/ 20 w 10001"/>
              <a:gd name="connsiteY14" fmla="*/ 9980 h 10000"/>
              <a:gd name="connsiteX0" fmla="*/ 20 w 10001"/>
              <a:gd name="connsiteY0" fmla="*/ 9980 h 10000"/>
              <a:gd name="connsiteX1" fmla="*/ 1029 w 10001"/>
              <a:gd name="connsiteY1" fmla="*/ 9521 h 10000"/>
              <a:gd name="connsiteX2" fmla="*/ 2624 w 10001"/>
              <a:gd name="connsiteY2" fmla="*/ 7269 h 10000"/>
              <a:gd name="connsiteX3" fmla="*/ 3400 w 10001"/>
              <a:gd name="connsiteY3" fmla="*/ 6283 h 10000"/>
              <a:gd name="connsiteX4" fmla="*/ 4591 w 10001"/>
              <a:gd name="connsiteY4" fmla="*/ 4285 h 10000"/>
              <a:gd name="connsiteX5" fmla="*/ 6726 w 10001"/>
              <a:gd name="connsiteY5" fmla="*/ 1325 h 10000"/>
              <a:gd name="connsiteX6" fmla="*/ 8416 w 10001"/>
              <a:gd name="connsiteY6" fmla="*/ 176 h 10000"/>
              <a:gd name="connsiteX7" fmla="*/ 9993 w 10001"/>
              <a:gd name="connsiteY7" fmla="*/ 32 h 10000"/>
              <a:gd name="connsiteX8" fmla="*/ 9011 w 10001"/>
              <a:gd name="connsiteY8" fmla="*/ 463 h 10000"/>
              <a:gd name="connsiteX9" fmla="*/ 8161 w 10001"/>
              <a:gd name="connsiteY9" fmla="*/ 1213 h 10000"/>
              <a:gd name="connsiteX10" fmla="*/ 7251 w 10001"/>
              <a:gd name="connsiteY10" fmla="*/ 2446 h 10000"/>
              <a:gd name="connsiteX11" fmla="*/ 6077 w 10001"/>
              <a:gd name="connsiteY11" fmla="*/ 4200 h 10000"/>
              <a:gd name="connsiteX12" fmla="*/ 3996 w 10001"/>
              <a:gd name="connsiteY12" fmla="*/ 7750 h 10000"/>
              <a:gd name="connsiteX13" fmla="*/ 1942 w 10001"/>
              <a:gd name="connsiteY13" fmla="*/ 9693 h 10000"/>
              <a:gd name="connsiteX14" fmla="*/ 20 w 10001"/>
              <a:gd name="connsiteY14" fmla="*/ 9980 h 10000"/>
              <a:gd name="connsiteX0" fmla="*/ 20 w 10001"/>
              <a:gd name="connsiteY0" fmla="*/ 9980 h 10158"/>
              <a:gd name="connsiteX1" fmla="*/ 1029 w 10001"/>
              <a:gd name="connsiteY1" fmla="*/ 9521 h 10158"/>
              <a:gd name="connsiteX2" fmla="*/ 2624 w 10001"/>
              <a:gd name="connsiteY2" fmla="*/ 7269 h 10158"/>
              <a:gd name="connsiteX3" fmla="*/ 3400 w 10001"/>
              <a:gd name="connsiteY3" fmla="*/ 6283 h 10158"/>
              <a:gd name="connsiteX4" fmla="*/ 4591 w 10001"/>
              <a:gd name="connsiteY4" fmla="*/ 4285 h 10158"/>
              <a:gd name="connsiteX5" fmla="*/ 6726 w 10001"/>
              <a:gd name="connsiteY5" fmla="*/ 1325 h 10158"/>
              <a:gd name="connsiteX6" fmla="*/ 8416 w 10001"/>
              <a:gd name="connsiteY6" fmla="*/ 176 h 10158"/>
              <a:gd name="connsiteX7" fmla="*/ 9993 w 10001"/>
              <a:gd name="connsiteY7" fmla="*/ 32 h 10158"/>
              <a:gd name="connsiteX8" fmla="*/ 9011 w 10001"/>
              <a:gd name="connsiteY8" fmla="*/ 463 h 10158"/>
              <a:gd name="connsiteX9" fmla="*/ 8161 w 10001"/>
              <a:gd name="connsiteY9" fmla="*/ 1213 h 10158"/>
              <a:gd name="connsiteX10" fmla="*/ 7251 w 10001"/>
              <a:gd name="connsiteY10" fmla="*/ 2446 h 10158"/>
              <a:gd name="connsiteX11" fmla="*/ 6077 w 10001"/>
              <a:gd name="connsiteY11" fmla="*/ 4200 h 10158"/>
              <a:gd name="connsiteX12" fmla="*/ 5117 w 10001"/>
              <a:gd name="connsiteY12" fmla="*/ 5077 h 10158"/>
              <a:gd name="connsiteX13" fmla="*/ 1942 w 10001"/>
              <a:gd name="connsiteY13" fmla="*/ 9693 h 10158"/>
              <a:gd name="connsiteX14" fmla="*/ 20 w 10001"/>
              <a:gd name="connsiteY14" fmla="*/ 9980 h 10158"/>
              <a:gd name="connsiteX0" fmla="*/ 453 w 9023"/>
              <a:gd name="connsiteY0" fmla="*/ 9728 h 10053"/>
              <a:gd name="connsiteX1" fmla="*/ 51 w 9023"/>
              <a:gd name="connsiteY1" fmla="*/ 9521 h 10053"/>
              <a:gd name="connsiteX2" fmla="*/ 1646 w 9023"/>
              <a:gd name="connsiteY2" fmla="*/ 7269 h 10053"/>
              <a:gd name="connsiteX3" fmla="*/ 2422 w 9023"/>
              <a:gd name="connsiteY3" fmla="*/ 6283 h 10053"/>
              <a:gd name="connsiteX4" fmla="*/ 3613 w 9023"/>
              <a:gd name="connsiteY4" fmla="*/ 4285 h 10053"/>
              <a:gd name="connsiteX5" fmla="*/ 5748 w 9023"/>
              <a:gd name="connsiteY5" fmla="*/ 1325 h 10053"/>
              <a:gd name="connsiteX6" fmla="*/ 7438 w 9023"/>
              <a:gd name="connsiteY6" fmla="*/ 176 h 10053"/>
              <a:gd name="connsiteX7" fmla="*/ 9015 w 9023"/>
              <a:gd name="connsiteY7" fmla="*/ 32 h 10053"/>
              <a:gd name="connsiteX8" fmla="*/ 8033 w 9023"/>
              <a:gd name="connsiteY8" fmla="*/ 463 h 10053"/>
              <a:gd name="connsiteX9" fmla="*/ 7183 w 9023"/>
              <a:gd name="connsiteY9" fmla="*/ 1213 h 10053"/>
              <a:gd name="connsiteX10" fmla="*/ 6273 w 9023"/>
              <a:gd name="connsiteY10" fmla="*/ 2446 h 10053"/>
              <a:gd name="connsiteX11" fmla="*/ 5099 w 9023"/>
              <a:gd name="connsiteY11" fmla="*/ 4200 h 10053"/>
              <a:gd name="connsiteX12" fmla="*/ 4139 w 9023"/>
              <a:gd name="connsiteY12" fmla="*/ 5077 h 10053"/>
              <a:gd name="connsiteX13" fmla="*/ 964 w 9023"/>
              <a:gd name="connsiteY13" fmla="*/ 9693 h 10053"/>
              <a:gd name="connsiteX14" fmla="*/ 453 w 9023"/>
              <a:gd name="connsiteY14" fmla="*/ 9728 h 10053"/>
              <a:gd name="connsiteX0" fmla="*/ 1 w 9499"/>
              <a:gd name="connsiteY0" fmla="*/ 9677 h 10039"/>
              <a:gd name="connsiteX1" fmla="*/ 456 w 9499"/>
              <a:gd name="connsiteY1" fmla="*/ 8555 h 10039"/>
              <a:gd name="connsiteX2" fmla="*/ 1323 w 9499"/>
              <a:gd name="connsiteY2" fmla="*/ 7231 h 10039"/>
              <a:gd name="connsiteX3" fmla="*/ 2183 w 9499"/>
              <a:gd name="connsiteY3" fmla="*/ 6250 h 10039"/>
              <a:gd name="connsiteX4" fmla="*/ 3503 w 9499"/>
              <a:gd name="connsiteY4" fmla="*/ 4262 h 10039"/>
              <a:gd name="connsiteX5" fmla="*/ 5869 w 9499"/>
              <a:gd name="connsiteY5" fmla="*/ 1318 h 10039"/>
              <a:gd name="connsiteX6" fmla="*/ 7742 w 9499"/>
              <a:gd name="connsiteY6" fmla="*/ 175 h 10039"/>
              <a:gd name="connsiteX7" fmla="*/ 9490 w 9499"/>
              <a:gd name="connsiteY7" fmla="*/ 32 h 10039"/>
              <a:gd name="connsiteX8" fmla="*/ 8402 w 9499"/>
              <a:gd name="connsiteY8" fmla="*/ 461 h 10039"/>
              <a:gd name="connsiteX9" fmla="*/ 7460 w 9499"/>
              <a:gd name="connsiteY9" fmla="*/ 1207 h 10039"/>
              <a:gd name="connsiteX10" fmla="*/ 6451 w 9499"/>
              <a:gd name="connsiteY10" fmla="*/ 2433 h 10039"/>
              <a:gd name="connsiteX11" fmla="*/ 5150 w 9499"/>
              <a:gd name="connsiteY11" fmla="*/ 4178 h 10039"/>
              <a:gd name="connsiteX12" fmla="*/ 4086 w 9499"/>
              <a:gd name="connsiteY12" fmla="*/ 5050 h 10039"/>
              <a:gd name="connsiteX13" fmla="*/ 567 w 9499"/>
              <a:gd name="connsiteY13" fmla="*/ 9642 h 10039"/>
              <a:gd name="connsiteX14" fmla="*/ 1 w 9499"/>
              <a:gd name="connsiteY14" fmla="*/ 9677 h 10039"/>
              <a:gd name="connsiteX0" fmla="*/ 1 w 10001"/>
              <a:gd name="connsiteY0" fmla="*/ 9639 h 10001"/>
              <a:gd name="connsiteX1" fmla="*/ 480 w 10001"/>
              <a:gd name="connsiteY1" fmla="*/ 8522 h 10001"/>
              <a:gd name="connsiteX2" fmla="*/ 1416 w 10001"/>
              <a:gd name="connsiteY2" fmla="*/ 6909 h 10001"/>
              <a:gd name="connsiteX3" fmla="*/ 2298 w 10001"/>
              <a:gd name="connsiteY3" fmla="*/ 6226 h 10001"/>
              <a:gd name="connsiteX4" fmla="*/ 3688 w 10001"/>
              <a:gd name="connsiteY4" fmla="*/ 4245 h 10001"/>
              <a:gd name="connsiteX5" fmla="*/ 6179 w 10001"/>
              <a:gd name="connsiteY5" fmla="*/ 1313 h 10001"/>
              <a:gd name="connsiteX6" fmla="*/ 8150 w 10001"/>
              <a:gd name="connsiteY6" fmla="*/ 174 h 10001"/>
              <a:gd name="connsiteX7" fmla="*/ 9991 w 10001"/>
              <a:gd name="connsiteY7" fmla="*/ 32 h 10001"/>
              <a:gd name="connsiteX8" fmla="*/ 8845 w 10001"/>
              <a:gd name="connsiteY8" fmla="*/ 459 h 10001"/>
              <a:gd name="connsiteX9" fmla="*/ 7853 w 10001"/>
              <a:gd name="connsiteY9" fmla="*/ 1202 h 10001"/>
              <a:gd name="connsiteX10" fmla="*/ 6791 w 10001"/>
              <a:gd name="connsiteY10" fmla="*/ 2424 h 10001"/>
              <a:gd name="connsiteX11" fmla="*/ 5422 w 10001"/>
              <a:gd name="connsiteY11" fmla="*/ 4162 h 10001"/>
              <a:gd name="connsiteX12" fmla="*/ 4302 w 10001"/>
              <a:gd name="connsiteY12" fmla="*/ 5030 h 10001"/>
              <a:gd name="connsiteX13" fmla="*/ 597 w 10001"/>
              <a:gd name="connsiteY13" fmla="*/ 9605 h 10001"/>
              <a:gd name="connsiteX14" fmla="*/ 1 w 10001"/>
              <a:gd name="connsiteY14" fmla="*/ 9639 h 10001"/>
              <a:gd name="connsiteX0" fmla="*/ 1 w 10001"/>
              <a:gd name="connsiteY0" fmla="*/ 9639 h 10001"/>
              <a:gd name="connsiteX1" fmla="*/ 480 w 10001"/>
              <a:gd name="connsiteY1" fmla="*/ 8522 h 10001"/>
              <a:gd name="connsiteX2" fmla="*/ 1416 w 10001"/>
              <a:gd name="connsiteY2" fmla="*/ 6909 h 10001"/>
              <a:gd name="connsiteX3" fmla="*/ 2343 w 10001"/>
              <a:gd name="connsiteY3" fmla="*/ 5696 h 10001"/>
              <a:gd name="connsiteX4" fmla="*/ 3688 w 10001"/>
              <a:gd name="connsiteY4" fmla="*/ 4245 h 10001"/>
              <a:gd name="connsiteX5" fmla="*/ 6179 w 10001"/>
              <a:gd name="connsiteY5" fmla="*/ 1313 h 10001"/>
              <a:gd name="connsiteX6" fmla="*/ 8150 w 10001"/>
              <a:gd name="connsiteY6" fmla="*/ 174 h 10001"/>
              <a:gd name="connsiteX7" fmla="*/ 9991 w 10001"/>
              <a:gd name="connsiteY7" fmla="*/ 32 h 10001"/>
              <a:gd name="connsiteX8" fmla="*/ 8845 w 10001"/>
              <a:gd name="connsiteY8" fmla="*/ 459 h 10001"/>
              <a:gd name="connsiteX9" fmla="*/ 7853 w 10001"/>
              <a:gd name="connsiteY9" fmla="*/ 1202 h 10001"/>
              <a:gd name="connsiteX10" fmla="*/ 6791 w 10001"/>
              <a:gd name="connsiteY10" fmla="*/ 2424 h 10001"/>
              <a:gd name="connsiteX11" fmla="*/ 5422 w 10001"/>
              <a:gd name="connsiteY11" fmla="*/ 4162 h 10001"/>
              <a:gd name="connsiteX12" fmla="*/ 4302 w 10001"/>
              <a:gd name="connsiteY12" fmla="*/ 5030 h 10001"/>
              <a:gd name="connsiteX13" fmla="*/ 597 w 10001"/>
              <a:gd name="connsiteY13" fmla="*/ 9605 h 10001"/>
              <a:gd name="connsiteX14" fmla="*/ 1 w 10001"/>
              <a:gd name="connsiteY14" fmla="*/ 9639 h 10001"/>
              <a:gd name="connsiteX0" fmla="*/ 1 w 10001"/>
              <a:gd name="connsiteY0" fmla="*/ 9639 h 10001"/>
              <a:gd name="connsiteX1" fmla="*/ 480 w 10001"/>
              <a:gd name="connsiteY1" fmla="*/ 8522 h 10001"/>
              <a:gd name="connsiteX2" fmla="*/ 1258 w 10001"/>
              <a:gd name="connsiteY2" fmla="*/ 6732 h 10001"/>
              <a:gd name="connsiteX3" fmla="*/ 2343 w 10001"/>
              <a:gd name="connsiteY3" fmla="*/ 5696 h 10001"/>
              <a:gd name="connsiteX4" fmla="*/ 3688 w 10001"/>
              <a:gd name="connsiteY4" fmla="*/ 4245 h 10001"/>
              <a:gd name="connsiteX5" fmla="*/ 6179 w 10001"/>
              <a:gd name="connsiteY5" fmla="*/ 1313 h 10001"/>
              <a:gd name="connsiteX6" fmla="*/ 8150 w 10001"/>
              <a:gd name="connsiteY6" fmla="*/ 174 h 10001"/>
              <a:gd name="connsiteX7" fmla="*/ 9991 w 10001"/>
              <a:gd name="connsiteY7" fmla="*/ 32 h 10001"/>
              <a:gd name="connsiteX8" fmla="*/ 8845 w 10001"/>
              <a:gd name="connsiteY8" fmla="*/ 459 h 10001"/>
              <a:gd name="connsiteX9" fmla="*/ 7853 w 10001"/>
              <a:gd name="connsiteY9" fmla="*/ 1202 h 10001"/>
              <a:gd name="connsiteX10" fmla="*/ 6791 w 10001"/>
              <a:gd name="connsiteY10" fmla="*/ 2424 h 10001"/>
              <a:gd name="connsiteX11" fmla="*/ 5422 w 10001"/>
              <a:gd name="connsiteY11" fmla="*/ 4162 h 10001"/>
              <a:gd name="connsiteX12" fmla="*/ 4302 w 10001"/>
              <a:gd name="connsiteY12" fmla="*/ 5030 h 10001"/>
              <a:gd name="connsiteX13" fmla="*/ 597 w 10001"/>
              <a:gd name="connsiteY13" fmla="*/ 9605 h 10001"/>
              <a:gd name="connsiteX14" fmla="*/ 1 w 10001"/>
              <a:gd name="connsiteY14" fmla="*/ 9639 h 10001"/>
              <a:gd name="connsiteX0" fmla="*/ 1 w 10001"/>
              <a:gd name="connsiteY0" fmla="*/ 9639 h 10001"/>
              <a:gd name="connsiteX1" fmla="*/ 480 w 10001"/>
              <a:gd name="connsiteY1" fmla="*/ 8522 h 10001"/>
              <a:gd name="connsiteX2" fmla="*/ 1258 w 10001"/>
              <a:gd name="connsiteY2" fmla="*/ 6732 h 10001"/>
              <a:gd name="connsiteX3" fmla="*/ 2343 w 10001"/>
              <a:gd name="connsiteY3" fmla="*/ 5696 h 10001"/>
              <a:gd name="connsiteX4" fmla="*/ 3688 w 10001"/>
              <a:gd name="connsiteY4" fmla="*/ 4245 h 10001"/>
              <a:gd name="connsiteX5" fmla="*/ 6179 w 10001"/>
              <a:gd name="connsiteY5" fmla="*/ 1313 h 10001"/>
              <a:gd name="connsiteX6" fmla="*/ 8150 w 10001"/>
              <a:gd name="connsiteY6" fmla="*/ 174 h 10001"/>
              <a:gd name="connsiteX7" fmla="*/ 9991 w 10001"/>
              <a:gd name="connsiteY7" fmla="*/ 32 h 10001"/>
              <a:gd name="connsiteX8" fmla="*/ 8845 w 10001"/>
              <a:gd name="connsiteY8" fmla="*/ 459 h 10001"/>
              <a:gd name="connsiteX9" fmla="*/ 7853 w 10001"/>
              <a:gd name="connsiteY9" fmla="*/ 1202 h 10001"/>
              <a:gd name="connsiteX10" fmla="*/ 6791 w 10001"/>
              <a:gd name="connsiteY10" fmla="*/ 2424 h 10001"/>
              <a:gd name="connsiteX11" fmla="*/ 5377 w 10001"/>
              <a:gd name="connsiteY11" fmla="*/ 4059 h 10001"/>
              <a:gd name="connsiteX12" fmla="*/ 4302 w 10001"/>
              <a:gd name="connsiteY12" fmla="*/ 5030 h 10001"/>
              <a:gd name="connsiteX13" fmla="*/ 597 w 10001"/>
              <a:gd name="connsiteY13" fmla="*/ 9605 h 10001"/>
              <a:gd name="connsiteX14" fmla="*/ 1 w 10001"/>
              <a:gd name="connsiteY14" fmla="*/ 9639 h 10001"/>
              <a:gd name="connsiteX0" fmla="*/ 150 w 10150"/>
              <a:gd name="connsiteY0" fmla="*/ 9639 h 9753"/>
              <a:gd name="connsiteX1" fmla="*/ 629 w 10150"/>
              <a:gd name="connsiteY1" fmla="*/ 8522 h 9753"/>
              <a:gd name="connsiteX2" fmla="*/ 1407 w 10150"/>
              <a:gd name="connsiteY2" fmla="*/ 6732 h 9753"/>
              <a:gd name="connsiteX3" fmla="*/ 2492 w 10150"/>
              <a:gd name="connsiteY3" fmla="*/ 5696 h 9753"/>
              <a:gd name="connsiteX4" fmla="*/ 3837 w 10150"/>
              <a:gd name="connsiteY4" fmla="*/ 4245 h 9753"/>
              <a:gd name="connsiteX5" fmla="*/ 6328 w 10150"/>
              <a:gd name="connsiteY5" fmla="*/ 1313 h 9753"/>
              <a:gd name="connsiteX6" fmla="*/ 8299 w 10150"/>
              <a:gd name="connsiteY6" fmla="*/ 174 h 9753"/>
              <a:gd name="connsiteX7" fmla="*/ 10140 w 10150"/>
              <a:gd name="connsiteY7" fmla="*/ 32 h 9753"/>
              <a:gd name="connsiteX8" fmla="*/ 8994 w 10150"/>
              <a:gd name="connsiteY8" fmla="*/ 459 h 9753"/>
              <a:gd name="connsiteX9" fmla="*/ 8002 w 10150"/>
              <a:gd name="connsiteY9" fmla="*/ 1202 h 9753"/>
              <a:gd name="connsiteX10" fmla="*/ 6940 w 10150"/>
              <a:gd name="connsiteY10" fmla="*/ 2424 h 9753"/>
              <a:gd name="connsiteX11" fmla="*/ 5526 w 10150"/>
              <a:gd name="connsiteY11" fmla="*/ 4059 h 9753"/>
              <a:gd name="connsiteX12" fmla="*/ 4451 w 10150"/>
              <a:gd name="connsiteY12" fmla="*/ 5030 h 9753"/>
              <a:gd name="connsiteX13" fmla="*/ 3407 w 10150"/>
              <a:gd name="connsiteY13" fmla="*/ 5691 h 9753"/>
              <a:gd name="connsiteX14" fmla="*/ 150 w 10150"/>
              <a:gd name="connsiteY14" fmla="*/ 9639 h 9753"/>
              <a:gd name="connsiteX0" fmla="*/ 148 w 10000"/>
              <a:gd name="connsiteY0" fmla="*/ 9883 h 10000"/>
              <a:gd name="connsiteX1" fmla="*/ 620 w 10000"/>
              <a:gd name="connsiteY1" fmla="*/ 8738 h 10000"/>
              <a:gd name="connsiteX2" fmla="*/ 1386 w 10000"/>
              <a:gd name="connsiteY2" fmla="*/ 6902 h 10000"/>
              <a:gd name="connsiteX3" fmla="*/ 2455 w 10000"/>
              <a:gd name="connsiteY3" fmla="*/ 5840 h 10000"/>
              <a:gd name="connsiteX4" fmla="*/ 3780 w 10000"/>
              <a:gd name="connsiteY4" fmla="*/ 4353 h 10000"/>
              <a:gd name="connsiteX5" fmla="*/ 6234 w 10000"/>
              <a:gd name="connsiteY5" fmla="*/ 1346 h 10000"/>
              <a:gd name="connsiteX6" fmla="*/ 8176 w 10000"/>
              <a:gd name="connsiteY6" fmla="*/ 178 h 10000"/>
              <a:gd name="connsiteX7" fmla="*/ 9990 w 10000"/>
              <a:gd name="connsiteY7" fmla="*/ 33 h 10000"/>
              <a:gd name="connsiteX8" fmla="*/ 8861 w 10000"/>
              <a:gd name="connsiteY8" fmla="*/ 471 h 10000"/>
              <a:gd name="connsiteX9" fmla="*/ 7884 w 10000"/>
              <a:gd name="connsiteY9" fmla="*/ 1232 h 10000"/>
              <a:gd name="connsiteX10" fmla="*/ 6837 w 10000"/>
              <a:gd name="connsiteY10" fmla="*/ 2485 h 10000"/>
              <a:gd name="connsiteX11" fmla="*/ 5444 w 10000"/>
              <a:gd name="connsiteY11" fmla="*/ 4162 h 10000"/>
              <a:gd name="connsiteX12" fmla="*/ 4496 w 10000"/>
              <a:gd name="connsiteY12" fmla="*/ 4961 h 10000"/>
              <a:gd name="connsiteX13" fmla="*/ 3357 w 10000"/>
              <a:gd name="connsiteY13" fmla="*/ 5835 h 10000"/>
              <a:gd name="connsiteX14" fmla="*/ 148 w 10000"/>
              <a:gd name="connsiteY14" fmla="*/ 9883 h 10000"/>
              <a:gd name="connsiteX0" fmla="*/ 1685 w 9404"/>
              <a:gd name="connsiteY0" fmla="*/ 6473 h 8740"/>
              <a:gd name="connsiteX1" fmla="*/ 24 w 9404"/>
              <a:gd name="connsiteY1" fmla="*/ 8738 h 8740"/>
              <a:gd name="connsiteX2" fmla="*/ 790 w 9404"/>
              <a:gd name="connsiteY2" fmla="*/ 6902 h 8740"/>
              <a:gd name="connsiteX3" fmla="*/ 1859 w 9404"/>
              <a:gd name="connsiteY3" fmla="*/ 5840 h 8740"/>
              <a:gd name="connsiteX4" fmla="*/ 3184 w 9404"/>
              <a:gd name="connsiteY4" fmla="*/ 4353 h 8740"/>
              <a:gd name="connsiteX5" fmla="*/ 5638 w 9404"/>
              <a:gd name="connsiteY5" fmla="*/ 1346 h 8740"/>
              <a:gd name="connsiteX6" fmla="*/ 7580 w 9404"/>
              <a:gd name="connsiteY6" fmla="*/ 178 h 8740"/>
              <a:gd name="connsiteX7" fmla="*/ 9394 w 9404"/>
              <a:gd name="connsiteY7" fmla="*/ 33 h 8740"/>
              <a:gd name="connsiteX8" fmla="*/ 8265 w 9404"/>
              <a:gd name="connsiteY8" fmla="*/ 471 h 8740"/>
              <a:gd name="connsiteX9" fmla="*/ 7288 w 9404"/>
              <a:gd name="connsiteY9" fmla="*/ 1232 h 8740"/>
              <a:gd name="connsiteX10" fmla="*/ 6241 w 9404"/>
              <a:gd name="connsiteY10" fmla="*/ 2485 h 8740"/>
              <a:gd name="connsiteX11" fmla="*/ 4848 w 9404"/>
              <a:gd name="connsiteY11" fmla="*/ 4162 h 8740"/>
              <a:gd name="connsiteX12" fmla="*/ 3900 w 9404"/>
              <a:gd name="connsiteY12" fmla="*/ 4961 h 8740"/>
              <a:gd name="connsiteX13" fmla="*/ 2761 w 9404"/>
              <a:gd name="connsiteY13" fmla="*/ 5835 h 8740"/>
              <a:gd name="connsiteX14" fmla="*/ 1685 w 9404"/>
              <a:gd name="connsiteY14" fmla="*/ 6473 h 8740"/>
              <a:gd name="connsiteX0" fmla="*/ 1792 w 9999"/>
              <a:gd name="connsiteY0" fmla="*/ 7406 h 10001"/>
              <a:gd name="connsiteX1" fmla="*/ 26 w 9999"/>
              <a:gd name="connsiteY1" fmla="*/ 9998 h 10001"/>
              <a:gd name="connsiteX2" fmla="*/ 840 w 9999"/>
              <a:gd name="connsiteY2" fmla="*/ 7897 h 10001"/>
              <a:gd name="connsiteX3" fmla="*/ 2284 w 9999"/>
              <a:gd name="connsiteY3" fmla="*/ 6337 h 10001"/>
              <a:gd name="connsiteX4" fmla="*/ 3386 w 9999"/>
              <a:gd name="connsiteY4" fmla="*/ 4981 h 10001"/>
              <a:gd name="connsiteX5" fmla="*/ 5995 w 9999"/>
              <a:gd name="connsiteY5" fmla="*/ 1540 h 10001"/>
              <a:gd name="connsiteX6" fmla="*/ 8060 w 9999"/>
              <a:gd name="connsiteY6" fmla="*/ 204 h 10001"/>
              <a:gd name="connsiteX7" fmla="*/ 9989 w 9999"/>
              <a:gd name="connsiteY7" fmla="*/ 38 h 10001"/>
              <a:gd name="connsiteX8" fmla="*/ 8789 w 9999"/>
              <a:gd name="connsiteY8" fmla="*/ 539 h 10001"/>
              <a:gd name="connsiteX9" fmla="*/ 7750 w 9999"/>
              <a:gd name="connsiteY9" fmla="*/ 1410 h 10001"/>
              <a:gd name="connsiteX10" fmla="*/ 6637 w 9999"/>
              <a:gd name="connsiteY10" fmla="*/ 2843 h 10001"/>
              <a:gd name="connsiteX11" fmla="*/ 5155 w 9999"/>
              <a:gd name="connsiteY11" fmla="*/ 4762 h 10001"/>
              <a:gd name="connsiteX12" fmla="*/ 4147 w 9999"/>
              <a:gd name="connsiteY12" fmla="*/ 5676 h 10001"/>
              <a:gd name="connsiteX13" fmla="*/ 2936 w 9999"/>
              <a:gd name="connsiteY13" fmla="*/ 6676 h 10001"/>
              <a:gd name="connsiteX14" fmla="*/ 1792 w 9999"/>
              <a:gd name="connsiteY14" fmla="*/ 7406 h 10001"/>
              <a:gd name="connsiteX0" fmla="*/ 1769 w 9977"/>
              <a:gd name="connsiteY0" fmla="*/ 7405 h 9997"/>
              <a:gd name="connsiteX1" fmla="*/ 3 w 9977"/>
              <a:gd name="connsiteY1" fmla="*/ 9997 h 9997"/>
              <a:gd name="connsiteX2" fmla="*/ 1384 w 9977"/>
              <a:gd name="connsiteY2" fmla="*/ 7171 h 9997"/>
              <a:gd name="connsiteX3" fmla="*/ 2261 w 9977"/>
              <a:gd name="connsiteY3" fmla="*/ 6336 h 9997"/>
              <a:gd name="connsiteX4" fmla="*/ 3363 w 9977"/>
              <a:gd name="connsiteY4" fmla="*/ 4981 h 9997"/>
              <a:gd name="connsiteX5" fmla="*/ 5973 w 9977"/>
              <a:gd name="connsiteY5" fmla="*/ 1540 h 9997"/>
              <a:gd name="connsiteX6" fmla="*/ 8038 w 9977"/>
              <a:gd name="connsiteY6" fmla="*/ 204 h 9997"/>
              <a:gd name="connsiteX7" fmla="*/ 9967 w 9977"/>
              <a:gd name="connsiteY7" fmla="*/ 38 h 9997"/>
              <a:gd name="connsiteX8" fmla="*/ 8767 w 9977"/>
              <a:gd name="connsiteY8" fmla="*/ 539 h 9997"/>
              <a:gd name="connsiteX9" fmla="*/ 7728 w 9977"/>
              <a:gd name="connsiteY9" fmla="*/ 1410 h 9997"/>
              <a:gd name="connsiteX10" fmla="*/ 6615 w 9977"/>
              <a:gd name="connsiteY10" fmla="*/ 2843 h 9997"/>
              <a:gd name="connsiteX11" fmla="*/ 5133 w 9977"/>
              <a:gd name="connsiteY11" fmla="*/ 4762 h 9997"/>
              <a:gd name="connsiteX12" fmla="*/ 4124 w 9977"/>
              <a:gd name="connsiteY12" fmla="*/ 5675 h 9997"/>
              <a:gd name="connsiteX13" fmla="*/ 2913 w 9977"/>
              <a:gd name="connsiteY13" fmla="*/ 6675 h 9997"/>
              <a:gd name="connsiteX14" fmla="*/ 1769 w 9977"/>
              <a:gd name="connsiteY14" fmla="*/ 7405 h 9997"/>
              <a:gd name="connsiteX0" fmla="*/ 1325 w 9552"/>
              <a:gd name="connsiteY0" fmla="*/ 7407 h 8120"/>
              <a:gd name="connsiteX1" fmla="*/ 5 w 9552"/>
              <a:gd name="connsiteY1" fmla="*/ 8118 h 8120"/>
              <a:gd name="connsiteX2" fmla="*/ 939 w 9552"/>
              <a:gd name="connsiteY2" fmla="*/ 7173 h 8120"/>
              <a:gd name="connsiteX3" fmla="*/ 1818 w 9552"/>
              <a:gd name="connsiteY3" fmla="*/ 6338 h 8120"/>
              <a:gd name="connsiteX4" fmla="*/ 2923 w 9552"/>
              <a:gd name="connsiteY4" fmla="*/ 4982 h 8120"/>
              <a:gd name="connsiteX5" fmla="*/ 5539 w 9552"/>
              <a:gd name="connsiteY5" fmla="*/ 1540 h 8120"/>
              <a:gd name="connsiteX6" fmla="*/ 7609 w 9552"/>
              <a:gd name="connsiteY6" fmla="*/ 204 h 8120"/>
              <a:gd name="connsiteX7" fmla="*/ 9542 w 9552"/>
              <a:gd name="connsiteY7" fmla="*/ 38 h 8120"/>
              <a:gd name="connsiteX8" fmla="*/ 8339 w 9552"/>
              <a:gd name="connsiteY8" fmla="*/ 539 h 8120"/>
              <a:gd name="connsiteX9" fmla="*/ 7298 w 9552"/>
              <a:gd name="connsiteY9" fmla="*/ 1410 h 8120"/>
              <a:gd name="connsiteX10" fmla="*/ 6182 w 9552"/>
              <a:gd name="connsiteY10" fmla="*/ 2844 h 8120"/>
              <a:gd name="connsiteX11" fmla="*/ 4697 w 9552"/>
              <a:gd name="connsiteY11" fmla="*/ 4763 h 8120"/>
              <a:gd name="connsiteX12" fmla="*/ 3686 w 9552"/>
              <a:gd name="connsiteY12" fmla="*/ 5677 h 8120"/>
              <a:gd name="connsiteX13" fmla="*/ 2472 w 9552"/>
              <a:gd name="connsiteY13" fmla="*/ 6677 h 8120"/>
              <a:gd name="connsiteX14" fmla="*/ 1325 w 9552"/>
              <a:gd name="connsiteY14" fmla="*/ 7407 h 8120"/>
              <a:gd name="connsiteX0" fmla="*/ 1387 w 10001"/>
              <a:gd name="connsiteY0" fmla="*/ 9122 h 10000"/>
              <a:gd name="connsiteX1" fmla="*/ 5 w 10001"/>
              <a:gd name="connsiteY1" fmla="*/ 9998 h 10000"/>
              <a:gd name="connsiteX2" fmla="*/ 983 w 10001"/>
              <a:gd name="connsiteY2" fmla="*/ 8834 h 10000"/>
              <a:gd name="connsiteX3" fmla="*/ 1903 w 10001"/>
              <a:gd name="connsiteY3" fmla="*/ 7805 h 10000"/>
              <a:gd name="connsiteX4" fmla="*/ 3060 w 10001"/>
              <a:gd name="connsiteY4" fmla="*/ 6135 h 10000"/>
              <a:gd name="connsiteX5" fmla="*/ 5799 w 10001"/>
              <a:gd name="connsiteY5" fmla="*/ 1897 h 10000"/>
              <a:gd name="connsiteX6" fmla="*/ 7966 w 10001"/>
              <a:gd name="connsiteY6" fmla="*/ 251 h 10000"/>
              <a:gd name="connsiteX7" fmla="*/ 9990 w 10001"/>
              <a:gd name="connsiteY7" fmla="*/ 47 h 10000"/>
              <a:gd name="connsiteX8" fmla="*/ 8730 w 10001"/>
              <a:gd name="connsiteY8" fmla="*/ 664 h 10000"/>
              <a:gd name="connsiteX9" fmla="*/ 7640 w 10001"/>
              <a:gd name="connsiteY9" fmla="*/ 1736 h 10000"/>
              <a:gd name="connsiteX10" fmla="*/ 6472 w 10001"/>
              <a:gd name="connsiteY10" fmla="*/ 3502 h 10000"/>
              <a:gd name="connsiteX11" fmla="*/ 4917 w 10001"/>
              <a:gd name="connsiteY11" fmla="*/ 5866 h 10000"/>
              <a:gd name="connsiteX12" fmla="*/ 3859 w 10001"/>
              <a:gd name="connsiteY12" fmla="*/ 6991 h 10000"/>
              <a:gd name="connsiteX13" fmla="*/ 2588 w 10001"/>
              <a:gd name="connsiteY13" fmla="*/ 8223 h 10000"/>
              <a:gd name="connsiteX14" fmla="*/ 1387 w 10001"/>
              <a:gd name="connsiteY14" fmla="*/ 9122 h 10000"/>
              <a:gd name="connsiteX0" fmla="*/ 1387 w 10001"/>
              <a:gd name="connsiteY0" fmla="*/ 9122 h 10000"/>
              <a:gd name="connsiteX1" fmla="*/ 5 w 10001"/>
              <a:gd name="connsiteY1" fmla="*/ 9998 h 10000"/>
              <a:gd name="connsiteX2" fmla="*/ 983 w 10001"/>
              <a:gd name="connsiteY2" fmla="*/ 8834 h 10000"/>
              <a:gd name="connsiteX3" fmla="*/ 1903 w 10001"/>
              <a:gd name="connsiteY3" fmla="*/ 7805 h 10000"/>
              <a:gd name="connsiteX4" fmla="*/ 3060 w 10001"/>
              <a:gd name="connsiteY4" fmla="*/ 6135 h 10000"/>
              <a:gd name="connsiteX5" fmla="*/ 5799 w 10001"/>
              <a:gd name="connsiteY5" fmla="*/ 1897 h 10000"/>
              <a:gd name="connsiteX6" fmla="*/ 7966 w 10001"/>
              <a:gd name="connsiteY6" fmla="*/ 251 h 10000"/>
              <a:gd name="connsiteX7" fmla="*/ 9990 w 10001"/>
              <a:gd name="connsiteY7" fmla="*/ 47 h 10000"/>
              <a:gd name="connsiteX8" fmla="*/ 8730 w 10001"/>
              <a:gd name="connsiteY8" fmla="*/ 664 h 10000"/>
              <a:gd name="connsiteX9" fmla="*/ 7640 w 10001"/>
              <a:gd name="connsiteY9" fmla="*/ 1736 h 10000"/>
              <a:gd name="connsiteX10" fmla="*/ 6472 w 10001"/>
              <a:gd name="connsiteY10" fmla="*/ 3502 h 10000"/>
              <a:gd name="connsiteX11" fmla="*/ 4917 w 10001"/>
              <a:gd name="connsiteY11" fmla="*/ 5866 h 10000"/>
              <a:gd name="connsiteX12" fmla="*/ 3859 w 10001"/>
              <a:gd name="connsiteY12" fmla="*/ 6991 h 10000"/>
              <a:gd name="connsiteX13" fmla="*/ 2588 w 10001"/>
              <a:gd name="connsiteY13" fmla="*/ 8223 h 10000"/>
              <a:gd name="connsiteX14" fmla="*/ 1387 w 10001"/>
              <a:gd name="connsiteY14" fmla="*/ 9122 h 10000"/>
              <a:gd name="connsiteX0" fmla="*/ 1387 w 10001"/>
              <a:gd name="connsiteY0" fmla="*/ 9122 h 10000"/>
              <a:gd name="connsiteX1" fmla="*/ 5 w 10001"/>
              <a:gd name="connsiteY1" fmla="*/ 9998 h 10000"/>
              <a:gd name="connsiteX2" fmla="*/ 983 w 10001"/>
              <a:gd name="connsiteY2" fmla="*/ 8834 h 10000"/>
              <a:gd name="connsiteX3" fmla="*/ 1903 w 10001"/>
              <a:gd name="connsiteY3" fmla="*/ 7805 h 10000"/>
              <a:gd name="connsiteX4" fmla="*/ 3060 w 10001"/>
              <a:gd name="connsiteY4" fmla="*/ 6135 h 10000"/>
              <a:gd name="connsiteX5" fmla="*/ 5799 w 10001"/>
              <a:gd name="connsiteY5" fmla="*/ 1897 h 10000"/>
              <a:gd name="connsiteX6" fmla="*/ 7966 w 10001"/>
              <a:gd name="connsiteY6" fmla="*/ 251 h 10000"/>
              <a:gd name="connsiteX7" fmla="*/ 9990 w 10001"/>
              <a:gd name="connsiteY7" fmla="*/ 47 h 10000"/>
              <a:gd name="connsiteX8" fmla="*/ 8730 w 10001"/>
              <a:gd name="connsiteY8" fmla="*/ 664 h 10000"/>
              <a:gd name="connsiteX9" fmla="*/ 7640 w 10001"/>
              <a:gd name="connsiteY9" fmla="*/ 1736 h 10000"/>
              <a:gd name="connsiteX10" fmla="*/ 6472 w 10001"/>
              <a:gd name="connsiteY10" fmla="*/ 3502 h 10000"/>
              <a:gd name="connsiteX11" fmla="*/ 4917 w 10001"/>
              <a:gd name="connsiteY11" fmla="*/ 5845 h 10000"/>
              <a:gd name="connsiteX12" fmla="*/ 3859 w 10001"/>
              <a:gd name="connsiteY12" fmla="*/ 6991 h 10000"/>
              <a:gd name="connsiteX13" fmla="*/ 2588 w 10001"/>
              <a:gd name="connsiteY13" fmla="*/ 8223 h 10000"/>
              <a:gd name="connsiteX14" fmla="*/ 1387 w 10001"/>
              <a:gd name="connsiteY14" fmla="*/ 9122 h 10000"/>
              <a:gd name="connsiteX0" fmla="*/ 1387 w 10001"/>
              <a:gd name="connsiteY0" fmla="*/ 9122 h 10000"/>
              <a:gd name="connsiteX1" fmla="*/ 5 w 10001"/>
              <a:gd name="connsiteY1" fmla="*/ 9998 h 10000"/>
              <a:gd name="connsiteX2" fmla="*/ 983 w 10001"/>
              <a:gd name="connsiteY2" fmla="*/ 8834 h 10000"/>
              <a:gd name="connsiteX3" fmla="*/ 1903 w 10001"/>
              <a:gd name="connsiteY3" fmla="*/ 7805 h 10000"/>
              <a:gd name="connsiteX4" fmla="*/ 3060 w 10001"/>
              <a:gd name="connsiteY4" fmla="*/ 6135 h 10000"/>
              <a:gd name="connsiteX5" fmla="*/ 5799 w 10001"/>
              <a:gd name="connsiteY5" fmla="*/ 1897 h 10000"/>
              <a:gd name="connsiteX6" fmla="*/ 7966 w 10001"/>
              <a:gd name="connsiteY6" fmla="*/ 251 h 10000"/>
              <a:gd name="connsiteX7" fmla="*/ 9990 w 10001"/>
              <a:gd name="connsiteY7" fmla="*/ 47 h 10000"/>
              <a:gd name="connsiteX8" fmla="*/ 8730 w 10001"/>
              <a:gd name="connsiteY8" fmla="*/ 664 h 10000"/>
              <a:gd name="connsiteX9" fmla="*/ 7640 w 10001"/>
              <a:gd name="connsiteY9" fmla="*/ 1736 h 10000"/>
              <a:gd name="connsiteX10" fmla="*/ 6472 w 10001"/>
              <a:gd name="connsiteY10" fmla="*/ 3502 h 10000"/>
              <a:gd name="connsiteX11" fmla="*/ 4917 w 10001"/>
              <a:gd name="connsiteY11" fmla="*/ 5845 h 10000"/>
              <a:gd name="connsiteX12" fmla="*/ 4333 w 10001"/>
              <a:gd name="connsiteY12" fmla="*/ 6438 h 10000"/>
              <a:gd name="connsiteX13" fmla="*/ 3859 w 10001"/>
              <a:gd name="connsiteY13" fmla="*/ 6991 h 10000"/>
              <a:gd name="connsiteX14" fmla="*/ 2588 w 10001"/>
              <a:gd name="connsiteY14" fmla="*/ 8223 h 10000"/>
              <a:gd name="connsiteX15" fmla="*/ 1387 w 10001"/>
              <a:gd name="connsiteY15" fmla="*/ 9122 h 10000"/>
              <a:gd name="connsiteX0" fmla="*/ 1387 w 10001"/>
              <a:gd name="connsiteY0" fmla="*/ 9122 h 10000"/>
              <a:gd name="connsiteX1" fmla="*/ 5 w 10001"/>
              <a:gd name="connsiteY1" fmla="*/ 9998 h 10000"/>
              <a:gd name="connsiteX2" fmla="*/ 983 w 10001"/>
              <a:gd name="connsiteY2" fmla="*/ 8834 h 10000"/>
              <a:gd name="connsiteX3" fmla="*/ 1903 w 10001"/>
              <a:gd name="connsiteY3" fmla="*/ 7805 h 10000"/>
              <a:gd name="connsiteX4" fmla="*/ 3060 w 10001"/>
              <a:gd name="connsiteY4" fmla="*/ 6135 h 10000"/>
              <a:gd name="connsiteX5" fmla="*/ 5799 w 10001"/>
              <a:gd name="connsiteY5" fmla="*/ 1897 h 10000"/>
              <a:gd name="connsiteX6" fmla="*/ 7966 w 10001"/>
              <a:gd name="connsiteY6" fmla="*/ 251 h 10000"/>
              <a:gd name="connsiteX7" fmla="*/ 9990 w 10001"/>
              <a:gd name="connsiteY7" fmla="*/ 47 h 10000"/>
              <a:gd name="connsiteX8" fmla="*/ 8730 w 10001"/>
              <a:gd name="connsiteY8" fmla="*/ 664 h 10000"/>
              <a:gd name="connsiteX9" fmla="*/ 7640 w 10001"/>
              <a:gd name="connsiteY9" fmla="*/ 1736 h 10000"/>
              <a:gd name="connsiteX10" fmla="*/ 6472 w 10001"/>
              <a:gd name="connsiteY10" fmla="*/ 3502 h 10000"/>
              <a:gd name="connsiteX11" fmla="*/ 4917 w 10001"/>
              <a:gd name="connsiteY11" fmla="*/ 5802 h 10000"/>
              <a:gd name="connsiteX12" fmla="*/ 4333 w 10001"/>
              <a:gd name="connsiteY12" fmla="*/ 6438 h 10000"/>
              <a:gd name="connsiteX13" fmla="*/ 3859 w 10001"/>
              <a:gd name="connsiteY13" fmla="*/ 6991 h 10000"/>
              <a:gd name="connsiteX14" fmla="*/ 2588 w 10001"/>
              <a:gd name="connsiteY14" fmla="*/ 8223 h 10000"/>
              <a:gd name="connsiteX15" fmla="*/ 1387 w 10001"/>
              <a:gd name="connsiteY15" fmla="*/ 9122 h 10000"/>
              <a:gd name="connsiteX0" fmla="*/ 1387 w 10001"/>
              <a:gd name="connsiteY0" fmla="*/ 9122 h 10000"/>
              <a:gd name="connsiteX1" fmla="*/ 5 w 10001"/>
              <a:gd name="connsiteY1" fmla="*/ 9998 h 10000"/>
              <a:gd name="connsiteX2" fmla="*/ 983 w 10001"/>
              <a:gd name="connsiteY2" fmla="*/ 8834 h 10000"/>
              <a:gd name="connsiteX3" fmla="*/ 1903 w 10001"/>
              <a:gd name="connsiteY3" fmla="*/ 7805 h 10000"/>
              <a:gd name="connsiteX4" fmla="*/ 3060 w 10001"/>
              <a:gd name="connsiteY4" fmla="*/ 6135 h 10000"/>
              <a:gd name="connsiteX5" fmla="*/ 5799 w 10001"/>
              <a:gd name="connsiteY5" fmla="*/ 1897 h 10000"/>
              <a:gd name="connsiteX6" fmla="*/ 7966 w 10001"/>
              <a:gd name="connsiteY6" fmla="*/ 251 h 10000"/>
              <a:gd name="connsiteX7" fmla="*/ 9990 w 10001"/>
              <a:gd name="connsiteY7" fmla="*/ 47 h 10000"/>
              <a:gd name="connsiteX8" fmla="*/ 8730 w 10001"/>
              <a:gd name="connsiteY8" fmla="*/ 664 h 10000"/>
              <a:gd name="connsiteX9" fmla="*/ 7640 w 10001"/>
              <a:gd name="connsiteY9" fmla="*/ 1736 h 10000"/>
              <a:gd name="connsiteX10" fmla="*/ 6472 w 10001"/>
              <a:gd name="connsiteY10" fmla="*/ 3502 h 10000"/>
              <a:gd name="connsiteX11" fmla="*/ 4917 w 10001"/>
              <a:gd name="connsiteY11" fmla="*/ 5802 h 10000"/>
              <a:gd name="connsiteX12" fmla="*/ 4333 w 10001"/>
              <a:gd name="connsiteY12" fmla="*/ 6502 h 10000"/>
              <a:gd name="connsiteX13" fmla="*/ 3859 w 10001"/>
              <a:gd name="connsiteY13" fmla="*/ 6991 h 10000"/>
              <a:gd name="connsiteX14" fmla="*/ 2588 w 10001"/>
              <a:gd name="connsiteY14" fmla="*/ 8223 h 10000"/>
              <a:gd name="connsiteX15" fmla="*/ 1387 w 10001"/>
              <a:gd name="connsiteY15" fmla="*/ 9122 h 10000"/>
              <a:gd name="connsiteX0" fmla="*/ 1387 w 10001"/>
              <a:gd name="connsiteY0" fmla="*/ 9122 h 10000"/>
              <a:gd name="connsiteX1" fmla="*/ 5 w 10001"/>
              <a:gd name="connsiteY1" fmla="*/ 9998 h 10000"/>
              <a:gd name="connsiteX2" fmla="*/ 983 w 10001"/>
              <a:gd name="connsiteY2" fmla="*/ 8834 h 10000"/>
              <a:gd name="connsiteX3" fmla="*/ 1903 w 10001"/>
              <a:gd name="connsiteY3" fmla="*/ 7805 h 10000"/>
              <a:gd name="connsiteX4" fmla="*/ 3060 w 10001"/>
              <a:gd name="connsiteY4" fmla="*/ 6135 h 10000"/>
              <a:gd name="connsiteX5" fmla="*/ 5799 w 10001"/>
              <a:gd name="connsiteY5" fmla="*/ 1897 h 10000"/>
              <a:gd name="connsiteX6" fmla="*/ 7966 w 10001"/>
              <a:gd name="connsiteY6" fmla="*/ 251 h 10000"/>
              <a:gd name="connsiteX7" fmla="*/ 9990 w 10001"/>
              <a:gd name="connsiteY7" fmla="*/ 47 h 10000"/>
              <a:gd name="connsiteX8" fmla="*/ 8730 w 10001"/>
              <a:gd name="connsiteY8" fmla="*/ 664 h 10000"/>
              <a:gd name="connsiteX9" fmla="*/ 7640 w 10001"/>
              <a:gd name="connsiteY9" fmla="*/ 1736 h 10000"/>
              <a:gd name="connsiteX10" fmla="*/ 6472 w 10001"/>
              <a:gd name="connsiteY10" fmla="*/ 3502 h 10000"/>
              <a:gd name="connsiteX11" fmla="*/ 4917 w 10001"/>
              <a:gd name="connsiteY11" fmla="*/ 5802 h 10000"/>
              <a:gd name="connsiteX12" fmla="*/ 4333 w 10001"/>
              <a:gd name="connsiteY12" fmla="*/ 6502 h 10000"/>
              <a:gd name="connsiteX13" fmla="*/ 3859 w 10001"/>
              <a:gd name="connsiteY13" fmla="*/ 6991 h 10000"/>
              <a:gd name="connsiteX14" fmla="*/ 2563 w 10001"/>
              <a:gd name="connsiteY14" fmla="*/ 8223 h 10000"/>
              <a:gd name="connsiteX15" fmla="*/ 1387 w 10001"/>
              <a:gd name="connsiteY15" fmla="*/ 9122 h 10000"/>
              <a:gd name="connsiteX0" fmla="*/ 1387 w 10001"/>
              <a:gd name="connsiteY0" fmla="*/ 9122 h 10000"/>
              <a:gd name="connsiteX1" fmla="*/ 5 w 10001"/>
              <a:gd name="connsiteY1" fmla="*/ 9998 h 10000"/>
              <a:gd name="connsiteX2" fmla="*/ 983 w 10001"/>
              <a:gd name="connsiteY2" fmla="*/ 8834 h 10000"/>
              <a:gd name="connsiteX3" fmla="*/ 1903 w 10001"/>
              <a:gd name="connsiteY3" fmla="*/ 7805 h 10000"/>
              <a:gd name="connsiteX4" fmla="*/ 3060 w 10001"/>
              <a:gd name="connsiteY4" fmla="*/ 6135 h 10000"/>
              <a:gd name="connsiteX5" fmla="*/ 5799 w 10001"/>
              <a:gd name="connsiteY5" fmla="*/ 1897 h 10000"/>
              <a:gd name="connsiteX6" fmla="*/ 7966 w 10001"/>
              <a:gd name="connsiteY6" fmla="*/ 251 h 10000"/>
              <a:gd name="connsiteX7" fmla="*/ 9990 w 10001"/>
              <a:gd name="connsiteY7" fmla="*/ 47 h 10000"/>
              <a:gd name="connsiteX8" fmla="*/ 8730 w 10001"/>
              <a:gd name="connsiteY8" fmla="*/ 664 h 10000"/>
              <a:gd name="connsiteX9" fmla="*/ 7640 w 10001"/>
              <a:gd name="connsiteY9" fmla="*/ 1736 h 10000"/>
              <a:gd name="connsiteX10" fmla="*/ 6472 w 10001"/>
              <a:gd name="connsiteY10" fmla="*/ 3502 h 10000"/>
              <a:gd name="connsiteX11" fmla="*/ 4917 w 10001"/>
              <a:gd name="connsiteY11" fmla="*/ 5802 h 10000"/>
              <a:gd name="connsiteX12" fmla="*/ 4259 w 10001"/>
              <a:gd name="connsiteY12" fmla="*/ 6545 h 10000"/>
              <a:gd name="connsiteX13" fmla="*/ 3859 w 10001"/>
              <a:gd name="connsiteY13" fmla="*/ 6991 h 10000"/>
              <a:gd name="connsiteX14" fmla="*/ 2563 w 10001"/>
              <a:gd name="connsiteY14" fmla="*/ 8223 h 10000"/>
              <a:gd name="connsiteX15" fmla="*/ 1387 w 10001"/>
              <a:gd name="connsiteY15" fmla="*/ 9122 h 10000"/>
              <a:gd name="connsiteX0" fmla="*/ 1387 w 10001"/>
              <a:gd name="connsiteY0" fmla="*/ 9101 h 10000"/>
              <a:gd name="connsiteX1" fmla="*/ 5 w 10001"/>
              <a:gd name="connsiteY1" fmla="*/ 9998 h 10000"/>
              <a:gd name="connsiteX2" fmla="*/ 983 w 10001"/>
              <a:gd name="connsiteY2" fmla="*/ 8834 h 10000"/>
              <a:gd name="connsiteX3" fmla="*/ 1903 w 10001"/>
              <a:gd name="connsiteY3" fmla="*/ 7805 h 10000"/>
              <a:gd name="connsiteX4" fmla="*/ 3060 w 10001"/>
              <a:gd name="connsiteY4" fmla="*/ 6135 h 10000"/>
              <a:gd name="connsiteX5" fmla="*/ 5799 w 10001"/>
              <a:gd name="connsiteY5" fmla="*/ 1897 h 10000"/>
              <a:gd name="connsiteX6" fmla="*/ 7966 w 10001"/>
              <a:gd name="connsiteY6" fmla="*/ 251 h 10000"/>
              <a:gd name="connsiteX7" fmla="*/ 9990 w 10001"/>
              <a:gd name="connsiteY7" fmla="*/ 47 h 10000"/>
              <a:gd name="connsiteX8" fmla="*/ 8730 w 10001"/>
              <a:gd name="connsiteY8" fmla="*/ 664 h 10000"/>
              <a:gd name="connsiteX9" fmla="*/ 7640 w 10001"/>
              <a:gd name="connsiteY9" fmla="*/ 1736 h 10000"/>
              <a:gd name="connsiteX10" fmla="*/ 6472 w 10001"/>
              <a:gd name="connsiteY10" fmla="*/ 3502 h 10000"/>
              <a:gd name="connsiteX11" fmla="*/ 4917 w 10001"/>
              <a:gd name="connsiteY11" fmla="*/ 5802 h 10000"/>
              <a:gd name="connsiteX12" fmla="*/ 4259 w 10001"/>
              <a:gd name="connsiteY12" fmla="*/ 6545 h 10000"/>
              <a:gd name="connsiteX13" fmla="*/ 3859 w 10001"/>
              <a:gd name="connsiteY13" fmla="*/ 6991 h 10000"/>
              <a:gd name="connsiteX14" fmla="*/ 2563 w 10001"/>
              <a:gd name="connsiteY14" fmla="*/ 8223 h 10000"/>
              <a:gd name="connsiteX15" fmla="*/ 1387 w 10001"/>
              <a:gd name="connsiteY15" fmla="*/ 9101 h 10000"/>
              <a:gd name="connsiteX0" fmla="*/ 1387 w 10001"/>
              <a:gd name="connsiteY0" fmla="*/ 9101 h 9894"/>
              <a:gd name="connsiteX1" fmla="*/ 5 w 10001"/>
              <a:gd name="connsiteY1" fmla="*/ 9892 h 9894"/>
              <a:gd name="connsiteX2" fmla="*/ 983 w 10001"/>
              <a:gd name="connsiteY2" fmla="*/ 8834 h 9894"/>
              <a:gd name="connsiteX3" fmla="*/ 1903 w 10001"/>
              <a:gd name="connsiteY3" fmla="*/ 7805 h 9894"/>
              <a:gd name="connsiteX4" fmla="*/ 3060 w 10001"/>
              <a:gd name="connsiteY4" fmla="*/ 6135 h 9894"/>
              <a:gd name="connsiteX5" fmla="*/ 5799 w 10001"/>
              <a:gd name="connsiteY5" fmla="*/ 1897 h 9894"/>
              <a:gd name="connsiteX6" fmla="*/ 7966 w 10001"/>
              <a:gd name="connsiteY6" fmla="*/ 251 h 9894"/>
              <a:gd name="connsiteX7" fmla="*/ 9990 w 10001"/>
              <a:gd name="connsiteY7" fmla="*/ 47 h 9894"/>
              <a:gd name="connsiteX8" fmla="*/ 8730 w 10001"/>
              <a:gd name="connsiteY8" fmla="*/ 664 h 9894"/>
              <a:gd name="connsiteX9" fmla="*/ 7640 w 10001"/>
              <a:gd name="connsiteY9" fmla="*/ 1736 h 9894"/>
              <a:gd name="connsiteX10" fmla="*/ 6472 w 10001"/>
              <a:gd name="connsiteY10" fmla="*/ 3502 h 9894"/>
              <a:gd name="connsiteX11" fmla="*/ 4917 w 10001"/>
              <a:gd name="connsiteY11" fmla="*/ 5802 h 9894"/>
              <a:gd name="connsiteX12" fmla="*/ 4259 w 10001"/>
              <a:gd name="connsiteY12" fmla="*/ 6545 h 9894"/>
              <a:gd name="connsiteX13" fmla="*/ 3859 w 10001"/>
              <a:gd name="connsiteY13" fmla="*/ 6991 h 9894"/>
              <a:gd name="connsiteX14" fmla="*/ 2563 w 10001"/>
              <a:gd name="connsiteY14" fmla="*/ 8223 h 9894"/>
              <a:gd name="connsiteX15" fmla="*/ 1387 w 10001"/>
              <a:gd name="connsiteY15" fmla="*/ 9101 h 9894"/>
              <a:gd name="connsiteX0" fmla="*/ 1387 w 10000"/>
              <a:gd name="connsiteY0" fmla="*/ 9199 h 10000"/>
              <a:gd name="connsiteX1" fmla="*/ 5 w 10000"/>
              <a:gd name="connsiteY1" fmla="*/ 9998 h 10000"/>
              <a:gd name="connsiteX2" fmla="*/ 983 w 10000"/>
              <a:gd name="connsiteY2" fmla="*/ 8929 h 10000"/>
              <a:gd name="connsiteX3" fmla="*/ 1903 w 10000"/>
              <a:gd name="connsiteY3" fmla="*/ 7889 h 10000"/>
              <a:gd name="connsiteX4" fmla="*/ 3060 w 10000"/>
              <a:gd name="connsiteY4" fmla="*/ 6201 h 10000"/>
              <a:gd name="connsiteX5" fmla="*/ 5798 w 10000"/>
              <a:gd name="connsiteY5" fmla="*/ 1917 h 10000"/>
              <a:gd name="connsiteX6" fmla="*/ 7965 w 10000"/>
              <a:gd name="connsiteY6" fmla="*/ 254 h 10000"/>
              <a:gd name="connsiteX7" fmla="*/ 9989 w 10000"/>
              <a:gd name="connsiteY7" fmla="*/ 48 h 10000"/>
              <a:gd name="connsiteX8" fmla="*/ 8729 w 10000"/>
              <a:gd name="connsiteY8" fmla="*/ 671 h 10000"/>
              <a:gd name="connsiteX9" fmla="*/ 7639 w 10000"/>
              <a:gd name="connsiteY9" fmla="*/ 1755 h 10000"/>
              <a:gd name="connsiteX10" fmla="*/ 6471 w 10000"/>
              <a:gd name="connsiteY10" fmla="*/ 3540 h 10000"/>
              <a:gd name="connsiteX11" fmla="*/ 4917 w 10000"/>
              <a:gd name="connsiteY11" fmla="*/ 5864 h 10000"/>
              <a:gd name="connsiteX12" fmla="*/ 4259 w 10000"/>
              <a:gd name="connsiteY12" fmla="*/ 6615 h 10000"/>
              <a:gd name="connsiteX13" fmla="*/ 3859 w 10000"/>
              <a:gd name="connsiteY13" fmla="*/ 7066 h 10000"/>
              <a:gd name="connsiteX14" fmla="*/ 3143 w 10000"/>
              <a:gd name="connsiteY14" fmla="*/ 7818 h 10000"/>
              <a:gd name="connsiteX15" fmla="*/ 2563 w 10000"/>
              <a:gd name="connsiteY15" fmla="*/ 8311 h 10000"/>
              <a:gd name="connsiteX16" fmla="*/ 1387 w 10000"/>
              <a:gd name="connsiteY16" fmla="*/ 9199 h 10000"/>
              <a:gd name="connsiteX0" fmla="*/ 1387 w 10000"/>
              <a:gd name="connsiteY0" fmla="*/ 9199 h 10000"/>
              <a:gd name="connsiteX1" fmla="*/ 5 w 10000"/>
              <a:gd name="connsiteY1" fmla="*/ 9998 h 10000"/>
              <a:gd name="connsiteX2" fmla="*/ 983 w 10000"/>
              <a:gd name="connsiteY2" fmla="*/ 8929 h 10000"/>
              <a:gd name="connsiteX3" fmla="*/ 1903 w 10000"/>
              <a:gd name="connsiteY3" fmla="*/ 7889 h 10000"/>
              <a:gd name="connsiteX4" fmla="*/ 3060 w 10000"/>
              <a:gd name="connsiteY4" fmla="*/ 6201 h 10000"/>
              <a:gd name="connsiteX5" fmla="*/ 5798 w 10000"/>
              <a:gd name="connsiteY5" fmla="*/ 1917 h 10000"/>
              <a:gd name="connsiteX6" fmla="*/ 7965 w 10000"/>
              <a:gd name="connsiteY6" fmla="*/ 254 h 10000"/>
              <a:gd name="connsiteX7" fmla="*/ 9989 w 10000"/>
              <a:gd name="connsiteY7" fmla="*/ 48 h 10000"/>
              <a:gd name="connsiteX8" fmla="*/ 8729 w 10000"/>
              <a:gd name="connsiteY8" fmla="*/ 671 h 10000"/>
              <a:gd name="connsiteX9" fmla="*/ 7639 w 10000"/>
              <a:gd name="connsiteY9" fmla="*/ 1755 h 10000"/>
              <a:gd name="connsiteX10" fmla="*/ 6471 w 10000"/>
              <a:gd name="connsiteY10" fmla="*/ 3540 h 10000"/>
              <a:gd name="connsiteX11" fmla="*/ 4917 w 10000"/>
              <a:gd name="connsiteY11" fmla="*/ 5864 h 10000"/>
              <a:gd name="connsiteX12" fmla="*/ 4259 w 10000"/>
              <a:gd name="connsiteY12" fmla="*/ 6615 h 10000"/>
              <a:gd name="connsiteX13" fmla="*/ 3859 w 10000"/>
              <a:gd name="connsiteY13" fmla="*/ 7066 h 10000"/>
              <a:gd name="connsiteX14" fmla="*/ 3143 w 10000"/>
              <a:gd name="connsiteY14" fmla="*/ 7797 h 10000"/>
              <a:gd name="connsiteX15" fmla="*/ 2563 w 10000"/>
              <a:gd name="connsiteY15" fmla="*/ 8311 h 10000"/>
              <a:gd name="connsiteX16" fmla="*/ 1387 w 10000"/>
              <a:gd name="connsiteY16" fmla="*/ 9199 h 10000"/>
              <a:gd name="connsiteX0" fmla="*/ 1387 w 10000"/>
              <a:gd name="connsiteY0" fmla="*/ 9199 h 10000"/>
              <a:gd name="connsiteX1" fmla="*/ 5 w 10000"/>
              <a:gd name="connsiteY1" fmla="*/ 9998 h 10000"/>
              <a:gd name="connsiteX2" fmla="*/ 983 w 10000"/>
              <a:gd name="connsiteY2" fmla="*/ 8929 h 10000"/>
              <a:gd name="connsiteX3" fmla="*/ 1903 w 10000"/>
              <a:gd name="connsiteY3" fmla="*/ 7889 h 10000"/>
              <a:gd name="connsiteX4" fmla="*/ 3060 w 10000"/>
              <a:gd name="connsiteY4" fmla="*/ 6201 h 10000"/>
              <a:gd name="connsiteX5" fmla="*/ 5798 w 10000"/>
              <a:gd name="connsiteY5" fmla="*/ 1917 h 10000"/>
              <a:gd name="connsiteX6" fmla="*/ 7965 w 10000"/>
              <a:gd name="connsiteY6" fmla="*/ 254 h 10000"/>
              <a:gd name="connsiteX7" fmla="*/ 9989 w 10000"/>
              <a:gd name="connsiteY7" fmla="*/ 48 h 10000"/>
              <a:gd name="connsiteX8" fmla="*/ 8729 w 10000"/>
              <a:gd name="connsiteY8" fmla="*/ 671 h 10000"/>
              <a:gd name="connsiteX9" fmla="*/ 7639 w 10000"/>
              <a:gd name="connsiteY9" fmla="*/ 1755 h 10000"/>
              <a:gd name="connsiteX10" fmla="*/ 6471 w 10000"/>
              <a:gd name="connsiteY10" fmla="*/ 3540 h 10000"/>
              <a:gd name="connsiteX11" fmla="*/ 5041 w 10000"/>
              <a:gd name="connsiteY11" fmla="*/ 5628 h 10000"/>
              <a:gd name="connsiteX12" fmla="*/ 4259 w 10000"/>
              <a:gd name="connsiteY12" fmla="*/ 6615 h 10000"/>
              <a:gd name="connsiteX13" fmla="*/ 3859 w 10000"/>
              <a:gd name="connsiteY13" fmla="*/ 7066 h 10000"/>
              <a:gd name="connsiteX14" fmla="*/ 3143 w 10000"/>
              <a:gd name="connsiteY14" fmla="*/ 7797 h 10000"/>
              <a:gd name="connsiteX15" fmla="*/ 2563 w 10000"/>
              <a:gd name="connsiteY15" fmla="*/ 8311 h 10000"/>
              <a:gd name="connsiteX16" fmla="*/ 1387 w 10000"/>
              <a:gd name="connsiteY16" fmla="*/ 919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1387" y="9199"/>
                </a:moveTo>
                <a:cubicBezTo>
                  <a:pt x="961" y="9479"/>
                  <a:pt x="72" y="10043"/>
                  <a:pt x="5" y="9998"/>
                </a:cubicBezTo>
                <a:cubicBezTo>
                  <a:pt x="-62" y="9954"/>
                  <a:pt x="667" y="9280"/>
                  <a:pt x="983" y="8929"/>
                </a:cubicBezTo>
                <a:cubicBezTo>
                  <a:pt x="1299" y="8577"/>
                  <a:pt x="1557" y="8343"/>
                  <a:pt x="1903" y="7889"/>
                </a:cubicBezTo>
                <a:cubicBezTo>
                  <a:pt x="2250" y="7435"/>
                  <a:pt x="2411" y="7195"/>
                  <a:pt x="3060" y="6201"/>
                </a:cubicBezTo>
                <a:cubicBezTo>
                  <a:pt x="3708" y="5206"/>
                  <a:pt x="4981" y="2909"/>
                  <a:pt x="5798" y="1917"/>
                </a:cubicBezTo>
                <a:cubicBezTo>
                  <a:pt x="6616" y="926"/>
                  <a:pt x="7271" y="565"/>
                  <a:pt x="7965" y="254"/>
                </a:cubicBezTo>
                <a:cubicBezTo>
                  <a:pt x="8662" y="-58"/>
                  <a:pt x="9860" y="-21"/>
                  <a:pt x="9989" y="48"/>
                </a:cubicBezTo>
                <a:cubicBezTo>
                  <a:pt x="10117" y="117"/>
                  <a:pt x="9120" y="388"/>
                  <a:pt x="8729" y="671"/>
                </a:cubicBezTo>
                <a:cubicBezTo>
                  <a:pt x="8340" y="955"/>
                  <a:pt x="8015" y="1276"/>
                  <a:pt x="7639" y="1755"/>
                </a:cubicBezTo>
                <a:cubicBezTo>
                  <a:pt x="7264" y="2236"/>
                  <a:pt x="6904" y="2895"/>
                  <a:pt x="6471" y="3540"/>
                </a:cubicBezTo>
                <a:cubicBezTo>
                  <a:pt x="6038" y="4185"/>
                  <a:pt x="5409" y="5116"/>
                  <a:pt x="5041" y="5628"/>
                </a:cubicBezTo>
                <a:cubicBezTo>
                  <a:pt x="4672" y="6141"/>
                  <a:pt x="4435" y="6422"/>
                  <a:pt x="4259" y="6615"/>
                </a:cubicBezTo>
                <a:cubicBezTo>
                  <a:pt x="4083" y="6808"/>
                  <a:pt x="4041" y="6862"/>
                  <a:pt x="3859" y="7066"/>
                </a:cubicBezTo>
                <a:cubicBezTo>
                  <a:pt x="3677" y="7270"/>
                  <a:pt x="3359" y="7590"/>
                  <a:pt x="3143" y="7797"/>
                </a:cubicBezTo>
                <a:cubicBezTo>
                  <a:pt x="2927" y="8004"/>
                  <a:pt x="2856" y="8077"/>
                  <a:pt x="2563" y="8311"/>
                </a:cubicBezTo>
                <a:cubicBezTo>
                  <a:pt x="2270" y="8545"/>
                  <a:pt x="1813" y="8918"/>
                  <a:pt x="1387" y="9199"/>
                </a:cubicBezTo>
                <a:close/>
              </a:path>
            </a:pathLst>
          </a:custGeom>
          <a:gradFill rotWithShape="1">
            <a:gsLst>
              <a:gs pos="0">
                <a:srgbClr val="A20E7B"/>
              </a:gs>
              <a:gs pos="50000">
                <a:srgbClr val="DFB5D2"/>
              </a:gs>
              <a:gs pos="100000">
                <a:srgbClr val="A20E7B"/>
              </a:gs>
            </a:gsLst>
            <a:lin ang="5400000" scaled="1"/>
          </a:gradFill>
          <a:ln w="9525">
            <a:solidFill>
              <a:srgbClr val="A20E7B"/>
            </a:solidFill>
            <a:round/>
            <a:headEnd/>
            <a:tailEnd/>
          </a:ln>
          <a:effectLst/>
        </p:spPr>
        <p:txBody>
          <a:bodyPr/>
          <a:lstStyle/>
          <a:p>
            <a:endParaRPr lang="zh-CN" altLang="en-US"/>
          </a:p>
        </p:txBody>
      </p:sp>
      <p:sp>
        <p:nvSpPr>
          <p:cNvPr id="242938" name="矩形 242937">
            <a:extLst>
              <a:ext uri="{FF2B5EF4-FFF2-40B4-BE49-F238E27FC236}">
                <a16:creationId xmlns:a16="http://schemas.microsoft.com/office/drawing/2014/main" id="{E2E023CD-1673-90E3-EC59-E170A844CD4C}"/>
              </a:ext>
            </a:extLst>
          </p:cNvPr>
          <p:cNvSpPr/>
          <p:nvPr/>
        </p:nvSpPr>
        <p:spPr>
          <a:xfrm>
            <a:off x="8940129" y="3152685"/>
            <a:ext cx="94578" cy="184666"/>
          </a:xfrm>
          <a:prstGeom prst="rect">
            <a:avLst/>
          </a:prstGeom>
        </p:spPr>
        <p:txBody>
          <a:bodyPr wrap="none" lIns="0" tIns="0" rIns="0" bIns="0">
            <a:spAutoFit/>
          </a:bodyPr>
          <a:lstStyle/>
          <a:p>
            <a:r>
              <a:rPr lang="en-US" altLang="zh-CN" sz="1200" dirty="0">
                <a:solidFill>
                  <a:srgbClr val="000000"/>
                </a:solidFill>
                <a:effectLst>
                  <a:outerShdw blurRad="38100" dist="38100" dir="2700000" algn="tl">
                    <a:srgbClr val="C0C0C0"/>
                  </a:outerShdw>
                </a:effectLst>
                <a:latin typeface="Arial" panose="020B0604020202020204" pitchFamily="34" charset="0"/>
              </a:rPr>
              <a:t>T</a:t>
            </a:r>
          </a:p>
        </p:txBody>
      </p:sp>
      <p:sp>
        <p:nvSpPr>
          <p:cNvPr id="242939" name="矩形 242938">
            <a:extLst>
              <a:ext uri="{FF2B5EF4-FFF2-40B4-BE49-F238E27FC236}">
                <a16:creationId xmlns:a16="http://schemas.microsoft.com/office/drawing/2014/main" id="{773A7E4A-6579-E1F1-9AC3-B834CF795DF9}"/>
              </a:ext>
            </a:extLst>
          </p:cNvPr>
          <p:cNvSpPr/>
          <p:nvPr/>
        </p:nvSpPr>
        <p:spPr>
          <a:xfrm>
            <a:off x="9356844" y="3213489"/>
            <a:ext cx="102592" cy="184666"/>
          </a:xfrm>
          <a:prstGeom prst="rect">
            <a:avLst/>
          </a:prstGeom>
        </p:spPr>
        <p:txBody>
          <a:bodyPr wrap="none" lIns="0" tIns="0" rIns="0" bIns="0">
            <a:spAutoFit/>
          </a:bodyPr>
          <a:lstStyle/>
          <a:p>
            <a:r>
              <a:rPr lang="en-US" altLang="zh-CN" sz="1200" dirty="0">
                <a:solidFill>
                  <a:srgbClr val="000000"/>
                </a:solidFill>
                <a:effectLst>
                  <a:outerShdw blurRad="38100" dist="38100" dir="2700000" algn="tl">
                    <a:srgbClr val="C0C0C0"/>
                  </a:outerShdw>
                </a:effectLst>
                <a:latin typeface="Arial" panose="020B0604020202020204" pitchFamily="34" charset="0"/>
              </a:rPr>
              <a:t>A</a:t>
            </a:r>
          </a:p>
        </p:txBody>
      </p:sp>
      <p:sp>
        <p:nvSpPr>
          <p:cNvPr id="242940" name="矩形 242939">
            <a:extLst>
              <a:ext uri="{FF2B5EF4-FFF2-40B4-BE49-F238E27FC236}">
                <a16:creationId xmlns:a16="http://schemas.microsoft.com/office/drawing/2014/main" id="{DEB6EF55-64C6-7754-A1E3-38899BB1EB3C}"/>
              </a:ext>
            </a:extLst>
          </p:cNvPr>
          <p:cNvSpPr/>
          <p:nvPr/>
        </p:nvSpPr>
        <p:spPr>
          <a:xfrm>
            <a:off x="9060501" y="2908672"/>
            <a:ext cx="102592" cy="184666"/>
          </a:xfrm>
          <a:prstGeom prst="rect">
            <a:avLst/>
          </a:prstGeom>
        </p:spPr>
        <p:txBody>
          <a:bodyPr wrap="none" lIns="0" tIns="0" rIns="0" bIns="0">
            <a:spAutoFit/>
          </a:bodyPr>
          <a:lstStyle/>
          <a:p>
            <a:r>
              <a:rPr lang="en-US" altLang="zh-CN" sz="1200" dirty="0">
                <a:solidFill>
                  <a:srgbClr val="000000"/>
                </a:solidFill>
                <a:effectLst>
                  <a:outerShdw blurRad="38100" dist="38100" dir="2700000" algn="tl">
                    <a:srgbClr val="C0C0C0"/>
                  </a:outerShdw>
                </a:effectLst>
                <a:latin typeface="Arial" panose="020B0604020202020204" pitchFamily="34" charset="0"/>
              </a:rPr>
              <a:t>A</a:t>
            </a:r>
          </a:p>
        </p:txBody>
      </p:sp>
      <p:sp>
        <p:nvSpPr>
          <p:cNvPr id="242941" name="矩形 242940">
            <a:extLst>
              <a:ext uri="{FF2B5EF4-FFF2-40B4-BE49-F238E27FC236}">
                <a16:creationId xmlns:a16="http://schemas.microsoft.com/office/drawing/2014/main" id="{FAFE2BA0-1C1B-C2C6-C6D1-786BFF614EDB}"/>
              </a:ext>
            </a:extLst>
          </p:cNvPr>
          <p:cNvSpPr/>
          <p:nvPr/>
        </p:nvSpPr>
        <p:spPr>
          <a:xfrm>
            <a:off x="9532805" y="2974879"/>
            <a:ext cx="94578" cy="184666"/>
          </a:xfrm>
          <a:prstGeom prst="rect">
            <a:avLst/>
          </a:prstGeom>
        </p:spPr>
        <p:txBody>
          <a:bodyPr wrap="none" lIns="0" tIns="0" rIns="0" bIns="0">
            <a:spAutoFit/>
          </a:bodyPr>
          <a:lstStyle/>
          <a:p>
            <a:r>
              <a:rPr lang="en-US" altLang="zh-CN" sz="1200" dirty="0">
                <a:solidFill>
                  <a:srgbClr val="000000"/>
                </a:solidFill>
                <a:effectLst>
                  <a:outerShdw blurRad="38100" dist="38100" dir="2700000" algn="tl">
                    <a:srgbClr val="C0C0C0"/>
                  </a:outerShdw>
                </a:effectLst>
                <a:latin typeface="Arial" panose="020B0604020202020204" pitchFamily="34" charset="0"/>
              </a:rPr>
              <a:t>T</a:t>
            </a:r>
          </a:p>
        </p:txBody>
      </p:sp>
      <p:sp>
        <p:nvSpPr>
          <p:cNvPr id="242942" name="矩形 242941">
            <a:extLst>
              <a:ext uri="{FF2B5EF4-FFF2-40B4-BE49-F238E27FC236}">
                <a16:creationId xmlns:a16="http://schemas.microsoft.com/office/drawing/2014/main" id="{1BE6C60C-A61F-4FEB-F507-49097C1CE239}"/>
              </a:ext>
            </a:extLst>
          </p:cNvPr>
          <p:cNvSpPr/>
          <p:nvPr/>
        </p:nvSpPr>
        <p:spPr>
          <a:xfrm>
            <a:off x="9506372" y="2758846"/>
            <a:ext cx="120226" cy="184666"/>
          </a:xfrm>
          <a:prstGeom prst="rect">
            <a:avLst/>
          </a:prstGeom>
        </p:spPr>
        <p:txBody>
          <a:bodyPr wrap="none" lIns="0" tIns="0" rIns="0" bIns="0">
            <a:spAutoFit/>
          </a:bodyPr>
          <a:lstStyle/>
          <a:p>
            <a:r>
              <a:rPr lang="en-US" altLang="zh-CN" sz="1200" dirty="0">
                <a:solidFill>
                  <a:srgbClr val="000000"/>
                </a:solidFill>
                <a:effectLst>
                  <a:outerShdw blurRad="38100" dist="38100" dir="2700000" algn="tl">
                    <a:srgbClr val="C0C0C0"/>
                  </a:outerShdw>
                </a:effectLst>
                <a:latin typeface="Arial" panose="020B0604020202020204" pitchFamily="34" charset="0"/>
              </a:rPr>
              <a:t>G</a:t>
            </a:r>
          </a:p>
        </p:txBody>
      </p:sp>
      <p:sp>
        <p:nvSpPr>
          <p:cNvPr id="242943" name="矩形 242942">
            <a:extLst>
              <a:ext uri="{FF2B5EF4-FFF2-40B4-BE49-F238E27FC236}">
                <a16:creationId xmlns:a16="http://schemas.microsoft.com/office/drawing/2014/main" id="{67F6B648-844C-A4ED-85F1-8F46F1373810}"/>
              </a:ext>
            </a:extLst>
          </p:cNvPr>
          <p:cNvSpPr/>
          <p:nvPr/>
        </p:nvSpPr>
        <p:spPr>
          <a:xfrm>
            <a:off x="9033826" y="2717440"/>
            <a:ext cx="110608" cy="184666"/>
          </a:xfrm>
          <a:prstGeom prst="rect">
            <a:avLst/>
          </a:prstGeom>
        </p:spPr>
        <p:txBody>
          <a:bodyPr wrap="none" lIns="0" tIns="0" rIns="0" bIns="0">
            <a:spAutoFit/>
          </a:bodyPr>
          <a:lstStyle/>
          <a:p>
            <a:r>
              <a:rPr lang="en-US" altLang="zh-CN" sz="1200" dirty="0">
                <a:solidFill>
                  <a:srgbClr val="000000"/>
                </a:solidFill>
                <a:effectLst>
                  <a:outerShdw blurRad="38100" dist="38100" dir="2700000" algn="tl">
                    <a:srgbClr val="C0C0C0"/>
                  </a:outerShdw>
                </a:effectLst>
                <a:latin typeface="Arial" panose="020B0604020202020204" pitchFamily="34" charset="0"/>
              </a:rPr>
              <a:t>C</a:t>
            </a:r>
          </a:p>
        </p:txBody>
      </p:sp>
      <p:cxnSp>
        <p:nvCxnSpPr>
          <p:cNvPr id="242944" name="直接连接符 242943">
            <a:extLst>
              <a:ext uri="{FF2B5EF4-FFF2-40B4-BE49-F238E27FC236}">
                <a16:creationId xmlns:a16="http://schemas.microsoft.com/office/drawing/2014/main" id="{837CA1CD-748E-470C-156C-5F88686E42A4}"/>
              </a:ext>
            </a:extLst>
          </p:cNvPr>
          <p:cNvCxnSpPr/>
          <p:nvPr/>
        </p:nvCxnSpPr>
        <p:spPr>
          <a:xfrm>
            <a:off x="7506777" y="3861461"/>
            <a:ext cx="576000" cy="0"/>
          </a:xfrm>
          <a:prstGeom prst="line">
            <a:avLst/>
          </a:prstGeom>
        </p:spPr>
        <p:style>
          <a:lnRef idx="1">
            <a:schemeClr val="accent1"/>
          </a:lnRef>
          <a:fillRef idx="0">
            <a:schemeClr val="accent1"/>
          </a:fillRef>
          <a:effectRef idx="0">
            <a:schemeClr val="accent1"/>
          </a:effectRef>
          <a:fontRef idx="minor">
            <a:schemeClr val="tx1"/>
          </a:fontRef>
        </p:style>
      </p:cxnSp>
      <p:sp>
        <p:nvSpPr>
          <p:cNvPr id="242945" name="椭圆 242944">
            <a:extLst>
              <a:ext uri="{FF2B5EF4-FFF2-40B4-BE49-F238E27FC236}">
                <a16:creationId xmlns:a16="http://schemas.microsoft.com/office/drawing/2014/main" id="{B9F5A1F3-9AAF-204E-5D89-1500DB5643F6}"/>
              </a:ext>
            </a:extLst>
          </p:cNvPr>
          <p:cNvSpPr/>
          <p:nvPr/>
        </p:nvSpPr>
        <p:spPr>
          <a:xfrm rot="571824">
            <a:off x="8554793" y="3513434"/>
            <a:ext cx="1152000" cy="45533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2946" name="直接连接符 242945">
            <a:extLst>
              <a:ext uri="{FF2B5EF4-FFF2-40B4-BE49-F238E27FC236}">
                <a16:creationId xmlns:a16="http://schemas.microsoft.com/office/drawing/2014/main" id="{A819ECDD-F0BD-0DD1-7957-2E8864C9BFDA}"/>
              </a:ext>
            </a:extLst>
          </p:cNvPr>
          <p:cNvCxnSpPr/>
          <p:nvPr/>
        </p:nvCxnSpPr>
        <p:spPr>
          <a:xfrm>
            <a:off x="8035278" y="3299214"/>
            <a:ext cx="612000" cy="252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42947" name="直接连接符 242946">
            <a:extLst>
              <a:ext uri="{FF2B5EF4-FFF2-40B4-BE49-F238E27FC236}">
                <a16:creationId xmlns:a16="http://schemas.microsoft.com/office/drawing/2014/main" id="{CB96F19C-B927-8A34-63F2-014810E4D125}"/>
              </a:ext>
            </a:extLst>
          </p:cNvPr>
          <p:cNvCxnSpPr/>
          <p:nvPr/>
        </p:nvCxnSpPr>
        <p:spPr>
          <a:xfrm>
            <a:off x="7670027" y="3606420"/>
            <a:ext cx="576000" cy="0"/>
          </a:xfrm>
          <a:prstGeom prst="line">
            <a:avLst/>
          </a:prstGeom>
        </p:spPr>
        <p:style>
          <a:lnRef idx="1">
            <a:schemeClr val="accent1"/>
          </a:lnRef>
          <a:fillRef idx="0">
            <a:schemeClr val="accent1"/>
          </a:fillRef>
          <a:effectRef idx="0">
            <a:schemeClr val="accent1"/>
          </a:effectRef>
          <a:fontRef idx="minor">
            <a:schemeClr val="tx1"/>
          </a:fontRef>
        </p:style>
      </p:cxnSp>
      <p:sp>
        <p:nvSpPr>
          <p:cNvPr id="242948" name="椭圆 242947">
            <a:extLst>
              <a:ext uri="{FF2B5EF4-FFF2-40B4-BE49-F238E27FC236}">
                <a16:creationId xmlns:a16="http://schemas.microsoft.com/office/drawing/2014/main" id="{EBA67353-3803-F1B0-78E4-9142960113F8}"/>
              </a:ext>
            </a:extLst>
          </p:cNvPr>
          <p:cNvSpPr/>
          <p:nvPr/>
        </p:nvSpPr>
        <p:spPr>
          <a:xfrm>
            <a:off x="7593682" y="3965439"/>
            <a:ext cx="1404000" cy="72000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2949" name="直接连接符 242948">
            <a:extLst>
              <a:ext uri="{FF2B5EF4-FFF2-40B4-BE49-F238E27FC236}">
                <a16:creationId xmlns:a16="http://schemas.microsoft.com/office/drawing/2014/main" id="{88F1F8C2-7595-4BB3-D07C-D8C47380BF64}"/>
              </a:ext>
            </a:extLst>
          </p:cNvPr>
          <p:cNvCxnSpPr/>
          <p:nvPr/>
        </p:nvCxnSpPr>
        <p:spPr>
          <a:xfrm>
            <a:off x="7411527" y="4118636"/>
            <a:ext cx="324000" cy="0"/>
          </a:xfrm>
          <a:prstGeom prst="line">
            <a:avLst/>
          </a:prstGeom>
        </p:spPr>
        <p:style>
          <a:lnRef idx="1">
            <a:schemeClr val="accent1"/>
          </a:lnRef>
          <a:fillRef idx="0">
            <a:schemeClr val="accent1"/>
          </a:fillRef>
          <a:effectRef idx="0">
            <a:schemeClr val="accent1"/>
          </a:effectRef>
          <a:fontRef idx="minor">
            <a:schemeClr val="tx1"/>
          </a:fontRef>
        </p:style>
      </p:cxnSp>
      <p:sp>
        <p:nvSpPr>
          <p:cNvPr id="242950" name="矩形 242949">
            <a:extLst>
              <a:ext uri="{FF2B5EF4-FFF2-40B4-BE49-F238E27FC236}">
                <a16:creationId xmlns:a16="http://schemas.microsoft.com/office/drawing/2014/main" id="{BB00CD8D-1A20-F6F8-8853-F93C557A417D}"/>
              </a:ext>
            </a:extLst>
          </p:cNvPr>
          <p:cNvSpPr/>
          <p:nvPr/>
        </p:nvSpPr>
        <p:spPr>
          <a:xfrm>
            <a:off x="7305788" y="3084917"/>
            <a:ext cx="877163" cy="369332"/>
          </a:xfrm>
          <a:prstGeom prst="rect">
            <a:avLst/>
          </a:prstGeom>
        </p:spPr>
        <p:txBody>
          <a:bodyPr wrap="none">
            <a:spAutoFit/>
          </a:bodyPr>
          <a:lstStyle/>
          <a:p>
            <a:r>
              <a:rPr kumimoji="1" lang="zh-CN" altLang="en-US" dirty="0">
                <a:effectLst>
                  <a:outerShdw blurRad="38100" dist="38100" dir="2700000" algn="tl">
                    <a:srgbClr val="C0C0C0"/>
                  </a:outerShdw>
                </a:effectLst>
                <a:latin typeface="Times New Roman" pitchFamily="18" charset="0"/>
              </a:rPr>
              <a:t>碱基对</a:t>
            </a:r>
            <a:endParaRPr lang="zh-CN" altLang="en-US" dirty="0"/>
          </a:p>
        </p:txBody>
      </p:sp>
      <p:sp>
        <p:nvSpPr>
          <p:cNvPr id="242951" name="矩形 242950">
            <a:extLst>
              <a:ext uri="{FF2B5EF4-FFF2-40B4-BE49-F238E27FC236}">
                <a16:creationId xmlns:a16="http://schemas.microsoft.com/office/drawing/2014/main" id="{EE4BF14C-3E33-153E-9DDF-F860DDC50FB5}"/>
              </a:ext>
            </a:extLst>
          </p:cNvPr>
          <p:cNvSpPr/>
          <p:nvPr/>
        </p:nvSpPr>
        <p:spPr>
          <a:xfrm>
            <a:off x="7143573" y="3388291"/>
            <a:ext cx="646331" cy="369332"/>
          </a:xfrm>
          <a:prstGeom prst="rect">
            <a:avLst/>
          </a:prstGeom>
        </p:spPr>
        <p:txBody>
          <a:bodyPr wrap="none">
            <a:spAutoFit/>
          </a:bodyPr>
          <a:lstStyle/>
          <a:p>
            <a:r>
              <a:rPr kumimoji="1" lang="zh-CN" altLang="en-US" dirty="0">
                <a:effectLst>
                  <a:outerShdw blurRad="38100" dist="38100" dir="2700000" algn="tl">
                    <a:srgbClr val="C0C0C0"/>
                  </a:outerShdw>
                </a:effectLst>
                <a:latin typeface="Times New Roman" pitchFamily="18" charset="0"/>
              </a:rPr>
              <a:t>戊糖</a:t>
            </a:r>
            <a:endParaRPr lang="zh-CN" altLang="en-US" dirty="0"/>
          </a:p>
        </p:txBody>
      </p:sp>
      <p:sp>
        <p:nvSpPr>
          <p:cNvPr id="242952" name="矩形 242951">
            <a:extLst>
              <a:ext uri="{FF2B5EF4-FFF2-40B4-BE49-F238E27FC236}">
                <a16:creationId xmlns:a16="http://schemas.microsoft.com/office/drawing/2014/main" id="{AB9536F6-5D7E-5E5C-F071-0899764F6D0A}"/>
              </a:ext>
            </a:extLst>
          </p:cNvPr>
          <p:cNvSpPr/>
          <p:nvPr/>
        </p:nvSpPr>
        <p:spPr>
          <a:xfrm>
            <a:off x="6972869" y="3672392"/>
            <a:ext cx="646331" cy="369332"/>
          </a:xfrm>
          <a:prstGeom prst="rect">
            <a:avLst/>
          </a:prstGeom>
        </p:spPr>
        <p:txBody>
          <a:bodyPr wrap="none">
            <a:spAutoFit/>
          </a:bodyPr>
          <a:lstStyle/>
          <a:p>
            <a:r>
              <a:rPr kumimoji="1" lang="zh-CN" altLang="en-US" dirty="0">
                <a:effectLst>
                  <a:outerShdw blurRad="38100" dist="38100" dir="2700000" algn="tl">
                    <a:srgbClr val="C0C0C0"/>
                  </a:outerShdw>
                </a:effectLst>
                <a:latin typeface="Times New Roman" pitchFamily="18" charset="0"/>
              </a:rPr>
              <a:t>磷酸</a:t>
            </a:r>
            <a:endParaRPr lang="zh-CN" altLang="en-US" dirty="0"/>
          </a:p>
        </p:txBody>
      </p:sp>
      <p:sp>
        <p:nvSpPr>
          <p:cNvPr id="242953" name="矩形 242952">
            <a:extLst>
              <a:ext uri="{FF2B5EF4-FFF2-40B4-BE49-F238E27FC236}">
                <a16:creationId xmlns:a16="http://schemas.microsoft.com/office/drawing/2014/main" id="{E8EC7BE9-6E2E-AA78-175F-CF85021D7C17}"/>
              </a:ext>
            </a:extLst>
          </p:cNvPr>
          <p:cNvSpPr/>
          <p:nvPr/>
        </p:nvSpPr>
        <p:spPr>
          <a:xfrm>
            <a:off x="6638802" y="3950425"/>
            <a:ext cx="877163" cy="369332"/>
          </a:xfrm>
          <a:prstGeom prst="rect">
            <a:avLst/>
          </a:prstGeom>
        </p:spPr>
        <p:txBody>
          <a:bodyPr wrap="none">
            <a:spAutoFit/>
          </a:bodyPr>
          <a:lstStyle/>
          <a:p>
            <a:r>
              <a:rPr kumimoji="1" lang="zh-CN" altLang="en-US" dirty="0">
                <a:effectLst>
                  <a:outerShdw blurRad="38100" dist="38100" dir="2700000" algn="tl">
                    <a:srgbClr val="C0C0C0"/>
                  </a:outerShdw>
                </a:effectLst>
                <a:latin typeface="Times New Roman" pitchFamily="18" charset="0"/>
              </a:rPr>
              <a:t>核苷酸</a:t>
            </a:r>
            <a:endParaRPr lang="zh-CN" altLang="en-US" dirty="0"/>
          </a:p>
        </p:txBody>
      </p:sp>
    </p:spTree>
  </p:cSld>
  <p:clrMapOvr>
    <a:masterClrMapping/>
  </p:clrMapOvr>
  <p:transition spd="med">
    <p:cove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Friedrich_Miescher">
            <a:extLst>
              <a:ext uri="{FF2B5EF4-FFF2-40B4-BE49-F238E27FC236}">
                <a16:creationId xmlns:a16="http://schemas.microsoft.com/office/drawing/2014/main" id="{B41FA2F5-A5DC-BC64-C4B1-43591A9879CA}"/>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85447" y="2486916"/>
            <a:ext cx="2369108" cy="324000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6">
            <a:extLst>
              <a:ext uri="{FF2B5EF4-FFF2-40B4-BE49-F238E27FC236}">
                <a16:creationId xmlns:a16="http://schemas.microsoft.com/office/drawing/2014/main" id="{05EB1568-57BB-DDB2-E294-C3B770FF26B8}"/>
              </a:ext>
            </a:extLst>
          </p:cNvPr>
          <p:cNvSpPr>
            <a:spLocks noChangeArrowheads="1"/>
          </p:cNvSpPr>
          <p:nvPr/>
        </p:nvSpPr>
        <p:spPr bwMode="auto">
          <a:xfrm>
            <a:off x="845873" y="577856"/>
            <a:ext cx="11100594" cy="1758944"/>
          </a:xfrm>
          <a:prstGeom prst="rect">
            <a:avLst/>
          </a:prstGeom>
        </p:spPr>
        <p:txBody>
          <a:bodyPr vert="horz" lIns="91440" tIns="45720" rIns="91440" bIns="45720" rtlCol="0">
            <a:noAutofit/>
          </a:bodyPr>
          <a:lstStyle/>
          <a:p>
            <a:pPr marL="360000" indent="-360000">
              <a:lnSpc>
                <a:spcPts val="4000"/>
              </a:lnSpc>
              <a:spcBef>
                <a:spcPts val="600"/>
              </a:spcBef>
              <a:buClr>
                <a:srgbClr val="C00000"/>
              </a:buClr>
              <a:buSzPct val="80000"/>
              <a:buFont typeface="Wingdings" panose="05000000000000000000" pitchFamily="2" charset="2"/>
              <a:buChar char="v"/>
            </a:pP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1868</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年，瑞士外科医生</a:t>
            </a:r>
            <a:r>
              <a:rPr kumimoji="1" lang="zh-CN" altLang="en-US" sz="2800" u="sng" dirty="0">
                <a:effectLst>
                  <a:outerShdw blurRad="38100" dist="38100" dir="2700000" algn="tl">
                    <a:srgbClr val="C0C0C0"/>
                  </a:outerShdw>
                </a:effectLst>
                <a:latin typeface="Times New Roman" pitchFamily="18" charset="0"/>
                <a:ea typeface="方正姚体" panose="02010601030101010101" pitchFamily="2" charset="-122"/>
              </a:rPr>
              <a:t>米歇尔</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在脓细胞核中分离得到核酸。</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v"/>
            </a:pP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1944</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年，加拿大裔美国细菌学家</a:t>
            </a:r>
            <a:r>
              <a:rPr kumimoji="1" lang="zh-CN" altLang="en-US" sz="2800" u="sng" dirty="0">
                <a:effectLst>
                  <a:outerShdw blurRad="38100" dist="38100" dir="2700000" algn="tl">
                    <a:srgbClr val="C0C0C0"/>
                  </a:outerShdw>
                </a:effectLst>
                <a:latin typeface="Times New Roman" pitchFamily="18" charset="0"/>
                <a:ea typeface="方正姚体" panose="02010601030101010101" pitchFamily="2" charset="-122"/>
              </a:rPr>
              <a:t>埃弗里</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证实</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是遗传的物质基础。 </a:t>
            </a:r>
          </a:p>
          <a:p>
            <a:pPr marL="360000" indent="-360000">
              <a:lnSpc>
                <a:spcPts val="4000"/>
              </a:lnSpc>
              <a:spcBef>
                <a:spcPts val="600"/>
              </a:spcBef>
              <a:buClr>
                <a:srgbClr val="C00000"/>
              </a:buClr>
              <a:buSzPct val="80000"/>
              <a:buFont typeface="Wingdings" panose="05000000000000000000" pitchFamily="2" charset="2"/>
              <a:buChar char="v"/>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近百年来已有</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38</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位科学家因研究核酸而荣获诺贝尔奖。</a:t>
            </a:r>
          </a:p>
        </p:txBody>
      </p:sp>
      <p:pic>
        <p:nvPicPr>
          <p:cNvPr id="4" name="Picture 8" descr="Oswald_T">
            <a:extLst>
              <a:ext uri="{FF2B5EF4-FFF2-40B4-BE49-F238E27FC236}">
                <a16:creationId xmlns:a16="http://schemas.microsoft.com/office/drawing/2014/main" id="{9F3F934E-6D34-7549-9CF3-11709505FA1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53378" y="2486916"/>
            <a:ext cx="2307561" cy="324000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矩形 5">
            <a:extLst>
              <a:ext uri="{FF2B5EF4-FFF2-40B4-BE49-F238E27FC236}">
                <a16:creationId xmlns:a16="http://schemas.microsoft.com/office/drawing/2014/main" id="{F4817A4E-2C9A-A997-54D1-66CE0023B682}"/>
              </a:ext>
            </a:extLst>
          </p:cNvPr>
          <p:cNvSpPr/>
          <p:nvPr/>
        </p:nvSpPr>
        <p:spPr>
          <a:xfrm>
            <a:off x="1932322" y="5667520"/>
            <a:ext cx="2475358" cy="646331"/>
          </a:xfrm>
          <a:prstGeom prst="rect">
            <a:avLst/>
          </a:prstGeom>
        </p:spPr>
        <p:txBody>
          <a:bodyPr wrap="none">
            <a:spAutoFit/>
          </a:bodyPr>
          <a:lstStyle/>
          <a:p>
            <a:pPr algn="ctr"/>
            <a:r>
              <a:rPr kumimoji="1" lang="en-US" altLang="zh-CN" dirty="0">
                <a:solidFill>
                  <a:srgbClr val="FF8989"/>
                </a:solidFill>
                <a:effectLst>
                  <a:outerShdw blurRad="38100" dist="38100" dir="2700000" algn="tl">
                    <a:srgbClr val="C0C0C0"/>
                  </a:outerShdw>
                </a:effectLst>
                <a:latin typeface="Times New Roman" pitchFamily="18" charset="0"/>
              </a:rPr>
              <a:t>Friedrich </a:t>
            </a:r>
            <a:r>
              <a:rPr kumimoji="1" lang="en-US" altLang="zh-CN" dirty="0" err="1">
                <a:solidFill>
                  <a:srgbClr val="FF8989"/>
                </a:solidFill>
                <a:effectLst>
                  <a:outerShdw blurRad="38100" dist="38100" dir="2700000" algn="tl">
                    <a:srgbClr val="C0C0C0"/>
                  </a:outerShdw>
                </a:effectLst>
                <a:latin typeface="Times New Roman" pitchFamily="18" charset="0"/>
              </a:rPr>
              <a:t>Miescher</a:t>
            </a:r>
            <a:endParaRPr kumimoji="1" lang="en-US" altLang="zh-CN" dirty="0">
              <a:solidFill>
                <a:srgbClr val="FF8989"/>
              </a:solidFill>
              <a:effectLst>
                <a:outerShdw blurRad="38100" dist="38100" dir="2700000" algn="tl">
                  <a:srgbClr val="C0C0C0"/>
                </a:outerShdw>
              </a:effectLst>
              <a:latin typeface="Times New Roman" pitchFamily="18" charset="0"/>
            </a:endParaRPr>
          </a:p>
          <a:p>
            <a:pPr algn="ctr"/>
            <a:r>
              <a:rPr kumimoji="1" lang="en-US" altLang="zh-CN" dirty="0">
                <a:solidFill>
                  <a:srgbClr val="FF8989"/>
                </a:solidFill>
                <a:effectLst>
                  <a:outerShdw blurRad="38100" dist="38100" dir="2700000" algn="tl">
                    <a:srgbClr val="C0C0C0"/>
                  </a:outerShdw>
                </a:effectLst>
                <a:latin typeface="Times New Roman" pitchFamily="18" charset="0"/>
              </a:rPr>
              <a:t>(1844.8.13</a:t>
            </a:r>
            <a:r>
              <a:rPr kumimoji="1" lang="zh-CN" altLang="en-US" dirty="0">
                <a:solidFill>
                  <a:srgbClr val="FF8989"/>
                </a:solidFill>
                <a:effectLst>
                  <a:outerShdw blurRad="38100" dist="38100" dir="2700000" algn="tl">
                    <a:srgbClr val="C0C0C0"/>
                  </a:outerShdw>
                </a:effectLst>
                <a:latin typeface="Times New Roman" pitchFamily="18" charset="0"/>
              </a:rPr>
              <a:t>－</a:t>
            </a:r>
            <a:r>
              <a:rPr kumimoji="1" lang="en-US" altLang="zh-CN" dirty="0">
                <a:solidFill>
                  <a:srgbClr val="FF8989"/>
                </a:solidFill>
                <a:effectLst>
                  <a:outerShdw blurRad="38100" dist="38100" dir="2700000" algn="tl">
                    <a:srgbClr val="C0C0C0"/>
                  </a:outerShdw>
                </a:effectLst>
                <a:latin typeface="Times New Roman" pitchFamily="18" charset="0"/>
              </a:rPr>
              <a:t>1895.8.26) </a:t>
            </a:r>
            <a:endParaRPr lang="zh-CN" altLang="en-US" dirty="0">
              <a:solidFill>
                <a:srgbClr val="FF8989"/>
              </a:solidFill>
            </a:endParaRPr>
          </a:p>
        </p:txBody>
      </p:sp>
      <p:sp>
        <p:nvSpPr>
          <p:cNvPr id="7" name="矩形 6">
            <a:extLst>
              <a:ext uri="{FF2B5EF4-FFF2-40B4-BE49-F238E27FC236}">
                <a16:creationId xmlns:a16="http://schemas.microsoft.com/office/drawing/2014/main" id="{DA3C6E33-AE99-664A-AE51-7CAC758589BE}"/>
              </a:ext>
            </a:extLst>
          </p:cNvPr>
          <p:cNvSpPr/>
          <p:nvPr/>
        </p:nvSpPr>
        <p:spPr>
          <a:xfrm>
            <a:off x="7740625" y="5667521"/>
            <a:ext cx="2533066" cy="646331"/>
          </a:xfrm>
          <a:prstGeom prst="rect">
            <a:avLst/>
          </a:prstGeom>
        </p:spPr>
        <p:txBody>
          <a:bodyPr wrap="none">
            <a:spAutoFit/>
          </a:bodyPr>
          <a:lstStyle/>
          <a:p>
            <a:pPr algn="ctr"/>
            <a:r>
              <a:rPr kumimoji="1" lang="en-US" altLang="zh-CN" dirty="0">
                <a:solidFill>
                  <a:srgbClr val="FF8989"/>
                </a:solidFill>
                <a:effectLst>
                  <a:outerShdw blurRad="38100" dist="38100" dir="2700000" algn="tl">
                    <a:srgbClr val="C0C0C0"/>
                  </a:outerShdw>
                </a:effectLst>
                <a:latin typeface="Times New Roman" pitchFamily="18" charset="0"/>
              </a:rPr>
              <a:t>Oswald Avery</a:t>
            </a:r>
          </a:p>
          <a:p>
            <a:pPr algn="ctr"/>
            <a:r>
              <a:rPr kumimoji="1" lang="en-US" altLang="zh-CN" dirty="0">
                <a:solidFill>
                  <a:srgbClr val="FF8989"/>
                </a:solidFill>
                <a:effectLst>
                  <a:outerShdw blurRad="38100" dist="38100" dir="2700000" algn="tl">
                    <a:srgbClr val="C0C0C0"/>
                  </a:outerShdw>
                </a:effectLst>
                <a:latin typeface="Times New Roman" pitchFamily="18" charset="0"/>
              </a:rPr>
              <a:t>(1877.10.21</a:t>
            </a:r>
            <a:r>
              <a:rPr kumimoji="1" lang="zh-CN" altLang="en-US" dirty="0">
                <a:solidFill>
                  <a:srgbClr val="FF8989"/>
                </a:solidFill>
                <a:effectLst>
                  <a:outerShdw blurRad="38100" dist="38100" dir="2700000" algn="tl">
                    <a:srgbClr val="C0C0C0"/>
                  </a:outerShdw>
                </a:effectLst>
                <a:latin typeface="Times New Roman" pitchFamily="18" charset="0"/>
              </a:rPr>
              <a:t>－</a:t>
            </a:r>
            <a:r>
              <a:rPr kumimoji="1" lang="en-US" altLang="zh-CN" dirty="0">
                <a:solidFill>
                  <a:srgbClr val="FF8989"/>
                </a:solidFill>
                <a:effectLst>
                  <a:outerShdw blurRad="38100" dist="38100" dir="2700000" algn="tl">
                    <a:srgbClr val="C0C0C0"/>
                  </a:outerShdw>
                </a:effectLst>
                <a:latin typeface="Times New Roman" pitchFamily="18" charset="0"/>
              </a:rPr>
              <a:t>1955.2.20)</a:t>
            </a:r>
            <a:endParaRPr kumimoji="1" lang="zh-CN" altLang="en-US" dirty="0">
              <a:solidFill>
                <a:srgbClr val="FF8989"/>
              </a:solidFill>
              <a:effectLst>
                <a:outerShdw blurRad="38100" dist="38100" dir="2700000" algn="tl">
                  <a:srgbClr val="C0C0C0"/>
                </a:outerShdw>
              </a:effectLst>
              <a:latin typeface="Times New Roman" pitchFamily="18" charset="0"/>
            </a:endParaRPr>
          </a:p>
        </p:txBody>
      </p:sp>
    </p:spTree>
  </p:cSld>
  <p:clrMapOvr>
    <a:masterClrMapping/>
  </p:clrMapOvr>
  <p:transition spd="med">
    <p:cove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A3C69290-9DC4-E9CA-BACF-EF63FD087D7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32165" y="3212976"/>
            <a:ext cx="7059168" cy="2054352"/>
          </a:xfrm>
          <a:prstGeom prst="rect">
            <a:avLst/>
          </a:prstGeom>
        </p:spPr>
      </p:pic>
      <p:pic>
        <p:nvPicPr>
          <p:cNvPr id="4" name="图片 3">
            <a:extLst>
              <a:ext uri="{FF2B5EF4-FFF2-40B4-BE49-F238E27FC236}">
                <a16:creationId xmlns:a16="http://schemas.microsoft.com/office/drawing/2014/main" id="{C84CC543-3EA9-8B34-DC30-DAA00F57DB8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66832" y="2198328"/>
            <a:ext cx="2724912" cy="4255008"/>
          </a:xfrm>
          <a:prstGeom prst="rect">
            <a:avLst/>
          </a:prstGeom>
        </p:spPr>
      </p:pic>
      <p:sp>
        <p:nvSpPr>
          <p:cNvPr id="332273" name="Rectangle 1033">
            <a:extLst>
              <a:ext uri="{FF2B5EF4-FFF2-40B4-BE49-F238E27FC236}">
                <a16:creationId xmlns:a16="http://schemas.microsoft.com/office/drawing/2014/main" id="{2BB69DFB-D844-81A7-A7D8-A315DF7F8A81}"/>
              </a:ext>
            </a:extLst>
          </p:cNvPr>
          <p:cNvSpPr>
            <a:spLocks noChangeArrowheads="1"/>
          </p:cNvSpPr>
          <p:nvPr/>
        </p:nvSpPr>
        <p:spPr bwMode="auto">
          <a:xfrm>
            <a:off x="1122900" y="1274758"/>
            <a:ext cx="9734549" cy="1076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60363" indent="-360363">
              <a:lnSpc>
                <a:spcPts val="4000"/>
              </a:lnSpc>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超螺旋结构</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000" dirty="0" err="1">
                <a:effectLst>
                  <a:outerShdw blurRad="38100" dist="38100" dir="2700000" algn="tl">
                    <a:srgbClr val="C0C0C0"/>
                  </a:outerShdw>
                </a:effectLst>
                <a:latin typeface="Times New Roman" pitchFamily="18" charset="0"/>
                <a:ea typeface="方正姚体" panose="02010601030101010101" pitchFamily="2" charset="-122"/>
              </a:rPr>
              <a:t>superhelix</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 </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或</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supercoil)</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分子在双螺旋二级结构基础上再盘绕而形成。</a:t>
            </a:r>
          </a:p>
        </p:txBody>
      </p:sp>
      <p:sp>
        <p:nvSpPr>
          <p:cNvPr id="332274" name="Text Box 2">
            <a:extLst>
              <a:ext uri="{FF2B5EF4-FFF2-40B4-BE49-F238E27FC236}">
                <a16:creationId xmlns:a16="http://schemas.microsoft.com/office/drawing/2014/main" id="{70A9D4F1-BE55-B3C6-FDD2-5B04505B2324}"/>
              </a:ext>
            </a:extLst>
          </p:cNvPr>
          <p:cNvSpPr txBox="1">
            <a:spLocks noChangeArrowheads="1"/>
          </p:cNvSpPr>
          <p:nvPr/>
        </p:nvSpPr>
        <p:spPr bwMode="auto">
          <a:xfrm>
            <a:off x="1080567" y="583672"/>
            <a:ext cx="3405634"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100000"/>
              </a:lnSpc>
              <a:spcBef>
                <a:spcPts val="0"/>
              </a:spcBef>
              <a:buNone/>
              <a:defRPr kumimoji="1" sz="2800" cap="all" baseline="0">
                <a:blipFill>
                  <a:blip r:embed="rId4">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dirty="0"/>
              <a:t>二、</a:t>
            </a:r>
            <a:r>
              <a:rPr lang="en-US" altLang="zh-CN" dirty="0"/>
              <a:t>DNA</a:t>
            </a:r>
            <a:r>
              <a:rPr lang="zh-CN" altLang="en-US" dirty="0"/>
              <a:t>的结构</a:t>
            </a:r>
          </a:p>
        </p:txBody>
      </p:sp>
      <p:sp>
        <p:nvSpPr>
          <p:cNvPr id="332275" name="矩形 332274">
            <a:extLst>
              <a:ext uri="{FF2B5EF4-FFF2-40B4-BE49-F238E27FC236}">
                <a16:creationId xmlns:a16="http://schemas.microsoft.com/office/drawing/2014/main" id="{28A49289-E807-107A-83E2-A675ADAED61D}"/>
              </a:ext>
            </a:extLst>
          </p:cNvPr>
          <p:cNvSpPr/>
          <p:nvPr/>
        </p:nvSpPr>
        <p:spPr>
          <a:xfrm>
            <a:off x="6277519" y="5047595"/>
            <a:ext cx="3050835" cy="400110"/>
          </a:xfrm>
          <a:prstGeom prst="rect">
            <a:avLst/>
          </a:prstGeom>
        </p:spPr>
        <p:txBody>
          <a:bodyPr wrap="none">
            <a:spAutoFit/>
          </a:bodyPr>
          <a:lstStyle/>
          <a:p>
            <a:pPr>
              <a:defRPr/>
            </a:pP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原核生物</a:t>
            </a:r>
            <a:r>
              <a:rPr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的高级结构</a:t>
            </a:r>
          </a:p>
        </p:txBody>
      </p:sp>
      <p:cxnSp>
        <p:nvCxnSpPr>
          <p:cNvPr id="332276" name="直接连接符 332275">
            <a:extLst>
              <a:ext uri="{FF2B5EF4-FFF2-40B4-BE49-F238E27FC236}">
                <a16:creationId xmlns:a16="http://schemas.microsoft.com/office/drawing/2014/main" id="{19AE4D83-DAFB-AA6E-6EFC-881903E1CD8D}"/>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2669" name="肘形连接符 428">
            <a:extLst>
              <a:ext uri="{FF2B5EF4-FFF2-40B4-BE49-F238E27FC236}">
                <a16:creationId xmlns:a16="http://schemas.microsoft.com/office/drawing/2014/main" id="{A7AFF6D0-DCFF-8E97-52F8-0C8FAF1E51E0}"/>
              </a:ext>
            </a:extLst>
          </p:cNvPr>
          <p:cNvCxnSpPr/>
          <p:nvPr/>
        </p:nvCxnSpPr>
        <p:spPr>
          <a:xfrm rot="16200000" flipH="1">
            <a:off x="2911772" y="4641796"/>
            <a:ext cx="432000" cy="108000"/>
          </a:xfrm>
          <a:prstGeom prst="bentConnector3">
            <a:avLst>
              <a:gd name="adj1" fmla="val 99148"/>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2670" name="肘形连接符 429">
            <a:extLst>
              <a:ext uri="{FF2B5EF4-FFF2-40B4-BE49-F238E27FC236}">
                <a16:creationId xmlns:a16="http://schemas.microsoft.com/office/drawing/2014/main" id="{3D120C88-46D2-FC87-950E-116397E7BB68}"/>
              </a:ext>
            </a:extLst>
          </p:cNvPr>
          <p:cNvCxnSpPr/>
          <p:nvPr/>
        </p:nvCxnSpPr>
        <p:spPr>
          <a:xfrm rot="5400000" flipH="1" flipV="1">
            <a:off x="2962550" y="4366379"/>
            <a:ext cx="432000" cy="216000"/>
          </a:xfrm>
          <a:prstGeom prst="bentConnector3">
            <a:avLst>
              <a:gd name="adj1" fmla="val 99148"/>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2671" name="直接连接符 332670">
            <a:extLst>
              <a:ext uri="{FF2B5EF4-FFF2-40B4-BE49-F238E27FC236}">
                <a16:creationId xmlns:a16="http://schemas.microsoft.com/office/drawing/2014/main" id="{7C063152-99D6-39E5-CAA8-41D3663811F0}"/>
              </a:ext>
            </a:extLst>
          </p:cNvPr>
          <p:cNvCxnSpPr/>
          <p:nvPr/>
        </p:nvCxnSpPr>
        <p:spPr>
          <a:xfrm>
            <a:off x="2974016" y="4620601"/>
            <a:ext cx="108000"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2672" name="肘形连接符 431">
            <a:extLst>
              <a:ext uri="{FF2B5EF4-FFF2-40B4-BE49-F238E27FC236}">
                <a16:creationId xmlns:a16="http://schemas.microsoft.com/office/drawing/2014/main" id="{560BCBFB-7765-4D79-76AE-C3AA0A0EEF58}"/>
              </a:ext>
            </a:extLst>
          </p:cNvPr>
          <p:cNvCxnSpPr/>
          <p:nvPr/>
        </p:nvCxnSpPr>
        <p:spPr>
          <a:xfrm rot="5400000">
            <a:off x="1804464" y="6120969"/>
            <a:ext cx="432000" cy="36000"/>
          </a:xfrm>
          <a:prstGeom prst="bentConnector3">
            <a:avLst>
              <a:gd name="adj1" fmla="val 99148"/>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2673" name="肘形连接符 432">
            <a:extLst>
              <a:ext uri="{FF2B5EF4-FFF2-40B4-BE49-F238E27FC236}">
                <a16:creationId xmlns:a16="http://schemas.microsoft.com/office/drawing/2014/main" id="{9899A289-C559-025D-1A14-BECBE22591FD}"/>
              </a:ext>
            </a:extLst>
          </p:cNvPr>
          <p:cNvCxnSpPr/>
          <p:nvPr/>
        </p:nvCxnSpPr>
        <p:spPr>
          <a:xfrm rot="16200000" flipV="1">
            <a:off x="1800844" y="5698812"/>
            <a:ext cx="432000" cy="36000"/>
          </a:xfrm>
          <a:prstGeom prst="bentConnector3">
            <a:avLst>
              <a:gd name="adj1" fmla="val 99148"/>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2674" name="直接连接符 332673">
            <a:extLst>
              <a:ext uri="{FF2B5EF4-FFF2-40B4-BE49-F238E27FC236}">
                <a16:creationId xmlns:a16="http://schemas.microsoft.com/office/drawing/2014/main" id="{3EF8C19A-C2C7-1FAE-2A16-E496B4A6EEC9}"/>
              </a:ext>
            </a:extLst>
          </p:cNvPr>
          <p:cNvCxnSpPr/>
          <p:nvPr/>
        </p:nvCxnSpPr>
        <p:spPr>
          <a:xfrm>
            <a:off x="2039607" y="6267319"/>
            <a:ext cx="144000"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332675" name="矩形 332674">
            <a:extLst>
              <a:ext uri="{FF2B5EF4-FFF2-40B4-BE49-F238E27FC236}">
                <a16:creationId xmlns:a16="http://schemas.microsoft.com/office/drawing/2014/main" id="{DF90CF3D-35B7-A4E4-7EDE-253DFD1D332E}"/>
              </a:ext>
            </a:extLst>
          </p:cNvPr>
          <p:cNvSpPr/>
          <p:nvPr/>
        </p:nvSpPr>
        <p:spPr>
          <a:xfrm>
            <a:off x="2383252" y="4408711"/>
            <a:ext cx="700833" cy="400110"/>
          </a:xfrm>
          <a:prstGeom prst="rect">
            <a:avLst/>
          </a:prstGeom>
        </p:spPr>
        <p:txBody>
          <a:bodyPr wrap="none">
            <a:spAutoFit/>
          </a:bodyPr>
          <a:lstStyle/>
          <a:p>
            <a:pPr>
              <a:defRPr/>
            </a:pP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螺旋</a:t>
            </a:r>
          </a:p>
        </p:txBody>
      </p:sp>
      <p:sp>
        <p:nvSpPr>
          <p:cNvPr id="332676" name="矩形 332675">
            <a:extLst>
              <a:ext uri="{FF2B5EF4-FFF2-40B4-BE49-F238E27FC236}">
                <a16:creationId xmlns:a16="http://schemas.microsoft.com/office/drawing/2014/main" id="{93142B02-7E20-A51E-EBAB-994DCD277918}"/>
              </a:ext>
            </a:extLst>
          </p:cNvPr>
          <p:cNvSpPr/>
          <p:nvPr/>
        </p:nvSpPr>
        <p:spPr>
          <a:xfrm>
            <a:off x="2097631" y="6112917"/>
            <a:ext cx="954107" cy="400110"/>
          </a:xfrm>
          <a:prstGeom prst="rect">
            <a:avLst/>
          </a:prstGeom>
        </p:spPr>
        <p:txBody>
          <a:bodyPr wrap="none">
            <a:spAutoFit/>
          </a:bodyPr>
          <a:lstStyle/>
          <a:p>
            <a:pPr>
              <a:defRPr/>
            </a:pP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超螺旋</a:t>
            </a:r>
          </a:p>
        </p:txBody>
      </p:sp>
      <p:sp>
        <p:nvSpPr>
          <p:cNvPr id="332677" name="文本框 332676">
            <a:extLst>
              <a:ext uri="{FF2B5EF4-FFF2-40B4-BE49-F238E27FC236}">
                <a16:creationId xmlns:a16="http://schemas.microsoft.com/office/drawing/2014/main" id="{5651B1AF-5093-DEB6-4171-C6C67A5F17FD}"/>
              </a:ext>
            </a:extLst>
          </p:cNvPr>
          <p:cNvSpPr txBox="1"/>
          <p:nvPr/>
        </p:nvSpPr>
        <p:spPr>
          <a:xfrm>
            <a:off x="5583567" y="5696832"/>
            <a:ext cx="4556365" cy="400110"/>
          </a:xfrm>
          <a:prstGeom prst="rect">
            <a:avLst/>
          </a:prstGeom>
          <a:noFill/>
        </p:spPr>
        <p:txBody>
          <a:bodyPr wrap="square">
            <a:spAutoFit/>
          </a:bodyPr>
          <a:lstStyle/>
          <a:p>
            <a:r>
              <a:rPr lang="zh-CN" altLang="en-US" sz="2000" dirty="0">
                <a:solidFill>
                  <a:srgbClr val="FFC000"/>
                </a:solidFill>
                <a:effectLst>
                  <a:outerShdw blurRad="38100" dist="38100" dir="2700000" algn="tl">
                    <a:srgbClr val="000000">
                      <a:alpha val="43137"/>
                    </a:srgbClr>
                  </a:outerShdw>
                </a:effectLst>
              </a:rPr>
              <a:t>原核生物</a:t>
            </a:r>
            <a:r>
              <a:rPr lang="en-US" altLang="zh-CN" sz="2000" dirty="0">
                <a:solidFill>
                  <a:srgbClr val="FFC000"/>
                </a:solidFill>
                <a:effectLst>
                  <a:outerShdw blurRad="38100" dist="38100" dir="2700000" algn="tl">
                    <a:srgbClr val="000000">
                      <a:alpha val="43137"/>
                    </a:srgbClr>
                  </a:outerShdw>
                </a:effectLst>
              </a:rPr>
              <a:t>DNA</a:t>
            </a:r>
            <a:r>
              <a:rPr lang="zh-CN" altLang="en-US" sz="2000" dirty="0">
                <a:solidFill>
                  <a:srgbClr val="FFC000"/>
                </a:solidFill>
                <a:effectLst>
                  <a:outerShdw blurRad="38100" dist="38100" dir="2700000" algn="tl">
                    <a:srgbClr val="000000">
                      <a:alpha val="43137"/>
                    </a:srgbClr>
                  </a:outerShdw>
                </a:effectLst>
              </a:rPr>
              <a:t>的环状和超螺旋结构视频</a:t>
            </a:r>
          </a:p>
        </p:txBody>
      </p:sp>
    </p:spTree>
    <p:extLst>
      <p:ext uri="{BB962C8B-B14F-4D97-AF65-F5344CB8AC3E}">
        <p14:creationId xmlns:p14="http://schemas.microsoft.com/office/powerpoint/2010/main" val="3422646117"/>
      </p:ext>
    </p:extLst>
  </p:cSld>
  <p:clrMapOvr>
    <a:masterClrMapping/>
  </p:clrMapOvr>
  <p:transition spd="med">
    <p:cove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026">
            <a:extLst>
              <a:ext uri="{FF2B5EF4-FFF2-40B4-BE49-F238E27FC236}">
                <a16:creationId xmlns:a16="http://schemas.microsoft.com/office/drawing/2014/main" id="{C9D9ACAE-C129-0FBE-2EB7-7ACA2844E0D9}"/>
              </a:ext>
            </a:extLst>
          </p:cNvPr>
          <p:cNvSpPr txBox="1">
            <a:spLocks noChangeArrowheads="1"/>
          </p:cNvSpPr>
          <p:nvPr/>
        </p:nvSpPr>
        <p:spPr bwMode="auto">
          <a:xfrm>
            <a:off x="1082149" y="584200"/>
            <a:ext cx="5471052" cy="519112"/>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100000"/>
              </a:lnSpc>
              <a:spcBef>
                <a:spcPts val="0"/>
              </a:spcBef>
              <a:buNone/>
              <a:defRPr kumimoji="1" sz="2800" cap="all" baseline="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en-US" altLang="zh-CN" dirty="0"/>
              <a:t>DNA</a:t>
            </a:r>
            <a:r>
              <a:rPr lang="zh-CN" altLang="en-US" dirty="0"/>
              <a:t>在真核生物细胞核内的组装</a:t>
            </a:r>
          </a:p>
        </p:txBody>
      </p:sp>
      <p:sp>
        <p:nvSpPr>
          <p:cNvPr id="3" name="Text Box 1027">
            <a:extLst>
              <a:ext uri="{FF2B5EF4-FFF2-40B4-BE49-F238E27FC236}">
                <a16:creationId xmlns:a16="http://schemas.microsoft.com/office/drawing/2014/main" id="{BAD903E7-5906-449D-FC36-8EB929921C53}"/>
              </a:ext>
            </a:extLst>
          </p:cNvPr>
          <p:cNvSpPr txBox="1">
            <a:spLocks noChangeArrowheads="1"/>
          </p:cNvSpPr>
          <p:nvPr/>
        </p:nvSpPr>
        <p:spPr bwMode="auto">
          <a:xfrm>
            <a:off x="1142471" y="1271586"/>
            <a:ext cx="9593261" cy="11182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65125" indent="-365125">
              <a:defRPr kumimoji="1" sz="2400">
                <a:solidFill>
                  <a:schemeClr val="tx1"/>
                </a:solidFill>
                <a:latin typeface="Times New Roman" pitchFamily="18" charset="0"/>
                <a:ea typeface="宋体" pitchFamily="2" charset="-122"/>
              </a:defRPr>
            </a:lvl1pPr>
            <a:lvl2pPr marL="627063">
              <a:defRPr kumimoji="1" sz="2400">
                <a:solidFill>
                  <a:schemeClr val="tx1"/>
                </a:solidFill>
                <a:latin typeface="Times New Roman" pitchFamily="18" charset="0"/>
                <a:ea typeface="宋体" pitchFamily="2" charset="-122"/>
              </a:defRPr>
            </a:lvl2pPr>
            <a:lvl3pPr>
              <a:defRPr kumimoji="1" sz="2400">
                <a:solidFill>
                  <a:schemeClr val="tx1"/>
                </a:solidFill>
                <a:latin typeface="Times New Roman" pitchFamily="18" charset="0"/>
                <a:ea typeface="宋体" pitchFamily="2" charset="-122"/>
              </a:defRPr>
            </a:lvl3pPr>
            <a:lvl4pPr>
              <a:defRPr kumimoji="1" sz="2400">
                <a:solidFill>
                  <a:schemeClr val="tx1"/>
                </a:solidFill>
                <a:latin typeface="Times New Roman" pitchFamily="18" charset="0"/>
                <a:ea typeface="宋体" pitchFamily="2" charset="-122"/>
              </a:defRPr>
            </a:lvl4pPr>
            <a:lvl5pPr>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marL="360000" indent="-360000">
              <a:lnSpc>
                <a:spcPts val="4000"/>
              </a:lnSpc>
              <a:buClr>
                <a:srgbClr val="C00000"/>
              </a:buClr>
              <a:buSzPct val="80000"/>
              <a:buFont typeface="Wingdings" pitchFamily="2" charset="2"/>
              <a:buChar char="v"/>
              <a:defRPr/>
            </a:pPr>
            <a:r>
              <a:rPr lang="zh-CN" altLang="en-US" sz="2800" dirty="0">
                <a:effectLst>
                  <a:outerShdw blurRad="38100" dist="38100" dir="2700000" algn="tl">
                    <a:srgbClr val="C0C0C0"/>
                  </a:outerShdw>
                </a:effectLst>
                <a:ea typeface="方正姚体" panose="02010601030101010101" pitchFamily="2" charset="-122"/>
              </a:rPr>
              <a:t>真核生物染色体由</a:t>
            </a:r>
            <a:r>
              <a:rPr lang="en-US" altLang="zh-CN" sz="2800" dirty="0">
                <a:effectLst>
                  <a:outerShdw blurRad="38100" dist="38100" dir="2700000" algn="tl">
                    <a:srgbClr val="C0C0C0"/>
                  </a:outerShdw>
                </a:effectLst>
                <a:ea typeface="方正姚体" panose="02010601030101010101" pitchFamily="2" charset="-122"/>
              </a:rPr>
              <a:t>DNA</a:t>
            </a:r>
            <a:r>
              <a:rPr lang="zh-CN" altLang="en-US" sz="2800" dirty="0">
                <a:effectLst>
                  <a:outerShdw blurRad="38100" dist="38100" dir="2700000" algn="tl">
                    <a:srgbClr val="C0C0C0"/>
                  </a:outerShdw>
                </a:effectLst>
                <a:ea typeface="方正姚体" panose="02010601030101010101" pitchFamily="2" charset="-122"/>
              </a:rPr>
              <a:t>与蛋白质构成，其基本结构单位是核小体</a:t>
            </a:r>
            <a:r>
              <a:rPr lang="en-US" altLang="zh-CN" sz="2000" dirty="0">
                <a:effectLst>
                  <a:outerShdw blurRad="38100" dist="38100" dir="2700000" algn="tl">
                    <a:srgbClr val="C0C0C0"/>
                  </a:outerShdw>
                </a:effectLst>
                <a:ea typeface="方正姚体" panose="02010601030101010101" pitchFamily="2" charset="-122"/>
              </a:rPr>
              <a:t>(nucleosome)</a:t>
            </a:r>
            <a:r>
              <a:rPr lang="zh-CN" altLang="en-US" sz="2800" dirty="0">
                <a:effectLst>
                  <a:outerShdw blurRad="38100" dist="38100" dir="2700000" algn="tl">
                    <a:srgbClr val="C0C0C0"/>
                  </a:outerShdw>
                </a:effectLst>
                <a:ea typeface="方正姚体" panose="02010601030101010101" pitchFamily="2" charset="-122"/>
              </a:rPr>
              <a:t>。</a:t>
            </a:r>
          </a:p>
        </p:txBody>
      </p:sp>
      <p:sp>
        <p:nvSpPr>
          <p:cNvPr id="4" name="Text Box 1028">
            <a:extLst>
              <a:ext uri="{FF2B5EF4-FFF2-40B4-BE49-F238E27FC236}">
                <a16:creationId xmlns:a16="http://schemas.microsoft.com/office/drawing/2014/main" id="{EDDF2B5B-9AF4-DB63-73C2-D9B3A8ADDA8C}"/>
              </a:ext>
            </a:extLst>
          </p:cNvPr>
          <p:cNvSpPr txBox="1">
            <a:spLocks noChangeArrowheads="1"/>
          </p:cNvSpPr>
          <p:nvPr/>
        </p:nvSpPr>
        <p:spPr bwMode="auto">
          <a:xfrm>
            <a:off x="1136652" y="2368026"/>
            <a:ext cx="5899148" cy="1631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65125" indent="-365125">
              <a:defRPr kumimoji="1" sz="2400">
                <a:solidFill>
                  <a:schemeClr val="tx1"/>
                </a:solidFill>
                <a:latin typeface="Times New Roman" pitchFamily="18" charset="0"/>
                <a:ea typeface="宋体" pitchFamily="2" charset="-122"/>
              </a:defRPr>
            </a:lvl1pPr>
            <a:lvl2pPr marL="627063">
              <a:defRPr kumimoji="1" sz="2400">
                <a:solidFill>
                  <a:schemeClr val="tx1"/>
                </a:solidFill>
                <a:latin typeface="Times New Roman" pitchFamily="18" charset="0"/>
                <a:ea typeface="宋体" pitchFamily="2" charset="-122"/>
              </a:defRPr>
            </a:lvl2pPr>
            <a:lvl3pPr>
              <a:defRPr kumimoji="1" sz="2400">
                <a:solidFill>
                  <a:schemeClr val="tx1"/>
                </a:solidFill>
                <a:latin typeface="Times New Roman" pitchFamily="18" charset="0"/>
                <a:ea typeface="宋体" pitchFamily="2" charset="-122"/>
              </a:defRPr>
            </a:lvl3pPr>
            <a:lvl4pPr>
              <a:defRPr kumimoji="1" sz="2400">
                <a:solidFill>
                  <a:schemeClr val="tx1"/>
                </a:solidFill>
                <a:latin typeface="Times New Roman" pitchFamily="18" charset="0"/>
                <a:ea typeface="宋体" pitchFamily="2" charset="-122"/>
              </a:defRPr>
            </a:lvl4pPr>
            <a:lvl5pPr>
              <a:defRPr kumimoji="1" sz="2400">
                <a:solidFill>
                  <a:schemeClr val="tx1"/>
                </a:solidFill>
                <a:latin typeface="Times New Roman" pitchFamily="18" charset="0"/>
                <a:ea typeface="宋体" pitchFamily="2" charset="-122"/>
              </a:defRPr>
            </a:lvl5pPr>
            <a:lvl6pPr fontAlgn="base">
              <a:spcBef>
                <a:spcPct val="0"/>
              </a:spcBef>
              <a:spcAft>
                <a:spcPct val="0"/>
              </a:spcAft>
              <a:defRPr kumimoji="1" sz="2400">
                <a:solidFill>
                  <a:schemeClr val="tx1"/>
                </a:solidFill>
                <a:latin typeface="Times New Roman" pitchFamily="18" charset="0"/>
                <a:ea typeface="宋体" pitchFamily="2" charset="-122"/>
              </a:defRPr>
            </a:lvl6pPr>
            <a:lvl7pPr fontAlgn="base">
              <a:spcBef>
                <a:spcPct val="0"/>
              </a:spcBef>
              <a:spcAft>
                <a:spcPct val="0"/>
              </a:spcAft>
              <a:defRPr kumimoji="1" sz="2400">
                <a:solidFill>
                  <a:schemeClr val="tx1"/>
                </a:solidFill>
                <a:latin typeface="Times New Roman" pitchFamily="18" charset="0"/>
                <a:ea typeface="宋体" pitchFamily="2" charset="-122"/>
              </a:defRPr>
            </a:lvl7pPr>
            <a:lvl8pPr fontAlgn="base">
              <a:spcBef>
                <a:spcPct val="0"/>
              </a:spcBef>
              <a:spcAft>
                <a:spcPct val="0"/>
              </a:spcAft>
              <a:defRPr kumimoji="1" sz="2400">
                <a:solidFill>
                  <a:schemeClr val="tx1"/>
                </a:solidFill>
                <a:latin typeface="Times New Roman" pitchFamily="18" charset="0"/>
                <a:ea typeface="宋体" pitchFamily="2" charset="-122"/>
              </a:defRPr>
            </a:lvl8pPr>
            <a:lvl9pPr fontAlgn="base">
              <a:spcBef>
                <a:spcPct val="0"/>
              </a:spcBef>
              <a:spcAft>
                <a:spcPct val="0"/>
              </a:spcAft>
              <a:defRPr kumimoji="1" sz="2400">
                <a:solidFill>
                  <a:schemeClr val="tx1"/>
                </a:solidFill>
                <a:latin typeface="Times New Roman" pitchFamily="18" charset="0"/>
                <a:ea typeface="宋体" pitchFamily="2" charset="-122"/>
              </a:defRPr>
            </a:lvl9pPr>
          </a:lstStyle>
          <a:p>
            <a:pPr marL="360000" indent="-360000">
              <a:lnSpc>
                <a:spcPts val="4000"/>
              </a:lnSpc>
              <a:buClr>
                <a:srgbClr val="C00000"/>
              </a:buClr>
              <a:buSzPct val="80000"/>
              <a:buFont typeface="Wingdings" pitchFamily="2" charset="2"/>
              <a:buChar char="v"/>
              <a:defRPr/>
            </a:pPr>
            <a:r>
              <a:rPr lang="zh-CN" altLang="en-US" sz="2800" dirty="0">
                <a:effectLst>
                  <a:outerShdw blurRad="38100" dist="38100" dir="2700000" algn="tl">
                    <a:srgbClr val="C0C0C0"/>
                  </a:outerShdw>
                </a:effectLst>
                <a:ea typeface="方正姚体" panose="02010601030101010101" pitchFamily="2" charset="-122"/>
              </a:rPr>
              <a:t>核小体的组成</a:t>
            </a:r>
          </a:p>
          <a:p>
            <a:pPr marL="360000" indent="-360000">
              <a:lnSpc>
                <a:spcPts val="4000"/>
              </a:lnSpc>
              <a:buClr>
                <a:srgbClr val="C00000"/>
              </a:buClr>
              <a:buSzPct val="80000"/>
              <a:buFont typeface="Wingdings" pitchFamily="2" charset="2"/>
              <a:buNone/>
              <a:defRPr/>
            </a:pPr>
            <a:r>
              <a:rPr lang="zh-CN" altLang="en-US" sz="2800" dirty="0">
                <a:effectLst>
                  <a:outerShdw blurRad="38100" dist="38100" dir="2700000" algn="tl">
                    <a:srgbClr val="C0C0C0"/>
                  </a:outerShdw>
                </a:effectLst>
                <a:ea typeface="方正姚体" panose="02010601030101010101" pitchFamily="2" charset="-122"/>
              </a:rPr>
              <a:t>    </a:t>
            </a:r>
            <a:r>
              <a:rPr lang="en-US" altLang="zh-CN" sz="2800" dirty="0">
                <a:effectLst>
                  <a:outerShdw blurRad="38100" dist="38100" dir="2700000" algn="tl">
                    <a:srgbClr val="C0C0C0"/>
                  </a:outerShdw>
                </a:effectLst>
                <a:ea typeface="方正姚体" panose="02010601030101010101" pitchFamily="2" charset="-122"/>
              </a:rPr>
              <a:t>DNA</a:t>
            </a:r>
            <a:r>
              <a:rPr lang="zh-CN" altLang="en-US" sz="2800" dirty="0">
                <a:effectLst>
                  <a:outerShdw blurRad="38100" dist="38100" dir="2700000" algn="tl">
                    <a:srgbClr val="C0C0C0"/>
                  </a:outerShdw>
                </a:effectLst>
                <a:ea typeface="方正姚体" panose="02010601030101010101" pitchFamily="2" charset="-122"/>
              </a:rPr>
              <a:t>：约</a:t>
            </a:r>
            <a:r>
              <a:rPr lang="en-US" altLang="zh-CN" sz="2800" dirty="0">
                <a:effectLst>
                  <a:outerShdw blurRad="38100" dist="38100" dir="2700000" algn="tl">
                    <a:srgbClr val="C0C0C0"/>
                  </a:outerShdw>
                </a:effectLst>
                <a:ea typeface="方正姚体" panose="02010601030101010101" pitchFamily="2" charset="-122"/>
              </a:rPr>
              <a:t>200bp</a:t>
            </a:r>
          </a:p>
          <a:p>
            <a:pPr marL="360000" indent="-360000">
              <a:lnSpc>
                <a:spcPts val="4000"/>
              </a:lnSpc>
              <a:buClr>
                <a:srgbClr val="C00000"/>
              </a:buClr>
              <a:buSzPct val="80000"/>
              <a:buFont typeface="Wingdings" pitchFamily="2" charset="2"/>
              <a:buNone/>
              <a:defRPr/>
            </a:pPr>
            <a:r>
              <a:rPr lang="en-US" altLang="zh-CN" sz="2800" dirty="0">
                <a:effectLst>
                  <a:outerShdw blurRad="38100" dist="38100" dir="2700000" algn="tl">
                    <a:srgbClr val="C0C0C0"/>
                  </a:outerShdw>
                </a:effectLst>
                <a:ea typeface="方正姚体" panose="02010601030101010101" pitchFamily="2" charset="-122"/>
              </a:rPr>
              <a:t>    </a:t>
            </a:r>
            <a:r>
              <a:rPr lang="zh-CN" altLang="en-US" sz="2800" dirty="0">
                <a:effectLst>
                  <a:outerShdw blurRad="38100" dist="38100" dir="2700000" algn="tl">
                    <a:srgbClr val="C0C0C0"/>
                  </a:outerShdw>
                </a:effectLst>
                <a:ea typeface="方正姚体" panose="02010601030101010101" pitchFamily="2" charset="-122"/>
              </a:rPr>
              <a:t>组蛋白：</a:t>
            </a:r>
            <a:r>
              <a:rPr lang="en-US" altLang="zh-CN" sz="2800" dirty="0">
                <a:effectLst>
                  <a:outerShdw blurRad="38100" dist="38100" dir="2700000" algn="tl">
                    <a:srgbClr val="C0C0C0"/>
                  </a:outerShdw>
                </a:effectLst>
                <a:ea typeface="方正姚体" panose="02010601030101010101" pitchFamily="2" charset="-122"/>
              </a:rPr>
              <a:t>H</a:t>
            </a:r>
            <a:r>
              <a:rPr lang="en-US" altLang="zh-CN" sz="2800" baseline="-25000" dirty="0">
                <a:effectLst>
                  <a:outerShdw blurRad="38100" dist="38100" dir="2700000" algn="tl">
                    <a:srgbClr val="C0C0C0"/>
                  </a:outerShdw>
                </a:effectLst>
                <a:ea typeface="方正姚体" panose="02010601030101010101" pitchFamily="2" charset="-122"/>
              </a:rPr>
              <a:t>1</a:t>
            </a:r>
            <a:r>
              <a:rPr lang="zh-CN" altLang="en-US" sz="2800" dirty="0">
                <a:effectLst>
                  <a:outerShdw blurRad="38100" dist="38100" dir="2700000" algn="tl">
                    <a:srgbClr val="C0C0C0"/>
                  </a:outerShdw>
                </a:effectLst>
                <a:ea typeface="方正姚体" panose="02010601030101010101" pitchFamily="2" charset="-122"/>
              </a:rPr>
              <a:t>，</a:t>
            </a:r>
            <a:r>
              <a:rPr lang="en-US" altLang="zh-CN" sz="2800" dirty="0">
                <a:effectLst>
                  <a:outerShdw blurRad="38100" dist="38100" dir="2700000" algn="tl">
                    <a:srgbClr val="C0C0C0"/>
                  </a:outerShdw>
                </a:effectLst>
                <a:ea typeface="方正姚体" panose="02010601030101010101" pitchFamily="2" charset="-122"/>
              </a:rPr>
              <a:t>H</a:t>
            </a:r>
            <a:r>
              <a:rPr lang="en-US" altLang="zh-CN" sz="2800" baseline="-25000" dirty="0">
                <a:effectLst>
                  <a:outerShdw blurRad="38100" dist="38100" dir="2700000" algn="tl">
                    <a:srgbClr val="C0C0C0"/>
                  </a:outerShdw>
                </a:effectLst>
                <a:ea typeface="方正姚体" panose="02010601030101010101" pitchFamily="2" charset="-122"/>
              </a:rPr>
              <a:t>2</a:t>
            </a:r>
            <a:r>
              <a:rPr lang="en-US" altLang="zh-CN" sz="2800" dirty="0">
                <a:effectLst>
                  <a:outerShdw blurRad="38100" dist="38100" dir="2700000" algn="tl">
                    <a:srgbClr val="C0C0C0"/>
                  </a:outerShdw>
                </a:effectLst>
                <a:ea typeface="方正姚体" panose="02010601030101010101" pitchFamily="2" charset="-122"/>
              </a:rPr>
              <a:t>A</a:t>
            </a:r>
            <a:r>
              <a:rPr lang="zh-CN" altLang="en-US" sz="2800" dirty="0">
                <a:effectLst>
                  <a:outerShdw blurRad="38100" dist="38100" dir="2700000" algn="tl">
                    <a:srgbClr val="C0C0C0"/>
                  </a:outerShdw>
                </a:effectLst>
                <a:ea typeface="方正姚体" panose="02010601030101010101" pitchFamily="2" charset="-122"/>
              </a:rPr>
              <a:t>，</a:t>
            </a:r>
            <a:r>
              <a:rPr lang="en-US" altLang="zh-CN" sz="2800" dirty="0">
                <a:effectLst>
                  <a:outerShdw blurRad="38100" dist="38100" dir="2700000" algn="tl">
                    <a:srgbClr val="C0C0C0"/>
                  </a:outerShdw>
                </a:effectLst>
                <a:ea typeface="方正姚体" panose="02010601030101010101" pitchFamily="2" charset="-122"/>
              </a:rPr>
              <a:t>H</a:t>
            </a:r>
            <a:r>
              <a:rPr lang="en-US" altLang="zh-CN" sz="2800" baseline="-25000" dirty="0">
                <a:effectLst>
                  <a:outerShdw blurRad="38100" dist="38100" dir="2700000" algn="tl">
                    <a:srgbClr val="C0C0C0"/>
                  </a:outerShdw>
                </a:effectLst>
                <a:ea typeface="方正姚体" panose="02010601030101010101" pitchFamily="2" charset="-122"/>
              </a:rPr>
              <a:t>2</a:t>
            </a:r>
            <a:r>
              <a:rPr lang="en-US" altLang="zh-CN" sz="2800" dirty="0">
                <a:effectLst>
                  <a:outerShdw blurRad="38100" dist="38100" dir="2700000" algn="tl">
                    <a:srgbClr val="C0C0C0"/>
                  </a:outerShdw>
                </a:effectLst>
                <a:ea typeface="方正姚体" panose="02010601030101010101" pitchFamily="2" charset="-122"/>
              </a:rPr>
              <a:t>B</a:t>
            </a:r>
            <a:r>
              <a:rPr lang="zh-CN" altLang="en-US" sz="2800" dirty="0">
                <a:effectLst>
                  <a:outerShdw blurRad="38100" dist="38100" dir="2700000" algn="tl">
                    <a:srgbClr val="C0C0C0"/>
                  </a:outerShdw>
                </a:effectLst>
                <a:ea typeface="方正姚体" panose="02010601030101010101" pitchFamily="2" charset="-122"/>
              </a:rPr>
              <a:t>，</a:t>
            </a:r>
            <a:r>
              <a:rPr lang="en-US" altLang="zh-CN" sz="2800" dirty="0">
                <a:effectLst>
                  <a:outerShdw blurRad="38100" dist="38100" dir="2700000" algn="tl">
                    <a:srgbClr val="C0C0C0"/>
                  </a:outerShdw>
                </a:effectLst>
                <a:ea typeface="方正姚体" panose="02010601030101010101" pitchFamily="2" charset="-122"/>
              </a:rPr>
              <a:t>H</a:t>
            </a:r>
            <a:r>
              <a:rPr lang="en-US" altLang="zh-CN" sz="2800" baseline="-25000" dirty="0">
                <a:effectLst>
                  <a:outerShdw blurRad="38100" dist="38100" dir="2700000" algn="tl">
                    <a:srgbClr val="C0C0C0"/>
                  </a:outerShdw>
                </a:effectLst>
                <a:ea typeface="方正姚体" panose="02010601030101010101" pitchFamily="2" charset="-122"/>
              </a:rPr>
              <a:t>3</a:t>
            </a:r>
            <a:r>
              <a:rPr lang="zh-CN" altLang="en-US" sz="2800" dirty="0">
                <a:effectLst>
                  <a:outerShdw blurRad="38100" dist="38100" dir="2700000" algn="tl">
                    <a:srgbClr val="C0C0C0"/>
                  </a:outerShdw>
                </a:effectLst>
                <a:ea typeface="方正姚体" panose="02010601030101010101" pitchFamily="2" charset="-122"/>
              </a:rPr>
              <a:t>，</a:t>
            </a:r>
            <a:r>
              <a:rPr lang="en-US" altLang="zh-CN" sz="2800" dirty="0">
                <a:effectLst>
                  <a:outerShdw blurRad="38100" dist="38100" dir="2700000" algn="tl">
                    <a:srgbClr val="C0C0C0"/>
                  </a:outerShdw>
                </a:effectLst>
                <a:ea typeface="方正姚体" panose="02010601030101010101" pitchFamily="2" charset="-122"/>
              </a:rPr>
              <a:t>H</a:t>
            </a:r>
            <a:r>
              <a:rPr lang="en-US" altLang="zh-CN" sz="2800" baseline="-25000" dirty="0">
                <a:effectLst>
                  <a:outerShdw blurRad="38100" dist="38100" dir="2700000" algn="tl">
                    <a:srgbClr val="C0C0C0"/>
                  </a:outerShdw>
                </a:effectLst>
                <a:ea typeface="方正姚体" panose="02010601030101010101" pitchFamily="2" charset="-122"/>
              </a:rPr>
              <a:t>4</a:t>
            </a:r>
          </a:p>
        </p:txBody>
      </p:sp>
      <p:cxnSp>
        <p:nvCxnSpPr>
          <p:cNvPr id="6" name="直接连接符 5">
            <a:extLst>
              <a:ext uri="{FF2B5EF4-FFF2-40B4-BE49-F238E27FC236}">
                <a16:creationId xmlns:a16="http://schemas.microsoft.com/office/drawing/2014/main" id="{FAEAD39A-C3A2-B2B3-C45E-C62713177A1B}"/>
              </a:ext>
            </a:extLst>
          </p:cNvPr>
          <p:cNvCxnSpPr/>
          <p:nvPr/>
        </p:nvCxnSpPr>
        <p:spPr>
          <a:xfrm>
            <a:off x="1078172" y="1126072"/>
            <a:ext cx="5184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任意多边形 67">
            <a:extLst>
              <a:ext uri="{FF2B5EF4-FFF2-40B4-BE49-F238E27FC236}">
                <a16:creationId xmlns:a16="http://schemas.microsoft.com/office/drawing/2014/main" id="{4DE15AB8-C9EA-D534-4307-24BBBFF2DFCA}"/>
              </a:ext>
            </a:extLst>
          </p:cNvPr>
          <p:cNvSpPr/>
          <p:nvPr/>
        </p:nvSpPr>
        <p:spPr>
          <a:xfrm>
            <a:off x="4279107" y="5199746"/>
            <a:ext cx="3600" cy="4629"/>
          </a:xfrm>
          <a:custGeom>
            <a:avLst/>
            <a:gdLst>
              <a:gd name="connsiteX0" fmla="*/ 0 w 3600"/>
              <a:gd name="connsiteY0" fmla="*/ 0 h 4629"/>
              <a:gd name="connsiteX1" fmla="*/ 3600 w 3600"/>
              <a:gd name="connsiteY1" fmla="*/ 126 h 4629"/>
              <a:gd name="connsiteX2" fmla="*/ 3600 w 3600"/>
              <a:gd name="connsiteY2" fmla="*/ 4629 h 4629"/>
              <a:gd name="connsiteX3" fmla="*/ 0 w 3600"/>
              <a:gd name="connsiteY3" fmla="*/ 4629 h 4629"/>
              <a:gd name="connsiteX4" fmla="*/ 0 w 3600"/>
              <a:gd name="connsiteY4" fmla="*/ 0 h 4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0" h="4629">
                <a:moveTo>
                  <a:pt x="0" y="0"/>
                </a:moveTo>
                <a:lnTo>
                  <a:pt x="3600" y="126"/>
                </a:lnTo>
                <a:lnTo>
                  <a:pt x="3600" y="4629"/>
                </a:lnTo>
                <a:lnTo>
                  <a:pt x="0" y="4629"/>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66">
            <a:extLst>
              <a:ext uri="{FF2B5EF4-FFF2-40B4-BE49-F238E27FC236}">
                <a16:creationId xmlns:a16="http://schemas.microsoft.com/office/drawing/2014/main" id="{F3B5D32C-96B7-1260-883C-098C7EBD4824}"/>
              </a:ext>
            </a:extLst>
          </p:cNvPr>
          <p:cNvSpPr/>
          <p:nvPr/>
        </p:nvSpPr>
        <p:spPr>
          <a:xfrm>
            <a:off x="4388733" y="5203590"/>
            <a:ext cx="22377" cy="785"/>
          </a:xfrm>
          <a:custGeom>
            <a:avLst/>
            <a:gdLst>
              <a:gd name="connsiteX0" fmla="*/ 0 w 22377"/>
              <a:gd name="connsiteY0" fmla="*/ 0 h 785"/>
              <a:gd name="connsiteX1" fmla="*/ 22377 w 22377"/>
              <a:gd name="connsiteY1" fmla="*/ 785 h 785"/>
              <a:gd name="connsiteX2" fmla="*/ 4 w 22377"/>
              <a:gd name="connsiteY2" fmla="*/ 1 h 785"/>
              <a:gd name="connsiteX3" fmla="*/ 0 w 22377"/>
              <a:gd name="connsiteY3" fmla="*/ 0 h 785"/>
            </a:gdLst>
            <a:ahLst/>
            <a:cxnLst>
              <a:cxn ang="0">
                <a:pos x="connsiteX0" y="connsiteY0"/>
              </a:cxn>
              <a:cxn ang="0">
                <a:pos x="connsiteX1" y="connsiteY1"/>
              </a:cxn>
              <a:cxn ang="0">
                <a:pos x="connsiteX2" y="connsiteY2"/>
              </a:cxn>
              <a:cxn ang="0">
                <a:pos x="connsiteX3" y="connsiteY3"/>
              </a:cxn>
            </a:cxnLst>
            <a:rect l="l" t="t" r="r" b="b"/>
            <a:pathLst>
              <a:path w="22377" h="785">
                <a:moveTo>
                  <a:pt x="0" y="0"/>
                </a:moveTo>
                <a:lnTo>
                  <a:pt x="22377" y="785"/>
                </a:lnTo>
                <a:lnTo>
                  <a:pt x="4" y="1"/>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a:extLst>
              <a:ext uri="{FF2B5EF4-FFF2-40B4-BE49-F238E27FC236}">
                <a16:creationId xmlns:a16="http://schemas.microsoft.com/office/drawing/2014/main" id="{65AC5A1F-E05B-9373-04DB-EB561FA8E9C1}"/>
              </a:ext>
            </a:extLst>
          </p:cNvPr>
          <p:cNvGrpSpPr/>
          <p:nvPr/>
        </p:nvGrpSpPr>
        <p:grpSpPr>
          <a:xfrm>
            <a:off x="7394140" y="2728231"/>
            <a:ext cx="3229164" cy="2439646"/>
            <a:chOff x="7394140" y="2728231"/>
            <a:chExt cx="3229164" cy="2439646"/>
          </a:xfrm>
        </p:grpSpPr>
        <p:sp>
          <p:nvSpPr>
            <p:cNvPr id="10" name="任意多边形 121">
              <a:extLst>
                <a:ext uri="{FF2B5EF4-FFF2-40B4-BE49-F238E27FC236}">
                  <a16:creationId xmlns:a16="http://schemas.microsoft.com/office/drawing/2014/main" id="{C6093AE1-E5CB-4AAB-FD2C-D8F5DEE400EF}"/>
                </a:ext>
              </a:extLst>
            </p:cNvPr>
            <p:cNvSpPr/>
            <p:nvPr/>
          </p:nvSpPr>
          <p:spPr>
            <a:xfrm>
              <a:off x="8590623" y="4197571"/>
              <a:ext cx="3600" cy="154572"/>
            </a:xfrm>
            <a:custGeom>
              <a:avLst/>
              <a:gdLst>
                <a:gd name="connsiteX0" fmla="*/ 0 w 3600"/>
                <a:gd name="connsiteY0" fmla="*/ 0 h 154572"/>
                <a:gd name="connsiteX1" fmla="*/ 3600 w 3600"/>
                <a:gd name="connsiteY1" fmla="*/ 1631 h 154572"/>
                <a:gd name="connsiteX2" fmla="*/ 3600 w 3600"/>
                <a:gd name="connsiteY2" fmla="*/ 154572 h 154572"/>
                <a:gd name="connsiteX3" fmla="*/ 0 w 3600"/>
                <a:gd name="connsiteY3" fmla="*/ 153207 h 154572"/>
                <a:gd name="connsiteX4" fmla="*/ 0 w 3600"/>
                <a:gd name="connsiteY4" fmla="*/ 0 h 154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0" h="154572">
                  <a:moveTo>
                    <a:pt x="0" y="0"/>
                  </a:moveTo>
                  <a:lnTo>
                    <a:pt x="3600" y="1631"/>
                  </a:lnTo>
                  <a:lnTo>
                    <a:pt x="3600" y="154572"/>
                  </a:lnTo>
                  <a:lnTo>
                    <a:pt x="0" y="153207"/>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7">
              <a:extLst>
                <a:ext uri="{FF2B5EF4-FFF2-40B4-BE49-F238E27FC236}">
                  <a16:creationId xmlns:a16="http://schemas.microsoft.com/office/drawing/2014/main" id="{C0EF9855-49EB-97BE-D512-2C28C762CD8D}"/>
                </a:ext>
              </a:extLst>
            </p:cNvPr>
            <p:cNvSpPr/>
            <p:nvPr/>
          </p:nvSpPr>
          <p:spPr>
            <a:xfrm flipV="1">
              <a:off x="8031304" y="2765774"/>
              <a:ext cx="2592000" cy="954000"/>
            </a:xfrm>
            <a:custGeom>
              <a:avLst/>
              <a:gdLst>
                <a:gd name="connsiteX0" fmla="*/ 4396 w 2591683"/>
                <a:gd name="connsiteY0" fmla="*/ 0 h 972051"/>
                <a:gd name="connsiteX1" fmla="*/ 5516 w 2591683"/>
                <a:gd name="connsiteY1" fmla="*/ 37770 h 972051"/>
                <a:gd name="connsiteX2" fmla="*/ 482438 w 2591683"/>
                <a:gd name="connsiteY2" fmla="*/ 578216 h 972051"/>
                <a:gd name="connsiteX3" fmla="*/ 563023 w 2591683"/>
                <a:gd name="connsiteY3" fmla="*/ 614724 h 972051"/>
                <a:gd name="connsiteX4" fmla="*/ 563023 w 2591683"/>
                <a:gd name="connsiteY4" fmla="*/ 615087 h 972051"/>
                <a:gd name="connsiteX5" fmla="*/ 595210 w 2591683"/>
                <a:gd name="connsiteY5" fmla="*/ 631899 h 972051"/>
                <a:gd name="connsiteX6" fmla="*/ 1439430 w 2591683"/>
                <a:gd name="connsiteY6" fmla="*/ 822561 h 972051"/>
                <a:gd name="connsiteX7" fmla="*/ 1723376 w 2591683"/>
                <a:gd name="connsiteY7" fmla="*/ 809332 h 972051"/>
                <a:gd name="connsiteX8" fmla="*/ 1837088 w 2591683"/>
                <a:gd name="connsiteY8" fmla="*/ 792848 h 972051"/>
                <a:gd name="connsiteX9" fmla="*/ 1837072 w 2591683"/>
                <a:gd name="connsiteY9" fmla="*/ 793768 h 972051"/>
                <a:gd name="connsiteX10" fmla="*/ 1968505 w 2591683"/>
                <a:gd name="connsiteY10" fmla="*/ 764809 h 972051"/>
                <a:gd name="connsiteX11" fmla="*/ 2587179 w 2591683"/>
                <a:gd name="connsiteY11" fmla="*/ 263093 h 972051"/>
                <a:gd name="connsiteX12" fmla="*/ 2587372 w 2591683"/>
                <a:gd name="connsiteY12" fmla="*/ 243848 h 972051"/>
                <a:gd name="connsiteX13" fmla="*/ 2590108 w 2591683"/>
                <a:gd name="connsiteY13" fmla="*/ 236131 h 972051"/>
                <a:gd name="connsiteX14" fmla="*/ 2591683 w 2591683"/>
                <a:gd name="connsiteY14" fmla="*/ 289196 h 972051"/>
                <a:gd name="connsiteX15" fmla="*/ 2578489 w 2591683"/>
                <a:gd name="connsiteY15" fmla="*/ 428336 h 972051"/>
                <a:gd name="connsiteX16" fmla="*/ 2546447 w 2591683"/>
                <a:gd name="connsiteY16" fmla="*/ 525572 h 972051"/>
                <a:gd name="connsiteX17" fmla="*/ 2509019 w 2591683"/>
                <a:gd name="connsiteY17" fmla="*/ 586133 h 972051"/>
                <a:gd name="connsiteX18" fmla="*/ 2481105 w 2591683"/>
                <a:gd name="connsiteY18" fmla="*/ 621850 h 972051"/>
                <a:gd name="connsiteX19" fmla="*/ 2418585 w 2591683"/>
                <a:gd name="connsiteY19" fmla="*/ 696458 h 972051"/>
                <a:gd name="connsiteX20" fmla="*/ 2350343 w 2591683"/>
                <a:gd name="connsiteY20" fmla="*/ 754435 h 972051"/>
                <a:gd name="connsiteX21" fmla="*/ 2304980 w 2591683"/>
                <a:gd name="connsiteY21" fmla="*/ 782365 h 972051"/>
                <a:gd name="connsiteX22" fmla="*/ 2259401 w 2591683"/>
                <a:gd name="connsiteY22" fmla="*/ 809250 h 972051"/>
                <a:gd name="connsiteX23" fmla="*/ 2196634 w 2591683"/>
                <a:gd name="connsiteY23" fmla="*/ 838638 h 972051"/>
                <a:gd name="connsiteX24" fmla="*/ 2128433 w 2591683"/>
                <a:gd name="connsiteY24" fmla="*/ 866747 h 972051"/>
                <a:gd name="connsiteX25" fmla="*/ 2052169 w 2591683"/>
                <a:gd name="connsiteY25" fmla="*/ 890023 h 972051"/>
                <a:gd name="connsiteX26" fmla="*/ 2051321 w 2591683"/>
                <a:gd name="connsiteY26" fmla="*/ 890212 h 972051"/>
                <a:gd name="connsiteX27" fmla="*/ 2051065 w 2591683"/>
                <a:gd name="connsiteY27" fmla="*/ 890327 h 972051"/>
                <a:gd name="connsiteX28" fmla="*/ 1834553 w 2591683"/>
                <a:gd name="connsiteY28" fmla="*/ 938092 h 972051"/>
                <a:gd name="connsiteX29" fmla="*/ 1834528 w 2591683"/>
                <a:gd name="connsiteY29" fmla="*/ 939518 h 972051"/>
                <a:gd name="connsiteX30" fmla="*/ 1750510 w 2591683"/>
                <a:gd name="connsiteY30" fmla="*/ 953698 h 972051"/>
                <a:gd name="connsiteX31" fmla="*/ 1427184 w 2591683"/>
                <a:gd name="connsiteY31" fmla="*/ 971709 h 972051"/>
                <a:gd name="connsiteX32" fmla="*/ 665897 w 2591683"/>
                <a:gd name="connsiteY32" fmla="*/ 817894 h 972051"/>
                <a:gd name="connsiteX33" fmla="*/ 559317 w 2591683"/>
                <a:gd name="connsiteY33" fmla="*/ 768617 h 972051"/>
                <a:gd name="connsiteX34" fmla="*/ 559353 w 2591683"/>
                <a:gd name="connsiteY34" fmla="*/ 766539 h 972051"/>
                <a:gd name="connsiteX35" fmla="*/ 538992 w 2591683"/>
                <a:gd name="connsiteY35" fmla="*/ 758816 h 972051"/>
                <a:gd name="connsiteX36" fmla="*/ 125164 w 2591683"/>
                <a:gd name="connsiteY36" fmla="*/ 439918 h 972051"/>
                <a:gd name="connsiteX37" fmla="*/ 74117 w 2591683"/>
                <a:gd name="connsiteY37" fmla="*/ 367821 h 972051"/>
                <a:gd name="connsiteX38" fmla="*/ 45147 w 2591683"/>
                <a:gd name="connsiteY38" fmla="*/ 309324 h 972051"/>
                <a:gd name="connsiteX39" fmla="*/ 23356 w 2591683"/>
                <a:gd name="connsiteY39" fmla="*/ 254507 h 972051"/>
                <a:gd name="connsiteX40" fmla="*/ 9119 w 2591683"/>
                <a:gd name="connsiteY40" fmla="*/ 193815 h 972051"/>
                <a:gd name="connsiteX41" fmla="*/ 2293 w 2591683"/>
                <a:gd name="connsiteY41" fmla="*/ 132911 h 972051"/>
                <a:gd name="connsiteX42" fmla="*/ 2755 w 2591683"/>
                <a:gd name="connsiteY42" fmla="*/ 11418 h 97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91683" h="972051">
                  <a:moveTo>
                    <a:pt x="4396" y="0"/>
                  </a:moveTo>
                  <a:cubicBezTo>
                    <a:pt x="4769" y="12590"/>
                    <a:pt x="5143" y="25180"/>
                    <a:pt x="5516" y="37770"/>
                  </a:cubicBezTo>
                  <a:cubicBezTo>
                    <a:pt x="33397" y="222441"/>
                    <a:pt x="215833" y="438427"/>
                    <a:pt x="482438" y="578216"/>
                  </a:cubicBezTo>
                  <a:lnTo>
                    <a:pt x="563023" y="614724"/>
                  </a:lnTo>
                  <a:lnTo>
                    <a:pt x="563023" y="615087"/>
                  </a:lnTo>
                  <a:lnTo>
                    <a:pt x="595210" y="631899"/>
                  </a:lnTo>
                  <a:cubicBezTo>
                    <a:pt x="839059" y="747653"/>
                    <a:pt x="1128328" y="817130"/>
                    <a:pt x="1439430" y="822561"/>
                  </a:cubicBezTo>
                  <a:cubicBezTo>
                    <a:pt x="1536217" y="824250"/>
                    <a:pt x="1631109" y="819670"/>
                    <a:pt x="1723376" y="809332"/>
                  </a:cubicBezTo>
                  <a:lnTo>
                    <a:pt x="1837088" y="792848"/>
                  </a:lnTo>
                  <a:lnTo>
                    <a:pt x="1837072" y="793768"/>
                  </a:lnTo>
                  <a:lnTo>
                    <a:pt x="1968505" y="764809"/>
                  </a:lnTo>
                  <a:cubicBezTo>
                    <a:pt x="2315159" y="668590"/>
                    <a:pt x="2568281" y="456665"/>
                    <a:pt x="2587179" y="263093"/>
                  </a:cubicBezTo>
                  <a:cubicBezTo>
                    <a:pt x="2587243" y="256678"/>
                    <a:pt x="2587308" y="250262"/>
                    <a:pt x="2587372" y="243848"/>
                  </a:cubicBezTo>
                  <a:lnTo>
                    <a:pt x="2590108" y="236131"/>
                  </a:lnTo>
                  <a:lnTo>
                    <a:pt x="2591683" y="289196"/>
                  </a:lnTo>
                  <a:cubicBezTo>
                    <a:pt x="2588556" y="320831"/>
                    <a:pt x="2587219" y="389339"/>
                    <a:pt x="2578489" y="428336"/>
                  </a:cubicBezTo>
                  <a:cubicBezTo>
                    <a:pt x="2569759" y="467333"/>
                    <a:pt x="2556835" y="498873"/>
                    <a:pt x="2546447" y="525572"/>
                  </a:cubicBezTo>
                  <a:lnTo>
                    <a:pt x="2509019" y="586133"/>
                  </a:lnTo>
                  <a:lnTo>
                    <a:pt x="2481105" y="621850"/>
                  </a:lnTo>
                  <a:cubicBezTo>
                    <a:pt x="2458505" y="648048"/>
                    <a:pt x="2444651" y="671353"/>
                    <a:pt x="2418585" y="696458"/>
                  </a:cubicBezTo>
                  <a:lnTo>
                    <a:pt x="2350343" y="754435"/>
                  </a:lnTo>
                  <a:lnTo>
                    <a:pt x="2304980" y="782365"/>
                  </a:lnTo>
                  <a:cubicBezTo>
                    <a:pt x="2292204" y="789106"/>
                    <a:pt x="2278252" y="799473"/>
                    <a:pt x="2259401" y="809250"/>
                  </a:cubicBezTo>
                  <a:cubicBezTo>
                    <a:pt x="2240550" y="819028"/>
                    <a:pt x="2217668" y="828655"/>
                    <a:pt x="2196634" y="838638"/>
                  </a:cubicBezTo>
                  <a:lnTo>
                    <a:pt x="2128433" y="866747"/>
                  </a:lnTo>
                  <a:lnTo>
                    <a:pt x="2052169" y="890023"/>
                  </a:lnTo>
                  <a:lnTo>
                    <a:pt x="2051321" y="890212"/>
                  </a:lnTo>
                  <a:lnTo>
                    <a:pt x="2051065" y="890327"/>
                  </a:lnTo>
                  <a:lnTo>
                    <a:pt x="1834553" y="938092"/>
                  </a:lnTo>
                  <a:lnTo>
                    <a:pt x="1834528" y="939518"/>
                  </a:lnTo>
                  <a:lnTo>
                    <a:pt x="1750510" y="953698"/>
                  </a:lnTo>
                  <a:cubicBezTo>
                    <a:pt x="1645936" y="967383"/>
                    <a:pt x="1537797" y="973640"/>
                    <a:pt x="1427184" y="971709"/>
                  </a:cubicBezTo>
                  <a:cubicBezTo>
                    <a:pt x="1150649" y="966882"/>
                    <a:pt x="891365" y="911450"/>
                    <a:pt x="665897" y="817894"/>
                  </a:cubicBezTo>
                  <a:lnTo>
                    <a:pt x="559317" y="768617"/>
                  </a:lnTo>
                  <a:lnTo>
                    <a:pt x="559353" y="766539"/>
                  </a:lnTo>
                  <a:lnTo>
                    <a:pt x="538992" y="758816"/>
                  </a:lnTo>
                  <a:cubicBezTo>
                    <a:pt x="383438" y="689628"/>
                    <a:pt x="240645" y="579786"/>
                    <a:pt x="125164" y="439918"/>
                  </a:cubicBezTo>
                  <a:lnTo>
                    <a:pt x="74117" y="367821"/>
                  </a:lnTo>
                  <a:lnTo>
                    <a:pt x="45147" y="309324"/>
                  </a:lnTo>
                  <a:lnTo>
                    <a:pt x="23356" y="254507"/>
                  </a:lnTo>
                  <a:cubicBezTo>
                    <a:pt x="17351" y="235652"/>
                    <a:pt x="12629" y="214081"/>
                    <a:pt x="9119" y="193815"/>
                  </a:cubicBezTo>
                  <a:cubicBezTo>
                    <a:pt x="5609" y="173549"/>
                    <a:pt x="3354" y="163707"/>
                    <a:pt x="2293" y="132911"/>
                  </a:cubicBezTo>
                  <a:cubicBezTo>
                    <a:pt x="-918" y="92284"/>
                    <a:pt x="-750" y="51632"/>
                    <a:pt x="2755" y="11418"/>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48">
              <a:extLst>
                <a:ext uri="{FF2B5EF4-FFF2-40B4-BE49-F238E27FC236}">
                  <a16:creationId xmlns:a16="http://schemas.microsoft.com/office/drawing/2014/main" id="{8F8D5CA1-47FA-5B85-47C5-344FF821E85A}"/>
                </a:ext>
              </a:extLst>
            </p:cNvPr>
            <p:cNvSpPr/>
            <p:nvPr/>
          </p:nvSpPr>
          <p:spPr>
            <a:xfrm flipV="1">
              <a:off x="10559231" y="3649636"/>
              <a:ext cx="52904" cy="221327"/>
            </a:xfrm>
            <a:custGeom>
              <a:avLst/>
              <a:gdLst>
                <a:gd name="connsiteX0" fmla="*/ 31285 w 52904"/>
                <a:gd name="connsiteY0" fmla="*/ 221327 h 221327"/>
                <a:gd name="connsiteX1" fmla="*/ 39710 w 52904"/>
                <a:gd name="connsiteY1" fmla="*/ 192204 h 221327"/>
                <a:gd name="connsiteX2" fmla="*/ 52904 w 52904"/>
                <a:gd name="connsiteY2" fmla="*/ 53065 h 221327"/>
                <a:gd name="connsiteX3" fmla="*/ 51329 w 52904"/>
                <a:gd name="connsiteY3" fmla="*/ 0 h 221327"/>
                <a:gd name="connsiteX4" fmla="*/ 48593 w 52904"/>
                <a:gd name="connsiteY4" fmla="*/ 7716 h 221327"/>
                <a:gd name="connsiteX5" fmla="*/ 48400 w 52904"/>
                <a:gd name="connsiteY5" fmla="*/ 26961 h 221327"/>
                <a:gd name="connsiteX6" fmla="*/ 30609 w 52904"/>
                <a:gd name="connsiteY6" fmla="*/ 100149 h 221327"/>
                <a:gd name="connsiteX7" fmla="*/ 0 w 52904"/>
                <a:gd name="connsiteY7" fmla="*/ 159066 h 221327"/>
                <a:gd name="connsiteX8" fmla="*/ 19573 w 52904"/>
                <a:gd name="connsiteY8" fmla="*/ 190546 h 221327"/>
                <a:gd name="connsiteX9" fmla="*/ 31285 w 52904"/>
                <a:gd name="connsiteY9" fmla="*/ 221327 h 22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904" h="221327">
                  <a:moveTo>
                    <a:pt x="31285" y="221327"/>
                  </a:moveTo>
                  <a:lnTo>
                    <a:pt x="39710" y="192204"/>
                  </a:lnTo>
                  <a:cubicBezTo>
                    <a:pt x="48440" y="153207"/>
                    <a:pt x="49777" y="84699"/>
                    <a:pt x="52904" y="53065"/>
                  </a:cubicBezTo>
                  <a:lnTo>
                    <a:pt x="51329" y="0"/>
                  </a:lnTo>
                  <a:lnTo>
                    <a:pt x="48593" y="7716"/>
                  </a:lnTo>
                  <a:cubicBezTo>
                    <a:pt x="48529" y="14131"/>
                    <a:pt x="48464" y="20547"/>
                    <a:pt x="48400" y="26961"/>
                  </a:cubicBezTo>
                  <a:cubicBezTo>
                    <a:pt x="46038" y="51158"/>
                    <a:pt x="40016" y="75641"/>
                    <a:pt x="30609" y="100149"/>
                  </a:cubicBezTo>
                  <a:lnTo>
                    <a:pt x="0" y="159066"/>
                  </a:lnTo>
                  <a:lnTo>
                    <a:pt x="19573" y="190546"/>
                  </a:lnTo>
                  <a:lnTo>
                    <a:pt x="31285" y="221327"/>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任意多边形 53">
              <a:extLst>
                <a:ext uri="{FF2B5EF4-FFF2-40B4-BE49-F238E27FC236}">
                  <a16:creationId xmlns:a16="http://schemas.microsoft.com/office/drawing/2014/main" id="{E1EDADCC-A018-46F9-9458-BF3D7CCB62F9}"/>
                </a:ext>
              </a:extLst>
            </p:cNvPr>
            <p:cNvSpPr/>
            <p:nvPr/>
          </p:nvSpPr>
          <p:spPr>
            <a:xfrm flipH="1" flipV="1">
              <a:off x="8053278" y="3881931"/>
              <a:ext cx="52904" cy="221327"/>
            </a:xfrm>
            <a:custGeom>
              <a:avLst/>
              <a:gdLst>
                <a:gd name="connsiteX0" fmla="*/ 31285 w 52904"/>
                <a:gd name="connsiteY0" fmla="*/ 221327 h 221327"/>
                <a:gd name="connsiteX1" fmla="*/ 39710 w 52904"/>
                <a:gd name="connsiteY1" fmla="*/ 192204 h 221327"/>
                <a:gd name="connsiteX2" fmla="*/ 52904 w 52904"/>
                <a:gd name="connsiteY2" fmla="*/ 53065 h 221327"/>
                <a:gd name="connsiteX3" fmla="*/ 51329 w 52904"/>
                <a:gd name="connsiteY3" fmla="*/ 0 h 221327"/>
                <a:gd name="connsiteX4" fmla="*/ 48593 w 52904"/>
                <a:gd name="connsiteY4" fmla="*/ 7716 h 221327"/>
                <a:gd name="connsiteX5" fmla="*/ 48400 w 52904"/>
                <a:gd name="connsiteY5" fmla="*/ 26961 h 221327"/>
                <a:gd name="connsiteX6" fmla="*/ 30609 w 52904"/>
                <a:gd name="connsiteY6" fmla="*/ 100149 h 221327"/>
                <a:gd name="connsiteX7" fmla="*/ 0 w 52904"/>
                <a:gd name="connsiteY7" fmla="*/ 159066 h 221327"/>
                <a:gd name="connsiteX8" fmla="*/ 19573 w 52904"/>
                <a:gd name="connsiteY8" fmla="*/ 190546 h 221327"/>
                <a:gd name="connsiteX9" fmla="*/ 31285 w 52904"/>
                <a:gd name="connsiteY9" fmla="*/ 221327 h 22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904" h="221327">
                  <a:moveTo>
                    <a:pt x="31285" y="221327"/>
                  </a:moveTo>
                  <a:lnTo>
                    <a:pt x="39710" y="192204"/>
                  </a:lnTo>
                  <a:cubicBezTo>
                    <a:pt x="48440" y="153207"/>
                    <a:pt x="49777" y="84699"/>
                    <a:pt x="52904" y="53065"/>
                  </a:cubicBezTo>
                  <a:lnTo>
                    <a:pt x="51329" y="0"/>
                  </a:lnTo>
                  <a:lnTo>
                    <a:pt x="48593" y="7716"/>
                  </a:lnTo>
                  <a:cubicBezTo>
                    <a:pt x="48529" y="14131"/>
                    <a:pt x="48464" y="20547"/>
                    <a:pt x="48400" y="26961"/>
                  </a:cubicBezTo>
                  <a:cubicBezTo>
                    <a:pt x="46038" y="51158"/>
                    <a:pt x="40016" y="75641"/>
                    <a:pt x="30609" y="100149"/>
                  </a:cubicBezTo>
                  <a:lnTo>
                    <a:pt x="0" y="159066"/>
                  </a:lnTo>
                  <a:lnTo>
                    <a:pt x="19573" y="190546"/>
                  </a:lnTo>
                  <a:lnTo>
                    <a:pt x="31285" y="221327"/>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 name="椭圆 13">
              <a:extLst>
                <a:ext uri="{FF2B5EF4-FFF2-40B4-BE49-F238E27FC236}">
                  <a16:creationId xmlns:a16="http://schemas.microsoft.com/office/drawing/2014/main" id="{482949F5-F7FB-5458-AB26-46C774BCB5B0}"/>
                </a:ext>
              </a:extLst>
            </p:cNvPr>
            <p:cNvSpPr>
              <a:spLocks/>
            </p:cNvSpPr>
            <p:nvPr/>
          </p:nvSpPr>
          <p:spPr>
            <a:xfrm>
              <a:off x="8488432" y="2728231"/>
              <a:ext cx="1260000" cy="972000"/>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id="{DEB70AFD-CFE4-5E28-C1B7-41A0176A17AB}"/>
                </a:ext>
              </a:extLst>
            </p:cNvPr>
            <p:cNvSpPr>
              <a:spLocks/>
            </p:cNvSpPr>
            <p:nvPr/>
          </p:nvSpPr>
          <p:spPr>
            <a:xfrm>
              <a:off x="8480187" y="3413620"/>
              <a:ext cx="1260000" cy="972000"/>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a:extLst>
                <a:ext uri="{FF2B5EF4-FFF2-40B4-BE49-F238E27FC236}">
                  <a16:creationId xmlns:a16="http://schemas.microsoft.com/office/drawing/2014/main" id="{2D6FEA00-DE5E-A274-CFDA-63C922F67274}"/>
                </a:ext>
              </a:extLst>
            </p:cNvPr>
            <p:cNvSpPr>
              <a:spLocks/>
            </p:cNvSpPr>
            <p:nvPr/>
          </p:nvSpPr>
          <p:spPr>
            <a:xfrm>
              <a:off x="9340721" y="3510445"/>
              <a:ext cx="1260000" cy="1008000"/>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a:extLst>
                <a:ext uri="{FF2B5EF4-FFF2-40B4-BE49-F238E27FC236}">
                  <a16:creationId xmlns:a16="http://schemas.microsoft.com/office/drawing/2014/main" id="{5C334A24-B967-D1A7-B42E-BA44682D716A}"/>
                </a:ext>
              </a:extLst>
            </p:cNvPr>
            <p:cNvSpPr>
              <a:spLocks/>
            </p:cNvSpPr>
            <p:nvPr/>
          </p:nvSpPr>
          <p:spPr>
            <a:xfrm>
              <a:off x="9357007" y="2884367"/>
              <a:ext cx="1260000" cy="972000"/>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a:extLst>
                <a:ext uri="{FF2B5EF4-FFF2-40B4-BE49-F238E27FC236}">
                  <a16:creationId xmlns:a16="http://schemas.microsoft.com/office/drawing/2014/main" id="{0B8D19C2-3C60-AEA3-7CA4-3A40DF62F48E}"/>
                </a:ext>
              </a:extLst>
            </p:cNvPr>
            <p:cNvSpPr>
              <a:spLocks/>
            </p:cNvSpPr>
            <p:nvPr/>
          </p:nvSpPr>
          <p:spPr>
            <a:xfrm>
              <a:off x="8047957" y="3785960"/>
              <a:ext cx="1260000" cy="972000"/>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a:extLst>
                <a:ext uri="{FF2B5EF4-FFF2-40B4-BE49-F238E27FC236}">
                  <a16:creationId xmlns:a16="http://schemas.microsoft.com/office/drawing/2014/main" id="{6EBBAE52-FE39-7CC5-9FEA-C773431BA3F0}"/>
                </a:ext>
              </a:extLst>
            </p:cNvPr>
            <p:cNvSpPr>
              <a:spLocks/>
            </p:cNvSpPr>
            <p:nvPr/>
          </p:nvSpPr>
          <p:spPr>
            <a:xfrm>
              <a:off x="8057482" y="3125181"/>
              <a:ext cx="1260000" cy="1044000"/>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a:extLst>
                <a:ext uri="{FF2B5EF4-FFF2-40B4-BE49-F238E27FC236}">
                  <a16:creationId xmlns:a16="http://schemas.microsoft.com/office/drawing/2014/main" id="{ACB4E559-3A61-4FAD-87E1-4414A86505E6}"/>
                </a:ext>
              </a:extLst>
            </p:cNvPr>
            <p:cNvSpPr>
              <a:spLocks/>
            </p:cNvSpPr>
            <p:nvPr/>
          </p:nvSpPr>
          <p:spPr>
            <a:xfrm>
              <a:off x="8983940" y="3988238"/>
              <a:ext cx="1260000" cy="1008000"/>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21" name="椭圆 20">
              <a:extLst>
                <a:ext uri="{FF2B5EF4-FFF2-40B4-BE49-F238E27FC236}">
                  <a16:creationId xmlns:a16="http://schemas.microsoft.com/office/drawing/2014/main" id="{B1FD58BA-2542-676D-1FA9-BC17A352FABD}"/>
                </a:ext>
              </a:extLst>
            </p:cNvPr>
            <p:cNvSpPr>
              <a:spLocks/>
            </p:cNvSpPr>
            <p:nvPr/>
          </p:nvSpPr>
          <p:spPr>
            <a:xfrm>
              <a:off x="9014632" y="3332267"/>
              <a:ext cx="1332000" cy="1116000"/>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22" name="任意多边形 47">
              <a:extLst>
                <a:ext uri="{FF2B5EF4-FFF2-40B4-BE49-F238E27FC236}">
                  <a16:creationId xmlns:a16="http://schemas.microsoft.com/office/drawing/2014/main" id="{BFE90E24-E636-69AE-ABDD-C437C14D1C03}"/>
                </a:ext>
              </a:extLst>
            </p:cNvPr>
            <p:cNvSpPr/>
            <p:nvPr/>
          </p:nvSpPr>
          <p:spPr>
            <a:xfrm>
              <a:off x="9864670" y="3394938"/>
              <a:ext cx="757307" cy="697769"/>
            </a:xfrm>
            <a:custGeom>
              <a:avLst/>
              <a:gdLst>
                <a:gd name="connsiteX0" fmla="*/ 755732 w 757307"/>
                <a:gd name="connsiteY0" fmla="*/ 0 h 697769"/>
                <a:gd name="connsiteX1" fmla="*/ 757307 w 757307"/>
                <a:gd name="connsiteY1" fmla="*/ 52745 h 697769"/>
                <a:gd name="connsiteX2" fmla="*/ 704927 w 757307"/>
                <a:gd name="connsiteY2" fmla="*/ 285315 h 697769"/>
                <a:gd name="connsiteX3" fmla="*/ 674643 w 757307"/>
                <a:gd name="connsiteY3" fmla="*/ 347892 h 697769"/>
                <a:gd name="connsiteX4" fmla="*/ 646729 w 757307"/>
                <a:gd name="connsiteY4" fmla="*/ 383394 h 697769"/>
                <a:gd name="connsiteX5" fmla="*/ 584209 w 757307"/>
                <a:gd name="connsiteY5" fmla="*/ 457552 h 697769"/>
                <a:gd name="connsiteX6" fmla="*/ 496917 w 757307"/>
                <a:gd name="connsiteY6" fmla="*/ 527086 h 697769"/>
                <a:gd name="connsiteX7" fmla="*/ 482510 w 757307"/>
                <a:gd name="connsiteY7" fmla="*/ 533417 h 697769"/>
                <a:gd name="connsiteX8" fmla="*/ 369402 w 757307"/>
                <a:gd name="connsiteY8" fmla="*/ 591731 h 697769"/>
                <a:gd name="connsiteX9" fmla="*/ 217793 w 757307"/>
                <a:gd name="connsiteY9" fmla="*/ 649951 h 697769"/>
                <a:gd name="connsiteX10" fmla="*/ 216945 w 757307"/>
                <a:gd name="connsiteY10" fmla="*/ 650139 h 697769"/>
                <a:gd name="connsiteX11" fmla="*/ 216689 w 757307"/>
                <a:gd name="connsiteY11" fmla="*/ 650253 h 697769"/>
                <a:gd name="connsiteX12" fmla="*/ 0 w 757307"/>
                <a:gd name="connsiteY12" fmla="*/ 697769 h 697769"/>
                <a:gd name="connsiteX13" fmla="*/ 0 w 757307"/>
                <a:gd name="connsiteY13" fmla="*/ 554866 h 697769"/>
                <a:gd name="connsiteX14" fmla="*/ 134129 w 757307"/>
                <a:gd name="connsiteY14" fmla="*/ 525491 h 697769"/>
                <a:gd name="connsiteX15" fmla="*/ 752803 w 757307"/>
                <a:gd name="connsiteY15" fmla="*/ 26799 h 697769"/>
                <a:gd name="connsiteX16" fmla="*/ 752996 w 757307"/>
                <a:gd name="connsiteY16" fmla="*/ 7670 h 697769"/>
                <a:gd name="connsiteX17" fmla="*/ 755732 w 757307"/>
                <a:gd name="connsiteY17"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85315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369402 w 757307"/>
                <a:gd name="connsiteY9" fmla="*/ 591731 h 697769"/>
                <a:gd name="connsiteX10" fmla="*/ 217793 w 757307"/>
                <a:gd name="connsiteY10" fmla="*/ 649951 h 697769"/>
                <a:gd name="connsiteX11" fmla="*/ 216945 w 757307"/>
                <a:gd name="connsiteY11" fmla="*/ 650139 h 697769"/>
                <a:gd name="connsiteX12" fmla="*/ 216689 w 757307"/>
                <a:gd name="connsiteY12" fmla="*/ 650253 h 697769"/>
                <a:gd name="connsiteX13" fmla="*/ 0 w 757307"/>
                <a:gd name="connsiteY13" fmla="*/ 697769 h 697769"/>
                <a:gd name="connsiteX14" fmla="*/ 0 w 757307"/>
                <a:gd name="connsiteY14" fmla="*/ 554866 h 697769"/>
                <a:gd name="connsiteX15" fmla="*/ 134129 w 757307"/>
                <a:gd name="connsiteY15" fmla="*/ 525491 h 697769"/>
                <a:gd name="connsiteX16" fmla="*/ 752803 w 757307"/>
                <a:gd name="connsiteY16" fmla="*/ 26799 h 697769"/>
                <a:gd name="connsiteX17" fmla="*/ 752996 w 757307"/>
                <a:gd name="connsiteY17" fmla="*/ 7670 h 697769"/>
                <a:gd name="connsiteX18" fmla="*/ 755732 w 757307"/>
                <a:gd name="connsiteY18"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369402 w 757307"/>
                <a:gd name="connsiteY9" fmla="*/ 591731 h 697769"/>
                <a:gd name="connsiteX10" fmla="*/ 217793 w 757307"/>
                <a:gd name="connsiteY10" fmla="*/ 649951 h 697769"/>
                <a:gd name="connsiteX11" fmla="*/ 216945 w 757307"/>
                <a:gd name="connsiteY11" fmla="*/ 650139 h 697769"/>
                <a:gd name="connsiteX12" fmla="*/ 216689 w 757307"/>
                <a:gd name="connsiteY12" fmla="*/ 650253 h 697769"/>
                <a:gd name="connsiteX13" fmla="*/ 0 w 757307"/>
                <a:gd name="connsiteY13" fmla="*/ 697769 h 697769"/>
                <a:gd name="connsiteX14" fmla="*/ 0 w 757307"/>
                <a:gd name="connsiteY14" fmla="*/ 554866 h 697769"/>
                <a:gd name="connsiteX15" fmla="*/ 134129 w 757307"/>
                <a:gd name="connsiteY15" fmla="*/ 525491 h 697769"/>
                <a:gd name="connsiteX16" fmla="*/ 752803 w 757307"/>
                <a:gd name="connsiteY16" fmla="*/ 26799 h 697769"/>
                <a:gd name="connsiteX17" fmla="*/ 752996 w 757307"/>
                <a:gd name="connsiteY17" fmla="*/ 7670 h 697769"/>
                <a:gd name="connsiteX18" fmla="*/ 755732 w 757307"/>
                <a:gd name="connsiteY18"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369402 w 757307"/>
                <a:gd name="connsiteY9" fmla="*/ 591731 h 697769"/>
                <a:gd name="connsiteX10" fmla="*/ 294057 w 757307"/>
                <a:gd name="connsiteY10" fmla="*/ 626815 h 697769"/>
                <a:gd name="connsiteX11" fmla="*/ 217793 w 757307"/>
                <a:gd name="connsiteY11" fmla="*/ 649951 h 697769"/>
                <a:gd name="connsiteX12" fmla="*/ 216945 w 757307"/>
                <a:gd name="connsiteY12" fmla="*/ 650139 h 697769"/>
                <a:gd name="connsiteX13" fmla="*/ 216689 w 757307"/>
                <a:gd name="connsiteY13" fmla="*/ 650253 h 697769"/>
                <a:gd name="connsiteX14" fmla="*/ 0 w 757307"/>
                <a:gd name="connsiteY14" fmla="*/ 697769 h 697769"/>
                <a:gd name="connsiteX15" fmla="*/ 0 w 757307"/>
                <a:gd name="connsiteY15" fmla="*/ 554866 h 697769"/>
                <a:gd name="connsiteX16" fmla="*/ 134129 w 757307"/>
                <a:gd name="connsiteY16" fmla="*/ 525491 h 697769"/>
                <a:gd name="connsiteX17" fmla="*/ 752803 w 757307"/>
                <a:gd name="connsiteY17" fmla="*/ 26799 h 697769"/>
                <a:gd name="connsiteX18" fmla="*/ 752996 w 757307"/>
                <a:gd name="connsiteY18" fmla="*/ 7670 h 697769"/>
                <a:gd name="connsiteX19" fmla="*/ 755732 w 757307"/>
                <a:gd name="connsiteY19"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9402 w 757307"/>
                <a:gd name="connsiteY10" fmla="*/ 591731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9402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72985 w 757307"/>
                <a:gd name="connsiteY8" fmla="*/ 545324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515967 w 757307"/>
                <a:gd name="connsiteY7" fmla="*/ 515180 h 697769"/>
                <a:gd name="connsiteX8" fmla="*/ 472985 w 757307"/>
                <a:gd name="connsiteY8" fmla="*/ 545324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515967 w 757307"/>
                <a:gd name="connsiteY7" fmla="*/ 515180 h 697769"/>
                <a:gd name="connsiteX8" fmla="*/ 470604 w 757307"/>
                <a:gd name="connsiteY8" fmla="*/ 542942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57307" h="697769">
                  <a:moveTo>
                    <a:pt x="755732" y="0"/>
                  </a:moveTo>
                  <a:lnTo>
                    <a:pt x="757307" y="52745"/>
                  </a:lnTo>
                  <a:cubicBezTo>
                    <a:pt x="754180" y="84189"/>
                    <a:pt x="752843" y="152284"/>
                    <a:pt x="744113" y="191046"/>
                  </a:cubicBezTo>
                  <a:cubicBezTo>
                    <a:pt x="735383" y="229808"/>
                    <a:pt x="722459" y="261158"/>
                    <a:pt x="712071" y="287696"/>
                  </a:cubicBezTo>
                  <a:lnTo>
                    <a:pt x="674643" y="347892"/>
                  </a:lnTo>
                  <a:lnTo>
                    <a:pt x="646729" y="383394"/>
                  </a:lnTo>
                  <a:cubicBezTo>
                    <a:pt x="624129" y="409434"/>
                    <a:pt x="610275" y="432599"/>
                    <a:pt x="584209" y="457552"/>
                  </a:cubicBezTo>
                  <a:lnTo>
                    <a:pt x="515967" y="515180"/>
                  </a:lnTo>
                  <a:lnTo>
                    <a:pt x="470604" y="542942"/>
                  </a:lnTo>
                  <a:cubicBezTo>
                    <a:pt x="457828" y="549642"/>
                    <a:pt x="443876" y="559946"/>
                    <a:pt x="425025" y="569665"/>
                  </a:cubicBezTo>
                  <a:cubicBezTo>
                    <a:pt x="406174" y="579384"/>
                    <a:pt x="383292" y="588953"/>
                    <a:pt x="362258" y="598875"/>
                  </a:cubicBezTo>
                  <a:lnTo>
                    <a:pt x="294057" y="626815"/>
                  </a:lnTo>
                  <a:lnTo>
                    <a:pt x="217793" y="649951"/>
                  </a:lnTo>
                  <a:lnTo>
                    <a:pt x="216945" y="650139"/>
                  </a:lnTo>
                  <a:lnTo>
                    <a:pt x="216689" y="650253"/>
                  </a:lnTo>
                  <a:lnTo>
                    <a:pt x="0" y="697769"/>
                  </a:lnTo>
                  <a:lnTo>
                    <a:pt x="0" y="554866"/>
                  </a:lnTo>
                  <a:lnTo>
                    <a:pt x="134129" y="525491"/>
                  </a:lnTo>
                  <a:cubicBezTo>
                    <a:pt x="480783" y="429852"/>
                    <a:pt x="733905" y="219205"/>
                    <a:pt x="752803" y="26799"/>
                  </a:cubicBezTo>
                  <a:cubicBezTo>
                    <a:pt x="752867" y="20423"/>
                    <a:pt x="752932" y="14046"/>
                    <a:pt x="752996" y="7670"/>
                  </a:cubicBezTo>
                  <a:lnTo>
                    <a:pt x="755732"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44">
              <a:extLst>
                <a:ext uri="{FF2B5EF4-FFF2-40B4-BE49-F238E27FC236}">
                  <a16:creationId xmlns:a16="http://schemas.microsoft.com/office/drawing/2014/main" id="{8E796C4B-CBCB-1E18-721C-B27FF4961F97}"/>
                </a:ext>
              </a:extLst>
            </p:cNvPr>
            <p:cNvSpPr/>
            <p:nvPr/>
          </p:nvSpPr>
          <p:spPr>
            <a:xfrm>
              <a:off x="8254632" y="4385516"/>
              <a:ext cx="2344358" cy="654537"/>
            </a:xfrm>
            <a:custGeom>
              <a:avLst/>
              <a:gdLst>
                <a:gd name="connsiteX0" fmla="*/ 0 w 2344358"/>
                <a:gd name="connsiteY0" fmla="*/ 0 h 654537"/>
                <a:gd name="connsiteX1" fmla="*/ 4735 w 2344358"/>
                <a:gd name="connsiteY1" fmla="*/ 5063 h 654537"/>
                <a:gd name="connsiteX2" fmla="*/ 20212 w 2344358"/>
                <a:gd name="connsiteY2" fmla="*/ 19797 h 654537"/>
                <a:gd name="connsiteX3" fmla="*/ 79744 w 2344358"/>
                <a:gd name="connsiteY3" fmla="*/ 69804 h 654537"/>
                <a:gd name="connsiteX4" fmla="*/ 144037 w 2344358"/>
                <a:gd name="connsiteY4" fmla="*/ 115047 h 654537"/>
                <a:gd name="connsiteX5" fmla="*/ 203569 w 2344358"/>
                <a:gd name="connsiteY5" fmla="*/ 157910 h 654537"/>
                <a:gd name="connsiteX6" fmla="*/ 296437 w 2344358"/>
                <a:gd name="connsiteY6" fmla="*/ 207916 h 654537"/>
                <a:gd name="connsiteX7" fmla="*/ 405975 w 2344358"/>
                <a:gd name="connsiteY7" fmla="*/ 257922 h 654537"/>
                <a:gd name="connsiteX8" fmla="*/ 536944 w 2344358"/>
                <a:gd name="connsiteY8" fmla="*/ 303166 h 654537"/>
                <a:gd name="connsiteX9" fmla="*/ 672675 w 2344358"/>
                <a:gd name="connsiteY9" fmla="*/ 336504 h 654537"/>
                <a:gd name="connsiteX10" fmla="*/ 853650 w 2344358"/>
                <a:gd name="connsiteY10" fmla="*/ 369841 h 654537"/>
                <a:gd name="connsiteX11" fmla="*/ 987000 w 2344358"/>
                <a:gd name="connsiteY11" fmla="*/ 391273 h 654537"/>
                <a:gd name="connsiteX12" fmla="*/ 1108444 w 2344358"/>
                <a:gd name="connsiteY12" fmla="*/ 403179 h 654537"/>
                <a:gd name="connsiteX13" fmla="*/ 1213219 w 2344358"/>
                <a:gd name="connsiteY13" fmla="*/ 412704 h 654537"/>
                <a:gd name="connsiteX14" fmla="*/ 1337044 w 2344358"/>
                <a:gd name="connsiteY14" fmla="*/ 419847 h 654537"/>
                <a:gd name="connsiteX15" fmla="*/ 1477537 w 2344358"/>
                <a:gd name="connsiteY15" fmla="*/ 426991 h 654537"/>
                <a:gd name="connsiteX16" fmla="*/ 1610887 w 2344358"/>
                <a:gd name="connsiteY16" fmla="*/ 436516 h 654537"/>
                <a:gd name="connsiteX17" fmla="*/ 1741856 w 2344358"/>
                <a:gd name="connsiteY17" fmla="*/ 446041 h 654537"/>
                <a:gd name="connsiteX18" fmla="*/ 1872825 w 2344358"/>
                <a:gd name="connsiteY18" fmla="*/ 455566 h 654537"/>
                <a:gd name="connsiteX19" fmla="*/ 2010937 w 2344358"/>
                <a:gd name="connsiteY19" fmla="*/ 467472 h 654537"/>
                <a:gd name="connsiteX20" fmla="*/ 2158575 w 2344358"/>
                <a:gd name="connsiteY20" fmla="*/ 484141 h 654537"/>
                <a:gd name="connsiteX21" fmla="*/ 2260969 w 2344358"/>
                <a:gd name="connsiteY21" fmla="*/ 493666 h 654537"/>
                <a:gd name="connsiteX22" fmla="*/ 2320500 w 2344358"/>
                <a:gd name="connsiteY22" fmla="*/ 498429 h 654537"/>
                <a:gd name="connsiteX23" fmla="*/ 2337913 w 2344358"/>
                <a:gd name="connsiteY23" fmla="*/ 500810 h 654537"/>
                <a:gd name="connsiteX24" fmla="*/ 2344358 w 2344358"/>
                <a:gd name="connsiteY24" fmla="*/ 501774 h 654537"/>
                <a:gd name="connsiteX25" fmla="*/ 2344358 w 2344358"/>
                <a:gd name="connsiteY25" fmla="*/ 654537 h 654537"/>
                <a:gd name="connsiteX26" fmla="*/ 2322733 w 2344358"/>
                <a:gd name="connsiteY26" fmla="*/ 652614 h 654537"/>
                <a:gd name="connsiteX27" fmla="*/ 2282400 w 2344358"/>
                <a:gd name="connsiteY27" fmla="*/ 648447 h 654537"/>
                <a:gd name="connsiteX28" fmla="*/ 2182387 w 2344358"/>
                <a:gd name="connsiteY28" fmla="*/ 638923 h 654537"/>
                <a:gd name="connsiteX29" fmla="*/ 2044275 w 2344358"/>
                <a:gd name="connsiteY29" fmla="*/ 622254 h 654537"/>
                <a:gd name="connsiteX30" fmla="*/ 1899019 w 2344358"/>
                <a:gd name="connsiteY30" fmla="*/ 607966 h 654537"/>
                <a:gd name="connsiteX31" fmla="*/ 1756144 w 2344358"/>
                <a:gd name="connsiteY31" fmla="*/ 593678 h 654537"/>
                <a:gd name="connsiteX32" fmla="*/ 1610887 w 2344358"/>
                <a:gd name="connsiteY32" fmla="*/ 584154 h 654537"/>
                <a:gd name="connsiteX33" fmla="*/ 1498969 w 2344358"/>
                <a:gd name="connsiteY33" fmla="*/ 577010 h 654537"/>
                <a:gd name="connsiteX34" fmla="*/ 1389431 w 2344358"/>
                <a:gd name="connsiteY34" fmla="*/ 572247 h 654537"/>
                <a:gd name="connsiteX35" fmla="*/ 1239412 w 2344358"/>
                <a:gd name="connsiteY35" fmla="*/ 565104 h 654537"/>
                <a:gd name="connsiteX36" fmla="*/ 1096537 w 2344358"/>
                <a:gd name="connsiteY36" fmla="*/ 553197 h 654537"/>
                <a:gd name="connsiteX37" fmla="*/ 1003669 w 2344358"/>
                <a:gd name="connsiteY37" fmla="*/ 541291 h 654537"/>
                <a:gd name="connsiteX38" fmla="*/ 884606 w 2344358"/>
                <a:gd name="connsiteY38" fmla="*/ 524622 h 654537"/>
                <a:gd name="connsiteX39" fmla="*/ 760781 w 2344358"/>
                <a:gd name="connsiteY39" fmla="*/ 500811 h 654537"/>
                <a:gd name="connsiteX40" fmla="*/ 622669 w 2344358"/>
                <a:gd name="connsiteY40" fmla="*/ 469854 h 654537"/>
                <a:gd name="connsiteX41" fmla="*/ 541706 w 2344358"/>
                <a:gd name="connsiteY41" fmla="*/ 446041 h 654537"/>
                <a:gd name="connsiteX42" fmla="*/ 446456 w 2344358"/>
                <a:gd name="connsiteY42" fmla="*/ 415085 h 654537"/>
                <a:gd name="connsiteX43" fmla="*/ 365494 w 2344358"/>
                <a:gd name="connsiteY43" fmla="*/ 376985 h 654537"/>
                <a:gd name="connsiteX44" fmla="*/ 313106 w 2344358"/>
                <a:gd name="connsiteY44" fmla="*/ 353172 h 654537"/>
                <a:gd name="connsiteX45" fmla="*/ 258337 w 2344358"/>
                <a:gd name="connsiteY45" fmla="*/ 329360 h 654537"/>
                <a:gd name="connsiteX46" fmla="*/ 215475 w 2344358"/>
                <a:gd name="connsiteY46" fmla="*/ 305547 h 654537"/>
                <a:gd name="connsiteX47" fmla="*/ 165469 w 2344358"/>
                <a:gd name="connsiteY47" fmla="*/ 274591 h 654537"/>
                <a:gd name="connsiteX48" fmla="*/ 113081 w 2344358"/>
                <a:gd name="connsiteY48" fmla="*/ 241253 h 654537"/>
                <a:gd name="connsiteX49" fmla="*/ 46406 w 2344358"/>
                <a:gd name="connsiteY49" fmla="*/ 191247 h 654537"/>
                <a:gd name="connsiteX50" fmla="*/ 16045 w 2344358"/>
                <a:gd name="connsiteY50" fmla="*/ 166691 h 654537"/>
                <a:gd name="connsiteX51" fmla="*/ 0 w 2344358"/>
                <a:gd name="connsiteY51" fmla="*/ 153092 h 654537"/>
                <a:gd name="connsiteX52" fmla="*/ 0 w 2344358"/>
                <a:gd name="connsiteY52" fmla="*/ 0 h 65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344358" h="654537">
                  <a:moveTo>
                    <a:pt x="0" y="0"/>
                  </a:moveTo>
                  <a:lnTo>
                    <a:pt x="4735" y="5063"/>
                  </a:lnTo>
                  <a:cubicBezTo>
                    <a:pt x="8505" y="8982"/>
                    <a:pt x="13069" y="13447"/>
                    <a:pt x="20212" y="19797"/>
                  </a:cubicBezTo>
                  <a:cubicBezTo>
                    <a:pt x="34500" y="32497"/>
                    <a:pt x="59107" y="53929"/>
                    <a:pt x="79744" y="69804"/>
                  </a:cubicBezTo>
                  <a:cubicBezTo>
                    <a:pt x="100382" y="85679"/>
                    <a:pt x="123400" y="100363"/>
                    <a:pt x="144037" y="115047"/>
                  </a:cubicBezTo>
                  <a:cubicBezTo>
                    <a:pt x="144037" y="115047"/>
                    <a:pt x="178169" y="142432"/>
                    <a:pt x="203569" y="157910"/>
                  </a:cubicBezTo>
                  <a:cubicBezTo>
                    <a:pt x="228969" y="173388"/>
                    <a:pt x="262703" y="191247"/>
                    <a:pt x="296437" y="207916"/>
                  </a:cubicBezTo>
                  <a:cubicBezTo>
                    <a:pt x="330171" y="224585"/>
                    <a:pt x="365891" y="242047"/>
                    <a:pt x="405975" y="257922"/>
                  </a:cubicBezTo>
                  <a:cubicBezTo>
                    <a:pt x="446060" y="273797"/>
                    <a:pt x="492494" y="290069"/>
                    <a:pt x="536944" y="303166"/>
                  </a:cubicBezTo>
                  <a:cubicBezTo>
                    <a:pt x="581394" y="316263"/>
                    <a:pt x="619891" y="325391"/>
                    <a:pt x="672675" y="336504"/>
                  </a:cubicBezTo>
                  <a:cubicBezTo>
                    <a:pt x="725459" y="347617"/>
                    <a:pt x="801263" y="360713"/>
                    <a:pt x="853650" y="369841"/>
                  </a:cubicBezTo>
                  <a:cubicBezTo>
                    <a:pt x="906037" y="378969"/>
                    <a:pt x="944534" y="385717"/>
                    <a:pt x="987000" y="391273"/>
                  </a:cubicBezTo>
                  <a:lnTo>
                    <a:pt x="1108444" y="403179"/>
                  </a:lnTo>
                  <a:cubicBezTo>
                    <a:pt x="1146147" y="406751"/>
                    <a:pt x="1175119" y="409926"/>
                    <a:pt x="1213219" y="412704"/>
                  </a:cubicBezTo>
                  <a:lnTo>
                    <a:pt x="1337044" y="419847"/>
                  </a:lnTo>
                  <a:cubicBezTo>
                    <a:pt x="1337044" y="419847"/>
                    <a:pt x="1431897" y="424213"/>
                    <a:pt x="1477537" y="426991"/>
                  </a:cubicBezTo>
                  <a:lnTo>
                    <a:pt x="1610887" y="436516"/>
                  </a:lnTo>
                  <a:lnTo>
                    <a:pt x="1741856" y="446041"/>
                  </a:lnTo>
                  <a:lnTo>
                    <a:pt x="1872825" y="455566"/>
                  </a:lnTo>
                  <a:cubicBezTo>
                    <a:pt x="1918862" y="459535"/>
                    <a:pt x="1963312" y="462710"/>
                    <a:pt x="2010937" y="467472"/>
                  </a:cubicBezTo>
                  <a:lnTo>
                    <a:pt x="2158575" y="484141"/>
                  </a:lnTo>
                  <a:lnTo>
                    <a:pt x="2260969" y="493666"/>
                  </a:lnTo>
                  <a:cubicBezTo>
                    <a:pt x="2260969" y="493666"/>
                    <a:pt x="2305022" y="496842"/>
                    <a:pt x="2320500" y="498429"/>
                  </a:cubicBezTo>
                  <a:cubicBezTo>
                    <a:pt x="2328239" y="499223"/>
                    <a:pt x="2333200" y="500017"/>
                    <a:pt x="2337913" y="500810"/>
                  </a:cubicBezTo>
                  <a:lnTo>
                    <a:pt x="2344358" y="501774"/>
                  </a:lnTo>
                  <a:lnTo>
                    <a:pt x="2344358" y="654537"/>
                  </a:lnTo>
                  <a:lnTo>
                    <a:pt x="2322733" y="652614"/>
                  </a:lnTo>
                  <a:cubicBezTo>
                    <a:pt x="2310380" y="651324"/>
                    <a:pt x="2296886" y="649836"/>
                    <a:pt x="2282400" y="648447"/>
                  </a:cubicBezTo>
                  <a:cubicBezTo>
                    <a:pt x="2253428" y="645669"/>
                    <a:pt x="2222075" y="643289"/>
                    <a:pt x="2182387" y="638923"/>
                  </a:cubicBezTo>
                  <a:cubicBezTo>
                    <a:pt x="2136350" y="633367"/>
                    <a:pt x="2091503" y="627413"/>
                    <a:pt x="2044275" y="622254"/>
                  </a:cubicBezTo>
                  <a:lnTo>
                    <a:pt x="1899019" y="607966"/>
                  </a:lnTo>
                  <a:cubicBezTo>
                    <a:pt x="1850997" y="603203"/>
                    <a:pt x="1804166" y="597647"/>
                    <a:pt x="1756144" y="593678"/>
                  </a:cubicBezTo>
                  <a:lnTo>
                    <a:pt x="1610887" y="584154"/>
                  </a:lnTo>
                  <a:cubicBezTo>
                    <a:pt x="1568025" y="581376"/>
                    <a:pt x="1535878" y="578994"/>
                    <a:pt x="1498969" y="577010"/>
                  </a:cubicBezTo>
                  <a:lnTo>
                    <a:pt x="1389431" y="572247"/>
                  </a:lnTo>
                  <a:cubicBezTo>
                    <a:pt x="1346172" y="570263"/>
                    <a:pt x="1288228" y="568279"/>
                    <a:pt x="1239412" y="565104"/>
                  </a:cubicBezTo>
                  <a:cubicBezTo>
                    <a:pt x="1190596" y="561929"/>
                    <a:pt x="1135828" y="557166"/>
                    <a:pt x="1096537" y="553197"/>
                  </a:cubicBezTo>
                  <a:cubicBezTo>
                    <a:pt x="1057247" y="549228"/>
                    <a:pt x="1038991" y="546053"/>
                    <a:pt x="1003669" y="541291"/>
                  </a:cubicBezTo>
                  <a:cubicBezTo>
                    <a:pt x="968347" y="536529"/>
                    <a:pt x="925087" y="531369"/>
                    <a:pt x="884606" y="524622"/>
                  </a:cubicBezTo>
                  <a:cubicBezTo>
                    <a:pt x="844125" y="517875"/>
                    <a:pt x="804437" y="509939"/>
                    <a:pt x="760781" y="500811"/>
                  </a:cubicBezTo>
                  <a:cubicBezTo>
                    <a:pt x="717125" y="491683"/>
                    <a:pt x="659181" y="478982"/>
                    <a:pt x="622669" y="469854"/>
                  </a:cubicBezTo>
                  <a:cubicBezTo>
                    <a:pt x="586157" y="460726"/>
                    <a:pt x="571075" y="455169"/>
                    <a:pt x="541706" y="446041"/>
                  </a:cubicBezTo>
                  <a:cubicBezTo>
                    <a:pt x="512337" y="436913"/>
                    <a:pt x="475825" y="426594"/>
                    <a:pt x="446456" y="415085"/>
                  </a:cubicBezTo>
                  <a:cubicBezTo>
                    <a:pt x="417087" y="403576"/>
                    <a:pt x="387719" y="387304"/>
                    <a:pt x="365494" y="376985"/>
                  </a:cubicBezTo>
                  <a:cubicBezTo>
                    <a:pt x="343269" y="366666"/>
                    <a:pt x="330965" y="361109"/>
                    <a:pt x="313106" y="353172"/>
                  </a:cubicBezTo>
                  <a:cubicBezTo>
                    <a:pt x="295247" y="345235"/>
                    <a:pt x="274609" y="337298"/>
                    <a:pt x="258337" y="329360"/>
                  </a:cubicBezTo>
                  <a:cubicBezTo>
                    <a:pt x="242065" y="321423"/>
                    <a:pt x="230953" y="314675"/>
                    <a:pt x="215475" y="305547"/>
                  </a:cubicBezTo>
                  <a:cubicBezTo>
                    <a:pt x="199997" y="296419"/>
                    <a:pt x="182534" y="285307"/>
                    <a:pt x="165469" y="274591"/>
                  </a:cubicBezTo>
                  <a:cubicBezTo>
                    <a:pt x="148404" y="263875"/>
                    <a:pt x="132925" y="255144"/>
                    <a:pt x="113081" y="241253"/>
                  </a:cubicBezTo>
                  <a:cubicBezTo>
                    <a:pt x="93237" y="227362"/>
                    <a:pt x="66647" y="207122"/>
                    <a:pt x="46406" y="191247"/>
                  </a:cubicBezTo>
                  <a:cubicBezTo>
                    <a:pt x="36286" y="183310"/>
                    <a:pt x="25669" y="174678"/>
                    <a:pt x="16045" y="166691"/>
                  </a:cubicBezTo>
                  <a:lnTo>
                    <a:pt x="0" y="153092"/>
                  </a:lnTo>
                  <a:lnTo>
                    <a:pt x="0" y="0"/>
                  </a:ln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1">
              <a:extLst>
                <a:ext uri="{FF2B5EF4-FFF2-40B4-BE49-F238E27FC236}">
                  <a16:creationId xmlns:a16="http://schemas.microsoft.com/office/drawing/2014/main" id="{7743A483-5BDD-5152-3AA1-C16FC5216896}"/>
                </a:ext>
              </a:extLst>
            </p:cNvPr>
            <p:cNvSpPr/>
            <p:nvPr/>
          </p:nvSpPr>
          <p:spPr>
            <a:xfrm>
              <a:off x="8053258" y="4009523"/>
              <a:ext cx="202536" cy="523717"/>
            </a:xfrm>
            <a:custGeom>
              <a:avLst/>
              <a:gdLst>
                <a:gd name="connsiteX0" fmla="*/ 4396 w 202536"/>
                <a:gd name="connsiteY0" fmla="*/ 0 h 523717"/>
                <a:gd name="connsiteX1" fmla="*/ 5516 w 202536"/>
                <a:gd name="connsiteY1" fmla="*/ 37770 h 523717"/>
                <a:gd name="connsiteX2" fmla="*/ 154456 w 202536"/>
                <a:gd name="connsiteY2" fmla="*/ 324824 h 523717"/>
                <a:gd name="connsiteX3" fmla="*/ 202536 w 202536"/>
                <a:gd name="connsiteY3" fmla="*/ 374606 h 523717"/>
                <a:gd name="connsiteX4" fmla="*/ 202536 w 202536"/>
                <a:gd name="connsiteY4" fmla="*/ 523717 h 523717"/>
                <a:gd name="connsiteX5" fmla="*/ 125164 w 202536"/>
                <a:gd name="connsiteY5" fmla="*/ 439918 h 523717"/>
                <a:gd name="connsiteX6" fmla="*/ 74117 w 202536"/>
                <a:gd name="connsiteY6" fmla="*/ 367821 h 523717"/>
                <a:gd name="connsiteX7" fmla="*/ 45147 w 202536"/>
                <a:gd name="connsiteY7" fmla="*/ 309324 h 523717"/>
                <a:gd name="connsiteX8" fmla="*/ 23356 w 202536"/>
                <a:gd name="connsiteY8" fmla="*/ 254507 h 523717"/>
                <a:gd name="connsiteX9" fmla="*/ 9119 w 202536"/>
                <a:gd name="connsiteY9" fmla="*/ 193815 h 523717"/>
                <a:gd name="connsiteX10" fmla="*/ 2293 w 202536"/>
                <a:gd name="connsiteY10" fmla="*/ 132911 h 523717"/>
                <a:gd name="connsiteX11" fmla="*/ 2755 w 202536"/>
                <a:gd name="connsiteY11" fmla="*/ 11418 h 523717"/>
                <a:gd name="connsiteX12" fmla="*/ 4396 w 202536"/>
                <a:gd name="connsiteY12" fmla="*/ 0 h 5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536" h="523717">
                  <a:moveTo>
                    <a:pt x="4396" y="0"/>
                  </a:moveTo>
                  <a:cubicBezTo>
                    <a:pt x="4769" y="12590"/>
                    <a:pt x="5143" y="25180"/>
                    <a:pt x="5516" y="37770"/>
                  </a:cubicBezTo>
                  <a:cubicBezTo>
                    <a:pt x="19456" y="130105"/>
                    <a:pt x="72036" y="230270"/>
                    <a:pt x="154456" y="324824"/>
                  </a:cubicBezTo>
                  <a:lnTo>
                    <a:pt x="202536" y="374606"/>
                  </a:lnTo>
                  <a:lnTo>
                    <a:pt x="202536" y="523717"/>
                  </a:lnTo>
                  <a:lnTo>
                    <a:pt x="125164" y="439918"/>
                  </a:lnTo>
                  <a:lnTo>
                    <a:pt x="74117" y="367821"/>
                  </a:lnTo>
                  <a:lnTo>
                    <a:pt x="45147" y="309324"/>
                  </a:lnTo>
                  <a:lnTo>
                    <a:pt x="23356" y="254507"/>
                  </a:lnTo>
                  <a:cubicBezTo>
                    <a:pt x="17351" y="235652"/>
                    <a:pt x="12629" y="214081"/>
                    <a:pt x="9119" y="193815"/>
                  </a:cubicBezTo>
                  <a:cubicBezTo>
                    <a:pt x="5609" y="173549"/>
                    <a:pt x="3354" y="163707"/>
                    <a:pt x="2293" y="132911"/>
                  </a:cubicBezTo>
                  <a:cubicBezTo>
                    <a:pt x="-918" y="92284"/>
                    <a:pt x="-750" y="51632"/>
                    <a:pt x="2755" y="11418"/>
                  </a:cubicBezTo>
                  <a:lnTo>
                    <a:pt x="4396"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16">
              <a:extLst>
                <a:ext uri="{FF2B5EF4-FFF2-40B4-BE49-F238E27FC236}">
                  <a16:creationId xmlns:a16="http://schemas.microsoft.com/office/drawing/2014/main" id="{79B7EA30-A247-2A30-CF94-A12AFBF30011}"/>
                </a:ext>
              </a:extLst>
            </p:cNvPr>
            <p:cNvSpPr/>
            <p:nvPr/>
          </p:nvSpPr>
          <p:spPr>
            <a:xfrm>
              <a:off x="8028819" y="3601548"/>
              <a:ext cx="2584800" cy="954000"/>
            </a:xfrm>
            <a:custGeom>
              <a:avLst/>
              <a:gdLst>
                <a:gd name="connsiteX0" fmla="*/ 4396 w 2591683"/>
                <a:gd name="connsiteY0" fmla="*/ 0 h 972051"/>
                <a:gd name="connsiteX1" fmla="*/ 5516 w 2591683"/>
                <a:gd name="connsiteY1" fmla="*/ 37770 h 972051"/>
                <a:gd name="connsiteX2" fmla="*/ 482438 w 2591683"/>
                <a:gd name="connsiteY2" fmla="*/ 578216 h 972051"/>
                <a:gd name="connsiteX3" fmla="*/ 563023 w 2591683"/>
                <a:gd name="connsiteY3" fmla="*/ 614724 h 972051"/>
                <a:gd name="connsiteX4" fmla="*/ 563023 w 2591683"/>
                <a:gd name="connsiteY4" fmla="*/ 615087 h 972051"/>
                <a:gd name="connsiteX5" fmla="*/ 595210 w 2591683"/>
                <a:gd name="connsiteY5" fmla="*/ 631899 h 972051"/>
                <a:gd name="connsiteX6" fmla="*/ 1439430 w 2591683"/>
                <a:gd name="connsiteY6" fmla="*/ 822561 h 972051"/>
                <a:gd name="connsiteX7" fmla="*/ 1723376 w 2591683"/>
                <a:gd name="connsiteY7" fmla="*/ 809332 h 972051"/>
                <a:gd name="connsiteX8" fmla="*/ 1837088 w 2591683"/>
                <a:gd name="connsiteY8" fmla="*/ 792848 h 972051"/>
                <a:gd name="connsiteX9" fmla="*/ 1837072 w 2591683"/>
                <a:gd name="connsiteY9" fmla="*/ 793768 h 972051"/>
                <a:gd name="connsiteX10" fmla="*/ 1968505 w 2591683"/>
                <a:gd name="connsiteY10" fmla="*/ 764809 h 972051"/>
                <a:gd name="connsiteX11" fmla="*/ 2587179 w 2591683"/>
                <a:gd name="connsiteY11" fmla="*/ 263093 h 972051"/>
                <a:gd name="connsiteX12" fmla="*/ 2587372 w 2591683"/>
                <a:gd name="connsiteY12" fmla="*/ 243848 h 972051"/>
                <a:gd name="connsiteX13" fmla="*/ 2590108 w 2591683"/>
                <a:gd name="connsiteY13" fmla="*/ 236131 h 972051"/>
                <a:gd name="connsiteX14" fmla="*/ 2591683 w 2591683"/>
                <a:gd name="connsiteY14" fmla="*/ 289196 h 972051"/>
                <a:gd name="connsiteX15" fmla="*/ 2578489 w 2591683"/>
                <a:gd name="connsiteY15" fmla="*/ 428336 h 972051"/>
                <a:gd name="connsiteX16" fmla="*/ 2546447 w 2591683"/>
                <a:gd name="connsiteY16" fmla="*/ 525572 h 972051"/>
                <a:gd name="connsiteX17" fmla="*/ 2509019 w 2591683"/>
                <a:gd name="connsiteY17" fmla="*/ 586133 h 972051"/>
                <a:gd name="connsiteX18" fmla="*/ 2481105 w 2591683"/>
                <a:gd name="connsiteY18" fmla="*/ 621850 h 972051"/>
                <a:gd name="connsiteX19" fmla="*/ 2418585 w 2591683"/>
                <a:gd name="connsiteY19" fmla="*/ 696458 h 972051"/>
                <a:gd name="connsiteX20" fmla="*/ 2350343 w 2591683"/>
                <a:gd name="connsiteY20" fmla="*/ 754435 h 972051"/>
                <a:gd name="connsiteX21" fmla="*/ 2304980 w 2591683"/>
                <a:gd name="connsiteY21" fmla="*/ 782365 h 972051"/>
                <a:gd name="connsiteX22" fmla="*/ 2259401 w 2591683"/>
                <a:gd name="connsiteY22" fmla="*/ 809250 h 972051"/>
                <a:gd name="connsiteX23" fmla="*/ 2196634 w 2591683"/>
                <a:gd name="connsiteY23" fmla="*/ 838638 h 972051"/>
                <a:gd name="connsiteX24" fmla="*/ 2128433 w 2591683"/>
                <a:gd name="connsiteY24" fmla="*/ 866747 h 972051"/>
                <a:gd name="connsiteX25" fmla="*/ 2052169 w 2591683"/>
                <a:gd name="connsiteY25" fmla="*/ 890023 h 972051"/>
                <a:gd name="connsiteX26" fmla="*/ 2051321 w 2591683"/>
                <a:gd name="connsiteY26" fmla="*/ 890212 h 972051"/>
                <a:gd name="connsiteX27" fmla="*/ 2051065 w 2591683"/>
                <a:gd name="connsiteY27" fmla="*/ 890327 h 972051"/>
                <a:gd name="connsiteX28" fmla="*/ 1834553 w 2591683"/>
                <a:gd name="connsiteY28" fmla="*/ 938092 h 972051"/>
                <a:gd name="connsiteX29" fmla="*/ 1834528 w 2591683"/>
                <a:gd name="connsiteY29" fmla="*/ 939518 h 972051"/>
                <a:gd name="connsiteX30" fmla="*/ 1750510 w 2591683"/>
                <a:gd name="connsiteY30" fmla="*/ 953698 h 972051"/>
                <a:gd name="connsiteX31" fmla="*/ 1427184 w 2591683"/>
                <a:gd name="connsiteY31" fmla="*/ 971709 h 972051"/>
                <a:gd name="connsiteX32" fmla="*/ 665897 w 2591683"/>
                <a:gd name="connsiteY32" fmla="*/ 817894 h 972051"/>
                <a:gd name="connsiteX33" fmla="*/ 559317 w 2591683"/>
                <a:gd name="connsiteY33" fmla="*/ 768617 h 972051"/>
                <a:gd name="connsiteX34" fmla="*/ 559353 w 2591683"/>
                <a:gd name="connsiteY34" fmla="*/ 766539 h 972051"/>
                <a:gd name="connsiteX35" fmla="*/ 538992 w 2591683"/>
                <a:gd name="connsiteY35" fmla="*/ 758816 h 972051"/>
                <a:gd name="connsiteX36" fmla="*/ 125164 w 2591683"/>
                <a:gd name="connsiteY36" fmla="*/ 439918 h 972051"/>
                <a:gd name="connsiteX37" fmla="*/ 74117 w 2591683"/>
                <a:gd name="connsiteY37" fmla="*/ 367821 h 972051"/>
                <a:gd name="connsiteX38" fmla="*/ 45147 w 2591683"/>
                <a:gd name="connsiteY38" fmla="*/ 309324 h 972051"/>
                <a:gd name="connsiteX39" fmla="*/ 23356 w 2591683"/>
                <a:gd name="connsiteY39" fmla="*/ 254507 h 972051"/>
                <a:gd name="connsiteX40" fmla="*/ 9119 w 2591683"/>
                <a:gd name="connsiteY40" fmla="*/ 193815 h 972051"/>
                <a:gd name="connsiteX41" fmla="*/ 2293 w 2591683"/>
                <a:gd name="connsiteY41" fmla="*/ 132911 h 972051"/>
                <a:gd name="connsiteX42" fmla="*/ 2755 w 2591683"/>
                <a:gd name="connsiteY42" fmla="*/ 11418 h 97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91683" h="972051">
                  <a:moveTo>
                    <a:pt x="4396" y="0"/>
                  </a:moveTo>
                  <a:cubicBezTo>
                    <a:pt x="4769" y="12590"/>
                    <a:pt x="5143" y="25180"/>
                    <a:pt x="5516" y="37770"/>
                  </a:cubicBezTo>
                  <a:cubicBezTo>
                    <a:pt x="33397" y="222441"/>
                    <a:pt x="215833" y="438427"/>
                    <a:pt x="482438" y="578216"/>
                  </a:cubicBezTo>
                  <a:lnTo>
                    <a:pt x="563023" y="614724"/>
                  </a:lnTo>
                  <a:lnTo>
                    <a:pt x="563023" y="615087"/>
                  </a:lnTo>
                  <a:lnTo>
                    <a:pt x="595210" y="631899"/>
                  </a:lnTo>
                  <a:cubicBezTo>
                    <a:pt x="839059" y="747653"/>
                    <a:pt x="1128328" y="817130"/>
                    <a:pt x="1439430" y="822561"/>
                  </a:cubicBezTo>
                  <a:cubicBezTo>
                    <a:pt x="1536217" y="824250"/>
                    <a:pt x="1631109" y="819670"/>
                    <a:pt x="1723376" y="809332"/>
                  </a:cubicBezTo>
                  <a:lnTo>
                    <a:pt x="1837088" y="792848"/>
                  </a:lnTo>
                  <a:lnTo>
                    <a:pt x="1837072" y="793768"/>
                  </a:lnTo>
                  <a:lnTo>
                    <a:pt x="1968505" y="764809"/>
                  </a:lnTo>
                  <a:cubicBezTo>
                    <a:pt x="2315159" y="668590"/>
                    <a:pt x="2568281" y="456665"/>
                    <a:pt x="2587179" y="263093"/>
                  </a:cubicBezTo>
                  <a:cubicBezTo>
                    <a:pt x="2587243" y="256678"/>
                    <a:pt x="2587308" y="250262"/>
                    <a:pt x="2587372" y="243848"/>
                  </a:cubicBezTo>
                  <a:lnTo>
                    <a:pt x="2590108" y="236131"/>
                  </a:lnTo>
                  <a:lnTo>
                    <a:pt x="2591683" y="289196"/>
                  </a:lnTo>
                  <a:cubicBezTo>
                    <a:pt x="2588556" y="320831"/>
                    <a:pt x="2587219" y="389339"/>
                    <a:pt x="2578489" y="428336"/>
                  </a:cubicBezTo>
                  <a:cubicBezTo>
                    <a:pt x="2569759" y="467333"/>
                    <a:pt x="2556835" y="498873"/>
                    <a:pt x="2546447" y="525572"/>
                  </a:cubicBezTo>
                  <a:lnTo>
                    <a:pt x="2509019" y="586133"/>
                  </a:lnTo>
                  <a:lnTo>
                    <a:pt x="2481105" y="621850"/>
                  </a:lnTo>
                  <a:cubicBezTo>
                    <a:pt x="2458505" y="648048"/>
                    <a:pt x="2444651" y="671353"/>
                    <a:pt x="2418585" y="696458"/>
                  </a:cubicBezTo>
                  <a:lnTo>
                    <a:pt x="2350343" y="754435"/>
                  </a:lnTo>
                  <a:lnTo>
                    <a:pt x="2304980" y="782365"/>
                  </a:lnTo>
                  <a:cubicBezTo>
                    <a:pt x="2292204" y="789106"/>
                    <a:pt x="2278252" y="799473"/>
                    <a:pt x="2259401" y="809250"/>
                  </a:cubicBezTo>
                  <a:cubicBezTo>
                    <a:pt x="2240550" y="819028"/>
                    <a:pt x="2217668" y="828655"/>
                    <a:pt x="2196634" y="838638"/>
                  </a:cubicBezTo>
                  <a:lnTo>
                    <a:pt x="2128433" y="866747"/>
                  </a:lnTo>
                  <a:lnTo>
                    <a:pt x="2052169" y="890023"/>
                  </a:lnTo>
                  <a:lnTo>
                    <a:pt x="2051321" y="890212"/>
                  </a:lnTo>
                  <a:lnTo>
                    <a:pt x="2051065" y="890327"/>
                  </a:lnTo>
                  <a:lnTo>
                    <a:pt x="1834553" y="938092"/>
                  </a:lnTo>
                  <a:lnTo>
                    <a:pt x="1834528" y="939518"/>
                  </a:lnTo>
                  <a:lnTo>
                    <a:pt x="1750510" y="953698"/>
                  </a:lnTo>
                  <a:cubicBezTo>
                    <a:pt x="1645936" y="967383"/>
                    <a:pt x="1537797" y="973640"/>
                    <a:pt x="1427184" y="971709"/>
                  </a:cubicBezTo>
                  <a:cubicBezTo>
                    <a:pt x="1150649" y="966882"/>
                    <a:pt x="891365" y="911450"/>
                    <a:pt x="665897" y="817894"/>
                  </a:cubicBezTo>
                  <a:lnTo>
                    <a:pt x="559317" y="768617"/>
                  </a:lnTo>
                  <a:lnTo>
                    <a:pt x="559353" y="766539"/>
                  </a:lnTo>
                  <a:lnTo>
                    <a:pt x="538992" y="758816"/>
                  </a:lnTo>
                  <a:cubicBezTo>
                    <a:pt x="383438" y="689628"/>
                    <a:pt x="240645" y="579786"/>
                    <a:pt x="125164" y="439918"/>
                  </a:cubicBezTo>
                  <a:lnTo>
                    <a:pt x="74117" y="367821"/>
                  </a:lnTo>
                  <a:lnTo>
                    <a:pt x="45147" y="309324"/>
                  </a:lnTo>
                  <a:lnTo>
                    <a:pt x="23356" y="254507"/>
                  </a:lnTo>
                  <a:cubicBezTo>
                    <a:pt x="17351" y="235652"/>
                    <a:pt x="12629" y="214081"/>
                    <a:pt x="9119" y="193815"/>
                  </a:cubicBezTo>
                  <a:cubicBezTo>
                    <a:pt x="5609" y="173549"/>
                    <a:pt x="3354" y="163707"/>
                    <a:pt x="2293" y="132911"/>
                  </a:cubicBezTo>
                  <a:cubicBezTo>
                    <a:pt x="-918" y="92284"/>
                    <a:pt x="-750" y="51632"/>
                    <a:pt x="2755" y="11418"/>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 name="任意多边形 74">
              <a:extLst>
                <a:ext uri="{FF2B5EF4-FFF2-40B4-BE49-F238E27FC236}">
                  <a16:creationId xmlns:a16="http://schemas.microsoft.com/office/drawing/2014/main" id="{3FE50E0C-7FD3-9BAC-D7C9-60C97B4C9A42}"/>
                </a:ext>
              </a:extLst>
            </p:cNvPr>
            <p:cNvSpPr/>
            <p:nvPr/>
          </p:nvSpPr>
          <p:spPr>
            <a:xfrm>
              <a:off x="7394140" y="3919215"/>
              <a:ext cx="2480094" cy="287840"/>
            </a:xfrm>
            <a:custGeom>
              <a:avLst/>
              <a:gdLst>
                <a:gd name="connsiteX0" fmla="*/ 1392673 w 2480094"/>
                <a:gd name="connsiteY0" fmla="*/ 325 h 287840"/>
                <a:gd name="connsiteX1" fmla="*/ 1556979 w 2480094"/>
                <a:gd name="connsiteY1" fmla="*/ 9850 h 287840"/>
                <a:gd name="connsiteX2" fmla="*/ 1652229 w 2480094"/>
                <a:gd name="connsiteY2" fmla="*/ 14612 h 287840"/>
                <a:gd name="connsiteX3" fmla="*/ 1764148 w 2480094"/>
                <a:gd name="connsiteY3" fmla="*/ 24137 h 287840"/>
                <a:gd name="connsiteX4" fmla="*/ 1895116 w 2480094"/>
                <a:gd name="connsiteY4" fmla="*/ 40806 h 287840"/>
                <a:gd name="connsiteX5" fmla="*/ 2004654 w 2480094"/>
                <a:gd name="connsiteY5" fmla="*/ 50331 h 287840"/>
                <a:gd name="connsiteX6" fmla="*/ 2118954 w 2480094"/>
                <a:gd name="connsiteY6" fmla="*/ 55093 h 287840"/>
                <a:gd name="connsiteX7" fmla="*/ 2240398 w 2480094"/>
                <a:gd name="connsiteY7" fmla="*/ 55093 h 287840"/>
                <a:gd name="connsiteX8" fmla="*/ 2354698 w 2480094"/>
                <a:gd name="connsiteY8" fmla="*/ 45568 h 287840"/>
                <a:gd name="connsiteX9" fmla="*/ 2428517 w 2480094"/>
                <a:gd name="connsiteY9" fmla="*/ 38425 h 287840"/>
                <a:gd name="connsiteX10" fmla="*/ 2478523 w 2480094"/>
                <a:gd name="connsiteY10" fmla="*/ 31279 h 287840"/>
                <a:gd name="connsiteX11" fmla="*/ 2480094 w 2480094"/>
                <a:gd name="connsiteY11" fmla="*/ 30419 h 287840"/>
                <a:gd name="connsiteX12" fmla="*/ 2480094 w 2480094"/>
                <a:gd name="connsiteY12" fmla="*/ 172453 h 287840"/>
                <a:gd name="connsiteX13" fmla="*/ 2473760 w 2480094"/>
                <a:gd name="connsiteY13" fmla="*/ 174156 h 287840"/>
                <a:gd name="connsiteX14" fmla="*/ 2409467 w 2480094"/>
                <a:gd name="connsiteY14" fmla="*/ 186062 h 287840"/>
                <a:gd name="connsiteX15" fmla="*/ 2323741 w 2480094"/>
                <a:gd name="connsiteY15" fmla="*/ 197968 h 287840"/>
                <a:gd name="connsiteX16" fmla="*/ 2226110 w 2480094"/>
                <a:gd name="connsiteY16" fmla="*/ 202731 h 287840"/>
                <a:gd name="connsiteX17" fmla="*/ 2130860 w 2480094"/>
                <a:gd name="connsiteY17" fmla="*/ 202731 h 287840"/>
                <a:gd name="connsiteX18" fmla="*/ 2057041 w 2480094"/>
                <a:gd name="connsiteY18" fmla="*/ 197968 h 287840"/>
                <a:gd name="connsiteX19" fmla="*/ 1966554 w 2480094"/>
                <a:gd name="connsiteY19" fmla="*/ 193206 h 287840"/>
                <a:gd name="connsiteX20" fmla="*/ 1876066 w 2480094"/>
                <a:gd name="connsiteY20" fmla="*/ 183681 h 287840"/>
                <a:gd name="connsiteX21" fmla="*/ 1768910 w 2480094"/>
                <a:gd name="connsiteY21" fmla="*/ 167012 h 287840"/>
                <a:gd name="connsiteX22" fmla="*/ 1661754 w 2480094"/>
                <a:gd name="connsiteY22" fmla="*/ 157487 h 287840"/>
                <a:gd name="connsiteX23" fmla="*/ 1478398 w 2480094"/>
                <a:gd name="connsiteY23" fmla="*/ 147962 h 287840"/>
                <a:gd name="connsiteX24" fmla="*/ 1340285 w 2480094"/>
                <a:gd name="connsiteY24" fmla="*/ 145581 h 287840"/>
                <a:gd name="connsiteX25" fmla="*/ 1202172 w 2480094"/>
                <a:gd name="connsiteY25" fmla="*/ 147962 h 287840"/>
                <a:gd name="connsiteX26" fmla="*/ 1002148 w 2480094"/>
                <a:gd name="connsiteY26" fmla="*/ 155106 h 287840"/>
                <a:gd name="connsiteX27" fmla="*/ 825935 w 2480094"/>
                <a:gd name="connsiteY27" fmla="*/ 167012 h 287840"/>
                <a:gd name="connsiteX28" fmla="*/ 659248 w 2480094"/>
                <a:gd name="connsiteY28" fmla="*/ 181300 h 287840"/>
                <a:gd name="connsiteX29" fmla="*/ 537804 w 2480094"/>
                <a:gd name="connsiteY29" fmla="*/ 197969 h 287840"/>
                <a:gd name="connsiteX30" fmla="*/ 406835 w 2480094"/>
                <a:gd name="connsiteY30" fmla="*/ 214637 h 287840"/>
                <a:gd name="connsiteX31" fmla="*/ 306823 w 2480094"/>
                <a:gd name="connsiteY31" fmla="*/ 231306 h 287840"/>
                <a:gd name="connsiteX32" fmla="*/ 173473 w 2480094"/>
                <a:gd name="connsiteY32" fmla="*/ 252737 h 287840"/>
                <a:gd name="connsiteX33" fmla="*/ 87748 w 2480094"/>
                <a:gd name="connsiteY33" fmla="*/ 269406 h 287840"/>
                <a:gd name="connsiteX34" fmla="*/ 30598 w 2480094"/>
                <a:gd name="connsiteY34" fmla="*/ 283693 h 287840"/>
                <a:gd name="connsiteX35" fmla="*/ 10953 w 2480094"/>
                <a:gd name="connsiteY35" fmla="*/ 286521 h 287840"/>
                <a:gd name="connsiteX36" fmla="*/ 0 w 2480094"/>
                <a:gd name="connsiteY36" fmla="*/ 287840 h 287840"/>
                <a:gd name="connsiteX37" fmla="*/ 0 w 2480094"/>
                <a:gd name="connsiteY37" fmla="*/ 139062 h 287840"/>
                <a:gd name="connsiteX38" fmla="*/ 4404 w 2480094"/>
                <a:gd name="connsiteY38" fmla="*/ 138437 h 287840"/>
                <a:gd name="connsiteX39" fmla="*/ 113941 w 2480094"/>
                <a:gd name="connsiteY39" fmla="*/ 114625 h 287840"/>
                <a:gd name="connsiteX40" fmla="*/ 237766 w 2480094"/>
                <a:gd name="connsiteY40" fmla="*/ 93193 h 287840"/>
                <a:gd name="connsiteX41" fmla="*/ 321110 w 2480094"/>
                <a:gd name="connsiteY41" fmla="*/ 81287 h 287840"/>
                <a:gd name="connsiteX42" fmla="*/ 411598 w 2480094"/>
                <a:gd name="connsiteY42" fmla="*/ 66999 h 287840"/>
                <a:gd name="connsiteX43" fmla="*/ 509229 w 2480094"/>
                <a:gd name="connsiteY43" fmla="*/ 55093 h 287840"/>
                <a:gd name="connsiteX44" fmla="*/ 635435 w 2480094"/>
                <a:gd name="connsiteY44" fmla="*/ 40806 h 287840"/>
                <a:gd name="connsiteX45" fmla="*/ 756879 w 2480094"/>
                <a:gd name="connsiteY45" fmla="*/ 28900 h 287840"/>
                <a:gd name="connsiteX46" fmla="*/ 868797 w 2480094"/>
                <a:gd name="connsiteY46" fmla="*/ 19374 h 287840"/>
                <a:gd name="connsiteX47" fmla="*/ 980716 w 2480094"/>
                <a:gd name="connsiteY47" fmla="*/ 12231 h 287840"/>
                <a:gd name="connsiteX48" fmla="*/ 1090254 w 2480094"/>
                <a:gd name="connsiteY48" fmla="*/ 7468 h 287840"/>
                <a:gd name="connsiteX49" fmla="*/ 1223604 w 2480094"/>
                <a:gd name="connsiteY49" fmla="*/ 2706 h 287840"/>
                <a:gd name="connsiteX50" fmla="*/ 1392673 w 2480094"/>
                <a:gd name="connsiteY50" fmla="*/ 325 h 28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80094" h="287840">
                  <a:moveTo>
                    <a:pt x="1392673" y="325"/>
                  </a:moveTo>
                  <a:cubicBezTo>
                    <a:pt x="1448235" y="1516"/>
                    <a:pt x="1513720" y="7469"/>
                    <a:pt x="1556979" y="9850"/>
                  </a:cubicBezTo>
                  <a:cubicBezTo>
                    <a:pt x="1600238" y="12231"/>
                    <a:pt x="1617701" y="12231"/>
                    <a:pt x="1652229" y="14612"/>
                  </a:cubicBezTo>
                  <a:cubicBezTo>
                    <a:pt x="1686757" y="16993"/>
                    <a:pt x="1723667" y="19771"/>
                    <a:pt x="1764148" y="24137"/>
                  </a:cubicBezTo>
                  <a:cubicBezTo>
                    <a:pt x="1804629" y="28503"/>
                    <a:pt x="1855032" y="36440"/>
                    <a:pt x="1895116" y="40806"/>
                  </a:cubicBezTo>
                  <a:cubicBezTo>
                    <a:pt x="1935200" y="45172"/>
                    <a:pt x="1967348" y="47950"/>
                    <a:pt x="2004654" y="50331"/>
                  </a:cubicBezTo>
                  <a:cubicBezTo>
                    <a:pt x="2041960" y="52712"/>
                    <a:pt x="2079663" y="54299"/>
                    <a:pt x="2118954" y="55093"/>
                  </a:cubicBezTo>
                  <a:cubicBezTo>
                    <a:pt x="2158245" y="55887"/>
                    <a:pt x="2199917" y="55093"/>
                    <a:pt x="2240398" y="55093"/>
                  </a:cubicBezTo>
                  <a:cubicBezTo>
                    <a:pt x="2279689" y="53505"/>
                    <a:pt x="2323345" y="48346"/>
                    <a:pt x="2354698" y="45568"/>
                  </a:cubicBezTo>
                  <a:lnTo>
                    <a:pt x="2428517" y="38425"/>
                  </a:lnTo>
                  <a:cubicBezTo>
                    <a:pt x="2449154" y="36044"/>
                    <a:pt x="2464236" y="34057"/>
                    <a:pt x="2478523" y="31279"/>
                  </a:cubicBezTo>
                  <a:lnTo>
                    <a:pt x="2480094" y="30419"/>
                  </a:lnTo>
                  <a:lnTo>
                    <a:pt x="2480094" y="172453"/>
                  </a:lnTo>
                  <a:lnTo>
                    <a:pt x="2473760" y="174156"/>
                  </a:lnTo>
                  <a:cubicBezTo>
                    <a:pt x="2457091" y="177728"/>
                    <a:pt x="2434470" y="182093"/>
                    <a:pt x="2409467" y="186062"/>
                  </a:cubicBezTo>
                  <a:cubicBezTo>
                    <a:pt x="2384464" y="190031"/>
                    <a:pt x="2354300" y="195190"/>
                    <a:pt x="2323741" y="197968"/>
                  </a:cubicBezTo>
                  <a:cubicBezTo>
                    <a:pt x="2293182" y="200746"/>
                    <a:pt x="2258257" y="201937"/>
                    <a:pt x="2226110" y="202731"/>
                  </a:cubicBezTo>
                  <a:cubicBezTo>
                    <a:pt x="2193963" y="203525"/>
                    <a:pt x="2159038" y="203525"/>
                    <a:pt x="2130860" y="202731"/>
                  </a:cubicBezTo>
                  <a:cubicBezTo>
                    <a:pt x="2102682" y="201937"/>
                    <a:pt x="2084425" y="199555"/>
                    <a:pt x="2057041" y="197968"/>
                  </a:cubicBezTo>
                  <a:cubicBezTo>
                    <a:pt x="2029657" y="196381"/>
                    <a:pt x="1996717" y="195587"/>
                    <a:pt x="1966554" y="193206"/>
                  </a:cubicBezTo>
                  <a:cubicBezTo>
                    <a:pt x="1936392" y="190825"/>
                    <a:pt x="1909007" y="188047"/>
                    <a:pt x="1876066" y="183681"/>
                  </a:cubicBezTo>
                  <a:cubicBezTo>
                    <a:pt x="1843125" y="179315"/>
                    <a:pt x="1804629" y="171378"/>
                    <a:pt x="1768910" y="167012"/>
                  </a:cubicBezTo>
                  <a:cubicBezTo>
                    <a:pt x="1733191" y="162646"/>
                    <a:pt x="1710173" y="160662"/>
                    <a:pt x="1661754" y="157487"/>
                  </a:cubicBezTo>
                  <a:cubicBezTo>
                    <a:pt x="1613335" y="154312"/>
                    <a:pt x="1531976" y="149946"/>
                    <a:pt x="1478398" y="147962"/>
                  </a:cubicBezTo>
                  <a:cubicBezTo>
                    <a:pt x="1424820" y="145978"/>
                    <a:pt x="1386323" y="145581"/>
                    <a:pt x="1340285" y="145581"/>
                  </a:cubicBezTo>
                  <a:cubicBezTo>
                    <a:pt x="1294247" y="145581"/>
                    <a:pt x="1258528" y="146375"/>
                    <a:pt x="1202172" y="147962"/>
                  </a:cubicBezTo>
                  <a:lnTo>
                    <a:pt x="1002148" y="155106"/>
                  </a:lnTo>
                  <a:cubicBezTo>
                    <a:pt x="939442" y="158281"/>
                    <a:pt x="825935" y="167012"/>
                    <a:pt x="825935" y="167012"/>
                  </a:cubicBezTo>
                  <a:lnTo>
                    <a:pt x="659248" y="181300"/>
                  </a:lnTo>
                  <a:cubicBezTo>
                    <a:pt x="611226" y="186459"/>
                    <a:pt x="579873" y="192413"/>
                    <a:pt x="537804" y="197969"/>
                  </a:cubicBezTo>
                  <a:lnTo>
                    <a:pt x="406835" y="214637"/>
                  </a:lnTo>
                  <a:cubicBezTo>
                    <a:pt x="368338" y="220193"/>
                    <a:pt x="306823" y="231306"/>
                    <a:pt x="306823" y="231306"/>
                  </a:cubicBezTo>
                  <a:lnTo>
                    <a:pt x="173473" y="252737"/>
                  </a:lnTo>
                  <a:cubicBezTo>
                    <a:pt x="136961" y="259087"/>
                    <a:pt x="111560" y="264247"/>
                    <a:pt x="87748" y="269406"/>
                  </a:cubicBezTo>
                  <a:cubicBezTo>
                    <a:pt x="63936" y="274565"/>
                    <a:pt x="46076" y="280518"/>
                    <a:pt x="30598" y="283693"/>
                  </a:cubicBezTo>
                  <a:cubicBezTo>
                    <a:pt x="22859" y="285281"/>
                    <a:pt x="16608" y="285975"/>
                    <a:pt x="10953" y="286521"/>
                  </a:cubicBezTo>
                  <a:lnTo>
                    <a:pt x="0" y="287840"/>
                  </a:lnTo>
                  <a:lnTo>
                    <a:pt x="0" y="139062"/>
                  </a:lnTo>
                  <a:lnTo>
                    <a:pt x="4404" y="138437"/>
                  </a:lnTo>
                  <a:cubicBezTo>
                    <a:pt x="29407" y="132881"/>
                    <a:pt x="75047" y="122166"/>
                    <a:pt x="113941" y="114625"/>
                  </a:cubicBezTo>
                  <a:cubicBezTo>
                    <a:pt x="152835" y="107084"/>
                    <a:pt x="237766" y="93193"/>
                    <a:pt x="237766" y="93193"/>
                  </a:cubicBezTo>
                  <a:lnTo>
                    <a:pt x="321110" y="81287"/>
                  </a:lnTo>
                  <a:lnTo>
                    <a:pt x="411598" y="66999"/>
                  </a:lnTo>
                  <a:cubicBezTo>
                    <a:pt x="442951" y="62633"/>
                    <a:pt x="471923" y="59459"/>
                    <a:pt x="509229" y="55093"/>
                  </a:cubicBezTo>
                  <a:lnTo>
                    <a:pt x="635435" y="40806"/>
                  </a:lnTo>
                  <a:lnTo>
                    <a:pt x="756879" y="28900"/>
                  </a:lnTo>
                  <a:lnTo>
                    <a:pt x="868797" y="19374"/>
                  </a:lnTo>
                  <a:cubicBezTo>
                    <a:pt x="906103" y="16596"/>
                    <a:pt x="943807" y="14215"/>
                    <a:pt x="980716" y="12231"/>
                  </a:cubicBezTo>
                  <a:cubicBezTo>
                    <a:pt x="1017625" y="10247"/>
                    <a:pt x="1049773" y="9055"/>
                    <a:pt x="1090254" y="7468"/>
                  </a:cubicBezTo>
                  <a:lnTo>
                    <a:pt x="1223604" y="2706"/>
                  </a:lnTo>
                  <a:cubicBezTo>
                    <a:pt x="1274007" y="1516"/>
                    <a:pt x="1337111" y="-866"/>
                    <a:pt x="1392673" y="325"/>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AutoShape 25966">
              <a:extLst>
                <a:ext uri="{FF2B5EF4-FFF2-40B4-BE49-F238E27FC236}">
                  <a16:creationId xmlns:a16="http://schemas.microsoft.com/office/drawing/2014/main" id="{91D1FB01-A6C7-7F63-A666-023112060EDB}"/>
                </a:ext>
              </a:extLst>
            </p:cNvPr>
            <p:cNvSpPr>
              <a:spLocks noChangeArrowheads="1"/>
            </p:cNvSpPr>
            <p:nvPr/>
          </p:nvSpPr>
          <p:spPr bwMode="auto">
            <a:xfrm rot="5400000">
              <a:off x="8287281" y="3979877"/>
              <a:ext cx="1512000" cy="864000"/>
            </a:xfrm>
            <a:prstGeom prst="roundRect">
              <a:avLst>
                <a:gd name="adj" fmla="val 44167"/>
              </a:avLst>
            </a:prstGeom>
            <a:solidFill>
              <a:srgbClr val="9978AE"/>
            </a:solidFill>
            <a:ln>
              <a:noFill/>
            </a:ln>
            <a:effectLst/>
          </p:spPr>
          <p:txBody>
            <a:bodyPr wrap="none" anchor="ctr"/>
            <a:lstStyle/>
            <a:p>
              <a:endParaRPr lang="zh-CN" altLang="en-US"/>
            </a:p>
          </p:txBody>
        </p:sp>
      </p:grpSp>
      <p:sp>
        <p:nvSpPr>
          <p:cNvPr id="28" name="矩形 27">
            <a:extLst>
              <a:ext uri="{FF2B5EF4-FFF2-40B4-BE49-F238E27FC236}">
                <a16:creationId xmlns:a16="http://schemas.microsoft.com/office/drawing/2014/main" id="{AEE02056-B449-7BA3-736F-5FA0B454F1A2}"/>
              </a:ext>
            </a:extLst>
          </p:cNvPr>
          <p:cNvSpPr/>
          <p:nvPr/>
        </p:nvSpPr>
        <p:spPr>
          <a:xfrm>
            <a:off x="8363852" y="5530708"/>
            <a:ext cx="1354858" cy="369332"/>
          </a:xfrm>
          <a:prstGeom prst="rect">
            <a:avLst/>
          </a:prstGeom>
        </p:spPr>
        <p:txBody>
          <a:bodyPr wrap="non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组蛋白：</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H</a:t>
            </a:r>
            <a:r>
              <a:rPr lang="en-US" altLang="zh-CN"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endParaRPr lang="zh-CN" altLang="en-US" dirty="0">
              <a:latin typeface="Times New Roman" panose="02020603050405020304" pitchFamily="18" charset="0"/>
              <a:ea typeface="方正姚体" panose="02010601030101010101" pitchFamily="2" charset="-122"/>
            </a:endParaRPr>
          </a:p>
        </p:txBody>
      </p:sp>
      <p:cxnSp>
        <p:nvCxnSpPr>
          <p:cNvPr id="29" name="直接箭头连接符 28">
            <a:extLst>
              <a:ext uri="{FF2B5EF4-FFF2-40B4-BE49-F238E27FC236}">
                <a16:creationId xmlns:a16="http://schemas.microsoft.com/office/drawing/2014/main" id="{7E2384F8-0D90-9232-F54A-3506FA1A3ABD}"/>
              </a:ext>
            </a:extLst>
          </p:cNvPr>
          <p:cNvCxnSpPr/>
          <p:nvPr/>
        </p:nvCxnSpPr>
        <p:spPr>
          <a:xfrm flipV="1">
            <a:off x="9041281" y="5180533"/>
            <a:ext cx="0" cy="36000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30" name="矩形 29">
            <a:extLst>
              <a:ext uri="{FF2B5EF4-FFF2-40B4-BE49-F238E27FC236}">
                <a16:creationId xmlns:a16="http://schemas.microsoft.com/office/drawing/2014/main" id="{834AD843-21E5-7D5C-D553-263B1301E921}"/>
              </a:ext>
            </a:extLst>
          </p:cNvPr>
          <p:cNvSpPr/>
          <p:nvPr/>
        </p:nvSpPr>
        <p:spPr>
          <a:xfrm>
            <a:off x="9762079" y="5540533"/>
            <a:ext cx="1146468" cy="369332"/>
          </a:xfrm>
          <a:prstGeom prst="rect">
            <a:avLst/>
          </a:prstGeom>
        </p:spPr>
        <p:txBody>
          <a:bodyPr wrap="non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连接</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endParaRPr lang="zh-CN" altLang="en-US" dirty="0">
              <a:latin typeface="Times New Roman" panose="02020603050405020304" pitchFamily="18" charset="0"/>
              <a:ea typeface="方正姚体" panose="02010601030101010101" pitchFamily="2" charset="-122"/>
            </a:endParaRPr>
          </a:p>
        </p:txBody>
      </p:sp>
      <p:cxnSp>
        <p:nvCxnSpPr>
          <p:cNvPr id="31" name="直接箭头连接符 30">
            <a:extLst>
              <a:ext uri="{FF2B5EF4-FFF2-40B4-BE49-F238E27FC236}">
                <a16:creationId xmlns:a16="http://schemas.microsoft.com/office/drawing/2014/main" id="{039BEB59-B1E3-D1F6-E09F-AD041C289AB9}"/>
              </a:ext>
            </a:extLst>
          </p:cNvPr>
          <p:cNvCxnSpPr/>
          <p:nvPr/>
        </p:nvCxnSpPr>
        <p:spPr>
          <a:xfrm flipV="1">
            <a:off x="10325047" y="5180533"/>
            <a:ext cx="0" cy="360000"/>
          </a:xfrm>
          <a:prstGeom prst="straightConnector1">
            <a:avLst/>
          </a:prstGeom>
          <a:ln w="38100">
            <a:solidFill>
              <a:srgbClr val="8B2565"/>
            </a:solidFill>
            <a:tailEnd type="triangle"/>
          </a:ln>
        </p:spPr>
        <p:style>
          <a:lnRef idx="1">
            <a:schemeClr val="accent1"/>
          </a:lnRef>
          <a:fillRef idx="0">
            <a:schemeClr val="accent1"/>
          </a:fillRef>
          <a:effectRef idx="0">
            <a:schemeClr val="accent1"/>
          </a:effectRef>
          <a:fontRef idx="minor">
            <a:schemeClr val="tx1"/>
          </a:fontRef>
        </p:style>
      </p:cxnSp>
      <p:sp>
        <p:nvSpPr>
          <p:cNvPr id="315392" name="矩形 315391">
            <a:extLst>
              <a:ext uri="{FF2B5EF4-FFF2-40B4-BE49-F238E27FC236}">
                <a16:creationId xmlns:a16="http://schemas.microsoft.com/office/drawing/2014/main" id="{DC647460-11F2-F8D7-510A-7A9D9A58D943}"/>
              </a:ext>
            </a:extLst>
          </p:cNvPr>
          <p:cNvSpPr/>
          <p:nvPr/>
        </p:nvSpPr>
        <p:spPr>
          <a:xfrm>
            <a:off x="9231936" y="2022976"/>
            <a:ext cx="1146468" cy="369332"/>
          </a:xfrm>
          <a:prstGeom prst="rect">
            <a:avLst/>
          </a:prstGeom>
        </p:spPr>
        <p:txBody>
          <a:bodyPr wrap="non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核心</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endParaRPr lang="zh-CN" altLang="en-US" dirty="0">
              <a:latin typeface="Times New Roman" panose="02020603050405020304" pitchFamily="18" charset="0"/>
              <a:ea typeface="方正姚体" panose="02010601030101010101" pitchFamily="2" charset="-122"/>
            </a:endParaRPr>
          </a:p>
        </p:txBody>
      </p:sp>
      <p:cxnSp>
        <p:nvCxnSpPr>
          <p:cNvPr id="315393" name="直接箭头连接符 315392">
            <a:extLst>
              <a:ext uri="{FF2B5EF4-FFF2-40B4-BE49-F238E27FC236}">
                <a16:creationId xmlns:a16="http://schemas.microsoft.com/office/drawing/2014/main" id="{B4949C38-088D-DDDA-5C5D-D2A13BCCBEED}"/>
              </a:ext>
            </a:extLst>
          </p:cNvPr>
          <p:cNvCxnSpPr/>
          <p:nvPr/>
        </p:nvCxnSpPr>
        <p:spPr>
          <a:xfrm>
            <a:off x="9822007" y="2417992"/>
            <a:ext cx="0" cy="36000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15394" name="矩形 315393">
            <a:extLst>
              <a:ext uri="{FF2B5EF4-FFF2-40B4-BE49-F238E27FC236}">
                <a16:creationId xmlns:a16="http://schemas.microsoft.com/office/drawing/2014/main" id="{CA000EC6-ED00-83D7-F935-AE1A20C8DD33}"/>
              </a:ext>
            </a:extLst>
          </p:cNvPr>
          <p:cNvSpPr/>
          <p:nvPr/>
        </p:nvSpPr>
        <p:spPr>
          <a:xfrm>
            <a:off x="6154129" y="1905624"/>
            <a:ext cx="2903359" cy="646331"/>
          </a:xfrm>
          <a:prstGeom prst="rect">
            <a:avLst/>
          </a:prstGeom>
        </p:spPr>
        <p:txBody>
          <a:bodyPr wrap="none">
            <a:spAutoFit/>
          </a:bodyPr>
          <a:lstStyle/>
          <a:p>
            <a:pPr algn="ct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核心组蛋白八聚体</a:t>
            </a:r>
            <a:endPar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r>
              <a:rPr lang="en-US" altLang="zh-CN" dirty="0">
                <a:effectLst>
                  <a:outerShdw blurRad="38100" dist="38100" dir="2700000" algn="tl">
                    <a:srgbClr val="C0C0C0"/>
                  </a:outerShdw>
                </a:effectLst>
                <a:latin typeface="Times New Roman" panose="02020603050405020304" pitchFamily="18" charset="0"/>
              </a:rPr>
              <a:t>H</a:t>
            </a:r>
            <a:r>
              <a:rPr lang="en-US" altLang="zh-CN" baseline="-25000" dirty="0">
                <a:effectLst>
                  <a:outerShdw blurRad="38100" dist="38100" dir="2700000" algn="tl">
                    <a:srgbClr val="C0C0C0"/>
                  </a:outerShdw>
                </a:effectLst>
                <a:latin typeface="Times New Roman" panose="02020603050405020304" pitchFamily="18" charset="0"/>
              </a:rPr>
              <a:t>2</a:t>
            </a:r>
            <a:r>
              <a:rPr lang="en-US" altLang="zh-CN" dirty="0">
                <a:effectLst>
                  <a:outerShdw blurRad="38100" dist="38100" dir="2700000" algn="tl">
                    <a:srgbClr val="C0C0C0"/>
                  </a:outerShdw>
                </a:effectLst>
                <a:latin typeface="Times New Roman" panose="02020603050405020304" pitchFamily="18" charset="0"/>
              </a:rPr>
              <a:t>A</a:t>
            </a:r>
            <a:r>
              <a:rPr lang="zh-CN" altLang="en-US" dirty="0">
                <a:effectLst>
                  <a:outerShdw blurRad="38100" dist="38100" dir="2700000" algn="tl">
                    <a:srgbClr val="C0C0C0"/>
                  </a:outerShdw>
                </a:effectLst>
                <a:latin typeface="Times New Roman" panose="02020603050405020304" pitchFamily="18" charset="0"/>
              </a:rPr>
              <a:t>，</a:t>
            </a:r>
            <a:r>
              <a:rPr lang="en-US" altLang="zh-CN" dirty="0">
                <a:effectLst>
                  <a:outerShdw blurRad="38100" dist="38100" dir="2700000" algn="tl">
                    <a:srgbClr val="C0C0C0"/>
                  </a:outerShdw>
                </a:effectLst>
                <a:latin typeface="Times New Roman" panose="02020603050405020304" pitchFamily="18" charset="0"/>
              </a:rPr>
              <a:t>H</a:t>
            </a:r>
            <a:r>
              <a:rPr lang="en-US" altLang="zh-CN" baseline="-25000" dirty="0">
                <a:effectLst>
                  <a:outerShdw blurRad="38100" dist="38100" dir="2700000" algn="tl">
                    <a:srgbClr val="C0C0C0"/>
                  </a:outerShdw>
                </a:effectLst>
                <a:latin typeface="Times New Roman" panose="02020603050405020304" pitchFamily="18" charset="0"/>
              </a:rPr>
              <a:t>2</a:t>
            </a:r>
            <a:r>
              <a:rPr lang="en-US" altLang="zh-CN" dirty="0">
                <a:effectLst>
                  <a:outerShdw blurRad="38100" dist="38100" dir="2700000" algn="tl">
                    <a:srgbClr val="C0C0C0"/>
                  </a:outerShdw>
                </a:effectLst>
                <a:latin typeface="Times New Roman" panose="02020603050405020304" pitchFamily="18" charset="0"/>
              </a:rPr>
              <a:t>B</a:t>
            </a:r>
            <a:r>
              <a:rPr lang="zh-CN" altLang="en-US" dirty="0">
                <a:effectLst>
                  <a:outerShdw blurRad="38100" dist="38100" dir="2700000" algn="tl">
                    <a:srgbClr val="C0C0C0"/>
                  </a:outerShdw>
                </a:effectLst>
                <a:latin typeface="Times New Roman" panose="02020603050405020304" pitchFamily="18" charset="0"/>
              </a:rPr>
              <a:t>，</a:t>
            </a:r>
            <a:r>
              <a:rPr lang="en-US" altLang="zh-CN" dirty="0">
                <a:effectLst>
                  <a:outerShdw blurRad="38100" dist="38100" dir="2700000" algn="tl">
                    <a:srgbClr val="C0C0C0"/>
                  </a:outerShdw>
                </a:effectLst>
                <a:latin typeface="Times New Roman" panose="02020603050405020304" pitchFamily="18" charset="0"/>
              </a:rPr>
              <a:t>H</a:t>
            </a:r>
            <a:r>
              <a:rPr lang="en-US" altLang="zh-CN" baseline="-25000" dirty="0">
                <a:effectLst>
                  <a:outerShdw blurRad="38100" dist="38100" dir="2700000" algn="tl">
                    <a:srgbClr val="C0C0C0"/>
                  </a:outerShdw>
                </a:effectLst>
                <a:latin typeface="Times New Roman" panose="02020603050405020304" pitchFamily="18" charset="0"/>
              </a:rPr>
              <a:t>3</a:t>
            </a:r>
            <a:r>
              <a:rPr lang="zh-CN" altLang="en-US" dirty="0">
                <a:effectLst>
                  <a:outerShdw blurRad="38100" dist="38100" dir="2700000" algn="tl">
                    <a:srgbClr val="C0C0C0"/>
                  </a:outerShdw>
                </a:effectLst>
                <a:latin typeface="Times New Roman" panose="02020603050405020304" pitchFamily="18" charset="0"/>
              </a:rPr>
              <a:t>，</a:t>
            </a:r>
            <a:r>
              <a:rPr lang="en-US" altLang="zh-CN" dirty="0">
                <a:effectLst>
                  <a:outerShdw blurRad="38100" dist="38100" dir="2700000" algn="tl">
                    <a:srgbClr val="C0C0C0"/>
                  </a:outerShdw>
                </a:effectLst>
                <a:latin typeface="Times New Roman" panose="02020603050405020304" pitchFamily="18" charset="0"/>
              </a:rPr>
              <a:t>H</a:t>
            </a:r>
            <a:r>
              <a:rPr lang="en-US" altLang="zh-CN" baseline="-25000" dirty="0">
                <a:effectLst>
                  <a:outerShdw blurRad="38100" dist="38100" dir="2700000" algn="tl">
                    <a:srgbClr val="C0C0C0"/>
                  </a:outerShdw>
                </a:effectLst>
                <a:latin typeface="Times New Roman" panose="02020603050405020304" pitchFamily="18" charset="0"/>
              </a:rPr>
              <a:t>4</a:t>
            </a:r>
            <a:r>
              <a:rPr lang="en-US" altLang="zh-CN" dirty="0">
                <a:effectLst>
                  <a:outerShdw blurRad="38100" dist="38100" dir="2700000" algn="tl">
                    <a:srgbClr val="C0C0C0"/>
                  </a:outerShdw>
                </a:effectLst>
                <a:latin typeface="Times New Roman" panose="02020603050405020304" pitchFamily="18" charset="0"/>
              </a:rPr>
              <a:t>(</a:t>
            </a:r>
            <a:r>
              <a:rPr lang="zh-CN" altLang="en-US" dirty="0">
                <a:effectLst>
                  <a:outerShdw blurRad="38100" dist="38100" dir="2700000" algn="tl">
                    <a:srgbClr val="C0C0C0"/>
                  </a:outerShdw>
                </a:effectLst>
                <a:latin typeface="Times New Roman" panose="02020603050405020304" pitchFamily="18" charset="0"/>
              </a:rPr>
              <a:t>各</a:t>
            </a:r>
            <a:r>
              <a:rPr lang="en-US" altLang="zh-CN" dirty="0">
                <a:effectLst>
                  <a:outerShdw blurRad="38100" dist="38100" dir="2700000" algn="tl">
                    <a:srgbClr val="C0C0C0"/>
                  </a:outerShdw>
                </a:effectLst>
                <a:latin typeface="Times New Roman" panose="02020603050405020304" pitchFamily="18" charset="0"/>
              </a:rPr>
              <a:t>2</a:t>
            </a:r>
            <a:r>
              <a:rPr lang="zh-CN" altLang="en-US" dirty="0">
                <a:effectLst>
                  <a:outerShdw blurRad="38100" dist="38100" dir="2700000" algn="tl">
                    <a:srgbClr val="C0C0C0"/>
                  </a:outerShdw>
                </a:effectLst>
                <a:latin typeface="Times New Roman" panose="02020603050405020304" pitchFamily="18" charset="0"/>
              </a:rPr>
              <a:t>个</a:t>
            </a:r>
            <a:r>
              <a:rPr lang="en-US" altLang="zh-CN" dirty="0">
                <a:effectLst>
                  <a:outerShdw blurRad="38100" dist="38100" dir="2700000" algn="tl">
                    <a:srgbClr val="C0C0C0"/>
                  </a:outerShdw>
                </a:effectLst>
                <a:latin typeface="Times New Roman" panose="02020603050405020304" pitchFamily="18" charset="0"/>
              </a:rPr>
              <a:t>)</a:t>
            </a:r>
          </a:p>
        </p:txBody>
      </p:sp>
      <p:cxnSp>
        <p:nvCxnSpPr>
          <p:cNvPr id="315395" name="直接箭头连接符 315394">
            <a:extLst>
              <a:ext uri="{FF2B5EF4-FFF2-40B4-BE49-F238E27FC236}">
                <a16:creationId xmlns:a16="http://schemas.microsoft.com/office/drawing/2014/main" id="{2F49FAA2-EDCC-6274-950D-9EB86FB4BD1F}"/>
              </a:ext>
            </a:extLst>
          </p:cNvPr>
          <p:cNvCxnSpPr/>
          <p:nvPr/>
        </p:nvCxnSpPr>
        <p:spPr>
          <a:xfrm>
            <a:off x="8639073" y="2527106"/>
            <a:ext cx="0" cy="360000"/>
          </a:xfrm>
          <a:prstGeom prst="straightConnector1">
            <a:avLst/>
          </a:prstGeom>
          <a:ln w="3810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315398" name="矩形 315397">
            <a:extLst>
              <a:ext uri="{FF2B5EF4-FFF2-40B4-BE49-F238E27FC236}">
                <a16:creationId xmlns:a16="http://schemas.microsoft.com/office/drawing/2014/main" id="{8A597EFC-7560-6CF4-191A-AD1C3DB8318F}"/>
              </a:ext>
            </a:extLst>
          </p:cNvPr>
          <p:cNvSpPr/>
          <p:nvPr/>
        </p:nvSpPr>
        <p:spPr>
          <a:xfrm>
            <a:off x="8406612" y="3337584"/>
            <a:ext cx="428322" cy="369332"/>
          </a:xfrm>
          <a:prstGeom prst="rect">
            <a:avLst/>
          </a:prstGeom>
        </p:spPr>
        <p:txBody>
          <a:bodyPr wrap="none">
            <a:spAutoFit/>
          </a:bodyPr>
          <a:lstStyle/>
          <a:p>
            <a:pPr algn="ctr"/>
            <a:r>
              <a:rPr lang="en-US" altLang="zh-CN" dirty="0">
                <a:effectLst>
                  <a:outerShdw blurRad="38100" dist="38100" dir="2700000" algn="tl">
                    <a:srgbClr val="C0C0C0"/>
                  </a:outerShdw>
                </a:effectLst>
                <a:latin typeface="Times New Roman" panose="02020603050405020304" pitchFamily="18" charset="0"/>
              </a:rPr>
              <a:t>H</a:t>
            </a:r>
            <a:r>
              <a:rPr lang="en-US" altLang="zh-CN" baseline="-25000" dirty="0">
                <a:effectLst>
                  <a:outerShdw blurRad="38100" dist="38100" dir="2700000" algn="tl">
                    <a:srgbClr val="C0C0C0"/>
                  </a:outerShdw>
                </a:effectLst>
                <a:latin typeface="Times New Roman" panose="02020603050405020304" pitchFamily="18" charset="0"/>
              </a:rPr>
              <a:t>4</a:t>
            </a:r>
            <a:endParaRPr lang="en-US" altLang="zh-CN" dirty="0">
              <a:effectLst>
                <a:outerShdw blurRad="38100" dist="38100" dir="2700000" algn="tl">
                  <a:srgbClr val="C0C0C0"/>
                </a:outerShdw>
              </a:effectLst>
              <a:latin typeface="Times New Roman" panose="02020603050405020304" pitchFamily="18" charset="0"/>
            </a:endParaRPr>
          </a:p>
        </p:txBody>
      </p:sp>
      <p:sp>
        <p:nvSpPr>
          <p:cNvPr id="315399" name="矩形 315398">
            <a:extLst>
              <a:ext uri="{FF2B5EF4-FFF2-40B4-BE49-F238E27FC236}">
                <a16:creationId xmlns:a16="http://schemas.microsoft.com/office/drawing/2014/main" id="{1F7909D2-4B00-2D95-215F-C732A8F760FF}"/>
              </a:ext>
            </a:extLst>
          </p:cNvPr>
          <p:cNvSpPr/>
          <p:nvPr/>
        </p:nvSpPr>
        <p:spPr>
          <a:xfrm>
            <a:off x="9424493" y="3480326"/>
            <a:ext cx="582211" cy="369332"/>
          </a:xfrm>
          <a:prstGeom prst="rect">
            <a:avLst/>
          </a:prstGeom>
        </p:spPr>
        <p:txBody>
          <a:bodyPr wrap="none">
            <a:spAutoFit/>
          </a:bodyPr>
          <a:lstStyle/>
          <a:p>
            <a:pPr algn="ctr"/>
            <a:r>
              <a:rPr lang="en-US" altLang="zh-CN" dirty="0">
                <a:effectLst>
                  <a:outerShdw blurRad="38100" dist="38100" dir="2700000" algn="tl">
                    <a:srgbClr val="C0C0C0"/>
                  </a:outerShdw>
                </a:effectLst>
                <a:latin typeface="Times New Roman" panose="02020603050405020304" pitchFamily="18" charset="0"/>
              </a:rPr>
              <a:t>H</a:t>
            </a:r>
            <a:r>
              <a:rPr lang="en-US" altLang="zh-CN" baseline="-25000" dirty="0">
                <a:effectLst>
                  <a:outerShdw blurRad="38100" dist="38100" dir="2700000" algn="tl">
                    <a:srgbClr val="C0C0C0"/>
                  </a:outerShdw>
                </a:effectLst>
                <a:latin typeface="Times New Roman" panose="02020603050405020304" pitchFamily="18" charset="0"/>
              </a:rPr>
              <a:t>2</a:t>
            </a:r>
            <a:r>
              <a:rPr lang="en-US" altLang="zh-CN" dirty="0">
                <a:effectLst>
                  <a:outerShdw blurRad="38100" dist="38100" dir="2700000" algn="tl">
                    <a:srgbClr val="C0C0C0"/>
                  </a:outerShdw>
                </a:effectLst>
                <a:latin typeface="Times New Roman" panose="02020603050405020304" pitchFamily="18" charset="0"/>
              </a:rPr>
              <a:t>B</a:t>
            </a:r>
          </a:p>
        </p:txBody>
      </p:sp>
      <p:sp>
        <p:nvSpPr>
          <p:cNvPr id="315400" name="矩形 315399">
            <a:extLst>
              <a:ext uri="{FF2B5EF4-FFF2-40B4-BE49-F238E27FC236}">
                <a16:creationId xmlns:a16="http://schemas.microsoft.com/office/drawing/2014/main" id="{F08FDFF5-2151-E799-04C1-E69E5E49213B}"/>
              </a:ext>
            </a:extLst>
          </p:cNvPr>
          <p:cNvSpPr/>
          <p:nvPr/>
        </p:nvSpPr>
        <p:spPr>
          <a:xfrm>
            <a:off x="9769762" y="2947290"/>
            <a:ext cx="595035" cy="369332"/>
          </a:xfrm>
          <a:prstGeom prst="rect">
            <a:avLst/>
          </a:prstGeom>
        </p:spPr>
        <p:txBody>
          <a:bodyPr wrap="none">
            <a:spAutoFit/>
          </a:bodyPr>
          <a:lstStyle/>
          <a:p>
            <a:pPr algn="ctr"/>
            <a:r>
              <a:rPr lang="en-US" altLang="zh-CN" dirty="0">
                <a:effectLst>
                  <a:outerShdw blurRad="38100" dist="38100" dir="2700000" algn="tl">
                    <a:srgbClr val="C0C0C0"/>
                  </a:outerShdw>
                </a:effectLst>
                <a:latin typeface="Times New Roman" panose="02020603050405020304" pitchFamily="18" charset="0"/>
              </a:rPr>
              <a:t>H</a:t>
            </a:r>
            <a:r>
              <a:rPr lang="en-US" altLang="zh-CN" baseline="-25000" dirty="0">
                <a:effectLst>
                  <a:outerShdw blurRad="38100" dist="38100" dir="2700000" algn="tl">
                    <a:srgbClr val="C0C0C0"/>
                  </a:outerShdw>
                </a:effectLst>
                <a:latin typeface="Times New Roman" panose="02020603050405020304" pitchFamily="18" charset="0"/>
              </a:rPr>
              <a:t>2</a:t>
            </a:r>
            <a:r>
              <a:rPr lang="en-US" altLang="zh-CN" dirty="0">
                <a:effectLst>
                  <a:outerShdw blurRad="38100" dist="38100" dir="2700000" algn="tl">
                    <a:srgbClr val="C0C0C0"/>
                  </a:outerShdw>
                </a:effectLst>
                <a:latin typeface="Times New Roman" panose="02020603050405020304" pitchFamily="18" charset="0"/>
              </a:rPr>
              <a:t>A</a:t>
            </a:r>
          </a:p>
        </p:txBody>
      </p:sp>
      <p:sp>
        <p:nvSpPr>
          <p:cNvPr id="315401" name="矩形 315400">
            <a:extLst>
              <a:ext uri="{FF2B5EF4-FFF2-40B4-BE49-F238E27FC236}">
                <a16:creationId xmlns:a16="http://schemas.microsoft.com/office/drawing/2014/main" id="{697C57EA-EB2F-90F2-B48E-46B563E149F1}"/>
              </a:ext>
            </a:extLst>
          </p:cNvPr>
          <p:cNvSpPr/>
          <p:nvPr/>
        </p:nvSpPr>
        <p:spPr>
          <a:xfrm>
            <a:off x="8911878" y="2785016"/>
            <a:ext cx="428322" cy="369332"/>
          </a:xfrm>
          <a:prstGeom prst="rect">
            <a:avLst/>
          </a:prstGeom>
        </p:spPr>
        <p:txBody>
          <a:bodyPr wrap="none">
            <a:spAutoFit/>
          </a:bodyPr>
          <a:lstStyle/>
          <a:p>
            <a:pPr algn="ctr"/>
            <a:r>
              <a:rPr lang="en-US" altLang="zh-CN" dirty="0">
                <a:effectLst>
                  <a:outerShdw blurRad="38100" dist="38100" dir="2700000" algn="tl">
                    <a:srgbClr val="C0C0C0"/>
                  </a:outerShdw>
                </a:effectLst>
                <a:latin typeface="Times New Roman" panose="02020603050405020304" pitchFamily="18" charset="0"/>
              </a:rPr>
              <a:t>H</a:t>
            </a:r>
            <a:r>
              <a:rPr lang="en-US" altLang="zh-CN" baseline="-25000" dirty="0">
                <a:effectLst>
                  <a:outerShdw blurRad="38100" dist="38100" dir="2700000" algn="tl">
                    <a:srgbClr val="C0C0C0"/>
                  </a:outerShdw>
                </a:effectLst>
                <a:latin typeface="Times New Roman" panose="02020603050405020304" pitchFamily="18" charset="0"/>
              </a:rPr>
              <a:t>3</a:t>
            </a:r>
            <a:endParaRPr lang="en-US" altLang="zh-CN" dirty="0">
              <a:effectLst>
                <a:outerShdw blurRad="38100" dist="38100" dir="2700000" algn="tl">
                  <a:srgbClr val="C0C0C0"/>
                </a:outerShdw>
              </a:effectLst>
              <a:latin typeface="Times New Roman" panose="02020603050405020304" pitchFamily="18" charset="0"/>
            </a:endParaRPr>
          </a:p>
        </p:txBody>
      </p:sp>
      <p:sp>
        <p:nvSpPr>
          <p:cNvPr id="315402" name="矩形 315401">
            <a:extLst>
              <a:ext uri="{FF2B5EF4-FFF2-40B4-BE49-F238E27FC236}">
                <a16:creationId xmlns:a16="http://schemas.microsoft.com/office/drawing/2014/main" id="{42280BDB-10BC-CF3C-2BD2-B03AC484692F}"/>
              </a:ext>
            </a:extLst>
          </p:cNvPr>
          <p:cNvSpPr/>
          <p:nvPr/>
        </p:nvSpPr>
        <p:spPr>
          <a:xfrm>
            <a:off x="8235467" y="4183283"/>
            <a:ext cx="428322" cy="369332"/>
          </a:xfrm>
          <a:prstGeom prst="rect">
            <a:avLst/>
          </a:prstGeom>
        </p:spPr>
        <p:txBody>
          <a:bodyPr wrap="none">
            <a:spAutoFit/>
          </a:bodyPr>
          <a:lstStyle/>
          <a:p>
            <a:pPr algn="ctr"/>
            <a:r>
              <a:rPr lang="en-US" altLang="zh-CN" dirty="0">
                <a:effectLst>
                  <a:outerShdw blurRad="38100" dist="38100" dir="2700000" algn="tl">
                    <a:srgbClr val="C0C0C0"/>
                  </a:outerShdw>
                </a:effectLst>
                <a:latin typeface="Times New Roman" panose="02020603050405020304" pitchFamily="18" charset="0"/>
              </a:rPr>
              <a:t>H</a:t>
            </a:r>
            <a:r>
              <a:rPr lang="en-US" altLang="zh-CN" baseline="-25000" dirty="0">
                <a:effectLst>
                  <a:outerShdw blurRad="38100" dist="38100" dir="2700000" algn="tl">
                    <a:srgbClr val="C0C0C0"/>
                  </a:outerShdw>
                </a:effectLst>
                <a:latin typeface="Times New Roman" panose="02020603050405020304" pitchFamily="18" charset="0"/>
              </a:rPr>
              <a:t>4</a:t>
            </a:r>
            <a:endParaRPr lang="en-US" altLang="zh-CN" dirty="0">
              <a:effectLst>
                <a:outerShdw blurRad="38100" dist="38100" dir="2700000" algn="tl">
                  <a:srgbClr val="C0C0C0"/>
                </a:outerShdw>
              </a:effectLst>
              <a:latin typeface="Times New Roman" panose="02020603050405020304" pitchFamily="18" charset="0"/>
            </a:endParaRPr>
          </a:p>
        </p:txBody>
      </p:sp>
      <p:pic>
        <p:nvPicPr>
          <p:cNvPr id="315403" name="图片 315402">
            <a:extLst>
              <a:ext uri="{FF2B5EF4-FFF2-40B4-BE49-F238E27FC236}">
                <a16:creationId xmlns:a16="http://schemas.microsoft.com/office/drawing/2014/main" id="{620E1F51-4C46-957E-2060-2F6EC5CE61AD}"/>
              </a:ext>
            </a:extLst>
          </p:cNvPr>
          <p:cNvPicPr>
            <a:picLocks noChangeAspect="1"/>
          </p:cNvPicPr>
          <p:nvPr/>
        </p:nvPicPr>
        <p:blipFill>
          <a:blip r:embed="rId3"/>
          <a:stretch>
            <a:fillRect/>
          </a:stretch>
        </p:blipFill>
        <p:spPr>
          <a:xfrm>
            <a:off x="9439051" y="4434537"/>
            <a:ext cx="707197" cy="524301"/>
          </a:xfrm>
          <a:prstGeom prst="rect">
            <a:avLst/>
          </a:prstGeom>
        </p:spPr>
      </p:pic>
      <p:sp>
        <p:nvSpPr>
          <p:cNvPr id="315404" name="矩形 315403">
            <a:extLst>
              <a:ext uri="{FF2B5EF4-FFF2-40B4-BE49-F238E27FC236}">
                <a16:creationId xmlns:a16="http://schemas.microsoft.com/office/drawing/2014/main" id="{096C093E-AE91-13F9-39D0-558B46820532}"/>
              </a:ext>
            </a:extLst>
          </p:cNvPr>
          <p:cNvSpPr/>
          <p:nvPr/>
        </p:nvSpPr>
        <p:spPr>
          <a:xfrm>
            <a:off x="8718978" y="4132576"/>
            <a:ext cx="428322" cy="369332"/>
          </a:xfrm>
          <a:prstGeom prst="rect">
            <a:avLst/>
          </a:prstGeom>
        </p:spPr>
        <p:txBody>
          <a:bodyPr wrap="none">
            <a:spAutoFit/>
          </a:bodyPr>
          <a:lstStyle/>
          <a:p>
            <a:pPr algn="ctr"/>
            <a:r>
              <a:rPr lang="en-US" altLang="zh-CN" dirty="0">
                <a:effectLst>
                  <a:outerShdw blurRad="38100" dist="38100" dir="2700000" algn="tl">
                    <a:srgbClr val="C0C0C0"/>
                  </a:outerShdw>
                </a:effectLst>
                <a:latin typeface="Times New Roman" panose="02020603050405020304" pitchFamily="18" charset="0"/>
              </a:rPr>
              <a:t>H</a:t>
            </a:r>
            <a:r>
              <a:rPr lang="en-US" altLang="zh-CN" baseline="-25000" dirty="0">
                <a:effectLst>
                  <a:outerShdw blurRad="38100" dist="38100" dir="2700000" algn="tl">
                    <a:srgbClr val="C0C0C0"/>
                  </a:outerShdw>
                </a:effectLst>
                <a:latin typeface="Times New Roman" panose="02020603050405020304" pitchFamily="18" charset="0"/>
              </a:rPr>
              <a:t>1</a:t>
            </a:r>
            <a:endParaRPr lang="en-US" altLang="zh-CN" dirty="0">
              <a:effectLst>
                <a:outerShdw blurRad="38100" dist="38100" dir="2700000" algn="tl">
                  <a:srgbClr val="C0C0C0"/>
                </a:outerShdw>
              </a:effectLst>
              <a:latin typeface="Times New Roman" panose="02020603050405020304" pitchFamily="18" charset="0"/>
            </a:endParaRPr>
          </a:p>
        </p:txBody>
      </p:sp>
      <p:sp>
        <p:nvSpPr>
          <p:cNvPr id="315405" name="流程图: 终止 315404">
            <a:extLst>
              <a:ext uri="{FF2B5EF4-FFF2-40B4-BE49-F238E27FC236}">
                <a16:creationId xmlns:a16="http://schemas.microsoft.com/office/drawing/2014/main" id="{AB547952-BA85-31BF-24DE-FB899C10A4A6}"/>
              </a:ext>
            </a:extLst>
          </p:cNvPr>
          <p:cNvSpPr/>
          <p:nvPr/>
        </p:nvSpPr>
        <p:spPr>
          <a:xfrm rot="5370398" flipV="1">
            <a:off x="8487184" y="4117332"/>
            <a:ext cx="1512000" cy="540000"/>
          </a:xfrm>
          <a:prstGeom prst="flowChartTerminator">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ransition spd="med">
    <p:cove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a:extLst>
              <a:ext uri="{FF2B5EF4-FFF2-40B4-BE49-F238E27FC236}">
                <a16:creationId xmlns:a16="http://schemas.microsoft.com/office/drawing/2014/main" id="{5CA73069-C291-2C47-90D9-980ED5F2748A}"/>
              </a:ext>
            </a:extLst>
          </p:cNvPr>
          <p:cNvSpPr txBox="1">
            <a:spLocks noChangeArrowheads="1"/>
          </p:cNvSpPr>
          <p:nvPr/>
        </p:nvSpPr>
        <p:spPr bwMode="auto">
          <a:xfrm>
            <a:off x="1742020" y="3889905"/>
            <a:ext cx="6131980" cy="1630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marL="360000" indent="-360000">
              <a:lnSpc>
                <a:spcPts val="4000"/>
              </a:lnSpc>
              <a:buClr>
                <a:srgbClr val="C00000"/>
              </a:buClr>
              <a:buSzPct val="80000"/>
              <a:buFont typeface="Wingdings" pitchFamily="2" charset="2"/>
              <a:buChar char="v"/>
              <a:defRPr kumimoji="1" sz="2800" b="1">
                <a:effectLst>
                  <a:outerShdw blurRad="38100" dist="38100" dir="2700000" algn="tl">
                    <a:srgbClr val="C0C0C0"/>
                  </a:outerShdw>
                </a:effectLst>
                <a:latin typeface="Times New Roman" pitchFamily="18" charset="0"/>
                <a:ea typeface="宋体" pitchFamily="2" charset="-122"/>
              </a:defRPr>
            </a:lvl1pPr>
            <a:lvl2pPr marL="627063">
              <a:defRPr kumimoji="1" sz="2400">
                <a:latin typeface="Times New Roman" pitchFamily="18" charset="0"/>
                <a:ea typeface="宋体" pitchFamily="2" charset="-122"/>
              </a:defRPr>
            </a:lvl2pPr>
            <a:lvl3pPr>
              <a:defRPr kumimoji="1" sz="2400">
                <a:latin typeface="Times New Roman" pitchFamily="18" charset="0"/>
                <a:ea typeface="宋体" pitchFamily="2" charset="-122"/>
              </a:defRPr>
            </a:lvl3pPr>
            <a:lvl4pPr>
              <a:defRPr kumimoji="1" sz="2400">
                <a:latin typeface="Times New Roman" pitchFamily="18" charset="0"/>
                <a:ea typeface="宋体" pitchFamily="2" charset="-122"/>
              </a:defRPr>
            </a:lvl4pPr>
            <a:lvl5pPr>
              <a:defRPr kumimoji="1" sz="2400">
                <a:latin typeface="Times New Roman" pitchFamily="18" charset="0"/>
                <a:ea typeface="宋体" pitchFamily="2" charset="-122"/>
              </a:defRPr>
            </a:lvl5pPr>
            <a:lvl6pPr fontAlgn="base">
              <a:spcBef>
                <a:spcPct val="0"/>
              </a:spcBef>
              <a:spcAft>
                <a:spcPct val="0"/>
              </a:spcAft>
              <a:defRPr kumimoji="1" sz="2400">
                <a:latin typeface="Times New Roman" pitchFamily="18" charset="0"/>
                <a:ea typeface="宋体" pitchFamily="2" charset="-122"/>
              </a:defRPr>
            </a:lvl6pPr>
            <a:lvl7pPr fontAlgn="base">
              <a:spcBef>
                <a:spcPct val="0"/>
              </a:spcBef>
              <a:spcAft>
                <a:spcPct val="0"/>
              </a:spcAft>
              <a:defRPr kumimoji="1" sz="2400">
                <a:latin typeface="Times New Roman" pitchFamily="18" charset="0"/>
                <a:ea typeface="宋体" pitchFamily="2" charset="-122"/>
              </a:defRPr>
            </a:lvl7pPr>
            <a:lvl8pPr fontAlgn="base">
              <a:spcBef>
                <a:spcPct val="0"/>
              </a:spcBef>
              <a:spcAft>
                <a:spcPct val="0"/>
              </a:spcAft>
              <a:defRPr kumimoji="1" sz="2400">
                <a:latin typeface="Times New Roman" pitchFamily="18" charset="0"/>
                <a:ea typeface="宋体" pitchFamily="2" charset="-122"/>
              </a:defRPr>
            </a:lvl8pPr>
            <a:lvl9pPr fontAlgn="base">
              <a:spcBef>
                <a:spcPct val="0"/>
              </a:spcBef>
              <a:spcAft>
                <a:spcPct val="0"/>
              </a:spcAft>
              <a:defRPr kumimoji="1" sz="2400">
                <a:latin typeface="Times New Roman" pitchFamily="18" charset="0"/>
                <a:ea typeface="宋体" pitchFamily="2" charset="-122"/>
              </a:defRPr>
            </a:lvl9pPr>
          </a:lstStyle>
          <a:p>
            <a:r>
              <a:rPr lang="zh-CN" altLang="en-US" b="0" dirty="0">
                <a:ea typeface="方正姚体" panose="02010601030101010101" pitchFamily="2" charset="-122"/>
              </a:rPr>
              <a:t>核心</a:t>
            </a:r>
            <a:r>
              <a:rPr lang="en-US" altLang="zh-CN" b="0" dirty="0">
                <a:ea typeface="方正姚体" panose="02010601030101010101" pitchFamily="2" charset="-122"/>
              </a:rPr>
              <a:t>DNA = 146 </a:t>
            </a:r>
            <a:r>
              <a:rPr lang="en-US" altLang="zh-CN" b="0" dirty="0" err="1">
                <a:ea typeface="方正姚体" panose="02010601030101010101" pitchFamily="2" charset="-122"/>
              </a:rPr>
              <a:t>bp</a:t>
            </a:r>
            <a:endParaRPr lang="en-US" altLang="zh-CN" b="0" dirty="0">
              <a:ea typeface="方正姚体" panose="02010601030101010101" pitchFamily="2" charset="-122"/>
            </a:endParaRPr>
          </a:p>
          <a:p>
            <a:r>
              <a:rPr lang="zh-CN" altLang="en-US" b="0" dirty="0">
                <a:ea typeface="方正姚体" panose="02010601030101010101" pitchFamily="2" charset="-122"/>
              </a:rPr>
              <a:t>连接</a:t>
            </a:r>
            <a:r>
              <a:rPr lang="en-US" altLang="zh-CN" b="0" dirty="0">
                <a:ea typeface="方正姚体" panose="02010601030101010101" pitchFamily="2" charset="-122"/>
              </a:rPr>
              <a:t>DNA = 8-114 </a:t>
            </a:r>
            <a:r>
              <a:rPr lang="en-US" altLang="zh-CN" b="0" dirty="0" err="1">
                <a:ea typeface="方正姚体" panose="02010601030101010101" pitchFamily="2" charset="-122"/>
              </a:rPr>
              <a:t>bp</a:t>
            </a:r>
            <a:r>
              <a:rPr lang="en-US" altLang="zh-CN" b="0" dirty="0">
                <a:ea typeface="方正姚体" panose="02010601030101010101" pitchFamily="2" charset="-122"/>
              </a:rPr>
              <a:t> (</a:t>
            </a:r>
            <a:r>
              <a:rPr lang="zh-CN" altLang="en-US" b="0" dirty="0">
                <a:ea typeface="方正姚体" panose="02010601030101010101" pitchFamily="2" charset="-122"/>
              </a:rPr>
              <a:t>一般</a:t>
            </a:r>
            <a:r>
              <a:rPr lang="en-US" altLang="zh-CN" b="0" dirty="0">
                <a:ea typeface="方正姚体" panose="02010601030101010101" pitchFamily="2" charset="-122"/>
              </a:rPr>
              <a:t>55bp)</a:t>
            </a:r>
          </a:p>
          <a:p>
            <a:r>
              <a:rPr lang="en-US" altLang="zh-CN" b="0" dirty="0">
                <a:ea typeface="方正姚体" panose="02010601030101010101" pitchFamily="2" charset="-122"/>
              </a:rPr>
              <a:t>DNA</a:t>
            </a:r>
            <a:r>
              <a:rPr lang="zh-CN" altLang="en-US" b="0" dirty="0">
                <a:ea typeface="方正姚体" panose="02010601030101010101" pitchFamily="2" charset="-122"/>
              </a:rPr>
              <a:t>围绕组蛋白转</a:t>
            </a:r>
            <a:r>
              <a:rPr lang="en-US" altLang="zh-CN" b="0" dirty="0">
                <a:ea typeface="方正姚体" panose="02010601030101010101" pitchFamily="2" charset="-122"/>
              </a:rPr>
              <a:t>1.75</a:t>
            </a:r>
            <a:r>
              <a:rPr lang="zh-CN" altLang="en-US" b="0" dirty="0">
                <a:ea typeface="方正姚体" panose="02010601030101010101" pitchFamily="2" charset="-122"/>
              </a:rPr>
              <a:t>圈</a:t>
            </a:r>
          </a:p>
        </p:txBody>
      </p:sp>
      <p:sp>
        <p:nvSpPr>
          <p:cNvPr id="16" name="任意多边形 4">
            <a:extLst>
              <a:ext uri="{FF2B5EF4-FFF2-40B4-BE49-F238E27FC236}">
                <a16:creationId xmlns:a16="http://schemas.microsoft.com/office/drawing/2014/main" id="{D10A3E21-D546-3237-766C-070560F44619}"/>
              </a:ext>
            </a:extLst>
          </p:cNvPr>
          <p:cNvSpPr/>
          <p:nvPr/>
        </p:nvSpPr>
        <p:spPr>
          <a:xfrm>
            <a:off x="6869784" y="2920289"/>
            <a:ext cx="2656" cy="114045"/>
          </a:xfrm>
          <a:custGeom>
            <a:avLst/>
            <a:gdLst>
              <a:gd name="connsiteX0" fmla="*/ 0 w 3600"/>
              <a:gd name="connsiteY0" fmla="*/ 0 h 154572"/>
              <a:gd name="connsiteX1" fmla="*/ 3600 w 3600"/>
              <a:gd name="connsiteY1" fmla="*/ 1631 h 154572"/>
              <a:gd name="connsiteX2" fmla="*/ 3600 w 3600"/>
              <a:gd name="connsiteY2" fmla="*/ 154572 h 154572"/>
              <a:gd name="connsiteX3" fmla="*/ 0 w 3600"/>
              <a:gd name="connsiteY3" fmla="*/ 153207 h 154572"/>
              <a:gd name="connsiteX4" fmla="*/ 0 w 3600"/>
              <a:gd name="connsiteY4" fmla="*/ 0 h 154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0" h="154572">
                <a:moveTo>
                  <a:pt x="0" y="0"/>
                </a:moveTo>
                <a:lnTo>
                  <a:pt x="3600" y="1631"/>
                </a:lnTo>
                <a:lnTo>
                  <a:pt x="3600" y="154572"/>
                </a:lnTo>
                <a:lnTo>
                  <a:pt x="0" y="153207"/>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5">
            <a:extLst>
              <a:ext uri="{FF2B5EF4-FFF2-40B4-BE49-F238E27FC236}">
                <a16:creationId xmlns:a16="http://schemas.microsoft.com/office/drawing/2014/main" id="{15958747-C501-FE7C-08C3-BBB41E676CA4}"/>
              </a:ext>
            </a:extLst>
          </p:cNvPr>
          <p:cNvSpPr/>
          <p:nvPr/>
        </p:nvSpPr>
        <p:spPr>
          <a:xfrm flipV="1">
            <a:off x="6457111" y="1863892"/>
            <a:ext cx="1912413" cy="703873"/>
          </a:xfrm>
          <a:custGeom>
            <a:avLst/>
            <a:gdLst>
              <a:gd name="connsiteX0" fmla="*/ 4396 w 2591683"/>
              <a:gd name="connsiteY0" fmla="*/ 0 h 972051"/>
              <a:gd name="connsiteX1" fmla="*/ 5516 w 2591683"/>
              <a:gd name="connsiteY1" fmla="*/ 37770 h 972051"/>
              <a:gd name="connsiteX2" fmla="*/ 482438 w 2591683"/>
              <a:gd name="connsiteY2" fmla="*/ 578216 h 972051"/>
              <a:gd name="connsiteX3" fmla="*/ 563023 w 2591683"/>
              <a:gd name="connsiteY3" fmla="*/ 614724 h 972051"/>
              <a:gd name="connsiteX4" fmla="*/ 563023 w 2591683"/>
              <a:gd name="connsiteY4" fmla="*/ 615087 h 972051"/>
              <a:gd name="connsiteX5" fmla="*/ 595210 w 2591683"/>
              <a:gd name="connsiteY5" fmla="*/ 631899 h 972051"/>
              <a:gd name="connsiteX6" fmla="*/ 1439430 w 2591683"/>
              <a:gd name="connsiteY6" fmla="*/ 822561 h 972051"/>
              <a:gd name="connsiteX7" fmla="*/ 1723376 w 2591683"/>
              <a:gd name="connsiteY7" fmla="*/ 809332 h 972051"/>
              <a:gd name="connsiteX8" fmla="*/ 1837088 w 2591683"/>
              <a:gd name="connsiteY8" fmla="*/ 792848 h 972051"/>
              <a:gd name="connsiteX9" fmla="*/ 1837072 w 2591683"/>
              <a:gd name="connsiteY9" fmla="*/ 793768 h 972051"/>
              <a:gd name="connsiteX10" fmla="*/ 1968505 w 2591683"/>
              <a:gd name="connsiteY10" fmla="*/ 764809 h 972051"/>
              <a:gd name="connsiteX11" fmla="*/ 2587179 w 2591683"/>
              <a:gd name="connsiteY11" fmla="*/ 263093 h 972051"/>
              <a:gd name="connsiteX12" fmla="*/ 2587372 w 2591683"/>
              <a:gd name="connsiteY12" fmla="*/ 243848 h 972051"/>
              <a:gd name="connsiteX13" fmla="*/ 2590108 w 2591683"/>
              <a:gd name="connsiteY13" fmla="*/ 236131 h 972051"/>
              <a:gd name="connsiteX14" fmla="*/ 2591683 w 2591683"/>
              <a:gd name="connsiteY14" fmla="*/ 289196 h 972051"/>
              <a:gd name="connsiteX15" fmla="*/ 2578489 w 2591683"/>
              <a:gd name="connsiteY15" fmla="*/ 428336 h 972051"/>
              <a:gd name="connsiteX16" fmla="*/ 2546447 w 2591683"/>
              <a:gd name="connsiteY16" fmla="*/ 525572 h 972051"/>
              <a:gd name="connsiteX17" fmla="*/ 2509019 w 2591683"/>
              <a:gd name="connsiteY17" fmla="*/ 586133 h 972051"/>
              <a:gd name="connsiteX18" fmla="*/ 2481105 w 2591683"/>
              <a:gd name="connsiteY18" fmla="*/ 621850 h 972051"/>
              <a:gd name="connsiteX19" fmla="*/ 2418585 w 2591683"/>
              <a:gd name="connsiteY19" fmla="*/ 696458 h 972051"/>
              <a:gd name="connsiteX20" fmla="*/ 2350343 w 2591683"/>
              <a:gd name="connsiteY20" fmla="*/ 754435 h 972051"/>
              <a:gd name="connsiteX21" fmla="*/ 2304980 w 2591683"/>
              <a:gd name="connsiteY21" fmla="*/ 782365 h 972051"/>
              <a:gd name="connsiteX22" fmla="*/ 2259401 w 2591683"/>
              <a:gd name="connsiteY22" fmla="*/ 809250 h 972051"/>
              <a:gd name="connsiteX23" fmla="*/ 2196634 w 2591683"/>
              <a:gd name="connsiteY23" fmla="*/ 838638 h 972051"/>
              <a:gd name="connsiteX24" fmla="*/ 2128433 w 2591683"/>
              <a:gd name="connsiteY24" fmla="*/ 866747 h 972051"/>
              <a:gd name="connsiteX25" fmla="*/ 2052169 w 2591683"/>
              <a:gd name="connsiteY25" fmla="*/ 890023 h 972051"/>
              <a:gd name="connsiteX26" fmla="*/ 2051321 w 2591683"/>
              <a:gd name="connsiteY26" fmla="*/ 890212 h 972051"/>
              <a:gd name="connsiteX27" fmla="*/ 2051065 w 2591683"/>
              <a:gd name="connsiteY27" fmla="*/ 890327 h 972051"/>
              <a:gd name="connsiteX28" fmla="*/ 1834553 w 2591683"/>
              <a:gd name="connsiteY28" fmla="*/ 938092 h 972051"/>
              <a:gd name="connsiteX29" fmla="*/ 1834528 w 2591683"/>
              <a:gd name="connsiteY29" fmla="*/ 939518 h 972051"/>
              <a:gd name="connsiteX30" fmla="*/ 1750510 w 2591683"/>
              <a:gd name="connsiteY30" fmla="*/ 953698 h 972051"/>
              <a:gd name="connsiteX31" fmla="*/ 1427184 w 2591683"/>
              <a:gd name="connsiteY31" fmla="*/ 971709 h 972051"/>
              <a:gd name="connsiteX32" fmla="*/ 665897 w 2591683"/>
              <a:gd name="connsiteY32" fmla="*/ 817894 h 972051"/>
              <a:gd name="connsiteX33" fmla="*/ 559317 w 2591683"/>
              <a:gd name="connsiteY33" fmla="*/ 768617 h 972051"/>
              <a:gd name="connsiteX34" fmla="*/ 559353 w 2591683"/>
              <a:gd name="connsiteY34" fmla="*/ 766539 h 972051"/>
              <a:gd name="connsiteX35" fmla="*/ 538992 w 2591683"/>
              <a:gd name="connsiteY35" fmla="*/ 758816 h 972051"/>
              <a:gd name="connsiteX36" fmla="*/ 125164 w 2591683"/>
              <a:gd name="connsiteY36" fmla="*/ 439918 h 972051"/>
              <a:gd name="connsiteX37" fmla="*/ 74117 w 2591683"/>
              <a:gd name="connsiteY37" fmla="*/ 367821 h 972051"/>
              <a:gd name="connsiteX38" fmla="*/ 45147 w 2591683"/>
              <a:gd name="connsiteY38" fmla="*/ 309324 h 972051"/>
              <a:gd name="connsiteX39" fmla="*/ 23356 w 2591683"/>
              <a:gd name="connsiteY39" fmla="*/ 254507 h 972051"/>
              <a:gd name="connsiteX40" fmla="*/ 9119 w 2591683"/>
              <a:gd name="connsiteY40" fmla="*/ 193815 h 972051"/>
              <a:gd name="connsiteX41" fmla="*/ 2293 w 2591683"/>
              <a:gd name="connsiteY41" fmla="*/ 132911 h 972051"/>
              <a:gd name="connsiteX42" fmla="*/ 2755 w 2591683"/>
              <a:gd name="connsiteY42" fmla="*/ 11418 h 97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91683" h="972051">
                <a:moveTo>
                  <a:pt x="4396" y="0"/>
                </a:moveTo>
                <a:cubicBezTo>
                  <a:pt x="4769" y="12590"/>
                  <a:pt x="5143" y="25180"/>
                  <a:pt x="5516" y="37770"/>
                </a:cubicBezTo>
                <a:cubicBezTo>
                  <a:pt x="33397" y="222441"/>
                  <a:pt x="215833" y="438427"/>
                  <a:pt x="482438" y="578216"/>
                </a:cubicBezTo>
                <a:lnTo>
                  <a:pt x="563023" y="614724"/>
                </a:lnTo>
                <a:lnTo>
                  <a:pt x="563023" y="615087"/>
                </a:lnTo>
                <a:lnTo>
                  <a:pt x="595210" y="631899"/>
                </a:lnTo>
                <a:cubicBezTo>
                  <a:pt x="839059" y="747653"/>
                  <a:pt x="1128328" y="817130"/>
                  <a:pt x="1439430" y="822561"/>
                </a:cubicBezTo>
                <a:cubicBezTo>
                  <a:pt x="1536217" y="824250"/>
                  <a:pt x="1631109" y="819670"/>
                  <a:pt x="1723376" y="809332"/>
                </a:cubicBezTo>
                <a:lnTo>
                  <a:pt x="1837088" y="792848"/>
                </a:lnTo>
                <a:lnTo>
                  <a:pt x="1837072" y="793768"/>
                </a:lnTo>
                <a:lnTo>
                  <a:pt x="1968505" y="764809"/>
                </a:lnTo>
                <a:cubicBezTo>
                  <a:pt x="2315159" y="668590"/>
                  <a:pt x="2568281" y="456665"/>
                  <a:pt x="2587179" y="263093"/>
                </a:cubicBezTo>
                <a:cubicBezTo>
                  <a:pt x="2587243" y="256678"/>
                  <a:pt x="2587308" y="250262"/>
                  <a:pt x="2587372" y="243848"/>
                </a:cubicBezTo>
                <a:lnTo>
                  <a:pt x="2590108" y="236131"/>
                </a:lnTo>
                <a:lnTo>
                  <a:pt x="2591683" y="289196"/>
                </a:lnTo>
                <a:cubicBezTo>
                  <a:pt x="2588556" y="320831"/>
                  <a:pt x="2587219" y="389339"/>
                  <a:pt x="2578489" y="428336"/>
                </a:cubicBezTo>
                <a:cubicBezTo>
                  <a:pt x="2569759" y="467333"/>
                  <a:pt x="2556835" y="498873"/>
                  <a:pt x="2546447" y="525572"/>
                </a:cubicBezTo>
                <a:lnTo>
                  <a:pt x="2509019" y="586133"/>
                </a:lnTo>
                <a:lnTo>
                  <a:pt x="2481105" y="621850"/>
                </a:lnTo>
                <a:cubicBezTo>
                  <a:pt x="2458505" y="648048"/>
                  <a:pt x="2444651" y="671353"/>
                  <a:pt x="2418585" y="696458"/>
                </a:cubicBezTo>
                <a:lnTo>
                  <a:pt x="2350343" y="754435"/>
                </a:lnTo>
                <a:lnTo>
                  <a:pt x="2304980" y="782365"/>
                </a:lnTo>
                <a:cubicBezTo>
                  <a:pt x="2292204" y="789106"/>
                  <a:pt x="2278252" y="799473"/>
                  <a:pt x="2259401" y="809250"/>
                </a:cubicBezTo>
                <a:cubicBezTo>
                  <a:pt x="2240550" y="819028"/>
                  <a:pt x="2217668" y="828655"/>
                  <a:pt x="2196634" y="838638"/>
                </a:cubicBezTo>
                <a:lnTo>
                  <a:pt x="2128433" y="866747"/>
                </a:lnTo>
                <a:lnTo>
                  <a:pt x="2052169" y="890023"/>
                </a:lnTo>
                <a:lnTo>
                  <a:pt x="2051321" y="890212"/>
                </a:lnTo>
                <a:lnTo>
                  <a:pt x="2051065" y="890327"/>
                </a:lnTo>
                <a:lnTo>
                  <a:pt x="1834553" y="938092"/>
                </a:lnTo>
                <a:lnTo>
                  <a:pt x="1834528" y="939518"/>
                </a:lnTo>
                <a:lnTo>
                  <a:pt x="1750510" y="953698"/>
                </a:lnTo>
                <a:cubicBezTo>
                  <a:pt x="1645936" y="967383"/>
                  <a:pt x="1537797" y="973640"/>
                  <a:pt x="1427184" y="971709"/>
                </a:cubicBezTo>
                <a:cubicBezTo>
                  <a:pt x="1150649" y="966882"/>
                  <a:pt x="891365" y="911450"/>
                  <a:pt x="665897" y="817894"/>
                </a:cubicBezTo>
                <a:lnTo>
                  <a:pt x="559317" y="768617"/>
                </a:lnTo>
                <a:lnTo>
                  <a:pt x="559353" y="766539"/>
                </a:lnTo>
                <a:lnTo>
                  <a:pt x="538992" y="758816"/>
                </a:lnTo>
                <a:cubicBezTo>
                  <a:pt x="383438" y="689628"/>
                  <a:pt x="240645" y="579786"/>
                  <a:pt x="125164" y="439918"/>
                </a:cubicBezTo>
                <a:lnTo>
                  <a:pt x="74117" y="367821"/>
                </a:lnTo>
                <a:lnTo>
                  <a:pt x="45147" y="309324"/>
                </a:lnTo>
                <a:lnTo>
                  <a:pt x="23356" y="254507"/>
                </a:lnTo>
                <a:cubicBezTo>
                  <a:pt x="17351" y="235652"/>
                  <a:pt x="12629" y="214081"/>
                  <a:pt x="9119" y="193815"/>
                </a:cubicBezTo>
                <a:cubicBezTo>
                  <a:pt x="5609" y="173549"/>
                  <a:pt x="3354" y="163707"/>
                  <a:pt x="2293" y="132911"/>
                </a:cubicBezTo>
                <a:cubicBezTo>
                  <a:pt x="-918" y="92284"/>
                  <a:pt x="-750" y="51632"/>
                  <a:pt x="2755" y="11418"/>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6">
            <a:extLst>
              <a:ext uri="{FF2B5EF4-FFF2-40B4-BE49-F238E27FC236}">
                <a16:creationId xmlns:a16="http://schemas.microsoft.com/office/drawing/2014/main" id="{290640D2-203A-A8BC-6CCF-2B2F37AB3C6E}"/>
              </a:ext>
            </a:extLst>
          </p:cNvPr>
          <p:cNvSpPr/>
          <p:nvPr/>
        </p:nvSpPr>
        <p:spPr>
          <a:xfrm flipV="1">
            <a:off x="8322250" y="2516016"/>
            <a:ext cx="39033" cy="163298"/>
          </a:xfrm>
          <a:custGeom>
            <a:avLst/>
            <a:gdLst>
              <a:gd name="connsiteX0" fmla="*/ 31285 w 52904"/>
              <a:gd name="connsiteY0" fmla="*/ 221327 h 221327"/>
              <a:gd name="connsiteX1" fmla="*/ 39710 w 52904"/>
              <a:gd name="connsiteY1" fmla="*/ 192204 h 221327"/>
              <a:gd name="connsiteX2" fmla="*/ 52904 w 52904"/>
              <a:gd name="connsiteY2" fmla="*/ 53065 h 221327"/>
              <a:gd name="connsiteX3" fmla="*/ 51329 w 52904"/>
              <a:gd name="connsiteY3" fmla="*/ 0 h 221327"/>
              <a:gd name="connsiteX4" fmla="*/ 48593 w 52904"/>
              <a:gd name="connsiteY4" fmla="*/ 7716 h 221327"/>
              <a:gd name="connsiteX5" fmla="*/ 48400 w 52904"/>
              <a:gd name="connsiteY5" fmla="*/ 26961 h 221327"/>
              <a:gd name="connsiteX6" fmla="*/ 30609 w 52904"/>
              <a:gd name="connsiteY6" fmla="*/ 100149 h 221327"/>
              <a:gd name="connsiteX7" fmla="*/ 0 w 52904"/>
              <a:gd name="connsiteY7" fmla="*/ 159066 h 221327"/>
              <a:gd name="connsiteX8" fmla="*/ 19573 w 52904"/>
              <a:gd name="connsiteY8" fmla="*/ 190546 h 221327"/>
              <a:gd name="connsiteX9" fmla="*/ 31285 w 52904"/>
              <a:gd name="connsiteY9" fmla="*/ 221327 h 22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904" h="221327">
                <a:moveTo>
                  <a:pt x="31285" y="221327"/>
                </a:moveTo>
                <a:lnTo>
                  <a:pt x="39710" y="192204"/>
                </a:lnTo>
                <a:cubicBezTo>
                  <a:pt x="48440" y="153207"/>
                  <a:pt x="49777" y="84699"/>
                  <a:pt x="52904" y="53065"/>
                </a:cubicBezTo>
                <a:lnTo>
                  <a:pt x="51329" y="0"/>
                </a:lnTo>
                <a:lnTo>
                  <a:pt x="48593" y="7716"/>
                </a:lnTo>
                <a:cubicBezTo>
                  <a:pt x="48529" y="14131"/>
                  <a:pt x="48464" y="20547"/>
                  <a:pt x="48400" y="26961"/>
                </a:cubicBezTo>
                <a:cubicBezTo>
                  <a:pt x="46038" y="51158"/>
                  <a:pt x="40016" y="75641"/>
                  <a:pt x="30609" y="100149"/>
                </a:cubicBezTo>
                <a:lnTo>
                  <a:pt x="0" y="159066"/>
                </a:lnTo>
                <a:lnTo>
                  <a:pt x="19573" y="190546"/>
                </a:lnTo>
                <a:lnTo>
                  <a:pt x="31285" y="221327"/>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 name="任意多边形 7">
            <a:extLst>
              <a:ext uri="{FF2B5EF4-FFF2-40B4-BE49-F238E27FC236}">
                <a16:creationId xmlns:a16="http://schemas.microsoft.com/office/drawing/2014/main" id="{ADC69283-9446-3571-45B8-60476B8031BD}"/>
              </a:ext>
            </a:extLst>
          </p:cNvPr>
          <p:cNvSpPr/>
          <p:nvPr/>
        </p:nvSpPr>
        <p:spPr>
          <a:xfrm flipH="1" flipV="1">
            <a:off x="6473324" y="2687406"/>
            <a:ext cx="39033" cy="163298"/>
          </a:xfrm>
          <a:custGeom>
            <a:avLst/>
            <a:gdLst>
              <a:gd name="connsiteX0" fmla="*/ 31285 w 52904"/>
              <a:gd name="connsiteY0" fmla="*/ 221327 h 221327"/>
              <a:gd name="connsiteX1" fmla="*/ 39710 w 52904"/>
              <a:gd name="connsiteY1" fmla="*/ 192204 h 221327"/>
              <a:gd name="connsiteX2" fmla="*/ 52904 w 52904"/>
              <a:gd name="connsiteY2" fmla="*/ 53065 h 221327"/>
              <a:gd name="connsiteX3" fmla="*/ 51329 w 52904"/>
              <a:gd name="connsiteY3" fmla="*/ 0 h 221327"/>
              <a:gd name="connsiteX4" fmla="*/ 48593 w 52904"/>
              <a:gd name="connsiteY4" fmla="*/ 7716 h 221327"/>
              <a:gd name="connsiteX5" fmla="*/ 48400 w 52904"/>
              <a:gd name="connsiteY5" fmla="*/ 26961 h 221327"/>
              <a:gd name="connsiteX6" fmla="*/ 30609 w 52904"/>
              <a:gd name="connsiteY6" fmla="*/ 100149 h 221327"/>
              <a:gd name="connsiteX7" fmla="*/ 0 w 52904"/>
              <a:gd name="connsiteY7" fmla="*/ 159066 h 221327"/>
              <a:gd name="connsiteX8" fmla="*/ 19573 w 52904"/>
              <a:gd name="connsiteY8" fmla="*/ 190546 h 221327"/>
              <a:gd name="connsiteX9" fmla="*/ 31285 w 52904"/>
              <a:gd name="connsiteY9" fmla="*/ 221327 h 22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904" h="221327">
                <a:moveTo>
                  <a:pt x="31285" y="221327"/>
                </a:moveTo>
                <a:lnTo>
                  <a:pt x="39710" y="192204"/>
                </a:lnTo>
                <a:cubicBezTo>
                  <a:pt x="48440" y="153207"/>
                  <a:pt x="49777" y="84699"/>
                  <a:pt x="52904" y="53065"/>
                </a:cubicBezTo>
                <a:lnTo>
                  <a:pt x="51329" y="0"/>
                </a:lnTo>
                <a:lnTo>
                  <a:pt x="48593" y="7716"/>
                </a:lnTo>
                <a:cubicBezTo>
                  <a:pt x="48529" y="14131"/>
                  <a:pt x="48464" y="20547"/>
                  <a:pt x="48400" y="26961"/>
                </a:cubicBezTo>
                <a:cubicBezTo>
                  <a:pt x="46038" y="51158"/>
                  <a:pt x="40016" y="75641"/>
                  <a:pt x="30609" y="100149"/>
                </a:cubicBezTo>
                <a:lnTo>
                  <a:pt x="0" y="159066"/>
                </a:lnTo>
                <a:lnTo>
                  <a:pt x="19573" y="190546"/>
                </a:lnTo>
                <a:lnTo>
                  <a:pt x="31285" y="221327"/>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0" name="椭圆 19">
            <a:extLst>
              <a:ext uri="{FF2B5EF4-FFF2-40B4-BE49-F238E27FC236}">
                <a16:creationId xmlns:a16="http://schemas.microsoft.com/office/drawing/2014/main" id="{44F16903-A643-EDE5-62D4-929D6CFB87AD}"/>
              </a:ext>
            </a:extLst>
          </p:cNvPr>
          <p:cNvSpPr>
            <a:spLocks/>
          </p:cNvSpPr>
          <p:nvPr/>
        </p:nvSpPr>
        <p:spPr>
          <a:xfrm>
            <a:off x="6794386" y="1836192"/>
            <a:ext cx="929645" cy="717153"/>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a:extLst>
              <a:ext uri="{FF2B5EF4-FFF2-40B4-BE49-F238E27FC236}">
                <a16:creationId xmlns:a16="http://schemas.microsoft.com/office/drawing/2014/main" id="{47DD680C-861A-768D-12B9-86F722623622}"/>
              </a:ext>
            </a:extLst>
          </p:cNvPr>
          <p:cNvSpPr>
            <a:spLocks/>
          </p:cNvSpPr>
          <p:nvPr/>
        </p:nvSpPr>
        <p:spPr>
          <a:xfrm>
            <a:off x="6788303" y="2341880"/>
            <a:ext cx="929645" cy="717153"/>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a:extLst>
              <a:ext uri="{FF2B5EF4-FFF2-40B4-BE49-F238E27FC236}">
                <a16:creationId xmlns:a16="http://schemas.microsoft.com/office/drawing/2014/main" id="{04718689-B14F-37ED-8206-9FA03C6076F5}"/>
              </a:ext>
            </a:extLst>
          </p:cNvPr>
          <p:cNvSpPr>
            <a:spLocks/>
          </p:cNvSpPr>
          <p:nvPr/>
        </p:nvSpPr>
        <p:spPr>
          <a:xfrm>
            <a:off x="7423217" y="2413319"/>
            <a:ext cx="929645" cy="743714"/>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a:extLst>
              <a:ext uri="{FF2B5EF4-FFF2-40B4-BE49-F238E27FC236}">
                <a16:creationId xmlns:a16="http://schemas.microsoft.com/office/drawing/2014/main" id="{FDA3DA37-825E-ECF8-687F-3ABA81DBC139}"/>
              </a:ext>
            </a:extLst>
          </p:cNvPr>
          <p:cNvSpPr>
            <a:spLocks/>
          </p:cNvSpPr>
          <p:nvPr/>
        </p:nvSpPr>
        <p:spPr>
          <a:xfrm>
            <a:off x="7435233" y="1951391"/>
            <a:ext cx="929645" cy="717153"/>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a:extLst>
              <a:ext uri="{FF2B5EF4-FFF2-40B4-BE49-F238E27FC236}">
                <a16:creationId xmlns:a16="http://schemas.microsoft.com/office/drawing/2014/main" id="{CD65153D-9649-3999-AA93-AB73BC4E1AF1}"/>
              </a:ext>
            </a:extLst>
          </p:cNvPr>
          <p:cNvSpPr>
            <a:spLocks/>
          </p:cNvSpPr>
          <p:nvPr/>
        </p:nvSpPr>
        <p:spPr>
          <a:xfrm>
            <a:off x="6469398" y="2616597"/>
            <a:ext cx="929645" cy="717153"/>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a:extLst>
              <a:ext uri="{FF2B5EF4-FFF2-40B4-BE49-F238E27FC236}">
                <a16:creationId xmlns:a16="http://schemas.microsoft.com/office/drawing/2014/main" id="{F3708CD8-8B42-DB9B-FE95-3C1B116EB5CB}"/>
              </a:ext>
            </a:extLst>
          </p:cNvPr>
          <p:cNvSpPr>
            <a:spLocks/>
          </p:cNvSpPr>
          <p:nvPr/>
        </p:nvSpPr>
        <p:spPr>
          <a:xfrm>
            <a:off x="6476426" y="2129066"/>
            <a:ext cx="929645" cy="770276"/>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a:extLst>
              <a:ext uri="{FF2B5EF4-FFF2-40B4-BE49-F238E27FC236}">
                <a16:creationId xmlns:a16="http://schemas.microsoft.com/office/drawing/2014/main" id="{2910E432-9F96-9A37-A4CD-934BA4F67D97}"/>
              </a:ext>
            </a:extLst>
          </p:cNvPr>
          <p:cNvSpPr>
            <a:spLocks/>
          </p:cNvSpPr>
          <p:nvPr/>
        </p:nvSpPr>
        <p:spPr>
          <a:xfrm>
            <a:off x="7159979" y="2765840"/>
            <a:ext cx="929645" cy="743714"/>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27" name="椭圆 26">
            <a:extLst>
              <a:ext uri="{FF2B5EF4-FFF2-40B4-BE49-F238E27FC236}">
                <a16:creationId xmlns:a16="http://schemas.microsoft.com/office/drawing/2014/main" id="{94E8A351-4ABF-2533-4770-9C31A10C38AB}"/>
              </a:ext>
            </a:extLst>
          </p:cNvPr>
          <p:cNvSpPr>
            <a:spLocks/>
          </p:cNvSpPr>
          <p:nvPr/>
        </p:nvSpPr>
        <p:spPr>
          <a:xfrm>
            <a:off x="7182624" y="2281857"/>
            <a:ext cx="982768" cy="823398"/>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28" name="任意多边形 16">
            <a:extLst>
              <a:ext uri="{FF2B5EF4-FFF2-40B4-BE49-F238E27FC236}">
                <a16:creationId xmlns:a16="http://schemas.microsoft.com/office/drawing/2014/main" id="{BE824150-7983-8A3D-B4FC-979F4ED2103C}"/>
              </a:ext>
            </a:extLst>
          </p:cNvPr>
          <p:cNvSpPr/>
          <p:nvPr/>
        </p:nvSpPr>
        <p:spPr>
          <a:xfrm>
            <a:off x="7809794" y="2328096"/>
            <a:ext cx="558751" cy="514822"/>
          </a:xfrm>
          <a:custGeom>
            <a:avLst/>
            <a:gdLst>
              <a:gd name="connsiteX0" fmla="*/ 755732 w 757307"/>
              <a:gd name="connsiteY0" fmla="*/ 0 h 697769"/>
              <a:gd name="connsiteX1" fmla="*/ 757307 w 757307"/>
              <a:gd name="connsiteY1" fmla="*/ 52745 h 697769"/>
              <a:gd name="connsiteX2" fmla="*/ 704927 w 757307"/>
              <a:gd name="connsiteY2" fmla="*/ 285315 h 697769"/>
              <a:gd name="connsiteX3" fmla="*/ 674643 w 757307"/>
              <a:gd name="connsiteY3" fmla="*/ 347892 h 697769"/>
              <a:gd name="connsiteX4" fmla="*/ 646729 w 757307"/>
              <a:gd name="connsiteY4" fmla="*/ 383394 h 697769"/>
              <a:gd name="connsiteX5" fmla="*/ 584209 w 757307"/>
              <a:gd name="connsiteY5" fmla="*/ 457552 h 697769"/>
              <a:gd name="connsiteX6" fmla="*/ 496917 w 757307"/>
              <a:gd name="connsiteY6" fmla="*/ 527086 h 697769"/>
              <a:gd name="connsiteX7" fmla="*/ 482510 w 757307"/>
              <a:gd name="connsiteY7" fmla="*/ 533417 h 697769"/>
              <a:gd name="connsiteX8" fmla="*/ 369402 w 757307"/>
              <a:gd name="connsiteY8" fmla="*/ 591731 h 697769"/>
              <a:gd name="connsiteX9" fmla="*/ 217793 w 757307"/>
              <a:gd name="connsiteY9" fmla="*/ 649951 h 697769"/>
              <a:gd name="connsiteX10" fmla="*/ 216945 w 757307"/>
              <a:gd name="connsiteY10" fmla="*/ 650139 h 697769"/>
              <a:gd name="connsiteX11" fmla="*/ 216689 w 757307"/>
              <a:gd name="connsiteY11" fmla="*/ 650253 h 697769"/>
              <a:gd name="connsiteX12" fmla="*/ 0 w 757307"/>
              <a:gd name="connsiteY12" fmla="*/ 697769 h 697769"/>
              <a:gd name="connsiteX13" fmla="*/ 0 w 757307"/>
              <a:gd name="connsiteY13" fmla="*/ 554866 h 697769"/>
              <a:gd name="connsiteX14" fmla="*/ 134129 w 757307"/>
              <a:gd name="connsiteY14" fmla="*/ 525491 h 697769"/>
              <a:gd name="connsiteX15" fmla="*/ 752803 w 757307"/>
              <a:gd name="connsiteY15" fmla="*/ 26799 h 697769"/>
              <a:gd name="connsiteX16" fmla="*/ 752996 w 757307"/>
              <a:gd name="connsiteY16" fmla="*/ 7670 h 697769"/>
              <a:gd name="connsiteX17" fmla="*/ 755732 w 757307"/>
              <a:gd name="connsiteY17"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85315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369402 w 757307"/>
              <a:gd name="connsiteY9" fmla="*/ 591731 h 697769"/>
              <a:gd name="connsiteX10" fmla="*/ 217793 w 757307"/>
              <a:gd name="connsiteY10" fmla="*/ 649951 h 697769"/>
              <a:gd name="connsiteX11" fmla="*/ 216945 w 757307"/>
              <a:gd name="connsiteY11" fmla="*/ 650139 h 697769"/>
              <a:gd name="connsiteX12" fmla="*/ 216689 w 757307"/>
              <a:gd name="connsiteY12" fmla="*/ 650253 h 697769"/>
              <a:gd name="connsiteX13" fmla="*/ 0 w 757307"/>
              <a:gd name="connsiteY13" fmla="*/ 697769 h 697769"/>
              <a:gd name="connsiteX14" fmla="*/ 0 w 757307"/>
              <a:gd name="connsiteY14" fmla="*/ 554866 h 697769"/>
              <a:gd name="connsiteX15" fmla="*/ 134129 w 757307"/>
              <a:gd name="connsiteY15" fmla="*/ 525491 h 697769"/>
              <a:gd name="connsiteX16" fmla="*/ 752803 w 757307"/>
              <a:gd name="connsiteY16" fmla="*/ 26799 h 697769"/>
              <a:gd name="connsiteX17" fmla="*/ 752996 w 757307"/>
              <a:gd name="connsiteY17" fmla="*/ 7670 h 697769"/>
              <a:gd name="connsiteX18" fmla="*/ 755732 w 757307"/>
              <a:gd name="connsiteY18"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369402 w 757307"/>
              <a:gd name="connsiteY9" fmla="*/ 591731 h 697769"/>
              <a:gd name="connsiteX10" fmla="*/ 217793 w 757307"/>
              <a:gd name="connsiteY10" fmla="*/ 649951 h 697769"/>
              <a:gd name="connsiteX11" fmla="*/ 216945 w 757307"/>
              <a:gd name="connsiteY11" fmla="*/ 650139 h 697769"/>
              <a:gd name="connsiteX12" fmla="*/ 216689 w 757307"/>
              <a:gd name="connsiteY12" fmla="*/ 650253 h 697769"/>
              <a:gd name="connsiteX13" fmla="*/ 0 w 757307"/>
              <a:gd name="connsiteY13" fmla="*/ 697769 h 697769"/>
              <a:gd name="connsiteX14" fmla="*/ 0 w 757307"/>
              <a:gd name="connsiteY14" fmla="*/ 554866 h 697769"/>
              <a:gd name="connsiteX15" fmla="*/ 134129 w 757307"/>
              <a:gd name="connsiteY15" fmla="*/ 525491 h 697769"/>
              <a:gd name="connsiteX16" fmla="*/ 752803 w 757307"/>
              <a:gd name="connsiteY16" fmla="*/ 26799 h 697769"/>
              <a:gd name="connsiteX17" fmla="*/ 752996 w 757307"/>
              <a:gd name="connsiteY17" fmla="*/ 7670 h 697769"/>
              <a:gd name="connsiteX18" fmla="*/ 755732 w 757307"/>
              <a:gd name="connsiteY18"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369402 w 757307"/>
              <a:gd name="connsiteY9" fmla="*/ 591731 h 697769"/>
              <a:gd name="connsiteX10" fmla="*/ 294057 w 757307"/>
              <a:gd name="connsiteY10" fmla="*/ 626815 h 697769"/>
              <a:gd name="connsiteX11" fmla="*/ 217793 w 757307"/>
              <a:gd name="connsiteY11" fmla="*/ 649951 h 697769"/>
              <a:gd name="connsiteX12" fmla="*/ 216945 w 757307"/>
              <a:gd name="connsiteY12" fmla="*/ 650139 h 697769"/>
              <a:gd name="connsiteX13" fmla="*/ 216689 w 757307"/>
              <a:gd name="connsiteY13" fmla="*/ 650253 h 697769"/>
              <a:gd name="connsiteX14" fmla="*/ 0 w 757307"/>
              <a:gd name="connsiteY14" fmla="*/ 697769 h 697769"/>
              <a:gd name="connsiteX15" fmla="*/ 0 w 757307"/>
              <a:gd name="connsiteY15" fmla="*/ 554866 h 697769"/>
              <a:gd name="connsiteX16" fmla="*/ 134129 w 757307"/>
              <a:gd name="connsiteY16" fmla="*/ 525491 h 697769"/>
              <a:gd name="connsiteX17" fmla="*/ 752803 w 757307"/>
              <a:gd name="connsiteY17" fmla="*/ 26799 h 697769"/>
              <a:gd name="connsiteX18" fmla="*/ 752996 w 757307"/>
              <a:gd name="connsiteY18" fmla="*/ 7670 h 697769"/>
              <a:gd name="connsiteX19" fmla="*/ 755732 w 757307"/>
              <a:gd name="connsiteY19"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9402 w 757307"/>
              <a:gd name="connsiteY10" fmla="*/ 591731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9402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72985 w 757307"/>
              <a:gd name="connsiteY8" fmla="*/ 545324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515967 w 757307"/>
              <a:gd name="connsiteY7" fmla="*/ 515180 h 697769"/>
              <a:gd name="connsiteX8" fmla="*/ 472985 w 757307"/>
              <a:gd name="connsiteY8" fmla="*/ 545324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515967 w 757307"/>
              <a:gd name="connsiteY7" fmla="*/ 515180 h 697769"/>
              <a:gd name="connsiteX8" fmla="*/ 470604 w 757307"/>
              <a:gd name="connsiteY8" fmla="*/ 542942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57307" h="697769">
                <a:moveTo>
                  <a:pt x="755732" y="0"/>
                </a:moveTo>
                <a:lnTo>
                  <a:pt x="757307" y="52745"/>
                </a:lnTo>
                <a:cubicBezTo>
                  <a:pt x="754180" y="84189"/>
                  <a:pt x="752843" y="152284"/>
                  <a:pt x="744113" y="191046"/>
                </a:cubicBezTo>
                <a:cubicBezTo>
                  <a:pt x="735383" y="229808"/>
                  <a:pt x="722459" y="261158"/>
                  <a:pt x="712071" y="287696"/>
                </a:cubicBezTo>
                <a:lnTo>
                  <a:pt x="674643" y="347892"/>
                </a:lnTo>
                <a:lnTo>
                  <a:pt x="646729" y="383394"/>
                </a:lnTo>
                <a:cubicBezTo>
                  <a:pt x="624129" y="409434"/>
                  <a:pt x="610275" y="432599"/>
                  <a:pt x="584209" y="457552"/>
                </a:cubicBezTo>
                <a:lnTo>
                  <a:pt x="515967" y="515180"/>
                </a:lnTo>
                <a:lnTo>
                  <a:pt x="470604" y="542942"/>
                </a:lnTo>
                <a:cubicBezTo>
                  <a:pt x="457828" y="549642"/>
                  <a:pt x="443876" y="559946"/>
                  <a:pt x="425025" y="569665"/>
                </a:cubicBezTo>
                <a:cubicBezTo>
                  <a:pt x="406174" y="579384"/>
                  <a:pt x="383292" y="588953"/>
                  <a:pt x="362258" y="598875"/>
                </a:cubicBezTo>
                <a:lnTo>
                  <a:pt x="294057" y="626815"/>
                </a:lnTo>
                <a:lnTo>
                  <a:pt x="217793" y="649951"/>
                </a:lnTo>
                <a:lnTo>
                  <a:pt x="216945" y="650139"/>
                </a:lnTo>
                <a:lnTo>
                  <a:pt x="216689" y="650253"/>
                </a:lnTo>
                <a:lnTo>
                  <a:pt x="0" y="697769"/>
                </a:lnTo>
                <a:lnTo>
                  <a:pt x="0" y="554866"/>
                </a:lnTo>
                <a:lnTo>
                  <a:pt x="134129" y="525491"/>
                </a:lnTo>
                <a:cubicBezTo>
                  <a:pt x="480783" y="429852"/>
                  <a:pt x="733905" y="219205"/>
                  <a:pt x="752803" y="26799"/>
                </a:cubicBezTo>
                <a:cubicBezTo>
                  <a:pt x="752867" y="20423"/>
                  <a:pt x="752932" y="14046"/>
                  <a:pt x="752996" y="7670"/>
                </a:cubicBezTo>
                <a:lnTo>
                  <a:pt x="755732"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17">
            <a:extLst>
              <a:ext uri="{FF2B5EF4-FFF2-40B4-BE49-F238E27FC236}">
                <a16:creationId xmlns:a16="http://schemas.microsoft.com/office/drawing/2014/main" id="{7B74EC66-F747-F5A9-CA83-EFE58712314C}"/>
              </a:ext>
            </a:extLst>
          </p:cNvPr>
          <p:cNvSpPr/>
          <p:nvPr/>
        </p:nvSpPr>
        <p:spPr>
          <a:xfrm>
            <a:off x="6621886" y="3058957"/>
            <a:ext cx="1729699" cy="482925"/>
          </a:xfrm>
          <a:custGeom>
            <a:avLst/>
            <a:gdLst>
              <a:gd name="connsiteX0" fmla="*/ 0 w 2344358"/>
              <a:gd name="connsiteY0" fmla="*/ 0 h 654537"/>
              <a:gd name="connsiteX1" fmla="*/ 4735 w 2344358"/>
              <a:gd name="connsiteY1" fmla="*/ 5063 h 654537"/>
              <a:gd name="connsiteX2" fmla="*/ 20212 w 2344358"/>
              <a:gd name="connsiteY2" fmla="*/ 19797 h 654537"/>
              <a:gd name="connsiteX3" fmla="*/ 79744 w 2344358"/>
              <a:gd name="connsiteY3" fmla="*/ 69804 h 654537"/>
              <a:gd name="connsiteX4" fmla="*/ 144037 w 2344358"/>
              <a:gd name="connsiteY4" fmla="*/ 115047 h 654537"/>
              <a:gd name="connsiteX5" fmla="*/ 203569 w 2344358"/>
              <a:gd name="connsiteY5" fmla="*/ 157910 h 654537"/>
              <a:gd name="connsiteX6" fmla="*/ 296437 w 2344358"/>
              <a:gd name="connsiteY6" fmla="*/ 207916 h 654537"/>
              <a:gd name="connsiteX7" fmla="*/ 405975 w 2344358"/>
              <a:gd name="connsiteY7" fmla="*/ 257922 h 654537"/>
              <a:gd name="connsiteX8" fmla="*/ 536944 w 2344358"/>
              <a:gd name="connsiteY8" fmla="*/ 303166 h 654537"/>
              <a:gd name="connsiteX9" fmla="*/ 672675 w 2344358"/>
              <a:gd name="connsiteY9" fmla="*/ 336504 h 654537"/>
              <a:gd name="connsiteX10" fmla="*/ 853650 w 2344358"/>
              <a:gd name="connsiteY10" fmla="*/ 369841 h 654537"/>
              <a:gd name="connsiteX11" fmla="*/ 987000 w 2344358"/>
              <a:gd name="connsiteY11" fmla="*/ 391273 h 654537"/>
              <a:gd name="connsiteX12" fmla="*/ 1108444 w 2344358"/>
              <a:gd name="connsiteY12" fmla="*/ 403179 h 654537"/>
              <a:gd name="connsiteX13" fmla="*/ 1213219 w 2344358"/>
              <a:gd name="connsiteY13" fmla="*/ 412704 h 654537"/>
              <a:gd name="connsiteX14" fmla="*/ 1337044 w 2344358"/>
              <a:gd name="connsiteY14" fmla="*/ 419847 h 654537"/>
              <a:gd name="connsiteX15" fmla="*/ 1477537 w 2344358"/>
              <a:gd name="connsiteY15" fmla="*/ 426991 h 654537"/>
              <a:gd name="connsiteX16" fmla="*/ 1610887 w 2344358"/>
              <a:gd name="connsiteY16" fmla="*/ 436516 h 654537"/>
              <a:gd name="connsiteX17" fmla="*/ 1741856 w 2344358"/>
              <a:gd name="connsiteY17" fmla="*/ 446041 h 654537"/>
              <a:gd name="connsiteX18" fmla="*/ 1872825 w 2344358"/>
              <a:gd name="connsiteY18" fmla="*/ 455566 h 654537"/>
              <a:gd name="connsiteX19" fmla="*/ 2010937 w 2344358"/>
              <a:gd name="connsiteY19" fmla="*/ 467472 h 654537"/>
              <a:gd name="connsiteX20" fmla="*/ 2158575 w 2344358"/>
              <a:gd name="connsiteY20" fmla="*/ 484141 h 654537"/>
              <a:gd name="connsiteX21" fmla="*/ 2260969 w 2344358"/>
              <a:gd name="connsiteY21" fmla="*/ 493666 h 654537"/>
              <a:gd name="connsiteX22" fmla="*/ 2320500 w 2344358"/>
              <a:gd name="connsiteY22" fmla="*/ 498429 h 654537"/>
              <a:gd name="connsiteX23" fmla="*/ 2337913 w 2344358"/>
              <a:gd name="connsiteY23" fmla="*/ 500810 h 654537"/>
              <a:gd name="connsiteX24" fmla="*/ 2344358 w 2344358"/>
              <a:gd name="connsiteY24" fmla="*/ 501774 h 654537"/>
              <a:gd name="connsiteX25" fmla="*/ 2344358 w 2344358"/>
              <a:gd name="connsiteY25" fmla="*/ 654537 h 654537"/>
              <a:gd name="connsiteX26" fmla="*/ 2322733 w 2344358"/>
              <a:gd name="connsiteY26" fmla="*/ 652614 h 654537"/>
              <a:gd name="connsiteX27" fmla="*/ 2282400 w 2344358"/>
              <a:gd name="connsiteY27" fmla="*/ 648447 h 654537"/>
              <a:gd name="connsiteX28" fmla="*/ 2182387 w 2344358"/>
              <a:gd name="connsiteY28" fmla="*/ 638923 h 654537"/>
              <a:gd name="connsiteX29" fmla="*/ 2044275 w 2344358"/>
              <a:gd name="connsiteY29" fmla="*/ 622254 h 654537"/>
              <a:gd name="connsiteX30" fmla="*/ 1899019 w 2344358"/>
              <a:gd name="connsiteY30" fmla="*/ 607966 h 654537"/>
              <a:gd name="connsiteX31" fmla="*/ 1756144 w 2344358"/>
              <a:gd name="connsiteY31" fmla="*/ 593678 h 654537"/>
              <a:gd name="connsiteX32" fmla="*/ 1610887 w 2344358"/>
              <a:gd name="connsiteY32" fmla="*/ 584154 h 654537"/>
              <a:gd name="connsiteX33" fmla="*/ 1498969 w 2344358"/>
              <a:gd name="connsiteY33" fmla="*/ 577010 h 654537"/>
              <a:gd name="connsiteX34" fmla="*/ 1389431 w 2344358"/>
              <a:gd name="connsiteY34" fmla="*/ 572247 h 654537"/>
              <a:gd name="connsiteX35" fmla="*/ 1239412 w 2344358"/>
              <a:gd name="connsiteY35" fmla="*/ 565104 h 654537"/>
              <a:gd name="connsiteX36" fmla="*/ 1096537 w 2344358"/>
              <a:gd name="connsiteY36" fmla="*/ 553197 h 654537"/>
              <a:gd name="connsiteX37" fmla="*/ 1003669 w 2344358"/>
              <a:gd name="connsiteY37" fmla="*/ 541291 h 654537"/>
              <a:gd name="connsiteX38" fmla="*/ 884606 w 2344358"/>
              <a:gd name="connsiteY38" fmla="*/ 524622 h 654537"/>
              <a:gd name="connsiteX39" fmla="*/ 760781 w 2344358"/>
              <a:gd name="connsiteY39" fmla="*/ 500811 h 654537"/>
              <a:gd name="connsiteX40" fmla="*/ 622669 w 2344358"/>
              <a:gd name="connsiteY40" fmla="*/ 469854 h 654537"/>
              <a:gd name="connsiteX41" fmla="*/ 541706 w 2344358"/>
              <a:gd name="connsiteY41" fmla="*/ 446041 h 654537"/>
              <a:gd name="connsiteX42" fmla="*/ 446456 w 2344358"/>
              <a:gd name="connsiteY42" fmla="*/ 415085 h 654537"/>
              <a:gd name="connsiteX43" fmla="*/ 365494 w 2344358"/>
              <a:gd name="connsiteY43" fmla="*/ 376985 h 654537"/>
              <a:gd name="connsiteX44" fmla="*/ 313106 w 2344358"/>
              <a:gd name="connsiteY44" fmla="*/ 353172 h 654537"/>
              <a:gd name="connsiteX45" fmla="*/ 258337 w 2344358"/>
              <a:gd name="connsiteY45" fmla="*/ 329360 h 654537"/>
              <a:gd name="connsiteX46" fmla="*/ 215475 w 2344358"/>
              <a:gd name="connsiteY46" fmla="*/ 305547 h 654537"/>
              <a:gd name="connsiteX47" fmla="*/ 165469 w 2344358"/>
              <a:gd name="connsiteY47" fmla="*/ 274591 h 654537"/>
              <a:gd name="connsiteX48" fmla="*/ 113081 w 2344358"/>
              <a:gd name="connsiteY48" fmla="*/ 241253 h 654537"/>
              <a:gd name="connsiteX49" fmla="*/ 46406 w 2344358"/>
              <a:gd name="connsiteY49" fmla="*/ 191247 h 654537"/>
              <a:gd name="connsiteX50" fmla="*/ 16045 w 2344358"/>
              <a:gd name="connsiteY50" fmla="*/ 166691 h 654537"/>
              <a:gd name="connsiteX51" fmla="*/ 0 w 2344358"/>
              <a:gd name="connsiteY51" fmla="*/ 153092 h 654537"/>
              <a:gd name="connsiteX52" fmla="*/ 0 w 2344358"/>
              <a:gd name="connsiteY52" fmla="*/ 0 h 65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344358" h="654537">
                <a:moveTo>
                  <a:pt x="0" y="0"/>
                </a:moveTo>
                <a:lnTo>
                  <a:pt x="4735" y="5063"/>
                </a:lnTo>
                <a:cubicBezTo>
                  <a:pt x="8505" y="8982"/>
                  <a:pt x="13069" y="13447"/>
                  <a:pt x="20212" y="19797"/>
                </a:cubicBezTo>
                <a:cubicBezTo>
                  <a:pt x="34500" y="32497"/>
                  <a:pt x="59107" y="53929"/>
                  <a:pt x="79744" y="69804"/>
                </a:cubicBezTo>
                <a:cubicBezTo>
                  <a:pt x="100382" y="85679"/>
                  <a:pt x="123400" y="100363"/>
                  <a:pt x="144037" y="115047"/>
                </a:cubicBezTo>
                <a:cubicBezTo>
                  <a:pt x="144037" y="115047"/>
                  <a:pt x="178169" y="142432"/>
                  <a:pt x="203569" y="157910"/>
                </a:cubicBezTo>
                <a:cubicBezTo>
                  <a:pt x="228969" y="173388"/>
                  <a:pt x="262703" y="191247"/>
                  <a:pt x="296437" y="207916"/>
                </a:cubicBezTo>
                <a:cubicBezTo>
                  <a:pt x="330171" y="224585"/>
                  <a:pt x="365891" y="242047"/>
                  <a:pt x="405975" y="257922"/>
                </a:cubicBezTo>
                <a:cubicBezTo>
                  <a:pt x="446060" y="273797"/>
                  <a:pt x="492494" y="290069"/>
                  <a:pt x="536944" y="303166"/>
                </a:cubicBezTo>
                <a:cubicBezTo>
                  <a:pt x="581394" y="316263"/>
                  <a:pt x="619891" y="325391"/>
                  <a:pt x="672675" y="336504"/>
                </a:cubicBezTo>
                <a:cubicBezTo>
                  <a:pt x="725459" y="347617"/>
                  <a:pt x="801263" y="360713"/>
                  <a:pt x="853650" y="369841"/>
                </a:cubicBezTo>
                <a:cubicBezTo>
                  <a:pt x="906037" y="378969"/>
                  <a:pt x="944534" y="385717"/>
                  <a:pt x="987000" y="391273"/>
                </a:cubicBezTo>
                <a:lnTo>
                  <a:pt x="1108444" y="403179"/>
                </a:lnTo>
                <a:cubicBezTo>
                  <a:pt x="1146147" y="406751"/>
                  <a:pt x="1175119" y="409926"/>
                  <a:pt x="1213219" y="412704"/>
                </a:cubicBezTo>
                <a:lnTo>
                  <a:pt x="1337044" y="419847"/>
                </a:lnTo>
                <a:cubicBezTo>
                  <a:pt x="1337044" y="419847"/>
                  <a:pt x="1431897" y="424213"/>
                  <a:pt x="1477537" y="426991"/>
                </a:cubicBezTo>
                <a:lnTo>
                  <a:pt x="1610887" y="436516"/>
                </a:lnTo>
                <a:lnTo>
                  <a:pt x="1741856" y="446041"/>
                </a:lnTo>
                <a:lnTo>
                  <a:pt x="1872825" y="455566"/>
                </a:lnTo>
                <a:cubicBezTo>
                  <a:pt x="1918862" y="459535"/>
                  <a:pt x="1963312" y="462710"/>
                  <a:pt x="2010937" y="467472"/>
                </a:cubicBezTo>
                <a:lnTo>
                  <a:pt x="2158575" y="484141"/>
                </a:lnTo>
                <a:lnTo>
                  <a:pt x="2260969" y="493666"/>
                </a:lnTo>
                <a:cubicBezTo>
                  <a:pt x="2260969" y="493666"/>
                  <a:pt x="2305022" y="496842"/>
                  <a:pt x="2320500" y="498429"/>
                </a:cubicBezTo>
                <a:cubicBezTo>
                  <a:pt x="2328239" y="499223"/>
                  <a:pt x="2333200" y="500017"/>
                  <a:pt x="2337913" y="500810"/>
                </a:cubicBezTo>
                <a:lnTo>
                  <a:pt x="2344358" y="501774"/>
                </a:lnTo>
                <a:lnTo>
                  <a:pt x="2344358" y="654537"/>
                </a:lnTo>
                <a:lnTo>
                  <a:pt x="2322733" y="652614"/>
                </a:lnTo>
                <a:cubicBezTo>
                  <a:pt x="2310380" y="651324"/>
                  <a:pt x="2296886" y="649836"/>
                  <a:pt x="2282400" y="648447"/>
                </a:cubicBezTo>
                <a:cubicBezTo>
                  <a:pt x="2253428" y="645669"/>
                  <a:pt x="2222075" y="643289"/>
                  <a:pt x="2182387" y="638923"/>
                </a:cubicBezTo>
                <a:cubicBezTo>
                  <a:pt x="2136350" y="633367"/>
                  <a:pt x="2091503" y="627413"/>
                  <a:pt x="2044275" y="622254"/>
                </a:cubicBezTo>
                <a:lnTo>
                  <a:pt x="1899019" y="607966"/>
                </a:lnTo>
                <a:cubicBezTo>
                  <a:pt x="1850997" y="603203"/>
                  <a:pt x="1804166" y="597647"/>
                  <a:pt x="1756144" y="593678"/>
                </a:cubicBezTo>
                <a:lnTo>
                  <a:pt x="1610887" y="584154"/>
                </a:lnTo>
                <a:cubicBezTo>
                  <a:pt x="1568025" y="581376"/>
                  <a:pt x="1535878" y="578994"/>
                  <a:pt x="1498969" y="577010"/>
                </a:cubicBezTo>
                <a:lnTo>
                  <a:pt x="1389431" y="572247"/>
                </a:lnTo>
                <a:cubicBezTo>
                  <a:pt x="1346172" y="570263"/>
                  <a:pt x="1288228" y="568279"/>
                  <a:pt x="1239412" y="565104"/>
                </a:cubicBezTo>
                <a:cubicBezTo>
                  <a:pt x="1190596" y="561929"/>
                  <a:pt x="1135828" y="557166"/>
                  <a:pt x="1096537" y="553197"/>
                </a:cubicBezTo>
                <a:cubicBezTo>
                  <a:pt x="1057247" y="549228"/>
                  <a:pt x="1038991" y="546053"/>
                  <a:pt x="1003669" y="541291"/>
                </a:cubicBezTo>
                <a:cubicBezTo>
                  <a:pt x="968347" y="536529"/>
                  <a:pt x="925087" y="531369"/>
                  <a:pt x="884606" y="524622"/>
                </a:cubicBezTo>
                <a:cubicBezTo>
                  <a:pt x="844125" y="517875"/>
                  <a:pt x="804437" y="509939"/>
                  <a:pt x="760781" y="500811"/>
                </a:cubicBezTo>
                <a:cubicBezTo>
                  <a:pt x="717125" y="491683"/>
                  <a:pt x="659181" y="478982"/>
                  <a:pt x="622669" y="469854"/>
                </a:cubicBezTo>
                <a:cubicBezTo>
                  <a:pt x="586157" y="460726"/>
                  <a:pt x="571075" y="455169"/>
                  <a:pt x="541706" y="446041"/>
                </a:cubicBezTo>
                <a:cubicBezTo>
                  <a:pt x="512337" y="436913"/>
                  <a:pt x="475825" y="426594"/>
                  <a:pt x="446456" y="415085"/>
                </a:cubicBezTo>
                <a:cubicBezTo>
                  <a:pt x="417087" y="403576"/>
                  <a:pt x="387719" y="387304"/>
                  <a:pt x="365494" y="376985"/>
                </a:cubicBezTo>
                <a:cubicBezTo>
                  <a:pt x="343269" y="366666"/>
                  <a:pt x="330965" y="361109"/>
                  <a:pt x="313106" y="353172"/>
                </a:cubicBezTo>
                <a:cubicBezTo>
                  <a:pt x="295247" y="345235"/>
                  <a:pt x="274609" y="337298"/>
                  <a:pt x="258337" y="329360"/>
                </a:cubicBezTo>
                <a:cubicBezTo>
                  <a:pt x="242065" y="321423"/>
                  <a:pt x="230953" y="314675"/>
                  <a:pt x="215475" y="305547"/>
                </a:cubicBezTo>
                <a:cubicBezTo>
                  <a:pt x="199997" y="296419"/>
                  <a:pt x="182534" y="285307"/>
                  <a:pt x="165469" y="274591"/>
                </a:cubicBezTo>
                <a:cubicBezTo>
                  <a:pt x="148404" y="263875"/>
                  <a:pt x="132925" y="255144"/>
                  <a:pt x="113081" y="241253"/>
                </a:cubicBezTo>
                <a:cubicBezTo>
                  <a:pt x="93237" y="227362"/>
                  <a:pt x="66647" y="207122"/>
                  <a:pt x="46406" y="191247"/>
                </a:cubicBezTo>
                <a:cubicBezTo>
                  <a:pt x="36286" y="183310"/>
                  <a:pt x="25669" y="174678"/>
                  <a:pt x="16045" y="166691"/>
                </a:cubicBezTo>
                <a:lnTo>
                  <a:pt x="0" y="153092"/>
                </a:lnTo>
                <a:lnTo>
                  <a:pt x="0" y="0"/>
                </a:ln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18">
            <a:extLst>
              <a:ext uri="{FF2B5EF4-FFF2-40B4-BE49-F238E27FC236}">
                <a16:creationId xmlns:a16="http://schemas.microsoft.com/office/drawing/2014/main" id="{F67988A2-AB52-EBEF-8AC5-77CDFC587919}"/>
              </a:ext>
            </a:extLst>
          </p:cNvPr>
          <p:cNvSpPr/>
          <p:nvPr/>
        </p:nvSpPr>
        <p:spPr>
          <a:xfrm>
            <a:off x="6473309" y="2781545"/>
            <a:ext cx="149434" cy="386405"/>
          </a:xfrm>
          <a:custGeom>
            <a:avLst/>
            <a:gdLst>
              <a:gd name="connsiteX0" fmla="*/ 4396 w 202536"/>
              <a:gd name="connsiteY0" fmla="*/ 0 h 523717"/>
              <a:gd name="connsiteX1" fmla="*/ 5516 w 202536"/>
              <a:gd name="connsiteY1" fmla="*/ 37770 h 523717"/>
              <a:gd name="connsiteX2" fmla="*/ 154456 w 202536"/>
              <a:gd name="connsiteY2" fmla="*/ 324824 h 523717"/>
              <a:gd name="connsiteX3" fmla="*/ 202536 w 202536"/>
              <a:gd name="connsiteY3" fmla="*/ 374606 h 523717"/>
              <a:gd name="connsiteX4" fmla="*/ 202536 w 202536"/>
              <a:gd name="connsiteY4" fmla="*/ 523717 h 523717"/>
              <a:gd name="connsiteX5" fmla="*/ 125164 w 202536"/>
              <a:gd name="connsiteY5" fmla="*/ 439918 h 523717"/>
              <a:gd name="connsiteX6" fmla="*/ 74117 w 202536"/>
              <a:gd name="connsiteY6" fmla="*/ 367821 h 523717"/>
              <a:gd name="connsiteX7" fmla="*/ 45147 w 202536"/>
              <a:gd name="connsiteY7" fmla="*/ 309324 h 523717"/>
              <a:gd name="connsiteX8" fmla="*/ 23356 w 202536"/>
              <a:gd name="connsiteY8" fmla="*/ 254507 h 523717"/>
              <a:gd name="connsiteX9" fmla="*/ 9119 w 202536"/>
              <a:gd name="connsiteY9" fmla="*/ 193815 h 523717"/>
              <a:gd name="connsiteX10" fmla="*/ 2293 w 202536"/>
              <a:gd name="connsiteY10" fmla="*/ 132911 h 523717"/>
              <a:gd name="connsiteX11" fmla="*/ 2755 w 202536"/>
              <a:gd name="connsiteY11" fmla="*/ 11418 h 523717"/>
              <a:gd name="connsiteX12" fmla="*/ 4396 w 202536"/>
              <a:gd name="connsiteY12" fmla="*/ 0 h 5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536" h="523717">
                <a:moveTo>
                  <a:pt x="4396" y="0"/>
                </a:moveTo>
                <a:cubicBezTo>
                  <a:pt x="4769" y="12590"/>
                  <a:pt x="5143" y="25180"/>
                  <a:pt x="5516" y="37770"/>
                </a:cubicBezTo>
                <a:cubicBezTo>
                  <a:pt x="19456" y="130105"/>
                  <a:pt x="72036" y="230270"/>
                  <a:pt x="154456" y="324824"/>
                </a:cubicBezTo>
                <a:lnTo>
                  <a:pt x="202536" y="374606"/>
                </a:lnTo>
                <a:lnTo>
                  <a:pt x="202536" y="523717"/>
                </a:lnTo>
                <a:lnTo>
                  <a:pt x="125164" y="439918"/>
                </a:lnTo>
                <a:lnTo>
                  <a:pt x="74117" y="367821"/>
                </a:lnTo>
                <a:lnTo>
                  <a:pt x="45147" y="309324"/>
                </a:lnTo>
                <a:lnTo>
                  <a:pt x="23356" y="254507"/>
                </a:lnTo>
                <a:cubicBezTo>
                  <a:pt x="17351" y="235652"/>
                  <a:pt x="12629" y="214081"/>
                  <a:pt x="9119" y="193815"/>
                </a:cubicBezTo>
                <a:cubicBezTo>
                  <a:pt x="5609" y="173549"/>
                  <a:pt x="3354" y="163707"/>
                  <a:pt x="2293" y="132911"/>
                </a:cubicBezTo>
                <a:cubicBezTo>
                  <a:pt x="-918" y="92284"/>
                  <a:pt x="-750" y="51632"/>
                  <a:pt x="2755" y="11418"/>
                </a:cubicBezTo>
                <a:lnTo>
                  <a:pt x="4396"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19">
            <a:extLst>
              <a:ext uri="{FF2B5EF4-FFF2-40B4-BE49-F238E27FC236}">
                <a16:creationId xmlns:a16="http://schemas.microsoft.com/office/drawing/2014/main" id="{FAF7294A-2B61-64A2-D471-7862D811F3F6}"/>
              </a:ext>
            </a:extLst>
          </p:cNvPr>
          <p:cNvSpPr/>
          <p:nvPr/>
        </p:nvSpPr>
        <p:spPr>
          <a:xfrm>
            <a:off x="6455278" y="2480536"/>
            <a:ext cx="1907101" cy="703873"/>
          </a:xfrm>
          <a:custGeom>
            <a:avLst/>
            <a:gdLst>
              <a:gd name="connsiteX0" fmla="*/ 4396 w 2591683"/>
              <a:gd name="connsiteY0" fmla="*/ 0 h 972051"/>
              <a:gd name="connsiteX1" fmla="*/ 5516 w 2591683"/>
              <a:gd name="connsiteY1" fmla="*/ 37770 h 972051"/>
              <a:gd name="connsiteX2" fmla="*/ 482438 w 2591683"/>
              <a:gd name="connsiteY2" fmla="*/ 578216 h 972051"/>
              <a:gd name="connsiteX3" fmla="*/ 563023 w 2591683"/>
              <a:gd name="connsiteY3" fmla="*/ 614724 h 972051"/>
              <a:gd name="connsiteX4" fmla="*/ 563023 w 2591683"/>
              <a:gd name="connsiteY4" fmla="*/ 615087 h 972051"/>
              <a:gd name="connsiteX5" fmla="*/ 595210 w 2591683"/>
              <a:gd name="connsiteY5" fmla="*/ 631899 h 972051"/>
              <a:gd name="connsiteX6" fmla="*/ 1439430 w 2591683"/>
              <a:gd name="connsiteY6" fmla="*/ 822561 h 972051"/>
              <a:gd name="connsiteX7" fmla="*/ 1723376 w 2591683"/>
              <a:gd name="connsiteY7" fmla="*/ 809332 h 972051"/>
              <a:gd name="connsiteX8" fmla="*/ 1837088 w 2591683"/>
              <a:gd name="connsiteY8" fmla="*/ 792848 h 972051"/>
              <a:gd name="connsiteX9" fmla="*/ 1837072 w 2591683"/>
              <a:gd name="connsiteY9" fmla="*/ 793768 h 972051"/>
              <a:gd name="connsiteX10" fmla="*/ 1968505 w 2591683"/>
              <a:gd name="connsiteY10" fmla="*/ 764809 h 972051"/>
              <a:gd name="connsiteX11" fmla="*/ 2587179 w 2591683"/>
              <a:gd name="connsiteY11" fmla="*/ 263093 h 972051"/>
              <a:gd name="connsiteX12" fmla="*/ 2587372 w 2591683"/>
              <a:gd name="connsiteY12" fmla="*/ 243848 h 972051"/>
              <a:gd name="connsiteX13" fmla="*/ 2590108 w 2591683"/>
              <a:gd name="connsiteY13" fmla="*/ 236131 h 972051"/>
              <a:gd name="connsiteX14" fmla="*/ 2591683 w 2591683"/>
              <a:gd name="connsiteY14" fmla="*/ 289196 h 972051"/>
              <a:gd name="connsiteX15" fmla="*/ 2578489 w 2591683"/>
              <a:gd name="connsiteY15" fmla="*/ 428336 h 972051"/>
              <a:gd name="connsiteX16" fmla="*/ 2546447 w 2591683"/>
              <a:gd name="connsiteY16" fmla="*/ 525572 h 972051"/>
              <a:gd name="connsiteX17" fmla="*/ 2509019 w 2591683"/>
              <a:gd name="connsiteY17" fmla="*/ 586133 h 972051"/>
              <a:gd name="connsiteX18" fmla="*/ 2481105 w 2591683"/>
              <a:gd name="connsiteY18" fmla="*/ 621850 h 972051"/>
              <a:gd name="connsiteX19" fmla="*/ 2418585 w 2591683"/>
              <a:gd name="connsiteY19" fmla="*/ 696458 h 972051"/>
              <a:gd name="connsiteX20" fmla="*/ 2350343 w 2591683"/>
              <a:gd name="connsiteY20" fmla="*/ 754435 h 972051"/>
              <a:gd name="connsiteX21" fmla="*/ 2304980 w 2591683"/>
              <a:gd name="connsiteY21" fmla="*/ 782365 h 972051"/>
              <a:gd name="connsiteX22" fmla="*/ 2259401 w 2591683"/>
              <a:gd name="connsiteY22" fmla="*/ 809250 h 972051"/>
              <a:gd name="connsiteX23" fmla="*/ 2196634 w 2591683"/>
              <a:gd name="connsiteY23" fmla="*/ 838638 h 972051"/>
              <a:gd name="connsiteX24" fmla="*/ 2128433 w 2591683"/>
              <a:gd name="connsiteY24" fmla="*/ 866747 h 972051"/>
              <a:gd name="connsiteX25" fmla="*/ 2052169 w 2591683"/>
              <a:gd name="connsiteY25" fmla="*/ 890023 h 972051"/>
              <a:gd name="connsiteX26" fmla="*/ 2051321 w 2591683"/>
              <a:gd name="connsiteY26" fmla="*/ 890212 h 972051"/>
              <a:gd name="connsiteX27" fmla="*/ 2051065 w 2591683"/>
              <a:gd name="connsiteY27" fmla="*/ 890327 h 972051"/>
              <a:gd name="connsiteX28" fmla="*/ 1834553 w 2591683"/>
              <a:gd name="connsiteY28" fmla="*/ 938092 h 972051"/>
              <a:gd name="connsiteX29" fmla="*/ 1834528 w 2591683"/>
              <a:gd name="connsiteY29" fmla="*/ 939518 h 972051"/>
              <a:gd name="connsiteX30" fmla="*/ 1750510 w 2591683"/>
              <a:gd name="connsiteY30" fmla="*/ 953698 h 972051"/>
              <a:gd name="connsiteX31" fmla="*/ 1427184 w 2591683"/>
              <a:gd name="connsiteY31" fmla="*/ 971709 h 972051"/>
              <a:gd name="connsiteX32" fmla="*/ 665897 w 2591683"/>
              <a:gd name="connsiteY32" fmla="*/ 817894 h 972051"/>
              <a:gd name="connsiteX33" fmla="*/ 559317 w 2591683"/>
              <a:gd name="connsiteY33" fmla="*/ 768617 h 972051"/>
              <a:gd name="connsiteX34" fmla="*/ 559353 w 2591683"/>
              <a:gd name="connsiteY34" fmla="*/ 766539 h 972051"/>
              <a:gd name="connsiteX35" fmla="*/ 538992 w 2591683"/>
              <a:gd name="connsiteY35" fmla="*/ 758816 h 972051"/>
              <a:gd name="connsiteX36" fmla="*/ 125164 w 2591683"/>
              <a:gd name="connsiteY36" fmla="*/ 439918 h 972051"/>
              <a:gd name="connsiteX37" fmla="*/ 74117 w 2591683"/>
              <a:gd name="connsiteY37" fmla="*/ 367821 h 972051"/>
              <a:gd name="connsiteX38" fmla="*/ 45147 w 2591683"/>
              <a:gd name="connsiteY38" fmla="*/ 309324 h 972051"/>
              <a:gd name="connsiteX39" fmla="*/ 23356 w 2591683"/>
              <a:gd name="connsiteY39" fmla="*/ 254507 h 972051"/>
              <a:gd name="connsiteX40" fmla="*/ 9119 w 2591683"/>
              <a:gd name="connsiteY40" fmla="*/ 193815 h 972051"/>
              <a:gd name="connsiteX41" fmla="*/ 2293 w 2591683"/>
              <a:gd name="connsiteY41" fmla="*/ 132911 h 972051"/>
              <a:gd name="connsiteX42" fmla="*/ 2755 w 2591683"/>
              <a:gd name="connsiteY42" fmla="*/ 11418 h 97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91683" h="972051">
                <a:moveTo>
                  <a:pt x="4396" y="0"/>
                </a:moveTo>
                <a:cubicBezTo>
                  <a:pt x="4769" y="12590"/>
                  <a:pt x="5143" y="25180"/>
                  <a:pt x="5516" y="37770"/>
                </a:cubicBezTo>
                <a:cubicBezTo>
                  <a:pt x="33397" y="222441"/>
                  <a:pt x="215833" y="438427"/>
                  <a:pt x="482438" y="578216"/>
                </a:cubicBezTo>
                <a:lnTo>
                  <a:pt x="563023" y="614724"/>
                </a:lnTo>
                <a:lnTo>
                  <a:pt x="563023" y="615087"/>
                </a:lnTo>
                <a:lnTo>
                  <a:pt x="595210" y="631899"/>
                </a:lnTo>
                <a:cubicBezTo>
                  <a:pt x="839059" y="747653"/>
                  <a:pt x="1128328" y="817130"/>
                  <a:pt x="1439430" y="822561"/>
                </a:cubicBezTo>
                <a:cubicBezTo>
                  <a:pt x="1536217" y="824250"/>
                  <a:pt x="1631109" y="819670"/>
                  <a:pt x="1723376" y="809332"/>
                </a:cubicBezTo>
                <a:lnTo>
                  <a:pt x="1837088" y="792848"/>
                </a:lnTo>
                <a:lnTo>
                  <a:pt x="1837072" y="793768"/>
                </a:lnTo>
                <a:lnTo>
                  <a:pt x="1968505" y="764809"/>
                </a:lnTo>
                <a:cubicBezTo>
                  <a:pt x="2315159" y="668590"/>
                  <a:pt x="2568281" y="456665"/>
                  <a:pt x="2587179" y="263093"/>
                </a:cubicBezTo>
                <a:cubicBezTo>
                  <a:pt x="2587243" y="256678"/>
                  <a:pt x="2587308" y="250262"/>
                  <a:pt x="2587372" y="243848"/>
                </a:cubicBezTo>
                <a:lnTo>
                  <a:pt x="2590108" y="236131"/>
                </a:lnTo>
                <a:lnTo>
                  <a:pt x="2591683" y="289196"/>
                </a:lnTo>
                <a:cubicBezTo>
                  <a:pt x="2588556" y="320831"/>
                  <a:pt x="2587219" y="389339"/>
                  <a:pt x="2578489" y="428336"/>
                </a:cubicBezTo>
                <a:cubicBezTo>
                  <a:pt x="2569759" y="467333"/>
                  <a:pt x="2556835" y="498873"/>
                  <a:pt x="2546447" y="525572"/>
                </a:cubicBezTo>
                <a:lnTo>
                  <a:pt x="2509019" y="586133"/>
                </a:lnTo>
                <a:lnTo>
                  <a:pt x="2481105" y="621850"/>
                </a:lnTo>
                <a:cubicBezTo>
                  <a:pt x="2458505" y="648048"/>
                  <a:pt x="2444651" y="671353"/>
                  <a:pt x="2418585" y="696458"/>
                </a:cubicBezTo>
                <a:lnTo>
                  <a:pt x="2350343" y="754435"/>
                </a:lnTo>
                <a:lnTo>
                  <a:pt x="2304980" y="782365"/>
                </a:lnTo>
                <a:cubicBezTo>
                  <a:pt x="2292204" y="789106"/>
                  <a:pt x="2278252" y="799473"/>
                  <a:pt x="2259401" y="809250"/>
                </a:cubicBezTo>
                <a:cubicBezTo>
                  <a:pt x="2240550" y="819028"/>
                  <a:pt x="2217668" y="828655"/>
                  <a:pt x="2196634" y="838638"/>
                </a:cubicBezTo>
                <a:lnTo>
                  <a:pt x="2128433" y="866747"/>
                </a:lnTo>
                <a:lnTo>
                  <a:pt x="2052169" y="890023"/>
                </a:lnTo>
                <a:lnTo>
                  <a:pt x="2051321" y="890212"/>
                </a:lnTo>
                <a:lnTo>
                  <a:pt x="2051065" y="890327"/>
                </a:lnTo>
                <a:lnTo>
                  <a:pt x="1834553" y="938092"/>
                </a:lnTo>
                <a:lnTo>
                  <a:pt x="1834528" y="939518"/>
                </a:lnTo>
                <a:lnTo>
                  <a:pt x="1750510" y="953698"/>
                </a:lnTo>
                <a:cubicBezTo>
                  <a:pt x="1645936" y="967383"/>
                  <a:pt x="1537797" y="973640"/>
                  <a:pt x="1427184" y="971709"/>
                </a:cubicBezTo>
                <a:cubicBezTo>
                  <a:pt x="1150649" y="966882"/>
                  <a:pt x="891365" y="911450"/>
                  <a:pt x="665897" y="817894"/>
                </a:cubicBezTo>
                <a:lnTo>
                  <a:pt x="559317" y="768617"/>
                </a:lnTo>
                <a:lnTo>
                  <a:pt x="559353" y="766539"/>
                </a:lnTo>
                <a:lnTo>
                  <a:pt x="538992" y="758816"/>
                </a:lnTo>
                <a:cubicBezTo>
                  <a:pt x="383438" y="689628"/>
                  <a:pt x="240645" y="579786"/>
                  <a:pt x="125164" y="439918"/>
                </a:cubicBezTo>
                <a:lnTo>
                  <a:pt x="74117" y="367821"/>
                </a:lnTo>
                <a:lnTo>
                  <a:pt x="45147" y="309324"/>
                </a:lnTo>
                <a:lnTo>
                  <a:pt x="23356" y="254507"/>
                </a:lnTo>
                <a:cubicBezTo>
                  <a:pt x="17351" y="235652"/>
                  <a:pt x="12629" y="214081"/>
                  <a:pt x="9119" y="193815"/>
                </a:cubicBezTo>
                <a:cubicBezTo>
                  <a:pt x="5609" y="173549"/>
                  <a:pt x="3354" y="163707"/>
                  <a:pt x="2293" y="132911"/>
                </a:cubicBezTo>
                <a:cubicBezTo>
                  <a:pt x="-918" y="92284"/>
                  <a:pt x="-750" y="51632"/>
                  <a:pt x="2755" y="11418"/>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7440" name="任意多边形 25">
            <a:extLst>
              <a:ext uri="{FF2B5EF4-FFF2-40B4-BE49-F238E27FC236}">
                <a16:creationId xmlns:a16="http://schemas.microsoft.com/office/drawing/2014/main" id="{B664907C-7769-30D1-5F14-659F48FAB563}"/>
              </a:ext>
            </a:extLst>
          </p:cNvPr>
          <p:cNvSpPr/>
          <p:nvPr/>
        </p:nvSpPr>
        <p:spPr>
          <a:xfrm>
            <a:off x="4498052" y="2378689"/>
            <a:ext cx="2656" cy="114045"/>
          </a:xfrm>
          <a:custGeom>
            <a:avLst/>
            <a:gdLst>
              <a:gd name="connsiteX0" fmla="*/ 0 w 3600"/>
              <a:gd name="connsiteY0" fmla="*/ 0 h 154572"/>
              <a:gd name="connsiteX1" fmla="*/ 3600 w 3600"/>
              <a:gd name="connsiteY1" fmla="*/ 1631 h 154572"/>
              <a:gd name="connsiteX2" fmla="*/ 3600 w 3600"/>
              <a:gd name="connsiteY2" fmla="*/ 154572 h 154572"/>
              <a:gd name="connsiteX3" fmla="*/ 0 w 3600"/>
              <a:gd name="connsiteY3" fmla="*/ 153207 h 154572"/>
              <a:gd name="connsiteX4" fmla="*/ 0 w 3600"/>
              <a:gd name="connsiteY4" fmla="*/ 0 h 154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0" h="154572">
                <a:moveTo>
                  <a:pt x="0" y="0"/>
                </a:moveTo>
                <a:lnTo>
                  <a:pt x="3600" y="1631"/>
                </a:lnTo>
                <a:lnTo>
                  <a:pt x="3600" y="154572"/>
                </a:lnTo>
                <a:lnTo>
                  <a:pt x="0" y="153207"/>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441" name="任意多边形 26">
            <a:extLst>
              <a:ext uri="{FF2B5EF4-FFF2-40B4-BE49-F238E27FC236}">
                <a16:creationId xmlns:a16="http://schemas.microsoft.com/office/drawing/2014/main" id="{C1D3E9B4-2EF1-D86C-87F2-9C4EED1E6D76}"/>
              </a:ext>
            </a:extLst>
          </p:cNvPr>
          <p:cNvSpPr/>
          <p:nvPr/>
        </p:nvSpPr>
        <p:spPr>
          <a:xfrm flipV="1">
            <a:off x="4085379" y="1322292"/>
            <a:ext cx="1912413" cy="703873"/>
          </a:xfrm>
          <a:custGeom>
            <a:avLst/>
            <a:gdLst>
              <a:gd name="connsiteX0" fmla="*/ 4396 w 2591683"/>
              <a:gd name="connsiteY0" fmla="*/ 0 h 972051"/>
              <a:gd name="connsiteX1" fmla="*/ 5516 w 2591683"/>
              <a:gd name="connsiteY1" fmla="*/ 37770 h 972051"/>
              <a:gd name="connsiteX2" fmla="*/ 482438 w 2591683"/>
              <a:gd name="connsiteY2" fmla="*/ 578216 h 972051"/>
              <a:gd name="connsiteX3" fmla="*/ 563023 w 2591683"/>
              <a:gd name="connsiteY3" fmla="*/ 614724 h 972051"/>
              <a:gd name="connsiteX4" fmla="*/ 563023 w 2591683"/>
              <a:gd name="connsiteY4" fmla="*/ 615087 h 972051"/>
              <a:gd name="connsiteX5" fmla="*/ 595210 w 2591683"/>
              <a:gd name="connsiteY5" fmla="*/ 631899 h 972051"/>
              <a:gd name="connsiteX6" fmla="*/ 1439430 w 2591683"/>
              <a:gd name="connsiteY6" fmla="*/ 822561 h 972051"/>
              <a:gd name="connsiteX7" fmla="*/ 1723376 w 2591683"/>
              <a:gd name="connsiteY7" fmla="*/ 809332 h 972051"/>
              <a:gd name="connsiteX8" fmla="*/ 1837088 w 2591683"/>
              <a:gd name="connsiteY8" fmla="*/ 792848 h 972051"/>
              <a:gd name="connsiteX9" fmla="*/ 1837072 w 2591683"/>
              <a:gd name="connsiteY9" fmla="*/ 793768 h 972051"/>
              <a:gd name="connsiteX10" fmla="*/ 1968505 w 2591683"/>
              <a:gd name="connsiteY10" fmla="*/ 764809 h 972051"/>
              <a:gd name="connsiteX11" fmla="*/ 2587179 w 2591683"/>
              <a:gd name="connsiteY11" fmla="*/ 263093 h 972051"/>
              <a:gd name="connsiteX12" fmla="*/ 2587372 w 2591683"/>
              <a:gd name="connsiteY12" fmla="*/ 243848 h 972051"/>
              <a:gd name="connsiteX13" fmla="*/ 2590108 w 2591683"/>
              <a:gd name="connsiteY13" fmla="*/ 236131 h 972051"/>
              <a:gd name="connsiteX14" fmla="*/ 2591683 w 2591683"/>
              <a:gd name="connsiteY14" fmla="*/ 289196 h 972051"/>
              <a:gd name="connsiteX15" fmla="*/ 2578489 w 2591683"/>
              <a:gd name="connsiteY15" fmla="*/ 428336 h 972051"/>
              <a:gd name="connsiteX16" fmla="*/ 2546447 w 2591683"/>
              <a:gd name="connsiteY16" fmla="*/ 525572 h 972051"/>
              <a:gd name="connsiteX17" fmla="*/ 2509019 w 2591683"/>
              <a:gd name="connsiteY17" fmla="*/ 586133 h 972051"/>
              <a:gd name="connsiteX18" fmla="*/ 2481105 w 2591683"/>
              <a:gd name="connsiteY18" fmla="*/ 621850 h 972051"/>
              <a:gd name="connsiteX19" fmla="*/ 2418585 w 2591683"/>
              <a:gd name="connsiteY19" fmla="*/ 696458 h 972051"/>
              <a:gd name="connsiteX20" fmla="*/ 2350343 w 2591683"/>
              <a:gd name="connsiteY20" fmla="*/ 754435 h 972051"/>
              <a:gd name="connsiteX21" fmla="*/ 2304980 w 2591683"/>
              <a:gd name="connsiteY21" fmla="*/ 782365 h 972051"/>
              <a:gd name="connsiteX22" fmla="*/ 2259401 w 2591683"/>
              <a:gd name="connsiteY22" fmla="*/ 809250 h 972051"/>
              <a:gd name="connsiteX23" fmla="*/ 2196634 w 2591683"/>
              <a:gd name="connsiteY23" fmla="*/ 838638 h 972051"/>
              <a:gd name="connsiteX24" fmla="*/ 2128433 w 2591683"/>
              <a:gd name="connsiteY24" fmla="*/ 866747 h 972051"/>
              <a:gd name="connsiteX25" fmla="*/ 2052169 w 2591683"/>
              <a:gd name="connsiteY25" fmla="*/ 890023 h 972051"/>
              <a:gd name="connsiteX26" fmla="*/ 2051321 w 2591683"/>
              <a:gd name="connsiteY26" fmla="*/ 890212 h 972051"/>
              <a:gd name="connsiteX27" fmla="*/ 2051065 w 2591683"/>
              <a:gd name="connsiteY27" fmla="*/ 890327 h 972051"/>
              <a:gd name="connsiteX28" fmla="*/ 1834553 w 2591683"/>
              <a:gd name="connsiteY28" fmla="*/ 938092 h 972051"/>
              <a:gd name="connsiteX29" fmla="*/ 1834528 w 2591683"/>
              <a:gd name="connsiteY29" fmla="*/ 939518 h 972051"/>
              <a:gd name="connsiteX30" fmla="*/ 1750510 w 2591683"/>
              <a:gd name="connsiteY30" fmla="*/ 953698 h 972051"/>
              <a:gd name="connsiteX31" fmla="*/ 1427184 w 2591683"/>
              <a:gd name="connsiteY31" fmla="*/ 971709 h 972051"/>
              <a:gd name="connsiteX32" fmla="*/ 665897 w 2591683"/>
              <a:gd name="connsiteY32" fmla="*/ 817894 h 972051"/>
              <a:gd name="connsiteX33" fmla="*/ 559317 w 2591683"/>
              <a:gd name="connsiteY33" fmla="*/ 768617 h 972051"/>
              <a:gd name="connsiteX34" fmla="*/ 559353 w 2591683"/>
              <a:gd name="connsiteY34" fmla="*/ 766539 h 972051"/>
              <a:gd name="connsiteX35" fmla="*/ 538992 w 2591683"/>
              <a:gd name="connsiteY35" fmla="*/ 758816 h 972051"/>
              <a:gd name="connsiteX36" fmla="*/ 125164 w 2591683"/>
              <a:gd name="connsiteY36" fmla="*/ 439918 h 972051"/>
              <a:gd name="connsiteX37" fmla="*/ 74117 w 2591683"/>
              <a:gd name="connsiteY37" fmla="*/ 367821 h 972051"/>
              <a:gd name="connsiteX38" fmla="*/ 45147 w 2591683"/>
              <a:gd name="connsiteY38" fmla="*/ 309324 h 972051"/>
              <a:gd name="connsiteX39" fmla="*/ 23356 w 2591683"/>
              <a:gd name="connsiteY39" fmla="*/ 254507 h 972051"/>
              <a:gd name="connsiteX40" fmla="*/ 9119 w 2591683"/>
              <a:gd name="connsiteY40" fmla="*/ 193815 h 972051"/>
              <a:gd name="connsiteX41" fmla="*/ 2293 w 2591683"/>
              <a:gd name="connsiteY41" fmla="*/ 132911 h 972051"/>
              <a:gd name="connsiteX42" fmla="*/ 2755 w 2591683"/>
              <a:gd name="connsiteY42" fmla="*/ 11418 h 97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91683" h="972051">
                <a:moveTo>
                  <a:pt x="4396" y="0"/>
                </a:moveTo>
                <a:cubicBezTo>
                  <a:pt x="4769" y="12590"/>
                  <a:pt x="5143" y="25180"/>
                  <a:pt x="5516" y="37770"/>
                </a:cubicBezTo>
                <a:cubicBezTo>
                  <a:pt x="33397" y="222441"/>
                  <a:pt x="215833" y="438427"/>
                  <a:pt x="482438" y="578216"/>
                </a:cubicBezTo>
                <a:lnTo>
                  <a:pt x="563023" y="614724"/>
                </a:lnTo>
                <a:lnTo>
                  <a:pt x="563023" y="615087"/>
                </a:lnTo>
                <a:lnTo>
                  <a:pt x="595210" y="631899"/>
                </a:lnTo>
                <a:cubicBezTo>
                  <a:pt x="839059" y="747653"/>
                  <a:pt x="1128328" y="817130"/>
                  <a:pt x="1439430" y="822561"/>
                </a:cubicBezTo>
                <a:cubicBezTo>
                  <a:pt x="1536217" y="824250"/>
                  <a:pt x="1631109" y="819670"/>
                  <a:pt x="1723376" y="809332"/>
                </a:cubicBezTo>
                <a:lnTo>
                  <a:pt x="1837088" y="792848"/>
                </a:lnTo>
                <a:lnTo>
                  <a:pt x="1837072" y="793768"/>
                </a:lnTo>
                <a:lnTo>
                  <a:pt x="1968505" y="764809"/>
                </a:lnTo>
                <a:cubicBezTo>
                  <a:pt x="2315159" y="668590"/>
                  <a:pt x="2568281" y="456665"/>
                  <a:pt x="2587179" y="263093"/>
                </a:cubicBezTo>
                <a:cubicBezTo>
                  <a:pt x="2587243" y="256678"/>
                  <a:pt x="2587308" y="250262"/>
                  <a:pt x="2587372" y="243848"/>
                </a:cubicBezTo>
                <a:lnTo>
                  <a:pt x="2590108" y="236131"/>
                </a:lnTo>
                <a:lnTo>
                  <a:pt x="2591683" y="289196"/>
                </a:lnTo>
                <a:cubicBezTo>
                  <a:pt x="2588556" y="320831"/>
                  <a:pt x="2587219" y="389339"/>
                  <a:pt x="2578489" y="428336"/>
                </a:cubicBezTo>
                <a:cubicBezTo>
                  <a:pt x="2569759" y="467333"/>
                  <a:pt x="2556835" y="498873"/>
                  <a:pt x="2546447" y="525572"/>
                </a:cubicBezTo>
                <a:lnTo>
                  <a:pt x="2509019" y="586133"/>
                </a:lnTo>
                <a:lnTo>
                  <a:pt x="2481105" y="621850"/>
                </a:lnTo>
                <a:cubicBezTo>
                  <a:pt x="2458505" y="648048"/>
                  <a:pt x="2444651" y="671353"/>
                  <a:pt x="2418585" y="696458"/>
                </a:cubicBezTo>
                <a:lnTo>
                  <a:pt x="2350343" y="754435"/>
                </a:lnTo>
                <a:lnTo>
                  <a:pt x="2304980" y="782365"/>
                </a:lnTo>
                <a:cubicBezTo>
                  <a:pt x="2292204" y="789106"/>
                  <a:pt x="2278252" y="799473"/>
                  <a:pt x="2259401" y="809250"/>
                </a:cubicBezTo>
                <a:cubicBezTo>
                  <a:pt x="2240550" y="819028"/>
                  <a:pt x="2217668" y="828655"/>
                  <a:pt x="2196634" y="838638"/>
                </a:cubicBezTo>
                <a:lnTo>
                  <a:pt x="2128433" y="866747"/>
                </a:lnTo>
                <a:lnTo>
                  <a:pt x="2052169" y="890023"/>
                </a:lnTo>
                <a:lnTo>
                  <a:pt x="2051321" y="890212"/>
                </a:lnTo>
                <a:lnTo>
                  <a:pt x="2051065" y="890327"/>
                </a:lnTo>
                <a:lnTo>
                  <a:pt x="1834553" y="938092"/>
                </a:lnTo>
                <a:lnTo>
                  <a:pt x="1834528" y="939518"/>
                </a:lnTo>
                <a:lnTo>
                  <a:pt x="1750510" y="953698"/>
                </a:lnTo>
                <a:cubicBezTo>
                  <a:pt x="1645936" y="967383"/>
                  <a:pt x="1537797" y="973640"/>
                  <a:pt x="1427184" y="971709"/>
                </a:cubicBezTo>
                <a:cubicBezTo>
                  <a:pt x="1150649" y="966882"/>
                  <a:pt x="891365" y="911450"/>
                  <a:pt x="665897" y="817894"/>
                </a:cubicBezTo>
                <a:lnTo>
                  <a:pt x="559317" y="768617"/>
                </a:lnTo>
                <a:lnTo>
                  <a:pt x="559353" y="766539"/>
                </a:lnTo>
                <a:lnTo>
                  <a:pt x="538992" y="758816"/>
                </a:lnTo>
                <a:cubicBezTo>
                  <a:pt x="383438" y="689628"/>
                  <a:pt x="240645" y="579786"/>
                  <a:pt x="125164" y="439918"/>
                </a:cubicBezTo>
                <a:lnTo>
                  <a:pt x="74117" y="367821"/>
                </a:lnTo>
                <a:lnTo>
                  <a:pt x="45147" y="309324"/>
                </a:lnTo>
                <a:lnTo>
                  <a:pt x="23356" y="254507"/>
                </a:lnTo>
                <a:cubicBezTo>
                  <a:pt x="17351" y="235652"/>
                  <a:pt x="12629" y="214081"/>
                  <a:pt x="9119" y="193815"/>
                </a:cubicBezTo>
                <a:cubicBezTo>
                  <a:pt x="5609" y="173549"/>
                  <a:pt x="3354" y="163707"/>
                  <a:pt x="2293" y="132911"/>
                </a:cubicBezTo>
                <a:cubicBezTo>
                  <a:pt x="-918" y="92284"/>
                  <a:pt x="-750" y="51632"/>
                  <a:pt x="2755" y="11418"/>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7442" name="任意多边形 27">
            <a:extLst>
              <a:ext uri="{FF2B5EF4-FFF2-40B4-BE49-F238E27FC236}">
                <a16:creationId xmlns:a16="http://schemas.microsoft.com/office/drawing/2014/main" id="{B086E525-7B7C-8B6E-4F32-DB670C69FDC4}"/>
              </a:ext>
            </a:extLst>
          </p:cNvPr>
          <p:cNvSpPr/>
          <p:nvPr/>
        </p:nvSpPr>
        <p:spPr>
          <a:xfrm flipV="1">
            <a:off x="5950518" y="1974416"/>
            <a:ext cx="39033" cy="163298"/>
          </a:xfrm>
          <a:custGeom>
            <a:avLst/>
            <a:gdLst>
              <a:gd name="connsiteX0" fmla="*/ 31285 w 52904"/>
              <a:gd name="connsiteY0" fmla="*/ 221327 h 221327"/>
              <a:gd name="connsiteX1" fmla="*/ 39710 w 52904"/>
              <a:gd name="connsiteY1" fmla="*/ 192204 h 221327"/>
              <a:gd name="connsiteX2" fmla="*/ 52904 w 52904"/>
              <a:gd name="connsiteY2" fmla="*/ 53065 h 221327"/>
              <a:gd name="connsiteX3" fmla="*/ 51329 w 52904"/>
              <a:gd name="connsiteY3" fmla="*/ 0 h 221327"/>
              <a:gd name="connsiteX4" fmla="*/ 48593 w 52904"/>
              <a:gd name="connsiteY4" fmla="*/ 7716 h 221327"/>
              <a:gd name="connsiteX5" fmla="*/ 48400 w 52904"/>
              <a:gd name="connsiteY5" fmla="*/ 26961 h 221327"/>
              <a:gd name="connsiteX6" fmla="*/ 30609 w 52904"/>
              <a:gd name="connsiteY6" fmla="*/ 100149 h 221327"/>
              <a:gd name="connsiteX7" fmla="*/ 0 w 52904"/>
              <a:gd name="connsiteY7" fmla="*/ 159066 h 221327"/>
              <a:gd name="connsiteX8" fmla="*/ 19573 w 52904"/>
              <a:gd name="connsiteY8" fmla="*/ 190546 h 221327"/>
              <a:gd name="connsiteX9" fmla="*/ 31285 w 52904"/>
              <a:gd name="connsiteY9" fmla="*/ 221327 h 22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904" h="221327">
                <a:moveTo>
                  <a:pt x="31285" y="221327"/>
                </a:moveTo>
                <a:lnTo>
                  <a:pt x="39710" y="192204"/>
                </a:lnTo>
                <a:cubicBezTo>
                  <a:pt x="48440" y="153207"/>
                  <a:pt x="49777" y="84699"/>
                  <a:pt x="52904" y="53065"/>
                </a:cubicBezTo>
                <a:lnTo>
                  <a:pt x="51329" y="0"/>
                </a:lnTo>
                <a:lnTo>
                  <a:pt x="48593" y="7716"/>
                </a:lnTo>
                <a:cubicBezTo>
                  <a:pt x="48529" y="14131"/>
                  <a:pt x="48464" y="20547"/>
                  <a:pt x="48400" y="26961"/>
                </a:cubicBezTo>
                <a:cubicBezTo>
                  <a:pt x="46038" y="51158"/>
                  <a:pt x="40016" y="75641"/>
                  <a:pt x="30609" y="100149"/>
                </a:cubicBezTo>
                <a:lnTo>
                  <a:pt x="0" y="159066"/>
                </a:lnTo>
                <a:lnTo>
                  <a:pt x="19573" y="190546"/>
                </a:lnTo>
                <a:lnTo>
                  <a:pt x="31285" y="221327"/>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7443" name="任意多边形 28">
            <a:extLst>
              <a:ext uri="{FF2B5EF4-FFF2-40B4-BE49-F238E27FC236}">
                <a16:creationId xmlns:a16="http://schemas.microsoft.com/office/drawing/2014/main" id="{7CDFFCB7-48ED-78D4-EDBB-01A77C3AF5E5}"/>
              </a:ext>
            </a:extLst>
          </p:cNvPr>
          <p:cNvSpPr/>
          <p:nvPr/>
        </p:nvSpPr>
        <p:spPr>
          <a:xfrm flipH="1" flipV="1">
            <a:off x="4101592" y="2145806"/>
            <a:ext cx="39033" cy="163298"/>
          </a:xfrm>
          <a:custGeom>
            <a:avLst/>
            <a:gdLst>
              <a:gd name="connsiteX0" fmla="*/ 31285 w 52904"/>
              <a:gd name="connsiteY0" fmla="*/ 221327 h 221327"/>
              <a:gd name="connsiteX1" fmla="*/ 39710 w 52904"/>
              <a:gd name="connsiteY1" fmla="*/ 192204 h 221327"/>
              <a:gd name="connsiteX2" fmla="*/ 52904 w 52904"/>
              <a:gd name="connsiteY2" fmla="*/ 53065 h 221327"/>
              <a:gd name="connsiteX3" fmla="*/ 51329 w 52904"/>
              <a:gd name="connsiteY3" fmla="*/ 0 h 221327"/>
              <a:gd name="connsiteX4" fmla="*/ 48593 w 52904"/>
              <a:gd name="connsiteY4" fmla="*/ 7716 h 221327"/>
              <a:gd name="connsiteX5" fmla="*/ 48400 w 52904"/>
              <a:gd name="connsiteY5" fmla="*/ 26961 h 221327"/>
              <a:gd name="connsiteX6" fmla="*/ 30609 w 52904"/>
              <a:gd name="connsiteY6" fmla="*/ 100149 h 221327"/>
              <a:gd name="connsiteX7" fmla="*/ 0 w 52904"/>
              <a:gd name="connsiteY7" fmla="*/ 159066 h 221327"/>
              <a:gd name="connsiteX8" fmla="*/ 19573 w 52904"/>
              <a:gd name="connsiteY8" fmla="*/ 190546 h 221327"/>
              <a:gd name="connsiteX9" fmla="*/ 31285 w 52904"/>
              <a:gd name="connsiteY9" fmla="*/ 221327 h 22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904" h="221327">
                <a:moveTo>
                  <a:pt x="31285" y="221327"/>
                </a:moveTo>
                <a:lnTo>
                  <a:pt x="39710" y="192204"/>
                </a:lnTo>
                <a:cubicBezTo>
                  <a:pt x="48440" y="153207"/>
                  <a:pt x="49777" y="84699"/>
                  <a:pt x="52904" y="53065"/>
                </a:cubicBezTo>
                <a:lnTo>
                  <a:pt x="51329" y="0"/>
                </a:lnTo>
                <a:lnTo>
                  <a:pt x="48593" y="7716"/>
                </a:lnTo>
                <a:cubicBezTo>
                  <a:pt x="48529" y="14131"/>
                  <a:pt x="48464" y="20547"/>
                  <a:pt x="48400" y="26961"/>
                </a:cubicBezTo>
                <a:cubicBezTo>
                  <a:pt x="46038" y="51158"/>
                  <a:pt x="40016" y="75641"/>
                  <a:pt x="30609" y="100149"/>
                </a:cubicBezTo>
                <a:lnTo>
                  <a:pt x="0" y="159066"/>
                </a:lnTo>
                <a:lnTo>
                  <a:pt x="19573" y="190546"/>
                </a:lnTo>
                <a:lnTo>
                  <a:pt x="31285" y="221327"/>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7445" name="椭圆 317444">
            <a:extLst>
              <a:ext uri="{FF2B5EF4-FFF2-40B4-BE49-F238E27FC236}">
                <a16:creationId xmlns:a16="http://schemas.microsoft.com/office/drawing/2014/main" id="{58A75AAA-650E-6E79-61E2-1C5EA4C44C93}"/>
              </a:ext>
            </a:extLst>
          </p:cNvPr>
          <p:cNvSpPr>
            <a:spLocks/>
          </p:cNvSpPr>
          <p:nvPr/>
        </p:nvSpPr>
        <p:spPr>
          <a:xfrm>
            <a:off x="4422654" y="1294592"/>
            <a:ext cx="929645" cy="717153"/>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446" name="椭圆 317445">
            <a:extLst>
              <a:ext uri="{FF2B5EF4-FFF2-40B4-BE49-F238E27FC236}">
                <a16:creationId xmlns:a16="http://schemas.microsoft.com/office/drawing/2014/main" id="{9CD105AC-2F6C-68E6-C3C5-1C61B59D6C08}"/>
              </a:ext>
            </a:extLst>
          </p:cNvPr>
          <p:cNvSpPr>
            <a:spLocks/>
          </p:cNvSpPr>
          <p:nvPr/>
        </p:nvSpPr>
        <p:spPr>
          <a:xfrm>
            <a:off x="4416571" y="1800280"/>
            <a:ext cx="929645" cy="717153"/>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447" name="椭圆 317446">
            <a:extLst>
              <a:ext uri="{FF2B5EF4-FFF2-40B4-BE49-F238E27FC236}">
                <a16:creationId xmlns:a16="http://schemas.microsoft.com/office/drawing/2014/main" id="{4DF13304-ACCB-8DDD-1054-813023ACEA96}"/>
              </a:ext>
            </a:extLst>
          </p:cNvPr>
          <p:cNvSpPr>
            <a:spLocks/>
          </p:cNvSpPr>
          <p:nvPr/>
        </p:nvSpPr>
        <p:spPr>
          <a:xfrm>
            <a:off x="5051485" y="1871719"/>
            <a:ext cx="929645" cy="743714"/>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448" name="椭圆 317447">
            <a:extLst>
              <a:ext uri="{FF2B5EF4-FFF2-40B4-BE49-F238E27FC236}">
                <a16:creationId xmlns:a16="http://schemas.microsoft.com/office/drawing/2014/main" id="{6A464AA7-5552-FAED-5392-635CE6A7CC46}"/>
              </a:ext>
            </a:extLst>
          </p:cNvPr>
          <p:cNvSpPr>
            <a:spLocks/>
          </p:cNvSpPr>
          <p:nvPr/>
        </p:nvSpPr>
        <p:spPr>
          <a:xfrm>
            <a:off x="5063501" y="1409791"/>
            <a:ext cx="929645" cy="717153"/>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449" name="椭圆 317448">
            <a:extLst>
              <a:ext uri="{FF2B5EF4-FFF2-40B4-BE49-F238E27FC236}">
                <a16:creationId xmlns:a16="http://schemas.microsoft.com/office/drawing/2014/main" id="{8F0AAA61-1738-2BEA-6CC4-74FC59C784DD}"/>
              </a:ext>
            </a:extLst>
          </p:cNvPr>
          <p:cNvSpPr>
            <a:spLocks/>
          </p:cNvSpPr>
          <p:nvPr/>
        </p:nvSpPr>
        <p:spPr>
          <a:xfrm>
            <a:off x="4097666" y="2074997"/>
            <a:ext cx="929645" cy="717153"/>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450" name="椭圆 317449">
            <a:extLst>
              <a:ext uri="{FF2B5EF4-FFF2-40B4-BE49-F238E27FC236}">
                <a16:creationId xmlns:a16="http://schemas.microsoft.com/office/drawing/2014/main" id="{5AEA7760-6799-A031-7A76-C9FC23CD4332}"/>
              </a:ext>
            </a:extLst>
          </p:cNvPr>
          <p:cNvSpPr>
            <a:spLocks/>
          </p:cNvSpPr>
          <p:nvPr/>
        </p:nvSpPr>
        <p:spPr>
          <a:xfrm>
            <a:off x="4104694" y="1587466"/>
            <a:ext cx="929645" cy="770276"/>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451" name="椭圆 317450">
            <a:extLst>
              <a:ext uri="{FF2B5EF4-FFF2-40B4-BE49-F238E27FC236}">
                <a16:creationId xmlns:a16="http://schemas.microsoft.com/office/drawing/2014/main" id="{C677BA60-6CCE-FFB2-7810-D3D83CACC426}"/>
              </a:ext>
            </a:extLst>
          </p:cNvPr>
          <p:cNvSpPr>
            <a:spLocks/>
          </p:cNvSpPr>
          <p:nvPr/>
        </p:nvSpPr>
        <p:spPr>
          <a:xfrm>
            <a:off x="4788247" y="2224240"/>
            <a:ext cx="929645" cy="743714"/>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317452" name="椭圆 317451">
            <a:extLst>
              <a:ext uri="{FF2B5EF4-FFF2-40B4-BE49-F238E27FC236}">
                <a16:creationId xmlns:a16="http://schemas.microsoft.com/office/drawing/2014/main" id="{06680F01-FECC-894A-7DE7-4EF9CE7B361D}"/>
              </a:ext>
            </a:extLst>
          </p:cNvPr>
          <p:cNvSpPr>
            <a:spLocks/>
          </p:cNvSpPr>
          <p:nvPr/>
        </p:nvSpPr>
        <p:spPr>
          <a:xfrm>
            <a:off x="4810892" y="1740257"/>
            <a:ext cx="982768" cy="823398"/>
          </a:xfrm>
          <a:prstGeom prst="ellipse">
            <a:avLst/>
          </a:prstGeom>
          <a:gradFill flip="none" rotWithShape="1">
            <a:gsLst>
              <a:gs pos="0">
                <a:srgbClr val="035B83"/>
              </a:gs>
              <a:gs pos="35000">
                <a:srgbClr val="A6DAF0"/>
              </a:gs>
              <a:gs pos="100000">
                <a:srgbClr val="035B83"/>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317453" name="任意多边形 37">
            <a:extLst>
              <a:ext uri="{FF2B5EF4-FFF2-40B4-BE49-F238E27FC236}">
                <a16:creationId xmlns:a16="http://schemas.microsoft.com/office/drawing/2014/main" id="{609BE7FA-6851-CFFC-A6D1-89B9A8945B6E}"/>
              </a:ext>
            </a:extLst>
          </p:cNvPr>
          <p:cNvSpPr/>
          <p:nvPr/>
        </p:nvSpPr>
        <p:spPr>
          <a:xfrm>
            <a:off x="5438062" y="1786496"/>
            <a:ext cx="558751" cy="514822"/>
          </a:xfrm>
          <a:custGeom>
            <a:avLst/>
            <a:gdLst>
              <a:gd name="connsiteX0" fmla="*/ 755732 w 757307"/>
              <a:gd name="connsiteY0" fmla="*/ 0 h 697769"/>
              <a:gd name="connsiteX1" fmla="*/ 757307 w 757307"/>
              <a:gd name="connsiteY1" fmla="*/ 52745 h 697769"/>
              <a:gd name="connsiteX2" fmla="*/ 704927 w 757307"/>
              <a:gd name="connsiteY2" fmla="*/ 285315 h 697769"/>
              <a:gd name="connsiteX3" fmla="*/ 674643 w 757307"/>
              <a:gd name="connsiteY3" fmla="*/ 347892 h 697769"/>
              <a:gd name="connsiteX4" fmla="*/ 646729 w 757307"/>
              <a:gd name="connsiteY4" fmla="*/ 383394 h 697769"/>
              <a:gd name="connsiteX5" fmla="*/ 584209 w 757307"/>
              <a:gd name="connsiteY5" fmla="*/ 457552 h 697769"/>
              <a:gd name="connsiteX6" fmla="*/ 496917 w 757307"/>
              <a:gd name="connsiteY6" fmla="*/ 527086 h 697769"/>
              <a:gd name="connsiteX7" fmla="*/ 482510 w 757307"/>
              <a:gd name="connsiteY7" fmla="*/ 533417 h 697769"/>
              <a:gd name="connsiteX8" fmla="*/ 369402 w 757307"/>
              <a:gd name="connsiteY8" fmla="*/ 591731 h 697769"/>
              <a:gd name="connsiteX9" fmla="*/ 217793 w 757307"/>
              <a:gd name="connsiteY9" fmla="*/ 649951 h 697769"/>
              <a:gd name="connsiteX10" fmla="*/ 216945 w 757307"/>
              <a:gd name="connsiteY10" fmla="*/ 650139 h 697769"/>
              <a:gd name="connsiteX11" fmla="*/ 216689 w 757307"/>
              <a:gd name="connsiteY11" fmla="*/ 650253 h 697769"/>
              <a:gd name="connsiteX12" fmla="*/ 0 w 757307"/>
              <a:gd name="connsiteY12" fmla="*/ 697769 h 697769"/>
              <a:gd name="connsiteX13" fmla="*/ 0 w 757307"/>
              <a:gd name="connsiteY13" fmla="*/ 554866 h 697769"/>
              <a:gd name="connsiteX14" fmla="*/ 134129 w 757307"/>
              <a:gd name="connsiteY14" fmla="*/ 525491 h 697769"/>
              <a:gd name="connsiteX15" fmla="*/ 752803 w 757307"/>
              <a:gd name="connsiteY15" fmla="*/ 26799 h 697769"/>
              <a:gd name="connsiteX16" fmla="*/ 752996 w 757307"/>
              <a:gd name="connsiteY16" fmla="*/ 7670 h 697769"/>
              <a:gd name="connsiteX17" fmla="*/ 755732 w 757307"/>
              <a:gd name="connsiteY17"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85315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369402 w 757307"/>
              <a:gd name="connsiteY9" fmla="*/ 591731 h 697769"/>
              <a:gd name="connsiteX10" fmla="*/ 217793 w 757307"/>
              <a:gd name="connsiteY10" fmla="*/ 649951 h 697769"/>
              <a:gd name="connsiteX11" fmla="*/ 216945 w 757307"/>
              <a:gd name="connsiteY11" fmla="*/ 650139 h 697769"/>
              <a:gd name="connsiteX12" fmla="*/ 216689 w 757307"/>
              <a:gd name="connsiteY12" fmla="*/ 650253 h 697769"/>
              <a:gd name="connsiteX13" fmla="*/ 0 w 757307"/>
              <a:gd name="connsiteY13" fmla="*/ 697769 h 697769"/>
              <a:gd name="connsiteX14" fmla="*/ 0 w 757307"/>
              <a:gd name="connsiteY14" fmla="*/ 554866 h 697769"/>
              <a:gd name="connsiteX15" fmla="*/ 134129 w 757307"/>
              <a:gd name="connsiteY15" fmla="*/ 525491 h 697769"/>
              <a:gd name="connsiteX16" fmla="*/ 752803 w 757307"/>
              <a:gd name="connsiteY16" fmla="*/ 26799 h 697769"/>
              <a:gd name="connsiteX17" fmla="*/ 752996 w 757307"/>
              <a:gd name="connsiteY17" fmla="*/ 7670 h 697769"/>
              <a:gd name="connsiteX18" fmla="*/ 755732 w 757307"/>
              <a:gd name="connsiteY18"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369402 w 757307"/>
              <a:gd name="connsiteY9" fmla="*/ 591731 h 697769"/>
              <a:gd name="connsiteX10" fmla="*/ 217793 w 757307"/>
              <a:gd name="connsiteY10" fmla="*/ 649951 h 697769"/>
              <a:gd name="connsiteX11" fmla="*/ 216945 w 757307"/>
              <a:gd name="connsiteY11" fmla="*/ 650139 h 697769"/>
              <a:gd name="connsiteX12" fmla="*/ 216689 w 757307"/>
              <a:gd name="connsiteY12" fmla="*/ 650253 h 697769"/>
              <a:gd name="connsiteX13" fmla="*/ 0 w 757307"/>
              <a:gd name="connsiteY13" fmla="*/ 697769 h 697769"/>
              <a:gd name="connsiteX14" fmla="*/ 0 w 757307"/>
              <a:gd name="connsiteY14" fmla="*/ 554866 h 697769"/>
              <a:gd name="connsiteX15" fmla="*/ 134129 w 757307"/>
              <a:gd name="connsiteY15" fmla="*/ 525491 h 697769"/>
              <a:gd name="connsiteX16" fmla="*/ 752803 w 757307"/>
              <a:gd name="connsiteY16" fmla="*/ 26799 h 697769"/>
              <a:gd name="connsiteX17" fmla="*/ 752996 w 757307"/>
              <a:gd name="connsiteY17" fmla="*/ 7670 h 697769"/>
              <a:gd name="connsiteX18" fmla="*/ 755732 w 757307"/>
              <a:gd name="connsiteY18"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369402 w 757307"/>
              <a:gd name="connsiteY9" fmla="*/ 591731 h 697769"/>
              <a:gd name="connsiteX10" fmla="*/ 294057 w 757307"/>
              <a:gd name="connsiteY10" fmla="*/ 626815 h 697769"/>
              <a:gd name="connsiteX11" fmla="*/ 217793 w 757307"/>
              <a:gd name="connsiteY11" fmla="*/ 649951 h 697769"/>
              <a:gd name="connsiteX12" fmla="*/ 216945 w 757307"/>
              <a:gd name="connsiteY12" fmla="*/ 650139 h 697769"/>
              <a:gd name="connsiteX13" fmla="*/ 216689 w 757307"/>
              <a:gd name="connsiteY13" fmla="*/ 650253 h 697769"/>
              <a:gd name="connsiteX14" fmla="*/ 0 w 757307"/>
              <a:gd name="connsiteY14" fmla="*/ 697769 h 697769"/>
              <a:gd name="connsiteX15" fmla="*/ 0 w 757307"/>
              <a:gd name="connsiteY15" fmla="*/ 554866 h 697769"/>
              <a:gd name="connsiteX16" fmla="*/ 134129 w 757307"/>
              <a:gd name="connsiteY16" fmla="*/ 525491 h 697769"/>
              <a:gd name="connsiteX17" fmla="*/ 752803 w 757307"/>
              <a:gd name="connsiteY17" fmla="*/ 26799 h 697769"/>
              <a:gd name="connsiteX18" fmla="*/ 752996 w 757307"/>
              <a:gd name="connsiteY18" fmla="*/ 7670 h 697769"/>
              <a:gd name="connsiteX19" fmla="*/ 755732 w 757307"/>
              <a:gd name="connsiteY19"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9402 w 757307"/>
              <a:gd name="connsiteY10" fmla="*/ 591731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9402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04927 w 757307"/>
              <a:gd name="connsiteY3" fmla="*/ 290078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82510 w 757307"/>
              <a:gd name="connsiteY8" fmla="*/ 533417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496917 w 757307"/>
              <a:gd name="connsiteY7" fmla="*/ 527086 h 697769"/>
              <a:gd name="connsiteX8" fmla="*/ 472985 w 757307"/>
              <a:gd name="connsiteY8" fmla="*/ 545324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515967 w 757307"/>
              <a:gd name="connsiteY7" fmla="*/ 515180 h 697769"/>
              <a:gd name="connsiteX8" fmla="*/ 472985 w 757307"/>
              <a:gd name="connsiteY8" fmla="*/ 545324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 name="connsiteX0" fmla="*/ 755732 w 757307"/>
              <a:gd name="connsiteY0" fmla="*/ 0 h 697769"/>
              <a:gd name="connsiteX1" fmla="*/ 757307 w 757307"/>
              <a:gd name="connsiteY1" fmla="*/ 52745 h 697769"/>
              <a:gd name="connsiteX2" fmla="*/ 744113 w 757307"/>
              <a:gd name="connsiteY2" fmla="*/ 191046 h 697769"/>
              <a:gd name="connsiteX3" fmla="*/ 712071 w 757307"/>
              <a:gd name="connsiteY3" fmla="*/ 287696 h 697769"/>
              <a:gd name="connsiteX4" fmla="*/ 674643 w 757307"/>
              <a:gd name="connsiteY4" fmla="*/ 347892 h 697769"/>
              <a:gd name="connsiteX5" fmla="*/ 646729 w 757307"/>
              <a:gd name="connsiteY5" fmla="*/ 383394 h 697769"/>
              <a:gd name="connsiteX6" fmla="*/ 584209 w 757307"/>
              <a:gd name="connsiteY6" fmla="*/ 457552 h 697769"/>
              <a:gd name="connsiteX7" fmla="*/ 515967 w 757307"/>
              <a:gd name="connsiteY7" fmla="*/ 515180 h 697769"/>
              <a:gd name="connsiteX8" fmla="*/ 470604 w 757307"/>
              <a:gd name="connsiteY8" fmla="*/ 542942 h 697769"/>
              <a:gd name="connsiteX9" fmla="*/ 425025 w 757307"/>
              <a:gd name="connsiteY9" fmla="*/ 569665 h 697769"/>
              <a:gd name="connsiteX10" fmla="*/ 362258 w 757307"/>
              <a:gd name="connsiteY10" fmla="*/ 598875 h 697769"/>
              <a:gd name="connsiteX11" fmla="*/ 294057 w 757307"/>
              <a:gd name="connsiteY11" fmla="*/ 626815 h 697769"/>
              <a:gd name="connsiteX12" fmla="*/ 217793 w 757307"/>
              <a:gd name="connsiteY12" fmla="*/ 649951 h 697769"/>
              <a:gd name="connsiteX13" fmla="*/ 216945 w 757307"/>
              <a:gd name="connsiteY13" fmla="*/ 650139 h 697769"/>
              <a:gd name="connsiteX14" fmla="*/ 216689 w 757307"/>
              <a:gd name="connsiteY14" fmla="*/ 650253 h 697769"/>
              <a:gd name="connsiteX15" fmla="*/ 0 w 757307"/>
              <a:gd name="connsiteY15" fmla="*/ 697769 h 697769"/>
              <a:gd name="connsiteX16" fmla="*/ 0 w 757307"/>
              <a:gd name="connsiteY16" fmla="*/ 554866 h 697769"/>
              <a:gd name="connsiteX17" fmla="*/ 134129 w 757307"/>
              <a:gd name="connsiteY17" fmla="*/ 525491 h 697769"/>
              <a:gd name="connsiteX18" fmla="*/ 752803 w 757307"/>
              <a:gd name="connsiteY18" fmla="*/ 26799 h 697769"/>
              <a:gd name="connsiteX19" fmla="*/ 752996 w 757307"/>
              <a:gd name="connsiteY19" fmla="*/ 7670 h 697769"/>
              <a:gd name="connsiteX20" fmla="*/ 755732 w 757307"/>
              <a:gd name="connsiteY20" fmla="*/ 0 h 6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57307" h="697769">
                <a:moveTo>
                  <a:pt x="755732" y="0"/>
                </a:moveTo>
                <a:lnTo>
                  <a:pt x="757307" y="52745"/>
                </a:lnTo>
                <a:cubicBezTo>
                  <a:pt x="754180" y="84189"/>
                  <a:pt x="752843" y="152284"/>
                  <a:pt x="744113" y="191046"/>
                </a:cubicBezTo>
                <a:cubicBezTo>
                  <a:pt x="735383" y="229808"/>
                  <a:pt x="722459" y="261158"/>
                  <a:pt x="712071" y="287696"/>
                </a:cubicBezTo>
                <a:lnTo>
                  <a:pt x="674643" y="347892"/>
                </a:lnTo>
                <a:lnTo>
                  <a:pt x="646729" y="383394"/>
                </a:lnTo>
                <a:cubicBezTo>
                  <a:pt x="624129" y="409434"/>
                  <a:pt x="610275" y="432599"/>
                  <a:pt x="584209" y="457552"/>
                </a:cubicBezTo>
                <a:lnTo>
                  <a:pt x="515967" y="515180"/>
                </a:lnTo>
                <a:lnTo>
                  <a:pt x="470604" y="542942"/>
                </a:lnTo>
                <a:cubicBezTo>
                  <a:pt x="457828" y="549642"/>
                  <a:pt x="443876" y="559946"/>
                  <a:pt x="425025" y="569665"/>
                </a:cubicBezTo>
                <a:cubicBezTo>
                  <a:pt x="406174" y="579384"/>
                  <a:pt x="383292" y="588953"/>
                  <a:pt x="362258" y="598875"/>
                </a:cubicBezTo>
                <a:lnTo>
                  <a:pt x="294057" y="626815"/>
                </a:lnTo>
                <a:lnTo>
                  <a:pt x="217793" y="649951"/>
                </a:lnTo>
                <a:lnTo>
                  <a:pt x="216945" y="650139"/>
                </a:lnTo>
                <a:lnTo>
                  <a:pt x="216689" y="650253"/>
                </a:lnTo>
                <a:lnTo>
                  <a:pt x="0" y="697769"/>
                </a:lnTo>
                <a:lnTo>
                  <a:pt x="0" y="554866"/>
                </a:lnTo>
                <a:lnTo>
                  <a:pt x="134129" y="525491"/>
                </a:lnTo>
                <a:cubicBezTo>
                  <a:pt x="480783" y="429852"/>
                  <a:pt x="733905" y="219205"/>
                  <a:pt x="752803" y="26799"/>
                </a:cubicBezTo>
                <a:cubicBezTo>
                  <a:pt x="752867" y="20423"/>
                  <a:pt x="752932" y="14046"/>
                  <a:pt x="752996" y="7670"/>
                </a:cubicBezTo>
                <a:lnTo>
                  <a:pt x="755732"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454" name="任意多边形 39">
            <a:extLst>
              <a:ext uri="{FF2B5EF4-FFF2-40B4-BE49-F238E27FC236}">
                <a16:creationId xmlns:a16="http://schemas.microsoft.com/office/drawing/2014/main" id="{9783F1B2-6C92-B023-F7F4-D8CB095C771A}"/>
              </a:ext>
            </a:extLst>
          </p:cNvPr>
          <p:cNvSpPr/>
          <p:nvPr/>
        </p:nvSpPr>
        <p:spPr>
          <a:xfrm>
            <a:off x="4101577" y="2239945"/>
            <a:ext cx="149434" cy="386405"/>
          </a:xfrm>
          <a:custGeom>
            <a:avLst/>
            <a:gdLst>
              <a:gd name="connsiteX0" fmla="*/ 4396 w 202536"/>
              <a:gd name="connsiteY0" fmla="*/ 0 h 523717"/>
              <a:gd name="connsiteX1" fmla="*/ 5516 w 202536"/>
              <a:gd name="connsiteY1" fmla="*/ 37770 h 523717"/>
              <a:gd name="connsiteX2" fmla="*/ 154456 w 202536"/>
              <a:gd name="connsiteY2" fmla="*/ 324824 h 523717"/>
              <a:gd name="connsiteX3" fmla="*/ 202536 w 202536"/>
              <a:gd name="connsiteY3" fmla="*/ 374606 h 523717"/>
              <a:gd name="connsiteX4" fmla="*/ 202536 w 202536"/>
              <a:gd name="connsiteY4" fmla="*/ 523717 h 523717"/>
              <a:gd name="connsiteX5" fmla="*/ 125164 w 202536"/>
              <a:gd name="connsiteY5" fmla="*/ 439918 h 523717"/>
              <a:gd name="connsiteX6" fmla="*/ 74117 w 202536"/>
              <a:gd name="connsiteY6" fmla="*/ 367821 h 523717"/>
              <a:gd name="connsiteX7" fmla="*/ 45147 w 202536"/>
              <a:gd name="connsiteY7" fmla="*/ 309324 h 523717"/>
              <a:gd name="connsiteX8" fmla="*/ 23356 w 202536"/>
              <a:gd name="connsiteY8" fmla="*/ 254507 h 523717"/>
              <a:gd name="connsiteX9" fmla="*/ 9119 w 202536"/>
              <a:gd name="connsiteY9" fmla="*/ 193815 h 523717"/>
              <a:gd name="connsiteX10" fmla="*/ 2293 w 202536"/>
              <a:gd name="connsiteY10" fmla="*/ 132911 h 523717"/>
              <a:gd name="connsiteX11" fmla="*/ 2755 w 202536"/>
              <a:gd name="connsiteY11" fmla="*/ 11418 h 523717"/>
              <a:gd name="connsiteX12" fmla="*/ 4396 w 202536"/>
              <a:gd name="connsiteY12" fmla="*/ 0 h 5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536" h="523717">
                <a:moveTo>
                  <a:pt x="4396" y="0"/>
                </a:moveTo>
                <a:cubicBezTo>
                  <a:pt x="4769" y="12590"/>
                  <a:pt x="5143" y="25180"/>
                  <a:pt x="5516" y="37770"/>
                </a:cubicBezTo>
                <a:cubicBezTo>
                  <a:pt x="19456" y="130105"/>
                  <a:pt x="72036" y="230270"/>
                  <a:pt x="154456" y="324824"/>
                </a:cubicBezTo>
                <a:lnTo>
                  <a:pt x="202536" y="374606"/>
                </a:lnTo>
                <a:lnTo>
                  <a:pt x="202536" y="523717"/>
                </a:lnTo>
                <a:lnTo>
                  <a:pt x="125164" y="439918"/>
                </a:lnTo>
                <a:lnTo>
                  <a:pt x="74117" y="367821"/>
                </a:lnTo>
                <a:lnTo>
                  <a:pt x="45147" y="309324"/>
                </a:lnTo>
                <a:lnTo>
                  <a:pt x="23356" y="254507"/>
                </a:lnTo>
                <a:cubicBezTo>
                  <a:pt x="17351" y="235652"/>
                  <a:pt x="12629" y="214081"/>
                  <a:pt x="9119" y="193815"/>
                </a:cubicBezTo>
                <a:cubicBezTo>
                  <a:pt x="5609" y="173549"/>
                  <a:pt x="3354" y="163707"/>
                  <a:pt x="2293" y="132911"/>
                </a:cubicBezTo>
                <a:cubicBezTo>
                  <a:pt x="-918" y="92284"/>
                  <a:pt x="-750" y="51632"/>
                  <a:pt x="2755" y="11418"/>
                </a:cubicBezTo>
                <a:lnTo>
                  <a:pt x="4396"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455" name="任意多边形 40">
            <a:extLst>
              <a:ext uri="{FF2B5EF4-FFF2-40B4-BE49-F238E27FC236}">
                <a16:creationId xmlns:a16="http://schemas.microsoft.com/office/drawing/2014/main" id="{7AAA132A-5F87-C66F-D0AB-CBB89DD70F3F}"/>
              </a:ext>
            </a:extLst>
          </p:cNvPr>
          <p:cNvSpPr/>
          <p:nvPr/>
        </p:nvSpPr>
        <p:spPr>
          <a:xfrm>
            <a:off x="4083546" y="1938936"/>
            <a:ext cx="1907101" cy="703873"/>
          </a:xfrm>
          <a:custGeom>
            <a:avLst/>
            <a:gdLst>
              <a:gd name="connsiteX0" fmla="*/ 4396 w 2591683"/>
              <a:gd name="connsiteY0" fmla="*/ 0 h 972051"/>
              <a:gd name="connsiteX1" fmla="*/ 5516 w 2591683"/>
              <a:gd name="connsiteY1" fmla="*/ 37770 h 972051"/>
              <a:gd name="connsiteX2" fmla="*/ 482438 w 2591683"/>
              <a:gd name="connsiteY2" fmla="*/ 578216 h 972051"/>
              <a:gd name="connsiteX3" fmla="*/ 563023 w 2591683"/>
              <a:gd name="connsiteY3" fmla="*/ 614724 h 972051"/>
              <a:gd name="connsiteX4" fmla="*/ 563023 w 2591683"/>
              <a:gd name="connsiteY4" fmla="*/ 615087 h 972051"/>
              <a:gd name="connsiteX5" fmla="*/ 595210 w 2591683"/>
              <a:gd name="connsiteY5" fmla="*/ 631899 h 972051"/>
              <a:gd name="connsiteX6" fmla="*/ 1439430 w 2591683"/>
              <a:gd name="connsiteY6" fmla="*/ 822561 h 972051"/>
              <a:gd name="connsiteX7" fmla="*/ 1723376 w 2591683"/>
              <a:gd name="connsiteY7" fmla="*/ 809332 h 972051"/>
              <a:gd name="connsiteX8" fmla="*/ 1837088 w 2591683"/>
              <a:gd name="connsiteY8" fmla="*/ 792848 h 972051"/>
              <a:gd name="connsiteX9" fmla="*/ 1837072 w 2591683"/>
              <a:gd name="connsiteY9" fmla="*/ 793768 h 972051"/>
              <a:gd name="connsiteX10" fmla="*/ 1968505 w 2591683"/>
              <a:gd name="connsiteY10" fmla="*/ 764809 h 972051"/>
              <a:gd name="connsiteX11" fmla="*/ 2587179 w 2591683"/>
              <a:gd name="connsiteY11" fmla="*/ 263093 h 972051"/>
              <a:gd name="connsiteX12" fmla="*/ 2587372 w 2591683"/>
              <a:gd name="connsiteY12" fmla="*/ 243848 h 972051"/>
              <a:gd name="connsiteX13" fmla="*/ 2590108 w 2591683"/>
              <a:gd name="connsiteY13" fmla="*/ 236131 h 972051"/>
              <a:gd name="connsiteX14" fmla="*/ 2591683 w 2591683"/>
              <a:gd name="connsiteY14" fmla="*/ 289196 h 972051"/>
              <a:gd name="connsiteX15" fmla="*/ 2578489 w 2591683"/>
              <a:gd name="connsiteY15" fmla="*/ 428336 h 972051"/>
              <a:gd name="connsiteX16" fmla="*/ 2546447 w 2591683"/>
              <a:gd name="connsiteY16" fmla="*/ 525572 h 972051"/>
              <a:gd name="connsiteX17" fmla="*/ 2509019 w 2591683"/>
              <a:gd name="connsiteY17" fmla="*/ 586133 h 972051"/>
              <a:gd name="connsiteX18" fmla="*/ 2481105 w 2591683"/>
              <a:gd name="connsiteY18" fmla="*/ 621850 h 972051"/>
              <a:gd name="connsiteX19" fmla="*/ 2418585 w 2591683"/>
              <a:gd name="connsiteY19" fmla="*/ 696458 h 972051"/>
              <a:gd name="connsiteX20" fmla="*/ 2350343 w 2591683"/>
              <a:gd name="connsiteY20" fmla="*/ 754435 h 972051"/>
              <a:gd name="connsiteX21" fmla="*/ 2304980 w 2591683"/>
              <a:gd name="connsiteY21" fmla="*/ 782365 h 972051"/>
              <a:gd name="connsiteX22" fmla="*/ 2259401 w 2591683"/>
              <a:gd name="connsiteY22" fmla="*/ 809250 h 972051"/>
              <a:gd name="connsiteX23" fmla="*/ 2196634 w 2591683"/>
              <a:gd name="connsiteY23" fmla="*/ 838638 h 972051"/>
              <a:gd name="connsiteX24" fmla="*/ 2128433 w 2591683"/>
              <a:gd name="connsiteY24" fmla="*/ 866747 h 972051"/>
              <a:gd name="connsiteX25" fmla="*/ 2052169 w 2591683"/>
              <a:gd name="connsiteY25" fmla="*/ 890023 h 972051"/>
              <a:gd name="connsiteX26" fmla="*/ 2051321 w 2591683"/>
              <a:gd name="connsiteY26" fmla="*/ 890212 h 972051"/>
              <a:gd name="connsiteX27" fmla="*/ 2051065 w 2591683"/>
              <a:gd name="connsiteY27" fmla="*/ 890327 h 972051"/>
              <a:gd name="connsiteX28" fmla="*/ 1834553 w 2591683"/>
              <a:gd name="connsiteY28" fmla="*/ 938092 h 972051"/>
              <a:gd name="connsiteX29" fmla="*/ 1834528 w 2591683"/>
              <a:gd name="connsiteY29" fmla="*/ 939518 h 972051"/>
              <a:gd name="connsiteX30" fmla="*/ 1750510 w 2591683"/>
              <a:gd name="connsiteY30" fmla="*/ 953698 h 972051"/>
              <a:gd name="connsiteX31" fmla="*/ 1427184 w 2591683"/>
              <a:gd name="connsiteY31" fmla="*/ 971709 h 972051"/>
              <a:gd name="connsiteX32" fmla="*/ 665897 w 2591683"/>
              <a:gd name="connsiteY32" fmla="*/ 817894 h 972051"/>
              <a:gd name="connsiteX33" fmla="*/ 559317 w 2591683"/>
              <a:gd name="connsiteY33" fmla="*/ 768617 h 972051"/>
              <a:gd name="connsiteX34" fmla="*/ 559353 w 2591683"/>
              <a:gd name="connsiteY34" fmla="*/ 766539 h 972051"/>
              <a:gd name="connsiteX35" fmla="*/ 538992 w 2591683"/>
              <a:gd name="connsiteY35" fmla="*/ 758816 h 972051"/>
              <a:gd name="connsiteX36" fmla="*/ 125164 w 2591683"/>
              <a:gd name="connsiteY36" fmla="*/ 439918 h 972051"/>
              <a:gd name="connsiteX37" fmla="*/ 74117 w 2591683"/>
              <a:gd name="connsiteY37" fmla="*/ 367821 h 972051"/>
              <a:gd name="connsiteX38" fmla="*/ 45147 w 2591683"/>
              <a:gd name="connsiteY38" fmla="*/ 309324 h 972051"/>
              <a:gd name="connsiteX39" fmla="*/ 23356 w 2591683"/>
              <a:gd name="connsiteY39" fmla="*/ 254507 h 972051"/>
              <a:gd name="connsiteX40" fmla="*/ 9119 w 2591683"/>
              <a:gd name="connsiteY40" fmla="*/ 193815 h 972051"/>
              <a:gd name="connsiteX41" fmla="*/ 2293 w 2591683"/>
              <a:gd name="connsiteY41" fmla="*/ 132911 h 972051"/>
              <a:gd name="connsiteX42" fmla="*/ 2755 w 2591683"/>
              <a:gd name="connsiteY42" fmla="*/ 11418 h 97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91683" h="972051">
                <a:moveTo>
                  <a:pt x="4396" y="0"/>
                </a:moveTo>
                <a:cubicBezTo>
                  <a:pt x="4769" y="12590"/>
                  <a:pt x="5143" y="25180"/>
                  <a:pt x="5516" y="37770"/>
                </a:cubicBezTo>
                <a:cubicBezTo>
                  <a:pt x="33397" y="222441"/>
                  <a:pt x="215833" y="438427"/>
                  <a:pt x="482438" y="578216"/>
                </a:cubicBezTo>
                <a:lnTo>
                  <a:pt x="563023" y="614724"/>
                </a:lnTo>
                <a:lnTo>
                  <a:pt x="563023" y="615087"/>
                </a:lnTo>
                <a:lnTo>
                  <a:pt x="595210" y="631899"/>
                </a:lnTo>
                <a:cubicBezTo>
                  <a:pt x="839059" y="747653"/>
                  <a:pt x="1128328" y="817130"/>
                  <a:pt x="1439430" y="822561"/>
                </a:cubicBezTo>
                <a:cubicBezTo>
                  <a:pt x="1536217" y="824250"/>
                  <a:pt x="1631109" y="819670"/>
                  <a:pt x="1723376" y="809332"/>
                </a:cubicBezTo>
                <a:lnTo>
                  <a:pt x="1837088" y="792848"/>
                </a:lnTo>
                <a:lnTo>
                  <a:pt x="1837072" y="793768"/>
                </a:lnTo>
                <a:lnTo>
                  <a:pt x="1968505" y="764809"/>
                </a:lnTo>
                <a:cubicBezTo>
                  <a:pt x="2315159" y="668590"/>
                  <a:pt x="2568281" y="456665"/>
                  <a:pt x="2587179" y="263093"/>
                </a:cubicBezTo>
                <a:cubicBezTo>
                  <a:pt x="2587243" y="256678"/>
                  <a:pt x="2587308" y="250262"/>
                  <a:pt x="2587372" y="243848"/>
                </a:cubicBezTo>
                <a:lnTo>
                  <a:pt x="2590108" y="236131"/>
                </a:lnTo>
                <a:lnTo>
                  <a:pt x="2591683" y="289196"/>
                </a:lnTo>
                <a:cubicBezTo>
                  <a:pt x="2588556" y="320831"/>
                  <a:pt x="2587219" y="389339"/>
                  <a:pt x="2578489" y="428336"/>
                </a:cubicBezTo>
                <a:cubicBezTo>
                  <a:pt x="2569759" y="467333"/>
                  <a:pt x="2556835" y="498873"/>
                  <a:pt x="2546447" y="525572"/>
                </a:cubicBezTo>
                <a:lnTo>
                  <a:pt x="2509019" y="586133"/>
                </a:lnTo>
                <a:lnTo>
                  <a:pt x="2481105" y="621850"/>
                </a:lnTo>
                <a:cubicBezTo>
                  <a:pt x="2458505" y="648048"/>
                  <a:pt x="2444651" y="671353"/>
                  <a:pt x="2418585" y="696458"/>
                </a:cubicBezTo>
                <a:lnTo>
                  <a:pt x="2350343" y="754435"/>
                </a:lnTo>
                <a:lnTo>
                  <a:pt x="2304980" y="782365"/>
                </a:lnTo>
                <a:cubicBezTo>
                  <a:pt x="2292204" y="789106"/>
                  <a:pt x="2278252" y="799473"/>
                  <a:pt x="2259401" y="809250"/>
                </a:cubicBezTo>
                <a:cubicBezTo>
                  <a:pt x="2240550" y="819028"/>
                  <a:pt x="2217668" y="828655"/>
                  <a:pt x="2196634" y="838638"/>
                </a:cubicBezTo>
                <a:lnTo>
                  <a:pt x="2128433" y="866747"/>
                </a:lnTo>
                <a:lnTo>
                  <a:pt x="2052169" y="890023"/>
                </a:lnTo>
                <a:lnTo>
                  <a:pt x="2051321" y="890212"/>
                </a:lnTo>
                <a:lnTo>
                  <a:pt x="2051065" y="890327"/>
                </a:lnTo>
                <a:lnTo>
                  <a:pt x="1834553" y="938092"/>
                </a:lnTo>
                <a:lnTo>
                  <a:pt x="1834528" y="939518"/>
                </a:lnTo>
                <a:lnTo>
                  <a:pt x="1750510" y="953698"/>
                </a:lnTo>
                <a:cubicBezTo>
                  <a:pt x="1645936" y="967383"/>
                  <a:pt x="1537797" y="973640"/>
                  <a:pt x="1427184" y="971709"/>
                </a:cubicBezTo>
                <a:cubicBezTo>
                  <a:pt x="1150649" y="966882"/>
                  <a:pt x="891365" y="911450"/>
                  <a:pt x="665897" y="817894"/>
                </a:cubicBezTo>
                <a:lnTo>
                  <a:pt x="559317" y="768617"/>
                </a:lnTo>
                <a:lnTo>
                  <a:pt x="559353" y="766539"/>
                </a:lnTo>
                <a:lnTo>
                  <a:pt x="538992" y="758816"/>
                </a:lnTo>
                <a:cubicBezTo>
                  <a:pt x="383438" y="689628"/>
                  <a:pt x="240645" y="579786"/>
                  <a:pt x="125164" y="439918"/>
                </a:cubicBezTo>
                <a:lnTo>
                  <a:pt x="74117" y="367821"/>
                </a:lnTo>
                <a:lnTo>
                  <a:pt x="45147" y="309324"/>
                </a:lnTo>
                <a:lnTo>
                  <a:pt x="23356" y="254507"/>
                </a:lnTo>
                <a:cubicBezTo>
                  <a:pt x="17351" y="235652"/>
                  <a:pt x="12629" y="214081"/>
                  <a:pt x="9119" y="193815"/>
                </a:cubicBezTo>
                <a:cubicBezTo>
                  <a:pt x="5609" y="173549"/>
                  <a:pt x="3354" y="163707"/>
                  <a:pt x="2293" y="132911"/>
                </a:cubicBezTo>
                <a:cubicBezTo>
                  <a:pt x="-918" y="92284"/>
                  <a:pt x="-750" y="51632"/>
                  <a:pt x="2755" y="11418"/>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7456" name="任意多边形 41">
            <a:extLst>
              <a:ext uri="{FF2B5EF4-FFF2-40B4-BE49-F238E27FC236}">
                <a16:creationId xmlns:a16="http://schemas.microsoft.com/office/drawing/2014/main" id="{84BC661F-74B6-DB85-190E-9E65E14DE84F}"/>
              </a:ext>
            </a:extLst>
          </p:cNvPr>
          <p:cNvSpPr/>
          <p:nvPr/>
        </p:nvSpPr>
        <p:spPr>
          <a:xfrm>
            <a:off x="3615271" y="2173314"/>
            <a:ext cx="1829847" cy="212372"/>
          </a:xfrm>
          <a:custGeom>
            <a:avLst/>
            <a:gdLst>
              <a:gd name="connsiteX0" fmla="*/ 1392673 w 2480094"/>
              <a:gd name="connsiteY0" fmla="*/ 325 h 287840"/>
              <a:gd name="connsiteX1" fmla="*/ 1556979 w 2480094"/>
              <a:gd name="connsiteY1" fmla="*/ 9850 h 287840"/>
              <a:gd name="connsiteX2" fmla="*/ 1652229 w 2480094"/>
              <a:gd name="connsiteY2" fmla="*/ 14612 h 287840"/>
              <a:gd name="connsiteX3" fmla="*/ 1764148 w 2480094"/>
              <a:gd name="connsiteY3" fmla="*/ 24137 h 287840"/>
              <a:gd name="connsiteX4" fmla="*/ 1895116 w 2480094"/>
              <a:gd name="connsiteY4" fmla="*/ 40806 h 287840"/>
              <a:gd name="connsiteX5" fmla="*/ 2004654 w 2480094"/>
              <a:gd name="connsiteY5" fmla="*/ 50331 h 287840"/>
              <a:gd name="connsiteX6" fmla="*/ 2118954 w 2480094"/>
              <a:gd name="connsiteY6" fmla="*/ 55093 h 287840"/>
              <a:gd name="connsiteX7" fmla="*/ 2240398 w 2480094"/>
              <a:gd name="connsiteY7" fmla="*/ 55093 h 287840"/>
              <a:gd name="connsiteX8" fmla="*/ 2354698 w 2480094"/>
              <a:gd name="connsiteY8" fmla="*/ 45568 h 287840"/>
              <a:gd name="connsiteX9" fmla="*/ 2428517 w 2480094"/>
              <a:gd name="connsiteY9" fmla="*/ 38425 h 287840"/>
              <a:gd name="connsiteX10" fmla="*/ 2478523 w 2480094"/>
              <a:gd name="connsiteY10" fmla="*/ 31279 h 287840"/>
              <a:gd name="connsiteX11" fmla="*/ 2480094 w 2480094"/>
              <a:gd name="connsiteY11" fmla="*/ 30419 h 287840"/>
              <a:gd name="connsiteX12" fmla="*/ 2480094 w 2480094"/>
              <a:gd name="connsiteY12" fmla="*/ 172453 h 287840"/>
              <a:gd name="connsiteX13" fmla="*/ 2473760 w 2480094"/>
              <a:gd name="connsiteY13" fmla="*/ 174156 h 287840"/>
              <a:gd name="connsiteX14" fmla="*/ 2409467 w 2480094"/>
              <a:gd name="connsiteY14" fmla="*/ 186062 h 287840"/>
              <a:gd name="connsiteX15" fmla="*/ 2323741 w 2480094"/>
              <a:gd name="connsiteY15" fmla="*/ 197968 h 287840"/>
              <a:gd name="connsiteX16" fmla="*/ 2226110 w 2480094"/>
              <a:gd name="connsiteY16" fmla="*/ 202731 h 287840"/>
              <a:gd name="connsiteX17" fmla="*/ 2130860 w 2480094"/>
              <a:gd name="connsiteY17" fmla="*/ 202731 h 287840"/>
              <a:gd name="connsiteX18" fmla="*/ 2057041 w 2480094"/>
              <a:gd name="connsiteY18" fmla="*/ 197968 h 287840"/>
              <a:gd name="connsiteX19" fmla="*/ 1966554 w 2480094"/>
              <a:gd name="connsiteY19" fmla="*/ 193206 h 287840"/>
              <a:gd name="connsiteX20" fmla="*/ 1876066 w 2480094"/>
              <a:gd name="connsiteY20" fmla="*/ 183681 h 287840"/>
              <a:gd name="connsiteX21" fmla="*/ 1768910 w 2480094"/>
              <a:gd name="connsiteY21" fmla="*/ 167012 h 287840"/>
              <a:gd name="connsiteX22" fmla="*/ 1661754 w 2480094"/>
              <a:gd name="connsiteY22" fmla="*/ 157487 h 287840"/>
              <a:gd name="connsiteX23" fmla="*/ 1478398 w 2480094"/>
              <a:gd name="connsiteY23" fmla="*/ 147962 h 287840"/>
              <a:gd name="connsiteX24" fmla="*/ 1340285 w 2480094"/>
              <a:gd name="connsiteY24" fmla="*/ 145581 h 287840"/>
              <a:gd name="connsiteX25" fmla="*/ 1202172 w 2480094"/>
              <a:gd name="connsiteY25" fmla="*/ 147962 h 287840"/>
              <a:gd name="connsiteX26" fmla="*/ 1002148 w 2480094"/>
              <a:gd name="connsiteY26" fmla="*/ 155106 h 287840"/>
              <a:gd name="connsiteX27" fmla="*/ 825935 w 2480094"/>
              <a:gd name="connsiteY27" fmla="*/ 167012 h 287840"/>
              <a:gd name="connsiteX28" fmla="*/ 659248 w 2480094"/>
              <a:gd name="connsiteY28" fmla="*/ 181300 h 287840"/>
              <a:gd name="connsiteX29" fmla="*/ 537804 w 2480094"/>
              <a:gd name="connsiteY29" fmla="*/ 197969 h 287840"/>
              <a:gd name="connsiteX30" fmla="*/ 406835 w 2480094"/>
              <a:gd name="connsiteY30" fmla="*/ 214637 h 287840"/>
              <a:gd name="connsiteX31" fmla="*/ 306823 w 2480094"/>
              <a:gd name="connsiteY31" fmla="*/ 231306 h 287840"/>
              <a:gd name="connsiteX32" fmla="*/ 173473 w 2480094"/>
              <a:gd name="connsiteY32" fmla="*/ 252737 h 287840"/>
              <a:gd name="connsiteX33" fmla="*/ 87748 w 2480094"/>
              <a:gd name="connsiteY33" fmla="*/ 269406 h 287840"/>
              <a:gd name="connsiteX34" fmla="*/ 30598 w 2480094"/>
              <a:gd name="connsiteY34" fmla="*/ 283693 h 287840"/>
              <a:gd name="connsiteX35" fmla="*/ 10953 w 2480094"/>
              <a:gd name="connsiteY35" fmla="*/ 286521 h 287840"/>
              <a:gd name="connsiteX36" fmla="*/ 0 w 2480094"/>
              <a:gd name="connsiteY36" fmla="*/ 287840 h 287840"/>
              <a:gd name="connsiteX37" fmla="*/ 0 w 2480094"/>
              <a:gd name="connsiteY37" fmla="*/ 139062 h 287840"/>
              <a:gd name="connsiteX38" fmla="*/ 4404 w 2480094"/>
              <a:gd name="connsiteY38" fmla="*/ 138437 h 287840"/>
              <a:gd name="connsiteX39" fmla="*/ 113941 w 2480094"/>
              <a:gd name="connsiteY39" fmla="*/ 114625 h 287840"/>
              <a:gd name="connsiteX40" fmla="*/ 237766 w 2480094"/>
              <a:gd name="connsiteY40" fmla="*/ 93193 h 287840"/>
              <a:gd name="connsiteX41" fmla="*/ 321110 w 2480094"/>
              <a:gd name="connsiteY41" fmla="*/ 81287 h 287840"/>
              <a:gd name="connsiteX42" fmla="*/ 411598 w 2480094"/>
              <a:gd name="connsiteY42" fmla="*/ 66999 h 287840"/>
              <a:gd name="connsiteX43" fmla="*/ 509229 w 2480094"/>
              <a:gd name="connsiteY43" fmla="*/ 55093 h 287840"/>
              <a:gd name="connsiteX44" fmla="*/ 635435 w 2480094"/>
              <a:gd name="connsiteY44" fmla="*/ 40806 h 287840"/>
              <a:gd name="connsiteX45" fmla="*/ 756879 w 2480094"/>
              <a:gd name="connsiteY45" fmla="*/ 28900 h 287840"/>
              <a:gd name="connsiteX46" fmla="*/ 868797 w 2480094"/>
              <a:gd name="connsiteY46" fmla="*/ 19374 h 287840"/>
              <a:gd name="connsiteX47" fmla="*/ 980716 w 2480094"/>
              <a:gd name="connsiteY47" fmla="*/ 12231 h 287840"/>
              <a:gd name="connsiteX48" fmla="*/ 1090254 w 2480094"/>
              <a:gd name="connsiteY48" fmla="*/ 7468 h 287840"/>
              <a:gd name="connsiteX49" fmla="*/ 1223604 w 2480094"/>
              <a:gd name="connsiteY49" fmla="*/ 2706 h 287840"/>
              <a:gd name="connsiteX50" fmla="*/ 1392673 w 2480094"/>
              <a:gd name="connsiteY50" fmla="*/ 325 h 28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80094" h="287840">
                <a:moveTo>
                  <a:pt x="1392673" y="325"/>
                </a:moveTo>
                <a:cubicBezTo>
                  <a:pt x="1448235" y="1516"/>
                  <a:pt x="1513720" y="7469"/>
                  <a:pt x="1556979" y="9850"/>
                </a:cubicBezTo>
                <a:cubicBezTo>
                  <a:pt x="1600238" y="12231"/>
                  <a:pt x="1617701" y="12231"/>
                  <a:pt x="1652229" y="14612"/>
                </a:cubicBezTo>
                <a:cubicBezTo>
                  <a:pt x="1686757" y="16993"/>
                  <a:pt x="1723667" y="19771"/>
                  <a:pt x="1764148" y="24137"/>
                </a:cubicBezTo>
                <a:cubicBezTo>
                  <a:pt x="1804629" y="28503"/>
                  <a:pt x="1855032" y="36440"/>
                  <a:pt x="1895116" y="40806"/>
                </a:cubicBezTo>
                <a:cubicBezTo>
                  <a:pt x="1935200" y="45172"/>
                  <a:pt x="1967348" y="47950"/>
                  <a:pt x="2004654" y="50331"/>
                </a:cubicBezTo>
                <a:cubicBezTo>
                  <a:pt x="2041960" y="52712"/>
                  <a:pt x="2079663" y="54299"/>
                  <a:pt x="2118954" y="55093"/>
                </a:cubicBezTo>
                <a:cubicBezTo>
                  <a:pt x="2158245" y="55887"/>
                  <a:pt x="2199917" y="55093"/>
                  <a:pt x="2240398" y="55093"/>
                </a:cubicBezTo>
                <a:cubicBezTo>
                  <a:pt x="2279689" y="53505"/>
                  <a:pt x="2323345" y="48346"/>
                  <a:pt x="2354698" y="45568"/>
                </a:cubicBezTo>
                <a:lnTo>
                  <a:pt x="2428517" y="38425"/>
                </a:lnTo>
                <a:cubicBezTo>
                  <a:pt x="2449154" y="36044"/>
                  <a:pt x="2464236" y="34057"/>
                  <a:pt x="2478523" y="31279"/>
                </a:cubicBezTo>
                <a:lnTo>
                  <a:pt x="2480094" y="30419"/>
                </a:lnTo>
                <a:lnTo>
                  <a:pt x="2480094" y="172453"/>
                </a:lnTo>
                <a:lnTo>
                  <a:pt x="2473760" y="174156"/>
                </a:lnTo>
                <a:cubicBezTo>
                  <a:pt x="2457091" y="177728"/>
                  <a:pt x="2434470" y="182093"/>
                  <a:pt x="2409467" y="186062"/>
                </a:cubicBezTo>
                <a:cubicBezTo>
                  <a:pt x="2384464" y="190031"/>
                  <a:pt x="2354300" y="195190"/>
                  <a:pt x="2323741" y="197968"/>
                </a:cubicBezTo>
                <a:cubicBezTo>
                  <a:pt x="2293182" y="200746"/>
                  <a:pt x="2258257" y="201937"/>
                  <a:pt x="2226110" y="202731"/>
                </a:cubicBezTo>
                <a:cubicBezTo>
                  <a:pt x="2193963" y="203525"/>
                  <a:pt x="2159038" y="203525"/>
                  <a:pt x="2130860" y="202731"/>
                </a:cubicBezTo>
                <a:cubicBezTo>
                  <a:pt x="2102682" y="201937"/>
                  <a:pt x="2084425" y="199555"/>
                  <a:pt x="2057041" y="197968"/>
                </a:cubicBezTo>
                <a:cubicBezTo>
                  <a:pt x="2029657" y="196381"/>
                  <a:pt x="1996717" y="195587"/>
                  <a:pt x="1966554" y="193206"/>
                </a:cubicBezTo>
                <a:cubicBezTo>
                  <a:pt x="1936392" y="190825"/>
                  <a:pt x="1909007" y="188047"/>
                  <a:pt x="1876066" y="183681"/>
                </a:cubicBezTo>
                <a:cubicBezTo>
                  <a:pt x="1843125" y="179315"/>
                  <a:pt x="1804629" y="171378"/>
                  <a:pt x="1768910" y="167012"/>
                </a:cubicBezTo>
                <a:cubicBezTo>
                  <a:pt x="1733191" y="162646"/>
                  <a:pt x="1710173" y="160662"/>
                  <a:pt x="1661754" y="157487"/>
                </a:cubicBezTo>
                <a:cubicBezTo>
                  <a:pt x="1613335" y="154312"/>
                  <a:pt x="1531976" y="149946"/>
                  <a:pt x="1478398" y="147962"/>
                </a:cubicBezTo>
                <a:cubicBezTo>
                  <a:pt x="1424820" y="145978"/>
                  <a:pt x="1386323" y="145581"/>
                  <a:pt x="1340285" y="145581"/>
                </a:cubicBezTo>
                <a:cubicBezTo>
                  <a:pt x="1294247" y="145581"/>
                  <a:pt x="1258528" y="146375"/>
                  <a:pt x="1202172" y="147962"/>
                </a:cubicBezTo>
                <a:lnTo>
                  <a:pt x="1002148" y="155106"/>
                </a:lnTo>
                <a:cubicBezTo>
                  <a:pt x="939442" y="158281"/>
                  <a:pt x="825935" y="167012"/>
                  <a:pt x="825935" y="167012"/>
                </a:cubicBezTo>
                <a:lnTo>
                  <a:pt x="659248" y="181300"/>
                </a:lnTo>
                <a:cubicBezTo>
                  <a:pt x="611226" y="186459"/>
                  <a:pt x="579873" y="192413"/>
                  <a:pt x="537804" y="197969"/>
                </a:cubicBezTo>
                <a:lnTo>
                  <a:pt x="406835" y="214637"/>
                </a:lnTo>
                <a:cubicBezTo>
                  <a:pt x="368338" y="220193"/>
                  <a:pt x="306823" y="231306"/>
                  <a:pt x="306823" y="231306"/>
                </a:cubicBezTo>
                <a:lnTo>
                  <a:pt x="173473" y="252737"/>
                </a:lnTo>
                <a:cubicBezTo>
                  <a:pt x="136961" y="259087"/>
                  <a:pt x="111560" y="264247"/>
                  <a:pt x="87748" y="269406"/>
                </a:cubicBezTo>
                <a:cubicBezTo>
                  <a:pt x="63936" y="274565"/>
                  <a:pt x="46076" y="280518"/>
                  <a:pt x="30598" y="283693"/>
                </a:cubicBezTo>
                <a:cubicBezTo>
                  <a:pt x="22859" y="285281"/>
                  <a:pt x="16608" y="285975"/>
                  <a:pt x="10953" y="286521"/>
                </a:cubicBezTo>
                <a:lnTo>
                  <a:pt x="0" y="287840"/>
                </a:lnTo>
                <a:lnTo>
                  <a:pt x="0" y="139062"/>
                </a:lnTo>
                <a:lnTo>
                  <a:pt x="4404" y="138437"/>
                </a:lnTo>
                <a:cubicBezTo>
                  <a:pt x="29407" y="132881"/>
                  <a:pt x="75047" y="122166"/>
                  <a:pt x="113941" y="114625"/>
                </a:cubicBezTo>
                <a:cubicBezTo>
                  <a:pt x="152835" y="107084"/>
                  <a:pt x="237766" y="93193"/>
                  <a:pt x="237766" y="93193"/>
                </a:cubicBezTo>
                <a:lnTo>
                  <a:pt x="321110" y="81287"/>
                </a:lnTo>
                <a:lnTo>
                  <a:pt x="411598" y="66999"/>
                </a:lnTo>
                <a:cubicBezTo>
                  <a:pt x="442951" y="62633"/>
                  <a:pt x="471923" y="59459"/>
                  <a:pt x="509229" y="55093"/>
                </a:cubicBezTo>
                <a:lnTo>
                  <a:pt x="635435" y="40806"/>
                </a:lnTo>
                <a:lnTo>
                  <a:pt x="756879" y="28900"/>
                </a:lnTo>
                <a:lnTo>
                  <a:pt x="868797" y="19374"/>
                </a:lnTo>
                <a:cubicBezTo>
                  <a:pt x="906103" y="16596"/>
                  <a:pt x="943807" y="14215"/>
                  <a:pt x="980716" y="12231"/>
                </a:cubicBezTo>
                <a:cubicBezTo>
                  <a:pt x="1017625" y="10247"/>
                  <a:pt x="1049773" y="9055"/>
                  <a:pt x="1090254" y="7468"/>
                </a:cubicBezTo>
                <a:lnTo>
                  <a:pt x="1223604" y="2706"/>
                </a:lnTo>
                <a:cubicBezTo>
                  <a:pt x="1274007" y="1516"/>
                  <a:pt x="1337111" y="-866"/>
                  <a:pt x="1392673" y="325"/>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17457" name="直接连接符 317456">
            <a:extLst>
              <a:ext uri="{FF2B5EF4-FFF2-40B4-BE49-F238E27FC236}">
                <a16:creationId xmlns:a16="http://schemas.microsoft.com/office/drawing/2014/main" id="{7A2C2A6F-C40E-E6D5-102F-923F47541083}"/>
              </a:ext>
            </a:extLst>
          </p:cNvPr>
          <p:cNvCxnSpPr/>
          <p:nvPr/>
        </p:nvCxnSpPr>
        <p:spPr>
          <a:xfrm rot="5400000">
            <a:off x="3873374" y="3358262"/>
            <a:ext cx="432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458" name="直接连接符 317457">
            <a:extLst>
              <a:ext uri="{FF2B5EF4-FFF2-40B4-BE49-F238E27FC236}">
                <a16:creationId xmlns:a16="http://schemas.microsoft.com/office/drawing/2014/main" id="{6DB60395-33AE-B50B-0E1E-8DA0C57BD9BF}"/>
              </a:ext>
            </a:extLst>
          </p:cNvPr>
          <p:cNvCxnSpPr/>
          <p:nvPr/>
        </p:nvCxnSpPr>
        <p:spPr>
          <a:xfrm rot="5400000">
            <a:off x="5758180" y="3365671"/>
            <a:ext cx="432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459" name="直接箭头连接符 317458">
            <a:extLst>
              <a:ext uri="{FF2B5EF4-FFF2-40B4-BE49-F238E27FC236}">
                <a16:creationId xmlns:a16="http://schemas.microsoft.com/office/drawing/2014/main" id="{F63F8B19-4AED-C31A-F0FC-7C9B8085A3B5}"/>
              </a:ext>
            </a:extLst>
          </p:cNvPr>
          <p:cNvCxnSpPr/>
          <p:nvPr/>
        </p:nvCxnSpPr>
        <p:spPr>
          <a:xfrm>
            <a:off x="5327626" y="3267235"/>
            <a:ext cx="648000" cy="0"/>
          </a:xfrm>
          <a:prstGeom prst="straightConnector1">
            <a:avLst/>
          </a:prstGeom>
          <a:ln>
            <a:tailEnd type="stealth"/>
          </a:ln>
        </p:spPr>
        <p:style>
          <a:lnRef idx="1">
            <a:schemeClr val="accent1"/>
          </a:lnRef>
          <a:fillRef idx="0">
            <a:schemeClr val="accent1"/>
          </a:fillRef>
          <a:effectRef idx="0">
            <a:schemeClr val="accent1"/>
          </a:effectRef>
          <a:fontRef idx="minor">
            <a:schemeClr val="tx1"/>
          </a:fontRef>
        </p:style>
      </p:cxnSp>
      <p:cxnSp>
        <p:nvCxnSpPr>
          <p:cNvPr id="317460" name="直接箭头连接符 317459">
            <a:extLst>
              <a:ext uri="{FF2B5EF4-FFF2-40B4-BE49-F238E27FC236}">
                <a16:creationId xmlns:a16="http://schemas.microsoft.com/office/drawing/2014/main" id="{97972AB5-4ECF-4EE9-4A36-57CD85A703A4}"/>
              </a:ext>
            </a:extLst>
          </p:cNvPr>
          <p:cNvCxnSpPr/>
          <p:nvPr/>
        </p:nvCxnSpPr>
        <p:spPr>
          <a:xfrm flipH="1">
            <a:off x="4095161" y="3267233"/>
            <a:ext cx="648000" cy="0"/>
          </a:xfrm>
          <a:prstGeom prst="straightConnector1">
            <a:avLst/>
          </a:prstGeom>
          <a:ln>
            <a:tailEnd type="stealth"/>
          </a:ln>
        </p:spPr>
        <p:style>
          <a:lnRef idx="1">
            <a:schemeClr val="accent1"/>
          </a:lnRef>
          <a:fillRef idx="0">
            <a:schemeClr val="accent1"/>
          </a:fillRef>
          <a:effectRef idx="0">
            <a:schemeClr val="accent1"/>
          </a:effectRef>
          <a:fontRef idx="minor">
            <a:schemeClr val="tx1"/>
          </a:fontRef>
        </p:style>
      </p:cxnSp>
      <p:sp>
        <p:nvSpPr>
          <p:cNvPr id="317461" name="矩形 317460">
            <a:extLst>
              <a:ext uri="{FF2B5EF4-FFF2-40B4-BE49-F238E27FC236}">
                <a16:creationId xmlns:a16="http://schemas.microsoft.com/office/drawing/2014/main" id="{9CAC5A08-F64C-FF3F-C570-56566AC2DB90}"/>
              </a:ext>
            </a:extLst>
          </p:cNvPr>
          <p:cNvSpPr/>
          <p:nvPr/>
        </p:nvSpPr>
        <p:spPr>
          <a:xfrm>
            <a:off x="4750571" y="3135292"/>
            <a:ext cx="594193" cy="276999"/>
          </a:xfrm>
          <a:prstGeom prst="rect">
            <a:avLst/>
          </a:prstGeom>
        </p:spPr>
        <p:txBody>
          <a:bodyPr wrap="none" lIns="36000" tIns="0" rIns="36000" bIns="0">
            <a:spAutoFit/>
          </a:bodyPr>
          <a:lstStyle/>
          <a:p>
            <a:r>
              <a:rPr lang="en-US" altLang="zh-CN"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110Å</a:t>
            </a:r>
            <a:endParaRPr lang="zh-CN" altLang="en-US"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cxnSp>
        <p:nvCxnSpPr>
          <p:cNvPr id="317462" name="直接连接符 317461">
            <a:extLst>
              <a:ext uri="{FF2B5EF4-FFF2-40B4-BE49-F238E27FC236}">
                <a16:creationId xmlns:a16="http://schemas.microsoft.com/office/drawing/2014/main" id="{EE565EBA-872A-CF65-DBF0-89D7EFDE0931}"/>
              </a:ext>
            </a:extLst>
          </p:cNvPr>
          <p:cNvCxnSpPr/>
          <p:nvPr/>
        </p:nvCxnSpPr>
        <p:spPr>
          <a:xfrm flipV="1">
            <a:off x="3652318" y="1293717"/>
            <a:ext cx="360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463" name="直接连接符 317462">
            <a:extLst>
              <a:ext uri="{FF2B5EF4-FFF2-40B4-BE49-F238E27FC236}">
                <a16:creationId xmlns:a16="http://schemas.microsoft.com/office/drawing/2014/main" id="{A4CBE262-CEB9-D166-EA3C-011588BF632C}"/>
              </a:ext>
            </a:extLst>
          </p:cNvPr>
          <p:cNvCxnSpPr/>
          <p:nvPr/>
        </p:nvCxnSpPr>
        <p:spPr>
          <a:xfrm flipV="1">
            <a:off x="3650373" y="2970809"/>
            <a:ext cx="360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464" name="直接箭头连接符 317463">
            <a:extLst>
              <a:ext uri="{FF2B5EF4-FFF2-40B4-BE49-F238E27FC236}">
                <a16:creationId xmlns:a16="http://schemas.microsoft.com/office/drawing/2014/main" id="{7EFA447D-D553-C22F-9FCF-462DC05B4206}"/>
              </a:ext>
            </a:extLst>
          </p:cNvPr>
          <p:cNvCxnSpPr/>
          <p:nvPr/>
        </p:nvCxnSpPr>
        <p:spPr>
          <a:xfrm rot="5400000">
            <a:off x="3510101" y="2644859"/>
            <a:ext cx="648000" cy="0"/>
          </a:xfrm>
          <a:prstGeom prst="straightConnector1">
            <a:avLst/>
          </a:prstGeom>
          <a:ln>
            <a:tailEnd type="stealth"/>
          </a:ln>
        </p:spPr>
        <p:style>
          <a:lnRef idx="1">
            <a:schemeClr val="accent1"/>
          </a:lnRef>
          <a:fillRef idx="0">
            <a:schemeClr val="accent1"/>
          </a:fillRef>
          <a:effectRef idx="0">
            <a:schemeClr val="accent1"/>
          </a:effectRef>
          <a:fontRef idx="minor">
            <a:schemeClr val="tx1"/>
          </a:fontRef>
        </p:style>
      </p:cxnSp>
      <p:cxnSp>
        <p:nvCxnSpPr>
          <p:cNvPr id="317465" name="直接箭头连接符 317464">
            <a:extLst>
              <a:ext uri="{FF2B5EF4-FFF2-40B4-BE49-F238E27FC236}">
                <a16:creationId xmlns:a16="http://schemas.microsoft.com/office/drawing/2014/main" id="{8008784F-E400-C608-5F77-9503FF98D827}"/>
              </a:ext>
            </a:extLst>
          </p:cNvPr>
          <p:cNvCxnSpPr/>
          <p:nvPr/>
        </p:nvCxnSpPr>
        <p:spPr>
          <a:xfrm rot="16200000" flipV="1">
            <a:off x="3509291" y="1619667"/>
            <a:ext cx="648000" cy="0"/>
          </a:xfrm>
          <a:prstGeom prst="straightConnector1">
            <a:avLst/>
          </a:prstGeom>
          <a:ln>
            <a:tailEnd type="stealth"/>
          </a:ln>
        </p:spPr>
        <p:style>
          <a:lnRef idx="1">
            <a:schemeClr val="accent1"/>
          </a:lnRef>
          <a:fillRef idx="0">
            <a:schemeClr val="accent1"/>
          </a:fillRef>
          <a:effectRef idx="0">
            <a:schemeClr val="accent1"/>
          </a:effectRef>
          <a:fontRef idx="minor">
            <a:schemeClr val="tx1"/>
          </a:fontRef>
        </p:style>
      </p:cxnSp>
      <p:sp>
        <p:nvSpPr>
          <p:cNvPr id="317466" name="矩形 317465">
            <a:extLst>
              <a:ext uri="{FF2B5EF4-FFF2-40B4-BE49-F238E27FC236}">
                <a16:creationId xmlns:a16="http://schemas.microsoft.com/office/drawing/2014/main" id="{5B57BA21-79FB-D222-1338-ECD62634B125}"/>
              </a:ext>
            </a:extLst>
          </p:cNvPr>
          <p:cNvSpPr/>
          <p:nvPr/>
        </p:nvSpPr>
        <p:spPr>
          <a:xfrm>
            <a:off x="3601359" y="1969280"/>
            <a:ext cx="483072" cy="276999"/>
          </a:xfrm>
          <a:prstGeom prst="rect">
            <a:avLst/>
          </a:prstGeom>
        </p:spPr>
        <p:txBody>
          <a:bodyPr wrap="none" lIns="36000" tIns="0" rIns="36000" bIns="0">
            <a:spAutoFit/>
          </a:bodyPr>
          <a:lstStyle/>
          <a:p>
            <a:r>
              <a:rPr lang="en-US" altLang="zh-CN"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55Å</a:t>
            </a:r>
            <a:endParaRPr lang="zh-CN" altLang="en-US"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317467" name="矩形 317466">
            <a:extLst>
              <a:ext uri="{FF2B5EF4-FFF2-40B4-BE49-F238E27FC236}">
                <a16:creationId xmlns:a16="http://schemas.microsoft.com/office/drawing/2014/main" id="{16915E78-D537-4BD3-ABA5-9B61B8BCB608}"/>
              </a:ext>
            </a:extLst>
          </p:cNvPr>
          <p:cNvSpPr/>
          <p:nvPr/>
        </p:nvSpPr>
        <p:spPr>
          <a:xfrm>
            <a:off x="5346216" y="2888190"/>
            <a:ext cx="1146468" cy="369332"/>
          </a:xfrm>
          <a:prstGeom prst="rect">
            <a:avLst/>
          </a:prstGeom>
        </p:spPr>
        <p:txBody>
          <a:bodyPr wrap="non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连接</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endParaRPr lang="zh-CN" altLang="en-US" dirty="0">
              <a:latin typeface="Times New Roman" panose="02020603050405020304" pitchFamily="18" charset="0"/>
              <a:ea typeface="方正姚体" panose="02010601030101010101" pitchFamily="2" charset="-122"/>
            </a:endParaRPr>
          </a:p>
        </p:txBody>
      </p:sp>
      <p:sp>
        <p:nvSpPr>
          <p:cNvPr id="317468" name="矩形 317467">
            <a:extLst>
              <a:ext uri="{FF2B5EF4-FFF2-40B4-BE49-F238E27FC236}">
                <a16:creationId xmlns:a16="http://schemas.microsoft.com/office/drawing/2014/main" id="{0D45C8FB-14E3-1CE4-30FD-A047E3967103}"/>
              </a:ext>
            </a:extLst>
          </p:cNvPr>
          <p:cNvSpPr/>
          <p:nvPr/>
        </p:nvSpPr>
        <p:spPr>
          <a:xfrm>
            <a:off x="5189506" y="947786"/>
            <a:ext cx="1146468" cy="369332"/>
          </a:xfrm>
          <a:prstGeom prst="rect">
            <a:avLst/>
          </a:prstGeom>
        </p:spPr>
        <p:txBody>
          <a:bodyPr wrap="non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核心</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endParaRPr lang="zh-CN" altLang="en-US" dirty="0">
              <a:latin typeface="Times New Roman" panose="02020603050405020304" pitchFamily="18" charset="0"/>
              <a:ea typeface="方正姚体" panose="02010601030101010101" pitchFamily="2" charset="-122"/>
            </a:endParaRPr>
          </a:p>
        </p:txBody>
      </p:sp>
      <p:sp>
        <p:nvSpPr>
          <p:cNvPr id="317469" name="矩形 317468">
            <a:extLst>
              <a:ext uri="{FF2B5EF4-FFF2-40B4-BE49-F238E27FC236}">
                <a16:creationId xmlns:a16="http://schemas.microsoft.com/office/drawing/2014/main" id="{A59BC660-7073-A3A6-9FF4-30F82BA42BE9}"/>
              </a:ext>
            </a:extLst>
          </p:cNvPr>
          <p:cNvSpPr/>
          <p:nvPr/>
        </p:nvSpPr>
        <p:spPr>
          <a:xfrm>
            <a:off x="6992851" y="3662642"/>
            <a:ext cx="877163" cy="369332"/>
          </a:xfrm>
          <a:prstGeom prst="rect">
            <a:avLst/>
          </a:prstGeom>
        </p:spPr>
        <p:txBody>
          <a:bodyPr wrap="non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核小体</a:t>
            </a:r>
          </a:p>
        </p:txBody>
      </p:sp>
      <p:sp>
        <p:nvSpPr>
          <p:cNvPr id="317470" name="任意多边形 58">
            <a:extLst>
              <a:ext uri="{FF2B5EF4-FFF2-40B4-BE49-F238E27FC236}">
                <a16:creationId xmlns:a16="http://schemas.microsoft.com/office/drawing/2014/main" id="{C234EA07-6F85-64AC-438F-DFE33B194688}"/>
              </a:ext>
            </a:extLst>
          </p:cNvPr>
          <p:cNvSpPr/>
          <p:nvPr/>
        </p:nvSpPr>
        <p:spPr>
          <a:xfrm>
            <a:off x="4250155" y="2517355"/>
            <a:ext cx="3566695" cy="430878"/>
          </a:xfrm>
          <a:custGeom>
            <a:avLst/>
            <a:gdLst>
              <a:gd name="connsiteX0" fmla="*/ 0 w 3566695"/>
              <a:gd name="connsiteY0" fmla="*/ 0 h 430878"/>
              <a:gd name="connsiteX1" fmla="*/ 3493 w 3566695"/>
              <a:gd name="connsiteY1" fmla="*/ 3735 h 430878"/>
              <a:gd name="connsiteX2" fmla="*/ 14912 w 3566695"/>
              <a:gd name="connsiteY2" fmla="*/ 14606 h 430878"/>
              <a:gd name="connsiteX3" fmla="*/ 58836 w 3566695"/>
              <a:gd name="connsiteY3" fmla="*/ 51502 h 430878"/>
              <a:gd name="connsiteX4" fmla="*/ 106272 w 3566695"/>
              <a:gd name="connsiteY4" fmla="*/ 84883 h 430878"/>
              <a:gd name="connsiteX5" fmla="*/ 150196 w 3566695"/>
              <a:gd name="connsiteY5" fmla="*/ 116508 h 430878"/>
              <a:gd name="connsiteX6" fmla="*/ 218715 w 3566695"/>
              <a:gd name="connsiteY6" fmla="*/ 153403 h 430878"/>
              <a:gd name="connsiteX7" fmla="*/ 299534 w 3566695"/>
              <a:gd name="connsiteY7" fmla="*/ 190298 h 430878"/>
              <a:gd name="connsiteX8" fmla="*/ 396164 w 3566695"/>
              <a:gd name="connsiteY8" fmla="*/ 223680 h 430878"/>
              <a:gd name="connsiteX9" fmla="*/ 496308 w 3566695"/>
              <a:gd name="connsiteY9" fmla="*/ 248277 h 430878"/>
              <a:gd name="connsiteX10" fmla="*/ 629834 w 3566695"/>
              <a:gd name="connsiteY10" fmla="*/ 272874 h 430878"/>
              <a:gd name="connsiteX11" fmla="*/ 728222 w 3566695"/>
              <a:gd name="connsiteY11" fmla="*/ 288687 h 430878"/>
              <a:gd name="connsiteX12" fmla="*/ 817825 w 3566695"/>
              <a:gd name="connsiteY12" fmla="*/ 297471 h 430878"/>
              <a:gd name="connsiteX13" fmla="*/ 895129 w 3566695"/>
              <a:gd name="connsiteY13" fmla="*/ 304499 h 430878"/>
              <a:gd name="connsiteX14" fmla="*/ 986489 w 3566695"/>
              <a:gd name="connsiteY14" fmla="*/ 309769 h 430878"/>
              <a:gd name="connsiteX15" fmla="*/ 1090147 w 3566695"/>
              <a:gd name="connsiteY15" fmla="*/ 315040 h 430878"/>
              <a:gd name="connsiteX16" fmla="*/ 1188534 w 3566695"/>
              <a:gd name="connsiteY16" fmla="*/ 317305 h 430878"/>
              <a:gd name="connsiteX17" fmla="*/ 1278021 w 3566695"/>
              <a:gd name="connsiteY17" fmla="*/ 319570 h 430878"/>
              <a:gd name="connsiteX18" fmla="*/ 1367509 w 3566695"/>
              <a:gd name="connsiteY18" fmla="*/ 319454 h 430878"/>
              <a:gd name="connsiteX19" fmla="*/ 1459884 w 3566695"/>
              <a:gd name="connsiteY19" fmla="*/ 318713 h 430878"/>
              <a:gd name="connsiteX20" fmla="*/ 1537858 w 3566695"/>
              <a:gd name="connsiteY20" fmla="*/ 316724 h 430878"/>
              <a:gd name="connsiteX21" fmla="*/ 1594355 w 3566695"/>
              <a:gd name="connsiteY21" fmla="*/ 311847 h 430878"/>
              <a:gd name="connsiteX22" fmla="*/ 1650184 w 3566695"/>
              <a:gd name="connsiteY22" fmla="*/ 308216 h 430878"/>
              <a:gd name="connsiteX23" fmla="*/ 1691606 w 3566695"/>
              <a:gd name="connsiteY23" fmla="*/ 305212 h 430878"/>
              <a:gd name="connsiteX24" fmla="*/ 1739224 w 3566695"/>
              <a:gd name="connsiteY24" fmla="*/ 298778 h 430878"/>
              <a:gd name="connsiteX25" fmla="*/ 1739232 w 3566695"/>
              <a:gd name="connsiteY25" fmla="*/ 299860 h 430878"/>
              <a:gd name="connsiteX26" fmla="*/ 1778198 w 3566695"/>
              <a:gd name="connsiteY26" fmla="*/ 294937 h 430878"/>
              <a:gd name="connsiteX27" fmla="*/ 1830440 w 3566695"/>
              <a:gd name="connsiteY27" fmla="*/ 286894 h 430878"/>
              <a:gd name="connsiteX28" fmla="*/ 1897987 w 3566695"/>
              <a:gd name="connsiteY28" fmla="*/ 275843 h 430878"/>
              <a:gd name="connsiteX29" fmla="*/ 1971385 w 3566695"/>
              <a:gd name="connsiteY29" fmla="*/ 259916 h 430878"/>
              <a:gd name="connsiteX30" fmla="*/ 2040531 w 3566695"/>
              <a:gd name="connsiteY30" fmla="*/ 246992 h 430878"/>
              <a:gd name="connsiteX31" fmla="*/ 2112564 w 3566695"/>
              <a:gd name="connsiteY31" fmla="*/ 238207 h 430878"/>
              <a:gd name="connsiteX32" fmla="*/ 2205681 w 3566695"/>
              <a:gd name="connsiteY32" fmla="*/ 227666 h 430878"/>
              <a:gd name="connsiteX33" fmla="*/ 2295284 w 3566695"/>
              <a:gd name="connsiteY33" fmla="*/ 218882 h 430878"/>
              <a:gd name="connsiteX34" fmla="*/ 2377858 w 3566695"/>
              <a:gd name="connsiteY34" fmla="*/ 211854 h 430878"/>
              <a:gd name="connsiteX35" fmla="*/ 2460434 w 3566695"/>
              <a:gd name="connsiteY35" fmla="*/ 206583 h 430878"/>
              <a:gd name="connsiteX36" fmla="*/ 2541252 w 3566695"/>
              <a:gd name="connsiteY36" fmla="*/ 203069 h 430878"/>
              <a:gd name="connsiteX37" fmla="*/ 2639640 w 3566695"/>
              <a:gd name="connsiteY37" fmla="*/ 199556 h 430878"/>
              <a:gd name="connsiteX38" fmla="*/ 2764381 w 3566695"/>
              <a:gd name="connsiteY38" fmla="*/ 197799 h 430878"/>
              <a:gd name="connsiteX39" fmla="*/ 2885608 w 3566695"/>
              <a:gd name="connsiteY39" fmla="*/ 204827 h 430878"/>
              <a:gd name="connsiteX40" fmla="*/ 2955885 w 3566695"/>
              <a:gd name="connsiteY40" fmla="*/ 208340 h 430878"/>
              <a:gd name="connsiteX41" fmla="*/ 3038461 w 3566695"/>
              <a:gd name="connsiteY41" fmla="*/ 215368 h 430878"/>
              <a:gd name="connsiteX42" fmla="*/ 3135090 w 3566695"/>
              <a:gd name="connsiteY42" fmla="*/ 227666 h 430878"/>
              <a:gd name="connsiteX43" fmla="*/ 3215909 w 3566695"/>
              <a:gd name="connsiteY43" fmla="*/ 234694 h 430878"/>
              <a:gd name="connsiteX44" fmla="*/ 3300241 w 3566695"/>
              <a:gd name="connsiteY44" fmla="*/ 238207 h 430878"/>
              <a:gd name="connsiteX45" fmla="*/ 3389844 w 3566695"/>
              <a:gd name="connsiteY45" fmla="*/ 238207 h 430878"/>
              <a:gd name="connsiteX46" fmla="*/ 3474176 w 3566695"/>
              <a:gd name="connsiteY46" fmla="*/ 231180 h 430878"/>
              <a:gd name="connsiteX47" fmla="*/ 3528641 w 3566695"/>
              <a:gd name="connsiteY47" fmla="*/ 225910 h 430878"/>
              <a:gd name="connsiteX48" fmla="*/ 3565536 w 3566695"/>
              <a:gd name="connsiteY48" fmla="*/ 220637 h 430878"/>
              <a:gd name="connsiteX49" fmla="*/ 3566695 w 3566695"/>
              <a:gd name="connsiteY49" fmla="*/ 220003 h 430878"/>
              <a:gd name="connsiteX50" fmla="*/ 3566695 w 3566695"/>
              <a:gd name="connsiteY50" fmla="*/ 324797 h 430878"/>
              <a:gd name="connsiteX51" fmla="*/ 3562022 w 3566695"/>
              <a:gd name="connsiteY51" fmla="*/ 326054 h 430878"/>
              <a:gd name="connsiteX52" fmla="*/ 3514586 w 3566695"/>
              <a:gd name="connsiteY52" fmla="*/ 334838 h 430878"/>
              <a:gd name="connsiteX53" fmla="*/ 3451336 w 3566695"/>
              <a:gd name="connsiteY53" fmla="*/ 343622 h 430878"/>
              <a:gd name="connsiteX54" fmla="*/ 3379302 w 3566695"/>
              <a:gd name="connsiteY54" fmla="*/ 347137 h 430878"/>
              <a:gd name="connsiteX55" fmla="*/ 3309026 w 3566695"/>
              <a:gd name="connsiteY55" fmla="*/ 347137 h 430878"/>
              <a:gd name="connsiteX56" fmla="*/ 3254561 w 3566695"/>
              <a:gd name="connsiteY56" fmla="*/ 343622 h 430878"/>
              <a:gd name="connsiteX57" fmla="*/ 3187798 w 3566695"/>
              <a:gd name="connsiteY57" fmla="*/ 340109 h 430878"/>
              <a:gd name="connsiteX58" fmla="*/ 3121035 w 3566695"/>
              <a:gd name="connsiteY58" fmla="*/ 333081 h 430878"/>
              <a:gd name="connsiteX59" fmla="*/ 3041974 w 3566695"/>
              <a:gd name="connsiteY59" fmla="*/ 320783 h 430878"/>
              <a:gd name="connsiteX60" fmla="*/ 2962913 w 3566695"/>
              <a:gd name="connsiteY60" fmla="*/ 313755 h 430878"/>
              <a:gd name="connsiteX61" fmla="*/ 2827630 w 3566695"/>
              <a:gd name="connsiteY61" fmla="*/ 306727 h 430878"/>
              <a:gd name="connsiteX62" fmla="*/ 2725729 w 3566695"/>
              <a:gd name="connsiteY62" fmla="*/ 304971 h 430878"/>
              <a:gd name="connsiteX63" fmla="*/ 2623827 w 3566695"/>
              <a:gd name="connsiteY63" fmla="*/ 306727 h 430878"/>
              <a:gd name="connsiteX64" fmla="*/ 2476247 w 3566695"/>
              <a:gd name="connsiteY64" fmla="*/ 311998 h 430878"/>
              <a:gd name="connsiteX65" fmla="*/ 2346234 w 3566695"/>
              <a:gd name="connsiteY65" fmla="*/ 320783 h 430878"/>
              <a:gd name="connsiteX66" fmla="*/ 2223250 w 3566695"/>
              <a:gd name="connsiteY66" fmla="*/ 331325 h 430878"/>
              <a:gd name="connsiteX67" fmla="*/ 2133647 w 3566695"/>
              <a:gd name="connsiteY67" fmla="*/ 343623 h 430878"/>
              <a:gd name="connsiteX68" fmla="*/ 2037017 w 3566695"/>
              <a:gd name="connsiteY68" fmla="*/ 355921 h 430878"/>
              <a:gd name="connsiteX69" fmla="*/ 1963226 w 3566695"/>
              <a:gd name="connsiteY69" fmla="*/ 368220 h 430878"/>
              <a:gd name="connsiteX70" fmla="*/ 1879126 w 3566695"/>
              <a:gd name="connsiteY70" fmla="*/ 386413 h 430878"/>
              <a:gd name="connsiteX71" fmla="*/ 1827785 w 3566695"/>
              <a:gd name="connsiteY71" fmla="*/ 396330 h 430878"/>
              <a:gd name="connsiteX72" fmla="*/ 1783238 w 3566695"/>
              <a:gd name="connsiteY72" fmla="*/ 404490 h 430878"/>
              <a:gd name="connsiteX73" fmla="*/ 1744930 w 3566695"/>
              <a:gd name="connsiteY73" fmla="*/ 408958 h 430878"/>
              <a:gd name="connsiteX74" fmla="*/ 1736848 w 3566695"/>
              <a:gd name="connsiteY74" fmla="*/ 409931 h 430878"/>
              <a:gd name="connsiteX75" fmla="*/ 1736848 w 3566695"/>
              <a:gd name="connsiteY75" fmla="*/ 409349 h 430878"/>
              <a:gd name="connsiteX76" fmla="*/ 1682787 w 3566695"/>
              <a:gd name="connsiteY76" fmla="*/ 414833 h 430878"/>
              <a:gd name="connsiteX77" fmla="*/ 1624452 w 3566695"/>
              <a:gd name="connsiteY77" fmla="*/ 418902 h 430878"/>
              <a:gd name="connsiteX78" fmla="*/ 1562571 w 3566695"/>
              <a:gd name="connsiteY78" fmla="*/ 421402 h 430878"/>
              <a:gd name="connsiteX79" fmla="*/ 1474956 w 3566695"/>
              <a:gd name="connsiteY79" fmla="*/ 425770 h 430878"/>
              <a:gd name="connsiteX80" fmla="*/ 1386834 w 3566695"/>
              <a:gd name="connsiteY80" fmla="*/ 429514 h 430878"/>
              <a:gd name="connsiteX81" fmla="*/ 1290945 w 3566695"/>
              <a:gd name="connsiteY81" fmla="*/ 430878 h 430878"/>
              <a:gd name="connsiteX82" fmla="*/ 1190916 w 3566695"/>
              <a:gd name="connsiteY82" fmla="*/ 428616 h 430878"/>
              <a:gd name="connsiteX83" fmla="*/ 1105959 w 3566695"/>
              <a:gd name="connsiteY83" fmla="*/ 425726 h 430878"/>
              <a:gd name="connsiteX84" fmla="*/ 1025141 w 3566695"/>
              <a:gd name="connsiteY84" fmla="*/ 422212 h 430878"/>
              <a:gd name="connsiteX85" fmla="*/ 914455 w 3566695"/>
              <a:gd name="connsiteY85" fmla="*/ 416942 h 430878"/>
              <a:gd name="connsiteX86" fmla="*/ 809040 w 3566695"/>
              <a:gd name="connsiteY86" fmla="*/ 408156 h 430878"/>
              <a:gd name="connsiteX87" fmla="*/ 740520 w 3566695"/>
              <a:gd name="connsiteY87" fmla="*/ 399372 h 430878"/>
              <a:gd name="connsiteX88" fmla="*/ 652674 w 3566695"/>
              <a:gd name="connsiteY88" fmla="*/ 387073 h 430878"/>
              <a:gd name="connsiteX89" fmla="*/ 561314 w 3566695"/>
              <a:gd name="connsiteY89" fmla="*/ 369505 h 430878"/>
              <a:gd name="connsiteX90" fmla="*/ 459413 w 3566695"/>
              <a:gd name="connsiteY90" fmla="*/ 346665 h 430878"/>
              <a:gd name="connsiteX91" fmla="*/ 399678 w 3566695"/>
              <a:gd name="connsiteY91" fmla="*/ 329095 h 430878"/>
              <a:gd name="connsiteX92" fmla="*/ 329401 w 3566695"/>
              <a:gd name="connsiteY92" fmla="*/ 306256 h 430878"/>
              <a:gd name="connsiteX93" fmla="*/ 269666 w 3566695"/>
              <a:gd name="connsiteY93" fmla="*/ 278145 h 430878"/>
              <a:gd name="connsiteX94" fmla="*/ 231014 w 3566695"/>
              <a:gd name="connsiteY94" fmla="*/ 260575 h 430878"/>
              <a:gd name="connsiteX95" fmla="*/ 190604 w 3566695"/>
              <a:gd name="connsiteY95" fmla="*/ 243006 h 430878"/>
              <a:gd name="connsiteX96" fmla="*/ 158980 w 3566695"/>
              <a:gd name="connsiteY96" fmla="*/ 225437 h 430878"/>
              <a:gd name="connsiteX97" fmla="*/ 122085 w 3566695"/>
              <a:gd name="connsiteY97" fmla="*/ 202597 h 430878"/>
              <a:gd name="connsiteX98" fmla="*/ 83432 w 3566695"/>
              <a:gd name="connsiteY98" fmla="*/ 178000 h 430878"/>
              <a:gd name="connsiteX99" fmla="*/ 34239 w 3566695"/>
              <a:gd name="connsiteY99" fmla="*/ 141105 h 430878"/>
              <a:gd name="connsiteX100" fmla="*/ 11838 w 3566695"/>
              <a:gd name="connsiteY100" fmla="*/ 122987 h 430878"/>
              <a:gd name="connsiteX101" fmla="*/ 0 w 3566695"/>
              <a:gd name="connsiteY101" fmla="*/ 112953 h 4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566695" h="430878">
                <a:moveTo>
                  <a:pt x="0" y="0"/>
                </a:moveTo>
                <a:lnTo>
                  <a:pt x="3493" y="3735"/>
                </a:lnTo>
                <a:cubicBezTo>
                  <a:pt x="6275" y="6627"/>
                  <a:pt x="9642" y="9921"/>
                  <a:pt x="14912" y="14606"/>
                </a:cubicBezTo>
                <a:cubicBezTo>
                  <a:pt x="25454" y="23977"/>
                  <a:pt x="43610" y="39789"/>
                  <a:pt x="58836" y="51502"/>
                </a:cubicBezTo>
                <a:cubicBezTo>
                  <a:pt x="74063" y="63215"/>
                  <a:pt x="91046" y="74049"/>
                  <a:pt x="106272" y="84883"/>
                </a:cubicBezTo>
                <a:cubicBezTo>
                  <a:pt x="106272" y="84883"/>
                  <a:pt x="131455" y="105088"/>
                  <a:pt x="150196" y="116508"/>
                </a:cubicBezTo>
                <a:cubicBezTo>
                  <a:pt x="168936" y="127928"/>
                  <a:pt x="193826" y="141105"/>
                  <a:pt x="218715" y="153403"/>
                </a:cubicBezTo>
                <a:cubicBezTo>
                  <a:pt x="243604" y="165702"/>
                  <a:pt x="269959" y="178585"/>
                  <a:pt x="299534" y="190298"/>
                </a:cubicBezTo>
                <a:cubicBezTo>
                  <a:pt x="329109" y="202011"/>
                  <a:pt x="363369" y="214017"/>
                  <a:pt x="396164" y="223680"/>
                </a:cubicBezTo>
                <a:cubicBezTo>
                  <a:pt x="428960" y="233343"/>
                  <a:pt x="457364" y="240078"/>
                  <a:pt x="496308" y="248277"/>
                </a:cubicBezTo>
                <a:cubicBezTo>
                  <a:pt x="535253" y="256477"/>
                  <a:pt x="591182" y="266139"/>
                  <a:pt x="629834" y="272874"/>
                </a:cubicBezTo>
                <a:cubicBezTo>
                  <a:pt x="668486" y="279609"/>
                  <a:pt x="696890" y="284587"/>
                  <a:pt x="728222" y="288687"/>
                </a:cubicBezTo>
                <a:lnTo>
                  <a:pt x="817825" y="297471"/>
                </a:lnTo>
                <a:cubicBezTo>
                  <a:pt x="845643" y="300107"/>
                  <a:pt x="867019" y="302449"/>
                  <a:pt x="895129" y="304499"/>
                </a:cubicBezTo>
                <a:lnTo>
                  <a:pt x="986489" y="309769"/>
                </a:lnTo>
                <a:lnTo>
                  <a:pt x="1090147" y="315040"/>
                </a:lnTo>
                <a:lnTo>
                  <a:pt x="1188534" y="317305"/>
                </a:lnTo>
                <a:lnTo>
                  <a:pt x="1278021" y="319570"/>
                </a:lnTo>
                <a:lnTo>
                  <a:pt x="1367509" y="319454"/>
                </a:lnTo>
                <a:lnTo>
                  <a:pt x="1459884" y="318713"/>
                </a:lnTo>
                <a:lnTo>
                  <a:pt x="1537858" y="316724"/>
                </a:lnTo>
                <a:lnTo>
                  <a:pt x="1594355" y="311847"/>
                </a:lnTo>
                <a:cubicBezTo>
                  <a:pt x="1610583" y="311431"/>
                  <a:pt x="1633976" y="309322"/>
                  <a:pt x="1650184" y="308216"/>
                </a:cubicBezTo>
                <a:cubicBezTo>
                  <a:pt x="1666392" y="307110"/>
                  <a:pt x="1688128" y="304626"/>
                  <a:pt x="1691606" y="305212"/>
                </a:cubicBezTo>
                <a:lnTo>
                  <a:pt x="1739224" y="298778"/>
                </a:lnTo>
                <a:lnTo>
                  <a:pt x="1739232" y="299860"/>
                </a:lnTo>
                <a:lnTo>
                  <a:pt x="1778198" y="294937"/>
                </a:lnTo>
                <a:cubicBezTo>
                  <a:pt x="1795611" y="291462"/>
                  <a:pt x="1810475" y="290076"/>
                  <a:pt x="1830440" y="286894"/>
                </a:cubicBezTo>
                <a:lnTo>
                  <a:pt x="1897987" y="275843"/>
                </a:lnTo>
                <a:lnTo>
                  <a:pt x="1971385" y="259916"/>
                </a:lnTo>
                <a:lnTo>
                  <a:pt x="2040531" y="246992"/>
                </a:lnTo>
                <a:cubicBezTo>
                  <a:pt x="2063663" y="243771"/>
                  <a:pt x="2085039" y="241429"/>
                  <a:pt x="2112564" y="238207"/>
                </a:cubicBezTo>
                <a:lnTo>
                  <a:pt x="2205681" y="227666"/>
                </a:lnTo>
                <a:lnTo>
                  <a:pt x="2295284" y="218882"/>
                </a:lnTo>
                <a:lnTo>
                  <a:pt x="2377858" y="211854"/>
                </a:lnTo>
                <a:cubicBezTo>
                  <a:pt x="2405383" y="209804"/>
                  <a:pt x="2433202" y="208047"/>
                  <a:pt x="2460434" y="206583"/>
                </a:cubicBezTo>
                <a:cubicBezTo>
                  <a:pt x="2487666" y="205119"/>
                  <a:pt x="2511385" y="204240"/>
                  <a:pt x="2541252" y="203069"/>
                </a:cubicBezTo>
                <a:lnTo>
                  <a:pt x="2639640" y="199556"/>
                </a:lnTo>
                <a:cubicBezTo>
                  <a:pt x="2676828" y="198678"/>
                  <a:pt x="2723387" y="196920"/>
                  <a:pt x="2764381" y="197799"/>
                </a:cubicBezTo>
                <a:cubicBezTo>
                  <a:pt x="2805376" y="198678"/>
                  <a:pt x="2853691" y="203070"/>
                  <a:pt x="2885608" y="204827"/>
                </a:cubicBezTo>
                <a:cubicBezTo>
                  <a:pt x="2917525" y="206583"/>
                  <a:pt x="2930410" y="206583"/>
                  <a:pt x="2955885" y="208340"/>
                </a:cubicBezTo>
                <a:cubicBezTo>
                  <a:pt x="2981360" y="210097"/>
                  <a:pt x="3008593" y="212146"/>
                  <a:pt x="3038461" y="215368"/>
                </a:cubicBezTo>
                <a:cubicBezTo>
                  <a:pt x="3068328" y="218589"/>
                  <a:pt x="3105516" y="224445"/>
                  <a:pt x="3135090" y="227666"/>
                </a:cubicBezTo>
                <a:cubicBezTo>
                  <a:pt x="3164665" y="230888"/>
                  <a:pt x="3188384" y="232937"/>
                  <a:pt x="3215909" y="234694"/>
                </a:cubicBezTo>
                <a:cubicBezTo>
                  <a:pt x="3243434" y="236451"/>
                  <a:pt x="3271252" y="237622"/>
                  <a:pt x="3300241" y="238207"/>
                </a:cubicBezTo>
                <a:cubicBezTo>
                  <a:pt x="3329231" y="238793"/>
                  <a:pt x="3359977" y="238207"/>
                  <a:pt x="3389844" y="238207"/>
                </a:cubicBezTo>
                <a:cubicBezTo>
                  <a:pt x="3418834" y="237036"/>
                  <a:pt x="3451044" y="233229"/>
                  <a:pt x="3474176" y="231180"/>
                </a:cubicBezTo>
                <a:lnTo>
                  <a:pt x="3528641" y="225910"/>
                </a:lnTo>
                <a:cubicBezTo>
                  <a:pt x="3543867" y="224153"/>
                  <a:pt x="3554995" y="222687"/>
                  <a:pt x="3565536" y="220637"/>
                </a:cubicBezTo>
                <a:lnTo>
                  <a:pt x="3566695" y="220003"/>
                </a:lnTo>
                <a:lnTo>
                  <a:pt x="3566695" y="324797"/>
                </a:lnTo>
                <a:lnTo>
                  <a:pt x="3562022" y="326054"/>
                </a:lnTo>
                <a:cubicBezTo>
                  <a:pt x="3549723" y="328689"/>
                  <a:pt x="3533033" y="331910"/>
                  <a:pt x="3514586" y="334838"/>
                </a:cubicBezTo>
                <a:cubicBezTo>
                  <a:pt x="3496138" y="337766"/>
                  <a:pt x="3473883" y="341573"/>
                  <a:pt x="3451336" y="343622"/>
                </a:cubicBezTo>
                <a:cubicBezTo>
                  <a:pt x="3428789" y="345672"/>
                  <a:pt x="3403021" y="346551"/>
                  <a:pt x="3379302" y="347137"/>
                </a:cubicBezTo>
                <a:cubicBezTo>
                  <a:pt x="3355584" y="347722"/>
                  <a:pt x="3329816" y="347722"/>
                  <a:pt x="3309026" y="347137"/>
                </a:cubicBezTo>
                <a:cubicBezTo>
                  <a:pt x="3288235" y="346551"/>
                  <a:pt x="3274765" y="344793"/>
                  <a:pt x="3254561" y="343622"/>
                </a:cubicBezTo>
                <a:cubicBezTo>
                  <a:pt x="3234357" y="342452"/>
                  <a:pt x="3210053" y="341866"/>
                  <a:pt x="3187798" y="340109"/>
                </a:cubicBezTo>
                <a:cubicBezTo>
                  <a:pt x="3165544" y="338352"/>
                  <a:pt x="3145339" y="336303"/>
                  <a:pt x="3121035" y="333081"/>
                </a:cubicBezTo>
                <a:cubicBezTo>
                  <a:pt x="3096731" y="329860"/>
                  <a:pt x="3068328" y="324004"/>
                  <a:pt x="3041974" y="320783"/>
                </a:cubicBezTo>
                <a:cubicBezTo>
                  <a:pt x="3015620" y="317561"/>
                  <a:pt x="2998637" y="316098"/>
                  <a:pt x="2962913" y="313755"/>
                </a:cubicBezTo>
                <a:cubicBezTo>
                  <a:pt x="2927189" y="311412"/>
                  <a:pt x="2867161" y="308191"/>
                  <a:pt x="2827630" y="306727"/>
                </a:cubicBezTo>
                <a:cubicBezTo>
                  <a:pt x="2788100" y="305264"/>
                  <a:pt x="2759696" y="304971"/>
                  <a:pt x="2725729" y="304971"/>
                </a:cubicBezTo>
                <a:cubicBezTo>
                  <a:pt x="2691761" y="304971"/>
                  <a:pt x="2665407" y="305556"/>
                  <a:pt x="2623827" y="306727"/>
                </a:cubicBezTo>
                <a:lnTo>
                  <a:pt x="2476247" y="311998"/>
                </a:lnTo>
                <a:cubicBezTo>
                  <a:pt x="2429981" y="314341"/>
                  <a:pt x="2346234" y="320783"/>
                  <a:pt x="2346234" y="320783"/>
                </a:cubicBezTo>
                <a:lnTo>
                  <a:pt x="2223250" y="331325"/>
                </a:lnTo>
                <a:cubicBezTo>
                  <a:pt x="2187819" y="335131"/>
                  <a:pt x="2164686" y="339524"/>
                  <a:pt x="2133647" y="343623"/>
                </a:cubicBezTo>
                <a:lnTo>
                  <a:pt x="2037017" y="355921"/>
                </a:lnTo>
                <a:cubicBezTo>
                  <a:pt x="2008613" y="360020"/>
                  <a:pt x="1963226" y="368220"/>
                  <a:pt x="1963226" y="368220"/>
                </a:cubicBezTo>
                <a:lnTo>
                  <a:pt x="1879126" y="386413"/>
                </a:lnTo>
                <a:cubicBezTo>
                  <a:pt x="1858837" y="391306"/>
                  <a:pt x="1843766" y="393318"/>
                  <a:pt x="1827785" y="396330"/>
                </a:cubicBezTo>
                <a:cubicBezTo>
                  <a:pt x="1811803" y="399343"/>
                  <a:pt x="1797046" y="402386"/>
                  <a:pt x="1783238" y="404490"/>
                </a:cubicBezTo>
                <a:cubicBezTo>
                  <a:pt x="1769429" y="406594"/>
                  <a:pt x="1749102" y="408555"/>
                  <a:pt x="1744930" y="408958"/>
                </a:cubicBezTo>
                <a:lnTo>
                  <a:pt x="1736848" y="409931"/>
                </a:lnTo>
                <a:lnTo>
                  <a:pt x="1736848" y="409349"/>
                </a:lnTo>
                <a:lnTo>
                  <a:pt x="1682787" y="414833"/>
                </a:lnTo>
                <a:cubicBezTo>
                  <a:pt x="1672867" y="413808"/>
                  <a:pt x="1644488" y="417807"/>
                  <a:pt x="1624452" y="418902"/>
                </a:cubicBezTo>
                <a:cubicBezTo>
                  <a:pt x="1604416" y="419997"/>
                  <a:pt x="1587487" y="420258"/>
                  <a:pt x="1562571" y="421402"/>
                </a:cubicBezTo>
                <a:cubicBezTo>
                  <a:pt x="1537655" y="422547"/>
                  <a:pt x="1522416" y="425901"/>
                  <a:pt x="1474956" y="425770"/>
                </a:cubicBezTo>
                <a:lnTo>
                  <a:pt x="1386834" y="429514"/>
                </a:lnTo>
                <a:lnTo>
                  <a:pt x="1290945" y="430878"/>
                </a:lnTo>
                <a:lnTo>
                  <a:pt x="1190916" y="428616"/>
                </a:lnTo>
                <a:lnTo>
                  <a:pt x="1105959" y="425726"/>
                </a:lnTo>
                <a:lnTo>
                  <a:pt x="1025141" y="422212"/>
                </a:lnTo>
                <a:lnTo>
                  <a:pt x="914455" y="416942"/>
                </a:lnTo>
                <a:cubicBezTo>
                  <a:pt x="878438" y="414599"/>
                  <a:pt x="838029" y="411085"/>
                  <a:pt x="809040" y="408156"/>
                </a:cubicBezTo>
                <a:cubicBezTo>
                  <a:pt x="780051" y="405228"/>
                  <a:pt x="766581" y="402885"/>
                  <a:pt x="740520" y="399372"/>
                </a:cubicBezTo>
                <a:cubicBezTo>
                  <a:pt x="714459" y="395859"/>
                  <a:pt x="682542" y="392051"/>
                  <a:pt x="652674" y="387073"/>
                </a:cubicBezTo>
                <a:cubicBezTo>
                  <a:pt x="622807" y="382095"/>
                  <a:pt x="593524" y="376240"/>
                  <a:pt x="561314" y="369505"/>
                </a:cubicBezTo>
                <a:cubicBezTo>
                  <a:pt x="529104" y="362771"/>
                  <a:pt x="486352" y="353400"/>
                  <a:pt x="459413" y="346665"/>
                </a:cubicBezTo>
                <a:cubicBezTo>
                  <a:pt x="432474" y="339930"/>
                  <a:pt x="421347" y="335830"/>
                  <a:pt x="399678" y="329095"/>
                </a:cubicBezTo>
                <a:cubicBezTo>
                  <a:pt x="378009" y="322361"/>
                  <a:pt x="351070" y="314747"/>
                  <a:pt x="329401" y="306256"/>
                </a:cubicBezTo>
                <a:cubicBezTo>
                  <a:pt x="307732" y="297764"/>
                  <a:pt x="286064" y="285758"/>
                  <a:pt x="269666" y="278145"/>
                </a:cubicBezTo>
                <a:lnTo>
                  <a:pt x="231014" y="260575"/>
                </a:lnTo>
                <a:cubicBezTo>
                  <a:pt x="217837" y="254719"/>
                  <a:pt x="202610" y="248863"/>
                  <a:pt x="190604" y="243006"/>
                </a:cubicBezTo>
                <a:cubicBezTo>
                  <a:pt x="178599" y="237150"/>
                  <a:pt x="170400" y="232172"/>
                  <a:pt x="158980" y="225437"/>
                </a:cubicBezTo>
                <a:cubicBezTo>
                  <a:pt x="147560" y="218702"/>
                  <a:pt x="134676" y="210504"/>
                  <a:pt x="122085" y="202597"/>
                </a:cubicBezTo>
                <a:cubicBezTo>
                  <a:pt x="109494" y="194690"/>
                  <a:pt x="98074" y="188249"/>
                  <a:pt x="83432" y="178000"/>
                </a:cubicBezTo>
                <a:cubicBezTo>
                  <a:pt x="68791" y="167751"/>
                  <a:pt x="49173" y="152817"/>
                  <a:pt x="34239" y="141105"/>
                </a:cubicBezTo>
                <a:cubicBezTo>
                  <a:pt x="26772" y="135248"/>
                  <a:pt x="18939" y="128880"/>
                  <a:pt x="11838" y="122987"/>
                </a:cubicBezTo>
                <a:lnTo>
                  <a:pt x="0" y="112953"/>
                </a:ln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17471" name="组合 317470">
            <a:extLst>
              <a:ext uri="{FF2B5EF4-FFF2-40B4-BE49-F238E27FC236}">
                <a16:creationId xmlns:a16="http://schemas.microsoft.com/office/drawing/2014/main" id="{66F85F74-FFEE-D2EC-A86A-69B8D7D16062}"/>
              </a:ext>
            </a:extLst>
          </p:cNvPr>
          <p:cNvGrpSpPr/>
          <p:nvPr/>
        </p:nvGrpSpPr>
        <p:grpSpPr>
          <a:xfrm>
            <a:off x="4456388" y="1953819"/>
            <a:ext cx="694377" cy="1152000"/>
            <a:chOff x="4456388" y="1953819"/>
            <a:chExt cx="694377" cy="1152000"/>
          </a:xfrm>
        </p:grpSpPr>
        <p:sp>
          <p:nvSpPr>
            <p:cNvPr id="317472" name="AutoShape 25966">
              <a:extLst>
                <a:ext uri="{FF2B5EF4-FFF2-40B4-BE49-F238E27FC236}">
                  <a16:creationId xmlns:a16="http://schemas.microsoft.com/office/drawing/2014/main" id="{FA4680C7-ACA0-5F06-20DB-272AD0019700}"/>
                </a:ext>
              </a:extLst>
            </p:cNvPr>
            <p:cNvSpPr>
              <a:spLocks noChangeArrowheads="1"/>
            </p:cNvSpPr>
            <p:nvPr/>
          </p:nvSpPr>
          <p:spPr bwMode="auto">
            <a:xfrm rot="5400000">
              <a:off x="4274244" y="2218071"/>
              <a:ext cx="1115572" cy="637471"/>
            </a:xfrm>
            <a:prstGeom prst="roundRect">
              <a:avLst>
                <a:gd name="adj" fmla="val 44167"/>
              </a:avLst>
            </a:prstGeom>
            <a:solidFill>
              <a:srgbClr val="9978AE"/>
            </a:solidFill>
            <a:ln>
              <a:noFill/>
            </a:ln>
            <a:effectLst/>
          </p:spPr>
          <p:txBody>
            <a:bodyPr wrap="none" anchor="ctr"/>
            <a:lstStyle/>
            <a:p>
              <a:endParaRPr lang="zh-CN" altLang="en-US"/>
            </a:p>
          </p:txBody>
        </p:sp>
        <p:sp>
          <p:nvSpPr>
            <p:cNvPr id="317473" name="流程图: 终止 317472">
              <a:extLst>
                <a:ext uri="{FF2B5EF4-FFF2-40B4-BE49-F238E27FC236}">
                  <a16:creationId xmlns:a16="http://schemas.microsoft.com/office/drawing/2014/main" id="{8DBA1118-6E3B-F1A5-38FB-E0846F44B55F}"/>
                </a:ext>
              </a:extLst>
            </p:cNvPr>
            <p:cNvSpPr/>
            <p:nvPr/>
          </p:nvSpPr>
          <p:spPr>
            <a:xfrm rot="5370398" flipV="1">
              <a:off x="4150388" y="2259819"/>
              <a:ext cx="1152000" cy="540000"/>
            </a:xfrm>
            <a:prstGeom prst="flowChartTerminator">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7474" name="组合 317473">
            <a:extLst>
              <a:ext uri="{FF2B5EF4-FFF2-40B4-BE49-F238E27FC236}">
                <a16:creationId xmlns:a16="http://schemas.microsoft.com/office/drawing/2014/main" id="{53E057A4-5DA2-8ED4-3C8A-C7CDCBA70D6F}"/>
              </a:ext>
            </a:extLst>
          </p:cNvPr>
          <p:cNvGrpSpPr/>
          <p:nvPr/>
        </p:nvGrpSpPr>
        <p:grpSpPr>
          <a:xfrm>
            <a:off x="6830448" y="2488677"/>
            <a:ext cx="692049" cy="1152000"/>
            <a:chOff x="6830448" y="2488677"/>
            <a:chExt cx="692049" cy="1152000"/>
          </a:xfrm>
        </p:grpSpPr>
        <p:sp>
          <p:nvSpPr>
            <p:cNvPr id="317475" name="AutoShape 25966">
              <a:extLst>
                <a:ext uri="{FF2B5EF4-FFF2-40B4-BE49-F238E27FC236}">
                  <a16:creationId xmlns:a16="http://schemas.microsoft.com/office/drawing/2014/main" id="{0F9CA3B3-1BEC-71B2-E7DE-A5CCAA34A012}"/>
                </a:ext>
              </a:extLst>
            </p:cNvPr>
            <p:cNvSpPr>
              <a:spLocks noChangeArrowheads="1"/>
            </p:cNvSpPr>
            <p:nvPr/>
          </p:nvSpPr>
          <p:spPr bwMode="auto">
            <a:xfrm rot="5400000">
              <a:off x="6645976" y="2759671"/>
              <a:ext cx="1115572" cy="637471"/>
            </a:xfrm>
            <a:prstGeom prst="roundRect">
              <a:avLst>
                <a:gd name="adj" fmla="val 44167"/>
              </a:avLst>
            </a:prstGeom>
            <a:solidFill>
              <a:srgbClr val="9978AE"/>
            </a:solidFill>
            <a:ln>
              <a:noFill/>
            </a:ln>
            <a:effectLst/>
          </p:spPr>
          <p:txBody>
            <a:bodyPr wrap="none" anchor="ctr"/>
            <a:lstStyle/>
            <a:p>
              <a:endParaRPr lang="zh-CN" altLang="en-US"/>
            </a:p>
          </p:txBody>
        </p:sp>
        <p:sp>
          <p:nvSpPr>
            <p:cNvPr id="317476" name="流程图: 终止 317475">
              <a:extLst>
                <a:ext uri="{FF2B5EF4-FFF2-40B4-BE49-F238E27FC236}">
                  <a16:creationId xmlns:a16="http://schemas.microsoft.com/office/drawing/2014/main" id="{1F044F15-B1FB-86F2-508E-1483DFCBBEE5}"/>
                </a:ext>
              </a:extLst>
            </p:cNvPr>
            <p:cNvSpPr/>
            <p:nvPr/>
          </p:nvSpPr>
          <p:spPr>
            <a:xfrm rot="5370398" flipV="1">
              <a:off x="6524448" y="2794677"/>
              <a:ext cx="1152000" cy="540000"/>
            </a:xfrm>
            <a:prstGeom prst="flowChartTerminator">
              <a:avLst/>
            </a:pr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55393223"/>
      </p:ext>
    </p:extLst>
  </p:cSld>
  <p:clrMapOvr>
    <a:masterClrMapping/>
  </p:clrMapOvr>
  <p:transition spd="med">
    <p:cove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流程图: 终止 18">
            <a:extLst>
              <a:ext uri="{FF2B5EF4-FFF2-40B4-BE49-F238E27FC236}">
                <a16:creationId xmlns:a16="http://schemas.microsoft.com/office/drawing/2014/main" id="{B55CAEEE-BC3C-E82C-1795-F8515E77136A}"/>
              </a:ext>
            </a:extLst>
          </p:cNvPr>
          <p:cNvSpPr/>
          <p:nvPr/>
        </p:nvSpPr>
        <p:spPr>
          <a:xfrm rot="-660000">
            <a:off x="4035162" y="2068956"/>
            <a:ext cx="72393" cy="257895"/>
          </a:xfrm>
          <a:prstGeom prst="flowChartTerminator">
            <a:avLst/>
          </a:prstGeom>
          <a:solidFill>
            <a:srgbClr val="DDD1E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流程图: 终止 19">
            <a:extLst>
              <a:ext uri="{FF2B5EF4-FFF2-40B4-BE49-F238E27FC236}">
                <a16:creationId xmlns:a16="http://schemas.microsoft.com/office/drawing/2014/main" id="{0D0FD87F-2F3C-63E9-AAFA-630C15444F77}"/>
              </a:ext>
            </a:extLst>
          </p:cNvPr>
          <p:cNvSpPr/>
          <p:nvPr/>
        </p:nvSpPr>
        <p:spPr>
          <a:xfrm rot="3336514">
            <a:off x="3334155" y="1582441"/>
            <a:ext cx="72393" cy="257895"/>
          </a:xfrm>
          <a:prstGeom prst="flowChartTerminator">
            <a:avLst/>
          </a:prstGeom>
          <a:solidFill>
            <a:srgbClr val="DDD1E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
            <a:extLst>
              <a:ext uri="{FF2B5EF4-FFF2-40B4-BE49-F238E27FC236}">
                <a16:creationId xmlns:a16="http://schemas.microsoft.com/office/drawing/2014/main" id="{4B939D62-16F1-108D-FD45-7EC13CD35243}"/>
              </a:ext>
            </a:extLst>
          </p:cNvPr>
          <p:cNvSpPr/>
          <p:nvPr/>
        </p:nvSpPr>
        <p:spPr>
          <a:xfrm>
            <a:off x="6996113" y="3046269"/>
            <a:ext cx="678656" cy="104125"/>
          </a:xfrm>
          <a:custGeom>
            <a:avLst/>
            <a:gdLst>
              <a:gd name="connsiteX0" fmla="*/ 690562 w 690562"/>
              <a:gd name="connsiteY0" fmla="*/ 99124 h 99124"/>
              <a:gd name="connsiteX1" fmla="*/ 623887 w 690562"/>
              <a:gd name="connsiteY1" fmla="*/ 51499 h 99124"/>
              <a:gd name="connsiteX2" fmla="*/ 581025 w 690562"/>
              <a:gd name="connsiteY2" fmla="*/ 18161 h 99124"/>
              <a:gd name="connsiteX3" fmla="*/ 528637 w 690562"/>
              <a:gd name="connsiteY3" fmla="*/ 18161 h 99124"/>
              <a:gd name="connsiteX4" fmla="*/ 481012 w 690562"/>
              <a:gd name="connsiteY4" fmla="*/ 41974 h 99124"/>
              <a:gd name="connsiteX5" fmla="*/ 447675 w 690562"/>
              <a:gd name="connsiteY5" fmla="*/ 75311 h 99124"/>
              <a:gd name="connsiteX6" fmla="*/ 419100 w 690562"/>
              <a:gd name="connsiteY6" fmla="*/ 37211 h 99124"/>
              <a:gd name="connsiteX7" fmla="*/ 366712 w 690562"/>
              <a:gd name="connsiteY7" fmla="*/ 3874 h 99124"/>
              <a:gd name="connsiteX8" fmla="*/ 304800 w 690562"/>
              <a:gd name="connsiteY8" fmla="*/ 3874 h 99124"/>
              <a:gd name="connsiteX9" fmla="*/ 252412 w 690562"/>
              <a:gd name="connsiteY9" fmla="*/ 32449 h 99124"/>
              <a:gd name="connsiteX10" fmla="*/ 228600 w 690562"/>
              <a:gd name="connsiteY10" fmla="*/ 65786 h 99124"/>
              <a:gd name="connsiteX11" fmla="*/ 209550 w 690562"/>
              <a:gd name="connsiteY11" fmla="*/ 32449 h 99124"/>
              <a:gd name="connsiteX12" fmla="*/ 147637 w 690562"/>
              <a:gd name="connsiteY12" fmla="*/ 3874 h 99124"/>
              <a:gd name="connsiteX13" fmla="*/ 85725 w 690562"/>
              <a:gd name="connsiteY13" fmla="*/ 3874 h 99124"/>
              <a:gd name="connsiteX14" fmla="*/ 57150 w 690562"/>
              <a:gd name="connsiteY14" fmla="*/ 27686 h 99124"/>
              <a:gd name="connsiteX15" fmla="*/ 14287 w 690562"/>
              <a:gd name="connsiteY15" fmla="*/ 56261 h 99124"/>
              <a:gd name="connsiteX16" fmla="*/ 0 w 690562"/>
              <a:gd name="connsiteY16" fmla="*/ 89599 h 99124"/>
              <a:gd name="connsiteX0" fmla="*/ 690562 w 690562"/>
              <a:gd name="connsiteY0" fmla="*/ 99124 h 99124"/>
              <a:gd name="connsiteX1" fmla="*/ 631030 w 690562"/>
              <a:gd name="connsiteY1" fmla="*/ 46736 h 99124"/>
              <a:gd name="connsiteX2" fmla="*/ 581025 w 690562"/>
              <a:gd name="connsiteY2" fmla="*/ 18161 h 99124"/>
              <a:gd name="connsiteX3" fmla="*/ 528637 w 690562"/>
              <a:gd name="connsiteY3" fmla="*/ 18161 h 99124"/>
              <a:gd name="connsiteX4" fmla="*/ 481012 w 690562"/>
              <a:gd name="connsiteY4" fmla="*/ 41974 h 99124"/>
              <a:gd name="connsiteX5" fmla="*/ 447675 w 690562"/>
              <a:gd name="connsiteY5" fmla="*/ 75311 h 99124"/>
              <a:gd name="connsiteX6" fmla="*/ 419100 w 690562"/>
              <a:gd name="connsiteY6" fmla="*/ 37211 h 99124"/>
              <a:gd name="connsiteX7" fmla="*/ 366712 w 690562"/>
              <a:gd name="connsiteY7" fmla="*/ 3874 h 99124"/>
              <a:gd name="connsiteX8" fmla="*/ 304800 w 690562"/>
              <a:gd name="connsiteY8" fmla="*/ 3874 h 99124"/>
              <a:gd name="connsiteX9" fmla="*/ 252412 w 690562"/>
              <a:gd name="connsiteY9" fmla="*/ 32449 h 99124"/>
              <a:gd name="connsiteX10" fmla="*/ 228600 w 690562"/>
              <a:gd name="connsiteY10" fmla="*/ 65786 h 99124"/>
              <a:gd name="connsiteX11" fmla="*/ 209550 w 690562"/>
              <a:gd name="connsiteY11" fmla="*/ 32449 h 99124"/>
              <a:gd name="connsiteX12" fmla="*/ 147637 w 690562"/>
              <a:gd name="connsiteY12" fmla="*/ 3874 h 99124"/>
              <a:gd name="connsiteX13" fmla="*/ 85725 w 690562"/>
              <a:gd name="connsiteY13" fmla="*/ 3874 h 99124"/>
              <a:gd name="connsiteX14" fmla="*/ 57150 w 690562"/>
              <a:gd name="connsiteY14" fmla="*/ 27686 h 99124"/>
              <a:gd name="connsiteX15" fmla="*/ 14287 w 690562"/>
              <a:gd name="connsiteY15" fmla="*/ 56261 h 99124"/>
              <a:gd name="connsiteX16" fmla="*/ 0 w 690562"/>
              <a:gd name="connsiteY16" fmla="*/ 89599 h 99124"/>
              <a:gd name="connsiteX0" fmla="*/ 690562 w 690562"/>
              <a:gd name="connsiteY0" fmla="*/ 99124 h 99124"/>
              <a:gd name="connsiteX1" fmla="*/ 631030 w 690562"/>
              <a:gd name="connsiteY1" fmla="*/ 46736 h 99124"/>
              <a:gd name="connsiteX2" fmla="*/ 581025 w 690562"/>
              <a:gd name="connsiteY2" fmla="*/ 18161 h 99124"/>
              <a:gd name="connsiteX3" fmla="*/ 528637 w 690562"/>
              <a:gd name="connsiteY3" fmla="*/ 22924 h 99124"/>
              <a:gd name="connsiteX4" fmla="*/ 481012 w 690562"/>
              <a:gd name="connsiteY4" fmla="*/ 41974 h 99124"/>
              <a:gd name="connsiteX5" fmla="*/ 447675 w 690562"/>
              <a:gd name="connsiteY5" fmla="*/ 75311 h 99124"/>
              <a:gd name="connsiteX6" fmla="*/ 419100 w 690562"/>
              <a:gd name="connsiteY6" fmla="*/ 37211 h 99124"/>
              <a:gd name="connsiteX7" fmla="*/ 366712 w 690562"/>
              <a:gd name="connsiteY7" fmla="*/ 3874 h 99124"/>
              <a:gd name="connsiteX8" fmla="*/ 304800 w 690562"/>
              <a:gd name="connsiteY8" fmla="*/ 3874 h 99124"/>
              <a:gd name="connsiteX9" fmla="*/ 252412 w 690562"/>
              <a:gd name="connsiteY9" fmla="*/ 32449 h 99124"/>
              <a:gd name="connsiteX10" fmla="*/ 228600 w 690562"/>
              <a:gd name="connsiteY10" fmla="*/ 65786 h 99124"/>
              <a:gd name="connsiteX11" fmla="*/ 209550 w 690562"/>
              <a:gd name="connsiteY11" fmla="*/ 32449 h 99124"/>
              <a:gd name="connsiteX12" fmla="*/ 147637 w 690562"/>
              <a:gd name="connsiteY12" fmla="*/ 3874 h 99124"/>
              <a:gd name="connsiteX13" fmla="*/ 85725 w 690562"/>
              <a:gd name="connsiteY13" fmla="*/ 3874 h 99124"/>
              <a:gd name="connsiteX14" fmla="*/ 57150 w 690562"/>
              <a:gd name="connsiteY14" fmla="*/ 27686 h 99124"/>
              <a:gd name="connsiteX15" fmla="*/ 14287 w 690562"/>
              <a:gd name="connsiteY15" fmla="*/ 56261 h 99124"/>
              <a:gd name="connsiteX16" fmla="*/ 0 w 690562"/>
              <a:gd name="connsiteY16" fmla="*/ 89599 h 99124"/>
              <a:gd name="connsiteX0" fmla="*/ 690562 w 690562"/>
              <a:gd name="connsiteY0" fmla="*/ 99124 h 99124"/>
              <a:gd name="connsiteX1" fmla="*/ 631030 w 690562"/>
              <a:gd name="connsiteY1" fmla="*/ 46736 h 99124"/>
              <a:gd name="connsiteX2" fmla="*/ 581025 w 690562"/>
              <a:gd name="connsiteY2" fmla="*/ 18161 h 99124"/>
              <a:gd name="connsiteX3" fmla="*/ 528637 w 690562"/>
              <a:gd name="connsiteY3" fmla="*/ 22924 h 99124"/>
              <a:gd name="connsiteX4" fmla="*/ 481012 w 690562"/>
              <a:gd name="connsiteY4" fmla="*/ 41974 h 99124"/>
              <a:gd name="connsiteX5" fmla="*/ 447675 w 690562"/>
              <a:gd name="connsiteY5" fmla="*/ 75311 h 99124"/>
              <a:gd name="connsiteX6" fmla="*/ 419100 w 690562"/>
              <a:gd name="connsiteY6" fmla="*/ 37211 h 99124"/>
              <a:gd name="connsiteX7" fmla="*/ 366712 w 690562"/>
              <a:gd name="connsiteY7" fmla="*/ 3874 h 99124"/>
              <a:gd name="connsiteX8" fmla="*/ 304800 w 690562"/>
              <a:gd name="connsiteY8" fmla="*/ 3874 h 99124"/>
              <a:gd name="connsiteX9" fmla="*/ 252412 w 690562"/>
              <a:gd name="connsiteY9" fmla="*/ 32449 h 99124"/>
              <a:gd name="connsiteX10" fmla="*/ 228600 w 690562"/>
              <a:gd name="connsiteY10" fmla="*/ 65786 h 99124"/>
              <a:gd name="connsiteX11" fmla="*/ 209550 w 690562"/>
              <a:gd name="connsiteY11" fmla="*/ 32449 h 99124"/>
              <a:gd name="connsiteX12" fmla="*/ 147637 w 690562"/>
              <a:gd name="connsiteY12" fmla="*/ 3874 h 99124"/>
              <a:gd name="connsiteX13" fmla="*/ 85725 w 690562"/>
              <a:gd name="connsiteY13" fmla="*/ 3874 h 99124"/>
              <a:gd name="connsiteX14" fmla="*/ 57150 w 690562"/>
              <a:gd name="connsiteY14" fmla="*/ 27686 h 99124"/>
              <a:gd name="connsiteX15" fmla="*/ 14287 w 690562"/>
              <a:gd name="connsiteY15" fmla="*/ 56261 h 99124"/>
              <a:gd name="connsiteX16" fmla="*/ 0 w 690562"/>
              <a:gd name="connsiteY16" fmla="*/ 89599 h 99124"/>
              <a:gd name="connsiteX0" fmla="*/ 690562 w 690562"/>
              <a:gd name="connsiteY0" fmla="*/ 99124 h 99124"/>
              <a:gd name="connsiteX1" fmla="*/ 631030 w 690562"/>
              <a:gd name="connsiteY1" fmla="*/ 46736 h 99124"/>
              <a:gd name="connsiteX2" fmla="*/ 581025 w 690562"/>
              <a:gd name="connsiteY2" fmla="*/ 22923 h 99124"/>
              <a:gd name="connsiteX3" fmla="*/ 528637 w 690562"/>
              <a:gd name="connsiteY3" fmla="*/ 22924 h 99124"/>
              <a:gd name="connsiteX4" fmla="*/ 481012 w 690562"/>
              <a:gd name="connsiteY4" fmla="*/ 41974 h 99124"/>
              <a:gd name="connsiteX5" fmla="*/ 447675 w 690562"/>
              <a:gd name="connsiteY5" fmla="*/ 75311 h 99124"/>
              <a:gd name="connsiteX6" fmla="*/ 419100 w 690562"/>
              <a:gd name="connsiteY6" fmla="*/ 37211 h 99124"/>
              <a:gd name="connsiteX7" fmla="*/ 366712 w 690562"/>
              <a:gd name="connsiteY7" fmla="*/ 3874 h 99124"/>
              <a:gd name="connsiteX8" fmla="*/ 304800 w 690562"/>
              <a:gd name="connsiteY8" fmla="*/ 3874 h 99124"/>
              <a:gd name="connsiteX9" fmla="*/ 252412 w 690562"/>
              <a:gd name="connsiteY9" fmla="*/ 32449 h 99124"/>
              <a:gd name="connsiteX10" fmla="*/ 228600 w 690562"/>
              <a:gd name="connsiteY10" fmla="*/ 65786 h 99124"/>
              <a:gd name="connsiteX11" fmla="*/ 209550 w 690562"/>
              <a:gd name="connsiteY11" fmla="*/ 32449 h 99124"/>
              <a:gd name="connsiteX12" fmla="*/ 147637 w 690562"/>
              <a:gd name="connsiteY12" fmla="*/ 3874 h 99124"/>
              <a:gd name="connsiteX13" fmla="*/ 85725 w 690562"/>
              <a:gd name="connsiteY13" fmla="*/ 3874 h 99124"/>
              <a:gd name="connsiteX14" fmla="*/ 57150 w 690562"/>
              <a:gd name="connsiteY14" fmla="*/ 27686 h 99124"/>
              <a:gd name="connsiteX15" fmla="*/ 14287 w 690562"/>
              <a:gd name="connsiteY15" fmla="*/ 56261 h 99124"/>
              <a:gd name="connsiteX16" fmla="*/ 0 w 690562"/>
              <a:gd name="connsiteY16" fmla="*/ 89599 h 99124"/>
              <a:gd name="connsiteX0" fmla="*/ 683418 w 683418"/>
              <a:gd name="connsiteY0" fmla="*/ 96743 h 96743"/>
              <a:gd name="connsiteX1" fmla="*/ 631030 w 683418"/>
              <a:gd name="connsiteY1" fmla="*/ 46736 h 96743"/>
              <a:gd name="connsiteX2" fmla="*/ 581025 w 683418"/>
              <a:gd name="connsiteY2" fmla="*/ 22923 h 96743"/>
              <a:gd name="connsiteX3" fmla="*/ 528637 w 683418"/>
              <a:gd name="connsiteY3" fmla="*/ 22924 h 96743"/>
              <a:gd name="connsiteX4" fmla="*/ 481012 w 683418"/>
              <a:gd name="connsiteY4" fmla="*/ 41974 h 96743"/>
              <a:gd name="connsiteX5" fmla="*/ 447675 w 683418"/>
              <a:gd name="connsiteY5" fmla="*/ 75311 h 96743"/>
              <a:gd name="connsiteX6" fmla="*/ 419100 w 683418"/>
              <a:gd name="connsiteY6" fmla="*/ 37211 h 96743"/>
              <a:gd name="connsiteX7" fmla="*/ 366712 w 683418"/>
              <a:gd name="connsiteY7" fmla="*/ 3874 h 96743"/>
              <a:gd name="connsiteX8" fmla="*/ 304800 w 683418"/>
              <a:gd name="connsiteY8" fmla="*/ 3874 h 96743"/>
              <a:gd name="connsiteX9" fmla="*/ 252412 w 683418"/>
              <a:gd name="connsiteY9" fmla="*/ 32449 h 96743"/>
              <a:gd name="connsiteX10" fmla="*/ 228600 w 683418"/>
              <a:gd name="connsiteY10" fmla="*/ 65786 h 96743"/>
              <a:gd name="connsiteX11" fmla="*/ 209550 w 683418"/>
              <a:gd name="connsiteY11" fmla="*/ 32449 h 96743"/>
              <a:gd name="connsiteX12" fmla="*/ 147637 w 683418"/>
              <a:gd name="connsiteY12" fmla="*/ 3874 h 96743"/>
              <a:gd name="connsiteX13" fmla="*/ 85725 w 683418"/>
              <a:gd name="connsiteY13" fmla="*/ 3874 h 96743"/>
              <a:gd name="connsiteX14" fmla="*/ 57150 w 683418"/>
              <a:gd name="connsiteY14" fmla="*/ 27686 h 96743"/>
              <a:gd name="connsiteX15" fmla="*/ 14287 w 683418"/>
              <a:gd name="connsiteY15" fmla="*/ 56261 h 96743"/>
              <a:gd name="connsiteX16" fmla="*/ 0 w 683418"/>
              <a:gd name="connsiteY16" fmla="*/ 89599 h 96743"/>
              <a:gd name="connsiteX0" fmla="*/ 683418 w 683418"/>
              <a:gd name="connsiteY0" fmla="*/ 96743 h 96743"/>
              <a:gd name="connsiteX1" fmla="*/ 631030 w 683418"/>
              <a:gd name="connsiteY1" fmla="*/ 46736 h 96743"/>
              <a:gd name="connsiteX2" fmla="*/ 581025 w 683418"/>
              <a:gd name="connsiteY2" fmla="*/ 22923 h 96743"/>
              <a:gd name="connsiteX3" fmla="*/ 528637 w 683418"/>
              <a:gd name="connsiteY3" fmla="*/ 22924 h 96743"/>
              <a:gd name="connsiteX4" fmla="*/ 481012 w 683418"/>
              <a:gd name="connsiteY4" fmla="*/ 41974 h 96743"/>
              <a:gd name="connsiteX5" fmla="*/ 447675 w 683418"/>
              <a:gd name="connsiteY5" fmla="*/ 75311 h 96743"/>
              <a:gd name="connsiteX6" fmla="*/ 419100 w 683418"/>
              <a:gd name="connsiteY6" fmla="*/ 37211 h 96743"/>
              <a:gd name="connsiteX7" fmla="*/ 366712 w 683418"/>
              <a:gd name="connsiteY7" fmla="*/ 3874 h 96743"/>
              <a:gd name="connsiteX8" fmla="*/ 304800 w 683418"/>
              <a:gd name="connsiteY8" fmla="*/ 3874 h 96743"/>
              <a:gd name="connsiteX9" fmla="*/ 252412 w 683418"/>
              <a:gd name="connsiteY9" fmla="*/ 32449 h 96743"/>
              <a:gd name="connsiteX10" fmla="*/ 233362 w 683418"/>
              <a:gd name="connsiteY10" fmla="*/ 65786 h 96743"/>
              <a:gd name="connsiteX11" fmla="*/ 209550 w 683418"/>
              <a:gd name="connsiteY11" fmla="*/ 32449 h 96743"/>
              <a:gd name="connsiteX12" fmla="*/ 147637 w 683418"/>
              <a:gd name="connsiteY12" fmla="*/ 3874 h 96743"/>
              <a:gd name="connsiteX13" fmla="*/ 85725 w 683418"/>
              <a:gd name="connsiteY13" fmla="*/ 3874 h 96743"/>
              <a:gd name="connsiteX14" fmla="*/ 57150 w 683418"/>
              <a:gd name="connsiteY14" fmla="*/ 27686 h 96743"/>
              <a:gd name="connsiteX15" fmla="*/ 14287 w 683418"/>
              <a:gd name="connsiteY15" fmla="*/ 56261 h 96743"/>
              <a:gd name="connsiteX16" fmla="*/ 0 w 683418"/>
              <a:gd name="connsiteY16" fmla="*/ 89599 h 96743"/>
              <a:gd name="connsiteX0" fmla="*/ 683418 w 683418"/>
              <a:gd name="connsiteY0" fmla="*/ 96743 h 96743"/>
              <a:gd name="connsiteX1" fmla="*/ 631030 w 683418"/>
              <a:gd name="connsiteY1" fmla="*/ 46736 h 96743"/>
              <a:gd name="connsiteX2" fmla="*/ 581025 w 683418"/>
              <a:gd name="connsiteY2" fmla="*/ 22923 h 96743"/>
              <a:gd name="connsiteX3" fmla="*/ 528637 w 683418"/>
              <a:gd name="connsiteY3" fmla="*/ 22924 h 96743"/>
              <a:gd name="connsiteX4" fmla="*/ 481012 w 683418"/>
              <a:gd name="connsiteY4" fmla="*/ 41974 h 96743"/>
              <a:gd name="connsiteX5" fmla="*/ 447675 w 683418"/>
              <a:gd name="connsiteY5" fmla="*/ 75311 h 96743"/>
              <a:gd name="connsiteX6" fmla="*/ 419100 w 683418"/>
              <a:gd name="connsiteY6" fmla="*/ 37211 h 96743"/>
              <a:gd name="connsiteX7" fmla="*/ 366712 w 683418"/>
              <a:gd name="connsiteY7" fmla="*/ 3874 h 96743"/>
              <a:gd name="connsiteX8" fmla="*/ 304800 w 683418"/>
              <a:gd name="connsiteY8" fmla="*/ 3874 h 96743"/>
              <a:gd name="connsiteX9" fmla="*/ 252412 w 683418"/>
              <a:gd name="connsiteY9" fmla="*/ 32449 h 96743"/>
              <a:gd name="connsiteX10" fmla="*/ 233362 w 683418"/>
              <a:gd name="connsiteY10" fmla="*/ 65786 h 96743"/>
              <a:gd name="connsiteX11" fmla="*/ 209550 w 683418"/>
              <a:gd name="connsiteY11" fmla="*/ 32449 h 96743"/>
              <a:gd name="connsiteX12" fmla="*/ 147637 w 683418"/>
              <a:gd name="connsiteY12" fmla="*/ 3874 h 96743"/>
              <a:gd name="connsiteX13" fmla="*/ 85725 w 683418"/>
              <a:gd name="connsiteY13" fmla="*/ 3874 h 96743"/>
              <a:gd name="connsiteX14" fmla="*/ 45244 w 683418"/>
              <a:gd name="connsiteY14" fmla="*/ 27686 h 96743"/>
              <a:gd name="connsiteX15" fmla="*/ 14287 w 683418"/>
              <a:gd name="connsiteY15" fmla="*/ 56261 h 96743"/>
              <a:gd name="connsiteX16" fmla="*/ 0 w 683418"/>
              <a:gd name="connsiteY16" fmla="*/ 89599 h 96743"/>
              <a:gd name="connsiteX0" fmla="*/ 683418 w 683418"/>
              <a:gd name="connsiteY0" fmla="*/ 96743 h 96743"/>
              <a:gd name="connsiteX1" fmla="*/ 631030 w 683418"/>
              <a:gd name="connsiteY1" fmla="*/ 46736 h 96743"/>
              <a:gd name="connsiteX2" fmla="*/ 581025 w 683418"/>
              <a:gd name="connsiteY2" fmla="*/ 22923 h 96743"/>
              <a:gd name="connsiteX3" fmla="*/ 528637 w 683418"/>
              <a:gd name="connsiteY3" fmla="*/ 22924 h 96743"/>
              <a:gd name="connsiteX4" fmla="*/ 481012 w 683418"/>
              <a:gd name="connsiteY4" fmla="*/ 41974 h 96743"/>
              <a:gd name="connsiteX5" fmla="*/ 447675 w 683418"/>
              <a:gd name="connsiteY5" fmla="*/ 75311 h 96743"/>
              <a:gd name="connsiteX6" fmla="*/ 419100 w 683418"/>
              <a:gd name="connsiteY6" fmla="*/ 37211 h 96743"/>
              <a:gd name="connsiteX7" fmla="*/ 366712 w 683418"/>
              <a:gd name="connsiteY7" fmla="*/ 3874 h 96743"/>
              <a:gd name="connsiteX8" fmla="*/ 304800 w 683418"/>
              <a:gd name="connsiteY8" fmla="*/ 3874 h 96743"/>
              <a:gd name="connsiteX9" fmla="*/ 252412 w 683418"/>
              <a:gd name="connsiteY9" fmla="*/ 32449 h 96743"/>
              <a:gd name="connsiteX10" fmla="*/ 233362 w 683418"/>
              <a:gd name="connsiteY10" fmla="*/ 65786 h 96743"/>
              <a:gd name="connsiteX11" fmla="*/ 204788 w 683418"/>
              <a:gd name="connsiteY11" fmla="*/ 32449 h 96743"/>
              <a:gd name="connsiteX12" fmla="*/ 147637 w 683418"/>
              <a:gd name="connsiteY12" fmla="*/ 3874 h 96743"/>
              <a:gd name="connsiteX13" fmla="*/ 85725 w 683418"/>
              <a:gd name="connsiteY13" fmla="*/ 3874 h 96743"/>
              <a:gd name="connsiteX14" fmla="*/ 45244 w 683418"/>
              <a:gd name="connsiteY14" fmla="*/ 27686 h 96743"/>
              <a:gd name="connsiteX15" fmla="*/ 14287 w 683418"/>
              <a:gd name="connsiteY15" fmla="*/ 56261 h 96743"/>
              <a:gd name="connsiteX16" fmla="*/ 0 w 683418"/>
              <a:gd name="connsiteY16" fmla="*/ 89599 h 96743"/>
              <a:gd name="connsiteX0" fmla="*/ 683418 w 683418"/>
              <a:gd name="connsiteY0" fmla="*/ 96743 h 96743"/>
              <a:gd name="connsiteX1" fmla="*/ 631030 w 683418"/>
              <a:gd name="connsiteY1" fmla="*/ 46736 h 96743"/>
              <a:gd name="connsiteX2" fmla="*/ 581025 w 683418"/>
              <a:gd name="connsiteY2" fmla="*/ 22923 h 96743"/>
              <a:gd name="connsiteX3" fmla="*/ 528637 w 683418"/>
              <a:gd name="connsiteY3" fmla="*/ 22924 h 96743"/>
              <a:gd name="connsiteX4" fmla="*/ 481012 w 683418"/>
              <a:gd name="connsiteY4" fmla="*/ 41974 h 96743"/>
              <a:gd name="connsiteX5" fmla="*/ 447675 w 683418"/>
              <a:gd name="connsiteY5" fmla="*/ 75311 h 96743"/>
              <a:gd name="connsiteX6" fmla="*/ 419100 w 683418"/>
              <a:gd name="connsiteY6" fmla="*/ 37211 h 96743"/>
              <a:gd name="connsiteX7" fmla="*/ 366712 w 683418"/>
              <a:gd name="connsiteY7" fmla="*/ 3874 h 96743"/>
              <a:gd name="connsiteX8" fmla="*/ 304800 w 683418"/>
              <a:gd name="connsiteY8" fmla="*/ 3874 h 96743"/>
              <a:gd name="connsiteX9" fmla="*/ 257175 w 683418"/>
              <a:gd name="connsiteY9" fmla="*/ 32449 h 96743"/>
              <a:gd name="connsiteX10" fmla="*/ 233362 w 683418"/>
              <a:gd name="connsiteY10" fmla="*/ 65786 h 96743"/>
              <a:gd name="connsiteX11" fmla="*/ 204788 w 683418"/>
              <a:gd name="connsiteY11" fmla="*/ 32449 h 96743"/>
              <a:gd name="connsiteX12" fmla="*/ 147637 w 683418"/>
              <a:gd name="connsiteY12" fmla="*/ 3874 h 96743"/>
              <a:gd name="connsiteX13" fmla="*/ 85725 w 683418"/>
              <a:gd name="connsiteY13" fmla="*/ 3874 h 96743"/>
              <a:gd name="connsiteX14" fmla="*/ 45244 w 683418"/>
              <a:gd name="connsiteY14" fmla="*/ 27686 h 96743"/>
              <a:gd name="connsiteX15" fmla="*/ 14287 w 683418"/>
              <a:gd name="connsiteY15" fmla="*/ 56261 h 96743"/>
              <a:gd name="connsiteX16" fmla="*/ 0 w 683418"/>
              <a:gd name="connsiteY16" fmla="*/ 89599 h 96743"/>
              <a:gd name="connsiteX0" fmla="*/ 683418 w 683418"/>
              <a:gd name="connsiteY0" fmla="*/ 96743 h 96743"/>
              <a:gd name="connsiteX1" fmla="*/ 631030 w 683418"/>
              <a:gd name="connsiteY1" fmla="*/ 46736 h 96743"/>
              <a:gd name="connsiteX2" fmla="*/ 581025 w 683418"/>
              <a:gd name="connsiteY2" fmla="*/ 22923 h 96743"/>
              <a:gd name="connsiteX3" fmla="*/ 528637 w 683418"/>
              <a:gd name="connsiteY3" fmla="*/ 22924 h 96743"/>
              <a:gd name="connsiteX4" fmla="*/ 481012 w 683418"/>
              <a:gd name="connsiteY4" fmla="*/ 41974 h 96743"/>
              <a:gd name="connsiteX5" fmla="*/ 447675 w 683418"/>
              <a:gd name="connsiteY5" fmla="*/ 75311 h 96743"/>
              <a:gd name="connsiteX6" fmla="*/ 419100 w 683418"/>
              <a:gd name="connsiteY6" fmla="*/ 37211 h 96743"/>
              <a:gd name="connsiteX7" fmla="*/ 366712 w 683418"/>
              <a:gd name="connsiteY7" fmla="*/ 3874 h 96743"/>
              <a:gd name="connsiteX8" fmla="*/ 304800 w 683418"/>
              <a:gd name="connsiteY8" fmla="*/ 3874 h 96743"/>
              <a:gd name="connsiteX9" fmla="*/ 257175 w 683418"/>
              <a:gd name="connsiteY9" fmla="*/ 32449 h 96743"/>
              <a:gd name="connsiteX10" fmla="*/ 238125 w 683418"/>
              <a:gd name="connsiteY10" fmla="*/ 68167 h 96743"/>
              <a:gd name="connsiteX11" fmla="*/ 204788 w 683418"/>
              <a:gd name="connsiteY11" fmla="*/ 32449 h 96743"/>
              <a:gd name="connsiteX12" fmla="*/ 147637 w 683418"/>
              <a:gd name="connsiteY12" fmla="*/ 3874 h 96743"/>
              <a:gd name="connsiteX13" fmla="*/ 85725 w 683418"/>
              <a:gd name="connsiteY13" fmla="*/ 3874 h 96743"/>
              <a:gd name="connsiteX14" fmla="*/ 45244 w 683418"/>
              <a:gd name="connsiteY14" fmla="*/ 27686 h 96743"/>
              <a:gd name="connsiteX15" fmla="*/ 14287 w 683418"/>
              <a:gd name="connsiteY15" fmla="*/ 56261 h 96743"/>
              <a:gd name="connsiteX16" fmla="*/ 0 w 683418"/>
              <a:gd name="connsiteY16" fmla="*/ 89599 h 96743"/>
              <a:gd name="connsiteX0" fmla="*/ 683418 w 683418"/>
              <a:gd name="connsiteY0" fmla="*/ 96743 h 96743"/>
              <a:gd name="connsiteX1" fmla="*/ 631030 w 683418"/>
              <a:gd name="connsiteY1" fmla="*/ 46736 h 96743"/>
              <a:gd name="connsiteX2" fmla="*/ 581025 w 683418"/>
              <a:gd name="connsiteY2" fmla="*/ 22923 h 96743"/>
              <a:gd name="connsiteX3" fmla="*/ 528637 w 683418"/>
              <a:gd name="connsiteY3" fmla="*/ 22924 h 96743"/>
              <a:gd name="connsiteX4" fmla="*/ 481012 w 683418"/>
              <a:gd name="connsiteY4" fmla="*/ 41974 h 96743"/>
              <a:gd name="connsiteX5" fmla="*/ 447675 w 683418"/>
              <a:gd name="connsiteY5" fmla="*/ 75311 h 96743"/>
              <a:gd name="connsiteX6" fmla="*/ 419100 w 683418"/>
              <a:gd name="connsiteY6" fmla="*/ 37211 h 96743"/>
              <a:gd name="connsiteX7" fmla="*/ 366712 w 683418"/>
              <a:gd name="connsiteY7" fmla="*/ 3874 h 96743"/>
              <a:gd name="connsiteX8" fmla="*/ 304800 w 683418"/>
              <a:gd name="connsiteY8" fmla="*/ 3874 h 96743"/>
              <a:gd name="connsiteX9" fmla="*/ 257175 w 683418"/>
              <a:gd name="connsiteY9" fmla="*/ 32449 h 96743"/>
              <a:gd name="connsiteX10" fmla="*/ 238125 w 683418"/>
              <a:gd name="connsiteY10" fmla="*/ 68167 h 96743"/>
              <a:gd name="connsiteX11" fmla="*/ 204788 w 683418"/>
              <a:gd name="connsiteY11" fmla="*/ 30068 h 96743"/>
              <a:gd name="connsiteX12" fmla="*/ 147637 w 683418"/>
              <a:gd name="connsiteY12" fmla="*/ 3874 h 96743"/>
              <a:gd name="connsiteX13" fmla="*/ 85725 w 683418"/>
              <a:gd name="connsiteY13" fmla="*/ 3874 h 96743"/>
              <a:gd name="connsiteX14" fmla="*/ 45244 w 683418"/>
              <a:gd name="connsiteY14" fmla="*/ 27686 h 96743"/>
              <a:gd name="connsiteX15" fmla="*/ 14287 w 683418"/>
              <a:gd name="connsiteY15" fmla="*/ 56261 h 96743"/>
              <a:gd name="connsiteX16" fmla="*/ 0 w 683418"/>
              <a:gd name="connsiteY16" fmla="*/ 89599 h 96743"/>
              <a:gd name="connsiteX0" fmla="*/ 683418 w 683418"/>
              <a:gd name="connsiteY0" fmla="*/ 99430 h 99430"/>
              <a:gd name="connsiteX1" fmla="*/ 631030 w 683418"/>
              <a:gd name="connsiteY1" fmla="*/ 49423 h 99430"/>
              <a:gd name="connsiteX2" fmla="*/ 581025 w 683418"/>
              <a:gd name="connsiteY2" fmla="*/ 25610 h 99430"/>
              <a:gd name="connsiteX3" fmla="*/ 528637 w 683418"/>
              <a:gd name="connsiteY3" fmla="*/ 25611 h 99430"/>
              <a:gd name="connsiteX4" fmla="*/ 481012 w 683418"/>
              <a:gd name="connsiteY4" fmla="*/ 44661 h 99430"/>
              <a:gd name="connsiteX5" fmla="*/ 447675 w 683418"/>
              <a:gd name="connsiteY5" fmla="*/ 77998 h 99430"/>
              <a:gd name="connsiteX6" fmla="*/ 419100 w 683418"/>
              <a:gd name="connsiteY6" fmla="*/ 39898 h 99430"/>
              <a:gd name="connsiteX7" fmla="*/ 366712 w 683418"/>
              <a:gd name="connsiteY7" fmla="*/ 6561 h 99430"/>
              <a:gd name="connsiteX8" fmla="*/ 304800 w 683418"/>
              <a:gd name="connsiteY8" fmla="*/ 6561 h 99430"/>
              <a:gd name="connsiteX9" fmla="*/ 257175 w 683418"/>
              <a:gd name="connsiteY9" fmla="*/ 35136 h 99430"/>
              <a:gd name="connsiteX10" fmla="*/ 238125 w 683418"/>
              <a:gd name="connsiteY10" fmla="*/ 70854 h 99430"/>
              <a:gd name="connsiteX11" fmla="*/ 204788 w 683418"/>
              <a:gd name="connsiteY11" fmla="*/ 32755 h 99430"/>
              <a:gd name="connsiteX12" fmla="*/ 147637 w 683418"/>
              <a:gd name="connsiteY12" fmla="*/ 1798 h 99430"/>
              <a:gd name="connsiteX13" fmla="*/ 85725 w 683418"/>
              <a:gd name="connsiteY13" fmla="*/ 6561 h 99430"/>
              <a:gd name="connsiteX14" fmla="*/ 45244 w 683418"/>
              <a:gd name="connsiteY14" fmla="*/ 30373 h 99430"/>
              <a:gd name="connsiteX15" fmla="*/ 14287 w 683418"/>
              <a:gd name="connsiteY15" fmla="*/ 58948 h 99430"/>
              <a:gd name="connsiteX16" fmla="*/ 0 w 683418"/>
              <a:gd name="connsiteY16" fmla="*/ 92286 h 99430"/>
              <a:gd name="connsiteX0" fmla="*/ 683418 w 683418"/>
              <a:gd name="connsiteY0" fmla="*/ 99430 h 99430"/>
              <a:gd name="connsiteX1" fmla="*/ 631030 w 683418"/>
              <a:gd name="connsiteY1" fmla="*/ 49423 h 99430"/>
              <a:gd name="connsiteX2" fmla="*/ 581025 w 683418"/>
              <a:gd name="connsiteY2" fmla="*/ 25610 h 99430"/>
              <a:gd name="connsiteX3" fmla="*/ 528637 w 683418"/>
              <a:gd name="connsiteY3" fmla="*/ 25611 h 99430"/>
              <a:gd name="connsiteX4" fmla="*/ 481012 w 683418"/>
              <a:gd name="connsiteY4" fmla="*/ 44661 h 99430"/>
              <a:gd name="connsiteX5" fmla="*/ 447675 w 683418"/>
              <a:gd name="connsiteY5" fmla="*/ 77998 h 99430"/>
              <a:gd name="connsiteX6" fmla="*/ 419100 w 683418"/>
              <a:gd name="connsiteY6" fmla="*/ 39898 h 99430"/>
              <a:gd name="connsiteX7" fmla="*/ 366712 w 683418"/>
              <a:gd name="connsiteY7" fmla="*/ 6561 h 99430"/>
              <a:gd name="connsiteX8" fmla="*/ 304800 w 683418"/>
              <a:gd name="connsiteY8" fmla="*/ 6561 h 99430"/>
              <a:gd name="connsiteX9" fmla="*/ 261938 w 683418"/>
              <a:gd name="connsiteY9" fmla="*/ 35136 h 99430"/>
              <a:gd name="connsiteX10" fmla="*/ 238125 w 683418"/>
              <a:gd name="connsiteY10" fmla="*/ 70854 h 99430"/>
              <a:gd name="connsiteX11" fmla="*/ 204788 w 683418"/>
              <a:gd name="connsiteY11" fmla="*/ 32755 h 99430"/>
              <a:gd name="connsiteX12" fmla="*/ 147637 w 683418"/>
              <a:gd name="connsiteY12" fmla="*/ 1798 h 99430"/>
              <a:gd name="connsiteX13" fmla="*/ 85725 w 683418"/>
              <a:gd name="connsiteY13" fmla="*/ 6561 h 99430"/>
              <a:gd name="connsiteX14" fmla="*/ 45244 w 683418"/>
              <a:gd name="connsiteY14" fmla="*/ 30373 h 99430"/>
              <a:gd name="connsiteX15" fmla="*/ 14287 w 683418"/>
              <a:gd name="connsiteY15" fmla="*/ 58948 h 99430"/>
              <a:gd name="connsiteX16" fmla="*/ 0 w 683418"/>
              <a:gd name="connsiteY16" fmla="*/ 92286 h 99430"/>
              <a:gd name="connsiteX0" fmla="*/ 683418 w 683418"/>
              <a:gd name="connsiteY0" fmla="*/ 99430 h 99430"/>
              <a:gd name="connsiteX1" fmla="*/ 631030 w 683418"/>
              <a:gd name="connsiteY1" fmla="*/ 49423 h 99430"/>
              <a:gd name="connsiteX2" fmla="*/ 581025 w 683418"/>
              <a:gd name="connsiteY2" fmla="*/ 25610 h 99430"/>
              <a:gd name="connsiteX3" fmla="*/ 528637 w 683418"/>
              <a:gd name="connsiteY3" fmla="*/ 25611 h 99430"/>
              <a:gd name="connsiteX4" fmla="*/ 481012 w 683418"/>
              <a:gd name="connsiteY4" fmla="*/ 44661 h 99430"/>
              <a:gd name="connsiteX5" fmla="*/ 447675 w 683418"/>
              <a:gd name="connsiteY5" fmla="*/ 77998 h 99430"/>
              <a:gd name="connsiteX6" fmla="*/ 419100 w 683418"/>
              <a:gd name="connsiteY6" fmla="*/ 39898 h 99430"/>
              <a:gd name="connsiteX7" fmla="*/ 366712 w 683418"/>
              <a:gd name="connsiteY7" fmla="*/ 6561 h 99430"/>
              <a:gd name="connsiteX8" fmla="*/ 309562 w 683418"/>
              <a:gd name="connsiteY8" fmla="*/ 11323 h 99430"/>
              <a:gd name="connsiteX9" fmla="*/ 261938 w 683418"/>
              <a:gd name="connsiteY9" fmla="*/ 35136 h 99430"/>
              <a:gd name="connsiteX10" fmla="*/ 238125 w 683418"/>
              <a:gd name="connsiteY10" fmla="*/ 70854 h 99430"/>
              <a:gd name="connsiteX11" fmla="*/ 204788 w 683418"/>
              <a:gd name="connsiteY11" fmla="*/ 32755 h 99430"/>
              <a:gd name="connsiteX12" fmla="*/ 147637 w 683418"/>
              <a:gd name="connsiteY12" fmla="*/ 1798 h 99430"/>
              <a:gd name="connsiteX13" fmla="*/ 85725 w 683418"/>
              <a:gd name="connsiteY13" fmla="*/ 6561 h 99430"/>
              <a:gd name="connsiteX14" fmla="*/ 45244 w 683418"/>
              <a:gd name="connsiteY14" fmla="*/ 30373 h 99430"/>
              <a:gd name="connsiteX15" fmla="*/ 14287 w 683418"/>
              <a:gd name="connsiteY15" fmla="*/ 58948 h 99430"/>
              <a:gd name="connsiteX16" fmla="*/ 0 w 683418"/>
              <a:gd name="connsiteY16" fmla="*/ 92286 h 99430"/>
              <a:gd name="connsiteX0" fmla="*/ 683418 w 683418"/>
              <a:gd name="connsiteY0" fmla="*/ 99430 h 99430"/>
              <a:gd name="connsiteX1" fmla="*/ 631030 w 683418"/>
              <a:gd name="connsiteY1" fmla="*/ 49423 h 99430"/>
              <a:gd name="connsiteX2" fmla="*/ 581025 w 683418"/>
              <a:gd name="connsiteY2" fmla="*/ 25610 h 99430"/>
              <a:gd name="connsiteX3" fmla="*/ 528637 w 683418"/>
              <a:gd name="connsiteY3" fmla="*/ 25611 h 99430"/>
              <a:gd name="connsiteX4" fmla="*/ 481012 w 683418"/>
              <a:gd name="connsiteY4" fmla="*/ 44661 h 99430"/>
              <a:gd name="connsiteX5" fmla="*/ 447675 w 683418"/>
              <a:gd name="connsiteY5" fmla="*/ 77998 h 99430"/>
              <a:gd name="connsiteX6" fmla="*/ 419100 w 683418"/>
              <a:gd name="connsiteY6" fmla="*/ 39898 h 99430"/>
              <a:gd name="connsiteX7" fmla="*/ 366712 w 683418"/>
              <a:gd name="connsiteY7" fmla="*/ 11323 h 99430"/>
              <a:gd name="connsiteX8" fmla="*/ 309562 w 683418"/>
              <a:gd name="connsiteY8" fmla="*/ 11323 h 99430"/>
              <a:gd name="connsiteX9" fmla="*/ 261938 w 683418"/>
              <a:gd name="connsiteY9" fmla="*/ 35136 h 99430"/>
              <a:gd name="connsiteX10" fmla="*/ 238125 w 683418"/>
              <a:gd name="connsiteY10" fmla="*/ 70854 h 99430"/>
              <a:gd name="connsiteX11" fmla="*/ 204788 w 683418"/>
              <a:gd name="connsiteY11" fmla="*/ 32755 h 99430"/>
              <a:gd name="connsiteX12" fmla="*/ 147637 w 683418"/>
              <a:gd name="connsiteY12" fmla="*/ 1798 h 99430"/>
              <a:gd name="connsiteX13" fmla="*/ 85725 w 683418"/>
              <a:gd name="connsiteY13" fmla="*/ 6561 h 99430"/>
              <a:gd name="connsiteX14" fmla="*/ 45244 w 683418"/>
              <a:gd name="connsiteY14" fmla="*/ 30373 h 99430"/>
              <a:gd name="connsiteX15" fmla="*/ 14287 w 683418"/>
              <a:gd name="connsiteY15" fmla="*/ 58948 h 99430"/>
              <a:gd name="connsiteX16" fmla="*/ 0 w 683418"/>
              <a:gd name="connsiteY16" fmla="*/ 92286 h 99430"/>
              <a:gd name="connsiteX0" fmla="*/ 683418 w 683418"/>
              <a:gd name="connsiteY0" fmla="*/ 99430 h 99430"/>
              <a:gd name="connsiteX1" fmla="*/ 631030 w 683418"/>
              <a:gd name="connsiteY1" fmla="*/ 49423 h 99430"/>
              <a:gd name="connsiteX2" fmla="*/ 581025 w 683418"/>
              <a:gd name="connsiteY2" fmla="*/ 25610 h 99430"/>
              <a:gd name="connsiteX3" fmla="*/ 528637 w 683418"/>
              <a:gd name="connsiteY3" fmla="*/ 25611 h 99430"/>
              <a:gd name="connsiteX4" fmla="*/ 481012 w 683418"/>
              <a:gd name="connsiteY4" fmla="*/ 44661 h 99430"/>
              <a:gd name="connsiteX5" fmla="*/ 447675 w 683418"/>
              <a:gd name="connsiteY5" fmla="*/ 77998 h 99430"/>
              <a:gd name="connsiteX6" fmla="*/ 419100 w 683418"/>
              <a:gd name="connsiteY6" fmla="*/ 39898 h 99430"/>
              <a:gd name="connsiteX7" fmla="*/ 366712 w 683418"/>
              <a:gd name="connsiteY7" fmla="*/ 11323 h 99430"/>
              <a:gd name="connsiteX8" fmla="*/ 309562 w 683418"/>
              <a:gd name="connsiteY8" fmla="*/ 11323 h 99430"/>
              <a:gd name="connsiteX9" fmla="*/ 264319 w 683418"/>
              <a:gd name="connsiteY9" fmla="*/ 35136 h 99430"/>
              <a:gd name="connsiteX10" fmla="*/ 238125 w 683418"/>
              <a:gd name="connsiteY10" fmla="*/ 70854 h 99430"/>
              <a:gd name="connsiteX11" fmla="*/ 204788 w 683418"/>
              <a:gd name="connsiteY11" fmla="*/ 32755 h 99430"/>
              <a:gd name="connsiteX12" fmla="*/ 147637 w 683418"/>
              <a:gd name="connsiteY12" fmla="*/ 1798 h 99430"/>
              <a:gd name="connsiteX13" fmla="*/ 85725 w 683418"/>
              <a:gd name="connsiteY13" fmla="*/ 6561 h 99430"/>
              <a:gd name="connsiteX14" fmla="*/ 45244 w 683418"/>
              <a:gd name="connsiteY14" fmla="*/ 30373 h 99430"/>
              <a:gd name="connsiteX15" fmla="*/ 14287 w 683418"/>
              <a:gd name="connsiteY15" fmla="*/ 58948 h 99430"/>
              <a:gd name="connsiteX16" fmla="*/ 0 w 683418"/>
              <a:gd name="connsiteY16" fmla="*/ 92286 h 99430"/>
              <a:gd name="connsiteX0" fmla="*/ 683418 w 683418"/>
              <a:gd name="connsiteY0" fmla="*/ 99362 h 99362"/>
              <a:gd name="connsiteX1" fmla="*/ 631030 w 683418"/>
              <a:gd name="connsiteY1" fmla="*/ 49355 h 99362"/>
              <a:gd name="connsiteX2" fmla="*/ 581025 w 683418"/>
              <a:gd name="connsiteY2" fmla="*/ 25542 h 99362"/>
              <a:gd name="connsiteX3" fmla="*/ 528637 w 683418"/>
              <a:gd name="connsiteY3" fmla="*/ 25543 h 99362"/>
              <a:gd name="connsiteX4" fmla="*/ 481012 w 683418"/>
              <a:gd name="connsiteY4" fmla="*/ 44593 h 99362"/>
              <a:gd name="connsiteX5" fmla="*/ 447675 w 683418"/>
              <a:gd name="connsiteY5" fmla="*/ 77930 h 99362"/>
              <a:gd name="connsiteX6" fmla="*/ 419100 w 683418"/>
              <a:gd name="connsiteY6" fmla="*/ 39830 h 99362"/>
              <a:gd name="connsiteX7" fmla="*/ 366712 w 683418"/>
              <a:gd name="connsiteY7" fmla="*/ 11255 h 99362"/>
              <a:gd name="connsiteX8" fmla="*/ 309562 w 683418"/>
              <a:gd name="connsiteY8" fmla="*/ 11255 h 99362"/>
              <a:gd name="connsiteX9" fmla="*/ 264319 w 683418"/>
              <a:gd name="connsiteY9" fmla="*/ 35068 h 99362"/>
              <a:gd name="connsiteX10" fmla="*/ 238125 w 683418"/>
              <a:gd name="connsiteY10" fmla="*/ 70786 h 99362"/>
              <a:gd name="connsiteX11" fmla="*/ 204788 w 683418"/>
              <a:gd name="connsiteY11" fmla="*/ 32687 h 99362"/>
              <a:gd name="connsiteX12" fmla="*/ 147637 w 683418"/>
              <a:gd name="connsiteY12" fmla="*/ 1730 h 99362"/>
              <a:gd name="connsiteX13" fmla="*/ 85725 w 683418"/>
              <a:gd name="connsiteY13" fmla="*/ 6493 h 99362"/>
              <a:gd name="connsiteX14" fmla="*/ 42863 w 683418"/>
              <a:gd name="connsiteY14" fmla="*/ 27924 h 99362"/>
              <a:gd name="connsiteX15" fmla="*/ 14287 w 683418"/>
              <a:gd name="connsiteY15" fmla="*/ 58880 h 99362"/>
              <a:gd name="connsiteX16" fmla="*/ 0 w 683418"/>
              <a:gd name="connsiteY16" fmla="*/ 92218 h 99362"/>
              <a:gd name="connsiteX0" fmla="*/ 683418 w 683418"/>
              <a:gd name="connsiteY0" fmla="*/ 99362 h 99362"/>
              <a:gd name="connsiteX1" fmla="*/ 631030 w 683418"/>
              <a:gd name="connsiteY1" fmla="*/ 49355 h 99362"/>
              <a:gd name="connsiteX2" fmla="*/ 581025 w 683418"/>
              <a:gd name="connsiteY2" fmla="*/ 25542 h 99362"/>
              <a:gd name="connsiteX3" fmla="*/ 528637 w 683418"/>
              <a:gd name="connsiteY3" fmla="*/ 25543 h 99362"/>
              <a:gd name="connsiteX4" fmla="*/ 483393 w 683418"/>
              <a:gd name="connsiteY4" fmla="*/ 46974 h 99362"/>
              <a:gd name="connsiteX5" fmla="*/ 447675 w 683418"/>
              <a:gd name="connsiteY5" fmla="*/ 77930 h 99362"/>
              <a:gd name="connsiteX6" fmla="*/ 419100 w 683418"/>
              <a:gd name="connsiteY6" fmla="*/ 39830 h 99362"/>
              <a:gd name="connsiteX7" fmla="*/ 366712 w 683418"/>
              <a:gd name="connsiteY7" fmla="*/ 11255 h 99362"/>
              <a:gd name="connsiteX8" fmla="*/ 309562 w 683418"/>
              <a:gd name="connsiteY8" fmla="*/ 11255 h 99362"/>
              <a:gd name="connsiteX9" fmla="*/ 264319 w 683418"/>
              <a:gd name="connsiteY9" fmla="*/ 35068 h 99362"/>
              <a:gd name="connsiteX10" fmla="*/ 238125 w 683418"/>
              <a:gd name="connsiteY10" fmla="*/ 70786 h 99362"/>
              <a:gd name="connsiteX11" fmla="*/ 204788 w 683418"/>
              <a:gd name="connsiteY11" fmla="*/ 32687 h 99362"/>
              <a:gd name="connsiteX12" fmla="*/ 147637 w 683418"/>
              <a:gd name="connsiteY12" fmla="*/ 1730 h 99362"/>
              <a:gd name="connsiteX13" fmla="*/ 85725 w 683418"/>
              <a:gd name="connsiteY13" fmla="*/ 6493 h 99362"/>
              <a:gd name="connsiteX14" fmla="*/ 42863 w 683418"/>
              <a:gd name="connsiteY14" fmla="*/ 27924 h 99362"/>
              <a:gd name="connsiteX15" fmla="*/ 14287 w 683418"/>
              <a:gd name="connsiteY15" fmla="*/ 58880 h 99362"/>
              <a:gd name="connsiteX16" fmla="*/ 0 w 683418"/>
              <a:gd name="connsiteY16" fmla="*/ 92218 h 99362"/>
              <a:gd name="connsiteX0" fmla="*/ 683418 w 683418"/>
              <a:gd name="connsiteY0" fmla="*/ 99362 h 99362"/>
              <a:gd name="connsiteX1" fmla="*/ 631030 w 683418"/>
              <a:gd name="connsiteY1" fmla="*/ 49355 h 99362"/>
              <a:gd name="connsiteX2" fmla="*/ 581025 w 683418"/>
              <a:gd name="connsiteY2" fmla="*/ 25542 h 99362"/>
              <a:gd name="connsiteX3" fmla="*/ 528637 w 683418"/>
              <a:gd name="connsiteY3" fmla="*/ 25543 h 99362"/>
              <a:gd name="connsiteX4" fmla="*/ 483393 w 683418"/>
              <a:gd name="connsiteY4" fmla="*/ 46974 h 99362"/>
              <a:gd name="connsiteX5" fmla="*/ 447675 w 683418"/>
              <a:gd name="connsiteY5" fmla="*/ 77930 h 99362"/>
              <a:gd name="connsiteX6" fmla="*/ 414337 w 683418"/>
              <a:gd name="connsiteY6" fmla="*/ 42211 h 99362"/>
              <a:gd name="connsiteX7" fmla="*/ 366712 w 683418"/>
              <a:gd name="connsiteY7" fmla="*/ 11255 h 99362"/>
              <a:gd name="connsiteX8" fmla="*/ 309562 w 683418"/>
              <a:gd name="connsiteY8" fmla="*/ 11255 h 99362"/>
              <a:gd name="connsiteX9" fmla="*/ 264319 w 683418"/>
              <a:gd name="connsiteY9" fmla="*/ 35068 h 99362"/>
              <a:gd name="connsiteX10" fmla="*/ 238125 w 683418"/>
              <a:gd name="connsiteY10" fmla="*/ 70786 h 99362"/>
              <a:gd name="connsiteX11" fmla="*/ 204788 w 683418"/>
              <a:gd name="connsiteY11" fmla="*/ 32687 h 99362"/>
              <a:gd name="connsiteX12" fmla="*/ 147637 w 683418"/>
              <a:gd name="connsiteY12" fmla="*/ 1730 h 99362"/>
              <a:gd name="connsiteX13" fmla="*/ 85725 w 683418"/>
              <a:gd name="connsiteY13" fmla="*/ 6493 h 99362"/>
              <a:gd name="connsiteX14" fmla="*/ 42863 w 683418"/>
              <a:gd name="connsiteY14" fmla="*/ 27924 h 99362"/>
              <a:gd name="connsiteX15" fmla="*/ 14287 w 683418"/>
              <a:gd name="connsiteY15" fmla="*/ 58880 h 99362"/>
              <a:gd name="connsiteX16" fmla="*/ 0 w 683418"/>
              <a:gd name="connsiteY16" fmla="*/ 92218 h 99362"/>
              <a:gd name="connsiteX0" fmla="*/ 683418 w 683418"/>
              <a:gd name="connsiteY0" fmla="*/ 99362 h 99362"/>
              <a:gd name="connsiteX1" fmla="*/ 631030 w 683418"/>
              <a:gd name="connsiteY1" fmla="*/ 49355 h 99362"/>
              <a:gd name="connsiteX2" fmla="*/ 581025 w 683418"/>
              <a:gd name="connsiteY2" fmla="*/ 25542 h 99362"/>
              <a:gd name="connsiteX3" fmla="*/ 528637 w 683418"/>
              <a:gd name="connsiteY3" fmla="*/ 25543 h 99362"/>
              <a:gd name="connsiteX4" fmla="*/ 483393 w 683418"/>
              <a:gd name="connsiteY4" fmla="*/ 46974 h 99362"/>
              <a:gd name="connsiteX5" fmla="*/ 450056 w 683418"/>
              <a:gd name="connsiteY5" fmla="*/ 75548 h 99362"/>
              <a:gd name="connsiteX6" fmla="*/ 414337 w 683418"/>
              <a:gd name="connsiteY6" fmla="*/ 42211 h 99362"/>
              <a:gd name="connsiteX7" fmla="*/ 366712 w 683418"/>
              <a:gd name="connsiteY7" fmla="*/ 11255 h 99362"/>
              <a:gd name="connsiteX8" fmla="*/ 309562 w 683418"/>
              <a:gd name="connsiteY8" fmla="*/ 11255 h 99362"/>
              <a:gd name="connsiteX9" fmla="*/ 264319 w 683418"/>
              <a:gd name="connsiteY9" fmla="*/ 35068 h 99362"/>
              <a:gd name="connsiteX10" fmla="*/ 238125 w 683418"/>
              <a:gd name="connsiteY10" fmla="*/ 70786 h 99362"/>
              <a:gd name="connsiteX11" fmla="*/ 204788 w 683418"/>
              <a:gd name="connsiteY11" fmla="*/ 32687 h 99362"/>
              <a:gd name="connsiteX12" fmla="*/ 147637 w 683418"/>
              <a:gd name="connsiteY12" fmla="*/ 1730 h 99362"/>
              <a:gd name="connsiteX13" fmla="*/ 85725 w 683418"/>
              <a:gd name="connsiteY13" fmla="*/ 6493 h 99362"/>
              <a:gd name="connsiteX14" fmla="*/ 42863 w 683418"/>
              <a:gd name="connsiteY14" fmla="*/ 27924 h 99362"/>
              <a:gd name="connsiteX15" fmla="*/ 14287 w 683418"/>
              <a:gd name="connsiteY15" fmla="*/ 58880 h 99362"/>
              <a:gd name="connsiteX16" fmla="*/ 0 w 683418"/>
              <a:gd name="connsiteY16" fmla="*/ 92218 h 99362"/>
              <a:gd name="connsiteX0" fmla="*/ 678656 w 678656"/>
              <a:gd name="connsiteY0" fmla="*/ 104125 h 104125"/>
              <a:gd name="connsiteX1" fmla="*/ 631030 w 678656"/>
              <a:gd name="connsiteY1" fmla="*/ 49355 h 104125"/>
              <a:gd name="connsiteX2" fmla="*/ 581025 w 678656"/>
              <a:gd name="connsiteY2" fmla="*/ 25542 h 104125"/>
              <a:gd name="connsiteX3" fmla="*/ 528637 w 678656"/>
              <a:gd name="connsiteY3" fmla="*/ 25543 h 104125"/>
              <a:gd name="connsiteX4" fmla="*/ 483393 w 678656"/>
              <a:gd name="connsiteY4" fmla="*/ 46974 h 104125"/>
              <a:gd name="connsiteX5" fmla="*/ 450056 w 678656"/>
              <a:gd name="connsiteY5" fmla="*/ 75548 h 104125"/>
              <a:gd name="connsiteX6" fmla="*/ 414337 w 678656"/>
              <a:gd name="connsiteY6" fmla="*/ 42211 h 104125"/>
              <a:gd name="connsiteX7" fmla="*/ 366712 w 678656"/>
              <a:gd name="connsiteY7" fmla="*/ 11255 h 104125"/>
              <a:gd name="connsiteX8" fmla="*/ 309562 w 678656"/>
              <a:gd name="connsiteY8" fmla="*/ 11255 h 104125"/>
              <a:gd name="connsiteX9" fmla="*/ 264319 w 678656"/>
              <a:gd name="connsiteY9" fmla="*/ 35068 h 104125"/>
              <a:gd name="connsiteX10" fmla="*/ 238125 w 678656"/>
              <a:gd name="connsiteY10" fmla="*/ 70786 h 104125"/>
              <a:gd name="connsiteX11" fmla="*/ 204788 w 678656"/>
              <a:gd name="connsiteY11" fmla="*/ 32687 h 104125"/>
              <a:gd name="connsiteX12" fmla="*/ 147637 w 678656"/>
              <a:gd name="connsiteY12" fmla="*/ 1730 h 104125"/>
              <a:gd name="connsiteX13" fmla="*/ 85725 w 678656"/>
              <a:gd name="connsiteY13" fmla="*/ 6493 h 104125"/>
              <a:gd name="connsiteX14" fmla="*/ 42863 w 678656"/>
              <a:gd name="connsiteY14" fmla="*/ 27924 h 104125"/>
              <a:gd name="connsiteX15" fmla="*/ 14287 w 678656"/>
              <a:gd name="connsiteY15" fmla="*/ 58880 h 104125"/>
              <a:gd name="connsiteX16" fmla="*/ 0 w 678656"/>
              <a:gd name="connsiteY16" fmla="*/ 92218 h 10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8656" h="104125">
                <a:moveTo>
                  <a:pt x="678656" y="104125"/>
                </a:moveTo>
                <a:cubicBezTo>
                  <a:pt x="658812" y="86662"/>
                  <a:pt x="647302" y="62452"/>
                  <a:pt x="631030" y="49355"/>
                </a:cubicBezTo>
                <a:cubicBezTo>
                  <a:pt x="614758" y="36258"/>
                  <a:pt x="598091" y="29511"/>
                  <a:pt x="581025" y="25542"/>
                </a:cubicBezTo>
                <a:cubicBezTo>
                  <a:pt x="563960" y="21573"/>
                  <a:pt x="544909" y="21971"/>
                  <a:pt x="528637" y="25543"/>
                </a:cubicBezTo>
                <a:cubicBezTo>
                  <a:pt x="512365" y="29115"/>
                  <a:pt x="496490" y="38640"/>
                  <a:pt x="483393" y="46974"/>
                </a:cubicBezTo>
                <a:cubicBezTo>
                  <a:pt x="470296" y="55308"/>
                  <a:pt x="461565" y="76342"/>
                  <a:pt x="450056" y="75548"/>
                </a:cubicBezTo>
                <a:cubicBezTo>
                  <a:pt x="438547" y="74754"/>
                  <a:pt x="428228" y="52927"/>
                  <a:pt x="414337" y="42211"/>
                </a:cubicBezTo>
                <a:cubicBezTo>
                  <a:pt x="400446" y="31495"/>
                  <a:pt x="384175" y="16414"/>
                  <a:pt x="366712" y="11255"/>
                </a:cubicBezTo>
                <a:cubicBezTo>
                  <a:pt x="349250" y="6096"/>
                  <a:pt x="326627" y="7286"/>
                  <a:pt x="309562" y="11255"/>
                </a:cubicBezTo>
                <a:cubicBezTo>
                  <a:pt x="292497" y="15224"/>
                  <a:pt x="276225" y="25146"/>
                  <a:pt x="264319" y="35068"/>
                </a:cubicBezTo>
                <a:cubicBezTo>
                  <a:pt x="252413" y="44990"/>
                  <a:pt x="248047" y="71183"/>
                  <a:pt x="238125" y="70786"/>
                </a:cubicBezTo>
                <a:cubicBezTo>
                  <a:pt x="228203" y="70389"/>
                  <a:pt x="219869" y="44196"/>
                  <a:pt x="204788" y="32687"/>
                </a:cubicBezTo>
                <a:cubicBezTo>
                  <a:pt x="189707" y="21178"/>
                  <a:pt x="167481" y="6096"/>
                  <a:pt x="147637" y="1730"/>
                </a:cubicBezTo>
                <a:cubicBezTo>
                  <a:pt x="127793" y="-2636"/>
                  <a:pt x="103187" y="2127"/>
                  <a:pt x="85725" y="6493"/>
                </a:cubicBezTo>
                <a:cubicBezTo>
                  <a:pt x="68263" y="10859"/>
                  <a:pt x="54769" y="19193"/>
                  <a:pt x="42863" y="27924"/>
                </a:cubicBezTo>
                <a:cubicBezTo>
                  <a:pt x="30957" y="36655"/>
                  <a:pt x="21431" y="48164"/>
                  <a:pt x="14287" y="58880"/>
                </a:cubicBezTo>
                <a:cubicBezTo>
                  <a:pt x="7143" y="69596"/>
                  <a:pt x="2381" y="80708"/>
                  <a:pt x="0" y="92218"/>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37">
            <a:extLst>
              <a:ext uri="{FF2B5EF4-FFF2-40B4-BE49-F238E27FC236}">
                <a16:creationId xmlns:a16="http://schemas.microsoft.com/office/drawing/2014/main" id="{DD813259-0F84-D160-38DC-D9179CC71F2A}"/>
              </a:ext>
            </a:extLst>
          </p:cNvPr>
          <p:cNvSpPr/>
          <p:nvPr/>
        </p:nvSpPr>
        <p:spPr>
          <a:xfrm>
            <a:off x="8384381" y="2433638"/>
            <a:ext cx="216694" cy="240506"/>
          </a:xfrm>
          <a:custGeom>
            <a:avLst/>
            <a:gdLst>
              <a:gd name="connsiteX0" fmla="*/ 0 w 216694"/>
              <a:gd name="connsiteY0" fmla="*/ 0 h 240506"/>
              <a:gd name="connsiteX1" fmla="*/ 76200 w 216694"/>
              <a:gd name="connsiteY1" fmla="*/ 16668 h 240506"/>
              <a:gd name="connsiteX2" fmla="*/ 128588 w 216694"/>
              <a:gd name="connsiteY2" fmla="*/ 61912 h 240506"/>
              <a:gd name="connsiteX3" fmla="*/ 150019 w 216694"/>
              <a:gd name="connsiteY3" fmla="*/ 121443 h 240506"/>
              <a:gd name="connsiteX4" fmla="*/ 154782 w 216694"/>
              <a:gd name="connsiteY4" fmla="*/ 183356 h 240506"/>
              <a:gd name="connsiteX5" fmla="*/ 173832 w 216694"/>
              <a:gd name="connsiteY5" fmla="*/ 226218 h 240506"/>
              <a:gd name="connsiteX6" fmla="*/ 216694 w 216694"/>
              <a:gd name="connsiteY6" fmla="*/ 240506 h 2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694" h="240506">
                <a:moveTo>
                  <a:pt x="0" y="0"/>
                </a:moveTo>
                <a:cubicBezTo>
                  <a:pt x="27384" y="3174"/>
                  <a:pt x="54769" y="6349"/>
                  <a:pt x="76200" y="16668"/>
                </a:cubicBezTo>
                <a:cubicBezTo>
                  <a:pt x="97631" y="26987"/>
                  <a:pt x="116285" y="44449"/>
                  <a:pt x="128588" y="61912"/>
                </a:cubicBezTo>
                <a:cubicBezTo>
                  <a:pt x="140891" y="79375"/>
                  <a:pt x="145653" y="101202"/>
                  <a:pt x="150019" y="121443"/>
                </a:cubicBezTo>
                <a:cubicBezTo>
                  <a:pt x="154385" y="141684"/>
                  <a:pt x="150813" y="165894"/>
                  <a:pt x="154782" y="183356"/>
                </a:cubicBezTo>
                <a:cubicBezTo>
                  <a:pt x="158751" y="200819"/>
                  <a:pt x="163513" y="216693"/>
                  <a:pt x="173832" y="226218"/>
                </a:cubicBezTo>
                <a:cubicBezTo>
                  <a:pt x="184151" y="235743"/>
                  <a:pt x="200422" y="238124"/>
                  <a:pt x="216694" y="240506"/>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9">
            <a:extLst>
              <a:ext uri="{FF2B5EF4-FFF2-40B4-BE49-F238E27FC236}">
                <a16:creationId xmlns:a16="http://schemas.microsoft.com/office/drawing/2014/main" id="{E3194C84-AE8B-9C80-AEC7-90BF5BACDC67}"/>
              </a:ext>
            </a:extLst>
          </p:cNvPr>
          <p:cNvSpPr/>
          <p:nvPr/>
        </p:nvSpPr>
        <p:spPr>
          <a:xfrm>
            <a:off x="7915275" y="1804697"/>
            <a:ext cx="859635" cy="850398"/>
          </a:xfrm>
          <a:custGeom>
            <a:avLst/>
            <a:gdLst>
              <a:gd name="connsiteX0" fmla="*/ 0 w 821669"/>
              <a:gd name="connsiteY0" fmla="*/ 0 h 854869"/>
              <a:gd name="connsiteX1" fmla="*/ 66675 w 821669"/>
              <a:gd name="connsiteY1" fmla="*/ 23813 h 854869"/>
              <a:gd name="connsiteX2" fmla="*/ 104775 w 821669"/>
              <a:gd name="connsiteY2" fmla="*/ 57150 h 854869"/>
              <a:gd name="connsiteX3" fmla="*/ 133350 w 821669"/>
              <a:gd name="connsiteY3" fmla="*/ 90488 h 854869"/>
              <a:gd name="connsiteX4" fmla="*/ 135731 w 821669"/>
              <a:gd name="connsiteY4" fmla="*/ 121444 h 854869"/>
              <a:gd name="connsiteX5" fmla="*/ 133350 w 821669"/>
              <a:gd name="connsiteY5" fmla="*/ 140494 h 854869"/>
              <a:gd name="connsiteX6" fmla="*/ 190500 w 821669"/>
              <a:gd name="connsiteY6" fmla="*/ 147638 h 854869"/>
              <a:gd name="connsiteX7" fmla="*/ 230981 w 821669"/>
              <a:gd name="connsiteY7" fmla="*/ 180975 h 854869"/>
              <a:gd name="connsiteX8" fmla="*/ 254794 w 821669"/>
              <a:gd name="connsiteY8" fmla="*/ 216694 h 854869"/>
              <a:gd name="connsiteX9" fmla="*/ 250031 w 821669"/>
              <a:gd name="connsiteY9" fmla="*/ 259556 h 854869"/>
              <a:gd name="connsiteX10" fmla="*/ 250031 w 821669"/>
              <a:gd name="connsiteY10" fmla="*/ 295275 h 854869"/>
              <a:gd name="connsiteX11" fmla="*/ 300038 w 821669"/>
              <a:gd name="connsiteY11" fmla="*/ 304800 h 854869"/>
              <a:gd name="connsiteX12" fmla="*/ 345281 w 821669"/>
              <a:gd name="connsiteY12" fmla="*/ 340519 h 854869"/>
              <a:gd name="connsiteX13" fmla="*/ 361950 w 821669"/>
              <a:gd name="connsiteY13" fmla="*/ 383381 h 854869"/>
              <a:gd name="connsiteX14" fmla="*/ 361950 w 821669"/>
              <a:gd name="connsiteY14" fmla="*/ 428625 h 854869"/>
              <a:gd name="connsiteX15" fmla="*/ 347663 w 821669"/>
              <a:gd name="connsiteY15" fmla="*/ 452438 h 854869"/>
              <a:gd name="connsiteX16" fmla="*/ 390525 w 821669"/>
              <a:gd name="connsiteY16" fmla="*/ 457200 h 854869"/>
              <a:gd name="connsiteX17" fmla="*/ 440531 w 821669"/>
              <a:gd name="connsiteY17" fmla="*/ 495300 h 854869"/>
              <a:gd name="connsiteX18" fmla="*/ 469106 w 821669"/>
              <a:gd name="connsiteY18" fmla="*/ 528638 h 854869"/>
              <a:gd name="connsiteX19" fmla="*/ 476250 w 821669"/>
              <a:gd name="connsiteY19" fmla="*/ 590550 h 854869"/>
              <a:gd name="connsiteX20" fmla="*/ 466725 w 821669"/>
              <a:gd name="connsiteY20" fmla="*/ 640556 h 854869"/>
              <a:gd name="connsiteX21" fmla="*/ 466725 w 821669"/>
              <a:gd name="connsiteY21" fmla="*/ 719138 h 854869"/>
              <a:gd name="connsiteX22" fmla="*/ 492919 w 821669"/>
              <a:gd name="connsiteY22" fmla="*/ 781050 h 854869"/>
              <a:gd name="connsiteX23" fmla="*/ 557213 w 821669"/>
              <a:gd name="connsiteY23" fmla="*/ 809625 h 854869"/>
              <a:gd name="connsiteX24" fmla="*/ 659606 w 821669"/>
              <a:gd name="connsiteY24" fmla="*/ 792956 h 854869"/>
              <a:gd name="connsiteX25" fmla="*/ 745331 w 821669"/>
              <a:gd name="connsiteY25" fmla="*/ 812006 h 854869"/>
              <a:gd name="connsiteX26" fmla="*/ 809625 w 821669"/>
              <a:gd name="connsiteY26" fmla="*/ 840581 h 854869"/>
              <a:gd name="connsiteX27" fmla="*/ 821531 w 821669"/>
              <a:gd name="connsiteY27" fmla="*/ 854869 h 854869"/>
              <a:gd name="connsiteX0" fmla="*/ 0 w 859769"/>
              <a:gd name="connsiteY0" fmla="*/ 0 h 845344"/>
              <a:gd name="connsiteX1" fmla="*/ 104775 w 859769"/>
              <a:gd name="connsiteY1" fmla="*/ 14288 h 845344"/>
              <a:gd name="connsiteX2" fmla="*/ 142875 w 859769"/>
              <a:gd name="connsiteY2" fmla="*/ 47625 h 845344"/>
              <a:gd name="connsiteX3" fmla="*/ 171450 w 859769"/>
              <a:gd name="connsiteY3" fmla="*/ 80963 h 845344"/>
              <a:gd name="connsiteX4" fmla="*/ 173831 w 859769"/>
              <a:gd name="connsiteY4" fmla="*/ 111919 h 845344"/>
              <a:gd name="connsiteX5" fmla="*/ 171450 w 859769"/>
              <a:gd name="connsiteY5" fmla="*/ 130969 h 845344"/>
              <a:gd name="connsiteX6" fmla="*/ 228600 w 859769"/>
              <a:gd name="connsiteY6" fmla="*/ 138113 h 845344"/>
              <a:gd name="connsiteX7" fmla="*/ 269081 w 859769"/>
              <a:gd name="connsiteY7" fmla="*/ 171450 h 845344"/>
              <a:gd name="connsiteX8" fmla="*/ 292894 w 859769"/>
              <a:gd name="connsiteY8" fmla="*/ 207169 h 845344"/>
              <a:gd name="connsiteX9" fmla="*/ 288131 w 859769"/>
              <a:gd name="connsiteY9" fmla="*/ 250031 h 845344"/>
              <a:gd name="connsiteX10" fmla="*/ 288131 w 859769"/>
              <a:gd name="connsiteY10" fmla="*/ 285750 h 845344"/>
              <a:gd name="connsiteX11" fmla="*/ 338138 w 859769"/>
              <a:gd name="connsiteY11" fmla="*/ 295275 h 845344"/>
              <a:gd name="connsiteX12" fmla="*/ 383381 w 859769"/>
              <a:gd name="connsiteY12" fmla="*/ 330994 h 845344"/>
              <a:gd name="connsiteX13" fmla="*/ 400050 w 859769"/>
              <a:gd name="connsiteY13" fmla="*/ 373856 h 845344"/>
              <a:gd name="connsiteX14" fmla="*/ 400050 w 859769"/>
              <a:gd name="connsiteY14" fmla="*/ 419100 h 845344"/>
              <a:gd name="connsiteX15" fmla="*/ 385763 w 859769"/>
              <a:gd name="connsiteY15" fmla="*/ 442913 h 845344"/>
              <a:gd name="connsiteX16" fmla="*/ 428625 w 859769"/>
              <a:gd name="connsiteY16" fmla="*/ 447675 h 845344"/>
              <a:gd name="connsiteX17" fmla="*/ 478631 w 859769"/>
              <a:gd name="connsiteY17" fmla="*/ 485775 h 845344"/>
              <a:gd name="connsiteX18" fmla="*/ 507206 w 859769"/>
              <a:gd name="connsiteY18" fmla="*/ 519113 h 845344"/>
              <a:gd name="connsiteX19" fmla="*/ 514350 w 859769"/>
              <a:gd name="connsiteY19" fmla="*/ 581025 h 845344"/>
              <a:gd name="connsiteX20" fmla="*/ 504825 w 859769"/>
              <a:gd name="connsiteY20" fmla="*/ 631031 h 845344"/>
              <a:gd name="connsiteX21" fmla="*/ 504825 w 859769"/>
              <a:gd name="connsiteY21" fmla="*/ 709613 h 845344"/>
              <a:gd name="connsiteX22" fmla="*/ 531019 w 859769"/>
              <a:gd name="connsiteY22" fmla="*/ 771525 h 845344"/>
              <a:gd name="connsiteX23" fmla="*/ 595313 w 859769"/>
              <a:gd name="connsiteY23" fmla="*/ 800100 h 845344"/>
              <a:gd name="connsiteX24" fmla="*/ 697706 w 859769"/>
              <a:gd name="connsiteY24" fmla="*/ 783431 h 845344"/>
              <a:gd name="connsiteX25" fmla="*/ 783431 w 859769"/>
              <a:gd name="connsiteY25" fmla="*/ 802481 h 845344"/>
              <a:gd name="connsiteX26" fmla="*/ 847725 w 859769"/>
              <a:gd name="connsiteY26" fmla="*/ 831056 h 845344"/>
              <a:gd name="connsiteX27" fmla="*/ 859631 w 859769"/>
              <a:gd name="connsiteY27" fmla="*/ 845344 h 845344"/>
              <a:gd name="connsiteX0" fmla="*/ 0 w 859769"/>
              <a:gd name="connsiteY0" fmla="*/ 5193 h 850537"/>
              <a:gd name="connsiteX1" fmla="*/ 52388 w 859769"/>
              <a:gd name="connsiteY1" fmla="*/ 430 h 850537"/>
              <a:gd name="connsiteX2" fmla="*/ 104775 w 859769"/>
              <a:gd name="connsiteY2" fmla="*/ 19481 h 850537"/>
              <a:gd name="connsiteX3" fmla="*/ 142875 w 859769"/>
              <a:gd name="connsiteY3" fmla="*/ 52818 h 850537"/>
              <a:gd name="connsiteX4" fmla="*/ 171450 w 859769"/>
              <a:gd name="connsiteY4" fmla="*/ 86156 h 850537"/>
              <a:gd name="connsiteX5" fmla="*/ 173831 w 859769"/>
              <a:gd name="connsiteY5" fmla="*/ 117112 h 850537"/>
              <a:gd name="connsiteX6" fmla="*/ 171450 w 859769"/>
              <a:gd name="connsiteY6" fmla="*/ 136162 h 850537"/>
              <a:gd name="connsiteX7" fmla="*/ 228600 w 859769"/>
              <a:gd name="connsiteY7" fmla="*/ 143306 h 850537"/>
              <a:gd name="connsiteX8" fmla="*/ 269081 w 859769"/>
              <a:gd name="connsiteY8" fmla="*/ 176643 h 850537"/>
              <a:gd name="connsiteX9" fmla="*/ 292894 w 859769"/>
              <a:gd name="connsiteY9" fmla="*/ 212362 h 850537"/>
              <a:gd name="connsiteX10" fmla="*/ 288131 w 859769"/>
              <a:gd name="connsiteY10" fmla="*/ 255224 h 850537"/>
              <a:gd name="connsiteX11" fmla="*/ 288131 w 859769"/>
              <a:gd name="connsiteY11" fmla="*/ 290943 h 850537"/>
              <a:gd name="connsiteX12" fmla="*/ 338138 w 859769"/>
              <a:gd name="connsiteY12" fmla="*/ 300468 h 850537"/>
              <a:gd name="connsiteX13" fmla="*/ 383381 w 859769"/>
              <a:gd name="connsiteY13" fmla="*/ 336187 h 850537"/>
              <a:gd name="connsiteX14" fmla="*/ 400050 w 859769"/>
              <a:gd name="connsiteY14" fmla="*/ 379049 h 850537"/>
              <a:gd name="connsiteX15" fmla="*/ 400050 w 859769"/>
              <a:gd name="connsiteY15" fmla="*/ 424293 h 850537"/>
              <a:gd name="connsiteX16" fmla="*/ 385763 w 859769"/>
              <a:gd name="connsiteY16" fmla="*/ 448106 h 850537"/>
              <a:gd name="connsiteX17" fmla="*/ 428625 w 859769"/>
              <a:gd name="connsiteY17" fmla="*/ 452868 h 850537"/>
              <a:gd name="connsiteX18" fmla="*/ 478631 w 859769"/>
              <a:gd name="connsiteY18" fmla="*/ 490968 h 850537"/>
              <a:gd name="connsiteX19" fmla="*/ 507206 w 859769"/>
              <a:gd name="connsiteY19" fmla="*/ 524306 h 850537"/>
              <a:gd name="connsiteX20" fmla="*/ 514350 w 859769"/>
              <a:gd name="connsiteY20" fmla="*/ 586218 h 850537"/>
              <a:gd name="connsiteX21" fmla="*/ 504825 w 859769"/>
              <a:gd name="connsiteY21" fmla="*/ 636224 h 850537"/>
              <a:gd name="connsiteX22" fmla="*/ 504825 w 859769"/>
              <a:gd name="connsiteY22" fmla="*/ 714806 h 850537"/>
              <a:gd name="connsiteX23" fmla="*/ 531019 w 859769"/>
              <a:gd name="connsiteY23" fmla="*/ 776718 h 850537"/>
              <a:gd name="connsiteX24" fmla="*/ 595313 w 859769"/>
              <a:gd name="connsiteY24" fmla="*/ 805293 h 850537"/>
              <a:gd name="connsiteX25" fmla="*/ 697706 w 859769"/>
              <a:gd name="connsiteY25" fmla="*/ 788624 h 850537"/>
              <a:gd name="connsiteX26" fmla="*/ 783431 w 859769"/>
              <a:gd name="connsiteY26" fmla="*/ 807674 h 850537"/>
              <a:gd name="connsiteX27" fmla="*/ 847725 w 859769"/>
              <a:gd name="connsiteY27" fmla="*/ 836249 h 850537"/>
              <a:gd name="connsiteX28" fmla="*/ 859631 w 859769"/>
              <a:gd name="connsiteY28" fmla="*/ 850537 h 850537"/>
              <a:gd name="connsiteX0" fmla="*/ 0 w 859769"/>
              <a:gd name="connsiteY0" fmla="*/ 5193 h 850537"/>
              <a:gd name="connsiteX1" fmla="*/ 52388 w 859769"/>
              <a:gd name="connsiteY1" fmla="*/ 430 h 850537"/>
              <a:gd name="connsiteX2" fmla="*/ 104775 w 859769"/>
              <a:gd name="connsiteY2" fmla="*/ 19481 h 850537"/>
              <a:gd name="connsiteX3" fmla="*/ 142875 w 859769"/>
              <a:gd name="connsiteY3" fmla="*/ 52818 h 850537"/>
              <a:gd name="connsiteX4" fmla="*/ 164306 w 859769"/>
              <a:gd name="connsiteY4" fmla="*/ 81393 h 850537"/>
              <a:gd name="connsiteX5" fmla="*/ 173831 w 859769"/>
              <a:gd name="connsiteY5" fmla="*/ 117112 h 850537"/>
              <a:gd name="connsiteX6" fmla="*/ 171450 w 859769"/>
              <a:gd name="connsiteY6" fmla="*/ 136162 h 850537"/>
              <a:gd name="connsiteX7" fmla="*/ 228600 w 859769"/>
              <a:gd name="connsiteY7" fmla="*/ 143306 h 850537"/>
              <a:gd name="connsiteX8" fmla="*/ 269081 w 859769"/>
              <a:gd name="connsiteY8" fmla="*/ 176643 h 850537"/>
              <a:gd name="connsiteX9" fmla="*/ 292894 w 859769"/>
              <a:gd name="connsiteY9" fmla="*/ 212362 h 850537"/>
              <a:gd name="connsiteX10" fmla="*/ 288131 w 859769"/>
              <a:gd name="connsiteY10" fmla="*/ 255224 h 850537"/>
              <a:gd name="connsiteX11" fmla="*/ 288131 w 859769"/>
              <a:gd name="connsiteY11" fmla="*/ 290943 h 850537"/>
              <a:gd name="connsiteX12" fmla="*/ 338138 w 859769"/>
              <a:gd name="connsiteY12" fmla="*/ 300468 h 850537"/>
              <a:gd name="connsiteX13" fmla="*/ 383381 w 859769"/>
              <a:gd name="connsiteY13" fmla="*/ 336187 h 850537"/>
              <a:gd name="connsiteX14" fmla="*/ 400050 w 859769"/>
              <a:gd name="connsiteY14" fmla="*/ 379049 h 850537"/>
              <a:gd name="connsiteX15" fmla="*/ 400050 w 859769"/>
              <a:gd name="connsiteY15" fmla="*/ 424293 h 850537"/>
              <a:gd name="connsiteX16" fmla="*/ 385763 w 859769"/>
              <a:gd name="connsiteY16" fmla="*/ 448106 h 850537"/>
              <a:gd name="connsiteX17" fmla="*/ 428625 w 859769"/>
              <a:gd name="connsiteY17" fmla="*/ 452868 h 850537"/>
              <a:gd name="connsiteX18" fmla="*/ 478631 w 859769"/>
              <a:gd name="connsiteY18" fmla="*/ 490968 h 850537"/>
              <a:gd name="connsiteX19" fmla="*/ 507206 w 859769"/>
              <a:gd name="connsiteY19" fmla="*/ 524306 h 850537"/>
              <a:gd name="connsiteX20" fmla="*/ 514350 w 859769"/>
              <a:gd name="connsiteY20" fmla="*/ 586218 h 850537"/>
              <a:gd name="connsiteX21" fmla="*/ 504825 w 859769"/>
              <a:gd name="connsiteY21" fmla="*/ 636224 h 850537"/>
              <a:gd name="connsiteX22" fmla="*/ 504825 w 859769"/>
              <a:gd name="connsiteY22" fmla="*/ 714806 h 850537"/>
              <a:gd name="connsiteX23" fmla="*/ 531019 w 859769"/>
              <a:gd name="connsiteY23" fmla="*/ 776718 h 850537"/>
              <a:gd name="connsiteX24" fmla="*/ 595313 w 859769"/>
              <a:gd name="connsiteY24" fmla="*/ 805293 h 850537"/>
              <a:gd name="connsiteX25" fmla="*/ 697706 w 859769"/>
              <a:gd name="connsiteY25" fmla="*/ 788624 h 850537"/>
              <a:gd name="connsiteX26" fmla="*/ 783431 w 859769"/>
              <a:gd name="connsiteY26" fmla="*/ 807674 h 850537"/>
              <a:gd name="connsiteX27" fmla="*/ 847725 w 859769"/>
              <a:gd name="connsiteY27" fmla="*/ 836249 h 850537"/>
              <a:gd name="connsiteX28" fmla="*/ 859631 w 859769"/>
              <a:gd name="connsiteY28" fmla="*/ 850537 h 850537"/>
              <a:gd name="connsiteX0" fmla="*/ 0 w 859769"/>
              <a:gd name="connsiteY0" fmla="*/ 5193 h 850537"/>
              <a:gd name="connsiteX1" fmla="*/ 52388 w 859769"/>
              <a:gd name="connsiteY1" fmla="*/ 430 h 850537"/>
              <a:gd name="connsiteX2" fmla="*/ 104775 w 859769"/>
              <a:gd name="connsiteY2" fmla="*/ 19481 h 850537"/>
              <a:gd name="connsiteX3" fmla="*/ 142875 w 859769"/>
              <a:gd name="connsiteY3" fmla="*/ 52818 h 850537"/>
              <a:gd name="connsiteX4" fmla="*/ 164306 w 859769"/>
              <a:gd name="connsiteY4" fmla="*/ 81393 h 850537"/>
              <a:gd name="connsiteX5" fmla="*/ 173831 w 859769"/>
              <a:gd name="connsiteY5" fmla="*/ 117112 h 850537"/>
              <a:gd name="connsiteX6" fmla="*/ 171450 w 859769"/>
              <a:gd name="connsiteY6" fmla="*/ 136162 h 850537"/>
              <a:gd name="connsiteX7" fmla="*/ 228600 w 859769"/>
              <a:gd name="connsiteY7" fmla="*/ 143306 h 850537"/>
              <a:gd name="connsiteX8" fmla="*/ 271462 w 859769"/>
              <a:gd name="connsiteY8" fmla="*/ 169499 h 850537"/>
              <a:gd name="connsiteX9" fmla="*/ 292894 w 859769"/>
              <a:gd name="connsiteY9" fmla="*/ 212362 h 850537"/>
              <a:gd name="connsiteX10" fmla="*/ 288131 w 859769"/>
              <a:gd name="connsiteY10" fmla="*/ 255224 h 850537"/>
              <a:gd name="connsiteX11" fmla="*/ 288131 w 859769"/>
              <a:gd name="connsiteY11" fmla="*/ 290943 h 850537"/>
              <a:gd name="connsiteX12" fmla="*/ 338138 w 859769"/>
              <a:gd name="connsiteY12" fmla="*/ 300468 h 850537"/>
              <a:gd name="connsiteX13" fmla="*/ 383381 w 859769"/>
              <a:gd name="connsiteY13" fmla="*/ 336187 h 850537"/>
              <a:gd name="connsiteX14" fmla="*/ 400050 w 859769"/>
              <a:gd name="connsiteY14" fmla="*/ 379049 h 850537"/>
              <a:gd name="connsiteX15" fmla="*/ 400050 w 859769"/>
              <a:gd name="connsiteY15" fmla="*/ 424293 h 850537"/>
              <a:gd name="connsiteX16" fmla="*/ 385763 w 859769"/>
              <a:gd name="connsiteY16" fmla="*/ 448106 h 850537"/>
              <a:gd name="connsiteX17" fmla="*/ 428625 w 859769"/>
              <a:gd name="connsiteY17" fmla="*/ 452868 h 850537"/>
              <a:gd name="connsiteX18" fmla="*/ 478631 w 859769"/>
              <a:gd name="connsiteY18" fmla="*/ 490968 h 850537"/>
              <a:gd name="connsiteX19" fmla="*/ 507206 w 859769"/>
              <a:gd name="connsiteY19" fmla="*/ 524306 h 850537"/>
              <a:gd name="connsiteX20" fmla="*/ 514350 w 859769"/>
              <a:gd name="connsiteY20" fmla="*/ 586218 h 850537"/>
              <a:gd name="connsiteX21" fmla="*/ 504825 w 859769"/>
              <a:gd name="connsiteY21" fmla="*/ 636224 h 850537"/>
              <a:gd name="connsiteX22" fmla="*/ 504825 w 859769"/>
              <a:gd name="connsiteY22" fmla="*/ 714806 h 850537"/>
              <a:gd name="connsiteX23" fmla="*/ 531019 w 859769"/>
              <a:gd name="connsiteY23" fmla="*/ 776718 h 850537"/>
              <a:gd name="connsiteX24" fmla="*/ 595313 w 859769"/>
              <a:gd name="connsiteY24" fmla="*/ 805293 h 850537"/>
              <a:gd name="connsiteX25" fmla="*/ 697706 w 859769"/>
              <a:gd name="connsiteY25" fmla="*/ 788624 h 850537"/>
              <a:gd name="connsiteX26" fmla="*/ 783431 w 859769"/>
              <a:gd name="connsiteY26" fmla="*/ 807674 h 850537"/>
              <a:gd name="connsiteX27" fmla="*/ 847725 w 859769"/>
              <a:gd name="connsiteY27" fmla="*/ 836249 h 850537"/>
              <a:gd name="connsiteX28" fmla="*/ 859631 w 859769"/>
              <a:gd name="connsiteY28" fmla="*/ 850537 h 850537"/>
              <a:gd name="connsiteX0" fmla="*/ 0 w 859769"/>
              <a:gd name="connsiteY0" fmla="*/ 5193 h 850537"/>
              <a:gd name="connsiteX1" fmla="*/ 52388 w 859769"/>
              <a:gd name="connsiteY1" fmla="*/ 430 h 850537"/>
              <a:gd name="connsiteX2" fmla="*/ 104775 w 859769"/>
              <a:gd name="connsiteY2" fmla="*/ 19481 h 850537"/>
              <a:gd name="connsiteX3" fmla="*/ 142875 w 859769"/>
              <a:gd name="connsiteY3" fmla="*/ 52818 h 850537"/>
              <a:gd name="connsiteX4" fmla="*/ 164306 w 859769"/>
              <a:gd name="connsiteY4" fmla="*/ 81393 h 850537"/>
              <a:gd name="connsiteX5" fmla="*/ 173831 w 859769"/>
              <a:gd name="connsiteY5" fmla="*/ 117112 h 850537"/>
              <a:gd name="connsiteX6" fmla="*/ 171450 w 859769"/>
              <a:gd name="connsiteY6" fmla="*/ 136162 h 850537"/>
              <a:gd name="connsiteX7" fmla="*/ 226219 w 859769"/>
              <a:gd name="connsiteY7" fmla="*/ 148069 h 850537"/>
              <a:gd name="connsiteX8" fmla="*/ 271462 w 859769"/>
              <a:gd name="connsiteY8" fmla="*/ 169499 h 850537"/>
              <a:gd name="connsiteX9" fmla="*/ 292894 w 859769"/>
              <a:gd name="connsiteY9" fmla="*/ 212362 h 850537"/>
              <a:gd name="connsiteX10" fmla="*/ 288131 w 859769"/>
              <a:gd name="connsiteY10" fmla="*/ 255224 h 850537"/>
              <a:gd name="connsiteX11" fmla="*/ 288131 w 859769"/>
              <a:gd name="connsiteY11" fmla="*/ 290943 h 850537"/>
              <a:gd name="connsiteX12" fmla="*/ 338138 w 859769"/>
              <a:gd name="connsiteY12" fmla="*/ 300468 h 850537"/>
              <a:gd name="connsiteX13" fmla="*/ 383381 w 859769"/>
              <a:gd name="connsiteY13" fmla="*/ 336187 h 850537"/>
              <a:gd name="connsiteX14" fmla="*/ 400050 w 859769"/>
              <a:gd name="connsiteY14" fmla="*/ 379049 h 850537"/>
              <a:gd name="connsiteX15" fmla="*/ 400050 w 859769"/>
              <a:gd name="connsiteY15" fmla="*/ 424293 h 850537"/>
              <a:gd name="connsiteX16" fmla="*/ 385763 w 859769"/>
              <a:gd name="connsiteY16" fmla="*/ 448106 h 850537"/>
              <a:gd name="connsiteX17" fmla="*/ 428625 w 859769"/>
              <a:gd name="connsiteY17" fmla="*/ 452868 h 850537"/>
              <a:gd name="connsiteX18" fmla="*/ 478631 w 859769"/>
              <a:gd name="connsiteY18" fmla="*/ 490968 h 850537"/>
              <a:gd name="connsiteX19" fmla="*/ 507206 w 859769"/>
              <a:gd name="connsiteY19" fmla="*/ 524306 h 850537"/>
              <a:gd name="connsiteX20" fmla="*/ 514350 w 859769"/>
              <a:gd name="connsiteY20" fmla="*/ 586218 h 850537"/>
              <a:gd name="connsiteX21" fmla="*/ 504825 w 859769"/>
              <a:gd name="connsiteY21" fmla="*/ 636224 h 850537"/>
              <a:gd name="connsiteX22" fmla="*/ 504825 w 859769"/>
              <a:gd name="connsiteY22" fmla="*/ 714806 h 850537"/>
              <a:gd name="connsiteX23" fmla="*/ 531019 w 859769"/>
              <a:gd name="connsiteY23" fmla="*/ 776718 h 850537"/>
              <a:gd name="connsiteX24" fmla="*/ 595313 w 859769"/>
              <a:gd name="connsiteY24" fmla="*/ 805293 h 850537"/>
              <a:gd name="connsiteX25" fmla="*/ 697706 w 859769"/>
              <a:gd name="connsiteY25" fmla="*/ 788624 h 850537"/>
              <a:gd name="connsiteX26" fmla="*/ 783431 w 859769"/>
              <a:gd name="connsiteY26" fmla="*/ 807674 h 850537"/>
              <a:gd name="connsiteX27" fmla="*/ 847725 w 859769"/>
              <a:gd name="connsiteY27" fmla="*/ 836249 h 850537"/>
              <a:gd name="connsiteX28" fmla="*/ 859631 w 859769"/>
              <a:gd name="connsiteY28" fmla="*/ 850537 h 850537"/>
              <a:gd name="connsiteX0" fmla="*/ 0 w 859769"/>
              <a:gd name="connsiteY0" fmla="*/ 5193 h 850537"/>
              <a:gd name="connsiteX1" fmla="*/ 52388 w 859769"/>
              <a:gd name="connsiteY1" fmla="*/ 430 h 850537"/>
              <a:gd name="connsiteX2" fmla="*/ 104775 w 859769"/>
              <a:gd name="connsiteY2" fmla="*/ 19481 h 850537"/>
              <a:gd name="connsiteX3" fmla="*/ 142875 w 859769"/>
              <a:gd name="connsiteY3" fmla="*/ 52818 h 850537"/>
              <a:gd name="connsiteX4" fmla="*/ 164306 w 859769"/>
              <a:gd name="connsiteY4" fmla="*/ 81393 h 850537"/>
              <a:gd name="connsiteX5" fmla="*/ 173831 w 859769"/>
              <a:gd name="connsiteY5" fmla="*/ 117112 h 850537"/>
              <a:gd name="connsiteX6" fmla="*/ 171450 w 859769"/>
              <a:gd name="connsiteY6" fmla="*/ 136162 h 850537"/>
              <a:gd name="connsiteX7" fmla="*/ 226219 w 859769"/>
              <a:gd name="connsiteY7" fmla="*/ 148069 h 850537"/>
              <a:gd name="connsiteX8" fmla="*/ 271462 w 859769"/>
              <a:gd name="connsiteY8" fmla="*/ 169499 h 850537"/>
              <a:gd name="connsiteX9" fmla="*/ 288132 w 859769"/>
              <a:gd name="connsiteY9" fmla="*/ 212362 h 850537"/>
              <a:gd name="connsiteX10" fmla="*/ 288131 w 859769"/>
              <a:gd name="connsiteY10" fmla="*/ 255224 h 850537"/>
              <a:gd name="connsiteX11" fmla="*/ 288131 w 859769"/>
              <a:gd name="connsiteY11" fmla="*/ 290943 h 850537"/>
              <a:gd name="connsiteX12" fmla="*/ 338138 w 859769"/>
              <a:gd name="connsiteY12" fmla="*/ 300468 h 850537"/>
              <a:gd name="connsiteX13" fmla="*/ 383381 w 859769"/>
              <a:gd name="connsiteY13" fmla="*/ 336187 h 850537"/>
              <a:gd name="connsiteX14" fmla="*/ 400050 w 859769"/>
              <a:gd name="connsiteY14" fmla="*/ 379049 h 850537"/>
              <a:gd name="connsiteX15" fmla="*/ 400050 w 859769"/>
              <a:gd name="connsiteY15" fmla="*/ 424293 h 850537"/>
              <a:gd name="connsiteX16" fmla="*/ 385763 w 859769"/>
              <a:gd name="connsiteY16" fmla="*/ 448106 h 850537"/>
              <a:gd name="connsiteX17" fmla="*/ 428625 w 859769"/>
              <a:gd name="connsiteY17" fmla="*/ 452868 h 850537"/>
              <a:gd name="connsiteX18" fmla="*/ 478631 w 859769"/>
              <a:gd name="connsiteY18" fmla="*/ 490968 h 850537"/>
              <a:gd name="connsiteX19" fmla="*/ 507206 w 859769"/>
              <a:gd name="connsiteY19" fmla="*/ 524306 h 850537"/>
              <a:gd name="connsiteX20" fmla="*/ 514350 w 859769"/>
              <a:gd name="connsiteY20" fmla="*/ 586218 h 850537"/>
              <a:gd name="connsiteX21" fmla="*/ 504825 w 859769"/>
              <a:gd name="connsiteY21" fmla="*/ 636224 h 850537"/>
              <a:gd name="connsiteX22" fmla="*/ 504825 w 859769"/>
              <a:gd name="connsiteY22" fmla="*/ 714806 h 850537"/>
              <a:gd name="connsiteX23" fmla="*/ 531019 w 859769"/>
              <a:gd name="connsiteY23" fmla="*/ 776718 h 850537"/>
              <a:gd name="connsiteX24" fmla="*/ 595313 w 859769"/>
              <a:gd name="connsiteY24" fmla="*/ 805293 h 850537"/>
              <a:gd name="connsiteX25" fmla="*/ 697706 w 859769"/>
              <a:gd name="connsiteY25" fmla="*/ 788624 h 850537"/>
              <a:gd name="connsiteX26" fmla="*/ 783431 w 859769"/>
              <a:gd name="connsiteY26" fmla="*/ 807674 h 850537"/>
              <a:gd name="connsiteX27" fmla="*/ 847725 w 859769"/>
              <a:gd name="connsiteY27" fmla="*/ 836249 h 850537"/>
              <a:gd name="connsiteX28" fmla="*/ 859631 w 859769"/>
              <a:gd name="connsiteY28" fmla="*/ 850537 h 850537"/>
              <a:gd name="connsiteX0" fmla="*/ 0 w 859769"/>
              <a:gd name="connsiteY0" fmla="*/ 5193 h 850537"/>
              <a:gd name="connsiteX1" fmla="*/ 52388 w 859769"/>
              <a:gd name="connsiteY1" fmla="*/ 430 h 850537"/>
              <a:gd name="connsiteX2" fmla="*/ 104775 w 859769"/>
              <a:gd name="connsiteY2" fmla="*/ 19481 h 850537"/>
              <a:gd name="connsiteX3" fmla="*/ 142875 w 859769"/>
              <a:gd name="connsiteY3" fmla="*/ 52818 h 850537"/>
              <a:gd name="connsiteX4" fmla="*/ 164306 w 859769"/>
              <a:gd name="connsiteY4" fmla="*/ 81393 h 850537"/>
              <a:gd name="connsiteX5" fmla="*/ 173831 w 859769"/>
              <a:gd name="connsiteY5" fmla="*/ 117112 h 850537"/>
              <a:gd name="connsiteX6" fmla="*/ 171450 w 859769"/>
              <a:gd name="connsiteY6" fmla="*/ 136162 h 850537"/>
              <a:gd name="connsiteX7" fmla="*/ 226219 w 859769"/>
              <a:gd name="connsiteY7" fmla="*/ 148069 h 850537"/>
              <a:gd name="connsiteX8" fmla="*/ 271462 w 859769"/>
              <a:gd name="connsiteY8" fmla="*/ 169499 h 850537"/>
              <a:gd name="connsiteX9" fmla="*/ 288132 w 859769"/>
              <a:gd name="connsiteY9" fmla="*/ 212362 h 850537"/>
              <a:gd name="connsiteX10" fmla="*/ 288131 w 859769"/>
              <a:gd name="connsiteY10" fmla="*/ 255224 h 850537"/>
              <a:gd name="connsiteX11" fmla="*/ 288131 w 859769"/>
              <a:gd name="connsiteY11" fmla="*/ 290943 h 850537"/>
              <a:gd name="connsiteX12" fmla="*/ 345282 w 859769"/>
              <a:gd name="connsiteY12" fmla="*/ 305231 h 850537"/>
              <a:gd name="connsiteX13" fmla="*/ 383381 w 859769"/>
              <a:gd name="connsiteY13" fmla="*/ 336187 h 850537"/>
              <a:gd name="connsiteX14" fmla="*/ 400050 w 859769"/>
              <a:gd name="connsiteY14" fmla="*/ 379049 h 850537"/>
              <a:gd name="connsiteX15" fmla="*/ 400050 w 859769"/>
              <a:gd name="connsiteY15" fmla="*/ 424293 h 850537"/>
              <a:gd name="connsiteX16" fmla="*/ 385763 w 859769"/>
              <a:gd name="connsiteY16" fmla="*/ 448106 h 850537"/>
              <a:gd name="connsiteX17" fmla="*/ 428625 w 859769"/>
              <a:gd name="connsiteY17" fmla="*/ 452868 h 850537"/>
              <a:gd name="connsiteX18" fmla="*/ 478631 w 859769"/>
              <a:gd name="connsiteY18" fmla="*/ 490968 h 850537"/>
              <a:gd name="connsiteX19" fmla="*/ 507206 w 859769"/>
              <a:gd name="connsiteY19" fmla="*/ 524306 h 850537"/>
              <a:gd name="connsiteX20" fmla="*/ 514350 w 859769"/>
              <a:gd name="connsiteY20" fmla="*/ 586218 h 850537"/>
              <a:gd name="connsiteX21" fmla="*/ 504825 w 859769"/>
              <a:gd name="connsiteY21" fmla="*/ 636224 h 850537"/>
              <a:gd name="connsiteX22" fmla="*/ 504825 w 859769"/>
              <a:gd name="connsiteY22" fmla="*/ 714806 h 850537"/>
              <a:gd name="connsiteX23" fmla="*/ 531019 w 859769"/>
              <a:gd name="connsiteY23" fmla="*/ 776718 h 850537"/>
              <a:gd name="connsiteX24" fmla="*/ 595313 w 859769"/>
              <a:gd name="connsiteY24" fmla="*/ 805293 h 850537"/>
              <a:gd name="connsiteX25" fmla="*/ 697706 w 859769"/>
              <a:gd name="connsiteY25" fmla="*/ 788624 h 850537"/>
              <a:gd name="connsiteX26" fmla="*/ 783431 w 859769"/>
              <a:gd name="connsiteY26" fmla="*/ 807674 h 850537"/>
              <a:gd name="connsiteX27" fmla="*/ 847725 w 859769"/>
              <a:gd name="connsiteY27" fmla="*/ 836249 h 850537"/>
              <a:gd name="connsiteX28" fmla="*/ 859631 w 859769"/>
              <a:gd name="connsiteY28" fmla="*/ 850537 h 850537"/>
              <a:gd name="connsiteX0" fmla="*/ 0 w 859769"/>
              <a:gd name="connsiteY0" fmla="*/ 5193 h 850537"/>
              <a:gd name="connsiteX1" fmla="*/ 52388 w 859769"/>
              <a:gd name="connsiteY1" fmla="*/ 430 h 850537"/>
              <a:gd name="connsiteX2" fmla="*/ 104775 w 859769"/>
              <a:gd name="connsiteY2" fmla="*/ 19481 h 850537"/>
              <a:gd name="connsiteX3" fmla="*/ 142875 w 859769"/>
              <a:gd name="connsiteY3" fmla="*/ 52818 h 850537"/>
              <a:gd name="connsiteX4" fmla="*/ 164306 w 859769"/>
              <a:gd name="connsiteY4" fmla="*/ 81393 h 850537"/>
              <a:gd name="connsiteX5" fmla="*/ 173831 w 859769"/>
              <a:gd name="connsiteY5" fmla="*/ 117112 h 850537"/>
              <a:gd name="connsiteX6" fmla="*/ 171450 w 859769"/>
              <a:gd name="connsiteY6" fmla="*/ 136162 h 850537"/>
              <a:gd name="connsiteX7" fmla="*/ 226219 w 859769"/>
              <a:gd name="connsiteY7" fmla="*/ 148069 h 850537"/>
              <a:gd name="connsiteX8" fmla="*/ 271462 w 859769"/>
              <a:gd name="connsiteY8" fmla="*/ 169499 h 850537"/>
              <a:gd name="connsiteX9" fmla="*/ 288132 w 859769"/>
              <a:gd name="connsiteY9" fmla="*/ 212362 h 850537"/>
              <a:gd name="connsiteX10" fmla="*/ 288131 w 859769"/>
              <a:gd name="connsiteY10" fmla="*/ 255224 h 850537"/>
              <a:gd name="connsiteX11" fmla="*/ 288131 w 859769"/>
              <a:gd name="connsiteY11" fmla="*/ 290943 h 850537"/>
              <a:gd name="connsiteX12" fmla="*/ 345282 w 859769"/>
              <a:gd name="connsiteY12" fmla="*/ 305231 h 850537"/>
              <a:gd name="connsiteX13" fmla="*/ 383381 w 859769"/>
              <a:gd name="connsiteY13" fmla="*/ 336187 h 850537"/>
              <a:gd name="connsiteX14" fmla="*/ 400050 w 859769"/>
              <a:gd name="connsiteY14" fmla="*/ 379049 h 850537"/>
              <a:gd name="connsiteX15" fmla="*/ 400050 w 859769"/>
              <a:gd name="connsiteY15" fmla="*/ 424293 h 850537"/>
              <a:gd name="connsiteX16" fmla="*/ 385763 w 859769"/>
              <a:gd name="connsiteY16" fmla="*/ 448106 h 850537"/>
              <a:gd name="connsiteX17" fmla="*/ 428625 w 859769"/>
              <a:gd name="connsiteY17" fmla="*/ 452868 h 850537"/>
              <a:gd name="connsiteX18" fmla="*/ 478631 w 859769"/>
              <a:gd name="connsiteY18" fmla="*/ 483824 h 850537"/>
              <a:gd name="connsiteX19" fmla="*/ 507206 w 859769"/>
              <a:gd name="connsiteY19" fmla="*/ 524306 h 850537"/>
              <a:gd name="connsiteX20" fmla="*/ 514350 w 859769"/>
              <a:gd name="connsiteY20" fmla="*/ 586218 h 850537"/>
              <a:gd name="connsiteX21" fmla="*/ 504825 w 859769"/>
              <a:gd name="connsiteY21" fmla="*/ 636224 h 850537"/>
              <a:gd name="connsiteX22" fmla="*/ 504825 w 859769"/>
              <a:gd name="connsiteY22" fmla="*/ 714806 h 850537"/>
              <a:gd name="connsiteX23" fmla="*/ 531019 w 859769"/>
              <a:gd name="connsiteY23" fmla="*/ 776718 h 850537"/>
              <a:gd name="connsiteX24" fmla="*/ 595313 w 859769"/>
              <a:gd name="connsiteY24" fmla="*/ 805293 h 850537"/>
              <a:gd name="connsiteX25" fmla="*/ 697706 w 859769"/>
              <a:gd name="connsiteY25" fmla="*/ 788624 h 850537"/>
              <a:gd name="connsiteX26" fmla="*/ 783431 w 859769"/>
              <a:gd name="connsiteY26" fmla="*/ 807674 h 850537"/>
              <a:gd name="connsiteX27" fmla="*/ 847725 w 859769"/>
              <a:gd name="connsiteY27" fmla="*/ 836249 h 850537"/>
              <a:gd name="connsiteX28" fmla="*/ 859631 w 859769"/>
              <a:gd name="connsiteY28" fmla="*/ 850537 h 850537"/>
              <a:gd name="connsiteX0" fmla="*/ 0 w 859769"/>
              <a:gd name="connsiteY0" fmla="*/ 5193 h 850537"/>
              <a:gd name="connsiteX1" fmla="*/ 52388 w 859769"/>
              <a:gd name="connsiteY1" fmla="*/ 430 h 850537"/>
              <a:gd name="connsiteX2" fmla="*/ 104775 w 859769"/>
              <a:gd name="connsiteY2" fmla="*/ 19481 h 850537"/>
              <a:gd name="connsiteX3" fmla="*/ 142875 w 859769"/>
              <a:gd name="connsiteY3" fmla="*/ 52818 h 850537"/>
              <a:gd name="connsiteX4" fmla="*/ 164306 w 859769"/>
              <a:gd name="connsiteY4" fmla="*/ 81393 h 850537"/>
              <a:gd name="connsiteX5" fmla="*/ 173831 w 859769"/>
              <a:gd name="connsiteY5" fmla="*/ 117112 h 850537"/>
              <a:gd name="connsiteX6" fmla="*/ 171450 w 859769"/>
              <a:gd name="connsiteY6" fmla="*/ 136162 h 850537"/>
              <a:gd name="connsiteX7" fmla="*/ 226219 w 859769"/>
              <a:gd name="connsiteY7" fmla="*/ 148069 h 850537"/>
              <a:gd name="connsiteX8" fmla="*/ 271462 w 859769"/>
              <a:gd name="connsiteY8" fmla="*/ 169499 h 850537"/>
              <a:gd name="connsiteX9" fmla="*/ 288132 w 859769"/>
              <a:gd name="connsiteY9" fmla="*/ 212362 h 850537"/>
              <a:gd name="connsiteX10" fmla="*/ 288131 w 859769"/>
              <a:gd name="connsiteY10" fmla="*/ 255224 h 850537"/>
              <a:gd name="connsiteX11" fmla="*/ 288131 w 859769"/>
              <a:gd name="connsiteY11" fmla="*/ 290943 h 850537"/>
              <a:gd name="connsiteX12" fmla="*/ 345282 w 859769"/>
              <a:gd name="connsiteY12" fmla="*/ 305231 h 850537"/>
              <a:gd name="connsiteX13" fmla="*/ 383381 w 859769"/>
              <a:gd name="connsiteY13" fmla="*/ 336187 h 850537"/>
              <a:gd name="connsiteX14" fmla="*/ 400050 w 859769"/>
              <a:gd name="connsiteY14" fmla="*/ 379049 h 850537"/>
              <a:gd name="connsiteX15" fmla="*/ 400050 w 859769"/>
              <a:gd name="connsiteY15" fmla="*/ 424293 h 850537"/>
              <a:gd name="connsiteX16" fmla="*/ 385763 w 859769"/>
              <a:gd name="connsiteY16" fmla="*/ 448106 h 850537"/>
              <a:gd name="connsiteX17" fmla="*/ 428625 w 859769"/>
              <a:gd name="connsiteY17" fmla="*/ 457631 h 850537"/>
              <a:gd name="connsiteX18" fmla="*/ 478631 w 859769"/>
              <a:gd name="connsiteY18" fmla="*/ 483824 h 850537"/>
              <a:gd name="connsiteX19" fmla="*/ 507206 w 859769"/>
              <a:gd name="connsiteY19" fmla="*/ 524306 h 850537"/>
              <a:gd name="connsiteX20" fmla="*/ 514350 w 859769"/>
              <a:gd name="connsiteY20" fmla="*/ 586218 h 850537"/>
              <a:gd name="connsiteX21" fmla="*/ 504825 w 859769"/>
              <a:gd name="connsiteY21" fmla="*/ 636224 h 850537"/>
              <a:gd name="connsiteX22" fmla="*/ 504825 w 859769"/>
              <a:gd name="connsiteY22" fmla="*/ 714806 h 850537"/>
              <a:gd name="connsiteX23" fmla="*/ 531019 w 859769"/>
              <a:gd name="connsiteY23" fmla="*/ 776718 h 850537"/>
              <a:gd name="connsiteX24" fmla="*/ 595313 w 859769"/>
              <a:gd name="connsiteY24" fmla="*/ 805293 h 850537"/>
              <a:gd name="connsiteX25" fmla="*/ 697706 w 859769"/>
              <a:gd name="connsiteY25" fmla="*/ 788624 h 850537"/>
              <a:gd name="connsiteX26" fmla="*/ 783431 w 859769"/>
              <a:gd name="connsiteY26" fmla="*/ 807674 h 850537"/>
              <a:gd name="connsiteX27" fmla="*/ 847725 w 859769"/>
              <a:gd name="connsiteY27" fmla="*/ 836249 h 850537"/>
              <a:gd name="connsiteX28" fmla="*/ 859631 w 859769"/>
              <a:gd name="connsiteY28" fmla="*/ 850537 h 850537"/>
              <a:gd name="connsiteX0" fmla="*/ 0 w 860339"/>
              <a:gd name="connsiteY0" fmla="*/ 5193 h 850537"/>
              <a:gd name="connsiteX1" fmla="*/ 52388 w 860339"/>
              <a:gd name="connsiteY1" fmla="*/ 430 h 850537"/>
              <a:gd name="connsiteX2" fmla="*/ 104775 w 860339"/>
              <a:gd name="connsiteY2" fmla="*/ 19481 h 850537"/>
              <a:gd name="connsiteX3" fmla="*/ 142875 w 860339"/>
              <a:gd name="connsiteY3" fmla="*/ 52818 h 850537"/>
              <a:gd name="connsiteX4" fmla="*/ 164306 w 860339"/>
              <a:gd name="connsiteY4" fmla="*/ 81393 h 850537"/>
              <a:gd name="connsiteX5" fmla="*/ 173831 w 860339"/>
              <a:gd name="connsiteY5" fmla="*/ 117112 h 850537"/>
              <a:gd name="connsiteX6" fmla="*/ 171450 w 860339"/>
              <a:gd name="connsiteY6" fmla="*/ 136162 h 850537"/>
              <a:gd name="connsiteX7" fmla="*/ 226219 w 860339"/>
              <a:gd name="connsiteY7" fmla="*/ 148069 h 850537"/>
              <a:gd name="connsiteX8" fmla="*/ 271462 w 860339"/>
              <a:gd name="connsiteY8" fmla="*/ 169499 h 850537"/>
              <a:gd name="connsiteX9" fmla="*/ 288132 w 860339"/>
              <a:gd name="connsiteY9" fmla="*/ 212362 h 850537"/>
              <a:gd name="connsiteX10" fmla="*/ 288131 w 860339"/>
              <a:gd name="connsiteY10" fmla="*/ 255224 h 850537"/>
              <a:gd name="connsiteX11" fmla="*/ 288131 w 860339"/>
              <a:gd name="connsiteY11" fmla="*/ 290943 h 850537"/>
              <a:gd name="connsiteX12" fmla="*/ 345282 w 860339"/>
              <a:gd name="connsiteY12" fmla="*/ 305231 h 850537"/>
              <a:gd name="connsiteX13" fmla="*/ 383381 w 860339"/>
              <a:gd name="connsiteY13" fmla="*/ 336187 h 850537"/>
              <a:gd name="connsiteX14" fmla="*/ 400050 w 860339"/>
              <a:gd name="connsiteY14" fmla="*/ 379049 h 850537"/>
              <a:gd name="connsiteX15" fmla="*/ 400050 w 860339"/>
              <a:gd name="connsiteY15" fmla="*/ 424293 h 850537"/>
              <a:gd name="connsiteX16" fmla="*/ 385763 w 860339"/>
              <a:gd name="connsiteY16" fmla="*/ 448106 h 850537"/>
              <a:gd name="connsiteX17" fmla="*/ 428625 w 860339"/>
              <a:gd name="connsiteY17" fmla="*/ 457631 h 850537"/>
              <a:gd name="connsiteX18" fmla="*/ 478631 w 860339"/>
              <a:gd name="connsiteY18" fmla="*/ 483824 h 850537"/>
              <a:gd name="connsiteX19" fmla="*/ 507206 w 860339"/>
              <a:gd name="connsiteY19" fmla="*/ 524306 h 850537"/>
              <a:gd name="connsiteX20" fmla="*/ 514350 w 860339"/>
              <a:gd name="connsiteY20" fmla="*/ 586218 h 850537"/>
              <a:gd name="connsiteX21" fmla="*/ 504825 w 860339"/>
              <a:gd name="connsiteY21" fmla="*/ 636224 h 850537"/>
              <a:gd name="connsiteX22" fmla="*/ 504825 w 860339"/>
              <a:gd name="connsiteY22" fmla="*/ 714806 h 850537"/>
              <a:gd name="connsiteX23" fmla="*/ 531019 w 860339"/>
              <a:gd name="connsiteY23" fmla="*/ 776718 h 850537"/>
              <a:gd name="connsiteX24" fmla="*/ 595313 w 860339"/>
              <a:gd name="connsiteY24" fmla="*/ 805293 h 850537"/>
              <a:gd name="connsiteX25" fmla="*/ 697706 w 860339"/>
              <a:gd name="connsiteY25" fmla="*/ 788624 h 850537"/>
              <a:gd name="connsiteX26" fmla="*/ 762000 w 860339"/>
              <a:gd name="connsiteY26" fmla="*/ 798149 h 850537"/>
              <a:gd name="connsiteX27" fmla="*/ 847725 w 860339"/>
              <a:gd name="connsiteY27" fmla="*/ 836249 h 850537"/>
              <a:gd name="connsiteX28" fmla="*/ 859631 w 860339"/>
              <a:gd name="connsiteY28" fmla="*/ 850537 h 850537"/>
              <a:gd name="connsiteX0" fmla="*/ 0 w 859635"/>
              <a:gd name="connsiteY0" fmla="*/ 5193 h 850537"/>
              <a:gd name="connsiteX1" fmla="*/ 52388 w 859635"/>
              <a:gd name="connsiteY1" fmla="*/ 430 h 850537"/>
              <a:gd name="connsiteX2" fmla="*/ 104775 w 859635"/>
              <a:gd name="connsiteY2" fmla="*/ 19481 h 850537"/>
              <a:gd name="connsiteX3" fmla="*/ 142875 w 859635"/>
              <a:gd name="connsiteY3" fmla="*/ 52818 h 850537"/>
              <a:gd name="connsiteX4" fmla="*/ 164306 w 859635"/>
              <a:gd name="connsiteY4" fmla="*/ 81393 h 850537"/>
              <a:gd name="connsiteX5" fmla="*/ 173831 w 859635"/>
              <a:gd name="connsiteY5" fmla="*/ 117112 h 850537"/>
              <a:gd name="connsiteX6" fmla="*/ 171450 w 859635"/>
              <a:gd name="connsiteY6" fmla="*/ 136162 h 850537"/>
              <a:gd name="connsiteX7" fmla="*/ 226219 w 859635"/>
              <a:gd name="connsiteY7" fmla="*/ 148069 h 850537"/>
              <a:gd name="connsiteX8" fmla="*/ 271462 w 859635"/>
              <a:gd name="connsiteY8" fmla="*/ 169499 h 850537"/>
              <a:gd name="connsiteX9" fmla="*/ 288132 w 859635"/>
              <a:gd name="connsiteY9" fmla="*/ 212362 h 850537"/>
              <a:gd name="connsiteX10" fmla="*/ 288131 w 859635"/>
              <a:gd name="connsiteY10" fmla="*/ 255224 h 850537"/>
              <a:gd name="connsiteX11" fmla="*/ 288131 w 859635"/>
              <a:gd name="connsiteY11" fmla="*/ 290943 h 850537"/>
              <a:gd name="connsiteX12" fmla="*/ 345282 w 859635"/>
              <a:gd name="connsiteY12" fmla="*/ 305231 h 850537"/>
              <a:gd name="connsiteX13" fmla="*/ 383381 w 859635"/>
              <a:gd name="connsiteY13" fmla="*/ 336187 h 850537"/>
              <a:gd name="connsiteX14" fmla="*/ 400050 w 859635"/>
              <a:gd name="connsiteY14" fmla="*/ 379049 h 850537"/>
              <a:gd name="connsiteX15" fmla="*/ 400050 w 859635"/>
              <a:gd name="connsiteY15" fmla="*/ 424293 h 850537"/>
              <a:gd name="connsiteX16" fmla="*/ 385763 w 859635"/>
              <a:gd name="connsiteY16" fmla="*/ 448106 h 850537"/>
              <a:gd name="connsiteX17" fmla="*/ 428625 w 859635"/>
              <a:gd name="connsiteY17" fmla="*/ 457631 h 850537"/>
              <a:gd name="connsiteX18" fmla="*/ 478631 w 859635"/>
              <a:gd name="connsiteY18" fmla="*/ 483824 h 850537"/>
              <a:gd name="connsiteX19" fmla="*/ 507206 w 859635"/>
              <a:gd name="connsiteY19" fmla="*/ 524306 h 850537"/>
              <a:gd name="connsiteX20" fmla="*/ 514350 w 859635"/>
              <a:gd name="connsiteY20" fmla="*/ 586218 h 850537"/>
              <a:gd name="connsiteX21" fmla="*/ 504825 w 859635"/>
              <a:gd name="connsiteY21" fmla="*/ 636224 h 850537"/>
              <a:gd name="connsiteX22" fmla="*/ 504825 w 859635"/>
              <a:gd name="connsiteY22" fmla="*/ 714806 h 850537"/>
              <a:gd name="connsiteX23" fmla="*/ 531019 w 859635"/>
              <a:gd name="connsiteY23" fmla="*/ 776718 h 850537"/>
              <a:gd name="connsiteX24" fmla="*/ 595313 w 859635"/>
              <a:gd name="connsiteY24" fmla="*/ 805293 h 850537"/>
              <a:gd name="connsiteX25" fmla="*/ 697706 w 859635"/>
              <a:gd name="connsiteY25" fmla="*/ 788624 h 850537"/>
              <a:gd name="connsiteX26" fmla="*/ 762000 w 859635"/>
              <a:gd name="connsiteY26" fmla="*/ 798149 h 850537"/>
              <a:gd name="connsiteX27" fmla="*/ 819150 w 859635"/>
              <a:gd name="connsiteY27" fmla="*/ 824343 h 850537"/>
              <a:gd name="connsiteX28" fmla="*/ 859631 w 859635"/>
              <a:gd name="connsiteY28" fmla="*/ 850537 h 850537"/>
              <a:gd name="connsiteX0" fmla="*/ 0 w 859635"/>
              <a:gd name="connsiteY0" fmla="*/ 9817 h 850398"/>
              <a:gd name="connsiteX1" fmla="*/ 52388 w 859635"/>
              <a:gd name="connsiteY1" fmla="*/ 291 h 850398"/>
              <a:gd name="connsiteX2" fmla="*/ 104775 w 859635"/>
              <a:gd name="connsiteY2" fmla="*/ 19342 h 850398"/>
              <a:gd name="connsiteX3" fmla="*/ 142875 w 859635"/>
              <a:gd name="connsiteY3" fmla="*/ 52679 h 850398"/>
              <a:gd name="connsiteX4" fmla="*/ 164306 w 859635"/>
              <a:gd name="connsiteY4" fmla="*/ 81254 h 850398"/>
              <a:gd name="connsiteX5" fmla="*/ 173831 w 859635"/>
              <a:gd name="connsiteY5" fmla="*/ 116973 h 850398"/>
              <a:gd name="connsiteX6" fmla="*/ 171450 w 859635"/>
              <a:gd name="connsiteY6" fmla="*/ 136023 h 850398"/>
              <a:gd name="connsiteX7" fmla="*/ 226219 w 859635"/>
              <a:gd name="connsiteY7" fmla="*/ 147930 h 850398"/>
              <a:gd name="connsiteX8" fmla="*/ 271462 w 859635"/>
              <a:gd name="connsiteY8" fmla="*/ 169360 h 850398"/>
              <a:gd name="connsiteX9" fmla="*/ 288132 w 859635"/>
              <a:gd name="connsiteY9" fmla="*/ 212223 h 850398"/>
              <a:gd name="connsiteX10" fmla="*/ 288131 w 859635"/>
              <a:gd name="connsiteY10" fmla="*/ 255085 h 850398"/>
              <a:gd name="connsiteX11" fmla="*/ 288131 w 859635"/>
              <a:gd name="connsiteY11" fmla="*/ 290804 h 850398"/>
              <a:gd name="connsiteX12" fmla="*/ 345282 w 859635"/>
              <a:gd name="connsiteY12" fmla="*/ 305092 h 850398"/>
              <a:gd name="connsiteX13" fmla="*/ 383381 w 859635"/>
              <a:gd name="connsiteY13" fmla="*/ 336048 h 850398"/>
              <a:gd name="connsiteX14" fmla="*/ 400050 w 859635"/>
              <a:gd name="connsiteY14" fmla="*/ 378910 h 850398"/>
              <a:gd name="connsiteX15" fmla="*/ 400050 w 859635"/>
              <a:gd name="connsiteY15" fmla="*/ 424154 h 850398"/>
              <a:gd name="connsiteX16" fmla="*/ 385763 w 859635"/>
              <a:gd name="connsiteY16" fmla="*/ 447967 h 850398"/>
              <a:gd name="connsiteX17" fmla="*/ 428625 w 859635"/>
              <a:gd name="connsiteY17" fmla="*/ 457492 h 850398"/>
              <a:gd name="connsiteX18" fmla="*/ 478631 w 859635"/>
              <a:gd name="connsiteY18" fmla="*/ 483685 h 850398"/>
              <a:gd name="connsiteX19" fmla="*/ 507206 w 859635"/>
              <a:gd name="connsiteY19" fmla="*/ 524167 h 850398"/>
              <a:gd name="connsiteX20" fmla="*/ 514350 w 859635"/>
              <a:gd name="connsiteY20" fmla="*/ 586079 h 850398"/>
              <a:gd name="connsiteX21" fmla="*/ 504825 w 859635"/>
              <a:gd name="connsiteY21" fmla="*/ 636085 h 850398"/>
              <a:gd name="connsiteX22" fmla="*/ 504825 w 859635"/>
              <a:gd name="connsiteY22" fmla="*/ 714667 h 850398"/>
              <a:gd name="connsiteX23" fmla="*/ 531019 w 859635"/>
              <a:gd name="connsiteY23" fmla="*/ 776579 h 850398"/>
              <a:gd name="connsiteX24" fmla="*/ 595313 w 859635"/>
              <a:gd name="connsiteY24" fmla="*/ 805154 h 850398"/>
              <a:gd name="connsiteX25" fmla="*/ 697706 w 859635"/>
              <a:gd name="connsiteY25" fmla="*/ 788485 h 850398"/>
              <a:gd name="connsiteX26" fmla="*/ 762000 w 859635"/>
              <a:gd name="connsiteY26" fmla="*/ 798010 h 850398"/>
              <a:gd name="connsiteX27" fmla="*/ 819150 w 859635"/>
              <a:gd name="connsiteY27" fmla="*/ 824204 h 850398"/>
              <a:gd name="connsiteX28" fmla="*/ 859631 w 859635"/>
              <a:gd name="connsiteY28" fmla="*/ 850398 h 85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9635" h="850398">
                <a:moveTo>
                  <a:pt x="0" y="9817"/>
                </a:moveTo>
                <a:cubicBezTo>
                  <a:pt x="8731" y="11007"/>
                  <a:pt x="34926" y="-2090"/>
                  <a:pt x="52388" y="291"/>
                </a:cubicBezTo>
                <a:cubicBezTo>
                  <a:pt x="69850" y="2672"/>
                  <a:pt x="89694" y="10611"/>
                  <a:pt x="104775" y="19342"/>
                </a:cubicBezTo>
                <a:cubicBezTo>
                  <a:pt x="119856" y="28073"/>
                  <a:pt x="132953" y="42360"/>
                  <a:pt x="142875" y="52679"/>
                </a:cubicBezTo>
                <a:cubicBezTo>
                  <a:pt x="152797" y="62998"/>
                  <a:pt x="159147" y="70538"/>
                  <a:pt x="164306" y="81254"/>
                </a:cubicBezTo>
                <a:cubicBezTo>
                  <a:pt x="169465" y="91970"/>
                  <a:pt x="172640" y="107845"/>
                  <a:pt x="173831" y="116973"/>
                </a:cubicBezTo>
                <a:cubicBezTo>
                  <a:pt x="175022" y="126101"/>
                  <a:pt x="162719" y="130864"/>
                  <a:pt x="171450" y="136023"/>
                </a:cubicBezTo>
                <a:cubicBezTo>
                  <a:pt x="180181" y="141182"/>
                  <a:pt x="209550" y="142374"/>
                  <a:pt x="226219" y="147930"/>
                </a:cubicBezTo>
                <a:cubicBezTo>
                  <a:pt x="242888" y="153486"/>
                  <a:pt x="261143" y="158645"/>
                  <a:pt x="271462" y="169360"/>
                </a:cubicBezTo>
                <a:cubicBezTo>
                  <a:pt x="281781" y="180075"/>
                  <a:pt x="285354" y="197936"/>
                  <a:pt x="288132" y="212223"/>
                </a:cubicBezTo>
                <a:cubicBezTo>
                  <a:pt x="290910" y="226511"/>
                  <a:pt x="288131" y="241988"/>
                  <a:pt x="288131" y="255085"/>
                </a:cubicBezTo>
                <a:cubicBezTo>
                  <a:pt x="288131" y="268182"/>
                  <a:pt x="278606" y="282470"/>
                  <a:pt x="288131" y="290804"/>
                </a:cubicBezTo>
                <a:cubicBezTo>
                  <a:pt x="297656" y="299138"/>
                  <a:pt x="329407" y="297551"/>
                  <a:pt x="345282" y="305092"/>
                </a:cubicBezTo>
                <a:cubicBezTo>
                  <a:pt x="361157" y="312633"/>
                  <a:pt x="374253" y="323745"/>
                  <a:pt x="383381" y="336048"/>
                </a:cubicBezTo>
                <a:cubicBezTo>
                  <a:pt x="392509" y="348351"/>
                  <a:pt x="397272" y="364226"/>
                  <a:pt x="400050" y="378910"/>
                </a:cubicBezTo>
                <a:cubicBezTo>
                  <a:pt x="402828" y="393594"/>
                  <a:pt x="402431" y="412645"/>
                  <a:pt x="400050" y="424154"/>
                </a:cubicBezTo>
                <a:cubicBezTo>
                  <a:pt x="397669" y="435663"/>
                  <a:pt x="381001" y="442411"/>
                  <a:pt x="385763" y="447967"/>
                </a:cubicBezTo>
                <a:cubicBezTo>
                  <a:pt x="390526" y="453523"/>
                  <a:pt x="413147" y="451539"/>
                  <a:pt x="428625" y="457492"/>
                </a:cubicBezTo>
                <a:cubicBezTo>
                  <a:pt x="444103" y="463445"/>
                  <a:pt x="465534" y="472573"/>
                  <a:pt x="478631" y="483685"/>
                </a:cubicBezTo>
                <a:cubicBezTo>
                  <a:pt x="491728" y="494797"/>
                  <a:pt x="501253" y="507101"/>
                  <a:pt x="507206" y="524167"/>
                </a:cubicBezTo>
                <a:cubicBezTo>
                  <a:pt x="513159" y="541233"/>
                  <a:pt x="514747" y="567426"/>
                  <a:pt x="514350" y="586079"/>
                </a:cubicBezTo>
                <a:cubicBezTo>
                  <a:pt x="513953" y="604732"/>
                  <a:pt x="506413" y="614654"/>
                  <a:pt x="504825" y="636085"/>
                </a:cubicBezTo>
                <a:cubicBezTo>
                  <a:pt x="503237" y="657516"/>
                  <a:pt x="500459" y="691251"/>
                  <a:pt x="504825" y="714667"/>
                </a:cubicBezTo>
                <a:cubicBezTo>
                  <a:pt x="509191" y="738083"/>
                  <a:pt x="515938" y="761498"/>
                  <a:pt x="531019" y="776579"/>
                </a:cubicBezTo>
                <a:cubicBezTo>
                  <a:pt x="546100" y="791660"/>
                  <a:pt x="567532" y="803170"/>
                  <a:pt x="595313" y="805154"/>
                </a:cubicBezTo>
                <a:cubicBezTo>
                  <a:pt x="623094" y="807138"/>
                  <a:pt x="669925" y="789676"/>
                  <a:pt x="697706" y="788485"/>
                </a:cubicBezTo>
                <a:cubicBezTo>
                  <a:pt x="725487" y="787294"/>
                  <a:pt x="741759" y="792057"/>
                  <a:pt x="762000" y="798010"/>
                </a:cubicBezTo>
                <a:cubicBezTo>
                  <a:pt x="782241" y="803963"/>
                  <a:pt x="802878" y="815473"/>
                  <a:pt x="819150" y="824204"/>
                </a:cubicBezTo>
                <a:cubicBezTo>
                  <a:pt x="835422" y="832935"/>
                  <a:pt x="860028" y="846826"/>
                  <a:pt x="859631" y="850398"/>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a:extLst>
              <a:ext uri="{FF2B5EF4-FFF2-40B4-BE49-F238E27FC236}">
                <a16:creationId xmlns:a16="http://schemas.microsoft.com/office/drawing/2014/main" id="{A997884F-6C30-322D-DBC8-2D9107C4FF94}"/>
              </a:ext>
            </a:extLst>
          </p:cNvPr>
          <p:cNvSpPr/>
          <p:nvPr/>
        </p:nvSpPr>
        <p:spPr>
          <a:xfrm>
            <a:off x="990600" y="3848785"/>
            <a:ext cx="5715000" cy="1631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60000" indent="-360000">
              <a:lnSpc>
                <a:spcPts val="4000"/>
              </a:lnSpc>
              <a:buClr>
                <a:srgbClr val="C00000"/>
              </a:buClr>
              <a:buSzPct val="80000"/>
              <a:buFont typeface="Wingdings" pitchFamily="2" charset="2"/>
              <a:buChar char="v"/>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许多核小体连成串珠状，</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链进一步折叠成每圈</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6</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个核小体，直径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30nm</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的纤维状结构。</a:t>
            </a:r>
          </a:p>
        </p:txBody>
      </p:sp>
      <p:sp>
        <p:nvSpPr>
          <p:cNvPr id="25" name="任意多边形 6">
            <a:extLst>
              <a:ext uri="{FF2B5EF4-FFF2-40B4-BE49-F238E27FC236}">
                <a16:creationId xmlns:a16="http://schemas.microsoft.com/office/drawing/2014/main" id="{8B7090C8-2084-0EB2-2308-A81F8CA047DF}"/>
              </a:ext>
            </a:extLst>
          </p:cNvPr>
          <p:cNvSpPr/>
          <p:nvPr/>
        </p:nvSpPr>
        <p:spPr>
          <a:xfrm>
            <a:off x="6850328" y="3175605"/>
            <a:ext cx="900000" cy="685084"/>
          </a:xfrm>
          <a:custGeom>
            <a:avLst/>
            <a:gdLst>
              <a:gd name="connsiteX0" fmla="*/ 0 w 900000"/>
              <a:gd name="connsiteY0" fmla="*/ 0 h 685084"/>
              <a:gd name="connsiteX1" fmla="*/ 900000 w 900000"/>
              <a:gd name="connsiteY1" fmla="*/ 0 h 685084"/>
              <a:gd name="connsiteX2" fmla="*/ 900000 w 900000"/>
              <a:gd name="connsiteY2" fmla="*/ 547057 h 685084"/>
              <a:gd name="connsiteX3" fmla="*/ 450000 w 900000"/>
              <a:gd name="connsiteY3" fmla="*/ 685084 h 685084"/>
              <a:gd name="connsiteX4" fmla="*/ 0 w 900000"/>
              <a:gd name="connsiteY4" fmla="*/ 547057 h 685084"/>
              <a:gd name="connsiteX5" fmla="*/ 0 w 900000"/>
              <a:gd name="connsiteY5" fmla="*/ 0 h 6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0000" h="685084">
                <a:moveTo>
                  <a:pt x="0" y="0"/>
                </a:moveTo>
                <a:lnTo>
                  <a:pt x="900000" y="0"/>
                </a:lnTo>
                <a:lnTo>
                  <a:pt x="900000" y="547057"/>
                </a:lnTo>
                <a:cubicBezTo>
                  <a:pt x="900000" y="623315"/>
                  <a:pt x="698490" y="685084"/>
                  <a:pt x="450000" y="685084"/>
                </a:cubicBezTo>
                <a:cubicBezTo>
                  <a:pt x="201510" y="685084"/>
                  <a:pt x="0" y="623315"/>
                  <a:pt x="0" y="547057"/>
                </a:cubicBezTo>
                <a:lnTo>
                  <a:pt x="0" y="0"/>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a:extLst>
              <a:ext uri="{FF2B5EF4-FFF2-40B4-BE49-F238E27FC236}">
                <a16:creationId xmlns:a16="http://schemas.microsoft.com/office/drawing/2014/main" id="{9AC367B4-003D-B248-D016-6DA276ED46E5}"/>
              </a:ext>
            </a:extLst>
          </p:cNvPr>
          <p:cNvSpPr/>
          <p:nvPr/>
        </p:nvSpPr>
        <p:spPr>
          <a:xfrm rot="2160000">
            <a:off x="7700672" y="4005966"/>
            <a:ext cx="594000" cy="846000"/>
          </a:xfrm>
          <a:prstGeom prst="rect">
            <a:avLst/>
          </a:prstGeom>
          <a:gradFill flip="none" rotWithShape="1">
            <a:gsLst>
              <a:gs pos="8000">
                <a:srgbClr val="448EAF"/>
              </a:gs>
              <a:gs pos="50000">
                <a:srgbClr val="ECF3F8"/>
              </a:gs>
              <a:gs pos="91000">
                <a:srgbClr val="448EAF"/>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11">
            <a:extLst>
              <a:ext uri="{FF2B5EF4-FFF2-40B4-BE49-F238E27FC236}">
                <a16:creationId xmlns:a16="http://schemas.microsoft.com/office/drawing/2014/main" id="{6217651F-4E43-FD14-ADB5-CE3077D6BEC5}"/>
              </a:ext>
            </a:extLst>
          </p:cNvPr>
          <p:cNvSpPr/>
          <p:nvPr/>
        </p:nvSpPr>
        <p:spPr>
          <a:xfrm flipV="1">
            <a:off x="9531617" y="3036104"/>
            <a:ext cx="900000" cy="648000"/>
          </a:xfrm>
          <a:custGeom>
            <a:avLst/>
            <a:gdLst>
              <a:gd name="connsiteX0" fmla="*/ 0 w 900000"/>
              <a:gd name="connsiteY0" fmla="*/ 0 h 685084"/>
              <a:gd name="connsiteX1" fmla="*/ 900000 w 900000"/>
              <a:gd name="connsiteY1" fmla="*/ 0 h 685084"/>
              <a:gd name="connsiteX2" fmla="*/ 900000 w 900000"/>
              <a:gd name="connsiteY2" fmla="*/ 547057 h 685084"/>
              <a:gd name="connsiteX3" fmla="*/ 450000 w 900000"/>
              <a:gd name="connsiteY3" fmla="*/ 685084 h 685084"/>
              <a:gd name="connsiteX4" fmla="*/ 0 w 900000"/>
              <a:gd name="connsiteY4" fmla="*/ 547057 h 685084"/>
              <a:gd name="connsiteX5" fmla="*/ 0 w 900000"/>
              <a:gd name="connsiteY5" fmla="*/ 0 h 6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0000" h="685084">
                <a:moveTo>
                  <a:pt x="0" y="0"/>
                </a:moveTo>
                <a:lnTo>
                  <a:pt x="900000" y="0"/>
                </a:lnTo>
                <a:lnTo>
                  <a:pt x="900000" y="547057"/>
                </a:lnTo>
                <a:cubicBezTo>
                  <a:pt x="900000" y="623315"/>
                  <a:pt x="698490" y="685084"/>
                  <a:pt x="450000" y="685084"/>
                </a:cubicBezTo>
                <a:cubicBezTo>
                  <a:pt x="201510" y="685084"/>
                  <a:pt x="0" y="623315"/>
                  <a:pt x="0" y="547057"/>
                </a:cubicBezTo>
                <a:lnTo>
                  <a:pt x="0" y="0"/>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13">
            <a:extLst>
              <a:ext uri="{FF2B5EF4-FFF2-40B4-BE49-F238E27FC236}">
                <a16:creationId xmlns:a16="http://schemas.microsoft.com/office/drawing/2014/main" id="{3CC1D1AC-8F7D-F9B1-C32C-3168DE3D3E37}"/>
              </a:ext>
            </a:extLst>
          </p:cNvPr>
          <p:cNvSpPr/>
          <p:nvPr/>
        </p:nvSpPr>
        <p:spPr>
          <a:xfrm rot="17880000" flipV="1">
            <a:off x="8941654" y="1872368"/>
            <a:ext cx="844010" cy="798563"/>
          </a:xfrm>
          <a:custGeom>
            <a:avLst/>
            <a:gdLst>
              <a:gd name="connsiteX0" fmla="*/ 0 w 900000"/>
              <a:gd name="connsiteY0" fmla="*/ 0 h 685084"/>
              <a:gd name="connsiteX1" fmla="*/ 900000 w 900000"/>
              <a:gd name="connsiteY1" fmla="*/ 0 h 685084"/>
              <a:gd name="connsiteX2" fmla="*/ 900000 w 900000"/>
              <a:gd name="connsiteY2" fmla="*/ 547057 h 685084"/>
              <a:gd name="connsiteX3" fmla="*/ 450000 w 900000"/>
              <a:gd name="connsiteY3" fmla="*/ 685084 h 685084"/>
              <a:gd name="connsiteX4" fmla="*/ 0 w 900000"/>
              <a:gd name="connsiteY4" fmla="*/ 547057 h 685084"/>
              <a:gd name="connsiteX5" fmla="*/ 0 w 900000"/>
              <a:gd name="connsiteY5" fmla="*/ 0 h 685084"/>
              <a:gd name="connsiteX0" fmla="*/ 0 w 900000"/>
              <a:gd name="connsiteY0" fmla="*/ 0 h 687288"/>
              <a:gd name="connsiteX1" fmla="*/ 900000 w 900000"/>
              <a:gd name="connsiteY1" fmla="*/ 0 h 687288"/>
              <a:gd name="connsiteX2" fmla="*/ 900000 w 900000"/>
              <a:gd name="connsiteY2" fmla="*/ 547057 h 687288"/>
              <a:gd name="connsiteX3" fmla="*/ 450000 w 900000"/>
              <a:gd name="connsiteY3" fmla="*/ 685084 h 687288"/>
              <a:gd name="connsiteX4" fmla="*/ 3393 w 900000"/>
              <a:gd name="connsiteY4" fmla="*/ 628221 h 687288"/>
              <a:gd name="connsiteX5" fmla="*/ 0 w 900000"/>
              <a:gd name="connsiteY5" fmla="*/ 0 h 687288"/>
              <a:gd name="connsiteX0" fmla="*/ 0 w 900000"/>
              <a:gd name="connsiteY0" fmla="*/ 0 h 691990"/>
              <a:gd name="connsiteX1" fmla="*/ 900000 w 900000"/>
              <a:gd name="connsiteY1" fmla="*/ 0 h 691990"/>
              <a:gd name="connsiteX2" fmla="*/ 900000 w 900000"/>
              <a:gd name="connsiteY2" fmla="*/ 547057 h 691990"/>
              <a:gd name="connsiteX3" fmla="*/ 446432 w 900000"/>
              <a:gd name="connsiteY3" fmla="*/ 691086 h 691990"/>
              <a:gd name="connsiteX4" fmla="*/ 3393 w 900000"/>
              <a:gd name="connsiteY4" fmla="*/ 628221 h 691990"/>
              <a:gd name="connsiteX5" fmla="*/ 0 w 900000"/>
              <a:gd name="connsiteY5" fmla="*/ 0 h 691990"/>
              <a:gd name="connsiteX0" fmla="*/ 0 w 901276"/>
              <a:gd name="connsiteY0" fmla="*/ 45583 h 737573"/>
              <a:gd name="connsiteX1" fmla="*/ 901276 w 901276"/>
              <a:gd name="connsiteY1" fmla="*/ 0 h 737573"/>
              <a:gd name="connsiteX2" fmla="*/ 900000 w 901276"/>
              <a:gd name="connsiteY2" fmla="*/ 592640 h 737573"/>
              <a:gd name="connsiteX3" fmla="*/ 446432 w 901276"/>
              <a:gd name="connsiteY3" fmla="*/ 736669 h 737573"/>
              <a:gd name="connsiteX4" fmla="*/ 3393 w 901276"/>
              <a:gd name="connsiteY4" fmla="*/ 673804 h 737573"/>
              <a:gd name="connsiteX5" fmla="*/ 0 w 901276"/>
              <a:gd name="connsiteY5" fmla="*/ 45583 h 737573"/>
              <a:gd name="connsiteX0" fmla="*/ 0 w 898081"/>
              <a:gd name="connsiteY0" fmla="*/ 93293 h 737573"/>
              <a:gd name="connsiteX1" fmla="*/ 898081 w 898081"/>
              <a:gd name="connsiteY1" fmla="*/ 0 h 737573"/>
              <a:gd name="connsiteX2" fmla="*/ 896805 w 898081"/>
              <a:gd name="connsiteY2" fmla="*/ 592640 h 737573"/>
              <a:gd name="connsiteX3" fmla="*/ 443237 w 898081"/>
              <a:gd name="connsiteY3" fmla="*/ 736669 h 737573"/>
              <a:gd name="connsiteX4" fmla="*/ 198 w 898081"/>
              <a:gd name="connsiteY4" fmla="*/ 673804 h 737573"/>
              <a:gd name="connsiteX5" fmla="*/ 0 w 898081"/>
              <a:gd name="connsiteY5" fmla="*/ 93293 h 737573"/>
              <a:gd name="connsiteX0" fmla="*/ 2038 w 897883"/>
              <a:gd name="connsiteY0" fmla="*/ 94357 h 737573"/>
              <a:gd name="connsiteX1" fmla="*/ 897883 w 897883"/>
              <a:gd name="connsiteY1" fmla="*/ 0 h 737573"/>
              <a:gd name="connsiteX2" fmla="*/ 896607 w 897883"/>
              <a:gd name="connsiteY2" fmla="*/ 592640 h 737573"/>
              <a:gd name="connsiteX3" fmla="*/ 443039 w 897883"/>
              <a:gd name="connsiteY3" fmla="*/ 736669 h 737573"/>
              <a:gd name="connsiteX4" fmla="*/ 0 w 897883"/>
              <a:gd name="connsiteY4" fmla="*/ 673804 h 737573"/>
              <a:gd name="connsiteX5" fmla="*/ 2038 w 897883"/>
              <a:gd name="connsiteY5" fmla="*/ 94357 h 737573"/>
              <a:gd name="connsiteX0" fmla="*/ 4274 w 897883"/>
              <a:gd name="connsiteY0" fmla="*/ 95421 h 737573"/>
              <a:gd name="connsiteX1" fmla="*/ 897883 w 897883"/>
              <a:gd name="connsiteY1" fmla="*/ 0 h 737573"/>
              <a:gd name="connsiteX2" fmla="*/ 896607 w 897883"/>
              <a:gd name="connsiteY2" fmla="*/ 592640 h 737573"/>
              <a:gd name="connsiteX3" fmla="*/ 443039 w 897883"/>
              <a:gd name="connsiteY3" fmla="*/ 736669 h 737573"/>
              <a:gd name="connsiteX4" fmla="*/ 0 w 897883"/>
              <a:gd name="connsiteY4" fmla="*/ 673804 h 737573"/>
              <a:gd name="connsiteX5" fmla="*/ 4274 w 897883"/>
              <a:gd name="connsiteY5" fmla="*/ 95421 h 737573"/>
              <a:gd name="connsiteX0" fmla="*/ 8891 w 897883"/>
              <a:gd name="connsiteY0" fmla="*/ 92483 h 737573"/>
              <a:gd name="connsiteX1" fmla="*/ 897883 w 897883"/>
              <a:gd name="connsiteY1" fmla="*/ 0 h 737573"/>
              <a:gd name="connsiteX2" fmla="*/ 896607 w 897883"/>
              <a:gd name="connsiteY2" fmla="*/ 592640 h 737573"/>
              <a:gd name="connsiteX3" fmla="*/ 443039 w 897883"/>
              <a:gd name="connsiteY3" fmla="*/ 736669 h 737573"/>
              <a:gd name="connsiteX4" fmla="*/ 0 w 897883"/>
              <a:gd name="connsiteY4" fmla="*/ 673804 h 737573"/>
              <a:gd name="connsiteX5" fmla="*/ 8891 w 897883"/>
              <a:gd name="connsiteY5" fmla="*/ 92483 h 737573"/>
              <a:gd name="connsiteX0" fmla="*/ 8891 w 897883"/>
              <a:gd name="connsiteY0" fmla="*/ 92483 h 748850"/>
              <a:gd name="connsiteX1" fmla="*/ 897883 w 897883"/>
              <a:gd name="connsiteY1" fmla="*/ 0 h 748850"/>
              <a:gd name="connsiteX2" fmla="*/ 896607 w 897883"/>
              <a:gd name="connsiteY2" fmla="*/ 592640 h 748850"/>
              <a:gd name="connsiteX3" fmla="*/ 398502 w 897883"/>
              <a:gd name="connsiteY3" fmla="*/ 748849 h 748850"/>
              <a:gd name="connsiteX4" fmla="*/ 0 w 897883"/>
              <a:gd name="connsiteY4" fmla="*/ 673804 h 748850"/>
              <a:gd name="connsiteX5" fmla="*/ 8891 w 897883"/>
              <a:gd name="connsiteY5" fmla="*/ 92483 h 748850"/>
              <a:gd name="connsiteX0" fmla="*/ 8891 w 897883"/>
              <a:gd name="connsiteY0" fmla="*/ 92483 h 759837"/>
              <a:gd name="connsiteX1" fmla="*/ 897883 w 897883"/>
              <a:gd name="connsiteY1" fmla="*/ 0 h 759837"/>
              <a:gd name="connsiteX2" fmla="*/ 896607 w 897883"/>
              <a:gd name="connsiteY2" fmla="*/ 592640 h 759837"/>
              <a:gd name="connsiteX3" fmla="*/ 346065 w 897883"/>
              <a:gd name="connsiteY3" fmla="*/ 759837 h 759837"/>
              <a:gd name="connsiteX4" fmla="*/ 0 w 897883"/>
              <a:gd name="connsiteY4" fmla="*/ 673804 h 759837"/>
              <a:gd name="connsiteX5" fmla="*/ 8891 w 897883"/>
              <a:gd name="connsiteY5" fmla="*/ 92483 h 75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883" h="759837">
                <a:moveTo>
                  <a:pt x="8891" y="92483"/>
                </a:moveTo>
                <a:lnTo>
                  <a:pt x="897883" y="0"/>
                </a:lnTo>
                <a:cubicBezTo>
                  <a:pt x="897458" y="197547"/>
                  <a:pt x="897032" y="395093"/>
                  <a:pt x="896607" y="592640"/>
                </a:cubicBezTo>
                <a:cubicBezTo>
                  <a:pt x="896607" y="668898"/>
                  <a:pt x="594555" y="759837"/>
                  <a:pt x="346065" y="759837"/>
                </a:cubicBezTo>
                <a:cubicBezTo>
                  <a:pt x="97575" y="759837"/>
                  <a:pt x="0" y="750062"/>
                  <a:pt x="0" y="673804"/>
                </a:cubicBezTo>
                <a:cubicBezTo>
                  <a:pt x="679" y="480655"/>
                  <a:pt x="8212" y="285632"/>
                  <a:pt x="8891" y="92483"/>
                </a:cubicBez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15">
            <a:extLst>
              <a:ext uri="{FF2B5EF4-FFF2-40B4-BE49-F238E27FC236}">
                <a16:creationId xmlns:a16="http://schemas.microsoft.com/office/drawing/2014/main" id="{A2DD4763-882B-E076-4D17-8AC2176125FA}"/>
              </a:ext>
            </a:extLst>
          </p:cNvPr>
          <p:cNvSpPr/>
          <p:nvPr/>
        </p:nvSpPr>
        <p:spPr>
          <a:xfrm rot="14233476" flipV="1">
            <a:off x="7446886" y="1951944"/>
            <a:ext cx="846055" cy="778915"/>
          </a:xfrm>
          <a:custGeom>
            <a:avLst/>
            <a:gdLst>
              <a:gd name="connsiteX0" fmla="*/ 0 w 900000"/>
              <a:gd name="connsiteY0" fmla="*/ 0 h 685084"/>
              <a:gd name="connsiteX1" fmla="*/ 900000 w 900000"/>
              <a:gd name="connsiteY1" fmla="*/ 0 h 685084"/>
              <a:gd name="connsiteX2" fmla="*/ 900000 w 900000"/>
              <a:gd name="connsiteY2" fmla="*/ 547057 h 685084"/>
              <a:gd name="connsiteX3" fmla="*/ 450000 w 900000"/>
              <a:gd name="connsiteY3" fmla="*/ 685084 h 685084"/>
              <a:gd name="connsiteX4" fmla="*/ 0 w 900000"/>
              <a:gd name="connsiteY4" fmla="*/ 547057 h 685084"/>
              <a:gd name="connsiteX5" fmla="*/ 0 w 900000"/>
              <a:gd name="connsiteY5" fmla="*/ 0 h 685084"/>
              <a:gd name="connsiteX0" fmla="*/ 0 w 900059"/>
              <a:gd name="connsiteY0" fmla="*/ 0 h 686032"/>
              <a:gd name="connsiteX1" fmla="*/ 900000 w 900059"/>
              <a:gd name="connsiteY1" fmla="*/ 0 h 686032"/>
              <a:gd name="connsiteX2" fmla="*/ 900059 w 900059"/>
              <a:gd name="connsiteY2" fmla="*/ 622476 h 686032"/>
              <a:gd name="connsiteX3" fmla="*/ 450000 w 900059"/>
              <a:gd name="connsiteY3" fmla="*/ 685084 h 686032"/>
              <a:gd name="connsiteX4" fmla="*/ 0 w 900059"/>
              <a:gd name="connsiteY4" fmla="*/ 547057 h 686032"/>
              <a:gd name="connsiteX5" fmla="*/ 0 w 900059"/>
              <a:gd name="connsiteY5" fmla="*/ 0 h 686032"/>
              <a:gd name="connsiteX0" fmla="*/ 1487 w 900059"/>
              <a:gd name="connsiteY0" fmla="*/ 0 h 730005"/>
              <a:gd name="connsiteX1" fmla="*/ 900000 w 900059"/>
              <a:gd name="connsiteY1" fmla="*/ 43973 h 730005"/>
              <a:gd name="connsiteX2" fmla="*/ 900059 w 900059"/>
              <a:gd name="connsiteY2" fmla="*/ 666449 h 730005"/>
              <a:gd name="connsiteX3" fmla="*/ 450000 w 900059"/>
              <a:gd name="connsiteY3" fmla="*/ 729057 h 730005"/>
              <a:gd name="connsiteX4" fmla="*/ 0 w 900059"/>
              <a:gd name="connsiteY4" fmla="*/ 591030 h 730005"/>
              <a:gd name="connsiteX5" fmla="*/ 1487 w 900059"/>
              <a:gd name="connsiteY5" fmla="*/ 0 h 730005"/>
              <a:gd name="connsiteX0" fmla="*/ 1487 w 900059"/>
              <a:gd name="connsiteY0" fmla="*/ 0 h 730005"/>
              <a:gd name="connsiteX1" fmla="*/ 894545 w 900059"/>
              <a:gd name="connsiteY1" fmla="*/ 74062 h 730005"/>
              <a:gd name="connsiteX2" fmla="*/ 900059 w 900059"/>
              <a:gd name="connsiteY2" fmla="*/ 666449 h 730005"/>
              <a:gd name="connsiteX3" fmla="*/ 450000 w 900059"/>
              <a:gd name="connsiteY3" fmla="*/ 729057 h 730005"/>
              <a:gd name="connsiteX4" fmla="*/ 0 w 900059"/>
              <a:gd name="connsiteY4" fmla="*/ 591030 h 730005"/>
              <a:gd name="connsiteX5" fmla="*/ 1487 w 900059"/>
              <a:gd name="connsiteY5" fmla="*/ 0 h 730005"/>
              <a:gd name="connsiteX0" fmla="*/ 1487 w 900059"/>
              <a:gd name="connsiteY0" fmla="*/ 0 h 736150"/>
              <a:gd name="connsiteX1" fmla="*/ 894545 w 900059"/>
              <a:gd name="connsiteY1" fmla="*/ 74062 h 736150"/>
              <a:gd name="connsiteX2" fmla="*/ 900059 w 900059"/>
              <a:gd name="connsiteY2" fmla="*/ 666449 h 736150"/>
              <a:gd name="connsiteX3" fmla="*/ 451986 w 900059"/>
              <a:gd name="connsiteY3" fmla="*/ 736000 h 736150"/>
              <a:gd name="connsiteX4" fmla="*/ 0 w 900059"/>
              <a:gd name="connsiteY4" fmla="*/ 591030 h 736150"/>
              <a:gd name="connsiteX5" fmla="*/ 1487 w 900059"/>
              <a:gd name="connsiteY5" fmla="*/ 0 h 736150"/>
              <a:gd name="connsiteX0" fmla="*/ 1487 w 900059"/>
              <a:gd name="connsiteY0" fmla="*/ 0 h 741143"/>
              <a:gd name="connsiteX1" fmla="*/ 894545 w 900059"/>
              <a:gd name="connsiteY1" fmla="*/ 74062 h 741143"/>
              <a:gd name="connsiteX2" fmla="*/ 900059 w 900059"/>
              <a:gd name="connsiteY2" fmla="*/ 666449 h 741143"/>
              <a:gd name="connsiteX3" fmla="*/ 503894 w 900059"/>
              <a:gd name="connsiteY3" fmla="*/ 741141 h 741143"/>
              <a:gd name="connsiteX4" fmla="*/ 0 w 900059"/>
              <a:gd name="connsiteY4" fmla="*/ 591030 h 741143"/>
              <a:gd name="connsiteX5" fmla="*/ 1487 w 900059"/>
              <a:gd name="connsiteY5" fmla="*/ 0 h 74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0059" h="741143">
                <a:moveTo>
                  <a:pt x="1487" y="0"/>
                </a:moveTo>
                <a:lnTo>
                  <a:pt x="894545" y="74062"/>
                </a:lnTo>
                <a:cubicBezTo>
                  <a:pt x="894545" y="256414"/>
                  <a:pt x="900059" y="484097"/>
                  <a:pt x="900059" y="666449"/>
                </a:cubicBezTo>
                <a:cubicBezTo>
                  <a:pt x="900059" y="742707"/>
                  <a:pt x="752384" y="741141"/>
                  <a:pt x="503894" y="741141"/>
                </a:cubicBezTo>
                <a:cubicBezTo>
                  <a:pt x="255404" y="741141"/>
                  <a:pt x="0" y="667288"/>
                  <a:pt x="0" y="591030"/>
                </a:cubicBezTo>
                <a:cubicBezTo>
                  <a:pt x="496" y="394020"/>
                  <a:pt x="991" y="197010"/>
                  <a:pt x="1487" y="0"/>
                </a:cubicBez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a:extLst>
              <a:ext uri="{FF2B5EF4-FFF2-40B4-BE49-F238E27FC236}">
                <a16:creationId xmlns:a16="http://schemas.microsoft.com/office/drawing/2014/main" id="{09E277CD-BA05-559A-64F8-C53B08226729}"/>
              </a:ext>
            </a:extLst>
          </p:cNvPr>
          <p:cNvSpPr/>
          <p:nvPr/>
        </p:nvSpPr>
        <p:spPr>
          <a:xfrm rot="3180000">
            <a:off x="7743127" y="2072535"/>
            <a:ext cx="842400" cy="162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17">
            <a:extLst>
              <a:ext uri="{FF2B5EF4-FFF2-40B4-BE49-F238E27FC236}">
                <a16:creationId xmlns:a16="http://schemas.microsoft.com/office/drawing/2014/main" id="{241736F7-5247-A994-FC22-B4E688D8EA5D}"/>
              </a:ext>
            </a:extLst>
          </p:cNvPr>
          <p:cNvSpPr/>
          <p:nvPr/>
        </p:nvSpPr>
        <p:spPr>
          <a:xfrm rot="3720000" flipH="1" flipV="1">
            <a:off x="8935147" y="4029676"/>
            <a:ext cx="853507" cy="728411"/>
          </a:xfrm>
          <a:custGeom>
            <a:avLst/>
            <a:gdLst>
              <a:gd name="connsiteX0" fmla="*/ 0 w 900000"/>
              <a:gd name="connsiteY0" fmla="*/ 0 h 685084"/>
              <a:gd name="connsiteX1" fmla="*/ 900000 w 900000"/>
              <a:gd name="connsiteY1" fmla="*/ 0 h 685084"/>
              <a:gd name="connsiteX2" fmla="*/ 900000 w 900000"/>
              <a:gd name="connsiteY2" fmla="*/ 547057 h 685084"/>
              <a:gd name="connsiteX3" fmla="*/ 450000 w 900000"/>
              <a:gd name="connsiteY3" fmla="*/ 685084 h 685084"/>
              <a:gd name="connsiteX4" fmla="*/ 0 w 900000"/>
              <a:gd name="connsiteY4" fmla="*/ 547057 h 685084"/>
              <a:gd name="connsiteX5" fmla="*/ 0 w 900000"/>
              <a:gd name="connsiteY5" fmla="*/ 0 h 685084"/>
              <a:gd name="connsiteX0" fmla="*/ 0 w 900000"/>
              <a:gd name="connsiteY0" fmla="*/ 0 h 685084"/>
              <a:gd name="connsiteX1" fmla="*/ 900000 w 900000"/>
              <a:gd name="connsiteY1" fmla="*/ 0 h 685084"/>
              <a:gd name="connsiteX2" fmla="*/ 888391 w 900000"/>
              <a:gd name="connsiteY2" fmla="*/ 556931 h 685084"/>
              <a:gd name="connsiteX3" fmla="*/ 450000 w 900000"/>
              <a:gd name="connsiteY3" fmla="*/ 685084 h 685084"/>
              <a:gd name="connsiteX4" fmla="*/ 0 w 900000"/>
              <a:gd name="connsiteY4" fmla="*/ 547057 h 685084"/>
              <a:gd name="connsiteX5" fmla="*/ 0 w 900000"/>
              <a:gd name="connsiteY5" fmla="*/ 0 h 685084"/>
              <a:gd name="connsiteX0" fmla="*/ 7986 w 907986"/>
              <a:gd name="connsiteY0" fmla="*/ 0 h 685084"/>
              <a:gd name="connsiteX1" fmla="*/ 907986 w 907986"/>
              <a:gd name="connsiteY1" fmla="*/ 0 h 685084"/>
              <a:gd name="connsiteX2" fmla="*/ 896377 w 907986"/>
              <a:gd name="connsiteY2" fmla="*/ 556931 h 685084"/>
              <a:gd name="connsiteX3" fmla="*/ 457986 w 907986"/>
              <a:gd name="connsiteY3" fmla="*/ 685084 h 685084"/>
              <a:gd name="connsiteX4" fmla="*/ 0 w 907986"/>
              <a:gd name="connsiteY4" fmla="*/ 589450 h 685084"/>
              <a:gd name="connsiteX5" fmla="*/ 7986 w 907986"/>
              <a:gd name="connsiteY5" fmla="*/ 0 h 685084"/>
              <a:gd name="connsiteX0" fmla="*/ 7986 w 907986"/>
              <a:gd name="connsiteY0" fmla="*/ 0 h 693087"/>
              <a:gd name="connsiteX1" fmla="*/ 907986 w 907986"/>
              <a:gd name="connsiteY1" fmla="*/ 0 h 693087"/>
              <a:gd name="connsiteX2" fmla="*/ 896377 w 907986"/>
              <a:gd name="connsiteY2" fmla="*/ 556931 h 693087"/>
              <a:gd name="connsiteX3" fmla="*/ 453229 w 907986"/>
              <a:gd name="connsiteY3" fmla="*/ 693087 h 693087"/>
              <a:gd name="connsiteX4" fmla="*/ 0 w 907986"/>
              <a:gd name="connsiteY4" fmla="*/ 589450 h 693087"/>
              <a:gd name="connsiteX5" fmla="*/ 7986 w 907986"/>
              <a:gd name="connsiteY5" fmla="*/ 0 h 693087"/>
              <a:gd name="connsiteX0" fmla="*/ 5040 w 907986"/>
              <a:gd name="connsiteY0" fmla="*/ 24261 h 693087"/>
              <a:gd name="connsiteX1" fmla="*/ 907986 w 907986"/>
              <a:gd name="connsiteY1" fmla="*/ 0 h 693087"/>
              <a:gd name="connsiteX2" fmla="*/ 896377 w 907986"/>
              <a:gd name="connsiteY2" fmla="*/ 556931 h 693087"/>
              <a:gd name="connsiteX3" fmla="*/ 453229 w 907986"/>
              <a:gd name="connsiteY3" fmla="*/ 693087 h 693087"/>
              <a:gd name="connsiteX4" fmla="*/ 0 w 907986"/>
              <a:gd name="connsiteY4" fmla="*/ 589450 h 693087"/>
              <a:gd name="connsiteX5" fmla="*/ 5040 w 907986"/>
              <a:gd name="connsiteY5" fmla="*/ 24261 h 693087"/>
              <a:gd name="connsiteX0" fmla="*/ 5040 w 907986"/>
              <a:gd name="connsiteY0" fmla="*/ 24261 h 693087"/>
              <a:gd name="connsiteX1" fmla="*/ 907986 w 907986"/>
              <a:gd name="connsiteY1" fmla="*/ 0 h 693087"/>
              <a:gd name="connsiteX2" fmla="*/ 896377 w 907986"/>
              <a:gd name="connsiteY2" fmla="*/ 556931 h 693087"/>
              <a:gd name="connsiteX3" fmla="*/ 453229 w 907986"/>
              <a:gd name="connsiteY3" fmla="*/ 693087 h 693087"/>
              <a:gd name="connsiteX4" fmla="*/ 0 w 907986"/>
              <a:gd name="connsiteY4" fmla="*/ 589450 h 693087"/>
              <a:gd name="connsiteX5" fmla="*/ 5040 w 907986"/>
              <a:gd name="connsiteY5" fmla="*/ 24261 h 693087"/>
              <a:gd name="connsiteX0" fmla="*/ 5040 w 907986"/>
              <a:gd name="connsiteY0" fmla="*/ 24261 h 693087"/>
              <a:gd name="connsiteX1" fmla="*/ 907986 w 907986"/>
              <a:gd name="connsiteY1" fmla="*/ 0 h 693087"/>
              <a:gd name="connsiteX2" fmla="*/ 896377 w 907986"/>
              <a:gd name="connsiteY2" fmla="*/ 556931 h 693087"/>
              <a:gd name="connsiteX3" fmla="*/ 453229 w 907986"/>
              <a:gd name="connsiteY3" fmla="*/ 693087 h 693087"/>
              <a:gd name="connsiteX4" fmla="*/ 0 w 907986"/>
              <a:gd name="connsiteY4" fmla="*/ 589450 h 693087"/>
              <a:gd name="connsiteX5" fmla="*/ 5040 w 907986"/>
              <a:gd name="connsiteY5" fmla="*/ 24261 h 69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7986" h="693087">
                <a:moveTo>
                  <a:pt x="5040" y="24261"/>
                </a:moveTo>
                <a:lnTo>
                  <a:pt x="907986" y="0"/>
                </a:lnTo>
                <a:cubicBezTo>
                  <a:pt x="907986" y="182352"/>
                  <a:pt x="896377" y="374579"/>
                  <a:pt x="896377" y="556931"/>
                </a:cubicBezTo>
                <a:cubicBezTo>
                  <a:pt x="896377" y="633189"/>
                  <a:pt x="702002" y="682957"/>
                  <a:pt x="453229" y="693087"/>
                </a:cubicBezTo>
                <a:cubicBezTo>
                  <a:pt x="204739" y="693087"/>
                  <a:pt x="0" y="665708"/>
                  <a:pt x="0" y="589450"/>
                </a:cubicBezTo>
                <a:lnTo>
                  <a:pt x="5040" y="24261"/>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10">
            <a:extLst>
              <a:ext uri="{FF2B5EF4-FFF2-40B4-BE49-F238E27FC236}">
                <a16:creationId xmlns:a16="http://schemas.microsoft.com/office/drawing/2014/main" id="{F91D2606-33E8-3366-3914-DC156EA7DD67}"/>
              </a:ext>
            </a:extLst>
          </p:cNvPr>
          <p:cNvSpPr/>
          <p:nvPr/>
        </p:nvSpPr>
        <p:spPr>
          <a:xfrm>
            <a:off x="7691608" y="1770819"/>
            <a:ext cx="622109" cy="968071"/>
          </a:xfrm>
          <a:custGeom>
            <a:avLst/>
            <a:gdLst>
              <a:gd name="connsiteX0" fmla="*/ 199855 w 622109"/>
              <a:gd name="connsiteY0" fmla="*/ 35884 h 964143"/>
              <a:gd name="connsiteX1" fmla="*/ 147467 w 622109"/>
              <a:gd name="connsiteY1" fmla="*/ 7309 h 964143"/>
              <a:gd name="connsiteX2" fmla="*/ 78411 w 622109"/>
              <a:gd name="connsiteY2" fmla="*/ 166 h 964143"/>
              <a:gd name="connsiteX3" fmla="*/ 52217 w 622109"/>
              <a:gd name="connsiteY3" fmla="*/ 12072 h 964143"/>
              <a:gd name="connsiteX4" fmla="*/ 52217 w 622109"/>
              <a:gd name="connsiteY4" fmla="*/ 73984 h 964143"/>
              <a:gd name="connsiteX5" fmla="*/ 76030 w 622109"/>
              <a:gd name="connsiteY5" fmla="*/ 119228 h 964143"/>
              <a:gd name="connsiteX6" fmla="*/ 87936 w 622109"/>
              <a:gd name="connsiteY6" fmla="*/ 190666 h 964143"/>
              <a:gd name="connsiteX7" fmla="*/ 54598 w 622109"/>
              <a:gd name="connsiteY7" fmla="*/ 247816 h 964143"/>
              <a:gd name="connsiteX8" fmla="*/ 9355 w 622109"/>
              <a:gd name="connsiteY8" fmla="*/ 302584 h 964143"/>
              <a:gd name="connsiteX9" fmla="*/ 2211 w 622109"/>
              <a:gd name="connsiteY9" fmla="*/ 362116 h 964143"/>
              <a:gd name="connsiteX10" fmla="*/ 37930 w 622109"/>
              <a:gd name="connsiteY10" fmla="*/ 416884 h 964143"/>
              <a:gd name="connsiteX11" fmla="*/ 92698 w 622109"/>
              <a:gd name="connsiteY11" fmla="*/ 447841 h 964143"/>
              <a:gd name="connsiteX12" fmla="*/ 168898 w 622109"/>
              <a:gd name="connsiteY12" fmla="*/ 485941 h 964143"/>
              <a:gd name="connsiteX13" fmla="*/ 190330 w 622109"/>
              <a:gd name="connsiteY13" fmla="*/ 543091 h 964143"/>
              <a:gd name="connsiteX14" fmla="*/ 180805 w 622109"/>
              <a:gd name="connsiteY14" fmla="*/ 621672 h 964143"/>
              <a:gd name="connsiteX15" fmla="*/ 185567 w 622109"/>
              <a:gd name="connsiteY15" fmla="*/ 688347 h 964143"/>
              <a:gd name="connsiteX16" fmla="*/ 230811 w 622109"/>
              <a:gd name="connsiteY16" fmla="*/ 733591 h 964143"/>
              <a:gd name="connsiteX17" fmla="*/ 287961 w 622109"/>
              <a:gd name="connsiteY17" fmla="*/ 755022 h 964143"/>
              <a:gd name="connsiteX18" fmla="*/ 364161 w 622109"/>
              <a:gd name="connsiteY18" fmla="*/ 764547 h 964143"/>
              <a:gd name="connsiteX19" fmla="*/ 428455 w 622109"/>
              <a:gd name="connsiteY19" fmla="*/ 793122 h 964143"/>
              <a:gd name="connsiteX20" fmla="*/ 466555 w 622109"/>
              <a:gd name="connsiteY20" fmla="*/ 843128 h 964143"/>
              <a:gd name="connsiteX21" fmla="*/ 480842 w 622109"/>
              <a:gd name="connsiteY21" fmla="*/ 914566 h 964143"/>
              <a:gd name="connsiteX22" fmla="*/ 516561 w 622109"/>
              <a:gd name="connsiteY22" fmla="*/ 959809 h 964143"/>
              <a:gd name="connsiteX23" fmla="*/ 583236 w 622109"/>
              <a:gd name="connsiteY23" fmla="*/ 955047 h 964143"/>
              <a:gd name="connsiteX24" fmla="*/ 621336 w 622109"/>
              <a:gd name="connsiteY24" fmla="*/ 895516 h 964143"/>
              <a:gd name="connsiteX25" fmla="*/ 607048 w 622109"/>
              <a:gd name="connsiteY25" fmla="*/ 840747 h 964143"/>
              <a:gd name="connsiteX26" fmla="*/ 585617 w 622109"/>
              <a:gd name="connsiteY26" fmla="*/ 809791 h 964143"/>
              <a:gd name="connsiteX0" fmla="*/ 199855 w 622109"/>
              <a:gd name="connsiteY0" fmla="*/ 36784 h 965043"/>
              <a:gd name="connsiteX1" fmla="*/ 147467 w 622109"/>
              <a:gd name="connsiteY1" fmla="*/ 8209 h 965043"/>
              <a:gd name="connsiteX2" fmla="*/ 78411 w 622109"/>
              <a:gd name="connsiteY2" fmla="*/ 1066 h 965043"/>
              <a:gd name="connsiteX3" fmla="*/ 49836 w 622109"/>
              <a:gd name="connsiteY3" fmla="*/ 27259 h 965043"/>
              <a:gd name="connsiteX4" fmla="*/ 52217 w 622109"/>
              <a:gd name="connsiteY4" fmla="*/ 74884 h 965043"/>
              <a:gd name="connsiteX5" fmla="*/ 76030 w 622109"/>
              <a:gd name="connsiteY5" fmla="*/ 120128 h 965043"/>
              <a:gd name="connsiteX6" fmla="*/ 87936 w 622109"/>
              <a:gd name="connsiteY6" fmla="*/ 191566 h 965043"/>
              <a:gd name="connsiteX7" fmla="*/ 54598 w 622109"/>
              <a:gd name="connsiteY7" fmla="*/ 248716 h 965043"/>
              <a:gd name="connsiteX8" fmla="*/ 9355 w 622109"/>
              <a:gd name="connsiteY8" fmla="*/ 303484 h 965043"/>
              <a:gd name="connsiteX9" fmla="*/ 2211 w 622109"/>
              <a:gd name="connsiteY9" fmla="*/ 363016 h 965043"/>
              <a:gd name="connsiteX10" fmla="*/ 37930 w 622109"/>
              <a:gd name="connsiteY10" fmla="*/ 417784 h 965043"/>
              <a:gd name="connsiteX11" fmla="*/ 92698 w 622109"/>
              <a:gd name="connsiteY11" fmla="*/ 448741 h 965043"/>
              <a:gd name="connsiteX12" fmla="*/ 168898 w 622109"/>
              <a:gd name="connsiteY12" fmla="*/ 486841 h 965043"/>
              <a:gd name="connsiteX13" fmla="*/ 190330 w 622109"/>
              <a:gd name="connsiteY13" fmla="*/ 543991 h 965043"/>
              <a:gd name="connsiteX14" fmla="*/ 180805 w 622109"/>
              <a:gd name="connsiteY14" fmla="*/ 622572 h 965043"/>
              <a:gd name="connsiteX15" fmla="*/ 185567 w 622109"/>
              <a:gd name="connsiteY15" fmla="*/ 689247 h 965043"/>
              <a:gd name="connsiteX16" fmla="*/ 230811 w 622109"/>
              <a:gd name="connsiteY16" fmla="*/ 734491 h 965043"/>
              <a:gd name="connsiteX17" fmla="*/ 287961 w 622109"/>
              <a:gd name="connsiteY17" fmla="*/ 755922 h 965043"/>
              <a:gd name="connsiteX18" fmla="*/ 364161 w 622109"/>
              <a:gd name="connsiteY18" fmla="*/ 765447 h 965043"/>
              <a:gd name="connsiteX19" fmla="*/ 428455 w 622109"/>
              <a:gd name="connsiteY19" fmla="*/ 794022 h 965043"/>
              <a:gd name="connsiteX20" fmla="*/ 466555 w 622109"/>
              <a:gd name="connsiteY20" fmla="*/ 844028 h 965043"/>
              <a:gd name="connsiteX21" fmla="*/ 480842 w 622109"/>
              <a:gd name="connsiteY21" fmla="*/ 915466 h 965043"/>
              <a:gd name="connsiteX22" fmla="*/ 516561 w 622109"/>
              <a:gd name="connsiteY22" fmla="*/ 960709 h 965043"/>
              <a:gd name="connsiteX23" fmla="*/ 583236 w 622109"/>
              <a:gd name="connsiteY23" fmla="*/ 955947 h 965043"/>
              <a:gd name="connsiteX24" fmla="*/ 621336 w 622109"/>
              <a:gd name="connsiteY24" fmla="*/ 896416 h 965043"/>
              <a:gd name="connsiteX25" fmla="*/ 607048 w 622109"/>
              <a:gd name="connsiteY25" fmla="*/ 841647 h 965043"/>
              <a:gd name="connsiteX26" fmla="*/ 585617 w 622109"/>
              <a:gd name="connsiteY26" fmla="*/ 810691 h 965043"/>
              <a:gd name="connsiteX0" fmla="*/ 199855 w 622109"/>
              <a:gd name="connsiteY0" fmla="*/ 41177 h 969436"/>
              <a:gd name="connsiteX1" fmla="*/ 147467 w 622109"/>
              <a:gd name="connsiteY1" fmla="*/ 12602 h 969436"/>
              <a:gd name="connsiteX2" fmla="*/ 95080 w 622109"/>
              <a:gd name="connsiteY2" fmla="*/ 696 h 969436"/>
              <a:gd name="connsiteX3" fmla="*/ 49836 w 622109"/>
              <a:gd name="connsiteY3" fmla="*/ 31652 h 969436"/>
              <a:gd name="connsiteX4" fmla="*/ 52217 w 622109"/>
              <a:gd name="connsiteY4" fmla="*/ 79277 h 969436"/>
              <a:gd name="connsiteX5" fmla="*/ 76030 w 622109"/>
              <a:gd name="connsiteY5" fmla="*/ 124521 h 969436"/>
              <a:gd name="connsiteX6" fmla="*/ 87936 w 622109"/>
              <a:gd name="connsiteY6" fmla="*/ 195959 h 969436"/>
              <a:gd name="connsiteX7" fmla="*/ 54598 w 622109"/>
              <a:gd name="connsiteY7" fmla="*/ 253109 h 969436"/>
              <a:gd name="connsiteX8" fmla="*/ 9355 w 622109"/>
              <a:gd name="connsiteY8" fmla="*/ 307877 h 969436"/>
              <a:gd name="connsiteX9" fmla="*/ 2211 w 622109"/>
              <a:gd name="connsiteY9" fmla="*/ 367409 h 969436"/>
              <a:gd name="connsiteX10" fmla="*/ 37930 w 622109"/>
              <a:gd name="connsiteY10" fmla="*/ 422177 h 969436"/>
              <a:gd name="connsiteX11" fmla="*/ 92698 w 622109"/>
              <a:gd name="connsiteY11" fmla="*/ 453134 h 969436"/>
              <a:gd name="connsiteX12" fmla="*/ 168898 w 622109"/>
              <a:gd name="connsiteY12" fmla="*/ 491234 h 969436"/>
              <a:gd name="connsiteX13" fmla="*/ 190330 w 622109"/>
              <a:gd name="connsiteY13" fmla="*/ 548384 h 969436"/>
              <a:gd name="connsiteX14" fmla="*/ 180805 w 622109"/>
              <a:gd name="connsiteY14" fmla="*/ 626965 h 969436"/>
              <a:gd name="connsiteX15" fmla="*/ 185567 w 622109"/>
              <a:gd name="connsiteY15" fmla="*/ 693640 h 969436"/>
              <a:gd name="connsiteX16" fmla="*/ 230811 w 622109"/>
              <a:gd name="connsiteY16" fmla="*/ 738884 h 969436"/>
              <a:gd name="connsiteX17" fmla="*/ 287961 w 622109"/>
              <a:gd name="connsiteY17" fmla="*/ 760315 h 969436"/>
              <a:gd name="connsiteX18" fmla="*/ 364161 w 622109"/>
              <a:gd name="connsiteY18" fmla="*/ 769840 h 969436"/>
              <a:gd name="connsiteX19" fmla="*/ 428455 w 622109"/>
              <a:gd name="connsiteY19" fmla="*/ 798415 h 969436"/>
              <a:gd name="connsiteX20" fmla="*/ 466555 w 622109"/>
              <a:gd name="connsiteY20" fmla="*/ 848421 h 969436"/>
              <a:gd name="connsiteX21" fmla="*/ 480842 w 622109"/>
              <a:gd name="connsiteY21" fmla="*/ 919859 h 969436"/>
              <a:gd name="connsiteX22" fmla="*/ 516561 w 622109"/>
              <a:gd name="connsiteY22" fmla="*/ 965102 h 969436"/>
              <a:gd name="connsiteX23" fmla="*/ 583236 w 622109"/>
              <a:gd name="connsiteY23" fmla="*/ 960340 h 969436"/>
              <a:gd name="connsiteX24" fmla="*/ 621336 w 622109"/>
              <a:gd name="connsiteY24" fmla="*/ 900809 h 969436"/>
              <a:gd name="connsiteX25" fmla="*/ 607048 w 622109"/>
              <a:gd name="connsiteY25" fmla="*/ 846040 h 969436"/>
              <a:gd name="connsiteX26" fmla="*/ 585617 w 622109"/>
              <a:gd name="connsiteY26" fmla="*/ 815084 h 969436"/>
              <a:gd name="connsiteX0" fmla="*/ 199855 w 622109"/>
              <a:gd name="connsiteY0" fmla="*/ 41177 h 969436"/>
              <a:gd name="connsiteX1" fmla="*/ 156992 w 622109"/>
              <a:gd name="connsiteY1" fmla="*/ 12602 h 969436"/>
              <a:gd name="connsiteX2" fmla="*/ 95080 w 622109"/>
              <a:gd name="connsiteY2" fmla="*/ 696 h 969436"/>
              <a:gd name="connsiteX3" fmla="*/ 49836 w 622109"/>
              <a:gd name="connsiteY3" fmla="*/ 31652 h 969436"/>
              <a:gd name="connsiteX4" fmla="*/ 52217 w 622109"/>
              <a:gd name="connsiteY4" fmla="*/ 79277 h 969436"/>
              <a:gd name="connsiteX5" fmla="*/ 76030 w 622109"/>
              <a:gd name="connsiteY5" fmla="*/ 124521 h 969436"/>
              <a:gd name="connsiteX6" fmla="*/ 87936 w 622109"/>
              <a:gd name="connsiteY6" fmla="*/ 195959 h 969436"/>
              <a:gd name="connsiteX7" fmla="*/ 54598 w 622109"/>
              <a:gd name="connsiteY7" fmla="*/ 253109 h 969436"/>
              <a:gd name="connsiteX8" fmla="*/ 9355 w 622109"/>
              <a:gd name="connsiteY8" fmla="*/ 307877 h 969436"/>
              <a:gd name="connsiteX9" fmla="*/ 2211 w 622109"/>
              <a:gd name="connsiteY9" fmla="*/ 367409 h 969436"/>
              <a:gd name="connsiteX10" fmla="*/ 37930 w 622109"/>
              <a:gd name="connsiteY10" fmla="*/ 422177 h 969436"/>
              <a:gd name="connsiteX11" fmla="*/ 92698 w 622109"/>
              <a:gd name="connsiteY11" fmla="*/ 453134 h 969436"/>
              <a:gd name="connsiteX12" fmla="*/ 168898 w 622109"/>
              <a:gd name="connsiteY12" fmla="*/ 491234 h 969436"/>
              <a:gd name="connsiteX13" fmla="*/ 190330 w 622109"/>
              <a:gd name="connsiteY13" fmla="*/ 548384 h 969436"/>
              <a:gd name="connsiteX14" fmla="*/ 180805 w 622109"/>
              <a:gd name="connsiteY14" fmla="*/ 626965 h 969436"/>
              <a:gd name="connsiteX15" fmla="*/ 185567 w 622109"/>
              <a:gd name="connsiteY15" fmla="*/ 693640 h 969436"/>
              <a:gd name="connsiteX16" fmla="*/ 230811 w 622109"/>
              <a:gd name="connsiteY16" fmla="*/ 738884 h 969436"/>
              <a:gd name="connsiteX17" fmla="*/ 287961 w 622109"/>
              <a:gd name="connsiteY17" fmla="*/ 760315 h 969436"/>
              <a:gd name="connsiteX18" fmla="*/ 364161 w 622109"/>
              <a:gd name="connsiteY18" fmla="*/ 769840 h 969436"/>
              <a:gd name="connsiteX19" fmla="*/ 428455 w 622109"/>
              <a:gd name="connsiteY19" fmla="*/ 798415 h 969436"/>
              <a:gd name="connsiteX20" fmla="*/ 466555 w 622109"/>
              <a:gd name="connsiteY20" fmla="*/ 848421 h 969436"/>
              <a:gd name="connsiteX21" fmla="*/ 480842 w 622109"/>
              <a:gd name="connsiteY21" fmla="*/ 919859 h 969436"/>
              <a:gd name="connsiteX22" fmla="*/ 516561 w 622109"/>
              <a:gd name="connsiteY22" fmla="*/ 965102 h 969436"/>
              <a:gd name="connsiteX23" fmla="*/ 583236 w 622109"/>
              <a:gd name="connsiteY23" fmla="*/ 960340 h 969436"/>
              <a:gd name="connsiteX24" fmla="*/ 621336 w 622109"/>
              <a:gd name="connsiteY24" fmla="*/ 900809 h 969436"/>
              <a:gd name="connsiteX25" fmla="*/ 607048 w 622109"/>
              <a:gd name="connsiteY25" fmla="*/ 846040 h 969436"/>
              <a:gd name="connsiteX26" fmla="*/ 585617 w 622109"/>
              <a:gd name="connsiteY26" fmla="*/ 815084 h 969436"/>
              <a:gd name="connsiteX0" fmla="*/ 199855 w 622109"/>
              <a:gd name="connsiteY0" fmla="*/ 41177 h 969436"/>
              <a:gd name="connsiteX1" fmla="*/ 156992 w 622109"/>
              <a:gd name="connsiteY1" fmla="*/ 12602 h 969436"/>
              <a:gd name="connsiteX2" fmla="*/ 95080 w 622109"/>
              <a:gd name="connsiteY2" fmla="*/ 696 h 969436"/>
              <a:gd name="connsiteX3" fmla="*/ 49836 w 622109"/>
              <a:gd name="connsiteY3" fmla="*/ 31652 h 969436"/>
              <a:gd name="connsiteX4" fmla="*/ 54599 w 622109"/>
              <a:gd name="connsiteY4" fmla="*/ 79277 h 969436"/>
              <a:gd name="connsiteX5" fmla="*/ 76030 w 622109"/>
              <a:gd name="connsiteY5" fmla="*/ 124521 h 969436"/>
              <a:gd name="connsiteX6" fmla="*/ 87936 w 622109"/>
              <a:gd name="connsiteY6" fmla="*/ 195959 h 969436"/>
              <a:gd name="connsiteX7" fmla="*/ 54598 w 622109"/>
              <a:gd name="connsiteY7" fmla="*/ 253109 h 969436"/>
              <a:gd name="connsiteX8" fmla="*/ 9355 w 622109"/>
              <a:gd name="connsiteY8" fmla="*/ 307877 h 969436"/>
              <a:gd name="connsiteX9" fmla="*/ 2211 w 622109"/>
              <a:gd name="connsiteY9" fmla="*/ 367409 h 969436"/>
              <a:gd name="connsiteX10" fmla="*/ 37930 w 622109"/>
              <a:gd name="connsiteY10" fmla="*/ 422177 h 969436"/>
              <a:gd name="connsiteX11" fmla="*/ 92698 w 622109"/>
              <a:gd name="connsiteY11" fmla="*/ 453134 h 969436"/>
              <a:gd name="connsiteX12" fmla="*/ 168898 w 622109"/>
              <a:gd name="connsiteY12" fmla="*/ 491234 h 969436"/>
              <a:gd name="connsiteX13" fmla="*/ 190330 w 622109"/>
              <a:gd name="connsiteY13" fmla="*/ 548384 h 969436"/>
              <a:gd name="connsiteX14" fmla="*/ 180805 w 622109"/>
              <a:gd name="connsiteY14" fmla="*/ 626965 h 969436"/>
              <a:gd name="connsiteX15" fmla="*/ 185567 w 622109"/>
              <a:gd name="connsiteY15" fmla="*/ 693640 h 969436"/>
              <a:gd name="connsiteX16" fmla="*/ 230811 w 622109"/>
              <a:gd name="connsiteY16" fmla="*/ 738884 h 969436"/>
              <a:gd name="connsiteX17" fmla="*/ 287961 w 622109"/>
              <a:gd name="connsiteY17" fmla="*/ 760315 h 969436"/>
              <a:gd name="connsiteX18" fmla="*/ 364161 w 622109"/>
              <a:gd name="connsiteY18" fmla="*/ 769840 h 969436"/>
              <a:gd name="connsiteX19" fmla="*/ 428455 w 622109"/>
              <a:gd name="connsiteY19" fmla="*/ 798415 h 969436"/>
              <a:gd name="connsiteX20" fmla="*/ 466555 w 622109"/>
              <a:gd name="connsiteY20" fmla="*/ 848421 h 969436"/>
              <a:gd name="connsiteX21" fmla="*/ 480842 w 622109"/>
              <a:gd name="connsiteY21" fmla="*/ 919859 h 969436"/>
              <a:gd name="connsiteX22" fmla="*/ 516561 w 622109"/>
              <a:gd name="connsiteY22" fmla="*/ 965102 h 969436"/>
              <a:gd name="connsiteX23" fmla="*/ 583236 w 622109"/>
              <a:gd name="connsiteY23" fmla="*/ 960340 h 969436"/>
              <a:gd name="connsiteX24" fmla="*/ 621336 w 622109"/>
              <a:gd name="connsiteY24" fmla="*/ 900809 h 969436"/>
              <a:gd name="connsiteX25" fmla="*/ 607048 w 622109"/>
              <a:gd name="connsiteY25" fmla="*/ 846040 h 969436"/>
              <a:gd name="connsiteX26" fmla="*/ 585617 w 622109"/>
              <a:gd name="connsiteY26" fmla="*/ 815084 h 969436"/>
              <a:gd name="connsiteX0" fmla="*/ 199855 w 622109"/>
              <a:gd name="connsiteY0" fmla="*/ 41177 h 969436"/>
              <a:gd name="connsiteX1" fmla="*/ 156992 w 622109"/>
              <a:gd name="connsiteY1" fmla="*/ 12602 h 969436"/>
              <a:gd name="connsiteX2" fmla="*/ 95080 w 622109"/>
              <a:gd name="connsiteY2" fmla="*/ 696 h 969436"/>
              <a:gd name="connsiteX3" fmla="*/ 49836 w 622109"/>
              <a:gd name="connsiteY3" fmla="*/ 31652 h 969436"/>
              <a:gd name="connsiteX4" fmla="*/ 54599 w 622109"/>
              <a:gd name="connsiteY4" fmla="*/ 79277 h 969436"/>
              <a:gd name="connsiteX5" fmla="*/ 76030 w 622109"/>
              <a:gd name="connsiteY5" fmla="*/ 124521 h 969436"/>
              <a:gd name="connsiteX6" fmla="*/ 87936 w 622109"/>
              <a:gd name="connsiteY6" fmla="*/ 195959 h 969436"/>
              <a:gd name="connsiteX7" fmla="*/ 54598 w 622109"/>
              <a:gd name="connsiteY7" fmla="*/ 253109 h 969436"/>
              <a:gd name="connsiteX8" fmla="*/ 9355 w 622109"/>
              <a:gd name="connsiteY8" fmla="*/ 307877 h 969436"/>
              <a:gd name="connsiteX9" fmla="*/ 2211 w 622109"/>
              <a:gd name="connsiteY9" fmla="*/ 367409 h 969436"/>
              <a:gd name="connsiteX10" fmla="*/ 37930 w 622109"/>
              <a:gd name="connsiteY10" fmla="*/ 422177 h 969436"/>
              <a:gd name="connsiteX11" fmla="*/ 92698 w 622109"/>
              <a:gd name="connsiteY11" fmla="*/ 453134 h 969436"/>
              <a:gd name="connsiteX12" fmla="*/ 168898 w 622109"/>
              <a:gd name="connsiteY12" fmla="*/ 491234 h 969436"/>
              <a:gd name="connsiteX13" fmla="*/ 190330 w 622109"/>
              <a:gd name="connsiteY13" fmla="*/ 548384 h 969436"/>
              <a:gd name="connsiteX14" fmla="*/ 180805 w 622109"/>
              <a:gd name="connsiteY14" fmla="*/ 626965 h 969436"/>
              <a:gd name="connsiteX15" fmla="*/ 187949 w 622109"/>
              <a:gd name="connsiteY15" fmla="*/ 693640 h 969436"/>
              <a:gd name="connsiteX16" fmla="*/ 230811 w 622109"/>
              <a:gd name="connsiteY16" fmla="*/ 738884 h 969436"/>
              <a:gd name="connsiteX17" fmla="*/ 287961 w 622109"/>
              <a:gd name="connsiteY17" fmla="*/ 760315 h 969436"/>
              <a:gd name="connsiteX18" fmla="*/ 364161 w 622109"/>
              <a:gd name="connsiteY18" fmla="*/ 769840 h 969436"/>
              <a:gd name="connsiteX19" fmla="*/ 428455 w 622109"/>
              <a:gd name="connsiteY19" fmla="*/ 798415 h 969436"/>
              <a:gd name="connsiteX20" fmla="*/ 466555 w 622109"/>
              <a:gd name="connsiteY20" fmla="*/ 848421 h 969436"/>
              <a:gd name="connsiteX21" fmla="*/ 480842 w 622109"/>
              <a:gd name="connsiteY21" fmla="*/ 919859 h 969436"/>
              <a:gd name="connsiteX22" fmla="*/ 516561 w 622109"/>
              <a:gd name="connsiteY22" fmla="*/ 965102 h 969436"/>
              <a:gd name="connsiteX23" fmla="*/ 583236 w 622109"/>
              <a:gd name="connsiteY23" fmla="*/ 960340 h 969436"/>
              <a:gd name="connsiteX24" fmla="*/ 621336 w 622109"/>
              <a:gd name="connsiteY24" fmla="*/ 900809 h 969436"/>
              <a:gd name="connsiteX25" fmla="*/ 607048 w 622109"/>
              <a:gd name="connsiteY25" fmla="*/ 846040 h 969436"/>
              <a:gd name="connsiteX26" fmla="*/ 585617 w 622109"/>
              <a:gd name="connsiteY26" fmla="*/ 815084 h 969436"/>
              <a:gd name="connsiteX0" fmla="*/ 199855 w 622109"/>
              <a:gd name="connsiteY0" fmla="*/ 41177 h 967937"/>
              <a:gd name="connsiteX1" fmla="*/ 156992 w 622109"/>
              <a:gd name="connsiteY1" fmla="*/ 12602 h 967937"/>
              <a:gd name="connsiteX2" fmla="*/ 95080 w 622109"/>
              <a:gd name="connsiteY2" fmla="*/ 696 h 967937"/>
              <a:gd name="connsiteX3" fmla="*/ 49836 w 622109"/>
              <a:gd name="connsiteY3" fmla="*/ 31652 h 967937"/>
              <a:gd name="connsiteX4" fmla="*/ 54599 w 622109"/>
              <a:gd name="connsiteY4" fmla="*/ 79277 h 967937"/>
              <a:gd name="connsiteX5" fmla="*/ 76030 w 622109"/>
              <a:gd name="connsiteY5" fmla="*/ 124521 h 967937"/>
              <a:gd name="connsiteX6" fmla="*/ 87936 w 622109"/>
              <a:gd name="connsiteY6" fmla="*/ 195959 h 967937"/>
              <a:gd name="connsiteX7" fmla="*/ 54598 w 622109"/>
              <a:gd name="connsiteY7" fmla="*/ 253109 h 967937"/>
              <a:gd name="connsiteX8" fmla="*/ 9355 w 622109"/>
              <a:gd name="connsiteY8" fmla="*/ 307877 h 967937"/>
              <a:gd name="connsiteX9" fmla="*/ 2211 w 622109"/>
              <a:gd name="connsiteY9" fmla="*/ 367409 h 967937"/>
              <a:gd name="connsiteX10" fmla="*/ 37930 w 622109"/>
              <a:gd name="connsiteY10" fmla="*/ 422177 h 967937"/>
              <a:gd name="connsiteX11" fmla="*/ 92698 w 622109"/>
              <a:gd name="connsiteY11" fmla="*/ 453134 h 967937"/>
              <a:gd name="connsiteX12" fmla="*/ 168898 w 622109"/>
              <a:gd name="connsiteY12" fmla="*/ 491234 h 967937"/>
              <a:gd name="connsiteX13" fmla="*/ 190330 w 622109"/>
              <a:gd name="connsiteY13" fmla="*/ 548384 h 967937"/>
              <a:gd name="connsiteX14" fmla="*/ 180805 w 622109"/>
              <a:gd name="connsiteY14" fmla="*/ 626965 h 967937"/>
              <a:gd name="connsiteX15" fmla="*/ 187949 w 622109"/>
              <a:gd name="connsiteY15" fmla="*/ 693640 h 967937"/>
              <a:gd name="connsiteX16" fmla="*/ 230811 w 622109"/>
              <a:gd name="connsiteY16" fmla="*/ 738884 h 967937"/>
              <a:gd name="connsiteX17" fmla="*/ 287961 w 622109"/>
              <a:gd name="connsiteY17" fmla="*/ 760315 h 967937"/>
              <a:gd name="connsiteX18" fmla="*/ 364161 w 622109"/>
              <a:gd name="connsiteY18" fmla="*/ 769840 h 967937"/>
              <a:gd name="connsiteX19" fmla="*/ 428455 w 622109"/>
              <a:gd name="connsiteY19" fmla="*/ 798415 h 967937"/>
              <a:gd name="connsiteX20" fmla="*/ 466555 w 622109"/>
              <a:gd name="connsiteY20" fmla="*/ 848421 h 967937"/>
              <a:gd name="connsiteX21" fmla="*/ 480842 w 622109"/>
              <a:gd name="connsiteY21" fmla="*/ 919859 h 967937"/>
              <a:gd name="connsiteX22" fmla="*/ 521324 w 622109"/>
              <a:gd name="connsiteY22" fmla="*/ 962720 h 967937"/>
              <a:gd name="connsiteX23" fmla="*/ 583236 w 622109"/>
              <a:gd name="connsiteY23" fmla="*/ 960340 h 967937"/>
              <a:gd name="connsiteX24" fmla="*/ 621336 w 622109"/>
              <a:gd name="connsiteY24" fmla="*/ 900809 h 967937"/>
              <a:gd name="connsiteX25" fmla="*/ 607048 w 622109"/>
              <a:gd name="connsiteY25" fmla="*/ 846040 h 967937"/>
              <a:gd name="connsiteX26" fmla="*/ 585617 w 622109"/>
              <a:gd name="connsiteY26" fmla="*/ 815084 h 967937"/>
              <a:gd name="connsiteX0" fmla="*/ 209380 w 622109"/>
              <a:gd name="connsiteY0" fmla="*/ 53217 h 968071"/>
              <a:gd name="connsiteX1" fmla="*/ 156992 w 622109"/>
              <a:gd name="connsiteY1" fmla="*/ 12736 h 968071"/>
              <a:gd name="connsiteX2" fmla="*/ 95080 w 622109"/>
              <a:gd name="connsiteY2" fmla="*/ 830 h 968071"/>
              <a:gd name="connsiteX3" fmla="*/ 49836 w 622109"/>
              <a:gd name="connsiteY3" fmla="*/ 31786 h 968071"/>
              <a:gd name="connsiteX4" fmla="*/ 54599 w 622109"/>
              <a:gd name="connsiteY4" fmla="*/ 79411 h 968071"/>
              <a:gd name="connsiteX5" fmla="*/ 76030 w 622109"/>
              <a:gd name="connsiteY5" fmla="*/ 124655 h 968071"/>
              <a:gd name="connsiteX6" fmla="*/ 87936 w 622109"/>
              <a:gd name="connsiteY6" fmla="*/ 196093 h 968071"/>
              <a:gd name="connsiteX7" fmla="*/ 54598 w 622109"/>
              <a:gd name="connsiteY7" fmla="*/ 253243 h 968071"/>
              <a:gd name="connsiteX8" fmla="*/ 9355 w 622109"/>
              <a:gd name="connsiteY8" fmla="*/ 308011 h 968071"/>
              <a:gd name="connsiteX9" fmla="*/ 2211 w 622109"/>
              <a:gd name="connsiteY9" fmla="*/ 367543 h 968071"/>
              <a:gd name="connsiteX10" fmla="*/ 37930 w 622109"/>
              <a:gd name="connsiteY10" fmla="*/ 422311 h 968071"/>
              <a:gd name="connsiteX11" fmla="*/ 92698 w 622109"/>
              <a:gd name="connsiteY11" fmla="*/ 453268 h 968071"/>
              <a:gd name="connsiteX12" fmla="*/ 168898 w 622109"/>
              <a:gd name="connsiteY12" fmla="*/ 491368 h 968071"/>
              <a:gd name="connsiteX13" fmla="*/ 190330 w 622109"/>
              <a:gd name="connsiteY13" fmla="*/ 548518 h 968071"/>
              <a:gd name="connsiteX14" fmla="*/ 180805 w 622109"/>
              <a:gd name="connsiteY14" fmla="*/ 627099 h 968071"/>
              <a:gd name="connsiteX15" fmla="*/ 187949 w 622109"/>
              <a:gd name="connsiteY15" fmla="*/ 693774 h 968071"/>
              <a:gd name="connsiteX16" fmla="*/ 230811 w 622109"/>
              <a:gd name="connsiteY16" fmla="*/ 739018 h 968071"/>
              <a:gd name="connsiteX17" fmla="*/ 287961 w 622109"/>
              <a:gd name="connsiteY17" fmla="*/ 760449 h 968071"/>
              <a:gd name="connsiteX18" fmla="*/ 364161 w 622109"/>
              <a:gd name="connsiteY18" fmla="*/ 769974 h 968071"/>
              <a:gd name="connsiteX19" fmla="*/ 428455 w 622109"/>
              <a:gd name="connsiteY19" fmla="*/ 798549 h 968071"/>
              <a:gd name="connsiteX20" fmla="*/ 466555 w 622109"/>
              <a:gd name="connsiteY20" fmla="*/ 848555 h 968071"/>
              <a:gd name="connsiteX21" fmla="*/ 480842 w 622109"/>
              <a:gd name="connsiteY21" fmla="*/ 919993 h 968071"/>
              <a:gd name="connsiteX22" fmla="*/ 521324 w 622109"/>
              <a:gd name="connsiteY22" fmla="*/ 962854 h 968071"/>
              <a:gd name="connsiteX23" fmla="*/ 583236 w 622109"/>
              <a:gd name="connsiteY23" fmla="*/ 960474 h 968071"/>
              <a:gd name="connsiteX24" fmla="*/ 621336 w 622109"/>
              <a:gd name="connsiteY24" fmla="*/ 900943 h 968071"/>
              <a:gd name="connsiteX25" fmla="*/ 607048 w 622109"/>
              <a:gd name="connsiteY25" fmla="*/ 846174 h 968071"/>
              <a:gd name="connsiteX26" fmla="*/ 585617 w 622109"/>
              <a:gd name="connsiteY26" fmla="*/ 815218 h 968071"/>
              <a:gd name="connsiteX0" fmla="*/ 204617 w 622109"/>
              <a:gd name="connsiteY0" fmla="*/ 50806 h 968042"/>
              <a:gd name="connsiteX1" fmla="*/ 156992 w 622109"/>
              <a:gd name="connsiteY1" fmla="*/ 12707 h 968042"/>
              <a:gd name="connsiteX2" fmla="*/ 95080 w 622109"/>
              <a:gd name="connsiteY2" fmla="*/ 801 h 968042"/>
              <a:gd name="connsiteX3" fmla="*/ 49836 w 622109"/>
              <a:gd name="connsiteY3" fmla="*/ 31757 h 968042"/>
              <a:gd name="connsiteX4" fmla="*/ 54599 w 622109"/>
              <a:gd name="connsiteY4" fmla="*/ 79382 h 968042"/>
              <a:gd name="connsiteX5" fmla="*/ 76030 w 622109"/>
              <a:gd name="connsiteY5" fmla="*/ 124626 h 968042"/>
              <a:gd name="connsiteX6" fmla="*/ 87936 w 622109"/>
              <a:gd name="connsiteY6" fmla="*/ 196064 h 968042"/>
              <a:gd name="connsiteX7" fmla="*/ 54598 w 622109"/>
              <a:gd name="connsiteY7" fmla="*/ 253214 h 968042"/>
              <a:gd name="connsiteX8" fmla="*/ 9355 w 622109"/>
              <a:gd name="connsiteY8" fmla="*/ 307982 h 968042"/>
              <a:gd name="connsiteX9" fmla="*/ 2211 w 622109"/>
              <a:gd name="connsiteY9" fmla="*/ 367514 h 968042"/>
              <a:gd name="connsiteX10" fmla="*/ 37930 w 622109"/>
              <a:gd name="connsiteY10" fmla="*/ 422282 h 968042"/>
              <a:gd name="connsiteX11" fmla="*/ 92698 w 622109"/>
              <a:gd name="connsiteY11" fmla="*/ 453239 h 968042"/>
              <a:gd name="connsiteX12" fmla="*/ 168898 w 622109"/>
              <a:gd name="connsiteY12" fmla="*/ 491339 h 968042"/>
              <a:gd name="connsiteX13" fmla="*/ 190330 w 622109"/>
              <a:gd name="connsiteY13" fmla="*/ 548489 h 968042"/>
              <a:gd name="connsiteX14" fmla="*/ 180805 w 622109"/>
              <a:gd name="connsiteY14" fmla="*/ 627070 h 968042"/>
              <a:gd name="connsiteX15" fmla="*/ 187949 w 622109"/>
              <a:gd name="connsiteY15" fmla="*/ 693745 h 968042"/>
              <a:gd name="connsiteX16" fmla="*/ 230811 w 622109"/>
              <a:gd name="connsiteY16" fmla="*/ 738989 h 968042"/>
              <a:gd name="connsiteX17" fmla="*/ 287961 w 622109"/>
              <a:gd name="connsiteY17" fmla="*/ 760420 h 968042"/>
              <a:gd name="connsiteX18" fmla="*/ 364161 w 622109"/>
              <a:gd name="connsiteY18" fmla="*/ 769945 h 968042"/>
              <a:gd name="connsiteX19" fmla="*/ 428455 w 622109"/>
              <a:gd name="connsiteY19" fmla="*/ 798520 h 968042"/>
              <a:gd name="connsiteX20" fmla="*/ 466555 w 622109"/>
              <a:gd name="connsiteY20" fmla="*/ 848526 h 968042"/>
              <a:gd name="connsiteX21" fmla="*/ 480842 w 622109"/>
              <a:gd name="connsiteY21" fmla="*/ 919964 h 968042"/>
              <a:gd name="connsiteX22" fmla="*/ 521324 w 622109"/>
              <a:gd name="connsiteY22" fmla="*/ 962825 h 968042"/>
              <a:gd name="connsiteX23" fmla="*/ 583236 w 622109"/>
              <a:gd name="connsiteY23" fmla="*/ 960445 h 968042"/>
              <a:gd name="connsiteX24" fmla="*/ 621336 w 622109"/>
              <a:gd name="connsiteY24" fmla="*/ 900914 h 968042"/>
              <a:gd name="connsiteX25" fmla="*/ 607048 w 622109"/>
              <a:gd name="connsiteY25" fmla="*/ 846145 h 968042"/>
              <a:gd name="connsiteX26" fmla="*/ 585617 w 622109"/>
              <a:gd name="connsiteY26" fmla="*/ 815189 h 968042"/>
              <a:gd name="connsiteX0" fmla="*/ 204617 w 622109"/>
              <a:gd name="connsiteY0" fmla="*/ 53217 h 968071"/>
              <a:gd name="connsiteX1" fmla="*/ 156992 w 622109"/>
              <a:gd name="connsiteY1" fmla="*/ 12736 h 968071"/>
              <a:gd name="connsiteX2" fmla="*/ 95080 w 622109"/>
              <a:gd name="connsiteY2" fmla="*/ 830 h 968071"/>
              <a:gd name="connsiteX3" fmla="*/ 49836 w 622109"/>
              <a:gd name="connsiteY3" fmla="*/ 31786 h 968071"/>
              <a:gd name="connsiteX4" fmla="*/ 54599 w 622109"/>
              <a:gd name="connsiteY4" fmla="*/ 79411 h 968071"/>
              <a:gd name="connsiteX5" fmla="*/ 76030 w 622109"/>
              <a:gd name="connsiteY5" fmla="*/ 124655 h 968071"/>
              <a:gd name="connsiteX6" fmla="*/ 87936 w 622109"/>
              <a:gd name="connsiteY6" fmla="*/ 196093 h 968071"/>
              <a:gd name="connsiteX7" fmla="*/ 54598 w 622109"/>
              <a:gd name="connsiteY7" fmla="*/ 253243 h 968071"/>
              <a:gd name="connsiteX8" fmla="*/ 9355 w 622109"/>
              <a:gd name="connsiteY8" fmla="*/ 308011 h 968071"/>
              <a:gd name="connsiteX9" fmla="*/ 2211 w 622109"/>
              <a:gd name="connsiteY9" fmla="*/ 367543 h 968071"/>
              <a:gd name="connsiteX10" fmla="*/ 37930 w 622109"/>
              <a:gd name="connsiteY10" fmla="*/ 422311 h 968071"/>
              <a:gd name="connsiteX11" fmla="*/ 92698 w 622109"/>
              <a:gd name="connsiteY11" fmla="*/ 453268 h 968071"/>
              <a:gd name="connsiteX12" fmla="*/ 168898 w 622109"/>
              <a:gd name="connsiteY12" fmla="*/ 491368 h 968071"/>
              <a:gd name="connsiteX13" fmla="*/ 190330 w 622109"/>
              <a:gd name="connsiteY13" fmla="*/ 548518 h 968071"/>
              <a:gd name="connsiteX14" fmla="*/ 180805 w 622109"/>
              <a:gd name="connsiteY14" fmla="*/ 627099 h 968071"/>
              <a:gd name="connsiteX15" fmla="*/ 187949 w 622109"/>
              <a:gd name="connsiteY15" fmla="*/ 693774 h 968071"/>
              <a:gd name="connsiteX16" fmla="*/ 230811 w 622109"/>
              <a:gd name="connsiteY16" fmla="*/ 739018 h 968071"/>
              <a:gd name="connsiteX17" fmla="*/ 287961 w 622109"/>
              <a:gd name="connsiteY17" fmla="*/ 760449 h 968071"/>
              <a:gd name="connsiteX18" fmla="*/ 364161 w 622109"/>
              <a:gd name="connsiteY18" fmla="*/ 769974 h 968071"/>
              <a:gd name="connsiteX19" fmla="*/ 428455 w 622109"/>
              <a:gd name="connsiteY19" fmla="*/ 798549 h 968071"/>
              <a:gd name="connsiteX20" fmla="*/ 466555 w 622109"/>
              <a:gd name="connsiteY20" fmla="*/ 848555 h 968071"/>
              <a:gd name="connsiteX21" fmla="*/ 480842 w 622109"/>
              <a:gd name="connsiteY21" fmla="*/ 919993 h 968071"/>
              <a:gd name="connsiteX22" fmla="*/ 521324 w 622109"/>
              <a:gd name="connsiteY22" fmla="*/ 962854 h 968071"/>
              <a:gd name="connsiteX23" fmla="*/ 583236 w 622109"/>
              <a:gd name="connsiteY23" fmla="*/ 960474 h 968071"/>
              <a:gd name="connsiteX24" fmla="*/ 621336 w 622109"/>
              <a:gd name="connsiteY24" fmla="*/ 900943 h 968071"/>
              <a:gd name="connsiteX25" fmla="*/ 607048 w 622109"/>
              <a:gd name="connsiteY25" fmla="*/ 846174 h 968071"/>
              <a:gd name="connsiteX26" fmla="*/ 585617 w 622109"/>
              <a:gd name="connsiteY26" fmla="*/ 815218 h 9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2109" h="968071">
                <a:moveTo>
                  <a:pt x="204617" y="53217"/>
                </a:moveTo>
                <a:cubicBezTo>
                  <a:pt x="188543" y="41906"/>
                  <a:pt x="175248" y="21467"/>
                  <a:pt x="156992" y="12736"/>
                </a:cubicBezTo>
                <a:cubicBezTo>
                  <a:pt x="138736" y="4005"/>
                  <a:pt x="112939" y="-2345"/>
                  <a:pt x="95080" y="830"/>
                </a:cubicBezTo>
                <a:cubicBezTo>
                  <a:pt x="77221" y="4005"/>
                  <a:pt x="56583" y="18689"/>
                  <a:pt x="49836" y="31786"/>
                </a:cubicBezTo>
                <a:cubicBezTo>
                  <a:pt x="43089" y="44883"/>
                  <a:pt x="50233" y="63933"/>
                  <a:pt x="54599" y="79411"/>
                </a:cubicBezTo>
                <a:cubicBezTo>
                  <a:pt x="58965" y="94889"/>
                  <a:pt x="70474" y="105208"/>
                  <a:pt x="76030" y="124655"/>
                </a:cubicBezTo>
                <a:cubicBezTo>
                  <a:pt x="81586" y="144102"/>
                  <a:pt x="91508" y="174662"/>
                  <a:pt x="87936" y="196093"/>
                </a:cubicBezTo>
                <a:cubicBezTo>
                  <a:pt x="84364" y="217524"/>
                  <a:pt x="67695" y="234590"/>
                  <a:pt x="54598" y="253243"/>
                </a:cubicBezTo>
                <a:cubicBezTo>
                  <a:pt x="41501" y="271896"/>
                  <a:pt x="18086" y="288961"/>
                  <a:pt x="9355" y="308011"/>
                </a:cubicBezTo>
                <a:cubicBezTo>
                  <a:pt x="624" y="327061"/>
                  <a:pt x="-2551" y="348493"/>
                  <a:pt x="2211" y="367543"/>
                </a:cubicBezTo>
                <a:cubicBezTo>
                  <a:pt x="6973" y="386593"/>
                  <a:pt x="22849" y="408024"/>
                  <a:pt x="37930" y="422311"/>
                </a:cubicBezTo>
                <a:cubicBezTo>
                  <a:pt x="53011" y="436599"/>
                  <a:pt x="70870" y="441759"/>
                  <a:pt x="92698" y="453268"/>
                </a:cubicBezTo>
                <a:cubicBezTo>
                  <a:pt x="114526" y="464778"/>
                  <a:pt x="152626" y="475493"/>
                  <a:pt x="168898" y="491368"/>
                </a:cubicBezTo>
                <a:cubicBezTo>
                  <a:pt x="185170" y="507243"/>
                  <a:pt x="188345" y="525896"/>
                  <a:pt x="190330" y="548518"/>
                </a:cubicBezTo>
                <a:cubicBezTo>
                  <a:pt x="192314" y="571140"/>
                  <a:pt x="181202" y="602890"/>
                  <a:pt x="180805" y="627099"/>
                </a:cubicBezTo>
                <a:cubicBezTo>
                  <a:pt x="180408" y="651308"/>
                  <a:pt x="179615" y="675121"/>
                  <a:pt x="187949" y="693774"/>
                </a:cubicBezTo>
                <a:cubicBezTo>
                  <a:pt x="196283" y="712427"/>
                  <a:pt x="214142" y="727906"/>
                  <a:pt x="230811" y="739018"/>
                </a:cubicBezTo>
                <a:cubicBezTo>
                  <a:pt x="247480" y="750130"/>
                  <a:pt x="265736" y="755290"/>
                  <a:pt x="287961" y="760449"/>
                </a:cubicBezTo>
                <a:cubicBezTo>
                  <a:pt x="310186" y="765608"/>
                  <a:pt x="340745" y="763624"/>
                  <a:pt x="364161" y="769974"/>
                </a:cubicBezTo>
                <a:cubicBezTo>
                  <a:pt x="387577" y="776324"/>
                  <a:pt x="411389" y="785452"/>
                  <a:pt x="428455" y="798549"/>
                </a:cubicBezTo>
                <a:cubicBezTo>
                  <a:pt x="445521" y="811646"/>
                  <a:pt x="457824" y="828314"/>
                  <a:pt x="466555" y="848555"/>
                </a:cubicBezTo>
                <a:cubicBezTo>
                  <a:pt x="475286" y="868796"/>
                  <a:pt x="471714" y="900943"/>
                  <a:pt x="480842" y="919993"/>
                </a:cubicBezTo>
                <a:cubicBezTo>
                  <a:pt x="489970" y="939043"/>
                  <a:pt x="504258" y="956107"/>
                  <a:pt x="521324" y="962854"/>
                </a:cubicBezTo>
                <a:cubicBezTo>
                  <a:pt x="538390" y="969601"/>
                  <a:pt x="566567" y="970793"/>
                  <a:pt x="583236" y="960474"/>
                </a:cubicBezTo>
                <a:cubicBezTo>
                  <a:pt x="599905" y="950156"/>
                  <a:pt x="617367" y="919993"/>
                  <a:pt x="621336" y="900943"/>
                </a:cubicBezTo>
                <a:cubicBezTo>
                  <a:pt x="625305" y="881893"/>
                  <a:pt x="613001" y="860461"/>
                  <a:pt x="607048" y="846174"/>
                </a:cubicBezTo>
                <a:cubicBezTo>
                  <a:pt x="601095" y="831887"/>
                  <a:pt x="593356" y="823552"/>
                  <a:pt x="585617" y="815218"/>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21">
            <a:extLst>
              <a:ext uri="{FF2B5EF4-FFF2-40B4-BE49-F238E27FC236}">
                <a16:creationId xmlns:a16="http://schemas.microsoft.com/office/drawing/2014/main" id="{0A74938C-B168-94EA-6AD8-4F1D1FF04640}"/>
              </a:ext>
            </a:extLst>
          </p:cNvPr>
          <p:cNvSpPr/>
          <p:nvPr/>
        </p:nvSpPr>
        <p:spPr>
          <a:xfrm>
            <a:off x="7674345" y="1842294"/>
            <a:ext cx="701903" cy="842274"/>
          </a:xfrm>
          <a:custGeom>
            <a:avLst/>
            <a:gdLst>
              <a:gd name="connsiteX0" fmla="*/ 168325 w 703117"/>
              <a:gd name="connsiteY0" fmla="*/ 7325 h 841662"/>
              <a:gd name="connsiteX1" fmla="*/ 115938 w 703117"/>
              <a:gd name="connsiteY1" fmla="*/ 182 h 841662"/>
              <a:gd name="connsiteX2" fmla="*/ 58788 w 703117"/>
              <a:gd name="connsiteY2" fmla="*/ 7325 h 841662"/>
              <a:gd name="connsiteX3" fmla="*/ 6400 w 703117"/>
              <a:gd name="connsiteY3" fmla="*/ 54950 h 841662"/>
              <a:gd name="connsiteX4" fmla="*/ 6400 w 703117"/>
              <a:gd name="connsiteY4" fmla="*/ 135913 h 841662"/>
              <a:gd name="connsiteX5" fmla="*/ 56407 w 703117"/>
              <a:gd name="connsiteY5" fmla="*/ 183538 h 841662"/>
              <a:gd name="connsiteX6" fmla="*/ 118319 w 703117"/>
              <a:gd name="connsiteY6" fmla="*/ 233544 h 841662"/>
              <a:gd name="connsiteX7" fmla="*/ 132607 w 703117"/>
              <a:gd name="connsiteY7" fmla="*/ 309744 h 841662"/>
              <a:gd name="connsiteX8" fmla="*/ 106413 w 703117"/>
              <a:gd name="connsiteY8" fmla="*/ 378800 h 841662"/>
              <a:gd name="connsiteX9" fmla="*/ 84982 w 703117"/>
              <a:gd name="connsiteY9" fmla="*/ 455000 h 841662"/>
              <a:gd name="connsiteX10" fmla="*/ 123082 w 703117"/>
              <a:gd name="connsiteY10" fmla="*/ 514532 h 841662"/>
              <a:gd name="connsiteX11" fmla="*/ 194519 w 703117"/>
              <a:gd name="connsiteY11" fmla="*/ 538344 h 841662"/>
              <a:gd name="connsiteX12" fmla="*/ 289769 w 703117"/>
              <a:gd name="connsiteY12" fmla="*/ 564538 h 841662"/>
              <a:gd name="connsiteX13" fmla="*/ 337394 w 703117"/>
              <a:gd name="connsiteY13" fmla="*/ 614544 h 841662"/>
              <a:gd name="connsiteX14" fmla="*/ 342157 w 703117"/>
              <a:gd name="connsiteY14" fmla="*/ 688363 h 841662"/>
              <a:gd name="connsiteX15" fmla="*/ 344538 w 703117"/>
              <a:gd name="connsiteY15" fmla="*/ 764563 h 841662"/>
              <a:gd name="connsiteX16" fmla="*/ 377875 w 703117"/>
              <a:gd name="connsiteY16" fmla="*/ 814569 h 841662"/>
              <a:gd name="connsiteX17" fmla="*/ 439788 w 703117"/>
              <a:gd name="connsiteY17" fmla="*/ 838382 h 841662"/>
              <a:gd name="connsiteX18" fmla="*/ 494557 w 703117"/>
              <a:gd name="connsiteY18" fmla="*/ 838382 h 841662"/>
              <a:gd name="connsiteX19" fmla="*/ 546944 w 703117"/>
              <a:gd name="connsiteY19" fmla="*/ 809807 h 841662"/>
              <a:gd name="connsiteX20" fmla="*/ 601713 w 703117"/>
              <a:gd name="connsiteY20" fmla="*/ 805044 h 841662"/>
              <a:gd name="connsiteX21" fmla="*/ 656482 w 703117"/>
              <a:gd name="connsiteY21" fmla="*/ 814569 h 841662"/>
              <a:gd name="connsiteX22" fmla="*/ 699344 w 703117"/>
              <a:gd name="connsiteY22" fmla="*/ 788375 h 841662"/>
              <a:gd name="connsiteX23" fmla="*/ 699344 w 703117"/>
              <a:gd name="connsiteY23" fmla="*/ 733607 h 841662"/>
              <a:gd name="connsiteX24" fmla="*/ 685057 w 703117"/>
              <a:gd name="connsiteY24" fmla="*/ 685982 h 841662"/>
              <a:gd name="connsiteX0" fmla="*/ 168325 w 703117"/>
              <a:gd name="connsiteY0" fmla="*/ 7407 h 841744"/>
              <a:gd name="connsiteX1" fmla="*/ 115938 w 703117"/>
              <a:gd name="connsiteY1" fmla="*/ 264 h 841744"/>
              <a:gd name="connsiteX2" fmla="*/ 58788 w 703117"/>
              <a:gd name="connsiteY2" fmla="*/ 7407 h 841744"/>
              <a:gd name="connsiteX3" fmla="*/ 6400 w 703117"/>
              <a:gd name="connsiteY3" fmla="*/ 57413 h 841744"/>
              <a:gd name="connsiteX4" fmla="*/ 6400 w 703117"/>
              <a:gd name="connsiteY4" fmla="*/ 135995 h 841744"/>
              <a:gd name="connsiteX5" fmla="*/ 56407 w 703117"/>
              <a:gd name="connsiteY5" fmla="*/ 183620 h 841744"/>
              <a:gd name="connsiteX6" fmla="*/ 118319 w 703117"/>
              <a:gd name="connsiteY6" fmla="*/ 233626 h 841744"/>
              <a:gd name="connsiteX7" fmla="*/ 132607 w 703117"/>
              <a:gd name="connsiteY7" fmla="*/ 309826 h 841744"/>
              <a:gd name="connsiteX8" fmla="*/ 106413 w 703117"/>
              <a:gd name="connsiteY8" fmla="*/ 378882 h 841744"/>
              <a:gd name="connsiteX9" fmla="*/ 84982 w 703117"/>
              <a:gd name="connsiteY9" fmla="*/ 455082 h 841744"/>
              <a:gd name="connsiteX10" fmla="*/ 123082 w 703117"/>
              <a:gd name="connsiteY10" fmla="*/ 514614 h 841744"/>
              <a:gd name="connsiteX11" fmla="*/ 194519 w 703117"/>
              <a:gd name="connsiteY11" fmla="*/ 538426 h 841744"/>
              <a:gd name="connsiteX12" fmla="*/ 289769 w 703117"/>
              <a:gd name="connsiteY12" fmla="*/ 564620 h 841744"/>
              <a:gd name="connsiteX13" fmla="*/ 337394 w 703117"/>
              <a:gd name="connsiteY13" fmla="*/ 614626 h 841744"/>
              <a:gd name="connsiteX14" fmla="*/ 342157 w 703117"/>
              <a:gd name="connsiteY14" fmla="*/ 688445 h 841744"/>
              <a:gd name="connsiteX15" fmla="*/ 344538 w 703117"/>
              <a:gd name="connsiteY15" fmla="*/ 764645 h 841744"/>
              <a:gd name="connsiteX16" fmla="*/ 377875 w 703117"/>
              <a:gd name="connsiteY16" fmla="*/ 814651 h 841744"/>
              <a:gd name="connsiteX17" fmla="*/ 439788 w 703117"/>
              <a:gd name="connsiteY17" fmla="*/ 838464 h 841744"/>
              <a:gd name="connsiteX18" fmla="*/ 494557 w 703117"/>
              <a:gd name="connsiteY18" fmla="*/ 838464 h 841744"/>
              <a:gd name="connsiteX19" fmla="*/ 546944 w 703117"/>
              <a:gd name="connsiteY19" fmla="*/ 809889 h 841744"/>
              <a:gd name="connsiteX20" fmla="*/ 601713 w 703117"/>
              <a:gd name="connsiteY20" fmla="*/ 805126 h 841744"/>
              <a:gd name="connsiteX21" fmla="*/ 656482 w 703117"/>
              <a:gd name="connsiteY21" fmla="*/ 814651 h 841744"/>
              <a:gd name="connsiteX22" fmla="*/ 699344 w 703117"/>
              <a:gd name="connsiteY22" fmla="*/ 788457 h 841744"/>
              <a:gd name="connsiteX23" fmla="*/ 699344 w 703117"/>
              <a:gd name="connsiteY23" fmla="*/ 733689 h 841744"/>
              <a:gd name="connsiteX24" fmla="*/ 685057 w 703117"/>
              <a:gd name="connsiteY24" fmla="*/ 686064 h 841744"/>
              <a:gd name="connsiteX0" fmla="*/ 167111 w 701903"/>
              <a:gd name="connsiteY0" fmla="*/ 7407 h 841744"/>
              <a:gd name="connsiteX1" fmla="*/ 114724 w 701903"/>
              <a:gd name="connsiteY1" fmla="*/ 264 h 841744"/>
              <a:gd name="connsiteX2" fmla="*/ 57574 w 701903"/>
              <a:gd name="connsiteY2" fmla="*/ 7407 h 841744"/>
              <a:gd name="connsiteX3" fmla="*/ 5186 w 701903"/>
              <a:gd name="connsiteY3" fmla="*/ 57413 h 841744"/>
              <a:gd name="connsiteX4" fmla="*/ 7567 w 701903"/>
              <a:gd name="connsiteY4" fmla="*/ 135995 h 841744"/>
              <a:gd name="connsiteX5" fmla="*/ 55193 w 701903"/>
              <a:gd name="connsiteY5" fmla="*/ 183620 h 841744"/>
              <a:gd name="connsiteX6" fmla="*/ 117105 w 701903"/>
              <a:gd name="connsiteY6" fmla="*/ 233626 h 841744"/>
              <a:gd name="connsiteX7" fmla="*/ 131393 w 701903"/>
              <a:gd name="connsiteY7" fmla="*/ 309826 h 841744"/>
              <a:gd name="connsiteX8" fmla="*/ 105199 w 701903"/>
              <a:gd name="connsiteY8" fmla="*/ 378882 h 841744"/>
              <a:gd name="connsiteX9" fmla="*/ 83768 w 701903"/>
              <a:gd name="connsiteY9" fmla="*/ 455082 h 841744"/>
              <a:gd name="connsiteX10" fmla="*/ 121868 w 701903"/>
              <a:gd name="connsiteY10" fmla="*/ 514614 h 841744"/>
              <a:gd name="connsiteX11" fmla="*/ 193305 w 701903"/>
              <a:gd name="connsiteY11" fmla="*/ 538426 h 841744"/>
              <a:gd name="connsiteX12" fmla="*/ 288555 w 701903"/>
              <a:gd name="connsiteY12" fmla="*/ 564620 h 841744"/>
              <a:gd name="connsiteX13" fmla="*/ 336180 w 701903"/>
              <a:gd name="connsiteY13" fmla="*/ 614626 h 841744"/>
              <a:gd name="connsiteX14" fmla="*/ 340943 w 701903"/>
              <a:gd name="connsiteY14" fmla="*/ 688445 h 841744"/>
              <a:gd name="connsiteX15" fmla="*/ 343324 w 701903"/>
              <a:gd name="connsiteY15" fmla="*/ 764645 h 841744"/>
              <a:gd name="connsiteX16" fmla="*/ 376661 w 701903"/>
              <a:gd name="connsiteY16" fmla="*/ 814651 h 841744"/>
              <a:gd name="connsiteX17" fmla="*/ 438574 w 701903"/>
              <a:gd name="connsiteY17" fmla="*/ 838464 h 841744"/>
              <a:gd name="connsiteX18" fmla="*/ 493343 w 701903"/>
              <a:gd name="connsiteY18" fmla="*/ 838464 h 841744"/>
              <a:gd name="connsiteX19" fmla="*/ 545730 w 701903"/>
              <a:gd name="connsiteY19" fmla="*/ 809889 h 841744"/>
              <a:gd name="connsiteX20" fmla="*/ 600499 w 701903"/>
              <a:gd name="connsiteY20" fmla="*/ 805126 h 841744"/>
              <a:gd name="connsiteX21" fmla="*/ 655268 w 701903"/>
              <a:gd name="connsiteY21" fmla="*/ 814651 h 841744"/>
              <a:gd name="connsiteX22" fmla="*/ 698130 w 701903"/>
              <a:gd name="connsiteY22" fmla="*/ 788457 h 841744"/>
              <a:gd name="connsiteX23" fmla="*/ 698130 w 701903"/>
              <a:gd name="connsiteY23" fmla="*/ 733689 h 841744"/>
              <a:gd name="connsiteX24" fmla="*/ 683843 w 701903"/>
              <a:gd name="connsiteY24" fmla="*/ 686064 h 841744"/>
              <a:gd name="connsiteX0" fmla="*/ 174254 w 701903"/>
              <a:gd name="connsiteY0" fmla="*/ 15081 h 842274"/>
              <a:gd name="connsiteX1" fmla="*/ 114724 w 701903"/>
              <a:gd name="connsiteY1" fmla="*/ 794 h 842274"/>
              <a:gd name="connsiteX2" fmla="*/ 57574 w 701903"/>
              <a:gd name="connsiteY2" fmla="*/ 7937 h 842274"/>
              <a:gd name="connsiteX3" fmla="*/ 5186 w 701903"/>
              <a:gd name="connsiteY3" fmla="*/ 57943 h 842274"/>
              <a:gd name="connsiteX4" fmla="*/ 7567 w 701903"/>
              <a:gd name="connsiteY4" fmla="*/ 136525 h 842274"/>
              <a:gd name="connsiteX5" fmla="*/ 55193 w 701903"/>
              <a:gd name="connsiteY5" fmla="*/ 184150 h 842274"/>
              <a:gd name="connsiteX6" fmla="*/ 117105 w 701903"/>
              <a:gd name="connsiteY6" fmla="*/ 234156 h 842274"/>
              <a:gd name="connsiteX7" fmla="*/ 131393 w 701903"/>
              <a:gd name="connsiteY7" fmla="*/ 310356 h 842274"/>
              <a:gd name="connsiteX8" fmla="*/ 105199 w 701903"/>
              <a:gd name="connsiteY8" fmla="*/ 379412 h 842274"/>
              <a:gd name="connsiteX9" fmla="*/ 83768 w 701903"/>
              <a:gd name="connsiteY9" fmla="*/ 455612 h 842274"/>
              <a:gd name="connsiteX10" fmla="*/ 121868 w 701903"/>
              <a:gd name="connsiteY10" fmla="*/ 515144 h 842274"/>
              <a:gd name="connsiteX11" fmla="*/ 193305 w 701903"/>
              <a:gd name="connsiteY11" fmla="*/ 538956 h 842274"/>
              <a:gd name="connsiteX12" fmla="*/ 288555 w 701903"/>
              <a:gd name="connsiteY12" fmla="*/ 565150 h 842274"/>
              <a:gd name="connsiteX13" fmla="*/ 336180 w 701903"/>
              <a:gd name="connsiteY13" fmla="*/ 615156 h 842274"/>
              <a:gd name="connsiteX14" fmla="*/ 340943 w 701903"/>
              <a:gd name="connsiteY14" fmla="*/ 688975 h 842274"/>
              <a:gd name="connsiteX15" fmla="*/ 343324 w 701903"/>
              <a:gd name="connsiteY15" fmla="*/ 765175 h 842274"/>
              <a:gd name="connsiteX16" fmla="*/ 376661 w 701903"/>
              <a:gd name="connsiteY16" fmla="*/ 815181 h 842274"/>
              <a:gd name="connsiteX17" fmla="*/ 438574 w 701903"/>
              <a:gd name="connsiteY17" fmla="*/ 838994 h 842274"/>
              <a:gd name="connsiteX18" fmla="*/ 493343 w 701903"/>
              <a:gd name="connsiteY18" fmla="*/ 838994 h 842274"/>
              <a:gd name="connsiteX19" fmla="*/ 545730 w 701903"/>
              <a:gd name="connsiteY19" fmla="*/ 810419 h 842274"/>
              <a:gd name="connsiteX20" fmla="*/ 600499 w 701903"/>
              <a:gd name="connsiteY20" fmla="*/ 805656 h 842274"/>
              <a:gd name="connsiteX21" fmla="*/ 655268 w 701903"/>
              <a:gd name="connsiteY21" fmla="*/ 815181 h 842274"/>
              <a:gd name="connsiteX22" fmla="*/ 698130 w 701903"/>
              <a:gd name="connsiteY22" fmla="*/ 788987 h 842274"/>
              <a:gd name="connsiteX23" fmla="*/ 698130 w 701903"/>
              <a:gd name="connsiteY23" fmla="*/ 734219 h 842274"/>
              <a:gd name="connsiteX24" fmla="*/ 683843 w 701903"/>
              <a:gd name="connsiteY24" fmla="*/ 686594 h 84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1903" h="842274">
                <a:moveTo>
                  <a:pt x="174254" y="15081"/>
                </a:moveTo>
                <a:cubicBezTo>
                  <a:pt x="157188" y="11509"/>
                  <a:pt x="134171" y="1985"/>
                  <a:pt x="114724" y="794"/>
                </a:cubicBezTo>
                <a:cubicBezTo>
                  <a:pt x="95277" y="-397"/>
                  <a:pt x="75830" y="-1588"/>
                  <a:pt x="57574" y="7937"/>
                </a:cubicBezTo>
                <a:cubicBezTo>
                  <a:pt x="39318" y="17462"/>
                  <a:pt x="13520" y="36512"/>
                  <a:pt x="5186" y="57943"/>
                </a:cubicBezTo>
                <a:cubicBezTo>
                  <a:pt x="-3148" y="79374"/>
                  <a:pt x="-767" y="115491"/>
                  <a:pt x="7567" y="136525"/>
                </a:cubicBezTo>
                <a:cubicBezTo>
                  <a:pt x="15901" y="157559"/>
                  <a:pt x="36937" y="167878"/>
                  <a:pt x="55193" y="184150"/>
                </a:cubicBezTo>
                <a:cubicBezTo>
                  <a:pt x="73449" y="200422"/>
                  <a:pt x="104405" y="213122"/>
                  <a:pt x="117105" y="234156"/>
                </a:cubicBezTo>
                <a:cubicBezTo>
                  <a:pt x="129805" y="255190"/>
                  <a:pt x="133377" y="286147"/>
                  <a:pt x="131393" y="310356"/>
                </a:cubicBezTo>
                <a:cubicBezTo>
                  <a:pt x="129409" y="334565"/>
                  <a:pt x="113136" y="355203"/>
                  <a:pt x="105199" y="379412"/>
                </a:cubicBezTo>
                <a:cubicBezTo>
                  <a:pt x="97262" y="403621"/>
                  <a:pt x="80990" y="432990"/>
                  <a:pt x="83768" y="455612"/>
                </a:cubicBezTo>
                <a:cubicBezTo>
                  <a:pt x="86546" y="478234"/>
                  <a:pt x="103612" y="501253"/>
                  <a:pt x="121868" y="515144"/>
                </a:cubicBezTo>
                <a:cubicBezTo>
                  <a:pt x="140124" y="529035"/>
                  <a:pt x="165524" y="530622"/>
                  <a:pt x="193305" y="538956"/>
                </a:cubicBezTo>
                <a:cubicBezTo>
                  <a:pt x="221086" y="547290"/>
                  <a:pt x="264743" y="552450"/>
                  <a:pt x="288555" y="565150"/>
                </a:cubicBezTo>
                <a:cubicBezTo>
                  <a:pt x="312368" y="577850"/>
                  <a:pt x="327449" y="594518"/>
                  <a:pt x="336180" y="615156"/>
                </a:cubicBezTo>
                <a:cubicBezTo>
                  <a:pt x="344911" y="635794"/>
                  <a:pt x="339752" y="663972"/>
                  <a:pt x="340943" y="688975"/>
                </a:cubicBezTo>
                <a:cubicBezTo>
                  <a:pt x="342134" y="713978"/>
                  <a:pt x="337371" y="744141"/>
                  <a:pt x="343324" y="765175"/>
                </a:cubicBezTo>
                <a:cubicBezTo>
                  <a:pt x="349277" y="786209"/>
                  <a:pt x="360786" y="802878"/>
                  <a:pt x="376661" y="815181"/>
                </a:cubicBezTo>
                <a:cubicBezTo>
                  <a:pt x="392536" y="827484"/>
                  <a:pt x="419127" y="835025"/>
                  <a:pt x="438574" y="838994"/>
                </a:cubicBezTo>
                <a:cubicBezTo>
                  <a:pt x="458021" y="842963"/>
                  <a:pt x="475484" y="843756"/>
                  <a:pt x="493343" y="838994"/>
                </a:cubicBezTo>
                <a:cubicBezTo>
                  <a:pt x="511202" y="834232"/>
                  <a:pt x="527871" y="815975"/>
                  <a:pt x="545730" y="810419"/>
                </a:cubicBezTo>
                <a:cubicBezTo>
                  <a:pt x="563589" y="804863"/>
                  <a:pt x="582243" y="804862"/>
                  <a:pt x="600499" y="805656"/>
                </a:cubicBezTo>
                <a:cubicBezTo>
                  <a:pt x="618755" y="806450"/>
                  <a:pt x="638996" y="817959"/>
                  <a:pt x="655268" y="815181"/>
                </a:cubicBezTo>
                <a:cubicBezTo>
                  <a:pt x="671540" y="812403"/>
                  <a:pt x="690986" y="802481"/>
                  <a:pt x="698130" y="788987"/>
                </a:cubicBezTo>
                <a:cubicBezTo>
                  <a:pt x="705274" y="775493"/>
                  <a:pt x="700511" y="751285"/>
                  <a:pt x="698130" y="734219"/>
                </a:cubicBezTo>
                <a:cubicBezTo>
                  <a:pt x="695749" y="717153"/>
                  <a:pt x="683843" y="686594"/>
                  <a:pt x="683843" y="686594"/>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22">
            <a:extLst>
              <a:ext uri="{FF2B5EF4-FFF2-40B4-BE49-F238E27FC236}">
                <a16:creationId xmlns:a16="http://schemas.microsoft.com/office/drawing/2014/main" id="{584B7AA8-F80D-B7D3-0048-FA6275C5BB17}"/>
              </a:ext>
            </a:extLst>
          </p:cNvPr>
          <p:cNvSpPr/>
          <p:nvPr/>
        </p:nvSpPr>
        <p:spPr>
          <a:xfrm>
            <a:off x="7471467" y="1870160"/>
            <a:ext cx="520906" cy="1261184"/>
          </a:xfrm>
          <a:custGeom>
            <a:avLst/>
            <a:gdLst>
              <a:gd name="connsiteX0" fmla="*/ 251816 w 526557"/>
              <a:gd name="connsiteY0" fmla="*/ 61107 h 1263638"/>
              <a:gd name="connsiteX1" fmla="*/ 199429 w 526557"/>
              <a:gd name="connsiteY1" fmla="*/ 25388 h 1263638"/>
              <a:gd name="connsiteX2" fmla="*/ 147041 w 526557"/>
              <a:gd name="connsiteY2" fmla="*/ 3957 h 1263638"/>
              <a:gd name="connsiteX3" fmla="*/ 99416 w 526557"/>
              <a:gd name="connsiteY3" fmla="*/ 3957 h 1263638"/>
              <a:gd name="connsiteX4" fmla="*/ 66079 w 526557"/>
              <a:gd name="connsiteY4" fmla="*/ 44438 h 1263638"/>
              <a:gd name="connsiteX5" fmla="*/ 63698 w 526557"/>
              <a:gd name="connsiteY5" fmla="*/ 111113 h 1263638"/>
              <a:gd name="connsiteX6" fmla="*/ 82748 w 526557"/>
              <a:gd name="connsiteY6" fmla="*/ 168263 h 1263638"/>
              <a:gd name="connsiteX7" fmla="*/ 92273 w 526557"/>
              <a:gd name="connsiteY7" fmla="*/ 237319 h 1263638"/>
              <a:gd name="connsiteX8" fmla="*/ 58935 w 526557"/>
              <a:gd name="connsiteY8" fmla="*/ 306375 h 1263638"/>
              <a:gd name="connsiteX9" fmla="*/ 6548 w 526557"/>
              <a:gd name="connsiteY9" fmla="*/ 349238 h 1263638"/>
              <a:gd name="connsiteX10" fmla="*/ 6548 w 526557"/>
              <a:gd name="connsiteY10" fmla="*/ 423057 h 1263638"/>
              <a:gd name="connsiteX11" fmla="*/ 58935 w 526557"/>
              <a:gd name="connsiteY11" fmla="*/ 475444 h 1263638"/>
              <a:gd name="connsiteX12" fmla="*/ 135135 w 526557"/>
              <a:gd name="connsiteY12" fmla="*/ 515925 h 1263638"/>
              <a:gd name="connsiteX13" fmla="*/ 180379 w 526557"/>
              <a:gd name="connsiteY13" fmla="*/ 565932 h 1263638"/>
              <a:gd name="connsiteX14" fmla="*/ 180379 w 526557"/>
              <a:gd name="connsiteY14" fmla="*/ 651657 h 1263638"/>
              <a:gd name="connsiteX15" fmla="*/ 177998 w 526557"/>
              <a:gd name="connsiteY15" fmla="*/ 720713 h 1263638"/>
              <a:gd name="connsiteX16" fmla="*/ 218479 w 526557"/>
              <a:gd name="connsiteY16" fmla="*/ 787388 h 1263638"/>
              <a:gd name="connsiteX17" fmla="*/ 318491 w 526557"/>
              <a:gd name="connsiteY17" fmla="*/ 818344 h 1263638"/>
              <a:gd name="connsiteX18" fmla="*/ 401835 w 526557"/>
              <a:gd name="connsiteY18" fmla="*/ 827869 h 1263638"/>
              <a:gd name="connsiteX19" fmla="*/ 451841 w 526557"/>
              <a:gd name="connsiteY19" fmla="*/ 865969 h 1263638"/>
              <a:gd name="connsiteX20" fmla="*/ 454223 w 526557"/>
              <a:gd name="connsiteY20" fmla="*/ 927882 h 1263638"/>
              <a:gd name="connsiteX21" fmla="*/ 439935 w 526557"/>
              <a:gd name="connsiteY21" fmla="*/ 994557 h 1263638"/>
              <a:gd name="connsiteX22" fmla="*/ 430410 w 526557"/>
              <a:gd name="connsiteY22" fmla="*/ 1027894 h 1263638"/>
              <a:gd name="connsiteX23" fmla="*/ 478035 w 526557"/>
              <a:gd name="connsiteY23" fmla="*/ 1073138 h 1263638"/>
              <a:gd name="connsiteX24" fmla="*/ 520898 w 526557"/>
              <a:gd name="connsiteY24" fmla="*/ 1116000 h 1263638"/>
              <a:gd name="connsiteX25" fmla="*/ 520898 w 526557"/>
              <a:gd name="connsiteY25" fmla="*/ 1180294 h 1263638"/>
              <a:gd name="connsiteX26" fmla="*/ 473273 w 526557"/>
              <a:gd name="connsiteY26" fmla="*/ 1235063 h 1263638"/>
              <a:gd name="connsiteX27" fmla="*/ 401835 w 526557"/>
              <a:gd name="connsiteY27" fmla="*/ 1244588 h 1263638"/>
              <a:gd name="connsiteX28" fmla="*/ 335160 w 526557"/>
              <a:gd name="connsiteY28" fmla="*/ 1220775 h 1263638"/>
              <a:gd name="connsiteX29" fmla="*/ 285154 w 526557"/>
              <a:gd name="connsiteY29" fmla="*/ 1206488 h 1263638"/>
              <a:gd name="connsiteX30" fmla="*/ 228004 w 526557"/>
              <a:gd name="connsiteY30" fmla="*/ 1232682 h 1263638"/>
              <a:gd name="connsiteX31" fmla="*/ 201810 w 526557"/>
              <a:gd name="connsiteY31" fmla="*/ 1263638 h 1263638"/>
              <a:gd name="connsiteX0" fmla="*/ 249552 w 524293"/>
              <a:gd name="connsiteY0" fmla="*/ 61107 h 1263638"/>
              <a:gd name="connsiteX1" fmla="*/ 197165 w 524293"/>
              <a:gd name="connsiteY1" fmla="*/ 25388 h 1263638"/>
              <a:gd name="connsiteX2" fmla="*/ 144777 w 524293"/>
              <a:gd name="connsiteY2" fmla="*/ 3957 h 1263638"/>
              <a:gd name="connsiteX3" fmla="*/ 97152 w 524293"/>
              <a:gd name="connsiteY3" fmla="*/ 3957 h 1263638"/>
              <a:gd name="connsiteX4" fmla="*/ 63815 w 524293"/>
              <a:gd name="connsiteY4" fmla="*/ 44438 h 1263638"/>
              <a:gd name="connsiteX5" fmla="*/ 61434 w 524293"/>
              <a:gd name="connsiteY5" fmla="*/ 111113 h 1263638"/>
              <a:gd name="connsiteX6" fmla="*/ 80484 w 524293"/>
              <a:gd name="connsiteY6" fmla="*/ 168263 h 1263638"/>
              <a:gd name="connsiteX7" fmla="*/ 90009 w 524293"/>
              <a:gd name="connsiteY7" fmla="*/ 237319 h 1263638"/>
              <a:gd name="connsiteX8" fmla="*/ 56671 w 524293"/>
              <a:gd name="connsiteY8" fmla="*/ 306375 h 1263638"/>
              <a:gd name="connsiteX9" fmla="*/ 9047 w 524293"/>
              <a:gd name="connsiteY9" fmla="*/ 351619 h 1263638"/>
              <a:gd name="connsiteX10" fmla="*/ 4284 w 524293"/>
              <a:gd name="connsiteY10" fmla="*/ 423057 h 1263638"/>
              <a:gd name="connsiteX11" fmla="*/ 56671 w 524293"/>
              <a:gd name="connsiteY11" fmla="*/ 475444 h 1263638"/>
              <a:gd name="connsiteX12" fmla="*/ 132871 w 524293"/>
              <a:gd name="connsiteY12" fmla="*/ 515925 h 1263638"/>
              <a:gd name="connsiteX13" fmla="*/ 178115 w 524293"/>
              <a:gd name="connsiteY13" fmla="*/ 565932 h 1263638"/>
              <a:gd name="connsiteX14" fmla="*/ 178115 w 524293"/>
              <a:gd name="connsiteY14" fmla="*/ 651657 h 1263638"/>
              <a:gd name="connsiteX15" fmla="*/ 175734 w 524293"/>
              <a:gd name="connsiteY15" fmla="*/ 720713 h 1263638"/>
              <a:gd name="connsiteX16" fmla="*/ 216215 w 524293"/>
              <a:gd name="connsiteY16" fmla="*/ 787388 h 1263638"/>
              <a:gd name="connsiteX17" fmla="*/ 316227 w 524293"/>
              <a:gd name="connsiteY17" fmla="*/ 818344 h 1263638"/>
              <a:gd name="connsiteX18" fmla="*/ 399571 w 524293"/>
              <a:gd name="connsiteY18" fmla="*/ 827869 h 1263638"/>
              <a:gd name="connsiteX19" fmla="*/ 449577 w 524293"/>
              <a:gd name="connsiteY19" fmla="*/ 865969 h 1263638"/>
              <a:gd name="connsiteX20" fmla="*/ 451959 w 524293"/>
              <a:gd name="connsiteY20" fmla="*/ 927882 h 1263638"/>
              <a:gd name="connsiteX21" fmla="*/ 437671 w 524293"/>
              <a:gd name="connsiteY21" fmla="*/ 994557 h 1263638"/>
              <a:gd name="connsiteX22" fmla="*/ 428146 w 524293"/>
              <a:gd name="connsiteY22" fmla="*/ 1027894 h 1263638"/>
              <a:gd name="connsiteX23" fmla="*/ 475771 w 524293"/>
              <a:gd name="connsiteY23" fmla="*/ 1073138 h 1263638"/>
              <a:gd name="connsiteX24" fmla="*/ 518634 w 524293"/>
              <a:gd name="connsiteY24" fmla="*/ 1116000 h 1263638"/>
              <a:gd name="connsiteX25" fmla="*/ 518634 w 524293"/>
              <a:gd name="connsiteY25" fmla="*/ 1180294 h 1263638"/>
              <a:gd name="connsiteX26" fmla="*/ 471009 w 524293"/>
              <a:gd name="connsiteY26" fmla="*/ 1235063 h 1263638"/>
              <a:gd name="connsiteX27" fmla="*/ 399571 w 524293"/>
              <a:gd name="connsiteY27" fmla="*/ 1244588 h 1263638"/>
              <a:gd name="connsiteX28" fmla="*/ 332896 w 524293"/>
              <a:gd name="connsiteY28" fmla="*/ 1220775 h 1263638"/>
              <a:gd name="connsiteX29" fmla="*/ 282890 w 524293"/>
              <a:gd name="connsiteY29" fmla="*/ 1206488 h 1263638"/>
              <a:gd name="connsiteX30" fmla="*/ 225740 w 524293"/>
              <a:gd name="connsiteY30" fmla="*/ 1232682 h 1263638"/>
              <a:gd name="connsiteX31" fmla="*/ 199546 w 524293"/>
              <a:gd name="connsiteY31" fmla="*/ 1263638 h 1263638"/>
              <a:gd name="connsiteX0" fmla="*/ 246458 w 521199"/>
              <a:gd name="connsiteY0" fmla="*/ 61107 h 1263638"/>
              <a:gd name="connsiteX1" fmla="*/ 194071 w 521199"/>
              <a:gd name="connsiteY1" fmla="*/ 25388 h 1263638"/>
              <a:gd name="connsiteX2" fmla="*/ 141683 w 521199"/>
              <a:gd name="connsiteY2" fmla="*/ 3957 h 1263638"/>
              <a:gd name="connsiteX3" fmla="*/ 94058 w 521199"/>
              <a:gd name="connsiteY3" fmla="*/ 3957 h 1263638"/>
              <a:gd name="connsiteX4" fmla="*/ 60721 w 521199"/>
              <a:gd name="connsiteY4" fmla="*/ 44438 h 1263638"/>
              <a:gd name="connsiteX5" fmla="*/ 58340 w 521199"/>
              <a:gd name="connsiteY5" fmla="*/ 111113 h 1263638"/>
              <a:gd name="connsiteX6" fmla="*/ 77390 w 521199"/>
              <a:gd name="connsiteY6" fmla="*/ 168263 h 1263638"/>
              <a:gd name="connsiteX7" fmla="*/ 86915 w 521199"/>
              <a:gd name="connsiteY7" fmla="*/ 237319 h 1263638"/>
              <a:gd name="connsiteX8" fmla="*/ 53577 w 521199"/>
              <a:gd name="connsiteY8" fmla="*/ 306375 h 1263638"/>
              <a:gd name="connsiteX9" fmla="*/ 5953 w 521199"/>
              <a:gd name="connsiteY9" fmla="*/ 351619 h 1263638"/>
              <a:gd name="connsiteX10" fmla="*/ 5953 w 521199"/>
              <a:gd name="connsiteY10" fmla="*/ 423057 h 1263638"/>
              <a:gd name="connsiteX11" fmla="*/ 53577 w 521199"/>
              <a:gd name="connsiteY11" fmla="*/ 475444 h 1263638"/>
              <a:gd name="connsiteX12" fmla="*/ 129777 w 521199"/>
              <a:gd name="connsiteY12" fmla="*/ 515925 h 1263638"/>
              <a:gd name="connsiteX13" fmla="*/ 175021 w 521199"/>
              <a:gd name="connsiteY13" fmla="*/ 565932 h 1263638"/>
              <a:gd name="connsiteX14" fmla="*/ 175021 w 521199"/>
              <a:gd name="connsiteY14" fmla="*/ 651657 h 1263638"/>
              <a:gd name="connsiteX15" fmla="*/ 172640 w 521199"/>
              <a:gd name="connsiteY15" fmla="*/ 720713 h 1263638"/>
              <a:gd name="connsiteX16" fmla="*/ 213121 w 521199"/>
              <a:gd name="connsiteY16" fmla="*/ 787388 h 1263638"/>
              <a:gd name="connsiteX17" fmla="*/ 313133 w 521199"/>
              <a:gd name="connsiteY17" fmla="*/ 818344 h 1263638"/>
              <a:gd name="connsiteX18" fmla="*/ 396477 w 521199"/>
              <a:gd name="connsiteY18" fmla="*/ 827869 h 1263638"/>
              <a:gd name="connsiteX19" fmla="*/ 446483 w 521199"/>
              <a:gd name="connsiteY19" fmla="*/ 865969 h 1263638"/>
              <a:gd name="connsiteX20" fmla="*/ 448865 w 521199"/>
              <a:gd name="connsiteY20" fmla="*/ 927882 h 1263638"/>
              <a:gd name="connsiteX21" fmla="*/ 434577 w 521199"/>
              <a:gd name="connsiteY21" fmla="*/ 994557 h 1263638"/>
              <a:gd name="connsiteX22" fmla="*/ 425052 w 521199"/>
              <a:gd name="connsiteY22" fmla="*/ 1027894 h 1263638"/>
              <a:gd name="connsiteX23" fmla="*/ 472677 w 521199"/>
              <a:gd name="connsiteY23" fmla="*/ 1073138 h 1263638"/>
              <a:gd name="connsiteX24" fmla="*/ 515540 w 521199"/>
              <a:gd name="connsiteY24" fmla="*/ 1116000 h 1263638"/>
              <a:gd name="connsiteX25" fmla="*/ 515540 w 521199"/>
              <a:gd name="connsiteY25" fmla="*/ 1180294 h 1263638"/>
              <a:gd name="connsiteX26" fmla="*/ 467915 w 521199"/>
              <a:gd name="connsiteY26" fmla="*/ 1235063 h 1263638"/>
              <a:gd name="connsiteX27" fmla="*/ 396477 w 521199"/>
              <a:gd name="connsiteY27" fmla="*/ 1244588 h 1263638"/>
              <a:gd name="connsiteX28" fmla="*/ 329802 w 521199"/>
              <a:gd name="connsiteY28" fmla="*/ 1220775 h 1263638"/>
              <a:gd name="connsiteX29" fmla="*/ 279796 w 521199"/>
              <a:gd name="connsiteY29" fmla="*/ 1206488 h 1263638"/>
              <a:gd name="connsiteX30" fmla="*/ 222646 w 521199"/>
              <a:gd name="connsiteY30" fmla="*/ 1232682 h 1263638"/>
              <a:gd name="connsiteX31" fmla="*/ 196452 w 521199"/>
              <a:gd name="connsiteY31" fmla="*/ 1263638 h 1263638"/>
              <a:gd name="connsiteX0" fmla="*/ 246165 w 520906"/>
              <a:gd name="connsiteY0" fmla="*/ 61107 h 1263638"/>
              <a:gd name="connsiteX1" fmla="*/ 193778 w 520906"/>
              <a:gd name="connsiteY1" fmla="*/ 25388 h 1263638"/>
              <a:gd name="connsiteX2" fmla="*/ 141390 w 520906"/>
              <a:gd name="connsiteY2" fmla="*/ 3957 h 1263638"/>
              <a:gd name="connsiteX3" fmla="*/ 93765 w 520906"/>
              <a:gd name="connsiteY3" fmla="*/ 3957 h 1263638"/>
              <a:gd name="connsiteX4" fmla="*/ 60428 w 520906"/>
              <a:gd name="connsiteY4" fmla="*/ 44438 h 1263638"/>
              <a:gd name="connsiteX5" fmla="*/ 58047 w 520906"/>
              <a:gd name="connsiteY5" fmla="*/ 111113 h 1263638"/>
              <a:gd name="connsiteX6" fmla="*/ 77097 w 520906"/>
              <a:gd name="connsiteY6" fmla="*/ 168263 h 1263638"/>
              <a:gd name="connsiteX7" fmla="*/ 86622 w 520906"/>
              <a:gd name="connsiteY7" fmla="*/ 237319 h 1263638"/>
              <a:gd name="connsiteX8" fmla="*/ 48521 w 520906"/>
              <a:gd name="connsiteY8" fmla="*/ 299232 h 1263638"/>
              <a:gd name="connsiteX9" fmla="*/ 5660 w 520906"/>
              <a:gd name="connsiteY9" fmla="*/ 351619 h 1263638"/>
              <a:gd name="connsiteX10" fmla="*/ 5660 w 520906"/>
              <a:gd name="connsiteY10" fmla="*/ 423057 h 1263638"/>
              <a:gd name="connsiteX11" fmla="*/ 53284 w 520906"/>
              <a:gd name="connsiteY11" fmla="*/ 475444 h 1263638"/>
              <a:gd name="connsiteX12" fmla="*/ 129484 w 520906"/>
              <a:gd name="connsiteY12" fmla="*/ 515925 h 1263638"/>
              <a:gd name="connsiteX13" fmla="*/ 174728 w 520906"/>
              <a:gd name="connsiteY13" fmla="*/ 565932 h 1263638"/>
              <a:gd name="connsiteX14" fmla="*/ 174728 w 520906"/>
              <a:gd name="connsiteY14" fmla="*/ 651657 h 1263638"/>
              <a:gd name="connsiteX15" fmla="*/ 172347 w 520906"/>
              <a:gd name="connsiteY15" fmla="*/ 720713 h 1263638"/>
              <a:gd name="connsiteX16" fmla="*/ 212828 w 520906"/>
              <a:gd name="connsiteY16" fmla="*/ 787388 h 1263638"/>
              <a:gd name="connsiteX17" fmla="*/ 312840 w 520906"/>
              <a:gd name="connsiteY17" fmla="*/ 818344 h 1263638"/>
              <a:gd name="connsiteX18" fmla="*/ 396184 w 520906"/>
              <a:gd name="connsiteY18" fmla="*/ 827869 h 1263638"/>
              <a:gd name="connsiteX19" fmla="*/ 446190 w 520906"/>
              <a:gd name="connsiteY19" fmla="*/ 865969 h 1263638"/>
              <a:gd name="connsiteX20" fmla="*/ 448572 w 520906"/>
              <a:gd name="connsiteY20" fmla="*/ 927882 h 1263638"/>
              <a:gd name="connsiteX21" fmla="*/ 434284 w 520906"/>
              <a:gd name="connsiteY21" fmla="*/ 994557 h 1263638"/>
              <a:gd name="connsiteX22" fmla="*/ 424759 w 520906"/>
              <a:gd name="connsiteY22" fmla="*/ 1027894 h 1263638"/>
              <a:gd name="connsiteX23" fmla="*/ 472384 w 520906"/>
              <a:gd name="connsiteY23" fmla="*/ 1073138 h 1263638"/>
              <a:gd name="connsiteX24" fmla="*/ 515247 w 520906"/>
              <a:gd name="connsiteY24" fmla="*/ 1116000 h 1263638"/>
              <a:gd name="connsiteX25" fmla="*/ 515247 w 520906"/>
              <a:gd name="connsiteY25" fmla="*/ 1180294 h 1263638"/>
              <a:gd name="connsiteX26" fmla="*/ 467622 w 520906"/>
              <a:gd name="connsiteY26" fmla="*/ 1235063 h 1263638"/>
              <a:gd name="connsiteX27" fmla="*/ 396184 w 520906"/>
              <a:gd name="connsiteY27" fmla="*/ 1244588 h 1263638"/>
              <a:gd name="connsiteX28" fmla="*/ 329509 w 520906"/>
              <a:gd name="connsiteY28" fmla="*/ 1220775 h 1263638"/>
              <a:gd name="connsiteX29" fmla="*/ 279503 w 520906"/>
              <a:gd name="connsiteY29" fmla="*/ 1206488 h 1263638"/>
              <a:gd name="connsiteX30" fmla="*/ 222353 w 520906"/>
              <a:gd name="connsiteY30" fmla="*/ 1232682 h 1263638"/>
              <a:gd name="connsiteX31" fmla="*/ 196159 w 520906"/>
              <a:gd name="connsiteY31" fmla="*/ 1263638 h 1263638"/>
              <a:gd name="connsiteX0" fmla="*/ 246165 w 520906"/>
              <a:gd name="connsiteY0" fmla="*/ 61107 h 1263638"/>
              <a:gd name="connsiteX1" fmla="*/ 193778 w 520906"/>
              <a:gd name="connsiteY1" fmla="*/ 25388 h 1263638"/>
              <a:gd name="connsiteX2" fmla="*/ 141390 w 520906"/>
              <a:gd name="connsiteY2" fmla="*/ 3957 h 1263638"/>
              <a:gd name="connsiteX3" fmla="*/ 93765 w 520906"/>
              <a:gd name="connsiteY3" fmla="*/ 3957 h 1263638"/>
              <a:gd name="connsiteX4" fmla="*/ 60428 w 520906"/>
              <a:gd name="connsiteY4" fmla="*/ 44438 h 1263638"/>
              <a:gd name="connsiteX5" fmla="*/ 60428 w 520906"/>
              <a:gd name="connsiteY5" fmla="*/ 108732 h 1263638"/>
              <a:gd name="connsiteX6" fmla="*/ 77097 w 520906"/>
              <a:gd name="connsiteY6" fmla="*/ 168263 h 1263638"/>
              <a:gd name="connsiteX7" fmla="*/ 86622 w 520906"/>
              <a:gd name="connsiteY7" fmla="*/ 237319 h 1263638"/>
              <a:gd name="connsiteX8" fmla="*/ 48521 w 520906"/>
              <a:gd name="connsiteY8" fmla="*/ 299232 h 1263638"/>
              <a:gd name="connsiteX9" fmla="*/ 5660 w 520906"/>
              <a:gd name="connsiteY9" fmla="*/ 351619 h 1263638"/>
              <a:gd name="connsiteX10" fmla="*/ 5660 w 520906"/>
              <a:gd name="connsiteY10" fmla="*/ 423057 h 1263638"/>
              <a:gd name="connsiteX11" fmla="*/ 53284 w 520906"/>
              <a:gd name="connsiteY11" fmla="*/ 475444 h 1263638"/>
              <a:gd name="connsiteX12" fmla="*/ 129484 w 520906"/>
              <a:gd name="connsiteY12" fmla="*/ 515925 h 1263638"/>
              <a:gd name="connsiteX13" fmla="*/ 174728 w 520906"/>
              <a:gd name="connsiteY13" fmla="*/ 565932 h 1263638"/>
              <a:gd name="connsiteX14" fmla="*/ 174728 w 520906"/>
              <a:gd name="connsiteY14" fmla="*/ 651657 h 1263638"/>
              <a:gd name="connsiteX15" fmla="*/ 172347 w 520906"/>
              <a:gd name="connsiteY15" fmla="*/ 720713 h 1263638"/>
              <a:gd name="connsiteX16" fmla="*/ 212828 w 520906"/>
              <a:gd name="connsiteY16" fmla="*/ 787388 h 1263638"/>
              <a:gd name="connsiteX17" fmla="*/ 312840 w 520906"/>
              <a:gd name="connsiteY17" fmla="*/ 818344 h 1263638"/>
              <a:gd name="connsiteX18" fmla="*/ 396184 w 520906"/>
              <a:gd name="connsiteY18" fmla="*/ 827869 h 1263638"/>
              <a:gd name="connsiteX19" fmla="*/ 446190 w 520906"/>
              <a:gd name="connsiteY19" fmla="*/ 865969 h 1263638"/>
              <a:gd name="connsiteX20" fmla="*/ 448572 w 520906"/>
              <a:gd name="connsiteY20" fmla="*/ 927882 h 1263638"/>
              <a:gd name="connsiteX21" fmla="*/ 434284 w 520906"/>
              <a:gd name="connsiteY21" fmla="*/ 994557 h 1263638"/>
              <a:gd name="connsiteX22" fmla="*/ 424759 w 520906"/>
              <a:gd name="connsiteY22" fmla="*/ 1027894 h 1263638"/>
              <a:gd name="connsiteX23" fmla="*/ 472384 w 520906"/>
              <a:gd name="connsiteY23" fmla="*/ 1073138 h 1263638"/>
              <a:gd name="connsiteX24" fmla="*/ 515247 w 520906"/>
              <a:gd name="connsiteY24" fmla="*/ 1116000 h 1263638"/>
              <a:gd name="connsiteX25" fmla="*/ 515247 w 520906"/>
              <a:gd name="connsiteY25" fmla="*/ 1180294 h 1263638"/>
              <a:gd name="connsiteX26" fmla="*/ 467622 w 520906"/>
              <a:gd name="connsiteY26" fmla="*/ 1235063 h 1263638"/>
              <a:gd name="connsiteX27" fmla="*/ 396184 w 520906"/>
              <a:gd name="connsiteY27" fmla="*/ 1244588 h 1263638"/>
              <a:gd name="connsiteX28" fmla="*/ 329509 w 520906"/>
              <a:gd name="connsiteY28" fmla="*/ 1220775 h 1263638"/>
              <a:gd name="connsiteX29" fmla="*/ 279503 w 520906"/>
              <a:gd name="connsiteY29" fmla="*/ 1206488 h 1263638"/>
              <a:gd name="connsiteX30" fmla="*/ 222353 w 520906"/>
              <a:gd name="connsiteY30" fmla="*/ 1232682 h 1263638"/>
              <a:gd name="connsiteX31" fmla="*/ 196159 w 520906"/>
              <a:gd name="connsiteY31" fmla="*/ 1263638 h 1263638"/>
              <a:gd name="connsiteX0" fmla="*/ 246165 w 520906"/>
              <a:gd name="connsiteY0" fmla="*/ 58653 h 1261184"/>
              <a:gd name="connsiteX1" fmla="*/ 193778 w 520906"/>
              <a:gd name="connsiteY1" fmla="*/ 22934 h 1261184"/>
              <a:gd name="connsiteX2" fmla="*/ 141390 w 520906"/>
              <a:gd name="connsiteY2" fmla="*/ 1503 h 1261184"/>
              <a:gd name="connsiteX3" fmla="*/ 93765 w 520906"/>
              <a:gd name="connsiteY3" fmla="*/ 6266 h 1261184"/>
              <a:gd name="connsiteX4" fmla="*/ 60428 w 520906"/>
              <a:gd name="connsiteY4" fmla="*/ 41984 h 1261184"/>
              <a:gd name="connsiteX5" fmla="*/ 60428 w 520906"/>
              <a:gd name="connsiteY5" fmla="*/ 106278 h 1261184"/>
              <a:gd name="connsiteX6" fmla="*/ 77097 w 520906"/>
              <a:gd name="connsiteY6" fmla="*/ 165809 h 1261184"/>
              <a:gd name="connsiteX7" fmla="*/ 86622 w 520906"/>
              <a:gd name="connsiteY7" fmla="*/ 234865 h 1261184"/>
              <a:gd name="connsiteX8" fmla="*/ 48521 w 520906"/>
              <a:gd name="connsiteY8" fmla="*/ 296778 h 1261184"/>
              <a:gd name="connsiteX9" fmla="*/ 5660 w 520906"/>
              <a:gd name="connsiteY9" fmla="*/ 349165 h 1261184"/>
              <a:gd name="connsiteX10" fmla="*/ 5660 w 520906"/>
              <a:gd name="connsiteY10" fmla="*/ 420603 h 1261184"/>
              <a:gd name="connsiteX11" fmla="*/ 53284 w 520906"/>
              <a:gd name="connsiteY11" fmla="*/ 472990 h 1261184"/>
              <a:gd name="connsiteX12" fmla="*/ 129484 w 520906"/>
              <a:gd name="connsiteY12" fmla="*/ 513471 h 1261184"/>
              <a:gd name="connsiteX13" fmla="*/ 174728 w 520906"/>
              <a:gd name="connsiteY13" fmla="*/ 563478 h 1261184"/>
              <a:gd name="connsiteX14" fmla="*/ 174728 w 520906"/>
              <a:gd name="connsiteY14" fmla="*/ 649203 h 1261184"/>
              <a:gd name="connsiteX15" fmla="*/ 172347 w 520906"/>
              <a:gd name="connsiteY15" fmla="*/ 718259 h 1261184"/>
              <a:gd name="connsiteX16" fmla="*/ 212828 w 520906"/>
              <a:gd name="connsiteY16" fmla="*/ 784934 h 1261184"/>
              <a:gd name="connsiteX17" fmla="*/ 312840 w 520906"/>
              <a:gd name="connsiteY17" fmla="*/ 815890 h 1261184"/>
              <a:gd name="connsiteX18" fmla="*/ 396184 w 520906"/>
              <a:gd name="connsiteY18" fmla="*/ 825415 h 1261184"/>
              <a:gd name="connsiteX19" fmla="*/ 446190 w 520906"/>
              <a:gd name="connsiteY19" fmla="*/ 863515 h 1261184"/>
              <a:gd name="connsiteX20" fmla="*/ 448572 w 520906"/>
              <a:gd name="connsiteY20" fmla="*/ 925428 h 1261184"/>
              <a:gd name="connsiteX21" fmla="*/ 434284 w 520906"/>
              <a:gd name="connsiteY21" fmla="*/ 992103 h 1261184"/>
              <a:gd name="connsiteX22" fmla="*/ 424759 w 520906"/>
              <a:gd name="connsiteY22" fmla="*/ 1025440 h 1261184"/>
              <a:gd name="connsiteX23" fmla="*/ 472384 w 520906"/>
              <a:gd name="connsiteY23" fmla="*/ 1070684 h 1261184"/>
              <a:gd name="connsiteX24" fmla="*/ 515247 w 520906"/>
              <a:gd name="connsiteY24" fmla="*/ 1113546 h 1261184"/>
              <a:gd name="connsiteX25" fmla="*/ 515247 w 520906"/>
              <a:gd name="connsiteY25" fmla="*/ 1177840 h 1261184"/>
              <a:gd name="connsiteX26" fmla="*/ 467622 w 520906"/>
              <a:gd name="connsiteY26" fmla="*/ 1232609 h 1261184"/>
              <a:gd name="connsiteX27" fmla="*/ 396184 w 520906"/>
              <a:gd name="connsiteY27" fmla="*/ 1242134 h 1261184"/>
              <a:gd name="connsiteX28" fmla="*/ 329509 w 520906"/>
              <a:gd name="connsiteY28" fmla="*/ 1218321 h 1261184"/>
              <a:gd name="connsiteX29" fmla="*/ 279503 w 520906"/>
              <a:gd name="connsiteY29" fmla="*/ 1204034 h 1261184"/>
              <a:gd name="connsiteX30" fmla="*/ 222353 w 520906"/>
              <a:gd name="connsiteY30" fmla="*/ 1230228 h 1261184"/>
              <a:gd name="connsiteX31" fmla="*/ 196159 w 520906"/>
              <a:gd name="connsiteY31" fmla="*/ 1261184 h 1261184"/>
              <a:gd name="connsiteX0" fmla="*/ 246165 w 520906"/>
              <a:gd name="connsiteY0" fmla="*/ 58653 h 1261184"/>
              <a:gd name="connsiteX1" fmla="*/ 193778 w 520906"/>
              <a:gd name="connsiteY1" fmla="*/ 22934 h 1261184"/>
              <a:gd name="connsiteX2" fmla="*/ 141390 w 520906"/>
              <a:gd name="connsiteY2" fmla="*/ 1503 h 1261184"/>
              <a:gd name="connsiteX3" fmla="*/ 93765 w 520906"/>
              <a:gd name="connsiteY3" fmla="*/ 6266 h 1261184"/>
              <a:gd name="connsiteX4" fmla="*/ 60428 w 520906"/>
              <a:gd name="connsiteY4" fmla="*/ 41984 h 1261184"/>
              <a:gd name="connsiteX5" fmla="*/ 60428 w 520906"/>
              <a:gd name="connsiteY5" fmla="*/ 106278 h 1261184"/>
              <a:gd name="connsiteX6" fmla="*/ 77097 w 520906"/>
              <a:gd name="connsiteY6" fmla="*/ 165809 h 1261184"/>
              <a:gd name="connsiteX7" fmla="*/ 86622 w 520906"/>
              <a:gd name="connsiteY7" fmla="*/ 234865 h 1261184"/>
              <a:gd name="connsiteX8" fmla="*/ 48521 w 520906"/>
              <a:gd name="connsiteY8" fmla="*/ 296778 h 1261184"/>
              <a:gd name="connsiteX9" fmla="*/ 5660 w 520906"/>
              <a:gd name="connsiteY9" fmla="*/ 349165 h 1261184"/>
              <a:gd name="connsiteX10" fmla="*/ 5660 w 520906"/>
              <a:gd name="connsiteY10" fmla="*/ 420603 h 1261184"/>
              <a:gd name="connsiteX11" fmla="*/ 53284 w 520906"/>
              <a:gd name="connsiteY11" fmla="*/ 472990 h 1261184"/>
              <a:gd name="connsiteX12" fmla="*/ 129484 w 520906"/>
              <a:gd name="connsiteY12" fmla="*/ 513471 h 1261184"/>
              <a:gd name="connsiteX13" fmla="*/ 174728 w 520906"/>
              <a:gd name="connsiteY13" fmla="*/ 563478 h 1261184"/>
              <a:gd name="connsiteX14" fmla="*/ 174728 w 520906"/>
              <a:gd name="connsiteY14" fmla="*/ 649203 h 1261184"/>
              <a:gd name="connsiteX15" fmla="*/ 172347 w 520906"/>
              <a:gd name="connsiteY15" fmla="*/ 718259 h 1261184"/>
              <a:gd name="connsiteX16" fmla="*/ 212828 w 520906"/>
              <a:gd name="connsiteY16" fmla="*/ 784934 h 1261184"/>
              <a:gd name="connsiteX17" fmla="*/ 317602 w 520906"/>
              <a:gd name="connsiteY17" fmla="*/ 815890 h 1261184"/>
              <a:gd name="connsiteX18" fmla="*/ 396184 w 520906"/>
              <a:gd name="connsiteY18" fmla="*/ 825415 h 1261184"/>
              <a:gd name="connsiteX19" fmla="*/ 446190 w 520906"/>
              <a:gd name="connsiteY19" fmla="*/ 863515 h 1261184"/>
              <a:gd name="connsiteX20" fmla="*/ 448572 w 520906"/>
              <a:gd name="connsiteY20" fmla="*/ 925428 h 1261184"/>
              <a:gd name="connsiteX21" fmla="*/ 434284 w 520906"/>
              <a:gd name="connsiteY21" fmla="*/ 992103 h 1261184"/>
              <a:gd name="connsiteX22" fmla="*/ 424759 w 520906"/>
              <a:gd name="connsiteY22" fmla="*/ 1025440 h 1261184"/>
              <a:gd name="connsiteX23" fmla="*/ 472384 w 520906"/>
              <a:gd name="connsiteY23" fmla="*/ 1070684 h 1261184"/>
              <a:gd name="connsiteX24" fmla="*/ 515247 w 520906"/>
              <a:gd name="connsiteY24" fmla="*/ 1113546 h 1261184"/>
              <a:gd name="connsiteX25" fmla="*/ 515247 w 520906"/>
              <a:gd name="connsiteY25" fmla="*/ 1177840 h 1261184"/>
              <a:gd name="connsiteX26" fmla="*/ 467622 w 520906"/>
              <a:gd name="connsiteY26" fmla="*/ 1232609 h 1261184"/>
              <a:gd name="connsiteX27" fmla="*/ 396184 w 520906"/>
              <a:gd name="connsiteY27" fmla="*/ 1242134 h 1261184"/>
              <a:gd name="connsiteX28" fmla="*/ 329509 w 520906"/>
              <a:gd name="connsiteY28" fmla="*/ 1218321 h 1261184"/>
              <a:gd name="connsiteX29" fmla="*/ 279503 w 520906"/>
              <a:gd name="connsiteY29" fmla="*/ 1204034 h 1261184"/>
              <a:gd name="connsiteX30" fmla="*/ 222353 w 520906"/>
              <a:gd name="connsiteY30" fmla="*/ 1230228 h 1261184"/>
              <a:gd name="connsiteX31" fmla="*/ 196159 w 520906"/>
              <a:gd name="connsiteY31" fmla="*/ 1261184 h 1261184"/>
              <a:gd name="connsiteX0" fmla="*/ 246165 w 520906"/>
              <a:gd name="connsiteY0" fmla="*/ 58653 h 1261184"/>
              <a:gd name="connsiteX1" fmla="*/ 193778 w 520906"/>
              <a:gd name="connsiteY1" fmla="*/ 22934 h 1261184"/>
              <a:gd name="connsiteX2" fmla="*/ 141390 w 520906"/>
              <a:gd name="connsiteY2" fmla="*/ 1503 h 1261184"/>
              <a:gd name="connsiteX3" fmla="*/ 93765 w 520906"/>
              <a:gd name="connsiteY3" fmla="*/ 6266 h 1261184"/>
              <a:gd name="connsiteX4" fmla="*/ 60428 w 520906"/>
              <a:gd name="connsiteY4" fmla="*/ 41984 h 1261184"/>
              <a:gd name="connsiteX5" fmla="*/ 60428 w 520906"/>
              <a:gd name="connsiteY5" fmla="*/ 106278 h 1261184"/>
              <a:gd name="connsiteX6" fmla="*/ 77097 w 520906"/>
              <a:gd name="connsiteY6" fmla="*/ 165809 h 1261184"/>
              <a:gd name="connsiteX7" fmla="*/ 86622 w 520906"/>
              <a:gd name="connsiteY7" fmla="*/ 234865 h 1261184"/>
              <a:gd name="connsiteX8" fmla="*/ 48521 w 520906"/>
              <a:gd name="connsiteY8" fmla="*/ 296778 h 1261184"/>
              <a:gd name="connsiteX9" fmla="*/ 5660 w 520906"/>
              <a:gd name="connsiteY9" fmla="*/ 349165 h 1261184"/>
              <a:gd name="connsiteX10" fmla="*/ 5660 w 520906"/>
              <a:gd name="connsiteY10" fmla="*/ 420603 h 1261184"/>
              <a:gd name="connsiteX11" fmla="*/ 53284 w 520906"/>
              <a:gd name="connsiteY11" fmla="*/ 472990 h 1261184"/>
              <a:gd name="connsiteX12" fmla="*/ 129484 w 520906"/>
              <a:gd name="connsiteY12" fmla="*/ 513471 h 1261184"/>
              <a:gd name="connsiteX13" fmla="*/ 174728 w 520906"/>
              <a:gd name="connsiteY13" fmla="*/ 563478 h 1261184"/>
              <a:gd name="connsiteX14" fmla="*/ 174728 w 520906"/>
              <a:gd name="connsiteY14" fmla="*/ 649203 h 1261184"/>
              <a:gd name="connsiteX15" fmla="*/ 172347 w 520906"/>
              <a:gd name="connsiteY15" fmla="*/ 718259 h 1261184"/>
              <a:gd name="connsiteX16" fmla="*/ 212828 w 520906"/>
              <a:gd name="connsiteY16" fmla="*/ 784934 h 1261184"/>
              <a:gd name="connsiteX17" fmla="*/ 319984 w 520906"/>
              <a:gd name="connsiteY17" fmla="*/ 813509 h 1261184"/>
              <a:gd name="connsiteX18" fmla="*/ 396184 w 520906"/>
              <a:gd name="connsiteY18" fmla="*/ 825415 h 1261184"/>
              <a:gd name="connsiteX19" fmla="*/ 446190 w 520906"/>
              <a:gd name="connsiteY19" fmla="*/ 863515 h 1261184"/>
              <a:gd name="connsiteX20" fmla="*/ 448572 w 520906"/>
              <a:gd name="connsiteY20" fmla="*/ 925428 h 1261184"/>
              <a:gd name="connsiteX21" fmla="*/ 434284 w 520906"/>
              <a:gd name="connsiteY21" fmla="*/ 992103 h 1261184"/>
              <a:gd name="connsiteX22" fmla="*/ 424759 w 520906"/>
              <a:gd name="connsiteY22" fmla="*/ 1025440 h 1261184"/>
              <a:gd name="connsiteX23" fmla="*/ 472384 w 520906"/>
              <a:gd name="connsiteY23" fmla="*/ 1070684 h 1261184"/>
              <a:gd name="connsiteX24" fmla="*/ 515247 w 520906"/>
              <a:gd name="connsiteY24" fmla="*/ 1113546 h 1261184"/>
              <a:gd name="connsiteX25" fmla="*/ 515247 w 520906"/>
              <a:gd name="connsiteY25" fmla="*/ 1177840 h 1261184"/>
              <a:gd name="connsiteX26" fmla="*/ 467622 w 520906"/>
              <a:gd name="connsiteY26" fmla="*/ 1232609 h 1261184"/>
              <a:gd name="connsiteX27" fmla="*/ 396184 w 520906"/>
              <a:gd name="connsiteY27" fmla="*/ 1242134 h 1261184"/>
              <a:gd name="connsiteX28" fmla="*/ 329509 w 520906"/>
              <a:gd name="connsiteY28" fmla="*/ 1218321 h 1261184"/>
              <a:gd name="connsiteX29" fmla="*/ 279503 w 520906"/>
              <a:gd name="connsiteY29" fmla="*/ 1204034 h 1261184"/>
              <a:gd name="connsiteX30" fmla="*/ 222353 w 520906"/>
              <a:gd name="connsiteY30" fmla="*/ 1230228 h 1261184"/>
              <a:gd name="connsiteX31" fmla="*/ 196159 w 520906"/>
              <a:gd name="connsiteY31" fmla="*/ 1261184 h 1261184"/>
              <a:gd name="connsiteX0" fmla="*/ 246165 w 520906"/>
              <a:gd name="connsiteY0" fmla="*/ 58653 h 1261184"/>
              <a:gd name="connsiteX1" fmla="*/ 193778 w 520906"/>
              <a:gd name="connsiteY1" fmla="*/ 22934 h 1261184"/>
              <a:gd name="connsiteX2" fmla="*/ 141390 w 520906"/>
              <a:gd name="connsiteY2" fmla="*/ 1503 h 1261184"/>
              <a:gd name="connsiteX3" fmla="*/ 93765 w 520906"/>
              <a:gd name="connsiteY3" fmla="*/ 6266 h 1261184"/>
              <a:gd name="connsiteX4" fmla="*/ 60428 w 520906"/>
              <a:gd name="connsiteY4" fmla="*/ 41984 h 1261184"/>
              <a:gd name="connsiteX5" fmla="*/ 60428 w 520906"/>
              <a:gd name="connsiteY5" fmla="*/ 106278 h 1261184"/>
              <a:gd name="connsiteX6" fmla="*/ 77097 w 520906"/>
              <a:gd name="connsiteY6" fmla="*/ 165809 h 1261184"/>
              <a:gd name="connsiteX7" fmla="*/ 86622 w 520906"/>
              <a:gd name="connsiteY7" fmla="*/ 234865 h 1261184"/>
              <a:gd name="connsiteX8" fmla="*/ 48521 w 520906"/>
              <a:gd name="connsiteY8" fmla="*/ 296778 h 1261184"/>
              <a:gd name="connsiteX9" fmla="*/ 5660 w 520906"/>
              <a:gd name="connsiteY9" fmla="*/ 349165 h 1261184"/>
              <a:gd name="connsiteX10" fmla="*/ 5660 w 520906"/>
              <a:gd name="connsiteY10" fmla="*/ 420603 h 1261184"/>
              <a:gd name="connsiteX11" fmla="*/ 53284 w 520906"/>
              <a:gd name="connsiteY11" fmla="*/ 472990 h 1261184"/>
              <a:gd name="connsiteX12" fmla="*/ 129484 w 520906"/>
              <a:gd name="connsiteY12" fmla="*/ 513471 h 1261184"/>
              <a:gd name="connsiteX13" fmla="*/ 174728 w 520906"/>
              <a:gd name="connsiteY13" fmla="*/ 563478 h 1261184"/>
              <a:gd name="connsiteX14" fmla="*/ 174728 w 520906"/>
              <a:gd name="connsiteY14" fmla="*/ 649203 h 1261184"/>
              <a:gd name="connsiteX15" fmla="*/ 172347 w 520906"/>
              <a:gd name="connsiteY15" fmla="*/ 718259 h 1261184"/>
              <a:gd name="connsiteX16" fmla="*/ 212828 w 520906"/>
              <a:gd name="connsiteY16" fmla="*/ 784934 h 1261184"/>
              <a:gd name="connsiteX17" fmla="*/ 319984 w 520906"/>
              <a:gd name="connsiteY17" fmla="*/ 813509 h 1261184"/>
              <a:gd name="connsiteX18" fmla="*/ 396184 w 520906"/>
              <a:gd name="connsiteY18" fmla="*/ 825415 h 1261184"/>
              <a:gd name="connsiteX19" fmla="*/ 446190 w 520906"/>
              <a:gd name="connsiteY19" fmla="*/ 863515 h 1261184"/>
              <a:gd name="connsiteX20" fmla="*/ 448572 w 520906"/>
              <a:gd name="connsiteY20" fmla="*/ 925428 h 1261184"/>
              <a:gd name="connsiteX21" fmla="*/ 427140 w 520906"/>
              <a:gd name="connsiteY21" fmla="*/ 982578 h 1261184"/>
              <a:gd name="connsiteX22" fmla="*/ 424759 w 520906"/>
              <a:gd name="connsiteY22" fmla="*/ 1025440 h 1261184"/>
              <a:gd name="connsiteX23" fmla="*/ 472384 w 520906"/>
              <a:gd name="connsiteY23" fmla="*/ 1070684 h 1261184"/>
              <a:gd name="connsiteX24" fmla="*/ 515247 w 520906"/>
              <a:gd name="connsiteY24" fmla="*/ 1113546 h 1261184"/>
              <a:gd name="connsiteX25" fmla="*/ 515247 w 520906"/>
              <a:gd name="connsiteY25" fmla="*/ 1177840 h 1261184"/>
              <a:gd name="connsiteX26" fmla="*/ 467622 w 520906"/>
              <a:gd name="connsiteY26" fmla="*/ 1232609 h 1261184"/>
              <a:gd name="connsiteX27" fmla="*/ 396184 w 520906"/>
              <a:gd name="connsiteY27" fmla="*/ 1242134 h 1261184"/>
              <a:gd name="connsiteX28" fmla="*/ 329509 w 520906"/>
              <a:gd name="connsiteY28" fmla="*/ 1218321 h 1261184"/>
              <a:gd name="connsiteX29" fmla="*/ 279503 w 520906"/>
              <a:gd name="connsiteY29" fmla="*/ 1204034 h 1261184"/>
              <a:gd name="connsiteX30" fmla="*/ 222353 w 520906"/>
              <a:gd name="connsiteY30" fmla="*/ 1230228 h 1261184"/>
              <a:gd name="connsiteX31" fmla="*/ 196159 w 520906"/>
              <a:gd name="connsiteY31" fmla="*/ 1261184 h 1261184"/>
              <a:gd name="connsiteX0" fmla="*/ 246165 w 520906"/>
              <a:gd name="connsiteY0" fmla="*/ 58653 h 1261184"/>
              <a:gd name="connsiteX1" fmla="*/ 193778 w 520906"/>
              <a:gd name="connsiteY1" fmla="*/ 22934 h 1261184"/>
              <a:gd name="connsiteX2" fmla="*/ 141390 w 520906"/>
              <a:gd name="connsiteY2" fmla="*/ 1503 h 1261184"/>
              <a:gd name="connsiteX3" fmla="*/ 93765 w 520906"/>
              <a:gd name="connsiteY3" fmla="*/ 6266 h 1261184"/>
              <a:gd name="connsiteX4" fmla="*/ 60428 w 520906"/>
              <a:gd name="connsiteY4" fmla="*/ 41984 h 1261184"/>
              <a:gd name="connsiteX5" fmla="*/ 60428 w 520906"/>
              <a:gd name="connsiteY5" fmla="*/ 106278 h 1261184"/>
              <a:gd name="connsiteX6" fmla="*/ 77097 w 520906"/>
              <a:gd name="connsiteY6" fmla="*/ 165809 h 1261184"/>
              <a:gd name="connsiteX7" fmla="*/ 86622 w 520906"/>
              <a:gd name="connsiteY7" fmla="*/ 234865 h 1261184"/>
              <a:gd name="connsiteX8" fmla="*/ 48521 w 520906"/>
              <a:gd name="connsiteY8" fmla="*/ 296778 h 1261184"/>
              <a:gd name="connsiteX9" fmla="*/ 5660 w 520906"/>
              <a:gd name="connsiteY9" fmla="*/ 349165 h 1261184"/>
              <a:gd name="connsiteX10" fmla="*/ 5660 w 520906"/>
              <a:gd name="connsiteY10" fmla="*/ 420603 h 1261184"/>
              <a:gd name="connsiteX11" fmla="*/ 53284 w 520906"/>
              <a:gd name="connsiteY11" fmla="*/ 472990 h 1261184"/>
              <a:gd name="connsiteX12" fmla="*/ 129484 w 520906"/>
              <a:gd name="connsiteY12" fmla="*/ 513471 h 1261184"/>
              <a:gd name="connsiteX13" fmla="*/ 174728 w 520906"/>
              <a:gd name="connsiteY13" fmla="*/ 563478 h 1261184"/>
              <a:gd name="connsiteX14" fmla="*/ 174728 w 520906"/>
              <a:gd name="connsiteY14" fmla="*/ 649203 h 1261184"/>
              <a:gd name="connsiteX15" fmla="*/ 172347 w 520906"/>
              <a:gd name="connsiteY15" fmla="*/ 718259 h 1261184"/>
              <a:gd name="connsiteX16" fmla="*/ 212828 w 520906"/>
              <a:gd name="connsiteY16" fmla="*/ 784934 h 1261184"/>
              <a:gd name="connsiteX17" fmla="*/ 319984 w 520906"/>
              <a:gd name="connsiteY17" fmla="*/ 813509 h 1261184"/>
              <a:gd name="connsiteX18" fmla="*/ 396184 w 520906"/>
              <a:gd name="connsiteY18" fmla="*/ 825415 h 1261184"/>
              <a:gd name="connsiteX19" fmla="*/ 446190 w 520906"/>
              <a:gd name="connsiteY19" fmla="*/ 863515 h 1261184"/>
              <a:gd name="connsiteX20" fmla="*/ 448572 w 520906"/>
              <a:gd name="connsiteY20" fmla="*/ 925428 h 1261184"/>
              <a:gd name="connsiteX21" fmla="*/ 427140 w 520906"/>
              <a:gd name="connsiteY21" fmla="*/ 982578 h 1261184"/>
              <a:gd name="connsiteX22" fmla="*/ 429521 w 520906"/>
              <a:gd name="connsiteY22" fmla="*/ 1032584 h 1261184"/>
              <a:gd name="connsiteX23" fmla="*/ 472384 w 520906"/>
              <a:gd name="connsiteY23" fmla="*/ 1070684 h 1261184"/>
              <a:gd name="connsiteX24" fmla="*/ 515247 w 520906"/>
              <a:gd name="connsiteY24" fmla="*/ 1113546 h 1261184"/>
              <a:gd name="connsiteX25" fmla="*/ 515247 w 520906"/>
              <a:gd name="connsiteY25" fmla="*/ 1177840 h 1261184"/>
              <a:gd name="connsiteX26" fmla="*/ 467622 w 520906"/>
              <a:gd name="connsiteY26" fmla="*/ 1232609 h 1261184"/>
              <a:gd name="connsiteX27" fmla="*/ 396184 w 520906"/>
              <a:gd name="connsiteY27" fmla="*/ 1242134 h 1261184"/>
              <a:gd name="connsiteX28" fmla="*/ 329509 w 520906"/>
              <a:gd name="connsiteY28" fmla="*/ 1218321 h 1261184"/>
              <a:gd name="connsiteX29" fmla="*/ 279503 w 520906"/>
              <a:gd name="connsiteY29" fmla="*/ 1204034 h 1261184"/>
              <a:gd name="connsiteX30" fmla="*/ 222353 w 520906"/>
              <a:gd name="connsiteY30" fmla="*/ 1230228 h 1261184"/>
              <a:gd name="connsiteX31" fmla="*/ 196159 w 520906"/>
              <a:gd name="connsiteY31" fmla="*/ 1261184 h 1261184"/>
              <a:gd name="connsiteX0" fmla="*/ 246165 w 520906"/>
              <a:gd name="connsiteY0" fmla="*/ 58653 h 1261184"/>
              <a:gd name="connsiteX1" fmla="*/ 193778 w 520906"/>
              <a:gd name="connsiteY1" fmla="*/ 22934 h 1261184"/>
              <a:gd name="connsiteX2" fmla="*/ 141390 w 520906"/>
              <a:gd name="connsiteY2" fmla="*/ 1503 h 1261184"/>
              <a:gd name="connsiteX3" fmla="*/ 93765 w 520906"/>
              <a:gd name="connsiteY3" fmla="*/ 6266 h 1261184"/>
              <a:gd name="connsiteX4" fmla="*/ 60428 w 520906"/>
              <a:gd name="connsiteY4" fmla="*/ 41984 h 1261184"/>
              <a:gd name="connsiteX5" fmla="*/ 60428 w 520906"/>
              <a:gd name="connsiteY5" fmla="*/ 106278 h 1261184"/>
              <a:gd name="connsiteX6" fmla="*/ 77097 w 520906"/>
              <a:gd name="connsiteY6" fmla="*/ 165809 h 1261184"/>
              <a:gd name="connsiteX7" fmla="*/ 86622 w 520906"/>
              <a:gd name="connsiteY7" fmla="*/ 234865 h 1261184"/>
              <a:gd name="connsiteX8" fmla="*/ 48521 w 520906"/>
              <a:gd name="connsiteY8" fmla="*/ 296778 h 1261184"/>
              <a:gd name="connsiteX9" fmla="*/ 5660 w 520906"/>
              <a:gd name="connsiteY9" fmla="*/ 349165 h 1261184"/>
              <a:gd name="connsiteX10" fmla="*/ 5660 w 520906"/>
              <a:gd name="connsiteY10" fmla="*/ 420603 h 1261184"/>
              <a:gd name="connsiteX11" fmla="*/ 53284 w 520906"/>
              <a:gd name="connsiteY11" fmla="*/ 472990 h 1261184"/>
              <a:gd name="connsiteX12" fmla="*/ 129484 w 520906"/>
              <a:gd name="connsiteY12" fmla="*/ 513471 h 1261184"/>
              <a:gd name="connsiteX13" fmla="*/ 174728 w 520906"/>
              <a:gd name="connsiteY13" fmla="*/ 563478 h 1261184"/>
              <a:gd name="connsiteX14" fmla="*/ 174728 w 520906"/>
              <a:gd name="connsiteY14" fmla="*/ 649203 h 1261184"/>
              <a:gd name="connsiteX15" fmla="*/ 172347 w 520906"/>
              <a:gd name="connsiteY15" fmla="*/ 718259 h 1261184"/>
              <a:gd name="connsiteX16" fmla="*/ 212828 w 520906"/>
              <a:gd name="connsiteY16" fmla="*/ 784934 h 1261184"/>
              <a:gd name="connsiteX17" fmla="*/ 319984 w 520906"/>
              <a:gd name="connsiteY17" fmla="*/ 813509 h 1261184"/>
              <a:gd name="connsiteX18" fmla="*/ 396184 w 520906"/>
              <a:gd name="connsiteY18" fmla="*/ 825415 h 1261184"/>
              <a:gd name="connsiteX19" fmla="*/ 446190 w 520906"/>
              <a:gd name="connsiteY19" fmla="*/ 863515 h 1261184"/>
              <a:gd name="connsiteX20" fmla="*/ 448572 w 520906"/>
              <a:gd name="connsiteY20" fmla="*/ 925428 h 1261184"/>
              <a:gd name="connsiteX21" fmla="*/ 427140 w 520906"/>
              <a:gd name="connsiteY21" fmla="*/ 982578 h 1261184"/>
              <a:gd name="connsiteX22" fmla="*/ 429521 w 520906"/>
              <a:gd name="connsiteY22" fmla="*/ 1032584 h 1261184"/>
              <a:gd name="connsiteX23" fmla="*/ 472384 w 520906"/>
              <a:gd name="connsiteY23" fmla="*/ 1070684 h 1261184"/>
              <a:gd name="connsiteX24" fmla="*/ 515247 w 520906"/>
              <a:gd name="connsiteY24" fmla="*/ 1113546 h 1261184"/>
              <a:gd name="connsiteX25" fmla="*/ 515247 w 520906"/>
              <a:gd name="connsiteY25" fmla="*/ 1177840 h 1261184"/>
              <a:gd name="connsiteX26" fmla="*/ 467622 w 520906"/>
              <a:gd name="connsiteY26" fmla="*/ 1232609 h 1261184"/>
              <a:gd name="connsiteX27" fmla="*/ 396184 w 520906"/>
              <a:gd name="connsiteY27" fmla="*/ 1242134 h 1261184"/>
              <a:gd name="connsiteX28" fmla="*/ 329509 w 520906"/>
              <a:gd name="connsiteY28" fmla="*/ 1218321 h 1261184"/>
              <a:gd name="connsiteX29" fmla="*/ 279503 w 520906"/>
              <a:gd name="connsiteY29" fmla="*/ 1206415 h 1261184"/>
              <a:gd name="connsiteX30" fmla="*/ 222353 w 520906"/>
              <a:gd name="connsiteY30" fmla="*/ 1230228 h 1261184"/>
              <a:gd name="connsiteX31" fmla="*/ 196159 w 520906"/>
              <a:gd name="connsiteY31" fmla="*/ 1261184 h 1261184"/>
              <a:gd name="connsiteX0" fmla="*/ 246165 w 520906"/>
              <a:gd name="connsiteY0" fmla="*/ 58653 h 1261184"/>
              <a:gd name="connsiteX1" fmla="*/ 193778 w 520906"/>
              <a:gd name="connsiteY1" fmla="*/ 22934 h 1261184"/>
              <a:gd name="connsiteX2" fmla="*/ 141390 w 520906"/>
              <a:gd name="connsiteY2" fmla="*/ 1503 h 1261184"/>
              <a:gd name="connsiteX3" fmla="*/ 93765 w 520906"/>
              <a:gd name="connsiteY3" fmla="*/ 6266 h 1261184"/>
              <a:gd name="connsiteX4" fmla="*/ 60428 w 520906"/>
              <a:gd name="connsiteY4" fmla="*/ 41984 h 1261184"/>
              <a:gd name="connsiteX5" fmla="*/ 60428 w 520906"/>
              <a:gd name="connsiteY5" fmla="*/ 106278 h 1261184"/>
              <a:gd name="connsiteX6" fmla="*/ 77097 w 520906"/>
              <a:gd name="connsiteY6" fmla="*/ 165809 h 1261184"/>
              <a:gd name="connsiteX7" fmla="*/ 86622 w 520906"/>
              <a:gd name="connsiteY7" fmla="*/ 234865 h 1261184"/>
              <a:gd name="connsiteX8" fmla="*/ 48521 w 520906"/>
              <a:gd name="connsiteY8" fmla="*/ 296778 h 1261184"/>
              <a:gd name="connsiteX9" fmla="*/ 5660 w 520906"/>
              <a:gd name="connsiteY9" fmla="*/ 349165 h 1261184"/>
              <a:gd name="connsiteX10" fmla="*/ 5660 w 520906"/>
              <a:gd name="connsiteY10" fmla="*/ 420603 h 1261184"/>
              <a:gd name="connsiteX11" fmla="*/ 53284 w 520906"/>
              <a:gd name="connsiteY11" fmla="*/ 472990 h 1261184"/>
              <a:gd name="connsiteX12" fmla="*/ 129484 w 520906"/>
              <a:gd name="connsiteY12" fmla="*/ 513471 h 1261184"/>
              <a:gd name="connsiteX13" fmla="*/ 174728 w 520906"/>
              <a:gd name="connsiteY13" fmla="*/ 563478 h 1261184"/>
              <a:gd name="connsiteX14" fmla="*/ 174728 w 520906"/>
              <a:gd name="connsiteY14" fmla="*/ 649203 h 1261184"/>
              <a:gd name="connsiteX15" fmla="*/ 172347 w 520906"/>
              <a:gd name="connsiteY15" fmla="*/ 718259 h 1261184"/>
              <a:gd name="connsiteX16" fmla="*/ 212828 w 520906"/>
              <a:gd name="connsiteY16" fmla="*/ 784934 h 1261184"/>
              <a:gd name="connsiteX17" fmla="*/ 319984 w 520906"/>
              <a:gd name="connsiteY17" fmla="*/ 813509 h 1261184"/>
              <a:gd name="connsiteX18" fmla="*/ 396184 w 520906"/>
              <a:gd name="connsiteY18" fmla="*/ 825415 h 1261184"/>
              <a:gd name="connsiteX19" fmla="*/ 446190 w 520906"/>
              <a:gd name="connsiteY19" fmla="*/ 863515 h 1261184"/>
              <a:gd name="connsiteX20" fmla="*/ 448572 w 520906"/>
              <a:gd name="connsiteY20" fmla="*/ 925428 h 1261184"/>
              <a:gd name="connsiteX21" fmla="*/ 427140 w 520906"/>
              <a:gd name="connsiteY21" fmla="*/ 982578 h 1261184"/>
              <a:gd name="connsiteX22" fmla="*/ 434284 w 520906"/>
              <a:gd name="connsiteY22" fmla="*/ 1032584 h 1261184"/>
              <a:gd name="connsiteX23" fmla="*/ 472384 w 520906"/>
              <a:gd name="connsiteY23" fmla="*/ 1070684 h 1261184"/>
              <a:gd name="connsiteX24" fmla="*/ 515247 w 520906"/>
              <a:gd name="connsiteY24" fmla="*/ 1113546 h 1261184"/>
              <a:gd name="connsiteX25" fmla="*/ 515247 w 520906"/>
              <a:gd name="connsiteY25" fmla="*/ 1177840 h 1261184"/>
              <a:gd name="connsiteX26" fmla="*/ 467622 w 520906"/>
              <a:gd name="connsiteY26" fmla="*/ 1232609 h 1261184"/>
              <a:gd name="connsiteX27" fmla="*/ 396184 w 520906"/>
              <a:gd name="connsiteY27" fmla="*/ 1242134 h 1261184"/>
              <a:gd name="connsiteX28" fmla="*/ 329509 w 520906"/>
              <a:gd name="connsiteY28" fmla="*/ 1218321 h 1261184"/>
              <a:gd name="connsiteX29" fmla="*/ 279503 w 520906"/>
              <a:gd name="connsiteY29" fmla="*/ 1206415 h 1261184"/>
              <a:gd name="connsiteX30" fmla="*/ 222353 w 520906"/>
              <a:gd name="connsiteY30" fmla="*/ 1230228 h 1261184"/>
              <a:gd name="connsiteX31" fmla="*/ 196159 w 520906"/>
              <a:gd name="connsiteY31" fmla="*/ 1261184 h 1261184"/>
              <a:gd name="connsiteX0" fmla="*/ 246165 w 520906"/>
              <a:gd name="connsiteY0" fmla="*/ 58653 h 1261184"/>
              <a:gd name="connsiteX1" fmla="*/ 193778 w 520906"/>
              <a:gd name="connsiteY1" fmla="*/ 22934 h 1261184"/>
              <a:gd name="connsiteX2" fmla="*/ 141390 w 520906"/>
              <a:gd name="connsiteY2" fmla="*/ 1503 h 1261184"/>
              <a:gd name="connsiteX3" fmla="*/ 93765 w 520906"/>
              <a:gd name="connsiteY3" fmla="*/ 6266 h 1261184"/>
              <a:gd name="connsiteX4" fmla="*/ 60428 w 520906"/>
              <a:gd name="connsiteY4" fmla="*/ 41984 h 1261184"/>
              <a:gd name="connsiteX5" fmla="*/ 60428 w 520906"/>
              <a:gd name="connsiteY5" fmla="*/ 106278 h 1261184"/>
              <a:gd name="connsiteX6" fmla="*/ 77097 w 520906"/>
              <a:gd name="connsiteY6" fmla="*/ 165809 h 1261184"/>
              <a:gd name="connsiteX7" fmla="*/ 86622 w 520906"/>
              <a:gd name="connsiteY7" fmla="*/ 234865 h 1261184"/>
              <a:gd name="connsiteX8" fmla="*/ 48521 w 520906"/>
              <a:gd name="connsiteY8" fmla="*/ 296778 h 1261184"/>
              <a:gd name="connsiteX9" fmla="*/ 5660 w 520906"/>
              <a:gd name="connsiteY9" fmla="*/ 349165 h 1261184"/>
              <a:gd name="connsiteX10" fmla="*/ 5660 w 520906"/>
              <a:gd name="connsiteY10" fmla="*/ 420603 h 1261184"/>
              <a:gd name="connsiteX11" fmla="*/ 53284 w 520906"/>
              <a:gd name="connsiteY11" fmla="*/ 472990 h 1261184"/>
              <a:gd name="connsiteX12" fmla="*/ 129484 w 520906"/>
              <a:gd name="connsiteY12" fmla="*/ 513471 h 1261184"/>
              <a:gd name="connsiteX13" fmla="*/ 174728 w 520906"/>
              <a:gd name="connsiteY13" fmla="*/ 563478 h 1261184"/>
              <a:gd name="connsiteX14" fmla="*/ 174728 w 520906"/>
              <a:gd name="connsiteY14" fmla="*/ 649203 h 1261184"/>
              <a:gd name="connsiteX15" fmla="*/ 172347 w 520906"/>
              <a:gd name="connsiteY15" fmla="*/ 718259 h 1261184"/>
              <a:gd name="connsiteX16" fmla="*/ 212828 w 520906"/>
              <a:gd name="connsiteY16" fmla="*/ 784934 h 1261184"/>
              <a:gd name="connsiteX17" fmla="*/ 319984 w 520906"/>
              <a:gd name="connsiteY17" fmla="*/ 813509 h 1261184"/>
              <a:gd name="connsiteX18" fmla="*/ 396184 w 520906"/>
              <a:gd name="connsiteY18" fmla="*/ 825415 h 1261184"/>
              <a:gd name="connsiteX19" fmla="*/ 446190 w 520906"/>
              <a:gd name="connsiteY19" fmla="*/ 863515 h 1261184"/>
              <a:gd name="connsiteX20" fmla="*/ 448572 w 520906"/>
              <a:gd name="connsiteY20" fmla="*/ 925428 h 1261184"/>
              <a:gd name="connsiteX21" fmla="*/ 427140 w 520906"/>
              <a:gd name="connsiteY21" fmla="*/ 982578 h 1261184"/>
              <a:gd name="connsiteX22" fmla="*/ 434284 w 520906"/>
              <a:gd name="connsiteY22" fmla="*/ 1032584 h 1261184"/>
              <a:gd name="connsiteX23" fmla="*/ 472384 w 520906"/>
              <a:gd name="connsiteY23" fmla="*/ 1070684 h 1261184"/>
              <a:gd name="connsiteX24" fmla="*/ 515247 w 520906"/>
              <a:gd name="connsiteY24" fmla="*/ 1113546 h 1261184"/>
              <a:gd name="connsiteX25" fmla="*/ 515247 w 520906"/>
              <a:gd name="connsiteY25" fmla="*/ 1177840 h 1261184"/>
              <a:gd name="connsiteX26" fmla="*/ 467622 w 520906"/>
              <a:gd name="connsiteY26" fmla="*/ 1232609 h 1261184"/>
              <a:gd name="connsiteX27" fmla="*/ 396184 w 520906"/>
              <a:gd name="connsiteY27" fmla="*/ 1242134 h 1261184"/>
              <a:gd name="connsiteX28" fmla="*/ 329509 w 520906"/>
              <a:gd name="connsiteY28" fmla="*/ 1218321 h 1261184"/>
              <a:gd name="connsiteX29" fmla="*/ 277122 w 520906"/>
              <a:gd name="connsiteY29" fmla="*/ 1211178 h 1261184"/>
              <a:gd name="connsiteX30" fmla="*/ 222353 w 520906"/>
              <a:gd name="connsiteY30" fmla="*/ 1230228 h 1261184"/>
              <a:gd name="connsiteX31" fmla="*/ 196159 w 520906"/>
              <a:gd name="connsiteY31" fmla="*/ 1261184 h 1261184"/>
              <a:gd name="connsiteX0" fmla="*/ 246165 w 520906"/>
              <a:gd name="connsiteY0" fmla="*/ 58653 h 1261184"/>
              <a:gd name="connsiteX1" fmla="*/ 193778 w 520906"/>
              <a:gd name="connsiteY1" fmla="*/ 22934 h 1261184"/>
              <a:gd name="connsiteX2" fmla="*/ 141390 w 520906"/>
              <a:gd name="connsiteY2" fmla="*/ 1503 h 1261184"/>
              <a:gd name="connsiteX3" fmla="*/ 93765 w 520906"/>
              <a:gd name="connsiteY3" fmla="*/ 6266 h 1261184"/>
              <a:gd name="connsiteX4" fmla="*/ 60428 w 520906"/>
              <a:gd name="connsiteY4" fmla="*/ 41984 h 1261184"/>
              <a:gd name="connsiteX5" fmla="*/ 60428 w 520906"/>
              <a:gd name="connsiteY5" fmla="*/ 106278 h 1261184"/>
              <a:gd name="connsiteX6" fmla="*/ 77097 w 520906"/>
              <a:gd name="connsiteY6" fmla="*/ 165809 h 1261184"/>
              <a:gd name="connsiteX7" fmla="*/ 86622 w 520906"/>
              <a:gd name="connsiteY7" fmla="*/ 234865 h 1261184"/>
              <a:gd name="connsiteX8" fmla="*/ 48521 w 520906"/>
              <a:gd name="connsiteY8" fmla="*/ 296778 h 1261184"/>
              <a:gd name="connsiteX9" fmla="*/ 5660 w 520906"/>
              <a:gd name="connsiteY9" fmla="*/ 349165 h 1261184"/>
              <a:gd name="connsiteX10" fmla="*/ 5660 w 520906"/>
              <a:gd name="connsiteY10" fmla="*/ 420603 h 1261184"/>
              <a:gd name="connsiteX11" fmla="*/ 53284 w 520906"/>
              <a:gd name="connsiteY11" fmla="*/ 472990 h 1261184"/>
              <a:gd name="connsiteX12" fmla="*/ 129484 w 520906"/>
              <a:gd name="connsiteY12" fmla="*/ 513471 h 1261184"/>
              <a:gd name="connsiteX13" fmla="*/ 174728 w 520906"/>
              <a:gd name="connsiteY13" fmla="*/ 563478 h 1261184"/>
              <a:gd name="connsiteX14" fmla="*/ 174728 w 520906"/>
              <a:gd name="connsiteY14" fmla="*/ 649203 h 1261184"/>
              <a:gd name="connsiteX15" fmla="*/ 172347 w 520906"/>
              <a:gd name="connsiteY15" fmla="*/ 718259 h 1261184"/>
              <a:gd name="connsiteX16" fmla="*/ 219972 w 520906"/>
              <a:gd name="connsiteY16" fmla="*/ 782553 h 1261184"/>
              <a:gd name="connsiteX17" fmla="*/ 319984 w 520906"/>
              <a:gd name="connsiteY17" fmla="*/ 813509 h 1261184"/>
              <a:gd name="connsiteX18" fmla="*/ 396184 w 520906"/>
              <a:gd name="connsiteY18" fmla="*/ 825415 h 1261184"/>
              <a:gd name="connsiteX19" fmla="*/ 446190 w 520906"/>
              <a:gd name="connsiteY19" fmla="*/ 863515 h 1261184"/>
              <a:gd name="connsiteX20" fmla="*/ 448572 w 520906"/>
              <a:gd name="connsiteY20" fmla="*/ 925428 h 1261184"/>
              <a:gd name="connsiteX21" fmla="*/ 427140 w 520906"/>
              <a:gd name="connsiteY21" fmla="*/ 982578 h 1261184"/>
              <a:gd name="connsiteX22" fmla="*/ 434284 w 520906"/>
              <a:gd name="connsiteY22" fmla="*/ 1032584 h 1261184"/>
              <a:gd name="connsiteX23" fmla="*/ 472384 w 520906"/>
              <a:gd name="connsiteY23" fmla="*/ 1070684 h 1261184"/>
              <a:gd name="connsiteX24" fmla="*/ 515247 w 520906"/>
              <a:gd name="connsiteY24" fmla="*/ 1113546 h 1261184"/>
              <a:gd name="connsiteX25" fmla="*/ 515247 w 520906"/>
              <a:gd name="connsiteY25" fmla="*/ 1177840 h 1261184"/>
              <a:gd name="connsiteX26" fmla="*/ 467622 w 520906"/>
              <a:gd name="connsiteY26" fmla="*/ 1232609 h 1261184"/>
              <a:gd name="connsiteX27" fmla="*/ 396184 w 520906"/>
              <a:gd name="connsiteY27" fmla="*/ 1242134 h 1261184"/>
              <a:gd name="connsiteX28" fmla="*/ 329509 w 520906"/>
              <a:gd name="connsiteY28" fmla="*/ 1218321 h 1261184"/>
              <a:gd name="connsiteX29" fmla="*/ 277122 w 520906"/>
              <a:gd name="connsiteY29" fmla="*/ 1211178 h 1261184"/>
              <a:gd name="connsiteX30" fmla="*/ 222353 w 520906"/>
              <a:gd name="connsiteY30" fmla="*/ 1230228 h 1261184"/>
              <a:gd name="connsiteX31" fmla="*/ 196159 w 520906"/>
              <a:gd name="connsiteY31" fmla="*/ 1261184 h 1261184"/>
              <a:gd name="connsiteX0" fmla="*/ 253308 w 520906"/>
              <a:gd name="connsiteY0" fmla="*/ 61034 h 1261184"/>
              <a:gd name="connsiteX1" fmla="*/ 193778 w 520906"/>
              <a:gd name="connsiteY1" fmla="*/ 22934 h 1261184"/>
              <a:gd name="connsiteX2" fmla="*/ 141390 w 520906"/>
              <a:gd name="connsiteY2" fmla="*/ 1503 h 1261184"/>
              <a:gd name="connsiteX3" fmla="*/ 93765 w 520906"/>
              <a:gd name="connsiteY3" fmla="*/ 6266 h 1261184"/>
              <a:gd name="connsiteX4" fmla="*/ 60428 w 520906"/>
              <a:gd name="connsiteY4" fmla="*/ 41984 h 1261184"/>
              <a:gd name="connsiteX5" fmla="*/ 60428 w 520906"/>
              <a:gd name="connsiteY5" fmla="*/ 106278 h 1261184"/>
              <a:gd name="connsiteX6" fmla="*/ 77097 w 520906"/>
              <a:gd name="connsiteY6" fmla="*/ 165809 h 1261184"/>
              <a:gd name="connsiteX7" fmla="*/ 86622 w 520906"/>
              <a:gd name="connsiteY7" fmla="*/ 234865 h 1261184"/>
              <a:gd name="connsiteX8" fmla="*/ 48521 w 520906"/>
              <a:gd name="connsiteY8" fmla="*/ 296778 h 1261184"/>
              <a:gd name="connsiteX9" fmla="*/ 5660 w 520906"/>
              <a:gd name="connsiteY9" fmla="*/ 349165 h 1261184"/>
              <a:gd name="connsiteX10" fmla="*/ 5660 w 520906"/>
              <a:gd name="connsiteY10" fmla="*/ 420603 h 1261184"/>
              <a:gd name="connsiteX11" fmla="*/ 53284 w 520906"/>
              <a:gd name="connsiteY11" fmla="*/ 472990 h 1261184"/>
              <a:gd name="connsiteX12" fmla="*/ 129484 w 520906"/>
              <a:gd name="connsiteY12" fmla="*/ 513471 h 1261184"/>
              <a:gd name="connsiteX13" fmla="*/ 174728 w 520906"/>
              <a:gd name="connsiteY13" fmla="*/ 563478 h 1261184"/>
              <a:gd name="connsiteX14" fmla="*/ 174728 w 520906"/>
              <a:gd name="connsiteY14" fmla="*/ 649203 h 1261184"/>
              <a:gd name="connsiteX15" fmla="*/ 172347 w 520906"/>
              <a:gd name="connsiteY15" fmla="*/ 718259 h 1261184"/>
              <a:gd name="connsiteX16" fmla="*/ 219972 w 520906"/>
              <a:gd name="connsiteY16" fmla="*/ 782553 h 1261184"/>
              <a:gd name="connsiteX17" fmla="*/ 319984 w 520906"/>
              <a:gd name="connsiteY17" fmla="*/ 813509 h 1261184"/>
              <a:gd name="connsiteX18" fmla="*/ 396184 w 520906"/>
              <a:gd name="connsiteY18" fmla="*/ 825415 h 1261184"/>
              <a:gd name="connsiteX19" fmla="*/ 446190 w 520906"/>
              <a:gd name="connsiteY19" fmla="*/ 863515 h 1261184"/>
              <a:gd name="connsiteX20" fmla="*/ 448572 w 520906"/>
              <a:gd name="connsiteY20" fmla="*/ 925428 h 1261184"/>
              <a:gd name="connsiteX21" fmla="*/ 427140 w 520906"/>
              <a:gd name="connsiteY21" fmla="*/ 982578 h 1261184"/>
              <a:gd name="connsiteX22" fmla="*/ 434284 w 520906"/>
              <a:gd name="connsiteY22" fmla="*/ 1032584 h 1261184"/>
              <a:gd name="connsiteX23" fmla="*/ 472384 w 520906"/>
              <a:gd name="connsiteY23" fmla="*/ 1070684 h 1261184"/>
              <a:gd name="connsiteX24" fmla="*/ 515247 w 520906"/>
              <a:gd name="connsiteY24" fmla="*/ 1113546 h 1261184"/>
              <a:gd name="connsiteX25" fmla="*/ 515247 w 520906"/>
              <a:gd name="connsiteY25" fmla="*/ 1177840 h 1261184"/>
              <a:gd name="connsiteX26" fmla="*/ 467622 w 520906"/>
              <a:gd name="connsiteY26" fmla="*/ 1232609 h 1261184"/>
              <a:gd name="connsiteX27" fmla="*/ 396184 w 520906"/>
              <a:gd name="connsiteY27" fmla="*/ 1242134 h 1261184"/>
              <a:gd name="connsiteX28" fmla="*/ 329509 w 520906"/>
              <a:gd name="connsiteY28" fmla="*/ 1218321 h 1261184"/>
              <a:gd name="connsiteX29" fmla="*/ 277122 w 520906"/>
              <a:gd name="connsiteY29" fmla="*/ 1211178 h 1261184"/>
              <a:gd name="connsiteX30" fmla="*/ 222353 w 520906"/>
              <a:gd name="connsiteY30" fmla="*/ 1230228 h 1261184"/>
              <a:gd name="connsiteX31" fmla="*/ 196159 w 520906"/>
              <a:gd name="connsiteY31" fmla="*/ 1261184 h 1261184"/>
              <a:gd name="connsiteX0" fmla="*/ 258070 w 520906"/>
              <a:gd name="connsiteY0" fmla="*/ 61034 h 1261184"/>
              <a:gd name="connsiteX1" fmla="*/ 193778 w 520906"/>
              <a:gd name="connsiteY1" fmla="*/ 22934 h 1261184"/>
              <a:gd name="connsiteX2" fmla="*/ 141390 w 520906"/>
              <a:gd name="connsiteY2" fmla="*/ 1503 h 1261184"/>
              <a:gd name="connsiteX3" fmla="*/ 93765 w 520906"/>
              <a:gd name="connsiteY3" fmla="*/ 6266 h 1261184"/>
              <a:gd name="connsiteX4" fmla="*/ 60428 w 520906"/>
              <a:gd name="connsiteY4" fmla="*/ 41984 h 1261184"/>
              <a:gd name="connsiteX5" fmla="*/ 60428 w 520906"/>
              <a:gd name="connsiteY5" fmla="*/ 106278 h 1261184"/>
              <a:gd name="connsiteX6" fmla="*/ 77097 w 520906"/>
              <a:gd name="connsiteY6" fmla="*/ 165809 h 1261184"/>
              <a:gd name="connsiteX7" fmla="*/ 86622 w 520906"/>
              <a:gd name="connsiteY7" fmla="*/ 234865 h 1261184"/>
              <a:gd name="connsiteX8" fmla="*/ 48521 w 520906"/>
              <a:gd name="connsiteY8" fmla="*/ 296778 h 1261184"/>
              <a:gd name="connsiteX9" fmla="*/ 5660 w 520906"/>
              <a:gd name="connsiteY9" fmla="*/ 349165 h 1261184"/>
              <a:gd name="connsiteX10" fmla="*/ 5660 w 520906"/>
              <a:gd name="connsiteY10" fmla="*/ 420603 h 1261184"/>
              <a:gd name="connsiteX11" fmla="*/ 53284 w 520906"/>
              <a:gd name="connsiteY11" fmla="*/ 472990 h 1261184"/>
              <a:gd name="connsiteX12" fmla="*/ 129484 w 520906"/>
              <a:gd name="connsiteY12" fmla="*/ 513471 h 1261184"/>
              <a:gd name="connsiteX13" fmla="*/ 174728 w 520906"/>
              <a:gd name="connsiteY13" fmla="*/ 563478 h 1261184"/>
              <a:gd name="connsiteX14" fmla="*/ 174728 w 520906"/>
              <a:gd name="connsiteY14" fmla="*/ 649203 h 1261184"/>
              <a:gd name="connsiteX15" fmla="*/ 172347 w 520906"/>
              <a:gd name="connsiteY15" fmla="*/ 718259 h 1261184"/>
              <a:gd name="connsiteX16" fmla="*/ 219972 w 520906"/>
              <a:gd name="connsiteY16" fmla="*/ 782553 h 1261184"/>
              <a:gd name="connsiteX17" fmla="*/ 319984 w 520906"/>
              <a:gd name="connsiteY17" fmla="*/ 813509 h 1261184"/>
              <a:gd name="connsiteX18" fmla="*/ 396184 w 520906"/>
              <a:gd name="connsiteY18" fmla="*/ 825415 h 1261184"/>
              <a:gd name="connsiteX19" fmla="*/ 446190 w 520906"/>
              <a:gd name="connsiteY19" fmla="*/ 863515 h 1261184"/>
              <a:gd name="connsiteX20" fmla="*/ 448572 w 520906"/>
              <a:gd name="connsiteY20" fmla="*/ 925428 h 1261184"/>
              <a:gd name="connsiteX21" fmla="*/ 427140 w 520906"/>
              <a:gd name="connsiteY21" fmla="*/ 982578 h 1261184"/>
              <a:gd name="connsiteX22" fmla="*/ 434284 w 520906"/>
              <a:gd name="connsiteY22" fmla="*/ 1032584 h 1261184"/>
              <a:gd name="connsiteX23" fmla="*/ 472384 w 520906"/>
              <a:gd name="connsiteY23" fmla="*/ 1070684 h 1261184"/>
              <a:gd name="connsiteX24" fmla="*/ 515247 w 520906"/>
              <a:gd name="connsiteY24" fmla="*/ 1113546 h 1261184"/>
              <a:gd name="connsiteX25" fmla="*/ 515247 w 520906"/>
              <a:gd name="connsiteY25" fmla="*/ 1177840 h 1261184"/>
              <a:gd name="connsiteX26" fmla="*/ 467622 w 520906"/>
              <a:gd name="connsiteY26" fmla="*/ 1232609 h 1261184"/>
              <a:gd name="connsiteX27" fmla="*/ 396184 w 520906"/>
              <a:gd name="connsiteY27" fmla="*/ 1242134 h 1261184"/>
              <a:gd name="connsiteX28" fmla="*/ 329509 w 520906"/>
              <a:gd name="connsiteY28" fmla="*/ 1218321 h 1261184"/>
              <a:gd name="connsiteX29" fmla="*/ 277122 w 520906"/>
              <a:gd name="connsiteY29" fmla="*/ 1211178 h 1261184"/>
              <a:gd name="connsiteX30" fmla="*/ 222353 w 520906"/>
              <a:gd name="connsiteY30" fmla="*/ 1230228 h 1261184"/>
              <a:gd name="connsiteX31" fmla="*/ 196159 w 520906"/>
              <a:gd name="connsiteY31" fmla="*/ 1261184 h 126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20906" h="1261184">
                <a:moveTo>
                  <a:pt x="258070" y="61034"/>
                </a:moveTo>
                <a:cubicBezTo>
                  <a:pt x="240607" y="47937"/>
                  <a:pt x="213225" y="32856"/>
                  <a:pt x="193778" y="22934"/>
                </a:cubicBezTo>
                <a:cubicBezTo>
                  <a:pt x="174331" y="13012"/>
                  <a:pt x="158059" y="4281"/>
                  <a:pt x="141390" y="1503"/>
                </a:cubicBezTo>
                <a:cubicBezTo>
                  <a:pt x="124721" y="-1275"/>
                  <a:pt x="107259" y="-481"/>
                  <a:pt x="93765" y="6266"/>
                </a:cubicBezTo>
                <a:cubicBezTo>
                  <a:pt x="80271" y="13013"/>
                  <a:pt x="65984" y="25315"/>
                  <a:pt x="60428" y="41984"/>
                </a:cubicBezTo>
                <a:cubicBezTo>
                  <a:pt x="54872" y="58653"/>
                  <a:pt x="57650" y="85641"/>
                  <a:pt x="60428" y="106278"/>
                </a:cubicBezTo>
                <a:cubicBezTo>
                  <a:pt x="63206" y="126916"/>
                  <a:pt x="72731" y="144378"/>
                  <a:pt x="77097" y="165809"/>
                </a:cubicBezTo>
                <a:cubicBezTo>
                  <a:pt x="81463" y="187240"/>
                  <a:pt x="91385" y="213037"/>
                  <a:pt x="86622" y="234865"/>
                </a:cubicBezTo>
                <a:cubicBezTo>
                  <a:pt x="81859" y="256693"/>
                  <a:pt x="62015" y="277728"/>
                  <a:pt x="48521" y="296778"/>
                </a:cubicBezTo>
                <a:cubicBezTo>
                  <a:pt x="35027" y="315828"/>
                  <a:pt x="12804" y="328528"/>
                  <a:pt x="5660" y="349165"/>
                </a:cubicBezTo>
                <a:cubicBezTo>
                  <a:pt x="-1484" y="369803"/>
                  <a:pt x="-2277" y="399966"/>
                  <a:pt x="5660" y="420603"/>
                </a:cubicBezTo>
                <a:cubicBezTo>
                  <a:pt x="13597" y="441240"/>
                  <a:pt x="32647" y="457512"/>
                  <a:pt x="53284" y="472990"/>
                </a:cubicBezTo>
                <a:cubicBezTo>
                  <a:pt x="73921" y="488468"/>
                  <a:pt x="109243" y="498390"/>
                  <a:pt x="129484" y="513471"/>
                </a:cubicBezTo>
                <a:cubicBezTo>
                  <a:pt x="149725" y="528552"/>
                  <a:pt x="167187" y="540856"/>
                  <a:pt x="174728" y="563478"/>
                </a:cubicBezTo>
                <a:cubicBezTo>
                  <a:pt x="182269" y="586100"/>
                  <a:pt x="175125" y="623406"/>
                  <a:pt x="174728" y="649203"/>
                </a:cubicBezTo>
                <a:cubicBezTo>
                  <a:pt x="174331" y="675000"/>
                  <a:pt x="164806" y="696034"/>
                  <a:pt x="172347" y="718259"/>
                </a:cubicBezTo>
                <a:cubicBezTo>
                  <a:pt x="179888" y="740484"/>
                  <a:pt x="195366" y="766678"/>
                  <a:pt x="219972" y="782553"/>
                </a:cubicBezTo>
                <a:cubicBezTo>
                  <a:pt x="244578" y="798428"/>
                  <a:pt x="290615" y="806365"/>
                  <a:pt x="319984" y="813509"/>
                </a:cubicBezTo>
                <a:cubicBezTo>
                  <a:pt x="349353" y="820653"/>
                  <a:pt x="375150" y="817081"/>
                  <a:pt x="396184" y="825415"/>
                </a:cubicBezTo>
                <a:cubicBezTo>
                  <a:pt x="417218" y="833749"/>
                  <a:pt x="437459" y="846846"/>
                  <a:pt x="446190" y="863515"/>
                </a:cubicBezTo>
                <a:cubicBezTo>
                  <a:pt x="454921" y="880184"/>
                  <a:pt x="451747" y="905584"/>
                  <a:pt x="448572" y="925428"/>
                </a:cubicBezTo>
                <a:cubicBezTo>
                  <a:pt x="445397" y="945272"/>
                  <a:pt x="429521" y="964719"/>
                  <a:pt x="427140" y="982578"/>
                </a:cubicBezTo>
                <a:cubicBezTo>
                  <a:pt x="424759" y="1000437"/>
                  <a:pt x="426743" y="1017900"/>
                  <a:pt x="434284" y="1032584"/>
                </a:cubicBezTo>
                <a:cubicBezTo>
                  <a:pt x="441825" y="1047268"/>
                  <a:pt x="458890" y="1057190"/>
                  <a:pt x="472384" y="1070684"/>
                </a:cubicBezTo>
                <a:cubicBezTo>
                  <a:pt x="485878" y="1084178"/>
                  <a:pt x="508103" y="1095687"/>
                  <a:pt x="515247" y="1113546"/>
                </a:cubicBezTo>
                <a:cubicBezTo>
                  <a:pt x="522391" y="1131405"/>
                  <a:pt x="523184" y="1157996"/>
                  <a:pt x="515247" y="1177840"/>
                </a:cubicBezTo>
                <a:cubicBezTo>
                  <a:pt x="507310" y="1197684"/>
                  <a:pt x="487466" y="1221893"/>
                  <a:pt x="467622" y="1232609"/>
                </a:cubicBezTo>
                <a:cubicBezTo>
                  <a:pt x="447778" y="1243325"/>
                  <a:pt x="419203" y="1244515"/>
                  <a:pt x="396184" y="1242134"/>
                </a:cubicBezTo>
                <a:cubicBezTo>
                  <a:pt x="373165" y="1239753"/>
                  <a:pt x="349353" y="1223480"/>
                  <a:pt x="329509" y="1218321"/>
                </a:cubicBezTo>
                <a:cubicBezTo>
                  <a:pt x="309665" y="1213162"/>
                  <a:pt x="294981" y="1209194"/>
                  <a:pt x="277122" y="1211178"/>
                </a:cubicBezTo>
                <a:cubicBezTo>
                  <a:pt x="259263" y="1213162"/>
                  <a:pt x="235847" y="1221894"/>
                  <a:pt x="222353" y="1230228"/>
                </a:cubicBezTo>
                <a:cubicBezTo>
                  <a:pt x="208859" y="1238562"/>
                  <a:pt x="202310" y="1250468"/>
                  <a:pt x="196159" y="1261184"/>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23">
            <a:extLst>
              <a:ext uri="{FF2B5EF4-FFF2-40B4-BE49-F238E27FC236}">
                <a16:creationId xmlns:a16="http://schemas.microsoft.com/office/drawing/2014/main" id="{9AD1B1E6-FED9-6CCC-1F9A-41CF57423D2B}"/>
              </a:ext>
            </a:extLst>
          </p:cNvPr>
          <p:cNvSpPr/>
          <p:nvPr/>
        </p:nvSpPr>
        <p:spPr>
          <a:xfrm>
            <a:off x="7452475" y="1928813"/>
            <a:ext cx="558648" cy="1252537"/>
          </a:xfrm>
          <a:custGeom>
            <a:avLst/>
            <a:gdLst>
              <a:gd name="connsiteX0" fmla="*/ 302193 w 559965"/>
              <a:gd name="connsiteY0" fmla="*/ 1247775 h 1247775"/>
              <a:gd name="connsiteX1" fmla="*/ 359343 w 559965"/>
              <a:gd name="connsiteY1" fmla="*/ 1235868 h 1247775"/>
              <a:gd name="connsiteX2" fmla="*/ 385537 w 559965"/>
              <a:gd name="connsiteY2" fmla="*/ 1204912 h 1247775"/>
              <a:gd name="connsiteX3" fmla="*/ 404587 w 559965"/>
              <a:gd name="connsiteY3" fmla="*/ 1157287 h 1247775"/>
              <a:gd name="connsiteX4" fmla="*/ 433162 w 559965"/>
              <a:gd name="connsiteY4" fmla="*/ 1104900 h 1247775"/>
              <a:gd name="connsiteX5" fmla="*/ 485549 w 559965"/>
              <a:gd name="connsiteY5" fmla="*/ 1057275 h 1247775"/>
              <a:gd name="connsiteX6" fmla="*/ 542699 w 559965"/>
              <a:gd name="connsiteY6" fmla="*/ 1019175 h 1247775"/>
              <a:gd name="connsiteX7" fmla="*/ 559368 w 559965"/>
              <a:gd name="connsiteY7" fmla="*/ 962025 h 1247775"/>
              <a:gd name="connsiteX8" fmla="*/ 526031 w 559965"/>
              <a:gd name="connsiteY8" fmla="*/ 909637 h 1247775"/>
              <a:gd name="connsiteX9" fmla="*/ 476024 w 559965"/>
              <a:gd name="connsiteY9" fmla="*/ 892968 h 1247775"/>
              <a:gd name="connsiteX10" fmla="*/ 390299 w 559965"/>
              <a:gd name="connsiteY10" fmla="*/ 871537 h 1247775"/>
              <a:gd name="connsiteX11" fmla="*/ 330768 w 559965"/>
              <a:gd name="connsiteY11" fmla="*/ 838200 h 1247775"/>
              <a:gd name="connsiteX12" fmla="*/ 326006 w 559965"/>
              <a:gd name="connsiteY12" fmla="*/ 783431 h 1247775"/>
              <a:gd name="connsiteX13" fmla="*/ 333149 w 559965"/>
              <a:gd name="connsiteY13" fmla="*/ 719137 h 1247775"/>
              <a:gd name="connsiteX14" fmla="*/ 321243 w 559965"/>
              <a:gd name="connsiteY14" fmla="*/ 666750 h 1247775"/>
              <a:gd name="connsiteX15" fmla="*/ 278381 w 559965"/>
              <a:gd name="connsiteY15" fmla="*/ 628650 h 1247775"/>
              <a:gd name="connsiteX16" fmla="*/ 185512 w 559965"/>
              <a:gd name="connsiteY16" fmla="*/ 600075 h 1247775"/>
              <a:gd name="connsiteX17" fmla="*/ 109312 w 559965"/>
              <a:gd name="connsiteY17" fmla="*/ 561975 h 1247775"/>
              <a:gd name="connsiteX18" fmla="*/ 80737 w 559965"/>
              <a:gd name="connsiteY18" fmla="*/ 488156 h 1247775"/>
              <a:gd name="connsiteX19" fmla="*/ 99787 w 559965"/>
              <a:gd name="connsiteY19" fmla="*/ 433387 h 1247775"/>
              <a:gd name="connsiteX20" fmla="*/ 125981 w 559965"/>
              <a:gd name="connsiteY20" fmla="*/ 381000 h 1247775"/>
              <a:gd name="connsiteX21" fmla="*/ 130743 w 559965"/>
              <a:gd name="connsiteY21" fmla="*/ 319087 h 1247775"/>
              <a:gd name="connsiteX22" fmla="*/ 92643 w 559965"/>
              <a:gd name="connsiteY22" fmla="*/ 264318 h 1247775"/>
              <a:gd name="connsiteX23" fmla="*/ 28349 w 559965"/>
              <a:gd name="connsiteY23" fmla="*/ 214312 h 1247775"/>
              <a:gd name="connsiteX24" fmla="*/ 2156 w 559965"/>
              <a:gd name="connsiteY24" fmla="*/ 161925 h 1247775"/>
              <a:gd name="connsiteX25" fmla="*/ 6918 w 559965"/>
              <a:gd name="connsiteY25" fmla="*/ 107156 h 1247775"/>
              <a:gd name="connsiteX26" fmla="*/ 49781 w 559965"/>
              <a:gd name="connsiteY26" fmla="*/ 73818 h 1247775"/>
              <a:gd name="connsiteX27" fmla="*/ 106931 w 559965"/>
              <a:gd name="connsiteY27" fmla="*/ 47625 h 1247775"/>
              <a:gd name="connsiteX28" fmla="*/ 164081 w 559965"/>
              <a:gd name="connsiteY28" fmla="*/ 30956 h 1247775"/>
              <a:gd name="connsiteX29" fmla="*/ 206943 w 559965"/>
              <a:gd name="connsiteY29" fmla="*/ 11906 h 1247775"/>
              <a:gd name="connsiteX30" fmla="*/ 259331 w 559965"/>
              <a:gd name="connsiteY30" fmla="*/ 0 h 1247775"/>
              <a:gd name="connsiteX0" fmla="*/ 300876 w 558648"/>
              <a:gd name="connsiteY0" fmla="*/ 1247775 h 1247775"/>
              <a:gd name="connsiteX1" fmla="*/ 358026 w 558648"/>
              <a:gd name="connsiteY1" fmla="*/ 1235868 h 1247775"/>
              <a:gd name="connsiteX2" fmla="*/ 384220 w 558648"/>
              <a:gd name="connsiteY2" fmla="*/ 1204912 h 1247775"/>
              <a:gd name="connsiteX3" fmla="*/ 403270 w 558648"/>
              <a:gd name="connsiteY3" fmla="*/ 1157287 h 1247775"/>
              <a:gd name="connsiteX4" fmla="*/ 431845 w 558648"/>
              <a:gd name="connsiteY4" fmla="*/ 1104900 h 1247775"/>
              <a:gd name="connsiteX5" fmla="*/ 484232 w 558648"/>
              <a:gd name="connsiteY5" fmla="*/ 1057275 h 1247775"/>
              <a:gd name="connsiteX6" fmla="*/ 541382 w 558648"/>
              <a:gd name="connsiteY6" fmla="*/ 1019175 h 1247775"/>
              <a:gd name="connsiteX7" fmla="*/ 558051 w 558648"/>
              <a:gd name="connsiteY7" fmla="*/ 962025 h 1247775"/>
              <a:gd name="connsiteX8" fmla="*/ 524714 w 558648"/>
              <a:gd name="connsiteY8" fmla="*/ 909637 h 1247775"/>
              <a:gd name="connsiteX9" fmla="*/ 474707 w 558648"/>
              <a:gd name="connsiteY9" fmla="*/ 892968 h 1247775"/>
              <a:gd name="connsiteX10" fmla="*/ 388982 w 558648"/>
              <a:gd name="connsiteY10" fmla="*/ 871537 h 1247775"/>
              <a:gd name="connsiteX11" fmla="*/ 329451 w 558648"/>
              <a:gd name="connsiteY11" fmla="*/ 838200 h 1247775"/>
              <a:gd name="connsiteX12" fmla="*/ 324689 w 558648"/>
              <a:gd name="connsiteY12" fmla="*/ 783431 h 1247775"/>
              <a:gd name="connsiteX13" fmla="*/ 331832 w 558648"/>
              <a:gd name="connsiteY13" fmla="*/ 719137 h 1247775"/>
              <a:gd name="connsiteX14" fmla="*/ 319926 w 558648"/>
              <a:gd name="connsiteY14" fmla="*/ 666750 h 1247775"/>
              <a:gd name="connsiteX15" fmla="*/ 277064 w 558648"/>
              <a:gd name="connsiteY15" fmla="*/ 628650 h 1247775"/>
              <a:gd name="connsiteX16" fmla="*/ 184195 w 558648"/>
              <a:gd name="connsiteY16" fmla="*/ 600075 h 1247775"/>
              <a:gd name="connsiteX17" fmla="*/ 107995 w 558648"/>
              <a:gd name="connsiteY17" fmla="*/ 561975 h 1247775"/>
              <a:gd name="connsiteX18" fmla="*/ 79420 w 558648"/>
              <a:gd name="connsiteY18" fmla="*/ 488156 h 1247775"/>
              <a:gd name="connsiteX19" fmla="*/ 98470 w 558648"/>
              <a:gd name="connsiteY19" fmla="*/ 433387 h 1247775"/>
              <a:gd name="connsiteX20" fmla="*/ 124664 w 558648"/>
              <a:gd name="connsiteY20" fmla="*/ 381000 h 1247775"/>
              <a:gd name="connsiteX21" fmla="*/ 129426 w 558648"/>
              <a:gd name="connsiteY21" fmla="*/ 319087 h 1247775"/>
              <a:gd name="connsiteX22" fmla="*/ 91326 w 558648"/>
              <a:gd name="connsiteY22" fmla="*/ 264318 h 1247775"/>
              <a:gd name="connsiteX23" fmla="*/ 27032 w 558648"/>
              <a:gd name="connsiteY23" fmla="*/ 214312 h 1247775"/>
              <a:gd name="connsiteX24" fmla="*/ 839 w 558648"/>
              <a:gd name="connsiteY24" fmla="*/ 161925 h 1247775"/>
              <a:gd name="connsiteX25" fmla="*/ 10363 w 558648"/>
              <a:gd name="connsiteY25" fmla="*/ 109537 h 1247775"/>
              <a:gd name="connsiteX26" fmla="*/ 48464 w 558648"/>
              <a:gd name="connsiteY26" fmla="*/ 73818 h 1247775"/>
              <a:gd name="connsiteX27" fmla="*/ 105614 w 558648"/>
              <a:gd name="connsiteY27" fmla="*/ 47625 h 1247775"/>
              <a:gd name="connsiteX28" fmla="*/ 162764 w 558648"/>
              <a:gd name="connsiteY28" fmla="*/ 30956 h 1247775"/>
              <a:gd name="connsiteX29" fmla="*/ 205626 w 558648"/>
              <a:gd name="connsiteY29" fmla="*/ 11906 h 1247775"/>
              <a:gd name="connsiteX30" fmla="*/ 258014 w 558648"/>
              <a:gd name="connsiteY30" fmla="*/ 0 h 1247775"/>
              <a:gd name="connsiteX0" fmla="*/ 300876 w 558648"/>
              <a:gd name="connsiteY0" fmla="*/ 1247775 h 1247775"/>
              <a:gd name="connsiteX1" fmla="*/ 358026 w 558648"/>
              <a:gd name="connsiteY1" fmla="*/ 1235868 h 1247775"/>
              <a:gd name="connsiteX2" fmla="*/ 384220 w 558648"/>
              <a:gd name="connsiteY2" fmla="*/ 1204912 h 1247775"/>
              <a:gd name="connsiteX3" fmla="*/ 403270 w 558648"/>
              <a:gd name="connsiteY3" fmla="*/ 1157287 h 1247775"/>
              <a:gd name="connsiteX4" fmla="*/ 431845 w 558648"/>
              <a:gd name="connsiteY4" fmla="*/ 1104900 h 1247775"/>
              <a:gd name="connsiteX5" fmla="*/ 484232 w 558648"/>
              <a:gd name="connsiteY5" fmla="*/ 1057275 h 1247775"/>
              <a:gd name="connsiteX6" fmla="*/ 541382 w 558648"/>
              <a:gd name="connsiteY6" fmla="*/ 1019175 h 1247775"/>
              <a:gd name="connsiteX7" fmla="*/ 558051 w 558648"/>
              <a:gd name="connsiteY7" fmla="*/ 962025 h 1247775"/>
              <a:gd name="connsiteX8" fmla="*/ 524714 w 558648"/>
              <a:gd name="connsiteY8" fmla="*/ 909637 h 1247775"/>
              <a:gd name="connsiteX9" fmla="*/ 474707 w 558648"/>
              <a:gd name="connsiteY9" fmla="*/ 892968 h 1247775"/>
              <a:gd name="connsiteX10" fmla="*/ 388982 w 558648"/>
              <a:gd name="connsiteY10" fmla="*/ 871537 h 1247775"/>
              <a:gd name="connsiteX11" fmla="*/ 329451 w 558648"/>
              <a:gd name="connsiteY11" fmla="*/ 838200 h 1247775"/>
              <a:gd name="connsiteX12" fmla="*/ 324689 w 558648"/>
              <a:gd name="connsiteY12" fmla="*/ 783431 h 1247775"/>
              <a:gd name="connsiteX13" fmla="*/ 331832 w 558648"/>
              <a:gd name="connsiteY13" fmla="*/ 719137 h 1247775"/>
              <a:gd name="connsiteX14" fmla="*/ 319926 w 558648"/>
              <a:gd name="connsiteY14" fmla="*/ 666750 h 1247775"/>
              <a:gd name="connsiteX15" fmla="*/ 277064 w 558648"/>
              <a:gd name="connsiteY15" fmla="*/ 628650 h 1247775"/>
              <a:gd name="connsiteX16" fmla="*/ 184195 w 558648"/>
              <a:gd name="connsiteY16" fmla="*/ 600075 h 1247775"/>
              <a:gd name="connsiteX17" fmla="*/ 107995 w 558648"/>
              <a:gd name="connsiteY17" fmla="*/ 561975 h 1247775"/>
              <a:gd name="connsiteX18" fmla="*/ 84183 w 558648"/>
              <a:gd name="connsiteY18" fmla="*/ 497681 h 1247775"/>
              <a:gd name="connsiteX19" fmla="*/ 98470 w 558648"/>
              <a:gd name="connsiteY19" fmla="*/ 433387 h 1247775"/>
              <a:gd name="connsiteX20" fmla="*/ 124664 w 558648"/>
              <a:gd name="connsiteY20" fmla="*/ 381000 h 1247775"/>
              <a:gd name="connsiteX21" fmla="*/ 129426 w 558648"/>
              <a:gd name="connsiteY21" fmla="*/ 319087 h 1247775"/>
              <a:gd name="connsiteX22" fmla="*/ 91326 w 558648"/>
              <a:gd name="connsiteY22" fmla="*/ 264318 h 1247775"/>
              <a:gd name="connsiteX23" fmla="*/ 27032 w 558648"/>
              <a:gd name="connsiteY23" fmla="*/ 214312 h 1247775"/>
              <a:gd name="connsiteX24" fmla="*/ 839 w 558648"/>
              <a:gd name="connsiteY24" fmla="*/ 161925 h 1247775"/>
              <a:gd name="connsiteX25" fmla="*/ 10363 w 558648"/>
              <a:gd name="connsiteY25" fmla="*/ 109537 h 1247775"/>
              <a:gd name="connsiteX26" fmla="*/ 48464 w 558648"/>
              <a:gd name="connsiteY26" fmla="*/ 73818 h 1247775"/>
              <a:gd name="connsiteX27" fmla="*/ 105614 w 558648"/>
              <a:gd name="connsiteY27" fmla="*/ 47625 h 1247775"/>
              <a:gd name="connsiteX28" fmla="*/ 162764 w 558648"/>
              <a:gd name="connsiteY28" fmla="*/ 30956 h 1247775"/>
              <a:gd name="connsiteX29" fmla="*/ 205626 w 558648"/>
              <a:gd name="connsiteY29" fmla="*/ 11906 h 1247775"/>
              <a:gd name="connsiteX30" fmla="*/ 258014 w 558648"/>
              <a:gd name="connsiteY30" fmla="*/ 0 h 1247775"/>
              <a:gd name="connsiteX0" fmla="*/ 300876 w 558648"/>
              <a:gd name="connsiteY0" fmla="*/ 1247775 h 1247775"/>
              <a:gd name="connsiteX1" fmla="*/ 358026 w 558648"/>
              <a:gd name="connsiteY1" fmla="*/ 1235868 h 1247775"/>
              <a:gd name="connsiteX2" fmla="*/ 384220 w 558648"/>
              <a:gd name="connsiteY2" fmla="*/ 1204912 h 1247775"/>
              <a:gd name="connsiteX3" fmla="*/ 403270 w 558648"/>
              <a:gd name="connsiteY3" fmla="*/ 1157287 h 1247775"/>
              <a:gd name="connsiteX4" fmla="*/ 431845 w 558648"/>
              <a:gd name="connsiteY4" fmla="*/ 1104900 h 1247775"/>
              <a:gd name="connsiteX5" fmla="*/ 484232 w 558648"/>
              <a:gd name="connsiteY5" fmla="*/ 1057275 h 1247775"/>
              <a:gd name="connsiteX6" fmla="*/ 541382 w 558648"/>
              <a:gd name="connsiteY6" fmla="*/ 1019175 h 1247775"/>
              <a:gd name="connsiteX7" fmla="*/ 558051 w 558648"/>
              <a:gd name="connsiteY7" fmla="*/ 962025 h 1247775"/>
              <a:gd name="connsiteX8" fmla="*/ 524714 w 558648"/>
              <a:gd name="connsiteY8" fmla="*/ 909637 h 1247775"/>
              <a:gd name="connsiteX9" fmla="*/ 474707 w 558648"/>
              <a:gd name="connsiteY9" fmla="*/ 892968 h 1247775"/>
              <a:gd name="connsiteX10" fmla="*/ 388982 w 558648"/>
              <a:gd name="connsiteY10" fmla="*/ 871537 h 1247775"/>
              <a:gd name="connsiteX11" fmla="*/ 338976 w 558648"/>
              <a:gd name="connsiteY11" fmla="*/ 842963 h 1247775"/>
              <a:gd name="connsiteX12" fmla="*/ 324689 w 558648"/>
              <a:gd name="connsiteY12" fmla="*/ 783431 h 1247775"/>
              <a:gd name="connsiteX13" fmla="*/ 331832 w 558648"/>
              <a:gd name="connsiteY13" fmla="*/ 719137 h 1247775"/>
              <a:gd name="connsiteX14" fmla="*/ 319926 w 558648"/>
              <a:gd name="connsiteY14" fmla="*/ 666750 h 1247775"/>
              <a:gd name="connsiteX15" fmla="*/ 277064 w 558648"/>
              <a:gd name="connsiteY15" fmla="*/ 628650 h 1247775"/>
              <a:gd name="connsiteX16" fmla="*/ 184195 w 558648"/>
              <a:gd name="connsiteY16" fmla="*/ 600075 h 1247775"/>
              <a:gd name="connsiteX17" fmla="*/ 107995 w 558648"/>
              <a:gd name="connsiteY17" fmla="*/ 561975 h 1247775"/>
              <a:gd name="connsiteX18" fmla="*/ 84183 w 558648"/>
              <a:gd name="connsiteY18" fmla="*/ 497681 h 1247775"/>
              <a:gd name="connsiteX19" fmla="*/ 98470 w 558648"/>
              <a:gd name="connsiteY19" fmla="*/ 433387 h 1247775"/>
              <a:gd name="connsiteX20" fmla="*/ 124664 w 558648"/>
              <a:gd name="connsiteY20" fmla="*/ 381000 h 1247775"/>
              <a:gd name="connsiteX21" fmla="*/ 129426 w 558648"/>
              <a:gd name="connsiteY21" fmla="*/ 319087 h 1247775"/>
              <a:gd name="connsiteX22" fmla="*/ 91326 w 558648"/>
              <a:gd name="connsiteY22" fmla="*/ 264318 h 1247775"/>
              <a:gd name="connsiteX23" fmla="*/ 27032 w 558648"/>
              <a:gd name="connsiteY23" fmla="*/ 214312 h 1247775"/>
              <a:gd name="connsiteX24" fmla="*/ 839 w 558648"/>
              <a:gd name="connsiteY24" fmla="*/ 161925 h 1247775"/>
              <a:gd name="connsiteX25" fmla="*/ 10363 w 558648"/>
              <a:gd name="connsiteY25" fmla="*/ 109537 h 1247775"/>
              <a:gd name="connsiteX26" fmla="*/ 48464 w 558648"/>
              <a:gd name="connsiteY26" fmla="*/ 73818 h 1247775"/>
              <a:gd name="connsiteX27" fmla="*/ 105614 w 558648"/>
              <a:gd name="connsiteY27" fmla="*/ 47625 h 1247775"/>
              <a:gd name="connsiteX28" fmla="*/ 162764 w 558648"/>
              <a:gd name="connsiteY28" fmla="*/ 30956 h 1247775"/>
              <a:gd name="connsiteX29" fmla="*/ 205626 w 558648"/>
              <a:gd name="connsiteY29" fmla="*/ 11906 h 1247775"/>
              <a:gd name="connsiteX30" fmla="*/ 258014 w 558648"/>
              <a:gd name="connsiteY30" fmla="*/ 0 h 1247775"/>
              <a:gd name="connsiteX0" fmla="*/ 300876 w 558648"/>
              <a:gd name="connsiteY0" fmla="*/ 1247775 h 1247775"/>
              <a:gd name="connsiteX1" fmla="*/ 350882 w 558648"/>
              <a:gd name="connsiteY1" fmla="*/ 1240631 h 1247775"/>
              <a:gd name="connsiteX2" fmla="*/ 384220 w 558648"/>
              <a:gd name="connsiteY2" fmla="*/ 1204912 h 1247775"/>
              <a:gd name="connsiteX3" fmla="*/ 403270 w 558648"/>
              <a:gd name="connsiteY3" fmla="*/ 1157287 h 1247775"/>
              <a:gd name="connsiteX4" fmla="*/ 431845 w 558648"/>
              <a:gd name="connsiteY4" fmla="*/ 1104900 h 1247775"/>
              <a:gd name="connsiteX5" fmla="*/ 484232 w 558648"/>
              <a:gd name="connsiteY5" fmla="*/ 1057275 h 1247775"/>
              <a:gd name="connsiteX6" fmla="*/ 541382 w 558648"/>
              <a:gd name="connsiteY6" fmla="*/ 1019175 h 1247775"/>
              <a:gd name="connsiteX7" fmla="*/ 558051 w 558648"/>
              <a:gd name="connsiteY7" fmla="*/ 962025 h 1247775"/>
              <a:gd name="connsiteX8" fmla="*/ 524714 w 558648"/>
              <a:gd name="connsiteY8" fmla="*/ 909637 h 1247775"/>
              <a:gd name="connsiteX9" fmla="*/ 474707 w 558648"/>
              <a:gd name="connsiteY9" fmla="*/ 892968 h 1247775"/>
              <a:gd name="connsiteX10" fmla="*/ 388982 w 558648"/>
              <a:gd name="connsiteY10" fmla="*/ 871537 h 1247775"/>
              <a:gd name="connsiteX11" fmla="*/ 338976 w 558648"/>
              <a:gd name="connsiteY11" fmla="*/ 842963 h 1247775"/>
              <a:gd name="connsiteX12" fmla="*/ 324689 w 558648"/>
              <a:gd name="connsiteY12" fmla="*/ 783431 h 1247775"/>
              <a:gd name="connsiteX13" fmla="*/ 331832 w 558648"/>
              <a:gd name="connsiteY13" fmla="*/ 719137 h 1247775"/>
              <a:gd name="connsiteX14" fmla="*/ 319926 w 558648"/>
              <a:gd name="connsiteY14" fmla="*/ 666750 h 1247775"/>
              <a:gd name="connsiteX15" fmla="*/ 277064 w 558648"/>
              <a:gd name="connsiteY15" fmla="*/ 628650 h 1247775"/>
              <a:gd name="connsiteX16" fmla="*/ 184195 w 558648"/>
              <a:gd name="connsiteY16" fmla="*/ 600075 h 1247775"/>
              <a:gd name="connsiteX17" fmla="*/ 107995 w 558648"/>
              <a:gd name="connsiteY17" fmla="*/ 561975 h 1247775"/>
              <a:gd name="connsiteX18" fmla="*/ 84183 w 558648"/>
              <a:gd name="connsiteY18" fmla="*/ 497681 h 1247775"/>
              <a:gd name="connsiteX19" fmla="*/ 98470 w 558648"/>
              <a:gd name="connsiteY19" fmla="*/ 433387 h 1247775"/>
              <a:gd name="connsiteX20" fmla="*/ 124664 w 558648"/>
              <a:gd name="connsiteY20" fmla="*/ 381000 h 1247775"/>
              <a:gd name="connsiteX21" fmla="*/ 129426 w 558648"/>
              <a:gd name="connsiteY21" fmla="*/ 319087 h 1247775"/>
              <a:gd name="connsiteX22" fmla="*/ 91326 w 558648"/>
              <a:gd name="connsiteY22" fmla="*/ 264318 h 1247775"/>
              <a:gd name="connsiteX23" fmla="*/ 27032 w 558648"/>
              <a:gd name="connsiteY23" fmla="*/ 214312 h 1247775"/>
              <a:gd name="connsiteX24" fmla="*/ 839 w 558648"/>
              <a:gd name="connsiteY24" fmla="*/ 161925 h 1247775"/>
              <a:gd name="connsiteX25" fmla="*/ 10363 w 558648"/>
              <a:gd name="connsiteY25" fmla="*/ 109537 h 1247775"/>
              <a:gd name="connsiteX26" fmla="*/ 48464 w 558648"/>
              <a:gd name="connsiteY26" fmla="*/ 73818 h 1247775"/>
              <a:gd name="connsiteX27" fmla="*/ 105614 w 558648"/>
              <a:gd name="connsiteY27" fmla="*/ 47625 h 1247775"/>
              <a:gd name="connsiteX28" fmla="*/ 162764 w 558648"/>
              <a:gd name="connsiteY28" fmla="*/ 30956 h 1247775"/>
              <a:gd name="connsiteX29" fmla="*/ 205626 w 558648"/>
              <a:gd name="connsiteY29" fmla="*/ 11906 h 1247775"/>
              <a:gd name="connsiteX30" fmla="*/ 258014 w 558648"/>
              <a:gd name="connsiteY30" fmla="*/ 0 h 1247775"/>
              <a:gd name="connsiteX0" fmla="*/ 300876 w 558648"/>
              <a:gd name="connsiteY0" fmla="*/ 1247775 h 1247775"/>
              <a:gd name="connsiteX1" fmla="*/ 350882 w 558648"/>
              <a:gd name="connsiteY1" fmla="*/ 1240631 h 1247775"/>
              <a:gd name="connsiteX2" fmla="*/ 384220 w 558648"/>
              <a:gd name="connsiteY2" fmla="*/ 1204912 h 1247775"/>
              <a:gd name="connsiteX3" fmla="*/ 403270 w 558648"/>
              <a:gd name="connsiteY3" fmla="*/ 1157287 h 1247775"/>
              <a:gd name="connsiteX4" fmla="*/ 431845 w 558648"/>
              <a:gd name="connsiteY4" fmla="*/ 1104900 h 1247775"/>
              <a:gd name="connsiteX5" fmla="*/ 484232 w 558648"/>
              <a:gd name="connsiteY5" fmla="*/ 1057275 h 1247775"/>
              <a:gd name="connsiteX6" fmla="*/ 541382 w 558648"/>
              <a:gd name="connsiteY6" fmla="*/ 1019175 h 1247775"/>
              <a:gd name="connsiteX7" fmla="*/ 558051 w 558648"/>
              <a:gd name="connsiteY7" fmla="*/ 962025 h 1247775"/>
              <a:gd name="connsiteX8" fmla="*/ 524714 w 558648"/>
              <a:gd name="connsiteY8" fmla="*/ 909637 h 1247775"/>
              <a:gd name="connsiteX9" fmla="*/ 472326 w 558648"/>
              <a:gd name="connsiteY9" fmla="*/ 888206 h 1247775"/>
              <a:gd name="connsiteX10" fmla="*/ 388982 w 558648"/>
              <a:gd name="connsiteY10" fmla="*/ 871537 h 1247775"/>
              <a:gd name="connsiteX11" fmla="*/ 338976 w 558648"/>
              <a:gd name="connsiteY11" fmla="*/ 842963 h 1247775"/>
              <a:gd name="connsiteX12" fmla="*/ 324689 w 558648"/>
              <a:gd name="connsiteY12" fmla="*/ 783431 h 1247775"/>
              <a:gd name="connsiteX13" fmla="*/ 331832 w 558648"/>
              <a:gd name="connsiteY13" fmla="*/ 719137 h 1247775"/>
              <a:gd name="connsiteX14" fmla="*/ 319926 w 558648"/>
              <a:gd name="connsiteY14" fmla="*/ 666750 h 1247775"/>
              <a:gd name="connsiteX15" fmla="*/ 277064 w 558648"/>
              <a:gd name="connsiteY15" fmla="*/ 628650 h 1247775"/>
              <a:gd name="connsiteX16" fmla="*/ 184195 w 558648"/>
              <a:gd name="connsiteY16" fmla="*/ 600075 h 1247775"/>
              <a:gd name="connsiteX17" fmla="*/ 107995 w 558648"/>
              <a:gd name="connsiteY17" fmla="*/ 561975 h 1247775"/>
              <a:gd name="connsiteX18" fmla="*/ 84183 w 558648"/>
              <a:gd name="connsiteY18" fmla="*/ 497681 h 1247775"/>
              <a:gd name="connsiteX19" fmla="*/ 98470 w 558648"/>
              <a:gd name="connsiteY19" fmla="*/ 433387 h 1247775"/>
              <a:gd name="connsiteX20" fmla="*/ 124664 w 558648"/>
              <a:gd name="connsiteY20" fmla="*/ 381000 h 1247775"/>
              <a:gd name="connsiteX21" fmla="*/ 129426 w 558648"/>
              <a:gd name="connsiteY21" fmla="*/ 319087 h 1247775"/>
              <a:gd name="connsiteX22" fmla="*/ 91326 w 558648"/>
              <a:gd name="connsiteY22" fmla="*/ 264318 h 1247775"/>
              <a:gd name="connsiteX23" fmla="*/ 27032 w 558648"/>
              <a:gd name="connsiteY23" fmla="*/ 214312 h 1247775"/>
              <a:gd name="connsiteX24" fmla="*/ 839 w 558648"/>
              <a:gd name="connsiteY24" fmla="*/ 161925 h 1247775"/>
              <a:gd name="connsiteX25" fmla="*/ 10363 w 558648"/>
              <a:gd name="connsiteY25" fmla="*/ 109537 h 1247775"/>
              <a:gd name="connsiteX26" fmla="*/ 48464 w 558648"/>
              <a:gd name="connsiteY26" fmla="*/ 73818 h 1247775"/>
              <a:gd name="connsiteX27" fmla="*/ 105614 w 558648"/>
              <a:gd name="connsiteY27" fmla="*/ 47625 h 1247775"/>
              <a:gd name="connsiteX28" fmla="*/ 162764 w 558648"/>
              <a:gd name="connsiteY28" fmla="*/ 30956 h 1247775"/>
              <a:gd name="connsiteX29" fmla="*/ 205626 w 558648"/>
              <a:gd name="connsiteY29" fmla="*/ 11906 h 1247775"/>
              <a:gd name="connsiteX30" fmla="*/ 258014 w 558648"/>
              <a:gd name="connsiteY30" fmla="*/ 0 h 1247775"/>
              <a:gd name="connsiteX0" fmla="*/ 288970 w 558648"/>
              <a:gd name="connsiteY0" fmla="*/ 1245393 h 1245393"/>
              <a:gd name="connsiteX1" fmla="*/ 350882 w 558648"/>
              <a:gd name="connsiteY1" fmla="*/ 1240631 h 1245393"/>
              <a:gd name="connsiteX2" fmla="*/ 384220 w 558648"/>
              <a:gd name="connsiteY2" fmla="*/ 1204912 h 1245393"/>
              <a:gd name="connsiteX3" fmla="*/ 403270 w 558648"/>
              <a:gd name="connsiteY3" fmla="*/ 1157287 h 1245393"/>
              <a:gd name="connsiteX4" fmla="*/ 431845 w 558648"/>
              <a:gd name="connsiteY4" fmla="*/ 1104900 h 1245393"/>
              <a:gd name="connsiteX5" fmla="*/ 484232 w 558648"/>
              <a:gd name="connsiteY5" fmla="*/ 1057275 h 1245393"/>
              <a:gd name="connsiteX6" fmla="*/ 541382 w 558648"/>
              <a:gd name="connsiteY6" fmla="*/ 1019175 h 1245393"/>
              <a:gd name="connsiteX7" fmla="*/ 558051 w 558648"/>
              <a:gd name="connsiteY7" fmla="*/ 962025 h 1245393"/>
              <a:gd name="connsiteX8" fmla="*/ 524714 w 558648"/>
              <a:gd name="connsiteY8" fmla="*/ 909637 h 1245393"/>
              <a:gd name="connsiteX9" fmla="*/ 472326 w 558648"/>
              <a:gd name="connsiteY9" fmla="*/ 888206 h 1245393"/>
              <a:gd name="connsiteX10" fmla="*/ 388982 w 558648"/>
              <a:gd name="connsiteY10" fmla="*/ 871537 h 1245393"/>
              <a:gd name="connsiteX11" fmla="*/ 338976 w 558648"/>
              <a:gd name="connsiteY11" fmla="*/ 842963 h 1245393"/>
              <a:gd name="connsiteX12" fmla="*/ 324689 w 558648"/>
              <a:gd name="connsiteY12" fmla="*/ 783431 h 1245393"/>
              <a:gd name="connsiteX13" fmla="*/ 331832 w 558648"/>
              <a:gd name="connsiteY13" fmla="*/ 719137 h 1245393"/>
              <a:gd name="connsiteX14" fmla="*/ 319926 w 558648"/>
              <a:gd name="connsiteY14" fmla="*/ 666750 h 1245393"/>
              <a:gd name="connsiteX15" fmla="*/ 277064 w 558648"/>
              <a:gd name="connsiteY15" fmla="*/ 628650 h 1245393"/>
              <a:gd name="connsiteX16" fmla="*/ 184195 w 558648"/>
              <a:gd name="connsiteY16" fmla="*/ 600075 h 1245393"/>
              <a:gd name="connsiteX17" fmla="*/ 107995 w 558648"/>
              <a:gd name="connsiteY17" fmla="*/ 561975 h 1245393"/>
              <a:gd name="connsiteX18" fmla="*/ 84183 w 558648"/>
              <a:gd name="connsiteY18" fmla="*/ 497681 h 1245393"/>
              <a:gd name="connsiteX19" fmla="*/ 98470 w 558648"/>
              <a:gd name="connsiteY19" fmla="*/ 433387 h 1245393"/>
              <a:gd name="connsiteX20" fmla="*/ 124664 w 558648"/>
              <a:gd name="connsiteY20" fmla="*/ 381000 h 1245393"/>
              <a:gd name="connsiteX21" fmla="*/ 129426 w 558648"/>
              <a:gd name="connsiteY21" fmla="*/ 319087 h 1245393"/>
              <a:gd name="connsiteX22" fmla="*/ 91326 w 558648"/>
              <a:gd name="connsiteY22" fmla="*/ 264318 h 1245393"/>
              <a:gd name="connsiteX23" fmla="*/ 27032 w 558648"/>
              <a:gd name="connsiteY23" fmla="*/ 214312 h 1245393"/>
              <a:gd name="connsiteX24" fmla="*/ 839 w 558648"/>
              <a:gd name="connsiteY24" fmla="*/ 161925 h 1245393"/>
              <a:gd name="connsiteX25" fmla="*/ 10363 w 558648"/>
              <a:gd name="connsiteY25" fmla="*/ 109537 h 1245393"/>
              <a:gd name="connsiteX26" fmla="*/ 48464 w 558648"/>
              <a:gd name="connsiteY26" fmla="*/ 73818 h 1245393"/>
              <a:gd name="connsiteX27" fmla="*/ 105614 w 558648"/>
              <a:gd name="connsiteY27" fmla="*/ 47625 h 1245393"/>
              <a:gd name="connsiteX28" fmla="*/ 162764 w 558648"/>
              <a:gd name="connsiteY28" fmla="*/ 30956 h 1245393"/>
              <a:gd name="connsiteX29" fmla="*/ 205626 w 558648"/>
              <a:gd name="connsiteY29" fmla="*/ 11906 h 1245393"/>
              <a:gd name="connsiteX30" fmla="*/ 258014 w 558648"/>
              <a:gd name="connsiteY30" fmla="*/ 0 h 1245393"/>
              <a:gd name="connsiteX0" fmla="*/ 286588 w 558648"/>
              <a:gd name="connsiteY0" fmla="*/ 1252537 h 1252537"/>
              <a:gd name="connsiteX1" fmla="*/ 350882 w 558648"/>
              <a:gd name="connsiteY1" fmla="*/ 1240631 h 1252537"/>
              <a:gd name="connsiteX2" fmla="*/ 384220 w 558648"/>
              <a:gd name="connsiteY2" fmla="*/ 1204912 h 1252537"/>
              <a:gd name="connsiteX3" fmla="*/ 403270 w 558648"/>
              <a:gd name="connsiteY3" fmla="*/ 1157287 h 1252537"/>
              <a:gd name="connsiteX4" fmla="*/ 431845 w 558648"/>
              <a:gd name="connsiteY4" fmla="*/ 1104900 h 1252537"/>
              <a:gd name="connsiteX5" fmla="*/ 484232 w 558648"/>
              <a:gd name="connsiteY5" fmla="*/ 1057275 h 1252537"/>
              <a:gd name="connsiteX6" fmla="*/ 541382 w 558648"/>
              <a:gd name="connsiteY6" fmla="*/ 1019175 h 1252537"/>
              <a:gd name="connsiteX7" fmla="*/ 558051 w 558648"/>
              <a:gd name="connsiteY7" fmla="*/ 962025 h 1252537"/>
              <a:gd name="connsiteX8" fmla="*/ 524714 w 558648"/>
              <a:gd name="connsiteY8" fmla="*/ 909637 h 1252537"/>
              <a:gd name="connsiteX9" fmla="*/ 472326 w 558648"/>
              <a:gd name="connsiteY9" fmla="*/ 888206 h 1252537"/>
              <a:gd name="connsiteX10" fmla="*/ 388982 w 558648"/>
              <a:gd name="connsiteY10" fmla="*/ 871537 h 1252537"/>
              <a:gd name="connsiteX11" fmla="*/ 338976 w 558648"/>
              <a:gd name="connsiteY11" fmla="*/ 842963 h 1252537"/>
              <a:gd name="connsiteX12" fmla="*/ 324689 w 558648"/>
              <a:gd name="connsiteY12" fmla="*/ 783431 h 1252537"/>
              <a:gd name="connsiteX13" fmla="*/ 331832 w 558648"/>
              <a:gd name="connsiteY13" fmla="*/ 719137 h 1252537"/>
              <a:gd name="connsiteX14" fmla="*/ 319926 w 558648"/>
              <a:gd name="connsiteY14" fmla="*/ 666750 h 1252537"/>
              <a:gd name="connsiteX15" fmla="*/ 277064 w 558648"/>
              <a:gd name="connsiteY15" fmla="*/ 628650 h 1252537"/>
              <a:gd name="connsiteX16" fmla="*/ 184195 w 558648"/>
              <a:gd name="connsiteY16" fmla="*/ 600075 h 1252537"/>
              <a:gd name="connsiteX17" fmla="*/ 107995 w 558648"/>
              <a:gd name="connsiteY17" fmla="*/ 561975 h 1252537"/>
              <a:gd name="connsiteX18" fmla="*/ 84183 w 558648"/>
              <a:gd name="connsiteY18" fmla="*/ 497681 h 1252537"/>
              <a:gd name="connsiteX19" fmla="*/ 98470 w 558648"/>
              <a:gd name="connsiteY19" fmla="*/ 433387 h 1252537"/>
              <a:gd name="connsiteX20" fmla="*/ 124664 w 558648"/>
              <a:gd name="connsiteY20" fmla="*/ 381000 h 1252537"/>
              <a:gd name="connsiteX21" fmla="*/ 129426 w 558648"/>
              <a:gd name="connsiteY21" fmla="*/ 319087 h 1252537"/>
              <a:gd name="connsiteX22" fmla="*/ 91326 w 558648"/>
              <a:gd name="connsiteY22" fmla="*/ 264318 h 1252537"/>
              <a:gd name="connsiteX23" fmla="*/ 27032 w 558648"/>
              <a:gd name="connsiteY23" fmla="*/ 214312 h 1252537"/>
              <a:gd name="connsiteX24" fmla="*/ 839 w 558648"/>
              <a:gd name="connsiteY24" fmla="*/ 161925 h 1252537"/>
              <a:gd name="connsiteX25" fmla="*/ 10363 w 558648"/>
              <a:gd name="connsiteY25" fmla="*/ 109537 h 1252537"/>
              <a:gd name="connsiteX26" fmla="*/ 48464 w 558648"/>
              <a:gd name="connsiteY26" fmla="*/ 73818 h 1252537"/>
              <a:gd name="connsiteX27" fmla="*/ 105614 w 558648"/>
              <a:gd name="connsiteY27" fmla="*/ 47625 h 1252537"/>
              <a:gd name="connsiteX28" fmla="*/ 162764 w 558648"/>
              <a:gd name="connsiteY28" fmla="*/ 30956 h 1252537"/>
              <a:gd name="connsiteX29" fmla="*/ 205626 w 558648"/>
              <a:gd name="connsiteY29" fmla="*/ 11906 h 1252537"/>
              <a:gd name="connsiteX30" fmla="*/ 258014 w 558648"/>
              <a:gd name="connsiteY30" fmla="*/ 0 h 125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58648" h="1252537">
                <a:moveTo>
                  <a:pt x="286588" y="1252537"/>
                </a:moveTo>
                <a:cubicBezTo>
                  <a:pt x="308217" y="1250155"/>
                  <a:pt x="334610" y="1248568"/>
                  <a:pt x="350882" y="1240631"/>
                </a:cubicBezTo>
                <a:cubicBezTo>
                  <a:pt x="367154" y="1232694"/>
                  <a:pt x="375489" y="1218803"/>
                  <a:pt x="384220" y="1204912"/>
                </a:cubicBezTo>
                <a:cubicBezTo>
                  <a:pt x="392951" y="1191021"/>
                  <a:pt x="395333" y="1173956"/>
                  <a:pt x="403270" y="1157287"/>
                </a:cubicBezTo>
                <a:cubicBezTo>
                  <a:pt x="411207" y="1140618"/>
                  <a:pt x="418351" y="1121569"/>
                  <a:pt x="431845" y="1104900"/>
                </a:cubicBezTo>
                <a:cubicBezTo>
                  <a:pt x="445339" y="1088231"/>
                  <a:pt x="465976" y="1071562"/>
                  <a:pt x="484232" y="1057275"/>
                </a:cubicBezTo>
                <a:cubicBezTo>
                  <a:pt x="502488" y="1042988"/>
                  <a:pt x="529079" y="1035050"/>
                  <a:pt x="541382" y="1019175"/>
                </a:cubicBezTo>
                <a:cubicBezTo>
                  <a:pt x="553685" y="1003300"/>
                  <a:pt x="560829" y="980281"/>
                  <a:pt x="558051" y="962025"/>
                </a:cubicBezTo>
                <a:cubicBezTo>
                  <a:pt x="555273" y="943769"/>
                  <a:pt x="539001" y="921940"/>
                  <a:pt x="524714" y="909637"/>
                </a:cubicBezTo>
                <a:cubicBezTo>
                  <a:pt x="510427" y="897334"/>
                  <a:pt x="494948" y="894556"/>
                  <a:pt x="472326" y="888206"/>
                </a:cubicBezTo>
                <a:cubicBezTo>
                  <a:pt x="449704" y="881856"/>
                  <a:pt x="411207" y="879077"/>
                  <a:pt x="388982" y="871537"/>
                </a:cubicBezTo>
                <a:cubicBezTo>
                  <a:pt x="366757" y="863997"/>
                  <a:pt x="349691" y="857647"/>
                  <a:pt x="338976" y="842963"/>
                </a:cubicBezTo>
                <a:cubicBezTo>
                  <a:pt x="328261" y="828279"/>
                  <a:pt x="325880" y="804069"/>
                  <a:pt x="324689" y="783431"/>
                </a:cubicBezTo>
                <a:cubicBezTo>
                  <a:pt x="323498" y="762793"/>
                  <a:pt x="332626" y="738584"/>
                  <a:pt x="331832" y="719137"/>
                </a:cubicBezTo>
                <a:cubicBezTo>
                  <a:pt x="331038" y="699690"/>
                  <a:pt x="329054" y="681831"/>
                  <a:pt x="319926" y="666750"/>
                </a:cubicBezTo>
                <a:cubicBezTo>
                  <a:pt x="310798" y="651669"/>
                  <a:pt x="299686" y="639762"/>
                  <a:pt x="277064" y="628650"/>
                </a:cubicBezTo>
                <a:cubicBezTo>
                  <a:pt x="254442" y="617538"/>
                  <a:pt x="212373" y="611187"/>
                  <a:pt x="184195" y="600075"/>
                </a:cubicBezTo>
                <a:cubicBezTo>
                  <a:pt x="156017" y="588963"/>
                  <a:pt x="124664" y="579041"/>
                  <a:pt x="107995" y="561975"/>
                </a:cubicBezTo>
                <a:cubicBezTo>
                  <a:pt x="91326" y="544909"/>
                  <a:pt x="85771" y="519112"/>
                  <a:pt x="84183" y="497681"/>
                </a:cubicBezTo>
                <a:cubicBezTo>
                  <a:pt x="82595" y="476250"/>
                  <a:pt x="91723" y="452834"/>
                  <a:pt x="98470" y="433387"/>
                </a:cubicBezTo>
                <a:cubicBezTo>
                  <a:pt x="105217" y="413940"/>
                  <a:pt x="119505" y="400050"/>
                  <a:pt x="124664" y="381000"/>
                </a:cubicBezTo>
                <a:cubicBezTo>
                  <a:pt x="129823" y="361950"/>
                  <a:pt x="134982" y="338534"/>
                  <a:pt x="129426" y="319087"/>
                </a:cubicBezTo>
                <a:cubicBezTo>
                  <a:pt x="123870" y="299640"/>
                  <a:pt x="108392" y="281780"/>
                  <a:pt x="91326" y="264318"/>
                </a:cubicBezTo>
                <a:cubicBezTo>
                  <a:pt x="74260" y="246856"/>
                  <a:pt x="42113" y="231377"/>
                  <a:pt x="27032" y="214312"/>
                </a:cubicBezTo>
                <a:cubicBezTo>
                  <a:pt x="11951" y="197246"/>
                  <a:pt x="3617" y="179387"/>
                  <a:pt x="839" y="161925"/>
                </a:cubicBezTo>
                <a:cubicBezTo>
                  <a:pt x="-1939" y="144463"/>
                  <a:pt x="2426" y="124221"/>
                  <a:pt x="10363" y="109537"/>
                </a:cubicBezTo>
                <a:cubicBezTo>
                  <a:pt x="18300" y="94853"/>
                  <a:pt x="32589" y="84137"/>
                  <a:pt x="48464" y="73818"/>
                </a:cubicBezTo>
                <a:cubicBezTo>
                  <a:pt x="64339" y="63499"/>
                  <a:pt x="86564" y="54769"/>
                  <a:pt x="105614" y="47625"/>
                </a:cubicBezTo>
                <a:cubicBezTo>
                  <a:pt x="124664" y="40481"/>
                  <a:pt x="146095" y="36909"/>
                  <a:pt x="162764" y="30956"/>
                </a:cubicBezTo>
                <a:cubicBezTo>
                  <a:pt x="179433" y="25003"/>
                  <a:pt x="189751" y="17065"/>
                  <a:pt x="205626" y="11906"/>
                </a:cubicBezTo>
                <a:cubicBezTo>
                  <a:pt x="221501" y="6747"/>
                  <a:pt x="239757" y="3373"/>
                  <a:pt x="258014"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
            <a:extLst>
              <a:ext uri="{FF2B5EF4-FFF2-40B4-BE49-F238E27FC236}">
                <a16:creationId xmlns:a16="http://schemas.microsoft.com/office/drawing/2014/main" id="{E9A923AC-650D-E7EA-2A51-3DF0C8AFEA46}"/>
              </a:ext>
            </a:extLst>
          </p:cNvPr>
          <p:cNvSpPr/>
          <p:nvPr/>
        </p:nvSpPr>
        <p:spPr>
          <a:xfrm>
            <a:off x="6786252" y="3228975"/>
            <a:ext cx="1055683" cy="347837"/>
          </a:xfrm>
          <a:custGeom>
            <a:avLst/>
            <a:gdLst>
              <a:gd name="connsiteX0" fmla="*/ 959719 w 1045611"/>
              <a:gd name="connsiteY0" fmla="*/ 0 h 354581"/>
              <a:gd name="connsiteX1" fmla="*/ 1035919 w 1045611"/>
              <a:gd name="connsiteY1" fmla="*/ 40481 h 354581"/>
              <a:gd name="connsiteX2" fmla="*/ 1040681 w 1045611"/>
              <a:gd name="connsiteY2" fmla="*/ 80963 h 354581"/>
              <a:gd name="connsiteX3" fmla="*/ 1000200 w 1045611"/>
              <a:gd name="connsiteY3" fmla="*/ 111919 h 354581"/>
              <a:gd name="connsiteX4" fmla="*/ 971625 w 1045611"/>
              <a:gd name="connsiteY4" fmla="*/ 157163 h 354581"/>
              <a:gd name="connsiteX5" fmla="*/ 954956 w 1045611"/>
              <a:gd name="connsiteY5" fmla="*/ 219075 h 354581"/>
              <a:gd name="connsiteX6" fmla="*/ 933525 w 1045611"/>
              <a:gd name="connsiteY6" fmla="*/ 285750 h 354581"/>
              <a:gd name="connsiteX7" fmla="*/ 878756 w 1045611"/>
              <a:gd name="connsiteY7" fmla="*/ 321469 h 354581"/>
              <a:gd name="connsiteX8" fmla="*/ 790650 w 1045611"/>
              <a:gd name="connsiteY8" fmla="*/ 307181 h 354581"/>
              <a:gd name="connsiteX9" fmla="*/ 714450 w 1045611"/>
              <a:gd name="connsiteY9" fmla="*/ 257175 h 354581"/>
              <a:gd name="connsiteX10" fmla="*/ 635869 w 1045611"/>
              <a:gd name="connsiteY10" fmla="*/ 242888 h 354581"/>
              <a:gd name="connsiteX11" fmla="*/ 545381 w 1045611"/>
              <a:gd name="connsiteY11" fmla="*/ 280988 h 354581"/>
              <a:gd name="connsiteX12" fmla="*/ 483469 w 1045611"/>
              <a:gd name="connsiteY12" fmla="*/ 335756 h 354581"/>
              <a:gd name="connsiteX13" fmla="*/ 419175 w 1045611"/>
              <a:gd name="connsiteY13" fmla="*/ 352425 h 354581"/>
              <a:gd name="connsiteX14" fmla="*/ 328688 w 1045611"/>
              <a:gd name="connsiteY14" fmla="*/ 292894 h 354581"/>
              <a:gd name="connsiteX15" fmla="*/ 264394 w 1045611"/>
              <a:gd name="connsiteY15" fmla="*/ 219075 h 354581"/>
              <a:gd name="connsiteX16" fmla="*/ 183431 w 1045611"/>
              <a:gd name="connsiteY16" fmla="*/ 200025 h 354581"/>
              <a:gd name="connsiteX17" fmla="*/ 90563 w 1045611"/>
              <a:gd name="connsiteY17" fmla="*/ 230981 h 354581"/>
              <a:gd name="connsiteX18" fmla="*/ 28650 w 1045611"/>
              <a:gd name="connsiteY18" fmla="*/ 209550 h 354581"/>
              <a:gd name="connsiteX19" fmla="*/ 75 w 1045611"/>
              <a:gd name="connsiteY19" fmla="*/ 133350 h 354581"/>
              <a:gd name="connsiteX20" fmla="*/ 21506 w 1045611"/>
              <a:gd name="connsiteY20" fmla="*/ 47625 h 354581"/>
              <a:gd name="connsiteX21" fmla="*/ 57225 w 1045611"/>
              <a:gd name="connsiteY21" fmla="*/ 14288 h 354581"/>
              <a:gd name="connsiteX22" fmla="*/ 71513 w 1045611"/>
              <a:gd name="connsiteY22" fmla="*/ 2381 h 354581"/>
              <a:gd name="connsiteX0" fmla="*/ 959719 w 1041459"/>
              <a:gd name="connsiteY0" fmla="*/ 0 h 354581"/>
              <a:gd name="connsiteX1" fmla="*/ 1021631 w 1041459"/>
              <a:gd name="connsiteY1" fmla="*/ 30956 h 354581"/>
              <a:gd name="connsiteX2" fmla="*/ 1040681 w 1041459"/>
              <a:gd name="connsiteY2" fmla="*/ 80963 h 354581"/>
              <a:gd name="connsiteX3" fmla="*/ 1000200 w 1041459"/>
              <a:gd name="connsiteY3" fmla="*/ 111919 h 354581"/>
              <a:gd name="connsiteX4" fmla="*/ 971625 w 1041459"/>
              <a:gd name="connsiteY4" fmla="*/ 157163 h 354581"/>
              <a:gd name="connsiteX5" fmla="*/ 954956 w 1041459"/>
              <a:gd name="connsiteY5" fmla="*/ 219075 h 354581"/>
              <a:gd name="connsiteX6" fmla="*/ 933525 w 1041459"/>
              <a:gd name="connsiteY6" fmla="*/ 285750 h 354581"/>
              <a:gd name="connsiteX7" fmla="*/ 878756 w 1041459"/>
              <a:gd name="connsiteY7" fmla="*/ 321469 h 354581"/>
              <a:gd name="connsiteX8" fmla="*/ 790650 w 1041459"/>
              <a:gd name="connsiteY8" fmla="*/ 307181 h 354581"/>
              <a:gd name="connsiteX9" fmla="*/ 714450 w 1041459"/>
              <a:gd name="connsiteY9" fmla="*/ 257175 h 354581"/>
              <a:gd name="connsiteX10" fmla="*/ 635869 w 1041459"/>
              <a:gd name="connsiteY10" fmla="*/ 242888 h 354581"/>
              <a:gd name="connsiteX11" fmla="*/ 545381 w 1041459"/>
              <a:gd name="connsiteY11" fmla="*/ 280988 h 354581"/>
              <a:gd name="connsiteX12" fmla="*/ 483469 w 1041459"/>
              <a:gd name="connsiteY12" fmla="*/ 335756 h 354581"/>
              <a:gd name="connsiteX13" fmla="*/ 419175 w 1041459"/>
              <a:gd name="connsiteY13" fmla="*/ 352425 h 354581"/>
              <a:gd name="connsiteX14" fmla="*/ 328688 w 1041459"/>
              <a:gd name="connsiteY14" fmla="*/ 292894 h 354581"/>
              <a:gd name="connsiteX15" fmla="*/ 264394 w 1041459"/>
              <a:gd name="connsiteY15" fmla="*/ 219075 h 354581"/>
              <a:gd name="connsiteX16" fmla="*/ 183431 w 1041459"/>
              <a:gd name="connsiteY16" fmla="*/ 200025 h 354581"/>
              <a:gd name="connsiteX17" fmla="*/ 90563 w 1041459"/>
              <a:gd name="connsiteY17" fmla="*/ 230981 h 354581"/>
              <a:gd name="connsiteX18" fmla="*/ 28650 w 1041459"/>
              <a:gd name="connsiteY18" fmla="*/ 209550 h 354581"/>
              <a:gd name="connsiteX19" fmla="*/ 75 w 1041459"/>
              <a:gd name="connsiteY19" fmla="*/ 133350 h 354581"/>
              <a:gd name="connsiteX20" fmla="*/ 21506 w 1041459"/>
              <a:gd name="connsiteY20" fmla="*/ 47625 h 354581"/>
              <a:gd name="connsiteX21" fmla="*/ 57225 w 1041459"/>
              <a:gd name="connsiteY21" fmla="*/ 14288 h 354581"/>
              <a:gd name="connsiteX22" fmla="*/ 71513 w 1041459"/>
              <a:gd name="connsiteY22" fmla="*/ 2381 h 354581"/>
              <a:gd name="connsiteX0" fmla="*/ 959719 w 1050685"/>
              <a:gd name="connsiteY0" fmla="*/ 0 h 354581"/>
              <a:gd name="connsiteX1" fmla="*/ 1021631 w 1050685"/>
              <a:gd name="connsiteY1" fmla="*/ 30956 h 354581"/>
              <a:gd name="connsiteX2" fmla="*/ 1050206 w 1050685"/>
              <a:gd name="connsiteY2" fmla="*/ 64294 h 354581"/>
              <a:gd name="connsiteX3" fmla="*/ 1000200 w 1050685"/>
              <a:gd name="connsiteY3" fmla="*/ 111919 h 354581"/>
              <a:gd name="connsiteX4" fmla="*/ 971625 w 1050685"/>
              <a:gd name="connsiteY4" fmla="*/ 157163 h 354581"/>
              <a:gd name="connsiteX5" fmla="*/ 954956 w 1050685"/>
              <a:gd name="connsiteY5" fmla="*/ 219075 h 354581"/>
              <a:gd name="connsiteX6" fmla="*/ 933525 w 1050685"/>
              <a:gd name="connsiteY6" fmla="*/ 285750 h 354581"/>
              <a:gd name="connsiteX7" fmla="*/ 878756 w 1050685"/>
              <a:gd name="connsiteY7" fmla="*/ 321469 h 354581"/>
              <a:gd name="connsiteX8" fmla="*/ 790650 w 1050685"/>
              <a:gd name="connsiteY8" fmla="*/ 307181 h 354581"/>
              <a:gd name="connsiteX9" fmla="*/ 714450 w 1050685"/>
              <a:gd name="connsiteY9" fmla="*/ 257175 h 354581"/>
              <a:gd name="connsiteX10" fmla="*/ 635869 w 1050685"/>
              <a:gd name="connsiteY10" fmla="*/ 242888 h 354581"/>
              <a:gd name="connsiteX11" fmla="*/ 545381 w 1050685"/>
              <a:gd name="connsiteY11" fmla="*/ 280988 h 354581"/>
              <a:gd name="connsiteX12" fmla="*/ 483469 w 1050685"/>
              <a:gd name="connsiteY12" fmla="*/ 335756 h 354581"/>
              <a:gd name="connsiteX13" fmla="*/ 419175 w 1050685"/>
              <a:gd name="connsiteY13" fmla="*/ 352425 h 354581"/>
              <a:gd name="connsiteX14" fmla="*/ 328688 w 1050685"/>
              <a:gd name="connsiteY14" fmla="*/ 292894 h 354581"/>
              <a:gd name="connsiteX15" fmla="*/ 264394 w 1050685"/>
              <a:gd name="connsiteY15" fmla="*/ 219075 h 354581"/>
              <a:gd name="connsiteX16" fmla="*/ 183431 w 1050685"/>
              <a:gd name="connsiteY16" fmla="*/ 200025 h 354581"/>
              <a:gd name="connsiteX17" fmla="*/ 90563 w 1050685"/>
              <a:gd name="connsiteY17" fmla="*/ 230981 h 354581"/>
              <a:gd name="connsiteX18" fmla="*/ 28650 w 1050685"/>
              <a:gd name="connsiteY18" fmla="*/ 209550 h 354581"/>
              <a:gd name="connsiteX19" fmla="*/ 75 w 1050685"/>
              <a:gd name="connsiteY19" fmla="*/ 133350 h 354581"/>
              <a:gd name="connsiteX20" fmla="*/ 21506 w 1050685"/>
              <a:gd name="connsiteY20" fmla="*/ 47625 h 354581"/>
              <a:gd name="connsiteX21" fmla="*/ 57225 w 1050685"/>
              <a:gd name="connsiteY21" fmla="*/ 14288 h 354581"/>
              <a:gd name="connsiteX22" fmla="*/ 71513 w 1050685"/>
              <a:gd name="connsiteY22" fmla="*/ 2381 h 354581"/>
              <a:gd name="connsiteX0" fmla="*/ 959719 w 1050685"/>
              <a:gd name="connsiteY0" fmla="*/ 0 h 354581"/>
              <a:gd name="connsiteX1" fmla="*/ 1021631 w 1050685"/>
              <a:gd name="connsiteY1" fmla="*/ 23812 h 354581"/>
              <a:gd name="connsiteX2" fmla="*/ 1050206 w 1050685"/>
              <a:gd name="connsiteY2" fmla="*/ 64294 h 354581"/>
              <a:gd name="connsiteX3" fmla="*/ 1000200 w 1050685"/>
              <a:gd name="connsiteY3" fmla="*/ 111919 h 354581"/>
              <a:gd name="connsiteX4" fmla="*/ 971625 w 1050685"/>
              <a:gd name="connsiteY4" fmla="*/ 157163 h 354581"/>
              <a:gd name="connsiteX5" fmla="*/ 954956 w 1050685"/>
              <a:gd name="connsiteY5" fmla="*/ 219075 h 354581"/>
              <a:gd name="connsiteX6" fmla="*/ 933525 w 1050685"/>
              <a:gd name="connsiteY6" fmla="*/ 285750 h 354581"/>
              <a:gd name="connsiteX7" fmla="*/ 878756 w 1050685"/>
              <a:gd name="connsiteY7" fmla="*/ 321469 h 354581"/>
              <a:gd name="connsiteX8" fmla="*/ 790650 w 1050685"/>
              <a:gd name="connsiteY8" fmla="*/ 307181 h 354581"/>
              <a:gd name="connsiteX9" fmla="*/ 714450 w 1050685"/>
              <a:gd name="connsiteY9" fmla="*/ 257175 h 354581"/>
              <a:gd name="connsiteX10" fmla="*/ 635869 w 1050685"/>
              <a:gd name="connsiteY10" fmla="*/ 242888 h 354581"/>
              <a:gd name="connsiteX11" fmla="*/ 545381 w 1050685"/>
              <a:gd name="connsiteY11" fmla="*/ 280988 h 354581"/>
              <a:gd name="connsiteX12" fmla="*/ 483469 w 1050685"/>
              <a:gd name="connsiteY12" fmla="*/ 335756 h 354581"/>
              <a:gd name="connsiteX13" fmla="*/ 419175 w 1050685"/>
              <a:gd name="connsiteY13" fmla="*/ 352425 h 354581"/>
              <a:gd name="connsiteX14" fmla="*/ 328688 w 1050685"/>
              <a:gd name="connsiteY14" fmla="*/ 292894 h 354581"/>
              <a:gd name="connsiteX15" fmla="*/ 264394 w 1050685"/>
              <a:gd name="connsiteY15" fmla="*/ 219075 h 354581"/>
              <a:gd name="connsiteX16" fmla="*/ 183431 w 1050685"/>
              <a:gd name="connsiteY16" fmla="*/ 200025 h 354581"/>
              <a:gd name="connsiteX17" fmla="*/ 90563 w 1050685"/>
              <a:gd name="connsiteY17" fmla="*/ 230981 h 354581"/>
              <a:gd name="connsiteX18" fmla="*/ 28650 w 1050685"/>
              <a:gd name="connsiteY18" fmla="*/ 209550 h 354581"/>
              <a:gd name="connsiteX19" fmla="*/ 75 w 1050685"/>
              <a:gd name="connsiteY19" fmla="*/ 133350 h 354581"/>
              <a:gd name="connsiteX20" fmla="*/ 21506 w 1050685"/>
              <a:gd name="connsiteY20" fmla="*/ 47625 h 354581"/>
              <a:gd name="connsiteX21" fmla="*/ 57225 w 1050685"/>
              <a:gd name="connsiteY21" fmla="*/ 14288 h 354581"/>
              <a:gd name="connsiteX22" fmla="*/ 71513 w 1050685"/>
              <a:gd name="connsiteY22" fmla="*/ 2381 h 354581"/>
              <a:gd name="connsiteX0" fmla="*/ 959719 w 1050685"/>
              <a:gd name="connsiteY0" fmla="*/ 0 h 354501"/>
              <a:gd name="connsiteX1" fmla="*/ 1021631 w 1050685"/>
              <a:gd name="connsiteY1" fmla="*/ 23812 h 354501"/>
              <a:gd name="connsiteX2" fmla="*/ 1050206 w 1050685"/>
              <a:gd name="connsiteY2" fmla="*/ 64294 h 354501"/>
              <a:gd name="connsiteX3" fmla="*/ 1000200 w 1050685"/>
              <a:gd name="connsiteY3" fmla="*/ 111919 h 354501"/>
              <a:gd name="connsiteX4" fmla="*/ 971625 w 1050685"/>
              <a:gd name="connsiteY4" fmla="*/ 157163 h 354501"/>
              <a:gd name="connsiteX5" fmla="*/ 954956 w 1050685"/>
              <a:gd name="connsiteY5" fmla="*/ 219075 h 354501"/>
              <a:gd name="connsiteX6" fmla="*/ 933525 w 1050685"/>
              <a:gd name="connsiteY6" fmla="*/ 285750 h 354501"/>
              <a:gd name="connsiteX7" fmla="*/ 878756 w 1050685"/>
              <a:gd name="connsiteY7" fmla="*/ 321469 h 354501"/>
              <a:gd name="connsiteX8" fmla="*/ 790650 w 1050685"/>
              <a:gd name="connsiteY8" fmla="*/ 307181 h 354501"/>
              <a:gd name="connsiteX9" fmla="*/ 714450 w 1050685"/>
              <a:gd name="connsiteY9" fmla="*/ 257175 h 354501"/>
              <a:gd name="connsiteX10" fmla="*/ 635869 w 1050685"/>
              <a:gd name="connsiteY10" fmla="*/ 242888 h 354501"/>
              <a:gd name="connsiteX11" fmla="*/ 545381 w 1050685"/>
              <a:gd name="connsiteY11" fmla="*/ 285750 h 354501"/>
              <a:gd name="connsiteX12" fmla="*/ 483469 w 1050685"/>
              <a:gd name="connsiteY12" fmla="*/ 335756 h 354501"/>
              <a:gd name="connsiteX13" fmla="*/ 419175 w 1050685"/>
              <a:gd name="connsiteY13" fmla="*/ 352425 h 354501"/>
              <a:gd name="connsiteX14" fmla="*/ 328688 w 1050685"/>
              <a:gd name="connsiteY14" fmla="*/ 292894 h 354501"/>
              <a:gd name="connsiteX15" fmla="*/ 264394 w 1050685"/>
              <a:gd name="connsiteY15" fmla="*/ 219075 h 354501"/>
              <a:gd name="connsiteX16" fmla="*/ 183431 w 1050685"/>
              <a:gd name="connsiteY16" fmla="*/ 200025 h 354501"/>
              <a:gd name="connsiteX17" fmla="*/ 90563 w 1050685"/>
              <a:gd name="connsiteY17" fmla="*/ 230981 h 354501"/>
              <a:gd name="connsiteX18" fmla="*/ 28650 w 1050685"/>
              <a:gd name="connsiteY18" fmla="*/ 209550 h 354501"/>
              <a:gd name="connsiteX19" fmla="*/ 75 w 1050685"/>
              <a:gd name="connsiteY19" fmla="*/ 133350 h 354501"/>
              <a:gd name="connsiteX20" fmla="*/ 21506 w 1050685"/>
              <a:gd name="connsiteY20" fmla="*/ 47625 h 354501"/>
              <a:gd name="connsiteX21" fmla="*/ 57225 w 1050685"/>
              <a:gd name="connsiteY21" fmla="*/ 14288 h 354501"/>
              <a:gd name="connsiteX22" fmla="*/ 71513 w 1050685"/>
              <a:gd name="connsiteY22" fmla="*/ 2381 h 354501"/>
              <a:gd name="connsiteX0" fmla="*/ 959719 w 1050685"/>
              <a:gd name="connsiteY0" fmla="*/ 0 h 354501"/>
              <a:gd name="connsiteX1" fmla="*/ 1021631 w 1050685"/>
              <a:gd name="connsiteY1" fmla="*/ 23812 h 354501"/>
              <a:gd name="connsiteX2" fmla="*/ 1050206 w 1050685"/>
              <a:gd name="connsiteY2" fmla="*/ 64294 h 354501"/>
              <a:gd name="connsiteX3" fmla="*/ 1000200 w 1050685"/>
              <a:gd name="connsiteY3" fmla="*/ 111919 h 354501"/>
              <a:gd name="connsiteX4" fmla="*/ 971625 w 1050685"/>
              <a:gd name="connsiteY4" fmla="*/ 157163 h 354501"/>
              <a:gd name="connsiteX5" fmla="*/ 954956 w 1050685"/>
              <a:gd name="connsiteY5" fmla="*/ 219075 h 354501"/>
              <a:gd name="connsiteX6" fmla="*/ 933525 w 1050685"/>
              <a:gd name="connsiteY6" fmla="*/ 285750 h 354501"/>
              <a:gd name="connsiteX7" fmla="*/ 878756 w 1050685"/>
              <a:gd name="connsiteY7" fmla="*/ 321469 h 354501"/>
              <a:gd name="connsiteX8" fmla="*/ 790650 w 1050685"/>
              <a:gd name="connsiteY8" fmla="*/ 307181 h 354501"/>
              <a:gd name="connsiteX9" fmla="*/ 712068 w 1050685"/>
              <a:gd name="connsiteY9" fmla="*/ 259556 h 354501"/>
              <a:gd name="connsiteX10" fmla="*/ 635869 w 1050685"/>
              <a:gd name="connsiteY10" fmla="*/ 242888 h 354501"/>
              <a:gd name="connsiteX11" fmla="*/ 545381 w 1050685"/>
              <a:gd name="connsiteY11" fmla="*/ 285750 h 354501"/>
              <a:gd name="connsiteX12" fmla="*/ 483469 w 1050685"/>
              <a:gd name="connsiteY12" fmla="*/ 335756 h 354501"/>
              <a:gd name="connsiteX13" fmla="*/ 419175 w 1050685"/>
              <a:gd name="connsiteY13" fmla="*/ 352425 h 354501"/>
              <a:gd name="connsiteX14" fmla="*/ 328688 w 1050685"/>
              <a:gd name="connsiteY14" fmla="*/ 292894 h 354501"/>
              <a:gd name="connsiteX15" fmla="*/ 264394 w 1050685"/>
              <a:gd name="connsiteY15" fmla="*/ 219075 h 354501"/>
              <a:gd name="connsiteX16" fmla="*/ 183431 w 1050685"/>
              <a:gd name="connsiteY16" fmla="*/ 200025 h 354501"/>
              <a:gd name="connsiteX17" fmla="*/ 90563 w 1050685"/>
              <a:gd name="connsiteY17" fmla="*/ 230981 h 354501"/>
              <a:gd name="connsiteX18" fmla="*/ 28650 w 1050685"/>
              <a:gd name="connsiteY18" fmla="*/ 209550 h 354501"/>
              <a:gd name="connsiteX19" fmla="*/ 75 w 1050685"/>
              <a:gd name="connsiteY19" fmla="*/ 133350 h 354501"/>
              <a:gd name="connsiteX20" fmla="*/ 21506 w 1050685"/>
              <a:gd name="connsiteY20" fmla="*/ 47625 h 354501"/>
              <a:gd name="connsiteX21" fmla="*/ 57225 w 1050685"/>
              <a:gd name="connsiteY21" fmla="*/ 14288 h 354501"/>
              <a:gd name="connsiteX22" fmla="*/ 71513 w 1050685"/>
              <a:gd name="connsiteY22" fmla="*/ 2381 h 354501"/>
              <a:gd name="connsiteX0" fmla="*/ 959719 w 1050685"/>
              <a:gd name="connsiteY0" fmla="*/ 0 h 354463"/>
              <a:gd name="connsiteX1" fmla="*/ 1021631 w 1050685"/>
              <a:gd name="connsiteY1" fmla="*/ 23812 h 354463"/>
              <a:gd name="connsiteX2" fmla="*/ 1050206 w 1050685"/>
              <a:gd name="connsiteY2" fmla="*/ 64294 h 354463"/>
              <a:gd name="connsiteX3" fmla="*/ 1000200 w 1050685"/>
              <a:gd name="connsiteY3" fmla="*/ 111919 h 354463"/>
              <a:gd name="connsiteX4" fmla="*/ 971625 w 1050685"/>
              <a:gd name="connsiteY4" fmla="*/ 157163 h 354463"/>
              <a:gd name="connsiteX5" fmla="*/ 954956 w 1050685"/>
              <a:gd name="connsiteY5" fmla="*/ 219075 h 354463"/>
              <a:gd name="connsiteX6" fmla="*/ 933525 w 1050685"/>
              <a:gd name="connsiteY6" fmla="*/ 285750 h 354463"/>
              <a:gd name="connsiteX7" fmla="*/ 878756 w 1050685"/>
              <a:gd name="connsiteY7" fmla="*/ 321469 h 354463"/>
              <a:gd name="connsiteX8" fmla="*/ 790650 w 1050685"/>
              <a:gd name="connsiteY8" fmla="*/ 307181 h 354463"/>
              <a:gd name="connsiteX9" fmla="*/ 712068 w 1050685"/>
              <a:gd name="connsiteY9" fmla="*/ 259556 h 354463"/>
              <a:gd name="connsiteX10" fmla="*/ 635869 w 1050685"/>
              <a:gd name="connsiteY10" fmla="*/ 242888 h 354463"/>
              <a:gd name="connsiteX11" fmla="*/ 545381 w 1050685"/>
              <a:gd name="connsiteY11" fmla="*/ 288131 h 354463"/>
              <a:gd name="connsiteX12" fmla="*/ 483469 w 1050685"/>
              <a:gd name="connsiteY12" fmla="*/ 335756 h 354463"/>
              <a:gd name="connsiteX13" fmla="*/ 419175 w 1050685"/>
              <a:gd name="connsiteY13" fmla="*/ 352425 h 354463"/>
              <a:gd name="connsiteX14" fmla="*/ 328688 w 1050685"/>
              <a:gd name="connsiteY14" fmla="*/ 292894 h 354463"/>
              <a:gd name="connsiteX15" fmla="*/ 264394 w 1050685"/>
              <a:gd name="connsiteY15" fmla="*/ 219075 h 354463"/>
              <a:gd name="connsiteX16" fmla="*/ 183431 w 1050685"/>
              <a:gd name="connsiteY16" fmla="*/ 200025 h 354463"/>
              <a:gd name="connsiteX17" fmla="*/ 90563 w 1050685"/>
              <a:gd name="connsiteY17" fmla="*/ 230981 h 354463"/>
              <a:gd name="connsiteX18" fmla="*/ 28650 w 1050685"/>
              <a:gd name="connsiteY18" fmla="*/ 209550 h 354463"/>
              <a:gd name="connsiteX19" fmla="*/ 75 w 1050685"/>
              <a:gd name="connsiteY19" fmla="*/ 133350 h 354463"/>
              <a:gd name="connsiteX20" fmla="*/ 21506 w 1050685"/>
              <a:gd name="connsiteY20" fmla="*/ 47625 h 354463"/>
              <a:gd name="connsiteX21" fmla="*/ 57225 w 1050685"/>
              <a:gd name="connsiteY21" fmla="*/ 14288 h 354463"/>
              <a:gd name="connsiteX22" fmla="*/ 71513 w 1050685"/>
              <a:gd name="connsiteY22" fmla="*/ 2381 h 354463"/>
              <a:gd name="connsiteX0" fmla="*/ 959719 w 1050685"/>
              <a:gd name="connsiteY0" fmla="*/ 0 h 354163"/>
              <a:gd name="connsiteX1" fmla="*/ 1021631 w 1050685"/>
              <a:gd name="connsiteY1" fmla="*/ 23812 h 354163"/>
              <a:gd name="connsiteX2" fmla="*/ 1050206 w 1050685"/>
              <a:gd name="connsiteY2" fmla="*/ 64294 h 354163"/>
              <a:gd name="connsiteX3" fmla="*/ 1000200 w 1050685"/>
              <a:gd name="connsiteY3" fmla="*/ 111919 h 354163"/>
              <a:gd name="connsiteX4" fmla="*/ 971625 w 1050685"/>
              <a:gd name="connsiteY4" fmla="*/ 157163 h 354163"/>
              <a:gd name="connsiteX5" fmla="*/ 954956 w 1050685"/>
              <a:gd name="connsiteY5" fmla="*/ 219075 h 354163"/>
              <a:gd name="connsiteX6" fmla="*/ 933525 w 1050685"/>
              <a:gd name="connsiteY6" fmla="*/ 285750 h 354163"/>
              <a:gd name="connsiteX7" fmla="*/ 878756 w 1050685"/>
              <a:gd name="connsiteY7" fmla="*/ 321469 h 354163"/>
              <a:gd name="connsiteX8" fmla="*/ 790650 w 1050685"/>
              <a:gd name="connsiteY8" fmla="*/ 307181 h 354163"/>
              <a:gd name="connsiteX9" fmla="*/ 712068 w 1050685"/>
              <a:gd name="connsiteY9" fmla="*/ 259556 h 354163"/>
              <a:gd name="connsiteX10" fmla="*/ 635869 w 1050685"/>
              <a:gd name="connsiteY10" fmla="*/ 242888 h 354163"/>
              <a:gd name="connsiteX11" fmla="*/ 545381 w 1050685"/>
              <a:gd name="connsiteY11" fmla="*/ 288131 h 354163"/>
              <a:gd name="connsiteX12" fmla="*/ 483469 w 1050685"/>
              <a:gd name="connsiteY12" fmla="*/ 335756 h 354163"/>
              <a:gd name="connsiteX13" fmla="*/ 419175 w 1050685"/>
              <a:gd name="connsiteY13" fmla="*/ 352425 h 354163"/>
              <a:gd name="connsiteX14" fmla="*/ 326306 w 1050685"/>
              <a:gd name="connsiteY14" fmla="*/ 297657 h 354163"/>
              <a:gd name="connsiteX15" fmla="*/ 264394 w 1050685"/>
              <a:gd name="connsiteY15" fmla="*/ 219075 h 354163"/>
              <a:gd name="connsiteX16" fmla="*/ 183431 w 1050685"/>
              <a:gd name="connsiteY16" fmla="*/ 200025 h 354163"/>
              <a:gd name="connsiteX17" fmla="*/ 90563 w 1050685"/>
              <a:gd name="connsiteY17" fmla="*/ 230981 h 354163"/>
              <a:gd name="connsiteX18" fmla="*/ 28650 w 1050685"/>
              <a:gd name="connsiteY18" fmla="*/ 209550 h 354163"/>
              <a:gd name="connsiteX19" fmla="*/ 75 w 1050685"/>
              <a:gd name="connsiteY19" fmla="*/ 133350 h 354163"/>
              <a:gd name="connsiteX20" fmla="*/ 21506 w 1050685"/>
              <a:gd name="connsiteY20" fmla="*/ 47625 h 354163"/>
              <a:gd name="connsiteX21" fmla="*/ 57225 w 1050685"/>
              <a:gd name="connsiteY21" fmla="*/ 14288 h 354163"/>
              <a:gd name="connsiteX22" fmla="*/ 71513 w 1050685"/>
              <a:gd name="connsiteY22" fmla="*/ 2381 h 354163"/>
              <a:gd name="connsiteX0" fmla="*/ 959644 w 1050610"/>
              <a:gd name="connsiteY0" fmla="*/ 0 h 354163"/>
              <a:gd name="connsiteX1" fmla="*/ 1021556 w 1050610"/>
              <a:gd name="connsiteY1" fmla="*/ 23812 h 354163"/>
              <a:gd name="connsiteX2" fmla="*/ 1050131 w 1050610"/>
              <a:gd name="connsiteY2" fmla="*/ 64294 h 354163"/>
              <a:gd name="connsiteX3" fmla="*/ 1000125 w 1050610"/>
              <a:gd name="connsiteY3" fmla="*/ 111919 h 354163"/>
              <a:gd name="connsiteX4" fmla="*/ 971550 w 1050610"/>
              <a:gd name="connsiteY4" fmla="*/ 157163 h 354163"/>
              <a:gd name="connsiteX5" fmla="*/ 954881 w 1050610"/>
              <a:gd name="connsiteY5" fmla="*/ 219075 h 354163"/>
              <a:gd name="connsiteX6" fmla="*/ 933450 w 1050610"/>
              <a:gd name="connsiteY6" fmla="*/ 285750 h 354163"/>
              <a:gd name="connsiteX7" fmla="*/ 878681 w 1050610"/>
              <a:gd name="connsiteY7" fmla="*/ 321469 h 354163"/>
              <a:gd name="connsiteX8" fmla="*/ 790575 w 1050610"/>
              <a:gd name="connsiteY8" fmla="*/ 307181 h 354163"/>
              <a:gd name="connsiteX9" fmla="*/ 711993 w 1050610"/>
              <a:gd name="connsiteY9" fmla="*/ 259556 h 354163"/>
              <a:gd name="connsiteX10" fmla="*/ 635794 w 1050610"/>
              <a:gd name="connsiteY10" fmla="*/ 242888 h 354163"/>
              <a:gd name="connsiteX11" fmla="*/ 545306 w 1050610"/>
              <a:gd name="connsiteY11" fmla="*/ 288131 h 354163"/>
              <a:gd name="connsiteX12" fmla="*/ 483394 w 1050610"/>
              <a:gd name="connsiteY12" fmla="*/ 335756 h 354163"/>
              <a:gd name="connsiteX13" fmla="*/ 419100 w 1050610"/>
              <a:gd name="connsiteY13" fmla="*/ 352425 h 354163"/>
              <a:gd name="connsiteX14" fmla="*/ 326231 w 1050610"/>
              <a:gd name="connsiteY14" fmla="*/ 297657 h 354163"/>
              <a:gd name="connsiteX15" fmla="*/ 264319 w 1050610"/>
              <a:gd name="connsiteY15" fmla="*/ 219075 h 354163"/>
              <a:gd name="connsiteX16" fmla="*/ 183356 w 1050610"/>
              <a:gd name="connsiteY16" fmla="*/ 200025 h 354163"/>
              <a:gd name="connsiteX17" fmla="*/ 90488 w 1050610"/>
              <a:gd name="connsiteY17" fmla="*/ 230981 h 354163"/>
              <a:gd name="connsiteX18" fmla="*/ 28575 w 1050610"/>
              <a:gd name="connsiteY18" fmla="*/ 209550 h 354163"/>
              <a:gd name="connsiteX19" fmla="*/ 0 w 1050610"/>
              <a:gd name="connsiteY19" fmla="*/ 133350 h 354163"/>
              <a:gd name="connsiteX20" fmla="*/ 28574 w 1050610"/>
              <a:gd name="connsiteY20" fmla="*/ 47625 h 354163"/>
              <a:gd name="connsiteX21" fmla="*/ 57150 w 1050610"/>
              <a:gd name="connsiteY21" fmla="*/ 14288 h 354163"/>
              <a:gd name="connsiteX22" fmla="*/ 71438 w 1050610"/>
              <a:gd name="connsiteY22" fmla="*/ 2381 h 354163"/>
              <a:gd name="connsiteX0" fmla="*/ 964406 w 1055372"/>
              <a:gd name="connsiteY0" fmla="*/ 0 h 354163"/>
              <a:gd name="connsiteX1" fmla="*/ 1026318 w 1055372"/>
              <a:gd name="connsiteY1" fmla="*/ 23812 h 354163"/>
              <a:gd name="connsiteX2" fmla="*/ 1054893 w 1055372"/>
              <a:gd name="connsiteY2" fmla="*/ 64294 h 354163"/>
              <a:gd name="connsiteX3" fmla="*/ 1004887 w 1055372"/>
              <a:gd name="connsiteY3" fmla="*/ 111919 h 354163"/>
              <a:gd name="connsiteX4" fmla="*/ 976312 w 1055372"/>
              <a:gd name="connsiteY4" fmla="*/ 157163 h 354163"/>
              <a:gd name="connsiteX5" fmla="*/ 959643 w 1055372"/>
              <a:gd name="connsiteY5" fmla="*/ 219075 h 354163"/>
              <a:gd name="connsiteX6" fmla="*/ 938212 w 1055372"/>
              <a:gd name="connsiteY6" fmla="*/ 285750 h 354163"/>
              <a:gd name="connsiteX7" fmla="*/ 883443 w 1055372"/>
              <a:gd name="connsiteY7" fmla="*/ 321469 h 354163"/>
              <a:gd name="connsiteX8" fmla="*/ 795337 w 1055372"/>
              <a:gd name="connsiteY8" fmla="*/ 307181 h 354163"/>
              <a:gd name="connsiteX9" fmla="*/ 716755 w 1055372"/>
              <a:gd name="connsiteY9" fmla="*/ 259556 h 354163"/>
              <a:gd name="connsiteX10" fmla="*/ 640556 w 1055372"/>
              <a:gd name="connsiteY10" fmla="*/ 242888 h 354163"/>
              <a:gd name="connsiteX11" fmla="*/ 550068 w 1055372"/>
              <a:gd name="connsiteY11" fmla="*/ 288131 h 354163"/>
              <a:gd name="connsiteX12" fmla="*/ 488156 w 1055372"/>
              <a:gd name="connsiteY12" fmla="*/ 335756 h 354163"/>
              <a:gd name="connsiteX13" fmla="*/ 423862 w 1055372"/>
              <a:gd name="connsiteY13" fmla="*/ 352425 h 354163"/>
              <a:gd name="connsiteX14" fmla="*/ 330993 w 1055372"/>
              <a:gd name="connsiteY14" fmla="*/ 297657 h 354163"/>
              <a:gd name="connsiteX15" fmla="*/ 269081 w 1055372"/>
              <a:gd name="connsiteY15" fmla="*/ 219075 h 354163"/>
              <a:gd name="connsiteX16" fmla="*/ 188118 w 1055372"/>
              <a:gd name="connsiteY16" fmla="*/ 200025 h 354163"/>
              <a:gd name="connsiteX17" fmla="*/ 95250 w 1055372"/>
              <a:gd name="connsiteY17" fmla="*/ 230981 h 354163"/>
              <a:gd name="connsiteX18" fmla="*/ 33337 w 1055372"/>
              <a:gd name="connsiteY18" fmla="*/ 209550 h 354163"/>
              <a:gd name="connsiteX19" fmla="*/ 0 w 1055372"/>
              <a:gd name="connsiteY19" fmla="*/ 126206 h 354163"/>
              <a:gd name="connsiteX20" fmla="*/ 33336 w 1055372"/>
              <a:gd name="connsiteY20" fmla="*/ 47625 h 354163"/>
              <a:gd name="connsiteX21" fmla="*/ 61912 w 1055372"/>
              <a:gd name="connsiteY21" fmla="*/ 14288 h 354163"/>
              <a:gd name="connsiteX22" fmla="*/ 76200 w 1055372"/>
              <a:gd name="connsiteY22" fmla="*/ 2381 h 354163"/>
              <a:gd name="connsiteX0" fmla="*/ 964717 w 1055683"/>
              <a:gd name="connsiteY0" fmla="*/ 0 h 354163"/>
              <a:gd name="connsiteX1" fmla="*/ 1026629 w 1055683"/>
              <a:gd name="connsiteY1" fmla="*/ 23812 h 354163"/>
              <a:gd name="connsiteX2" fmla="*/ 1055204 w 1055683"/>
              <a:gd name="connsiteY2" fmla="*/ 64294 h 354163"/>
              <a:gd name="connsiteX3" fmla="*/ 1005198 w 1055683"/>
              <a:gd name="connsiteY3" fmla="*/ 111919 h 354163"/>
              <a:gd name="connsiteX4" fmla="*/ 976623 w 1055683"/>
              <a:gd name="connsiteY4" fmla="*/ 157163 h 354163"/>
              <a:gd name="connsiteX5" fmla="*/ 959954 w 1055683"/>
              <a:gd name="connsiteY5" fmla="*/ 219075 h 354163"/>
              <a:gd name="connsiteX6" fmla="*/ 938523 w 1055683"/>
              <a:gd name="connsiteY6" fmla="*/ 285750 h 354163"/>
              <a:gd name="connsiteX7" fmla="*/ 883754 w 1055683"/>
              <a:gd name="connsiteY7" fmla="*/ 321469 h 354163"/>
              <a:gd name="connsiteX8" fmla="*/ 795648 w 1055683"/>
              <a:gd name="connsiteY8" fmla="*/ 307181 h 354163"/>
              <a:gd name="connsiteX9" fmla="*/ 717066 w 1055683"/>
              <a:gd name="connsiteY9" fmla="*/ 259556 h 354163"/>
              <a:gd name="connsiteX10" fmla="*/ 640867 w 1055683"/>
              <a:gd name="connsiteY10" fmla="*/ 242888 h 354163"/>
              <a:gd name="connsiteX11" fmla="*/ 550379 w 1055683"/>
              <a:gd name="connsiteY11" fmla="*/ 288131 h 354163"/>
              <a:gd name="connsiteX12" fmla="*/ 488467 w 1055683"/>
              <a:gd name="connsiteY12" fmla="*/ 335756 h 354163"/>
              <a:gd name="connsiteX13" fmla="*/ 424173 w 1055683"/>
              <a:gd name="connsiteY13" fmla="*/ 352425 h 354163"/>
              <a:gd name="connsiteX14" fmla="*/ 331304 w 1055683"/>
              <a:gd name="connsiteY14" fmla="*/ 297657 h 354163"/>
              <a:gd name="connsiteX15" fmla="*/ 269392 w 1055683"/>
              <a:gd name="connsiteY15" fmla="*/ 219075 h 354163"/>
              <a:gd name="connsiteX16" fmla="*/ 188429 w 1055683"/>
              <a:gd name="connsiteY16" fmla="*/ 200025 h 354163"/>
              <a:gd name="connsiteX17" fmla="*/ 95561 w 1055683"/>
              <a:gd name="connsiteY17" fmla="*/ 230981 h 354163"/>
              <a:gd name="connsiteX18" fmla="*/ 21742 w 1055683"/>
              <a:gd name="connsiteY18" fmla="*/ 200025 h 354163"/>
              <a:gd name="connsiteX19" fmla="*/ 311 w 1055683"/>
              <a:gd name="connsiteY19" fmla="*/ 126206 h 354163"/>
              <a:gd name="connsiteX20" fmla="*/ 33647 w 1055683"/>
              <a:gd name="connsiteY20" fmla="*/ 47625 h 354163"/>
              <a:gd name="connsiteX21" fmla="*/ 62223 w 1055683"/>
              <a:gd name="connsiteY21" fmla="*/ 14288 h 354163"/>
              <a:gd name="connsiteX22" fmla="*/ 76511 w 1055683"/>
              <a:gd name="connsiteY22" fmla="*/ 2381 h 354163"/>
              <a:gd name="connsiteX0" fmla="*/ 964717 w 1055683"/>
              <a:gd name="connsiteY0" fmla="*/ 0 h 354163"/>
              <a:gd name="connsiteX1" fmla="*/ 1026629 w 1055683"/>
              <a:gd name="connsiteY1" fmla="*/ 23812 h 354163"/>
              <a:gd name="connsiteX2" fmla="*/ 1055204 w 1055683"/>
              <a:gd name="connsiteY2" fmla="*/ 64294 h 354163"/>
              <a:gd name="connsiteX3" fmla="*/ 1005198 w 1055683"/>
              <a:gd name="connsiteY3" fmla="*/ 111919 h 354163"/>
              <a:gd name="connsiteX4" fmla="*/ 976623 w 1055683"/>
              <a:gd name="connsiteY4" fmla="*/ 157163 h 354163"/>
              <a:gd name="connsiteX5" fmla="*/ 959954 w 1055683"/>
              <a:gd name="connsiteY5" fmla="*/ 219075 h 354163"/>
              <a:gd name="connsiteX6" fmla="*/ 938523 w 1055683"/>
              <a:gd name="connsiteY6" fmla="*/ 285750 h 354163"/>
              <a:gd name="connsiteX7" fmla="*/ 883754 w 1055683"/>
              <a:gd name="connsiteY7" fmla="*/ 321469 h 354163"/>
              <a:gd name="connsiteX8" fmla="*/ 795648 w 1055683"/>
              <a:gd name="connsiteY8" fmla="*/ 307181 h 354163"/>
              <a:gd name="connsiteX9" fmla="*/ 717066 w 1055683"/>
              <a:gd name="connsiteY9" fmla="*/ 259556 h 354163"/>
              <a:gd name="connsiteX10" fmla="*/ 640867 w 1055683"/>
              <a:gd name="connsiteY10" fmla="*/ 242888 h 354163"/>
              <a:gd name="connsiteX11" fmla="*/ 550379 w 1055683"/>
              <a:gd name="connsiteY11" fmla="*/ 288131 h 354163"/>
              <a:gd name="connsiteX12" fmla="*/ 488467 w 1055683"/>
              <a:gd name="connsiteY12" fmla="*/ 335756 h 354163"/>
              <a:gd name="connsiteX13" fmla="*/ 424173 w 1055683"/>
              <a:gd name="connsiteY13" fmla="*/ 352425 h 354163"/>
              <a:gd name="connsiteX14" fmla="*/ 331304 w 1055683"/>
              <a:gd name="connsiteY14" fmla="*/ 297657 h 354163"/>
              <a:gd name="connsiteX15" fmla="*/ 269392 w 1055683"/>
              <a:gd name="connsiteY15" fmla="*/ 219075 h 354163"/>
              <a:gd name="connsiteX16" fmla="*/ 188429 w 1055683"/>
              <a:gd name="connsiteY16" fmla="*/ 200025 h 354163"/>
              <a:gd name="connsiteX17" fmla="*/ 95561 w 1055683"/>
              <a:gd name="connsiteY17" fmla="*/ 230981 h 354163"/>
              <a:gd name="connsiteX18" fmla="*/ 21742 w 1055683"/>
              <a:gd name="connsiteY18" fmla="*/ 200025 h 354163"/>
              <a:gd name="connsiteX19" fmla="*/ 311 w 1055683"/>
              <a:gd name="connsiteY19" fmla="*/ 126206 h 354163"/>
              <a:gd name="connsiteX20" fmla="*/ 33647 w 1055683"/>
              <a:gd name="connsiteY20" fmla="*/ 50006 h 354163"/>
              <a:gd name="connsiteX21" fmla="*/ 62223 w 1055683"/>
              <a:gd name="connsiteY21" fmla="*/ 14288 h 354163"/>
              <a:gd name="connsiteX22" fmla="*/ 76511 w 1055683"/>
              <a:gd name="connsiteY22" fmla="*/ 2381 h 354163"/>
              <a:gd name="connsiteX0" fmla="*/ 964717 w 1055683"/>
              <a:gd name="connsiteY0" fmla="*/ 0 h 354163"/>
              <a:gd name="connsiteX1" fmla="*/ 1026629 w 1055683"/>
              <a:gd name="connsiteY1" fmla="*/ 23812 h 354163"/>
              <a:gd name="connsiteX2" fmla="*/ 1055204 w 1055683"/>
              <a:gd name="connsiteY2" fmla="*/ 64294 h 354163"/>
              <a:gd name="connsiteX3" fmla="*/ 1005198 w 1055683"/>
              <a:gd name="connsiteY3" fmla="*/ 111919 h 354163"/>
              <a:gd name="connsiteX4" fmla="*/ 976623 w 1055683"/>
              <a:gd name="connsiteY4" fmla="*/ 157163 h 354163"/>
              <a:gd name="connsiteX5" fmla="*/ 959954 w 1055683"/>
              <a:gd name="connsiteY5" fmla="*/ 219075 h 354163"/>
              <a:gd name="connsiteX6" fmla="*/ 938523 w 1055683"/>
              <a:gd name="connsiteY6" fmla="*/ 285750 h 354163"/>
              <a:gd name="connsiteX7" fmla="*/ 883754 w 1055683"/>
              <a:gd name="connsiteY7" fmla="*/ 321469 h 354163"/>
              <a:gd name="connsiteX8" fmla="*/ 795648 w 1055683"/>
              <a:gd name="connsiteY8" fmla="*/ 307181 h 354163"/>
              <a:gd name="connsiteX9" fmla="*/ 717066 w 1055683"/>
              <a:gd name="connsiteY9" fmla="*/ 259556 h 354163"/>
              <a:gd name="connsiteX10" fmla="*/ 640867 w 1055683"/>
              <a:gd name="connsiteY10" fmla="*/ 242888 h 354163"/>
              <a:gd name="connsiteX11" fmla="*/ 550379 w 1055683"/>
              <a:gd name="connsiteY11" fmla="*/ 288131 h 354163"/>
              <a:gd name="connsiteX12" fmla="*/ 488467 w 1055683"/>
              <a:gd name="connsiteY12" fmla="*/ 335756 h 354163"/>
              <a:gd name="connsiteX13" fmla="*/ 424173 w 1055683"/>
              <a:gd name="connsiteY13" fmla="*/ 352425 h 354163"/>
              <a:gd name="connsiteX14" fmla="*/ 331304 w 1055683"/>
              <a:gd name="connsiteY14" fmla="*/ 297657 h 354163"/>
              <a:gd name="connsiteX15" fmla="*/ 269392 w 1055683"/>
              <a:gd name="connsiteY15" fmla="*/ 219075 h 354163"/>
              <a:gd name="connsiteX16" fmla="*/ 188429 w 1055683"/>
              <a:gd name="connsiteY16" fmla="*/ 200025 h 354163"/>
              <a:gd name="connsiteX17" fmla="*/ 95561 w 1055683"/>
              <a:gd name="connsiteY17" fmla="*/ 230981 h 354163"/>
              <a:gd name="connsiteX18" fmla="*/ 21742 w 1055683"/>
              <a:gd name="connsiteY18" fmla="*/ 200025 h 354163"/>
              <a:gd name="connsiteX19" fmla="*/ 311 w 1055683"/>
              <a:gd name="connsiteY19" fmla="*/ 126206 h 354163"/>
              <a:gd name="connsiteX20" fmla="*/ 33647 w 1055683"/>
              <a:gd name="connsiteY20" fmla="*/ 50006 h 354163"/>
              <a:gd name="connsiteX21" fmla="*/ 62223 w 1055683"/>
              <a:gd name="connsiteY21" fmla="*/ 14288 h 354163"/>
              <a:gd name="connsiteX22" fmla="*/ 57461 w 1055683"/>
              <a:gd name="connsiteY22" fmla="*/ 16669 h 354163"/>
              <a:gd name="connsiteX0" fmla="*/ 964717 w 1055683"/>
              <a:gd name="connsiteY0" fmla="*/ 0 h 347837"/>
              <a:gd name="connsiteX1" fmla="*/ 1026629 w 1055683"/>
              <a:gd name="connsiteY1" fmla="*/ 23812 h 347837"/>
              <a:gd name="connsiteX2" fmla="*/ 1055204 w 1055683"/>
              <a:gd name="connsiteY2" fmla="*/ 64294 h 347837"/>
              <a:gd name="connsiteX3" fmla="*/ 1005198 w 1055683"/>
              <a:gd name="connsiteY3" fmla="*/ 111919 h 347837"/>
              <a:gd name="connsiteX4" fmla="*/ 976623 w 1055683"/>
              <a:gd name="connsiteY4" fmla="*/ 157163 h 347837"/>
              <a:gd name="connsiteX5" fmla="*/ 959954 w 1055683"/>
              <a:gd name="connsiteY5" fmla="*/ 219075 h 347837"/>
              <a:gd name="connsiteX6" fmla="*/ 938523 w 1055683"/>
              <a:gd name="connsiteY6" fmla="*/ 285750 h 347837"/>
              <a:gd name="connsiteX7" fmla="*/ 883754 w 1055683"/>
              <a:gd name="connsiteY7" fmla="*/ 321469 h 347837"/>
              <a:gd name="connsiteX8" fmla="*/ 795648 w 1055683"/>
              <a:gd name="connsiteY8" fmla="*/ 307181 h 347837"/>
              <a:gd name="connsiteX9" fmla="*/ 717066 w 1055683"/>
              <a:gd name="connsiteY9" fmla="*/ 259556 h 347837"/>
              <a:gd name="connsiteX10" fmla="*/ 640867 w 1055683"/>
              <a:gd name="connsiteY10" fmla="*/ 242888 h 347837"/>
              <a:gd name="connsiteX11" fmla="*/ 550379 w 1055683"/>
              <a:gd name="connsiteY11" fmla="*/ 288131 h 347837"/>
              <a:gd name="connsiteX12" fmla="*/ 488467 w 1055683"/>
              <a:gd name="connsiteY12" fmla="*/ 335756 h 347837"/>
              <a:gd name="connsiteX13" fmla="*/ 409885 w 1055683"/>
              <a:gd name="connsiteY13" fmla="*/ 345281 h 347837"/>
              <a:gd name="connsiteX14" fmla="*/ 331304 w 1055683"/>
              <a:gd name="connsiteY14" fmla="*/ 297657 h 347837"/>
              <a:gd name="connsiteX15" fmla="*/ 269392 w 1055683"/>
              <a:gd name="connsiteY15" fmla="*/ 219075 h 347837"/>
              <a:gd name="connsiteX16" fmla="*/ 188429 w 1055683"/>
              <a:gd name="connsiteY16" fmla="*/ 200025 h 347837"/>
              <a:gd name="connsiteX17" fmla="*/ 95561 w 1055683"/>
              <a:gd name="connsiteY17" fmla="*/ 230981 h 347837"/>
              <a:gd name="connsiteX18" fmla="*/ 21742 w 1055683"/>
              <a:gd name="connsiteY18" fmla="*/ 200025 h 347837"/>
              <a:gd name="connsiteX19" fmla="*/ 311 w 1055683"/>
              <a:gd name="connsiteY19" fmla="*/ 126206 h 347837"/>
              <a:gd name="connsiteX20" fmla="*/ 33647 w 1055683"/>
              <a:gd name="connsiteY20" fmla="*/ 50006 h 347837"/>
              <a:gd name="connsiteX21" fmla="*/ 62223 w 1055683"/>
              <a:gd name="connsiteY21" fmla="*/ 14288 h 347837"/>
              <a:gd name="connsiteX22" fmla="*/ 57461 w 1055683"/>
              <a:gd name="connsiteY22" fmla="*/ 16669 h 347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5683" h="347837">
                <a:moveTo>
                  <a:pt x="964717" y="0"/>
                </a:moveTo>
                <a:cubicBezTo>
                  <a:pt x="996070" y="13493"/>
                  <a:pt x="1011548" y="13096"/>
                  <a:pt x="1026629" y="23812"/>
                </a:cubicBezTo>
                <a:cubicBezTo>
                  <a:pt x="1041710" y="34528"/>
                  <a:pt x="1058776" y="49610"/>
                  <a:pt x="1055204" y="64294"/>
                </a:cubicBezTo>
                <a:cubicBezTo>
                  <a:pt x="1051632" y="78978"/>
                  <a:pt x="1018295" y="96441"/>
                  <a:pt x="1005198" y="111919"/>
                </a:cubicBezTo>
                <a:cubicBezTo>
                  <a:pt x="992101" y="127397"/>
                  <a:pt x="984164" y="139304"/>
                  <a:pt x="976623" y="157163"/>
                </a:cubicBezTo>
                <a:cubicBezTo>
                  <a:pt x="969082" y="175022"/>
                  <a:pt x="966304" y="197644"/>
                  <a:pt x="959954" y="219075"/>
                </a:cubicBezTo>
                <a:cubicBezTo>
                  <a:pt x="953604" y="240506"/>
                  <a:pt x="951223" y="268684"/>
                  <a:pt x="938523" y="285750"/>
                </a:cubicBezTo>
                <a:cubicBezTo>
                  <a:pt x="925823" y="302816"/>
                  <a:pt x="907566" y="317897"/>
                  <a:pt x="883754" y="321469"/>
                </a:cubicBezTo>
                <a:cubicBezTo>
                  <a:pt x="859942" y="325041"/>
                  <a:pt x="823429" y="317500"/>
                  <a:pt x="795648" y="307181"/>
                </a:cubicBezTo>
                <a:cubicBezTo>
                  <a:pt x="767867" y="296862"/>
                  <a:pt x="742863" y="270271"/>
                  <a:pt x="717066" y="259556"/>
                </a:cubicBezTo>
                <a:cubicBezTo>
                  <a:pt x="691269" y="248841"/>
                  <a:pt x="668648" y="238126"/>
                  <a:pt x="640867" y="242888"/>
                </a:cubicBezTo>
                <a:cubicBezTo>
                  <a:pt x="613086" y="247651"/>
                  <a:pt x="575779" y="272653"/>
                  <a:pt x="550379" y="288131"/>
                </a:cubicBezTo>
                <a:cubicBezTo>
                  <a:pt x="524979" y="303609"/>
                  <a:pt x="511883" y="326231"/>
                  <a:pt x="488467" y="335756"/>
                </a:cubicBezTo>
                <a:cubicBezTo>
                  <a:pt x="465051" y="345281"/>
                  <a:pt x="436079" y="351631"/>
                  <a:pt x="409885" y="345281"/>
                </a:cubicBezTo>
                <a:cubicBezTo>
                  <a:pt x="383691" y="338931"/>
                  <a:pt x="354720" y="318691"/>
                  <a:pt x="331304" y="297657"/>
                </a:cubicBezTo>
                <a:cubicBezTo>
                  <a:pt x="307888" y="276623"/>
                  <a:pt x="293205" y="235347"/>
                  <a:pt x="269392" y="219075"/>
                </a:cubicBezTo>
                <a:cubicBezTo>
                  <a:pt x="245579" y="202803"/>
                  <a:pt x="217401" y="198041"/>
                  <a:pt x="188429" y="200025"/>
                </a:cubicBezTo>
                <a:cubicBezTo>
                  <a:pt x="159457" y="202009"/>
                  <a:pt x="123342" y="230981"/>
                  <a:pt x="95561" y="230981"/>
                </a:cubicBezTo>
                <a:cubicBezTo>
                  <a:pt x="67780" y="230981"/>
                  <a:pt x="37617" y="217487"/>
                  <a:pt x="21742" y="200025"/>
                </a:cubicBezTo>
                <a:cubicBezTo>
                  <a:pt x="5867" y="182563"/>
                  <a:pt x="-1673" y="151209"/>
                  <a:pt x="311" y="126206"/>
                </a:cubicBezTo>
                <a:cubicBezTo>
                  <a:pt x="2295" y="101203"/>
                  <a:pt x="23328" y="68659"/>
                  <a:pt x="33647" y="50006"/>
                </a:cubicBezTo>
                <a:cubicBezTo>
                  <a:pt x="43966" y="31353"/>
                  <a:pt x="58254" y="19844"/>
                  <a:pt x="62223" y="14288"/>
                </a:cubicBezTo>
                <a:cubicBezTo>
                  <a:pt x="66192" y="8732"/>
                  <a:pt x="54484" y="18852"/>
                  <a:pt x="57461" y="16669"/>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4">
            <a:extLst>
              <a:ext uri="{FF2B5EF4-FFF2-40B4-BE49-F238E27FC236}">
                <a16:creationId xmlns:a16="http://schemas.microsoft.com/office/drawing/2014/main" id="{7395106B-EAF4-5DCB-F8ED-77BB8C75FCF9}"/>
              </a:ext>
            </a:extLst>
          </p:cNvPr>
          <p:cNvSpPr/>
          <p:nvPr/>
        </p:nvSpPr>
        <p:spPr>
          <a:xfrm>
            <a:off x="6747984" y="3074194"/>
            <a:ext cx="1111138" cy="503485"/>
          </a:xfrm>
          <a:custGeom>
            <a:avLst/>
            <a:gdLst>
              <a:gd name="connsiteX0" fmla="*/ 1012819 w 1116209"/>
              <a:gd name="connsiteY0" fmla="*/ 225133 h 497638"/>
              <a:gd name="connsiteX1" fmla="*/ 1069969 w 1116209"/>
              <a:gd name="connsiteY1" fmla="*/ 241802 h 497638"/>
              <a:gd name="connsiteX2" fmla="*/ 1112832 w 1116209"/>
              <a:gd name="connsiteY2" fmla="*/ 284664 h 497638"/>
              <a:gd name="connsiteX3" fmla="*/ 1108069 w 1116209"/>
              <a:gd name="connsiteY3" fmla="*/ 346577 h 497638"/>
              <a:gd name="connsiteX4" fmla="*/ 1065207 w 1116209"/>
              <a:gd name="connsiteY4" fmla="*/ 391821 h 497638"/>
              <a:gd name="connsiteX5" fmla="*/ 1008057 w 1116209"/>
              <a:gd name="connsiteY5" fmla="*/ 396583 h 497638"/>
              <a:gd name="connsiteX6" fmla="*/ 927094 w 1116209"/>
              <a:gd name="connsiteY6" fmla="*/ 368008 h 497638"/>
              <a:gd name="connsiteX7" fmla="*/ 855657 w 1116209"/>
              <a:gd name="connsiteY7" fmla="*/ 375152 h 497638"/>
              <a:gd name="connsiteX8" fmla="*/ 796126 w 1116209"/>
              <a:gd name="connsiteY8" fmla="*/ 422777 h 497638"/>
              <a:gd name="connsiteX9" fmla="*/ 734213 w 1116209"/>
              <a:gd name="connsiteY9" fmla="*/ 484689 h 497638"/>
              <a:gd name="connsiteX10" fmla="*/ 669919 w 1116209"/>
              <a:gd name="connsiteY10" fmla="*/ 496596 h 497638"/>
              <a:gd name="connsiteX11" fmla="*/ 593719 w 1116209"/>
              <a:gd name="connsiteY11" fmla="*/ 468021 h 497638"/>
              <a:gd name="connsiteX12" fmla="*/ 527044 w 1116209"/>
              <a:gd name="connsiteY12" fmla="*/ 418014 h 497638"/>
              <a:gd name="connsiteX13" fmla="*/ 455607 w 1116209"/>
              <a:gd name="connsiteY13" fmla="*/ 396583 h 497638"/>
              <a:gd name="connsiteX14" fmla="*/ 391313 w 1116209"/>
              <a:gd name="connsiteY14" fmla="*/ 425158 h 497638"/>
              <a:gd name="connsiteX15" fmla="*/ 310351 w 1116209"/>
              <a:gd name="connsiteY15" fmla="*/ 463258 h 497638"/>
              <a:gd name="connsiteX16" fmla="*/ 222244 w 1116209"/>
              <a:gd name="connsiteY16" fmla="*/ 439446 h 497638"/>
              <a:gd name="connsiteX17" fmla="*/ 172238 w 1116209"/>
              <a:gd name="connsiteY17" fmla="*/ 360864 h 497638"/>
              <a:gd name="connsiteX18" fmla="*/ 141282 w 1116209"/>
              <a:gd name="connsiteY18" fmla="*/ 282283 h 497638"/>
              <a:gd name="connsiteX19" fmla="*/ 84132 w 1116209"/>
              <a:gd name="connsiteY19" fmla="*/ 253708 h 497638"/>
              <a:gd name="connsiteX20" fmla="*/ 34126 w 1116209"/>
              <a:gd name="connsiteY20" fmla="*/ 227514 h 497638"/>
              <a:gd name="connsiteX21" fmla="*/ 788 w 1116209"/>
              <a:gd name="connsiteY21" fmla="*/ 194177 h 497638"/>
              <a:gd name="connsiteX22" fmla="*/ 15076 w 1116209"/>
              <a:gd name="connsiteY22" fmla="*/ 134646 h 497638"/>
              <a:gd name="connsiteX23" fmla="*/ 65082 w 1116209"/>
              <a:gd name="connsiteY23" fmla="*/ 94164 h 497638"/>
              <a:gd name="connsiteX24" fmla="*/ 115088 w 1116209"/>
              <a:gd name="connsiteY24" fmla="*/ 67971 h 497638"/>
              <a:gd name="connsiteX25" fmla="*/ 153188 w 1116209"/>
              <a:gd name="connsiteY25" fmla="*/ 63208 h 497638"/>
              <a:gd name="connsiteX26" fmla="*/ 124613 w 1116209"/>
              <a:gd name="connsiteY26" fmla="*/ 48921 h 497638"/>
              <a:gd name="connsiteX27" fmla="*/ 155569 w 1116209"/>
              <a:gd name="connsiteY27" fmla="*/ 6058 h 497638"/>
              <a:gd name="connsiteX28" fmla="*/ 243676 w 1116209"/>
              <a:gd name="connsiteY28" fmla="*/ 1296 h 497638"/>
              <a:gd name="connsiteX29" fmla="*/ 291301 w 1116209"/>
              <a:gd name="connsiteY29" fmla="*/ 15583 h 497638"/>
              <a:gd name="connsiteX30" fmla="*/ 303207 w 1116209"/>
              <a:gd name="connsiteY30" fmla="*/ 34633 h 497638"/>
              <a:gd name="connsiteX0" fmla="*/ 1012819 w 1116209"/>
              <a:gd name="connsiteY0" fmla="*/ 225133 h 497638"/>
              <a:gd name="connsiteX1" fmla="*/ 1069969 w 1116209"/>
              <a:gd name="connsiteY1" fmla="*/ 241802 h 497638"/>
              <a:gd name="connsiteX2" fmla="*/ 1112832 w 1116209"/>
              <a:gd name="connsiteY2" fmla="*/ 284664 h 497638"/>
              <a:gd name="connsiteX3" fmla="*/ 1108069 w 1116209"/>
              <a:gd name="connsiteY3" fmla="*/ 346577 h 497638"/>
              <a:gd name="connsiteX4" fmla="*/ 1065207 w 1116209"/>
              <a:gd name="connsiteY4" fmla="*/ 389439 h 497638"/>
              <a:gd name="connsiteX5" fmla="*/ 1008057 w 1116209"/>
              <a:gd name="connsiteY5" fmla="*/ 396583 h 497638"/>
              <a:gd name="connsiteX6" fmla="*/ 927094 w 1116209"/>
              <a:gd name="connsiteY6" fmla="*/ 368008 h 497638"/>
              <a:gd name="connsiteX7" fmla="*/ 855657 w 1116209"/>
              <a:gd name="connsiteY7" fmla="*/ 375152 h 497638"/>
              <a:gd name="connsiteX8" fmla="*/ 796126 w 1116209"/>
              <a:gd name="connsiteY8" fmla="*/ 422777 h 497638"/>
              <a:gd name="connsiteX9" fmla="*/ 734213 w 1116209"/>
              <a:gd name="connsiteY9" fmla="*/ 484689 h 497638"/>
              <a:gd name="connsiteX10" fmla="*/ 669919 w 1116209"/>
              <a:gd name="connsiteY10" fmla="*/ 496596 h 497638"/>
              <a:gd name="connsiteX11" fmla="*/ 593719 w 1116209"/>
              <a:gd name="connsiteY11" fmla="*/ 468021 h 497638"/>
              <a:gd name="connsiteX12" fmla="*/ 527044 w 1116209"/>
              <a:gd name="connsiteY12" fmla="*/ 418014 h 497638"/>
              <a:gd name="connsiteX13" fmla="*/ 455607 w 1116209"/>
              <a:gd name="connsiteY13" fmla="*/ 396583 h 497638"/>
              <a:gd name="connsiteX14" fmla="*/ 391313 w 1116209"/>
              <a:gd name="connsiteY14" fmla="*/ 425158 h 497638"/>
              <a:gd name="connsiteX15" fmla="*/ 310351 w 1116209"/>
              <a:gd name="connsiteY15" fmla="*/ 463258 h 497638"/>
              <a:gd name="connsiteX16" fmla="*/ 222244 w 1116209"/>
              <a:gd name="connsiteY16" fmla="*/ 439446 h 497638"/>
              <a:gd name="connsiteX17" fmla="*/ 172238 w 1116209"/>
              <a:gd name="connsiteY17" fmla="*/ 360864 h 497638"/>
              <a:gd name="connsiteX18" fmla="*/ 141282 w 1116209"/>
              <a:gd name="connsiteY18" fmla="*/ 282283 h 497638"/>
              <a:gd name="connsiteX19" fmla="*/ 84132 w 1116209"/>
              <a:gd name="connsiteY19" fmla="*/ 253708 h 497638"/>
              <a:gd name="connsiteX20" fmla="*/ 34126 w 1116209"/>
              <a:gd name="connsiteY20" fmla="*/ 227514 h 497638"/>
              <a:gd name="connsiteX21" fmla="*/ 788 w 1116209"/>
              <a:gd name="connsiteY21" fmla="*/ 194177 h 497638"/>
              <a:gd name="connsiteX22" fmla="*/ 15076 w 1116209"/>
              <a:gd name="connsiteY22" fmla="*/ 134646 h 497638"/>
              <a:gd name="connsiteX23" fmla="*/ 65082 w 1116209"/>
              <a:gd name="connsiteY23" fmla="*/ 94164 h 497638"/>
              <a:gd name="connsiteX24" fmla="*/ 115088 w 1116209"/>
              <a:gd name="connsiteY24" fmla="*/ 67971 h 497638"/>
              <a:gd name="connsiteX25" fmla="*/ 153188 w 1116209"/>
              <a:gd name="connsiteY25" fmla="*/ 63208 h 497638"/>
              <a:gd name="connsiteX26" fmla="*/ 124613 w 1116209"/>
              <a:gd name="connsiteY26" fmla="*/ 48921 h 497638"/>
              <a:gd name="connsiteX27" fmla="*/ 155569 w 1116209"/>
              <a:gd name="connsiteY27" fmla="*/ 6058 h 497638"/>
              <a:gd name="connsiteX28" fmla="*/ 243676 w 1116209"/>
              <a:gd name="connsiteY28" fmla="*/ 1296 h 497638"/>
              <a:gd name="connsiteX29" fmla="*/ 291301 w 1116209"/>
              <a:gd name="connsiteY29" fmla="*/ 15583 h 497638"/>
              <a:gd name="connsiteX30" fmla="*/ 303207 w 1116209"/>
              <a:gd name="connsiteY30" fmla="*/ 34633 h 497638"/>
              <a:gd name="connsiteX0" fmla="*/ 1012819 w 1116209"/>
              <a:gd name="connsiteY0" fmla="*/ 225133 h 497638"/>
              <a:gd name="connsiteX1" fmla="*/ 1069969 w 1116209"/>
              <a:gd name="connsiteY1" fmla="*/ 241802 h 497638"/>
              <a:gd name="connsiteX2" fmla="*/ 1112832 w 1116209"/>
              <a:gd name="connsiteY2" fmla="*/ 284664 h 497638"/>
              <a:gd name="connsiteX3" fmla="*/ 1108069 w 1116209"/>
              <a:gd name="connsiteY3" fmla="*/ 346577 h 497638"/>
              <a:gd name="connsiteX4" fmla="*/ 1065207 w 1116209"/>
              <a:gd name="connsiteY4" fmla="*/ 389439 h 497638"/>
              <a:gd name="connsiteX5" fmla="*/ 1008057 w 1116209"/>
              <a:gd name="connsiteY5" fmla="*/ 396583 h 497638"/>
              <a:gd name="connsiteX6" fmla="*/ 927094 w 1116209"/>
              <a:gd name="connsiteY6" fmla="*/ 368008 h 497638"/>
              <a:gd name="connsiteX7" fmla="*/ 855657 w 1116209"/>
              <a:gd name="connsiteY7" fmla="*/ 375152 h 497638"/>
              <a:gd name="connsiteX8" fmla="*/ 796126 w 1116209"/>
              <a:gd name="connsiteY8" fmla="*/ 422777 h 497638"/>
              <a:gd name="connsiteX9" fmla="*/ 734213 w 1116209"/>
              <a:gd name="connsiteY9" fmla="*/ 484689 h 497638"/>
              <a:gd name="connsiteX10" fmla="*/ 669919 w 1116209"/>
              <a:gd name="connsiteY10" fmla="*/ 496596 h 497638"/>
              <a:gd name="connsiteX11" fmla="*/ 593719 w 1116209"/>
              <a:gd name="connsiteY11" fmla="*/ 468021 h 497638"/>
              <a:gd name="connsiteX12" fmla="*/ 527044 w 1116209"/>
              <a:gd name="connsiteY12" fmla="*/ 413251 h 497638"/>
              <a:gd name="connsiteX13" fmla="*/ 455607 w 1116209"/>
              <a:gd name="connsiteY13" fmla="*/ 396583 h 497638"/>
              <a:gd name="connsiteX14" fmla="*/ 391313 w 1116209"/>
              <a:gd name="connsiteY14" fmla="*/ 425158 h 497638"/>
              <a:gd name="connsiteX15" fmla="*/ 310351 w 1116209"/>
              <a:gd name="connsiteY15" fmla="*/ 463258 h 497638"/>
              <a:gd name="connsiteX16" fmla="*/ 222244 w 1116209"/>
              <a:gd name="connsiteY16" fmla="*/ 439446 h 497638"/>
              <a:gd name="connsiteX17" fmla="*/ 172238 w 1116209"/>
              <a:gd name="connsiteY17" fmla="*/ 360864 h 497638"/>
              <a:gd name="connsiteX18" fmla="*/ 141282 w 1116209"/>
              <a:gd name="connsiteY18" fmla="*/ 282283 h 497638"/>
              <a:gd name="connsiteX19" fmla="*/ 84132 w 1116209"/>
              <a:gd name="connsiteY19" fmla="*/ 253708 h 497638"/>
              <a:gd name="connsiteX20" fmla="*/ 34126 w 1116209"/>
              <a:gd name="connsiteY20" fmla="*/ 227514 h 497638"/>
              <a:gd name="connsiteX21" fmla="*/ 788 w 1116209"/>
              <a:gd name="connsiteY21" fmla="*/ 194177 h 497638"/>
              <a:gd name="connsiteX22" fmla="*/ 15076 w 1116209"/>
              <a:gd name="connsiteY22" fmla="*/ 134646 h 497638"/>
              <a:gd name="connsiteX23" fmla="*/ 65082 w 1116209"/>
              <a:gd name="connsiteY23" fmla="*/ 94164 h 497638"/>
              <a:gd name="connsiteX24" fmla="*/ 115088 w 1116209"/>
              <a:gd name="connsiteY24" fmla="*/ 67971 h 497638"/>
              <a:gd name="connsiteX25" fmla="*/ 153188 w 1116209"/>
              <a:gd name="connsiteY25" fmla="*/ 63208 h 497638"/>
              <a:gd name="connsiteX26" fmla="*/ 124613 w 1116209"/>
              <a:gd name="connsiteY26" fmla="*/ 48921 h 497638"/>
              <a:gd name="connsiteX27" fmla="*/ 155569 w 1116209"/>
              <a:gd name="connsiteY27" fmla="*/ 6058 h 497638"/>
              <a:gd name="connsiteX28" fmla="*/ 243676 w 1116209"/>
              <a:gd name="connsiteY28" fmla="*/ 1296 h 497638"/>
              <a:gd name="connsiteX29" fmla="*/ 291301 w 1116209"/>
              <a:gd name="connsiteY29" fmla="*/ 15583 h 497638"/>
              <a:gd name="connsiteX30" fmla="*/ 303207 w 1116209"/>
              <a:gd name="connsiteY30" fmla="*/ 34633 h 497638"/>
              <a:gd name="connsiteX0" fmla="*/ 1012819 w 1116209"/>
              <a:gd name="connsiteY0" fmla="*/ 225133 h 497638"/>
              <a:gd name="connsiteX1" fmla="*/ 1069969 w 1116209"/>
              <a:gd name="connsiteY1" fmla="*/ 241802 h 497638"/>
              <a:gd name="connsiteX2" fmla="*/ 1112832 w 1116209"/>
              <a:gd name="connsiteY2" fmla="*/ 284664 h 497638"/>
              <a:gd name="connsiteX3" fmla="*/ 1108069 w 1116209"/>
              <a:gd name="connsiteY3" fmla="*/ 346577 h 497638"/>
              <a:gd name="connsiteX4" fmla="*/ 1065207 w 1116209"/>
              <a:gd name="connsiteY4" fmla="*/ 389439 h 497638"/>
              <a:gd name="connsiteX5" fmla="*/ 1008057 w 1116209"/>
              <a:gd name="connsiteY5" fmla="*/ 396583 h 497638"/>
              <a:gd name="connsiteX6" fmla="*/ 927094 w 1116209"/>
              <a:gd name="connsiteY6" fmla="*/ 368008 h 497638"/>
              <a:gd name="connsiteX7" fmla="*/ 855657 w 1116209"/>
              <a:gd name="connsiteY7" fmla="*/ 375152 h 497638"/>
              <a:gd name="connsiteX8" fmla="*/ 796126 w 1116209"/>
              <a:gd name="connsiteY8" fmla="*/ 422777 h 497638"/>
              <a:gd name="connsiteX9" fmla="*/ 734213 w 1116209"/>
              <a:gd name="connsiteY9" fmla="*/ 484689 h 497638"/>
              <a:gd name="connsiteX10" fmla="*/ 669919 w 1116209"/>
              <a:gd name="connsiteY10" fmla="*/ 496596 h 497638"/>
              <a:gd name="connsiteX11" fmla="*/ 593719 w 1116209"/>
              <a:gd name="connsiteY11" fmla="*/ 468021 h 497638"/>
              <a:gd name="connsiteX12" fmla="*/ 527044 w 1116209"/>
              <a:gd name="connsiteY12" fmla="*/ 413251 h 497638"/>
              <a:gd name="connsiteX13" fmla="*/ 455607 w 1116209"/>
              <a:gd name="connsiteY13" fmla="*/ 401346 h 497638"/>
              <a:gd name="connsiteX14" fmla="*/ 391313 w 1116209"/>
              <a:gd name="connsiteY14" fmla="*/ 425158 h 497638"/>
              <a:gd name="connsiteX15" fmla="*/ 310351 w 1116209"/>
              <a:gd name="connsiteY15" fmla="*/ 463258 h 497638"/>
              <a:gd name="connsiteX16" fmla="*/ 222244 w 1116209"/>
              <a:gd name="connsiteY16" fmla="*/ 439446 h 497638"/>
              <a:gd name="connsiteX17" fmla="*/ 172238 w 1116209"/>
              <a:gd name="connsiteY17" fmla="*/ 360864 h 497638"/>
              <a:gd name="connsiteX18" fmla="*/ 141282 w 1116209"/>
              <a:gd name="connsiteY18" fmla="*/ 282283 h 497638"/>
              <a:gd name="connsiteX19" fmla="*/ 84132 w 1116209"/>
              <a:gd name="connsiteY19" fmla="*/ 253708 h 497638"/>
              <a:gd name="connsiteX20" fmla="*/ 34126 w 1116209"/>
              <a:gd name="connsiteY20" fmla="*/ 227514 h 497638"/>
              <a:gd name="connsiteX21" fmla="*/ 788 w 1116209"/>
              <a:gd name="connsiteY21" fmla="*/ 194177 h 497638"/>
              <a:gd name="connsiteX22" fmla="*/ 15076 w 1116209"/>
              <a:gd name="connsiteY22" fmla="*/ 134646 h 497638"/>
              <a:gd name="connsiteX23" fmla="*/ 65082 w 1116209"/>
              <a:gd name="connsiteY23" fmla="*/ 94164 h 497638"/>
              <a:gd name="connsiteX24" fmla="*/ 115088 w 1116209"/>
              <a:gd name="connsiteY24" fmla="*/ 67971 h 497638"/>
              <a:gd name="connsiteX25" fmla="*/ 153188 w 1116209"/>
              <a:gd name="connsiteY25" fmla="*/ 63208 h 497638"/>
              <a:gd name="connsiteX26" fmla="*/ 124613 w 1116209"/>
              <a:gd name="connsiteY26" fmla="*/ 48921 h 497638"/>
              <a:gd name="connsiteX27" fmla="*/ 155569 w 1116209"/>
              <a:gd name="connsiteY27" fmla="*/ 6058 h 497638"/>
              <a:gd name="connsiteX28" fmla="*/ 243676 w 1116209"/>
              <a:gd name="connsiteY28" fmla="*/ 1296 h 497638"/>
              <a:gd name="connsiteX29" fmla="*/ 291301 w 1116209"/>
              <a:gd name="connsiteY29" fmla="*/ 15583 h 497638"/>
              <a:gd name="connsiteX30" fmla="*/ 303207 w 1116209"/>
              <a:gd name="connsiteY30" fmla="*/ 34633 h 497638"/>
              <a:gd name="connsiteX0" fmla="*/ 1012819 w 1116209"/>
              <a:gd name="connsiteY0" fmla="*/ 225133 h 497638"/>
              <a:gd name="connsiteX1" fmla="*/ 1069969 w 1116209"/>
              <a:gd name="connsiteY1" fmla="*/ 241802 h 497638"/>
              <a:gd name="connsiteX2" fmla="*/ 1112832 w 1116209"/>
              <a:gd name="connsiteY2" fmla="*/ 284664 h 497638"/>
              <a:gd name="connsiteX3" fmla="*/ 1108069 w 1116209"/>
              <a:gd name="connsiteY3" fmla="*/ 346577 h 497638"/>
              <a:gd name="connsiteX4" fmla="*/ 1065207 w 1116209"/>
              <a:gd name="connsiteY4" fmla="*/ 389439 h 497638"/>
              <a:gd name="connsiteX5" fmla="*/ 1008057 w 1116209"/>
              <a:gd name="connsiteY5" fmla="*/ 396583 h 497638"/>
              <a:gd name="connsiteX6" fmla="*/ 927094 w 1116209"/>
              <a:gd name="connsiteY6" fmla="*/ 368008 h 497638"/>
              <a:gd name="connsiteX7" fmla="*/ 855657 w 1116209"/>
              <a:gd name="connsiteY7" fmla="*/ 375152 h 497638"/>
              <a:gd name="connsiteX8" fmla="*/ 796126 w 1116209"/>
              <a:gd name="connsiteY8" fmla="*/ 422777 h 497638"/>
              <a:gd name="connsiteX9" fmla="*/ 734213 w 1116209"/>
              <a:gd name="connsiteY9" fmla="*/ 484689 h 497638"/>
              <a:gd name="connsiteX10" fmla="*/ 669919 w 1116209"/>
              <a:gd name="connsiteY10" fmla="*/ 496596 h 497638"/>
              <a:gd name="connsiteX11" fmla="*/ 593719 w 1116209"/>
              <a:gd name="connsiteY11" fmla="*/ 468021 h 497638"/>
              <a:gd name="connsiteX12" fmla="*/ 527044 w 1116209"/>
              <a:gd name="connsiteY12" fmla="*/ 413251 h 497638"/>
              <a:gd name="connsiteX13" fmla="*/ 455607 w 1116209"/>
              <a:gd name="connsiteY13" fmla="*/ 401346 h 497638"/>
              <a:gd name="connsiteX14" fmla="*/ 391313 w 1116209"/>
              <a:gd name="connsiteY14" fmla="*/ 425158 h 497638"/>
              <a:gd name="connsiteX15" fmla="*/ 310351 w 1116209"/>
              <a:gd name="connsiteY15" fmla="*/ 463258 h 497638"/>
              <a:gd name="connsiteX16" fmla="*/ 222244 w 1116209"/>
              <a:gd name="connsiteY16" fmla="*/ 439446 h 497638"/>
              <a:gd name="connsiteX17" fmla="*/ 172238 w 1116209"/>
              <a:gd name="connsiteY17" fmla="*/ 337052 h 497638"/>
              <a:gd name="connsiteX18" fmla="*/ 141282 w 1116209"/>
              <a:gd name="connsiteY18" fmla="*/ 282283 h 497638"/>
              <a:gd name="connsiteX19" fmla="*/ 84132 w 1116209"/>
              <a:gd name="connsiteY19" fmla="*/ 253708 h 497638"/>
              <a:gd name="connsiteX20" fmla="*/ 34126 w 1116209"/>
              <a:gd name="connsiteY20" fmla="*/ 227514 h 497638"/>
              <a:gd name="connsiteX21" fmla="*/ 788 w 1116209"/>
              <a:gd name="connsiteY21" fmla="*/ 194177 h 497638"/>
              <a:gd name="connsiteX22" fmla="*/ 15076 w 1116209"/>
              <a:gd name="connsiteY22" fmla="*/ 134646 h 497638"/>
              <a:gd name="connsiteX23" fmla="*/ 65082 w 1116209"/>
              <a:gd name="connsiteY23" fmla="*/ 94164 h 497638"/>
              <a:gd name="connsiteX24" fmla="*/ 115088 w 1116209"/>
              <a:gd name="connsiteY24" fmla="*/ 67971 h 497638"/>
              <a:gd name="connsiteX25" fmla="*/ 153188 w 1116209"/>
              <a:gd name="connsiteY25" fmla="*/ 63208 h 497638"/>
              <a:gd name="connsiteX26" fmla="*/ 124613 w 1116209"/>
              <a:gd name="connsiteY26" fmla="*/ 48921 h 497638"/>
              <a:gd name="connsiteX27" fmla="*/ 155569 w 1116209"/>
              <a:gd name="connsiteY27" fmla="*/ 6058 h 497638"/>
              <a:gd name="connsiteX28" fmla="*/ 243676 w 1116209"/>
              <a:gd name="connsiteY28" fmla="*/ 1296 h 497638"/>
              <a:gd name="connsiteX29" fmla="*/ 291301 w 1116209"/>
              <a:gd name="connsiteY29" fmla="*/ 15583 h 497638"/>
              <a:gd name="connsiteX30" fmla="*/ 303207 w 1116209"/>
              <a:gd name="connsiteY30" fmla="*/ 34633 h 497638"/>
              <a:gd name="connsiteX0" fmla="*/ 1012819 w 1116209"/>
              <a:gd name="connsiteY0" fmla="*/ 225133 h 497638"/>
              <a:gd name="connsiteX1" fmla="*/ 1069969 w 1116209"/>
              <a:gd name="connsiteY1" fmla="*/ 241802 h 497638"/>
              <a:gd name="connsiteX2" fmla="*/ 1112832 w 1116209"/>
              <a:gd name="connsiteY2" fmla="*/ 284664 h 497638"/>
              <a:gd name="connsiteX3" fmla="*/ 1108069 w 1116209"/>
              <a:gd name="connsiteY3" fmla="*/ 346577 h 497638"/>
              <a:gd name="connsiteX4" fmla="*/ 1065207 w 1116209"/>
              <a:gd name="connsiteY4" fmla="*/ 389439 h 497638"/>
              <a:gd name="connsiteX5" fmla="*/ 1008057 w 1116209"/>
              <a:gd name="connsiteY5" fmla="*/ 396583 h 497638"/>
              <a:gd name="connsiteX6" fmla="*/ 927094 w 1116209"/>
              <a:gd name="connsiteY6" fmla="*/ 368008 h 497638"/>
              <a:gd name="connsiteX7" fmla="*/ 855657 w 1116209"/>
              <a:gd name="connsiteY7" fmla="*/ 375152 h 497638"/>
              <a:gd name="connsiteX8" fmla="*/ 796126 w 1116209"/>
              <a:gd name="connsiteY8" fmla="*/ 422777 h 497638"/>
              <a:gd name="connsiteX9" fmla="*/ 734213 w 1116209"/>
              <a:gd name="connsiteY9" fmla="*/ 484689 h 497638"/>
              <a:gd name="connsiteX10" fmla="*/ 669919 w 1116209"/>
              <a:gd name="connsiteY10" fmla="*/ 496596 h 497638"/>
              <a:gd name="connsiteX11" fmla="*/ 593719 w 1116209"/>
              <a:gd name="connsiteY11" fmla="*/ 468021 h 497638"/>
              <a:gd name="connsiteX12" fmla="*/ 527044 w 1116209"/>
              <a:gd name="connsiteY12" fmla="*/ 413251 h 497638"/>
              <a:gd name="connsiteX13" fmla="*/ 455607 w 1116209"/>
              <a:gd name="connsiteY13" fmla="*/ 401346 h 497638"/>
              <a:gd name="connsiteX14" fmla="*/ 391313 w 1116209"/>
              <a:gd name="connsiteY14" fmla="*/ 425158 h 497638"/>
              <a:gd name="connsiteX15" fmla="*/ 310351 w 1116209"/>
              <a:gd name="connsiteY15" fmla="*/ 463258 h 497638"/>
              <a:gd name="connsiteX16" fmla="*/ 222244 w 1116209"/>
              <a:gd name="connsiteY16" fmla="*/ 439446 h 497638"/>
              <a:gd name="connsiteX17" fmla="*/ 172238 w 1116209"/>
              <a:gd name="connsiteY17" fmla="*/ 337052 h 497638"/>
              <a:gd name="connsiteX18" fmla="*/ 131757 w 1116209"/>
              <a:gd name="connsiteY18" fmla="*/ 282283 h 497638"/>
              <a:gd name="connsiteX19" fmla="*/ 84132 w 1116209"/>
              <a:gd name="connsiteY19" fmla="*/ 253708 h 497638"/>
              <a:gd name="connsiteX20" fmla="*/ 34126 w 1116209"/>
              <a:gd name="connsiteY20" fmla="*/ 227514 h 497638"/>
              <a:gd name="connsiteX21" fmla="*/ 788 w 1116209"/>
              <a:gd name="connsiteY21" fmla="*/ 194177 h 497638"/>
              <a:gd name="connsiteX22" fmla="*/ 15076 w 1116209"/>
              <a:gd name="connsiteY22" fmla="*/ 134646 h 497638"/>
              <a:gd name="connsiteX23" fmla="*/ 65082 w 1116209"/>
              <a:gd name="connsiteY23" fmla="*/ 94164 h 497638"/>
              <a:gd name="connsiteX24" fmla="*/ 115088 w 1116209"/>
              <a:gd name="connsiteY24" fmla="*/ 67971 h 497638"/>
              <a:gd name="connsiteX25" fmla="*/ 153188 w 1116209"/>
              <a:gd name="connsiteY25" fmla="*/ 63208 h 497638"/>
              <a:gd name="connsiteX26" fmla="*/ 124613 w 1116209"/>
              <a:gd name="connsiteY26" fmla="*/ 48921 h 497638"/>
              <a:gd name="connsiteX27" fmla="*/ 155569 w 1116209"/>
              <a:gd name="connsiteY27" fmla="*/ 6058 h 497638"/>
              <a:gd name="connsiteX28" fmla="*/ 243676 w 1116209"/>
              <a:gd name="connsiteY28" fmla="*/ 1296 h 497638"/>
              <a:gd name="connsiteX29" fmla="*/ 291301 w 1116209"/>
              <a:gd name="connsiteY29" fmla="*/ 15583 h 497638"/>
              <a:gd name="connsiteX30" fmla="*/ 303207 w 1116209"/>
              <a:gd name="connsiteY30" fmla="*/ 34633 h 497638"/>
              <a:gd name="connsiteX0" fmla="*/ 1008517 w 1111907"/>
              <a:gd name="connsiteY0" fmla="*/ 225133 h 497638"/>
              <a:gd name="connsiteX1" fmla="*/ 1065667 w 1111907"/>
              <a:gd name="connsiteY1" fmla="*/ 241802 h 497638"/>
              <a:gd name="connsiteX2" fmla="*/ 1108530 w 1111907"/>
              <a:gd name="connsiteY2" fmla="*/ 284664 h 497638"/>
              <a:gd name="connsiteX3" fmla="*/ 1103767 w 1111907"/>
              <a:gd name="connsiteY3" fmla="*/ 346577 h 497638"/>
              <a:gd name="connsiteX4" fmla="*/ 1060905 w 1111907"/>
              <a:gd name="connsiteY4" fmla="*/ 389439 h 497638"/>
              <a:gd name="connsiteX5" fmla="*/ 1003755 w 1111907"/>
              <a:gd name="connsiteY5" fmla="*/ 396583 h 497638"/>
              <a:gd name="connsiteX6" fmla="*/ 922792 w 1111907"/>
              <a:gd name="connsiteY6" fmla="*/ 368008 h 497638"/>
              <a:gd name="connsiteX7" fmla="*/ 851355 w 1111907"/>
              <a:gd name="connsiteY7" fmla="*/ 375152 h 497638"/>
              <a:gd name="connsiteX8" fmla="*/ 791824 w 1111907"/>
              <a:gd name="connsiteY8" fmla="*/ 422777 h 497638"/>
              <a:gd name="connsiteX9" fmla="*/ 729911 w 1111907"/>
              <a:gd name="connsiteY9" fmla="*/ 484689 h 497638"/>
              <a:gd name="connsiteX10" fmla="*/ 665617 w 1111907"/>
              <a:gd name="connsiteY10" fmla="*/ 496596 h 497638"/>
              <a:gd name="connsiteX11" fmla="*/ 589417 w 1111907"/>
              <a:gd name="connsiteY11" fmla="*/ 468021 h 497638"/>
              <a:gd name="connsiteX12" fmla="*/ 522742 w 1111907"/>
              <a:gd name="connsiteY12" fmla="*/ 413251 h 497638"/>
              <a:gd name="connsiteX13" fmla="*/ 451305 w 1111907"/>
              <a:gd name="connsiteY13" fmla="*/ 401346 h 497638"/>
              <a:gd name="connsiteX14" fmla="*/ 387011 w 1111907"/>
              <a:gd name="connsiteY14" fmla="*/ 425158 h 497638"/>
              <a:gd name="connsiteX15" fmla="*/ 306049 w 1111907"/>
              <a:gd name="connsiteY15" fmla="*/ 463258 h 497638"/>
              <a:gd name="connsiteX16" fmla="*/ 217942 w 1111907"/>
              <a:gd name="connsiteY16" fmla="*/ 439446 h 497638"/>
              <a:gd name="connsiteX17" fmla="*/ 167936 w 1111907"/>
              <a:gd name="connsiteY17" fmla="*/ 337052 h 497638"/>
              <a:gd name="connsiteX18" fmla="*/ 127455 w 1111907"/>
              <a:gd name="connsiteY18" fmla="*/ 282283 h 497638"/>
              <a:gd name="connsiteX19" fmla="*/ 79830 w 1111907"/>
              <a:gd name="connsiteY19" fmla="*/ 253708 h 497638"/>
              <a:gd name="connsiteX20" fmla="*/ 29824 w 1111907"/>
              <a:gd name="connsiteY20" fmla="*/ 227514 h 497638"/>
              <a:gd name="connsiteX21" fmla="*/ 1249 w 1111907"/>
              <a:gd name="connsiteY21" fmla="*/ 191796 h 497638"/>
              <a:gd name="connsiteX22" fmla="*/ 10774 w 1111907"/>
              <a:gd name="connsiteY22" fmla="*/ 134646 h 497638"/>
              <a:gd name="connsiteX23" fmla="*/ 60780 w 1111907"/>
              <a:gd name="connsiteY23" fmla="*/ 94164 h 497638"/>
              <a:gd name="connsiteX24" fmla="*/ 110786 w 1111907"/>
              <a:gd name="connsiteY24" fmla="*/ 67971 h 497638"/>
              <a:gd name="connsiteX25" fmla="*/ 148886 w 1111907"/>
              <a:gd name="connsiteY25" fmla="*/ 63208 h 497638"/>
              <a:gd name="connsiteX26" fmla="*/ 120311 w 1111907"/>
              <a:gd name="connsiteY26" fmla="*/ 48921 h 497638"/>
              <a:gd name="connsiteX27" fmla="*/ 151267 w 1111907"/>
              <a:gd name="connsiteY27" fmla="*/ 6058 h 497638"/>
              <a:gd name="connsiteX28" fmla="*/ 239374 w 1111907"/>
              <a:gd name="connsiteY28" fmla="*/ 1296 h 497638"/>
              <a:gd name="connsiteX29" fmla="*/ 286999 w 1111907"/>
              <a:gd name="connsiteY29" fmla="*/ 15583 h 497638"/>
              <a:gd name="connsiteX30" fmla="*/ 298905 w 1111907"/>
              <a:gd name="connsiteY30" fmla="*/ 34633 h 497638"/>
              <a:gd name="connsiteX0" fmla="*/ 1007748 w 1111138"/>
              <a:gd name="connsiteY0" fmla="*/ 225133 h 497638"/>
              <a:gd name="connsiteX1" fmla="*/ 1064898 w 1111138"/>
              <a:gd name="connsiteY1" fmla="*/ 241802 h 497638"/>
              <a:gd name="connsiteX2" fmla="*/ 1107761 w 1111138"/>
              <a:gd name="connsiteY2" fmla="*/ 284664 h 497638"/>
              <a:gd name="connsiteX3" fmla="*/ 1102998 w 1111138"/>
              <a:gd name="connsiteY3" fmla="*/ 346577 h 497638"/>
              <a:gd name="connsiteX4" fmla="*/ 1060136 w 1111138"/>
              <a:gd name="connsiteY4" fmla="*/ 389439 h 497638"/>
              <a:gd name="connsiteX5" fmla="*/ 1002986 w 1111138"/>
              <a:gd name="connsiteY5" fmla="*/ 396583 h 497638"/>
              <a:gd name="connsiteX6" fmla="*/ 922023 w 1111138"/>
              <a:gd name="connsiteY6" fmla="*/ 368008 h 497638"/>
              <a:gd name="connsiteX7" fmla="*/ 850586 w 1111138"/>
              <a:gd name="connsiteY7" fmla="*/ 375152 h 497638"/>
              <a:gd name="connsiteX8" fmla="*/ 791055 w 1111138"/>
              <a:gd name="connsiteY8" fmla="*/ 422777 h 497638"/>
              <a:gd name="connsiteX9" fmla="*/ 729142 w 1111138"/>
              <a:gd name="connsiteY9" fmla="*/ 484689 h 497638"/>
              <a:gd name="connsiteX10" fmla="*/ 664848 w 1111138"/>
              <a:gd name="connsiteY10" fmla="*/ 496596 h 497638"/>
              <a:gd name="connsiteX11" fmla="*/ 588648 w 1111138"/>
              <a:gd name="connsiteY11" fmla="*/ 468021 h 497638"/>
              <a:gd name="connsiteX12" fmla="*/ 521973 w 1111138"/>
              <a:gd name="connsiteY12" fmla="*/ 413251 h 497638"/>
              <a:gd name="connsiteX13" fmla="*/ 450536 w 1111138"/>
              <a:gd name="connsiteY13" fmla="*/ 401346 h 497638"/>
              <a:gd name="connsiteX14" fmla="*/ 386242 w 1111138"/>
              <a:gd name="connsiteY14" fmla="*/ 425158 h 497638"/>
              <a:gd name="connsiteX15" fmla="*/ 305280 w 1111138"/>
              <a:gd name="connsiteY15" fmla="*/ 463258 h 497638"/>
              <a:gd name="connsiteX16" fmla="*/ 217173 w 1111138"/>
              <a:gd name="connsiteY16" fmla="*/ 439446 h 497638"/>
              <a:gd name="connsiteX17" fmla="*/ 167167 w 1111138"/>
              <a:gd name="connsiteY17" fmla="*/ 337052 h 497638"/>
              <a:gd name="connsiteX18" fmla="*/ 126686 w 1111138"/>
              <a:gd name="connsiteY18" fmla="*/ 282283 h 497638"/>
              <a:gd name="connsiteX19" fmla="*/ 79061 w 1111138"/>
              <a:gd name="connsiteY19" fmla="*/ 253708 h 497638"/>
              <a:gd name="connsiteX20" fmla="*/ 29055 w 1111138"/>
              <a:gd name="connsiteY20" fmla="*/ 227514 h 497638"/>
              <a:gd name="connsiteX21" fmla="*/ 480 w 1111138"/>
              <a:gd name="connsiteY21" fmla="*/ 191796 h 497638"/>
              <a:gd name="connsiteX22" fmla="*/ 14768 w 1111138"/>
              <a:gd name="connsiteY22" fmla="*/ 137028 h 497638"/>
              <a:gd name="connsiteX23" fmla="*/ 60011 w 1111138"/>
              <a:gd name="connsiteY23" fmla="*/ 94164 h 497638"/>
              <a:gd name="connsiteX24" fmla="*/ 110017 w 1111138"/>
              <a:gd name="connsiteY24" fmla="*/ 67971 h 497638"/>
              <a:gd name="connsiteX25" fmla="*/ 148117 w 1111138"/>
              <a:gd name="connsiteY25" fmla="*/ 63208 h 497638"/>
              <a:gd name="connsiteX26" fmla="*/ 119542 w 1111138"/>
              <a:gd name="connsiteY26" fmla="*/ 48921 h 497638"/>
              <a:gd name="connsiteX27" fmla="*/ 150498 w 1111138"/>
              <a:gd name="connsiteY27" fmla="*/ 6058 h 497638"/>
              <a:gd name="connsiteX28" fmla="*/ 238605 w 1111138"/>
              <a:gd name="connsiteY28" fmla="*/ 1296 h 497638"/>
              <a:gd name="connsiteX29" fmla="*/ 286230 w 1111138"/>
              <a:gd name="connsiteY29" fmla="*/ 15583 h 497638"/>
              <a:gd name="connsiteX30" fmla="*/ 298136 w 1111138"/>
              <a:gd name="connsiteY30" fmla="*/ 34633 h 497638"/>
              <a:gd name="connsiteX0" fmla="*/ 1007748 w 1111138"/>
              <a:gd name="connsiteY0" fmla="*/ 224340 h 496845"/>
              <a:gd name="connsiteX1" fmla="*/ 1064898 w 1111138"/>
              <a:gd name="connsiteY1" fmla="*/ 241009 h 496845"/>
              <a:gd name="connsiteX2" fmla="*/ 1107761 w 1111138"/>
              <a:gd name="connsiteY2" fmla="*/ 283871 h 496845"/>
              <a:gd name="connsiteX3" fmla="*/ 1102998 w 1111138"/>
              <a:gd name="connsiteY3" fmla="*/ 345784 h 496845"/>
              <a:gd name="connsiteX4" fmla="*/ 1060136 w 1111138"/>
              <a:gd name="connsiteY4" fmla="*/ 388646 h 496845"/>
              <a:gd name="connsiteX5" fmla="*/ 1002986 w 1111138"/>
              <a:gd name="connsiteY5" fmla="*/ 395790 h 496845"/>
              <a:gd name="connsiteX6" fmla="*/ 922023 w 1111138"/>
              <a:gd name="connsiteY6" fmla="*/ 367215 h 496845"/>
              <a:gd name="connsiteX7" fmla="*/ 850586 w 1111138"/>
              <a:gd name="connsiteY7" fmla="*/ 374359 h 496845"/>
              <a:gd name="connsiteX8" fmla="*/ 791055 w 1111138"/>
              <a:gd name="connsiteY8" fmla="*/ 421984 h 496845"/>
              <a:gd name="connsiteX9" fmla="*/ 729142 w 1111138"/>
              <a:gd name="connsiteY9" fmla="*/ 483896 h 496845"/>
              <a:gd name="connsiteX10" fmla="*/ 664848 w 1111138"/>
              <a:gd name="connsiteY10" fmla="*/ 495803 h 496845"/>
              <a:gd name="connsiteX11" fmla="*/ 588648 w 1111138"/>
              <a:gd name="connsiteY11" fmla="*/ 467228 h 496845"/>
              <a:gd name="connsiteX12" fmla="*/ 521973 w 1111138"/>
              <a:gd name="connsiteY12" fmla="*/ 412458 h 496845"/>
              <a:gd name="connsiteX13" fmla="*/ 450536 w 1111138"/>
              <a:gd name="connsiteY13" fmla="*/ 400553 h 496845"/>
              <a:gd name="connsiteX14" fmla="*/ 386242 w 1111138"/>
              <a:gd name="connsiteY14" fmla="*/ 424365 h 496845"/>
              <a:gd name="connsiteX15" fmla="*/ 305280 w 1111138"/>
              <a:gd name="connsiteY15" fmla="*/ 462465 h 496845"/>
              <a:gd name="connsiteX16" fmla="*/ 217173 w 1111138"/>
              <a:gd name="connsiteY16" fmla="*/ 438653 h 496845"/>
              <a:gd name="connsiteX17" fmla="*/ 167167 w 1111138"/>
              <a:gd name="connsiteY17" fmla="*/ 336259 h 496845"/>
              <a:gd name="connsiteX18" fmla="*/ 126686 w 1111138"/>
              <a:gd name="connsiteY18" fmla="*/ 281490 h 496845"/>
              <a:gd name="connsiteX19" fmla="*/ 79061 w 1111138"/>
              <a:gd name="connsiteY19" fmla="*/ 252915 h 496845"/>
              <a:gd name="connsiteX20" fmla="*/ 29055 w 1111138"/>
              <a:gd name="connsiteY20" fmla="*/ 226721 h 496845"/>
              <a:gd name="connsiteX21" fmla="*/ 480 w 1111138"/>
              <a:gd name="connsiteY21" fmla="*/ 191003 h 496845"/>
              <a:gd name="connsiteX22" fmla="*/ 14768 w 1111138"/>
              <a:gd name="connsiteY22" fmla="*/ 136235 h 496845"/>
              <a:gd name="connsiteX23" fmla="*/ 60011 w 1111138"/>
              <a:gd name="connsiteY23" fmla="*/ 93371 h 496845"/>
              <a:gd name="connsiteX24" fmla="*/ 110017 w 1111138"/>
              <a:gd name="connsiteY24" fmla="*/ 67178 h 496845"/>
              <a:gd name="connsiteX25" fmla="*/ 148117 w 1111138"/>
              <a:gd name="connsiteY25" fmla="*/ 62415 h 496845"/>
              <a:gd name="connsiteX26" fmla="*/ 119542 w 1111138"/>
              <a:gd name="connsiteY26" fmla="*/ 48128 h 496845"/>
              <a:gd name="connsiteX27" fmla="*/ 157641 w 1111138"/>
              <a:gd name="connsiteY27" fmla="*/ 7646 h 496845"/>
              <a:gd name="connsiteX28" fmla="*/ 238605 w 1111138"/>
              <a:gd name="connsiteY28" fmla="*/ 503 h 496845"/>
              <a:gd name="connsiteX29" fmla="*/ 286230 w 1111138"/>
              <a:gd name="connsiteY29" fmla="*/ 14790 h 496845"/>
              <a:gd name="connsiteX30" fmla="*/ 298136 w 1111138"/>
              <a:gd name="connsiteY30" fmla="*/ 33840 h 496845"/>
              <a:gd name="connsiteX0" fmla="*/ 1007748 w 1111138"/>
              <a:gd name="connsiteY0" fmla="*/ 224340 h 496845"/>
              <a:gd name="connsiteX1" fmla="*/ 1064898 w 1111138"/>
              <a:gd name="connsiteY1" fmla="*/ 241009 h 496845"/>
              <a:gd name="connsiteX2" fmla="*/ 1107761 w 1111138"/>
              <a:gd name="connsiteY2" fmla="*/ 283871 h 496845"/>
              <a:gd name="connsiteX3" fmla="*/ 1102998 w 1111138"/>
              <a:gd name="connsiteY3" fmla="*/ 345784 h 496845"/>
              <a:gd name="connsiteX4" fmla="*/ 1060136 w 1111138"/>
              <a:gd name="connsiteY4" fmla="*/ 388646 h 496845"/>
              <a:gd name="connsiteX5" fmla="*/ 1002986 w 1111138"/>
              <a:gd name="connsiteY5" fmla="*/ 395790 h 496845"/>
              <a:gd name="connsiteX6" fmla="*/ 922023 w 1111138"/>
              <a:gd name="connsiteY6" fmla="*/ 367215 h 496845"/>
              <a:gd name="connsiteX7" fmla="*/ 850586 w 1111138"/>
              <a:gd name="connsiteY7" fmla="*/ 374359 h 496845"/>
              <a:gd name="connsiteX8" fmla="*/ 791055 w 1111138"/>
              <a:gd name="connsiteY8" fmla="*/ 421984 h 496845"/>
              <a:gd name="connsiteX9" fmla="*/ 729142 w 1111138"/>
              <a:gd name="connsiteY9" fmla="*/ 483896 h 496845"/>
              <a:gd name="connsiteX10" fmla="*/ 664848 w 1111138"/>
              <a:gd name="connsiteY10" fmla="*/ 495803 h 496845"/>
              <a:gd name="connsiteX11" fmla="*/ 588648 w 1111138"/>
              <a:gd name="connsiteY11" fmla="*/ 467228 h 496845"/>
              <a:gd name="connsiteX12" fmla="*/ 521973 w 1111138"/>
              <a:gd name="connsiteY12" fmla="*/ 412458 h 496845"/>
              <a:gd name="connsiteX13" fmla="*/ 450536 w 1111138"/>
              <a:gd name="connsiteY13" fmla="*/ 400553 h 496845"/>
              <a:gd name="connsiteX14" fmla="*/ 386242 w 1111138"/>
              <a:gd name="connsiteY14" fmla="*/ 424365 h 496845"/>
              <a:gd name="connsiteX15" fmla="*/ 305280 w 1111138"/>
              <a:gd name="connsiteY15" fmla="*/ 462465 h 496845"/>
              <a:gd name="connsiteX16" fmla="*/ 217173 w 1111138"/>
              <a:gd name="connsiteY16" fmla="*/ 438653 h 496845"/>
              <a:gd name="connsiteX17" fmla="*/ 167167 w 1111138"/>
              <a:gd name="connsiteY17" fmla="*/ 336259 h 496845"/>
              <a:gd name="connsiteX18" fmla="*/ 126686 w 1111138"/>
              <a:gd name="connsiteY18" fmla="*/ 281490 h 496845"/>
              <a:gd name="connsiteX19" fmla="*/ 79061 w 1111138"/>
              <a:gd name="connsiteY19" fmla="*/ 252915 h 496845"/>
              <a:gd name="connsiteX20" fmla="*/ 29055 w 1111138"/>
              <a:gd name="connsiteY20" fmla="*/ 226721 h 496845"/>
              <a:gd name="connsiteX21" fmla="*/ 480 w 1111138"/>
              <a:gd name="connsiteY21" fmla="*/ 191003 h 496845"/>
              <a:gd name="connsiteX22" fmla="*/ 14768 w 1111138"/>
              <a:gd name="connsiteY22" fmla="*/ 136235 h 496845"/>
              <a:gd name="connsiteX23" fmla="*/ 60011 w 1111138"/>
              <a:gd name="connsiteY23" fmla="*/ 93371 h 496845"/>
              <a:gd name="connsiteX24" fmla="*/ 110017 w 1111138"/>
              <a:gd name="connsiteY24" fmla="*/ 67178 h 496845"/>
              <a:gd name="connsiteX25" fmla="*/ 140973 w 1111138"/>
              <a:gd name="connsiteY25" fmla="*/ 62415 h 496845"/>
              <a:gd name="connsiteX26" fmla="*/ 119542 w 1111138"/>
              <a:gd name="connsiteY26" fmla="*/ 48128 h 496845"/>
              <a:gd name="connsiteX27" fmla="*/ 157641 w 1111138"/>
              <a:gd name="connsiteY27" fmla="*/ 7646 h 496845"/>
              <a:gd name="connsiteX28" fmla="*/ 238605 w 1111138"/>
              <a:gd name="connsiteY28" fmla="*/ 503 h 496845"/>
              <a:gd name="connsiteX29" fmla="*/ 286230 w 1111138"/>
              <a:gd name="connsiteY29" fmla="*/ 14790 h 496845"/>
              <a:gd name="connsiteX30" fmla="*/ 298136 w 1111138"/>
              <a:gd name="connsiteY30" fmla="*/ 33840 h 496845"/>
              <a:gd name="connsiteX0" fmla="*/ 1007748 w 1111138"/>
              <a:gd name="connsiteY0" fmla="*/ 228791 h 501296"/>
              <a:gd name="connsiteX1" fmla="*/ 1064898 w 1111138"/>
              <a:gd name="connsiteY1" fmla="*/ 245460 h 501296"/>
              <a:gd name="connsiteX2" fmla="*/ 1107761 w 1111138"/>
              <a:gd name="connsiteY2" fmla="*/ 288322 h 501296"/>
              <a:gd name="connsiteX3" fmla="*/ 1102998 w 1111138"/>
              <a:gd name="connsiteY3" fmla="*/ 350235 h 501296"/>
              <a:gd name="connsiteX4" fmla="*/ 1060136 w 1111138"/>
              <a:gd name="connsiteY4" fmla="*/ 393097 h 501296"/>
              <a:gd name="connsiteX5" fmla="*/ 1002986 w 1111138"/>
              <a:gd name="connsiteY5" fmla="*/ 400241 h 501296"/>
              <a:gd name="connsiteX6" fmla="*/ 922023 w 1111138"/>
              <a:gd name="connsiteY6" fmla="*/ 371666 h 501296"/>
              <a:gd name="connsiteX7" fmla="*/ 850586 w 1111138"/>
              <a:gd name="connsiteY7" fmla="*/ 378810 h 501296"/>
              <a:gd name="connsiteX8" fmla="*/ 791055 w 1111138"/>
              <a:gd name="connsiteY8" fmla="*/ 426435 h 501296"/>
              <a:gd name="connsiteX9" fmla="*/ 729142 w 1111138"/>
              <a:gd name="connsiteY9" fmla="*/ 488347 h 501296"/>
              <a:gd name="connsiteX10" fmla="*/ 664848 w 1111138"/>
              <a:gd name="connsiteY10" fmla="*/ 500254 h 501296"/>
              <a:gd name="connsiteX11" fmla="*/ 588648 w 1111138"/>
              <a:gd name="connsiteY11" fmla="*/ 471679 h 501296"/>
              <a:gd name="connsiteX12" fmla="*/ 521973 w 1111138"/>
              <a:gd name="connsiteY12" fmla="*/ 416909 h 501296"/>
              <a:gd name="connsiteX13" fmla="*/ 450536 w 1111138"/>
              <a:gd name="connsiteY13" fmla="*/ 405004 h 501296"/>
              <a:gd name="connsiteX14" fmla="*/ 386242 w 1111138"/>
              <a:gd name="connsiteY14" fmla="*/ 428816 h 501296"/>
              <a:gd name="connsiteX15" fmla="*/ 305280 w 1111138"/>
              <a:gd name="connsiteY15" fmla="*/ 466916 h 501296"/>
              <a:gd name="connsiteX16" fmla="*/ 217173 w 1111138"/>
              <a:gd name="connsiteY16" fmla="*/ 443104 h 501296"/>
              <a:gd name="connsiteX17" fmla="*/ 167167 w 1111138"/>
              <a:gd name="connsiteY17" fmla="*/ 340710 h 501296"/>
              <a:gd name="connsiteX18" fmla="*/ 126686 w 1111138"/>
              <a:gd name="connsiteY18" fmla="*/ 285941 h 501296"/>
              <a:gd name="connsiteX19" fmla="*/ 79061 w 1111138"/>
              <a:gd name="connsiteY19" fmla="*/ 257366 h 501296"/>
              <a:gd name="connsiteX20" fmla="*/ 29055 w 1111138"/>
              <a:gd name="connsiteY20" fmla="*/ 231172 h 501296"/>
              <a:gd name="connsiteX21" fmla="*/ 480 w 1111138"/>
              <a:gd name="connsiteY21" fmla="*/ 195454 h 501296"/>
              <a:gd name="connsiteX22" fmla="*/ 14768 w 1111138"/>
              <a:gd name="connsiteY22" fmla="*/ 140686 h 501296"/>
              <a:gd name="connsiteX23" fmla="*/ 60011 w 1111138"/>
              <a:gd name="connsiteY23" fmla="*/ 97822 h 501296"/>
              <a:gd name="connsiteX24" fmla="*/ 110017 w 1111138"/>
              <a:gd name="connsiteY24" fmla="*/ 71629 h 501296"/>
              <a:gd name="connsiteX25" fmla="*/ 140973 w 1111138"/>
              <a:gd name="connsiteY25" fmla="*/ 66866 h 501296"/>
              <a:gd name="connsiteX26" fmla="*/ 119542 w 1111138"/>
              <a:gd name="connsiteY26" fmla="*/ 52579 h 501296"/>
              <a:gd name="connsiteX27" fmla="*/ 157641 w 1111138"/>
              <a:gd name="connsiteY27" fmla="*/ 12097 h 501296"/>
              <a:gd name="connsiteX28" fmla="*/ 224318 w 1111138"/>
              <a:gd name="connsiteY28" fmla="*/ 192 h 501296"/>
              <a:gd name="connsiteX29" fmla="*/ 286230 w 1111138"/>
              <a:gd name="connsiteY29" fmla="*/ 19241 h 501296"/>
              <a:gd name="connsiteX30" fmla="*/ 298136 w 1111138"/>
              <a:gd name="connsiteY30" fmla="*/ 38291 h 501296"/>
              <a:gd name="connsiteX0" fmla="*/ 1007748 w 1111138"/>
              <a:gd name="connsiteY0" fmla="*/ 228599 h 501104"/>
              <a:gd name="connsiteX1" fmla="*/ 1064898 w 1111138"/>
              <a:gd name="connsiteY1" fmla="*/ 245268 h 501104"/>
              <a:gd name="connsiteX2" fmla="*/ 1107761 w 1111138"/>
              <a:gd name="connsiteY2" fmla="*/ 288130 h 501104"/>
              <a:gd name="connsiteX3" fmla="*/ 1102998 w 1111138"/>
              <a:gd name="connsiteY3" fmla="*/ 350043 h 501104"/>
              <a:gd name="connsiteX4" fmla="*/ 1060136 w 1111138"/>
              <a:gd name="connsiteY4" fmla="*/ 392905 h 501104"/>
              <a:gd name="connsiteX5" fmla="*/ 1002986 w 1111138"/>
              <a:gd name="connsiteY5" fmla="*/ 400049 h 501104"/>
              <a:gd name="connsiteX6" fmla="*/ 922023 w 1111138"/>
              <a:gd name="connsiteY6" fmla="*/ 371474 h 501104"/>
              <a:gd name="connsiteX7" fmla="*/ 850586 w 1111138"/>
              <a:gd name="connsiteY7" fmla="*/ 378618 h 501104"/>
              <a:gd name="connsiteX8" fmla="*/ 791055 w 1111138"/>
              <a:gd name="connsiteY8" fmla="*/ 426243 h 501104"/>
              <a:gd name="connsiteX9" fmla="*/ 729142 w 1111138"/>
              <a:gd name="connsiteY9" fmla="*/ 488155 h 501104"/>
              <a:gd name="connsiteX10" fmla="*/ 664848 w 1111138"/>
              <a:gd name="connsiteY10" fmla="*/ 500062 h 501104"/>
              <a:gd name="connsiteX11" fmla="*/ 588648 w 1111138"/>
              <a:gd name="connsiteY11" fmla="*/ 471487 h 501104"/>
              <a:gd name="connsiteX12" fmla="*/ 521973 w 1111138"/>
              <a:gd name="connsiteY12" fmla="*/ 416717 h 501104"/>
              <a:gd name="connsiteX13" fmla="*/ 450536 w 1111138"/>
              <a:gd name="connsiteY13" fmla="*/ 404812 h 501104"/>
              <a:gd name="connsiteX14" fmla="*/ 386242 w 1111138"/>
              <a:gd name="connsiteY14" fmla="*/ 428624 h 501104"/>
              <a:gd name="connsiteX15" fmla="*/ 305280 w 1111138"/>
              <a:gd name="connsiteY15" fmla="*/ 466724 h 501104"/>
              <a:gd name="connsiteX16" fmla="*/ 217173 w 1111138"/>
              <a:gd name="connsiteY16" fmla="*/ 442912 h 501104"/>
              <a:gd name="connsiteX17" fmla="*/ 167167 w 1111138"/>
              <a:gd name="connsiteY17" fmla="*/ 340518 h 501104"/>
              <a:gd name="connsiteX18" fmla="*/ 126686 w 1111138"/>
              <a:gd name="connsiteY18" fmla="*/ 285749 h 501104"/>
              <a:gd name="connsiteX19" fmla="*/ 79061 w 1111138"/>
              <a:gd name="connsiteY19" fmla="*/ 257174 h 501104"/>
              <a:gd name="connsiteX20" fmla="*/ 29055 w 1111138"/>
              <a:gd name="connsiteY20" fmla="*/ 230980 h 501104"/>
              <a:gd name="connsiteX21" fmla="*/ 480 w 1111138"/>
              <a:gd name="connsiteY21" fmla="*/ 195262 h 501104"/>
              <a:gd name="connsiteX22" fmla="*/ 14768 w 1111138"/>
              <a:gd name="connsiteY22" fmla="*/ 140494 h 501104"/>
              <a:gd name="connsiteX23" fmla="*/ 60011 w 1111138"/>
              <a:gd name="connsiteY23" fmla="*/ 97630 h 501104"/>
              <a:gd name="connsiteX24" fmla="*/ 110017 w 1111138"/>
              <a:gd name="connsiteY24" fmla="*/ 71437 h 501104"/>
              <a:gd name="connsiteX25" fmla="*/ 140973 w 1111138"/>
              <a:gd name="connsiteY25" fmla="*/ 66674 h 501104"/>
              <a:gd name="connsiteX26" fmla="*/ 119542 w 1111138"/>
              <a:gd name="connsiteY26" fmla="*/ 52387 h 501104"/>
              <a:gd name="connsiteX27" fmla="*/ 157641 w 1111138"/>
              <a:gd name="connsiteY27" fmla="*/ 11905 h 501104"/>
              <a:gd name="connsiteX28" fmla="*/ 224318 w 1111138"/>
              <a:gd name="connsiteY28" fmla="*/ 0 h 501104"/>
              <a:gd name="connsiteX29" fmla="*/ 276705 w 1111138"/>
              <a:gd name="connsiteY29" fmla="*/ 11905 h 501104"/>
              <a:gd name="connsiteX30" fmla="*/ 298136 w 1111138"/>
              <a:gd name="connsiteY30" fmla="*/ 38099 h 501104"/>
              <a:gd name="connsiteX0" fmla="*/ 1007748 w 1111138"/>
              <a:gd name="connsiteY0" fmla="*/ 230980 h 503485"/>
              <a:gd name="connsiteX1" fmla="*/ 1064898 w 1111138"/>
              <a:gd name="connsiteY1" fmla="*/ 247649 h 503485"/>
              <a:gd name="connsiteX2" fmla="*/ 1107761 w 1111138"/>
              <a:gd name="connsiteY2" fmla="*/ 290511 h 503485"/>
              <a:gd name="connsiteX3" fmla="*/ 1102998 w 1111138"/>
              <a:gd name="connsiteY3" fmla="*/ 352424 h 503485"/>
              <a:gd name="connsiteX4" fmla="*/ 1060136 w 1111138"/>
              <a:gd name="connsiteY4" fmla="*/ 395286 h 503485"/>
              <a:gd name="connsiteX5" fmla="*/ 1002986 w 1111138"/>
              <a:gd name="connsiteY5" fmla="*/ 402430 h 503485"/>
              <a:gd name="connsiteX6" fmla="*/ 922023 w 1111138"/>
              <a:gd name="connsiteY6" fmla="*/ 373855 h 503485"/>
              <a:gd name="connsiteX7" fmla="*/ 850586 w 1111138"/>
              <a:gd name="connsiteY7" fmla="*/ 380999 h 503485"/>
              <a:gd name="connsiteX8" fmla="*/ 791055 w 1111138"/>
              <a:gd name="connsiteY8" fmla="*/ 428624 h 503485"/>
              <a:gd name="connsiteX9" fmla="*/ 729142 w 1111138"/>
              <a:gd name="connsiteY9" fmla="*/ 490536 h 503485"/>
              <a:gd name="connsiteX10" fmla="*/ 664848 w 1111138"/>
              <a:gd name="connsiteY10" fmla="*/ 502443 h 503485"/>
              <a:gd name="connsiteX11" fmla="*/ 588648 w 1111138"/>
              <a:gd name="connsiteY11" fmla="*/ 473868 h 503485"/>
              <a:gd name="connsiteX12" fmla="*/ 521973 w 1111138"/>
              <a:gd name="connsiteY12" fmla="*/ 419098 h 503485"/>
              <a:gd name="connsiteX13" fmla="*/ 450536 w 1111138"/>
              <a:gd name="connsiteY13" fmla="*/ 407193 h 503485"/>
              <a:gd name="connsiteX14" fmla="*/ 386242 w 1111138"/>
              <a:gd name="connsiteY14" fmla="*/ 431005 h 503485"/>
              <a:gd name="connsiteX15" fmla="*/ 305280 w 1111138"/>
              <a:gd name="connsiteY15" fmla="*/ 469105 h 503485"/>
              <a:gd name="connsiteX16" fmla="*/ 217173 w 1111138"/>
              <a:gd name="connsiteY16" fmla="*/ 445293 h 503485"/>
              <a:gd name="connsiteX17" fmla="*/ 167167 w 1111138"/>
              <a:gd name="connsiteY17" fmla="*/ 342899 h 503485"/>
              <a:gd name="connsiteX18" fmla="*/ 126686 w 1111138"/>
              <a:gd name="connsiteY18" fmla="*/ 288130 h 503485"/>
              <a:gd name="connsiteX19" fmla="*/ 79061 w 1111138"/>
              <a:gd name="connsiteY19" fmla="*/ 259555 h 503485"/>
              <a:gd name="connsiteX20" fmla="*/ 29055 w 1111138"/>
              <a:gd name="connsiteY20" fmla="*/ 233361 h 503485"/>
              <a:gd name="connsiteX21" fmla="*/ 480 w 1111138"/>
              <a:gd name="connsiteY21" fmla="*/ 197643 h 503485"/>
              <a:gd name="connsiteX22" fmla="*/ 14768 w 1111138"/>
              <a:gd name="connsiteY22" fmla="*/ 142875 h 503485"/>
              <a:gd name="connsiteX23" fmla="*/ 60011 w 1111138"/>
              <a:gd name="connsiteY23" fmla="*/ 100011 h 503485"/>
              <a:gd name="connsiteX24" fmla="*/ 110017 w 1111138"/>
              <a:gd name="connsiteY24" fmla="*/ 73818 h 503485"/>
              <a:gd name="connsiteX25" fmla="*/ 140973 w 1111138"/>
              <a:gd name="connsiteY25" fmla="*/ 69055 h 503485"/>
              <a:gd name="connsiteX26" fmla="*/ 119542 w 1111138"/>
              <a:gd name="connsiteY26" fmla="*/ 54768 h 503485"/>
              <a:gd name="connsiteX27" fmla="*/ 157641 w 1111138"/>
              <a:gd name="connsiteY27" fmla="*/ 14286 h 503485"/>
              <a:gd name="connsiteX28" fmla="*/ 217174 w 1111138"/>
              <a:gd name="connsiteY28" fmla="*/ 0 h 503485"/>
              <a:gd name="connsiteX29" fmla="*/ 276705 w 1111138"/>
              <a:gd name="connsiteY29" fmla="*/ 14286 h 503485"/>
              <a:gd name="connsiteX30" fmla="*/ 298136 w 1111138"/>
              <a:gd name="connsiteY30" fmla="*/ 40480 h 50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1138" h="503485">
                <a:moveTo>
                  <a:pt x="1007748" y="230980"/>
                </a:moveTo>
                <a:cubicBezTo>
                  <a:pt x="1027988" y="234353"/>
                  <a:pt x="1048229" y="237727"/>
                  <a:pt x="1064898" y="247649"/>
                </a:cubicBezTo>
                <a:cubicBezTo>
                  <a:pt x="1081567" y="257571"/>
                  <a:pt x="1101411" y="273049"/>
                  <a:pt x="1107761" y="290511"/>
                </a:cubicBezTo>
                <a:cubicBezTo>
                  <a:pt x="1114111" y="307973"/>
                  <a:pt x="1110935" y="334962"/>
                  <a:pt x="1102998" y="352424"/>
                </a:cubicBezTo>
                <a:cubicBezTo>
                  <a:pt x="1095061" y="369886"/>
                  <a:pt x="1076805" y="386952"/>
                  <a:pt x="1060136" y="395286"/>
                </a:cubicBezTo>
                <a:cubicBezTo>
                  <a:pt x="1043467" y="403620"/>
                  <a:pt x="1026005" y="406002"/>
                  <a:pt x="1002986" y="402430"/>
                </a:cubicBezTo>
                <a:cubicBezTo>
                  <a:pt x="979967" y="398858"/>
                  <a:pt x="947423" y="377427"/>
                  <a:pt x="922023" y="373855"/>
                </a:cubicBezTo>
                <a:cubicBezTo>
                  <a:pt x="896623" y="370283"/>
                  <a:pt x="872414" y="371871"/>
                  <a:pt x="850586" y="380999"/>
                </a:cubicBezTo>
                <a:cubicBezTo>
                  <a:pt x="828758" y="390127"/>
                  <a:pt x="811296" y="410368"/>
                  <a:pt x="791055" y="428624"/>
                </a:cubicBezTo>
                <a:cubicBezTo>
                  <a:pt x="770814" y="446880"/>
                  <a:pt x="750176" y="478233"/>
                  <a:pt x="729142" y="490536"/>
                </a:cubicBezTo>
                <a:cubicBezTo>
                  <a:pt x="708108" y="502839"/>
                  <a:pt x="688264" y="505221"/>
                  <a:pt x="664848" y="502443"/>
                </a:cubicBezTo>
                <a:cubicBezTo>
                  <a:pt x="641432" y="499665"/>
                  <a:pt x="612460" y="487759"/>
                  <a:pt x="588648" y="473868"/>
                </a:cubicBezTo>
                <a:cubicBezTo>
                  <a:pt x="564836" y="459977"/>
                  <a:pt x="544992" y="430211"/>
                  <a:pt x="521973" y="419098"/>
                </a:cubicBezTo>
                <a:cubicBezTo>
                  <a:pt x="498954" y="407985"/>
                  <a:pt x="473158" y="405209"/>
                  <a:pt x="450536" y="407193"/>
                </a:cubicBezTo>
                <a:cubicBezTo>
                  <a:pt x="427914" y="409178"/>
                  <a:pt x="410451" y="420686"/>
                  <a:pt x="386242" y="431005"/>
                </a:cubicBezTo>
                <a:cubicBezTo>
                  <a:pt x="362033" y="441324"/>
                  <a:pt x="333458" y="466724"/>
                  <a:pt x="305280" y="469105"/>
                </a:cubicBezTo>
                <a:cubicBezTo>
                  <a:pt x="277102" y="471486"/>
                  <a:pt x="240192" y="466327"/>
                  <a:pt x="217173" y="445293"/>
                </a:cubicBezTo>
                <a:cubicBezTo>
                  <a:pt x="194154" y="424259"/>
                  <a:pt x="182248" y="369093"/>
                  <a:pt x="167167" y="342899"/>
                </a:cubicBezTo>
                <a:cubicBezTo>
                  <a:pt x="152086" y="316705"/>
                  <a:pt x="141370" y="302021"/>
                  <a:pt x="126686" y="288130"/>
                </a:cubicBezTo>
                <a:cubicBezTo>
                  <a:pt x="112002" y="274239"/>
                  <a:pt x="95333" y="268683"/>
                  <a:pt x="79061" y="259555"/>
                </a:cubicBezTo>
                <a:cubicBezTo>
                  <a:pt x="62789" y="250427"/>
                  <a:pt x="42152" y="243680"/>
                  <a:pt x="29055" y="233361"/>
                </a:cubicBezTo>
                <a:cubicBezTo>
                  <a:pt x="15958" y="223042"/>
                  <a:pt x="2861" y="212724"/>
                  <a:pt x="480" y="197643"/>
                </a:cubicBezTo>
                <a:cubicBezTo>
                  <a:pt x="-1901" y="182562"/>
                  <a:pt x="4846" y="159147"/>
                  <a:pt x="14768" y="142875"/>
                </a:cubicBezTo>
                <a:cubicBezTo>
                  <a:pt x="24690" y="126603"/>
                  <a:pt x="44136" y="111521"/>
                  <a:pt x="60011" y="100011"/>
                </a:cubicBezTo>
                <a:cubicBezTo>
                  <a:pt x="75886" y="88502"/>
                  <a:pt x="96523" y="78977"/>
                  <a:pt x="110017" y="73818"/>
                </a:cubicBezTo>
                <a:cubicBezTo>
                  <a:pt x="123511" y="68659"/>
                  <a:pt x="139386" y="72230"/>
                  <a:pt x="140973" y="69055"/>
                </a:cubicBezTo>
                <a:cubicBezTo>
                  <a:pt x="142560" y="65880"/>
                  <a:pt x="116764" y="63896"/>
                  <a:pt x="119542" y="54768"/>
                </a:cubicBezTo>
                <a:cubicBezTo>
                  <a:pt x="122320" y="45640"/>
                  <a:pt x="141369" y="23414"/>
                  <a:pt x="157641" y="14286"/>
                </a:cubicBezTo>
                <a:cubicBezTo>
                  <a:pt x="173913" y="5158"/>
                  <a:pt x="197330" y="0"/>
                  <a:pt x="217174" y="0"/>
                </a:cubicBezTo>
                <a:cubicBezTo>
                  <a:pt x="237018" y="0"/>
                  <a:pt x="263211" y="7539"/>
                  <a:pt x="276705" y="14286"/>
                </a:cubicBezTo>
                <a:cubicBezTo>
                  <a:pt x="290199" y="21033"/>
                  <a:pt x="297144" y="33733"/>
                  <a:pt x="298136" y="4048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7">
            <a:extLst>
              <a:ext uri="{FF2B5EF4-FFF2-40B4-BE49-F238E27FC236}">
                <a16:creationId xmlns:a16="http://schemas.microsoft.com/office/drawing/2014/main" id="{E5BE181D-7EBD-E590-998C-A5DF9E653EF3}"/>
              </a:ext>
            </a:extLst>
          </p:cNvPr>
          <p:cNvSpPr/>
          <p:nvPr/>
        </p:nvSpPr>
        <p:spPr>
          <a:xfrm>
            <a:off x="6689883" y="3393281"/>
            <a:ext cx="1365482" cy="1178719"/>
          </a:xfrm>
          <a:custGeom>
            <a:avLst/>
            <a:gdLst>
              <a:gd name="connsiteX0" fmla="*/ 156506 w 1369705"/>
              <a:gd name="connsiteY0" fmla="*/ 0 h 1183481"/>
              <a:gd name="connsiteX1" fmla="*/ 68399 w 1369705"/>
              <a:gd name="connsiteY1" fmla="*/ 28575 h 1183481"/>
              <a:gd name="connsiteX2" fmla="*/ 8868 w 1369705"/>
              <a:gd name="connsiteY2" fmla="*/ 76200 h 1183481"/>
              <a:gd name="connsiteX3" fmla="*/ 6487 w 1369705"/>
              <a:gd name="connsiteY3" fmla="*/ 138112 h 1183481"/>
              <a:gd name="connsiteX4" fmla="*/ 68399 w 1369705"/>
              <a:gd name="connsiteY4" fmla="*/ 180975 h 1183481"/>
              <a:gd name="connsiteX5" fmla="*/ 142218 w 1369705"/>
              <a:gd name="connsiteY5" fmla="*/ 197644 h 1183481"/>
              <a:gd name="connsiteX6" fmla="*/ 211274 w 1369705"/>
              <a:gd name="connsiteY6" fmla="*/ 216694 h 1183481"/>
              <a:gd name="connsiteX7" fmla="*/ 256518 w 1369705"/>
              <a:gd name="connsiteY7" fmla="*/ 269081 h 1183481"/>
              <a:gd name="connsiteX8" fmla="*/ 292237 w 1369705"/>
              <a:gd name="connsiteY8" fmla="*/ 350044 h 1183481"/>
              <a:gd name="connsiteX9" fmla="*/ 363674 w 1369705"/>
              <a:gd name="connsiteY9" fmla="*/ 381000 h 1183481"/>
              <a:gd name="connsiteX10" fmla="*/ 439874 w 1369705"/>
              <a:gd name="connsiteY10" fmla="*/ 371475 h 1183481"/>
              <a:gd name="connsiteX11" fmla="*/ 497024 w 1369705"/>
              <a:gd name="connsiteY11" fmla="*/ 333375 h 1183481"/>
              <a:gd name="connsiteX12" fmla="*/ 566081 w 1369705"/>
              <a:gd name="connsiteY12" fmla="*/ 314325 h 1183481"/>
              <a:gd name="connsiteX13" fmla="*/ 644662 w 1369705"/>
              <a:gd name="connsiteY13" fmla="*/ 340519 h 1183481"/>
              <a:gd name="connsiteX14" fmla="*/ 708956 w 1369705"/>
              <a:gd name="connsiteY14" fmla="*/ 388144 h 1183481"/>
              <a:gd name="connsiteX15" fmla="*/ 792299 w 1369705"/>
              <a:gd name="connsiteY15" fmla="*/ 402431 h 1183481"/>
              <a:gd name="connsiteX16" fmla="*/ 854212 w 1369705"/>
              <a:gd name="connsiteY16" fmla="*/ 371475 h 1183481"/>
              <a:gd name="connsiteX17" fmla="*/ 916124 w 1369705"/>
              <a:gd name="connsiteY17" fmla="*/ 321469 h 1183481"/>
              <a:gd name="connsiteX18" fmla="*/ 978037 w 1369705"/>
              <a:gd name="connsiteY18" fmla="*/ 283369 h 1183481"/>
              <a:gd name="connsiteX19" fmla="*/ 1047093 w 1369705"/>
              <a:gd name="connsiteY19" fmla="*/ 280987 h 1183481"/>
              <a:gd name="connsiteX20" fmla="*/ 1116149 w 1369705"/>
              <a:gd name="connsiteY20" fmla="*/ 333375 h 1183481"/>
              <a:gd name="connsiteX21" fmla="*/ 1170918 w 1369705"/>
              <a:gd name="connsiteY21" fmla="*/ 388144 h 1183481"/>
              <a:gd name="connsiteX22" fmla="*/ 1254262 w 1369705"/>
              <a:gd name="connsiteY22" fmla="*/ 400050 h 1183481"/>
              <a:gd name="connsiteX23" fmla="*/ 1325699 w 1369705"/>
              <a:gd name="connsiteY23" fmla="*/ 392906 h 1183481"/>
              <a:gd name="connsiteX24" fmla="*/ 1366181 w 1369705"/>
              <a:gd name="connsiteY24" fmla="*/ 407194 h 1183481"/>
              <a:gd name="connsiteX25" fmla="*/ 1361418 w 1369705"/>
              <a:gd name="connsiteY25" fmla="*/ 464344 h 1183481"/>
              <a:gd name="connsiteX26" fmla="*/ 1311412 w 1369705"/>
              <a:gd name="connsiteY26" fmla="*/ 509587 h 1183481"/>
              <a:gd name="connsiteX27" fmla="*/ 1254262 w 1369705"/>
              <a:gd name="connsiteY27" fmla="*/ 550069 h 1183481"/>
              <a:gd name="connsiteX28" fmla="*/ 1201874 w 1369705"/>
              <a:gd name="connsiteY28" fmla="*/ 576262 h 1183481"/>
              <a:gd name="connsiteX29" fmla="*/ 1166156 w 1369705"/>
              <a:gd name="connsiteY29" fmla="*/ 628650 h 1183481"/>
              <a:gd name="connsiteX30" fmla="*/ 1161393 w 1369705"/>
              <a:gd name="connsiteY30" fmla="*/ 688181 h 1183481"/>
              <a:gd name="connsiteX31" fmla="*/ 1170918 w 1369705"/>
              <a:gd name="connsiteY31" fmla="*/ 716756 h 1183481"/>
              <a:gd name="connsiteX32" fmla="*/ 1130437 w 1369705"/>
              <a:gd name="connsiteY32" fmla="*/ 728662 h 1183481"/>
              <a:gd name="connsiteX33" fmla="*/ 1073287 w 1369705"/>
              <a:gd name="connsiteY33" fmla="*/ 759619 h 1183481"/>
              <a:gd name="connsiteX34" fmla="*/ 1049474 w 1369705"/>
              <a:gd name="connsiteY34" fmla="*/ 795337 h 1183481"/>
              <a:gd name="connsiteX35" fmla="*/ 1042331 w 1369705"/>
              <a:gd name="connsiteY35" fmla="*/ 835819 h 1183481"/>
              <a:gd name="connsiteX36" fmla="*/ 1047093 w 1369705"/>
              <a:gd name="connsiteY36" fmla="*/ 883444 h 1183481"/>
              <a:gd name="connsiteX37" fmla="*/ 985181 w 1369705"/>
              <a:gd name="connsiteY37" fmla="*/ 914400 h 1183481"/>
              <a:gd name="connsiteX38" fmla="*/ 947081 w 1369705"/>
              <a:gd name="connsiteY38" fmla="*/ 940594 h 1183481"/>
              <a:gd name="connsiteX39" fmla="*/ 930412 w 1369705"/>
              <a:gd name="connsiteY39" fmla="*/ 976312 h 1183481"/>
              <a:gd name="connsiteX40" fmla="*/ 930412 w 1369705"/>
              <a:gd name="connsiteY40" fmla="*/ 1023937 h 1183481"/>
              <a:gd name="connsiteX41" fmla="*/ 935174 w 1369705"/>
              <a:gd name="connsiteY41" fmla="*/ 1045369 h 1183481"/>
              <a:gd name="connsiteX42" fmla="*/ 875643 w 1369705"/>
              <a:gd name="connsiteY42" fmla="*/ 1076325 h 1183481"/>
              <a:gd name="connsiteX43" fmla="*/ 828018 w 1369705"/>
              <a:gd name="connsiteY43" fmla="*/ 1133475 h 1183481"/>
              <a:gd name="connsiteX44" fmla="*/ 837543 w 1369705"/>
              <a:gd name="connsiteY44" fmla="*/ 1183481 h 1183481"/>
              <a:gd name="connsiteX0" fmla="*/ 153831 w 1367030"/>
              <a:gd name="connsiteY0" fmla="*/ 0 h 1183481"/>
              <a:gd name="connsiteX1" fmla="*/ 65724 w 1367030"/>
              <a:gd name="connsiteY1" fmla="*/ 28575 h 1183481"/>
              <a:gd name="connsiteX2" fmla="*/ 6193 w 1367030"/>
              <a:gd name="connsiteY2" fmla="*/ 76200 h 1183481"/>
              <a:gd name="connsiteX3" fmla="*/ 8575 w 1367030"/>
              <a:gd name="connsiteY3" fmla="*/ 140493 h 1183481"/>
              <a:gd name="connsiteX4" fmla="*/ 65724 w 1367030"/>
              <a:gd name="connsiteY4" fmla="*/ 180975 h 1183481"/>
              <a:gd name="connsiteX5" fmla="*/ 139543 w 1367030"/>
              <a:gd name="connsiteY5" fmla="*/ 197644 h 1183481"/>
              <a:gd name="connsiteX6" fmla="*/ 208599 w 1367030"/>
              <a:gd name="connsiteY6" fmla="*/ 216694 h 1183481"/>
              <a:gd name="connsiteX7" fmla="*/ 253843 w 1367030"/>
              <a:gd name="connsiteY7" fmla="*/ 269081 h 1183481"/>
              <a:gd name="connsiteX8" fmla="*/ 289562 w 1367030"/>
              <a:gd name="connsiteY8" fmla="*/ 350044 h 1183481"/>
              <a:gd name="connsiteX9" fmla="*/ 360999 w 1367030"/>
              <a:gd name="connsiteY9" fmla="*/ 381000 h 1183481"/>
              <a:gd name="connsiteX10" fmla="*/ 437199 w 1367030"/>
              <a:gd name="connsiteY10" fmla="*/ 371475 h 1183481"/>
              <a:gd name="connsiteX11" fmla="*/ 494349 w 1367030"/>
              <a:gd name="connsiteY11" fmla="*/ 333375 h 1183481"/>
              <a:gd name="connsiteX12" fmla="*/ 563406 w 1367030"/>
              <a:gd name="connsiteY12" fmla="*/ 314325 h 1183481"/>
              <a:gd name="connsiteX13" fmla="*/ 641987 w 1367030"/>
              <a:gd name="connsiteY13" fmla="*/ 340519 h 1183481"/>
              <a:gd name="connsiteX14" fmla="*/ 706281 w 1367030"/>
              <a:gd name="connsiteY14" fmla="*/ 388144 h 1183481"/>
              <a:gd name="connsiteX15" fmla="*/ 789624 w 1367030"/>
              <a:gd name="connsiteY15" fmla="*/ 402431 h 1183481"/>
              <a:gd name="connsiteX16" fmla="*/ 851537 w 1367030"/>
              <a:gd name="connsiteY16" fmla="*/ 371475 h 1183481"/>
              <a:gd name="connsiteX17" fmla="*/ 913449 w 1367030"/>
              <a:gd name="connsiteY17" fmla="*/ 321469 h 1183481"/>
              <a:gd name="connsiteX18" fmla="*/ 975362 w 1367030"/>
              <a:gd name="connsiteY18" fmla="*/ 283369 h 1183481"/>
              <a:gd name="connsiteX19" fmla="*/ 1044418 w 1367030"/>
              <a:gd name="connsiteY19" fmla="*/ 280987 h 1183481"/>
              <a:gd name="connsiteX20" fmla="*/ 1113474 w 1367030"/>
              <a:gd name="connsiteY20" fmla="*/ 333375 h 1183481"/>
              <a:gd name="connsiteX21" fmla="*/ 1168243 w 1367030"/>
              <a:gd name="connsiteY21" fmla="*/ 388144 h 1183481"/>
              <a:gd name="connsiteX22" fmla="*/ 1251587 w 1367030"/>
              <a:gd name="connsiteY22" fmla="*/ 400050 h 1183481"/>
              <a:gd name="connsiteX23" fmla="*/ 1323024 w 1367030"/>
              <a:gd name="connsiteY23" fmla="*/ 392906 h 1183481"/>
              <a:gd name="connsiteX24" fmla="*/ 1363506 w 1367030"/>
              <a:gd name="connsiteY24" fmla="*/ 407194 h 1183481"/>
              <a:gd name="connsiteX25" fmla="*/ 1358743 w 1367030"/>
              <a:gd name="connsiteY25" fmla="*/ 464344 h 1183481"/>
              <a:gd name="connsiteX26" fmla="*/ 1308737 w 1367030"/>
              <a:gd name="connsiteY26" fmla="*/ 509587 h 1183481"/>
              <a:gd name="connsiteX27" fmla="*/ 1251587 w 1367030"/>
              <a:gd name="connsiteY27" fmla="*/ 550069 h 1183481"/>
              <a:gd name="connsiteX28" fmla="*/ 1199199 w 1367030"/>
              <a:gd name="connsiteY28" fmla="*/ 576262 h 1183481"/>
              <a:gd name="connsiteX29" fmla="*/ 1163481 w 1367030"/>
              <a:gd name="connsiteY29" fmla="*/ 628650 h 1183481"/>
              <a:gd name="connsiteX30" fmla="*/ 1158718 w 1367030"/>
              <a:gd name="connsiteY30" fmla="*/ 688181 h 1183481"/>
              <a:gd name="connsiteX31" fmla="*/ 1168243 w 1367030"/>
              <a:gd name="connsiteY31" fmla="*/ 716756 h 1183481"/>
              <a:gd name="connsiteX32" fmla="*/ 1127762 w 1367030"/>
              <a:gd name="connsiteY32" fmla="*/ 728662 h 1183481"/>
              <a:gd name="connsiteX33" fmla="*/ 1070612 w 1367030"/>
              <a:gd name="connsiteY33" fmla="*/ 759619 h 1183481"/>
              <a:gd name="connsiteX34" fmla="*/ 1046799 w 1367030"/>
              <a:gd name="connsiteY34" fmla="*/ 795337 h 1183481"/>
              <a:gd name="connsiteX35" fmla="*/ 1039656 w 1367030"/>
              <a:gd name="connsiteY35" fmla="*/ 835819 h 1183481"/>
              <a:gd name="connsiteX36" fmla="*/ 1044418 w 1367030"/>
              <a:gd name="connsiteY36" fmla="*/ 883444 h 1183481"/>
              <a:gd name="connsiteX37" fmla="*/ 982506 w 1367030"/>
              <a:gd name="connsiteY37" fmla="*/ 914400 h 1183481"/>
              <a:gd name="connsiteX38" fmla="*/ 944406 w 1367030"/>
              <a:gd name="connsiteY38" fmla="*/ 940594 h 1183481"/>
              <a:gd name="connsiteX39" fmla="*/ 927737 w 1367030"/>
              <a:gd name="connsiteY39" fmla="*/ 976312 h 1183481"/>
              <a:gd name="connsiteX40" fmla="*/ 927737 w 1367030"/>
              <a:gd name="connsiteY40" fmla="*/ 1023937 h 1183481"/>
              <a:gd name="connsiteX41" fmla="*/ 932499 w 1367030"/>
              <a:gd name="connsiteY41" fmla="*/ 1045369 h 1183481"/>
              <a:gd name="connsiteX42" fmla="*/ 872968 w 1367030"/>
              <a:gd name="connsiteY42" fmla="*/ 1076325 h 1183481"/>
              <a:gd name="connsiteX43" fmla="*/ 825343 w 1367030"/>
              <a:gd name="connsiteY43" fmla="*/ 1133475 h 1183481"/>
              <a:gd name="connsiteX44" fmla="*/ 834868 w 1367030"/>
              <a:gd name="connsiteY44" fmla="*/ 1183481 h 1183481"/>
              <a:gd name="connsiteX0" fmla="*/ 153831 w 1367030"/>
              <a:gd name="connsiteY0" fmla="*/ 0 h 1183481"/>
              <a:gd name="connsiteX1" fmla="*/ 65724 w 1367030"/>
              <a:gd name="connsiteY1" fmla="*/ 28575 h 1183481"/>
              <a:gd name="connsiteX2" fmla="*/ 6193 w 1367030"/>
              <a:gd name="connsiteY2" fmla="*/ 76200 h 1183481"/>
              <a:gd name="connsiteX3" fmla="*/ 8575 w 1367030"/>
              <a:gd name="connsiteY3" fmla="*/ 140493 h 1183481"/>
              <a:gd name="connsiteX4" fmla="*/ 65724 w 1367030"/>
              <a:gd name="connsiteY4" fmla="*/ 180975 h 1183481"/>
              <a:gd name="connsiteX5" fmla="*/ 139543 w 1367030"/>
              <a:gd name="connsiteY5" fmla="*/ 197644 h 1183481"/>
              <a:gd name="connsiteX6" fmla="*/ 208599 w 1367030"/>
              <a:gd name="connsiteY6" fmla="*/ 216694 h 1183481"/>
              <a:gd name="connsiteX7" fmla="*/ 253843 w 1367030"/>
              <a:gd name="connsiteY7" fmla="*/ 269081 h 1183481"/>
              <a:gd name="connsiteX8" fmla="*/ 291943 w 1367030"/>
              <a:gd name="connsiteY8" fmla="*/ 347663 h 1183481"/>
              <a:gd name="connsiteX9" fmla="*/ 360999 w 1367030"/>
              <a:gd name="connsiteY9" fmla="*/ 381000 h 1183481"/>
              <a:gd name="connsiteX10" fmla="*/ 437199 w 1367030"/>
              <a:gd name="connsiteY10" fmla="*/ 371475 h 1183481"/>
              <a:gd name="connsiteX11" fmla="*/ 494349 w 1367030"/>
              <a:gd name="connsiteY11" fmla="*/ 333375 h 1183481"/>
              <a:gd name="connsiteX12" fmla="*/ 563406 w 1367030"/>
              <a:gd name="connsiteY12" fmla="*/ 314325 h 1183481"/>
              <a:gd name="connsiteX13" fmla="*/ 641987 w 1367030"/>
              <a:gd name="connsiteY13" fmla="*/ 340519 h 1183481"/>
              <a:gd name="connsiteX14" fmla="*/ 706281 w 1367030"/>
              <a:gd name="connsiteY14" fmla="*/ 388144 h 1183481"/>
              <a:gd name="connsiteX15" fmla="*/ 789624 w 1367030"/>
              <a:gd name="connsiteY15" fmla="*/ 402431 h 1183481"/>
              <a:gd name="connsiteX16" fmla="*/ 851537 w 1367030"/>
              <a:gd name="connsiteY16" fmla="*/ 371475 h 1183481"/>
              <a:gd name="connsiteX17" fmla="*/ 913449 w 1367030"/>
              <a:gd name="connsiteY17" fmla="*/ 321469 h 1183481"/>
              <a:gd name="connsiteX18" fmla="*/ 975362 w 1367030"/>
              <a:gd name="connsiteY18" fmla="*/ 283369 h 1183481"/>
              <a:gd name="connsiteX19" fmla="*/ 1044418 w 1367030"/>
              <a:gd name="connsiteY19" fmla="*/ 280987 h 1183481"/>
              <a:gd name="connsiteX20" fmla="*/ 1113474 w 1367030"/>
              <a:gd name="connsiteY20" fmla="*/ 333375 h 1183481"/>
              <a:gd name="connsiteX21" fmla="*/ 1168243 w 1367030"/>
              <a:gd name="connsiteY21" fmla="*/ 388144 h 1183481"/>
              <a:gd name="connsiteX22" fmla="*/ 1251587 w 1367030"/>
              <a:gd name="connsiteY22" fmla="*/ 400050 h 1183481"/>
              <a:gd name="connsiteX23" fmla="*/ 1323024 w 1367030"/>
              <a:gd name="connsiteY23" fmla="*/ 392906 h 1183481"/>
              <a:gd name="connsiteX24" fmla="*/ 1363506 w 1367030"/>
              <a:gd name="connsiteY24" fmla="*/ 407194 h 1183481"/>
              <a:gd name="connsiteX25" fmla="*/ 1358743 w 1367030"/>
              <a:gd name="connsiteY25" fmla="*/ 464344 h 1183481"/>
              <a:gd name="connsiteX26" fmla="*/ 1308737 w 1367030"/>
              <a:gd name="connsiteY26" fmla="*/ 509587 h 1183481"/>
              <a:gd name="connsiteX27" fmla="*/ 1251587 w 1367030"/>
              <a:gd name="connsiteY27" fmla="*/ 550069 h 1183481"/>
              <a:gd name="connsiteX28" fmla="*/ 1199199 w 1367030"/>
              <a:gd name="connsiteY28" fmla="*/ 576262 h 1183481"/>
              <a:gd name="connsiteX29" fmla="*/ 1163481 w 1367030"/>
              <a:gd name="connsiteY29" fmla="*/ 628650 h 1183481"/>
              <a:gd name="connsiteX30" fmla="*/ 1158718 w 1367030"/>
              <a:gd name="connsiteY30" fmla="*/ 688181 h 1183481"/>
              <a:gd name="connsiteX31" fmla="*/ 1168243 w 1367030"/>
              <a:gd name="connsiteY31" fmla="*/ 716756 h 1183481"/>
              <a:gd name="connsiteX32" fmla="*/ 1127762 w 1367030"/>
              <a:gd name="connsiteY32" fmla="*/ 728662 h 1183481"/>
              <a:gd name="connsiteX33" fmla="*/ 1070612 w 1367030"/>
              <a:gd name="connsiteY33" fmla="*/ 759619 h 1183481"/>
              <a:gd name="connsiteX34" fmla="*/ 1046799 w 1367030"/>
              <a:gd name="connsiteY34" fmla="*/ 795337 h 1183481"/>
              <a:gd name="connsiteX35" fmla="*/ 1039656 w 1367030"/>
              <a:gd name="connsiteY35" fmla="*/ 835819 h 1183481"/>
              <a:gd name="connsiteX36" fmla="*/ 1044418 w 1367030"/>
              <a:gd name="connsiteY36" fmla="*/ 883444 h 1183481"/>
              <a:gd name="connsiteX37" fmla="*/ 982506 w 1367030"/>
              <a:gd name="connsiteY37" fmla="*/ 914400 h 1183481"/>
              <a:gd name="connsiteX38" fmla="*/ 944406 w 1367030"/>
              <a:gd name="connsiteY38" fmla="*/ 940594 h 1183481"/>
              <a:gd name="connsiteX39" fmla="*/ 927737 w 1367030"/>
              <a:gd name="connsiteY39" fmla="*/ 976312 h 1183481"/>
              <a:gd name="connsiteX40" fmla="*/ 927737 w 1367030"/>
              <a:gd name="connsiteY40" fmla="*/ 1023937 h 1183481"/>
              <a:gd name="connsiteX41" fmla="*/ 932499 w 1367030"/>
              <a:gd name="connsiteY41" fmla="*/ 1045369 h 1183481"/>
              <a:gd name="connsiteX42" fmla="*/ 872968 w 1367030"/>
              <a:gd name="connsiteY42" fmla="*/ 1076325 h 1183481"/>
              <a:gd name="connsiteX43" fmla="*/ 825343 w 1367030"/>
              <a:gd name="connsiteY43" fmla="*/ 1133475 h 1183481"/>
              <a:gd name="connsiteX44" fmla="*/ 834868 w 1367030"/>
              <a:gd name="connsiteY44" fmla="*/ 1183481 h 1183481"/>
              <a:gd name="connsiteX0" fmla="*/ 153831 w 1367030"/>
              <a:gd name="connsiteY0" fmla="*/ 0 h 1183481"/>
              <a:gd name="connsiteX1" fmla="*/ 65724 w 1367030"/>
              <a:gd name="connsiteY1" fmla="*/ 28575 h 1183481"/>
              <a:gd name="connsiteX2" fmla="*/ 6193 w 1367030"/>
              <a:gd name="connsiteY2" fmla="*/ 76200 h 1183481"/>
              <a:gd name="connsiteX3" fmla="*/ 8575 w 1367030"/>
              <a:gd name="connsiteY3" fmla="*/ 140493 h 1183481"/>
              <a:gd name="connsiteX4" fmla="*/ 65724 w 1367030"/>
              <a:gd name="connsiteY4" fmla="*/ 180975 h 1183481"/>
              <a:gd name="connsiteX5" fmla="*/ 139543 w 1367030"/>
              <a:gd name="connsiteY5" fmla="*/ 197644 h 1183481"/>
              <a:gd name="connsiteX6" fmla="*/ 208599 w 1367030"/>
              <a:gd name="connsiteY6" fmla="*/ 216694 h 1183481"/>
              <a:gd name="connsiteX7" fmla="*/ 253843 w 1367030"/>
              <a:gd name="connsiteY7" fmla="*/ 269081 h 1183481"/>
              <a:gd name="connsiteX8" fmla="*/ 291943 w 1367030"/>
              <a:gd name="connsiteY8" fmla="*/ 347663 h 1183481"/>
              <a:gd name="connsiteX9" fmla="*/ 360999 w 1367030"/>
              <a:gd name="connsiteY9" fmla="*/ 381000 h 1183481"/>
              <a:gd name="connsiteX10" fmla="*/ 437199 w 1367030"/>
              <a:gd name="connsiteY10" fmla="*/ 371475 h 1183481"/>
              <a:gd name="connsiteX11" fmla="*/ 494349 w 1367030"/>
              <a:gd name="connsiteY11" fmla="*/ 333375 h 1183481"/>
              <a:gd name="connsiteX12" fmla="*/ 572931 w 1367030"/>
              <a:gd name="connsiteY12" fmla="*/ 314325 h 1183481"/>
              <a:gd name="connsiteX13" fmla="*/ 641987 w 1367030"/>
              <a:gd name="connsiteY13" fmla="*/ 340519 h 1183481"/>
              <a:gd name="connsiteX14" fmla="*/ 706281 w 1367030"/>
              <a:gd name="connsiteY14" fmla="*/ 388144 h 1183481"/>
              <a:gd name="connsiteX15" fmla="*/ 789624 w 1367030"/>
              <a:gd name="connsiteY15" fmla="*/ 402431 h 1183481"/>
              <a:gd name="connsiteX16" fmla="*/ 851537 w 1367030"/>
              <a:gd name="connsiteY16" fmla="*/ 371475 h 1183481"/>
              <a:gd name="connsiteX17" fmla="*/ 913449 w 1367030"/>
              <a:gd name="connsiteY17" fmla="*/ 321469 h 1183481"/>
              <a:gd name="connsiteX18" fmla="*/ 975362 w 1367030"/>
              <a:gd name="connsiteY18" fmla="*/ 283369 h 1183481"/>
              <a:gd name="connsiteX19" fmla="*/ 1044418 w 1367030"/>
              <a:gd name="connsiteY19" fmla="*/ 280987 h 1183481"/>
              <a:gd name="connsiteX20" fmla="*/ 1113474 w 1367030"/>
              <a:gd name="connsiteY20" fmla="*/ 333375 h 1183481"/>
              <a:gd name="connsiteX21" fmla="*/ 1168243 w 1367030"/>
              <a:gd name="connsiteY21" fmla="*/ 388144 h 1183481"/>
              <a:gd name="connsiteX22" fmla="*/ 1251587 w 1367030"/>
              <a:gd name="connsiteY22" fmla="*/ 400050 h 1183481"/>
              <a:gd name="connsiteX23" fmla="*/ 1323024 w 1367030"/>
              <a:gd name="connsiteY23" fmla="*/ 392906 h 1183481"/>
              <a:gd name="connsiteX24" fmla="*/ 1363506 w 1367030"/>
              <a:gd name="connsiteY24" fmla="*/ 407194 h 1183481"/>
              <a:gd name="connsiteX25" fmla="*/ 1358743 w 1367030"/>
              <a:gd name="connsiteY25" fmla="*/ 464344 h 1183481"/>
              <a:gd name="connsiteX26" fmla="*/ 1308737 w 1367030"/>
              <a:gd name="connsiteY26" fmla="*/ 509587 h 1183481"/>
              <a:gd name="connsiteX27" fmla="*/ 1251587 w 1367030"/>
              <a:gd name="connsiteY27" fmla="*/ 550069 h 1183481"/>
              <a:gd name="connsiteX28" fmla="*/ 1199199 w 1367030"/>
              <a:gd name="connsiteY28" fmla="*/ 576262 h 1183481"/>
              <a:gd name="connsiteX29" fmla="*/ 1163481 w 1367030"/>
              <a:gd name="connsiteY29" fmla="*/ 628650 h 1183481"/>
              <a:gd name="connsiteX30" fmla="*/ 1158718 w 1367030"/>
              <a:gd name="connsiteY30" fmla="*/ 688181 h 1183481"/>
              <a:gd name="connsiteX31" fmla="*/ 1168243 w 1367030"/>
              <a:gd name="connsiteY31" fmla="*/ 716756 h 1183481"/>
              <a:gd name="connsiteX32" fmla="*/ 1127762 w 1367030"/>
              <a:gd name="connsiteY32" fmla="*/ 728662 h 1183481"/>
              <a:gd name="connsiteX33" fmla="*/ 1070612 w 1367030"/>
              <a:gd name="connsiteY33" fmla="*/ 759619 h 1183481"/>
              <a:gd name="connsiteX34" fmla="*/ 1046799 w 1367030"/>
              <a:gd name="connsiteY34" fmla="*/ 795337 h 1183481"/>
              <a:gd name="connsiteX35" fmla="*/ 1039656 w 1367030"/>
              <a:gd name="connsiteY35" fmla="*/ 835819 h 1183481"/>
              <a:gd name="connsiteX36" fmla="*/ 1044418 w 1367030"/>
              <a:gd name="connsiteY36" fmla="*/ 883444 h 1183481"/>
              <a:gd name="connsiteX37" fmla="*/ 982506 w 1367030"/>
              <a:gd name="connsiteY37" fmla="*/ 914400 h 1183481"/>
              <a:gd name="connsiteX38" fmla="*/ 944406 w 1367030"/>
              <a:gd name="connsiteY38" fmla="*/ 940594 h 1183481"/>
              <a:gd name="connsiteX39" fmla="*/ 927737 w 1367030"/>
              <a:gd name="connsiteY39" fmla="*/ 976312 h 1183481"/>
              <a:gd name="connsiteX40" fmla="*/ 927737 w 1367030"/>
              <a:gd name="connsiteY40" fmla="*/ 1023937 h 1183481"/>
              <a:gd name="connsiteX41" fmla="*/ 932499 w 1367030"/>
              <a:gd name="connsiteY41" fmla="*/ 1045369 h 1183481"/>
              <a:gd name="connsiteX42" fmla="*/ 872968 w 1367030"/>
              <a:gd name="connsiteY42" fmla="*/ 1076325 h 1183481"/>
              <a:gd name="connsiteX43" fmla="*/ 825343 w 1367030"/>
              <a:gd name="connsiteY43" fmla="*/ 1133475 h 1183481"/>
              <a:gd name="connsiteX44" fmla="*/ 834868 w 1367030"/>
              <a:gd name="connsiteY44" fmla="*/ 1183481 h 1183481"/>
              <a:gd name="connsiteX0" fmla="*/ 153831 w 1367030"/>
              <a:gd name="connsiteY0" fmla="*/ 0 h 1183481"/>
              <a:gd name="connsiteX1" fmla="*/ 65724 w 1367030"/>
              <a:gd name="connsiteY1" fmla="*/ 28575 h 1183481"/>
              <a:gd name="connsiteX2" fmla="*/ 6193 w 1367030"/>
              <a:gd name="connsiteY2" fmla="*/ 76200 h 1183481"/>
              <a:gd name="connsiteX3" fmla="*/ 8575 w 1367030"/>
              <a:gd name="connsiteY3" fmla="*/ 140493 h 1183481"/>
              <a:gd name="connsiteX4" fmla="*/ 65724 w 1367030"/>
              <a:gd name="connsiteY4" fmla="*/ 180975 h 1183481"/>
              <a:gd name="connsiteX5" fmla="*/ 139543 w 1367030"/>
              <a:gd name="connsiteY5" fmla="*/ 197644 h 1183481"/>
              <a:gd name="connsiteX6" fmla="*/ 208599 w 1367030"/>
              <a:gd name="connsiteY6" fmla="*/ 216694 h 1183481"/>
              <a:gd name="connsiteX7" fmla="*/ 253843 w 1367030"/>
              <a:gd name="connsiteY7" fmla="*/ 269081 h 1183481"/>
              <a:gd name="connsiteX8" fmla="*/ 294325 w 1367030"/>
              <a:gd name="connsiteY8" fmla="*/ 342901 h 1183481"/>
              <a:gd name="connsiteX9" fmla="*/ 360999 w 1367030"/>
              <a:gd name="connsiteY9" fmla="*/ 381000 h 1183481"/>
              <a:gd name="connsiteX10" fmla="*/ 437199 w 1367030"/>
              <a:gd name="connsiteY10" fmla="*/ 371475 h 1183481"/>
              <a:gd name="connsiteX11" fmla="*/ 494349 w 1367030"/>
              <a:gd name="connsiteY11" fmla="*/ 333375 h 1183481"/>
              <a:gd name="connsiteX12" fmla="*/ 572931 w 1367030"/>
              <a:gd name="connsiteY12" fmla="*/ 314325 h 1183481"/>
              <a:gd name="connsiteX13" fmla="*/ 641987 w 1367030"/>
              <a:gd name="connsiteY13" fmla="*/ 340519 h 1183481"/>
              <a:gd name="connsiteX14" fmla="*/ 706281 w 1367030"/>
              <a:gd name="connsiteY14" fmla="*/ 388144 h 1183481"/>
              <a:gd name="connsiteX15" fmla="*/ 789624 w 1367030"/>
              <a:gd name="connsiteY15" fmla="*/ 402431 h 1183481"/>
              <a:gd name="connsiteX16" fmla="*/ 851537 w 1367030"/>
              <a:gd name="connsiteY16" fmla="*/ 371475 h 1183481"/>
              <a:gd name="connsiteX17" fmla="*/ 913449 w 1367030"/>
              <a:gd name="connsiteY17" fmla="*/ 321469 h 1183481"/>
              <a:gd name="connsiteX18" fmla="*/ 975362 w 1367030"/>
              <a:gd name="connsiteY18" fmla="*/ 283369 h 1183481"/>
              <a:gd name="connsiteX19" fmla="*/ 1044418 w 1367030"/>
              <a:gd name="connsiteY19" fmla="*/ 280987 h 1183481"/>
              <a:gd name="connsiteX20" fmla="*/ 1113474 w 1367030"/>
              <a:gd name="connsiteY20" fmla="*/ 333375 h 1183481"/>
              <a:gd name="connsiteX21" fmla="*/ 1168243 w 1367030"/>
              <a:gd name="connsiteY21" fmla="*/ 388144 h 1183481"/>
              <a:gd name="connsiteX22" fmla="*/ 1251587 w 1367030"/>
              <a:gd name="connsiteY22" fmla="*/ 400050 h 1183481"/>
              <a:gd name="connsiteX23" fmla="*/ 1323024 w 1367030"/>
              <a:gd name="connsiteY23" fmla="*/ 392906 h 1183481"/>
              <a:gd name="connsiteX24" fmla="*/ 1363506 w 1367030"/>
              <a:gd name="connsiteY24" fmla="*/ 407194 h 1183481"/>
              <a:gd name="connsiteX25" fmla="*/ 1358743 w 1367030"/>
              <a:gd name="connsiteY25" fmla="*/ 464344 h 1183481"/>
              <a:gd name="connsiteX26" fmla="*/ 1308737 w 1367030"/>
              <a:gd name="connsiteY26" fmla="*/ 509587 h 1183481"/>
              <a:gd name="connsiteX27" fmla="*/ 1251587 w 1367030"/>
              <a:gd name="connsiteY27" fmla="*/ 550069 h 1183481"/>
              <a:gd name="connsiteX28" fmla="*/ 1199199 w 1367030"/>
              <a:gd name="connsiteY28" fmla="*/ 576262 h 1183481"/>
              <a:gd name="connsiteX29" fmla="*/ 1163481 w 1367030"/>
              <a:gd name="connsiteY29" fmla="*/ 628650 h 1183481"/>
              <a:gd name="connsiteX30" fmla="*/ 1158718 w 1367030"/>
              <a:gd name="connsiteY30" fmla="*/ 688181 h 1183481"/>
              <a:gd name="connsiteX31" fmla="*/ 1168243 w 1367030"/>
              <a:gd name="connsiteY31" fmla="*/ 716756 h 1183481"/>
              <a:gd name="connsiteX32" fmla="*/ 1127762 w 1367030"/>
              <a:gd name="connsiteY32" fmla="*/ 728662 h 1183481"/>
              <a:gd name="connsiteX33" fmla="*/ 1070612 w 1367030"/>
              <a:gd name="connsiteY33" fmla="*/ 759619 h 1183481"/>
              <a:gd name="connsiteX34" fmla="*/ 1046799 w 1367030"/>
              <a:gd name="connsiteY34" fmla="*/ 795337 h 1183481"/>
              <a:gd name="connsiteX35" fmla="*/ 1039656 w 1367030"/>
              <a:gd name="connsiteY35" fmla="*/ 835819 h 1183481"/>
              <a:gd name="connsiteX36" fmla="*/ 1044418 w 1367030"/>
              <a:gd name="connsiteY36" fmla="*/ 883444 h 1183481"/>
              <a:gd name="connsiteX37" fmla="*/ 982506 w 1367030"/>
              <a:gd name="connsiteY37" fmla="*/ 914400 h 1183481"/>
              <a:gd name="connsiteX38" fmla="*/ 944406 w 1367030"/>
              <a:gd name="connsiteY38" fmla="*/ 940594 h 1183481"/>
              <a:gd name="connsiteX39" fmla="*/ 927737 w 1367030"/>
              <a:gd name="connsiteY39" fmla="*/ 976312 h 1183481"/>
              <a:gd name="connsiteX40" fmla="*/ 927737 w 1367030"/>
              <a:gd name="connsiteY40" fmla="*/ 1023937 h 1183481"/>
              <a:gd name="connsiteX41" fmla="*/ 932499 w 1367030"/>
              <a:gd name="connsiteY41" fmla="*/ 1045369 h 1183481"/>
              <a:gd name="connsiteX42" fmla="*/ 872968 w 1367030"/>
              <a:gd name="connsiteY42" fmla="*/ 1076325 h 1183481"/>
              <a:gd name="connsiteX43" fmla="*/ 825343 w 1367030"/>
              <a:gd name="connsiteY43" fmla="*/ 1133475 h 1183481"/>
              <a:gd name="connsiteX44" fmla="*/ 834868 w 1367030"/>
              <a:gd name="connsiteY44" fmla="*/ 1183481 h 1183481"/>
              <a:gd name="connsiteX0" fmla="*/ 153831 w 1367030"/>
              <a:gd name="connsiteY0" fmla="*/ 0 h 1183481"/>
              <a:gd name="connsiteX1" fmla="*/ 65724 w 1367030"/>
              <a:gd name="connsiteY1" fmla="*/ 28575 h 1183481"/>
              <a:gd name="connsiteX2" fmla="*/ 6193 w 1367030"/>
              <a:gd name="connsiteY2" fmla="*/ 76200 h 1183481"/>
              <a:gd name="connsiteX3" fmla="*/ 8575 w 1367030"/>
              <a:gd name="connsiteY3" fmla="*/ 140493 h 1183481"/>
              <a:gd name="connsiteX4" fmla="*/ 65724 w 1367030"/>
              <a:gd name="connsiteY4" fmla="*/ 180975 h 1183481"/>
              <a:gd name="connsiteX5" fmla="*/ 139543 w 1367030"/>
              <a:gd name="connsiteY5" fmla="*/ 197644 h 1183481"/>
              <a:gd name="connsiteX6" fmla="*/ 208599 w 1367030"/>
              <a:gd name="connsiteY6" fmla="*/ 216694 h 1183481"/>
              <a:gd name="connsiteX7" fmla="*/ 253843 w 1367030"/>
              <a:gd name="connsiteY7" fmla="*/ 269081 h 1183481"/>
              <a:gd name="connsiteX8" fmla="*/ 294325 w 1367030"/>
              <a:gd name="connsiteY8" fmla="*/ 342901 h 1183481"/>
              <a:gd name="connsiteX9" fmla="*/ 360999 w 1367030"/>
              <a:gd name="connsiteY9" fmla="*/ 381000 h 1183481"/>
              <a:gd name="connsiteX10" fmla="*/ 437199 w 1367030"/>
              <a:gd name="connsiteY10" fmla="*/ 371475 h 1183481"/>
              <a:gd name="connsiteX11" fmla="*/ 494349 w 1367030"/>
              <a:gd name="connsiteY11" fmla="*/ 333375 h 1183481"/>
              <a:gd name="connsiteX12" fmla="*/ 572931 w 1367030"/>
              <a:gd name="connsiteY12" fmla="*/ 314325 h 1183481"/>
              <a:gd name="connsiteX13" fmla="*/ 641987 w 1367030"/>
              <a:gd name="connsiteY13" fmla="*/ 340519 h 1183481"/>
              <a:gd name="connsiteX14" fmla="*/ 706281 w 1367030"/>
              <a:gd name="connsiteY14" fmla="*/ 388144 h 1183481"/>
              <a:gd name="connsiteX15" fmla="*/ 789624 w 1367030"/>
              <a:gd name="connsiteY15" fmla="*/ 397668 h 1183481"/>
              <a:gd name="connsiteX16" fmla="*/ 851537 w 1367030"/>
              <a:gd name="connsiteY16" fmla="*/ 371475 h 1183481"/>
              <a:gd name="connsiteX17" fmla="*/ 913449 w 1367030"/>
              <a:gd name="connsiteY17" fmla="*/ 321469 h 1183481"/>
              <a:gd name="connsiteX18" fmla="*/ 975362 w 1367030"/>
              <a:gd name="connsiteY18" fmla="*/ 283369 h 1183481"/>
              <a:gd name="connsiteX19" fmla="*/ 1044418 w 1367030"/>
              <a:gd name="connsiteY19" fmla="*/ 280987 h 1183481"/>
              <a:gd name="connsiteX20" fmla="*/ 1113474 w 1367030"/>
              <a:gd name="connsiteY20" fmla="*/ 333375 h 1183481"/>
              <a:gd name="connsiteX21" fmla="*/ 1168243 w 1367030"/>
              <a:gd name="connsiteY21" fmla="*/ 388144 h 1183481"/>
              <a:gd name="connsiteX22" fmla="*/ 1251587 w 1367030"/>
              <a:gd name="connsiteY22" fmla="*/ 400050 h 1183481"/>
              <a:gd name="connsiteX23" fmla="*/ 1323024 w 1367030"/>
              <a:gd name="connsiteY23" fmla="*/ 392906 h 1183481"/>
              <a:gd name="connsiteX24" fmla="*/ 1363506 w 1367030"/>
              <a:gd name="connsiteY24" fmla="*/ 407194 h 1183481"/>
              <a:gd name="connsiteX25" fmla="*/ 1358743 w 1367030"/>
              <a:gd name="connsiteY25" fmla="*/ 464344 h 1183481"/>
              <a:gd name="connsiteX26" fmla="*/ 1308737 w 1367030"/>
              <a:gd name="connsiteY26" fmla="*/ 509587 h 1183481"/>
              <a:gd name="connsiteX27" fmla="*/ 1251587 w 1367030"/>
              <a:gd name="connsiteY27" fmla="*/ 550069 h 1183481"/>
              <a:gd name="connsiteX28" fmla="*/ 1199199 w 1367030"/>
              <a:gd name="connsiteY28" fmla="*/ 576262 h 1183481"/>
              <a:gd name="connsiteX29" fmla="*/ 1163481 w 1367030"/>
              <a:gd name="connsiteY29" fmla="*/ 628650 h 1183481"/>
              <a:gd name="connsiteX30" fmla="*/ 1158718 w 1367030"/>
              <a:gd name="connsiteY30" fmla="*/ 688181 h 1183481"/>
              <a:gd name="connsiteX31" fmla="*/ 1168243 w 1367030"/>
              <a:gd name="connsiteY31" fmla="*/ 716756 h 1183481"/>
              <a:gd name="connsiteX32" fmla="*/ 1127762 w 1367030"/>
              <a:gd name="connsiteY32" fmla="*/ 728662 h 1183481"/>
              <a:gd name="connsiteX33" fmla="*/ 1070612 w 1367030"/>
              <a:gd name="connsiteY33" fmla="*/ 759619 h 1183481"/>
              <a:gd name="connsiteX34" fmla="*/ 1046799 w 1367030"/>
              <a:gd name="connsiteY34" fmla="*/ 795337 h 1183481"/>
              <a:gd name="connsiteX35" fmla="*/ 1039656 w 1367030"/>
              <a:gd name="connsiteY35" fmla="*/ 835819 h 1183481"/>
              <a:gd name="connsiteX36" fmla="*/ 1044418 w 1367030"/>
              <a:gd name="connsiteY36" fmla="*/ 883444 h 1183481"/>
              <a:gd name="connsiteX37" fmla="*/ 982506 w 1367030"/>
              <a:gd name="connsiteY37" fmla="*/ 914400 h 1183481"/>
              <a:gd name="connsiteX38" fmla="*/ 944406 w 1367030"/>
              <a:gd name="connsiteY38" fmla="*/ 940594 h 1183481"/>
              <a:gd name="connsiteX39" fmla="*/ 927737 w 1367030"/>
              <a:gd name="connsiteY39" fmla="*/ 976312 h 1183481"/>
              <a:gd name="connsiteX40" fmla="*/ 927737 w 1367030"/>
              <a:gd name="connsiteY40" fmla="*/ 1023937 h 1183481"/>
              <a:gd name="connsiteX41" fmla="*/ 932499 w 1367030"/>
              <a:gd name="connsiteY41" fmla="*/ 1045369 h 1183481"/>
              <a:gd name="connsiteX42" fmla="*/ 872968 w 1367030"/>
              <a:gd name="connsiteY42" fmla="*/ 1076325 h 1183481"/>
              <a:gd name="connsiteX43" fmla="*/ 825343 w 1367030"/>
              <a:gd name="connsiteY43" fmla="*/ 1133475 h 1183481"/>
              <a:gd name="connsiteX44" fmla="*/ 834868 w 1367030"/>
              <a:gd name="connsiteY44" fmla="*/ 1183481 h 1183481"/>
              <a:gd name="connsiteX0" fmla="*/ 153831 w 1367030"/>
              <a:gd name="connsiteY0" fmla="*/ 0 h 1183481"/>
              <a:gd name="connsiteX1" fmla="*/ 65724 w 1367030"/>
              <a:gd name="connsiteY1" fmla="*/ 28575 h 1183481"/>
              <a:gd name="connsiteX2" fmla="*/ 6193 w 1367030"/>
              <a:gd name="connsiteY2" fmla="*/ 76200 h 1183481"/>
              <a:gd name="connsiteX3" fmla="*/ 8575 w 1367030"/>
              <a:gd name="connsiteY3" fmla="*/ 140493 h 1183481"/>
              <a:gd name="connsiteX4" fmla="*/ 65724 w 1367030"/>
              <a:gd name="connsiteY4" fmla="*/ 180975 h 1183481"/>
              <a:gd name="connsiteX5" fmla="*/ 139543 w 1367030"/>
              <a:gd name="connsiteY5" fmla="*/ 197644 h 1183481"/>
              <a:gd name="connsiteX6" fmla="*/ 208599 w 1367030"/>
              <a:gd name="connsiteY6" fmla="*/ 216694 h 1183481"/>
              <a:gd name="connsiteX7" fmla="*/ 253843 w 1367030"/>
              <a:gd name="connsiteY7" fmla="*/ 269081 h 1183481"/>
              <a:gd name="connsiteX8" fmla="*/ 294325 w 1367030"/>
              <a:gd name="connsiteY8" fmla="*/ 342901 h 1183481"/>
              <a:gd name="connsiteX9" fmla="*/ 360999 w 1367030"/>
              <a:gd name="connsiteY9" fmla="*/ 381000 h 1183481"/>
              <a:gd name="connsiteX10" fmla="*/ 437199 w 1367030"/>
              <a:gd name="connsiteY10" fmla="*/ 371475 h 1183481"/>
              <a:gd name="connsiteX11" fmla="*/ 494349 w 1367030"/>
              <a:gd name="connsiteY11" fmla="*/ 333375 h 1183481"/>
              <a:gd name="connsiteX12" fmla="*/ 572931 w 1367030"/>
              <a:gd name="connsiteY12" fmla="*/ 314325 h 1183481"/>
              <a:gd name="connsiteX13" fmla="*/ 641987 w 1367030"/>
              <a:gd name="connsiteY13" fmla="*/ 340519 h 1183481"/>
              <a:gd name="connsiteX14" fmla="*/ 706281 w 1367030"/>
              <a:gd name="connsiteY14" fmla="*/ 388144 h 1183481"/>
              <a:gd name="connsiteX15" fmla="*/ 789624 w 1367030"/>
              <a:gd name="connsiteY15" fmla="*/ 397668 h 1183481"/>
              <a:gd name="connsiteX16" fmla="*/ 851537 w 1367030"/>
              <a:gd name="connsiteY16" fmla="*/ 371475 h 1183481"/>
              <a:gd name="connsiteX17" fmla="*/ 913449 w 1367030"/>
              <a:gd name="connsiteY17" fmla="*/ 321469 h 1183481"/>
              <a:gd name="connsiteX18" fmla="*/ 975362 w 1367030"/>
              <a:gd name="connsiteY18" fmla="*/ 283369 h 1183481"/>
              <a:gd name="connsiteX19" fmla="*/ 1044418 w 1367030"/>
              <a:gd name="connsiteY19" fmla="*/ 280987 h 1183481"/>
              <a:gd name="connsiteX20" fmla="*/ 1113474 w 1367030"/>
              <a:gd name="connsiteY20" fmla="*/ 333375 h 1183481"/>
              <a:gd name="connsiteX21" fmla="*/ 1168243 w 1367030"/>
              <a:gd name="connsiteY21" fmla="*/ 388144 h 1183481"/>
              <a:gd name="connsiteX22" fmla="*/ 1251587 w 1367030"/>
              <a:gd name="connsiteY22" fmla="*/ 400050 h 1183481"/>
              <a:gd name="connsiteX23" fmla="*/ 1323024 w 1367030"/>
              <a:gd name="connsiteY23" fmla="*/ 392906 h 1183481"/>
              <a:gd name="connsiteX24" fmla="*/ 1363506 w 1367030"/>
              <a:gd name="connsiteY24" fmla="*/ 407194 h 1183481"/>
              <a:gd name="connsiteX25" fmla="*/ 1358743 w 1367030"/>
              <a:gd name="connsiteY25" fmla="*/ 464344 h 1183481"/>
              <a:gd name="connsiteX26" fmla="*/ 1308737 w 1367030"/>
              <a:gd name="connsiteY26" fmla="*/ 509587 h 1183481"/>
              <a:gd name="connsiteX27" fmla="*/ 1251587 w 1367030"/>
              <a:gd name="connsiteY27" fmla="*/ 550069 h 1183481"/>
              <a:gd name="connsiteX28" fmla="*/ 1199199 w 1367030"/>
              <a:gd name="connsiteY28" fmla="*/ 581025 h 1183481"/>
              <a:gd name="connsiteX29" fmla="*/ 1163481 w 1367030"/>
              <a:gd name="connsiteY29" fmla="*/ 628650 h 1183481"/>
              <a:gd name="connsiteX30" fmla="*/ 1158718 w 1367030"/>
              <a:gd name="connsiteY30" fmla="*/ 688181 h 1183481"/>
              <a:gd name="connsiteX31" fmla="*/ 1168243 w 1367030"/>
              <a:gd name="connsiteY31" fmla="*/ 716756 h 1183481"/>
              <a:gd name="connsiteX32" fmla="*/ 1127762 w 1367030"/>
              <a:gd name="connsiteY32" fmla="*/ 728662 h 1183481"/>
              <a:gd name="connsiteX33" fmla="*/ 1070612 w 1367030"/>
              <a:gd name="connsiteY33" fmla="*/ 759619 h 1183481"/>
              <a:gd name="connsiteX34" fmla="*/ 1046799 w 1367030"/>
              <a:gd name="connsiteY34" fmla="*/ 795337 h 1183481"/>
              <a:gd name="connsiteX35" fmla="*/ 1039656 w 1367030"/>
              <a:gd name="connsiteY35" fmla="*/ 835819 h 1183481"/>
              <a:gd name="connsiteX36" fmla="*/ 1044418 w 1367030"/>
              <a:gd name="connsiteY36" fmla="*/ 883444 h 1183481"/>
              <a:gd name="connsiteX37" fmla="*/ 982506 w 1367030"/>
              <a:gd name="connsiteY37" fmla="*/ 914400 h 1183481"/>
              <a:gd name="connsiteX38" fmla="*/ 944406 w 1367030"/>
              <a:gd name="connsiteY38" fmla="*/ 940594 h 1183481"/>
              <a:gd name="connsiteX39" fmla="*/ 927737 w 1367030"/>
              <a:gd name="connsiteY39" fmla="*/ 976312 h 1183481"/>
              <a:gd name="connsiteX40" fmla="*/ 927737 w 1367030"/>
              <a:gd name="connsiteY40" fmla="*/ 1023937 h 1183481"/>
              <a:gd name="connsiteX41" fmla="*/ 932499 w 1367030"/>
              <a:gd name="connsiteY41" fmla="*/ 1045369 h 1183481"/>
              <a:gd name="connsiteX42" fmla="*/ 872968 w 1367030"/>
              <a:gd name="connsiteY42" fmla="*/ 1076325 h 1183481"/>
              <a:gd name="connsiteX43" fmla="*/ 825343 w 1367030"/>
              <a:gd name="connsiteY43" fmla="*/ 1133475 h 1183481"/>
              <a:gd name="connsiteX44" fmla="*/ 834868 w 1367030"/>
              <a:gd name="connsiteY44" fmla="*/ 1183481 h 1183481"/>
              <a:gd name="connsiteX0" fmla="*/ 153831 w 1365482"/>
              <a:gd name="connsiteY0" fmla="*/ 0 h 1183481"/>
              <a:gd name="connsiteX1" fmla="*/ 65724 w 1365482"/>
              <a:gd name="connsiteY1" fmla="*/ 28575 h 1183481"/>
              <a:gd name="connsiteX2" fmla="*/ 6193 w 1365482"/>
              <a:gd name="connsiteY2" fmla="*/ 76200 h 1183481"/>
              <a:gd name="connsiteX3" fmla="*/ 8575 w 1365482"/>
              <a:gd name="connsiteY3" fmla="*/ 140493 h 1183481"/>
              <a:gd name="connsiteX4" fmla="*/ 65724 w 1365482"/>
              <a:gd name="connsiteY4" fmla="*/ 180975 h 1183481"/>
              <a:gd name="connsiteX5" fmla="*/ 139543 w 1365482"/>
              <a:gd name="connsiteY5" fmla="*/ 197644 h 1183481"/>
              <a:gd name="connsiteX6" fmla="*/ 208599 w 1365482"/>
              <a:gd name="connsiteY6" fmla="*/ 216694 h 1183481"/>
              <a:gd name="connsiteX7" fmla="*/ 253843 w 1365482"/>
              <a:gd name="connsiteY7" fmla="*/ 269081 h 1183481"/>
              <a:gd name="connsiteX8" fmla="*/ 294325 w 1365482"/>
              <a:gd name="connsiteY8" fmla="*/ 342901 h 1183481"/>
              <a:gd name="connsiteX9" fmla="*/ 360999 w 1365482"/>
              <a:gd name="connsiteY9" fmla="*/ 381000 h 1183481"/>
              <a:gd name="connsiteX10" fmla="*/ 437199 w 1365482"/>
              <a:gd name="connsiteY10" fmla="*/ 371475 h 1183481"/>
              <a:gd name="connsiteX11" fmla="*/ 494349 w 1365482"/>
              <a:gd name="connsiteY11" fmla="*/ 333375 h 1183481"/>
              <a:gd name="connsiteX12" fmla="*/ 572931 w 1365482"/>
              <a:gd name="connsiteY12" fmla="*/ 314325 h 1183481"/>
              <a:gd name="connsiteX13" fmla="*/ 641987 w 1365482"/>
              <a:gd name="connsiteY13" fmla="*/ 340519 h 1183481"/>
              <a:gd name="connsiteX14" fmla="*/ 706281 w 1365482"/>
              <a:gd name="connsiteY14" fmla="*/ 388144 h 1183481"/>
              <a:gd name="connsiteX15" fmla="*/ 789624 w 1365482"/>
              <a:gd name="connsiteY15" fmla="*/ 397668 h 1183481"/>
              <a:gd name="connsiteX16" fmla="*/ 851537 w 1365482"/>
              <a:gd name="connsiteY16" fmla="*/ 371475 h 1183481"/>
              <a:gd name="connsiteX17" fmla="*/ 913449 w 1365482"/>
              <a:gd name="connsiteY17" fmla="*/ 321469 h 1183481"/>
              <a:gd name="connsiteX18" fmla="*/ 975362 w 1365482"/>
              <a:gd name="connsiteY18" fmla="*/ 283369 h 1183481"/>
              <a:gd name="connsiteX19" fmla="*/ 1044418 w 1365482"/>
              <a:gd name="connsiteY19" fmla="*/ 280987 h 1183481"/>
              <a:gd name="connsiteX20" fmla="*/ 1113474 w 1365482"/>
              <a:gd name="connsiteY20" fmla="*/ 333375 h 1183481"/>
              <a:gd name="connsiteX21" fmla="*/ 1168243 w 1365482"/>
              <a:gd name="connsiteY21" fmla="*/ 388144 h 1183481"/>
              <a:gd name="connsiteX22" fmla="*/ 1251587 w 1365482"/>
              <a:gd name="connsiteY22" fmla="*/ 400050 h 1183481"/>
              <a:gd name="connsiteX23" fmla="*/ 1323024 w 1365482"/>
              <a:gd name="connsiteY23" fmla="*/ 392906 h 1183481"/>
              <a:gd name="connsiteX24" fmla="*/ 1363506 w 1365482"/>
              <a:gd name="connsiteY24" fmla="*/ 407194 h 1183481"/>
              <a:gd name="connsiteX25" fmla="*/ 1353981 w 1365482"/>
              <a:gd name="connsiteY25" fmla="*/ 461963 h 1183481"/>
              <a:gd name="connsiteX26" fmla="*/ 1308737 w 1365482"/>
              <a:gd name="connsiteY26" fmla="*/ 509587 h 1183481"/>
              <a:gd name="connsiteX27" fmla="*/ 1251587 w 1365482"/>
              <a:gd name="connsiteY27" fmla="*/ 550069 h 1183481"/>
              <a:gd name="connsiteX28" fmla="*/ 1199199 w 1365482"/>
              <a:gd name="connsiteY28" fmla="*/ 581025 h 1183481"/>
              <a:gd name="connsiteX29" fmla="*/ 1163481 w 1365482"/>
              <a:gd name="connsiteY29" fmla="*/ 628650 h 1183481"/>
              <a:gd name="connsiteX30" fmla="*/ 1158718 w 1365482"/>
              <a:gd name="connsiteY30" fmla="*/ 688181 h 1183481"/>
              <a:gd name="connsiteX31" fmla="*/ 1168243 w 1365482"/>
              <a:gd name="connsiteY31" fmla="*/ 716756 h 1183481"/>
              <a:gd name="connsiteX32" fmla="*/ 1127762 w 1365482"/>
              <a:gd name="connsiteY32" fmla="*/ 728662 h 1183481"/>
              <a:gd name="connsiteX33" fmla="*/ 1070612 w 1365482"/>
              <a:gd name="connsiteY33" fmla="*/ 759619 h 1183481"/>
              <a:gd name="connsiteX34" fmla="*/ 1046799 w 1365482"/>
              <a:gd name="connsiteY34" fmla="*/ 795337 h 1183481"/>
              <a:gd name="connsiteX35" fmla="*/ 1039656 w 1365482"/>
              <a:gd name="connsiteY35" fmla="*/ 835819 h 1183481"/>
              <a:gd name="connsiteX36" fmla="*/ 1044418 w 1365482"/>
              <a:gd name="connsiteY36" fmla="*/ 883444 h 1183481"/>
              <a:gd name="connsiteX37" fmla="*/ 982506 w 1365482"/>
              <a:gd name="connsiteY37" fmla="*/ 914400 h 1183481"/>
              <a:gd name="connsiteX38" fmla="*/ 944406 w 1365482"/>
              <a:gd name="connsiteY38" fmla="*/ 940594 h 1183481"/>
              <a:gd name="connsiteX39" fmla="*/ 927737 w 1365482"/>
              <a:gd name="connsiteY39" fmla="*/ 976312 h 1183481"/>
              <a:gd name="connsiteX40" fmla="*/ 927737 w 1365482"/>
              <a:gd name="connsiteY40" fmla="*/ 1023937 h 1183481"/>
              <a:gd name="connsiteX41" fmla="*/ 932499 w 1365482"/>
              <a:gd name="connsiteY41" fmla="*/ 1045369 h 1183481"/>
              <a:gd name="connsiteX42" fmla="*/ 872968 w 1365482"/>
              <a:gd name="connsiteY42" fmla="*/ 1076325 h 1183481"/>
              <a:gd name="connsiteX43" fmla="*/ 825343 w 1365482"/>
              <a:gd name="connsiteY43" fmla="*/ 1133475 h 1183481"/>
              <a:gd name="connsiteX44" fmla="*/ 834868 w 1365482"/>
              <a:gd name="connsiteY44" fmla="*/ 1183481 h 1183481"/>
              <a:gd name="connsiteX0" fmla="*/ 153831 w 1365482"/>
              <a:gd name="connsiteY0" fmla="*/ 0 h 1183481"/>
              <a:gd name="connsiteX1" fmla="*/ 65724 w 1365482"/>
              <a:gd name="connsiteY1" fmla="*/ 28575 h 1183481"/>
              <a:gd name="connsiteX2" fmla="*/ 6193 w 1365482"/>
              <a:gd name="connsiteY2" fmla="*/ 76200 h 1183481"/>
              <a:gd name="connsiteX3" fmla="*/ 8575 w 1365482"/>
              <a:gd name="connsiteY3" fmla="*/ 140493 h 1183481"/>
              <a:gd name="connsiteX4" fmla="*/ 65724 w 1365482"/>
              <a:gd name="connsiteY4" fmla="*/ 180975 h 1183481"/>
              <a:gd name="connsiteX5" fmla="*/ 139543 w 1365482"/>
              <a:gd name="connsiteY5" fmla="*/ 197644 h 1183481"/>
              <a:gd name="connsiteX6" fmla="*/ 208599 w 1365482"/>
              <a:gd name="connsiteY6" fmla="*/ 216694 h 1183481"/>
              <a:gd name="connsiteX7" fmla="*/ 253843 w 1365482"/>
              <a:gd name="connsiteY7" fmla="*/ 269081 h 1183481"/>
              <a:gd name="connsiteX8" fmla="*/ 294325 w 1365482"/>
              <a:gd name="connsiteY8" fmla="*/ 342901 h 1183481"/>
              <a:gd name="connsiteX9" fmla="*/ 360999 w 1365482"/>
              <a:gd name="connsiteY9" fmla="*/ 381000 h 1183481"/>
              <a:gd name="connsiteX10" fmla="*/ 437199 w 1365482"/>
              <a:gd name="connsiteY10" fmla="*/ 371475 h 1183481"/>
              <a:gd name="connsiteX11" fmla="*/ 494349 w 1365482"/>
              <a:gd name="connsiteY11" fmla="*/ 333375 h 1183481"/>
              <a:gd name="connsiteX12" fmla="*/ 572931 w 1365482"/>
              <a:gd name="connsiteY12" fmla="*/ 314325 h 1183481"/>
              <a:gd name="connsiteX13" fmla="*/ 641987 w 1365482"/>
              <a:gd name="connsiteY13" fmla="*/ 340519 h 1183481"/>
              <a:gd name="connsiteX14" fmla="*/ 706281 w 1365482"/>
              <a:gd name="connsiteY14" fmla="*/ 388144 h 1183481"/>
              <a:gd name="connsiteX15" fmla="*/ 789624 w 1365482"/>
              <a:gd name="connsiteY15" fmla="*/ 397668 h 1183481"/>
              <a:gd name="connsiteX16" fmla="*/ 851537 w 1365482"/>
              <a:gd name="connsiteY16" fmla="*/ 371475 h 1183481"/>
              <a:gd name="connsiteX17" fmla="*/ 913449 w 1365482"/>
              <a:gd name="connsiteY17" fmla="*/ 321469 h 1183481"/>
              <a:gd name="connsiteX18" fmla="*/ 975362 w 1365482"/>
              <a:gd name="connsiteY18" fmla="*/ 283369 h 1183481"/>
              <a:gd name="connsiteX19" fmla="*/ 1044418 w 1365482"/>
              <a:gd name="connsiteY19" fmla="*/ 280987 h 1183481"/>
              <a:gd name="connsiteX20" fmla="*/ 1113474 w 1365482"/>
              <a:gd name="connsiteY20" fmla="*/ 333375 h 1183481"/>
              <a:gd name="connsiteX21" fmla="*/ 1170624 w 1365482"/>
              <a:gd name="connsiteY21" fmla="*/ 385763 h 1183481"/>
              <a:gd name="connsiteX22" fmla="*/ 1251587 w 1365482"/>
              <a:gd name="connsiteY22" fmla="*/ 400050 h 1183481"/>
              <a:gd name="connsiteX23" fmla="*/ 1323024 w 1365482"/>
              <a:gd name="connsiteY23" fmla="*/ 392906 h 1183481"/>
              <a:gd name="connsiteX24" fmla="*/ 1363506 w 1365482"/>
              <a:gd name="connsiteY24" fmla="*/ 407194 h 1183481"/>
              <a:gd name="connsiteX25" fmla="*/ 1353981 w 1365482"/>
              <a:gd name="connsiteY25" fmla="*/ 461963 h 1183481"/>
              <a:gd name="connsiteX26" fmla="*/ 1308737 w 1365482"/>
              <a:gd name="connsiteY26" fmla="*/ 509587 h 1183481"/>
              <a:gd name="connsiteX27" fmla="*/ 1251587 w 1365482"/>
              <a:gd name="connsiteY27" fmla="*/ 550069 h 1183481"/>
              <a:gd name="connsiteX28" fmla="*/ 1199199 w 1365482"/>
              <a:gd name="connsiteY28" fmla="*/ 581025 h 1183481"/>
              <a:gd name="connsiteX29" fmla="*/ 1163481 w 1365482"/>
              <a:gd name="connsiteY29" fmla="*/ 628650 h 1183481"/>
              <a:gd name="connsiteX30" fmla="*/ 1158718 w 1365482"/>
              <a:gd name="connsiteY30" fmla="*/ 688181 h 1183481"/>
              <a:gd name="connsiteX31" fmla="*/ 1168243 w 1365482"/>
              <a:gd name="connsiteY31" fmla="*/ 716756 h 1183481"/>
              <a:gd name="connsiteX32" fmla="*/ 1127762 w 1365482"/>
              <a:gd name="connsiteY32" fmla="*/ 728662 h 1183481"/>
              <a:gd name="connsiteX33" fmla="*/ 1070612 w 1365482"/>
              <a:gd name="connsiteY33" fmla="*/ 759619 h 1183481"/>
              <a:gd name="connsiteX34" fmla="*/ 1046799 w 1365482"/>
              <a:gd name="connsiteY34" fmla="*/ 795337 h 1183481"/>
              <a:gd name="connsiteX35" fmla="*/ 1039656 w 1365482"/>
              <a:gd name="connsiteY35" fmla="*/ 835819 h 1183481"/>
              <a:gd name="connsiteX36" fmla="*/ 1044418 w 1365482"/>
              <a:gd name="connsiteY36" fmla="*/ 883444 h 1183481"/>
              <a:gd name="connsiteX37" fmla="*/ 982506 w 1365482"/>
              <a:gd name="connsiteY37" fmla="*/ 914400 h 1183481"/>
              <a:gd name="connsiteX38" fmla="*/ 944406 w 1365482"/>
              <a:gd name="connsiteY38" fmla="*/ 940594 h 1183481"/>
              <a:gd name="connsiteX39" fmla="*/ 927737 w 1365482"/>
              <a:gd name="connsiteY39" fmla="*/ 976312 h 1183481"/>
              <a:gd name="connsiteX40" fmla="*/ 927737 w 1365482"/>
              <a:gd name="connsiteY40" fmla="*/ 1023937 h 1183481"/>
              <a:gd name="connsiteX41" fmla="*/ 932499 w 1365482"/>
              <a:gd name="connsiteY41" fmla="*/ 1045369 h 1183481"/>
              <a:gd name="connsiteX42" fmla="*/ 872968 w 1365482"/>
              <a:gd name="connsiteY42" fmla="*/ 1076325 h 1183481"/>
              <a:gd name="connsiteX43" fmla="*/ 825343 w 1365482"/>
              <a:gd name="connsiteY43" fmla="*/ 1133475 h 1183481"/>
              <a:gd name="connsiteX44" fmla="*/ 834868 w 1365482"/>
              <a:gd name="connsiteY44" fmla="*/ 1183481 h 1183481"/>
              <a:gd name="connsiteX0" fmla="*/ 153831 w 1365482"/>
              <a:gd name="connsiteY0" fmla="*/ 0 h 1183481"/>
              <a:gd name="connsiteX1" fmla="*/ 65724 w 1365482"/>
              <a:gd name="connsiteY1" fmla="*/ 28575 h 1183481"/>
              <a:gd name="connsiteX2" fmla="*/ 6193 w 1365482"/>
              <a:gd name="connsiteY2" fmla="*/ 76200 h 1183481"/>
              <a:gd name="connsiteX3" fmla="*/ 8575 w 1365482"/>
              <a:gd name="connsiteY3" fmla="*/ 140493 h 1183481"/>
              <a:gd name="connsiteX4" fmla="*/ 65724 w 1365482"/>
              <a:gd name="connsiteY4" fmla="*/ 180975 h 1183481"/>
              <a:gd name="connsiteX5" fmla="*/ 139543 w 1365482"/>
              <a:gd name="connsiteY5" fmla="*/ 197644 h 1183481"/>
              <a:gd name="connsiteX6" fmla="*/ 208599 w 1365482"/>
              <a:gd name="connsiteY6" fmla="*/ 216694 h 1183481"/>
              <a:gd name="connsiteX7" fmla="*/ 253843 w 1365482"/>
              <a:gd name="connsiteY7" fmla="*/ 269081 h 1183481"/>
              <a:gd name="connsiteX8" fmla="*/ 294325 w 1365482"/>
              <a:gd name="connsiteY8" fmla="*/ 342901 h 1183481"/>
              <a:gd name="connsiteX9" fmla="*/ 360999 w 1365482"/>
              <a:gd name="connsiteY9" fmla="*/ 381000 h 1183481"/>
              <a:gd name="connsiteX10" fmla="*/ 437199 w 1365482"/>
              <a:gd name="connsiteY10" fmla="*/ 371475 h 1183481"/>
              <a:gd name="connsiteX11" fmla="*/ 494349 w 1365482"/>
              <a:gd name="connsiteY11" fmla="*/ 333375 h 1183481"/>
              <a:gd name="connsiteX12" fmla="*/ 572931 w 1365482"/>
              <a:gd name="connsiteY12" fmla="*/ 314325 h 1183481"/>
              <a:gd name="connsiteX13" fmla="*/ 641987 w 1365482"/>
              <a:gd name="connsiteY13" fmla="*/ 340519 h 1183481"/>
              <a:gd name="connsiteX14" fmla="*/ 706281 w 1365482"/>
              <a:gd name="connsiteY14" fmla="*/ 388144 h 1183481"/>
              <a:gd name="connsiteX15" fmla="*/ 789624 w 1365482"/>
              <a:gd name="connsiteY15" fmla="*/ 397668 h 1183481"/>
              <a:gd name="connsiteX16" fmla="*/ 851537 w 1365482"/>
              <a:gd name="connsiteY16" fmla="*/ 371475 h 1183481"/>
              <a:gd name="connsiteX17" fmla="*/ 913449 w 1365482"/>
              <a:gd name="connsiteY17" fmla="*/ 321469 h 1183481"/>
              <a:gd name="connsiteX18" fmla="*/ 975362 w 1365482"/>
              <a:gd name="connsiteY18" fmla="*/ 283369 h 1183481"/>
              <a:gd name="connsiteX19" fmla="*/ 1044418 w 1365482"/>
              <a:gd name="connsiteY19" fmla="*/ 280987 h 1183481"/>
              <a:gd name="connsiteX20" fmla="*/ 1113474 w 1365482"/>
              <a:gd name="connsiteY20" fmla="*/ 333375 h 1183481"/>
              <a:gd name="connsiteX21" fmla="*/ 1170624 w 1365482"/>
              <a:gd name="connsiteY21" fmla="*/ 385763 h 1183481"/>
              <a:gd name="connsiteX22" fmla="*/ 1251587 w 1365482"/>
              <a:gd name="connsiteY22" fmla="*/ 400050 h 1183481"/>
              <a:gd name="connsiteX23" fmla="*/ 1323024 w 1365482"/>
              <a:gd name="connsiteY23" fmla="*/ 392906 h 1183481"/>
              <a:gd name="connsiteX24" fmla="*/ 1363506 w 1365482"/>
              <a:gd name="connsiteY24" fmla="*/ 407194 h 1183481"/>
              <a:gd name="connsiteX25" fmla="*/ 1353981 w 1365482"/>
              <a:gd name="connsiteY25" fmla="*/ 461963 h 1183481"/>
              <a:gd name="connsiteX26" fmla="*/ 1308737 w 1365482"/>
              <a:gd name="connsiteY26" fmla="*/ 509587 h 1183481"/>
              <a:gd name="connsiteX27" fmla="*/ 1251587 w 1365482"/>
              <a:gd name="connsiteY27" fmla="*/ 550069 h 1183481"/>
              <a:gd name="connsiteX28" fmla="*/ 1199199 w 1365482"/>
              <a:gd name="connsiteY28" fmla="*/ 581025 h 1183481"/>
              <a:gd name="connsiteX29" fmla="*/ 1163481 w 1365482"/>
              <a:gd name="connsiteY29" fmla="*/ 628650 h 1183481"/>
              <a:gd name="connsiteX30" fmla="*/ 1163481 w 1365482"/>
              <a:gd name="connsiteY30" fmla="*/ 676274 h 1183481"/>
              <a:gd name="connsiteX31" fmla="*/ 1168243 w 1365482"/>
              <a:gd name="connsiteY31" fmla="*/ 716756 h 1183481"/>
              <a:gd name="connsiteX32" fmla="*/ 1127762 w 1365482"/>
              <a:gd name="connsiteY32" fmla="*/ 728662 h 1183481"/>
              <a:gd name="connsiteX33" fmla="*/ 1070612 w 1365482"/>
              <a:gd name="connsiteY33" fmla="*/ 759619 h 1183481"/>
              <a:gd name="connsiteX34" fmla="*/ 1046799 w 1365482"/>
              <a:gd name="connsiteY34" fmla="*/ 795337 h 1183481"/>
              <a:gd name="connsiteX35" fmla="*/ 1039656 w 1365482"/>
              <a:gd name="connsiteY35" fmla="*/ 835819 h 1183481"/>
              <a:gd name="connsiteX36" fmla="*/ 1044418 w 1365482"/>
              <a:gd name="connsiteY36" fmla="*/ 883444 h 1183481"/>
              <a:gd name="connsiteX37" fmla="*/ 982506 w 1365482"/>
              <a:gd name="connsiteY37" fmla="*/ 914400 h 1183481"/>
              <a:gd name="connsiteX38" fmla="*/ 944406 w 1365482"/>
              <a:gd name="connsiteY38" fmla="*/ 940594 h 1183481"/>
              <a:gd name="connsiteX39" fmla="*/ 927737 w 1365482"/>
              <a:gd name="connsiteY39" fmla="*/ 976312 h 1183481"/>
              <a:gd name="connsiteX40" fmla="*/ 927737 w 1365482"/>
              <a:gd name="connsiteY40" fmla="*/ 1023937 h 1183481"/>
              <a:gd name="connsiteX41" fmla="*/ 932499 w 1365482"/>
              <a:gd name="connsiteY41" fmla="*/ 1045369 h 1183481"/>
              <a:gd name="connsiteX42" fmla="*/ 872968 w 1365482"/>
              <a:gd name="connsiteY42" fmla="*/ 1076325 h 1183481"/>
              <a:gd name="connsiteX43" fmla="*/ 825343 w 1365482"/>
              <a:gd name="connsiteY43" fmla="*/ 1133475 h 1183481"/>
              <a:gd name="connsiteX44" fmla="*/ 834868 w 1365482"/>
              <a:gd name="connsiteY44" fmla="*/ 1183481 h 1183481"/>
              <a:gd name="connsiteX0" fmla="*/ 153831 w 1365482"/>
              <a:gd name="connsiteY0" fmla="*/ 0 h 1183481"/>
              <a:gd name="connsiteX1" fmla="*/ 65724 w 1365482"/>
              <a:gd name="connsiteY1" fmla="*/ 28575 h 1183481"/>
              <a:gd name="connsiteX2" fmla="*/ 6193 w 1365482"/>
              <a:gd name="connsiteY2" fmla="*/ 76200 h 1183481"/>
              <a:gd name="connsiteX3" fmla="*/ 8575 w 1365482"/>
              <a:gd name="connsiteY3" fmla="*/ 140493 h 1183481"/>
              <a:gd name="connsiteX4" fmla="*/ 65724 w 1365482"/>
              <a:gd name="connsiteY4" fmla="*/ 180975 h 1183481"/>
              <a:gd name="connsiteX5" fmla="*/ 139543 w 1365482"/>
              <a:gd name="connsiteY5" fmla="*/ 197644 h 1183481"/>
              <a:gd name="connsiteX6" fmla="*/ 208599 w 1365482"/>
              <a:gd name="connsiteY6" fmla="*/ 216694 h 1183481"/>
              <a:gd name="connsiteX7" fmla="*/ 253843 w 1365482"/>
              <a:gd name="connsiteY7" fmla="*/ 269081 h 1183481"/>
              <a:gd name="connsiteX8" fmla="*/ 294325 w 1365482"/>
              <a:gd name="connsiteY8" fmla="*/ 342901 h 1183481"/>
              <a:gd name="connsiteX9" fmla="*/ 360999 w 1365482"/>
              <a:gd name="connsiteY9" fmla="*/ 381000 h 1183481"/>
              <a:gd name="connsiteX10" fmla="*/ 437199 w 1365482"/>
              <a:gd name="connsiteY10" fmla="*/ 371475 h 1183481"/>
              <a:gd name="connsiteX11" fmla="*/ 494349 w 1365482"/>
              <a:gd name="connsiteY11" fmla="*/ 333375 h 1183481"/>
              <a:gd name="connsiteX12" fmla="*/ 572931 w 1365482"/>
              <a:gd name="connsiteY12" fmla="*/ 314325 h 1183481"/>
              <a:gd name="connsiteX13" fmla="*/ 641987 w 1365482"/>
              <a:gd name="connsiteY13" fmla="*/ 340519 h 1183481"/>
              <a:gd name="connsiteX14" fmla="*/ 706281 w 1365482"/>
              <a:gd name="connsiteY14" fmla="*/ 388144 h 1183481"/>
              <a:gd name="connsiteX15" fmla="*/ 789624 w 1365482"/>
              <a:gd name="connsiteY15" fmla="*/ 397668 h 1183481"/>
              <a:gd name="connsiteX16" fmla="*/ 851537 w 1365482"/>
              <a:gd name="connsiteY16" fmla="*/ 371475 h 1183481"/>
              <a:gd name="connsiteX17" fmla="*/ 913449 w 1365482"/>
              <a:gd name="connsiteY17" fmla="*/ 321469 h 1183481"/>
              <a:gd name="connsiteX18" fmla="*/ 975362 w 1365482"/>
              <a:gd name="connsiteY18" fmla="*/ 283369 h 1183481"/>
              <a:gd name="connsiteX19" fmla="*/ 1044418 w 1365482"/>
              <a:gd name="connsiteY19" fmla="*/ 280987 h 1183481"/>
              <a:gd name="connsiteX20" fmla="*/ 1113474 w 1365482"/>
              <a:gd name="connsiteY20" fmla="*/ 333375 h 1183481"/>
              <a:gd name="connsiteX21" fmla="*/ 1170624 w 1365482"/>
              <a:gd name="connsiteY21" fmla="*/ 385763 h 1183481"/>
              <a:gd name="connsiteX22" fmla="*/ 1251587 w 1365482"/>
              <a:gd name="connsiteY22" fmla="*/ 400050 h 1183481"/>
              <a:gd name="connsiteX23" fmla="*/ 1323024 w 1365482"/>
              <a:gd name="connsiteY23" fmla="*/ 392906 h 1183481"/>
              <a:gd name="connsiteX24" fmla="*/ 1363506 w 1365482"/>
              <a:gd name="connsiteY24" fmla="*/ 407194 h 1183481"/>
              <a:gd name="connsiteX25" fmla="*/ 1353981 w 1365482"/>
              <a:gd name="connsiteY25" fmla="*/ 461963 h 1183481"/>
              <a:gd name="connsiteX26" fmla="*/ 1308737 w 1365482"/>
              <a:gd name="connsiteY26" fmla="*/ 509587 h 1183481"/>
              <a:gd name="connsiteX27" fmla="*/ 1251587 w 1365482"/>
              <a:gd name="connsiteY27" fmla="*/ 550069 h 1183481"/>
              <a:gd name="connsiteX28" fmla="*/ 1199199 w 1365482"/>
              <a:gd name="connsiteY28" fmla="*/ 581025 h 1183481"/>
              <a:gd name="connsiteX29" fmla="*/ 1163481 w 1365482"/>
              <a:gd name="connsiteY29" fmla="*/ 628650 h 1183481"/>
              <a:gd name="connsiteX30" fmla="*/ 1163481 w 1365482"/>
              <a:gd name="connsiteY30" fmla="*/ 676274 h 1183481"/>
              <a:gd name="connsiteX31" fmla="*/ 1168243 w 1365482"/>
              <a:gd name="connsiteY31" fmla="*/ 716756 h 1183481"/>
              <a:gd name="connsiteX32" fmla="*/ 1127762 w 1365482"/>
              <a:gd name="connsiteY32" fmla="*/ 731044 h 1183481"/>
              <a:gd name="connsiteX33" fmla="*/ 1070612 w 1365482"/>
              <a:gd name="connsiteY33" fmla="*/ 759619 h 1183481"/>
              <a:gd name="connsiteX34" fmla="*/ 1046799 w 1365482"/>
              <a:gd name="connsiteY34" fmla="*/ 795337 h 1183481"/>
              <a:gd name="connsiteX35" fmla="*/ 1039656 w 1365482"/>
              <a:gd name="connsiteY35" fmla="*/ 835819 h 1183481"/>
              <a:gd name="connsiteX36" fmla="*/ 1044418 w 1365482"/>
              <a:gd name="connsiteY36" fmla="*/ 883444 h 1183481"/>
              <a:gd name="connsiteX37" fmla="*/ 982506 w 1365482"/>
              <a:gd name="connsiteY37" fmla="*/ 914400 h 1183481"/>
              <a:gd name="connsiteX38" fmla="*/ 944406 w 1365482"/>
              <a:gd name="connsiteY38" fmla="*/ 940594 h 1183481"/>
              <a:gd name="connsiteX39" fmla="*/ 927737 w 1365482"/>
              <a:gd name="connsiteY39" fmla="*/ 976312 h 1183481"/>
              <a:gd name="connsiteX40" fmla="*/ 927737 w 1365482"/>
              <a:gd name="connsiteY40" fmla="*/ 1023937 h 1183481"/>
              <a:gd name="connsiteX41" fmla="*/ 932499 w 1365482"/>
              <a:gd name="connsiteY41" fmla="*/ 1045369 h 1183481"/>
              <a:gd name="connsiteX42" fmla="*/ 872968 w 1365482"/>
              <a:gd name="connsiteY42" fmla="*/ 1076325 h 1183481"/>
              <a:gd name="connsiteX43" fmla="*/ 825343 w 1365482"/>
              <a:gd name="connsiteY43" fmla="*/ 1133475 h 1183481"/>
              <a:gd name="connsiteX44" fmla="*/ 834868 w 1365482"/>
              <a:gd name="connsiteY44" fmla="*/ 1183481 h 1183481"/>
              <a:gd name="connsiteX0" fmla="*/ 153831 w 1365482"/>
              <a:gd name="connsiteY0" fmla="*/ 0 h 1183481"/>
              <a:gd name="connsiteX1" fmla="*/ 65724 w 1365482"/>
              <a:gd name="connsiteY1" fmla="*/ 28575 h 1183481"/>
              <a:gd name="connsiteX2" fmla="*/ 6193 w 1365482"/>
              <a:gd name="connsiteY2" fmla="*/ 76200 h 1183481"/>
              <a:gd name="connsiteX3" fmla="*/ 8575 w 1365482"/>
              <a:gd name="connsiteY3" fmla="*/ 140493 h 1183481"/>
              <a:gd name="connsiteX4" fmla="*/ 65724 w 1365482"/>
              <a:gd name="connsiteY4" fmla="*/ 180975 h 1183481"/>
              <a:gd name="connsiteX5" fmla="*/ 139543 w 1365482"/>
              <a:gd name="connsiteY5" fmla="*/ 197644 h 1183481"/>
              <a:gd name="connsiteX6" fmla="*/ 208599 w 1365482"/>
              <a:gd name="connsiteY6" fmla="*/ 216694 h 1183481"/>
              <a:gd name="connsiteX7" fmla="*/ 253843 w 1365482"/>
              <a:gd name="connsiteY7" fmla="*/ 269081 h 1183481"/>
              <a:gd name="connsiteX8" fmla="*/ 294325 w 1365482"/>
              <a:gd name="connsiteY8" fmla="*/ 342901 h 1183481"/>
              <a:gd name="connsiteX9" fmla="*/ 360999 w 1365482"/>
              <a:gd name="connsiteY9" fmla="*/ 381000 h 1183481"/>
              <a:gd name="connsiteX10" fmla="*/ 437199 w 1365482"/>
              <a:gd name="connsiteY10" fmla="*/ 371475 h 1183481"/>
              <a:gd name="connsiteX11" fmla="*/ 494349 w 1365482"/>
              <a:gd name="connsiteY11" fmla="*/ 333375 h 1183481"/>
              <a:gd name="connsiteX12" fmla="*/ 572931 w 1365482"/>
              <a:gd name="connsiteY12" fmla="*/ 314325 h 1183481"/>
              <a:gd name="connsiteX13" fmla="*/ 641987 w 1365482"/>
              <a:gd name="connsiteY13" fmla="*/ 340519 h 1183481"/>
              <a:gd name="connsiteX14" fmla="*/ 706281 w 1365482"/>
              <a:gd name="connsiteY14" fmla="*/ 388144 h 1183481"/>
              <a:gd name="connsiteX15" fmla="*/ 789624 w 1365482"/>
              <a:gd name="connsiteY15" fmla="*/ 397668 h 1183481"/>
              <a:gd name="connsiteX16" fmla="*/ 851537 w 1365482"/>
              <a:gd name="connsiteY16" fmla="*/ 371475 h 1183481"/>
              <a:gd name="connsiteX17" fmla="*/ 913449 w 1365482"/>
              <a:gd name="connsiteY17" fmla="*/ 321469 h 1183481"/>
              <a:gd name="connsiteX18" fmla="*/ 975362 w 1365482"/>
              <a:gd name="connsiteY18" fmla="*/ 283369 h 1183481"/>
              <a:gd name="connsiteX19" fmla="*/ 1044418 w 1365482"/>
              <a:gd name="connsiteY19" fmla="*/ 280987 h 1183481"/>
              <a:gd name="connsiteX20" fmla="*/ 1113474 w 1365482"/>
              <a:gd name="connsiteY20" fmla="*/ 333375 h 1183481"/>
              <a:gd name="connsiteX21" fmla="*/ 1170624 w 1365482"/>
              <a:gd name="connsiteY21" fmla="*/ 385763 h 1183481"/>
              <a:gd name="connsiteX22" fmla="*/ 1251587 w 1365482"/>
              <a:gd name="connsiteY22" fmla="*/ 400050 h 1183481"/>
              <a:gd name="connsiteX23" fmla="*/ 1323024 w 1365482"/>
              <a:gd name="connsiteY23" fmla="*/ 392906 h 1183481"/>
              <a:gd name="connsiteX24" fmla="*/ 1363506 w 1365482"/>
              <a:gd name="connsiteY24" fmla="*/ 407194 h 1183481"/>
              <a:gd name="connsiteX25" fmla="*/ 1353981 w 1365482"/>
              <a:gd name="connsiteY25" fmla="*/ 461963 h 1183481"/>
              <a:gd name="connsiteX26" fmla="*/ 1308737 w 1365482"/>
              <a:gd name="connsiteY26" fmla="*/ 509587 h 1183481"/>
              <a:gd name="connsiteX27" fmla="*/ 1251587 w 1365482"/>
              <a:gd name="connsiteY27" fmla="*/ 550069 h 1183481"/>
              <a:gd name="connsiteX28" fmla="*/ 1199199 w 1365482"/>
              <a:gd name="connsiteY28" fmla="*/ 581025 h 1183481"/>
              <a:gd name="connsiteX29" fmla="*/ 1163481 w 1365482"/>
              <a:gd name="connsiteY29" fmla="*/ 628650 h 1183481"/>
              <a:gd name="connsiteX30" fmla="*/ 1163481 w 1365482"/>
              <a:gd name="connsiteY30" fmla="*/ 676274 h 1183481"/>
              <a:gd name="connsiteX31" fmla="*/ 1168243 w 1365482"/>
              <a:gd name="connsiteY31" fmla="*/ 716756 h 1183481"/>
              <a:gd name="connsiteX32" fmla="*/ 1127762 w 1365482"/>
              <a:gd name="connsiteY32" fmla="*/ 731044 h 1183481"/>
              <a:gd name="connsiteX33" fmla="*/ 1070612 w 1365482"/>
              <a:gd name="connsiteY33" fmla="*/ 759619 h 1183481"/>
              <a:gd name="connsiteX34" fmla="*/ 1046799 w 1365482"/>
              <a:gd name="connsiteY34" fmla="*/ 795337 h 1183481"/>
              <a:gd name="connsiteX35" fmla="*/ 1042037 w 1365482"/>
              <a:gd name="connsiteY35" fmla="*/ 835819 h 1183481"/>
              <a:gd name="connsiteX36" fmla="*/ 1044418 w 1365482"/>
              <a:gd name="connsiteY36" fmla="*/ 883444 h 1183481"/>
              <a:gd name="connsiteX37" fmla="*/ 982506 w 1365482"/>
              <a:gd name="connsiteY37" fmla="*/ 914400 h 1183481"/>
              <a:gd name="connsiteX38" fmla="*/ 944406 w 1365482"/>
              <a:gd name="connsiteY38" fmla="*/ 940594 h 1183481"/>
              <a:gd name="connsiteX39" fmla="*/ 927737 w 1365482"/>
              <a:gd name="connsiteY39" fmla="*/ 976312 h 1183481"/>
              <a:gd name="connsiteX40" fmla="*/ 927737 w 1365482"/>
              <a:gd name="connsiteY40" fmla="*/ 1023937 h 1183481"/>
              <a:gd name="connsiteX41" fmla="*/ 932499 w 1365482"/>
              <a:gd name="connsiteY41" fmla="*/ 1045369 h 1183481"/>
              <a:gd name="connsiteX42" fmla="*/ 872968 w 1365482"/>
              <a:gd name="connsiteY42" fmla="*/ 1076325 h 1183481"/>
              <a:gd name="connsiteX43" fmla="*/ 825343 w 1365482"/>
              <a:gd name="connsiteY43" fmla="*/ 1133475 h 1183481"/>
              <a:gd name="connsiteX44" fmla="*/ 834868 w 1365482"/>
              <a:gd name="connsiteY44" fmla="*/ 1183481 h 1183481"/>
              <a:gd name="connsiteX0" fmla="*/ 153831 w 1365482"/>
              <a:gd name="connsiteY0" fmla="*/ 0 h 1183481"/>
              <a:gd name="connsiteX1" fmla="*/ 65724 w 1365482"/>
              <a:gd name="connsiteY1" fmla="*/ 28575 h 1183481"/>
              <a:gd name="connsiteX2" fmla="*/ 6193 w 1365482"/>
              <a:gd name="connsiteY2" fmla="*/ 76200 h 1183481"/>
              <a:gd name="connsiteX3" fmla="*/ 8575 w 1365482"/>
              <a:gd name="connsiteY3" fmla="*/ 140493 h 1183481"/>
              <a:gd name="connsiteX4" fmla="*/ 65724 w 1365482"/>
              <a:gd name="connsiteY4" fmla="*/ 180975 h 1183481"/>
              <a:gd name="connsiteX5" fmla="*/ 139543 w 1365482"/>
              <a:gd name="connsiteY5" fmla="*/ 197644 h 1183481"/>
              <a:gd name="connsiteX6" fmla="*/ 208599 w 1365482"/>
              <a:gd name="connsiteY6" fmla="*/ 216694 h 1183481"/>
              <a:gd name="connsiteX7" fmla="*/ 253843 w 1365482"/>
              <a:gd name="connsiteY7" fmla="*/ 269081 h 1183481"/>
              <a:gd name="connsiteX8" fmla="*/ 294325 w 1365482"/>
              <a:gd name="connsiteY8" fmla="*/ 342901 h 1183481"/>
              <a:gd name="connsiteX9" fmla="*/ 360999 w 1365482"/>
              <a:gd name="connsiteY9" fmla="*/ 381000 h 1183481"/>
              <a:gd name="connsiteX10" fmla="*/ 437199 w 1365482"/>
              <a:gd name="connsiteY10" fmla="*/ 371475 h 1183481"/>
              <a:gd name="connsiteX11" fmla="*/ 494349 w 1365482"/>
              <a:gd name="connsiteY11" fmla="*/ 333375 h 1183481"/>
              <a:gd name="connsiteX12" fmla="*/ 572931 w 1365482"/>
              <a:gd name="connsiteY12" fmla="*/ 314325 h 1183481"/>
              <a:gd name="connsiteX13" fmla="*/ 641987 w 1365482"/>
              <a:gd name="connsiteY13" fmla="*/ 340519 h 1183481"/>
              <a:gd name="connsiteX14" fmla="*/ 706281 w 1365482"/>
              <a:gd name="connsiteY14" fmla="*/ 388144 h 1183481"/>
              <a:gd name="connsiteX15" fmla="*/ 789624 w 1365482"/>
              <a:gd name="connsiteY15" fmla="*/ 397668 h 1183481"/>
              <a:gd name="connsiteX16" fmla="*/ 851537 w 1365482"/>
              <a:gd name="connsiteY16" fmla="*/ 371475 h 1183481"/>
              <a:gd name="connsiteX17" fmla="*/ 913449 w 1365482"/>
              <a:gd name="connsiteY17" fmla="*/ 321469 h 1183481"/>
              <a:gd name="connsiteX18" fmla="*/ 975362 w 1365482"/>
              <a:gd name="connsiteY18" fmla="*/ 283369 h 1183481"/>
              <a:gd name="connsiteX19" fmla="*/ 1044418 w 1365482"/>
              <a:gd name="connsiteY19" fmla="*/ 280987 h 1183481"/>
              <a:gd name="connsiteX20" fmla="*/ 1113474 w 1365482"/>
              <a:gd name="connsiteY20" fmla="*/ 333375 h 1183481"/>
              <a:gd name="connsiteX21" fmla="*/ 1170624 w 1365482"/>
              <a:gd name="connsiteY21" fmla="*/ 385763 h 1183481"/>
              <a:gd name="connsiteX22" fmla="*/ 1251587 w 1365482"/>
              <a:gd name="connsiteY22" fmla="*/ 400050 h 1183481"/>
              <a:gd name="connsiteX23" fmla="*/ 1323024 w 1365482"/>
              <a:gd name="connsiteY23" fmla="*/ 392906 h 1183481"/>
              <a:gd name="connsiteX24" fmla="*/ 1363506 w 1365482"/>
              <a:gd name="connsiteY24" fmla="*/ 407194 h 1183481"/>
              <a:gd name="connsiteX25" fmla="*/ 1353981 w 1365482"/>
              <a:gd name="connsiteY25" fmla="*/ 461963 h 1183481"/>
              <a:gd name="connsiteX26" fmla="*/ 1308737 w 1365482"/>
              <a:gd name="connsiteY26" fmla="*/ 509587 h 1183481"/>
              <a:gd name="connsiteX27" fmla="*/ 1251587 w 1365482"/>
              <a:gd name="connsiteY27" fmla="*/ 550069 h 1183481"/>
              <a:gd name="connsiteX28" fmla="*/ 1199199 w 1365482"/>
              <a:gd name="connsiteY28" fmla="*/ 581025 h 1183481"/>
              <a:gd name="connsiteX29" fmla="*/ 1163481 w 1365482"/>
              <a:gd name="connsiteY29" fmla="*/ 628650 h 1183481"/>
              <a:gd name="connsiteX30" fmla="*/ 1163481 w 1365482"/>
              <a:gd name="connsiteY30" fmla="*/ 676274 h 1183481"/>
              <a:gd name="connsiteX31" fmla="*/ 1168243 w 1365482"/>
              <a:gd name="connsiteY31" fmla="*/ 716756 h 1183481"/>
              <a:gd name="connsiteX32" fmla="*/ 1127762 w 1365482"/>
              <a:gd name="connsiteY32" fmla="*/ 731044 h 1183481"/>
              <a:gd name="connsiteX33" fmla="*/ 1070612 w 1365482"/>
              <a:gd name="connsiteY33" fmla="*/ 759619 h 1183481"/>
              <a:gd name="connsiteX34" fmla="*/ 1046799 w 1365482"/>
              <a:gd name="connsiteY34" fmla="*/ 795337 h 1183481"/>
              <a:gd name="connsiteX35" fmla="*/ 1042037 w 1365482"/>
              <a:gd name="connsiteY35" fmla="*/ 835819 h 1183481"/>
              <a:gd name="connsiteX36" fmla="*/ 1044418 w 1365482"/>
              <a:gd name="connsiteY36" fmla="*/ 883444 h 1183481"/>
              <a:gd name="connsiteX37" fmla="*/ 982506 w 1365482"/>
              <a:gd name="connsiteY37" fmla="*/ 914400 h 1183481"/>
              <a:gd name="connsiteX38" fmla="*/ 944406 w 1365482"/>
              <a:gd name="connsiteY38" fmla="*/ 940594 h 1183481"/>
              <a:gd name="connsiteX39" fmla="*/ 927737 w 1365482"/>
              <a:gd name="connsiteY39" fmla="*/ 976312 h 1183481"/>
              <a:gd name="connsiteX40" fmla="*/ 927737 w 1365482"/>
              <a:gd name="connsiteY40" fmla="*/ 1023937 h 1183481"/>
              <a:gd name="connsiteX41" fmla="*/ 932499 w 1365482"/>
              <a:gd name="connsiteY41" fmla="*/ 1045369 h 1183481"/>
              <a:gd name="connsiteX42" fmla="*/ 865824 w 1365482"/>
              <a:gd name="connsiteY42" fmla="*/ 1076325 h 1183481"/>
              <a:gd name="connsiteX43" fmla="*/ 825343 w 1365482"/>
              <a:gd name="connsiteY43" fmla="*/ 1133475 h 1183481"/>
              <a:gd name="connsiteX44" fmla="*/ 834868 w 1365482"/>
              <a:gd name="connsiteY44" fmla="*/ 1183481 h 1183481"/>
              <a:gd name="connsiteX0" fmla="*/ 153831 w 1365482"/>
              <a:gd name="connsiteY0" fmla="*/ 0 h 1183481"/>
              <a:gd name="connsiteX1" fmla="*/ 65724 w 1365482"/>
              <a:gd name="connsiteY1" fmla="*/ 28575 h 1183481"/>
              <a:gd name="connsiteX2" fmla="*/ 6193 w 1365482"/>
              <a:gd name="connsiteY2" fmla="*/ 76200 h 1183481"/>
              <a:gd name="connsiteX3" fmla="*/ 8575 w 1365482"/>
              <a:gd name="connsiteY3" fmla="*/ 140493 h 1183481"/>
              <a:gd name="connsiteX4" fmla="*/ 65724 w 1365482"/>
              <a:gd name="connsiteY4" fmla="*/ 180975 h 1183481"/>
              <a:gd name="connsiteX5" fmla="*/ 139543 w 1365482"/>
              <a:gd name="connsiteY5" fmla="*/ 197644 h 1183481"/>
              <a:gd name="connsiteX6" fmla="*/ 208599 w 1365482"/>
              <a:gd name="connsiteY6" fmla="*/ 216694 h 1183481"/>
              <a:gd name="connsiteX7" fmla="*/ 253843 w 1365482"/>
              <a:gd name="connsiteY7" fmla="*/ 269081 h 1183481"/>
              <a:gd name="connsiteX8" fmla="*/ 294325 w 1365482"/>
              <a:gd name="connsiteY8" fmla="*/ 342901 h 1183481"/>
              <a:gd name="connsiteX9" fmla="*/ 360999 w 1365482"/>
              <a:gd name="connsiteY9" fmla="*/ 381000 h 1183481"/>
              <a:gd name="connsiteX10" fmla="*/ 437199 w 1365482"/>
              <a:gd name="connsiteY10" fmla="*/ 371475 h 1183481"/>
              <a:gd name="connsiteX11" fmla="*/ 494349 w 1365482"/>
              <a:gd name="connsiteY11" fmla="*/ 333375 h 1183481"/>
              <a:gd name="connsiteX12" fmla="*/ 572931 w 1365482"/>
              <a:gd name="connsiteY12" fmla="*/ 314325 h 1183481"/>
              <a:gd name="connsiteX13" fmla="*/ 641987 w 1365482"/>
              <a:gd name="connsiteY13" fmla="*/ 340519 h 1183481"/>
              <a:gd name="connsiteX14" fmla="*/ 706281 w 1365482"/>
              <a:gd name="connsiteY14" fmla="*/ 388144 h 1183481"/>
              <a:gd name="connsiteX15" fmla="*/ 789624 w 1365482"/>
              <a:gd name="connsiteY15" fmla="*/ 397668 h 1183481"/>
              <a:gd name="connsiteX16" fmla="*/ 851537 w 1365482"/>
              <a:gd name="connsiteY16" fmla="*/ 371475 h 1183481"/>
              <a:gd name="connsiteX17" fmla="*/ 913449 w 1365482"/>
              <a:gd name="connsiteY17" fmla="*/ 321469 h 1183481"/>
              <a:gd name="connsiteX18" fmla="*/ 975362 w 1365482"/>
              <a:gd name="connsiteY18" fmla="*/ 283369 h 1183481"/>
              <a:gd name="connsiteX19" fmla="*/ 1044418 w 1365482"/>
              <a:gd name="connsiteY19" fmla="*/ 280987 h 1183481"/>
              <a:gd name="connsiteX20" fmla="*/ 1113474 w 1365482"/>
              <a:gd name="connsiteY20" fmla="*/ 333375 h 1183481"/>
              <a:gd name="connsiteX21" fmla="*/ 1170624 w 1365482"/>
              <a:gd name="connsiteY21" fmla="*/ 385763 h 1183481"/>
              <a:gd name="connsiteX22" fmla="*/ 1251587 w 1365482"/>
              <a:gd name="connsiteY22" fmla="*/ 400050 h 1183481"/>
              <a:gd name="connsiteX23" fmla="*/ 1323024 w 1365482"/>
              <a:gd name="connsiteY23" fmla="*/ 392906 h 1183481"/>
              <a:gd name="connsiteX24" fmla="*/ 1363506 w 1365482"/>
              <a:gd name="connsiteY24" fmla="*/ 407194 h 1183481"/>
              <a:gd name="connsiteX25" fmla="*/ 1353981 w 1365482"/>
              <a:gd name="connsiteY25" fmla="*/ 461963 h 1183481"/>
              <a:gd name="connsiteX26" fmla="*/ 1308737 w 1365482"/>
              <a:gd name="connsiteY26" fmla="*/ 509587 h 1183481"/>
              <a:gd name="connsiteX27" fmla="*/ 1251587 w 1365482"/>
              <a:gd name="connsiteY27" fmla="*/ 550069 h 1183481"/>
              <a:gd name="connsiteX28" fmla="*/ 1199199 w 1365482"/>
              <a:gd name="connsiteY28" fmla="*/ 581025 h 1183481"/>
              <a:gd name="connsiteX29" fmla="*/ 1163481 w 1365482"/>
              <a:gd name="connsiteY29" fmla="*/ 628650 h 1183481"/>
              <a:gd name="connsiteX30" fmla="*/ 1163481 w 1365482"/>
              <a:gd name="connsiteY30" fmla="*/ 676274 h 1183481"/>
              <a:gd name="connsiteX31" fmla="*/ 1168243 w 1365482"/>
              <a:gd name="connsiteY31" fmla="*/ 716756 h 1183481"/>
              <a:gd name="connsiteX32" fmla="*/ 1127762 w 1365482"/>
              <a:gd name="connsiteY32" fmla="*/ 731044 h 1183481"/>
              <a:gd name="connsiteX33" fmla="*/ 1070612 w 1365482"/>
              <a:gd name="connsiteY33" fmla="*/ 759619 h 1183481"/>
              <a:gd name="connsiteX34" fmla="*/ 1046799 w 1365482"/>
              <a:gd name="connsiteY34" fmla="*/ 795337 h 1183481"/>
              <a:gd name="connsiteX35" fmla="*/ 1042037 w 1365482"/>
              <a:gd name="connsiteY35" fmla="*/ 835819 h 1183481"/>
              <a:gd name="connsiteX36" fmla="*/ 1044418 w 1365482"/>
              <a:gd name="connsiteY36" fmla="*/ 883444 h 1183481"/>
              <a:gd name="connsiteX37" fmla="*/ 982506 w 1365482"/>
              <a:gd name="connsiteY37" fmla="*/ 914400 h 1183481"/>
              <a:gd name="connsiteX38" fmla="*/ 944406 w 1365482"/>
              <a:gd name="connsiteY38" fmla="*/ 940594 h 1183481"/>
              <a:gd name="connsiteX39" fmla="*/ 927737 w 1365482"/>
              <a:gd name="connsiteY39" fmla="*/ 976312 h 1183481"/>
              <a:gd name="connsiteX40" fmla="*/ 927737 w 1365482"/>
              <a:gd name="connsiteY40" fmla="*/ 1023937 h 1183481"/>
              <a:gd name="connsiteX41" fmla="*/ 932499 w 1365482"/>
              <a:gd name="connsiteY41" fmla="*/ 1045369 h 1183481"/>
              <a:gd name="connsiteX42" fmla="*/ 865824 w 1365482"/>
              <a:gd name="connsiteY42" fmla="*/ 1076325 h 1183481"/>
              <a:gd name="connsiteX43" fmla="*/ 827725 w 1365482"/>
              <a:gd name="connsiteY43" fmla="*/ 1131093 h 1183481"/>
              <a:gd name="connsiteX44" fmla="*/ 834868 w 1365482"/>
              <a:gd name="connsiteY44" fmla="*/ 1183481 h 1183481"/>
              <a:gd name="connsiteX0" fmla="*/ 153831 w 1365482"/>
              <a:gd name="connsiteY0" fmla="*/ 0 h 1183481"/>
              <a:gd name="connsiteX1" fmla="*/ 65724 w 1365482"/>
              <a:gd name="connsiteY1" fmla="*/ 28575 h 1183481"/>
              <a:gd name="connsiteX2" fmla="*/ 6193 w 1365482"/>
              <a:gd name="connsiteY2" fmla="*/ 76200 h 1183481"/>
              <a:gd name="connsiteX3" fmla="*/ 8575 w 1365482"/>
              <a:gd name="connsiteY3" fmla="*/ 140493 h 1183481"/>
              <a:gd name="connsiteX4" fmla="*/ 65724 w 1365482"/>
              <a:gd name="connsiteY4" fmla="*/ 180975 h 1183481"/>
              <a:gd name="connsiteX5" fmla="*/ 139543 w 1365482"/>
              <a:gd name="connsiteY5" fmla="*/ 197644 h 1183481"/>
              <a:gd name="connsiteX6" fmla="*/ 208599 w 1365482"/>
              <a:gd name="connsiteY6" fmla="*/ 216694 h 1183481"/>
              <a:gd name="connsiteX7" fmla="*/ 253843 w 1365482"/>
              <a:gd name="connsiteY7" fmla="*/ 269081 h 1183481"/>
              <a:gd name="connsiteX8" fmla="*/ 294325 w 1365482"/>
              <a:gd name="connsiteY8" fmla="*/ 342901 h 1183481"/>
              <a:gd name="connsiteX9" fmla="*/ 360999 w 1365482"/>
              <a:gd name="connsiteY9" fmla="*/ 381000 h 1183481"/>
              <a:gd name="connsiteX10" fmla="*/ 437199 w 1365482"/>
              <a:gd name="connsiteY10" fmla="*/ 371475 h 1183481"/>
              <a:gd name="connsiteX11" fmla="*/ 494349 w 1365482"/>
              <a:gd name="connsiteY11" fmla="*/ 333375 h 1183481"/>
              <a:gd name="connsiteX12" fmla="*/ 572931 w 1365482"/>
              <a:gd name="connsiteY12" fmla="*/ 314325 h 1183481"/>
              <a:gd name="connsiteX13" fmla="*/ 641987 w 1365482"/>
              <a:gd name="connsiteY13" fmla="*/ 340519 h 1183481"/>
              <a:gd name="connsiteX14" fmla="*/ 706281 w 1365482"/>
              <a:gd name="connsiteY14" fmla="*/ 388144 h 1183481"/>
              <a:gd name="connsiteX15" fmla="*/ 789624 w 1365482"/>
              <a:gd name="connsiteY15" fmla="*/ 397668 h 1183481"/>
              <a:gd name="connsiteX16" fmla="*/ 851537 w 1365482"/>
              <a:gd name="connsiteY16" fmla="*/ 371475 h 1183481"/>
              <a:gd name="connsiteX17" fmla="*/ 913449 w 1365482"/>
              <a:gd name="connsiteY17" fmla="*/ 321469 h 1183481"/>
              <a:gd name="connsiteX18" fmla="*/ 975362 w 1365482"/>
              <a:gd name="connsiteY18" fmla="*/ 283369 h 1183481"/>
              <a:gd name="connsiteX19" fmla="*/ 1044418 w 1365482"/>
              <a:gd name="connsiteY19" fmla="*/ 280987 h 1183481"/>
              <a:gd name="connsiteX20" fmla="*/ 1113474 w 1365482"/>
              <a:gd name="connsiteY20" fmla="*/ 333375 h 1183481"/>
              <a:gd name="connsiteX21" fmla="*/ 1170624 w 1365482"/>
              <a:gd name="connsiteY21" fmla="*/ 385763 h 1183481"/>
              <a:gd name="connsiteX22" fmla="*/ 1251587 w 1365482"/>
              <a:gd name="connsiteY22" fmla="*/ 400050 h 1183481"/>
              <a:gd name="connsiteX23" fmla="*/ 1323024 w 1365482"/>
              <a:gd name="connsiteY23" fmla="*/ 392906 h 1183481"/>
              <a:gd name="connsiteX24" fmla="*/ 1363506 w 1365482"/>
              <a:gd name="connsiteY24" fmla="*/ 407194 h 1183481"/>
              <a:gd name="connsiteX25" fmla="*/ 1353981 w 1365482"/>
              <a:gd name="connsiteY25" fmla="*/ 461963 h 1183481"/>
              <a:gd name="connsiteX26" fmla="*/ 1308737 w 1365482"/>
              <a:gd name="connsiteY26" fmla="*/ 509587 h 1183481"/>
              <a:gd name="connsiteX27" fmla="*/ 1251587 w 1365482"/>
              <a:gd name="connsiteY27" fmla="*/ 550069 h 1183481"/>
              <a:gd name="connsiteX28" fmla="*/ 1199199 w 1365482"/>
              <a:gd name="connsiteY28" fmla="*/ 581025 h 1183481"/>
              <a:gd name="connsiteX29" fmla="*/ 1163481 w 1365482"/>
              <a:gd name="connsiteY29" fmla="*/ 628650 h 1183481"/>
              <a:gd name="connsiteX30" fmla="*/ 1163481 w 1365482"/>
              <a:gd name="connsiteY30" fmla="*/ 676274 h 1183481"/>
              <a:gd name="connsiteX31" fmla="*/ 1168243 w 1365482"/>
              <a:gd name="connsiteY31" fmla="*/ 716756 h 1183481"/>
              <a:gd name="connsiteX32" fmla="*/ 1127762 w 1365482"/>
              <a:gd name="connsiteY32" fmla="*/ 731044 h 1183481"/>
              <a:gd name="connsiteX33" fmla="*/ 1070612 w 1365482"/>
              <a:gd name="connsiteY33" fmla="*/ 759619 h 1183481"/>
              <a:gd name="connsiteX34" fmla="*/ 1046799 w 1365482"/>
              <a:gd name="connsiteY34" fmla="*/ 795337 h 1183481"/>
              <a:gd name="connsiteX35" fmla="*/ 1042037 w 1365482"/>
              <a:gd name="connsiteY35" fmla="*/ 835819 h 1183481"/>
              <a:gd name="connsiteX36" fmla="*/ 1044418 w 1365482"/>
              <a:gd name="connsiteY36" fmla="*/ 883444 h 1183481"/>
              <a:gd name="connsiteX37" fmla="*/ 982506 w 1365482"/>
              <a:gd name="connsiteY37" fmla="*/ 914400 h 1183481"/>
              <a:gd name="connsiteX38" fmla="*/ 944406 w 1365482"/>
              <a:gd name="connsiteY38" fmla="*/ 940594 h 1183481"/>
              <a:gd name="connsiteX39" fmla="*/ 927737 w 1365482"/>
              <a:gd name="connsiteY39" fmla="*/ 976312 h 1183481"/>
              <a:gd name="connsiteX40" fmla="*/ 927737 w 1365482"/>
              <a:gd name="connsiteY40" fmla="*/ 1012031 h 1183481"/>
              <a:gd name="connsiteX41" fmla="*/ 932499 w 1365482"/>
              <a:gd name="connsiteY41" fmla="*/ 1045369 h 1183481"/>
              <a:gd name="connsiteX42" fmla="*/ 865824 w 1365482"/>
              <a:gd name="connsiteY42" fmla="*/ 1076325 h 1183481"/>
              <a:gd name="connsiteX43" fmla="*/ 827725 w 1365482"/>
              <a:gd name="connsiteY43" fmla="*/ 1131093 h 1183481"/>
              <a:gd name="connsiteX44" fmla="*/ 834868 w 1365482"/>
              <a:gd name="connsiteY44" fmla="*/ 1183481 h 1183481"/>
              <a:gd name="connsiteX0" fmla="*/ 153831 w 1365482"/>
              <a:gd name="connsiteY0" fmla="*/ 0 h 1183481"/>
              <a:gd name="connsiteX1" fmla="*/ 65724 w 1365482"/>
              <a:gd name="connsiteY1" fmla="*/ 28575 h 1183481"/>
              <a:gd name="connsiteX2" fmla="*/ 6193 w 1365482"/>
              <a:gd name="connsiteY2" fmla="*/ 76200 h 1183481"/>
              <a:gd name="connsiteX3" fmla="*/ 8575 w 1365482"/>
              <a:gd name="connsiteY3" fmla="*/ 140493 h 1183481"/>
              <a:gd name="connsiteX4" fmla="*/ 65724 w 1365482"/>
              <a:gd name="connsiteY4" fmla="*/ 180975 h 1183481"/>
              <a:gd name="connsiteX5" fmla="*/ 139543 w 1365482"/>
              <a:gd name="connsiteY5" fmla="*/ 197644 h 1183481"/>
              <a:gd name="connsiteX6" fmla="*/ 208599 w 1365482"/>
              <a:gd name="connsiteY6" fmla="*/ 216694 h 1183481"/>
              <a:gd name="connsiteX7" fmla="*/ 253843 w 1365482"/>
              <a:gd name="connsiteY7" fmla="*/ 269081 h 1183481"/>
              <a:gd name="connsiteX8" fmla="*/ 294325 w 1365482"/>
              <a:gd name="connsiteY8" fmla="*/ 342901 h 1183481"/>
              <a:gd name="connsiteX9" fmla="*/ 360999 w 1365482"/>
              <a:gd name="connsiteY9" fmla="*/ 381000 h 1183481"/>
              <a:gd name="connsiteX10" fmla="*/ 437199 w 1365482"/>
              <a:gd name="connsiteY10" fmla="*/ 371475 h 1183481"/>
              <a:gd name="connsiteX11" fmla="*/ 494349 w 1365482"/>
              <a:gd name="connsiteY11" fmla="*/ 333375 h 1183481"/>
              <a:gd name="connsiteX12" fmla="*/ 572931 w 1365482"/>
              <a:gd name="connsiteY12" fmla="*/ 314325 h 1183481"/>
              <a:gd name="connsiteX13" fmla="*/ 641987 w 1365482"/>
              <a:gd name="connsiteY13" fmla="*/ 340519 h 1183481"/>
              <a:gd name="connsiteX14" fmla="*/ 706281 w 1365482"/>
              <a:gd name="connsiteY14" fmla="*/ 388144 h 1183481"/>
              <a:gd name="connsiteX15" fmla="*/ 789624 w 1365482"/>
              <a:gd name="connsiteY15" fmla="*/ 397668 h 1183481"/>
              <a:gd name="connsiteX16" fmla="*/ 851537 w 1365482"/>
              <a:gd name="connsiteY16" fmla="*/ 371475 h 1183481"/>
              <a:gd name="connsiteX17" fmla="*/ 913449 w 1365482"/>
              <a:gd name="connsiteY17" fmla="*/ 321469 h 1183481"/>
              <a:gd name="connsiteX18" fmla="*/ 975362 w 1365482"/>
              <a:gd name="connsiteY18" fmla="*/ 283369 h 1183481"/>
              <a:gd name="connsiteX19" fmla="*/ 1044418 w 1365482"/>
              <a:gd name="connsiteY19" fmla="*/ 280987 h 1183481"/>
              <a:gd name="connsiteX20" fmla="*/ 1113474 w 1365482"/>
              <a:gd name="connsiteY20" fmla="*/ 333375 h 1183481"/>
              <a:gd name="connsiteX21" fmla="*/ 1170624 w 1365482"/>
              <a:gd name="connsiteY21" fmla="*/ 385763 h 1183481"/>
              <a:gd name="connsiteX22" fmla="*/ 1251587 w 1365482"/>
              <a:gd name="connsiteY22" fmla="*/ 400050 h 1183481"/>
              <a:gd name="connsiteX23" fmla="*/ 1323024 w 1365482"/>
              <a:gd name="connsiteY23" fmla="*/ 392906 h 1183481"/>
              <a:gd name="connsiteX24" fmla="*/ 1363506 w 1365482"/>
              <a:gd name="connsiteY24" fmla="*/ 407194 h 1183481"/>
              <a:gd name="connsiteX25" fmla="*/ 1353981 w 1365482"/>
              <a:gd name="connsiteY25" fmla="*/ 461963 h 1183481"/>
              <a:gd name="connsiteX26" fmla="*/ 1308737 w 1365482"/>
              <a:gd name="connsiteY26" fmla="*/ 509587 h 1183481"/>
              <a:gd name="connsiteX27" fmla="*/ 1251587 w 1365482"/>
              <a:gd name="connsiteY27" fmla="*/ 550069 h 1183481"/>
              <a:gd name="connsiteX28" fmla="*/ 1199199 w 1365482"/>
              <a:gd name="connsiteY28" fmla="*/ 581025 h 1183481"/>
              <a:gd name="connsiteX29" fmla="*/ 1163481 w 1365482"/>
              <a:gd name="connsiteY29" fmla="*/ 628650 h 1183481"/>
              <a:gd name="connsiteX30" fmla="*/ 1163481 w 1365482"/>
              <a:gd name="connsiteY30" fmla="*/ 676274 h 1183481"/>
              <a:gd name="connsiteX31" fmla="*/ 1168243 w 1365482"/>
              <a:gd name="connsiteY31" fmla="*/ 716756 h 1183481"/>
              <a:gd name="connsiteX32" fmla="*/ 1127762 w 1365482"/>
              <a:gd name="connsiteY32" fmla="*/ 731044 h 1183481"/>
              <a:gd name="connsiteX33" fmla="*/ 1070612 w 1365482"/>
              <a:gd name="connsiteY33" fmla="*/ 759619 h 1183481"/>
              <a:gd name="connsiteX34" fmla="*/ 1046799 w 1365482"/>
              <a:gd name="connsiteY34" fmla="*/ 795337 h 1183481"/>
              <a:gd name="connsiteX35" fmla="*/ 1042037 w 1365482"/>
              <a:gd name="connsiteY35" fmla="*/ 835819 h 1183481"/>
              <a:gd name="connsiteX36" fmla="*/ 1044418 w 1365482"/>
              <a:gd name="connsiteY36" fmla="*/ 883444 h 1183481"/>
              <a:gd name="connsiteX37" fmla="*/ 996794 w 1365482"/>
              <a:gd name="connsiteY37" fmla="*/ 904875 h 1183481"/>
              <a:gd name="connsiteX38" fmla="*/ 944406 w 1365482"/>
              <a:gd name="connsiteY38" fmla="*/ 940594 h 1183481"/>
              <a:gd name="connsiteX39" fmla="*/ 927737 w 1365482"/>
              <a:gd name="connsiteY39" fmla="*/ 976312 h 1183481"/>
              <a:gd name="connsiteX40" fmla="*/ 927737 w 1365482"/>
              <a:gd name="connsiteY40" fmla="*/ 1012031 h 1183481"/>
              <a:gd name="connsiteX41" fmla="*/ 932499 w 1365482"/>
              <a:gd name="connsiteY41" fmla="*/ 1045369 h 1183481"/>
              <a:gd name="connsiteX42" fmla="*/ 865824 w 1365482"/>
              <a:gd name="connsiteY42" fmla="*/ 1076325 h 1183481"/>
              <a:gd name="connsiteX43" fmla="*/ 827725 w 1365482"/>
              <a:gd name="connsiteY43" fmla="*/ 1131093 h 1183481"/>
              <a:gd name="connsiteX44" fmla="*/ 834868 w 1365482"/>
              <a:gd name="connsiteY44" fmla="*/ 1183481 h 1183481"/>
              <a:gd name="connsiteX0" fmla="*/ 158593 w 1365482"/>
              <a:gd name="connsiteY0" fmla="*/ 0 h 1178719"/>
              <a:gd name="connsiteX1" fmla="*/ 65724 w 1365482"/>
              <a:gd name="connsiteY1" fmla="*/ 23813 h 1178719"/>
              <a:gd name="connsiteX2" fmla="*/ 6193 w 1365482"/>
              <a:gd name="connsiteY2" fmla="*/ 71438 h 1178719"/>
              <a:gd name="connsiteX3" fmla="*/ 8575 w 1365482"/>
              <a:gd name="connsiteY3" fmla="*/ 135731 h 1178719"/>
              <a:gd name="connsiteX4" fmla="*/ 65724 w 1365482"/>
              <a:gd name="connsiteY4" fmla="*/ 176213 h 1178719"/>
              <a:gd name="connsiteX5" fmla="*/ 139543 w 1365482"/>
              <a:gd name="connsiteY5" fmla="*/ 192882 h 1178719"/>
              <a:gd name="connsiteX6" fmla="*/ 208599 w 1365482"/>
              <a:gd name="connsiteY6" fmla="*/ 211932 h 1178719"/>
              <a:gd name="connsiteX7" fmla="*/ 253843 w 1365482"/>
              <a:gd name="connsiteY7" fmla="*/ 264319 h 1178719"/>
              <a:gd name="connsiteX8" fmla="*/ 294325 w 1365482"/>
              <a:gd name="connsiteY8" fmla="*/ 338139 h 1178719"/>
              <a:gd name="connsiteX9" fmla="*/ 360999 w 1365482"/>
              <a:gd name="connsiteY9" fmla="*/ 376238 h 1178719"/>
              <a:gd name="connsiteX10" fmla="*/ 437199 w 1365482"/>
              <a:gd name="connsiteY10" fmla="*/ 366713 h 1178719"/>
              <a:gd name="connsiteX11" fmla="*/ 494349 w 1365482"/>
              <a:gd name="connsiteY11" fmla="*/ 328613 h 1178719"/>
              <a:gd name="connsiteX12" fmla="*/ 572931 w 1365482"/>
              <a:gd name="connsiteY12" fmla="*/ 309563 h 1178719"/>
              <a:gd name="connsiteX13" fmla="*/ 641987 w 1365482"/>
              <a:gd name="connsiteY13" fmla="*/ 335757 h 1178719"/>
              <a:gd name="connsiteX14" fmla="*/ 706281 w 1365482"/>
              <a:gd name="connsiteY14" fmla="*/ 383382 h 1178719"/>
              <a:gd name="connsiteX15" fmla="*/ 789624 w 1365482"/>
              <a:gd name="connsiteY15" fmla="*/ 392906 h 1178719"/>
              <a:gd name="connsiteX16" fmla="*/ 851537 w 1365482"/>
              <a:gd name="connsiteY16" fmla="*/ 366713 h 1178719"/>
              <a:gd name="connsiteX17" fmla="*/ 913449 w 1365482"/>
              <a:gd name="connsiteY17" fmla="*/ 316707 h 1178719"/>
              <a:gd name="connsiteX18" fmla="*/ 975362 w 1365482"/>
              <a:gd name="connsiteY18" fmla="*/ 278607 h 1178719"/>
              <a:gd name="connsiteX19" fmla="*/ 1044418 w 1365482"/>
              <a:gd name="connsiteY19" fmla="*/ 276225 h 1178719"/>
              <a:gd name="connsiteX20" fmla="*/ 1113474 w 1365482"/>
              <a:gd name="connsiteY20" fmla="*/ 328613 h 1178719"/>
              <a:gd name="connsiteX21" fmla="*/ 1170624 w 1365482"/>
              <a:gd name="connsiteY21" fmla="*/ 381001 h 1178719"/>
              <a:gd name="connsiteX22" fmla="*/ 1251587 w 1365482"/>
              <a:gd name="connsiteY22" fmla="*/ 395288 h 1178719"/>
              <a:gd name="connsiteX23" fmla="*/ 1323024 w 1365482"/>
              <a:gd name="connsiteY23" fmla="*/ 388144 h 1178719"/>
              <a:gd name="connsiteX24" fmla="*/ 1363506 w 1365482"/>
              <a:gd name="connsiteY24" fmla="*/ 402432 h 1178719"/>
              <a:gd name="connsiteX25" fmla="*/ 1353981 w 1365482"/>
              <a:gd name="connsiteY25" fmla="*/ 457201 h 1178719"/>
              <a:gd name="connsiteX26" fmla="*/ 1308737 w 1365482"/>
              <a:gd name="connsiteY26" fmla="*/ 504825 h 1178719"/>
              <a:gd name="connsiteX27" fmla="*/ 1251587 w 1365482"/>
              <a:gd name="connsiteY27" fmla="*/ 545307 h 1178719"/>
              <a:gd name="connsiteX28" fmla="*/ 1199199 w 1365482"/>
              <a:gd name="connsiteY28" fmla="*/ 576263 h 1178719"/>
              <a:gd name="connsiteX29" fmla="*/ 1163481 w 1365482"/>
              <a:gd name="connsiteY29" fmla="*/ 623888 h 1178719"/>
              <a:gd name="connsiteX30" fmla="*/ 1163481 w 1365482"/>
              <a:gd name="connsiteY30" fmla="*/ 671512 h 1178719"/>
              <a:gd name="connsiteX31" fmla="*/ 1168243 w 1365482"/>
              <a:gd name="connsiteY31" fmla="*/ 711994 h 1178719"/>
              <a:gd name="connsiteX32" fmla="*/ 1127762 w 1365482"/>
              <a:gd name="connsiteY32" fmla="*/ 726282 h 1178719"/>
              <a:gd name="connsiteX33" fmla="*/ 1070612 w 1365482"/>
              <a:gd name="connsiteY33" fmla="*/ 754857 h 1178719"/>
              <a:gd name="connsiteX34" fmla="*/ 1046799 w 1365482"/>
              <a:gd name="connsiteY34" fmla="*/ 790575 h 1178719"/>
              <a:gd name="connsiteX35" fmla="*/ 1042037 w 1365482"/>
              <a:gd name="connsiteY35" fmla="*/ 831057 h 1178719"/>
              <a:gd name="connsiteX36" fmla="*/ 1044418 w 1365482"/>
              <a:gd name="connsiteY36" fmla="*/ 878682 h 1178719"/>
              <a:gd name="connsiteX37" fmla="*/ 996794 w 1365482"/>
              <a:gd name="connsiteY37" fmla="*/ 900113 h 1178719"/>
              <a:gd name="connsiteX38" fmla="*/ 944406 w 1365482"/>
              <a:gd name="connsiteY38" fmla="*/ 935832 h 1178719"/>
              <a:gd name="connsiteX39" fmla="*/ 927737 w 1365482"/>
              <a:gd name="connsiteY39" fmla="*/ 971550 h 1178719"/>
              <a:gd name="connsiteX40" fmla="*/ 927737 w 1365482"/>
              <a:gd name="connsiteY40" fmla="*/ 1007269 h 1178719"/>
              <a:gd name="connsiteX41" fmla="*/ 932499 w 1365482"/>
              <a:gd name="connsiteY41" fmla="*/ 1040607 h 1178719"/>
              <a:gd name="connsiteX42" fmla="*/ 865824 w 1365482"/>
              <a:gd name="connsiteY42" fmla="*/ 1071563 h 1178719"/>
              <a:gd name="connsiteX43" fmla="*/ 827725 w 1365482"/>
              <a:gd name="connsiteY43" fmla="*/ 1126331 h 1178719"/>
              <a:gd name="connsiteX44" fmla="*/ 834868 w 1365482"/>
              <a:gd name="connsiteY44" fmla="*/ 1178719 h 117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365482" h="1178719">
                <a:moveTo>
                  <a:pt x="158593" y="0"/>
                </a:moveTo>
                <a:cubicBezTo>
                  <a:pt x="126842" y="7937"/>
                  <a:pt x="91124" y="11907"/>
                  <a:pt x="65724" y="23813"/>
                </a:cubicBezTo>
                <a:cubicBezTo>
                  <a:pt x="40324" y="35719"/>
                  <a:pt x="15718" y="52785"/>
                  <a:pt x="6193" y="71438"/>
                </a:cubicBezTo>
                <a:cubicBezTo>
                  <a:pt x="-3332" y="90091"/>
                  <a:pt x="-1347" y="118268"/>
                  <a:pt x="8575" y="135731"/>
                </a:cubicBezTo>
                <a:cubicBezTo>
                  <a:pt x="18497" y="153194"/>
                  <a:pt x="43896" y="166688"/>
                  <a:pt x="65724" y="176213"/>
                </a:cubicBezTo>
                <a:cubicBezTo>
                  <a:pt x="87552" y="185738"/>
                  <a:pt x="115731" y="186929"/>
                  <a:pt x="139543" y="192882"/>
                </a:cubicBezTo>
                <a:cubicBezTo>
                  <a:pt x="163355" y="198835"/>
                  <a:pt x="189549" y="200026"/>
                  <a:pt x="208599" y="211932"/>
                </a:cubicBezTo>
                <a:cubicBezTo>
                  <a:pt x="227649" y="223838"/>
                  <a:pt x="239555" y="243285"/>
                  <a:pt x="253843" y="264319"/>
                </a:cubicBezTo>
                <a:cubicBezTo>
                  <a:pt x="268131" y="285353"/>
                  <a:pt x="276466" y="319486"/>
                  <a:pt x="294325" y="338139"/>
                </a:cubicBezTo>
                <a:cubicBezTo>
                  <a:pt x="312184" y="356792"/>
                  <a:pt x="337187" y="371476"/>
                  <a:pt x="360999" y="376238"/>
                </a:cubicBezTo>
                <a:cubicBezTo>
                  <a:pt x="384811" y="381000"/>
                  <a:pt x="414974" y="374651"/>
                  <a:pt x="437199" y="366713"/>
                </a:cubicBezTo>
                <a:cubicBezTo>
                  <a:pt x="459424" y="358776"/>
                  <a:pt x="471727" y="338138"/>
                  <a:pt x="494349" y="328613"/>
                </a:cubicBezTo>
                <a:cubicBezTo>
                  <a:pt x="516971" y="319088"/>
                  <a:pt x="548325" y="308372"/>
                  <a:pt x="572931" y="309563"/>
                </a:cubicBezTo>
                <a:cubicBezTo>
                  <a:pt x="597537" y="310754"/>
                  <a:pt x="619762" y="323454"/>
                  <a:pt x="641987" y="335757"/>
                </a:cubicBezTo>
                <a:cubicBezTo>
                  <a:pt x="664212" y="348060"/>
                  <a:pt x="681675" y="373857"/>
                  <a:pt x="706281" y="383382"/>
                </a:cubicBezTo>
                <a:cubicBezTo>
                  <a:pt x="730887" y="392907"/>
                  <a:pt x="765415" y="395684"/>
                  <a:pt x="789624" y="392906"/>
                </a:cubicBezTo>
                <a:cubicBezTo>
                  <a:pt x="813833" y="390128"/>
                  <a:pt x="830900" y="379413"/>
                  <a:pt x="851537" y="366713"/>
                </a:cubicBezTo>
                <a:cubicBezTo>
                  <a:pt x="872174" y="354013"/>
                  <a:pt x="892812" y="331391"/>
                  <a:pt x="913449" y="316707"/>
                </a:cubicBezTo>
                <a:cubicBezTo>
                  <a:pt x="934086" y="302023"/>
                  <a:pt x="953534" y="285354"/>
                  <a:pt x="975362" y="278607"/>
                </a:cubicBezTo>
                <a:cubicBezTo>
                  <a:pt x="997190" y="271860"/>
                  <a:pt x="1021399" y="267891"/>
                  <a:pt x="1044418" y="276225"/>
                </a:cubicBezTo>
                <a:cubicBezTo>
                  <a:pt x="1067437" y="284559"/>
                  <a:pt x="1092440" y="311150"/>
                  <a:pt x="1113474" y="328613"/>
                </a:cubicBezTo>
                <a:cubicBezTo>
                  <a:pt x="1134508" y="346076"/>
                  <a:pt x="1147605" y="369889"/>
                  <a:pt x="1170624" y="381001"/>
                </a:cubicBezTo>
                <a:cubicBezTo>
                  <a:pt x="1193643" y="392113"/>
                  <a:pt x="1226187" y="394098"/>
                  <a:pt x="1251587" y="395288"/>
                </a:cubicBezTo>
                <a:cubicBezTo>
                  <a:pt x="1276987" y="396478"/>
                  <a:pt x="1304371" y="386953"/>
                  <a:pt x="1323024" y="388144"/>
                </a:cubicBezTo>
                <a:cubicBezTo>
                  <a:pt x="1341677" y="389335"/>
                  <a:pt x="1358347" y="390923"/>
                  <a:pt x="1363506" y="402432"/>
                </a:cubicBezTo>
                <a:cubicBezTo>
                  <a:pt x="1368665" y="413941"/>
                  <a:pt x="1363109" y="440136"/>
                  <a:pt x="1353981" y="457201"/>
                </a:cubicBezTo>
                <a:cubicBezTo>
                  <a:pt x="1344853" y="474266"/>
                  <a:pt x="1325803" y="490141"/>
                  <a:pt x="1308737" y="504825"/>
                </a:cubicBezTo>
                <a:cubicBezTo>
                  <a:pt x="1291671" y="519509"/>
                  <a:pt x="1269843" y="533401"/>
                  <a:pt x="1251587" y="545307"/>
                </a:cubicBezTo>
                <a:cubicBezTo>
                  <a:pt x="1233331" y="557213"/>
                  <a:pt x="1213883" y="563166"/>
                  <a:pt x="1199199" y="576263"/>
                </a:cubicBezTo>
                <a:cubicBezTo>
                  <a:pt x="1184515" y="589360"/>
                  <a:pt x="1169434" y="608013"/>
                  <a:pt x="1163481" y="623888"/>
                </a:cubicBezTo>
                <a:cubicBezTo>
                  <a:pt x="1157528" y="639763"/>
                  <a:pt x="1162687" y="656828"/>
                  <a:pt x="1163481" y="671512"/>
                </a:cubicBezTo>
                <a:cubicBezTo>
                  <a:pt x="1164275" y="686196"/>
                  <a:pt x="1174196" y="702866"/>
                  <a:pt x="1168243" y="711994"/>
                </a:cubicBezTo>
                <a:cubicBezTo>
                  <a:pt x="1162290" y="721122"/>
                  <a:pt x="1144034" y="719138"/>
                  <a:pt x="1127762" y="726282"/>
                </a:cubicBezTo>
                <a:cubicBezTo>
                  <a:pt x="1111490" y="733426"/>
                  <a:pt x="1084106" y="744142"/>
                  <a:pt x="1070612" y="754857"/>
                </a:cubicBezTo>
                <a:cubicBezTo>
                  <a:pt x="1057118" y="765572"/>
                  <a:pt x="1051562" y="777875"/>
                  <a:pt x="1046799" y="790575"/>
                </a:cubicBezTo>
                <a:cubicBezTo>
                  <a:pt x="1042036" y="803275"/>
                  <a:pt x="1042434" y="816373"/>
                  <a:pt x="1042037" y="831057"/>
                </a:cubicBezTo>
                <a:cubicBezTo>
                  <a:pt x="1041640" y="845741"/>
                  <a:pt x="1051959" y="867173"/>
                  <a:pt x="1044418" y="878682"/>
                </a:cubicBezTo>
                <a:cubicBezTo>
                  <a:pt x="1036878" y="890191"/>
                  <a:pt x="1013463" y="890588"/>
                  <a:pt x="996794" y="900113"/>
                </a:cubicBezTo>
                <a:cubicBezTo>
                  <a:pt x="980125" y="909638"/>
                  <a:pt x="955915" y="923926"/>
                  <a:pt x="944406" y="935832"/>
                </a:cubicBezTo>
                <a:cubicBezTo>
                  <a:pt x="932897" y="947738"/>
                  <a:pt x="930515" y="959644"/>
                  <a:pt x="927737" y="971550"/>
                </a:cubicBezTo>
                <a:cubicBezTo>
                  <a:pt x="924959" y="983456"/>
                  <a:pt x="926943" y="995760"/>
                  <a:pt x="927737" y="1007269"/>
                </a:cubicBezTo>
                <a:cubicBezTo>
                  <a:pt x="928531" y="1018778"/>
                  <a:pt x="942818" y="1029891"/>
                  <a:pt x="932499" y="1040607"/>
                </a:cubicBezTo>
                <a:cubicBezTo>
                  <a:pt x="922180" y="1051323"/>
                  <a:pt x="883286" y="1057276"/>
                  <a:pt x="865824" y="1071563"/>
                </a:cubicBezTo>
                <a:cubicBezTo>
                  <a:pt x="848362" y="1085850"/>
                  <a:pt x="832884" y="1108472"/>
                  <a:pt x="827725" y="1126331"/>
                </a:cubicBezTo>
                <a:cubicBezTo>
                  <a:pt x="822566" y="1144190"/>
                  <a:pt x="826930" y="1162645"/>
                  <a:pt x="834868" y="1178719"/>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8">
            <a:extLst>
              <a:ext uri="{FF2B5EF4-FFF2-40B4-BE49-F238E27FC236}">
                <a16:creationId xmlns:a16="http://schemas.microsoft.com/office/drawing/2014/main" id="{F7B9459E-0267-574F-0E5F-545C614B28C0}"/>
              </a:ext>
            </a:extLst>
          </p:cNvPr>
          <p:cNvSpPr/>
          <p:nvPr/>
        </p:nvSpPr>
        <p:spPr>
          <a:xfrm>
            <a:off x="6775215" y="3328988"/>
            <a:ext cx="1214334" cy="623887"/>
          </a:xfrm>
          <a:custGeom>
            <a:avLst/>
            <a:gdLst>
              <a:gd name="connsiteX0" fmla="*/ 74607 w 1217908"/>
              <a:gd name="connsiteY0" fmla="*/ 0 h 621506"/>
              <a:gd name="connsiteX1" fmla="*/ 10313 w 1217908"/>
              <a:gd name="connsiteY1" fmla="*/ 45243 h 621506"/>
              <a:gd name="connsiteX2" fmla="*/ 10313 w 1217908"/>
              <a:gd name="connsiteY2" fmla="*/ 102393 h 621506"/>
              <a:gd name="connsiteX3" fmla="*/ 22219 w 1217908"/>
              <a:gd name="connsiteY3" fmla="*/ 166687 h 621506"/>
              <a:gd name="connsiteX4" fmla="*/ 10313 w 1217908"/>
              <a:gd name="connsiteY4" fmla="*/ 221456 h 621506"/>
              <a:gd name="connsiteX5" fmla="*/ 788 w 1217908"/>
              <a:gd name="connsiteY5" fmla="*/ 273843 h 621506"/>
              <a:gd name="connsiteX6" fmla="*/ 31744 w 1217908"/>
              <a:gd name="connsiteY6" fmla="*/ 338137 h 621506"/>
              <a:gd name="connsiteX7" fmla="*/ 115088 w 1217908"/>
              <a:gd name="connsiteY7" fmla="*/ 366712 h 621506"/>
              <a:gd name="connsiteX8" fmla="*/ 229388 w 1217908"/>
              <a:gd name="connsiteY8" fmla="*/ 338137 h 621506"/>
              <a:gd name="connsiteX9" fmla="*/ 310351 w 1217908"/>
              <a:gd name="connsiteY9" fmla="*/ 345281 h 621506"/>
              <a:gd name="connsiteX10" fmla="*/ 362738 w 1217908"/>
              <a:gd name="connsiteY10" fmla="*/ 400050 h 621506"/>
              <a:gd name="connsiteX11" fmla="*/ 427032 w 1217908"/>
              <a:gd name="connsiteY11" fmla="*/ 457200 h 621506"/>
              <a:gd name="connsiteX12" fmla="*/ 515138 w 1217908"/>
              <a:gd name="connsiteY12" fmla="*/ 469106 h 621506"/>
              <a:gd name="connsiteX13" fmla="*/ 586576 w 1217908"/>
              <a:gd name="connsiteY13" fmla="*/ 431006 h 621506"/>
              <a:gd name="connsiteX14" fmla="*/ 660394 w 1217908"/>
              <a:gd name="connsiteY14" fmla="*/ 371475 h 621506"/>
              <a:gd name="connsiteX15" fmla="*/ 750882 w 1217908"/>
              <a:gd name="connsiteY15" fmla="*/ 366712 h 621506"/>
              <a:gd name="connsiteX16" fmla="*/ 836607 w 1217908"/>
              <a:gd name="connsiteY16" fmla="*/ 421481 h 621506"/>
              <a:gd name="connsiteX17" fmla="*/ 912807 w 1217908"/>
              <a:gd name="connsiteY17" fmla="*/ 442912 h 621506"/>
              <a:gd name="connsiteX18" fmla="*/ 1003294 w 1217908"/>
              <a:gd name="connsiteY18" fmla="*/ 407193 h 621506"/>
              <a:gd name="connsiteX19" fmla="*/ 1065207 w 1217908"/>
              <a:gd name="connsiteY19" fmla="*/ 354806 h 621506"/>
              <a:gd name="connsiteX20" fmla="*/ 1169982 w 1217908"/>
              <a:gd name="connsiteY20" fmla="*/ 381000 h 621506"/>
              <a:gd name="connsiteX21" fmla="*/ 1212844 w 1217908"/>
              <a:gd name="connsiteY21" fmla="*/ 438150 h 621506"/>
              <a:gd name="connsiteX22" fmla="*/ 1212844 w 1217908"/>
              <a:gd name="connsiteY22" fmla="*/ 481012 h 621506"/>
              <a:gd name="connsiteX23" fmla="*/ 1174744 w 1217908"/>
              <a:gd name="connsiteY23" fmla="*/ 550068 h 621506"/>
              <a:gd name="connsiteX24" fmla="*/ 1203319 w 1217908"/>
              <a:gd name="connsiteY24" fmla="*/ 621506 h 621506"/>
              <a:gd name="connsiteX0" fmla="*/ 70217 w 1213518"/>
              <a:gd name="connsiteY0" fmla="*/ 0 h 621506"/>
              <a:gd name="connsiteX1" fmla="*/ 5923 w 1213518"/>
              <a:gd name="connsiteY1" fmla="*/ 45243 h 621506"/>
              <a:gd name="connsiteX2" fmla="*/ 5923 w 1213518"/>
              <a:gd name="connsiteY2" fmla="*/ 102393 h 621506"/>
              <a:gd name="connsiteX3" fmla="*/ 17829 w 1213518"/>
              <a:gd name="connsiteY3" fmla="*/ 166687 h 621506"/>
              <a:gd name="connsiteX4" fmla="*/ 5923 w 1213518"/>
              <a:gd name="connsiteY4" fmla="*/ 221456 h 621506"/>
              <a:gd name="connsiteX5" fmla="*/ 1161 w 1213518"/>
              <a:gd name="connsiteY5" fmla="*/ 278606 h 621506"/>
              <a:gd name="connsiteX6" fmla="*/ 27354 w 1213518"/>
              <a:gd name="connsiteY6" fmla="*/ 338137 h 621506"/>
              <a:gd name="connsiteX7" fmla="*/ 110698 w 1213518"/>
              <a:gd name="connsiteY7" fmla="*/ 366712 h 621506"/>
              <a:gd name="connsiteX8" fmla="*/ 224998 w 1213518"/>
              <a:gd name="connsiteY8" fmla="*/ 338137 h 621506"/>
              <a:gd name="connsiteX9" fmla="*/ 305961 w 1213518"/>
              <a:gd name="connsiteY9" fmla="*/ 345281 h 621506"/>
              <a:gd name="connsiteX10" fmla="*/ 358348 w 1213518"/>
              <a:gd name="connsiteY10" fmla="*/ 400050 h 621506"/>
              <a:gd name="connsiteX11" fmla="*/ 422642 w 1213518"/>
              <a:gd name="connsiteY11" fmla="*/ 457200 h 621506"/>
              <a:gd name="connsiteX12" fmla="*/ 510748 w 1213518"/>
              <a:gd name="connsiteY12" fmla="*/ 469106 h 621506"/>
              <a:gd name="connsiteX13" fmla="*/ 582186 w 1213518"/>
              <a:gd name="connsiteY13" fmla="*/ 431006 h 621506"/>
              <a:gd name="connsiteX14" fmla="*/ 656004 w 1213518"/>
              <a:gd name="connsiteY14" fmla="*/ 371475 h 621506"/>
              <a:gd name="connsiteX15" fmla="*/ 746492 w 1213518"/>
              <a:gd name="connsiteY15" fmla="*/ 366712 h 621506"/>
              <a:gd name="connsiteX16" fmla="*/ 832217 w 1213518"/>
              <a:gd name="connsiteY16" fmla="*/ 421481 h 621506"/>
              <a:gd name="connsiteX17" fmla="*/ 908417 w 1213518"/>
              <a:gd name="connsiteY17" fmla="*/ 442912 h 621506"/>
              <a:gd name="connsiteX18" fmla="*/ 998904 w 1213518"/>
              <a:gd name="connsiteY18" fmla="*/ 407193 h 621506"/>
              <a:gd name="connsiteX19" fmla="*/ 1060817 w 1213518"/>
              <a:gd name="connsiteY19" fmla="*/ 354806 h 621506"/>
              <a:gd name="connsiteX20" fmla="*/ 1165592 w 1213518"/>
              <a:gd name="connsiteY20" fmla="*/ 381000 h 621506"/>
              <a:gd name="connsiteX21" fmla="*/ 1208454 w 1213518"/>
              <a:gd name="connsiteY21" fmla="*/ 438150 h 621506"/>
              <a:gd name="connsiteX22" fmla="*/ 1208454 w 1213518"/>
              <a:gd name="connsiteY22" fmla="*/ 481012 h 621506"/>
              <a:gd name="connsiteX23" fmla="*/ 1170354 w 1213518"/>
              <a:gd name="connsiteY23" fmla="*/ 550068 h 621506"/>
              <a:gd name="connsiteX24" fmla="*/ 1198929 w 1213518"/>
              <a:gd name="connsiteY24" fmla="*/ 621506 h 621506"/>
              <a:gd name="connsiteX0" fmla="*/ 70879 w 1214180"/>
              <a:gd name="connsiteY0" fmla="*/ 0 h 621506"/>
              <a:gd name="connsiteX1" fmla="*/ 6585 w 1214180"/>
              <a:gd name="connsiteY1" fmla="*/ 45243 h 621506"/>
              <a:gd name="connsiteX2" fmla="*/ 6585 w 1214180"/>
              <a:gd name="connsiteY2" fmla="*/ 102393 h 621506"/>
              <a:gd name="connsiteX3" fmla="*/ 18491 w 1214180"/>
              <a:gd name="connsiteY3" fmla="*/ 166687 h 621506"/>
              <a:gd name="connsiteX4" fmla="*/ 6585 w 1214180"/>
              <a:gd name="connsiteY4" fmla="*/ 221456 h 621506"/>
              <a:gd name="connsiteX5" fmla="*/ 1823 w 1214180"/>
              <a:gd name="connsiteY5" fmla="*/ 278606 h 621506"/>
              <a:gd name="connsiteX6" fmla="*/ 37541 w 1214180"/>
              <a:gd name="connsiteY6" fmla="*/ 345280 h 621506"/>
              <a:gd name="connsiteX7" fmla="*/ 111360 w 1214180"/>
              <a:gd name="connsiteY7" fmla="*/ 366712 h 621506"/>
              <a:gd name="connsiteX8" fmla="*/ 225660 w 1214180"/>
              <a:gd name="connsiteY8" fmla="*/ 338137 h 621506"/>
              <a:gd name="connsiteX9" fmla="*/ 306623 w 1214180"/>
              <a:gd name="connsiteY9" fmla="*/ 345281 h 621506"/>
              <a:gd name="connsiteX10" fmla="*/ 359010 w 1214180"/>
              <a:gd name="connsiteY10" fmla="*/ 400050 h 621506"/>
              <a:gd name="connsiteX11" fmla="*/ 423304 w 1214180"/>
              <a:gd name="connsiteY11" fmla="*/ 457200 h 621506"/>
              <a:gd name="connsiteX12" fmla="*/ 511410 w 1214180"/>
              <a:gd name="connsiteY12" fmla="*/ 469106 h 621506"/>
              <a:gd name="connsiteX13" fmla="*/ 582848 w 1214180"/>
              <a:gd name="connsiteY13" fmla="*/ 431006 h 621506"/>
              <a:gd name="connsiteX14" fmla="*/ 656666 w 1214180"/>
              <a:gd name="connsiteY14" fmla="*/ 371475 h 621506"/>
              <a:gd name="connsiteX15" fmla="*/ 747154 w 1214180"/>
              <a:gd name="connsiteY15" fmla="*/ 366712 h 621506"/>
              <a:gd name="connsiteX16" fmla="*/ 832879 w 1214180"/>
              <a:gd name="connsiteY16" fmla="*/ 421481 h 621506"/>
              <a:gd name="connsiteX17" fmla="*/ 909079 w 1214180"/>
              <a:gd name="connsiteY17" fmla="*/ 442912 h 621506"/>
              <a:gd name="connsiteX18" fmla="*/ 999566 w 1214180"/>
              <a:gd name="connsiteY18" fmla="*/ 407193 h 621506"/>
              <a:gd name="connsiteX19" fmla="*/ 1061479 w 1214180"/>
              <a:gd name="connsiteY19" fmla="*/ 354806 h 621506"/>
              <a:gd name="connsiteX20" fmla="*/ 1166254 w 1214180"/>
              <a:gd name="connsiteY20" fmla="*/ 381000 h 621506"/>
              <a:gd name="connsiteX21" fmla="*/ 1209116 w 1214180"/>
              <a:gd name="connsiteY21" fmla="*/ 438150 h 621506"/>
              <a:gd name="connsiteX22" fmla="*/ 1209116 w 1214180"/>
              <a:gd name="connsiteY22" fmla="*/ 481012 h 621506"/>
              <a:gd name="connsiteX23" fmla="*/ 1171016 w 1214180"/>
              <a:gd name="connsiteY23" fmla="*/ 550068 h 621506"/>
              <a:gd name="connsiteX24" fmla="*/ 1199591 w 1214180"/>
              <a:gd name="connsiteY24" fmla="*/ 621506 h 621506"/>
              <a:gd name="connsiteX0" fmla="*/ 70879 w 1214180"/>
              <a:gd name="connsiteY0" fmla="*/ 0 h 621506"/>
              <a:gd name="connsiteX1" fmla="*/ 6585 w 1214180"/>
              <a:gd name="connsiteY1" fmla="*/ 45243 h 621506"/>
              <a:gd name="connsiteX2" fmla="*/ 6585 w 1214180"/>
              <a:gd name="connsiteY2" fmla="*/ 102393 h 621506"/>
              <a:gd name="connsiteX3" fmla="*/ 18491 w 1214180"/>
              <a:gd name="connsiteY3" fmla="*/ 166687 h 621506"/>
              <a:gd name="connsiteX4" fmla="*/ 6585 w 1214180"/>
              <a:gd name="connsiteY4" fmla="*/ 221456 h 621506"/>
              <a:gd name="connsiteX5" fmla="*/ 1823 w 1214180"/>
              <a:gd name="connsiteY5" fmla="*/ 278606 h 621506"/>
              <a:gd name="connsiteX6" fmla="*/ 37541 w 1214180"/>
              <a:gd name="connsiteY6" fmla="*/ 345280 h 621506"/>
              <a:gd name="connsiteX7" fmla="*/ 111360 w 1214180"/>
              <a:gd name="connsiteY7" fmla="*/ 366712 h 621506"/>
              <a:gd name="connsiteX8" fmla="*/ 225660 w 1214180"/>
              <a:gd name="connsiteY8" fmla="*/ 338137 h 621506"/>
              <a:gd name="connsiteX9" fmla="*/ 306623 w 1214180"/>
              <a:gd name="connsiteY9" fmla="*/ 345281 h 621506"/>
              <a:gd name="connsiteX10" fmla="*/ 359010 w 1214180"/>
              <a:gd name="connsiteY10" fmla="*/ 400050 h 621506"/>
              <a:gd name="connsiteX11" fmla="*/ 423304 w 1214180"/>
              <a:gd name="connsiteY11" fmla="*/ 457200 h 621506"/>
              <a:gd name="connsiteX12" fmla="*/ 511410 w 1214180"/>
              <a:gd name="connsiteY12" fmla="*/ 473868 h 621506"/>
              <a:gd name="connsiteX13" fmla="*/ 582848 w 1214180"/>
              <a:gd name="connsiteY13" fmla="*/ 431006 h 621506"/>
              <a:gd name="connsiteX14" fmla="*/ 656666 w 1214180"/>
              <a:gd name="connsiteY14" fmla="*/ 371475 h 621506"/>
              <a:gd name="connsiteX15" fmla="*/ 747154 w 1214180"/>
              <a:gd name="connsiteY15" fmla="*/ 366712 h 621506"/>
              <a:gd name="connsiteX16" fmla="*/ 832879 w 1214180"/>
              <a:gd name="connsiteY16" fmla="*/ 421481 h 621506"/>
              <a:gd name="connsiteX17" fmla="*/ 909079 w 1214180"/>
              <a:gd name="connsiteY17" fmla="*/ 442912 h 621506"/>
              <a:gd name="connsiteX18" fmla="*/ 999566 w 1214180"/>
              <a:gd name="connsiteY18" fmla="*/ 407193 h 621506"/>
              <a:gd name="connsiteX19" fmla="*/ 1061479 w 1214180"/>
              <a:gd name="connsiteY19" fmla="*/ 354806 h 621506"/>
              <a:gd name="connsiteX20" fmla="*/ 1166254 w 1214180"/>
              <a:gd name="connsiteY20" fmla="*/ 381000 h 621506"/>
              <a:gd name="connsiteX21" fmla="*/ 1209116 w 1214180"/>
              <a:gd name="connsiteY21" fmla="*/ 438150 h 621506"/>
              <a:gd name="connsiteX22" fmla="*/ 1209116 w 1214180"/>
              <a:gd name="connsiteY22" fmla="*/ 481012 h 621506"/>
              <a:gd name="connsiteX23" fmla="*/ 1171016 w 1214180"/>
              <a:gd name="connsiteY23" fmla="*/ 550068 h 621506"/>
              <a:gd name="connsiteX24" fmla="*/ 1199591 w 1214180"/>
              <a:gd name="connsiteY24" fmla="*/ 621506 h 621506"/>
              <a:gd name="connsiteX0" fmla="*/ 70879 w 1214180"/>
              <a:gd name="connsiteY0" fmla="*/ 0 h 621506"/>
              <a:gd name="connsiteX1" fmla="*/ 6585 w 1214180"/>
              <a:gd name="connsiteY1" fmla="*/ 45243 h 621506"/>
              <a:gd name="connsiteX2" fmla="*/ 6585 w 1214180"/>
              <a:gd name="connsiteY2" fmla="*/ 102393 h 621506"/>
              <a:gd name="connsiteX3" fmla="*/ 18491 w 1214180"/>
              <a:gd name="connsiteY3" fmla="*/ 166687 h 621506"/>
              <a:gd name="connsiteX4" fmla="*/ 6585 w 1214180"/>
              <a:gd name="connsiteY4" fmla="*/ 221456 h 621506"/>
              <a:gd name="connsiteX5" fmla="*/ 1823 w 1214180"/>
              <a:gd name="connsiteY5" fmla="*/ 278606 h 621506"/>
              <a:gd name="connsiteX6" fmla="*/ 37541 w 1214180"/>
              <a:gd name="connsiteY6" fmla="*/ 345280 h 621506"/>
              <a:gd name="connsiteX7" fmla="*/ 111360 w 1214180"/>
              <a:gd name="connsiteY7" fmla="*/ 366712 h 621506"/>
              <a:gd name="connsiteX8" fmla="*/ 225660 w 1214180"/>
              <a:gd name="connsiteY8" fmla="*/ 338137 h 621506"/>
              <a:gd name="connsiteX9" fmla="*/ 306623 w 1214180"/>
              <a:gd name="connsiteY9" fmla="*/ 345281 h 621506"/>
              <a:gd name="connsiteX10" fmla="*/ 359010 w 1214180"/>
              <a:gd name="connsiteY10" fmla="*/ 400050 h 621506"/>
              <a:gd name="connsiteX11" fmla="*/ 428066 w 1214180"/>
              <a:gd name="connsiteY11" fmla="*/ 457200 h 621506"/>
              <a:gd name="connsiteX12" fmla="*/ 511410 w 1214180"/>
              <a:gd name="connsiteY12" fmla="*/ 473868 h 621506"/>
              <a:gd name="connsiteX13" fmla="*/ 582848 w 1214180"/>
              <a:gd name="connsiteY13" fmla="*/ 431006 h 621506"/>
              <a:gd name="connsiteX14" fmla="*/ 656666 w 1214180"/>
              <a:gd name="connsiteY14" fmla="*/ 371475 h 621506"/>
              <a:gd name="connsiteX15" fmla="*/ 747154 w 1214180"/>
              <a:gd name="connsiteY15" fmla="*/ 366712 h 621506"/>
              <a:gd name="connsiteX16" fmla="*/ 832879 w 1214180"/>
              <a:gd name="connsiteY16" fmla="*/ 421481 h 621506"/>
              <a:gd name="connsiteX17" fmla="*/ 909079 w 1214180"/>
              <a:gd name="connsiteY17" fmla="*/ 442912 h 621506"/>
              <a:gd name="connsiteX18" fmla="*/ 999566 w 1214180"/>
              <a:gd name="connsiteY18" fmla="*/ 407193 h 621506"/>
              <a:gd name="connsiteX19" fmla="*/ 1061479 w 1214180"/>
              <a:gd name="connsiteY19" fmla="*/ 354806 h 621506"/>
              <a:gd name="connsiteX20" fmla="*/ 1166254 w 1214180"/>
              <a:gd name="connsiteY20" fmla="*/ 381000 h 621506"/>
              <a:gd name="connsiteX21" fmla="*/ 1209116 w 1214180"/>
              <a:gd name="connsiteY21" fmla="*/ 438150 h 621506"/>
              <a:gd name="connsiteX22" fmla="*/ 1209116 w 1214180"/>
              <a:gd name="connsiteY22" fmla="*/ 481012 h 621506"/>
              <a:gd name="connsiteX23" fmla="*/ 1171016 w 1214180"/>
              <a:gd name="connsiteY23" fmla="*/ 550068 h 621506"/>
              <a:gd name="connsiteX24" fmla="*/ 1199591 w 1214180"/>
              <a:gd name="connsiteY24" fmla="*/ 621506 h 621506"/>
              <a:gd name="connsiteX0" fmla="*/ 70879 w 1214180"/>
              <a:gd name="connsiteY0" fmla="*/ 0 h 621506"/>
              <a:gd name="connsiteX1" fmla="*/ 6585 w 1214180"/>
              <a:gd name="connsiteY1" fmla="*/ 45243 h 621506"/>
              <a:gd name="connsiteX2" fmla="*/ 6585 w 1214180"/>
              <a:gd name="connsiteY2" fmla="*/ 102393 h 621506"/>
              <a:gd name="connsiteX3" fmla="*/ 18491 w 1214180"/>
              <a:gd name="connsiteY3" fmla="*/ 166687 h 621506"/>
              <a:gd name="connsiteX4" fmla="*/ 6585 w 1214180"/>
              <a:gd name="connsiteY4" fmla="*/ 221456 h 621506"/>
              <a:gd name="connsiteX5" fmla="*/ 1823 w 1214180"/>
              <a:gd name="connsiteY5" fmla="*/ 278606 h 621506"/>
              <a:gd name="connsiteX6" fmla="*/ 37541 w 1214180"/>
              <a:gd name="connsiteY6" fmla="*/ 345280 h 621506"/>
              <a:gd name="connsiteX7" fmla="*/ 111360 w 1214180"/>
              <a:gd name="connsiteY7" fmla="*/ 366712 h 621506"/>
              <a:gd name="connsiteX8" fmla="*/ 225660 w 1214180"/>
              <a:gd name="connsiteY8" fmla="*/ 338137 h 621506"/>
              <a:gd name="connsiteX9" fmla="*/ 304242 w 1214180"/>
              <a:gd name="connsiteY9" fmla="*/ 347662 h 621506"/>
              <a:gd name="connsiteX10" fmla="*/ 359010 w 1214180"/>
              <a:gd name="connsiteY10" fmla="*/ 400050 h 621506"/>
              <a:gd name="connsiteX11" fmla="*/ 428066 w 1214180"/>
              <a:gd name="connsiteY11" fmla="*/ 457200 h 621506"/>
              <a:gd name="connsiteX12" fmla="*/ 511410 w 1214180"/>
              <a:gd name="connsiteY12" fmla="*/ 473868 h 621506"/>
              <a:gd name="connsiteX13" fmla="*/ 582848 w 1214180"/>
              <a:gd name="connsiteY13" fmla="*/ 431006 h 621506"/>
              <a:gd name="connsiteX14" fmla="*/ 656666 w 1214180"/>
              <a:gd name="connsiteY14" fmla="*/ 371475 h 621506"/>
              <a:gd name="connsiteX15" fmla="*/ 747154 w 1214180"/>
              <a:gd name="connsiteY15" fmla="*/ 366712 h 621506"/>
              <a:gd name="connsiteX16" fmla="*/ 832879 w 1214180"/>
              <a:gd name="connsiteY16" fmla="*/ 421481 h 621506"/>
              <a:gd name="connsiteX17" fmla="*/ 909079 w 1214180"/>
              <a:gd name="connsiteY17" fmla="*/ 442912 h 621506"/>
              <a:gd name="connsiteX18" fmla="*/ 999566 w 1214180"/>
              <a:gd name="connsiteY18" fmla="*/ 407193 h 621506"/>
              <a:gd name="connsiteX19" fmla="*/ 1061479 w 1214180"/>
              <a:gd name="connsiteY19" fmla="*/ 354806 h 621506"/>
              <a:gd name="connsiteX20" fmla="*/ 1166254 w 1214180"/>
              <a:gd name="connsiteY20" fmla="*/ 381000 h 621506"/>
              <a:gd name="connsiteX21" fmla="*/ 1209116 w 1214180"/>
              <a:gd name="connsiteY21" fmla="*/ 438150 h 621506"/>
              <a:gd name="connsiteX22" fmla="*/ 1209116 w 1214180"/>
              <a:gd name="connsiteY22" fmla="*/ 481012 h 621506"/>
              <a:gd name="connsiteX23" fmla="*/ 1171016 w 1214180"/>
              <a:gd name="connsiteY23" fmla="*/ 550068 h 621506"/>
              <a:gd name="connsiteX24" fmla="*/ 1199591 w 1214180"/>
              <a:gd name="connsiteY24" fmla="*/ 621506 h 621506"/>
              <a:gd name="connsiteX0" fmla="*/ 70879 w 1214180"/>
              <a:gd name="connsiteY0" fmla="*/ 0 h 621506"/>
              <a:gd name="connsiteX1" fmla="*/ 6585 w 1214180"/>
              <a:gd name="connsiteY1" fmla="*/ 45243 h 621506"/>
              <a:gd name="connsiteX2" fmla="*/ 6585 w 1214180"/>
              <a:gd name="connsiteY2" fmla="*/ 102393 h 621506"/>
              <a:gd name="connsiteX3" fmla="*/ 18491 w 1214180"/>
              <a:gd name="connsiteY3" fmla="*/ 166687 h 621506"/>
              <a:gd name="connsiteX4" fmla="*/ 6585 w 1214180"/>
              <a:gd name="connsiteY4" fmla="*/ 221456 h 621506"/>
              <a:gd name="connsiteX5" fmla="*/ 1823 w 1214180"/>
              <a:gd name="connsiteY5" fmla="*/ 278606 h 621506"/>
              <a:gd name="connsiteX6" fmla="*/ 37541 w 1214180"/>
              <a:gd name="connsiteY6" fmla="*/ 345280 h 621506"/>
              <a:gd name="connsiteX7" fmla="*/ 111360 w 1214180"/>
              <a:gd name="connsiteY7" fmla="*/ 366712 h 621506"/>
              <a:gd name="connsiteX8" fmla="*/ 225660 w 1214180"/>
              <a:gd name="connsiteY8" fmla="*/ 338137 h 621506"/>
              <a:gd name="connsiteX9" fmla="*/ 304242 w 1214180"/>
              <a:gd name="connsiteY9" fmla="*/ 347662 h 621506"/>
              <a:gd name="connsiteX10" fmla="*/ 359010 w 1214180"/>
              <a:gd name="connsiteY10" fmla="*/ 400050 h 621506"/>
              <a:gd name="connsiteX11" fmla="*/ 428066 w 1214180"/>
              <a:gd name="connsiteY11" fmla="*/ 457200 h 621506"/>
              <a:gd name="connsiteX12" fmla="*/ 513791 w 1214180"/>
              <a:gd name="connsiteY12" fmla="*/ 469106 h 621506"/>
              <a:gd name="connsiteX13" fmla="*/ 582848 w 1214180"/>
              <a:gd name="connsiteY13" fmla="*/ 431006 h 621506"/>
              <a:gd name="connsiteX14" fmla="*/ 656666 w 1214180"/>
              <a:gd name="connsiteY14" fmla="*/ 371475 h 621506"/>
              <a:gd name="connsiteX15" fmla="*/ 747154 w 1214180"/>
              <a:gd name="connsiteY15" fmla="*/ 366712 h 621506"/>
              <a:gd name="connsiteX16" fmla="*/ 832879 w 1214180"/>
              <a:gd name="connsiteY16" fmla="*/ 421481 h 621506"/>
              <a:gd name="connsiteX17" fmla="*/ 909079 w 1214180"/>
              <a:gd name="connsiteY17" fmla="*/ 442912 h 621506"/>
              <a:gd name="connsiteX18" fmla="*/ 999566 w 1214180"/>
              <a:gd name="connsiteY18" fmla="*/ 407193 h 621506"/>
              <a:gd name="connsiteX19" fmla="*/ 1061479 w 1214180"/>
              <a:gd name="connsiteY19" fmla="*/ 354806 h 621506"/>
              <a:gd name="connsiteX20" fmla="*/ 1166254 w 1214180"/>
              <a:gd name="connsiteY20" fmla="*/ 381000 h 621506"/>
              <a:gd name="connsiteX21" fmla="*/ 1209116 w 1214180"/>
              <a:gd name="connsiteY21" fmla="*/ 438150 h 621506"/>
              <a:gd name="connsiteX22" fmla="*/ 1209116 w 1214180"/>
              <a:gd name="connsiteY22" fmla="*/ 481012 h 621506"/>
              <a:gd name="connsiteX23" fmla="*/ 1171016 w 1214180"/>
              <a:gd name="connsiteY23" fmla="*/ 550068 h 621506"/>
              <a:gd name="connsiteX24" fmla="*/ 1199591 w 1214180"/>
              <a:gd name="connsiteY24" fmla="*/ 621506 h 621506"/>
              <a:gd name="connsiteX0" fmla="*/ 70879 w 1214180"/>
              <a:gd name="connsiteY0" fmla="*/ 0 h 621506"/>
              <a:gd name="connsiteX1" fmla="*/ 6585 w 1214180"/>
              <a:gd name="connsiteY1" fmla="*/ 45243 h 621506"/>
              <a:gd name="connsiteX2" fmla="*/ 6585 w 1214180"/>
              <a:gd name="connsiteY2" fmla="*/ 102393 h 621506"/>
              <a:gd name="connsiteX3" fmla="*/ 18491 w 1214180"/>
              <a:gd name="connsiteY3" fmla="*/ 166687 h 621506"/>
              <a:gd name="connsiteX4" fmla="*/ 6585 w 1214180"/>
              <a:gd name="connsiteY4" fmla="*/ 221456 h 621506"/>
              <a:gd name="connsiteX5" fmla="*/ 1823 w 1214180"/>
              <a:gd name="connsiteY5" fmla="*/ 278606 h 621506"/>
              <a:gd name="connsiteX6" fmla="*/ 37541 w 1214180"/>
              <a:gd name="connsiteY6" fmla="*/ 345280 h 621506"/>
              <a:gd name="connsiteX7" fmla="*/ 111360 w 1214180"/>
              <a:gd name="connsiteY7" fmla="*/ 366712 h 621506"/>
              <a:gd name="connsiteX8" fmla="*/ 225660 w 1214180"/>
              <a:gd name="connsiteY8" fmla="*/ 338137 h 621506"/>
              <a:gd name="connsiteX9" fmla="*/ 304242 w 1214180"/>
              <a:gd name="connsiteY9" fmla="*/ 347662 h 621506"/>
              <a:gd name="connsiteX10" fmla="*/ 359010 w 1214180"/>
              <a:gd name="connsiteY10" fmla="*/ 400050 h 621506"/>
              <a:gd name="connsiteX11" fmla="*/ 428066 w 1214180"/>
              <a:gd name="connsiteY11" fmla="*/ 457200 h 621506"/>
              <a:gd name="connsiteX12" fmla="*/ 513791 w 1214180"/>
              <a:gd name="connsiteY12" fmla="*/ 469106 h 621506"/>
              <a:gd name="connsiteX13" fmla="*/ 582848 w 1214180"/>
              <a:gd name="connsiteY13" fmla="*/ 431006 h 621506"/>
              <a:gd name="connsiteX14" fmla="*/ 656666 w 1214180"/>
              <a:gd name="connsiteY14" fmla="*/ 371475 h 621506"/>
              <a:gd name="connsiteX15" fmla="*/ 747154 w 1214180"/>
              <a:gd name="connsiteY15" fmla="*/ 366712 h 621506"/>
              <a:gd name="connsiteX16" fmla="*/ 832879 w 1214180"/>
              <a:gd name="connsiteY16" fmla="*/ 421481 h 621506"/>
              <a:gd name="connsiteX17" fmla="*/ 913841 w 1214180"/>
              <a:gd name="connsiteY17" fmla="*/ 438149 h 621506"/>
              <a:gd name="connsiteX18" fmla="*/ 999566 w 1214180"/>
              <a:gd name="connsiteY18" fmla="*/ 407193 h 621506"/>
              <a:gd name="connsiteX19" fmla="*/ 1061479 w 1214180"/>
              <a:gd name="connsiteY19" fmla="*/ 354806 h 621506"/>
              <a:gd name="connsiteX20" fmla="*/ 1166254 w 1214180"/>
              <a:gd name="connsiteY20" fmla="*/ 381000 h 621506"/>
              <a:gd name="connsiteX21" fmla="*/ 1209116 w 1214180"/>
              <a:gd name="connsiteY21" fmla="*/ 438150 h 621506"/>
              <a:gd name="connsiteX22" fmla="*/ 1209116 w 1214180"/>
              <a:gd name="connsiteY22" fmla="*/ 481012 h 621506"/>
              <a:gd name="connsiteX23" fmla="*/ 1171016 w 1214180"/>
              <a:gd name="connsiteY23" fmla="*/ 550068 h 621506"/>
              <a:gd name="connsiteX24" fmla="*/ 1199591 w 1214180"/>
              <a:gd name="connsiteY24" fmla="*/ 621506 h 621506"/>
              <a:gd name="connsiteX0" fmla="*/ 70879 w 1214180"/>
              <a:gd name="connsiteY0" fmla="*/ 0 h 621506"/>
              <a:gd name="connsiteX1" fmla="*/ 6585 w 1214180"/>
              <a:gd name="connsiteY1" fmla="*/ 45243 h 621506"/>
              <a:gd name="connsiteX2" fmla="*/ 6585 w 1214180"/>
              <a:gd name="connsiteY2" fmla="*/ 102393 h 621506"/>
              <a:gd name="connsiteX3" fmla="*/ 18491 w 1214180"/>
              <a:gd name="connsiteY3" fmla="*/ 166687 h 621506"/>
              <a:gd name="connsiteX4" fmla="*/ 6585 w 1214180"/>
              <a:gd name="connsiteY4" fmla="*/ 221456 h 621506"/>
              <a:gd name="connsiteX5" fmla="*/ 1823 w 1214180"/>
              <a:gd name="connsiteY5" fmla="*/ 278606 h 621506"/>
              <a:gd name="connsiteX6" fmla="*/ 37541 w 1214180"/>
              <a:gd name="connsiteY6" fmla="*/ 345280 h 621506"/>
              <a:gd name="connsiteX7" fmla="*/ 111360 w 1214180"/>
              <a:gd name="connsiteY7" fmla="*/ 366712 h 621506"/>
              <a:gd name="connsiteX8" fmla="*/ 225660 w 1214180"/>
              <a:gd name="connsiteY8" fmla="*/ 338137 h 621506"/>
              <a:gd name="connsiteX9" fmla="*/ 304242 w 1214180"/>
              <a:gd name="connsiteY9" fmla="*/ 347662 h 621506"/>
              <a:gd name="connsiteX10" fmla="*/ 359010 w 1214180"/>
              <a:gd name="connsiteY10" fmla="*/ 400050 h 621506"/>
              <a:gd name="connsiteX11" fmla="*/ 428066 w 1214180"/>
              <a:gd name="connsiteY11" fmla="*/ 457200 h 621506"/>
              <a:gd name="connsiteX12" fmla="*/ 513791 w 1214180"/>
              <a:gd name="connsiteY12" fmla="*/ 469106 h 621506"/>
              <a:gd name="connsiteX13" fmla="*/ 582848 w 1214180"/>
              <a:gd name="connsiteY13" fmla="*/ 431006 h 621506"/>
              <a:gd name="connsiteX14" fmla="*/ 656666 w 1214180"/>
              <a:gd name="connsiteY14" fmla="*/ 371475 h 621506"/>
              <a:gd name="connsiteX15" fmla="*/ 747154 w 1214180"/>
              <a:gd name="connsiteY15" fmla="*/ 366712 h 621506"/>
              <a:gd name="connsiteX16" fmla="*/ 832879 w 1214180"/>
              <a:gd name="connsiteY16" fmla="*/ 421481 h 621506"/>
              <a:gd name="connsiteX17" fmla="*/ 913841 w 1214180"/>
              <a:gd name="connsiteY17" fmla="*/ 438149 h 621506"/>
              <a:gd name="connsiteX18" fmla="*/ 999566 w 1214180"/>
              <a:gd name="connsiteY18" fmla="*/ 407193 h 621506"/>
              <a:gd name="connsiteX19" fmla="*/ 1068622 w 1214180"/>
              <a:gd name="connsiteY19" fmla="*/ 361949 h 621506"/>
              <a:gd name="connsiteX20" fmla="*/ 1166254 w 1214180"/>
              <a:gd name="connsiteY20" fmla="*/ 381000 h 621506"/>
              <a:gd name="connsiteX21" fmla="*/ 1209116 w 1214180"/>
              <a:gd name="connsiteY21" fmla="*/ 438150 h 621506"/>
              <a:gd name="connsiteX22" fmla="*/ 1209116 w 1214180"/>
              <a:gd name="connsiteY22" fmla="*/ 481012 h 621506"/>
              <a:gd name="connsiteX23" fmla="*/ 1171016 w 1214180"/>
              <a:gd name="connsiteY23" fmla="*/ 550068 h 621506"/>
              <a:gd name="connsiteX24" fmla="*/ 1199591 w 1214180"/>
              <a:gd name="connsiteY24" fmla="*/ 621506 h 621506"/>
              <a:gd name="connsiteX0" fmla="*/ 70879 w 1214334"/>
              <a:gd name="connsiteY0" fmla="*/ 0 h 621506"/>
              <a:gd name="connsiteX1" fmla="*/ 6585 w 1214334"/>
              <a:gd name="connsiteY1" fmla="*/ 45243 h 621506"/>
              <a:gd name="connsiteX2" fmla="*/ 6585 w 1214334"/>
              <a:gd name="connsiteY2" fmla="*/ 102393 h 621506"/>
              <a:gd name="connsiteX3" fmla="*/ 18491 w 1214334"/>
              <a:gd name="connsiteY3" fmla="*/ 166687 h 621506"/>
              <a:gd name="connsiteX4" fmla="*/ 6585 w 1214334"/>
              <a:gd name="connsiteY4" fmla="*/ 221456 h 621506"/>
              <a:gd name="connsiteX5" fmla="*/ 1823 w 1214334"/>
              <a:gd name="connsiteY5" fmla="*/ 278606 h 621506"/>
              <a:gd name="connsiteX6" fmla="*/ 37541 w 1214334"/>
              <a:gd name="connsiteY6" fmla="*/ 345280 h 621506"/>
              <a:gd name="connsiteX7" fmla="*/ 111360 w 1214334"/>
              <a:gd name="connsiteY7" fmla="*/ 366712 h 621506"/>
              <a:gd name="connsiteX8" fmla="*/ 225660 w 1214334"/>
              <a:gd name="connsiteY8" fmla="*/ 338137 h 621506"/>
              <a:gd name="connsiteX9" fmla="*/ 304242 w 1214334"/>
              <a:gd name="connsiteY9" fmla="*/ 347662 h 621506"/>
              <a:gd name="connsiteX10" fmla="*/ 359010 w 1214334"/>
              <a:gd name="connsiteY10" fmla="*/ 400050 h 621506"/>
              <a:gd name="connsiteX11" fmla="*/ 428066 w 1214334"/>
              <a:gd name="connsiteY11" fmla="*/ 457200 h 621506"/>
              <a:gd name="connsiteX12" fmla="*/ 513791 w 1214334"/>
              <a:gd name="connsiteY12" fmla="*/ 469106 h 621506"/>
              <a:gd name="connsiteX13" fmla="*/ 582848 w 1214334"/>
              <a:gd name="connsiteY13" fmla="*/ 431006 h 621506"/>
              <a:gd name="connsiteX14" fmla="*/ 656666 w 1214334"/>
              <a:gd name="connsiteY14" fmla="*/ 371475 h 621506"/>
              <a:gd name="connsiteX15" fmla="*/ 747154 w 1214334"/>
              <a:gd name="connsiteY15" fmla="*/ 366712 h 621506"/>
              <a:gd name="connsiteX16" fmla="*/ 832879 w 1214334"/>
              <a:gd name="connsiteY16" fmla="*/ 421481 h 621506"/>
              <a:gd name="connsiteX17" fmla="*/ 913841 w 1214334"/>
              <a:gd name="connsiteY17" fmla="*/ 438149 h 621506"/>
              <a:gd name="connsiteX18" fmla="*/ 999566 w 1214334"/>
              <a:gd name="connsiteY18" fmla="*/ 407193 h 621506"/>
              <a:gd name="connsiteX19" fmla="*/ 1068622 w 1214334"/>
              <a:gd name="connsiteY19" fmla="*/ 361949 h 621506"/>
              <a:gd name="connsiteX20" fmla="*/ 1163873 w 1214334"/>
              <a:gd name="connsiteY20" fmla="*/ 373856 h 621506"/>
              <a:gd name="connsiteX21" fmla="*/ 1209116 w 1214334"/>
              <a:gd name="connsiteY21" fmla="*/ 438150 h 621506"/>
              <a:gd name="connsiteX22" fmla="*/ 1209116 w 1214334"/>
              <a:gd name="connsiteY22" fmla="*/ 481012 h 621506"/>
              <a:gd name="connsiteX23" fmla="*/ 1171016 w 1214334"/>
              <a:gd name="connsiteY23" fmla="*/ 550068 h 621506"/>
              <a:gd name="connsiteX24" fmla="*/ 1199591 w 1214334"/>
              <a:gd name="connsiteY24" fmla="*/ 621506 h 621506"/>
              <a:gd name="connsiteX0" fmla="*/ 70879 w 1214334"/>
              <a:gd name="connsiteY0" fmla="*/ 0 h 621506"/>
              <a:gd name="connsiteX1" fmla="*/ 6585 w 1214334"/>
              <a:gd name="connsiteY1" fmla="*/ 45243 h 621506"/>
              <a:gd name="connsiteX2" fmla="*/ 6585 w 1214334"/>
              <a:gd name="connsiteY2" fmla="*/ 102393 h 621506"/>
              <a:gd name="connsiteX3" fmla="*/ 18491 w 1214334"/>
              <a:gd name="connsiteY3" fmla="*/ 166687 h 621506"/>
              <a:gd name="connsiteX4" fmla="*/ 6585 w 1214334"/>
              <a:gd name="connsiteY4" fmla="*/ 221456 h 621506"/>
              <a:gd name="connsiteX5" fmla="*/ 1823 w 1214334"/>
              <a:gd name="connsiteY5" fmla="*/ 278606 h 621506"/>
              <a:gd name="connsiteX6" fmla="*/ 37541 w 1214334"/>
              <a:gd name="connsiteY6" fmla="*/ 345280 h 621506"/>
              <a:gd name="connsiteX7" fmla="*/ 111360 w 1214334"/>
              <a:gd name="connsiteY7" fmla="*/ 366712 h 621506"/>
              <a:gd name="connsiteX8" fmla="*/ 225660 w 1214334"/>
              <a:gd name="connsiteY8" fmla="*/ 338137 h 621506"/>
              <a:gd name="connsiteX9" fmla="*/ 304242 w 1214334"/>
              <a:gd name="connsiteY9" fmla="*/ 347662 h 621506"/>
              <a:gd name="connsiteX10" fmla="*/ 359010 w 1214334"/>
              <a:gd name="connsiteY10" fmla="*/ 400050 h 621506"/>
              <a:gd name="connsiteX11" fmla="*/ 428066 w 1214334"/>
              <a:gd name="connsiteY11" fmla="*/ 457200 h 621506"/>
              <a:gd name="connsiteX12" fmla="*/ 513791 w 1214334"/>
              <a:gd name="connsiteY12" fmla="*/ 469106 h 621506"/>
              <a:gd name="connsiteX13" fmla="*/ 582848 w 1214334"/>
              <a:gd name="connsiteY13" fmla="*/ 431006 h 621506"/>
              <a:gd name="connsiteX14" fmla="*/ 656666 w 1214334"/>
              <a:gd name="connsiteY14" fmla="*/ 371475 h 621506"/>
              <a:gd name="connsiteX15" fmla="*/ 747154 w 1214334"/>
              <a:gd name="connsiteY15" fmla="*/ 366712 h 621506"/>
              <a:gd name="connsiteX16" fmla="*/ 832879 w 1214334"/>
              <a:gd name="connsiteY16" fmla="*/ 421481 h 621506"/>
              <a:gd name="connsiteX17" fmla="*/ 913841 w 1214334"/>
              <a:gd name="connsiteY17" fmla="*/ 438149 h 621506"/>
              <a:gd name="connsiteX18" fmla="*/ 999566 w 1214334"/>
              <a:gd name="connsiteY18" fmla="*/ 407193 h 621506"/>
              <a:gd name="connsiteX19" fmla="*/ 1071003 w 1214334"/>
              <a:gd name="connsiteY19" fmla="*/ 364330 h 621506"/>
              <a:gd name="connsiteX20" fmla="*/ 1163873 w 1214334"/>
              <a:gd name="connsiteY20" fmla="*/ 373856 h 621506"/>
              <a:gd name="connsiteX21" fmla="*/ 1209116 w 1214334"/>
              <a:gd name="connsiteY21" fmla="*/ 438150 h 621506"/>
              <a:gd name="connsiteX22" fmla="*/ 1209116 w 1214334"/>
              <a:gd name="connsiteY22" fmla="*/ 481012 h 621506"/>
              <a:gd name="connsiteX23" fmla="*/ 1171016 w 1214334"/>
              <a:gd name="connsiteY23" fmla="*/ 550068 h 621506"/>
              <a:gd name="connsiteX24" fmla="*/ 1199591 w 1214334"/>
              <a:gd name="connsiteY24" fmla="*/ 621506 h 621506"/>
              <a:gd name="connsiteX0" fmla="*/ 75642 w 1214334"/>
              <a:gd name="connsiteY0" fmla="*/ 0 h 621506"/>
              <a:gd name="connsiteX1" fmla="*/ 6585 w 1214334"/>
              <a:gd name="connsiteY1" fmla="*/ 45243 h 621506"/>
              <a:gd name="connsiteX2" fmla="*/ 6585 w 1214334"/>
              <a:gd name="connsiteY2" fmla="*/ 102393 h 621506"/>
              <a:gd name="connsiteX3" fmla="*/ 18491 w 1214334"/>
              <a:gd name="connsiteY3" fmla="*/ 166687 h 621506"/>
              <a:gd name="connsiteX4" fmla="*/ 6585 w 1214334"/>
              <a:gd name="connsiteY4" fmla="*/ 221456 h 621506"/>
              <a:gd name="connsiteX5" fmla="*/ 1823 w 1214334"/>
              <a:gd name="connsiteY5" fmla="*/ 278606 h 621506"/>
              <a:gd name="connsiteX6" fmla="*/ 37541 w 1214334"/>
              <a:gd name="connsiteY6" fmla="*/ 345280 h 621506"/>
              <a:gd name="connsiteX7" fmla="*/ 111360 w 1214334"/>
              <a:gd name="connsiteY7" fmla="*/ 366712 h 621506"/>
              <a:gd name="connsiteX8" fmla="*/ 225660 w 1214334"/>
              <a:gd name="connsiteY8" fmla="*/ 338137 h 621506"/>
              <a:gd name="connsiteX9" fmla="*/ 304242 w 1214334"/>
              <a:gd name="connsiteY9" fmla="*/ 347662 h 621506"/>
              <a:gd name="connsiteX10" fmla="*/ 359010 w 1214334"/>
              <a:gd name="connsiteY10" fmla="*/ 400050 h 621506"/>
              <a:gd name="connsiteX11" fmla="*/ 428066 w 1214334"/>
              <a:gd name="connsiteY11" fmla="*/ 457200 h 621506"/>
              <a:gd name="connsiteX12" fmla="*/ 513791 w 1214334"/>
              <a:gd name="connsiteY12" fmla="*/ 469106 h 621506"/>
              <a:gd name="connsiteX13" fmla="*/ 582848 w 1214334"/>
              <a:gd name="connsiteY13" fmla="*/ 431006 h 621506"/>
              <a:gd name="connsiteX14" fmla="*/ 656666 w 1214334"/>
              <a:gd name="connsiteY14" fmla="*/ 371475 h 621506"/>
              <a:gd name="connsiteX15" fmla="*/ 747154 w 1214334"/>
              <a:gd name="connsiteY15" fmla="*/ 366712 h 621506"/>
              <a:gd name="connsiteX16" fmla="*/ 832879 w 1214334"/>
              <a:gd name="connsiteY16" fmla="*/ 421481 h 621506"/>
              <a:gd name="connsiteX17" fmla="*/ 913841 w 1214334"/>
              <a:gd name="connsiteY17" fmla="*/ 438149 h 621506"/>
              <a:gd name="connsiteX18" fmla="*/ 999566 w 1214334"/>
              <a:gd name="connsiteY18" fmla="*/ 407193 h 621506"/>
              <a:gd name="connsiteX19" fmla="*/ 1071003 w 1214334"/>
              <a:gd name="connsiteY19" fmla="*/ 364330 h 621506"/>
              <a:gd name="connsiteX20" fmla="*/ 1163873 w 1214334"/>
              <a:gd name="connsiteY20" fmla="*/ 373856 h 621506"/>
              <a:gd name="connsiteX21" fmla="*/ 1209116 w 1214334"/>
              <a:gd name="connsiteY21" fmla="*/ 438150 h 621506"/>
              <a:gd name="connsiteX22" fmla="*/ 1209116 w 1214334"/>
              <a:gd name="connsiteY22" fmla="*/ 481012 h 621506"/>
              <a:gd name="connsiteX23" fmla="*/ 1171016 w 1214334"/>
              <a:gd name="connsiteY23" fmla="*/ 550068 h 621506"/>
              <a:gd name="connsiteX24" fmla="*/ 1199591 w 1214334"/>
              <a:gd name="connsiteY24" fmla="*/ 621506 h 621506"/>
              <a:gd name="connsiteX0" fmla="*/ 75642 w 1214334"/>
              <a:gd name="connsiteY0" fmla="*/ 0 h 623887"/>
              <a:gd name="connsiteX1" fmla="*/ 6585 w 1214334"/>
              <a:gd name="connsiteY1" fmla="*/ 45243 h 623887"/>
              <a:gd name="connsiteX2" fmla="*/ 6585 w 1214334"/>
              <a:gd name="connsiteY2" fmla="*/ 102393 h 623887"/>
              <a:gd name="connsiteX3" fmla="*/ 18491 w 1214334"/>
              <a:gd name="connsiteY3" fmla="*/ 166687 h 623887"/>
              <a:gd name="connsiteX4" fmla="*/ 6585 w 1214334"/>
              <a:gd name="connsiteY4" fmla="*/ 221456 h 623887"/>
              <a:gd name="connsiteX5" fmla="*/ 1823 w 1214334"/>
              <a:gd name="connsiteY5" fmla="*/ 278606 h 623887"/>
              <a:gd name="connsiteX6" fmla="*/ 37541 w 1214334"/>
              <a:gd name="connsiteY6" fmla="*/ 345280 h 623887"/>
              <a:gd name="connsiteX7" fmla="*/ 111360 w 1214334"/>
              <a:gd name="connsiteY7" fmla="*/ 366712 h 623887"/>
              <a:gd name="connsiteX8" fmla="*/ 225660 w 1214334"/>
              <a:gd name="connsiteY8" fmla="*/ 338137 h 623887"/>
              <a:gd name="connsiteX9" fmla="*/ 304242 w 1214334"/>
              <a:gd name="connsiteY9" fmla="*/ 347662 h 623887"/>
              <a:gd name="connsiteX10" fmla="*/ 359010 w 1214334"/>
              <a:gd name="connsiteY10" fmla="*/ 400050 h 623887"/>
              <a:gd name="connsiteX11" fmla="*/ 428066 w 1214334"/>
              <a:gd name="connsiteY11" fmla="*/ 457200 h 623887"/>
              <a:gd name="connsiteX12" fmla="*/ 513791 w 1214334"/>
              <a:gd name="connsiteY12" fmla="*/ 469106 h 623887"/>
              <a:gd name="connsiteX13" fmla="*/ 582848 w 1214334"/>
              <a:gd name="connsiteY13" fmla="*/ 431006 h 623887"/>
              <a:gd name="connsiteX14" fmla="*/ 656666 w 1214334"/>
              <a:gd name="connsiteY14" fmla="*/ 371475 h 623887"/>
              <a:gd name="connsiteX15" fmla="*/ 747154 w 1214334"/>
              <a:gd name="connsiteY15" fmla="*/ 366712 h 623887"/>
              <a:gd name="connsiteX16" fmla="*/ 832879 w 1214334"/>
              <a:gd name="connsiteY16" fmla="*/ 421481 h 623887"/>
              <a:gd name="connsiteX17" fmla="*/ 913841 w 1214334"/>
              <a:gd name="connsiteY17" fmla="*/ 438149 h 623887"/>
              <a:gd name="connsiteX18" fmla="*/ 999566 w 1214334"/>
              <a:gd name="connsiteY18" fmla="*/ 407193 h 623887"/>
              <a:gd name="connsiteX19" fmla="*/ 1071003 w 1214334"/>
              <a:gd name="connsiteY19" fmla="*/ 364330 h 623887"/>
              <a:gd name="connsiteX20" fmla="*/ 1163873 w 1214334"/>
              <a:gd name="connsiteY20" fmla="*/ 373856 h 623887"/>
              <a:gd name="connsiteX21" fmla="*/ 1209116 w 1214334"/>
              <a:gd name="connsiteY21" fmla="*/ 438150 h 623887"/>
              <a:gd name="connsiteX22" fmla="*/ 1209116 w 1214334"/>
              <a:gd name="connsiteY22" fmla="*/ 481012 h 623887"/>
              <a:gd name="connsiteX23" fmla="*/ 1171016 w 1214334"/>
              <a:gd name="connsiteY23" fmla="*/ 550068 h 623887"/>
              <a:gd name="connsiteX24" fmla="*/ 1199591 w 1214334"/>
              <a:gd name="connsiteY24" fmla="*/ 623887 h 62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4334" h="623887">
                <a:moveTo>
                  <a:pt x="75642" y="0"/>
                </a:moveTo>
                <a:cubicBezTo>
                  <a:pt x="48853" y="14089"/>
                  <a:pt x="18094" y="28178"/>
                  <a:pt x="6585" y="45243"/>
                </a:cubicBezTo>
                <a:cubicBezTo>
                  <a:pt x="-4924" y="62308"/>
                  <a:pt x="4601" y="82152"/>
                  <a:pt x="6585" y="102393"/>
                </a:cubicBezTo>
                <a:cubicBezTo>
                  <a:pt x="8569" y="122634"/>
                  <a:pt x="18491" y="146843"/>
                  <a:pt x="18491" y="166687"/>
                </a:cubicBezTo>
                <a:cubicBezTo>
                  <a:pt x="18491" y="186531"/>
                  <a:pt x="9363" y="202803"/>
                  <a:pt x="6585" y="221456"/>
                </a:cubicBezTo>
                <a:cubicBezTo>
                  <a:pt x="3807" y="240109"/>
                  <a:pt x="-3336" y="257969"/>
                  <a:pt x="1823" y="278606"/>
                </a:cubicBezTo>
                <a:cubicBezTo>
                  <a:pt x="6982" y="299243"/>
                  <a:pt x="19285" y="330596"/>
                  <a:pt x="37541" y="345280"/>
                </a:cubicBezTo>
                <a:cubicBezTo>
                  <a:pt x="55797" y="359964"/>
                  <a:pt x="80007" y="367902"/>
                  <a:pt x="111360" y="366712"/>
                </a:cubicBezTo>
                <a:cubicBezTo>
                  <a:pt x="142713" y="365522"/>
                  <a:pt x="193513" y="341312"/>
                  <a:pt x="225660" y="338137"/>
                </a:cubicBezTo>
                <a:cubicBezTo>
                  <a:pt x="257807" y="334962"/>
                  <a:pt x="282017" y="337343"/>
                  <a:pt x="304242" y="347662"/>
                </a:cubicBezTo>
                <a:cubicBezTo>
                  <a:pt x="326467" y="357981"/>
                  <a:pt x="338373" y="381794"/>
                  <a:pt x="359010" y="400050"/>
                </a:cubicBezTo>
                <a:cubicBezTo>
                  <a:pt x="379647" y="418306"/>
                  <a:pt x="402269" y="445691"/>
                  <a:pt x="428066" y="457200"/>
                </a:cubicBezTo>
                <a:cubicBezTo>
                  <a:pt x="453863" y="468709"/>
                  <a:pt x="487994" y="473472"/>
                  <a:pt x="513791" y="469106"/>
                </a:cubicBezTo>
                <a:cubicBezTo>
                  <a:pt x="539588" y="464740"/>
                  <a:pt x="559036" y="447278"/>
                  <a:pt x="582848" y="431006"/>
                </a:cubicBezTo>
                <a:cubicBezTo>
                  <a:pt x="606660" y="414734"/>
                  <a:pt x="629282" y="382191"/>
                  <a:pt x="656666" y="371475"/>
                </a:cubicBezTo>
                <a:cubicBezTo>
                  <a:pt x="684050" y="360759"/>
                  <a:pt x="717785" y="358378"/>
                  <a:pt x="747154" y="366712"/>
                </a:cubicBezTo>
                <a:cubicBezTo>
                  <a:pt x="776523" y="375046"/>
                  <a:pt x="805098" y="409575"/>
                  <a:pt x="832879" y="421481"/>
                </a:cubicBezTo>
                <a:cubicBezTo>
                  <a:pt x="860660" y="433387"/>
                  <a:pt x="886060" y="440530"/>
                  <a:pt x="913841" y="438149"/>
                </a:cubicBezTo>
                <a:cubicBezTo>
                  <a:pt x="941622" y="435768"/>
                  <a:pt x="973372" y="419496"/>
                  <a:pt x="999566" y="407193"/>
                </a:cubicBezTo>
                <a:cubicBezTo>
                  <a:pt x="1025760" y="394890"/>
                  <a:pt x="1043618" y="369886"/>
                  <a:pt x="1071003" y="364330"/>
                </a:cubicBezTo>
                <a:cubicBezTo>
                  <a:pt x="1098388" y="358774"/>
                  <a:pt x="1140854" y="361553"/>
                  <a:pt x="1163873" y="373856"/>
                </a:cubicBezTo>
                <a:cubicBezTo>
                  <a:pt x="1186892" y="386159"/>
                  <a:pt x="1201576" y="420291"/>
                  <a:pt x="1209116" y="438150"/>
                </a:cubicBezTo>
                <a:cubicBezTo>
                  <a:pt x="1216656" y="456009"/>
                  <a:pt x="1215466" y="462359"/>
                  <a:pt x="1209116" y="481012"/>
                </a:cubicBezTo>
                <a:cubicBezTo>
                  <a:pt x="1202766" y="499665"/>
                  <a:pt x="1172604" y="526652"/>
                  <a:pt x="1171016" y="550068"/>
                </a:cubicBezTo>
                <a:cubicBezTo>
                  <a:pt x="1169429" y="573484"/>
                  <a:pt x="1184510" y="599876"/>
                  <a:pt x="1199591" y="623887"/>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19">
            <a:extLst>
              <a:ext uri="{FF2B5EF4-FFF2-40B4-BE49-F238E27FC236}">
                <a16:creationId xmlns:a16="http://schemas.microsoft.com/office/drawing/2014/main" id="{C39138E6-7105-7B87-9F25-F827CEDF5114}"/>
              </a:ext>
            </a:extLst>
          </p:cNvPr>
          <p:cNvSpPr/>
          <p:nvPr/>
        </p:nvSpPr>
        <p:spPr>
          <a:xfrm>
            <a:off x="7455297" y="3945464"/>
            <a:ext cx="824397" cy="841276"/>
          </a:xfrm>
          <a:custGeom>
            <a:avLst/>
            <a:gdLst>
              <a:gd name="connsiteX0" fmla="*/ 58173 w 825023"/>
              <a:gd name="connsiteY0" fmla="*/ 667017 h 843588"/>
              <a:gd name="connsiteX1" fmla="*/ 10548 w 825023"/>
              <a:gd name="connsiteY1" fmla="*/ 697974 h 843588"/>
              <a:gd name="connsiteX2" fmla="*/ 1023 w 825023"/>
              <a:gd name="connsiteY2" fmla="*/ 745599 h 843588"/>
              <a:gd name="connsiteX3" fmla="*/ 27217 w 825023"/>
              <a:gd name="connsiteY3" fmla="*/ 774174 h 843588"/>
              <a:gd name="connsiteX4" fmla="*/ 77223 w 825023"/>
              <a:gd name="connsiteY4" fmla="*/ 788461 h 843588"/>
              <a:gd name="connsiteX5" fmla="*/ 91510 w 825023"/>
              <a:gd name="connsiteY5" fmla="*/ 826561 h 843588"/>
              <a:gd name="connsiteX6" fmla="*/ 124848 w 825023"/>
              <a:gd name="connsiteY6" fmla="*/ 843230 h 843588"/>
              <a:gd name="connsiteX7" fmla="*/ 186760 w 825023"/>
              <a:gd name="connsiteY7" fmla="*/ 812274 h 843588"/>
              <a:gd name="connsiteX8" fmla="*/ 215335 w 825023"/>
              <a:gd name="connsiteY8" fmla="*/ 736074 h 843588"/>
              <a:gd name="connsiteX9" fmla="*/ 205810 w 825023"/>
              <a:gd name="connsiteY9" fmla="*/ 643205 h 843588"/>
              <a:gd name="connsiteX10" fmla="*/ 232004 w 825023"/>
              <a:gd name="connsiteY10" fmla="*/ 595580 h 843588"/>
              <a:gd name="connsiteX11" fmla="*/ 272485 w 825023"/>
              <a:gd name="connsiteY11" fmla="*/ 559861 h 843588"/>
              <a:gd name="connsiteX12" fmla="*/ 351067 w 825023"/>
              <a:gd name="connsiteY12" fmla="*/ 550336 h 843588"/>
              <a:gd name="connsiteX13" fmla="*/ 424885 w 825023"/>
              <a:gd name="connsiteY13" fmla="*/ 521761 h 843588"/>
              <a:gd name="connsiteX14" fmla="*/ 458223 w 825023"/>
              <a:gd name="connsiteY14" fmla="*/ 474136 h 843588"/>
              <a:gd name="connsiteX15" fmla="*/ 455842 w 825023"/>
              <a:gd name="connsiteY15" fmla="*/ 400317 h 843588"/>
              <a:gd name="connsiteX16" fmla="*/ 455842 w 825023"/>
              <a:gd name="connsiteY16" fmla="*/ 324117 h 843588"/>
              <a:gd name="connsiteX17" fmla="*/ 496323 w 825023"/>
              <a:gd name="connsiteY17" fmla="*/ 262205 h 843588"/>
              <a:gd name="connsiteX18" fmla="*/ 574904 w 825023"/>
              <a:gd name="connsiteY18" fmla="*/ 231249 h 843588"/>
              <a:gd name="connsiteX19" fmla="*/ 663010 w 825023"/>
              <a:gd name="connsiteY19" fmla="*/ 219342 h 843588"/>
              <a:gd name="connsiteX20" fmla="*/ 703492 w 825023"/>
              <a:gd name="connsiteY20" fmla="*/ 169336 h 843588"/>
              <a:gd name="connsiteX21" fmla="*/ 708254 w 825023"/>
              <a:gd name="connsiteY21" fmla="*/ 102661 h 843588"/>
              <a:gd name="connsiteX22" fmla="*/ 720160 w 825023"/>
              <a:gd name="connsiteY22" fmla="*/ 47892 h 843588"/>
              <a:gd name="connsiteX23" fmla="*/ 729685 w 825023"/>
              <a:gd name="connsiteY23" fmla="*/ 31224 h 843588"/>
              <a:gd name="connsiteX24" fmla="*/ 763023 w 825023"/>
              <a:gd name="connsiteY24" fmla="*/ 2649 h 843588"/>
              <a:gd name="connsiteX25" fmla="*/ 805885 w 825023"/>
              <a:gd name="connsiteY25" fmla="*/ 5030 h 843588"/>
              <a:gd name="connsiteX26" fmla="*/ 822554 w 825023"/>
              <a:gd name="connsiteY26" fmla="*/ 35986 h 843588"/>
              <a:gd name="connsiteX27" fmla="*/ 824935 w 825023"/>
              <a:gd name="connsiteY27" fmla="*/ 83611 h 843588"/>
              <a:gd name="connsiteX28" fmla="*/ 822554 w 825023"/>
              <a:gd name="connsiteY28" fmla="*/ 119330 h 843588"/>
              <a:gd name="connsiteX29" fmla="*/ 820173 w 825023"/>
              <a:gd name="connsiteY29" fmla="*/ 159811 h 843588"/>
              <a:gd name="connsiteX0" fmla="*/ 58173 w 825023"/>
              <a:gd name="connsiteY0" fmla="*/ 667017 h 843588"/>
              <a:gd name="connsiteX1" fmla="*/ 10548 w 825023"/>
              <a:gd name="connsiteY1" fmla="*/ 697974 h 843588"/>
              <a:gd name="connsiteX2" fmla="*/ 1023 w 825023"/>
              <a:gd name="connsiteY2" fmla="*/ 745599 h 843588"/>
              <a:gd name="connsiteX3" fmla="*/ 27217 w 825023"/>
              <a:gd name="connsiteY3" fmla="*/ 774174 h 843588"/>
              <a:gd name="connsiteX4" fmla="*/ 77223 w 825023"/>
              <a:gd name="connsiteY4" fmla="*/ 788461 h 843588"/>
              <a:gd name="connsiteX5" fmla="*/ 91510 w 825023"/>
              <a:gd name="connsiteY5" fmla="*/ 826561 h 843588"/>
              <a:gd name="connsiteX6" fmla="*/ 124848 w 825023"/>
              <a:gd name="connsiteY6" fmla="*/ 843230 h 843588"/>
              <a:gd name="connsiteX7" fmla="*/ 186760 w 825023"/>
              <a:gd name="connsiteY7" fmla="*/ 812274 h 843588"/>
              <a:gd name="connsiteX8" fmla="*/ 215335 w 825023"/>
              <a:gd name="connsiteY8" fmla="*/ 736074 h 843588"/>
              <a:gd name="connsiteX9" fmla="*/ 205810 w 825023"/>
              <a:gd name="connsiteY9" fmla="*/ 643205 h 843588"/>
              <a:gd name="connsiteX10" fmla="*/ 232004 w 825023"/>
              <a:gd name="connsiteY10" fmla="*/ 595580 h 843588"/>
              <a:gd name="connsiteX11" fmla="*/ 272485 w 825023"/>
              <a:gd name="connsiteY11" fmla="*/ 559861 h 843588"/>
              <a:gd name="connsiteX12" fmla="*/ 351067 w 825023"/>
              <a:gd name="connsiteY12" fmla="*/ 550336 h 843588"/>
              <a:gd name="connsiteX13" fmla="*/ 424885 w 825023"/>
              <a:gd name="connsiteY13" fmla="*/ 521761 h 843588"/>
              <a:gd name="connsiteX14" fmla="*/ 458223 w 825023"/>
              <a:gd name="connsiteY14" fmla="*/ 474136 h 843588"/>
              <a:gd name="connsiteX15" fmla="*/ 455842 w 825023"/>
              <a:gd name="connsiteY15" fmla="*/ 400317 h 843588"/>
              <a:gd name="connsiteX16" fmla="*/ 455842 w 825023"/>
              <a:gd name="connsiteY16" fmla="*/ 324117 h 843588"/>
              <a:gd name="connsiteX17" fmla="*/ 496323 w 825023"/>
              <a:gd name="connsiteY17" fmla="*/ 262205 h 843588"/>
              <a:gd name="connsiteX18" fmla="*/ 574904 w 825023"/>
              <a:gd name="connsiteY18" fmla="*/ 231249 h 843588"/>
              <a:gd name="connsiteX19" fmla="*/ 663010 w 825023"/>
              <a:gd name="connsiteY19" fmla="*/ 212199 h 843588"/>
              <a:gd name="connsiteX20" fmla="*/ 703492 w 825023"/>
              <a:gd name="connsiteY20" fmla="*/ 169336 h 843588"/>
              <a:gd name="connsiteX21" fmla="*/ 708254 w 825023"/>
              <a:gd name="connsiteY21" fmla="*/ 102661 h 843588"/>
              <a:gd name="connsiteX22" fmla="*/ 720160 w 825023"/>
              <a:gd name="connsiteY22" fmla="*/ 47892 h 843588"/>
              <a:gd name="connsiteX23" fmla="*/ 729685 w 825023"/>
              <a:gd name="connsiteY23" fmla="*/ 31224 h 843588"/>
              <a:gd name="connsiteX24" fmla="*/ 763023 w 825023"/>
              <a:gd name="connsiteY24" fmla="*/ 2649 h 843588"/>
              <a:gd name="connsiteX25" fmla="*/ 805885 w 825023"/>
              <a:gd name="connsiteY25" fmla="*/ 5030 h 843588"/>
              <a:gd name="connsiteX26" fmla="*/ 822554 w 825023"/>
              <a:gd name="connsiteY26" fmla="*/ 35986 h 843588"/>
              <a:gd name="connsiteX27" fmla="*/ 824935 w 825023"/>
              <a:gd name="connsiteY27" fmla="*/ 83611 h 843588"/>
              <a:gd name="connsiteX28" fmla="*/ 822554 w 825023"/>
              <a:gd name="connsiteY28" fmla="*/ 119330 h 843588"/>
              <a:gd name="connsiteX29" fmla="*/ 820173 w 825023"/>
              <a:gd name="connsiteY29" fmla="*/ 159811 h 843588"/>
              <a:gd name="connsiteX0" fmla="*/ 58173 w 825023"/>
              <a:gd name="connsiteY0" fmla="*/ 667017 h 843588"/>
              <a:gd name="connsiteX1" fmla="*/ 10548 w 825023"/>
              <a:gd name="connsiteY1" fmla="*/ 697974 h 843588"/>
              <a:gd name="connsiteX2" fmla="*/ 1023 w 825023"/>
              <a:gd name="connsiteY2" fmla="*/ 745599 h 843588"/>
              <a:gd name="connsiteX3" fmla="*/ 27217 w 825023"/>
              <a:gd name="connsiteY3" fmla="*/ 774174 h 843588"/>
              <a:gd name="connsiteX4" fmla="*/ 77223 w 825023"/>
              <a:gd name="connsiteY4" fmla="*/ 788461 h 843588"/>
              <a:gd name="connsiteX5" fmla="*/ 91510 w 825023"/>
              <a:gd name="connsiteY5" fmla="*/ 826561 h 843588"/>
              <a:gd name="connsiteX6" fmla="*/ 124848 w 825023"/>
              <a:gd name="connsiteY6" fmla="*/ 843230 h 843588"/>
              <a:gd name="connsiteX7" fmla="*/ 186760 w 825023"/>
              <a:gd name="connsiteY7" fmla="*/ 812274 h 843588"/>
              <a:gd name="connsiteX8" fmla="*/ 215335 w 825023"/>
              <a:gd name="connsiteY8" fmla="*/ 736074 h 843588"/>
              <a:gd name="connsiteX9" fmla="*/ 205810 w 825023"/>
              <a:gd name="connsiteY9" fmla="*/ 643205 h 843588"/>
              <a:gd name="connsiteX10" fmla="*/ 232004 w 825023"/>
              <a:gd name="connsiteY10" fmla="*/ 595580 h 843588"/>
              <a:gd name="connsiteX11" fmla="*/ 272485 w 825023"/>
              <a:gd name="connsiteY11" fmla="*/ 559861 h 843588"/>
              <a:gd name="connsiteX12" fmla="*/ 351067 w 825023"/>
              <a:gd name="connsiteY12" fmla="*/ 550336 h 843588"/>
              <a:gd name="connsiteX13" fmla="*/ 424885 w 825023"/>
              <a:gd name="connsiteY13" fmla="*/ 521761 h 843588"/>
              <a:gd name="connsiteX14" fmla="*/ 458223 w 825023"/>
              <a:gd name="connsiteY14" fmla="*/ 474136 h 843588"/>
              <a:gd name="connsiteX15" fmla="*/ 455842 w 825023"/>
              <a:gd name="connsiteY15" fmla="*/ 400317 h 843588"/>
              <a:gd name="connsiteX16" fmla="*/ 460604 w 825023"/>
              <a:gd name="connsiteY16" fmla="*/ 324117 h 843588"/>
              <a:gd name="connsiteX17" fmla="*/ 496323 w 825023"/>
              <a:gd name="connsiteY17" fmla="*/ 262205 h 843588"/>
              <a:gd name="connsiteX18" fmla="*/ 574904 w 825023"/>
              <a:gd name="connsiteY18" fmla="*/ 231249 h 843588"/>
              <a:gd name="connsiteX19" fmla="*/ 663010 w 825023"/>
              <a:gd name="connsiteY19" fmla="*/ 212199 h 843588"/>
              <a:gd name="connsiteX20" fmla="*/ 703492 w 825023"/>
              <a:gd name="connsiteY20" fmla="*/ 169336 h 843588"/>
              <a:gd name="connsiteX21" fmla="*/ 708254 w 825023"/>
              <a:gd name="connsiteY21" fmla="*/ 102661 h 843588"/>
              <a:gd name="connsiteX22" fmla="*/ 720160 w 825023"/>
              <a:gd name="connsiteY22" fmla="*/ 47892 h 843588"/>
              <a:gd name="connsiteX23" fmla="*/ 729685 w 825023"/>
              <a:gd name="connsiteY23" fmla="*/ 31224 h 843588"/>
              <a:gd name="connsiteX24" fmla="*/ 763023 w 825023"/>
              <a:gd name="connsiteY24" fmla="*/ 2649 h 843588"/>
              <a:gd name="connsiteX25" fmla="*/ 805885 w 825023"/>
              <a:gd name="connsiteY25" fmla="*/ 5030 h 843588"/>
              <a:gd name="connsiteX26" fmla="*/ 822554 w 825023"/>
              <a:gd name="connsiteY26" fmla="*/ 35986 h 843588"/>
              <a:gd name="connsiteX27" fmla="*/ 824935 w 825023"/>
              <a:gd name="connsiteY27" fmla="*/ 83611 h 843588"/>
              <a:gd name="connsiteX28" fmla="*/ 822554 w 825023"/>
              <a:gd name="connsiteY28" fmla="*/ 119330 h 843588"/>
              <a:gd name="connsiteX29" fmla="*/ 820173 w 825023"/>
              <a:gd name="connsiteY29" fmla="*/ 159811 h 843588"/>
              <a:gd name="connsiteX0" fmla="*/ 58173 w 825023"/>
              <a:gd name="connsiteY0" fmla="*/ 667017 h 843588"/>
              <a:gd name="connsiteX1" fmla="*/ 10548 w 825023"/>
              <a:gd name="connsiteY1" fmla="*/ 697974 h 843588"/>
              <a:gd name="connsiteX2" fmla="*/ 1023 w 825023"/>
              <a:gd name="connsiteY2" fmla="*/ 745599 h 843588"/>
              <a:gd name="connsiteX3" fmla="*/ 27217 w 825023"/>
              <a:gd name="connsiteY3" fmla="*/ 774174 h 843588"/>
              <a:gd name="connsiteX4" fmla="*/ 77223 w 825023"/>
              <a:gd name="connsiteY4" fmla="*/ 788461 h 843588"/>
              <a:gd name="connsiteX5" fmla="*/ 91510 w 825023"/>
              <a:gd name="connsiteY5" fmla="*/ 826561 h 843588"/>
              <a:gd name="connsiteX6" fmla="*/ 124848 w 825023"/>
              <a:gd name="connsiteY6" fmla="*/ 843230 h 843588"/>
              <a:gd name="connsiteX7" fmla="*/ 186760 w 825023"/>
              <a:gd name="connsiteY7" fmla="*/ 812274 h 843588"/>
              <a:gd name="connsiteX8" fmla="*/ 215335 w 825023"/>
              <a:gd name="connsiteY8" fmla="*/ 736074 h 843588"/>
              <a:gd name="connsiteX9" fmla="*/ 205810 w 825023"/>
              <a:gd name="connsiteY9" fmla="*/ 643205 h 843588"/>
              <a:gd name="connsiteX10" fmla="*/ 232004 w 825023"/>
              <a:gd name="connsiteY10" fmla="*/ 595580 h 843588"/>
              <a:gd name="connsiteX11" fmla="*/ 272485 w 825023"/>
              <a:gd name="connsiteY11" fmla="*/ 559861 h 843588"/>
              <a:gd name="connsiteX12" fmla="*/ 351067 w 825023"/>
              <a:gd name="connsiteY12" fmla="*/ 550336 h 843588"/>
              <a:gd name="connsiteX13" fmla="*/ 420123 w 825023"/>
              <a:gd name="connsiteY13" fmla="*/ 526523 h 843588"/>
              <a:gd name="connsiteX14" fmla="*/ 458223 w 825023"/>
              <a:gd name="connsiteY14" fmla="*/ 474136 h 843588"/>
              <a:gd name="connsiteX15" fmla="*/ 455842 w 825023"/>
              <a:gd name="connsiteY15" fmla="*/ 400317 h 843588"/>
              <a:gd name="connsiteX16" fmla="*/ 460604 w 825023"/>
              <a:gd name="connsiteY16" fmla="*/ 324117 h 843588"/>
              <a:gd name="connsiteX17" fmla="*/ 496323 w 825023"/>
              <a:gd name="connsiteY17" fmla="*/ 262205 h 843588"/>
              <a:gd name="connsiteX18" fmla="*/ 574904 w 825023"/>
              <a:gd name="connsiteY18" fmla="*/ 231249 h 843588"/>
              <a:gd name="connsiteX19" fmla="*/ 663010 w 825023"/>
              <a:gd name="connsiteY19" fmla="*/ 212199 h 843588"/>
              <a:gd name="connsiteX20" fmla="*/ 703492 w 825023"/>
              <a:gd name="connsiteY20" fmla="*/ 169336 h 843588"/>
              <a:gd name="connsiteX21" fmla="*/ 708254 w 825023"/>
              <a:gd name="connsiteY21" fmla="*/ 102661 h 843588"/>
              <a:gd name="connsiteX22" fmla="*/ 720160 w 825023"/>
              <a:gd name="connsiteY22" fmla="*/ 47892 h 843588"/>
              <a:gd name="connsiteX23" fmla="*/ 729685 w 825023"/>
              <a:gd name="connsiteY23" fmla="*/ 31224 h 843588"/>
              <a:gd name="connsiteX24" fmla="*/ 763023 w 825023"/>
              <a:gd name="connsiteY24" fmla="*/ 2649 h 843588"/>
              <a:gd name="connsiteX25" fmla="*/ 805885 w 825023"/>
              <a:gd name="connsiteY25" fmla="*/ 5030 h 843588"/>
              <a:gd name="connsiteX26" fmla="*/ 822554 w 825023"/>
              <a:gd name="connsiteY26" fmla="*/ 35986 h 843588"/>
              <a:gd name="connsiteX27" fmla="*/ 824935 w 825023"/>
              <a:gd name="connsiteY27" fmla="*/ 83611 h 843588"/>
              <a:gd name="connsiteX28" fmla="*/ 822554 w 825023"/>
              <a:gd name="connsiteY28" fmla="*/ 119330 h 843588"/>
              <a:gd name="connsiteX29" fmla="*/ 820173 w 825023"/>
              <a:gd name="connsiteY29" fmla="*/ 159811 h 843588"/>
              <a:gd name="connsiteX0" fmla="*/ 58173 w 825023"/>
              <a:gd name="connsiteY0" fmla="*/ 667017 h 843588"/>
              <a:gd name="connsiteX1" fmla="*/ 10548 w 825023"/>
              <a:gd name="connsiteY1" fmla="*/ 697974 h 843588"/>
              <a:gd name="connsiteX2" fmla="*/ 1023 w 825023"/>
              <a:gd name="connsiteY2" fmla="*/ 745599 h 843588"/>
              <a:gd name="connsiteX3" fmla="*/ 27217 w 825023"/>
              <a:gd name="connsiteY3" fmla="*/ 774174 h 843588"/>
              <a:gd name="connsiteX4" fmla="*/ 77223 w 825023"/>
              <a:gd name="connsiteY4" fmla="*/ 788461 h 843588"/>
              <a:gd name="connsiteX5" fmla="*/ 91510 w 825023"/>
              <a:gd name="connsiteY5" fmla="*/ 826561 h 843588"/>
              <a:gd name="connsiteX6" fmla="*/ 124848 w 825023"/>
              <a:gd name="connsiteY6" fmla="*/ 843230 h 843588"/>
              <a:gd name="connsiteX7" fmla="*/ 186760 w 825023"/>
              <a:gd name="connsiteY7" fmla="*/ 812274 h 843588"/>
              <a:gd name="connsiteX8" fmla="*/ 215335 w 825023"/>
              <a:gd name="connsiteY8" fmla="*/ 736074 h 843588"/>
              <a:gd name="connsiteX9" fmla="*/ 205810 w 825023"/>
              <a:gd name="connsiteY9" fmla="*/ 643205 h 843588"/>
              <a:gd name="connsiteX10" fmla="*/ 224860 w 825023"/>
              <a:gd name="connsiteY10" fmla="*/ 595580 h 843588"/>
              <a:gd name="connsiteX11" fmla="*/ 272485 w 825023"/>
              <a:gd name="connsiteY11" fmla="*/ 559861 h 843588"/>
              <a:gd name="connsiteX12" fmla="*/ 351067 w 825023"/>
              <a:gd name="connsiteY12" fmla="*/ 550336 h 843588"/>
              <a:gd name="connsiteX13" fmla="*/ 420123 w 825023"/>
              <a:gd name="connsiteY13" fmla="*/ 526523 h 843588"/>
              <a:gd name="connsiteX14" fmla="*/ 458223 w 825023"/>
              <a:gd name="connsiteY14" fmla="*/ 474136 h 843588"/>
              <a:gd name="connsiteX15" fmla="*/ 455842 w 825023"/>
              <a:gd name="connsiteY15" fmla="*/ 400317 h 843588"/>
              <a:gd name="connsiteX16" fmla="*/ 460604 w 825023"/>
              <a:gd name="connsiteY16" fmla="*/ 324117 h 843588"/>
              <a:gd name="connsiteX17" fmla="*/ 496323 w 825023"/>
              <a:gd name="connsiteY17" fmla="*/ 262205 h 843588"/>
              <a:gd name="connsiteX18" fmla="*/ 574904 w 825023"/>
              <a:gd name="connsiteY18" fmla="*/ 231249 h 843588"/>
              <a:gd name="connsiteX19" fmla="*/ 663010 w 825023"/>
              <a:gd name="connsiteY19" fmla="*/ 212199 h 843588"/>
              <a:gd name="connsiteX20" fmla="*/ 703492 w 825023"/>
              <a:gd name="connsiteY20" fmla="*/ 169336 h 843588"/>
              <a:gd name="connsiteX21" fmla="*/ 708254 w 825023"/>
              <a:gd name="connsiteY21" fmla="*/ 102661 h 843588"/>
              <a:gd name="connsiteX22" fmla="*/ 720160 w 825023"/>
              <a:gd name="connsiteY22" fmla="*/ 47892 h 843588"/>
              <a:gd name="connsiteX23" fmla="*/ 729685 w 825023"/>
              <a:gd name="connsiteY23" fmla="*/ 31224 h 843588"/>
              <a:gd name="connsiteX24" fmla="*/ 763023 w 825023"/>
              <a:gd name="connsiteY24" fmla="*/ 2649 h 843588"/>
              <a:gd name="connsiteX25" fmla="*/ 805885 w 825023"/>
              <a:gd name="connsiteY25" fmla="*/ 5030 h 843588"/>
              <a:gd name="connsiteX26" fmla="*/ 822554 w 825023"/>
              <a:gd name="connsiteY26" fmla="*/ 35986 h 843588"/>
              <a:gd name="connsiteX27" fmla="*/ 824935 w 825023"/>
              <a:gd name="connsiteY27" fmla="*/ 83611 h 843588"/>
              <a:gd name="connsiteX28" fmla="*/ 822554 w 825023"/>
              <a:gd name="connsiteY28" fmla="*/ 119330 h 843588"/>
              <a:gd name="connsiteX29" fmla="*/ 820173 w 825023"/>
              <a:gd name="connsiteY29" fmla="*/ 159811 h 843588"/>
              <a:gd name="connsiteX0" fmla="*/ 57498 w 824348"/>
              <a:gd name="connsiteY0" fmla="*/ 667017 h 843588"/>
              <a:gd name="connsiteX1" fmla="*/ 14635 w 824348"/>
              <a:gd name="connsiteY1" fmla="*/ 697974 h 843588"/>
              <a:gd name="connsiteX2" fmla="*/ 348 w 824348"/>
              <a:gd name="connsiteY2" fmla="*/ 745599 h 843588"/>
              <a:gd name="connsiteX3" fmla="*/ 26542 w 824348"/>
              <a:gd name="connsiteY3" fmla="*/ 774174 h 843588"/>
              <a:gd name="connsiteX4" fmla="*/ 76548 w 824348"/>
              <a:gd name="connsiteY4" fmla="*/ 788461 h 843588"/>
              <a:gd name="connsiteX5" fmla="*/ 90835 w 824348"/>
              <a:gd name="connsiteY5" fmla="*/ 826561 h 843588"/>
              <a:gd name="connsiteX6" fmla="*/ 124173 w 824348"/>
              <a:gd name="connsiteY6" fmla="*/ 843230 h 843588"/>
              <a:gd name="connsiteX7" fmla="*/ 186085 w 824348"/>
              <a:gd name="connsiteY7" fmla="*/ 812274 h 843588"/>
              <a:gd name="connsiteX8" fmla="*/ 214660 w 824348"/>
              <a:gd name="connsiteY8" fmla="*/ 736074 h 843588"/>
              <a:gd name="connsiteX9" fmla="*/ 205135 w 824348"/>
              <a:gd name="connsiteY9" fmla="*/ 643205 h 843588"/>
              <a:gd name="connsiteX10" fmla="*/ 224185 w 824348"/>
              <a:gd name="connsiteY10" fmla="*/ 595580 h 843588"/>
              <a:gd name="connsiteX11" fmla="*/ 271810 w 824348"/>
              <a:gd name="connsiteY11" fmla="*/ 559861 h 843588"/>
              <a:gd name="connsiteX12" fmla="*/ 350392 w 824348"/>
              <a:gd name="connsiteY12" fmla="*/ 550336 h 843588"/>
              <a:gd name="connsiteX13" fmla="*/ 419448 w 824348"/>
              <a:gd name="connsiteY13" fmla="*/ 526523 h 843588"/>
              <a:gd name="connsiteX14" fmla="*/ 457548 w 824348"/>
              <a:gd name="connsiteY14" fmla="*/ 474136 h 843588"/>
              <a:gd name="connsiteX15" fmla="*/ 455167 w 824348"/>
              <a:gd name="connsiteY15" fmla="*/ 400317 h 843588"/>
              <a:gd name="connsiteX16" fmla="*/ 459929 w 824348"/>
              <a:gd name="connsiteY16" fmla="*/ 324117 h 843588"/>
              <a:gd name="connsiteX17" fmla="*/ 495648 w 824348"/>
              <a:gd name="connsiteY17" fmla="*/ 262205 h 843588"/>
              <a:gd name="connsiteX18" fmla="*/ 574229 w 824348"/>
              <a:gd name="connsiteY18" fmla="*/ 231249 h 843588"/>
              <a:gd name="connsiteX19" fmla="*/ 662335 w 824348"/>
              <a:gd name="connsiteY19" fmla="*/ 212199 h 843588"/>
              <a:gd name="connsiteX20" fmla="*/ 702817 w 824348"/>
              <a:gd name="connsiteY20" fmla="*/ 169336 h 843588"/>
              <a:gd name="connsiteX21" fmla="*/ 707579 w 824348"/>
              <a:gd name="connsiteY21" fmla="*/ 102661 h 843588"/>
              <a:gd name="connsiteX22" fmla="*/ 719485 w 824348"/>
              <a:gd name="connsiteY22" fmla="*/ 47892 h 843588"/>
              <a:gd name="connsiteX23" fmla="*/ 729010 w 824348"/>
              <a:gd name="connsiteY23" fmla="*/ 31224 h 843588"/>
              <a:gd name="connsiteX24" fmla="*/ 762348 w 824348"/>
              <a:gd name="connsiteY24" fmla="*/ 2649 h 843588"/>
              <a:gd name="connsiteX25" fmla="*/ 805210 w 824348"/>
              <a:gd name="connsiteY25" fmla="*/ 5030 h 843588"/>
              <a:gd name="connsiteX26" fmla="*/ 821879 w 824348"/>
              <a:gd name="connsiteY26" fmla="*/ 35986 h 843588"/>
              <a:gd name="connsiteX27" fmla="*/ 824260 w 824348"/>
              <a:gd name="connsiteY27" fmla="*/ 83611 h 843588"/>
              <a:gd name="connsiteX28" fmla="*/ 821879 w 824348"/>
              <a:gd name="connsiteY28" fmla="*/ 119330 h 843588"/>
              <a:gd name="connsiteX29" fmla="*/ 819498 w 824348"/>
              <a:gd name="connsiteY29" fmla="*/ 159811 h 843588"/>
              <a:gd name="connsiteX0" fmla="*/ 57498 w 824348"/>
              <a:gd name="connsiteY0" fmla="*/ 667017 h 841276"/>
              <a:gd name="connsiteX1" fmla="*/ 14635 w 824348"/>
              <a:gd name="connsiteY1" fmla="*/ 697974 h 841276"/>
              <a:gd name="connsiteX2" fmla="*/ 348 w 824348"/>
              <a:gd name="connsiteY2" fmla="*/ 745599 h 841276"/>
              <a:gd name="connsiteX3" fmla="*/ 26542 w 824348"/>
              <a:gd name="connsiteY3" fmla="*/ 774174 h 841276"/>
              <a:gd name="connsiteX4" fmla="*/ 76548 w 824348"/>
              <a:gd name="connsiteY4" fmla="*/ 788461 h 841276"/>
              <a:gd name="connsiteX5" fmla="*/ 90835 w 824348"/>
              <a:gd name="connsiteY5" fmla="*/ 826561 h 841276"/>
              <a:gd name="connsiteX6" fmla="*/ 131317 w 824348"/>
              <a:gd name="connsiteY6" fmla="*/ 840849 h 841276"/>
              <a:gd name="connsiteX7" fmla="*/ 186085 w 824348"/>
              <a:gd name="connsiteY7" fmla="*/ 812274 h 841276"/>
              <a:gd name="connsiteX8" fmla="*/ 214660 w 824348"/>
              <a:gd name="connsiteY8" fmla="*/ 736074 h 841276"/>
              <a:gd name="connsiteX9" fmla="*/ 205135 w 824348"/>
              <a:gd name="connsiteY9" fmla="*/ 643205 h 841276"/>
              <a:gd name="connsiteX10" fmla="*/ 224185 w 824348"/>
              <a:gd name="connsiteY10" fmla="*/ 595580 h 841276"/>
              <a:gd name="connsiteX11" fmla="*/ 271810 w 824348"/>
              <a:gd name="connsiteY11" fmla="*/ 559861 h 841276"/>
              <a:gd name="connsiteX12" fmla="*/ 350392 w 824348"/>
              <a:gd name="connsiteY12" fmla="*/ 550336 h 841276"/>
              <a:gd name="connsiteX13" fmla="*/ 419448 w 824348"/>
              <a:gd name="connsiteY13" fmla="*/ 526523 h 841276"/>
              <a:gd name="connsiteX14" fmla="*/ 457548 w 824348"/>
              <a:gd name="connsiteY14" fmla="*/ 474136 h 841276"/>
              <a:gd name="connsiteX15" fmla="*/ 455167 w 824348"/>
              <a:gd name="connsiteY15" fmla="*/ 400317 h 841276"/>
              <a:gd name="connsiteX16" fmla="*/ 459929 w 824348"/>
              <a:gd name="connsiteY16" fmla="*/ 324117 h 841276"/>
              <a:gd name="connsiteX17" fmla="*/ 495648 w 824348"/>
              <a:gd name="connsiteY17" fmla="*/ 262205 h 841276"/>
              <a:gd name="connsiteX18" fmla="*/ 574229 w 824348"/>
              <a:gd name="connsiteY18" fmla="*/ 231249 h 841276"/>
              <a:gd name="connsiteX19" fmla="*/ 662335 w 824348"/>
              <a:gd name="connsiteY19" fmla="*/ 212199 h 841276"/>
              <a:gd name="connsiteX20" fmla="*/ 702817 w 824348"/>
              <a:gd name="connsiteY20" fmla="*/ 169336 h 841276"/>
              <a:gd name="connsiteX21" fmla="*/ 707579 w 824348"/>
              <a:gd name="connsiteY21" fmla="*/ 102661 h 841276"/>
              <a:gd name="connsiteX22" fmla="*/ 719485 w 824348"/>
              <a:gd name="connsiteY22" fmla="*/ 47892 h 841276"/>
              <a:gd name="connsiteX23" fmla="*/ 729010 w 824348"/>
              <a:gd name="connsiteY23" fmla="*/ 31224 h 841276"/>
              <a:gd name="connsiteX24" fmla="*/ 762348 w 824348"/>
              <a:gd name="connsiteY24" fmla="*/ 2649 h 841276"/>
              <a:gd name="connsiteX25" fmla="*/ 805210 w 824348"/>
              <a:gd name="connsiteY25" fmla="*/ 5030 h 841276"/>
              <a:gd name="connsiteX26" fmla="*/ 821879 w 824348"/>
              <a:gd name="connsiteY26" fmla="*/ 35986 h 841276"/>
              <a:gd name="connsiteX27" fmla="*/ 824260 w 824348"/>
              <a:gd name="connsiteY27" fmla="*/ 83611 h 841276"/>
              <a:gd name="connsiteX28" fmla="*/ 821879 w 824348"/>
              <a:gd name="connsiteY28" fmla="*/ 119330 h 841276"/>
              <a:gd name="connsiteX29" fmla="*/ 819498 w 824348"/>
              <a:gd name="connsiteY29" fmla="*/ 159811 h 841276"/>
              <a:gd name="connsiteX0" fmla="*/ 64691 w 824397"/>
              <a:gd name="connsiteY0" fmla="*/ 664636 h 841276"/>
              <a:gd name="connsiteX1" fmla="*/ 14684 w 824397"/>
              <a:gd name="connsiteY1" fmla="*/ 697974 h 841276"/>
              <a:gd name="connsiteX2" fmla="*/ 397 w 824397"/>
              <a:gd name="connsiteY2" fmla="*/ 745599 h 841276"/>
              <a:gd name="connsiteX3" fmla="*/ 26591 w 824397"/>
              <a:gd name="connsiteY3" fmla="*/ 774174 h 841276"/>
              <a:gd name="connsiteX4" fmla="*/ 76597 w 824397"/>
              <a:gd name="connsiteY4" fmla="*/ 788461 h 841276"/>
              <a:gd name="connsiteX5" fmla="*/ 90884 w 824397"/>
              <a:gd name="connsiteY5" fmla="*/ 826561 h 841276"/>
              <a:gd name="connsiteX6" fmla="*/ 131366 w 824397"/>
              <a:gd name="connsiteY6" fmla="*/ 840849 h 841276"/>
              <a:gd name="connsiteX7" fmla="*/ 186134 w 824397"/>
              <a:gd name="connsiteY7" fmla="*/ 812274 h 841276"/>
              <a:gd name="connsiteX8" fmla="*/ 214709 w 824397"/>
              <a:gd name="connsiteY8" fmla="*/ 736074 h 841276"/>
              <a:gd name="connsiteX9" fmla="*/ 205184 w 824397"/>
              <a:gd name="connsiteY9" fmla="*/ 643205 h 841276"/>
              <a:gd name="connsiteX10" fmla="*/ 224234 w 824397"/>
              <a:gd name="connsiteY10" fmla="*/ 595580 h 841276"/>
              <a:gd name="connsiteX11" fmla="*/ 271859 w 824397"/>
              <a:gd name="connsiteY11" fmla="*/ 559861 h 841276"/>
              <a:gd name="connsiteX12" fmla="*/ 350441 w 824397"/>
              <a:gd name="connsiteY12" fmla="*/ 550336 h 841276"/>
              <a:gd name="connsiteX13" fmla="*/ 419497 w 824397"/>
              <a:gd name="connsiteY13" fmla="*/ 526523 h 841276"/>
              <a:gd name="connsiteX14" fmla="*/ 457597 w 824397"/>
              <a:gd name="connsiteY14" fmla="*/ 474136 h 841276"/>
              <a:gd name="connsiteX15" fmla="*/ 455216 w 824397"/>
              <a:gd name="connsiteY15" fmla="*/ 400317 h 841276"/>
              <a:gd name="connsiteX16" fmla="*/ 459978 w 824397"/>
              <a:gd name="connsiteY16" fmla="*/ 324117 h 841276"/>
              <a:gd name="connsiteX17" fmla="*/ 495697 w 824397"/>
              <a:gd name="connsiteY17" fmla="*/ 262205 h 841276"/>
              <a:gd name="connsiteX18" fmla="*/ 574278 w 824397"/>
              <a:gd name="connsiteY18" fmla="*/ 231249 h 841276"/>
              <a:gd name="connsiteX19" fmla="*/ 662384 w 824397"/>
              <a:gd name="connsiteY19" fmla="*/ 212199 h 841276"/>
              <a:gd name="connsiteX20" fmla="*/ 702866 w 824397"/>
              <a:gd name="connsiteY20" fmla="*/ 169336 h 841276"/>
              <a:gd name="connsiteX21" fmla="*/ 707628 w 824397"/>
              <a:gd name="connsiteY21" fmla="*/ 102661 h 841276"/>
              <a:gd name="connsiteX22" fmla="*/ 719534 w 824397"/>
              <a:gd name="connsiteY22" fmla="*/ 47892 h 841276"/>
              <a:gd name="connsiteX23" fmla="*/ 729059 w 824397"/>
              <a:gd name="connsiteY23" fmla="*/ 31224 h 841276"/>
              <a:gd name="connsiteX24" fmla="*/ 762397 w 824397"/>
              <a:gd name="connsiteY24" fmla="*/ 2649 h 841276"/>
              <a:gd name="connsiteX25" fmla="*/ 805259 w 824397"/>
              <a:gd name="connsiteY25" fmla="*/ 5030 h 841276"/>
              <a:gd name="connsiteX26" fmla="*/ 821928 w 824397"/>
              <a:gd name="connsiteY26" fmla="*/ 35986 h 841276"/>
              <a:gd name="connsiteX27" fmla="*/ 824309 w 824397"/>
              <a:gd name="connsiteY27" fmla="*/ 83611 h 841276"/>
              <a:gd name="connsiteX28" fmla="*/ 821928 w 824397"/>
              <a:gd name="connsiteY28" fmla="*/ 119330 h 841276"/>
              <a:gd name="connsiteX29" fmla="*/ 819547 w 824397"/>
              <a:gd name="connsiteY29" fmla="*/ 159811 h 841276"/>
              <a:gd name="connsiteX0" fmla="*/ 64691 w 824397"/>
              <a:gd name="connsiteY0" fmla="*/ 664636 h 841276"/>
              <a:gd name="connsiteX1" fmla="*/ 14684 w 824397"/>
              <a:gd name="connsiteY1" fmla="*/ 697974 h 841276"/>
              <a:gd name="connsiteX2" fmla="*/ 397 w 824397"/>
              <a:gd name="connsiteY2" fmla="*/ 745599 h 841276"/>
              <a:gd name="connsiteX3" fmla="*/ 26591 w 824397"/>
              <a:gd name="connsiteY3" fmla="*/ 774174 h 841276"/>
              <a:gd name="connsiteX4" fmla="*/ 76597 w 824397"/>
              <a:gd name="connsiteY4" fmla="*/ 788461 h 841276"/>
              <a:gd name="connsiteX5" fmla="*/ 90884 w 824397"/>
              <a:gd name="connsiteY5" fmla="*/ 826561 h 841276"/>
              <a:gd name="connsiteX6" fmla="*/ 131366 w 824397"/>
              <a:gd name="connsiteY6" fmla="*/ 840849 h 841276"/>
              <a:gd name="connsiteX7" fmla="*/ 186134 w 824397"/>
              <a:gd name="connsiteY7" fmla="*/ 812274 h 841276"/>
              <a:gd name="connsiteX8" fmla="*/ 214709 w 824397"/>
              <a:gd name="connsiteY8" fmla="*/ 736074 h 841276"/>
              <a:gd name="connsiteX9" fmla="*/ 205184 w 824397"/>
              <a:gd name="connsiteY9" fmla="*/ 643205 h 841276"/>
              <a:gd name="connsiteX10" fmla="*/ 224234 w 824397"/>
              <a:gd name="connsiteY10" fmla="*/ 595580 h 841276"/>
              <a:gd name="connsiteX11" fmla="*/ 271859 w 824397"/>
              <a:gd name="connsiteY11" fmla="*/ 559861 h 841276"/>
              <a:gd name="connsiteX12" fmla="*/ 350441 w 824397"/>
              <a:gd name="connsiteY12" fmla="*/ 550336 h 841276"/>
              <a:gd name="connsiteX13" fmla="*/ 419497 w 824397"/>
              <a:gd name="connsiteY13" fmla="*/ 526523 h 841276"/>
              <a:gd name="connsiteX14" fmla="*/ 457597 w 824397"/>
              <a:gd name="connsiteY14" fmla="*/ 474136 h 841276"/>
              <a:gd name="connsiteX15" fmla="*/ 455216 w 824397"/>
              <a:gd name="connsiteY15" fmla="*/ 400317 h 841276"/>
              <a:gd name="connsiteX16" fmla="*/ 459978 w 824397"/>
              <a:gd name="connsiteY16" fmla="*/ 324117 h 841276"/>
              <a:gd name="connsiteX17" fmla="*/ 495697 w 824397"/>
              <a:gd name="connsiteY17" fmla="*/ 262205 h 841276"/>
              <a:gd name="connsiteX18" fmla="*/ 574278 w 824397"/>
              <a:gd name="connsiteY18" fmla="*/ 231249 h 841276"/>
              <a:gd name="connsiteX19" fmla="*/ 662384 w 824397"/>
              <a:gd name="connsiteY19" fmla="*/ 212199 h 841276"/>
              <a:gd name="connsiteX20" fmla="*/ 702866 w 824397"/>
              <a:gd name="connsiteY20" fmla="*/ 169336 h 841276"/>
              <a:gd name="connsiteX21" fmla="*/ 707628 w 824397"/>
              <a:gd name="connsiteY21" fmla="*/ 102661 h 841276"/>
              <a:gd name="connsiteX22" fmla="*/ 719534 w 824397"/>
              <a:gd name="connsiteY22" fmla="*/ 47892 h 841276"/>
              <a:gd name="connsiteX23" fmla="*/ 729059 w 824397"/>
              <a:gd name="connsiteY23" fmla="*/ 31224 h 841276"/>
              <a:gd name="connsiteX24" fmla="*/ 762397 w 824397"/>
              <a:gd name="connsiteY24" fmla="*/ 2649 h 841276"/>
              <a:gd name="connsiteX25" fmla="*/ 805259 w 824397"/>
              <a:gd name="connsiteY25" fmla="*/ 5030 h 841276"/>
              <a:gd name="connsiteX26" fmla="*/ 821928 w 824397"/>
              <a:gd name="connsiteY26" fmla="*/ 35986 h 841276"/>
              <a:gd name="connsiteX27" fmla="*/ 824309 w 824397"/>
              <a:gd name="connsiteY27" fmla="*/ 83611 h 841276"/>
              <a:gd name="connsiteX28" fmla="*/ 821928 w 824397"/>
              <a:gd name="connsiteY28" fmla="*/ 119330 h 841276"/>
              <a:gd name="connsiteX29" fmla="*/ 817166 w 824397"/>
              <a:gd name="connsiteY29" fmla="*/ 162192 h 84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4397" h="841276">
                <a:moveTo>
                  <a:pt x="64691" y="664636"/>
                </a:moveTo>
                <a:cubicBezTo>
                  <a:pt x="45641" y="673566"/>
                  <a:pt x="25400" y="684480"/>
                  <a:pt x="14684" y="697974"/>
                </a:cubicBezTo>
                <a:cubicBezTo>
                  <a:pt x="3968" y="711468"/>
                  <a:pt x="-1587" y="732899"/>
                  <a:pt x="397" y="745599"/>
                </a:cubicBezTo>
                <a:cubicBezTo>
                  <a:pt x="2381" y="758299"/>
                  <a:pt x="13891" y="767030"/>
                  <a:pt x="26591" y="774174"/>
                </a:cubicBezTo>
                <a:cubicBezTo>
                  <a:pt x="39291" y="781318"/>
                  <a:pt x="65882" y="779730"/>
                  <a:pt x="76597" y="788461"/>
                </a:cubicBezTo>
                <a:cubicBezTo>
                  <a:pt x="87313" y="797192"/>
                  <a:pt x="81756" y="817830"/>
                  <a:pt x="90884" y="826561"/>
                </a:cubicBezTo>
                <a:cubicBezTo>
                  <a:pt x="100012" y="835292"/>
                  <a:pt x="115491" y="843230"/>
                  <a:pt x="131366" y="840849"/>
                </a:cubicBezTo>
                <a:cubicBezTo>
                  <a:pt x="147241" y="838468"/>
                  <a:pt x="172244" y="829736"/>
                  <a:pt x="186134" y="812274"/>
                </a:cubicBezTo>
                <a:cubicBezTo>
                  <a:pt x="200024" y="794812"/>
                  <a:pt x="211534" y="764252"/>
                  <a:pt x="214709" y="736074"/>
                </a:cubicBezTo>
                <a:cubicBezTo>
                  <a:pt x="217884" y="707896"/>
                  <a:pt x="203597" y="666621"/>
                  <a:pt x="205184" y="643205"/>
                </a:cubicBezTo>
                <a:cubicBezTo>
                  <a:pt x="206772" y="619789"/>
                  <a:pt x="213122" y="609471"/>
                  <a:pt x="224234" y="595580"/>
                </a:cubicBezTo>
                <a:cubicBezTo>
                  <a:pt x="235346" y="581689"/>
                  <a:pt x="250824" y="567402"/>
                  <a:pt x="271859" y="559861"/>
                </a:cubicBezTo>
                <a:cubicBezTo>
                  <a:pt x="292894" y="552320"/>
                  <a:pt x="325835" y="555892"/>
                  <a:pt x="350441" y="550336"/>
                </a:cubicBezTo>
                <a:cubicBezTo>
                  <a:pt x="375047" y="544780"/>
                  <a:pt x="401638" y="539223"/>
                  <a:pt x="419497" y="526523"/>
                </a:cubicBezTo>
                <a:cubicBezTo>
                  <a:pt x="437356" y="513823"/>
                  <a:pt x="451644" y="495170"/>
                  <a:pt x="457597" y="474136"/>
                </a:cubicBezTo>
                <a:cubicBezTo>
                  <a:pt x="463550" y="453102"/>
                  <a:pt x="454819" y="425320"/>
                  <a:pt x="455216" y="400317"/>
                </a:cubicBezTo>
                <a:cubicBezTo>
                  <a:pt x="455613" y="375314"/>
                  <a:pt x="453231" y="347136"/>
                  <a:pt x="459978" y="324117"/>
                </a:cubicBezTo>
                <a:cubicBezTo>
                  <a:pt x="466725" y="301098"/>
                  <a:pt x="476647" y="277683"/>
                  <a:pt x="495697" y="262205"/>
                </a:cubicBezTo>
                <a:cubicBezTo>
                  <a:pt x="514747" y="246727"/>
                  <a:pt x="546497" y="239583"/>
                  <a:pt x="574278" y="231249"/>
                </a:cubicBezTo>
                <a:cubicBezTo>
                  <a:pt x="602059" y="222915"/>
                  <a:pt x="640953" y="222518"/>
                  <a:pt x="662384" y="212199"/>
                </a:cubicBezTo>
                <a:cubicBezTo>
                  <a:pt x="683815" y="201880"/>
                  <a:pt x="695325" y="187592"/>
                  <a:pt x="702866" y="169336"/>
                </a:cubicBezTo>
                <a:cubicBezTo>
                  <a:pt x="710407" y="151080"/>
                  <a:pt x="704850" y="122902"/>
                  <a:pt x="707628" y="102661"/>
                </a:cubicBezTo>
                <a:cubicBezTo>
                  <a:pt x="710406" y="82420"/>
                  <a:pt x="715962" y="59798"/>
                  <a:pt x="719534" y="47892"/>
                </a:cubicBezTo>
                <a:cubicBezTo>
                  <a:pt x="723106" y="35986"/>
                  <a:pt x="721915" y="38764"/>
                  <a:pt x="729059" y="31224"/>
                </a:cubicBezTo>
                <a:cubicBezTo>
                  <a:pt x="736203" y="23683"/>
                  <a:pt x="749697" y="7015"/>
                  <a:pt x="762397" y="2649"/>
                </a:cubicBezTo>
                <a:cubicBezTo>
                  <a:pt x="775097" y="-1717"/>
                  <a:pt x="795337" y="-526"/>
                  <a:pt x="805259" y="5030"/>
                </a:cubicBezTo>
                <a:cubicBezTo>
                  <a:pt x="815181" y="10586"/>
                  <a:pt x="818753" y="22889"/>
                  <a:pt x="821928" y="35986"/>
                </a:cubicBezTo>
                <a:cubicBezTo>
                  <a:pt x="825103" y="49083"/>
                  <a:pt x="824309" y="69720"/>
                  <a:pt x="824309" y="83611"/>
                </a:cubicBezTo>
                <a:cubicBezTo>
                  <a:pt x="824309" y="97502"/>
                  <a:pt x="822722" y="106630"/>
                  <a:pt x="821928" y="119330"/>
                </a:cubicBezTo>
                <a:cubicBezTo>
                  <a:pt x="821134" y="132030"/>
                  <a:pt x="817959" y="148301"/>
                  <a:pt x="817166" y="162192"/>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20">
            <a:extLst>
              <a:ext uri="{FF2B5EF4-FFF2-40B4-BE49-F238E27FC236}">
                <a16:creationId xmlns:a16="http://schemas.microsoft.com/office/drawing/2014/main" id="{030AF7C5-65F6-08EE-D8CD-D2E1E0B4E5E4}"/>
              </a:ext>
            </a:extLst>
          </p:cNvPr>
          <p:cNvSpPr/>
          <p:nvPr/>
        </p:nvSpPr>
        <p:spPr>
          <a:xfrm>
            <a:off x="7448966" y="4018520"/>
            <a:ext cx="908273" cy="769741"/>
          </a:xfrm>
          <a:custGeom>
            <a:avLst/>
            <a:gdLst>
              <a:gd name="connsiteX0" fmla="*/ 96355 w 912855"/>
              <a:gd name="connsiteY0" fmla="*/ 612900 h 763962"/>
              <a:gd name="connsiteX1" fmla="*/ 86830 w 912855"/>
              <a:gd name="connsiteY1" fmla="*/ 686719 h 763962"/>
              <a:gd name="connsiteX2" fmla="*/ 41586 w 912855"/>
              <a:gd name="connsiteY2" fmla="*/ 712913 h 763962"/>
              <a:gd name="connsiteX3" fmla="*/ 13011 w 912855"/>
              <a:gd name="connsiteY3" fmla="*/ 741488 h 763962"/>
              <a:gd name="connsiteX4" fmla="*/ 1105 w 912855"/>
              <a:gd name="connsiteY4" fmla="*/ 762919 h 763962"/>
              <a:gd name="connsiteX5" fmla="*/ 39205 w 912855"/>
              <a:gd name="connsiteY5" fmla="*/ 758156 h 763962"/>
              <a:gd name="connsiteX6" fmla="*/ 86830 w 912855"/>
              <a:gd name="connsiteY6" fmla="*/ 736725 h 763962"/>
              <a:gd name="connsiteX7" fmla="*/ 129692 w 912855"/>
              <a:gd name="connsiteY7" fmla="*/ 696244 h 763962"/>
              <a:gd name="connsiteX8" fmla="*/ 158267 w 912855"/>
              <a:gd name="connsiteY8" fmla="*/ 653381 h 763962"/>
              <a:gd name="connsiteX9" fmla="*/ 186842 w 912855"/>
              <a:gd name="connsiteY9" fmla="*/ 636713 h 763962"/>
              <a:gd name="connsiteX10" fmla="*/ 255899 w 912855"/>
              <a:gd name="connsiteY10" fmla="*/ 634331 h 763962"/>
              <a:gd name="connsiteX11" fmla="*/ 315430 w 912855"/>
              <a:gd name="connsiteY11" fmla="*/ 603375 h 763962"/>
              <a:gd name="connsiteX12" fmla="*/ 334480 w 912855"/>
              <a:gd name="connsiteY12" fmla="*/ 503363 h 763962"/>
              <a:gd name="connsiteX13" fmla="*/ 334480 w 912855"/>
              <a:gd name="connsiteY13" fmla="*/ 424781 h 763962"/>
              <a:gd name="connsiteX14" fmla="*/ 355911 w 912855"/>
              <a:gd name="connsiteY14" fmla="*/ 381919 h 763962"/>
              <a:gd name="connsiteX15" fmla="*/ 401155 w 912855"/>
              <a:gd name="connsiteY15" fmla="*/ 353344 h 763962"/>
              <a:gd name="connsiteX16" fmla="*/ 479736 w 912855"/>
              <a:gd name="connsiteY16" fmla="*/ 336675 h 763962"/>
              <a:gd name="connsiteX17" fmla="*/ 548792 w 912855"/>
              <a:gd name="connsiteY17" fmla="*/ 300956 h 763962"/>
              <a:gd name="connsiteX18" fmla="*/ 579749 w 912855"/>
              <a:gd name="connsiteY18" fmla="*/ 210469 h 763962"/>
              <a:gd name="connsiteX19" fmla="*/ 591655 w 912855"/>
              <a:gd name="connsiteY19" fmla="*/ 112838 h 763962"/>
              <a:gd name="connsiteX20" fmla="*/ 629755 w 912855"/>
              <a:gd name="connsiteY20" fmla="*/ 53306 h 763962"/>
              <a:gd name="connsiteX21" fmla="*/ 701192 w 912855"/>
              <a:gd name="connsiteY21" fmla="*/ 24731 h 763962"/>
              <a:gd name="connsiteX22" fmla="*/ 782155 w 912855"/>
              <a:gd name="connsiteY22" fmla="*/ 15206 h 763962"/>
              <a:gd name="connsiteX23" fmla="*/ 860736 w 912855"/>
              <a:gd name="connsiteY23" fmla="*/ 919 h 763962"/>
              <a:gd name="connsiteX24" fmla="*/ 910742 w 912855"/>
              <a:gd name="connsiteY24" fmla="*/ 43781 h 763962"/>
              <a:gd name="connsiteX25" fmla="*/ 898836 w 912855"/>
              <a:gd name="connsiteY25" fmla="*/ 134269 h 763962"/>
              <a:gd name="connsiteX0" fmla="*/ 96355 w 912855"/>
              <a:gd name="connsiteY0" fmla="*/ 610630 h 761692"/>
              <a:gd name="connsiteX1" fmla="*/ 86830 w 912855"/>
              <a:gd name="connsiteY1" fmla="*/ 684449 h 761692"/>
              <a:gd name="connsiteX2" fmla="*/ 41586 w 912855"/>
              <a:gd name="connsiteY2" fmla="*/ 710643 h 761692"/>
              <a:gd name="connsiteX3" fmla="*/ 13011 w 912855"/>
              <a:gd name="connsiteY3" fmla="*/ 739218 h 761692"/>
              <a:gd name="connsiteX4" fmla="*/ 1105 w 912855"/>
              <a:gd name="connsiteY4" fmla="*/ 760649 h 761692"/>
              <a:gd name="connsiteX5" fmla="*/ 39205 w 912855"/>
              <a:gd name="connsiteY5" fmla="*/ 755886 h 761692"/>
              <a:gd name="connsiteX6" fmla="*/ 86830 w 912855"/>
              <a:gd name="connsiteY6" fmla="*/ 734455 h 761692"/>
              <a:gd name="connsiteX7" fmla="*/ 129692 w 912855"/>
              <a:gd name="connsiteY7" fmla="*/ 693974 h 761692"/>
              <a:gd name="connsiteX8" fmla="*/ 158267 w 912855"/>
              <a:gd name="connsiteY8" fmla="*/ 651111 h 761692"/>
              <a:gd name="connsiteX9" fmla="*/ 186842 w 912855"/>
              <a:gd name="connsiteY9" fmla="*/ 634443 h 761692"/>
              <a:gd name="connsiteX10" fmla="*/ 255899 w 912855"/>
              <a:gd name="connsiteY10" fmla="*/ 632061 h 761692"/>
              <a:gd name="connsiteX11" fmla="*/ 315430 w 912855"/>
              <a:gd name="connsiteY11" fmla="*/ 601105 h 761692"/>
              <a:gd name="connsiteX12" fmla="*/ 334480 w 912855"/>
              <a:gd name="connsiteY12" fmla="*/ 501093 h 761692"/>
              <a:gd name="connsiteX13" fmla="*/ 334480 w 912855"/>
              <a:gd name="connsiteY13" fmla="*/ 422511 h 761692"/>
              <a:gd name="connsiteX14" fmla="*/ 355911 w 912855"/>
              <a:gd name="connsiteY14" fmla="*/ 379649 h 761692"/>
              <a:gd name="connsiteX15" fmla="*/ 401155 w 912855"/>
              <a:gd name="connsiteY15" fmla="*/ 351074 h 761692"/>
              <a:gd name="connsiteX16" fmla="*/ 479736 w 912855"/>
              <a:gd name="connsiteY16" fmla="*/ 334405 h 761692"/>
              <a:gd name="connsiteX17" fmla="*/ 548792 w 912855"/>
              <a:gd name="connsiteY17" fmla="*/ 298686 h 761692"/>
              <a:gd name="connsiteX18" fmla="*/ 579749 w 912855"/>
              <a:gd name="connsiteY18" fmla="*/ 208199 h 761692"/>
              <a:gd name="connsiteX19" fmla="*/ 591655 w 912855"/>
              <a:gd name="connsiteY19" fmla="*/ 110568 h 761692"/>
              <a:gd name="connsiteX20" fmla="*/ 629755 w 912855"/>
              <a:gd name="connsiteY20" fmla="*/ 51036 h 761692"/>
              <a:gd name="connsiteX21" fmla="*/ 701192 w 912855"/>
              <a:gd name="connsiteY21" fmla="*/ 22461 h 761692"/>
              <a:gd name="connsiteX22" fmla="*/ 782155 w 912855"/>
              <a:gd name="connsiteY22" fmla="*/ 12936 h 761692"/>
              <a:gd name="connsiteX23" fmla="*/ 860736 w 912855"/>
              <a:gd name="connsiteY23" fmla="*/ 1030 h 761692"/>
              <a:gd name="connsiteX24" fmla="*/ 910742 w 912855"/>
              <a:gd name="connsiteY24" fmla="*/ 41511 h 761692"/>
              <a:gd name="connsiteX25" fmla="*/ 898836 w 912855"/>
              <a:gd name="connsiteY25" fmla="*/ 131999 h 761692"/>
              <a:gd name="connsiteX0" fmla="*/ 96355 w 912855"/>
              <a:gd name="connsiteY0" fmla="*/ 610630 h 761692"/>
              <a:gd name="connsiteX1" fmla="*/ 86830 w 912855"/>
              <a:gd name="connsiteY1" fmla="*/ 684449 h 761692"/>
              <a:gd name="connsiteX2" fmla="*/ 41586 w 912855"/>
              <a:gd name="connsiteY2" fmla="*/ 710643 h 761692"/>
              <a:gd name="connsiteX3" fmla="*/ 13011 w 912855"/>
              <a:gd name="connsiteY3" fmla="*/ 739218 h 761692"/>
              <a:gd name="connsiteX4" fmla="*/ 1105 w 912855"/>
              <a:gd name="connsiteY4" fmla="*/ 760649 h 761692"/>
              <a:gd name="connsiteX5" fmla="*/ 39205 w 912855"/>
              <a:gd name="connsiteY5" fmla="*/ 755886 h 761692"/>
              <a:gd name="connsiteX6" fmla="*/ 86830 w 912855"/>
              <a:gd name="connsiteY6" fmla="*/ 734455 h 761692"/>
              <a:gd name="connsiteX7" fmla="*/ 129692 w 912855"/>
              <a:gd name="connsiteY7" fmla="*/ 693974 h 761692"/>
              <a:gd name="connsiteX8" fmla="*/ 158267 w 912855"/>
              <a:gd name="connsiteY8" fmla="*/ 651111 h 761692"/>
              <a:gd name="connsiteX9" fmla="*/ 186842 w 912855"/>
              <a:gd name="connsiteY9" fmla="*/ 634443 h 761692"/>
              <a:gd name="connsiteX10" fmla="*/ 255899 w 912855"/>
              <a:gd name="connsiteY10" fmla="*/ 632061 h 761692"/>
              <a:gd name="connsiteX11" fmla="*/ 315430 w 912855"/>
              <a:gd name="connsiteY11" fmla="*/ 601105 h 761692"/>
              <a:gd name="connsiteX12" fmla="*/ 336861 w 912855"/>
              <a:gd name="connsiteY12" fmla="*/ 498712 h 761692"/>
              <a:gd name="connsiteX13" fmla="*/ 334480 w 912855"/>
              <a:gd name="connsiteY13" fmla="*/ 422511 h 761692"/>
              <a:gd name="connsiteX14" fmla="*/ 355911 w 912855"/>
              <a:gd name="connsiteY14" fmla="*/ 379649 h 761692"/>
              <a:gd name="connsiteX15" fmla="*/ 401155 w 912855"/>
              <a:gd name="connsiteY15" fmla="*/ 351074 h 761692"/>
              <a:gd name="connsiteX16" fmla="*/ 479736 w 912855"/>
              <a:gd name="connsiteY16" fmla="*/ 334405 h 761692"/>
              <a:gd name="connsiteX17" fmla="*/ 548792 w 912855"/>
              <a:gd name="connsiteY17" fmla="*/ 298686 h 761692"/>
              <a:gd name="connsiteX18" fmla="*/ 579749 w 912855"/>
              <a:gd name="connsiteY18" fmla="*/ 208199 h 761692"/>
              <a:gd name="connsiteX19" fmla="*/ 591655 w 912855"/>
              <a:gd name="connsiteY19" fmla="*/ 110568 h 761692"/>
              <a:gd name="connsiteX20" fmla="*/ 629755 w 912855"/>
              <a:gd name="connsiteY20" fmla="*/ 51036 h 761692"/>
              <a:gd name="connsiteX21" fmla="*/ 701192 w 912855"/>
              <a:gd name="connsiteY21" fmla="*/ 22461 h 761692"/>
              <a:gd name="connsiteX22" fmla="*/ 782155 w 912855"/>
              <a:gd name="connsiteY22" fmla="*/ 12936 h 761692"/>
              <a:gd name="connsiteX23" fmla="*/ 860736 w 912855"/>
              <a:gd name="connsiteY23" fmla="*/ 1030 h 761692"/>
              <a:gd name="connsiteX24" fmla="*/ 910742 w 912855"/>
              <a:gd name="connsiteY24" fmla="*/ 41511 h 761692"/>
              <a:gd name="connsiteX25" fmla="*/ 898836 w 912855"/>
              <a:gd name="connsiteY25" fmla="*/ 131999 h 761692"/>
              <a:gd name="connsiteX0" fmla="*/ 96355 w 912855"/>
              <a:gd name="connsiteY0" fmla="*/ 610630 h 761692"/>
              <a:gd name="connsiteX1" fmla="*/ 86830 w 912855"/>
              <a:gd name="connsiteY1" fmla="*/ 684449 h 761692"/>
              <a:gd name="connsiteX2" fmla="*/ 41586 w 912855"/>
              <a:gd name="connsiteY2" fmla="*/ 710643 h 761692"/>
              <a:gd name="connsiteX3" fmla="*/ 13011 w 912855"/>
              <a:gd name="connsiteY3" fmla="*/ 739218 h 761692"/>
              <a:gd name="connsiteX4" fmla="*/ 1105 w 912855"/>
              <a:gd name="connsiteY4" fmla="*/ 760649 h 761692"/>
              <a:gd name="connsiteX5" fmla="*/ 39205 w 912855"/>
              <a:gd name="connsiteY5" fmla="*/ 755886 h 761692"/>
              <a:gd name="connsiteX6" fmla="*/ 86830 w 912855"/>
              <a:gd name="connsiteY6" fmla="*/ 734455 h 761692"/>
              <a:gd name="connsiteX7" fmla="*/ 129692 w 912855"/>
              <a:gd name="connsiteY7" fmla="*/ 693974 h 761692"/>
              <a:gd name="connsiteX8" fmla="*/ 158267 w 912855"/>
              <a:gd name="connsiteY8" fmla="*/ 651111 h 761692"/>
              <a:gd name="connsiteX9" fmla="*/ 186842 w 912855"/>
              <a:gd name="connsiteY9" fmla="*/ 634443 h 761692"/>
              <a:gd name="connsiteX10" fmla="*/ 255899 w 912855"/>
              <a:gd name="connsiteY10" fmla="*/ 632061 h 761692"/>
              <a:gd name="connsiteX11" fmla="*/ 315430 w 912855"/>
              <a:gd name="connsiteY11" fmla="*/ 601105 h 761692"/>
              <a:gd name="connsiteX12" fmla="*/ 339242 w 912855"/>
              <a:gd name="connsiteY12" fmla="*/ 546336 h 761692"/>
              <a:gd name="connsiteX13" fmla="*/ 336861 w 912855"/>
              <a:gd name="connsiteY13" fmla="*/ 498712 h 761692"/>
              <a:gd name="connsiteX14" fmla="*/ 334480 w 912855"/>
              <a:gd name="connsiteY14" fmla="*/ 422511 h 761692"/>
              <a:gd name="connsiteX15" fmla="*/ 355911 w 912855"/>
              <a:gd name="connsiteY15" fmla="*/ 379649 h 761692"/>
              <a:gd name="connsiteX16" fmla="*/ 401155 w 912855"/>
              <a:gd name="connsiteY16" fmla="*/ 351074 h 761692"/>
              <a:gd name="connsiteX17" fmla="*/ 479736 w 912855"/>
              <a:gd name="connsiteY17" fmla="*/ 334405 h 761692"/>
              <a:gd name="connsiteX18" fmla="*/ 548792 w 912855"/>
              <a:gd name="connsiteY18" fmla="*/ 298686 h 761692"/>
              <a:gd name="connsiteX19" fmla="*/ 579749 w 912855"/>
              <a:gd name="connsiteY19" fmla="*/ 208199 h 761692"/>
              <a:gd name="connsiteX20" fmla="*/ 591655 w 912855"/>
              <a:gd name="connsiteY20" fmla="*/ 110568 h 761692"/>
              <a:gd name="connsiteX21" fmla="*/ 629755 w 912855"/>
              <a:gd name="connsiteY21" fmla="*/ 51036 h 761692"/>
              <a:gd name="connsiteX22" fmla="*/ 701192 w 912855"/>
              <a:gd name="connsiteY22" fmla="*/ 22461 h 761692"/>
              <a:gd name="connsiteX23" fmla="*/ 782155 w 912855"/>
              <a:gd name="connsiteY23" fmla="*/ 12936 h 761692"/>
              <a:gd name="connsiteX24" fmla="*/ 860736 w 912855"/>
              <a:gd name="connsiteY24" fmla="*/ 1030 h 761692"/>
              <a:gd name="connsiteX25" fmla="*/ 910742 w 912855"/>
              <a:gd name="connsiteY25" fmla="*/ 41511 h 761692"/>
              <a:gd name="connsiteX26" fmla="*/ 898836 w 912855"/>
              <a:gd name="connsiteY26" fmla="*/ 131999 h 761692"/>
              <a:gd name="connsiteX0" fmla="*/ 96355 w 912855"/>
              <a:gd name="connsiteY0" fmla="*/ 610630 h 765244"/>
              <a:gd name="connsiteX1" fmla="*/ 86830 w 912855"/>
              <a:gd name="connsiteY1" fmla="*/ 684449 h 765244"/>
              <a:gd name="connsiteX2" fmla="*/ 41586 w 912855"/>
              <a:gd name="connsiteY2" fmla="*/ 710643 h 765244"/>
              <a:gd name="connsiteX3" fmla="*/ 13011 w 912855"/>
              <a:gd name="connsiteY3" fmla="*/ 739218 h 765244"/>
              <a:gd name="connsiteX4" fmla="*/ 1105 w 912855"/>
              <a:gd name="connsiteY4" fmla="*/ 760649 h 765244"/>
              <a:gd name="connsiteX5" fmla="*/ 39205 w 912855"/>
              <a:gd name="connsiteY5" fmla="*/ 763029 h 765244"/>
              <a:gd name="connsiteX6" fmla="*/ 86830 w 912855"/>
              <a:gd name="connsiteY6" fmla="*/ 734455 h 765244"/>
              <a:gd name="connsiteX7" fmla="*/ 129692 w 912855"/>
              <a:gd name="connsiteY7" fmla="*/ 693974 h 765244"/>
              <a:gd name="connsiteX8" fmla="*/ 158267 w 912855"/>
              <a:gd name="connsiteY8" fmla="*/ 651111 h 765244"/>
              <a:gd name="connsiteX9" fmla="*/ 186842 w 912855"/>
              <a:gd name="connsiteY9" fmla="*/ 634443 h 765244"/>
              <a:gd name="connsiteX10" fmla="*/ 255899 w 912855"/>
              <a:gd name="connsiteY10" fmla="*/ 632061 h 765244"/>
              <a:gd name="connsiteX11" fmla="*/ 315430 w 912855"/>
              <a:gd name="connsiteY11" fmla="*/ 601105 h 765244"/>
              <a:gd name="connsiteX12" fmla="*/ 339242 w 912855"/>
              <a:gd name="connsiteY12" fmla="*/ 546336 h 765244"/>
              <a:gd name="connsiteX13" fmla="*/ 336861 w 912855"/>
              <a:gd name="connsiteY13" fmla="*/ 498712 h 765244"/>
              <a:gd name="connsiteX14" fmla="*/ 334480 w 912855"/>
              <a:gd name="connsiteY14" fmla="*/ 422511 h 765244"/>
              <a:gd name="connsiteX15" fmla="*/ 355911 w 912855"/>
              <a:gd name="connsiteY15" fmla="*/ 379649 h 765244"/>
              <a:gd name="connsiteX16" fmla="*/ 401155 w 912855"/>
              <a:gd name="connsiteY16" fmla="*/ 351074 h 765244"/>
              <a:gd name="connsiteX17" fmla="*/ 479736 w 912855"/>
              <a:gd name="connsiteY17" fmla="*/ 334405 h 765244"/>
              <a:gd name="connsiteX18" fmla="*/ 548792 w 912855"/>
              <a:gd name="connsiteY18" fmla="*/ 298686 h 765244"/>
              <a:gd name="connsiteX19" fmla="*/ 579749 w 912855"/>
              <a:gd name="connsiteY19" fmla="*/ 208199 h 765244"/>
              <a:gd name="connsiteX20" fmla="*/ 591655 w 912855"/>
              <a:gd name="connsiteY20" fmla="*/ 110568 h 765244"/>
              <a:gd name="connsiteX21" fmla="*/ 629755 w 912855"/>
              <a:gd name="connsiteY21" fmla="*/ 51036 h 765244"/>
              <a:gd name="connsiteX22" fmla="*/ 701192 w 912855"/>
              <a:gd name="connsiteY22" fmla="*/ 22461 h 765244"/>
              <a:gd name="connsiteX23" fmla="*/ 782155 w 912855"/>
              <a:gd name="connsiteY23" fmla="*/ 12936 h 765244"/>
              <a:gd name="connsiteX24" fmla="*/ 860736 w 912855"/>
              <a:gd name="connsiteY24" fmla="*/ 1030 h 765244"/>
              <a:gd name="connsiteX25" fmla="*/ 910742 w 912855"/>
              <a:gd name="connsiteY25" fmla="*/ 41511 h 765244"/>
              <a:gd name="connsiteX26" fmla="*/ 898836 w 912855"/>
              <a:gd name="connsiteY26" fmla="*/ 131999 h 765244"/>
              <a:gd name="connsiteX0" fmla="*/ 96355 w 912855"/>
              <a:gd name="connsiteY0" fmla="*/ 610630 h 765244"/>
              <a:gd name="connsiteX1" fmla="*/ 86830 w 912855"/>
              <a:gd name="connsiteY1" fmla="*/ 684449 h 765244"/>
              <a:gd name="connsiteX2" fmla="*/ 41586 w 912855"/>
              <a:gd name="connsiteY2" fmla="*/ 710643 h 765244"/>
              <a:gd name="connsiteX3" fmla="*/ 13011 w 912855"/>
              <a:gd name="connsiteY3" fmla="*/ 739218 h 765244"/>
              <a:gd name="connsiteX4" fmla="*/ 1105 w 912855"/>
              <a:gd name="connsiteY4" fmla="*/ 760649 h 765244"/>
              <a:gd name="connsiteX5" fmla="*/ 39205 w 912855"/>
              <a:gd name="connsiteY5" fmla="*/ 763029 h 765244"/>
              <a:gd name="connsiteX6" fmla="*/ 93974 w 912855"/>
              <a:gd name="connsiteY6" fmla="*/ 734455 h 765244"/>
              <a:gd name="connsiteX7" fmla="*/ 129692 w 912855"/>
              <a:gd name="connsiteY7" fmla="*/ 693974 h 765244"/>
              <a:gd name="connsiteX8" fmla="*/ 158267 w 912855"/>
              <a:gd name="connsiteY8" fmla="*/ 651111 h 765244"/>
              <a:gd name="connsiteX9" fmla="*/ 186842 w 912855"/>
              <a:gd name="connsiteY9" fmla="*/ 634443 h 765244"/>
              <a:gd name="connsiteX10" fmla="*/ 255899 w 912855"/>
              <a:gd name="connsiteY10" fmla="*/ 632061 h 765244"/>
              <a:gd name="connsiteX11" fmla="*/ 315430 w 912855"/>
              <a:gd name="connsiteY11" fmla="*/ 601105 h 765244"/>
              <a:gd name="connsiteX12" fmla="*/ 339242 w 912855"/>
              <a:gd name="connsiteY12" fmla="*/ 546336 h 765244"/>
              <a:gd name="connsiteX13" fmla="*/ 336861 w 912855"/>
              <a:gd name="connsiteY13" fmla="*/ 498712 h 765244"/>
              <a:gd name="connsiteX14" fmla="*/ 334480 w 912855"/>
              <a:gd name="connsiteY14" fmla="*/ 422511 h 765244"/>
              <a:gd name="connsiteX15" fmla="*/ 355911 w 912855"/>
              <a:gd name="connsiteY15" fmla="*/ 379649 h 765244"/>
              <a:gd name="connsiteX16" fmla="*/ 401155 w 912855"/>
              <a:gd name="connsiteY16" fmla="*/ 351074 h 765244"/>
              <a:gd name="connsiteX17" fmla="*/ 479736 w 912855"/>
              <a:gd name="connsiteY17" fmla="*/ 334405 h 765244"/>
              <a:gd name="connsiteX18" fmla="*/ 548792 w 912855"/>
              <a:gd name="connsiteY18" fmla="*/ 298686 h 765244"/>
              <a:gd name="connsiteX19" fmla="*/ 579749 w 912855"/>
              <a:gd name="connsiteY19" fmla="*/ 208199 h 765244"/>
              <a:gd name="connsiteX20" fmla="*/ 591655 w 912855"/>
              <a:gd name="connsiteY20" fmla="*/ 110568 h 765244"/>
              <a:gd name="connsiteX21" fmla="*/ 629755 w 912855"/>
              <a:gd name="connsiteY21" fmla="*/ 51036 h 765244"/>
              <a:gd name="connsiteX22" fmla="*/ 701192 w 912855"/>
              <a:gd name="connsiteY22" fmla="*/ 22461 h 765244"/>
              <a:gd name="connsiteX23" fmla="*/ 782155 w 912855"/>
              <a:gd name="connsiteY23" fmla="*/ 12936 h 765244"/>
              <a:gd name="connsiteX24" fmla="*/ 860736 w 912855"/>
              <a:gd name="connsiteY24" fmla="*/ 1030 h 765244"/>
              <a:gd name="connsiteX25" fmla="*/ 910742 w 912855"/>
              <a:gd name="connsiteY25" fmla="*/ 41511 h 765244"/>
              <a:gd name="connsiteX26" fmla="*/ 898836 w 912855"/>
              <a:gd name="connsiteY26" fmla="*/ 131999 h 765244"/>
              <a:gd name="connsiteX0" fmla="*/ 96298 w 912798"/>
              <a:gd name="connsiteY0" fmla="*/ 610630 h 765244"/>
              <a:gd name="connsiteX1" fmla="*/ 86773 w 912798"/>
              <a:gd name="connsiteY1" fmla="*/ 684449 h 765244"/>
              <a:gd name="connsiteX2" fmla="*/ 36767 w 912798"/>
              <a:gd name="connsiteY2" fmla="*/ 708262 h 765244"/>
              <a:gd name="connsiteX3" fmla="*/ 12954 w 912798"/>
              <a:gd name="connsiteY3" fmla="*/ 739218 h 765244"/>
              <a:gd name="connsiteX4" fmla="*/ 1048 w 912798"/>
              <a:gd name="connsiteY4" fmla="*/ 760649 h 765244"/>
              <a:gd name="connsiteX5" fmla="*/ 39148 w 912798"/>
              <a:gd name="connsiteY5" fmla="*/ 763029 h 765244"/>
              <a:gd name="connsiteX6" fmla="*/ 93917 w 912798"/>
              <a:gd name="connsiteY6" fmla="*/ 734455 h 765244"/>
              <a:gd name="connsiteX7" fmla="*/ 129635 w 912798"/>
              <a:gd name="connsiteY7" fmla="*/ 693974 h 765244"/>
              <a:gd name="connsiteX8" fmla="*/ 158210 w 912798"/>
              <a:gd name="connsiteY8" fmla="*/ 651111 h 765244"/>
              <a:gd name="connsiteX9" fmla="*/ 186785 w 912798"/>
              <a:gd name="connsiteY9" fmla="*/ 634443 h 765244"/>
              <a:gd name="connsiteX10" fmla="*/ 255842 w 912798"/>
              <a:gd name="connsiteY10" fmla="*/ 632061 h 765244"/>
              <a:gd name="connsiteX11" fmla="*/ 315373 w 912798"/>
              <a:gd name="connsiteY11" fmla="*/ 601105 h 765244"/>
              <a:gd name="connsiteX12" fmla="*/ 339185 w 912798"/>
              <a:gd name="connsiteY12" fmla="*/ 546336 h 765244"/>
              <a:gd name="connsiteX13" fmla="*/ 336804 w 912798"/>
              <a:gd name="connsiteY13" fmla="*/ 498712 h 765244"/>
              <a:gd name="connsiteX14" fmla="*/ 334423 w 912798"/>
              <a:gd name="connsiteY14" fmla="*/ 422511 h 765244"/>
              <a:gd name="connsiteX15" fmla="*/ 355854 w 912798"/>
              <a:gd name="connsiteY15" fmla="*/ 379649 h 765244"/>
              <a:gd name="connsiteX16" fmla="*/ 401098 w 912798"/>
              <a:gd name="connsiteY16" fmla="*/ 351074 h 765244"/>
              <a:gd name="connsiteX17" fmla="*/ 479679 w 912798"/>
              <a:gd name="connsiteY17" fmla="*/ 334405 h 765244"/>
              <a:gd name="connsiteX18" fmla="*/ 548735 w 912798"/>
              <a:gd name="connsiteY18" fmla="*/ 298686 h 765244"/>
              <a:gd name="connsiteX19" fmla="*/ 579692 w 912798"/>
              <a:gd name="connsiteY19" fmla="*/ 208199 h 765244"/>
              <a:gd name="connsiteX20" fmla="*/ 591598 w 912798"/>
              <a:gd name="connsiteY20" fmla="*/ 110568 h 765244"/>
              <a:gd name="connsiteX21" fmla="*/ 629698 w 912798"/>
              <a:gd name="connsiteY21" fmla="*/ 51036 h 765244"/>
              <a:gd name="connsiteX22" fmla="*/ 701135 w 912798"/>
              <a:gd name="connsiteY22" fmla="*/ 22461 h 765244"/>
              <a:gd name="connsiteX23" fmla="*/ 782098 w 912798"/>
              <a:gd name="connsiteY23" fmla="*/ 12936 h 765244"/>
              <a:gd name="connsiteX24" fmla="*/ 860679 w 912798"/>
              <a:gd name="connsiteY24" fmla="*/ 1030 h 765244"/>
              <a:gd name="connsiteX25" fmla="*/ 910685 w 912798"/>
              <a:gd name="connsiteY25" fmla="*/ 41511 h 765244"/>
              <a:gd name="connsiteX26" fmla="*/ 898779 w 912798"/>
              <a:gd name="connsiteY26" fmla="*/ 131999 h 765244"/>
              <a:gd name="connsiteX0" fmla="*/ 97149 w 913649"/>
              <a:gd name="connsiteY0" fmla="*/ 610630 h 765345"/>
              <a:gd name="connsiteX1" fmla="*/ 87624 w 913649"/>
              <a:gd name="connsiteY1" fmla="*/ 684449 h 765345"/>
              <a:gd name="connsiteX2" fmla="*/ 37618 w 913649"/>
              <a:gd name="connsiteY2" fmla="*/ 708262 h 765345"/>
              <a:gd name="connsiteX3" fmla="*/ 9042 w 913649"/>
              <a:gd name="connsiteY3" fmla="*/ 736837 h 765345"/>
              <a:gd name="connsiteX4" fmla="*/ 1899 w 913649"/>
              <a:gd name="connsiteY4" fmla="*/ 760649 h 765345"/>
              <a:gd name="connsiteX5" fmla="*/ 39999 w 913649"/>
              <a:gd name="connsiteY5" fmla="*/ 763029 h 765345"/>
              <a:gd name="connsiteX6" fmla="*/ 94768 w 913649"/>
              <a:gd name="connsiteY6" fmla="*/ 734455 h 765345"/>
              <a:gd name="connsiteX7" fmla="*/ 130486 w 913649"/>
              <a:gd name="connsiteY7" fmla="*/ 693974 h 765345"/>
              <a:gd name="connsiteX8" fmla="*/ 159061 w 913649"/>
              <a:gd name="connsiteY8" fmla="*/ 651111 h 765345"/>
              <a:gd name="connsiteX9" fmla="*/ 187636 w 913649"/>
              <a:gd name="connsiteY9" fmla="*/ 634443 h 765345"/>
              <a:gd name="connsiteX10" fmla="*/ 256693 w 913649"/>
              <a:gd name="connsiteY10" fmla="*/ 632061 h 765345"/>
              <a:gd name="connsiteX11" fmla="*/ 316224 w 913649"/>
              <a:gd name="connsiteY11" fmla="*/ 601105 h 765345"/>
              <a:gd name="connsiteX12" fmla="*/ 340036 w 913649"/>
              <a:gd name="connsiteY12" fmla="*/ 546336 h 765345"/>
              <a:gd name="connsiteX13" fmla="*/ 337655 w 913649"/>
              <a:gd name="connsiteY13" fmla="*/ 498712 h 765345"/>
              <a:gd name="connsiteX14" fmla="*/ 335274 w 913649"/>
              <a:gd name="connsiteY14" fmla="*/ 422511 h 765345"/>
              <a:gd name="connsiteX15" fmla="*/ 356705 w 913649"/>
              <a:gd name="connsiteY15" fmla="*/ 379649 h 765345"/>
              <a:gd name="connsiteX16" fmla="*/ 401949 w 913649"/>
              <a:gd name="connsiteY16" fmla="*/ 351074 h 765345"/>
              <a:gd name="connsiteX17" fmla="*/ 480530 w 913649"/>
              <a:gd name="connsiteY17" fmla="*/ 334405 h 765345"/>
              <a:gd name="connsiteX18" fmla="*/ 549586 w 913649"/>
              <a:gd name="connsiteY18" fmla="*/ 298686 h 765345"/>
              <a:gd name="connsiteX19" fmla="*/ 580543 w 913649"/>
              <a:gd name="connsiteY19" fmla="*/ 208199 h 765345"/>
              <a:gd name="connsiteX20" fmla="*/ 592449 w 913649"/>
              <a:gd name="connsiteY20" fmla="*/ 110568 h 765345"/>
              <a:gd name="connsiteX21" fmla="*/ 630549 w 913649"/>
              <a:gd name="connsiteY21" fmla="*/ 51036 h 765345"/>
              <a:gd name="connsiteX22" fmla="*/ 701986 w 913649"/>
              <a:gd name="connsiteY22" fmla="*/ 22461 h 765345"/>
              <a:gd name="connsiteX23" fmla="*/ 782949 w 913649"/>
              <a:gd name="connsiteY23" fmla="*/ 12936 h 765345"/>
              <a:gd name="connsiteX24" fmla="*/ 861530 w 913649"/>
              <a:gd name="connsiteY24" fmla="*/ 1030 h 765345"/>
              <a:gd name="connsiteX25" fmla="*/ 911536 w 913649"/>
              <a:gd name="connsiteY25" fmla="*/ 41511 h 765345"/>
              <a:gd name="connsiteX26" fmla="*/ 899630 w 913649"/>
              <a:gd name="connsiteY26" fmla="*/ 131999 h 765345"/>
              <a:gd name="connsiteX0" fmla="*/ 91829 w 908329"/>
              <a:gd name="connsiteY0" fmla="*/ 610630 h 769741"/>
              <a:gd name="connsiteX1" fmla="*/ 82304 w 908329"/>
              <a:gd name="connsiteY1" fmla="*/ 684449 h 769741"/>
              <a:gd name="connsiteX2" fmla="*/ 32298 w 908329"/>
              <a:gd name="connsiteY2" fmla="*/ 708262 h 769741"/>
              <a:gd name="connsiteX3" fmla="*/ 3722 w 908329"/>
              <a:gd name="connsiteY3" fmla="*/ 736837 h 769741"/>
              <a:gd name="connsiteX4" fmla="*/ 3723 w 908329"/>
              <a:gd name="connsiteY4" fmla="*/ 767793 h 769741"/>
              <a:gd name="connsiteX5" fmla="*/ 34679 w 908329"/>
              <a:gd name="connsiteY5" fmla="*/ 763029 h 769741"/>
              <a:gd name="connsiteX6" fmla="*/ 89448 w 908329"/>
              <a:gd name="connsiteY6" fmla="*/ 734455 h 769741"/>
              <a:gd name="connsiteX7" fmla="*/ 125166 w 908329"/>
              <a:gd name="connsiteY7" fmla="*/ 693974 h 769741"/>
              <a:gd name="connsiteX8" fmla="*/ 153741 w 908329"/>
              <a:gd name="connsiteY8" fmla="*/ 651111 h 769741"/>
              <a:gd name="connsiteX9" fmla="*/ 182316 w 908329"/>
              <a:gd name="connsiteY9" fmla="*/ 634443 h 769741"/>
              <a:gd name="connsiteX10" fmla="*/ 251373 w 908329"/>
              <a:gd name="connsiteY10" fmla="*/ 632061 h 769741"/>
              <a:gd name="connsiteX11" fmla="*/ 310904 w 908329"/>
              <a:gd name="connsiteY11" fmla="*/ 601105 h 769741"/>
              <a:gd name="connsiteX12" fmla="*/ 334716 w 908329"/>
              <a:gd name="connsiteY12" fmla="*/ 546336 h 769741"/>
              <a:gd name="connsiteX13" fmla="*/ 332335 w 908329"/>
              <a:gd name="connsiteY13" fmla="*/ 498712 h 769741"/>
              <a:gd name="connsiteX14" fmla="*/ 329954 w 908329"/>
              <a:gd name="connsiteY14" fmla="*/ 422511 h 769741"/>
              <a:gd name="connsiteX15" fmla="*/ 351385 w 908329"/>
              <a:gd name="connsiteY15" fmla="*/ 379649 h 769741"/>
              <a:gd name="connsiteX16" fmla="*/ 396629 w 908329"/>
              <a:gd name="connsiteY16" fmla="*/ 351074 h 769741"/>
              <a:gd name="connsiteX17" fmla="*/ 475210 w 908329"/>
              <a:gd name="connsiteY17" fmla="*/ 334405 h 769741"/>
              <a:gd name="connsiteX18" fmla="*/ 544266 w 908329"/>
              <a:gd name="connsiteY18" fmla="*/ 298686 h 769741"/>
              <a:gd name="connsiteX19" fmla="*/ 575223 w 908329"/>
              <a:gd name="connsiteY19" fmla="*/ 208199 h 769741"/>
              <a:gd name="connsiteX20" fmla="*/ 587129 w 908329"/>
              <a:gd name="connsiteY20" fmla="*/ 110568 h 769741"/>
              <a:gd name="connsiteX21" fmla="*/ 625229 w 908329"/>
              <a:gd name="connsiteY21" fmla="*/ 51036 h 769741"/>
              <a:gd name="connsiteX22" fmla="*/ 696666 w 908329"/>
              <a:gd name="connsiteY22" fmla="*/ 22461 h 769741"/>
              <a:gd name="connsiteX23" fmla="*/ 777629 w 908329"/>
              <a:gd name="connsiteY23" fmla="*/ 12936 h 769741"/>
              <a:gd name="connsiteX24" fmla="*/ 856210 w 908329"/>
              <a:gd name="connsiteY24" fmla="*/ 1030 h 769741"/>
              <a:gd name="connsiteX25" fmla="*/ 906216 w 908329"/>
              <a:gd name="connsiteY25" fmla="*/ 41511 h 769741"/>
              <a:gd name="connsiteX26" fmla="*/ 894310 w 908329"/>
              <a:gd name="connsiteY26" fmla="*/ 131999 h 769741"/>
              <a:gd name="connsiteX0" fmla="*/ 92453 w 908953"/>
              <a:gd name="connsiteY0" fmla="*/ 610630 h 769741"/>
              <a:gd name="connsiteX1" fmla="*/ 82928 w 908953"/>
              <a:gd name="connsiteY1" fmla="*/ 684449 h 769741"/>
              <a:gd name="connsiteX2" fmla="*/ 32922 w 908953"/>
              <a:gd name="connsiteY2" fmla="*/ 708262 h 769741"/>
              <a:gd name="connsiteX3" fmla="*/ 4346 w 908953"/>
              <a:gd name="connsiteY3" fmla="*/ 736837 h 769741"/>
              <a:gd name="connsiteX4" fmla="*/ 4347 w 908953"/>
              <a:gd name="connsiteY4" fmla="*/ 767793 h 769741"/>
              <a:gd name="connsiteX5" fmla="*/ 44828 w 908953"/>
              <a:gd name="connsiteY5" fmla="*/ 763029 h 769741"/>
              <a:gd name="connsiteX6" fmla="*/ 90072 w 908953"/>
              <a:gd name="connsiteY6" fmla="*/ 734455 h 769741"/>
              <a:gd name="connsiteX7" fmla="*/ 125790 w 908953"/>
              <a:gd name="connsiteY7" fmla="*/ 693974 h 769741"/>
              <a:gd name="connsiteX8" fmla="*/ 154365 w 908953"/>
              <a:gd name="connsiteY8" fmla="*/ 651111 h 769741"/>
              <a:gd name="connsiteX9" fmla="*/ 182940 w 908953"/>
              <a:gd name="connsiteY9" fmla="*/ 634443 h 769741"/>
              <a:gd name="connsiteX10" fmla="*/ 251997 w 908953"/>
              <a:gd name="connsiteY10" fmla="*/ 632061 h 769741"/>
              <a:gd name="connsiteX11" fmla="*/ 311528 w 908953"/>
              <a:gd name="connsiteY11" fmla="*/ 601105 h 769741"/>
              <a:gd name="connsiteX12" fmla="*/ 335340 w 908953"/>
              <a:gd name="connsiteY12" fmla="*/ 546336 h 769741"/>
              <a:gd name="connsiteX13" fmla="*/ 332959 w 908953"/>
              <a:gd name="connsiteY13" fmla="*/ 498712 h 769741"/>
              <a:gd name="connsiteX14" fmla="*/ 330578 w 908953"/>
              <a:gd name="connsiteY14" fmla="*/ 422511 h 769741"/>
              <a:gd name="connsiteX15" fmla="*/ 352009 w 908953"/>
              <a:gd name="connsiteY15" fmla="*/ 379649 h 769741"/>
              <a:gd name="connsiteX16" fmla="*/ 397253 w 908953"/>
              <a:gd name="connsiteY16" fmla="*/ 351074 h 769741"/>
              <a:gd name="connsiteX17" fmla="*/ 475834 w 908953"/>
              <a:gd name="connsiteY17" fmla="*/ 334405 h 769741"/>
              <a:gd name="connsiteX18" fmla="*/ 544890 w 908953"/>
              <a:gd name="connsiteY18" fmla="*/ 298686 h 769741"/>
              <a:gd name="connsiteX19" fmla="*/ 575847 w 908953"/>
              <a:gd name="connsiteY19" fmla="*/ 208199 h 769741"/>
              <a:gd name="connsiteX20" fmla="*/ 587753 w 908953"/>
              <a:gd name="connsiteY20" fmla="*/ 110568 h 769741"/>
              <a:gd name="connsiteX21" fmla="*/ 625853 w 908953"/>
              <a:gd name="connsiteY21" fmla="*/ 51036 h 769741"/>
              <a:gd name="connsiteX22" fmla="*/ 697290 w 908953"/>
              <a:gd name="connsiteY22" fmla="*/ 22461 h 769741"/>
              <a:gd name="connsiteX23" fmla="*/ 778253 w 908953"/>
              <a:gd name="connsiteY23" fmla="*/ 12936 h 769741"/>
              <a:gd name="connsiteX24" fmla="*/ 856834 w 908953"/>
              <a:gd name="connsiteY24" fmla="*/ 1030 h 769741"/>
              <a:gd name="connsiteX25" fmla="*/ 906840 w 908953"/>
              <a:gd name="connsiteY25" fmla="*/ 41511 h 769741"/>
              <a:gd name="connsiteX26" fmla="*/ 894934 w 908953"/>
              <a:gd name="connsiteY26" fmla="*/ 131999 h 769741"/>
              <a:gd name="connsiteX0" fmla="*/ 92453 w 908953"/>
              <a:gd name="connsiteY0" fmla="*/ 603486 h 769741"/>
              <a:gd name="connsiteX1" fmla="*/ 82928 w 908953"/>
              <a:gd name="connsiteY1" fmla="*/ 684449 h 769741"/>
              <a:gd name="connsiteX2" fmla="*/ 32922 w 908953"/>
              <a:gd name="connsiteY2" fmla="*/ 708262 h 769741"/>
              <a:gd name="connsiteX3" fmla="*/ 4346 w 908953"/>
              <a:gd name="connsiteY3" fmla="*/ 736837 h 769741"/>
              <a:gd name="connsiteX4" fmla="*/ 4347 w 908953"/>
              <a:gd name="connsiteY4" fmla="*/ 767793 h 769741"/>
              <a:gd name="connsiteX5" fmla="*/ 44828 w 908953"/>
              <a:gd name="connsiteY5" fmla="*/ 763029 h 769741"/>
              <a:gd name="connsiteX6" fmla="*/ 90072 w 908953"/>
              <a:gd name="connsiteY6" fmla="*/ 734455 h 769741"/>
              <a:gd name="connsiteX7" fmla="*/ 125790 w 908953"/>
              <a:gd name="connsiteY7" fmla="*/ 693974 h 769741"/>
              <a:gd name="connsiteX8" fmla="*/ 154365 w 908953"/>
              <a:gd name="connsiteY8" fmla="*/ 651111 h 769741"/>
              <a:gd name="connsiteX9" fmla="*/ 182940 w 908953"/>
              <a:gd name="connsiteY9" fmla="*/ 634443 h 769741"/>
              <a:gd name="connsiteX10" fmla="*/ 251997 w 908953"/>
              <a:gd name="connsiteY10" fmla="*/ 632061 h 769741"/>
              <a:gd name="connsiteX11" fmla="*/ 311528 w 908953"/>
              <a:gd name="connsiteY11" fmla="*/ 601105 h 769741"/>
              <a:gd name="connsiteX12" fmla="*/ 335340 w 908953"/>
              <a:gd name="connsiteY12" fmla="*/ 546336 h 769741"/>
              <a:gd name="connsiteX13" fmla="*/ 332959 w 908953"/>
              <a:gd name="connsiteY13" fmla="*/ 498712 h 769741"/>
              <a:gd name="connsiteX14" fmla="*/ 330578 w 908953"/>
              <a:gd name="connsiteY14" fmla="*/ 422511 h 769741"/>
              <a:gd name="connsiteX15" fmla="*/ 352009 w 908953"/>
              <a:gd name="connsiteY15" fmla="*/ 379649 h 769741"/>
              <a:gd name="connsiteX16" fmla="*/ 397253 w 908953"/>
              <a:gd name="connsiteY16" fmla="*/ 351074 h 769741"/>
              <a:gd name="connsiteX17" fmla="*/ 475834 w 908953"/>
              <a:gd name="connsiteY17" fmla="*/ 334405 h 769741"/>
              <a:gd name="connsiteX18" fmla="*/ 544890 w 908953"/>
              <a:gd name="connsiteY18" fmla="*/ 298686 h 769741"/>
              <a:gd name="connsiteX19" fmla="*/ 575847 w 908953"/>
              <a:gd name="connsiteY19" fmla="*/ 208199 h 769741"/>
              <a:gd name="connsiteX20" fmla="*/ 587753 w 908953"/>
              <a:gd name="connsiteY20" fmla="*/ 110568 h 769741"/>
              <a:gd name="connsiteX21" fmla="*/ 625853 w 908953"/>
              <a:gd name="connsiteY21" fmla="*/ 51036 h 769741"/>
              <a:gd name="connsiteX22" fmla="*/ 697290 w 908953"/>
              <a:gd name="connsiteY22" fmla="*/ 22461 h 769741"/>
              <a:gd name="connsiteX23" fmla="*/ 778253 w 908953"/>
              <a:gd name="connsiteY23" fmla="*/ 12936 h 769741"/>
              <a:gd name="connsiteX24" fmla="*/ 856834 w 908953"/>
              <a:gd name="connsiteY24" fmla="*/ 1030 h 769741"/>
              <a:gd name="connsiteX25" fmla="*/ 906840 w 908953"/>
              <a:gd name="connsiteY25" fmla="*/ 41511 h 769741"/>
              <a:gd name="connsiteX26" fmla="*/ 894934 w 908953"/>
              <a:gd name="connsiteY26" fmla="*/ 131999 h 769741"/>
              <a:gd name="connsiteX0" fmla="*/ 92453 w 908273"/>
              <a:gd name="connsiteY0" fmla="*/ 603486 h 769741"/>
              <a:gd name="connsiteX1" fmla="*/ 82928 w 908273"/>
              <a:gd name="connsiteY1" fmla="*/ 684449 h 769741"/>
              <a:gd name="connsiteX2" fmla="*/ 32922 w 908273"/>
              <a:gd name="connsiteY2" fmla="*/ 708262 h 769741"/>
              <a:gd name="connsiteX3" fmla="*/ 4346 w 908273"/>
              <a:gd name="connsiteY3" fmla="*/ 736837 h 769741"/>
              <a:gd name="connsiteX4" fmla="*/ 4347 w 908273"/>
              <a:gd name="connsiteY4" fmla="*/ 767793 h 769741"/>
              <a:gd name="connsiteX5" fmla="*/ 44828 w 908273"/>
              <a:gd name="connsiteY5" fmla="*/ 763029 h 769741"/>
              <a:gd name="connsiteX6" fmla="*/ 90072 w 908273"/>
              <a:gd name="connsiteY6" fmla="*/ 734455 h 769741"/>
              <a:gd name="connsiteX7" fmla="*/ 125790 w 908273"/>
              <a:gd name="connsiteY7" fmla="*/ 693974 h 769741"/>
              <a:gd name="connsiteX8" fmla="*/ 154365 w 908273"/>
              <a:gd name="connsiteY8" fmla="*/ 651111 h 769741"/>
              <a:gd name="connsiteX9" fmla="*/ 182940 w 908273"/>
              <a:gd name="connsiteY9" fmla="*/ 634443 h 769741"/>
              <a:gd name="connsiteX10" fmla="*/ 251997 w 908273"/>
              <a:gd name="connsiteY10" fmla="*/ 632061 h 769741"/>
              <a:gd name="connsiteX11" fmla="*/ 311528 w 908273"/>
              <a:gd name="connsiteY11" fmla="*/ 601105 h 769741"/>
              <a:gd name="connsiteX12" fmla="*/ 335340 w 908273"/>
              <a:gd name="connsiteY12" fmla="*/ 546336 h 769741"/>
              <a:gd name="connsiteX13" fmla="*/ 332959 w 908273"/>
              <a:gd name="connsiteY13" fmla="*/ 498712 h 769741"/>
              <a:gd name="connsiteX14" fmla="*/ 330578 w 908273"/>
              <a:gd name="connsiteY14" fmla="*/ 422511 h 769741"/>
              <a:gd name="connsiteX15" fmla="*/ 352009 w 908273"/>
              <a:gd name="connsiteY15" fmla="*/ 379649 h 769741"/>
              <a:gd name="connsiteX16" fmla="*/ 397253 w 908273"/>
              <a:gd name="connsiteY16" fmla="*/ 351074 h 769741"/>
              <a:gd name="connsiteX17" fmla="*/ 475834 w 908273"/>
              <a:gd name="connsiteY17" fmla="*/ 334405 h 769741"/>
              <a:gd name="connsiteX18" fmla="*/ 544890 w 908273"/>
              <a:gd name="connsiteY18" fmla="*/ 298686 h 769741"/>
              <a:gd name="connsiteX19" fmla="*/ 575847 w 908273"/>
              <a:gd name="connsiteY19" fmla="*/ 208199 h 769741"/>
              <a:gd name="connsiteX20" fmla="*/ 587753 w 908273"/>
              <a:gd name="connsiteY20" fmla="*/ 110568 h 769741"/>
              <a:gd name="connsiteX21" fmla="*/ 625853 w 908273"/>
              <a:gd name="connsiteY21" fmla="*/ 51036 h 769741"/>
              <a:gd name="connsiteX22" fmla="*/ 697290 w 908273"/>
              <a:gd name="connsiteY22" fmla="*/ 22461 h 769741"/>
              <a:gd name="connsiteX23" fmla="*/ 778253 w 908273"/>
              <a:gd name="connsiteY23" fmla="*/ 12936 h 769741"/>
              <a:gd name="connsiteX24" fmla="*/ 856834 w 908273"/>
              <a:gd name="connsiteY24" fmla="*/ 1030 h 769741"/>
              <a:gd name="connsiteX25" fmla="*/ 906840 w 908273"/>
              <a:gd name="connsiteY25" fmla="*/ 41511 h 769741"/>
              <a:gd name="connsiteX26" fmla="*/ 887790 w 908273"/>
              <a:gd name="connsiteY26" fmla="*/ 129618 h 769741"/>
              <a:gd name="connsiteX0" fmla="*/ 92453 w 908273"/>
              <a:gd name="connsiteY0" fmla="*/ 603486 h 769741"/>
              <a:gd name="connsiteX1" fmla="*/ 82928 w 908273"/>
              <a:gd name="connsiteY1" fmla="*/ 684449 h 769741"/>
              <a:gd name="connsiteX2" fmla="*/ 32922 w 908273"/>
              <a:gd name="connsiteY2" fmla="*/ 708262 h 769741"/>
              <a:gd name="connsiteX3" fmla="*/ 4346 w 908273"/>
              <a:gd name="connsiteY3" fmla="*/ 736837 h 769741"/>
              <a:gd name="connsiteX4" fmla="*/ 4347 w 908273"/>
              <a:gd name="connsiteY4" fmla="*/ 767793 h 769741"/>
              <a:gd name="connsiteX5" fmla="*/ 44828 w 908273"/>
              <a:gd name="connsiteY5" fmla="*/ 763029 h 769741"/>
              <a:gd name="connsiteX6" fmla="*/ 90072 w 908273"/>
              <a:gd name="connsiteY6" fmla="*/ 734455 h 769741"/>
              <a:gd name="connsiteX7" fmla="*/ 125790 w 908273"/>
              <a:gd name="connsiteY7" fmla="*/ 693974 h 769741"/>
              <a:gd name="connsiteX8" fmla="*/ 154365 w 908273"/>
              <a:gd name="connsiteY8" fmla="*/ 651111 h 769741"/>
              <a:gd name="connsiteX9" fmla="*/ 182940 w 908273"/>
              <a:gd name="connsiteY9" fmla="*/ 634443 h 769741"/>
              <a:gd name="connsiteX10" fmla="*/ 251997 w 908273"/>
              <a:gd name="connsiteY10" fmla="*/ 632061 h 769741"/>
              <a:gd name="connsiteX11" fmla="*/ 311528 w 908273"/>
              <a:gd name="connsiteY11" fmla="*/ 601105 h 769741"/>
              <a:gd name="connsiteX12" fmla="*/ 335340 w 908273"/>
              <a:gd name="connsiteY12" fmla="*/ 546336 h 769741"/>
              <a:gd name="connsiteX13" fmla="*/ 332959 w 908273"/>
              <a:gd name="connsiteY13" fmla="*/ 498712 h 769741"/>
              <a:gd name="connsiteX14" fmla="*/ 330578 w 908273"/>
              <a:gd name="connsiteY14" fmla="*/ 422511 h 769741"/>
              <a:gd name="connsiteX15" fmla="*/ 352009 w 908273"/>
              <a:gd name="connsiteY15" fmla="*/ 379649 h 769741"/>
              <a:gd name="connsiteX16" fmla="*/ 397253 w 908273"/>
              <a:gd name="connsiteY16" fmla="*/ 351074 h 769741"/>
              <a:gd name="connsiteX17" fmla="*/ 475834 w 908273"/>
              <a:gd name="connsiteY17" fmla="*/ 334405 h 769741"/>
              <a:gd name="connsiteX18" fmla="*/ 544890 w 908273"/>
              <a:gd name="connsiteY18" fmla="*/ 298686 h 769741"/>
              <a:gd name="connsiteX19" fmla="*/ 575847 w 908273"/>
              <a:gd name="connsiteY19" fmla="*/ 208199 h 769741"/>
              <a:gd name="connsiteX20" fmla="*/ 587753 w 908273"/>
              <a:gd name="connsiteY20" fmla="*/ 110568 h 769741"/>
              <a:gd name="connsiteX21" fmla="*/ 625853 w 908273"/>
              <a:gd name="connsiteY21" fmla="*/ 51036 h 769741"/>
              <a:gd name="connsiteX22" fmla="*/ 697290 w 908273"/>
              <a:gd name="connsiteY22" fmla="*/ 22461 h 769741"/>
              <a:gd name="connsiteX23" fmla="*/ 778253 w 908273"/>
              <a:gd name="connsiteY23" fmla="*/ 12936 h 769741"/>
              <a:gd name="connsiteX24" fmla="*/ 856834 w 908273"/>
              <a:gd name="connsiteY24" fmla="*/ 1030 h 769741"/>
              <a:gd name="connsiteX25" fmla="*/ 906840 w 908273"/>
              <a:gd name="connsiteY25" fmla="*/ 41511 h 769741"/>
              <a:gd name="connsiteX26" fmla="*/ 887790 w 908273"/>
              <a:gd name="connsiteY26" fmla="*/ 134381 h 76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08273" h="769741">
                <a:moveTo>
                  <a:pt x="92453" y="603486"/>
                </a:moveTo>
                <a:cubicBezTo>
                  <a:pt x="92254" y="632061"/>
                  <a:pt x="92850" y="666986"/>
                  <a:pt x="82928" y="684449"/>
                </a:cubicBezTo>
                <a:cubicBezTo>
                  <a:pt x="73006" y="701912"/>
                  <a:pt x="46019" y="699531"/>
                  <a:pt x="32922" y="708262"/>
                </a:cubicBezTo>
                <a:cubicBezTo>
                  <a:pt x="19825" y="716993"/>
                  <a:pt x="9108" y="726915"/>
                  <a:pt x="4346" y="736837"/>
                </a:cubicBezTo>
                <a:cubicBezTo>
                  <a:pt x="-416" y="746759"/>
                  <a:pt x="-2400" y="763428"/>
                  <a:pt x="4347" y="767793"/>
                </a:cubicBezTo>
                <a:cubicBezTo>
                  <a:pt x="11094" y="772158"/>
                  <a:pt x="30540" y="768585"/>
                  <a:pt x="44828" y="763029"/>
                </a:cubicBezTo>
                <a:cubicBezTo>
                  <a:pt x="59116" y="757473"/>
                  <a:pt x="76578" y="745964"/>
                  <a:pt x="90072" y="734455"/>
                </a:cubicBezTo>
                <a:cubicBezTo>
                  <a:pt x="103566" y="722946"/>
                  <a:pt x="115074" y="707865"/>
                  <a:pt x="125790" y="693974"/>
                </a:cubicBezTo>
                <a:cubicBezTo>
                  <a:pt x="136506" y="680083"/>
                  <a:pt x="144840" y="661033"/>
                  <a:pt x="154365" y="651111"/>
                </a:cubicBezTo>
                <a:cubicBezTo>
                  <a:pt x="163890" y="641189"/>
                  <a:pt x="166668" y="637618"/>
                  <a:pt x="182940" y="634443"/>
                </a:cubicBezTo>
                <a:cubicBezTo>
                  <a:pt x="199212" y="631268"/>
                  <a:pt x="230566" y="637617"/>
                  <a:pt x="251997" y="632061"/>
                </a:cubicBezTo>
                <a:cubicBezTo>
                  <a:pt x="273428" y="626505"/>
                  <a:pt x="297638" y="615393"/>
                  <a:pt x="311528" y="601105"/>
                </a:cubicBezTo>
                <a:cubicBezTo>
                  <a:pt x="325419" y="586818"/>
                  <a:pt x="331768" y="563401"/>
                  <a:pt x="335340" y="546336"/>
                </a:cubicBezTo>
                <a:cubicBezTo>
                  <a:pt x="338912" y="529271"/>
                  <a:pt x="333753" y="519349"/>
                  <a:pt x="332959" y="498712"/>
                </a:cubicBezTo>
                <a:cubicBezTo>
                  <a:pt x="332165" y="478075"/>
                  <a:pt x="327403" y="442355"/>
                  <a:pt x="330578" y="422511"/>
                </a:cubicBezTo>
                <a:cubicBezTo>
                  <a:pt x="333753" y="402667"/>
                  <a:pt x="340897" y="391555"/>
                  <a:pt x="352009" y="379649"/>
                </a:cubicBezTo>
                <a:cubicBezTo>
                  <a:pt x="363121" y="367743"/>
                  <a:pt x="376616" y="358615"/>
                  <a:pt x="397253" y="351074"/>
                </a:cubicBezTo>
                <a:cubicBezTo>
                  <a:pt x="417890" y="343533"/>
                  <a:pt x="451228" y="343136"/>
                  <a:pt x="475834" y="334405"/>
                </a:cubicBezTo>
                <a:cubicBezTo>
                  <a:pt x="500440" y="325674"/>
                  <a:pt x="528221" y="319720"/>
                  <a:pt x="544890" y="298686"/>
                </a:cubicBezTo>
                <a:cubicBezTo>
                  <a:pt x="561559" y="277652"/>
                  <a:pt x="568703" y="239552"/>
                  <a:pt x="575847" y="208199"/>
                </a:cubicBezTo>
                <a:cubicBezTo>
                  <a:pt x="582991" y="176846"/>
                  <a:pt x="579419" y="136762"/>
                  <a:pt x="587753" y="110568"/>
                </a:cubicBezTo>
                <a:cubicBezTo>
                  <a:pt x="596087" y="84374"/>
                  <a:pt x="607597" y="65721"/>
                  <a:pt x="625853" y="51036"/>
                </a:cubicBezTo>
                <a:cubicBezTo>
                  <a:pt x="644109" y="36351"/>
                  <a:pt x="671890" y="28811"/>
                  <a:pt x="697290" y="22461"/>
                </a:cubicBezTo>
                <a:cubicBezTo>
                  <a:pt x="722690" y="16111"/>
                  <a:pt x="751662" y="16508"/>
                  <a:pt x="778253" y="12936"/>
                </a:cubicBezTo>
                <a:cubicBezTo>
                  <a:pt x="804844" y="9364"/>
                  <a:pt x="835403" y="-3732"/>
                  <a:pt x="856834" y="1030"/>
                </a:cubicBezTo>
                <a:cubicBezTo>
                  <a:pt x="878265" y="5792"/>
                  <a:pt x="900490" y="19286"/>
                  <a:pt x="906840" y="41511"/>
                </a:cubicBezTo>
                <a:cubicBezTo>
                  <a:pt x="913190" y="63736"/>
                  <a:pt x="896918" y="100249"/>
                  <a:pt x="887790" y="13438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24">
            <a:extLst>
              <a:ext uri="{FF2B5EF4-FFF2-40B4-BE49-F238E27FC236}">
                <a16:creationId xmlns:a16="http://schemas.microsoft.com/office/drawing/2014/main" id="{17A88E02-6F7F-3578-D016-86F63286E5D8}"/>
              </a:ext>
            </a:extLst>
          </p:cNvPr>
          <p:cNvSpPr/>
          <p:nvPr/>
        </p:nvSpPr>
        <p:spPr>
          <a:xfrm>
            <a:off x="7638835" y="4046472"/>
            <a:ext cx="1183697" cy="839222"/>
          </a:xfrm>
          <a:custGeom>
            <a:avLst/>
            <a:gdLst>
              <a:gd name="connsiteX0" fmla="*/ 0 w 1173957"/>
              <a:gd name="connsiteY0" fmla="*/ 730531 h 843623"/>
              <a:gd name="connsiteX1" fmla="*/ 4763 w 1173957"/>
              <a:gd name="connsiteY1" fmla="*/ 792443 h 843623"/>
              <a:gd name="connsiteX2" fmla="*/ 11907 w 1173957"/>
              <a:gd name="connsiteY2" fmla="*/ 828162 h 843623"/>
              <a:gd name="connsiteX3" fmla="*/ 47625 w 1173957"/>
              <a:gd name="connsiteY3" fmla="*/ 842449 h 843623"/>
              <a:gd name="connsiteX4" fmla="*/ 95250 w 1173957"/>
              <a:gd name="connsiteY4" fmla="*/ 799587 h 843623"/>
              <a:gd name="connsiteX5" fmla="*/ 133350 w 1173957"/>
              <a:gd name="connsiteY5" fmla="*/ 756724 h 843623"/>
              <a:gd name="connsiteX6" fmla="*/ 183357 w 1173957"/>
              <a:gd name="connsiteY6" fmla="*/ 740056 h 843623"/>
              <a:gd name="connsiteX7" fmla="*/ 240507 w 1173957"/>
              <a:gd name="connsiteY7" fmla="*/ 749581 h 843623"/>
              <a:gd name="connsiteX8" fmla="*/ 304800 w 1173957"/>
              <a:gd name="connsiteY8" fmla="*/ 759106 h 843623"/>
              <a:gd name="connsiteX9" fmla="*/ 364332 w 1173957"/>
              <a:gd name="connsiteY9" fmla="*/ 725768 h 843623"/>
              <a:gd name="connsiteX10" fmla="*/ 390525 w 1173957"/>
              <a:gd name="connsiteY10" fmla="*/ 673381 h 843623"/>
              <a:gd name="connsiteX11" fmla="*/ 397669 w 1173957"/>
              <a:gd name="connsiteY11" fmla="*/ 613849 h 843623"/>
              <a:gd name="connsiteX12" fmla="*/ 397669 w 1173957"/>
              <a:gd name="connsiteY12" fmla="*/ 547174 h 843623"/>
              <a:gd name="connsiteX13" fmla="*/ 416719 w 1173957"/>
              <a:gd name="connsiteY13" fmla="*/ 494787 h 843623"/>
              <a:gd name="connsiteX14" fmla="*/ 469107 w 1173957"/>
              <a:gd name="connsiteY14" fmla="*/ 468593 h 843623"/>
              <a:gd name="connsiteX15" fmla="*/ 554832 w 1173957"/>
              <a:gd name="connsiteY15" fmla="*/ 442399 h 843623"/>
              <a:gd name="connsiteX16" fmla="*/ 621507 w 1173957"/>
              <a:gd name="connsiteY16" fmla="*/ 399537 h 843623"/>
              <a:gd name="connsiteX17" fmla="*/ 631032 w 1173957"/>
              <a:gd name="connsiteY17" fmla="*/ 320956 h 843623"/>
              <a:gd name="connsiteX18" fmla="*/ 611982 w 1173957"/>
              <a:gd name="connsiteY18" fmla="*/ 239993 h 843623"/>
              <a:gd name="connsiteX19" fmla="*/ 640557 w 1173957"/>
              <a:gd name="connsiteY19" fmla="*/ 187606 h 843623"/>
              <a:gd name="connsiteX20" fmla="*/ 702469 w 1173957"/>
              <a:gd name="connsiteY20" fmla="*/ 159031 h 843623"/>
              <a:gd name="connsiteX21" fmla="*/ 781050 w 1173957"/>
              <a:gd name="connsiteY21" fmla="*/ 161412 h 843623"/>
              <a:gd name="connsiteX22" fmla="*/ 828675 w 1173957"/>
              <a:gd name="connsiteY22" fmla="*/ 135218 h 843623"/>
              <a:gd name="connsiteX23" fmla="*/ 854869 w 1173957"/>
              <a:gd name="connsiteY23" fmla="*/ 59018 h 843623"/>
              <a:gd name="connsiteX24" fmla="*/ 902494 w 1173957"/>
              <a:gd name="connsiteY24" fmla="*/ 11393 h 843623"/>
              <a:gd name="connsiteX25" fmla="*/ 957263 w 1173957"/>
              <a:gd name="connsiteY25" fmla="*/ 1868 h 843623"/>
              <a:gd name="connsiteX26" fmla="*/ 1014413 w 1173957"/>
              <a:gd name="connsiteY26" fmla="*/ 39968 h 843623"/>
              <a:gd name="connsiteX27" fmla="*/ 1035844 w 1173957"/>
              <a:gd name="connsiteY27" fmla="*/ 89974 h 843623"/>
              <a:gd name="connsiteX28" fmla="*/ 1047750 w 1173957"/>
              <a:gd name="connsiteY28" fmla="*/ 156649 h 843623"/>
              <a:gd name="connsiteX29" fmla="*/ 1081088 w 1173957"/>
              <a:gd name="connsiteY29" fmla="*/ 204274 h 843623"/>
              <a:gd name="connsiteX30" fmla="*/ 1173957 w 1173957"/>
              <a:gd name="connsiteY30" fmla="*/ 235231 h 843623"/>
              <a:gd name="connsiteX0" fmla="*/ 0 w 1173957"/>
              <a:gd name="connsiteY0" fmla="*/ 730662 h 843754"/>
              <a:gd name="connsiteX1" fmla="*/ 4763 w 1173957"/>
              <a:gd name="connsiteY1" fmla="*/ 792574 h 843754"/>
              <a:gd name="connsiteX2" fmla="*/ 11907 w 1173957"/>
              <a:gd name="connsiteY2" fmla="*/ 828293 h 843754"/>
              <a:gd name="connsiteX3" fmla="*/ 47625 w 1173957"/>
              <a:gd name="connsiteY3" fmla="*/ 842580 h 843754"/>
              <a:gd name="connsiteX4" fmla="*/ 95250 w 1173957"/>
              <a:gd name="connsiteY4" fmla="*/ 799718 h 843754"/>
              <a:gd name="connsiteX5" fmla="*/ 133350 w 1173957"/>
              <a:gd name="connsiteY5" fmla="*/ 756855 h 843754"/>
              <a:gd name="connsiteX6" fmla="*/ 183357 w 1173957"/>
              <a:gd name="connsiteY6" fmla="*/ 740187 h 843754"/>
              <a:gd name="connsiteX7" fmla="*/ 240507 w 1173957"/>
              <a:gd name="connsiteY7" fmla="*/ 749712 h 843754"/>
              <a:gd name="connsiteX8" fmla="*/ 304800 w 1173957"/>
              <a:gd name="connsiteY8" fmla="*/ 759237 h 843754"/>
              <a:gd name="connsiteX9" fmla="*/ 364332 w 1173957"/>
              <a:gd name="connsiteY9" fmla="*/ 725899 h 843754"/>
              <a:gd name="connsiteX10" fmla="*/ 390525 w 1173957"/>
              <a:gd name="connsiteY10" fmla="*/ 673512 h 843754"/>
              <a:gd name="connsiteX11" fmla="*/ 397669 w 1173957"/>
              <a:gd name="connsiteY11" fmla="*/ 613980 h 843754"/>
              <a:gd name="connsiteX12" fmla="*/ 397669 w 1173957"/>
              <a:gd name="connsiteY12" fmla="*/ 547305 h 843754"/>
              <a:gd name="connsiteX13" fmla="*/ 416719 w 1173957"/>
              <a:gd name="connsiteY13" fmla="*/ 494918 h 843754"/>
              <a:gd name="connsiteX14" fmla="*/ 469107 w 1173957"/>
              <a:gd name="connsiteY14" fmla="*/ 468724 h 843754"/>
              <a:gd name="connsiteX15" fmla="*/ 554832 w 1173957"/>
              <a:gd name="connsiteY15" fmla="*/ 442530 h 843754"/>
              <a:gd name="connsiteX16" fmla="*/ 621507 w 1173957"/>
              <a:gd name="connsiteY16" fmla="*/ 399668 h 843754"/>
              <a:gd name="connsiteX17" fmla="*/ 631032 w 1173957"/>
              <a:gd name="connsiteY17" fmla="*/ 321087 h 843754"/>
              <a:gd name="connsiteX18" fmla="*/ 611982 w 1173957"/>
              <a:gd name="connsiteY18" fmla="*/ 240124 h 843754"/>
              <a:gd name="connsiteX19" fmla="*/ 640557 w 1173957"/>
              <a:gd name="connsiteY19" fmla="*/ 187737 h 843754"/>
              <a:gd name="connsiteX20" fmla="*/ 702469 w 1173957"/>
              <a:gd name="connsiteY20" fmla="*/ 159162 h 843754"/>
              <a:gd name="connsiteX21" fmla="*/ 781050 w 1173957"/>
              <a:gd name="connsiteY21" fmla="*/ 161543 h 843754"/>
              <a:gd name="connsiteX22" fmla="*/ 828675 w 1173957"/>
              <a:gd name="connsiteY22" fmla="*/ 135349 h 843754"/>
              <a:gd name="connsiteX23" fmla="*/ 859631 w 1173957"/>
              <a:gd name="connsiteY23" fmla="*/ 63912 h 843754"/>
              <a:gd name="connsiteX24" fmla="*/ 902494 w 1173957"/>
              <a:gd name="connsiteY24" fmla="*/ 11524 h 843754"/>
              <a:gd name="connsiteX25" fmla="*/ 957263 w 1173957"/>
              <a:gd name="connsiteY25" fmla="*/ 1999 h 843754"/>
              <a:gd name="connsiteX26" fmla="*/ 1014413 w 1173957"/>
              <a:gd name="connsiteY26" fmla="*/ 40099 h 843754"/>
              <a:gd name="connsiteX27" fmla="*/ 1035844 w 1173957"/>
              <a:gd name="connsiteY27" fmla="*/ 90105 h 843754"/>
              <a:gd name="connsiteX28" fmla="*/ 1047750 w 1173957"/>
              <a:gd name="connsiteY28" fmla="*/ 156780 h 843754"/>
              <a:gd name="connsiteX29" fmla="*/ 1081088 w 1173957"/>
              <a:gd name="connsiteY29" fmla="*/ 204405 h 843754"/>
              <a:gd name="connsiteX30" fmla="*/ 1173957 w 1173957"/>
              <a:gd name="connsiteY30" fmla="*/ 235362 h 843754"/>
              <a:gd name="connsiteX0" fmla="*/ 0 w 1173957"/>
              <a:gd name="connsiteY0" fmla="*/ 730317 h 843409"/>
              <a:gd name="connsiteX1" fmla="*/ 4763 w 1173957"/>
              <a:gd name="connsiteY1" fmla="*/ 792229 h 843409"/>
              <a:gd name="connsiteX2" fmla="*/ 11907 w 1173957"/>
              <a:gd name="connsiteY2" fmla="*/ 827948 h 843409"/>
              <a:gd name="connsiteX3" fmla="*/ 47625 w 1173957"/>
              <a:gd name="connsiteY3" fmla="*/ 842235 h 843409"/>
              <a:gd name="connsiteX4" fmla="*/ 95250 w 1173957"/>
              <a:gd name="connsiteY4" fmla="*/ 799373 h 843409"/>
              <a:gd name="connsiteX5" fmla="*/ 133350 w 1173957"/>
              <a:gd name="connsiteY5" fmla="*/ 756510 h 843409"/>
              <a:gd name="connsiteX6" fmla="*/ 183357 w 1173957"/>
              <a:gd name="connsiteY6" fmla="*/ 739842 h 843409"/>
              <a:gd name="connsiteX7" fmla="*/ 240507 w 1173957"/>
              <a:gd name="connsiteY7" fmla="*/ 749367 h 843409"/>
              <a:gd name="connsiteX8" fmla="*/ 304800 w 1173957"/>
              <a:gd name="connsiteY8" fmla="*/ 758892 h 843409"/>
              <a:gd name="connsiteX9" fmla="*/ 364332 w 1173957"/>
              <a:gd name="connsiteY9" fmla="*/ 725554 h 843409"/>
              <a:gd name="connsiteX10" fmla="*/ 390525 w 1173957"/>
              <a:gd name="connsiteY10" fmla="*/ 673167 h 843409"/>
              <a:gd name="connsiteX11" fmla="*/ 397669 w 1173957"/>
              <a:gd name="connsiteY11" fmla="*/ 613635 h 843409"/>
              <a:gd name="connsiteX12" fmla="*/ 397669 w 1173957"/>
              <a:gd name="connsiteY12" fmla="*/ 546960 h 843409"/>
              <a:gd name="connsiteX13" fmla="*/ 416719 w 1173957"/>
              <a:gd name="connsiteY13" fmla="*/ 494573 h 843409"/>
              <a:gd name="connsiteX14" fmla="*/ 469107 w 1173957"/>
              <a:gd name="connsiteY14" fmla="*/ 468379 h 843409"/>
              <a:gd name="connsiteX15" fmla="*/ 554832 w 1173957"/>
              <a:gd name="connsiteY15" fmla="*/ 442185 h 843409"/>
              <a:gd name="connsiteX16" fmla="*/ 621507 w 1173957"/>
              <a:gd name="connsiteY16" fmla="*/ 399323 h 843409"/>
              <a:gd name="connsiteX17" fmla="*/ 631032 w 1173957"/>
              <a:gd name="connsiteY17" fmla="*/ 320742 h 843409"/>
              <a:gd name="connsiteX18" fmla="*/ 611982 w 1173957"/>
              <a:gd name="connsiteY18" fmla="*/ 239779 h 843409"/>
              <a:gd name="connsiteX19" fmla="*/ 640557 w 1173957"/>
              <a:gd name="connsiteY19" fmla="*/ 187392 h 843409"/>
              <a:gd name="connsiteX20" fmla="*/ 702469 w 1173957"/>
              <a:gd name="connsiteY20" fmla="*/ 158817 h 843409"/>
              <a:gd name="connsiteX21" fmla="*/ 781050 w 1173957"/>
              <a:gd name="connsiteY21" fmla="*/ 161198 h 843409"/>
              <a:gd name="connsiteX22" fmla="*/ 828675 w 1173957"/>
              <a:gd name="connsiteY22" fmla="*/ 135004 h 843409"/>
              <a:gd name="connsiteX23" fmla="*/ 859631 w 1173957"/>
              <a:gd name="connsiteY23" fmla="*/ 63567 h 843409"/>
              <a:gd name="connsiteX24" fmla="*/ 902494 w 1173957"/>
              <a:gd name="connsiteY24" fmla="*/ 11179 h 843409"/>
              <a:gd name="connsiteX25" fmla="*/ 957263 w 1173957"/>
              <a:gd name="connsiteY25" fmla="*/ 1654 h 843409"/>
              <a:gd name="connsiteX26" fmla="*/ 1014413 w 1173957"/>
              <a:gd name="connsiteY26" fmla="*/ 34992 h 843409"/>
              <a:gd name="connsiteX27" fmla="*/ 1035844 w 1173957"/>
              <a:gd name="connsiteY27" fmla="*/ 89760 h 843409"/>
              <a:gd name="connsiteX28" fmla="*/ 1047750 w 1173957"/>
              <a:gd name="connsiteY28" fmla="*/ 156435 h 843409"/>
              <a:gd name="connsiteX29" fmla="*/ 1081088 w 1173957"/>
              <a:gd name="connsiteY29" fmla="*/ 204060 h 843409"/>
              <a:gd name="connsiteX30" fmla="*/ 1173957 w 1173957"/>
              <a:gd name="connsiteY30" fmla="*/ 235017 h 843409"/>
              <a:gd name="connsiteX0" fmla="*/ 0 w 1173957"/>
              <a:gd name="connsiteY0" fmla="*/ 730317 h 843409"/>
              <a:gd name="connsiteX1" fmla="*/ 4763 w 1173957"/>
              <a:gd name="connsiteY1" fmla="*/ 792229 h 843409"/>
              <a:gd name="connsiteX2" fmla="*/ 11907 w 1173957"/>
              <a:gd name="connsiteY2" fmla="*/ 827948 h 843409"/>
              <a:gd name="connsiteX3" fmla="*/ 47625 w 1173957"/>
              <a:gd name="connsiteY3" fmla="*/ 842235 h 843409"/>
              <a:gd name="connsiteX4" fmla="*/ 95250 w 1173957"/>
              <a:gd name="connsiteY4" fmla="*/ 799373 h 843409"/>
              <a:gd name="connsiteX5" fmla="*/ 133350 w 1173957"/>
              <a:gd name="connsiteY5" fmla="*/ 756510 h 843409"/>
              <a:gd name="connsiteX6" fmla="*/ 183357 w 1173957"/>
              <a:gd name="connsiteY6" fmla="*/ 739842 h 843409"/>
              <a:gd name="connsiteX7" fmla="*/ 240507 w 1173957"/>
              <a:gd name="connsiteY7" fmla="*/ 749367 h 843409"/>
              <a:gd name="connsiteX8" fmla="*/ 304800 w 1173957"/>
              <a:gd name="connsiteY8" fmla="*/ 758892 h 843409"/>
              <a:gd name="connsiteX9" fmla="*/ 364332 w 1173957"/>
              <a:gd name="connsiteY9" fmla="*/ 725554 h 843409"/>
              <a:gd name="connsiteX10" fmla="*/ 390525 w 1173957"/>
              <a:gd name="connsiteY10" fmla="*/ 673167 h 843409"/>
              <a:gd name="connsiteX11" fmla="*/ 397669 w 1173957"/>
              <a:gd name="connsiteY11" fmla="*/ 613635 h 843409"/>
              <a:gd name="connsiteX12" fmla="*/ 397669 w 1173957"/>
              <a:gd name="connsiteY12" fmla="*/ 546960 h 843409"/>
              <a:gd name="connsiteX13" fmla="*/ 416719 w 1173957"/>
              <a:gd name="connsiteY13" fmla="*/ 494573 h 843409"/>
              <a:gd name="connsiteX14" fmla="*/ 469107 w 1173957"/>
              <a:gd name="connsiteY14" fmla="*/ 468379 h 843409"/>
              <a:gd name="connsiteX15" fmla="*/ 554832 w 1173957"/>
              <a:gd name="connsiteY15" fmla="*/ 442185 h 843409"/>
              <a:gd name="connsiteX16" fmla="*/ 621507 w 1173957"/>
              <a:gd name="connsiteY16" fmla="*/ 399323 h 843409"/>
              <a:gd name="connsiteX17" fmla="*/ 631032 w 1173957"/>
              <a:gd name="connsiteY17" fmla="*/ 320742 h 843409"/>
              <a:gd name="connsiteX18" fmla="*/ 611982 w 1173957"/>
              <a:gd name="connsiteY18" fmla="*/ 239779 h 843409"/>
              <a:gd name="connsiteX19" fmla="*/ 640557 w 1173957"/>
              <a:gd name="connsiteY19" fmla="*/ 180248 h 843409"/>
              <a:gd name="connsiteX20" fmla="*/ 702469 w 1173957"/>
              <a:gd name="connsiteY20" fmla="*/ 158817 h 843409"/>
              <a:gd name="connsiteX21" fmla="*/ 781050 w 1173957"/>
              <a:gd name="connsiteY21" fmla="*/ 161198 h 843409"/>
              <a:gd name="connsiteX22" fmla="*/ 828675 w 1173957"/>
              <a:gd name="connsiteY22" fmla="*/ 135004 h 843409"/>
              <a:gd name="connsiteX23" fmla="*/ 859631 w 1173957"/>
              <a:gd name="connsiteY23" fmla="*/ 63567 h 843409"/>
              <a:gd name="connsiteX24" fmla="*/ 902494 w 1173957"/>
              <a:gd name="connsiteY24" fmla="*/ 11179 h 843409"/>
              <a:gd name="connsiteX25" fmla="*/ 957263 w 1173957"/>
              <a:gd name="connsiteY25" fmla="*/ 1654 h 843409"/>
              <a:gd name="connsiteX26" fmla="*/ 1014413 w 1173957"/>
              <a:gd name="connsiteY26" fmla="*/ 34992 h 843409"/>
              <a:gd name="connsiteX27" fmla="*/ 1035844 w 1173957"/>
              <a:gd name="connsiteY27" fmla="*/ 89760 h 843409"/>
              <a:gd name="connsiteX28" fmla="*/ 1047750 w 1173957"/>
              <a:gd name="connsiteY28" fmla="*/ 156435 h 843409"/>
              <a:gd name="connsiteX29" fmla="*/ 1081088 w 1173957"/>
              <a:gd name="connsiteY29" fmla="*/ 204060 h 843409"/>
              <a:gd name="connsiteX30" fmla="*/ 1173957 w 1173957"/>
              <a:gd name="connsiteY30" fmla="*/ 235017 h 843409"/>
              <a:gd name="connsiteX0" fmla="*/ 0 w 1173957"/>
              <a:gd name="connsiteY0" fmla="*/ 730317 h 843409"/>
              <a:gd name="connsiteX1" fmla="*/ 4763 w 1173957"/>
              <a:gd name="connsiteY1" fmla="*/ 792229 h 843409"/>
              <a:gd name="connsiteX2" fmla="*/ 11907 w 1173957"/>
              <a:gd name="connsiteY2" fmla="*/ 827948 h 843409"/>
              <a:gd name="connsiteX3" fmla="*/ 47625 w 1173957"/>
              <a:gd name="connsiteY3" fmla="*/ 842235 h 843409"/>
              <a:gd name="connsiteX4" fmla="*/ 95250 w 1173957"/>
              <a:gd name="connsiteY4" fmla="*/ 799373 h 843409"/>
              <a:gd name="connsiteX5" fmla="*/ 133350 w 1173957"/>
              <a:gd name="connsiteY5" fmla="*/ 756510 h 843409"/>
              <a:gd name="connsiteX6" fmla="*/ 183357 w 1173957"/>
              <a:gd name="connsiteY6" fmla="*/ 739842 h 843409"/>
              <a:gd name="connsiteX7" fmla="*/ 240507 w 1173957"/>
              <a:gd name="connsiteY7" fmla="*/ 749367 h 843409"/>
              <a:gd name="connsiteX8" fmla="*/ 304800 w 1173957"/>
              <a:gd name="connsiteY8" fmla="*/ 758892 h 843409"/>
              <a:gd name="connsiteX9" fmla="*/ 364332 w 1173957"/>
              <a:gd name="connsiteY9" fmla="*/ 725554 h 843409"/>
              <a:gd name="connsiteX10" fmla="*/ 390525 w 1173957"/>
              <a:gd name="connsiteY10" fmla="*/ 673167 h 843409"/>
              <a:gd name="connsiteX11" fmla="*/ 397669 w 1173957"/>
              <a:gd name="connsiteY11" fmla="*/ 613635 h 843409"/>
              <a:gd name="connsiteX12" fmla="*/ 397669 w 1173957"/>
              <a:gd name="connsiteY12" fmla="*/ 546960 h 843409"/>
              <a:gd name="connsiteX13" fmla="*/ 416719 w 1173957"/>
              <a:gd name="connsiteY13" fmla="*/ 494573 h 843409"/>
              <a:gd name="connsiteX14" fmla="*/ 469107 w 1173957"/>
              <a:gd name="connsiteY14" fmla="*/ 468379 h 843409"/>
              <a:gd name="connsiteX15" fmla="*/ 554832 w 1173957"/>
              <a:gd name="connsiteY15" fmla="*/ 442185 h 843409"/>
              <a:gd name="connsiteX16" fmla="*/ 621507 w 1173957"/>
              <a:gd name="connsiteY16" fmla="*/ 399323 h 843409"/>
              <a:gd name="connsiteX17" fmla="*/ 631032 w 1173957"/>
              <a:gd name="connsiteY17" fmla="*/ 320742 h 843409"/>
              <a:gd name="connsiteX18" fmla="*/ 616745 w 1173957"/>
              <a:gd name="connsiteY18" fmla="*/ 242161 h 843409"/>
              <a:gd name="connsiteX19" fmla="*/ 640557 w 1173957"/>
              <a:gd name="connsiteY19" fmla="*/ 180248 h 843409"/>
              <a:gd name="connsiteX20" fmla="*/ 702469 w 1173957"/>
              <a:gd name="connsiteY20" fmla="*/ 158817 h 843409"/>
              <a:gd name="connsiteX21" fmla="*/ 781050 w 1173957"/>
              <a:gd name="connsiteY21" fmla="*/ 161198 h 843409"/>
              <a:gd name="connsiteX22" fmla="*/ 828675 w 1173957"/>
              <a:gd name="connsiteY22" fmla="*/ 135004 h 843409"/>
              <a:gd name="connsiteX23" fmla="*/ 859631 w 1173957"/>
              <a:gd name="connsiteY23" fmla="*/ 63567 h 843409"/>
              <a:gd name="connsiteX24" fmla="*/ 902494 w 1173957"/>
              <a:gd name="connsiteY24" fmla="*/ 11179 h 843409"/>
              <a:gd name="connsiteX25" fmla="*/ 957263 w 1173957"/>
              <a:gd name="connsiteY25" fmla="*/ 1654 h 843409"/>
              <a:gd name="connsiteX26" fmla="*/ 1014413 w 1173957"/>
              <a:gd name="connsiteY26" fmla="*/ 34992 h 843409"/>
              <a:gd name="connsiteX27" fmla="*/ 1035844 w 1173957"/>
              <a:gd name="connsiteY27" fmla="*/ 89760 h 843409"/>
              <a:gd name="connsiteX28" fmla="*/ 1047750 w 1173957"/>
              <a:gd name="connsiteY28" fmla="*/ 156435 h 843409"/>
              <a:gd name="connsiteX29" fmla="*/ 1081088 w 1173957"/>
              <a:gd name="connsiteY29" fmla="*/ 204060 h 843409"/>
              <a:gd name="connsiteX30" fmla="*/ 1173957 w 1173957"/>
              <a:gd name="connsiteY30" fmla="*/ 235017 h 843409"/>
              <a:gd name="connsiteX0" fmla="*/ 0 w 1173957"/>
              <a:gd name="connsiteY0" fmla="*/ 730317 h 843409"/>
              <a:gd name="connsiteX1" fmla="*/ 4763 w 1173957"/>
              <a:gd name="connsiteY1" fmla="*/ 792229 h 843409"/>
              <a:gd name="connsiteX2" fmla="*/ 11907 w 1173957"/>
              <a:gd name="connsiteY2" fmla="*/ 827948 h 843409"/>
              <a:gd name="connsiteX3" fmla="*/ 47625 w 1173957"/>
              <a:gd name="connsiteY3" fmla="*/ 842235 h 843409"/>
              <a:gd name="connsiteX4" fmla="*/ 95250 w 1173957"/>
              <a:gd name="connsiteY4" fmla="*/ 799373 h 843409"/>
              <a:gd name="connsiteX5" fmla="*/ 133350 w 1173957"/>
              <a:gd name="connsiteY5" fmla="*/ 756510 h 843409"/>
              <a:gd name="connsiteX6" fmla="*/ 183357 w 1173957"/>
              <a:gd name="connsiteY6" fmla="*/ 739842 h 843409"/>
              <a:gd name="connsiteX7" fmla="*/ 240507 w 1173957"/>
              <a:gd name="connsiteY7" fmla="*/ 749367 h 843409"/>
              <a:gd name="connsiteX8" fmla="*/ 304800 w 1173957"/>
              <a:gd name="connsiteY8" fmla="*/ 758892 h 843409"/>
              <a:gd name="connsiteX9" fmla="*/ 364332 w 1173957"/>
              <a:gd name="connsiteY9" fmla="*/ 725554 h 843409"/>
              <a:gd name="connsiteX10" fmla="*/ 390525 w 1173957"/>
              <a:gd name="connsiteY10" fmla="*/ 673167 h 843409"/>
              <a:gd name="connsiteX11" fmla="*/ 397669 w 1173957"/>
              <a:gd name="connsiteY11" fmla="*/ 613635 h 843409"/>
              <a:gd name="connsiteX12" fmla="*/ 397669 w 1173957"/>
              <a:gd name="connsiteY12" fmla="*/ 546960 h 843409"/>
              <a:gd name="connsiteX13" fmla="*/ 416719 w 1173957"/>
              <a:gd name="connsiteY13" fmla="*/ 494573 h 843409"/>
              <a:gd name="connsiteX14" fmla="*/ 469107 w 1173957"/>
              <a:gd name="connsiteY14" fmla="*/ 468379 h 843409"/>
              <a:gd name="connsiteX15" fmla="*/ 554832 w 1173957"/>
              <a:gd name="connsiteY15" fmla="*/ 442185 h 843409"/>
              <a:gd name="connsiteX16" fmla="*/ 614363 w 1173957"/>
              <a:gd name="connsiteY16" fmla="*/ 404085 h 843409"/>
              <a:gd name="connsiteX17" fmla="*/ 631032 w 1173957"/>
              <a:gd name="connsiteY17" fmla="*/ 320742 h 843409"/>
              <a:gd name="connsiteX18" fmla="*/ 616745 w 1173957"/>
              <a:gd name="connsiteY18" fmla="*/ 242161 h 843409"/>
              <a:gd name="connsiteX19" fmla="*/ 640557 w 1173957"/>
              <a:gd name="connsiteY19" fmla="*/ 180248 h 843409"/>
              <a:gd name="connsiteX20" fmla="*/ 702469 w 1173957"/>
              <a:gd name="connsiteY20" fmla="*/ 158817 h 843409"/>
              <a:gd name="connsiteX21" fmla="*/ 781050 w 1173957"/>
              <a:gd name="connsiteY21" fmla="*/ 161198 h 843409"/>
              <a:gd name="connsiteX22" fmla="*/ 828675 w 1173957"/>
              <a:gd name="connsiteY22" fmla="*/ 135004 h 843409"/>
              <a:gd name="connsiteX23" fmla="*/ 859631 w 1173957"/>
              <a:gd name="connsiteY23" fmla="*/ 63567 h 843409"/>
              <a:gd name="connsiteX24" fmla="*/ 902494 w 1173957"/>
              <a:gd name="connsiteY24" fmla="*/ 11179 h 843409"/>
              <a:gd name="connsiteX25" fmla="*/ 957263 w 1173957"/>
              <a:gd name="connsiteY25" fmla="*/ 1654 h 843409"/>
              <a:gd name="connsiteX26" fmla="*/ 1014413 w 1173957"/>
              <a:gd name="connsiteY26" fmla="*/ 34992 h 843409"/>
              <a:gd name="connsiteX27" fmla="*/ 1035844 w 1173957"/>
              <a:gd name="connsiteY27" fmla="*/ 89760 h 843409"/>
              <a:gd name="connsiteX28" fmla="*/ 1047750 w 1173957"/>
              <a:gd name="connsiteY28" fmla="*/ 156435 h 843409"/>
              <a:gd name="connsiteX29" fmla="*/ 1081088 w 1173957"/>
              <a:gd name="connsiteY29" fmla="*/ 204060 h 843409"/>
              <a:gd name="connsiteX30" fmla="*/ 1173957 w 1173957"/>
              <a:gd name="connsiteY30" fmla="*/ 235017 h 843409"/>
              <a:gd name="connsiteX0" fmla="*/ 0 w 1173957"/>
              <a:gd name="connsiteY0" fmla="*/ 730317 h 843409"/>
              <a:gd name="connsiteX1" fmla="*/ 4763 w 1173957"/>
              <a:gd name="connsiteY1" fmla="*/ 792229 h 843409"/>
              <a:gd name="connsiteX2" fmla="*/ 11907 w 1173957"/>
              <a:gd name="connsiteY2" fmla="*/ 827948 h 843409"/>
              <a:gd name="connsiteX3" fmla="*/ 47625 w 1173957"/>
              <a:gd name="connsiteY3" fmla="*/ 842235 h 843409"/>
              <a:gd name="connsiteX4" fmla="*/ 95250 w 1173957"/>
              <a:gd name="connsiteY4" fmla="*/ 799373 h 843409"/>
              <a:gd name="connsiteX5" fmla="*/ 133350 w 1173957"/>
              <a:gd name="connsiteY5" fmla="*/ 756510 h 843409"/>
              <a:gd name="connsiteX6" fmla="*/ 183357 w 1173957"/>
              <a:gd name="connsiteY6" fmla="*/ 739842 h 843409"/>
              <a:gd name="connsiteX7" fmla="*/ 240507 w 1173957"/>
              <a:gd name="connsiteY7" fmla="*/ 749367 h 843409"/>
              <a:gd name="connsiteX8" fmla="*/ 307182 w 1173957"/>
              <a:gd name="connsiteY8" fmla="*/ 751748 h 843409"/>
              <a:gd name="connsiteX9" fmla="*/ 364332 w 1173957"/>
              <a:gd name="connsiteY9" fmla="*/ 725554 h 843409"/>
              <a:gd name="connsiteX10" fmla="*/ 390525 w 1173957"/>
              <a:gd name="connsiteY10" fmla="*/ 673167 h 843409"/>
              <a:gd name="connsiteX11" fmla="*/ 397669 w 1173957"/>
              <a:gd name="connsiteY11" fmla="*/ 613635 h 843409"/>
              <a:gd name="connsiteX12" fmla="*/ 397669 w 1173957"/>
              <a:gd name="connsiteY12" fmla="*/ 546960 h 843409"/>
              <a:gd name="connsiteX13" fmla="*/ 416719 w 1173957"/>
              <a:gd name="connsiteY13" fmla="*/ 494573 h 843409"/>
              <a:gd name="connsiteX14" fmla="*/ 469107 w 1173957"/>
              <a:gd name="connsiteY14" fmla="*/ 468379 h 843409"/>
              <a:gd name="connsiteX15" fmla="*/ 554832 w 1173957"/>
              <a:gd name="connsiteY15" fmla="*/ 442185 h 843409"/>
              <a:gd name="connsiteX16" fmla="*/ 614363 w 1173957"/>
              <a:gd name="connsiteY16" fmla="*/ 404085 h 843409"/>
              <a:gd name="connsiteX17" fmla="*/ 631032 w 1173957"/>
              <a:gd name="connsiteY17" fmla="*/ 320742 h 843409"/>
              <a:gd name="connsiteX18" fmla="*/ 616745 w 1173957"/>
              <a:gd name="connsiteY18" fmla="*/ 242161 h 843409"/>
              <a:gd name="connsiteX19" fmla="*/ 640557 w 1173957"/>
              <a:gd name="connsiteY19" fmla="*/ 180248 h 843409"/>
              <a:gd name="connsiteX20" fmla="*/ 702469 w 1173957"/>
              <a:gd name="connsiteY20" fmla="*/ 158817 h 843409"/>
              <a:gd name="connsiteX21" fmla="*/ 781050 w 1173957"/>
              <a:gd name="connsiteY21" fmla="*/ 161198 h 843409"/>
              <a:gd name="connsiteX22" fmla="*/ 828675 w 1173957"/>
              <a:gd name="connsiteY22" fmla="*/ 135004 h 843409"/>
              <a:gd name="connsiteX23" fmla="*/ 859631 w 1173957"/>
              <a:gd name="connsiteY23" fmla="*/ 63567 h 843409"/>
              <a:gd name="connsiteX24" fmla="*/ 902494 w 1173957"/>
              <a:gd name="connsiteY24" fmla="*/ 11179 h 843409"/>
              <a:gd name="connsiteX25" fmla="*/ 957263 w 1173957"/>
              <a:gd name="connsiteY25" fmla="*/ 1654 h 843409"/>
              <a:gd name="connsiteX26" fmla="*/ 1014413 w 1173957"/>
              <a:gd name="connsiteY26" fmla="*/ 34992 h 843409"/>
              <a:gd name="connsiteX27" fmla="*/ 1035844 w 1173957"/>
              <a:gd name="connsiteY27" fmla="*/ 89760 h 843409"/>
              <a:gd name="connsiteX28" fmla="*/ 1047750 w 1173957"/>
              <a:gd name="connsiteY28" fmla="*/ 156435 h 843409"/>
              <a:gd name="connsiteX29" fmla="*/ 1081088 w 1173957"/>
              <a:gd name="connsiteY29" fmla="*/ 204060 h 843409"/>
              <a:gd name="connsiteX30" fmla="*/ 1173957 w 1173957"/>
              <a:gd name="connsiteY30" fmla="*/ 235017 h 843409"/>
              <a:gd name="connsiteX0" fmla="*/ 0 w 1173957"/>
              <a:gd name="connsiteY0" fmla="*/ 730317 h 843409"/>
              <a:gd name="connsiteX1" fmla="*/ 4763 w 1173957"/>
              <a:gd name="connsiteY1" fmla="*/ 792229 h 843409"/>
              <a:gd name="connsiteX2" fmla="*/ 11907 w 1173957"/>
              <a:gd name="connsiteY2" fmla="*/ 827948 h 843409"/>
              <a:gd name="connsiteX3" fmla="*/ 47625 w 1173957"/>
              <a:gd name="connsiteY3" fmla="*/ 842235 h 843409"/>
              <a:gd name="connsiteX4" fmla="*/ 95250 w 1173957"/>
              <a:gd name="connsiteY4" fmla="*/ 799373 h 843409"/>
              <a:gd name="connsiteX5" fmla="*/ 133350 w 1173957"/>
              <a:gd name="connsiteY5" fmla="*/ 756510 h 843409"/>
              <a:gd name="connsiteX6" fmla="*/ 183357 w 1173957"/>
              <a:gd name="connsiteY6" fmla="*/ 739842 h 843409"/>
              <a:gd name="connsiteX7" fmla="*/ 240507 w 1173957"/>
              <a:gd name="connsiteY7" fmla="*/ 749367 h 843409"/>
              <a:gd name="connsiteX8" fmla="*/ 307182 w 1173957"/>
              <a:gd name="connsiteY8" fmla="*/ 751748 h 843409"/>
              <a:gd name="connsiteX9" fmla="*/ 364332 w 1173957"/>
              <a:gd name="connsiteY9" fmla="*/ 725554 h 843409"/>
              <a:gd name="connsiteX10" fmla="*/ 390525 w 1173957"/>
              <a:gd name="connsiteY10" fmla="*/ 673167 h 843409"/>
              <a:gd name="connsiteX11" fmla="*/ 397669 w 1173957"/>
              <a:gd name="connsiteY11" fmla="*/ 613635 h 843409"/>
              <a:gd name="connsiteX12" fmla="*/ 397669 w 1173957"/>
              <a:gd name="connsiteY12" fmla="*/ 546960 h 843409"/>
              <a:gd name="connsiteX13" fmla="*/ 419100 w 1173957"/>
              <a:gd name="connsiteY13" fmla="*/ 501717 h 843409"/>
              <a:gd name="connsiteX14" fmla="*/ 469107 w 1173957"/>
              <a:gd name="connsiteY14" fmla="*/ 468379 h 843409"/>
              <a:gd name="connsiteX15" fmla="*/ 554832 w 1173957"/>
              <a:gd name="connsiteY15" fmla="*/ 442185 h 843409"/>
              <a:gd name="connsiteX16" fmla="*/ 614363 w 1173957"/>
              <a:gd name="connsiteY16" fmla="*/ 404085 h 843409"/>
              <a:gd name="connsiteX17" fmla="*/ 631032 w 1173957"/>
              <a:gd name="connsiteY17" fmla="*/ 320742 h 843409"/>
              <a:gd name="connsiteX18" fmla="*/ 616745 w 1173957"/>
              <a:gd name="connsiteY18" fmla="*/ 242161 h 843409"/>
              <a:gd name="connsiteX19" fmla="*/ 640557 w 1173957"/>
              <a:gd name="connsiteY19" fmla="*/ 180248 h 843409"/>
              <a:gd name="connsiteX20" fmla="*/ 702469 w 1173957"/>
              <a:gd name="connsiteY20" fmla="*/ 158817 h 843409"/>
              <a:gd name="connsiteX21" fmla="*/ 781050 w 1173957"/>
              <a:gd name="connsiteY21" fmla="*/ 161198 h 843409"/>
              <a:gd name="connsiteX22" fmla="*/ 828675 w 1173957"/>
              <a:gd name="connsiteY22" fmla="*/ 135004 h 843409"/>
              <a:gd name="connsiteX23" fmla="*/ 859631 w 1173957"/>
              <a:gd name="connsiteY23" fmla="*/ 63567 h 843409"/>
              <a:gd name="connsiteX24" fmla="*/ 902494 w 1173957"/>
              <a:gd name="connsiteY24" fmla="*/ 11179 h 843409"/>
              <a:gd name="connsiteX25" fmla="*/ 957263 w 1173957"/>
              <a:gd name="connsiteY25" fmla="*/ 1654 h 843409"/>
              <a:gd name="connsiteX26" fmla="*/ 1014413 w 1173957"/>
              <a:gd name="connsiteY26" fmla="*/ 34992 h 843409"/>
              <a:gd name="connsiteX27" fmla="*/ 1035844 w 1173957"/>
              <a:gd name="connsiteY27" fmla="*/ 89760 h 843409"/>
              <a:gd name="connsiteX28" fmla="*/ 1047750 w 1173957"/>
              <a:gd name="connsiteY28" fmla="*/ 156435 h 843409"/>
              <a:gd name="connsiteX29" fmla="*/ 1081088 w 1173957"/>
              <a:gd name="connsiteY29" fmla="*/ 204060 h 843409"/>
              <a:gd name="connsiteX30" fmla="*/ 1173957 w 1173957"/>
              <a:gd name="connsiteY30" fmla="*/ 235017 h 843409"/>
              <a:gd name="connsiteX0" fmla="*/ 0 w 1173957"/>
              <a:gd name="connsiteY0" fmla="*/ 730317 h 839063"/>
              <a:gd name="connsiteX1" fmla="*/ 4763 w 1173957"/>
              <a:gd name="connsiteY1" fmla="*/ 792229 h 839063"/>
              <a:gd name="connsiteX2" fmla="*/ 11907 w 1173957"/>
              <a:gd name="connsiteY2" fmla="*/ 827948 h 839063"/>
              <a:gd name="connsiteX3" fmla="*/ 57150 w 1173957"/>
              <a:gd name="connsiteY3" fmla="*/ 837473 h 839063"/>
              <a:gd name="connsiteX4" fmla="*/ 95250 w 1173957"/>
              <a:gd name="connsiteY4" fmla="*/ 799373 h 839063"/>
              <a:gd name="connsiteX5" fmla="*/ 133350 w 1173957"/>
              <a:gd name="connsiteY5" fmla="*/ 756510 h 839063"/>
              <a:gd name="connsiteX6" fmla="*/ 183357 w 1173957"/>
              <a:gd name="connsiteY6" fmla="*/ 739842 h 839063"/>
              <a:gd name="connsiteX7" fmla="*/ 240507 w 1173957"/>
              <a:gd name="connsiteY7" fmla="*/ 749367 h 839063"/>
              <a:gd name="connsiteX8" fmla="*/ 307182 w 1173957"/>
              <a:gd name="connsiteY8" fmla="*/ 751748 h 839063"/>
              <a:gd name="connsiteX9" fmla="*/ 364332 w 1173957"/>
              <a:gd name="connsiteY9" fmla="*/ 725554 h 839063"/>
              <a:gd name="connsiteX10" fmla="*/ 390525 w 1173957"/>
              <a:gd name="connsiteY10" fmla="*/ 673167 h 839063"/>
              <a:gd name="connsiteX11" fmla="*/ 397669 w 1173957"/>
              <a:gd name="connsiteY11" fmla="*/ 613635 h 839063"/>
              <a:gd name="connsiteX12" fmla="*/ 397669 w 1173957"/>
              <a:gd name="connsiteY12" fmla="*/ 546960 h 839063"/>
              <a:gd name="connsiteX13" fmla="*/ 419100 w 1173957"/>
              <a:gd name="connsiteY13" fmla="*/ 501717 h 839063"/>
              <a:gd name="connsiteX14" fmla="*/ 469107 w 1173957"/>
              <a:gd name="connsiteY14" fmla="*/ 468379 h 839063"/>
              <a:gd name="connsiteX15" fmla="*/ 554832 w 1173957"/>
              <a:gd name="connsiteY15" fmla="*/ 442185 h 839063"/>
              <a:gd name="connsiteX16" fmla="*/ 614363 w 1173957"/>
              <a:gd name="connsiteY16" fmla="*/ 404085 h 839063"/>
              <a:gd name="connsiteX17" fmla="*/ 631032 w 1173957"/>
              <a:gd name="connsiteY17" fmla="*/ 320742 h 839063"/>
              <a:gd name="connsiteX18" fmla="*/ 616745 w 1173957"/>
              <a:gd name="connsiteY18" fmla="*/ 242161 h 839063"/>
              <a:gd name="connsiteX19" fmla="*/ 640557 w 1173957"/>
              <a:gd name="connsiteY19" fmla="*/ 180248 h 839063"/>
              <a:gd name="connsiteX20" fmla="*/ 702469 w 1173957"/>
              <a:gd name="connsiteY20" fmla="*/ 158817 h 839063"/>
              <a:gd name="connsiteX21" fmla="*/ 781050 w 1173957"/>
              <a:gd name="connsiteY21" fmla="*/ 161198 h 839063"/>
              <a:gd name="connsiteX22" fmla="*/ 828675 w 1173957"/>
              <a:gd name="connsiteY22" fmla="*/ 135004 h 839063"/>
              <a:gd name="connsiteX23" fmla="*/ 859631 w 1173957"/>
              <a:gd name="connsiteY23" fmla="*/ 63567 h 839063"/>
              <a:gd name="connsiteX24" fmla="*/ 902494 w 1173957"/>
              <a:gd name="connsiteY24" fmla="*/ 11179 h 839063"/>
              <a:gd name="connsiteX25" fmla="*/ 957263 w 1173957"/>
              <a:gd name="connsiteY25" fmla="*/ 1654 h 839063"/>
              <a:gd name="connsiteX26" fmla="*/ 1014413 w 1173957"/>
              <a:gd name="connsiteY26" fmla="*/ 34992 h 839063"/>
              <a:gd name="connsiteX27" fmla="*/ 1035844 w 1173957"/>
              <a:gd name="connsiteY27" fmla="*/ 89760 h 839063"/>
              <a:gd name="connsiteX28" fmla="*/ 1047750 w 1173957"/>
              <a:gd name="connsiteY28" fmla="*/ 156435 h 839063"/>
              <a:gd name="connsiteX29" fmla="*/ 1081088 w 1173957"/>
              <a:gd name="connsiteY29" fmla="*/ 204060 h 839063"/>
              <a:gd name="connsiteX30" fmla="*/ 1173957 w 1173957"/>
              <a:gd name="connsiteY30" fmla="*/ 235017 h 839063"/>
              <a:gd name="connsiteX0" fmla="*/ 2800 w 1176757"/>
              <a:gd name="connsiteY0" fmla="*/ 730317 h 839222"/>
              <a:gd name="connsiteX1" fmla="*/ 420 w 1176757"/>
              <a:gd name="connsiteY1" fmla="*/ 785085 h 839222"/>
              <a:gd name="connsiteX2" fmla="*/ 14707 w 1176757"/>
              <a:gd name="connsiteY2" fmla="*/ 827948 h 839222"/>
              <a:gd name="connsiteX3" fmla="*/ 59950 w 1176757"/>
              <a:gd name="connsiteY3" fmla="*/ 837473 h 839222"/>
              <a:gd name="connsiteX4" fmla="*/ 98050 w 1176757"/>
              <a:gd name="connsiteY4" fmla="*/ 799373 h 839222"/>
              <a:gd name="connsiteX5" fmla="*/ 136150 w 1176757"/>
              <a:gd name="connsiteY5" fmla="*/ 756510 h 839222"/>
              <a:gd name="connsiteX6" fmla="*/ 186157 w 1176757"/>
              <a:gd name="connsiteY6" fmla="*/ 739842 h 839222"/>
              <a:gd name="connsiteX7" fmla="*/ 243307 w 1176757"/>
              <a:gd name="connsiteY7" fmla="*/ 749367 h 839222"/>
              <a:gd name="connsiteX8" fmla="*/ 309982 w 1176757"/>
              <a:gd name="connsiteY8" fmla="*/ 751748 h 839222"/>
              <a:gd name="connsiteX9" fmla="*/ 367132 w 1176757"/>
              <a:gd name="connsiteY9" fmla="*/ 725554 h 839222"/>
              <a:gd name="connsiteX10" fmla="*/ 393325 w 1176757"/>
              <a:gd name="connsiteY10" fmla="*/ 673167 h 839222"/>
              <a:gd name="connsiteX11" fmla="*/ 400469 w 1176757"/>
              <a:gd name="connsiteY11" fmla="*/ 613635 h 839222"/>
              <a:gd name="connsiteX12" fmla="*/ 400469 w 1176757"/>
              <a:gd name="connsiteY12" fmla="*/ 546960 h 839222"/>
              <a:gd name="connsiteX13" fmla="*/ 421900 w 1176757"/>
              <a:gd name="connsiteY13" fmla="*/ 501717 h 839222"/>
              <a:gd name="connsiteX14" fmla="*/ 471907 w 1176757"/>
              <a:gd name="connsiteY14" fmla="*/ 468379 h 839222"/>
              <a:gd name="connsiteX15" fmla="*/ 557632 w 1176757"/>
              <a:gd name="connsiteY15" fmla="*/ 442185 h 839222"/>
              <a:gd name="connsiteX16" fmla="*/ 617163 w 1176757"/>
              <a:gd name="connsiteY16" fmla="*/ 404085 h 839222"/>
              <a:gd name="connsiteX17" fmla="*/ 633832 w 1176757"/>
              <a:gd name="connsiteY17" fmla="*/ 320742 h 839222"/>
              <a:gd name="connsiteX18" fmla="*/ 619545 w 1176757"/>
              <a:gd name="connsiteY18" fmla="*/ 242161 h 839222"/>
              <a:gd name="connsiteX19" fmla="*/ 643357 w 1176757"/>
              <a:gd name="connsiteY19" fmla="*/ 180248 h 839222"/>
              <a:gd name="connsiteX20" fmla="*/ 705269 w 1176757"/>
              <a:gd name="connsiteY20" fmla="*/ 158817 h 839222"/>
              <a:gd name="connsiteX21" fmla="*/ 783850 w 1176757"/>
              <a:gd name="connsiteY21" fmla="*/ 161198 h 839222"/>
              <a:gd name="connsiteX22" fmla="*/ 831475 w 1176757"/>
              <a:gd name="connsiteY22" fmla="*/ 135004 h 839222"/>
              <a:gd name="connsiteX23" fmla="*/ 862431 w 1176757"/>
              <a:gd name="connsiteY23" fmla="*/ 63567 h 839222"/>
              <a:gd name="connsiteX24" fmla="*/ 905294 w 1176757"/>
              <a:gd name="connsiteY24" fmla="*/ 11179 h 839222"/>
              <a:gd name="connsiteX25" fmla="*/ 960063 w 1176757"/>
              <a:gd name="connsiteY25" fmla="*/ 1654 h 839222"/>
              <a:gd name="connsiteX26" fmla="*/ 1017213 w 1176757"/>
              <a:gd name="connsiteY26" fmla="*/ 34992 h 839222"/>
              <a:gd name="connsiteX27" fmla="*/ 1038644 w 1176757"/>
              <a:gd name="connsiteY27" fmla="*/ 89760 h 839222"/>
              <a:gd name="connsiteX28" fmla="*/ 1050550 w 1176757"/>
              <a:gd name="connsiteY28" fmla="*/ 156435 h 839222"/>
              <a:gd name="connsiteX29" fmla="*/ 1083888 w 1176757"/>
              <a:gd name="connsiteY29" fmla="*/ 204060 h 839222"/>
              <a:gd name="connsiteX30" fmla="*/ 1176757 w 1176757"/>
              <a:gd name="connsiteY30" fmla="*/ 235017 h 839222"/>
              <a:gd name="connsiteX0" fmla="*/ 2800 w 1176757"/>
              <a:gd name="connsiteY0" fmla="*/ 730317 h 839222"/>
              <a:gd name="connsiteX1" fmla="*/ 420 w 1176757"/>
              <a:gd name="connsiteY1" fmla="*/ 785085 h 839222"/>
              <a:gd name="connsiteX2" fmla="*/ 14707 w 1176757"/>
              <a:gd name="connsiteY2" fmla="*/ 827948 h 839222"/>
              <a:gd name="connsiteX3" fmla="*/ 59950 w 1176757"/>
              <a:gd name="connsiteY3" fmla="*/ 837473 h 839222"/>
              <a:gd name="connsiteX4" fmla="*/ 98050 w 1176757"/>
              <a:gd name="connsiteY4" fmla="*/ 799373 h 839222"/>
              <a:gd name="connsiteX5" fmla="*/ 136150 w 1176757"/>
              <a:gd name="connsiteY5" fmla="*/ 756510 h 839222"/>
              <a:gd name="connsiteX6" fmla="*/ 186157 w 1176757"/>
              <a:gd name="connsiteY6" fmla="*/ 739842 h 839222"/>
              <a:gd name="connsiteX7" fmla="*/ 243307 w 1176757"/>
              <a:gd name="connsiteY7" fmla="*/ 749367 h 839222"/>
              <a:gd name="connsiteX8" fmla="*/ 309982 w 1176757"/>
              <a:gd name="connsiteY8" fmla="*/ 751748 h 839222"/>
              <a:gd name="connsiteX9" fmla="*/ 367132 w 1176757"/>
              <a:gd name="connsiteY9" fmla="*/ 725554 h 839222"/>
              <a:gd name="connsiteX10" fmla="*/ 393325 w 1176757"/>
              <a:gd name="connsiteY10" fmla="*/ 673167 h 839222"/>
              <a:gd name="connsiteX11" fmla="*/ 400469 w 1176757"/>
              <a:gd name="connsiteY11" fmla="*/ 613635 h 839222"/>
              <a:gd name="connsiteX12" fmla="*/ 400469 w 1176757"/>
              <a:gd name="connsiteY12" fmla="*/ 546960 h 839222"/>
              <a:gd name="connsiteX13" fmla="*/ 421900 w 1176757"/>
              <a:gd name="connsiteY13" fmla="*/ 501717 h 839222"/>
              <a:gd name="connsiteX14" fmla="*/ 471907 w 1176757"/>
              <a:gd name="connsiteY14" fmla="*/ 468379 h 839222"/>
              <a:gd name="connsiteX15" fmla="*/ 557632 w 1176757"/>
              <a:gd name="connsiteY15" fmla="*/ 442185 h 839222"/>
              <a:gd name="connsiteX16" fmla="*/ 617163 w 1176757"/>
              <a:gd name="connsiteY16" fmla="*/ 404085 h 839222"/>
              <a:gd name="connsiteX17" fmla="*/ 633832 w 1176757"/>
              <a:gd name="connsiteY17" fmla="*/ 320742 h 839222"/>
              <a:gd name="connsiteX18" fmla="*/ 619545 w 1176757"/>
              <a:gd name="connsiteY18" fmla="*/ 242161 h 839222"/>
              <a:gd name="connsiteX19" fmla="*/ 645738 w 1176757"/>
              <a:gd name="connsiteY19" fmla="*/ 182630 h 839222"/>
              <a:gd name="connsiteX20" fmla="*/ 705269 w 1176757"/>
              <a:gd name="connsiteY20" fmla="*/ 158817 h 839222"/>
              <a:gd name="connsiteX21" fmla="*/ 783850 w 1176757"/>
              <a:gd name="connsiteY21" fmla="*/ 161198 h 839222"/>
              <a:gd name="connsiteX22" fmla="*/ 831475 w 1176757"/>
              <a:gd name="connsiteY22" fmla="*/ 135004 h 839222"/>
              <a:gd name="connsiteX23" fmla="*/ 862431 w 1176757"/>
              <a:gd name="connsiteY23" fmla="*/ 63567 h 839222"/>
              <a:gd name="connsiteX24" fmla="*/ 905294 w 1176757"/>
              <a:gd name="connsiteY24" fmla="*/ 11179 h 839222"/>
              <a:gd name="connsiteX25" fmla="*/ 960063 w 1176757"/>
              <a:gd name="connsiteY25" fmla="*/ 1654 h 839222"/>
              <a:gd name="connsiteX26" fmla="*/ 1017213 w 1176757"/>
              <a:gd name="connsiteY26" fmla="*/ 34992 h 839222"/>
              <a:gd name="connsiteX27" fmla="*/ 1038644 w 1176757"/>
              <a:gd name="connsiteY27" fmla="*/ 89760 h 839222"/>
              <a:gd name="connsiteX28" fmla="*/ 1050550 w 1176757"/>
              <a:gd name="connsiteY28" fmla="*/ 156435 h 839222"/>
              <a:gd name="connsiteX29" fmla="*/ 1083888 w 1176757"/>
              <a:gd name="connsiteY29" fmla="*/ 204060 h 839222"/>
              <a:gd name="connsiteX30" fmla="*/ 1176757 w 1176757"/>
              <a:gd name="connsiteY30" fmla="*/ 235017 h 839222"/>
              <a:gd name="connsiteX0" fmla="*/ 4977 w 1176553"/>
              <a:gd name="connsiteY0" fmla="*/ 718411 h 839222"/>
              <a:gd name="connsiteX1" fmla="*/ 216 w 1176553"/>
              <a:gd name="connsiteY1" fmla="*/ 785085 h 839222"/>
              <a:gd name="connsiteX2" fmla="*/ 14503 w 1176553"/>
              <a:gd name="connsiteY2" fmla="*/ 827948 h 839222"/>
              <a:gd name="connsiteX3" fmla="*/ 59746 w 1176553"/>
              <a:gd name="connsiteY3" fmla="*/ 837473 h 839222"/>
              <a:gd name="connsiteX4" fmla="*/ 97846 w 1176553"/>
              <a:gd name="connsiteY4" fmla="*/ 799373 h 839222"/>
              <a:gd name="connsiteX5" fmla="*/ 135946 w 1176553"/>
              <a:gd name="connsiteY5" fmla="*/ 756510 h 839222"/>
              <a:gd name="connsiteX6" fmla="*/ 185953 w 1176553"/>
              <a:gd name="connsiteY6" fmla="*/ 739842 h 839222"/>
              <a:gd name="connsiteX7" fmla="*/ 243103 w 1176553"/>
              <a:gd name="connsiteY7" fmla="*/ 749367 h 839222"/>
              <a:gd name="connsiteX8" fmla="*/ 309778 w 1176553"/>
              <a:gd name="connsiteY8" fmla="*/ 751748 h 839222"/>
              <a:gd name="connsiteX9" fmla="*/ 366928 w 1176553"/>
              <a:gd name="connsiteY9" fmla="*/ 725554 h 839222"/>
              <a:gd name="connsiteX10" fmla="*/ 393121 w 1176553"/>
              <a:gd name="connsiteY10" fmla="*/ 673167 h 839222"/>
              <a:gd name="connsiteX11" fmla="*/ 400265 w 1176553"/>
              <a:gd name="connsiteY11" fmla="*/ 613635 h 839222"/>
              <a:gd name="connsiteX12" fmla="*/ 400265 w 1176553"/>
              <a:gd name="connsiteY12" fmla="*/ 546960 h 839222"/>
              <a:gd name="connsiteX13" fmla="*/ 421696 w 1176553"/>
              <a:gd name="connsiteY13" fmla="*/ 501717 h 839222"/>
              <a:gd name="connsiteX14" fmla="*/ 471703 w 1176553"/>
              <a:gd name="connsiteY14" fmla="*/ 468379 h 839222"/>
              <a:gd name="connsiteX15" fmla="*/ 557428 w 1176553"/>
              <a:gd name="connsiteY15" fmla="*/ 442185 h 839222"/>
              <a:gd name="connsiteX16" fmla="*/ 616959 w 1176553"/>
              <a:gd name="connsiteY16" fmla="*/ 404085 h 839222"/>
              <a:gd name="connsiteX17" fmla="*/ 633628 w 1176553"/>
              <a:gd name="connsiteY17" fmla="*/ 320742 h 839222"/>
              <a:gd name="connsiteX18" fmla="*/ 619341 w 1176553"/>
              <a:gd name="connsiteY18" fmla="*/ 242161 h 839222"/>
              <a:gd name="connsiteX19" fmla="*/ 645534 w 1176553"/>
              <a:gd name="connsiteY19" fmla="*/ 182630 h 839222"/>
              <a:gd name="connsiteX20" fmla="*/ 705065 w 1176553"/>
              <a:gd name="connsiteY20" fmla="*/ 158817 h 839222"/>
              <a:gd name="connsiteX21" fmla="*/ 783646 w 1176553"/>
              <a:gd name="connsiteY21" fmla="*/ 161198 h 839222"/>
              <a:gd name="connsiteX22" fmla="*/ 831271 w 1176553"/>
              <a:gd name="connsiteY22" fmla="*/ 135004 h 839222"/>
              <a:gd name="connsiteX23" fmla="*/ 862227 w 1176553"/>
              <a:gd name="connsiteY23" fmla="*/ 63567 h 839222"/>
              <a:gd name="connsiteX24" fmla="*/ 905090 w 1176553"/>
              <a:gd name="connsiteY24" fmla="*/ 11179 h 839222"/>
              <a:gd name="connsiteX25" fmla="*/ 959859 w 1176553"/>
              <a:gd name="connsiteY25" fmla="*/ 1654 h 839222"/>
              <a:gd name="connsiteX26" fmla="*/ 1017009 w 1176553"/>
              <a:gd name="connsiteY26" fmla="*/ 34992 h 839222"/>
              <a:gd name="connsiteX27" fmla="*/ 1038440 w 1176553"/>
              <a:gd name="connsiteY27" fmla="*/ 89760 h 839222"/>
              <a:gd name="connsiteX28" fmla="*/ 1050346 w 1176553"/>
              <a:gd name="connsiteY28" fmla="*/ 156435 h 839222"/>
              <a:gd name="connsiteX29" fmla="*/ 1083684 w 1176553"/>
              <a:gd name="connsiteY29" fmla="*/ 204060 h 839222"/>
              <a:gd name="connsiteX30" fmla="*/ 1176553 w 1176553"/>
              <a:gd name="connsiteY30" fmla="*/ 235017 h 839222"/>
              <a:gd name="connsiteX0" fmla="*/ 4977 w 1183697"/>
              <a:gd name="connsiteY0" fmla="*/ 718411 h 839222"/>
              <a:gd name="connsiteX1" fmla="*/ 216 w 1183697"/>
              <a:gd name="connsiteY1" fmla="*/ 785085 h 839222"/>
              <a:gd name="connsiteX2" fmla="*/ 14503 w 1183697"/>
              <a:gd name="connsiteY2" fmla="*/ 827948 h 839222"/>
              <a:gd name="connsiteX3" fmla="*/ 59746 w 1183697"/>
              <a:gd name="connsiteY3" fmla="*/ 837473 h 839222"/>
              <a:gd name="connsiteX4" fmla="*/ 97846 w 1183697"/>
              <a:gd name="connsiteY4" fmla="*/ 799373 h 839222"/>
              <a:gd name="connsiteX5" fmla="*/ 135946 w 1183697"/>
              <a:gd name="connsiteY5" fmla="*/ 756510 h 839222"/>
              <a:gd name="connsiteX6" fmla="*/ 185953 w 1183697"/>
              <a:gd name="connsiteY6" fmla="*/ 739842 h 839222"/>
              <a:gd name="connsiteX7" fmla="*/ 243103 w 1183697"/>
              <a:gd name="connsiteY7" fmla="*/ 749367 h 839222"/>
              <a:gd name="connsiteX8" fmla="*/ 309778 w 1183697"/>
              <a:gd name="connsiteY8" fmla="*/ 751748 h 839222"/>
              <a:gd name="connsiteX9" fmla="*/ 366928 w 1183697"/>
              <a:gd name="connsiteY9" fmla="*/ 725554 h 839222"/>
              <a:gd name="connsiteX10" fmla="*/ 393121 w 1183697"/>
              <a:gd name="connsiteY10" fmla="*/ 673167 h 839222"/>
              <a:gd name="connsiteX11" fmla="*/ 400265 w 1183697"/>
              <a:gd name="connsiteY11" fmla="*/ 613635 h 839222"/>
              <a:gd name="connsiteX12" fmla="*/ 400265 w 1183697"/>
              <a:gd name="connsiteY12" fmla="*/ 546960 h 839222"/>
              <a:gd name="connsiteX13" fmla="*/ 421696 w 1183697"/>
              <a:gd name="connsiteY13" fmla="*/ 501717 h 839222"/>
              <a:gd name="connsiteX14" fmla="*/ 471703 w 1183697"/>
              <a:gd name="connsiteY14" fmla="*/ 468379 h 839222"/>
              <a:gd name="connsiteX15" fmla="*/ 557428 w 1183697"/>
              <a:gd name="connsiteY15" fmla="*/ 442185 h 839222"/>
              <a:gd name="connsiteX16" fmla="*/ 616959 w 1183697"/>
              <a:gd name="connsiteY16" fmla="*/ 404085 h 839222"/>
              <a:gd name="connsiteX17" fmla="*/ 633628 w 1183697"/>
              <a:gd name="connsiteY17" fmla="*/ 320742 h 839222"/>
              <a:gd name="connsiteX18" fmla="*/ 619341 w 1183697"/>
              <a:gd name="connsiteY18" fmla="*/ 242161 h 839222"/>
              <a:gd name="connsiteX19" fmla="*/ 645534 w 1183697"/>
              <a:gd name="connsiteY19" fmla="*/ 182630 h 839222"/>
              <a:gd name="connsiteX20" fmla="*/ 705065 w 1183697"/>
              <a:gd name="connsiteY20" fmla="*/ 158817 h 839222"/>
              <a:gd name="connsiteX21" fmla="*/ 783646 w 1183697"/>
              <a:gd name="connsiteY21" fmla="*/ 161198 h 839222"/>
              <a:gd name="connsiteX22" fmla="*/ 831271 w 1183697"/>
              <a:gd name="connsiteY22" fmla="*/ 135004 h 839222"/>
              <a:gd name="connsiteX23" fmla="*/ 862227 w 1183697"/>
              <a:gd name="connsiteY23" fmla="*/ 63567 h 839222"/>
              <a:gd name="connsiteX24" fmla="*/ 905090 w 1183697"/>
              <a:gd name="connsiteY24" fmla="*/ 11179 h 839222"/>
              <a:gd name="connsiteX25" fmla="*/ 959859 w 1183697"/>
              <a:gd name="connsiteY25" fmla="*/ 1654 h 839222"/>
              <a:gd name="connsiteX26" fmla="*/ 1017009 w 1183697"/>
              <a:gd name="connsiteY26" fmla="*/ 34992 h 839222"/>
              <a:gd name="connsiteX27" fmla="*/ 1038440 w 1183697"/>
              <a:gd name="connsiteY27" fmla="*/ 89760 h 839222"/>
              <a:gd name="connsiteX28" fmla="*/ 1050346 w 1183697"/>
              <a:gd name="connsiteY28" fmla="*/ 156435 h 839222"/>
              <a:gd name="connsiteX29" fmla="*/ 1083684 w 1183697"/>
              <a:gd name="connsiteY29" fmla="*/ 204060 h 839222"/>
              <a:gd name="connsiteX30" fmla="*/ 1183697 w 1183697"/>
              <a:gd name="connsiteY30" fmla="*/ 235017 h 839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3697" h="839222">
                <a:moveTo>
                  <a:pt x="4977" y="718411"/>
                </a:moveTo>
                <a:cubicBezTo>
                  <a:pt x="6366" y="741231"/>
                  <a:pt x="-1372" y="766829"/>
                  <a:pt x="216" y="785085"/>
                </a:cubicBezTo>
                <a:cubicBezTo>
                  <a:pt x="1804" y="803341"/>
                  <a:pt x="4581" y="819217"/>
                  <a:pt x="14503" y="827948"/>
                </a:cubicBezTo>
                <a:cubicBezTo>
                  <a:pt x="24425" y="836679"/>
                  <a:pt x="45855" y="842236"/>
                  <a:pt x="59746" y="837473"/>
                </a:cubicBezTo>
                <a:cubicBezTo>
                  <a:pt x="73637" y="832710"/>
                  <a:pt x="85146" y="812867"/>
                  <a:pt x="97846" y="799373"/>
                </a:cubicBezTo>
                <a:cubicBezTo>
                  <a:pt x="110546" y="785879"/>
                  <a:pt x="121262" y="766432"/>
                  <a:pt x="135946" y="756510"/>
                </a:cubicBezTo>
                <a:cubicBezTo>
                  <a:pt x="150630" y="746588"/>
                  <a:pt x="168094" y="741032"/>
                  <a:pt x="185953" y="739842"/>
                </a:cubicBezTo>
                <a:cubicBezTo>
                  <a:pt x="203812" y="738652"/>
                  <a:pt x="222465" y="747383"/>
                  <a:pt x="243103" y="749367"/>
                </a:cubicBezTo>
                <a:cubicBezTo>
                  <a:pt x="263741" y="751351"/>
                  <a:pt x="289140" y="755717"/>
                  <a:pt x="309778" y="751748"/>
                </a:cubicBezTo>
                <a:cubicBezTo>
                  <a:pt x="330416" y="747779"/>
                  <a:pt x="353038" y="738651"/>
                  <a:pt x="366928" y="725554"/>
                </a:cubicBezTo>
                <a:cubicBezTo>
                  <a:pt x="380818" y="712457"/>
                  <a:pt x="387565" y="691820"/>
                  <a:pt x="393121" y="673167"/>
                </a:cubicBezTo>
                <a:cubicBezTo>
                  <a:pt x="398677" y="654514"/>
                  <a:pt x="399074" y="634669"/>
                  <a:pt x="400265" y="613635"/>
                </a:cubicBezTo>
                <a:cubicBezTo>
                  <a:pt x="401456" y="592601"/>
                  <a:pt x="396693" y="565613"/>
                  <a:pt x="400265" y="546960"/>
                </a:cubicBezTo>
                <a:cubicBezTo>
                  <a:pt x="403837" y="528307"/>
                  <a:pt x="409790" y="514814"/>
                  <a:pt x="421696" y="501717"/>
                </a:cubicBezTo>
                <a:cubicBezTo>
                  <a:pt x="433602" y="488620"/>
                  <a:pt x="449081" y="478301"/>
                  <a:pt x="471703" y="468379"/>
                </a:cubicBezTo>
                <a:cubicBezTo>
                  <a:pt x="494325" y="458457"/>
                  <a:pt x="533219" y="452901"/>
                  <a:pt x="557428" y="442185"/>
                </a:cubicBezTo>
                <a:cubicBezTo>
                  <a:pt x="581637" y="431469"/>
                  <a:pt x="604259" y="424325"/>
                  <a:pt x="616959" y="404085"/>
                </a:cubicBezTo>
                <a:cubicBezTo>
                  <a:pt x="629659" y="383844"/>
                  <a:pt x="633231" y="347729"/>
                  <a:pt x="633628" y="320742"/>
                </a:cubicBezTo>
                <a:cubicBezTo>
                  <a:pt x="634025" y="293755"/>
                  <a:pt x="617357" y="265180"/>
                  <a:pt x="619341" y="242161"/>
                </a:cubicBezTo>
                <a:cubicBezTo>
                  <a:pt x="621325" y="219142"/>
                  <a:pt x="631247" y="196521"/>
                  <a:pt x="645534" y="182630"/>
                </a:cubicBezTo>
                <a:cubicBezTo>
                  <a:pt x="659821" y="168739"/>
                  <a:pt x="682046" y="162389"/>
                  <a:pt x="705065" y="158817"/>
                </a:cubicBezTo>
                <a:cubicBezTo>
                  <a:pt x="728084" y="155245"/>
                  <a:pt x="762612" y="165167"/>
                  <a:pt x="783646" y="161198"/>
                </a:cubicBezTo>
                <a:cubicBezTo>
                  <a:pt x="804680" y="157229"/>
                  <a:pt x="818174" y="151276"/>
                  <a:pt x="831271" y="135004"/>
                </a:cubicBezTo>
                <a:cubicBezTo>
                  <a:pt x="844368" y="118732"/>
                  <a:pt x="849924" y="84205"/>
                  <a:pt x="862227" y="63567"/>
                </a:cubicBezTo>
                <a:cubicBezTo>
                  <a:pt x="874530" y="42929"/>
                  <a:pt x="888818" y="21498"/>
                  <a:pt x="905090" y="11179"/>
                </a:cubicBezTo>
                <a:cubicBezTo>
                  <a:pt x="921362" y="860"/>
                  <a:pt x="941206" y="-2315"/>
                  <a:pt x="959859" y="1654"/>
                </a:cubicBezTo>
                <a:cubicBezTo>
                  <a:pt x="978512" y="5623"/>
                  <a:pt x="1003912" y="20308"/>
                  <a:pt x="1017009" y="34992"/>
                </a:cubicBezTo>
                <a:cubicBezTo>
                  <a:pt x="1030106" y="49676"/>
                  <a:pt x="1032884" y="69520"/>
                  <a:pt x="1038440" y="89760"/>
                </a:cubicBezTo>
                <a:cubicBezTo>
                  <a:pt x="1043996" y="110000"/>
                  <a:pt x="1042805" y="137385"/>
                  <a:pt x="1050346" y="156435"/>
                </a:cubicBezTo>
                <a:cubicBezTo>
                  <a:pt x="1057887" y="175485"/>
                  <a:pt x="1062650" y="190963"/>
                  <a:pt x="1083684" y="204060"/>
                </a:cubicBezTo>
                <a:cubicBezTo>
                  <a:pt x="1104719" y="217157"/>
                  <a:pt x="1147780" y="226087"/>
                  <a:pt x="1183697" y="235017"/>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27">
            <a:extLst>
              <a:ext uri="{FF2B5EF4-FFF2-40B4-BE49-F238E27FC236}">
                <a16:creationId xmlns:a16="http://schemas.microsoft.com/office/drawing/2014/main" id="{E5BD580B-C35D-EA20-68DF-BF2126F766C5}"/>
              </a:ext>
            </a:extLst>
          </p:cNvPr>
          <p:cNvSpPr/>
          <p:nvPr/>
        </p:nvSpPr>
        <p:spPr>
          <a:xfrm>
            <a:off x="7717315" y="4077859"/>
            <a:ext cx="1510029" cy="835552"/>
          </a:xfrm>
          <a:custGeom>
            <a:avLst/>
            <a:gdLst>
              <a:gd name="connsiteX0" fmla="*/ 1374 w 1458699"/>
              <a:gd name="connsiteY0" fmla="*/ 677496 h 841803"/>
              <a:gd name="connsiteX1" fmla="*/ 1374 w 1458699"/>
              <a:gd name="connsiteY1" fmla="*/ 748934 h 841803"/>
              <a:gd name="connsiteX2" fmla="*/ 15662 w 1458699"/>
              <a:gd name="connsiteY2" fmla="*/ 808465 h 841803"/>
              <a:gd name="connsiteX3" fmla="*/ 84718 w 1458699"/>
              <a:gd name="connsiteY3" fmla="*/ 822753 h 841803"/>
              <a:gd name="connsiteX4" fmla="*/ 153774 w 1458699"/>
              <a:gd name="connsiteY4" fmla="*/ 770365 h 841803"/>
              <a:gd name="connsiteX5" fmla="*/ 179968 w 1458699"/>
              <a:gd name="connsiteY5" fmla="*/ 696546 h 841803"/>
              <a:gd name="connsiteX6" fmla="*/ 218068 w 1458699"/>
              <a:gd name="connsiteY6" fmla="*/ 615584 h 841803"/>
              <a:gd name="connsiteX7" fmla="*/ 296649 w 1458699"/>
              <a:gd name="connsiteY7" fmla="*/ 584628 h 841803"/>
              <a:gd name="connsiteX8" fmla="*/ 375231 w 1458699"/>
              <a:gd name="connsiteY8" fmla="*/ 577484 h 841803"/>
              <a:gd name="connsiteX9" fmla="*/ 429999 w 1458699"/>
              <a:gd name="connsiteY9" fmla="*/ 532240 h 841803"/>
              <a:gd name="connsiteX10" fmla="*/ 432381 w 1458699"/>
              <a:gd name="connsiteY10" fmla="*/ 432228 h 841803"/>
              <a:gd name="connsiteX11" fmla="*/ 420474 w 1458699"/>
              <a:gd name="connsiteY11" fmla="*/ 360790 h 841803"/>
              <a:gd name="connsiteX12" fmla="*/ 449049 w 1458699"/>
              <a:gd name="connsiteY12" fmla="*/ 306021 h 841803"/>
              <a:gd name="connsiteX13" fmla="*/ 527631 w 1458699"/>
              <a:gd name="connsiteY13" fmla="*/ 275065 h 841803"/>
              <a:gd name="connsiteX14" fmla="*/ 601449 w 1458699"/>
              <a:gd name="connsiteY14" fmla="*/ 260778 h 841803"/>
              <a:gd name="connsiteX15" fmla="*/ 660981 w 1458699"/>
              <a:gd name="connsiteY15" fmla="*/ 215534 h 841803"/>
              <a:gd name="connsiteX16" fmla="*/ 663362 w 1458699"/>
              <a:gd name="connsiteY16" fmla="*/ 139334 h 841803"/>
              <a:gd name="connsiteX17" fmla="*/ 658599 w 1458699"/>
              <a:gd name="connsiteY17" fmla="*/ 70278 h 841803"/>
              <a:gd name="connsiteX18" fmla="*/ 682412 w 1458699"/>
              <a:gd name="connsiteY18" fmla="*/ 17890 h 841803"/>
              <a:gd name="connsiteX19" fmla="*/ 753849 w 1458699"/>
              <a:gd name="connsiteY19" fmla="*/ 1221 h 841803"/>
              <a:gd name="connsiteX20" fmla="*/ 839574 w 1458699"/>
              <a:gd name="connsiteY20" fmla="*/ 46465 h 841803"/>
              <a:gd name="connsiteX21" fmla="*/ 915774 w 1458699"/>
              <a:gd name="connsiteY21" fmla="*/ 65515 h 841803"/>
              <a:gd name="connsiteX22" fmla="*/ 1015787 w 1458699"/>
              <a:gd name="connsiteY22" fmla="*/ 55990 h 841803"/>
              <a:gd name="connsiteX23" fmla="*/ 1068174 w 1458699"/>
              <a:gd name="connsiteY23" fmla="*/ 89328 h 841803"/>
              <a:gd name="connsiteX24" fmla="*/ 1082462 w 1458699"/>
              <a:gd name="connsiteY24" fmla="*/ 158384 h 841803"/>
              <a:gd name="connsiteX25" fmla="*/ 1061031 w 1458699"/>
              <a:gd name="connsiteY25" fmla="*/ 236965 h 841803"/>
              <a:gd name="connsiteX26" fmla="*/ 1065793 w 1458699"/>
              <a:gd name="connsiteY26" fmla="*/ 313165 h 841803"/>
              <a:gd name="connsiteX27" fmla="*/ 1103893 w 1458699"/>
              <a:gd name="connsiteY27" fmla="*/ 348884 h 841803"/>
              <a:gd name="connsiteX28" fmla="*/ 1144374 w 1458699"/>
              <a:gd name="connsiteY28" fmla="*/ 370315 h 841803"/>
              <a:gd name="connsiteX29" fmla="*/ 1158662 w 1458699"/>
              <a:gd name="connsiteY29" fmla="*/ 408415 h 841803"/>
              <a:gd name="connsiteX30" fmla="*/ 1153899 w 1458699"/>
              <a:gd name="connsiteY30" fmla="*/ 467946 h 841803"/>
              <a:gd name="connsiteX31" fmla="*/ 1187237 w 1458699"/>
              <a:gd name="connsiteY31" fmla="*/ 517953 h 841803"/>
              <a:gd name="connsiteX32" fmla="*/ 1222956 w 1458699"/>
              <a:gd name="connsiteY32" fmla="*/ 537003 h 841803"/>
              <a:gd name="connsiteX33" fmla="*/ 1237243 w 1458699"/>
              <a:gd name="connsiteY33" fmla="*/ 553671 h 841803"/>
              <a:gd name="connsiteX34" fmla="*/ 1244387 w 1458699"/>
              <a:gd name="connsiteY34" fmla="*/ 598915 h 841803"/>
              <a:gd name="connsiteX35" fmla="*/ 1251531 w 1458699"/>
              <a:gd name="connsiteY35" fmla="*/ 658446 h 841803"/>
              <a:gd name="connsiteX36" fmla="*/ 1270581 w 1458699"/>
              <a:gd name="connsiteY36" fmla="*/ 687021 h 841803"/>
              <a:gd name="connsiteX37" fmla="*/ 1303918 w 1458699"/>
              <a:gd name="connsiteY37" fmla="*/ 698928 h 841803"/>
              <a:gd name="connsiteX38" fmla="*/ 1344399 w 1458699"/>
              <a:gd name="connsiteY38" fmla="*/ 713215 h 841803"/>
              <a:gd name="connsiteX39" fmla="*/ 1361068 w 1458699"/>
              <a:gd name="connsiteY39" fmla="*/ 734646 h 841803"/>
              <a:gd name="connsiteX40" fmla="*/ 1361068 w 1458699"/>
              <a:gd name="connsiteY40" fmla="*/ 784653 h 841803"/>
              <a:gd name="connsiteX41" fmla="*/ 1413456 w 1458699"/>
              <a:gd name="connsiteY41" fmla="*/ 832278 h 841803"/>
              <a:gd name="connsiteX42" fmla="*/ 1458699 w 1458699"/>
              <a:gd name="connsiteY42" fmla="*/ 841803 h 841803"/>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65793 w 1489655"/>
              <a:gd name="connsiteY26" fmla="*/ 313165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3899 w 1489655"/>
              <a:gd name="connsiteY30" fmla="*/ 467946 h 837230"/>
              <a:gd name="connsiteX31" fmla="*/ 1187237 w 1489655"/>
              <a:gd name="connsiteY31" fmla="*/ 517953 h 837230"/>
              <a:gd name="connsiteX32" fmla="*/ 1222956 w 1489655"/>
              <a:gd name="connsiteY32" fmla="*/ 537003 h 837230"/>
              <a:gd name="connsiteX33" fmla="*/ 1237243 w 1489655"/>
              <a:gd name="connsiteY33" fmla="*/ 553671 h 837230"/>
              <a:gd name="connsiteX34" fmla="*/ 1244387 w 1489655"/>
              <a:gd name="connsiteY34" fmla="*/ 598915 h 837230"/>
              <a:gd name="connsiteX35" fmla="*/ 1251531 w 1489655"/>
              <a:gd name="connsiteY35" fmla="*/ 658446 h 837230"/>
              <a:gd name="connsiteX36" fmla="*/ 1270581 w 1489655"/>
              <a:gd name="connsiteY36" fmla="*/ 687021 h 837230"/>
              <a:gd name="connsiteX37" fmla="*/ 1303918 w 1489655"/>
              <a:gd name="connsiteY37" fmla="*/ 698928 h 837230"/>
              <a:gd name="connsiteX38" fmla="*/ 1344399 w 1489655"/>
              <a:gd name="connsiteY38" fmla="*/ 713215 h 837230"/>
              <a:gd name="connsiteX39" fmla="*/ 1361068 w 1489655"/>
              <a:gd name="connsiteY39" fmla="*/ 734646 h 837230"/>
              <a:gd name="connsiteX40" fmla="*/ 1361068 w 1489655"/>
              <a:gd name="connsiteY40" fmla="*/ 784653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65793 w 1489655"/>
              <a:gd name="connsiteY26" fmla="*/ 313165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3899 w 1489655"/>
              <a:gd name="connsiteY30" fmla="*/ 467946 h 837230"/>
              <a:gd name="connsiteX31" fmla="*/ 1187237 w 1489655"/>
              <a:gd name="connsiteY31" fmla="*/ 517953 h 837230"/>
              <a:gd name="connsiteX32" fmla="*/ 1222956 w 1489655"/>
              <a:gd name="connsiteY32" fmla="*/ 537003 h 837230"/>
              <a:gd name="connsiteX33" fmla="*/ 1237243 w 1489655"/>
              <a:gd name="connsiteY33" fmla="*/ 553671 h 837230"/>
              <a:gd name="connsiteX34" fmla="*/ 1244387 w 1489655"/>
              <a:gd name="connsiteY34" fmla="*/ 598915 h 837230"/>
              <a:gd name="connsiteX35" fmla="*/ 1251531 w 1489655"/>
              <a:gd name="connsiteY35" fmla="*/ 658446 h 837230"/>
              <a:gd name="connsiteX36" fmla="*/ 1270581 w 1489655"/>
              <a:gd name="connsiteY36" fmla="*/ 687021 h 837230"/>
              <a:gd name="connsiteX37" fmla="*/ 1303918 w 1489655"/>
              <a:gd name="connsiteY37" fmla="*/ 698928 h 837230"/>
              <a:gd name="connsiteX38" fmla="*/ 1344399 w 1489655"/>
              <a:gd name="connsiteY38" fmla="*/ 713215 h 837230"/>
              <a:gd name="connsiteX39" fmla="*/ 1361068 w 1489655"/>
              <a:gd name="connsiteY39" fmla="*/ 734646 h 837230"/>
              <a:gd name="connsiteX40" fmla="*/ 1368212 w 1489655"/>
              <a:gd name="connsiteY40" fmla="*/ 796559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65793 w 1489655"/>
              <a:gd name="connsiteY26" fmla="*/ 313165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3899 w 1489655"/>
              <a:gd name="connsiteY30" fmla="*/ 467946 h 837230"/>
              <a:gd name="connsiteX31" fmla="*/ 1187237 w 1489655"/>
              <a:gd name="connsiteY31" fmla="*/ 517953 h 837230"/>
              <a:gd name="connsiteX32" fmla="*/ 1222956 w 1489655"/>
              <a:gd name="connsiteY32" fmla="*/ 537003 h 837230"/>
              <a:gd name="connsiteX33" fmla="*/ 1237243 w 1489655"/>
              <a:gd name="connsiteY33" fmla="*/ 553671 h 837230"/>
              <a:gd name="connsiteX34" fmla="*/ 1244387 w 1489655"/>
              <a:gd name="connsiteY34" fmla="*/ 598915 h 837230"/>
              <a:gd name="connsiteX35" fmla="*/ 1251531 w 1489655"/>
              <a:gd name="connsiteY35" fmla="*/ 658446 h 837230"/>
              <a:gd name="connsiteX36" fmla="*/ 1270581 w 1489655"/>
              <a:gd name="connsiteY36" fmla="*/ 687021 h 837230"/>
              <a:gd name="connsiteX37" fmla="*/ 1303918 w 1489655"/>
              <a:gd name="connsiteY37" fmla="*/ 698928 h 837230"/>
              <a:gd name="connsiteX38" fmla="*/ 1344399 w 1489655"/>
              <a:gd name="connsiteY38" fmla="*/ 713215 h 837230"/>
              <a:gd name="connsiteX39" fmla="*/ 1361068 w 1489655"/>
              <a:gd name="connsiteY39" fmla="*/ 727502 h 837230"/>
              <a:gd name="connsiteX40" fmla="*/ 1368212 w 1489655"/>
              <a:gd name="connsiteY40" fmla="*/ 796559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65793 w 1489655"/>
              <a:gd name="connsiteY26" fmla="*/ 313165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3899 w 1489655"/>
              <a:gd name="connsiteY30" fmla="*/ 467946 h 837230"/>
              <a:gd name="connsiteX31" fmla="*/ 1187237 w 1489655"/>
              <a:gd name="connsiteY31" fmla="*/ 517953 h 837230"/>
              <a:gd name="connsiteX32" fmla="*/ 1222956 w 1489655"/>
              <a:gd name="connsiteY32" fmla="*/ 537003 h 837230"/>
              <a:gd name="connsiteX33" fmla="*/ 1237243 w 1489655"/>
              <a:gd name="connsiteY33" fmla="*/ 553671 h 837230"/>
              <a:gd name="connsiteX34" fmla="*/ 1244387 w 1489655"/>
              <a:gd name="connsiteY34" fmla="*/ 598915 h 837230"/>
              <a:gd name="connsiteX35" fmla="*/ 1251531 w 1489655"/>
              <a:gd name="connsiteY35" fmla="*/ 658446 h 837230"/>
              <a:gd name="connsiteX36" fmla="*/ 1270581 w 1489655"/>
              <a:gd name="connsiteY36" fmla="*/ 687021 h 837230"/>
              <a:gd name="connsiteX37" fmla="*/ 1303918 w 1489655"/>
              <a:gd name="connsiteY37" fmla="*/ 698928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65793 w 1489655"/>
              <a:gd name="connsiteY26" fmla="*/ 313165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3899 w 1489655"/>
              <a:gd name="connsiteY30" fmla="*/ 467946 h 837230"/>
              <a:gd name="connsiteX31" fmla="*/ 1187237 w 1489655"/>
              <a:gd name="connsiteY31" fmla="*/ 517953 h 837230"/>
              <a:gd name="connsiteX32" fmla="*/ 1222956 w 1489655"/>
              <a:gd name="connsiteY32" fmla="*/ 537003 h 837230"/>
              <a:gd name="connsiteX33" fmla="*/ 1237243 w 1489655"/>
              <a:gd name="connsiteY33" fmla="*/ 553671 h 837230"/>
              <a:gd name="connsiteX34" fmla="*/ 1244387 w 1489655"/>
              <a:gd name="connsiteY34" fmla="*/ 598915 h 837230"/>
              <a:gd name="connsiteX35" fmla="*/ 1251531 w 1489655"/>
              <a:gd name="connsiteY35" fmla="*/ 658446 h 837230"/>
              <a:gd name="connsiteX36" fmla="*/ 1270581 w 1489655"/>
              <a:gd name="connsiteY36" fmla="*/ 687021 h 837230"/>
              <a:gd name="connsiteX37" fmla="*/ 1303918 w 1489655"/>
              <a:gd name="connsiteY37" fmla="*/ 703690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65793 w 1489655"/>
              <a:gd name="connsiteY26" fmla="*/ 313165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3899 w 1489655"/>
              <a:gd name="connsiteY30" fmla="*/ 467946 h 837230"/>
              <a:gd name="connsiteX31" fmla="*/ 1187237 w 1489655"/>
              <a:gd name="connsiteY31" fmla="*/ 517953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1531 w 1489655"/>
              <a:gd name="connsiteY35" fmla="*/ 658446 h 837230"/>
              <a:gd name="connsiteX36" fmla="*/ 1270581 w 1489655"/>
              <a:gd name="connsiteY36" fmla="*/ 687021 h 837230"/>
              <a:gd name="connsiteX37" fmla="*/ 1303918 w 1489655"/>
              <a:gd name="connsiteY37" fmla="*/ 703690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65793 w 1489655"/>
              <a:gd name="connsiteY26" fmla="*/ 313165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3899 w 1489655"/>
              <a:gd name="connsiteY30" fmla="*/ 467946 h 837230"/>
              <a:gd name="connsiteX31" fmla="*/ 1187237 w 1489655"/>
              <a:gd name="connsiteY31" fmla="*/ 517953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1531 w 1489655"/>
              <a:gd name="connsiteY35" fmla="*/ 658446 h 837230"/>
              <a:gd name="connsiteX36" fmla="*/ 1275343 w 1489655"/>
              <a:gd name="connsiteY36" fmla="*/ 679877 h 837230"/>
              <a:gd name="connsiteX37" fmla="*/ 1303918 w 1489655"/>
              <a:gd name="connsiteY37" fmla="*/ 703690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65793 w 1489655"/>
              <a:gd name="connsiteY26" fmla="*/ 313165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3899 w 1489655"/>
              <a:gd name="connsiteY30" fmla="*/ 467946 h 837230"/>
              <a:gd name="connsiteX31" fmla="*/ 1187237 w 1489655"/>
              <a:gd name="connsiteY31" fmla="*/ 517953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3918 w 1489655"/>
              <a:gd name="connsiteY37" fmla="*/ 703690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65793 w 1489655"/>
              <a:gd name="connsiteY26" fmla="*/ 313165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3899 w 1489655"/>
              <a:gd name="connsiteY30" fmla="*/ 467946 h 837230"/>
              <a:gd name="connsiteX31" fmla="*/ 1187237 w 1489655"/>
              <a:gd name="connsiteY31" fmla="*/ 517953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65793 w 1489655"/>
              <a:gd name="connsiteY26" fmla="*/ 313165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3899 w 1489655"/>
              <a:gd name="connsiteY30" fmla="*/ 467946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65793 w 1489655"/>
              <a:gd name="connsiteY26" fmla="*/ 313165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1031 w 1489655"/>
              <a:gd name="connsiteY25" fmla="*/ 236965 h 837230"/>
              <a:gd name="connsiteX26" fmla="*/ 1070556 w 1489655"/>
              <a:gd name="connsiteY26" fmla="*/ 306021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5787 w 1489655"/>
              <a:gd name="connsiteY22" fmla="*/ 55990 h 837230"/>
              <a:gd name="connsiteX23" fmla="*/ 1068174 w 1489655"/>
              <a:gd name="connsiteY23" fmla="*/ 89328 h 837230"/>
              <a:gd name="connsiteX24" fmla="*/ 1082462 w 1489655"/>
              <a:gd name="connsiteY24" fmla="*/ 158384 h 837230"/>
              <a:gd name="connsiteX25" fmla="*/ 1063412 w 1489655"/>
              <a:gd name="connsiteY25" fmla="*/ 234584 h 837230"/>
              <a:gd name="connsiteX26" fmla="*/ 1070556 w 1489655"/>
              <a:gd name="connsiteY26" fmla="*/ 306021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60981 w 1489655"/>
              <a:gd name="connsiteY15" fmla="*/ 215534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3406 w 1489655"/>
              <a:gd name="connsiteY22" fmla="*/ 60753 h 837230"/>
              <a:gd name="connsiteX23" fmla="*/ 1068174 w 1489655"/>
              <a:gd name="connsiteY23" fmla="*/ 89328 h 837230"/>
              <a:gd name="connsiteX24" fmla="*/ 1082462 w 1489655"/>
              <a:gd name="connsiteY24" fmla="*/ 158384 h 837230"/>
              <a:gd name="connsiteX25" fmla="*/ 1063412 w 1489655"/>
              <a:gd name="connsiteY25" fmla="*/ 234584 h 837230"/>
              <a:gd name="connsiteX26" fmla="*/ 1070556 w 1489655"/>
              <a:gd name="connsiteY26" fmla="*/ 306021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49049 w 1489655"/>
              <a:gd name="connsiteY12" fmla="*/ 306021 h 837230"/>
              <a:gd name="connsiteX13" fmla="*/ 527631 w 1489655"/>
              <a:gd name="connsiteY13" fmla="*/ 275065 h 837230"/>
              <a:gd name="connsiteX14" fmla="*/ 601449 w 1489655"/>
              <a:gd name="connsiteY14" fmla="*/ 260778 h 837230"/>
              <a:gd name="connsiteX15" fmla="*/ 656219 w 1489655"/>
              <a:gd name="connsiteY15" fmla="*/ 210771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3406 w 1489655"/>
              <a:gd name="connsiteY22" fmla="*/ 60753 h 837230"/>
              <a:gd name="connsiteX23" fmla="*/ 1068174 w 1489655"/>
              <a:gd name="connsiteY23" fmla="*/ 89328 h 837230"/>
              <a:gd name="connsiteX24" fmla="*/ 1082462 w 1489655"/>
              <a:gd name="connsiteY24" fmla="*/ 158384 h 837230"/>
              <a:gd name="connsiteX25" fmla="*/ 1063412 w 1489655"/>
              <a:gd name="connsiteY25" fmla="*/ 234584 h 837230"/>
              <a:gd name="connsiteX26" fmla="*/ 1070556 w 1489655"/>
              <a:gd name="connsiteY26" fmla="*/ 306021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0474 w 1489655"/>
              <a:gd name="connsiteY11" fmla="*/ 360790 h 837230"/>
              <a:gd name="connsiteX12" fmla="*/ 456193 w 1489655"/>
              <a:gd name="connsiteY12" fmla="*/ 306021 h 837230"/>
              <a:gd name="connsiteX13" fmla="*/ 527631 w 1489655"/>
              <a:gd name="connsiteY13" fmla="*/ 275065 h 837230"/>
              <a:gd name="connsiteX14" fmla="*/ 601449 w 1489655"/>
              <a:gd name="connsiteY14" fmla="*/ 260778 h 837230"/>
              <a:gd name="connsiteX15" fmla="*/ 656219 w 1489655"/>
              <a:gd name="connsiteY15" fmla="*/ 210771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3406 w 1489655"/>
              <a:gd name="connsiteY22" fmla="*/ 60753 h 837230"/>
              <a:gd name="connsiteX23" fmla="*/ 1068174 w 1489655"/>
              <a:gd name="connsiteY23" fmla="*/ 89328 h 837230"/>
              <a:gd name="connsiteX24" fmla="*/ 1082462 w 1489655"/>
              <a:gd name="connsiteY24" fmla="*/ 158384 h 837230"/>
              <a:gd name="connsiteX25" fmla="*/ 1063412 w 1489655"/>
              <a:gd name="connsiteY25" fmla="*/ 234584 h 837230"/>
              <a:gd name="connsiteX26" fmla="*/ 1070556 w 1489655"/>
              <a:gd name="connsiteY26" fmla="*/ 306021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5231 w 1489655"/>
              <a:gd name="connsiteY8" fmla="*/ 577484 h 837230"/>
              <a:gd name="connsiteX9" fmla="*/ 429999 w 1489655"/>
              <a:gd name="connsiteY9" fmla="*/ 532240 h 837230"/>
              <a:gd name="connsiteX10" fmla="*/ 432381 w 1489655"/>
              <a:gd name="connsiteY10" fmla="*/ 432228 h 837230"/>
              <a:gd name="connsiteX11" fmla="*/ 427618 w 1489655"/>
              <a:gd name="connsiteY11" fmla="*/ 358409 h 837230"/>
              <a:gd name="connsiteX12" fmla="*/ 456193 w 1489655"/>
              <a:gd name="connsiteY12" fmla="*/ 306021 h 837230"/>
              <a:gd name="connsiteX13" fmla="*/ 527631 w 1489655"/>
              <a:gd name="connsiteY13" fmla="*/ 275065 h 837230"/>
              <a:gd name="connsiteX14" fmla="*/ 601449 w 1489655"/>
              <a:gd name="connsiteY14" fmla="*/ 260778 h 837230"/>
              <a:gd name="connsiteX15" fmla="*/ 656219 w 1489655"/>
              <a:gd name="connsiteY15" fmla="*/ 210771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3406 w 1489655"/>
              <a:gd name="connsiteY22" fmla="*/ 60753 h 837230"/>
              <a:gd name="connsiteX23" fmla="*/ 1068174 w 1489655"/>
              <a:gd name="connsiteY23" fmla="*/ 89328 h 837230"/>
              <a:gd name="connsiteX24" fmla="*/ 1082462 w 1489655"/>
              <a:gd name="connsiteY24" fmla="*/ 158384 h 837230"/>
              <a:gd name="connsiteX25" fmla="*/ 1063412 w 1489655"/>
              <a:gd name="connsiteY25" fmla="*/ 234584 h 837230"/>
              <a:gd name="connsiteX26" fmla="*/ 1070556 w 1489655"/>
              <a:gd name="connsiteY26" fmla="*/ 306021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6649 w 1489655"/>
              <a:gd name="connsiteY7" fmla="*/ 584628 h 837230"/>
              <a:gd name="connsiteX8" fmla="*/ 372850 w 1489655"/>
              <a:gd name="connsiteY8" fmla="*/ 582246 h 837230"/>
              <a:gd name="connsiteX9" fmla="*/ 429999 w 1489655"/>
              <a:gd name="connsiteY9" fmla="*/ 532240 h 837230"/>
              <a:gd name="connsiteX10" fmla="*/ 432381 w 1489655"/>
              <a:gd name="connsiteY10" fmla="*/ 432228 h 837230"/>
              <a:gd name="connsiteX11" fmla="*/ 427618 w 1489655"/>
              <a:gd name="connsiteY11" fmla="*/ 358409 h 837230"/>
              <a:gd name="connsiteX12" fmla="*/ 456193 w 1489655"/>
              <a:gd name="connsiteY12" fmla="*/ 306021 h 837230"/>
              <a:gd name="connsiteX13" fmla="*/ 527631 w 1489655"/>
              <a:gd name="connsiteY13" fmla="*/ 275065 h 837230"/>
              <a:gd name="connsiteX14" fmla="*/ 601449 w 1489655"/>
              <a:gd name="connsiteY14" fmla="*/ 260778 h 837230"/>
              <a:gd name="connsiteX15" fmla="*/ 656219 w 1489655"/>
              <a:gd name="connsiteY15" fmla="*/ 210771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3406 w 1489655"/>
              <a:gd name="connsiteY22" fmla="*/ 60753 h 837230"/>
              <a:gd name="connsiteX23" fmla="*/ 1068174 w 1489655"/>
              <a:gd name="connsiteY23" fmla="*/ 89328 h 837230"/>
              <a:gd name="connsiteX24" fmla="*/ 1082462 w 1489655"/>
              <a:gd name="connsiteY24" fmla="*/ 158384 h 837230"/>
              <a:gd name="connsiteX25" fmla="*/ 1063412 w 1489655"/>
              <a:gd name="connsiteY25" fmla="*/ 234584 h 837230"/>
              <a:gd name="connsiteX26" fmla="*/ 1070556 w 1489655"/>
              <a:gd name="connsiteY26" fmla="*/ 306021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4268 w 1489655"/>
              <a:gd name="connsiteY7" fmla="*/ 591772 h 837230"/>
              <a:gd name="connsiteX8" fmla="*/ 372850 w 1489655"/>
              <a:gd name="connsiteY8" fmla="*/ 582246 h 837230"/>
              <a:gd name="connsiteX9" fmla="*/ 429999 w 1489655"/>
              <a:gd name="connsiteY9" fmla="*/ 532240 h 837230"/>
              <a:gd name="connsiteX10" fmla="*/ 432381 w 1489655"/>
              <a:gd name="connsiteY10" fmla="*/ 432228 h 837230"/>
              <a:gd name="connsiteX11" fmla="*/ 427618 w 1489655"/>
              <a:gd name="connsiteY11" fmla="*/ 358409 h 837230"/>
              <a:gd name="connsiteX12" fmla="*/ 456193 w 1489655"/>
              <a:gd name="connsiteY12" fmla="*/ 306021 h 837230"/>
              <a:gd name="connsiteX13" fmla="*/ 527631 w 1489655"/>
              <a:gd name="connsiteY13" fmla="*/ 275065 h 837230"/>
              <a:gd name="connsiteX14" fmla="*/ 601449 w 1489655"/>
              <a:gd name="connsiteY14" fmla="*/ 260778 h 837230"/>
              <a:gd name="connsiteX15" fmla="*/ 656219 w 1489655"/>
              <a:gd name="connsiteY15" fmla="*/ 210771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3406 w 1489655"/>
              <a:gd name="connsiteY22" fmla="*/ 60753 h 837230"/>
              <a:gd name="connsiteX23" fmla="*/ 1068174 w 1489655"/>
              <a:gd name="connsiteY23" fmla="*/ 89328 h 837230"/>
              <a:gd name="connsiteX24" fmla="*/ 1082462 w 1489655"/>
              <a:gd name="connsiteY24" fmla="*/ 158384 h 837230"/>
              <a:gd name="connsiteX25" fmla="*/ 1063412 w 1489655"/>
              <a:gd name="connsiteY25" fmla="*/ 234584 h 837230"/>
              <a:gd name="connsiteX26" fmla="*/ 1070556 w 1489655"/>
              <a:gd name="connsiteY26" fmla="*/ 306021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4268 w 1489655"/>
              <a:gd name="connsiteY7" fmla="*/ 591772 h 837230"/>
              <a:gd name="connsiteX8" fmla="*/ 372850 w 1489655"/>
              <a:gd name="connsiteY8" fmla="*/ 582246 h 837230"/>
              <a:gd name="connsiteX9" fmla="*/ 429999 w 1489655"/>
              <a:gd name="connsiteY9" fmla="*/ 515571 h 837230"/>
              <a:gd name="connsiteX10" fmla="*/ 432381 w 1489655"/>
              <a:gd name="connsiteY10" fmla="*/ 432228 h 837230"/>
              <a:gd name="connsiteX11" fmla="*/ 427618 w 1489655"/>
              <a:gd name="connsiteY11" fmla="*/ 358409 h 837230"/>
              <a:gd name="connsiteX12" fmla="*/ 456193 w 1489655"/>
              <a:gd name="connsiteY12" fmla="*/ 306021 h 837230"/>
              <a:gd name="connsiteX13" fmla="*/ 527631 w 1489655"/>
              <a:gd name="connsiteY13" fmla="*/ 275065 h 837230"/>
              <a:gd name="connsiteX14" fmla="*/ 601449 w 1489655"/>
              <a:gd name="connsiteY14" fmla="*/ 260778 h 837230"/>
              <a:gd name="connsiteX15" fmla="*/ 656219 w 1489655"/>
              <a:gd name="connsiteY15" fmla="*/ 210771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3406 w 1489655"/>
              <a:gd name="connsiteY22" fmla="*/ 60753 h 837230"/>
              <a:gd name="connsiteX23" fmla="*/ 1068174 w 1489655"/>
              <a:gd name="connsiteY23" fmla="*/ 89328 h 837230"/>
              <a:gd name="connsiteX24" fmla="*/ 1082462 w 1489655"/>
              <a:gd name="connsiteY24" fmla="*/ 158384 h 837230"/>
              <a:gd name="connsiteX25" fmla="*/ 1063412 w 1489655"/>
              <a:gd name="connsiteY25" fmla="*/ 234584 h 837230"/>
              <a:gd name="connsiteX26" fmla="*/ 1070556 w 1489655"/>
              <a:gd name="connsiteY26" fmla="*/ 306021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4268 w 1489655"/>
              <a:gd name="connsiteY7" fmla="*/ 591772 h 837230"/>
              <a:gd name="connsiteX8" fmla="*/ 372850 w 1489655"/>
              <a:gd name="connsiteY8" fmla="*/ 582246 h 837230"/>
              <a:gd name="connsiteX9" fmla="*/ 429999 w 1489655"/>
              <a:gd name="connsiteY9" fmla="*/ 525096 h 837230"/>
              <a:gd name="connsiteX10" fmla="*/ 432381 w 1489655"/>
              <a:gd name="connsiteY10" fmla="*/ 432228 h 837230"/>
              <a:gd name="connsiteX11" fmla="*/ 427618 w 1489655"/>
              <a:gd name="connsiteY11" fmla="*/ 358409 h 837230"/>
              <a:gd name="connsiteX12" fmla="*/ 456193 w 1489655"/>
              <a:gd name="connsiteY12" fmla="*/ 306021 h 837230"/>
              <a:gd name="connsiteX13" fmla="*/ 527631 w 1489655"/>
              <a:gd name="connsiteY13" fmla="*/ 275065 h 837230"/>
              <a:gd name="connsiteX14" fmla="*/ 601449 w 1489655"/>
              <a:gd name="connsiteY14" fmla="*/ 260778 h 837230"/>
              <a:gd name="connsiteX15" fmla="*/ 656219 w 1489655"/>
              <a:gd name="connsiteY15" fmla="*/ 210771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3406 w 1489655"/>
              <a:gd name="connsiteY22" fmla="*/ 60753 h 837230"/>
              <a:gd name="connsiteX23" fmla="*/ 1068174 w 1489655"/>
              <a:gd name="connsiteY23" fmla="*/ 89328 h 837230"/>
              <a:gd name="connsiteX24" fmla="*/ 1082462 w 1489655"/>
              <a:gd name="connsiteY24" fmla="*/ 158384 h 837230"/>
              <a:gd name="connsiteX25" fmla="*/ 1063412 w 1489655"/>
              <a:gd name="connsiteY25" fmla="*/ 234584 h 837230"/>
              <a:gd name="connsiteX26" fmla="*/ 1070556 w 1489655"/>
              <a:gd name="connsiteY26" fmla="*/ 306021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374 w 1489655"/>
              <a:gd name="connsiteY0" fmla="*/ 677496 h 837230"/>
              <a:gd name="connsiteX1" fmla="*/ 1374 w 1489655"/>
              <a:gd name="connsiteY1" fmla="*/ 748934 h 837230"/>
              <a:gd name="connsiteX2" fmla="*/ 15662 w 1489655"/>
              <a:gd name="connsiteY2" fmla="*/ 808465 h 837230"/>
              <a:gd name="connsiteX3" fmla="*/ 84718 w 1489655"/>
              <a:gd name="connsiteY3" fmla="*/ 822753 h 837230"/>
              <a:gd name="connsiteX4" fmla="*/ 153774 w 1489655"/>
              <a:gd name="connsiteY4" fmla="*/ 770365 h 837230"/>
              <a:gd name="connsiteX5" fmla="*/ 179968 w 1489655"/>
              <a:gd name="connsiteY5" fmla="*/ 696546 h 837230"/>
              <a:gd name="connsiteX6" fmla="*/ 218068 w 1489655"/>
              <a:gd name="connsiteY6" fmla="*/ 615584 h 837230"/>
              <a:gd name="connsiteX7" fmla="*/ 294268 w 1489655"/>
              <a:gd name="connsiteY7" fmla="*/ 591772 h 837230"/>
              <a:gd name="connsiteX8" fmla="*/ 375231 w 1489655"/>
              <a:gd name="connsiteY8" fmla="*/ 577484 h 837230"/>
              <a:gd name="connsiteX9" fmla="*/ 429999 w 1489655"/>
              <a:gd name="connsiteY9" fmla="*/ 525096 h 837230"/>
              <a:gd name="connsiteX10" fmla="*/ 432381 w 1489655"/>
              <a:gd name="connsiteY10" fmla="*/ 432228 h 837230"/>
              <a:gd name="connsiteX11" fmla="*/ 427618 w 1489655"/>
              <a:gd name="connsiteY11" fmla="*/ 358409 h 837230"/>
              <a:gd name="connsiteX12" fmla="*/ 456193 w 1489655"/>
              <a:gd name="connsiteY12" fmla="*/ 306021 h 837230"/>
              <a:gd name="connsiteX13" fmla="*/ 527631 w 1489655"/>
              <a:gd name="connsiteY13" fmla="*/ 275065 h 837230"/>
              <a:gd name="connsiteX14" fmla="*/ 601449 w 1489655"/>
              <a:gd name="connsiteY14" fmla="*/ 260778 h 837230"/>
              <a:gd name="connsiteX15" fmla="*/ 656219 w 1489655"/>
              <a:gd name="connsiteY15" fmla="*/ 210771 h 837230"/>
              <a:gd name="connsiteX16" fmla="*/ 663362 w 1489655"/>
              <a:gd name="connsiteY16" fmla="*/ 139334 h 837230"/>
              <a:gd name="connsiteX17" fmla="*/ 658599 w 1489655"/>
              <a:gd name="connsiteY17" fmla="*/ 70278 h 837230"/>
              <a:gd name="connsiteX18" fmla="*/ 682412 w 1489655"/>
              <a:gd name="connsiteY18" fmla="*/ 17890 h 837230"/>
              <a:gd name="connsiteX19" fmla="*/ 753849 w 1489655"/>
              <a:gd name="connsiteY19" fmla="*/ 1221 h 837230"/>
              <a:gd name="connsiteX20" fmla="*/ 839574 w 1489655"/>
              <a:gd name="connsiteY20" fmla="*/ 46465 h 837230"/>
              <a:gd name="connsiteX21" fmla="*/ 915774 w 1489655"/>
              <a:gd name="connsiteY21" fmla="*/ 65515 h 837230"/>
              <a:gd name="connsiteX22" fmla="*/ 1013406 w 1489655"/>
              <a:gd name="connsiteY22" fmla="*/ 60753 h 837230"/>
              <a:gd name="connsiteX23" fmla="*/ 1068174 w 1489655"/>
              <a:gd name="connsiteY23" fmla="*/ 89328 h 837230"/>
              <a:gd name="connsiteX24" fmla="*/ 1082462 w 1489655"/>
              <a:gd name="connsiteY24" fmla="*/ 158384 h 837230"/>
              <a:gd name="connsiteX25" fmla="*/ 1063412 w 1489655"/>
              <a:gd name="connsiteY25" fmla="*/ 234584 h 837230"/>
              <a:gd name="connsiteX26" fmla="*/ 1070556 w 1489655"/>
              <a:gd name="connsiteY26" fmla="*/ 306021 h 837230"/>
              <a:gd name="connsiteX27" fmla="*/ 1103893 w 1489655"/>
              <a:gd name="connsiteY27" fmla="*/ 348884 h 837230"/>
              <a:gd name="connsiteX28" fmla="*/ 1144374 w 1489655"/>
              <a:gd name="connsiteY28" fmla="*/ 370315 h 837230"/>
              <a:gd name="connsiteX29" fmla="*/ 1158662 w 1489655"/>
              <a:gd name="connsiteY29" fmla="*/ 408415 h 837230"/>
              <a:gd name="connsiteX30" fmla="*/ 1158662 w 1489655"/>
              <a:gd name="connsiteY30" fmla="*/ 460802 h 837230"/>
              <a:gd name="connsiteX31" fmla="*/ 1187237 w 1489655"/>
              <a:gd name="connsiteY31" fmla="*/ 510810 h 837230"/>
              <a:gd name="connsiteX32" fmla="*/ 1222956 w 1489655"/>
              <a:gd name="connsiteY32" fmla="*/ 537003 h 837230"/>
              <a:gd name="connsiteX33" fmla="*/ 1244387 w 1489655"/>
              <a:gd name="connsiteY33" fmla="*/ 560815 h 837230"/>
              <a:gd name="connsiteX34" fmla="*/ 1244387 w 1489655"/>
              <a:gd name="connsiteY34" fmla="*/ 598915 h 837230"/>
              <a:gd name="connsiteX35" fmla="*/ 1253912 w 1489655"/>
              <a:gd name="connsiteY35" fmla="*/ 646540 h 837230"/>
              <a:gd name="connsiteX36" fmla="*/ 1275343 w 1489655"/>
              <a:gd name="connsiteY36" fmla="*/ 679877 h 837230"/>
              <a:gd name="connsiteX37" fmla="*/ 1306299 w 1489655"/>
              <a:gd name="connsiteY37" fmla="*/ 696546 h 837230"/>
              <a:gd name="connsiteX38" fmla="*/ 1344399 w 1489655"/>
              <a:gd name="connsiteY38" fmla="*/ 713215 h 837230"/>
              <a:gd name="connsiteX39" fmla="*/ 1361068 w 1489655"/>
              <a:gd name="connsiteY39" fmla="*/ 727502 h 837230"/>
              <a:gd name="connsiteX40" fmla="*/ 1372974 w 1489655"/>
              <a:gd name="connsiteY40" fmla="*/ 794177 h 837230"/>
              <a:gd name="connsiteX41" fmla="*/ 1413456 w 1489655"/>
              <a:gd name="connsiteY41" fmla="*/ 832278 h 837230"/>
              <a:gd name="connsiteX42" fmla="*/ 1489655 w 1489655"/>
              <a:gd name="connsiteY42" fmla="*/ 834659 h 837230"/>
              <a:gd name="connsiteX0" fmla="*/ 1714 w 1489995"/>
              <a:gd name="connsiteY0" fmla="*/ 677496 h 837230"/>
              <a:gd name="connsiteX1" fmla="*/ 1714 w 1489995"/>
              <a:gd name="connsiteY1" fmla="*/ 748934 h 837230"/>
              <a:gd name="connsiteX2" fmla="*/ 20764 w 1489995"/>
              <a:gd name="connsiteY2" fmla="*/ 803703 h 837230"/>
              <a:gd name="connsiteX3" fmla="*/ 85058 w 1489995"/>
              <a:gd name="connsiteY3" fmla="*/ 822753 h 837230"/>
              <a:gd name="connsiteX4" fmla="*/ 154114 w 1489995"/>
              <a:gd name="connsiteY4" fmla="*/ 770365 h 837230"/>
              <a:gd name="connsiteX5" fmla="*/ 180308 w 1489995"/>
              <a:gd name="connsiteY5" fmla="*/ 696546 h 837230"/>
              <a:gd name="connsiteX6" fmla="*/ 218408 w 1489995"/>
              <a:gd name="connsiteY6" fmla="*/ 615584 h 837230"/>
              <a:gd name="connsiteX7" fmla="*/ 294608 w 1489995"/>
              <a:gd name="connsiteY7" fmla="*/ 591772 h 837230"/>
              <a:gd name="connsiteX8" fmla="*/ 375571 w 1489995"/>
              <a:gd name="connsiteY8" fmla="*/ 577484 h 837230"/>
              <a:gd name="connsiteX9" fmla="*/ 430339 w 1489995"/>
              <a:gd name="connsiteY9" fmla="*/ 525096 h 837230"/>
              <a:gd name="connsiteX10" fmla="*/ 432721 w 1489995"/>
              <a:gd name="connsiteY10" fmla="*/ 432228 h 837230"/>
              <a:gd name="connsiteX11" fmla="*/ 427958 w 1489995"/>
              <a:gd name="connsiteY11" fmla="*/ 358409 h 837230"/>
              <a:gd name="connsiteX12" fmla="*/ 456533 w 1489995"/>
              <a:gd name="connsiteY12" fmla="*/ 306021 h 837230"/>
              <a:gd name="connsiteX13" fmla="*/ 527971 w 1489995"/>
              <a:gd name="connsiteY13" fmla="*/ 275065 h 837230"/>
              <a:gd name="connsiteX14" fmla="*/ 601789 w 1489995"/>
              <a:gd name="connsiteY14" fmla="*/ 260778 h 837230"/>
              <a:gd name="connsiteX15" fmla="*/ 656559 w 1489995"/>
              <a:gd name="connsiteY15" fmla="*/ 210771 h 837230"/>
              <a:gd name="connsiteX16" fmla="*/ 663702 w 1489995"/>
              <a:gd name="connsiteY16" fmla="*/ 139334 h 837230"/>
              <a:gd name="connsiteX17" fmla="*/ 658939 w 1489995"/>
              <a:gd name="connsiteY17" fmla="*/ 70278 h 837230"/>
              <a:gd name="connsiteX18" fmla="*/ 682752 w 1489995"/>
              <a:gd name="connsiteY18" fmla="*/ 17890 h 837230"/>
              <a:gd name="connsiteX19" fmla="*/ 754189 w 1489995"/>
              <a:gd name="connsiteY19" fmla="*/ 1221 h 837230"/>
              <a:gd name="connsiteX20" fmla="*/ 839914 w 1489995"/>
              <a:gd name="connsiteY20" fmla="*/ 46465 h 837230"/>
              <a:gd name="connsiteX21" fmla="*/ 916114 w 1489995"/>
              <a:gd name="connsiteY21" fmla="*/ 65515 h 837230"/>
              <a:gd name="connsiteX22" fmla="*/ 1013746 w 1489995"/>
              <a:gd name="connsiteY22" fmla="*/ 60753 h 837230"/>
              <a:gd name="connsiteX23" fmla="*/ 1068514 w 1489995"/>
              <a:gd name="connsiteY23" fmla="*/ 89328 h 837230"/>
              <a:gd name="connsiteX24" fmla="*/ 1082802 w 1489995"/>
              <a:gd name="connsiteY24" fmla="*/ 158384 h 837230"/>
              <a:gd name="connsiteX25" fmla="*/ 1063752 w 1489995"/>
              <a:gd name="connsiteY25" fmla="*/ 234584 h 837230"/>
              <a:gd name="connsiteX26" fmla="*/ 1070896 w 1489995"/>
              <a:gd name="connsiteY26" fmla="*/ 306021 h 837230"/>
              <a:gd name="connsiteX27" fmla="*/ 1104233 w 1489995"/>
              <a:gd name="connsiteY27" fmla="*/ 348884 h 837230"/>
              <a:gd name="connsiteX28" fmla="*/ 1144714 w 1489995"/>
              <a:gd name="connsiteY28" fmla="*/ 370315 h 837230"/>
              <a:gd name="connsiteX29" fmla="*/ 1159002 w 1489995"/>
              <a:gd name="connsiteY29" fmla="*/ 408415 h 837230"/>
              <a:gd name="connsiteX30" fmla="*/ 1159002 w 1489995"/>
              <a:gd name="connsiteY30" fmla="*/ 460802 h 837230"/>
              <a:gd name="connsiteX31" fmla="*/ 1187577 w 1489995"/>
              <a:gd name="connsiteY31" fmla="*/ 510810 h 837230"/>
              <a:gd name="connsiteX32" fmla="*/ 1223296 w 1489995"/>
              <a:gd name="connsiteY32" fmla="*/ 537003 h 837230"/>
              <a:gd name="connsiteX33" fmla="*/ 1244727 w 1489995"/>
              <a:gd name="connsiteY33" fmla="*/ 560815 h 837230"/>
              <a:gd name="connsiteX34" fmla="*/ 1244727 w 1489995"/>
              <a:gd name="connsiteY34" fmla="*/ 598915 h 837230"/>
              <a:gd name="connsiteX35" fmla="*/ 1254252 w 1489995"/>
              <a:gd name="connsiteY35" fmla="*/ 646540 h 837230"/>
              <a:gd name="connsiteX36" fmla="*/ 1275683 w 1489995"/>
              <a:gd name="connsiteY36" fmla="*/ 679877 h 837230"/>
              <a:gd name="connsiteX37" fmla="*/ 1306639 w 1489995"/>
              <a:gd name="connsiteY37" fmla="*/ 696546 h 837230"/>
              <a:gd name="connsiteX38" fmla="*/ 1344739 w 1489995"/>
              <a:gd name="connsiteY38" fmla="*/ 713215 h 837230"/>
              <a:gd name="connsiteX39" fmla="*/ 1361408 w 1489995"/>
              <a:gd name="connsiteY39" fmla="*/ 727502 h 837230"/>
              <a:gd name="connsiteX40" fmla="*/ 1373314 w 1489995"/>
              <a:gd name="connsiteY40" fmla="*/ 794177 h 837230"/>
              <a:gd name="connsiteX41" fmla="*/ 1413796 w 1489995"/>
              <a:gd name="connsiteY41" fmla="*/ 832278 h 837230"/>
              <a:gd name="connsiteX42" fmla="*/ 1489995 w 1489995"/>
              <a:gd name="connsiteY42" fmla="*/ 834659 h 837230"/>
              <a:gd name="connsiteX0" fmla="*/ 1714 w 1489995"/>
              <a:gd name="connsiteY0" fmla="*/ 677496 h 837230"/>
              <a:gd name="connsiteX1" fmla="*/ 1714 w 1489995"/>
              <a:gd name="connsiteY1" fmla="*/ 748934 h 837230"/>
              <a:gd name="connsiteX2" fmla="*/ 20764 w 1489995"/>
              <a:gd name="connsiteY2" fmla="*/ 803703 h 837230"/>
              <a:gd name="connsiteX3" fmla="*/ 85058 w 1489995"/>
              <a:gd name="connsiteY3" fmla="*/ 822753 h 837230"/>
              <a:gd name="connsiteX4" fmla="*/ 146970 w 1489995"/>
              <a:gd name="connsiteY4" fmla="*/ 779890 h 837230"/>
              <a:gd name="connsiteX5" fmla="*/ 180308 w 1489995"/>
              <a:gd name="connsiteY5" fmla="*/ 696546 h 837230"/>
              <a:gd name="connsiteX6" fmla="*/ 218408 w 1489995"/>
              <a:gd name="connsiteY6" fmla="*/ 615584 h 837230"/>
              <a:gd name="connsiteX7" fmla="*/ 294608 w 1489995"/>
              <a:gd name="connsiteY7" fmla="*/ 591772 h 837230"/>
              <a:gd name="connsiteX8" fmla="*/ 375571 w 1489995"/>
              <a:gd name="connsiteY8" fmla="*/ 577484 h 837230"/>
              <a:gd name="connsiteX9" fmla="*/ 430339 w 1489995"/>
              <a:gd name="connsiteY9" fmla="*/ 525096 h 837230"/>
              <a:gd name="connsiteX10" fmla="*/ 432721 w 1489995"/>
              <a:gd name="connsiteY10" fmla="*/ 432228 h 837230"/>
              <a:gd name="connsiteX11" fmla="*/ 427958 w 1489995"/>
              <a:gd name="connsiteY11" fmla="*/ 358409 h 837230"/>
              <a:gd name="connsiteX12" fmla="*/ 456533 w 1489995"/>
              <a:gd name="connsiteY12" fmla="*/ 306021 h 837230"/>
              <a:gd name="connsiteX13" fmla="*/ 527971 w 1489995"/>
              <a:gd name="connsiteY13" fmla="*/ 275065 h 837230"/>
              <a:gd name="connsiteX14" fmla="*/ 601789 w 1489995"/>
              <a:gd name="connsiteY14" fmla="*/ 260778 h 837230"/>
              <a:gd name="connsiteX15" fmla="*/ 656559 w 1489995"/>
              <a:gd name="connsiteY15" fmla="*/ 210771 h 837230"/>
              <a:gd name="connsiteX16" fmla="*/ 663702 w 1489995"/>
              <a:gd name="connsiteY16" fmla="*/ 139334 h 837230"/>
              <a:gd name="connsiteX17" fmla="*/ 658939 w 1489995"/>
              <a:gd name="connsiteY17" fmla="*/ 70278 h 837230"/>
              <a:gd name="connsiteX18" fmla="*/ 682752 w 1489995"/>
              <a:gd name="connsiteY18" fmla="*/ 17890 h 837230"/>
              <a:gd name="connsiteX19" fmla="*/ 754189 w 1489995"/>
              <a:gd name="connsiteY19" fmla="*/ 1221 h 837230"/>
              <a:gd name="connsiteX20" fmla="*/ 839914 w 1489995"/>
              <a:gd name="connsiteY20" fmla="*/ 46465 h 837230"/>
              <a:gd name="connsiteX21" fmla="*/ 916114 w 1489995"/>
              <a:gd name="connsiteY21" fmla="*/ 65515 h 837230"/>
              <a:gd name="connsiteX22" fmla="*/ 1013746 w 1489995"/>
              <a:gd name="connsiteY22" fmla="*/ 60753 h 837230"/>
              <a:gd name="connsiteX23" fmla="*/ 1068514 w 1489995"/>
              <a:gd name="connsiteY23" fmla="*/ 89328 h 837230"/>
              <a:gd name="connsiteX24" fmla="*/ 1082802 w 1489995"/>
              <a:gd name="connsiteY24" fmla="*/ 158384 h 837230"/>
              <a:gd name="connsiteX25" fmla="*/ 1063752 w 1489995"/>
              <a:gd name="connsiteY25" fmla="*/ 234584 h 837230"/>
              <a:gd name="connsiteX26" fmla="*/ 1070896 w 1489995"/>
              <a:gd name="connsiteY26" fmla="*/ 306021 h 837230"/>
              <a:gd name="connsiteX27" fmla="*/ 1104233 w 1489995"/>
              <a:gd name="connsiteY27" fmla="*/ 348884 h 837230"/>
              <a:gd name="connsiteX28" fmla="*/ 1144714 w 1489995"/>
              <a:gd name="connsiteY28" fmla="*/ 370315 h 837230"/>
              <a:gd name="connsiteX29" fmla="*/ 1159002 w 1489995"/>
              <a:gd name="connsiteY29" fmla="*/ 408415 h 837230"/>
              <a:gd name="connsiteX30" fmla="*/ 1159002 w 1489995"/>
              <a:gd name="connsiteY30" fmla="*/ 460802 h 837230"/>
              <a:gd name="connsiteX31" fmla="*/ 1187577 w 1489995"/>
              <a:gd name="connsiteY31" fmla="*/ 510810 h 837230"/>
              <a:gd name="connsiteX32" fmla="*/ 1223296 w 1489995"/>
              <a:gd name="connsiteY32" fmla="*/ 537003 h 837230"/>
              <a:gd name="connsiteX33" fmla="*/ 1244727 w 1489995"/>
              <a:gd name="connsiteY33" fmla="*/ 560815 h 837230"/>
              <a:gd name="connsiteX34" fmla="*/ 1244727 w 1489995"/>
              <a:gd name="connsiteY34" fmla="*/ 598915 h 837230"/>
              <a:gd name="connsiteX35" fmla="*/ 1254252 w 1489995"/>
              <a:gd name="connsiteY35" fmla="*/ 646540 h 837230"/>
              <a:gd name="connsiteX36" fmla="*/ 1275683 w 1489995"/>
              <a:gd name="connsiteY36" fmla="*/ 679877 h 837230"/>
              <a:gd name="connsiteX37" fmla="*/ 1306639 w 1489995"/>
              <a:gd name="connsiteY37" fmla="*/ 696546 h 837230"/>
              <a:gd name="connsiteX38" fmla="*/ 1344739 w 1489995"/>
              <a:gd name="connsiteY38" fmla="*/ 713215 h 837230"/>
              <a:gd name="connsiteX39" fmla="*/ 1361408 w 1489995"/>
              <a:gd name="connsiteY39" fmla="*/ 727502 h 837230"/>
              <a:gd name="connsiteX40" fmla="*/ 1373314 w 1489995"/>
              <a:gd name="connsiteY40" fmla="*/ 794177 h 837230"/>
              <a:gd name="connsiteX41" fmla="*/ 1413796 w 1489995"/>
              <a:gd name="connsiteY41" fmla="*/ 832278 h 837230"/>
              <a:gd name="connsiteX42" fmla="*/ 1489995 w 1489995"/>
              <a:gd name="connsiteY42" fmla="*/ 834659 h 837230"/>
              <a:gd name="connsiteX0" fmla="*/ 1714 w 1489995"/>
              <a:gd name="connsiteY0" fmla="*/ 677496 h 837230"/>
              <a:gd name="connsiteX1" fmla="*/ 1714 w 1489995"/>
              <a:gd name="connsiteY1" fmla="*/ 748934 h 837230"/>
              <a:gd name="connsiteX2" fmla="*/ 20764 w 1489995"/>
              <a:gd name="connsiteY2" fmla="*/ 803703 h 837230"/>
              <a:gd name="connsiteX3" fmla="*/ 85058 w 1489995"/>
              <a:gd name="connsiteY3" fmla="*/ 822753 h 837230"/>
              <a:gd name="connsiteX4" fmla="*/ 146970 w 1489995"/>
              <a:gd name="connsiteY4" fmla="*/ 779890 h 837230"/>
              <a:gd name="connsiteX5" fmla="*/ 175545 w 1489995"/>
              <a:gd name="connsiteY5" fmla="*/ 684640 h 837230"/>
              <a:gd name="connsiteX6" fmla="*/ 218408 w 1489995"/>
              <a:gd name="connsiteY6" fmla="*/ 615584 h 837230"/>
              <a:gd name="connsiteX7" fmla="*/ 294608 w 1489995"/>
              <a:gd name="connsiteY7" fmla="*/ 591772 h 837230"/>
              <a:gd name="connsiteX8" fmla="*/ 375571 w 1489995"/>
              <a:gd name="connsiteY8" fmla="*/ 577484 h 837230"/>
              <a:gd name="connsiteX9" fmla="*/ 430339 w 1489995"/>
              <a:gd name="connsiteY9" fmla="*/ 525096 h 837230"/>
              <a:gd name="connsiteX10" fmla="*/ 432721 w 1489995"/>
              <a:gd name="connsiteY10" fmla="*/ 432228 h 837230"/>
              <a:gd name="connsiteX11" fmla="*/ 427958 w 1489995"/>
              <a:gd name="connsiteY11" fmla="*/ 358409 h 837230"/>
              <a:gd name="connsiteX12" fmla="*/ 456533 w 1489995"/>
              <a:gd name="connsiteY12" fmla="*/ 306021 h 837230"/>
              <a:gd name="connsiteX13" fmla="*/ 527971 w 1489995"/>
              <a:gd name="connsiteY13" fmla="*/ 275065 h 837230"/>
              <a:gd name="connsiteX14" fmla="*/ 601789 w 1489995"/>
              <a:gd name="connsiteY14" fmla="*/ 260778 h 837230"/>
              <a:gd name="connsiteX15" fmla="*/ 656559 w 1489995"/>
              <a:gd name="connsiteY15" fmla="*/ 210771 h 837230"/>
              <a:gd name="connsiteX16" fmla="*/ 663702 w 1489995"/>
              <a:gd name="connsiteY16" fmla="*/ 139334 h 837230"/>
              <a:gd name="connsiteX17" fmla="*/ 658939 w 1489995"/>
              <a:gd name="connsiteY17" fmla="*/ 70278 h 837230"/>
              <a:gd name="connsiteX18" fmla="*/ 682752 w 1489995"/>
              <a:gd name="connsiteY18" fmla="*/ 17890 h 837230"/>
              <a:gd name="connsiteX19" fmla="*/ 754189 w 1489995"/>
              <a:gd name="connsiteY19" fmla="*/ 1221 h 837230"/>
              <a:gd name="connsiteX20" fmla="*/ 839914 w 1489995"/>
              <a:gd name="connsiteY20" fmla="*/ 46465 h 837230"/>
              <a:gd name="connsiteX21" fmla="*/ 916114 w 1489995"/>
              <a:gd name="connsiteY21" fmla="*/ 65515 h 837230"/>
              <a:gd name="connsiteX22" fmla="*/ 1013746 w 1489995"/>
              <a:gd name="connsiteY22" fmla="*/ 60753 h 837230"/>
              <a:gd name="connsiteX23" fmla="*/ 1068514 w 1489995"/>
              <a:gd name="connsiteY23" fmla="*/ 89328 h 837230"/>
              <a:gd name="connsiteX24" fmla="*/ 1082802 w 1489995"/>
              <a:gd name="connsiteY24" fmla="*/ 158384 h 837230"/>
              <a:gd name="connsiteX25" fmla="*/ 1063752 w 1489995"/>
              <a:gd name="connsiteY25" fmla="*/ 234584 h 837230"/>
              <a:gd name="connsiteX26" fmla="*/ 1070896 w 1489995"/>
              <a:gd name="connsiteY26" fmla="*/ 306021 h 837230"/>
              <a:gd name="connsiteX27" fmla="*/ 1104233 w 1489995"/>
              <a:gd name="connsiteY27" fmla="*/ 348884 h 837230"/>
              <a:gd name="connsiteX28" fmla="*/ 1144714 w 1489995"/>
              <a:gd name="connsiteY28" fmla="*/ 370315 h 837230"/>
              <a:gd name="connsiteX29" fmla="*/ 1159002 w 1489995"/>
              <a:gd name="connsiteY29" fmla="*/ 408415 h 837230"/>
              <a:gd name="connsiteX30" fmla="*/ 1159002 w 1489995"/>
              <a:gd name="connsiteY30" fmla="*/ 460802 h 837230"/>
              <a:gd name="connsiteX31" fmla="*/ 1187577 w 1489995"/>
              <a:gd name="connsiteY31" fmla="*/ 510810 h 837230"/>
              <a:gd name="connsiteX32" fmla="*/ 1223296 w 1489995"/>
              <a:gd name="connsiteY32" fmla="*/ 537003 h 837230"/>
              <a:gd name="connsiteX33" fmla="*/ 1244727 w 1489995"/>
              <a:gd name="connsiteY33" fmla="*/ 560815 h 837230"/>
              <a:gd name="connsiteX34" fmla="*/ 1244727 w 1489995"/>
              <a:gd name="connsiteY34" fmla="*/ 598915 h 837230"/>
              <a:gd name="connsiteX35" fmla="*/ 1254252 w 1489995"/>
              <a:gd name="connsiteY35" fmla="*/ 646540 h 837230"/>
              <a:gd name="connsiteX36" fmla="*/ 1275683 w 1489995"/>
              <a:gd name="connsiteY36" fmla="*/ 679877 h 837230"/>
              <a:gd name="connsiteX37" fmla="*/ 1306639 w 1489995"/>
              <a:gd name="connsiteY37" fmla="*/ 696546 h 837230"/>
              <a:gd name="connsiteX38" fmla="*/ 1344739 w 1489995"/>
              <a:gd name="connsiteY38" fmla="*/ 713215 h 837230"/>
              <a:gd name="connsiteX39" fmla="*/ 1361408 w 1489995"/>
              <a:gd name="connsiteY39" fmla="*/ 727502 h 837230"/>
              <a:gd name="connsiteX40" fmla="*/ 1373314 w 1489995"/>
              <a:gd name="connsiteY40" fmla="*/ 794177 h 837230"/>
              <a:gd name="connsiteX41" fmla="*/ 1413796 w 1489995"/>
              <a:gd name="connsiteY41" fmla="*/ 832278 h 837230"/>
              <a:gd name="connsiteX42" fmla="*/ 1489995 w 1489995"/>
              <a:gd name="connsiteY42" fmla="*/ 834659 h 837230"/>
              <a:gd name="connsiteX0" fmla="*/ 7461 w 1488598"/>
              <a:gd name="connsiteY0" fmla="*/ 672734 h 837230"/>
              <a:gd name="connsiteX1" fmla="*/ 317 w 1488598"/>
              <a:gd name="connsiteY1" fmla="*/ 748934 h 837230"/>
              <a:gd name="connsiteX2" fmla="*/ 19367 w 1488598"/>
              <a:gd name="connsiteY2" fmla="*/ 803703 h 837230"/>
              <a:gd name="connsiteX3" fmla="*/ 83661 w 1488598"/>
              <a:gd name="connsiteY3" fmla="*/ 822753 h 837230"/>
              <a:gd name="connsiteX4" fmla="*/ 145573 w 1488598"/>
              <a:gd name="connsiteY4" fmla="*/ 779890 h 837230"/>
              <a:gd name="connsiteX5" fmla="*/ 174148 w 1488598"/>
              <a:gd name="connsiteY5" fmla="*/ 684640 h 837230"/>
              <a:gd name="connsiteX6" fmla="*/ 217011 w 1488598"/>
              <a:gd name="connsiteY6" fmla="*/ 615584 h 837230"/>
              <a:gd name="connsiteX7" fmla="*/ 293211 w 1488598"/>
              <a:gd name="connsiteY7" fmla="*/ 591772 h 837230"/>
              <a:gd name="connsiteX8" fmla="*/ 374174 w 1488598"/>
              <a:gd name="connsiteY8" fmla="*/ 577484 h 837230"/>
              <a:gd name="connsiteX9" fmla="*/ 428942 w 1488598"/>
              <a:gd name="connsiteY9" fmla="*/ 525096 h 837230"/>
              <a:gd name="connsiteX10" fmla="*/ 431324 w 1488598"/>
              <a:gd name="connsiteY10" fmla="*/ 432228 h 837230"/>
              <a:gd name="connsiteX11" fmla="*/ 426561 w 1488598"/>
              <a:gd name="connsiteY11" fmla="*/ 358409 h 837230"/>
              <a:gd name="connsiteX12" fmla="*/ 455136 w 1488598"/>
              <a:gd name="connsiteY12" fmla="*/ 306021 h 837230"/>
              <a:gd name="connsiteX13" fmla="*/ 526574 w 1488598"/>
              <a:gd name="connsiteY13" fmla="*/ 275065 h 837230"/>
              <a:gd name="connsiteX14" fmla="*/ 600392 w 1488598"/>
              <a:gd name="connsiteY14" fmla="*/ 260778 h 837230"/>
              <a:gd name="connsiteX15" fmla="*/ 655162 w 1488598"/>
              <a:gd name="connsiteY15" fmla="*/ 210771 h 837230"/>
              <a:gd name="connsiteX16" fmla="*/ 662305 w 1488598"/>
              <a:gd name="connsiteY16" fmla="*/ 139334 h 837230"/>
              <a:gd name="connsiteX17" fmla="*/ 657542 w 1488598"/>
              <a:gd name="connsiteY17" fmla="*/ 70278 h 837230"/>
              <a:gd name="connsiteX18" fmla="*/ 681355 w 1488598"/>
              <a:gd name="connsiteY18" fmla="*/ 17890 h 837230"/>
              <a:gd name="connsiteX19" fmla="*/ 752792 w 1488598"/>
              <a:gd name="connsiteY19" fmla="*/ 1221 h 837230"/>
              <a:gd name="connsiteX20" fmla="*/ 838517 w 1488598"/>
              <a:gd name="connsiteY20" fmla="*/ 46465 h 837230"/>
              <a:gd name="connsiteX21" fmla="*/ 914717 w 1488598"/>
              <a:gd name="connsiteY21" fmla="*/ 65515 h 837230"/>
              <a:gd name="connsiteX22" fmla="*/ 1012349 w 1488598"/>
              <a:gd name="connsiteY22" fmla="*/ 60753 h 837230"/>
              <a:gd name="connsiteX23" fmla="*/ 1067117 w 1488598"/>
              <a:gd name="connsiteY23" fmla="*/ 89328 h 837230"/>
              <a:gd name="connsiteX24" fmla="*/ 1081405 w 1488598"/>
              <a:gd name="connsiteY24" fmla="*/ 158384 h 837230"/>
              <a:gd name="connsiteX25" fmla="*/ 1062355 w 1488598"/>
              <a:gd name="connsiteY25" fmla="*/ 234584 h 837230"/>
              <a:gd name="connsiteX26" fmla="*/ 1069499 w 1488598"/>
              <a:gd name="connsiteY26" fmla="*/ 306021 h 837230"/>
              <a:gd name="connsiteX27" fmla="*/ 1102836 w 1488598"/>
              <a:gd name="connsiteY27" fmla="*/ 348884 h 837230"/>
              <a:gd name="connsiteX28" fmla="*/ 1143317 w 1488598"/>
              <a:gd name="connsiteY28" fmla="*/ 370315 h 837230"/>
              <a:gd name="connsiteX29" fmla="*/ 1157605 w 1488598"/>
              <a:gd name="connsiteY29" fmla="*/ 408415 h 837230"/>
              <a:gd name="connsiteX30" fmla="*/ 1157605 w 1488598"/>
              <a:gd name="connsiteY30" fmla="*/ 460802 h 837230"/>
              <a:gd name="connsiteX31" fmla="*/ 1186180 w 1488598"/>
              <a:gd name="connsiteY31" fmla="*/ 510810 h 837230"/>
              <a:gd name="connsiteX32" fmla="*/ 1221899 w 1488598"/>
              <a:gd name="connsiteY32" fmla="*/ 537003 h 837230"/>
              <a:gd name="connsiteX33" fmla="*/ 1243330 w 1488598"/>
              <a:gd name="connsiteY33" fmla="*/ 560815 h 837230"/>
              <a:gd name="connsiteX34" fmla="*/ 1243330 w 1488598"/>
              <a:gd name="connsiteY34" fmla="*/ 598915 h 837230"/>
              <a:gd name="connsiteX35" fmla="*/ 1252855 w 1488598"/>
              <a:gd name="connsiteY35" fmla="*/ 646540 h 837230"/>
              <a:gd name="connsiteX36" fmla="*/ 1274286 w 1488598"/>
              <a:gd name="connsiteY36" fmla="*/ 679877 h 837230"/>
              <a:gd name="connsiteX37" fmla="*/ 1305242 w 1488598"/>
              <a:gd name="connsiteY37" fmla="*/ 696546 h 837230"/>
              <a:gd name="connsiteX38" fmla="*/ 1343342 w 1488598"/>
              <a:gd name="connsiteY38" fmla="*/ 713215 h 837230"/>
              <a:gd name="connsiteX39" fmla="*/ 1360011 w 1488598"/>
              <a:gd name="connsiteY39" fmla="*/ 727502 h 837230"/>
              <a:gd name="connsiteX40" fmla="*/ 1371917 w 1488598"/>
              <a:gd name="connsiteY40" fmla="*/ 794177 h 837230"/>
              <a:gd name="connsiteX41" fmla="*/ 1412399 w 1488598"/>
              <a:gd name="connsiteY41" fmla="*/ 832278 h 837230"/>
              <a:gd name="connsiteX42" fmla="*/ 1488598 w 1488598"/>
              <a:gd name="connsiteY42" fmla="*/ 834659 h 837230"/>
              <a:gd name="connsiteX0" fmla="*/ 7461 w 1500504"/>
              <a:gd name="connsiteY0" fmla="*/ 672734 h 835971"/>
              <a:gd name="connsiteX1" fmla="*/ 317 w 1500504"/>
              <a:gd name="connsiteY1" fmla="*/ 748934 h 835971"/>
              <a:gd name="connsiteX2" fmla="*/ 19367 w 1500504"/>
              <a:gd name="connsiteY2" fmla="*/ 803703 h 835971"/>
              <a:gd name="connsiteX3" fmla="*/ 83661 w 1500504"/>
              <a:gd name="connsiteY3" fmla="*/ 822753 h 835971"/>
              <a:gd name="connsiteX4" fmla="*/ 145573 w 1500504"/>
              <a:gd name="connsiteY4" fmla="*/ 779890 h 835971"/>
              <a:gd name="connsiteX5" fmla="*/ 174148 w 1500504"/>
              <a:gd name="connsiteY5" fmla="*/ 684640 h 835971"/>
              <a:gd name="connsiteX6" fmla="*/ 217011 w 1500504"/>
              <a:gd name="connsiteY6" fmla="*/ 615584 h 835971"/>
              <a:gd name="connsiteX7" fmla="*/ 293211 w 1500504"/>
              <a:gd name="connsiteY7" fmla="*/ 591772 h 835971"/>
              <a:gd name="connsiteX8" fmla="*/ 374174 w 1500504"/>
              <a:gd name="connsiteY8" fmla="*/ 577484 h 835971"/>
              <a:gd name="connsiteX9" fmla="*/ 428942 w 1500504"/>
              <a:gd name="connsiteY9" fmla="*/ 525096 h 835971"/>
              <a:gd name="connsiteX10" fmla="*/ 431324 w 1500504"/>
              <a:gd name="connsiteY10" fmla="*/ 432228 h 835971"/>
              <a:gd name="connsiteX11" fmla="*/ 426561 w 1500504"/>
              <a:gd name="connsiteY11" fmla="*/ 358409 h 835971"/>
              <a:gd name="connsiteX12" fmla="*/ 455136 w 1500504"/>
              <a:gd name="connsiteY12" fmla="*/ 306021 h 835971"/>
              <a:gd name="connsiteX13" fmla="*/ 526574 w 1500504"/>
              <a:gd name="connsiteY13" fmla="*/ 275065 h 835971"/>
              <a:gd name="connsiteX14" fmla="*/ 600392 w 1500504"/>
              <a:gd name="connsiteY14" fmla="*/ 260778 h 835971"/>
              <a:gd name="connsiteX15" fmla="*/ 655162 w 1500504"/>
              <a:gd name="connsiteY15" fmla="*/ 210771 h 835971"/>
              <a:gd name="connsiteX16" fmla="*/ 662305 w 1500504"/>
              <a:gd name="connsiteY16" fmla="*/ 139334 h 835971"/>
              <a:gd name="connsiteX17" fmla="*/ 657542 w 1500504"/>
              <a:gd name="connsiteY17" fmla="*/ 70278 h 835971"/>
              <a:gd name="connsiteX18" fmla="*/ 681355 w 1500504"/>
              <a:gd name="connsiteY18" fmla="*/ 17890 h 835971"/>
              <a:gd name="connsiteX19" fmla="*/ 752792 w 1500504"/>
              <a:gd name="connsiteY19" fmla="*/ 1221 h 835971"/>
              <a:gd name="connsiteX20" fmla="*/ 838517 w 1500504"/>
              <a:gd name="connsiteY20" fmla="*/ 46465 h 835971"/>
              <a:gd name="connsiteX21" fmla="*/ 914717 w 1500504"/>
              <a:gd name="connsiteY21" fmla="*/ 65515 h 835971"/>
              <a:gd name="connsiteX22" fmla="*/ 1012349 w 1500504"/>
              <a:gd name="connsiteY22" fmla="*/ 60753 h 835971"/>
              <a:gd name="connsiteX23" fmla="*/ 1067117 w 1500504"/>
              <a:gd name="connsiteY23" fmla="*/ 89328 h 835971"/>
              <a:gd name="connsiteX24" fmla="*/ 1081405 w 1500504"/>
              <a:gd name="connsiteY24" fmla="*/ 158384 h 835971"/>
              <a:gd name="connsiteX25" fmla="*/ 1062355 w 1500504"/>
              <a:gd name="connsiteY25" fmla="*/ 234584 h 835971"/>
              <a:gd name="connsiteX26" fmla="*/ 1069499 w 1500504"/>
              <a:gd name="connsiteY26" fmla="*/ 306021 h 835971"/>
              <a:gd name="connsiteX27" fmla="*/ 1102836 w 1500504"/>
              <a:gd name="connsiteY27" fmla="*/ 348884 h 835971"/>
              <a:gd name="connsiteX28" fmla="*/ 1143317 w 1500504"/>
              <a:gd name="connsiteY28" fmla="*/ 370315 h 835971"/>
              <a:gd name="connsiteX29" fmla="*/ 1157605 w 1500504"/>
              <a:gd name="connsiteY29" fmla="*/ 408415 h 835971"/>
              <a:gd name="connsiteX30" fmla="*/ 1157605 w 1500504"/>
              <a:gd name="connsiteY30" fmla="*/ 460802 h 835971"/>
              <a:gd name="connsiteX31" fmla="*/ 1186180 w 1500504"/>
              <a:gd name="connsiteY31" fmla="*/ 510810 h 835971"/>
              <a:gd name="connsiteX32" fmla="*/ 1221899 w 1500504"/>
              <a:gd name="connsiteY32" fmla="*/ 537003 h 835971"/>
              <a:gd name="connsiteX33" fmla="*/ 1243330 w 1500504"/>
              <a:gd name="connsiteY33" fmla="*/ 560815 h 835971"/>
              <a:gd name="connsiteX34" fmla="*/ 1243330 w 1500504"/>
              <a:gd name="connsiteY34" fmla="*/ 598915 h 835971"/>
              <a:gd name="connsiteX35" fmla="*/ 1252855 w 1500504"/>
              <a:gd name="connsiteY35" fmla="*/ 646540 h 835971"/>
              <a:gd name="connsiteX36" fmla="*/ 1274286 w 1500504"/>
              <a:gd name="connsiteY36" fmla="*/ 679877 h 835971"/>
              <a:gd name="connsiteX37" fmla="*/ 1305242 w 1500504"/>
              <a:gd name="connsiteY37" fmla="*/ 696546 h 835971"/>
              <a:gd name="connsiteX38" fmla="*/ 1343342 w 1500504"/>
              <a:gd name="connsiteY38" fmla="*/ 713215 h 835971"/>
              <a:gd name="connsiteX39" fmla="*/ 1360011 w 1500504"/>
              <a:gd name="connsiteY39" fmla="*/ 727502 h 835971"/>
              <a:gd name="connsiteX40" fmla="*/ 1371917 w 1500504"/>
              <a:gd name="connsiteY40" fmla="*/ 794177 h 835971"/>
              <a:gd name="connsiteX41" fmla="*/ 1412399 w 1500504"/>
              <a:gd name="connsiteY41" fmla="*/ 832278 h 835971"/>
              <a:gd name="connsiteX42" fmla="*/ 1500504 w 1500504"/>
              <a:gd name="connsiteY42" fmla="*/ 829896 h 835971"/>
              <a:gd name="connsiteX0" fmla="*/ 7461 w 1510029"/>
              <a:gd name="connsiteY0" fmla="*/ 672734 h 835552"/>
              <a:gd name="connsiteX1" fmla="*/ 317 w 1510029"/>
              <a:gd name="connsiteY1" fmla="*/ 748934 h 835552"/>
              <a:gd name="connsiteX2" fmla="*/ 19367 w 1510029"/>
              <a:gd name="connsiteY2" fmla="*/ 803703 h 835552"/>
              <a:gd name="connsiteX3" fmla="*/ 83661 w 1510029"/>
              <a:gd name="connsiteY3" fmla="*/ 822753 h 835552"/>
              <a:gd name="connsiteX4" fmla="*/ 145573 w 1510029"/>
              <a:gd name="connsiteY4" fmla="*/ 779890 h 835552"/>
              <a:gd name="connsiteX5" fmla="*/ 174148 w 1510029"/>
              <a:gd name="connsiteY5" fmla="*/ 684640 h 835552"/>
              <a:gd name="connsiteX6" fmla="*/ 217011 w 1510029"/>
              <a:gd name="connsiteY6" fmla="*/ 615584 h 835552"/>
              <a:gd name="connsiteX7" fmla="*/ 293211 w 1510029"/>
              <a:gd name="connsiteY7" fmla="*/ 591772 h 835552"/>
              <a:gd name="connsiteX8" fmla="*/ 374174 w 1510029"/>
              <a:gd name="connsiteY8" fmla="*/ 577484 h 835552"/>
              <a:gd name="connsiteX9" fmla="*/ 428942 w 1510029"/>
              <a:gd name="connsiteY9" fmla="*/ 525096 h 835552"/>
              <a:gd name="connsiteX10" fmla="*/ 431324 w 1510029"/>
              <a:gd name="connsiteY10" fmla="*/ 432228 h 835552"/>
              <a:gd name="connsiteX11" fmla="*/ 426561 w 1510029"/>
              <a:gd name="connsiteY11" fmla="*/ 358409 h 835552"/>
              <a:gd name="connsiteX12" fmla="*/ 455136 w 1510029"/>
              <a:gd name="connsiteY12" fmla="*/ 306021 h 835552"/>
              <a:gd name="connsiteX13" fmla="*/ 526574 w 1510029"/>
              <a:gd name="connsiteY13" fmla="*/ 275065 h 835552"/>
              <a:gd name="connsiteX14" fmla="*/ 600392 w 1510029"/>
              <a:gd name="connsiteY14" fmla="*/ 260778 h 835552"/>
              <a:gd name="connsiteX15" fmla="*/ 655162 w 1510029"/>
              <a:gd name="connsiteY15" fmla="*/ 210771 h 835552"/>
              <a:gd name="connsiteX16" fmla="*/ 662305 w 1510029"/>
              <a:gd name="connsiteY16" fmla="*/ 139334 h 835552"/>
              <a:gd name="connsiteX17" fmla="*/ 657542 w 1510029"/>
              <a:gd name="connsiteY17" fmla="*/ 70278 h 835552"/>
              <a:gd name="connsiteX18" fmla="*/ 681355 w 1510029"/>
              <a:gd name="connsiteY18" fmla="*/ 17890 h 835552"/>
              <a:gd name="connsiteX19" fmla="*/ 752792 w 1510029"/>
              <a:gd name="connsiteY19" fmla="*/ 1221 h 835552"/>
              <a:gd name="connsiteX20" fmla="*/ 838517 w 1510029"/>
              <a:gd name="connsiteY20" fmla="*/ 46465 h 835552"/>
              <a:gd name="connsiteX21" fmla="*/ 914717 w 1510029"/>
              <a:gd name="connsiteY21" fmla="*/ 65515 h 835552"/>
              <a:gd name="connsiteX22" fmla="*/ 1012349 w 1510029"/>
              <a:gd name="connsiteY22" fmla="*/ 60753 h 835552"/>
              <a:gd name="connsiteX23" fmla="*/ 1067117 w 1510029"/>
              <a:gd name="connsiteY23" fmla="*/ 89328 h 835552"/>
              <a:gd name="connsiteX24" fmla="*/ 1081405 w 1510029"/>
              <a:gd name="connsiteY24" fmla="*/ 158384 h 835552"/>
              <a:gd name="connsiteX25" fmla="*/ 1062355 w 1510029"/>
              <a:gd name="connsiteY25" fmla="*/ 234584 h 835552"/>
              <a:gd name="connsiteX26" fmla="*/ 1069499 w 1510029"/>
              <a:gd name="connsiteY26" fmla="*/ 306021 h 835552"/>
              <a:gd name="connsiteX27" fmla="*/ 1102836 w 1510029"/>
              <a:gd name="connsiteY27" fmla="*/ 348884 h 835552"/>
              <a:gd name="connsiteX28" fmla="*/ 1143317 w 1510029"/>
              <a:gd name="connsiteY28" fmla="*/ 370315 h 835552"/>
              <a:gd name="connsiteX29" fmla="*/ 1157605 w 1510029"/>
              <a:gd name="connsiteY29" fmla="*/ 408415 h 835552"/>
              <a:gd name="connsiteX30" fmla="*/ 1157605 w 1510029"/>
              <a:gd name="connsiteY30" fmla="*/ 460802 h 835552"/>
              <a:gd name="connsiteX31" fmla="*/ 1186180 w 1510029"/>
              <a:gd name="connsiteY31" fmla="*/ 510810 h 835552"/>
              <a:gd name="connsiteX32" fmla="*/ 1221899 w 1510029"/>
              <a:gd name="connsiteY32" fmla="*/ 537003 h 835552"/>
              <a:gd name="connsiteX33" fmla="*/ 1243330 w 1510029"/>
              <a:gd name="connsiteY33" fmla="*/ 560815 h 835552"/>
              <a:gd name="connsiteX34" fmla="*/ 1243330 w 1510029"/>
              <a:gd name="connsiteY34" fmla="*/ 598915 h 835552"/>
              <a:gd name="connsiteX35" fmla="*/ 1252855 w 1510029"/>
              <a:gd name="connsiteY35" fmla="*/ 646540 h 835552"/>
              <a:gd name="connsiteX36" fmla="*/ 1274286 w 1510029"/>
              <a:gd name="connsiteY36" fmla="*/ 679877 h 835552"/>
              <a:gd name="connsiteX37" fmla="*/ 1305242 w 1510029"/>
              <a:gd name="connsiteY37" fmla="*/ 696546 h 835552"/>
              <a:gd name="connsiteX38" fmla="*/ 1343342 w 1510029"/>
              <a:gd name="connsiteY38" fmla="*/ 713215 h 835552"/>
              <a:gd name="connsiteX39" fmla="*/ 1360011 w 1510029"/>
              <a:gd name="connsiteY39" fmla="*/ 727502 h 835552"/>
              <a:gd name="connsiteX40" fmla="*/ 1371917 w 1510029"/>
              <a:gd name="connsiteY40" fmla="*/ 794177 h 835552"/>
              <a:gd name="connsiteX41" fmla="*/ 1412399 w 1510029"/>
              <a:gd name="connsiteY41" fmla="*/ 832278 h 835552"/>
              <a:gd name="connsiteX42" fmla="*/ 1510029 w 1510029"/>
              <a:gd name="connsiteY42" fmla="*/ 827515 h 835552"/>
              <a:gd name="connsiteX0" fmla="*/ 7461 w 1510029"/>
              <a:gd name="connsiteY0" fmla="*/ 672734 h 835552"/>
              <a:gd name="connsiteX1" fmla="*/ 317 w 1510029"/>
              <a:gd name="connsiteY1" fmla="*/ 748934 h 835552"/>
              <a:gd name="connsiteX2" fmla="*/ 19367 w 1510029"/>
              <a:gd name="connsiteY2" fmla="*/ 803703 h 835552"/>
              <a:gd name="connsiteX3" fmla="*/ 83661 w 1510029"/>
              <a:gd name="connsiteY3" fmla="*/ 822753 h 835552"/>
              <a:gd name="connsiteX4" fmla="*/ 145573 w 1510029"/>
              <a:gd name="connsiteY4" fmla="*/ 779890 h 835552"/>
              <a:gd name="connsiteX5" fmla="*/ 174148 w 1510029"/>
              <a:gd name="connsiteY5" fmla="*/ 684640 h 835552"/>
              <a:gd name="connsiteX6" fmla="*/ 217011 w 1510029"/>
              <a:gd name="connsiteY6" fmla="*/ 615584 h 835552"/>
              <a:gd name="connsiteX7" fmla="*/ 293211 w 1510029"/>
              <a:gd name="connsiteY7" fmla="*/ 591772 h 835552"/>
              <a:gd name="connsiteX8" fmla="*/ 374174 w 1510029"/>
              <a:gd name="connsiteY8" fmla="*/ 577484 h 835552"/>
              <a:gd name="connsiteX9" fmla="*/ 428942 w 1510029"/>
              <a:gd name="connsiteY9" fmla="*/ 525096 h 835552"/>
              <a:gd name="connsiteX10" fmla="*/ 431324 w 1510029"/>
              <a:gd name="connsiteY10" fmla="*/ 432228 h 835552"/>
              <a:gd name="connsiteX11" fmla="*/ 426561 w 1510029"/>
              <a:gd name="connsiteY11" fmla="*/ 358409 h 835552"/>
              <a:gd name="connsiteX12" fmla="*/ 455136 w 1510029"/>
              <a:gd name="connsiteY12" fmla="*/ 306021 h 835552"/>
              <a:gd name="connsiteX13" fmla="*/ 526574 w 1510029"/>
              <a:gd name="connsiteY13" fmla="*/ 275065 h 835552"/>
              <a:gd name="connsiteX14" fmla="*/ 600392 w 1510029"/>
              <a:gd name="connsiteY14" fmla="*/ 260778 h 835552"/>
              <a:gd name="connsiteX15" fmla="*/ 655162 w 1510029"/>
              <a:gd name="connsiteY15" fmla="*/ 210771 h 835552"/>
              <a:gd name="connsiteX16" fmla="*/ 662305 w 1510029"/>
              <a:gd name="connsiteY16" fmla="*/ 139334 h 835552"/>
              <a:gd name="connsiteX17" fmla="*/ 657542 w 1510029"/>
              <a:gd name="connsiteY17" fmla="*/ 70278 h 835552"/>
              <a:gd name="connsiteX18" fmla="*/ 681355 w 1510029"/>
              <a:gd name="connsiteY18" fmla="*/ 17890 h 835552"/>
              <a:gd name="connsiteX19" fmla="*/ 752792 w 1510029"/>
              <a:gd name="connsiteY19" fmla="*/ 1221 h 835552"/>
              <a:gd name="connsiteX20" fmla="*/ 838517 w 1510029"/>
              <a:gd name="connsiteY20" fmla="*/ 46465 h 835552"/>
              <a:gd name="connsiteX21" fmla="*/ 914717 w 1510029"/>
              <a:gd name="connsiteY21" fmla="*/ 65515 h 835552"/>
              <a:gd name="connsiteX22" fmla="*/ 1012349 w 1510029"/>
              <a:gd name="connsiteY22" fmla="*/ 60753 h 835552"/>
              <a:gd name="connsiteX23" fmla="*/ 1067117 w 1510029"/>
              <a:gd name="connsiteY23" fmla="*/ 89328 h 835552"/>
              <a:gd name="connsiteX24" fmla="*/ 1081405 w 1510029"/>
              <a:gd name="connsiteY24" fmla="*/ 158384 h 835552"/>
              <a:gd name="connsiteX25" fmla="*/ 1062355 w 1510029"/>
              <a:gd name="connsiteY25" fmla="*/ 234584 h 835552"/>
              <a:gd name="connsiteX26" fmla="*/ 1069499 w 1510029"/>
              <a:gd name="connsiteY26" fmla="*/ 306021 h 835552"/>
              <a:gd name="connsiteX27" fmla="*/ 1102836 w 1510029"/>
              <a:gd name="connsiteY27" fmla="*/ 348884 h 835552"/>
              <a:gd name="connsiteX28" fmla="*/ 1143317 w 1510029"/>
              <a:gd name="connsiteY28" fmla="*/ 370315 h 835552"/>
              <a:gd name="connsiteX29" fmla="*/ 1157605 w 1510029"/>
              <a:gd name="connsiteY29" fmla="*/ 408415 h 835552"/>
              <a:gd name="connsiteX30" fmla="*/ 1157605 w 1510029"/>
              <a:gd name="connsiteY30" fmla="*/ 460802 h 835552"/>
              <a:gd name="connsiteX31" fmla="*/ 1186180 w 1510029"/>
              <a:gd name="connsiteY31" fmla="*/ 510810 h 835552"/>
              <a:gd name="connsiteX32" fmla="*/ 1221899 w 1510029"/>
              <a:gd name="connsiteY32" fmla="*/ 537003 h 835552"/>
              <a:gd name="connsiteX33" fmla="*/ 1243330 w 1510029"/>
              <a:gd name="connsiteY33" fmla="*/ 560815 h 835552"/>
              <a:gd name="connsiteX34" fmla="*/ 1243330 w 1510029"/>
              <a:gd name="connsiteY34" fmla="*/ 598915 h 835552"/>
              <a:gd name="connsiteX35" fmla="*/ 1252855 w 1510029"/>
              <a:gd name="connsiteY35" fmla="*/ 646540 h 835552"/>
              <a:gd name="connsiteX36" fmla="*/ 1274286 w 1510029"/>
              <a:gd name="connsiteY36" fmla="*/ 679877 h 835552"/>
              <a:gd name="connsiteX37" fmla="*/ 1305242 w 1510029"/>
              <a:gd name="connsiteY37" fmla="*/ 696546 h 835552"/>
              <a:gd name="connsiteX38" fmla="*/ 1343342 w 1510029"/>
              <a:gd name="connsiteY38" fmla="*/ 713215 h 835552"/>
              <a:gd name="connsiteX39" fmla="*/ 1360011 w 1510029"/>
              <a:gd name="connsiteY39" fmla="*/ 727502 h 835552"/>
              <a:gd name="connsiteX40" fmla="*/ 1371917 w 1510029"/>
              <a:gd name="connsiteY40" fmla="*/ 794177 h 835552"/>
              <a:gd name="connsiteX41" fmla="*/ 1424305 w 1510029"/>
              <a:gd name="connsiteY41" fmla="*/ 832278 h 835552"/>
              <a:gd name="connsiteX42" fmla="*/ 1510029 w 1510029"/>
              <a:gd name="connsiteY42" fmla="*/ 827515 h 835552"/>
              <a:gd name="connsiteX0" fmla="*/ 7461 w 1510029"/>
              <a:gd name="connsiteY0" fmla="*/ 672734 h 835552"/>
              <a:gd name="connsiteX1" fmla="*/ 317 w 1510029"/>
              <a:gd name="connsiteY1" fmla="*/ 748934 h 835552"/>
              <a:gd name="connsiteX2" fmla="*/ 19367 w 1510029"/>
              <a:gd name="connsiteY2" fmla="*/ 803703 h 835552"/>
              <a:gd name="connsiteX3" fmla="*/ 83661 w 1510029"/>
              <a:gd name="connsiteY3" fmla="*/ 822753 h 835552"/>
              <a:gd name="connsiteX4" fmla="*/ 145573 w 1510029"/>
              <a:gd name="connsiteY4" fmla="*/ 779890 h 835552"/>
              <a:gd name="connsiteX5" fmla="*/ 174148 w 1510029"/>
              <a:gd name="connsiteY5" fmla="*/ 684640 h 835552"/>
              <a:gd name="connsiteX6" fmla="*/ 217011 w 1510029"/>
              <a:gd name="connsiteY6" fmla="*/ 615584 h 835552"/>
              <a:gd name="connsiteX7" fmla="*/ 293211 w 1510029"/>
              <a:gd name="connsiteY7" fmla="*/ 591772 h 835552"/>
              <a:gd name="connsiteX8" fmla="*/ 374174 w 1510029"/>
              <a:gd name="connsiteY8" fmla="*/ 577484 h 835552"/>
              <a:gd name="connsiteX9" fmla="*/ 428942 w 1510029"/>
              <a:gd name="connsiteY9" fmla="*/ 525096 h 835552"/>
              <a:gd name="connsiteX10" fmla="*/ 431324 w 1510029"/>
              <a:gd name="connsiteY10" fmla="*/ 432228 h 835552"/>
              <a:gd name="connsiteX11" fmla="*/ 426561 w 1510029"/>
              <a:gd name="connsiteY11" fmla="*/ 358409 h 835552"/>
              <a:gd name="connsiteX12" fmla="*/ 455136 w 1510029"/>
              <a:gd name="connsiteY12" fmla="*/ 306021 h 835552"/>
              <a:gd name="connsiteX13" fmla="*/ 526574 w 1510029"/>
              <a:gd name="connsiteY13" fmla="*/ 275065 h 835552"/>
              <a:gd name="connsiteX14" fmla="*/ 600392 w 1510029"/>
              <a:gd name="connsiteY14" fmla="*/ 260778 h 835552"/>
              <a:gd name="connsiteX15" fmla="*/ 655162 w 1510029"/>
              <a:gd name="connsiteY15" fmla="*/ 210771 h 835552"/>
              <a:gd name="connsiteX16" fmla="*/ 662305 w 1510029"/>
              <a:gd name="connsiteY16" fmla="*/ 139334 h 835552"/>
              <a:gd name="connsiteX17" fmla="*/ 657542 w 1510029"/>
              <a:gd name="connsiteY17" fmla="*/ 70278 h 835552"/>
              <a:gd name="connsiteX18" fmla="*/ 681355 w 1510029"/>
              <a:gd name="connsiteY18" fmla="*/ 17890 h 835552"/>
              <a:gd name="connsiteX19" fmla="*/ 752792 w 1510029"/>
              <a:gd name="connsiteY19" fmla="*/ 1221 h 835552"/>
              <a:gd name="connsiteX20" fmla="*/ 838517 w 1510029"/>
              <a:gd name="connsiteY20" fmla="*/ 46465 h 835552"/>
              <a:gd name="connsiteX21" fmla="*/ 914717 w 1510029"/>
              <a:gd name="connsiteY21" fmla="*/ 65515 h 835552"/>
              <a:gd name="connsiteX22" fmla="*/ 1012349 w 1510029"/>
              <a:gd name="connsiteY22" fmla="*/ 60753 h 835552"/>
              <a:gd name="connsiteX23" fmla="*/ 1067117 w 1510029"/>
              <a:gd name="connsiteY23" fmla="*/ 89328 h 835552"/>
              <a:gd name="connsiteX24" fmla="*/ 1081405 w 1510029"/>
              <a:gd name="connsiteY24" fmla="*/ 158384 h 835552"/>
              <a:gd name="connsiteX25" fmla="*/ 1062355 w 1510029"/>
              <a:gd name="connsiteY25" fmla="*/ 234584 h 835552"/>
              <a:gd name="connsiteX26" fmla="*/ 1069499 w 1510029"/>
              <a:gd name="connsiteY26" fmla="*/ 306021 h 835552"/>
              <a:gd name="connsiteX27" fmla="*/ 1102836 w 1510029"/>
              <a:gd name="connsiteY27" fmla="*/ 348884 h 835552"/>
              <a:gd name="connsiteX28" fmla="*/ 1143317 w 1510029"/>
              <a:gd name="connsiteY28" fmla="*/ 370315 h 835552"/>
              <a:gd name="connsiteX29" fmla="*/ 1157605 w 1510029"/>
              <a:gd name="connsiteY29" fmla="*/ 408415 h 835552"/>
              <a:gd name="connsiteX30" fmla="*/ 1157605 w 1510029"/>
              <a:gd name="connsiteY30" fmla="*/ 460802 h 835552"/>
              <a:gd name="connsiteX31" fmla="*/ 1186180 w 1510029"/>
              <a:gd name="connsiteY31" fmla="*/ 510810 h 835552"/>
              <a:gd name="connsiteX32" fmla="*/ 1221899 w 1510029"/>
              <a:gd name="connsiteY32" fmla="*/ 537003 h 835552"/>
              <a:gd name="connsiteX33" fmla="*/ 1243330 w 1510029"/>
              <a:gd name="connsiteY33" fmla="*/ 560815 h 835552"/>
              <a:gd name="connsiteX34" fmla="*/ 1243330 w 1510029"/>
              <a:gd name="connsiteY34" fmla="*/ 598915 h 835552"/>
              <a:gd name="connsiteX35" fmla="*/ 1252855 w 1510029"/>
              <a:gd name="connsiteY35" fmla="*/ 646540 h 835552"/>
              <a:gd name="connsiteX36" fmla="*/ 1274286 w 1510029"/>
              <a:gd name="connsiteY36" fmla="*/ 679877 h 835552"/>
              <a:gd name="connsiteX37" fmla="*/ 1305242 w 1510029"/>
              <a:gd name="connsiteY37" fmla="*/ 696546 h 835552"/>
              <a:gd name="connsiteX38" fmla="*/ 1343342 w 1510029"/>
              <a:gd name="connsiteY38" fmla="*/ 713215 h 835552"/>
              <a:gd name="connsiteX39" fmla="*/ 1360011 w 1510029"/>
              <a:gd name="connsiteY39" fmla="*/ 727502 h 835552"/>
              <a:gd name="connsiteX40" fmla="*/ 1379060 w 1510029"/>
              <a:gd name="connsiteY40" fmla="*/ 794177 h 835552"/>
              <a:gd name="connsiteX41" fmla="*/ 1424305 w 1510029"/>
              <a:gd name="connsiteY41" fmla="*/ 832278 h 835552"/>
              <a:gd name="connsiteX42" fmla="*/ 1510029 w 1510029"/>
              <a:gd name="connsiteY42" fmla="*/ 827515 h 83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10029" h="835552">
                <a:moveTo>
                  <a:pt x="7461" y="672734"/>
                </a:moveTo>
                <a:cubicBezTo>
                  <a:pt x="6270" y="697539"/>
                  <a:pt x="-1667" y="727106"/>
                  <a:pt x="317" y="748934"/>
                </a:cubicBezTo>
                <a:cubicBezTo>
                  <a:pt x="2301" y="770762"/>
                  <a:pt x="5476" y="791400"/>
                  <a:pt x="19367" y="803703"/>
                </a:cubicBezTo>
                <a:cubicBezTo>
                  <a:pt x="33258" y="816006"/>
                  <a:pt x="62627" y="826722"/>
                  <a:pt x="83661" y="822753"/>
                </a:cubicBezTo>
                <a:cubicBezTo>
                  <a:pt x="104695" y="818784"/>
                  <a:pt x="130492" y="802909"/>
                  <a:pt x="145573" y="779890"/>
                </a:cubicBezTo>
                <a:cubicBezTo>
                  <a:pt x="160654" y="756871"/>
                  <a:pt x="162242" y="712024"/>
                  <a:pt x="174148" y="684640"/>
                </a:cubicBezTo>
                <a:cubicBezTo>
                  <a:pt x="186054" y="657256"/>
                  <a:pt x="197167" y="631062"/>
                  <a:pt x="217011" y="615584"/>
                </a:cubicBezTo>
                <a:cubicBezTo>
                  <a:pt x="236855" y="600106"/>
                  <a:pt x="267017" y="598122"/>
                  <a:pt x="293211" y="591772"/>
                </a:cubicBezTo>
                <a:cubicBezTo>
                  <a:pt x="319405" y="585422"/>
                  <a:pt x="351552" y="588597"/>
                  <a:pt x="374174" y="577484"/>
                </a:cubicBezTo>
                <a:cubicBezTo>
                  <a:pt x="396796" y="566371"/>
                  <a:pt x="419417" y="549305"/>
                  <a:pt x="428942" y="525096"/>
                </a:cubicBezTo>
                <a:cubicBezTo>
                  <a:pt x="438467" y="500887"/>
                  <a:pt x="431721" y="460009"/>
                  <a:pt x="431324" y="432228"/>
                </a:cubicBezTo>
                <a:cubicBezTo>
                  <a:pt x="430927" y="404447"/>
                  <a:pt x="422592" y="379443"/>
                  <a:pt x="426561" y="358409"/>
                </a:cubicBezTo>
                <a:cubicBezTo>
                  <a:pt x="430530" y="337375"/>
                  <a:pt x="438467" y="319912"/>
                  <a:pt x="455136" y="306021"/>
                </a:cubicBezTo>
                <a:cubicBezTo>
                  <a:pt x="471805" y="292130"/>
                  <a:pt x="502365" y="282606"/>
                  <a:pt x="526574" y="275065"/>
                </a:cubicBezTo>
                <a:cubicBezTo>
                  <a:pt x="550783" y="267525"/>
                  <a:pt x="578961" y="271494"/>
                  <a:pt x="600392" y="260778"/>
                </a:cubicBezTo>
                <a:cubicBezTo>
                  <a:pt x="621823" y="250062"/>
                  <a:pt x="644843" y="231012"/>
                  <a:pt x="655162" y="210771"/>
                </a:cubicBezTo>
                <a:cubicBezTo>
                  <a:pt x="665481" y="190530"/>
                  <a:pt x="661908" y="162749"/>
                  <a:pt x="662305" y="139334"/>
                </a:cubicBezTo>
                <a:cubicBezTo>
                  <a:pt x="662702" y="115919"/>
                  <a:pt x="654367" y="90519"/>
                  <a:pt x="657542" y="70278"/>
                </a:cubicBezTo>
                <a:cubicBezTo>
                  <a:pt x="660717" y="50037"/>
                  <a:pt x="665480" y="29399"/>
                  <a:pt x="681355" y="17890"/>
                </a:cubicBezTo>
                <a:cubicBezTo>
                  <a:pt x="697230" y="6381"/>
                  <a:pt x="726598" y="-3541"/>
                  <a:pt x="752792" y="1221"/>
                </a:cubicBezTo>
                <a:cubicBezTo>
                  <a:pt x="778986" y="5983"/>
                  <a:pt x="811530" y="35749"/>
                  <a:pt x="838517" y="46465"/>
                </a:cubicBezTo>
                <a:cubicBezTo>
                  <a:pt x="865504" y="57181"/>
                  <a:pt x="885745" y="63134"/>
                  <a:pt x="914717" y="65515"/>
                </a:cubicBezTo>
                <a:cubicBezTo>
                  <a:pt x="943689" y="67896"/>
                  <a:pt x="986949" y="56784"/>
                  <a:pt x="1012349" y="60753"/>
                </a:cubicBezTo>
                <a:cubicBezTo>
                  <a:pt x="1037749" y="64722"/>
                  <a:pt x="1055608" y="73056"/>
                  <a:pt x="1067117" y="89328"/>
                </a:cubicBezTo>
                <a:cubicBezTo>
                  <a:pt x="1078626" y="105600"/>
                  <a:pt x="1082199" y="134175"/>
                  <a:pt x="1081405" y="158384"/>
                </a:cubicBezTo>
                <a:cubicBezTo>
                  <a:pt x="1080611" y="182593"/>
                  <a:pt x="1064339" y="209978"/>
                  <a:pt x="1062355" y="234584"/>
                </a:cubicBezTo>
                <a:cubicBezTo>
                  <a:pt x="1060371" y="259190"/>
                  <a:pt x="1062752" y="286971"/>
                  <a:pt x="1069499" y="306021"/>
                </a:cubicBezTo>
                <a:cubicBezTo>
                  <a:pt x="1076246" y="325071"/>
                  <a:pt x="1090533" y="338168"/>
                  <a:pt x="1102836" y="348884"/>
                </a:cubicBezTo>
                <a:cubicBezTo>
                  <a:pt x="1115139" y="359600"/>
                  <a:pt x="1134189" y="360393"/>
                  <a:pt x="1143317" y="370315"/>
                </a:cubicBezTo>
                <a:cubicBezTo>
                  <a:pt x="1152445" y="380237"/>
                  <a:pt x="1155224" y="393334"/>
                  <a:pt x="1157605" y="408415"/>
                </a:cubicBezTo>
                <a:cubicBezTo>
                  <a:pt x="1159986" y="423496"/>
                  <a:pt x="1152843" y="443736"/>
                  <a:pt x="1157605" y="460802"/>
                </a:cubicBezTo>
                <a:cubicBezTo>
                  <a:pt x="1162368" y="477868"/>
                  <a:pt x="1175464" y="498110"/>
                  <a:pt x="1186180" y="510810"/>
                </a:cubicBezTo>
                <a:cubicBezTo>
                  <a:pt x="1196896" y="523510"/>
                  <a:pt x="1212374" y="528669"/>
                  <a:pt x="1221899" y="537003"/>
                </a:cubicBezTo>
                <a:cubicBezTo>
                  <a:pt x="1231424" y="545337"/>
                  <a:pt x="1239758" y="550496"/>
                  <a:pt x="1243330" y="560815"/>
                </a:cubicBezTo>
                <a:cubicBezTo>
                  <a:pt x="1246902" y="571134"/>
                  <a:pt x="1241743" y="584628"/>
                  <a:pt x="1243330" y="598915"/>
                </a:cubicBezTo>
                <a:cubicBezTo>
                  <a:pt x="1244917" y="613202"/>
                  <a:pt x="1247696" y="633046"/>
                  <a:pt x="1252855" y="646540"/>
                </a:cubicBezTo>
                <a:cubicBezTo>
                  <a:pt x="1258014" y="660034"/>
                  <a:pt x="1265555" y="671543"/>
                  <a:pt x="1274286" y="679877"/>
                </a:cubicBezTo>
                <a:cubicBezTo>
                  <a:pt x="1283017" y="688211"/>
                  <a:pt x="1293733" y="690990"/>
                  <a:pt x="1305242" y="696546"/>
                </a:cubicBezTo>
                <a:cubicBezTo>
                  <a:pt x="1316751" y="702102"/>
                  <a:pt x="1334214" y="708056"/>
                  <a:pt x="1343342" y="713215"/>
                </a:cubicBezTo>
                <a:cubicBezTo>
                  <a:pt x="1352470" y="718374"/>
                  <a:pt x="1354058" y="714008"/>
                  <a:pt x="1360011" y="727502"/>
                </a:cubicBezTo>
                <a:cubicBezTo>
                  <a:pt x="1365964" y="740996"/>
                  <a:pt x="1368344" y="776714"/>
                  <a:pt x="1379060" y="794177"/>
                </a:cubicBezTo>
                <a:cubicBezTo>
                  <a:pt x="1389776" y="811640"/>
                  <a:pt x="1408033" y="822753"/>
                  <a:pt x="1424305" y="832278"/>
                </a:cubicBezTo>
                <a:cubicBezTo>
                  <a:pt x="1440577" y="841803"/>
                  <a:pt x="1495543" y="827515"/>
                  <a:pt x="1510029" y="827515"/>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28">
            <a:extLst>
              <a:ext uri="{FF2B5EF4-FFF2-40B4-BE49-F238E27FC236}">
                <a16:creationId xmlns:a16="http://schemas.microsoft.com/office/drawing/2014/main" id="{BC9B4836-497E-2428-4D4B-25724C1796DB}"/>
              </a:ext>
            </a:extLst>
          </p:cNvPr>
          <p:cNvSpPr/>
          <p:nvPr/>
        </p:nvSpPr>
        <p:spPr>
          <a:xfrm>
            <a:off x="8896291" y="4012135"/>
            <a:ext cx="551988" cy="954723"/>
          </a:xfrm>
          <a:custGeom>
            <a:avLst/>
            <a:gdLst>
              <a:gd name="connsiteX0" fmla="*/ 354843 w 563220"/>
              <a:gd name="connsiteY0" fmla="*/ 916798 h 953749"/>
              <a:gd name="connsiteX1" fmla="*/ 414374 w 563220"/>
              <a:gd name="connsiteY1" fmla="*/ 950135 h 953749"/>
              <a:gd name="connsiteX2" fmla="*/ 469143 w 563220"/>
              <a:gd name="connsiteY2" fmla="*/ 947754 h 953749"/>
              <a:gd name="connsiteX3" fmla="*/ 481049 w 563220"/>
              <a:gd name="connsiteY3" fmla="*/ 904891 h 953749"/>
              <a:gd name="connsiteX4" fmla="*/ 469143 w 563220"/>
              <a:gd name="connsiteY4" fmla="*/ 842979 h 953749"/>
              <a:gd name="connsiteX5" fmla="*/ 481049 w 563220"/>
              <a:gd name="connsiteY5" fmla="*/ 785829 h 953749"/>
              <a:gd name="connsiteX6" fmla="*/ 531055 w 563220"/>
              <a:gd name="connsiteY6" fmla="*/ 733441 h 953749"/>
              <a:gd name="connsiteX7" fmla="*/ 562011 w 563220"/>
              <a:gd name="connsiteY7" fmla="*/ 685816 h 953749"/>
              <a:gd name="connsiteX8" fmla="*/ 550105 w 563220"/>
              <a:gd name="connsiteY8" fmla="*/ 616760 h 953749"/>
              <a:gd name="connsiteX9" fmla="*/ 488193 w 563220"/>
              <a:gd name="connsiteY9" fmla="*/ 573898 h 953749"/>
              <a:gd name="connsiteX10" fmla="*/ 416755 w 563220"/>
              <a:gd name="connsiteY10" fmla="*/ 526273 h 953749"/>
              <a:gd name="connsiteX11" fmla="*/ 378655 w 563220"/>
              <a:gd name="connsiteY11" fmla="*/ 461979 h 953749"/>
              <a:gd name="connsiteX12" fmla="*/ 397705 w 563220"/>
              <a:gd name="connsiteY12" fmla="*/ 369110 h 953749"/>
              <a:gd name="connsiteX13" fmla="*/ 395324 w 563220"/>
              <a:gd name="connsiteY13" fmla="*/ 302435 h 953749"/>
              <a:gd name="connsiteX14" fmla="*/ 364368 w 563220"/>
              <a:gd name="connsiteY14" fmla="*/ 242904 h 953749"/>
              <a:gd name="connsiteX15" fmla="*/ 302455 w 563220"/>
              <a:gd name="connsiteY15" fmla="*/ 223854 h 953749"/>
              <a:gd name="connsiteX16" fmla="*/ 242924 w 563220"/>
              <a:gd name="connsiteY16" fmla="*/ 204804 h 953749"/>
              <a:gd name="connsiteX17" fmla="*/ 190536 w 563220"/>
              <a:gd name="connsiteY17" fmla="*/ 176229 h 953749"/>
              <a:gd name="connsiteX18" fmla="*/ 171486 w 563220"/>
              <a:gd name="connsiteY18" fmla="*/ 119079 h 953749"/>
              <a:gd name="connsiteX19" fmla="*/ 164343 w 563220"/>
              <a:gd name="connsiteY19" fmla="*/ 47641 h 953749"/>
              <a:gd name="connsiteX20" fmla="*/ 147674 w 563220"/>
              <a:gd name="connsiteY20" fmla="*/ 14304 h 953749"/>
              <a:gd name="connsiteX21" fmla="*/ 92905 w 563220"/>
              <a:gd name="connsiteY21" fmla="*/ 16 h 953749"/>
              <a:gd name="connsiteX22" fmla="*/ 28611 w 563220"/>
              <a:gd name="connsiteY22" fmla="*/ 16685 h 953749"/>
              <a:gd name="connsiteX23" fmla="*/ 36 w 563220"/>
              <a:gd name="connsiteY23" fmla="*/ 69073 h 953749"/>
              <a:gd name="connsiteX24" fmla="*/ 23849 w 563220"/>
              <a:gd name="connsiteY24" fmla="*/ 133366 h 953749"/>
              <a:gd name="connsiteX0" fmla="*/ 347743 w 556120"/>
              <a:gd name="connsiteY0" fmla="*/ 916798 h 953749"/>
              <a:gd name="connsiteX1" fmla="*/ 407274 w 556120"/>
              <a:gd name="connsiteY1" fmla="*/ 950135 h 953749"/>
              <a:gd name="connsiteX2" fmla="*/ 462043 w 556120"/>
              <a:gd name="connsiteY2" fmla="*/ 947754 h 953749"/>
              <a:gd name="connsiteX3" fmla="*/ 473949 w 556120"/>
              <a:gd name="connsiteY3" fmla="*/ 904891 h 953749"/>
              <a:gd name="connsiteX4" fmla="*/ 462043 w 556120"/>
              <a:gd name="connsiteY4" fmla="*/ 842979 h 953749"/>
              <a:gd name="connsiteX5" fmla="*/ 473949 w 556120"/>
              <a:gd name="connsiteY5" fmla="*/ 785829 h 953749"/>
              <a:gd name="connsiteX6" fmla="*/ 523955 w 556120"/>
              <a:gd name="connsiteY6" fmla="*/ 733441 h 953749"/>
              <a:gd name="connsiteX7" fmla="*/ 554911 w 556120"/>
              <a:gd name="connsiteY7" fmla="*/ 685816 h 953749"/>
              <a:gd name="connsiteX8" fmla="*/ 543005 w 556120"/>
              <a:gd name="connsiteY8" fmla="*/ 616760 h 953749"/>
              <a:gd name="connsiteX9" fmla="*/ 481093 w 556120"/>
              <a:gd name="connsiteY9" fmla="*/ 573898 h 953749"/>
              <a:gd name="connsiteX10" fmla="*/ 409655 w 556120"/>
              <a:gd name="connsiteY10" fmla="*/ 526273 h 953749"/>
              <a:gd name="connsiteX11" fmla="*/ 371555 w 556120"/>
              <a:gd name="connsiteY11" fmla="*/ 461979 h 953749"/>
              <a:gd name="connsiteX12" fmla="*/ 390605 w 556120"/>
              <a:gd name="connsiteY12" fmla="*/ 369110 h 953749"/>
              <a:gd name="connsiteX13" fmla="*/ 388224 w 556120"/>
              <a:gd name="connsiteY13" fmla="*/ 302435 h 953749"/>
              <a:gd name="connsiteX14" fmla="*/ 357268 w 556120"/>
              <a:gd name="connsiteY14" fmla="*/ 242904 h 953749"/>
              <a:gd name="connsiteX15" fmla="*/ 295355 w 556120"/>
              <a:gd name="connsiteY15" fmla="*/ 223854 h 953749"/>
              <a:gd name="connsiteX16" fmla="*/ 235824 w 556120"/>
              <a:gd name="connsiteY16" fmla="*/ 204804 h 953749"/>
              <a:gd name="connsiteX17" fmla="*/ 183436 w 556120"/>
              <a:gd name="connsiteY17" fmla="*/ 176229 h 953749"/>
              <a:gd name="connsiteX18" fmla="*/ 164386 w 556120"/>
              <a:gd name="connsiteY18" fmla="*/ 119079 h 953749"/>
              <a:gd name="connsiteX19" fmla="*/ 157243 w 556120"/>
              <a:gd name="connsiteY19" fmla="*/ 47641 h 953749"/>
              <a:gd name="connsiteX20" fmla="*/ 140574 w 556120"/>
              <a:gd name="connsiteY20" fmla="*/ 14304 h 953749"/>
              <a:gd name="connsiteX21" fmla="*/ 85805 w 556120"/>
              <a:gd name="connsiteY21" fmla="*/ 16 h 953749"/>
              <a:gd name="connsiteX22" fmla="*/ 21511 w 556120"/>
              <a:gd name="connsiteY22" fmla="*/ 16685 h 953749"/>
              <a:gd name="connsiteX23" fmla="*/ 80 w 556120"/>
              <a:gd name="connsiteY23" fmla="*/ 69073 h 953749"/>
              <a:gd name="connsiteX24" fmla="*/ 16749 w 556120"/>
              <a:gd name="connsiteY24" fmla="*/ 133366 h 953749"/>
              <a:gd name="connsiteX0" fmla="*/ 347743 w 556120"/>
              <a:gd name="connsiteY0" fmla="*/ 916867 h 953818"/>
              <a:gd name="connsiteX1" fmla="*/ 407274 w 556120"/>
              <a:gd name="connsiteY1" fmla="*/ 950204 h 953818"/>
              <a:gd name="connsiteX2" fmla="*/ 462043 w 556120"/>
              <a:gd name="connsiteY2" fmla="*/ 947823 h 953818"/>
              <a:gd name="connsiteX3" fmla="*/ 473949 w 556120"/>
              <a:gd name="connsiteY3" fmla="*/ 904960 h 953818"/>
              <a:gd name="connsiteX4" fmla="*/ 462043 w 556120"/>
              <a:gd name="connsiteY4" fmla="*/ 843048 h 953818"/>
              <a:gd name="connsiteX5" fmla="*/ 473949 w 556120"/>
              <a:gd name="connsiteY5" fmla="*/ 785898 h 953818"/>
              <a:gd name="connsiteX6" fmla="*/ 523955 w 556120"/>
              <a:gd name="connsiteY6" fmla="*/ 733510 h 953818"/>
              <a:gd name="connsiteX7" fmla="*/ 554911 w 556120"/>
              <a:gd name="connsiteY7" fmla="*/ 685885 h 953818"/>
              <a:gd name="connsiteX8" fmla="*/ 543005 w 556120"/>
              <a:gd name="connsiteY8" fmla="*/ 616829 h 953818"/>
              <a:gd name="connsiteX9" fmla="*/ 481093 w 556120"/>
              <a:gd name="connsiteY9" fmla="*/ 573967 h 953818"/>
              <a:gd name="connsiteX10" fmla="*/ 409655 w 556120"/>
              <a:gd name="connsiteY10" fmla="*/ 526342 h 953818"/>
              <a:gd name="connsiteX11" fmla="*/ 371555 w 556120"/>
              <a:gd name="connsiteY11" fmla="*/ 462048 h 953818"/>
              <a:gd name="connsiteX12" fmla="*/ 390605 w 556120"/>
              <a:gd name="connsiteY12" fmla="*/ 369179 h 953818"/>
              <a:gd name="connsiteX13" fmla="*/ 388224 w 556120"/>
              <a:gd name="connsiteY13" fmla="*/ 302504 h 953818"/>
              <a:gd name="connsiteX14" fmla="*/ 357268 w 556120"/>
              <a:gd name="connsiteY14" fmla="*/ 242973 h 953818"/>
              <a:gd name="connsiteX15" fmla="*/ 295355 w 556120"/>
              <a:gd name="connsiteY15" fmla="*/ 223923 h 953818"/>
              <a:gd name="connsiteX16" fmla="*/ 235824 w 556120"/>
              <a:gd name="connsiteY16" fmla="*/ 204873 h 953818"/>
              <a:gd name="connsiteX17" fmla="*/ 183436 w 556120"/>
              <a:gd name="connsiteY17" fmla="*/ 176298 h 953818"/>
              <a:gd name="connsiteX18" fmla="*/ 164386 w 556120"/>
              <a:gd name="connsiteY18" fmla="*/ 119148 h 953818"/>
              <a:gd name="connsiteX19" fmla="*/ 157243 w 556120"/>
              <a:gd name="connsiteY19" fmla="*/ 47710 h 953818"/>
              <a:gd name="connsiteX20" fmla="*/ 131049 w 556120"/>
              <a:gd name="connsiteY20" fmla="*/ 11992 h 953818"/>
              <a:gd name="connsiteX21" fmla="*/ 85805 w 556120"/>
              <a:gd name="connsiteY21" fmla="*/ 85 h 953818"/>
              <a:gd name="connsiteX22" fmla="*/ 21511 w 556120"/>
              <a:gd name="connsiteY22" fmla="*/ 16754 h 953818"/>
              <a:gd name="connsiteX23" fmla="*/ 80 w 556120"/>
              <a:gd name="connsiteY23" fmla="*/ 69142 h 953818"/>
              <a:gd name="connsiteX24" fmla="*/ 16749 w 556120"/>
              <a:gd name="connsiteY24" fmla="*/ 133435 h 953818"/>
              <a:gd name="connsiteX0" fmla="*/ 347743 w 556120"/>
              <a:gd name="connsiteY0" fmla="*/ 916867 h 953818"/>
              <a:gd name="connsiteX1" fmla="*/ 407274 w 556120"/>
              <a:gd name="connsiteY1" fmla="*/ 950204 h 953818"/>
              <a:gd name="connsiteX2" fmla="*/ 462043 w 556120"/>
              <a:gd name="connsiteY2" fmla="*/ 947823 h 953818"/>
              <a:gd name="connsiteX3" fmla="*/ 473949 w 556120"/>
              <a:gd name="connsiteY3" fmla="*/ 904960 h 953818"/>
              <a:gd name="connsiteX4" fmla="*/ 462043 w 556120"/>
              <a:gd name="connsiteY4" fmla="*/ 843048 h 953818"/>
              <a:gd name="connsiteX5" fmla="*/ 473949 w 556120"/>
              <a:gd name="connsiteY5" fmla="*/ 785898 h 953818"/>
              <a:gd name="connsiteX6" fmla="*/ 523955 w 556120"/>
              <a:gd name="connsiteY6" fmla="*/ 733510 h 953818"/>
              <a:gd name="connsiteX7" fmla="*/ 554911 w 556120"/>
              <a:gd name="connsiteY7" fmla="*/ 685885 h 953818"/>
              <a:gd name="connsiteX8" fmla="*/ 543005 w 556120"/>
              <a:gd name="connsiteY8" fmla="*/ 616829 h 953818"/>
              <a:gd name="connsiteX9" fmla="*/ 481093 w 556120"/>
              <a:gd name="connsiteY9" fmla="*/ 573967 h 953818"/>
              <a:gd name="connsiteX10" fmla="*/ 409655 w 556120"/>
              <a:gd name="connsiteY10" fmla="*/ 526342 h 953818"/>
              <a:gd name="connsiteX11" fmla="*/ 371555 w 556120"/>
              <a:gd name="connsiteY11" fmla="*/ 462048 h 953818"/>
              <a:gd name="connsiteX12" fmla="*/ 390605 w 556120"/>
              <a:gd name="connsiteY12" fmla="*/ 369179 h 953818"/>
              <a:gd name="connsiteX13" fmla="*/ 388224 w 556120"/>
              <a:gd name="connsiteY13" fmla="*/ 302504 h 953818"/>
              <a:gd name="connsiteX14" fmla="*/ 357268 w 556120"/>
              <a:gd name="connsiteY14" fmla="*/ 242973 h 953818"/>
              <a:gd name="connsiteX15" fmla="*/ 295355 w 556120"/>
              <a:gd name="connsiteY15" fmla="*/ 223923 h 953818"/>
              <a:gd name="connsiteX16" fmla="*/ 235824 w 556120"/>
              <a:gd name="connsiteY16" fmla="*/ 204873 h 953818"/>
              <a:gd name="connsiteX17" fmla="*/ 183436 w 556120"/>
              <a:gd name="connsiteY17" fmla="*/ 176298 h 953818"/>
              <a:gd name="connsiteX18" fmla="*/ 164386 w 556120"/>
              <a:gd name="connsiteY18" fmla="*/ 119148 h 953818"/>
              <a:gd name="connsiteX19" fmla="*/ 157243 w 556120"/>
              <a:gd name="connsiteY19" fmla="*/ 47710 h 953818"/>
              <a:gd name="connsiteX20" fmla="*/ 131049 w 556120"/>
              <a:gd name="connsiteY20" fmla="*/ 11992 h 953818"/>
              <a:gd name="connsiteX21" fmla="*/ 69137 w 556120"/>
              <a:gd name="connsiteY21" fmla="*/ 85 h 953818"/>
              <a:gd name="connsiteX22" fmla="*/ 21511 w 556120"/>
              <a:gd name="connsiteY22" fmla="*/ 16754 h 953818"/>
              <a:gd name="connsiteX23" fmla="*/ 80 w 556120"/>
              <a:gd name="connsiteY23" fmla="*/ 69142 h 953818"/>
              <a:gd name="connsiteX24" fmla="*/ 16749 w 556120"/>
              <a:gd name="connsiteY24" fmla="*/ 133435 h 953818"/>
              <a:gd name="connsiteX0" fmla="*/ 347743 w 556120"/>
              <a:gd name="connsiteY0" fmla="*/ 917053 h 954004"/>
              <a:gd name="connsiteX1" fmla="*/ 407274 w 556120"/>
              <a:gd name="connsiteY1" fmla="*/ 950390 h 954004"/>
              <a:gd name="connsiteX2" fmla="*/ 462043 w 556120"/>
              <a:gd name="connsiteY2" fmla="*/ 948009 h 954004"/>
              <a:gd name="connsiteX3" fmla="*/ 473949 w 556120"/>
              <a:gd name="connsiteY3" fmla="*/ 905146 h 954004"/>
              <a:gd name="connsiteX4" fmla="*/ 462043 w 556120"/>
              <a:gd name="connsiteY4" fmla="*/ 843234 h 954004"/>
              <a:gd name="connsiteX5" fmla="*/ 473949 w 556120"/>
              <a:gd name="connsiteY5" fmla="*/ 786084 h 954004"/>
              <a:gd name="connsiteX6" fmla="*/ 523955 w 556120"/>
              <a:gd name="connsiteY6" fmla="*/ 733696 h 954004"/>
              <a:gd name="connsiteX7" fmla="*/ 554911 w 556120"/>
              <a:gd name="connsiteY7" fmla="*/ 686071 h 954004"/>
              <a:gd name="connsiteX8" fmla="*/ 543005 w 556120"/>
              <a:gd name="connsiteY8" fmla="*/ 617015 h 954004"/>
              <a:gd name="connsiteX9" fmla="*/ 481093 w 556120"/>
              <a:gd name="connsiteY9" fmla="*/ 574153 h 954004"/>
              <a:gd name="connsiteX10" fmla="*/ 409655 w 556120"/>
              <a:gd name="connsiteY10" fmla="*/ 526528 h 954004"/>
              <a:gd name="connsiteX11" fmla="*/ 371555 w 556120"/>
              <a:gd name="connsiteY11" fmla="*/ 462234 h 954004"/>
              <a:gd name="connsiteX12" fmla="*/ 390605 w 556120"/>
              <a:gd name="connsiteY12" fmla="*/ 369365 h 954004"/>
              <a:gd name="connsiteX13" fmla="*/ 388224 w 556120"/>
              <a:gd name="connsiteY13" fmla="*/ 302690 h 954004"/>
              <a:gd name="connsiteX14" fmla="*/ 357268 w 556120"/>
              <a:gd name="connsiteY14" fmla="*/ 243159 h 954004"/>
              <a:gd name="connsiteX15" fmla="*/ 295355 w 556120"/>
              <a:gd name="connsiteY15" fmla="*/ 224109 h 954004"/>
              <a:gd name="connsiteX16" fmla="*/ 235824 w 556120"/>
              <a:gd name="connsiteY16" fmla="*/ 205059 h 954004"/>
              <a:gd name="connsiteX17" fmla="*/ 183436 w 556120"/>
              <a:gd name="connsiteY17" fmla="*/ 176484 h 954004"/>
              <a:gd name="connsiteX18" fmla="*/ 164386 w 556120"/>
              <a:gd name="connsiteY18" fmla="*/ 119334 h 954004"/>
              <a:gd name="connsiteX19" fmla="*/ 157243 w 556120"/>
              <a:gd name="connsiteY19" fmla="*/ 47896 h 954004"/>
              <a:gd name="connsiteX20" fmla="*/ 131049 w 556120"/>
              <a:gd name="connsiteY20" fmla="*/ 12178 h 954004"/>
              <a:gd name="connsiteX21" fmla="*/ 69137 w 556120"/>
              <a:gd name="connsiteY21" fmla="*/ 271 h 954004"/>
              <a:gd name="connsiteX22" fmla="*/ 23892 w 556120"/>
              <a:gd name="connsiteY22" fmla="*/ 21702 h 954004"/>
              <a:gd name="connsiteX23" fmla="*/ 80 w 556120"/>
              <a:gd name="connsiteY23" fmla="*/ 69328 h 954004"/>
              <a:gd name="connsiteX24" fmla="*/ 16749 w 556120"/>
              <a:gd name="connsiteY24" fmla="*/ 133621 h 954004"/>
              <a:gd name="connsiteX0" fmla="*/ 347743 w 556120"/>
              <a:gd name="connsiteY0" fmla="*/ 917053 h 954004"/>
              <a:gd name="connsiteX1" fmla="*/ 407274 w 556120"/>
              <a:gd name="connsiteY1" fmla="*/ 950390 h 954004"/>
              <a:gd name="connsiteX2" fmla="*/ 462043 w 556120"/>
              <a:gd name="connsiteY2" fmla="*/ 948009 h 954004"/>
              <a:gd name="connsiteX3" fmla="*/ 473949 w 556120"/>
              <a:gd name="connsiteY3" fmla="*/ 905146 h 954004"/>
              <a:gd name="connsiteX4" fmla="*/ 462043 w 556120"/>
              <a:gd name="connsiteY4" fmla="*/ 843234 h 954004"/>
              <a:gd name="connsiteX5" fmla="*/ 473949 w 556120"/>
              <a:gd name="connsiteY5" fmla="*/ 786084 h 954004"/>
              <a:gd name="connsiteX6" fmla="*/ 523955 w 556120"/>
              <a:gd name="connsiteY6" fmla="*/ 733696 h 954004"/>
              <a:gd name="connsiteX7" fmla="*/ 554911 w 556120"/>
              <a:gd name="connsiteY7" fmla="*/ 686071 h 954004"/>
              <a:gd name="connsiteX8" fmla="*/ 543005 w 556120"/>
              <a:gd name="connsiteY8" fmla="*/ 617015 h 954004"/>
              <a:gd name="connsiteX9" fmla="*/ 481093 w 556120"/>
              <a:gd name="connsiteY9" fmla="*/ 574153 h 954004"/>
              <a:gd name="connsiteX10" fmla="*/ 409655 w 556120"/>
              <a:gd name="connsiteY10" fmla="*/ 526528 h 954004"/>
              <a:gd name="connsiteX11" fmla="*/ 371555 w 556120"/>
              <a:gd name="connsiteY11" fmla="*/ 462234 h 954004"/>
              <a:gd name="connsiteX12" fmla="*/ 390605 w 556120"/>
              <a:gd name="connsiteY12" fmla="*/ 369365 h 954004"/>
              <a:gd name="connsiteX13" fmla="*/ 388224 w 556120"/>
              <a:gd name="connsiteY13" fmla="*/ 302690 h 954004"/>
              <a:gd name="connsiteX14" fmla="*/ 357268 w 556120"/>
              <a:gd name="connsiteY14" fmla="*/ 243159 h 954004"/>
              <a:gd name="connsiteX15" fmla="*/ 295355 w 556120"/>
              <a:gd name="connsiteY15" fmla="*/ 224109 h 954004"/>
              <a:gd name="connsiteX16" fmla="*/ 235824 w 556120"/>
              <a:gd name="connsiteY16" fmla="*/ 209821 h 954004"/>
              <a:gd name="connsiteX17" fmla="*/ 183436 w 556120"/>
              <a:gd name="connsiteY17" fmla="*/ 176484 h 954004"/>
              <a:gd name="connsiteX18" fmla="*/ 164386 w 556120"/>
              <a:gd name="connsiteY18" fmla="*/ 119334 h 954004"/>
              <a:gd name="connsiteX19" fmla="*/ 157243 w 556120"/>
              <a:gd name="connsiteY19" fmla="*/ 47896 h 954004"/>
              <a:gd name="connsiteX20" fmla="*/ 131049 w 556120"/>
              <a:gd name="connsiteY20" fmla="*/ 12178 h 954004"/>
              <a:gd name="connsiteX21" fmla="*/ 69137 w 556120"/>
              <a:gd name="connsiteY21" fmla="*/ 271 h 954004"/>
              <a:gd name="connsiteX22" fmla="*/ 23892 w 556120"/>
              <a:gd name="connsiteY22" fmla="*/ 21702 h 954004"/>
              <a:gd name="connsiteX23" fmla="*/ 80 w 556120"/>
              <a:gd name="connsiteY23" fmla="*/ 69328 h 954004"/>
              <a:gd name="connsiteX24" fmla="*/ 16749 w 556120"/>
              <a:gd name="connsiteY24" fmla="*/ 133621 h 954004"/>
              <a:gd name="connsiteX0" fmla="*/ 347743 w 556120"/>
              <a:gd name="connsiteY0" fmla="*/ 917053 h 954004"/>
              <a:gd name="connsiteX1" fmla="*/ 407274 w 556120"/>
              <a:gd name="connsiteY1" fmla="*/ 950390 h 954004"/>
              <a:gd name="connsiteX2" fmla="*/ 462043 w 556120"/>
              <a:gd name="connsiteY2" fmla="*/ 948009 h 954004"/>
              <a:gd name="connsiteX3" fmla="*/ 473949 w 556120"/>
              <a:gd name="connsiteY3" fmla="*/ 905146 h 954004"/>
              <a:gd name="connsiteX4" fmla="*/ 462043 w 556120"/>
              <a:gd name="connsiteY4" fmla="*/ 843234 h 954004"/>
              <a:gd name="connsiteX5" fmla="*/ 473949 w 556120"/>
              <a:gd name="connsiteY5" fmla="*/ 786084 h 954004"/>
              <a:gd name="connsiteX6" fmla="*/ 523955 w 556120"/>
              <a:gd name="connsiteY6" fmla="*/ 733696 h 954004"/>
              <a:gd name="connsiteX7" fmla="*/ 554911 w 556120"/>
              <a:gd name="connsiteY7" fmla="*/ 686071 h 954004"/>
              <a:gd name="connsiteX8" fmla="*/ 543005 w 556120"/>
              <a:gd name="connsiteY8" fmla="*/ 617015 h 954004"/>
              <a:gd name="connsiteX9" fmla="*/ 481093 w 556120"/>
              <a:gd name="connsiteY9" fmla="*/ 574153 h 954004"/>
              <a:gd name="connsiteX10" fmla="*/ 409655 w 556120"/>
              <a:gd name="connsiteY10" fmla="*/ 526528 h 954004"/>
              <a:gd name="connsiteX11" fmla="*/ 371555 w 556120"/>
              <a:gd name="connsiteY11" fmla="*/ 462234 h 954004"/>
              <a:gd name="connsiteX12" fmla="*/ 390605 w 556120"/>
              <a:gd name="connsiteY12" fmla="*/ 369365 h 954004"/>
              <a:gd name="connsiteX13" fmla="*/ 388224 w 556120"/>
              <a:gd name="connsiteY13" fmla="*/ 302690 h 954004"/>
              <a:gd name="connsiteX14" fmla="*/ 357268 w 556120"/>
              <a:gd name="connsiteY14" fmla="*/ 243159 h 954004"/>
              <a:gd name="connsiteX15" fmla="*/ 295355 w 556120"/>
              <a:gd name="connsiteY15" fmla="*/ 224109 h 954004"/>
              <a:gd name="connsiteX16" fmla="*/ 235824 w 556120"/>
              <a:gd name="connsiteY16" fmla="*/ 209821 h 954004"/>
              <a:gd name="connsiteX17" fmla="*/ 185817 w 556120"/>
              <a:gd name="connsiteY17" fmla="*/ 174103 h 954004"/>
              <a:gd name="connsiteX18" fmla="*/ 164386 w 556120"/>
              <a:gd name="connsiteY18" fmla="*/ 119334 h 954004"/>
              <a:gd name="connsiteX19" fmla="*/ 157243 w 556120"/>
              <a:gd name="connsiteY19" fmla="*/ 47896 h 954004"/>
              <a:gd name="connsiteX20" fmla="*/ 131049 w 556120"/>
              <a:gd name="connsiteY20" fmla="*/ 12178 h 954004"/>
              <a:gd name="connsiteX21" fmla="*/ 69137 w 556120"/>
              <a:gd name="connsiteY21" fmla="*/ 271 h 954004"/>
              <a:gd name="connsiteX22" fmla="*/ 23892 w 556120"/>
              <a:gd name="connsiteY22" fmla="*/ 21702 h 954004"/>
              <a:gd name="connsiteX23" fmla="*/ 80 w 556120"/>
              <a:gd name="connsiteY23" fmla="*/ 69328 h 954004"/>
              <a:gd name="connsiteX24" fmla="*/ 16749 w 556120"/>
              <a:gd name="connsiteY24" fmla="*/ 133621 h 954004"/>
              <a:gd name="connsiteX0" fmla="*/ 347743 w 556120"/>
              <a:gd name="connsiteY0" fmla="*/ 917053 h 954004"/>
              <a:gd name="connsiteX1" fmla="*/ 407274 w 556120"/>
              <a:gd name="connsiteY1" fmla="*/ 950390 h 954004"/>
              <a:gd name="connsiteX2" fmla="*/ 462043 w 556120"/>
              <a:gd name="connsiteY2" fmla="*/ 948009 h 954004"/>
              <a:gd name="connsiteX3" fmla="*/ 473949 w 556120"/>
              <a:gd name="connsiteY3" fmla="*/ 905146 h 954004"/>
              <a:gd name="connsiteX4" fmla="*/ 462043 w 556120"/>
              <a:gd name="connsiteY4" fmla="*/ 843234 h 954004"/>
              <a:gd name="connsiteX5" fmla="*/ 473949 w 556120"/>
              <a:gd name="connsiteY5" fmla="*/ 786084 h 954004"/>
              <a:gd name="connsiteX6" fmla="*/ 523955 w 556120"/>
              <a:gd name="connsiteY6" fmla="*/ 733696 h 954004"/>
              <a:gd name="connsiteX7" fmla="*/ 554911 w 556120"/>
              <a:gd name="connsiteY7" fmla="*/ 686071 h 954004"/>
              <a:gd name="connsiteX8" fmla="*/ 543005 w 556120"/>
              <a:gd name="connsiteY8" fmla="*/ 617015 h 954004"/>
              <a:gd name="connsiteX9" fmla="*/ 481093 w 556120"/>
              <a:gd name="connsiteY9" fmla="*/ 574153 h 954004"/>
              <a:gd name="connsiteX10" fmla="*/ 409655 w 556120"/>
              <a:gd name="connsiteY10" fmla="*/ 526528 h 954004"/>
              <a:gd name="connsiteX11" fmla="*/ 371555 w 556120"/>
              <a:gd name="connsiteY11" fmla="*/ 462234 h 954004"/>
              <a:gd name="connsiteX12" fmla="*/ 390605 w 556120"/>
              <a:gd name="connsiteY12" fmla="*/ 369365 h 954004"/>
              <a:gd name="connsiteX13" fmla="*/ 388224 w 556120"/>
              <a:gd name="connsiteY13" fmla="*/ 302690 h 954004"/>
              <a:gd name="connsiteX14" fmla="*/ 354887 w 556120"/>
              <a:gd name="connsiteY14" fmla="*/ 250303 h 954004"/>
              <a:gd name="connsiteX15" fmla="*/ 295355 w 556120"/>
              <a:gd name="connsiteY15" fmla="*/ 224109 h 954004"/>
              <a:gd name="connsiteX16" fmla="*/ 235824 w 556120"/>
              <a:gd name="connsiteY16" fmla="*/ 209821 h 954004"/>
              <a:gd name="connsiteX17" fmla="*/ 185817 w 556120"/>
              <a:gd name="connsiteY17" fmla="*/ 174103 h 954004"/>
              <a:gd name="connsiteX18" fmla="*/ 164386 w 556120"/>
              <a:gd name="connsiteY18" fmla="*/ 119334 h 954004"/>
              <a:gd name="connsiteX19" fmla="*/ 157243 w 556120"/>
              <a:gd name="connsiteY19" fmla="*/ 47896 h 954004"/>
              <a:gd name="connsiteX20" fmla="*/ 131049 w 556120"/>
              <a:gd name="connsiteY20" fmla="*/ 12178 h 954004"/>
              <a:gd name="connsiteX21" fmla="*/ 69137 w 556120"/>
              <a:gd name="connsiteY21" fmla="*/ 271 h 954004"/>
              <a:gd name="connsiteX22" fmla="*/ 23892 w 556120"/>
              <a:gd name="connsiteY22" fmla="*/ 21702 h 954004"/>
              <a:gd name="connsiteX23" fmla="*/ 80 w 556120"/>
              <a:gd name="connsiteY23" fmla="*/ 69328 h 954004"/>
              <a:gd name="connsiteX24" fmla="*/ 16749 w 556120"/>
              <a:gd name="connsiteY24" fmla="*/ 133621 h 954004"/>
              <a:gd name="connsiteX0" fmla="*/ 347743 w 555969"/>
              <a:gd name="connsiteY0" fmla="*/ 917053 h 954004"/>
              <a:gd name="connsiteX1" fmla="*/ 407274 w 555969"/>
              <a:gd name="connsiteY1" fmla="*/ 950390 h 954004"/>
              <a:gd name="connsiteX2" fmla="*/ 462043 w 555969"/>
              <a:gd name="connsiteY2" fmla="*/ 948009 h 954004"/>
              <a:gd name="connsiteX3" fmla="*/ 473949 w 555969"/>
              <a:gd name="connsiteY3" fmla="*/ 905146 h 954004"/>
              <a:gd name="connsiteX4" fmla="*/ 462043 w 555969"/>
              <a:gd name="connsiteY4" fmla="*/ 843234 h 954004"/>
              <a:gd name="connsiteX5" fmla="*/ 473949 w 555969"/>
              <a:gd name="connsiteY5" fmla="*/ 786084 h 954004"/>
              <a:gd name="connsiteX6" fmla="*/ 523955 w 555969"/>
              <a:gd name="connsiteY6" fmla="*/ 733696 h 954004"/>
              <a:gd name="connsiteX7" fmla="*/ 554911 w 555969"/>
              <a:gd name="connsiteY7" fmla="*/ 686071 h 954004"/>
              <a:gd name="connsiteX8" fmla="*/ 543005 w 555969"/>
              <a:gd name="connsiteY8" fmla="*/ 617015 h 954004"/>
              <a:gd name="connsiteX9" fmla="*/ 488237 w 555969"/>
              <a:gd name="connsiteY9" fmla="*/ 567009 h 954004"/>
              <a:gd name="connsiteX10" fmla="*/ 409655 w 555969"/>
              <a:gd name="connsiteY10" fmla="*/ 526528 h 954004"/>
              <a:gd name="connsiteX11" fmla="*/ 371555 w 555969"/>
              <a:gd name="connsiteY11" fmla="*/ 462234 h 954004"/>
              <a:gd name="connsiteX12" fmla="*/ 390605 w 555969"/>
              <a:gd name="connsiteY12" fmla="*/ 369365 h 954004"/>
              <a:gd name="connsiteX13" fmla="*/ 388224 w 555969"/>
              <a:gd name="connsiteY13" fmla="*/ 302690 h 954004"/>
              <a:gd name="connsiteX14" fmla="*/ 354887 w 555969"/>
              <a:gd name="connsiteY14" fmla="*/ 250303 h 954004"/>
              <a:gd name="connsiteX15" fmla="*/ 295355 w 555969"/>
              <a:gd name="connsiteY15" fmla="*/ 224109 h 954004"/>
              <a:gd name="connsiteX16" fmla="*/ 235824 w 555969"/>
              <a:gd name="connsiteY16" fmla="*/ 209821 h 954004"/>
              <a:gd name="connsiteX17" fmla="*/ 185817 w 555969"/>
              <a:gd name="connsiteY17" fmla="*/ 174103 h 954004"/>
              <a:gd name="connsiteX18" fmla="*/ 164386 w 555969"/>
              <a:gd name="connsiteY18" fmla="*/ 119334 h 954004"/>
              <a:gd name="connsiteX19" fmla="*/ 157243 w 555969"/>
              <a:gd name="connsiteY19" fmla="*/ 47896 h 954004"/>
              <a:gd name="connsiteX20" fmla="*/ 131049 w 555969"/>
              <a:gd name="connsiteY20" fmla="*/ 12178 h 954004"/>
              <a:gd name="connsiteX21" fmla="*/ 69137 w 555969"/>
              <a:gd name="connsiteY21" fmla="*/ 271 h 954004"/>
              <a:gd name="connsiteX22" fmla="*/ 23892 w 555969"/>
              <a:gd name="connsiteY22" fmla="*/ 21702 h 954004"/>
              <a:gd name="connsiteX23" fmla="*/ 80 w 555969"/>
              <a:gd name="connsiteY23" fmla="*/ 69328 h 954004"/>
              <a:gd name="connsiteX24" fmla="*/ 16749 w 555969"/>
              <a:gd name="connsiteY24" fmla="*/ 133621 h 954004"/>
              <a:gd name="connsiteX0" fmla="*/ 347743 w 552010"/>
              <a:gd name="connsiteY0" fmla="*/ 917053 h 954004"/>
              <a:gd name="connsiteX1" fmla="*/ 407274 w 552010"/>
              <a:gd name="connsiteY1" fmla="*/ 950390 h 954004"/>
              <a:gd name="connsiteX2" fmla="*/ 462043 w 552010"/>
              <a:gd name="connsiteY2" fmla="*/ 948009 h 954004"/>
              <a:gd name="connsiteX3" fmla="*/ 473949 w 552010"/>
              <a:gd name="connsiteY3" fmla="*/ 905146 h 954004"/>
              <a:gd name="connsiteX4" fmla="*/ 462043 w 552010"/>
              <a:gd name="connsiteY4" fmla="*/ 843234 h 954004"/>
              <a:gd name="connsiteX5" fmla="*/ 473949 w 552010"/>
              <a:gd name="connsiteY5" fmla="*/ 786084 h 954004"/>
              <a:gd name="connsiteX6" fmla="*/ 523955 w 552010"/>
              <a:gd name="connsiteY6" fmla="*/ 733696 h 954004"/>
              <a:gd name="connsiteX7" fmla="*/ 550149 w 552010"/>
              <a:gd name="connsiteY7" fmla="*/ 686071 h 954004"/>
              <a:gd name="connsiteX8" fmla="*/ 543005 w 552010"/>
              <a:gd name="connsiteY8" fmla="*/ 617015 h 954004"/>
              <a:gd name="connsiteX9" fmla="*/ 488237 w 552010"/>
              <a:gd name="connsiteY9" fmla="*/ 567009 h 954004"/>
              <a:gd name="connsiteX10" fmla="*/ 409655 w 552010"/>
              <a:gd name="connsiteY10" fmla="*/ 526528 h 954004"/>
              <a:gd name="connsiteX11" fmla="*/ 371555 w 552010"/>
              <a:gd name="connsiteY11" fmla="*/ 462234 h 954004"/>
              <a:gd name="connsiteX12" fmla="*/ 390605 w 552010"/>
              <a:gd name="connsiteY12" fmla="*/ 369365 h 954004"/>
              <a:gd name="connsiteX13" fmla="*/ 388224 w 552010"/>
              <a:gd name="connsiteY13" fmla="*/ 302690 h 954004"/>
              <a:gd name="connsiteX14" fmla="*/ 354887 w 552010"/>
              <a:gd name="connsiteY14" fmla="*/ 250303 h 954004"/>
              <a:gd name="connsiteX15" fmla="*/ 295355 w 552010"/>
              <a:gd name="connsiteY15" fmla="*/ 224109 h 954004"/>
              <a:gd name="connsiteX16" fmla="*/ 235824 w 552010"/>
              <a:gd name="connsiteY16" fmla="*/ 209821 h 954004"/>
              <a:gd name="connsiteX17" fmla="*/ 185817 w 552010"/>
              <a:gd name="connsiteY17" fmla="*/ 174103 h 954004"/>
              <a:gd name="connsiteX18" fmla="*/ 164386 w 552010"/>
              <a:gd name="connsiteY18" fmla="*/ 119334 h 954004"/>
              <a:gd name="connsiteX19" fmla="*/ 157243 w 552010"/>
              <a:gd name="connsiteY19" fmla="*/ 47896 h 954004"/>
              <a:gd name="connsiteX20" fmla="*/ 131049 w 552010"/>
              <a:gd name="connsiteY20" fmla="*/ 12178 h 954004"/>
              <a:gd name="connsiteX21" fmla="*/ 69137 w 552010"/>
              <a:gd name="connsiteY21" fmla="*/ 271 h 954004"/>
              <a:gd name="connsiteX22" fmla="*/ 23892 w 552010"/>
              <a:gd name="connsiteY22" fmla="*/ 21702 h 954004"/>
              <a:gd name="connsiteX23" fmla="*/ 80 w 552010"/>
              <a:gd name="connsiteY23" fmla="*/ 69328 h 954004"/>
              <a:gd name="connsiteX24" fmla="*/ 16749 w 552010"/>
              <a:gd name="connsiteY24" fmla="*/ 133621 h 954004"/>
              <a:gd name="connsiteX0" fmla="*/ 347743 w 552010"/>
              <a:gd name="connsiteY0" fmla="*/ 917053 h 952966"/>
              <a:gd name="connsiteX1" fmla="*/ 407274 w 552010"/>
              <a:gd name="connsiteY1" fmla="*/ 950390 h 952966"/>
              <a:gd name="connsiteX2" fmla="*/ 454899 w 552010"/>
              <a:gd name="connsiteY2" fmla="*/ 945628 h 952966"/>
              <a:gd name="connsiteX3" fmla="*/ 473949 w 552010"/>
              <a:gd name="connsiteY3" fmla="*/ 905146 h 952966"/>
              <a:gd name="connsiteX4" fmla="*/ 462043 w 552010"/>
              <a:gd name="connsiteY4" fmla="*/ 843234 h 952966"/>
              <a:gd name="connsiteX5" fmla="*/ 473949 w 552010"/>
              <a:gd name="connsiteY5" fmla="*/ 786084 h 952966"/>
              <a:gd name="connsiteX6" fmla="*/ 523955 w 552010"/>
              <a:gd name="connsiteY6" fmla="*/ 733696 h 952966"/>
              <a:gd name="connsiteX7" fmla="*/ 550149 w 552010"/>
              <a:gd name="connsiteY7" fmla="*/ 686071 h 952966"/>
              <a:gd name="connsiteX8" fmla="*/ 543005 w 552010"/>
              <a:gd name="connsiteY8" fmla="*/ 617015 h 952966"/>
              <a:gd name="connsiteX9" fmla="*/ 488237 w 552010"/>
              <a:gd name="connsiteY9" fmla="*/ 567009 h 952966"/>
              <a:gd name="connsiteX10" fmla="*/ 409655 w 552010"/>
              <a:gd name="connsiteY10" fmla="*/ 526528 h 952966"/>
              <a:gd name="connsiteX11" fmla="*/ 371555 w 552010"/>
              <a:gd name="connsiteY11" fmla="*/ 462234 h 952966"/>
              <a:gd name="connsiteX12" fmla="*/ 390605 w 552010"/>
              <a:gd name="connsiteY12" fmla="*/ 369365 h 952966"/>
              <a:gd name="connsiteX13" fmla="*/ 388224 w 552010"/>
              <a:gd name="connsiteY13" fmla="*/ 302690 h 952966"/>
              <a:gd name="connsiteX14" fmla="*/ 354887 w 552010"/>
              <a:gd name="connsiteY14" fmla="*/ 250303 h 952966"/>
              <a:gd name="connsiteX15" fmla="*/ 295355 w 552010"/>
              <a:gd name="connsiteY15" fmla="*/ 224109 h 952966"/>
              <a:gd name="connsiteX16" fmla="*/ 235824 w 552010"/>
              <a:gd name="connsiteY16" fmla="*/ 209821 h 952966"/>
              <a:gd name="connsiteX17" fmla="*/ 185817 w 552010"/>
              <a:gd name="connsiteY17" fmla="*/ 174103 h 952966"/>
              <a:gd name="connsiteX18" fmla="*/ 164386 w 552010"/>
              <a:gd name="connsiteY18" fmla="*/ 119334 h 952966"/>
              <a:gd name="connsiteX19" fmla="*/ 157243 w 552010"/>
              <a:gd name="connsiteY19" fmla="*/ 47896 h 952966"/>
              <a:gd name="connsiteX20" fmla="*/ 131049 w 552010"/>
              <a:gd name="connsiteY20" fmla="*/ 12178 h 952966"/>
              <a:gd name="connsiteX21" fmla="*/ 69137 w 552010"/>
              <a:gd name="connsiteY21" fmla="*/ 271 h 952966"/>
              <a:gd name="connsiteX22" fmla="*/ 23892 w 552010"/>
              <a:gd name="connsiteY22" fmla="*/ 21702 h 952966"/>
              <a:gd name="connsiteX23" fmla="*/ 80 w 552010"/>
              <a:gd name="connsiteY23" fmla="*/ 69328 h 952966"/>
              <a:gd name="connsiteX24" fmla="*/ 16749 w 552010"/>
              <a:gd name="connsiteY24" fmla="*/ 133621 h 952966"/>
              <a:gd name="connsiteX0" fmla="*/ 347721 w 551988"/>
              <a:gd name="connsiteY0" fmla="*/ 917053 h 952966"/>
              <a:gd name="connsiteX1" fmla="*/ 407252 w 551988"/>
              <a:gd name="connsiteY1" fmla="*/ 950390 h 952966"/>
              <a:gd name="connsiteX2" fmla="*/ 454877 w 551988"/>
              <a:gd name="connsiteY2" fmla="*/ 945628 h 952966"/>
              <a:gd name="connsiteX3" fmla="*/ 473927 w 551988"/>
              <a:gd name="connsiteY3" fmla="*/ 905146 h 952966"/>
              <a:gd name="connsiteX4" fmla="*/ 462021 w 551988"/>
              <a:gd name="connsiteY4" fmla="*/ 843234 h 952966"/>
              <a:gd name="connsiteX5" fmla="*/ 473927 w 551988"/>
              <a:gd name="connsiteY5" fmla="*/ 786084 h 952966"/>
              <a:gd name="connsiteX6" fmla="*/ 523933 w 551988"/>
              <a:gd name="connsiteY6" fmla="*/ 733696 h 952966"/>
              <a:gd name="connsiteX7" fmla="*/ 550127 w 551988"/>
              <a:gd name="connsiteY7" fmla="*/ 686071 h 952966"/>
              <a:gd name="connsiteX8" fmla="*/ 542983 w 551988"/>
              <a:gd name="connsiteY8" fmla="*/ 617015 h 952966"/>
              <a:gd name="connsiteX9" fmla="*/ 488215 w 551988"/>
              <a:gd name="connsiteY9" fmla="*/ 567009 h 952966"/>
              <a:gd name="connsiteX10" fmla="*/ 409633 w 551988"/>
              <a:gd name="connsiteY10" fmla="*/ 526528 h 952966"/>
              <a:gd name="connsiteX11" fmla="*/ 371533 w 551988"/>
              <a:gd name="connsiteY11" fmla="*/ 462234 h 952966"/>
              <a:gd name="connsiteX12" fmla="*/ 390583 w 551988"/>
              <a:gd name="connsiteY12" fmla="*/ 369365 h 952966"/>
              <a:gd name="connsiteX13" fmla="*/ 388202 w 551988"/>
              <a:gd name="connsiteY13" fmla="*/ 302690 h 952966"/>
              <a:gd name="connsiteX14" fmla="*/ 354865 w 551988"/>
              <a:gd name="connsiteY14" fmla="*/ 250303 h 952966"/>
              <a:gd name="connsiteX15" fmla="*/ 295333 w 551988"/>
              <a:gd name="connsiteY15" fmla="*/ 224109 h 952966"/>
              <a:gd name="connsiteX16" fmla="*/ 235802 w 551988"/>
              <a:gd name="connsiteY16" fmla="*/ 209821 h 952966"/>
              <a:gd name="connsiteX17" fmla="*/ 185795 w 551988"/>
              <a:gd name="connsiteY17" fmla="*/ 174103 h 952966"/>
              <a:gd name="connsiteX18" fmla="*/ 164364 w 551988"/>
              <a:gd name="connsiteY18" fmla="*/ 119334 h 952966"/>
              <a:gd name="connsiteX19" fmla="*/ 157221 w 551988"/>
              <a:gd name="connsiteY19" fmla="*/ 47896 h 952966"/>
              <a:gd name="connsiteX20" fmla="*/ 131027 w 551988"/>
              <a:gd name="connsiteY20" fmla="*/ 12178 h 952966"/>
              <a:gd name="connsiteX21" fmla="*/ 69115 w 551988"/>
              <a:gd name="connsiteY21" fmla="*/ 271 h 952966"/>
              <a:gd name="connsiteX22" fmla="*/ 23870 w 551988"/>
              <a:gd name="connsiteY22" fmla="*/ 21702 h 952966"/>
              <a:gd name="connsiteX23" fmla="*/ 58 w 551988"/>
              <a:gd name="connsiteY23" fmla="*/ 69328 h 952966"/>
              <a:gd name="connsiteX24" fmla="*/ 19108 w 551988"/>
              <a:gd name="connsiteY24" fmla="*/ 138384 h 952966"/>
              <a:gd name="connsiteX0" fmla="*/ 342959 w 551988"/>
              <a:gd name="connsiteY0" fmla="*/ 905146 h 953844"/>
              <a:gd name="connsiteX1" fmla="*/ 407252 w 551988"/>
              <a:gd name="connsiteY1" fmla="*/ 950390 h 953844"/>
              <a:gd name="connsiteX2" fmla="*/ 454877 w 551988"/>
              <a:gd name="connsiteY2" fmla="*/ 945628 h 953844"/>
              <a:gd name="connsiteX3" fmla="*/ 473927 w 551988"/>
              <a:gd name="connsiteY3" fmla="*/ 905146 h 953844"/>
              <a:gd name="connsiteX4" fmla="*/ 462021 w 551988"/>
              <a:gd name="connsiteY4" fmla="*/ 843234 h 953844"/>
              <a:gd name="connsiteX5" fmla="*/ 473927 w 551988"/>
              <a:gd name="connsiteY5" fmla="*/ 786084 h 953844"/>
              <a:gd name="connsiteX6" fmla="*/ 523933 w 551988"/>
              <a:gd name="connsiteY6" fmla="*/ 733696 h 953844"/>
              <a:gd name="connsiteX7" fmla="*/ 550127 w 551988"/>
              <a:gd name="connsiteY7" fmla="*/ 686071 h 953844"/>
              <a:gd name="connsiteX8" fmla="*/ 542983 w 551988"/>
              <a:gd name="connsiteY8" fmla="*/ 617015 h 953844"/>
              <a:gd name="connsiteX9" fmla="*/ 488215 w 551988"/>
              <a:gd name="connsiteY9" fmla="*/ 567009 h 953844"/>
              <a:gd name="connsiteX10" fmla="*/ 409633 w 551988"/>
              <a:gd name="connsiteY10" fmla="*/ 526528 h 953844"/>
              <a:gd name="connsiteX11" fmla="*/ 371533 w 551988"/>
              <a:gd name="connsiteY11" fmla="*/ 462234 h 953844"/>
              <a:gd name="connsiteX12" fmla="*/ 390583 w 551988"/>
              <a:gd name="connsiteY12" fmla="*/ 369365 h 953844"/>
              <a:gd name="connsiteX13" fmla="*/ 388202 w 551988"/>
              <a:gd name="connsiteY13" fmla="*/ 302690 h 953844"/>
              <a:gd name="connsiteX14" fmla="*/ 354865 w 551988"/>
              <a:gd name="connsiteY14" fmla="*/ 250303 h 953844"/>
              <a:gd name="connsiteX15" fmla="*/ 295333 w 551988"/>
              <a:gd name="connsiteY15" fmla="*/ 224109 h 953844"/>
              <a:gd name="connsiteX16" fmla="*/ 235802 w 551988"/>
              <a:gd name="connsiteY16" fmla="*/ 209821 h 953844"/>
              <a:gd name="connsiteX17" fmla="*/ 185795 w 551988"/>
              <a:gd name="connsiteY17" fmla="*/ 174103 h 953844"/>
              <a:gd name="connsiteX18" fmla="*/ 164364 w 551988"/>
              <a:gd name="connsiteY18" fmla="*/ 119334 h 953844"/>
              <a:gd name="connsiteX19" fmla="*/ 157221 w 551988"/>
              <a:gd name="connsiteY19" fmla="*/ 47896 h 953844"/>
              <a:gd name="connsiteX20" fmla="*/ 131027 w 551988"/>
              <a:gd name="connsiteY20" fmla="*/ 12178 h 953844"/>
              <a:gd name="connsiteX21" fmla="*/ 69115 w 551988"/>
              <a:gd name="connsiteY21" fmla="*/ 271 h 953844"/>
              <a:gd name="connsiteX22" fmla="*/ 23870 w 551988"/>
              <a:gd name="connsiteY22" fmla="*/ 21702 h 953844"/>
              <a:gd name="connsiteX23" fmla="*/ 58 w 551988"/>
              <a:gd name="connsiteY23" fmla="*/ 69328 h 953844"/>
              <a:gd name="connsiteX24" fmla="*/ 19108 w 551988"/>
              <a:gd name="connsiteY24" fmla="*/ 138384 h 953844"/>
              <a:gd name="connsiteX0" fmla="*/ 335815 w 551988"/>
              <a:gd name="connsiteY0" fmla="*/ 893240 h 954723"/>
              <a:gd name="connsiteX1" fmla="*/ 407252 w 551988"/>
              <a:gd name="connsiteY1" fmla="*/ 950390 h 954723"/>
              <a:gd name="connsiteX2" fmla="*/ 454877 w 551988"/>
              <a:gd name="connsiteY2" fmla="*/ 945628 h 954723"/>
              <a:gd name="connsiteX3" fmla="*/ 473927 w 551988"/>
              <a:gd name="connsiteY3" fmla="*/ 905146 h 954723"/>
              <a:gd name="connsiteX4" fmla="*/ 462021 w 551988"/>
              <a:gd name="connsiteY4" fmla="*/ 843234 h 954723"/>
              <a:gd name="connsiteX5" fmla="*/ 473927 w 551988"/>
              <a:gd name="connsiteY5" fmla="*/ 786084 h 954723"/>
              <a:gd name="connsiteX6" fmla="*/ 523933 w 551988"/>
              <a:gd name="connsiteY6" fmla="*/ 733696 h 954723"/>
              <a:gd name="connsiteX7" fmla="*/ 550127 w 551988"/>
              <a:gd name="connsiteY7" fmla="*/ 686071 h 954723"/>
              <a:gd name="connsiteX8" fmla="*/ 542983 w 551988"/>
              <a:gd name="connsiteY8" fmla="*/ 617015 h 954723"/>
              <a:gd name="connsiteX9" fmla="*/ 488215 w 551988"/>
              <a:gd name="connsiteY9" fmla="*/ 567009 h 954723"/>
              <a:gd name="connsiteX10" fmla="*/ 409633 w 551988"/>
              <a:gd name="connsiteY10" fmla="*/ 526528 h 954723"/>
              <a:gd name="connsiteX11" fmla="*/ 371533 w 551988"/>
              <a:gd name="connsiteY11" fmla="*/ 462234 h 954723"/>
              <a:gd name="connsiteX12" fmla="*/ 390583 w 551988"/>
              <a:gd name="connsiteY12" fmla="*/ 369365 h 954723"/>
              <a:gd name="connsiteX13" fmla="*/ 388202 w 551988"/>
              <a:gd name="connsiteY13" fmla="*/ 302690 h 954723"/>
              <a:gd name="connsiteX14" fmla="*/ 354865 w 551988"/>
              <a:gd name="connsiteY14" fmla="*/ 250303 h 954723"/>
              <a:gd name="connsiteX15" fmla="*/ 295333 w 551988"/>
              <a:gd name="connsiteY15" fmla="*/ 224109 h 954723"/>
              <a:gd name="connsiteX16" fmla="*/ 235802 w 551988"/>
              <a:gd name="connsiteY16" fmla="*/ 209821 h 954723"/>
              <a:gd name="connsiteX17" fmla="*/ 185795 w 551988"/>
              <a:gd name="connsiteY17" fmla="*/ 174103 h 954723"/>
              <a:gd name="connsiteX18" fmla="*/ 164364 w 551988"/>
              <a:gd name="connsiteY18" fmla="*/ 119334 h 954723"/>
              <a:gd name="connsiteX19" fmla="*/ 157221 w 551988"/>
              <a:gd name="connsiteY19" fmla="*/ 47896 h 954723"/>
              <a:gd name="connsiteX20" fmla="*/ 131027 w 551988"/>
              <a:gd name="connsiteY20" fmla="*/ 12178 h 954723"/>
              <a:gd name="connsiteX21" fmla="*/ 69115 w 551988"/>
              <a:gd name="connsiteY21" fmla="*/ 271 h 954723"/>
              <a:gd name="connsiteX22" fmla="*/ 23870 w 551988"/>
              <a:gd name="connsiteY22" fmla="*/ 21702 h 954723"/>
              <a:gd name="connsiteX23" fmla="*/ 58 w 551988"/>
              <a:gd name="connsiteY23" fmla="*/ 69328 h 954723"/>
              <a:gd name="connsiteX24" fmla="*/ 19108 w 551988"/>
              <a:gd name="connsiteY24" fmla="*/ 138384 h 95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1988" h="954723">
                <a:moveTo>
                  <a:pt x="335815" y="893240"/>
                </a:moveTo>
                <a:cubicBezTo>
                  <a:pt x="356055" y="907329"/>
                  <a:pt x="387408" y="941659"/>
                  <a:pt x="407252" y="950390"/>
                </a:cubicBezTo>
                <a:cubicBezTo>
                  <a:pt x="427096" y="959121"/>
                  <a:pt x="443765" y="953169"/>
                  <a:pt x="454877" y="945628"/>
                </a:cubicBezTo>
                <a:cubicBezTo>
                  <a:pt x="465990" y="938087"/>
                  <a:pt x="472736" y="922212"/>
                  <a:pt x="473927" y="905146"/>
                </a:cubicBezTo>
                <a:cubicBezTo>
                  <a:pt x="475118" y="888080"/>
                  <a:pt x="462021" y="863078"/>
                  <a:pt x="462021" y="843234"/>
                </a:cubicBezTo>
                <a:cubicBezTo>
                  <a:pt x="462021" y="823390"/>
                  <a:pt x="463608" y="804340"/>
                  <a:pt x="473927" y="786084"/>
                </a:cubicBezTo>
                <a:cubicBezTo>
                  <a:pt x="484246" y="767828"/>
                  <a:pt x="511233" y="750365"/>
                  <a:pt x="523933" y="733696"/>
                </a:cubicBezTo>
                <a:cubicBezTo>
                  <a:pt x="536633" y="717027"/>
                  <a:pt x="546952" y="705518"/>
                  <a:pt x="550127" y="686071"/>
                </a:cubicBezTo>
                <a:cubicBezTo>
                  <a:pt x="553302" y="666624"/>
                  <a:pt x="553302" y="636859"/>
                  <a:pt x="542983" y="617015"/>
                </a:cubicBezTo>
                <a:cubicBezTo>
                  <a:pt x="532664" y="597171"/>
                  <a:pt x="510440" y="582090"/>
                  <a:pt x="488215" y="567009"/>
                </a:cubicBezTo>
                <a:cubicBezTo>
                  <a:pt x="465990" y="551928"/>
                  <a:pt x="429080" y="543990"/>
                  <a:pt x="409633" y="526528"/>
                </a:cubicBezTo>
                <a:cubicBezTo>
                  <a:pt x="390186" y="509066"/>
                  <a:pt x="374708" y="488428"/>
                  <a:pt x="371533" y="462234"/>
                </a:cubicBezTo>
                <a:cubicBezTo>
                  <a:pt x="368358" y="436040"/>
                  <a:pt x="387805" y="395956"/>
                  <a:pt x="390583" y="369365"/>
                </a:cubicBezTo>
                <a:cubicBezTo>
                  <a:pt x="393361" y="342774"/>
                  <a:pt x="394155" y="322534"/>
                  <a:pt x="388202" y="302690"/>
                </a:cubicBezTo>
                <a:cubicBezTo>
                  <a:pt x="382249" y="282846"/>
                  <a:pt x="370343" y="263400"/>
                  <a:pt x="354865" y="250303"/>
                </a:cubicBezTo>
                <a:cubicBezTo>
                  <a:pt x="339387" y="237206"/>
                  <a:pt x="315177" y="230856"/>
                  <a:pt x="295333" y="224109"/>
                </a:cubicBezTo>
                <a:cubicBezTo>
                  <a:pt x="275489" y="217362"/>
                  <a:pt x="254058" y="218155"/>
                  <a:pt x="235802" y="209821"/>
                </a:cubicBezTo>
                <a:cubicBezTo>
                  <a:pt x="217546" y="201487"/>
                  <a:pt x="197701" y="189184"/>
                  <a:pt x="185795" y="174103"/>
                </a:cubicBezTo>
                <a:cubicBezTo>
                  <a:pt x="173889" y="159022"/>
                  <a:pt x="169126" y="140369"/>
                  <a:pt x="164364" y="119334"/>
                </a:cubicBezTo>
                <a:cubicBezTo>
                  <a:pt x="159602" y="98299"/>
                  <a:pt x="162777" y="65755"/>
                  <a:pt x="157221" y="47896"/>
                </a:cubicBezTo>
                <a:cubicBezTo>
                  <a:pt x="151665" y="30037"/>
                  <a:pt x="145711" y="20116"/>
                  <a:pt x="131027" y="12178"/>
                </a:cubicBezTo>
                <a:cubicBezTo>
                  <a:pt x="116343" y="4241"/>
                  <a:pt x="86974" y="-1316"/>
                  <a:pt x="69115" y="271"/>
                </a:cubicBezTo>
                <a:cubicBezTo>
                  <a:pt x="51256" y="1858"/>
                  <a:pt x="35379" y="10193"/>
                  <a:pt x="23870" y="21702"/>
                </a:cubicBezTo>
                <a:cubicBezTo>
                  <a:pt x="12361" y="33211"/>
                  <a:pt x="852" y="49881"/>
                  <a:pt x="58" y="69328"/>
                </a:cubicBezTo>
                <a:cubicBezTo>
                  <a:pt x="-736" y="88775"/>
                  <a:pt x="6804" y="115961"/>
                  <a:pt x="19108" y="138384"/>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30">
            <a:extLst>
              <a:ext uri="{FF2B5EF4-FFF2-40B4-BE49-F238E27FC236}">
                <a16:creationId xmlns:a16="http://schemas.microsoft.com/office/drawing/2014/main" id="{BE0AC700-64E8-EB88-7354-667D4BCB1F7B}"/>
              </a:ext>
            </a:extLst>
          </p:cNvPr>
          <p:cNvSpPr/>
          <p:nvPr/>
        </p:nvSpPr>
        <p:spPr>
          <a:xfrm>
            <a:off x="8832187" y="4052958"/>
            <a:ext cx="633300" cy="847656"/>
          </a:xfrm>
          <a:custGeom>
            <a:avLst/>
            <a:gdLst>
              <a:gd name="connsiteX0" fmla="*/ 480124 w 637304"/>
              <a:gd name="connsiteY0" fmla="*/ 857781 h 857781"/>
              <a:gd name="connsiteX1" fmla="*/ 561087 w 637304"/>
              <a:gd name="connsiteY1" fmla="*/ 850637 h 857781"/>
              <a:gd name="connsiteX2" fmla="*/ 615856 w 637304"/>
              <a:gd name="connsiteY2" fmla="*/ 824443 h 857781"/>
              <a:gd name="connsiteX3" fmla="*/ 637287 w 637304"/>
              <a:gd name="connsiteY3" fmla="*/ 779199 h 857781"/>
              <a:gd name="connsiteX4" fmla="*/ 618237 w 637304"/>
              <a:gd name="connsiteY4" fmla="*/ 733956 h 857781"/>
              <a:gd name="connsiteX5" fmla="*/ 558706 w 637304"/>
              <a:gd name="connsiteY5" fmla="*/ 688712 h 857781"/>
              <a:gd name="connsiteX6" fmla="*/ 503937 w 637304"/>
              <a:gd name="connsiteY6" fmla="*/ 624418 h 857781"/>
              <a:gd name="connsiteX7" fmla="*/ 520606 w 637304"/>
              <a:gd name="connsiteY7" fmla="*/ 545837 h 857781"/>
              <a:gd name="connsiteX8" fmla="*/ 556324 w 637304"/>
              <a:gd name="connsiteY8" fmla="*/ 467256 h 857781"/>
              <a:gd name="connsiteX9" fmla="*/ 542037 w 637304"/>
              <a:gd name="connsiteY9" fmla="*/ 402962 h 857781"/>
              <a:gd name="connsiteX10" fmla="*/ 487268 w 637304"/>
              <a:gd name="connsiteY10" fmla="*/ 367243 h 857781"/>
              <a:gd name="connsiteX11" fmla="*/ 413449 w 637304"/>
              <a:gd name="connsiteY11" fmla="*/ 343431 h 857781"/>
              <a:gd name="connsiteX12" fmla="*/ 349156 w 637304"/>
              <a:gd name="connsiteY12" fmla="*/ 300568 h 857781"/>
              <a:gd name="connsiteX13" fmla="*/ 332487 w 637304"/>
              <a:gd name="connsiteY13" fmla="*/ 207699 h 857781"/>
              <a:gd name="connsiteX14" fmla="*/ 344393 w 637304"/>
              <a:gd name="connsiteY14" fmla="*/ 143406 h 857781"/>
              <a:gd name="connsiteX15" fmla="*/ 332487 w 637304"/>
              <a:gd name="connsiteY15" fmla="*/ 52918 h 857781"/>
              <a:gd name="connsiteX16" fmla="*/ 282481 w 637304"/>
              <a:gd name="connsiteY16" fmla="*/ 36249 h 857781"/>
              <a:gd name="connsiteX17" fmla="*/ 187231 w 637304"/>
              <a:gd name="connsiteY17" fmla="*/ 41012 h 857781"/>
              <a:gd name="connsiteX18" fmla="*/ 122937 w 637304"/>
              <a:gd name="connsiteY18" fmla="*/ 36249 h 857781"/>
              <a:gd name="connsiteX19" fmla="*/ 65787 w 637304"/>
              <a:gd name="connsiteY19" fmla="*/ 12437 h 857781"/>
              <a:gd name="connsiteX20" fmla="*/ 30068 w 637304"/>
              <a:gd name="connsiteY20" fmla="*/ 531 h 857781"/>
              <a:gd name="connsiteX21" fmla="*/ 1493 w 637304"/>
              <a:gd name="connsiteY21" fmla="*/ 29106 h 857781"/>
              <a:gd name="connsiteX22" fmla="*/ 6256 w 637304"/>
              <a:gd name="connsiteY22" fmla="*/ 95781 h 857781"/>
              <a:gd name="connsiteX23" fmla="*/ 25306 w 637304"/>
              <a:gd name="connsiteY23" fmla="*/ 131499 h 857781"/>
              <a:gd name="connsiteX0" fmla="*/ 475908 w 633088"/>
              <a:gd name="connsiteY0" fmla="*/ 858029 h 858029"/>
              <a:gd name="connsiteX1" fmla="*/ 556871 w 633088"/>
              <a:gd name="connsiteY1" fmla="*/ 850885 h 858029"/>
              <a:gd name="connsiteX2" fmla="*/ 611640 w 633088"/>
              <a:gd name="connsiteY2" fmla="*/ 824691 h 858029"/>
              <a:gd name="connsiteX3" fmla="*/ 633071 w 633088"/>
              <a:gd name="connsiteY3" fmla="*/ 779447 h 858029"/>
              <a:gd name="connsiteX4" fmla="*/ 614021 w 633088"/>
              <a:gd name="connsiteY4" fmla="*/ 734204 h 858029"/>
              <a:gd name="connsiteX5" fmla="*/ 554490 w 633088"/>
              <a:gd name="connsiteY5" fmla="*/ 688960 h 858029"/>
              <a:gd name="connsiteX6" fmla="*/ 499721 w 633088"/>
              <a:gd name="connsiteY6" fmla="*/ 624666 h 858029"/>
              <a:gd name="connsiteX7" fmla="*/ 516390 w 633088"/>
              <a:gd name="connsiteY7" fmla="*/ 546085 h 858029"/>
              <a:gd name="connsiteX8" fmla="*/ 552108 w 633088"/>
              <a:gd name="connsiteY8" fmla="*/ 467504 h 858029"/>
              <a:gd name="connsiteX9" fmla="*/ 537821 w 633088"/>
              <a:gd name="connsiteY9" fmla="*/ 403210 h 858029"/>
              <a:gd name="connsiteX10" fmla="*/ 483052 w 633088"/>
              <a:gd name="connsiteY10" fmla="*/ 367491 h 858029"/>
              <a:gd name="connsiteX11" fmla="*/ 409233 w 633088"/>
              <a:gd name="connsiteY11" fmla="*/ 343679 h 858029"/>
              <a:gd name="connsiteX12" fmla="*/ 344940 w 633088"/>
              <a:gd name="connsiteY12" fmla="*/ 300816 h 858029"/>
              <a:gd name="connsiteX13" fmla="*/ 328271 w 633088"/>
              <a:gd name="connsiteY13" fmla="*/ 207947 h 858029"/>
              <a:gd name="connsiteX14" fmla="*/ 340177 w 633088"/>
              <a:gd name="connsiteY14" fmla="*/ 143654 h 858029"/>
              <a:gd name="connsiteX15" fmla="*/ 328271 w 633088"/>
              <a:gd name="connsiteY15" fmla="*/ 53166 h 858029"/>
              <a:gd name="connsiteX16" fmla="*/ 278265 w 633088"/>
              <a:gd name="connsiteY16" fmla="*/ 36497 h 858029"/>
              <a:gd name="connsiteX17" fmla="*/ 183015 w 633088"/>
              <a:gd name="connsiteY17" fmla="*/ 41260 h 858029"/>
              <a:gd name="connsiteX18" fmla="*/ 118721 w 633088"/>
              <a:gd name="connsiteY18" fmla="*/ 36497 h 858029"/>
              <a:gd name="connsiteX19" fmla="*/ 61571 w 633088"/>
              <a:gd name="connsiteY19" fmla="*/ 12685 h 858029"/>
              <a:gd name="connsiteX20" fmla="*/ 25852 w 633088"/>
              <a:gd name="connsiteY20" fmla="*/ 779 h 858029"/>
              <a:gd name="connsiteX21" fmla="*/ 4421 w 633088"/>
              <a:gd name="connsiteY21" fmla="*/ 34116 h 858029"/>
              <a:gd name="connsiteX22" fmla="*/ 2040 w 633088"/>
              <a:gd name="connsiteY22" fmla="*/ 96029 h 858029"/>
              <a:gd name="connsiteX23" fmla="*/ 21090 w 633088"/>
              <a:gd name="connsiteY23" fmla="*/ 131747 h 858029"/>
              <a:gd name="connsiteX0" fmla="*/ 476010 w 633190"/>
              <a:gd name="connsiteY0" fmla="*/ 851558 h 851558"/>
              <a:gd name="connsiteX1" fmla="*/ 556973 w 633190"/>
              <a:gd name="connsiteY1" fmla="*/ 844414 h 851558"/>
              <a:gd name="connsiteX2" fmla="*/ 611742 w 633190"/>
              <a:gd name="connsiteY2" fmla="*/ 818220 h 851558"/>
              <a:gd name="connsiteX3" fmla="*/ 633173 w 633190"/>
              <a:gd name="connsiteY3" fmla="*/ 772976 h 851558"/>
              <a:gd name="connsiteX4" fmla="*/ 614123 w 633190"/>
              <a:gd name="connsiteY4" fmla="*/ 727733 h 851558"/>
              <a:gd name="connsiteX5" fmla="*/ 554592 w 633190"/>
              <a:gd name="connsiteY5" fmla="*/ 682489 h 851558"/>
              <a:gd name="connsiteX6" fmla="*/ 499823 w 633190"/>
              <a:gd name="connsiteY6" fmla="*/ 618195 h 851558"/>
              <a:gd name="connsiteX7" fmla="*/ 516492 w 633190"/>
              <a:gd name="connsiteY7" fmla="*/ 539614 h 851558"/>
              <a:gd name="connsiteX8" fmla="*/ 552210 w 633190"/>
              <a:gd name="connsiteY8" fmla="*/ 461033 h 851558"/>
              <a:gd name="connsiteX9" fmla="*/ 537923 w 633190"/>
              <a:gd name="connsiteY9" fmla="*/ 396739 h 851558"/>
              <a:gd name="connsiteX10" fmla="*/ 483154 w 633190"/>
              <a:gd name="connsiteY10" fmla="*/ 361020 h 851558"/>
              <a:gd name="connsiteX11" fmla="*/ 409335 w 633190"/>
              <a:gd name="connsiteY11" fmla="*/ 337208 h 851558"/>
              <a:gd name="connsiteX12" fmla="*/ 345042 w 633190"/>
              <a:gd name="connsiteY12" fmla="*/ 294345 h 851558"/>
              <a:gd name="connsiteX13" fmla="*/ 328373 w 633190"/>
              <a:gd name="connsiteY13" fmla="*/ 201476 h 851558"/>
              <a:gd name="connsiteX14" fmla="*/ 340279 w 633190"/>
              <a:gd name="connsiteY14" fmla="*/ 137183 h 851558"/>
              <a:gd name="connsiteX15" fmla="*/ 328373 w 633190"/>
              <a:gd name="connsiteY15" fmla="*/ 46695 h 851558"/>
              <a:gd name="connsiteX16" fmla="*/ 278367 w 633190"/>
              <a:gd name="connsiteY16" fmla="*/ 30026 h 851558"/>
              <a:gd name="connsiteX17" fmla="*/ 183117 w 633190"/>
              <a:gd name="connsiteY17" fmla="*/ 34789 h 851558"/>
              <a:gd name="connsiteX18" fmla="*/ 118823 w 633190"/>
              <a:gd name="connsiteY18" fmla="*/ 30026 h 851558"/>
              <a:gd name="connsiteX19" fmla="*/ 61673 w 633190"/>
              <a:gd name="connsiteY19" fmla="*/ 6214 h 851558"/>
              <a:gd name="connsiteX20" fmla="*/ 28336 w 633190"/>
              <a:gd name="connsiteY20" fmla="*/ 1451 h 851558"/>
              <a:gd name="connsiteX21" fmla="*/ 4523 w 633190"/>
              <a:gd name="connsiteY21" fmla="*/ 27645 h 851558"/>
              <a:gd name="connsiteX22" fmla="*/ 2142 w 633190"/>
              <a:gd name="connsiteY22" fmla="*/ 89558 h 851558"/>
              <a:gd name="connsiteX23" fmla="*/ 21192 w 633190"/>
              <a:gd name="connsiteY23" fmla="*/ 125276 h 851558"/>
              <a:gd name="connsiteX0" fmla="*/ 479925 w 637105"/>
              <a:gd name="connsiteY0" fmla="*/ 851558 h 851558"/>
              <a:gd name="connsiteX1" fmla="*/ 560888 w 637105"/>
              <a:gd name="connsiteY1" fmla="*/ 844414 h 851558"/>
              <a:gd name="connsiteX2" fmla="*/ 615657 w 637105"/>
              <a:gd name="connsiteY2" fmla="*/ 818220 h 851558"/>
              <a:gd name="connsiteX3" fmla="*/ 637088 w 637105"/>
              <a:gd name="connsiteY3" fmla="*/ 772976 h 851558"/>
              <a:gd name="connsiteX4" fmla="*/ 618038 w 637105"/>
              <a:gd name="connsiteY4" fmla="*/ 727733 h 851558"/>
              <a:gd name="connsiteX5" fmla="*/ 558507 w 637105"/>
              <a:gd name="connsiteY5" fmla="*/ 682489 h 851558"/>
              <a:gd name="connsiteX6" fmla="*/ 503738 w 637105"/>
              <a:gd name="connsiteY6" fmla="*/ 618195 h 851558"/>
              <a:gd name="connsiteX7" fmla="*/ 520407 w 637105"/>
              <a:gd name="connsiteY7" fmla="*/ 539614 h 851558"/>
              <a:gd name="connsiteX8" fmla="*/ 556125 w 637105"/>
              <a:gd name="connsiteY8" fmla="*/ 461033 h 851558"/>
              <a:gd name="connsiteX9" fmla="*/ 541838 w 637105"/>
              <a:gd name="connsiteY9" fmla="*/ 396739 h 851558"/>
              <a:gd name="connsiteX10" fmla="*/ 487069 w 637105"/>
              <a:gd name="connsiteY10" fmla="*/ 361020 h 851558"/>
              <a:gd name="connsiteX11" fmla="*/ 413250 w 637105"/>
              <a:gd name="connsiteY11" fmla="*/ 337208 h 851558"/>
              <a:gd name="connsiteX12" fmla="*/ 348957 w 637105"/>
              <a:gd name="connsiteY12" fmla="*/ 294345 h 851558"/>
              <a:gd name="connsiteX13" fmla="*/ 332288 w 637105"/>
              <a:gd name="connsiteY13" fmla="*/ 201476 h 851558"/>
              <a:gd name="connsiteX14" fmla="*/ 344194 w 637105"/>
              <a:gd name="connsiteY14" fmla="*/ 137183 h 851558"/>
              <a:gd name="connsiteX15" fmla="*/ 332288 w 637105"/>
              <a:gd name="connsiteY15" fmla="*/ 46695 h 851558"/>
              <a:gd name="connsiteX16" fmla="*/ 282282 w 637105"/>
              <a:gd name="connsiteY16" fmla="*/ 30026 h 851558"/>
              <a:gd name="connsiteX17" fmla="*/ 187032 w 637105"/>
              <a:gd name="connsiteY17" fmla="*/ 34789 h 851558"/>
              <a:gd name="connsiteX18" fmla="*/ 122738 w 637105"/>
              <a:gd name="connsiteY18" fmla="*/ 30026 h 851558"/>
              <a:gd name="connsiteX19" fmla="*/ 65588 w 637105"/>
              <a:gd name="connsiteY19" fmla="*/ 6214 h 851558"/>
              <a:gd name="connsiteX20" fmla="*/ 32251 w 637105"/>
              <a:gd name="connsiteY20" fmla="*/ 1451 h 851558"/>
              <a:gd name="connsiteX21" fmla="*/ 8438 w 637105"/>
              <a:gd name="connsiteY21" fmla="*/ 27645 h 851558"/>
              <a:gd name="connsiteX22" fmla="*/ 1294 w 637105"/>
              <a:gd name="connsiteY22" fmla="*/ 70508 h 851558"/>
              <a:gd name="connsiteX23" fmla="*/ 25107 w 637105"/>
              <a:gd name="connsiteY23" fmla="*/ 125276 h 851558"/>
              <a:gd name="connsiteX0" fmla="*/ 479974 w 637154"/>
              <a:gd name="connsiteY0" fmla="*/ 847112 h 847112"/>
              <a:gd name="connsiteX1" fmla="*/ 560937 w 637154"/>
              <a:gd name="connsiteY1" fmla="*/ 839968 h 847112"/>
              <a:gd name="connsiteX2" fmla="*/ 615706 w 637154"/>
              <a:gd name="connsiteY2" fmla="*/ 813774 h 847112"/>
              <a:gd name="connsiteX3" fmla="*/ 637137 w 637154"/>
              <a:gd name="connsiteY3" fmla="*/ 768530 h 847112"/>
              <a:gd name="connsiteX4" fmla="*/ 618087 w 637154"/>
              <a:gd name="connsiteY4" fmla="*/ 723287 h 847112"/>
              <a:gd name="connsiteX5" fmla="*/ 558556 w 637154"/>
              <a:gd name="connsiteY5" fmla="*/ 678043 h 847112"/>
              <a:gd name="connsiteX6" fmla="*/ 503787 w 637154"/>
              <a:gd name="connsiteY6" fmla="*/ 613749 h 847112"/>
              <a:gd name="connsiteX7" fmla="*/ 520456 w 637154"/>
              <a:gd name="connsiteY7" fmla="*/ 535168 h 847112"/>
              <a:gd name="connsiteX8" fmla="*/ 556174 w 637154"/>
              <a:gd name="connsiteY8" fmla="*/ 456587 h 847112"/>
              <a:gd name="connsiteX9" fmla="*/ 541887 w 637154"/>
              <a:gd name="connsiteY9" fmla="*/ 392293 h 847112"/>
              <a:gd name="connsiteX10" fmla="*/ 487118 w 637154"/>
              <a:gd name="connsiteY10" fmla="*/ 356574 h 847112"/>
              <a:gd name="connsiteX11" fmla="*/ 413299 w 637154"/>
              <a:gd name="connsiteY11" fmla="*/ 332762 h 847112"/>
              <a:gd name="connsiteX12" fmla="*/ 349006 w 637154"/>
              <a:gd name="connsiteY12" fmla="*/ 289899 h 847112"/>
              <a:gd name="connsiteX13" fmla="*/ 332337 w 637154"/>
              <a:gd name="connsiteY13" fmla="*/ 197030 h 847112"/>
              <a:gd name="connsiteX14" fmla="*/ 344243 w 637154"/>
              <a:gd name="connsiteY14" fmla="*/ 132737 h 847112"/>
              <a:gd name="connsiteX15" fmla="*/ 332337 w 637154"/>
              <a:gd name="connsiteY15" fmla="*/ 42249 h 847112"/>
              <a:gd name="connsiteX16" fmla="*/ 282331 w 637154"/>
              <a:gd name="connsiteY16" fmla="*/ 25580 h 847112"/>
              <a:gd name="connsiteX17" fmla="*/ 187081 w 637154"/>
              <a:gd name="connsiteY17" fmla="*/ 30343 h 847112"/>
              <a:gd name="connsiteX18" fmla="*/ 122787 w 637154"/>
              <a:gd name="connsiteY18" fmla="*/ 25580 h 847112"/>
              <a:gd name="connsiteX19" fmla="*/ 65637 w 637154"/>
              <a:gd name="connsiteY19" fmla="*/ 1768 h 847112"/>
              <a:gd name="connsiteX20" fmla="*/ 34682 w 637154"/>
              <a:gd name="connsiteY20" fmla="*/ 4149 h 847112"/>
              <a:gd name="connsiteX21" fmla="*/ 8487 w 637154"/>
              <a:gd name="connsiteY21" fmla="*/ 23199 h 847112"/>
              <a:gd name="connsiteX22" fmla="*/ 1343 w 637154"/>
              <a:gd name="connsiteY22" fmla="*/ 66062 h 847112"/>
              <a:gd name="connsiteX23" fmla="*/ 25156 w 637154"/>
              <a:gd name="connsiteY23" fmla="*/ 120830 h 847112"/>
              <a:gd name="connsiteX0" fmla="*/ 479974 w 637154"/>
              <a:gd name="connsiteY0" fmla="*/ 847656 h 847656"/>
              <a:gd name="connsiteX1" fmla="*/ 560937 w 637154"/>
              <a:gd name="connsiteY1" fmla="*/ 840512 h 847656"/>
              <a:gd name="connsiteX2" fmla="*/ 615706 w 637154"/>
              <a:gd name="connsiteY2" fmla="*/ 814318 h 847656"/>
              <a:gd name="connsiteX3" fmla="*/ 637137 w 637154"/>
              <a:gd name="connsiteY3" fmla="*/ 769074 h 847656"/>
              <a:gd name="connsiteX4" fmla="*/ 618087 w 637154"/>
              <a:gd name="connsiteY4" fmla="*/ 723831 h 847656"/>
              <a:gd name="connsiteX5" fmla="*/ 558556 w 637154"/>
              <a:gd name="connsiteY5" fmla="*/ 678587 h 847656"/>
              <a:gd name="connsiteX6" fmla="*/ 503787 w 637154"/>
              <a:gd name="connsiteY6" fmla="*/ 614293 h 847656"/>
              <a:gd name="connsiteX7" fmla="*/ 520456 w 637154"/>
              <a:gd name="connsiteY7" fmla="*/ 535712 h 847656"/>
              <a:gd name="connsiteX8" fmla="*/ 556174 w 637154"/>
              <a:gd name="connsiteY8" fmla="*/ 457131 h 847656"/>
              <a:gd name="connsiteX9" fmla="*/ 541887 w 637154"/>
              <a:gd name="connsiteY9" fmla="*/ 392837 h 847656"/>
              <a:gd name="connsiteX10" fmla="*/ 487118 w 637154"/>
              <a:gd name="connsiteY10" fmla="*/ 357118 h 847656"/>
              <a:gd name="connsiteX11" fmla="*/ 413299 w 637154"/>
              <a:gd name="connsiteY11" fmla="*/ 333306 h 847656"/>
              <a:gd name="connsiteX12" fmla="*/ 349006 w 637154"/>
              <a:gd name="connsiteY12" fmla="*/ 290443 h 847656"/>
              <a:gd name="connsiteX13" fmla="*/ 332337 w 637154"/>
              <a:gd name="connsiteY13" fmla="*/ 197574 h 847656"/>
              <a:gd name="connsiteX14" fmla="*/ 344243 w 637154"/>
              <a:gd name="connsiteY14" fmla="*/ 133281 h 847656"/>
              <a:gd name="connsiteX15" fmla="*/ 332337 w 637154"/>
              <a:gd name="connsiteY15" fmla="*/ 42793 h 847656"/>
              <a:gd name="connsiteX16" fmla="*/ 282331 w 637154"/>
              <a:gd name="connsiteY16" fmla="*/ 26124 h 847656"/>
              <a:gd name="connsiteX17" fmla="*/ 187081 w 637154"/>
              <a:gd name="connsiteY17" fmla="*/ 30887 h 847656"/>
              <a:gd name="connsiteX18" fmla="*/ 122787 w 637154"/>
              <a:gd name="connsiteY18" fmla="*/ 26124 h 847656"/>
              <a:gd name="connsiteX19" fmla="*/ 65637 w 637154"/>
              <a:gd name="connsiteY19" fmla="*/ 2312 h 847656"/>
              <a:gd name="connsiteX20" fmla="*/ 34682 w 637154"/>
              <a:gd name="connsiteY20" fmla="*/ 4693 h 847656"/>
              <a:gd name="connsiteX21" fmla="*/ 8487 w 637154"/>
              <a:gd name="connsiteY21" fmla="*/ 35649 h 847656"/>
              <a:gd name="connsiteX22" fmla="*/ 1343 w 637154"/>
              <a:gd name="connsiteY22" fmla="*/ 66606 h 847656"/>
              <a:gd name="connsiteX23" fmla="*/ 25156 w 637154"/>
              <a:gd name="connsiteY23" fmla="*/ 121374 h 847656"/>
              <a:gd name="connsiteX0" fmla="*/ 476118 w 633298"/>
              <a:gd name="connsiteY0" fmla="*/ 847656 h 847656"/>
              <a:gd name="connsiteX1" fmla="*/ 557081 w 633298"/>
              <a:gd name="connsiteY1" fmla="*/ 840512 h 847656"/>
              <a:gd name="connsiteX2" fmla="*/ 611850 w 633298"/>
              <a:gd name="connsiteY2" fmla="*/ 814318 h 847656"/>
              <a:gd name="connsiteX3" fmla="*/ 633281 w 633298"/>
              <a:gd name="connsiteY3" fmla="*/ 769074 h 847656"/>
              <a:gd name="connsiteX4" fmla="*/ 614231 w 633298"/>
              <a:gd name="connsiteY4" fmla="*/ 723831 h 847656"/>
              <a:gd name="connsiteX5" fmla="*/ 554700 w 633298"/>
              <a:gd name="connsiteY5" fmla="*/ 678587 h 847656"/>
              <a:gd name="connsiteX6" fmla="*/ 499931 w 633298"/>
              <a:gd name="connsiteY6" fmla="*/ 614293 h 847656"/>
              <a:gd name="connsiteX7" fmla="*/ 516600 w 633298"/>
              <a:gd name="connsiteY7" fmla="*/ 535712 h 847656"/>
              <a:gd name="connsiteX8" fmla="*/ 552318 w 633298"/>
              <a:gd name="connsiteY8" fmla="*/ 457131 h 847656"/>
              <a:gd name="connsiteX9" fmla="*/ 538031 w 633298"/>
              <a:gd name="connsiteY9" fmla="*/ 392837 h 847656"/>
              <a:gd name="connsiteX10" fmla="*/ 483262 w 633298"/>
              <a:gd name="connsiteY10" fmla="*/ 357118 h 847656"/>
              <a:gd name="connsiteX11" fmla="*/ 409443 w 633298"/>
              <a:gd name="connsiteY11" fmla="*/ 333306 h 847656"/>
              <a:gd name="connsiteX12" fmla="*/ 345150 w 633298"/>
              <a:gd name="connsiteY12" fmla="*/ 290443 h 847656"/>
              <a:gd name="connsiteX13" fmla="*/ 328481 w 633298"/>
              <a:gd name="connsiteY13" fmla="*/ 197574 h 847656"/>
              <a:gd name="connsiteX14" fmla="*/ 340387 w 633298"/>
              <a:gd name="connsiteY14" fmla="*/ 133281 h 847656"/>
              <a:gd name="connsiteX15" fmla="*/ 328481 w 633298"/>
              <a:gd name="connsiteY15" fmla="*/ 42793 h 847656"/>
              <a:gd name="connsiteX16" fmla="*/ 278475 w 633298"/>
              <a:gd name="connsiteY16" fmla="*/ 26124 h 847656"/>
              <a:gd name="connsiteX17" fmla="*/ 183225 w 633298"/>
              <a:gd name="connsiteY17" fmla="*/ 30887 h 847656"/>
              <a:gd name="connsiteX18" fmla="*/ 118931 w 633298"/>
              <a:gd name="connsiteY18" fmla="*/ 26124 h 847656"/>
              <a:gd name="connsiteX19" fmla="*/ 61781 w 633298"/>
              <a:gd name="connsiteY19" fmla="*/ 2312 h 847656"/>
              <a:gd name="connsiteX20" fmla="*/ 30826 w 633298"/>
              <a:gd name="connsiteY20" fmla="*/ 4693 h 847656"/>
              <a:gd name="connsiteX21" fmla="*/ 4631 w 633298"/>
              <a:gd name="connsiteY21" fmla="*/ 35649 h 847656"/>
              <a:gd name="connsiteX22" fmla="*/ 2250 w 633298"/>
              <a:gd name="connsiteY22" fmla="*/ 78513 h 847656"/>
              <a:gd name="connsiteX23" fmla="*/ 21300 w 633298"/>
              <a:gd name="connsiteY23" fmla="*/ 121374 h 847656"/>
              <a:gd name="connsiteX0" fmla="*/ 476118 w 633298"/>
              <a:gd name="connsiteY0" fmla="*/ 847656 h 847656"/>
              <a:gd name="connsiteX1" fmla="*/ 557081 w 633298"/>
              <a:gd name="connsiteY1" fmla="*/ 840512 h 847656"/>
              <a:gd name="connsiteX2" fmla="*/ 611850 w 633298"/>
              <a:gd name="connsiteY2" fmla="*/ 814318 h 847656"/>
              <a:gd name="connsiteX3" fmla="*/ 633281 w 633298"/>
              <a:gd name="connsiteY3" fmla="*/ 769074 h 847656"/>
              <a:gd name="connsiteX4" fmla="*/ 614231 w 633298"/>
              <a:gd name="connsiteY4" fmla="*/ 723831 h 847656"/>
              <a:gd name="connsiteX5" fmla="*/ 554700 w 633298"/>
              <a:gd name="connsiteY5" fmla="*/ 678587 h 847656"/>
              <a:gd name="connsiteX6" fmla="*/ 499931 w 633298"/>
              <a:gd name="connsiteY6" fmla="*/ 614293 h 847656"/>
              <a:gd name="connsiteX7" fmla="*/ 516600 w 633298"/>
              <a:gd name="connsiteY7" fmla="*/ 535712 h 847656"/>
              <a:gd name="connsiteX8" fmla="*/ 552318 w 633298"/>
              <a:gd name="connsiteY8" fmla="*/ 457131 h 847656"/>
              <a:gd name="connsiteX9" fmla="*/ 538031 w 633298"/>
              <a:gd name="connsiteY9" fmla="*/ 392837 h 847656"/>
              <a:gd name="connsiteX10" fmla="*/ 483262 w 633298"/>
              <a:gd name="connsiteY10" fmla="*/ 357118 h 847656"/>
              <a:gd name="connsiteX11" fmla="*/ 409443 w 633298"/>
              <a:gd name="connsiteY11" fmla="*/ 333306 h 847656"/>
              <a:gd name="connsiteX12" fmla="*/ 345150 w 633298"/>
              <a:gd name="connsiteY12" fmla="*/ 290443 h 847656"/>
              <a:gd name="connsiteX13" fmla="*/ 328481 w 633298"/>
              <a:gd name="connsiteY13" fmla="*/ 197574 h 847656"/>
              <a:gd name="connsiteX14" fmla="*/ 340387 w 633298"/>
              <a:gd name="connsiteY14" fmla="*/ 133281 h 847656"/>
              <a:gd name="connsiteX15" fmla="*/ 328481 w 633298"/>
              <a:gd name="connsiteY15" fmla="*/ 42793 h 847656"/>
              <a:gd name="connsiteX16" fmla="*/ 278475 w 633298"/>
              <a:gd name="connsiteY16" fmla="*/ 26124 h 847656"/>
              <a:gd name="connsiteX17" fmla="*/ 185606 w 633298"/>
              <a:gd name="connsiteY17" fmla="*/ 35649 h 847656"/>
              <a:gd name="connsiteX18" fmla="*/ 118931 w 633298"/>
              <a:gd name="connsiteY18" fmla="*/ 26124 h 847656"/>
              <a:gd name="connsiteX19" fmla="*/ 61781 w 633298"/>
              <a:gd name="connsiteY19" fmla="*/ 2312 h 847656"/>
              <a:gd name="connsiteX20" fmla="*/ 30826 w 633298"/>
              <a:gd name="connsiteY20" fmla="*/ 4693 h 847656"/>
              <a:gd name="connsiteX21" fmla="*/ 4631 w 633298"/>
              <a:gd name="connsiteY21" fmla="*/ 35649 h 847656"/>
              <a:gd name="connsiteX22" fmla="*/ 2250 w 633298"/>
              <a:gd name="connsiteY22" fmla="*/ 78513 h 847656"/>
              <a:gd name="connsiteX23" fmla="*/ 21300 w 633298"/>
              <a:gd name="connsiteY23" fmla="*/ 121374 h 847656"/>
              <a:gd name="connsiteX0" fmla="*/ 476118 w 633298"/>
              <a:gd name="connsiteY0" fmla="*/ 847656 h 847656"/>
              <a:gd name="connsiteX1" fmla="*/ 557081 w 633298"/>
              <a:gd name="connsiteY1" fmla="*/ 840512 h 847656"/>
              <a:gd name="connsiteX2" fmla="*/ 611850 w 633298"/>
              <a:gd name="connsiteY2" fmla="*/ 814318 h 847656"/>
              <a:gd name="connsiteX3" fmla="*/ 633281 w 633298"/>
              <a:gd name="connsiteY3" fmla="*/ 769074 h 847656"/>
              <a:gd name="connsiteX4" fmla="*/ 614231 w 633298"/>
              <a:gd name="connsiteY4" fmla="*/ 723831 h 847656"/>
              <a:gd name="connsiteX5" fmla="*/ 554700 w 633298"/>
              <a:gd name="connsiteY5" fmla="*/ 678587 h 847656"/>
              <a:gd name="connsiteX6" fmla="*/ 499931 w 633298"/>
              <a:gd name="connsiteY6" fmla="*/ 614293 h 847656"/>
              <a:gd name="connsiteX7" fmla="*/ 516600 w 633298"/>
              <a:gd name="connsiteY7" fmla="*/ 535712 h 847656"/>
              <a:gd name="connsiteX8" fmla="*/ 552318 w 633298"/>
              <a:gd name="connsiteY8" fmla="*/ 457131 h 847656"/>
              <a:gd name="connsiteX9" fmla="*/ 538031 w 633298"/>
              <a:gd name="connsiteY9" fmla="*/ 392837 h 847656"/>
              <a:gd name="connsiteX10" fmla="*/ 483262 w 633298"/>
              <a:gd name="connsiteY10" fmla="*/ 357118 h 847656"/>
              <a:gd name="connsiteX11" fmla="*/ 409443 w 633298"/>
              <a:gd name="connsiteY11" fmla="*/ 333306 h 847656"/>
              <a:gd name="connsiteX12" fmla="*/ 345150 w 633298"/>
              <a:gd name="connsiteY12" fmla="*/ 290443 h 847656"/>
              <a:gd name="connsiteX13" fmla="*/ 328481 w 633298"/>
              <a:gd name="connsiteY13" fmla="*/ 197574 h 847656"/>
              <a:gd name="connsiteX14" fmla="*/ 347531 w 633298"/>
              <a:gd name="connsiteY14" fmla="*/ 116612 h 847656"/>
              <a:gd name="connsiteX15" fmla="*/ 328481 w 633298"/>
              <a:gd name="connsiteY15" fmla="*/ 42793 h 847656"/>
              <a:gd name="connsiteX16" fmla="*/ 278475 w 633298"/>
              <a:gd name="connsiteY16" fmla="*/ 26124 h 847656"/>
              <a:gd name="connsiteX17" fmla="*/ 185606 w 633298"/>
              <a:gd name="connsiteY17" fmla="*/ 35649 h 847656"/>
              <a:gd name="connsiteX18" fmla="*/ 118931 w 633298"/>
              <a:gd name="connsiteY18" fmla="*/ 26124 h 847656"/>
              <a:gd name="connsiteX19" fmla="*/ 61781 w 633298"/>
              <a:gd name="connsiteY19" fmla="*/ 2312 h 847656"/>
              <a:gd name="connsiteX20" fmla="*/ 30826 w 633298"/>
              <a:gd name="connsiteY20" fmla="*/ 4693 h 847656"/>
              <a:gd name="connsiteX21" fmla="*/ 4631 w 633298"/>
              <a:gd name="connsiteY21" fmla="*/ 35649 h 847656"/>
              <a:gd name="connsiteX22" fmla="*/ 2250 w 633298"/>
              <a:gd name="connsiteY22" fmla="*/ 78513 h 847656"/>
              <a:gd name="connsiteX23" fmla="*/ 21300 w 633298"/>
              <a:gd name="connsiteY23" fmla="*/ 121374 h 847656"/>
              <a:gd name="connsiteX0" fmla="*/ 476118 w 633298"/>
              <a:gd name="connsiteY0" fmla="*/ 847656 h 847656"/>
              <a:gd name="connsiteX1" fmla="*/ 557081 w 633298"/>
              <a:gd name="connsiteY1" fmla="*/ 840512 h 847656"/>
              <a:gd name="connsiteX2" fmla="*/ 611850 w 633298"/>
              <a:gd name="connsiteY2" fmla="*/ 814318 h 847656"/>
              <a:gd name="connsiteX3" fmla="*/ 633281 w 633298"/>
              <a:gd name="connsiteY3" fmla="*/ 769074 h 847656"/>
              <a:gd name="connsiteX4" fmla="*/ 614231 w 633298"/>
              <a:gd name="connsiteY4" fmla="*/ 723831 h 847656"/>
              <a:gd name="connsiteX5" fmla="*/ 554700 w 633298"/>
              <a:gd name="connsiteY5" fmla="*/ 678587 h 847656"/>
              <a:gd name="connsiteX6" fmla="*/ 499931 w 633298"/>
              <a:gd name="connsiteY6" fmla="*/ 614293 h 847656"/>
              <a:gd name="connsiteX7" fmla="*/ 516600 w 633298"/>
              <a:gd name="connsiteY7" fmla="*/ 535712 h 847656"/>
              <a:gd name="connsiteX8" fmla="*/ 552318 w 633298"/>
              <a:gd name="connsiteY8" fmla="*/ 457131 h 847656"/>
              <a:gd name="connsiteX9" fmla="*/ 538031 w 633298"/>
              <a:gd name="connsiteY9" fmla="*/ 392837 h 847656"/>
              <a:gd name="connsiteX10" fmla="*/ 483262 w 633298"/>
              <a:gd name="connsiteY10" fmla="*/ 357118 h 847656"/>
              <a:gd name="connsiteX11" fmla="*/ 409443 w 633298"/>
              <a:gd name="connsiteY11" fmla="*/ 333306 h 847656"/>
              <a:gd name="connsiteX12" fmla="*/ 345150 w 633298"/>
              <a:gd name="connsiteY12" fmla="*/ 290443 h 847656"/>
              <a:gd name="connsiteX13" fmla="*/ 328481 w 633298"/>
              <a:gd name="connsiteY13" fmla="*/ 197574 h 847656"/>
              <a:gd name="connsiteX14" fmla="*/ 347531 w 633298"/>
              <a:gd name="connsiteY14" fmla="*/ 116612 h 847656"/>
              <a:gd name="connsiteX15" fmla="*/ 328481 w 633298"/>
              <a:gd name="connsiteY15" fmla="*/ 47556 h 847656"/>
              <a:gd name="connsiteX16" fmla="*/ 278475 w 633298"/>
              <a:gd name="connsiteY16" fmla="*/ 26124 h 847656"/>
              <a:gd name="connsiteX17" fmla="*/ 185606 w 633298"/>
              <a:gd name="connsiteY17" fmla="*/ 35649 h 847656"/>
              <a:gd name="connsiteX18" fmla="*/ 118931 w 633298"/>
              <a:gd name="connsiteY18" fmla="*/ 26124 h 847656"/>
              <a:gd name="connsiteX19" fmla="*/ 61781 w 633298"/>
              <a:gd name="connsiteY19" fmla="*/ 2312 h 847656"/>
              <a:gd name="connsiteX20" fmla="*/ 30826 w 633298"/>
              <a:gd name="connsiteY20" fmla="*/ 4693 h 847656"/>
              <a:gd name="connsiteX21" fmla="*/ 4631 w 633298"/>
              <a:gd name="connsiteY21" fmla="*/ 35649 h 847656"/>
              <a:gd name="connsiteX22" fmla="*/ 2250 w 633298"/>
              <a:gd name="connsiteY22" fmla="*/ 78513 h 847656"/>
              <a:gd name="connsiteX23" fmla="*/ 21300 w 633298"/>
              <a:gd name="connsiteY23" fmla="*/ 121374 h 847656"/>
              <a:gd name="connsiteX0" fmla="*/ 476118 w 633298"/>
              <a:gd name="connsiteY0" fmla="*/ 847656 h 847656"/>
              <a:gd name="connsiteX1" fmla="*/ 557081 w 633298"/>
              <a:gd name="connsiteY1" fmla="*/ 840512 h 847656"/>
              <a:gd name="connsiteX2" fmla="*/ 611850 w 633298"/>
              <a:gd name="connsiteY2" fmla="*/ 814318 h 847656"/>
              <a:gd name="connsiteX3" fmla="*/ 633281 w 633298"/>
              <a:gd name="connsiteY3" fmla="*/ 769074 h 847656"/>
              <a:gd name="connsiteX4" fmla="*/ 614231 w 633298"/>
              <a:gd name="connsiteY4" fmla="*/ 723831 h 847656"/>
              <a:gd name="connsiteX5" fmla="*/ 554700 w 633298"/>
              <a:gd name="connsiteY5" fmla="*/ 678587 h 847656"/>
              <a:gd name="connsiteX6" fmla="*/ 499931 w 633298"/>
              <a:gd name="connsiteY6" fmla="*/ 614293 h 847656"/>
              <a:gd name="connsiteX7" fmla="*/ 516600 w 633298"/>
              <a:gd name="connsiteY7" fmla="*/ 535712 h 847656"/>
              <a:gd name="connsiteX8" fmla="*/ 552318 w 633298"/>
              <a:gd name="connsiteY8" fmla="*/ 457131 h 847656"/>
              <a:gd name="connsiteX9" fmla="*/ 538031 w 633298"/>
              <a:gd name="connsiteY9" fmla="*/ 392837 h 847656"/>
              <a:gd name="connsiteX10" fmla="*/ 483262 w 633298"/>
              <a:gd name="connsiteY10" fmla="*/ 357118 h 847656"/>
              <a:gd name="connsiteX11" fmla="*/ 409443 w 633298"/>
              <a:gd name="connsiteY11" fmla="*/ 333306 h 847656"/>
              <a:gd name="connsiteX12" fmla="*/ 347531 w 633298"/>
              <a:gd name="connsiteY12" fmla="*/ 288062 h 847656"/>
              <a:gd name="connsiteX13" fmla="*/ 328481 w 633298"/>
              <a:gd name="connsiteY13" fmla="*/ 197574 h 847656"/>
              <a:gd name="connsiteX14" fmla="*/ 347531 w 633298"/>
              <a:gd name="connsiteY14" fmla="*/ 116612 h 847656"/>
              <a:gd name="connsiteX15" fmla="*/ 328481 w 633298"/>
              <a:gd name="connsiteY15" fmla="*/ 47556 h 847656"/>
              <a:gd name="connsiteX16" fmla="*/ 278475 w 633298"/>
              <a:gd name="connsiteY16" fmla="*/ 26124 h 847656"/>
              <a:gd name="connsiteX17" fmla="*/ 185606 w 633298"/>
              <a:gd name="connsiteY17" fmla="*/ 35649 h 847656"/>
              <a:gd name="connsiteX18" fmla="*/ 118931 w 633298"/>
              <a:gd name="connsiteY18" fmla="*/ 26124 h 847656"/>
              <a:gd name="connsiteX19" fmla="*/ 61781 w 633298"/>
              <a:gd name="connsiteY19" fmla="*/ 2312 h 847656"/>
              <a:gd name="connsiteX20" fmla="*/ 30826 w 633298"/>
              <a:gd name="connsiteY20" fmla="*/ 4693 h 847656"/>
              <a:gd name="connsiteX21" fmla="*/ 4631 w 633298"/>
              <a:gd name="connsiteY21" fmla="*/ 35649 h 847656"/>
              <a:gd name="connsiteX22" fmla="*/ 2250 w 633298"/>
              <a:gd name="connsiteY22" fmla="*/ 78513 h 847656"/>
              <a:gd name="connsiteX23" fmla="*/ 21300 w 633298"/>
              <a:gd name="connsiteY23" fmla="*/ 121374 h 847656"/>
              <a:gd name="connsiteX0" fmla="*/ 476118 w 633298"/>
              <a:gd name="connsiteY0" fmla="*/ 847656 h 847656"/>
              <a:gd name="connsiteX1" fmla="*/ 557081 w 633298"/>
              <a:gd name="connsiteY1" fmla="*/ 840512 h 847656"/>
              <a:gd name="connsiteX2" fmla="*/ 611850 w 633298"/>
              <a:gd name="connsiteY2" fmla="*/ 814318 h 847656"/>
              <a:gd name="connsiteX3" fmla="*/ 633281 w 633298"/>
              <a:gd name="connsiteY3" fmla="*/ 769074 h 847656"/>
              <a:gd name="connsiteX4" fmla="*/ 614231 w 633298"/>
              <a:gd name="connsiteY4" fmla="*/ 723831 h 847656"/>
              <a:gd name="connsiteX5" fmla="*/ 554700 w 633298"/>
              <a:gd name="connsiteY5" fmla="*/ 678587 h 847656"/>
              <a:gd name="connsiteX6" fmla="*/ 499931 w 633298"/>
              <a:gd name="connsiteY6" fmla="*/ 614293 h 847656"/>
              <a:gd name="connsiteX7" fmla="*/ 521362 w 633298"/>
              <a:gd name="connsiteY7" fmla="*/ 535712 h 847656"/>
              <a:gd name="connsiteX8" fmla="*/ 552318 w 633298"/>
              <a:gd name="connsiteY8" fmla="*/ 457131 h 847656"/>
              <a:gd name="connsiteX9" fmla="*/ 538031 w 633298"/>
              <a:gd name="connsiteY9" fmla="*/ 392837 h 847656"/>
              <a:gd name="connsiteX10" fmla="*/ 483262 w 633298"/>
              <a:gd name="connsiteY10" fmla="*/ 357118 h 847656"/>
              <a:gd name="connsiteX11" fmla="*/ 409443 w 633298"/>
              <a:gd name="connsiteY11" fmla="*/ 333306 h 847656"/>
              <a:gd name="connsiteX12" fmla="*/ 347531 w 633298"/>
              <a:gd name="connsiteY12" fmla="*/ 288062 h 847656"/>
              <a:gd name="connsiteX13" fmla="*/ 328481 w 633298"/>
              <a:gd name="connsiteY13" fmla="*/ 197574 h 847656"/>
              <a:gd name="connsiteX14" fmla="*/ 347531 w 633298"/>
              <a:gd name="connsiteY14" fmla="*/ 116612 h 847656"/>
              <a:gd name="connsiteX15" fmla="*/ 328481 w 633298"/>
              <a:gd name="connsiteY15" fmla="*/ 47556 h 847656"/>
              <a:gd name="connsiteX16" fmla="*/ 278475 w 633298"/>
              <a:gd name="connsiteY16" fmla="*/ 26124 h 847656"/>
              <a:gd name="connsiteX17" fmla="*/ 185606 w 633298"/>
              <a:gd name="connsiteY17" fmla="*/ 35649 h 847656"/>
              <a:gd name="connsiteX18" fmla="*/ 118931 w 633298"/>
              <a:gd name="connsiteY18" fmla="*/ 26124 h 847656"/>
              <a:gd name="connsiteX19" fmla="*/ 61781 w 633298"/>
              <a:gd name="connsiteY19" fmla="*/ 2312 h 847656"/>
              <a:gd name="connsiteX20" fmla="*/ 30826 w 633298"/>
              <a:gd name="connsiteY20" fmla="*/ 4693 h 847656"/>
              <a:gd name="connsiteX21" fmla="*/ 4631 w 633298"/>
              <a:gd name="connsiteY21" fmla="*/ 35649 h 847656"/>
              <a:gd name="connsiteX22" fmla="*/ 2250 w 633298"/>
              <a:gd name="connsiteY22" fmla="*/ 78513 h 847656"/>
              <a:gd name="connsiteX23" fmla="*/ 21300 w 633298"/>
              <a:gd name="connsiteY23" fmla="*/ 121374 h 847656"/>
              <a:gd name="connsiteX0" fmla="*/ 476118 w 633298"/>
              <a:gd name="connsiteY0" fmla="*/ 847656 h 847656"/>
              <a:gd name="connsiteX1" fmla="*/ 557081 w 633298"/>
              <a:gd name="connsiteY1" fmla="*/ 840512 h 847656"/>
              <a:gd name="connsiteX2" fmla="*/ 611850 w 633298"/>
              <a:gd name="connsiteY2" fmla="*/ 814318 h 847656"/>
              <a:gd name="connsiteX3" fmla="*/ 633281 w 633298"/>
              <a:gd name="connsiteY3" fmla="*/ 769074 h 847656"/>
              <a:gd name="connsiteX4" fmla="*/ 614231 w 633298"/>
              <a:gd name="connsiteY4" fmla="*/ 723831 h 847656"/>
              <a:gd name="connsiteX5" fmla="*/ 554700 w 633298"/>
              <a:gd name="connsiteY5" fmla="*/ 678587 h 847656"/>
              <a:gd name="connsiteX6" fmla="*/ 507074 w 633298"/>
              <a:gd name="connsiteY6" fmla="*/ 611912 h 847656"/>
              <a:gd name="connsiteX7" fmla="*/ 521362 w 633298"/>
              <a:gd name="connsiteY7" fmla="*/ 535712 h 847656"/>
              <a:gd name="connsiteX8" fmla="*/ 552318 w 633298"/>
              <a:gd name="connsiteY8" fmla="*/ 457131 h 847656"/>
              <a:gd name="connsiteX9" fmla="*/ 538031 w 633298"/>
              <a:gd name="connsiteY9" fmla="*/ 392837 h 847656"/>
              <a:gd name="connsiteX10" fmla="*/ 483262 w 633298"/>
              <a:gd name="connsiteY10" fmla="*/ 357118 h 847656"/>
              <a:gd name="connsiteX11" fmla="*/ 409443 w 633298"/>
              <a:gd name="connsiteY11" fmla="*/ 333306 h 847656"/>
              <a:gd name="connsiteX12" fmla="*/ 347531 w 633298"/>
              <a:gd name="connsiteY12" fmla="*/ 288062 h 847656"/>
              <a:gd name="connsiteX13" fmla="*/ 328481 w 633298"/>
              <a:gd name="connsiteY13" fmla="*/ 197574 h 847656"/>
              <a:gd name="connsiteX14" fmla="*/ 347531 w 633298"/>
              <a:gd name="connsiteY14" fmla="*/ 116612 h 847656"/>
              <a:gd name="connsiteX15" fmla="*/ 328481 w 633298"/>
              <a:gd name="connsiteY15" fmla="*/ 47556 h 847656"/>
              <a:gd name="connsiteX16" fmla="*/ 278475 w 633298"/>
              <a:gd name="connsiteY16" fmla="*/ 26124 h 847656"/>
              <a:gd name="connsiteX17" fmla="*/ 185606 w 633298"/>
              <a:gd name="connsiteY17" fmla="*/ 35649 h 847656"/>
              <a:gd name="connsiteX18" fmla="*/ 118931 w 633298"/>
              <a:gd name="connsiteY18" fmla="*/ 26124 h 847656"/>
              <a:gd name="connsiteX19" fmla="*/ 61781 w 633298"/>
              <a:gd name="connsiteY19" fmla="*/ 2312 h 847656"/>
              <a:gd name="connsiteX20" fmla="*/ 30826 w 633298"/>
              <a:gd name="connsiteY20" fmla="*/ 4693 h 847656"/>
              <a:gd name="connsiteX21" fmla="*/ 4631 w 633298"/>
              <a:gd name="connsiteY21" fmla="*/ 35649 h 847656"/>
              <a:gd name="connsiteX22" fmla="*/ 2250 w 633298"/>
              <a:gd name="connsiteY22" fmla="*/ 78513 h 847656"/>
              <a:gd name="connsiteX23" fmla="*/ 21300 w 633298"/>
              <a:gd name="connsiteY23" fmla="*/ 121374 h 847656"/>
              <a:gd name="connsiteX0" fmla="*/ 476118 w 633296"/>
              <a:gd name="connsiteY0" fmla="*/ 847656 h 847656"/>
              <a:gd name="connsiteX1" fmla="*/ 557081 w 633296"/>
              <a:gd name="connsiteY1" fmla="*/ 840512 h 847656"/>
              <a:gd name="connsiteX2" fmla="*/ 611850 w 633296"/>
              <a:gd name="connsiteY2" fmla="*/ 814318 h 847656"/>
              <a:gd name="connsiteX3" fmla="*/ 633281 w 633296"/>
              <a:gd name="connsiteY3" fmla="*/ 769074 h 847656"/>
              <a:gd name="connsiteX4" fmla="*/ 614231 w 633296"/>
              <a:gd name="connsiteY4" fmla="*/ 723831 h 847656"/>
              <a:gd name="connsiteX5" fmla="*/ 559463 w 633296"/>
              <a:gd name="connsiteY5" fmla="*/ 678587 h 847656"/>
              <a:gd name="connsiteX6" fmla="*/ 507074 w 633296"/>
              <a:gd name="connsiteY6" fmla="*/ 611912 h 847656"/>
              <a:gd name="connsiteX7" fmla="*/ 521362 w 633296"/>
              <a:gd name="connsiteY7" fmla="*/ 535712 h 847656"/>
              <a:gd name="connsiteX8" fmla="*/ 552318 w 633296"/>
              <a:gd name="connsiteY8" fmla="*/ 457131 h 847656"/>
              <a:gd name="connsiteX9" fmla="*/ 538031 w 633296"/>
              <a:gd name="connsiteY9" fmla="*/ 392837 h 847656"/>
              <a:gd name="connsiteX10" fmla="*/ 483262 w 633296"/>
              <a:gd name="connsiteY10" fmla="*/ 357118 h 847656"/>
              <a:gd name="connsiteX11" fmla="*/ 409443 w 633296"/>
              <a:gd name="connsiteY11" fmla="*/ 333306 h 847656"/>
              <a:gd name="connsiteX12" fmla="*/ 347531 w 633296"/>
              <a:gd name="connsiteY12" fmla="*/ 288062 h 847656"/>
              <a:gd name="connsiteX13" fmla="*/ 328481 w 633296"/>
              <a:gd name="connsiteY13" fmla="*/ 197574 h 847656"/>
              <a:gd name="connsiteX14" fmla="*/ 347531 w 633296"/>
              <a:gd name="connsiteY14" fmla="*/ 116612 h 847656"/>
              <a:gd name="connsiteX15" fmla="*/ 328481 w 633296"/>
              <a:gd name="connsiteY15" fmla="*/ 47556 h 847656"/>
              <a:gd name="connsiteX16" fmla="*/ 278475 w 633296"/>
              <a:gd name="connsiteY16" fmla="*/ 26124 h 847656"/>
              <a:gd name="connsiteX17" fmla="*/ 185606 w 633296"/>
              <a:gd name="connsiteY17" fmla="*/ 35649 h 847656"/>
              <a:gd name="connsiteX18" fmla="*/ 118931 w 633296"/>
              <a:gd name="connsiteY18" fmla="*/ 26124 h 847656"/>
              <a:gd name="connsiteX19" fmla="*/ 61781 w 633296"/>
              <a:gd name="connsiteY19" fmla="*/ 2312 h 847656"/>
              <a:gd name="connsiteX20" fmla="*/ 30826 w 633296"/>
              <a:gd name="connsiteY20" fmla="*/ 4693 h 847656"/>
              <a:gd name="connsiteX21" fmla="*/ 4631 w 633296"/>
              <a:gd name="connsiteY21" fmla="*/ 35649 h 847656"/>
              <a:gd name="connsiteX22" fmla="*/ 2250 w 633296"/>
              <a:gd name="connsiteY22" fmla="*/ 78513 h 847656"/>
              <a:gd name="connsiteX23" fmla="*/ 21300 w 633296"/>
              <a:gd name="connsiteY23" fmla="*/ 121374 h 847656"/>
              <a:gd name="connsiteX0" fmla="*/ 476118 w 633300"/>
              <a:gd name="connsiteY0" fmla="*/ 847656 h 847656"/>
              <a:gd name="connsiteX1" fmla="*/ 557081 w 633300"/>
              <a:gd name="connsiteY1" fmla="*/ 840512 h 847656"/>
              <a:gd name="connsiteX2" fmla="*/ 611850 w 633300"/>
              <a:gd name="connsiteY2" fmla="*/ 814318 h 847656"/>
              <a:gd name="connsiteX3" fmla="*/ 633281 w 633300"/>
              <a:gd name="connsiteY3" fmla="*/ 769074 h 847656"/>
              <a:gd name="connsiteX4" fmla="*/ 614231 w 633300"/>
              <a:gd name="connsiteY4" fmla="*/ 723831 h 847656"/>
              <a:gd name="connsiteX5" fmla="*/ 549938 w 633300"/>
              <a:gd name="connsiteY5" fmla="*/ 683349 h 847656"/>
              <a:gd name="connsiteX6" fmla="*/ 507074 w 633300"/>
              <a:gd name="connsiteY6" fmla="*/ 611912 h 847656"/>
              <a:gd name="connsiteX7" fmla="*/ 521362 w 633300"/>
              <a:gd name="connsiteY7" fmla="*/ 535712 h 847656"/>
              <a:gd name="connsiteX8" fmla="*/ 552318 w 633300"/>
              <a:gd name="connsiteY8" fmla="*/ 457131 h 847656"/>
              <a:gd name="connsiteX9" fmla="*/ 538031 w 633300"/>
              <a:gd name="connsiteY9" fmla="*/ 392837 h 847656"/>
              <a:gd name="connsiteX10" fmla="*/ 483262 w 633300"/>
              <a:gd name="connsiteY10" fmla="*/ 357118 h 847656"/>
              <a:gd name="connsiteX11" fmla="*/ 409443 w 633300"/>
              <a:gd name="connsiteY11" fmla="*/ 333306 h 847656"/>
              <a:gd name="connsiteX12" fmla="*/ 347531 w 633300"/>
              <a:gd name="connsiteY12" fmla="*/ 288062 h 847656"/>
              <a:gd name="connsiteX13" fmla="*/ 328481 w 633300"/>
              <a:gd name="connsiteY13" fmla="*/ 197574 h 847656"/>
              <a:gd name="connsiteX14" fmla="*/ 347531 w 633300"/>
              <a:gd name="connsiteY14" fmla="*/ 116612 h 847656"/>
              <a:gd name="connsiteX15" fmla="*/ 328481 w 633300"/>
              <a:gd name="connsiteY15" fmla="*/ 47556 h 847656"/>
              <a:gd name="connsiteX16" fmla="*/ 278475 w 633300"/>
              <a:gd name="connsiteY16" fmla="*/ 26124 h 847656"/>
              <a:gd name="connsiteX17" fmla="*/ 185606 w 633300"/>
              <a:gd name="connsiteY17" fmla="*/ 35649 h 847656"/>
              <a:gd name="connsiteX18" fmla="*/ 118931 w 633300"/>
              <a:gd name="connsiteY18" fmla="*/ 26124 h 847656"/>
              <a:gd name="connsiteX19" fmla="*/ 61781 w 633300"/>
              <a:gd name="connsiteY19" fmla="*/ 2312 h 847656"/>
              <a:gd name="connsiteX20" fmla="*/ 30826 w 633300"/>
              <a:gd name="connsiteY20" fmla="*/ 4693 h 847656"/>
              <a:gd name="connsiteX21" fmla="*/ 4631 w 633300"/>
              <a:gd name="connsiteY21" fmla="*/ 35649 h 847656"/>
              <a:gd name="connsiteX22" fmla="*/ 2250 w 633300"/>
              <a:gd name="connsiteY22" fmla="*/ 78513 h 847656"/>
              <a:gd name="connsiteX23" fmla="*/ 21300 w 633300"/>
              <a:gd name="connsiteY23" fmla="*/ 121374 h 847656"/>
              <a:gd name="connsiteX0" fmla="*/ 476118 w 633300"/>
              <a:gd name="connsiteY0" fmla="*/ 847656 h 847656"/>
              <a:gd name="connsiteX1" fmla="*/ 557081 w 633300"/>
              <a:gd name="connsiteY1" fmla="*/ 840512 h 847656"/>
              <a:gd name="connsiteX2" fmla="*/ 611850 w 633300"/>
              <a:gd name="connsiteY2" fmla="*/ 814318 h 847656"/>
              <a:gd name="connsiteX3" fmla="*/ 633281 w 633300"/>
              <a:gd name="connsiteY3" fmla="*/ 769074 h 847656"/>
              <a:gd name="connsiteX4" fmla="*/ 614231 w 633300"/>
              <a:gd name="connsiteY4" fmla="*/ 723831 h 847656"/>
              <a:gd name="connsiteX5" fmla="*/ 549938 w 633300"/>
              <a:gd name="connsiteY5" fmla="*/ 683349 h 847656"/>
              <a:gd name="connsiteX6" fmla="*/ 511836 w 633300"/>
              <a:gd name="connsiteY6" fmla="*/ 609531 h 847656"/>
              <a:gd name="connsiteX7" fmla="*/ 521362 w 633300"/>
              <a:gd name="connsiteY7" fmla="*/ 535712 h 847656"/>
              <a:gd name="connsiteX8" fmla="*/ 552318 w 633300"/>
              <a:gd name="connsiteY8" fmla="*/ 457131 h 847656"/>
              <a:gd name="connsiteX9" fmla="*/ 538031 w 633300"/>
              <a:gd name="connsiteY9" fmla="*/ 392837 h 847656"/>
              <a:gd name="connsiteX10" fmla="*/ 483262 w 633300"/>
              <a:gd name="connsiteY10" fmla="*/ 357118 h 847656"/>
              <a:gd name="connsiteX11" fmla="*/ 409443 w 633300"/>
              <a:gd name="connsiteY11" fmla="*/ 333306 h 847656"/>
              <a:gd name="connsiteX12" fmla="*/ 347531 w 633300"/>
              <a:gd name="connsiteY12" fmla="*/ 288062 h 847656"/>
              <a:gd name="connsiteX13" fmla="*/ 328481 w 633300"/>
              <a:gd name="connsiteY13" fmla="*/ 197574 h 847656"/>
              <a:gd name="connsiteX14" fmla="*/ 347531 w 633300"/>
              <a:gd name="connsiteY14" fmla="*/ 116612 h 847656"/>
              <a:gd name="connsiteX15" fmla="*/ 328481 w 633300"/>
              <a:gd name="connsiteY15" fmla="*/ 47556 h 847656"/>
              <a:gd name="connsiteX16" fmla="*/ 278475 w 633300"/>
              <a:gd name="connsiteY16" fmla="*/ 26124 h 847656"/>
              <a:gd name="connsiteX17" fmla="*/ 185606 w 633300"/>
              <a:gd name="connsiteY17" fmla="*/ 35649 h 847656"/>
              <a:gd name="connsiteX18" fmla="*/ 118931 w 633300"/>
              <a:gd name="connsiteY18" fmla="*/ 26124 h 847656"/>
              <a:gd name="connsiteX19" fmla="*/ 61781 w 633300"/>
              <a:gd name="connsiteY19" fmla="*/ 2312 h 847656"/>
              <a:gd name="connsiteX20" fmla="*/ 30826 w 633300"/>
              <a:gd name="connsiteY20" fmla="*/ 4693 h 847656"/>
              <a:gd name="connsiteX21" fmla="*/ 4631 w 633300"/>
              <a:gd name="connsiteY21" fmla="*/ 35649 h 847656"/>
              <a:gd name="connsiteX22" fmla="*/ 2250 w 633300"/>
              <a:gd name="connsiteY22" fmla="*/ 78513 h 847656"/>
              <a:gd name="connsiteX23" fmla="*/ 21300 w 633300"/>
              <a:gd name="connsiteY23" fmla="*/ 121374 h 847656"/>
              <a:gd name="connsiteX0" fmla="*/ 476118 w 633300"/>
              <a:gd name="connsiteY0" fmla="*/ 847656 h 847656"/>
              <a:gd name="connsiteX1" fmla="*/ 557081 w 633300"/>
              <a:gd name="connsiteY1" fmla="*/ 840512 h 847656"/>
              <a:gd name="connsiteX2" fmla="*/ 611850 w 633300"/>
              <a:gd name="connsiteY2" fmla="*/ 814318 h 847656"/>
              <a:gd name="connsiteX3" fmla="*/ 633281 w 633300"/>
              <a:gd name="connsiteY3" fmla="*/ 769074 h 847656"/>
              <a:gd name="connsiteX4" fmla="*/ 614231 w 633300"/>
              <a:gd name="connsiteY4" fmla="*/ 723831 h 847656"/>
              <a:gd name="connsiteX5" fmla="*/ 549938 w 633300"/>
              <a:gd name="connsiteY5" fmla="*/ 683349 h 847656"/>
              <a:gd name="connsiteX6" fmla="*/ 511836 w 633300"/>
              <a:gd name="connsiteY6" fmla="*/ 609531 h 847656"/>
              <a:gd name="connsiteX7" fmla="*/ 521362 w 633300"/>
              <a:gd name="connsiteY7" fmla="*/ 535712 h 847656"/>
              <a:gd name="connsiteX8" fmla="*/ 552318 w 633300"/>
              <a:gd name="connsiteY8" fmla="*/ 457131 h 847656"/>
              <a:gd name="connsiteX9" fmla="*/ 538031 w 633300"/>
              <a:gd name="connsiteY9" fmla="*/ 392837 h 847656"/>
              <a:gd name="connsiteX10" fmla="*/ 483262 w 633300"/>
              <a:gd name="connsiteY10" fmla="*/ 357118 h 847656"/>
              <a:gd name="connsiteX11" fmla="*/ 409443 w 633300"/>
              <a:gd name="connsiteY11" fmla="*/ 333306 h 847656"/>
              <a:gd name="connsiteX12" fmla="*/ 347531 w 633300"/>
              <a:gd name="connsiteY12" fmla="*/ 288062 h 847656"/>
              <a:gd name="connsiteX13" fmla="*/ 328481 w 633300"/>
              <a:gd name="connsiteY13" fmla="*/ 197574 h 847656"/>
              <a:gd name="connsiteX14" fmla="*/ 347531 w 633300"/>
              <a:gd name="connsiteY14" fmla="*/ 116612 h 847656"/>
              <a:gd name="connsiteX15" fmla="*/ 328481 w 633300"/>
              <a:gd name="connsiteY15" fmla="*/ 47556 h 847656"/>
              <a:gd name="connsiteX16" fmla="*/ 278475 w 633300"/>
              <a:gd name="connsiteY16" fmla="*/ 26124 h 847656"/>
              <a:gd name="connsiteX17" fmla="*/ 185606 w 633300"/>
              <a:gd name="connsiteY17" fmla="*/ 35649 h 847656"/>
              <a:gd name="connsiteX18" fmla="*/ 118931 w 633300"/>
              <a:gd name="connsiteY18" fmla="*/ 26124 h 847656"/>
              <a:gd name="connsiteX19" fmla="*/ 61781 w 633300"/>
              <a:gd name="connsiteY19" fmla="*/ 2312 h 847656"/>
              <a:gd name="connsiteX20" fmla="*/ 30826 w 633300"/>
              <a:gd name="connsiteY20" fmla="*/ 4693 h 847656"/>
              <a:gd name="connsiteX21" fmla="*/ 4631 w 633300"/>
              <a:gd name="connsiteY21" fmla="*/ 35649 h 847656"/>
              <a:gd name="connsiteX22" fmla="*/ 2250 w 633300"/>
              <a:gd name="connsiteY22" fmla="*/ 78513 h 847656"/>
              <a:gd name="connsiteX23" fmla="*/ 21300 w 633300"/>
              <a:gd name="connsiteY23" fmla="*/ 123755 h 847656"/>
              <a:gd name="connsiteX0" fmla="*/ 476118 w 633300"/>
              <a:gd name="connsiteY0" fmla="*/ 847656 h 847656"/>
              <a:gd name="connsiteX1" fmla="*/ 557081 w 633300"/>
              <a:gd name="connsiteY1" fmla="*/ 840512 h 847656"/>
              <a:gd name="connsiteX2" fmla="*/ 611850 w 633300"/>
              <a:gd name="connsiteY2" fmla="*/ 814318 h 847656"/>
              <a:gd name="connsiteX3" fmla="*/ 633281 w 633300"/>
              <a:gd name="connsiteY3" fmla="*/ 769074 h 847656"/>
              <a:gd name="connsiteX4" fmla="*/ 614231 w 633300"/>
              <a:gd name="connsiteY4" fmla="*/ 723831 h 847656"/>
              <a:gd name="connsiteX5" fmla="*/ 549938 w 633300"/>
              <a:gd name="connsiteY5" fmla="*/ 683349 h 847656"/>
              <a:gd name="connsiteX6" fmla="*/ 511836 w 633300"/>
              <a:gd name="connsiteY6" fmla="*/ 609531 h 847656"/>
              <a:gd name="connsiteX7" fmla="*/ 521362 w 633300"/>
              <a:gd name="connsiteY7" fmla="*/ 535712 h 847656"/>
              <a:gd name="connsiteX8" fmla="*/ 552318 w 633300"/>
              <a:gd name="connsiteY8" fmla="*/ 457131 h 847656"/>
              <a:gd name="connsiteX9" fmla="*/ 538031 w 633300"/>
              <a:gd name="connsiteY9" fmla="*/ 392837 h 847656"/>
              <a:gd name="connsiteX10" fmla="*/ 483262 w 633300"/>
              <a:gd name="connsiteY10" fmla="*/ 357118 h 847656"/>
              <a:gd name="connsiteX11" fmla="*/ 409443 w 633300"/>
              <a:gd name="connsiteY11" fmla="*/ 333306 h 847656"/>
              <a:gd name="connsiteX12" fmla="*/ 347531 w 633300"/>
              <a:gd name="connsiteY12" fmla="*/ 288062 h 847656"/>
              <a:gd name="connsiteX13" fmla="*/ 328481 w 633300"/>
              <a:gd name="connsiteY13" fmla="*/ 197574 h 847656"/>
              <a:gd name="connsiteX14" fmla="*/ 347531 w 633300"/>
              <a:gd name="connsiteY14" fmla="*/ 116612 h 847656"/>
              <a:gd name="connsiteX15" fmla="*/ 328481 w 633300"/>
              <a:gd name="connsiteY15" fmla="*/ 47556 h 847656"/>
              <a:gd name="connsiteX16" fmla="*/ 278475 w 633300"/>
              <a:gd name="connsiteY16" fmla="*/ 26124 h 847656"/>
              <a:gd name="connsiteX17" fmla="*/ 185606 w 633300"/>
              <a:gd name="connsiteY17" fmla="*/ 35649 h 847656"/>
              <a:gd name="connsiteX18" fmla="*/ 118931 w 633300"/>
              <a:gd name="connsiteY18" fmla="*/ 26124 h 847656"/>
              <a:gd name="connsiteX19" fmla="*/ 61781 w 633300"/>
              <a:gd name="connsiteY19" fmla="*/ 2312 h 847656"/>
              <a:gd name="connsiteX20" fmla="*/ 30826 w 633300"/>
              <a:gd name="connsiteY20" fmla="*/ 4693 h 847656"/>
              <a:gd name="connsiteX21" fmla="*/ 4631 w 633300"/>
              <a:gd name="connsiteY21" fmla="*/ 35649 h 847656"/>
              <a:gd name="connsiteX22" fmla="*/ 2250 w 633300"/>
              <a:gd name="connsiteY22" fmla="*/ 78513 h 847656"/>
              <a:gd name="connsiteX23" fmla="*/ 23681 w 633300"/>
              <a:gd name="connsiteY23" fmla="*/ 126136 h 847656"/>
              <a:gd name="connsiteX0" fmla="*/ 476118 w 633300"/>
              <a:gd name="connsiteY0" fmla="*/ 847656 h 847656"/>
              <a:gd name="connsiteX1" fmla="*/ 557081 w 633300"/>
              <a:gd name="connsiteY1" fmla="*/ 840512 h 847656"/>
              <a:gd name="connsiteX2" fmla="*/ 611850 w 633300"/>
              <a:gd name="connsiteY2" fmla="*/ 814318 h 847656"/>
              <a:gd name="connsiteX3" fmla="*/ 633281 w 633300"/>
              <a:gd name="connsiteY3" fmla="*/ 769074 h 847656"/>
              <a:gd name="connsiteX4" fmla="*/ 614231 w 633300"/>
              <a:gd name="connsiteY4" fmla="*/ 723831 h 847656"/>
              <a:gd name="connsiteX5" fmla="*/ 549938 w 633300"/>
              <a:gd name="connsiteY5" fmla="*/ 683349 h 847656"/>
              <a:gd name="connsiteX6" fmla="*/ 511836 w 633300"/>
              <a:gd name="connsiteY6" fmla="*/ 609531 h 847656"/>
              <a:gd name="connsiteX7" fmla="*/ 521362 w 633300"/>
              <a:gd name="connsiteY7" fmla="*/ 535712 h 847656"/>
              <a:gd name="connsiteX8" fmla="*/ 552318 w 633300"/>
              <a:gd name="connsiteY8" fmla="*/ 457131 h 847656"/>
              <a:gd name="connsiteX9" fmla="*/ 538031 w 633300"/>
              <a:gd name="connsiteY9" fmla="*/ 392837 h 847656"/>
              <a:gd name="connsiteX10" fmla="*/ 483262 w 633300"/>
              <a:gd name="connsiteY10" fmla="*/ 357118 h 847656"/>
              <a:gd name="connsiteX11" fmla="*/ 409443 w 633300"/>
              <a:gd name="connsiteY11" fmla="*/ 333306 h 847656"/>
              <a:gd name="connsiteX12" fmla="*/ 347531 w 633300"/>
              <a:gd name="connsiteY12" fmla="*/ 288062 h 847656"/>
              <a:gd name="connsiteX13" fmla="*/ 328481 w 633300"/>
              <a:gd name="connsiteY13" fmla="*/ 197574 h 847656"/>
              <a:gd name="connsiteX14" fmla="*/ 347531 w 633300"/>
              <a:gd name="connsiteY14" fmla="*/ 116612 h 847656"/>
              <a:gd name="connsiteX15" fmla="*/ 328481 w 633300"/>
              <a:gd name="connsiteY15" fmla="*/ 47556 h 847656"/>
              <a:gd name="connsiteX16" fmla="*/ 278475 w 633300"/>
              <a:gd name="connsiteY16" fmla="*/ 26124 h 847656"/>
              <a:gd name="connsiteX17" fmla="*/ 185606 w 633300"/>
              <a:gd name="connsiteY17" fmla="*/ 35649 h 847656"/>
              <a:gd name="connsiteX18" fmla="*/ 118931 w 633300"/>
              <a:gd name="connsiteY18" fmla="*/ 26124 h 847656"/>
              <a:gd name="connsiteX19" fmla="*/ 61781 w 633300"/>
              <a:gd name="connsiteY19" fmla="*/ 2312 h 847656"/>
              <a:gd name="connsiteX20" fmla="*/ 30826 w 633300"/>
              <a:gd name="connsiteY20" fmla="*/ 4693 h 847656"/>
              <a:gd name="connsiteX21" fmla="*/ 4631 w 633300"/>
              <a:gd name="connsiteY21" fmla="*/ 35649 h 847656"/>
              <a:gd name="connsiteX22" fmla="*/ 2250 w 633300"/>
              <a:gd name="connsiteY22" fmla="*/ 78513 h 847656"/>
              <a:gd name="connsiteX23" fmla="*/ 18918 w 633300"/>
              <a:gd name="connsiteY23" fmla="*/ 138042 h 84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3300" h="847656">
                <a:moveTo>
                  <a:pt x="476118" y="847656"/>
                </a:moveTo>
                <a:cubicBezTo>
                  <a:pt x="505288" y="846862"/>
                  <a:pt x="534459" y="846068"/>
                  <a:pt x="557081" y="840512"/>
                </a:cubicBezTo>
                <a:cubicBezTo>
                  <a:pt x="579703" y="834956"/>
                  <a:pt x="599150" y="826224"/>
                  <a:pt x="611850" y="814318"/>
                </a:cubicBezTo>
                <a:cubicBezTo>
                  <a:pt x="624550" y="802412"/>
                  <a:pt x="632884" y="784155"/>
                  <a:pt x="633281" y="769074"/>
                </a:cubicBezTo>
                <a:cubicBezTo>
                  <a:pt x="633678" y="753993"/>
                  <a:pt x="628122" y="738119"/>
                  <a:pt x="614231" y="723831"/>
                </a:cubicBezTo>
                <a:cubicBezTo>
                  <a:pt x="600341" y="709544"/>
                  <a:pt x="567004" y="702399"/>
                  <a:pt x="549938" y="683349"/>
                </a:cubicBezTo>
                <a:cubicBezTo>
                  <a:pt x="532872" y="664299"/>
                  <a:pt x="516599" y="634137"/>
                  <a:pt x="511836" y="609531"/>
                </a:cubicBezTo>
                <a:cubicBezTo>
                  <a:pt x="507073" y="584925"/>
                  <a:pt x="514615" y="561112"/>
                  <a:pt x="521362" y="535712"/>
                </a:cubicBezTo>
                <a:cubicBezTo>
                  <a:pt x="528109" y="510312"/>
                  <a:pt x="549540" y="480944"/>
                  <a:pt x="552318" y="457131"/>
                </a:cubicBezTo>
                <a:cubicBezTo>
                  <a:pt x="555096" y="433318"/>
                  <a:pt x="549540" y="409506"/>
                  <a:pt x="538031" y="392837"/>
                </a:cubicBezTo>
                <a:cubicBezTo>
                  <a:pt x="526522" y="376168"/>
                  <a:pt x="504693" y="367040"/>
                  <a:pt x="483262" y="357118"/>
                </a:cubicBezTo>
                <a:cubicBezTo>
                  <a:pt x="461831" y="347196"/>
                  <a:pt x="432065" y="344815"/>
                  <a:pt x="409443" y="333306"/>
                </a:cubicBezTo>
                <a:cubicBezTo>
                  <a:pt x="386821" y="321797"/>
                  <a:pt x="361025" y="310684"/>
                  <a:pt x="347531" y="288062"/>
                </a:cubicBezTo>
                <a:cubicBezTo>
                  <a:pt x="334037" y="265440"/>
                  <a:pt x="328481" y="226149"/>
                  <a:pt x="328481" y="197574"/>
                </a:cubicBezTo>
                <a:cubicBezTo>
                  <a:pt x="328481" y="168999"/>
                  <a:pt x="347531" y="141615"/>
                  <a:pt x="347531" y="116612"/>
                </a:cubicBezTo>
                <a:cubicBezTo>
                  <a:pt x="347531" y="91609"/>
                  <a:pt x="339990" y="62637"/>
                  <a:pt x="328481" y="47556"/>
                </a:cubicBezTo>
                <a:cubicBezTo>
                  <a:pt x="316972" y="32475"/>
                  <a:pt x="302288" y="28109"/>
                  <a:pt x="278475" y="26124"/>
                </a:cubicBezTo>
                <a:cubicBezTo>
                  <a:pt x="254663" y="24140"/>
                  <a:pt x="212197" y="35649"/>
                  <a:pt x="185606" y="35649"/>
                </a:cubicBezTo>
                <a:cubicBezTo>
                  <a:pt x="159015" y="35649"/>
                  <a:pt x="139568" y="31680"/>
                  <a:pt x="118931" y="26124"/>
                </a:cubicBezTo>
                <a:cubicBezTo>
                  <a:pt x="98294" y="20568"/>
                  <a:pt x="76465" y="5884"/>
                  <a:pt x="61781" y="2312"/>
                </a:cubicBezTo>
                <a:cubicBezTo>
                  <a:pt x="47097" y="-1260"/>
                  <a:pt x="40351" y="-863"/>
                  <a:pt x="30826" y="4693"/>
                </a:cubicBezTo>
                <a:cubicBezTo>
                  <a:pt x="21301" y="10249"/>
                  <a:pt x="9394" y="23346"/>
                  <a:pt x="4631" y="35649"/>
                </a:cubicBezTo>
                <a:cubicBezTo>
                  <a:pt x="-132" y="47952"/>
                  <a:pt x="-1719" y="61448"/>
                  <a:pt x="2250" y="78513"/>
                </a:cubicBezTo>
                <a:cubicBezTo>
                  <a:pt x="6219" y="95578"/>
                  <a:pt x="11377" y="128715"/>
                  <a:pt x="18918" y="138042"/>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31">
            <a:extLst>
              <a:ext uri="{FF2B5EF4-FFF2-40B4-BE49-F238E27FC236}">
                <a16:creationId xmlns:a16="http://schemas.microsoft.com/office/drawing/2014/main" id="{81A2930F-C4AC-F7D3-5A25-6FD21BC7A52F}"/>
              </a:ext>
            </a:extLst>
          </p:cNvPr>
          <p:cNvSpPr/>
          <p:nvPr/>
        </p:nvSpPr>
        <p:spPr>
          <a:xfrm>
            <a:off x="9239178" y="3669493"/>
            <a:ext cx="491581" cy="1181890"/>
          </a:xfrm>
          <a:custGeom>
            <a:avLst/>
            <a:gdLst>
              <a:gd name="connsiteX0" fmla="*/ 299867 w 496719"/>
              <a:gd name="connsiteY0" fmla="*/ 19050 h 1179232"/>
              <a:gd name="connsiteX1" fmla="*/ 211761 w 496719"/>
              <a:gd name="connsiteY1" fmla="*/ 0 h 1179232"/>
              <a:gd name="connsiteX2" fmla="*/ 187948 w 496719"/>
              <a:gd name="connsiteY2" fmla="*/ 19050 h 1179232"/>
              <a:gd name="connsiteX3" fmla="*/ 178423 w 496719"/>
              <a:gd name="connsiteY3" fmla="*/ 59531 h 1179232"/>
              <a:gd name="connsiteX4" fmla="*/ 154611 w 496719"/>
              <a:gd name="connsiteY4" fmla="*/ 109537 h 1179232"/>
              <a:gd name="connsiteX5" fmla="*/ 106986 w 496719"/>
              <a:gd name="connsiteY5" fmla="*/ 145256 h 1179232"/>
              <a:gd name="connsiteX6" fmla="*/ 37930 w 496719"/>
              <a:gd name="connsiteY6" fmla="*/ 178593 h 1179232"/>
              <a:gd name="connsiteX7" fmla="*/ 2211 w 496719"/>
              <a:gd name="connsiteY7" fmla="*/ 211931 h 1179232"/>
              <a:gd name="connsiteX8" fmla="*/ 9355 w 496719"/>
              <a:gd name="connsiteY8" fmla="*/ 273843 h 1179232"/>
              <a:gd name="connsiteX9" fmla="*/ 54598 w 496719"/>
              <a:gd name="connsiteY9" fmla="*/ 316706 h 1179232"/>
              <a:gd name="connsiteX10" fmla="*/ 128417 w 496719"/>
              <a:gd name="connsiteY10" fmla="*/ 330993 h 1179232"/>
              <a:gd name="connsiteX11" fmla="*/ 176042 w 496719"/>
              <a:gd name="connsiteY11" fmla="*/ 357187 h 1179232"/>
              <a:gd name="connsiteX12" fmla="*/ 199855 w 496719"/>
              <a:gd name="connsiteY12" fmla="*/ 392906 h 1179232"/>
              <a:gd name="connsiteX13" fmla="*/ 190330 w 496719"/>
              <a:gd name="connsiteY13" fmla="*/ 459581 h 1179232"/>
              <a:gd name="connsiteX14" fmla="*/ 173661 w 496719"/>
              <a:gd name="connsiteY14" fmla="*/ 533400 h 1179232"/>
              <a:gd name="connsiteX15" fmla="*/ 180805 w 496719"/>
              <a:gd name="connsiteY15" fmla="*/ 592931 h 1179232"/>
              <a:gd name="connsiteX16" fmla="*/ 237955 w 496719"/>
              <a:gd name="connsiteY16" fmla="*/ 640556 h 1179232"/>
              <a:gd name="connsiteX17" fmla="*/ 309392 w 496719"/>
              <a:gd name="connsiteY17" fmla="*/ 659606 h 1179232"/>
              <a:gd name="connsiteX18" fmla="*/ 378448 w 496719"/>
              <a:gd name="connsiteY18" fmla="*/ 697706 h 1179232"/>
              <a:gd name="connsiteX19" fmla="*/ 404642 w 496719"/>
              <a:gd name="connsiteY19" fmla="*/ 752475 h 1179232"/>
              <a:gd name="connsiteX20" fmla="*/ 380830 w 496719"/>
              <a:gd name="connsiteY20" fmla="*/ 814387 h 1179232"/>
              <a:gd name="connsiteX21" fmla="*/ 359398 w 496719"/>
              <a:gd name="connsiteY21" fmla="*/ 878681 h 1179232"/>
              <a:gd name="connsiteX22" fmla="*/ 364161 w 496719"/>
              <a:gd name="connsiteY22" fmla="*/ 916781 h 1179232"/>
              <a:gd name="connsiteX23" fmla="*/ 421311 w 496719"/>
              <a:gd name="connsiteY23" fmla="*/ 978693 h 1179232"/>
              <a:gd name="connsiteX24" fmla="*/ 468936 w 496719"/>
              <a:gd name="connsiteY24" fmla="*/ 1012031 h 1179232"/>
              <a:gd name="connsiteX25" fmla="*/ 495130 w 496719"/>
              <a:gd name="connsiteY25" fmla="*/ 1064418 h 1179232"/>
              <a:gd name="connsiteX26" fmla="*/ 487986 w 496719"/>
              <a:gd name="connsiteY26" fmla="*/ 1138237 h 1179232"/>
              <a:gd name="connsiteX27" fmla="*/ 440361 w 496719"/>
              <a:gd name="connsiteY27" fmla="*/ 1173956 h 1179232"/>
              <a:gd name="connsiteX28" fmla="*/ 387973 w 496719"/>
              <a:gd name="connsiteY28" fmla="*/ 1176337 h 1179232"/>
              <a:gd name="connsiteX29" fmla="*/ 342730 w 496719"/>
              <a:gd name="connsiteY29" fmla="*/ 1147762 h 1179232"/>
              <a:gd name="connsiteX30" fmla="*/ 307011 w 496719"/>
              <a:gd name="connsiteY30" fmla="*/ 1102518 h 1179232"/>
              <a:gd name="connsiteX0" fmla="*/ 299867 w 496719"/>
              <a:gd name="connsiteY0" fmla="*/ 21431 h 1181613"/>
              <a:gd name="connsiteX1" fmla="*/ 242718 w 496719"/>
              <a:gd name="connsiteY1" fmla="*/ 0 h 1181613"/>
              <a:gd name="connsiteX2" fmla="*/ 187948 w 496719"/>
              <a:gd name="connsiteY2" fmla="*/ 21431 h 1181613"/>
              <a:gd name="connsiteX3" fmla="*/ 178423 w 496719"/>
              <a:gd name="connsiteY3" fmla="*/ 61912 h 1181613"/>
              <a:gd name="connsiteX4" fmla="*/ 154611 w 496719"/>
              <a:gd name="connsiteY4" fmla="*/ 111918 h 1181613"/>
              <a:gd name="connsiteX5" fmla="*/ 106986 w 496719"/>
              <a:gd name="connsiteY5" fmla="*/ 147637 h 1181613"/>
              <a:gd name="connsiteX6" fmla="*/ 37930 w 496719"/>
              <a:gd name="connsiteY6" fmla="*/ 180974 h 1181613"/>
              <a:gd name="connsiteX7" fmla="*/ 2211 w 496719"/>
              <a:gd name="connsiteY7" fmla="*/ 214312 h 1181613"/>
              <a:gd name="connsiteX8" fmla="*/ 9355 w 496719"/>
              <a:gd name="connsiteY8" fmla="*/ 276224 h 1181613"/>
              <a:gd name="connsiteX9" fmla="*/ 54598 w 496719"/>
              <a:gd name="connsiteY9" fmla="*/ 319087 h 1181613"/>
              <a:gd name="connsiteX10" fmla="*/ 128417 w 496719"/>
              <a:gd name="connsiteY10" fmla="*/ 333374 h 1181613"/>
              <a:gd name="connsiteX11" fmla="*/ 176042 w 496719"/>
              <a:gd name="connsiteY11" fmla="*/ 359568 h 1181613"/>
              <a:gd name="connsiteX12" fmla="*/ 199855 w 496719"/>
              <a:gd name="connsiteY12" fmla="*/ 395287 h 1181613"/>
              <a:gd name="connsiteX13" fmla="*/ 190330 w 496719"/>
              <a:gd name="connsiteY13" fmla="*/ 461962 h 1181613"/>
              <a:gd name="connsiteX14" fmla="*/ 173661 w 496719"/>
              <a:gd name="connsiteY14" fmla="*/ 535781 h 1181613"/>
              <a:gd name="connsiteX15" fmla="*/ 180805 w 496719"/>
              <a:gd name="connsiteY15" fmla="*/ 595312 h 1181613"/>
              <a:gd name="connsiteX16" fmla="*/ 237955 w 496719"/>
              <a:gd name="connsiteY16" fmla="*/ 642937 h 1181613"/>
              <a:gd name="connsiteX17" fmla="*/ 309392 w 496719"/>
              <a:gd name="connsiteY17" fmla="*/ 661987 h 1181613"/>
              <a:gd name="connsiteX18" fmla="*/ 378448 w 496719"/>
              <a:gd name="connsiteY18" fmla="*/ 700087 h 1181613"/>
              <a:gd name="connsiteX19" fmla="*/ 404642 w 496719"/>
              <a:gd name="connsiteY19" fmla="*/ 754856 h 1181613"/>
              <a:gd name="connsiteX20" fmla="*/ 380830 w 496719"/>
              <a:gd name="connsiteY20" fmla="*/ 816768 h 1181613"/>
              <a:gd name="connsiteX21" fmla="*/ 359398 w 496719"/>
              <a:gd name="connsiteY21" fmla="*/ 881062 h 1181613"/>
              <a:gd name="connsiteX22" fmla="*/ 364161 w 496719"/>
              <a:gd name="connsiteY22" fmla="*/ 919162 h 1181613"/>
              <a:gd name="connsiteX23" fmla="*/ 421311 w 496719"/>
              <a:gd name="connsiteY23" fmla="*/ 981074 h 1181613"/>
              <a:gd name="connsiteX24" fmla="*/ 468936 w 496719"/>
              <a:gd name="connsiteY24" fmla="*/ 1014412 h 1181613"/>
              <a:gd name="connsiteX25" fmla="*/ 495130 w 496719"/>
              <a:gd name="connsiteY25" fmla="*/ 1066799 h 1181613"/>
              <a:gd name="connsiteX26" fmla="*/ 487986 w 496719"/>
              <a:gd name="connsiteY26" fmla="*/ 1140618 h 1181613"/>
              <a:gd name="connsiteX27" fmla="*/ 440361 w 496719"/>
              <a:gd name="connsiteY27" fmla="*/ 1176337 h 1181613"/>
              <a:gd name="connsiteX28" fmla="*/ 387973 w 496719"/>
              <a:gd name="connsiteY28" fmla="*/ 1178718 h 1181613"/>
              <a:gd name="connsiteX29" fmla="*/ 342730 w 496719"/>
              <a:gd name="connsiteY29" fmla="*/ 1150143 h 1181613"/>
              <a:gd name="connsiteX30" fmla="*/ 307011 w 496719"/>
              <a:gd name="connsiteY30" fmla="*/ 1104899 h 1181613"/>
              <a:gd name="connsiteX0" fmla="*/ 299867 w 496719"/>
              <a:gd name="connsiteY0" fmla="*/ 21431 h 1181613"/>
              <a:gd name="connsiteX1" fmla="*/ 242718 w 496719"/>
              <a:gd name="connsiteY1" fmla="*/ 0 h 1181613"/>
              <a:gd name="connsiteX2" fmla="*/ 195091 w 496719"/>
              <a:gd name="connsiteY2" fmla="*/ 21431 h 1181613"/>
              <a:gd name="connsiteX3" fmla="*/ 178423 w 496719"/>
              <a:gd name="connsiteY3" fmla="*/ 61912 h 1181613"/>
              <a:gd name="connsiteX4" fmla="*/ 154611 w 496719"/>
              <a:gd name="connsiteY4" fmla="*/ 111918 h 1181613"/>
              <a:gd name="connsiteX5" fmla="*/ 106986 w 496719"/>
              <a:gd name="connsiteY5" fmla="*/ 147637 h 1181613"/>
              <a:gd name="connsiteX6" fmla="*/ 37930 w 496719"/>
              <a:gd name="connsiteY6" fmla="*/ 180974 h 1181613"/>
              <a:gd name="connsiteX7" fmla="*/ 2211 w 496719"/>
              <a:gd name="connsiteY7" fmla="*/ 214312 h 1181613"/>
              <a:gd name="connsiteX8" fmla="*/ 9355 w 496719"/>
              <a:gd name="connsiteY8" fmla="*/ 276224 h 1181613"/>
              <a:gd name="connsiteX9" fmla="*/ 54598 w 496719"/>
              <a:gd name="connsiteY9" fmla="*/ 319087 h 1181613"/>
              <a:gd name="connsiteX10" fmla="*/ 128417 w 496719"/>
              <a:gd name="connsiteY10" fmla="*/ 333374 h 1181613"/>
              <a:gd name="connsiteX11" fmla="*/ 176042 w 496719"/>
              <a:gd name="connsiteY11" fmla="*/ 359568 h 1181613"/>
              <a:gd name="connsiteX12" fmla="*/ 199855 w 496719"/>
              <a:gd name="connsiteY12" fmla="*/ 395287 h 1181613"/>
              <a:gd name="connsiteX13" fmla="*/ 190330 w 496719"/>
              <a:gd name="connsiteY13" fmla="*/ 461962 h 1181613"/>
              <a:gd name="connsiteX14" fmla="*/ 173661 w 496719"/>
              <a:gd name="connsiteY14" fmla="*/ 535781 h 1181613"/>
              <a:gd name="connsiteX15" fmla="*/ 180805 w 496719"/>
              <a:gd name="connsiteY15" fmla="*/ 595312 h 1181613"/>
              <a:gd name="connsiteX16" fmla="*/ 237955 w 496719"/>
              <a:gd name="connsiteY16" fmla="*/ 642937 h 1181613"/>
              <a:gd name="connsiteX17" fmla="*/ 309392 w 496719"/>
              <a:gd name="connsiteY17" fmla="*/ 661987 h 1181613"/>
              <a:gd name="connsiteX18" fmla="*/ 378448 w 496719"/>
              <a:gd name="connsiteY18" fmla="*/ 700087 h 1181613"/>
              <a:gd name="connsiteX19" fmla="*/ 404642 w 496719"/>
              <a:gd name="connsiteY19" fmla="*/ 754856 h 1181613"/>
              <a:gd name="connsiteX20" fmla="*/ 380830 w 496719"/>
              <a:gd name="connsiteY20" fmla="*/ 816768 h 1181613"/>
              <a:gd name="connsiteX21" fmla="*/ 359398 w 496719"/>
              <a:gd name="connsiteY21" fmla="*/ 881062 h 1181613"/>
              <a:gd name="connsiteX22" fmla="*/ 364161 w 496719"/>
              <a:gd name="connsiteY22" fmla="*/ 919162 h 1181613"/>
              <a:gd name="connsiteX23" fmla="*/ 421311 w 496719"/>
              <a:gd name="connsiteY23" fmla="*/ 981074 h 1181613"/>
              <a:gd name="connsiteX24" fmla="*/ 468936 w 496719"/>
              <a:gd name="connsiteY24" fmla="*/ 1014412 h 1181613"/>
              <a:gd name="connsiteX25" fmla="*/ 495130 w 496719"/>
              <a:gd name="connsiteY25" fmla="*/ 1066799 h 1181613"/>
              <a:gd name="connsiteX26" fmla="*/ 487986 w 496719"/>
              <a:gd name="connsiteY26" fmla="*/ 1140618 h 1181613"/>
              <a:gd name="connsiteX27" fmla="*/ 440361 w 496719"/>
              <a:gd name="connsiteY27" fmla="*/ 1176337 h 1181613"/>
              <a:gd name="connsiteX28" fmla="*/ 387973 w 496719"/>
              <a:gd name="connsiteY28" fmla="*/ 1178718 h 1181613"/>
              <a:gd name="connsiteX29" fmla="*/ 342730 w 496719"/>
              <a:gd name="connsiteY29" fmla="*/ 1150143 h 1181613"/>
              <a:gd name="connsiteX30" fmla="*/ 307011 w 496719"/>
              <a:gd name="connsiteY30" fmla="*/ 1104899 h 1181613"/>
              <a:gd name="connsiteX0" fmla="*/ 299867 w 496719"/>
              <a:gd name="connsiteY0" fmla="*/ 21431 h 1181613"/>
              <a:gd name="connsiteX1" fmla="*/ 249861 w 496719"/>
              <a:gd name="connsiteY1" fmla="*/ 0 h 1181613"/>
              <a:gd name="connsiteX2" fmla="*/ 195091 w 496719"/>
              <a:gd name="connsiteY2" fmla="*/ 21431 h 1181613"/>
              <a:gd name="connsiteX3" fmla="*/ 178423 w 496719"/>
              <a:gd name="connsiteY3" fmla="*/ 61912 h 1181613"/>
              <a:gd name="connsiteX4" fmla="*/ 154611 w 496719"/>
              <a:gd name="connsiteY4" fmla="*/ 111918 h 1181613"/>
              <a:gd name="connsiteX5" fmla="*/ 106986 w 496719"/>
              <a:gd name="connsiteY5" fmla="*/ 147637 h 1181613"/>
              <a:gd name="connsiteX6" fmla="*/ 37930 w 496719"/>
              <a:gd name="connsiteY6" fmla="*/ 180974 h 1181613"/>
              <a:gd name="connsiteX7" fmla="*/ 2211 w 496719"/>
              <a:gd name="connsiteY7" fmla="*/ 214312 h 1181613"/>
              <a:gd name="connsiteX8" fmla="*/ 9355 w 496719"/>
              <a:gd name="connsiteY8" fmla="*/ 276224 h 1181613"/>
              <a:gd name="connsiteX9" fmla="*/ 54598 w 496719"/>
              <a:gd name="connsiteY9" fmla="*/ 319087 h 1181613"/>
              <a:gd name="connsiteX10" fmla="*/ 128417 w 496719"/>
              <a:gd name="connsiteY10" fmla="*/ 333374 h 1181613"/>
              <a:gd name="connsiteX11" fmla="*/ 176042 w 496719"/>
              <a:gd name="connsiteY11" fmla="*/ 359568 h 1181613"/>
              <a:gd name="connsiteX12" fmla="*/ 199855 w 496719"/>
              <a:gd name="connsiteY12" fmla="*/ 395287 h 1181613"/>
              <a:gd name="connsiteX13" fmla="*/ 190330 w 496719"/>
              <a:gd name="connsiteY13" fmla="*/ 461962 h 1181613"/>
              <a:gd name="connsiteX14" fmla="*/ 173661 w 496719"/>
              <a:gd name="connsiteY14" fmla="*/ 535781 h 1181613"/>
              <a:gd name="connsiteX15" fmla="*/ 180805 w 496719"/>
              <a:gd name="connsiteY15" fmla="*/ 595312 h 1181613"/>
              <a:gd name="connsiteX16" fmla="*/ 237955 w 496719"/>
              <a:gd name="connsiteY16" fmla="*/ 642937 h 1181613"/>
              <a:gd name="connsiteX17" fmla="*/ 309392 w 496719"/>
              <a:gd name="connsiteY17" fmla="*/ 661987 h 1181613"/>
              <a:gd name="connsiteX18" fmla="*/ 378448 w 496719"/>
              <a:gd name="connsiteY18" fmla="*/ 700087 h 1181613"/>
              <a:gd name="connsiteX19" fmla="*/ 404642 w 496719"/>
              <a:gd name="connsiteY19" fmla="*/ 754856 h 1181613"/>
              <a:gd name="connsiteX20" fmla="*/ 380830 w 496719"/>
              <a:gd name="connsiteY20" fmla="*/ 816768 h 1181613"/>
              <a:gd name="connsiteX21" fmla="*/ 359398 w 496719"/>
              <a:gd name="connsiteY21" fmla="*/ 881062 h 1181613"/>
              <a:gd name="connsiteX22" fmla="*/ 364161 w 496719"/>
              <a:gd name="connsiteY22" fmla="*/ 919162 h 1181613"/>
              <a:gd name="connsiteX23" fmla="*/ 421311 w 496719"/>
              <a:gd name="connsiteY23" fmla="*/ 981074 h 1181613"/>
              <a:gd name="connsiteX24" fmla="*/ 468936 w 496719"/>
              <a:gd name="connsiteY24" fmla="*/ 1014412 h 1181613"/>
              <a:gd name="connsiteX25" fmla="*/ 495130 w 496719"/>
              <a:gd name="connsiteY25" fmla="*/ 1066799 h 1181613"/>
              <a:gd name="connsiteX26" fmla="*/ 487986 w 496719"/>
              <a:gd name="connsiteY26" fmla="*/ 1140618 h 1181613"/>
              <a:gd name="connsiteX27" fmla="*/ 440361 w 496719"/>
              <a:gd name="connsiteY27" fmla="*/ 1176337 h 1181613"/>
              <a:gd name="connsiteX28" fmla="*/ 387973 w 496719"/>
              <a:gd name="connsiteY28" fmla="*/ 1178718 h 1181613"/>
              <a:gd name="connsiteX29" fmla="*/ 342730 w 496719"/>
              <a:gd name="connsiteY29" fmla="*/ 1150143 h 1181613"/>
              <a:gd name="connsiteX30" fmla="*/ 307011 w 496719"/>
              <a:gd name="connsiteY30" fmla="*/ 1104899 h 1181613"/>
              <a:gd name="connsiteX0" fmla="*/ 299867 w 496719"/>
              <a:gd name="connsiteY0" fmla="*/ 21443 h 1181625"/>
              <a:gd name="connsiteX1" fmla="*/ 249861 w 496719"/>
              <a:gd name="connsiteY1" fmla="*/ 12 h 1181625"/>
              <a:gd name="connsiteX2" fmla="*/ 202235 w 496719"/>
              <a:gd name="connsiteY2" fmla="*/ 19062 h 1181625"/>
              <a:gd name="connsiteX3" fmla="*/ 178423 w 496719"/>
              <a:gd name="connsiteY3" fmla="*/ 61924 h 1181625"/>
              <a:gd name="connsiteX4" fmla="*/ 154611 w 496719"/>
              <a:gd name="connsiteY4" fmla="*/ 111930 h 1181625"/>
              <a:gd name="connsiteX5" fmla="*/ 106986 w 496719"/>
              <a:gd name="connsiteY5" fmla="*/ 147649 h 1181625"/>
              <a:gd name="connsiteX6" fmla="*/ 37930 w 496719"/>
              <a:gd name="connsiteY6" fmla="*/ 180986 h 1181625"/>
              <a:gd name="connsiteX7" fmla="*/ 2211 w 496719"/>
              <a:gd name="connsiteY7" fmla="*/ 214324 h 1181625"/>
              <a:gd name="connsiteX8" fmla="*/ 9355 w 496719"/>
              <a:gd name="connsiteY8" fmla="*/ 276236 h 1181625"/>
              <a:gd name="connsiteX9" fmla="*/ 54598 w 496719"/>
              <a:gd name="connsiteY9" fmla="*/ 319099 h 1181625"/>
              <a:gd name="connsiteX10" fmla="*/ 128417 w 496719"/>
              <a:gd name="connsiteY10" fmla="*/ 333386 h 1181625"/>
              <a:gd name="connsiteX11" fmla="*/ 176042 w 496719"/>
              <a:gd name="connsiteY11" fmla="*/ 359580 h 1181625"/>
              <a:gd name="connsiteX12" fmla="*/ 199855 w 496719"/>
              <a:gd name="connsiteY12" fmla="*/ 395299 h 1181625"/>
              <a:gd name="connsiteX13" fmla="*/ 190330 w 496719"/>
              <a:gd name="connsiteY13" fmla="*/ 461974 h 1181625"/>
              <a:gd name="connsiteX14" fmla="*/ 173661 w 496719"/>
              <a:gd name="connsiteY14" fmla="*/ 535793 h 1181625"/>
              <a:gd name="connsiteX15" fmla="*/ 180805 w 496719"/>
              <a:gd name="connsiteY15" fmla="*/ 595324 h 1181625"/>
              <a:gd name="connsiteX16" fmla="*/ 237955 w 496719"/>
              <a:gd name="connsiteY16" fmla="*/ 642949 h 1181625"/>
              <a:gd name="connsiteX17" fmla="*/ 309392 w 496719"/>
              <a:gd name="connsiteY17" fmla="*/ 661999 h 1181625"/>
              <a:gd name="connsiteX18" fmla="*/ 378448 w 496719"/>
              <a:gd name="connsiteY18" fmla="*/ 700099 h 1181625"/>
              <a:gd name="connsiteX19" fmla="*/ 404642 w 496719"/>
              <a:gd name="connsiteY19" fmla="*/ 754868 h 1181625"/>
              <a:gd name="connsiteX20" fmla="*/ 380830 w 496719"/>
              <a:gd name="connsiteY20" fmla="*/ 816780 h 1181625"/>
              <a:gd name="connsiteX21" fmla="*/ 359398 w 496719"/>
              <a:gd name="connsiteY21" fmla="*/ 881074 h 1181625"/>
              <a:gd name="connsiteX22" fmla="*/ 364161 w 496719"/>
              <a:gd name="connsiteY22" fmla="*/ 919174 h 1181625"/>
              <a:gd name="connsiteX23" fmla="*/ 421311 w 496719"/>
              <a:gd name="connsiteY23" fmla="*/ 981086 h 1181625"/>
              <a:gd name="connsiteX24" fmla="*/ 468936 w 496719"/>
              <a:gd name="connsiteY24" fmla="*/ 1014424 h 1181625"/>
              <a:gd name="connsiteX25" fmla="*/ 495130 w 496719"/>
              <a:gd name="connsiteY25" fmla="*/ 1066811 h 1181625"/>
              <a:gd name="connsiteX26" fmla="*/ 487986 w 496719"/>
              <a:gd name="connsiteY26" fmla="*/ 1140630 h 1181625"/>
              <a:gd name="connsiteX27" fmla="*/ 440361 w 496719"/>
              <a:gd name="connsiteY27" fmla="*/ 1176349 h 1181625"/>
              <a:gd name="connsiteX28" fmla="*/ 387973 w 496719"/>
              <a:gd name="connsiteY28" fmla="*/ 1178730 h 1181625"/>
              <a:gd name="connsiteX29" fmla="*/ 342730 w 496719"/>
              <a:gd name="connsiteY29" fmla="*/ 1150155 h 1181625"/>
              <a:gd name="connsiteX30" fmla="*/ 307011 w 496719"/>
              <a:gd name="connsiteY30" fmla="*/ 1104911 h 1181625"/>
              <a:gd name="connsiteX0" fmla="*/ 302248 w 496719"/>
              <a:gd name="connsiteY0" fmla="*/ 16683 h 1181627"/>
              <a:gd name="connsiteX1" fmla="*/ 249861 w 496719"/>
              <a:gd name="connsiteY1" fmla="*/ 14 h 1181627"/>
              <a:gd name="connsiteX2" fmla="*/ 202235 w 496719"/>
              <a:gd name="connsiteY2" fmla="*/ 19064 h 1181627"/>
              <a:gd name="connsiteX3" fmla="*/ 178423 w 496719"/>
              <a:gd name="connsiteY3" fmla="*/ 61926 h 1181627"/>
              <a:gd name="connsiteX4" fmla="*/ 154611 w 496719"/>
              <a:gd name="connsiteY4" fmla="*/ 111932 h 1181627"/>
              <a:gd name="connsiteX5" fmla="*/ 106986 w 496719"/>
              <a:gd name="connsiteY5" fmla="*/ 147651 h 1181627"/>
              <a:gd name="connsiteX6" fmla="*/ 37930 w 496719"/>
              <a:gd name="connsiteY6" fmla="*/ 180988 h 1181627"/>
              <a:gd name="connsiteX7" fmla="*/ 2211 w 496719"/>
              <a:gd name="connsiteY7" fmla="*/ 214326 h 1181627"/>
              <a:gd name="connsiteX8" fmla="*/ 9355 w 496719"/>
              <a:gd name="connsiteY8" fmla="*/ 276238 h 1181627"/>
              <a:gd name="connsiteX9" fmla="*/ 54598 w 496719"/>
              <a:gd name="connsiteY9" fmla="*/ 319101 h 1181627"/>
              <a:gd name="connsiteX10" fmla="*/ 128417 w 496719"/>
              <a:gd name="connsiteY10" fmla="*/ 333388 h 1181627"/>
              <a:gd name="connsiteX11" fmla="*/ 176042 w 496719"/>
              <a:gd name="connsiteY11" fmla="*/ 359582 h 1181627"/>
              <a:gd name="connsiteX12" fmla="*/ 199855 w 496719"/>
              <a:gd name="connsiteY12" fmla="*/ 395301 h 1181627"/>
              <a:gd name="connsiteX13" fmla="*/ 190330 w 496719"/>
              <a:gd name="connsiteY13" fmla="*/ 461976 h 1181627"/>
              <a:gd name="connsiteX14" fmla="*/ 173661 w 496719"/>
              <a:gd name="connsiteY14" fmla="*/ 535795 h 1181627"/>
              <a:gd name="connsiteX15" fmla="*/ 180805 w 496719"/>
              <a:gd name="connsiteY15" fmla="*/ 595326 h 1181627"/>
              <a:gd name="connsiteX16" fmla="*/ 237955 w 496719"/>
              <a:gd name="connsiteY16" fmla="*/ 642951 h 1181627"/>
              <a:gd name="connsiteX17" fmla="*/ 309392 w 496719"/>
              <a:gd name="connsiteY17" fmla="*/ 662001 h 1181627"/>
              <a:gd name="connsiteX18" fmla="*/ 378448 w 496719"/>
              <a:gd name="connsiteY18" fmla="*/ 700101 h 1181627"/>
              <a:gd name="connsiteX19" fmla="*/ 404642 w 496719"/>
              <a:gd name="connsiteY19" fmla="*/ 754870 h 1181627"/>
              <a:gd name="connsiteX20" fmla="*/ 380830 w 496719"/>
              <a:gd name="connsiteY20" fmla="*/ 816782 h 1181627"/>
              <a:gd name="connsiteX21" fmla="*/ 359398 w 496719"/>
              <a:gd name="connsiteY21" fmla="*/ 881076 h 1181627"/>
              <a:gd name="connsiteX22" fmla="*/ 364161 w 496719"/>
              <a:gd name="connsiteY22" fmla="*/ 919176 h 1181627"/>
              <a:gd name="connsiteX23" fmla="*/ 421311 w 496719"/>
              <a:gd name="connsiteY23" fmla="*/ 981088 h 1181627"/>
              <a:gd name="connsiteX24" fmla="*/ 468936 w 496719"/>
              <a:gd name="connsiteY24" fmla="*/ 1014426 h 1181627"/>
              <a:gd name="connsiteX25" fmla="*/ 495130 w 496719"/>
              <a:gd name="connsiteY25" fmla="*/ 1066813 h 1181627"/>
              <a:gd name="connsiteX26" fmla="*/ 487986 w 496719"/>
              <a:gd name="connsiteY26" fmla="*/ 1140632 h 1181627"/>
              <a:gd name="connsiteX27" fmla="*/ 440361 w 496719"/>
              <a:gd name="connsiteY27" fmla="*/ 1176351 h 1181627"/>
              <a:gd name="connsiteX28" fmla="*/ 387973 w 496719"/>
              <a:gd name="connsiteY28" fmla="*/ 1178732 h 1181627"/>
              <a:gd name="connsiteX29" fmla="*/ 342730 w 496719"/>
              <a:gd name="connsiteY29" fmla="*/ 1150157 h 1181627"/>
              <a:gd name="connsiteX30" fmla="*/ 307011 w 496719"/>
              <a:gd name="connsiteY30" fmla="*/ 1104913 h 1181627"/>
              <a:gd name="connsiteX0" fmla="*/ 297564 w 492035"/>
              <a:gd name="connsiteY0" fmla="*/ 16683 h 1181627"/>
              <a:gd name="connsiteX1" fmla="*/ 245177 w 492035"/>
              <a:gd name="connsiteY1" fmla="*/ 14 h 1181627"/>
              <a:gd name="connsiteX2" fmla="*/ 197551 w 492035"/>
              <a:gd name="connsiteY2" fmla="*/ 19064 h 1181627"/>
              <a:gd name="connsiteX3" fmla="*/ 173739 w 492035"/>
              <a:gd name="connsiteY3" fmla="*/ 61926 h 1181627"/>
              <a:gd name="connsiteX4" fmla="*/ 149927 w 492035"/>
              <a:gd name="connsiteY4" fmla="*/ 111932 h 1181627"/>
              <a:gd name="connsiteX5" fmla="*/ 102302 w 492035"/>
              <a:gd name="connsiteY5" fmla="*/ 147651 h 1181627"/>
              <a:gd name="connsiteX6" fmla="*/ 33246 w 492035"/>
              <a:gd name="connsiteY6" fmla="*/ 180988 h 1181627"/>
              <a:gd name="connsiteX7" fmla="*/ 4671 w 492035"/>
              <a:gd name="connsiteY7" fmla="*/ 219088 h 1181627"/>
              <a:gd name="connsiteX8" fmla="*/ 4671 w 492035"/>
              <a:gd name="connsiteY8" fmla="*/ 276238 h 1181627"/>
              <a:gd name="connsiteX9" fmla="*/ 49914 w 492035"/>
              <a:gd name="connsiteY9" fmla="*/ 319101 h 1181627"/>
              <a:gd name="connsiteX10" fmla="*/ 123733 w 492035"/>
              <a:gd name="connsiteY10" fmla="*/ 333388 h 1181627"/>
              <a:gd name="connsiteX11" fmla="*/ 171358 w 492035"/>
              <a:gd name="connsiteY11" fmla="*/ 359582 h 1181627"/>
              <a:gd name="connsiteX12" fmla="*/ 195171 w 492035"/>
              <a:gd name="connsiteY12" fmla="*/ 395301 h 1181627"/>
              <a:gd name="connsiteX13" fmla="*/ 185646 w 492035"/>
              <a:gd name="connsiteY13" fmla="*/ 461976 h 1181627"/>
              <a:gd name="connsiteX14" fmla="*/ 168977 w 492035"/>
              <a:gd name="connsiteY14" fmla="*/ 535795 h 1181627"/>
              <a:gd name="connsiteX15" fmla="*/ 176121 w 492035"/>
              <a:gd name="connsiteY15" fmla="*/ 595326 h 1181627"/>
              <a:gd name="connsiteX16" fmla="*/ 233271 w 492035"/>
              <a:gd name="connsiteY16" fmla="*/ 642951 h 1181627"/>
              <a:gd name="connsiteX17" fmla="*/ 304708 w 492035"/>
              <a:gd name="connsiteY17" fmla="*/ 662001 h 1181627"/>
              <a:gd name="connsiteX18" fmla="*/ 373764 w 492035"/>
              <a:gd name="connsiteY18" fmla="*/ 700101 h 1181627"/>
              <a:gd name="connsiteX19" fmla="*/ 399958 w 492035"/>
              <a:gd name="connsiteY19" fmla="*/ 754870 h 1181627"/>
              <a:gd name="connsiteX20" fmla="*/ 376146 w 492035"/>
              <a:gd name="connsiteY20" fmla="*/ 816782 h 1181627"/>
              <a:gd name="connsiteX21" fmla="*/ 354714 w 492035"/>
              <a:gd name="connsiteY21" fmla="*/ 881076 h 1181627"/>
              <a:gd name="connsiteX22" fmla="*/ 359477 w 492035"/>
              <a:gd name="connsiteY22" fmla="*/ 919176 h 1181627"/>
              <a:gd name="connsiteX23" fmla="*/ 416627 w 492035"/>
              <a:gd name="connsiteY23" fmla="*/ 981088 h 1181627"/>
              <a:gd name="connsiteX24" fmla="*/ 464252 w 492035"/>
              <a:gd name="connsiteY24" fmla="*/ 1014426 h 1181627"/>
              <a:gd name="connsiteX25" fmla="*/ 490446 w 492035"/>
              <a:gd name="connsiteY25" fmla="*/ 1066813 h 1181627"/>
              <a:gd name="connsiteX26" fmla="*/ 483302 w 492035"/>
              <a:gd name="connsiteY26" fmla="*/ 1140632 h 1181627"/>
              <a:gd name="connsiteX27" fmla="*/ 435677 w 492035"/>
              <a:gd name="connsiteY27" fmla="*/ 1176351 h 1181627"/>
              <a:gd name="connsiteX28" fmla="*/ 383289 w 492035"/>
              <a:gd name="connsiteY28" fmla="*/ 1178732 h 1181627"/>
              <a:gd name="connsiteX29" fmla="*/ 338046 w 492035"/>
              <a:gd name="connsiteY29" fmla="*/ 1150157 h 1181627"/>
              <a:gd name="connsiteX30" fmla="*/ 302327 w 492035"/>
              <a:gd name="connsiteY30" fmla="*/ 1104913 h 1181627"/>
              <a:gd name="connsiteX0" fmla="*/ 297727 w 492198"/>
              <a:gd name="connsiteY0" fmla="*/ 16683 h 1181627"/>
              <a:gd name="connsiteX1" fmla="*/ 245340 w 492198"/>
              <a:gd name="connsiteY1" fmla="*/ 14 h 1181627"/>
              <a:gd name="connsiteX2" fmla="*/ 197714 w 492198"/>
              <a:gd name="connsiteY2" fmla="*/ 19064 h 1181627"/>
              <a:gd name="connsiteX3" fmla="*/ 173902 w 492198"/>
              <a:gd name="connsiteY3" fmla="*/ 61926 h 1181627"/>
              <a:gd name="connsiteX4" fmla="*/ 150090 w 492198"/>
              <a:gd name="connsiteY4" fmla="*/ 111932 h 1181627"/>
              <a:gd name="connsiteX5" fmla="*/ 102465 w 492198"/>
              <a:gd name="connsiteY5" fmla="*/ 147651 h 1181627"/>
              <a:gd name="connsiteX6" fmla="*/ 33409 w 492198"/>
              <a:gd name="connsiteY6" fmla="*/ 180988 h 1181627"/>
              <a:gd name="connsiteX7" fmla="*/ 4834 w 492198"/>
              <a:gd name="connsiteY7" fmla="*/ 219088 h 1181627"/>
              <a:gd name="connsiteX8" fmla="*/ 4834 w 492198"/>
              <a:gd name="connsiteY8" fmla="*/ 276238 h 1181627"/>
              <a:gd name="connsiteX9" fmla="*/ 52458 w 492198"/>
              <a:gd name="connsiteY9" fmla="*/ 316720 h 1181627"/>
              <a:gd name="connsiteX10" fmla="*/ 123896 w 492198"/>
              <a:gd name="connsiteY10" fmla="*/ 333388 h 1181627"/>
              <a:gd name="connsiteX11" fmla="*/ 171521 w 492198"/>
              <a:gd name="connsiteY11" fmla="*/ 359582 h 1181627"/>
              <a:gd name="connsiteX12" fmla="*/ 195334 w 492198"/>
              <a:gd name="connsiteY12" fmla="*/ 395301 h 1181627"/>
              <a:gd name="connsiteX13" fmla="*/ 185809 w 492198"/>
              <a:gd name="connsiteY13" fmla="*/ 461976 h 1181627"/>
              <a:gd name="connsiteX14" fmla="*/ 169140 w 492198"/>
              <a:gd name="connsiteY14" fmla="*/ 535795 h 1181627"/>
              <a:gd name="connsiteX15" fmla="*/ 176284 w 492198"/>
              <a:gd name="connsiteY15" fmla="*/ 595326 h 1181627"/>
              <a:gd name="connsiteX16" fmla="*/ 233434 w 492198"/>
              <a:gd name="connsiteY16" fmla="*/ 642951 h 1181627"/>
              <a:gd name="connsiteX17" fmla="*/ 304871 w 492198"/>
              <a:gd name="connsiteY17" fmla="*/ 662001 h 1181627"/>
              <a:gd name="connsiteX18" fmla="*/ 373927 w 492198"/>
              <a:gd name="connsiteY18" fmla="*/ 700101 h 1181627"/>
              <a:gd name="connsiteX19" fmla="*/ 400121 w 492198"/>
              <a:gd name="connsiteY19" fmla="*/ 754870 h 1181627"/>
              <a:gd name="connsiteX20" fmla="*/ 376309 w 492198"/>
              <a:gd name="connsiteY20" fmla="*/ 816782 h 1181627"/>
              <a:gd name="connsiteX21" fmla="*/ 354877 w 492198"/>
              <a:gd name="connsiteY21" fmla="*/ 881076 h 1181627"/>
              <a:gd name="connsiteX22" fmla="*/ 359640 w 492198"/>
              <a:gd name="connsiteY22" fmla="*/ 919176 h 1181627"/>
              <a:gd name="connsiteX23" fmla="*/ 416790 w 492198"/>
              <a:gd name="connsiteY23" fmla="*/ 981088 h 1181627"/>
              <a:gd name="connsiteX24" fmla="*/ 464415 w 492198"/>
              <a:gd name="connsiteY24" fmla="*/ 1014426 h 1181627"/>
              <a:gd name="connsiteX25" fmla="*/ 490609 w 492198"/>
              <a:gd name="connsiteY25" fmla="*/ 1066813 h 1181627"/>
              <a:gd name="connsiteX26" fmla="*/ 483465 w 492198"/>
              <a:gd name="connsiteY26" fmla="*/ 1140632 h 1181627"/>
              <a:gd name="connsiteX27" fmla="*/ 435840 w 492198"/>
              <a:gd name="connsiteY27" fmla="*/ 1176351 h 1181627"/>
              <a:gd name="connsiteX28" fmla="*/ 383452 w 492198"/>
              <a:gd name="connsiteY28" fmla="*/ 1178732 h 1181627"/>
              <a:gd name="connsiteX29" fmla="*/ 338209 w 492198"/>
              <a:gd name="connsiteY29" fmla="*/ 1150157 h 1181627"/>
              <a:gd name="connsiteX30" fmla="*/ 302490 w 492198"/>
              <a:gd name="connsiteY30" fmla="*/ 1104913 h 1181627"/>
              <a:gd name="connsiteX0" fmla="*/ 297727 w 492198"/>
              <a:gd name="connsiteY0" fmla="*/ 16683 h 1181627"/>
              <a:gd name="connsiteX1" fmla="*/ 245340 w 492198"/>
              <a:gd name="connsiteY1" fmla="*/ 14 h 1181627"/>
              <a:gd name="connsiteX2" fmla="*/ 197714 w 492198"/>
              <a:gd name="connsiteY2" fmla="*/ 19064 h 1181627"/>
              <a:gd name="connsiteX3" fmla="*/ 173902 w 492198"/>
              <a:gd name="connsiteY3" fmla="*/ 61926 h 1181627"/>
              <a:gd name="connsiteX4" fmla="*/ 150090 w 492198"/>
              <a:gd name="connsiteY4" fmla="*/ 111932 h 1181627"/>
              <a:gd name="connsiteX5" fmla="*/ 102465 w 492198"/>
              <a:gd name="connsiteY5" fmla="*/ 147651 h 1181627"/>
              <a:gd name="connsiteX6" fmla="*/ 33409 w 492198"/>
              <a:gd name="connsiteY6" fmla="*/ 180988 h 1181627"/>
              <a:gd name="connsiteX7" fmla="*/ 4834 w 492198"/>
              <a:gd name="connsiteY7" fmla="*/ 228613 h 1181627"/>
              <a:gd name="connsiteX8" fmla="*/ 4834 w 492198"/>
              <a:gd name="connsiteY8" fmla="*/ 276238 h 1181627"/>
              <a:gd name="connsiteX9" fmla="*/ 52458 w 492198"/>
              <a:gd name="connsiteY9" fmla="*/ 316720 h 1181627"/>
              <a:gd name="connsiteX10" fmla="*/ 123896 w 492198"/>
              <a:gd name="connsiteY10" fmla="*/ 333388 h 1181627"/>
              <a:gd name="connsiteX11" fmla="*/ 171521 w 492198"/>
              <a:gd name="connsiteY11" fmla="*/ 359582 h 1181627"/>
              <a:gd name="connsiteX12" fmla="*/ 195334 w 492198"/>
              <a:gd name="connsiteY12" fmla="*/ 395301 h 1181627"/>
              <a:gd name="connsiteX13" fmla="*/ 185809 w 492198"/>
              <a:gd name="connsiteY13" fmla="*/ 461976 h 1181627"/>
              <a:gd name="connsiteX14" fmla="*/ 169140 w 492198"/>
              <a:gd name="connsiteY14" fmla="*/ 535795 h 1181627"/>
              <a:gd name="connsiteX15" fmla="*/ 176284 w 492198"/>
              <a:gd name="connsiteY15" fmla="*/ 595326 h 1181627"/>
              <a:gd name="connsiteX16" fmla="*/ 233434 w 492198"/>
              <a:gd name="connsiteY16" fmla="*/ 642951 h 1181627"/>
              <a:gd name="connsiteX17" fmla="*/ 304871 w 492198"/>
              <a:gd name="connsiteY17" fmla="*/ 662001 h 1181627"/>
              <a:gd name="connsiteX18" fmla="*/ 373927 w 492198"/>
              <a:gd name="connsiteY18" fmla="*/ 700101 h 1181627"/>
              <a:gd name="connsiteX19" fmla="*/ 400121 w 492198"/>
              <a:gd name="connsiteY19" fmla="*/ 754870 h 1181627"/>
              <a:gd name="connsiteX20" fmla="*/ 376309 w 492198"/>
              <a:gd name="connsiteY20" fmla="*/ 816782 h 1181627"/>
              <a:gd name="connsiteX21" fmla="*/ 354877 w 492198"/>
              <a:gd name="connsiteY21" fmla="*/ 881076 h 1181627"/>
              <a:gd name="connsiteX22" fmla="*/ 359640 w 492198"/>
              <a:gd name="connsiteY22" fmla="*/ 919176 h 1181627"/>
              <a:gd name="connsiteX23" fmla="*/ 416790 w 492198"/>
              <a:gd name="connsiteY23" fmla="*/ 981088 h 1181627"/>
              <a:gd name="connsiteX24" fmla="*/ 464415 w 492198"/>
              <a:gd name="connsiteY24" fmla="*/ 1014426 h 1181627"/>
              <a:gd name="connsiteX25" fmla="*/ 490609 w 492198"/>
              <a:gd name="connsiteY25" fmla="*/ 1066813 h 1181627"/>
              <a:gd name="connsiteX26" fmla="*/ 483465 w 492198"/>
              <a:gd name="connsiteY26" fmla="*/ 1140632 h 1181627"/>
              <a:gd name="connsiteX27" fmla="*/ 435840 w 492198"/>
              <a:gd name="connsiteY27" fmla="*/ 1176351 h 1181627"/>
              <a:gd name="connsiteX28" fmla="*/ 383452 w 492198"/>
              <a:gd name="connsiteY28" fmla="*/ 1178732 h 1181627"/>
              <a:gd name="connsiteX29" fmla="*/ 338209 w 492198"/>
              <a:gd name="connsiteY29" fmla="*/ 1150157 h 1181627"/>
              <a:gd name="connsiteX30" fmla="*/ 302490 w 492198"/>
              <a:gd name="connsiteY30" fmla="*/ 1104913 h 1181627"/>
              <a:gd name="connsiteX0" fmla="*/ 297727 w 492198"/>
              <a:gd name="connsiteY0" fmla="*/ 16683 h 1181627"/>
              <a:gd name="connsiteX1" fmla="*/ 245340 w 492198"/>
              <a:gd name="connsiteY1" fmla="*/ 14 h 1181627"/>
              <a:gd name="connsiteX2" fmla="*/ 197714 w 492198"/>
              <a:gd name="connsiteY2" fmla="*/ 19064 h 1181627"/>
              <a:gd name="connsiteX3" fmla="*/ 173902 w 492198"/>
              <a:gd name="connsiteY3" fmla="*/ 61926 h 1181627"/>
              <a:gd name="connsiteX4" fmla="*/ 150090 w 492198"/>
              <a:gd name="connsiteY4" fmla="*/ 111932 h 1181627"/>
              <a:gd name="connsiteX5" fmla="*/ 102465 w 492198"/>
              <a:gd name="connsiteY5" fmla="*/ 147651 h 1181627"/>
              <a:gd name="connsiteX6" fmla="*/ 33409 w 492198"/>
              <a:gd name="connsiteY6" fmla="*/ 180988 h 1181627"/>
              <a:gd name="connsiteX7" fmla="*/ 4834 w 492198"/>
              <a:gd name="connsiteY7" fmla="*/ 228613 h 1181627"/>
              <a:gd name="connsiteX8" fmla="*/ 4834 w 492198"/>
              <a:gd name="connsiteY8" fmla="*/ 276238 h 1181627"/>
              <a:gd name="connsiteX9" fmla="*/ 52458 w 492198"/>
              <a:gd name="connsiteY9" fmla="*/ 316720 h 1181627"/>
              <a:gd name="connsiteX10" fmla="*/ 123896 w 492198"/>
              <a:gd name="connsiteY10" fmla="*/ 333388 h 1181627"/>
              <a:gd name="connsiteX11" fmla="*/ 171521 w 492198"/>
              <a:gd name="connsiteY11" fmla="*/ 359582 h 1181627"/>
              <a:gd name="connsiteX12" fmla="*/ 190571 w 492198"/>
              <a:gd name="connsiteY12" fmla="*/ 407207 h 1181627"/>
              <a:gd name="connsiteX13" fmla="*/ 185809 w 492198"/>
              <a:gd name="connsiteY13" fmla="*/ 461976 h 1181627"/>
              <a:gd name="connsiteX14" fmla="*/ 169140 w 492198"/>
              <a:gd name="connsiteY14" fmla="*/ 535795 h 1181627"/>
              <a:gd name="connsiteX15" fmla="*/ 176284 w 492198"/>
              <a:gd name="connsiteY15" fmla="*/ 595326 h 1181627"/>
              <a:gd name="connsiteX16" fmla="*/ 233434 w 492198"/>
              <a:gd name="connsiteY16" fmla="*/ 642951 h 1181627"/>
              <a:gd name="connsiteX17" fmla="*/ 304871 w 492198"/>
              <a:gd name="connsiteY17" fmla="*/ 662001 h 1181627"/>
              <a:gd name="connsiteX18" fmla="*/ 373927 w 492198"/>
              <a:gd name="connsiteY18" fmla="*/ 700101 h 1181627"/>
              <a:gd name="connsiteX19" fmla="*/ 400121 w 492198"/>
              <a:gd name="connsiteY19" fmla="*/ 754870 h 1181627"/>
              <a:gd name="connsiteX20" fmla="*/ 376309 w 492198"/>
              <a:gd name="connsiteY20" fmla="*/ 816782 h 1181627"/>
              <a:gd name="connsiteX21" fmla="*/ 354877 w 492198"/>
              <a:gd name="connsiteY21" fmla="*/ 881076 h 1181627"/>
              <a:gd name="connsiteX22" fmla="*/ 359640 w 492198"/>
              <a:gd name="connsiteY22" fmla="*/ 919176 h 1181627"/>
              <a:gd name="connsiteX23" fmla="*/ 416790 w 492198"/>
              <a:gd name="connsiteY23" fmla="*/ 981088 h 1181627"/>
              <a:gd name="connsiteX24" fmla="*/ 464415 w 492198"/>
              <a:gd name="connsiteY24" fmla="*/ 1014426 h 1181627"/>
              <a:gd name="connsiteX25" fmla="*/ 490609 w 492198"/>
              <a:gd name="connsiteY25" fmla="*/ 1066813 h 1181627"/>
              <a:gd name="connsiteX26" fmla="*/ 483465 w 492198"/>
              <a:gd name="connsiteY26" fmla="*/ 1140632 h 1181627"/>
              <a:gd name="connsiteX27" fmla="*/ 435840 w 492198"/>
              <a:gd name="connsiteY27" fmla="*/ 1176351 h 1181627"/>
              <a:gd name="connsiteX28" fmla="*/ 383452 w 492198"/>
              <a:gd name="connsiteY28" fmla="*/ 1178732 h 1181627"/>
              <a:gd name="connsiteX29" fmla="*/ 338209 w 492198"/>
              <a:gd name="connsiteY29" fmla="*/ 1150157 h 1181627"/>
              <a:gd name="connsiteX30" fmla="*/ 302490 w 492198"/>
              <a:gd name="connsiteY30" fmla="*/ 1104913 h 1181627"/>
              <a:gd name="connsiteX0" fmla="*/ 297727 w 492198"/>
              <a:gd name="connsiteY0" fmla="*/ 16683 h 1181627"/>
              <a:gd name="connsiteX1" fmla="*/ 245340 w 492198"/>
              <a:gd name="connsiteY1" fmla="*/ 14 h 1181627"/>
              <a:gd name="connsiteX2" fmla="*/ 197714 w 492198"/>
              <a:gd name="connsiteY2" fmla="*/ 19064 h 1181627"/>
              <a:gd name="connsiteX3" fmla="*/ 173902 w 492198"/>
              <a:gd name="connsiteY3" fmla="*/ 61926 h 1181627"/>
              <a:gd name="connsiteX4" fmla="*/ 150090 w 492198"/>
              <a:gd name="connsiteY4" fmla="*/ 111932 h 1181627"/>
              <a:gd name="connsiteX5" fmla="*/ 102465 w 492198"/>
              <a:gd name="connsiteY5" fmla="*/ 147651 h 1181627"/>
              <a:gd name="connsiteX6" fmla="*/ 33409 w 492198"/>
              <a:gd name="connsiteY6" fmla="*/ 180988 h 1181627"/>
              <a:gd name="connsiteX7" fmla="*/ 4834 w 492198"/>
              <a:gd name="connsiteY7" fmla="*/ 228613 h 1181627"/>
              <a:gd name="connsiteX8" fmla="*/ 4834 w 492198"/>
              <a:gd name="connsiteY8" fmla="*/ 276238 h 1181627"/>
              <a:gd name="connsiteX9" fmla="*/ 52458 w 492198"/>
              <a:gd name="connsiteY9" fmla="*/ 316720 h 1181627"/>
              <a:gd name="connsiteX10" fmla="*/ 123896 w 492198"/>
              <a:gd name="connsiteY10" fmla="*/ 333388 h 1181627"/>
              <a:gd name="connsiteX11" fmla="*/ 171521 w 492198"/>
              <a:gd name="connsiteY11" fmla="*/ 359582 h 1181627"/>
              <a:gd name="connsiteX12" fmla="*/ 190571 w 492198"/>
              <a:gd name="connsiteY12" fmla="*/ 407207 h 1181627"/>
              <a:gd name="connsiteX13" fmla="*/ 185809 w 492198"/>
              <a:gd name="connsiteY13" fmla="*/ 461976 h 1181627"/>
              <a:gd name="connsiteX14" fmla="*/ 169140 w 492198"/>
              <a:gd name="connsiteY14" fmla="*/ 535795 h 1181627"/>
              <a:gd name="connsiteX15" fmla="*/ 176284 w 492198"/>
              <a:gd name="connsiteY15" fmla="*/ 595326 h 1181627"/>
              <a:gd name="connsiteX16" fmla="*/ 233434 w 492198"/>
              <a:gd name="connsiteY16" fmla="*/ 642951 h 1181627"/>
              <a:gd name="connsiteX17" fmla="*/ 304871 w 492198"/>
              <a:gd name="connsiteY17" fmla="*/ 662001 h 1181627"/>
              <a:gd name="connsiteX18" fmla="*/ 373927 w 492198"/>
              <a:gd name="connsiteY18" fmla="*/ 700101 h 1181627"/>
              <a:gd name="connsiteX19" fmla="*/ 400121 w 492198"/>
              <a:gd name="connsiteY19" fmla="*/ 754870 h 1181627"/>
              <a:gd name="connsiteX20" fmla="*/ 376309 w 492198"/>
              <a:gd name="connsiteY20" fmla="*/ 816782 h 1181627"/>
              <a:gd name="connsiteX21" fmla="*/ 354877 w 492198"/>
              <a:gd name="connsiteY21" fmla="*/ 881076 h 1181627"/>
              <a:gd name="connsiteX22" fmla="*/ 359640 w 492198"/>
              <a:gd name="connsiteY22" fmla="*/ 919176 h 1181627"/>
              <a:gd name="connsiteX23" fmla="*/ 416790 w 492198"/>
              <a:gd name="connsiteY23" fmla="*/ 981088 h 1181627"/>
              <a:gd name="connsiteX24" fmla="*/ 464415 w 492198"/>
              <a:gd name="connsiteY24" fmla="*/ 1014426 h 1181627"/>
              <a:gd name="connsiteX25" fmla="*/ 490609 w 492198"/>
              <a:gd name="connsiteY25" fmla="*/ 1066813 h 1181627"/>
              <a:gd name="connsiteX26" fmla="*/ 483465 w 492198"/>
              <a:gd name="connsiteY26" fmla="*/ 1140632 h 1181627"/>
              <a:gd name="connsiteX27" fmla="*/ 435840 w 492198"/>
              <a:gd name="connsiteY27" fmla="*/ 1176351 h 1181627"/>
              <a:gd name="connsiteX28" fmla="*/ 383452 w 492198"/>
              <a:gd name="connsiteY28" fmla="*/ 1178732 h 1181627"/>
              <a:gd name="connsiteX29" fmla="*/ 338209 w 492198"/>
              <a:gd name="connsiteY29" fmla="*/ 1150157 h 1181627"/>
              <a:gd name="connsiteX30" fmla="*/ 302490 w 492198"/>
              <a:gd name="connsiteY30" fmla="*/ 1104913 h 1181627"/>
              <a:gd name="connsiteX0" fmla="*/ 297727 w 492198"/>
              <a:gd name="connsiteY0" fmla="*/ 16683 h 1181627"/>
              <a:gd name="connsiteX1" fmla="*/ 245340 w 492198"/>
              <a:gd name="connsiteY1" fmla="*/ 14 h 1181627"/>
              <a:gd name="connsiteX2" fmla="*/ 197714 w 492198"/>
              <a:gd name="connsiteY2" fmla="*/ 19064 h 1181627"/>
              <a:gd name="connsiteX3" fmla="*/ 173902 w 492198"/>
              <a:gd name="connsiteY3" fmla="*/ 61926 h 1181627"/>
              <a:gd name="connsiteX4" fmla="*/ 150090 w 492198"/>
              <a:gd name="connsiteY4" fmla="*/ 111932 h 1181627"/>
              <a:gd name="connsiteX5" fmla="*/ 102465 w 492198"/>
              <a:gd name="connsiteY5" fmla="*/ 147651 h 1181627"/>
              <a:gd name="connsiteX6" fmla="*/ 33409 w 492198"/>
              <a:gd name="connsiteY6" fmla="*/ 180988 h 1181627"/>
              <a:gd name="connsiteX7" fmla="*/ 4834 w 492198"/>
              <a:gd name="connsiteY7" fmla="*/ 228613 h 1181627"/>
              <a:gd name="connsiteX8" fmla="*/ 4834 w 492198"/>
              <a:gd name="connsiteY8" fmla="*/ 276238 h 1181627"/>
              <a:gd name="connsiteX9" fmla="*/ 52458 w 492198"/>
              <a:gd name="connsiteY9" fmla="*/ 316720 h 1181627"/>
              <a:gd name="connsiteX10" fmla="*/ 123896 w 492198"/>
              <a:gd name="connsiteY10" fmla="*/ 333388 h 1181627"/>
              <a:gd name="connsiteX11" fmla="*/ 171521 w 492198"/>
              <a:gd name="connsiteY11" fmla="*/ 359582 h 1181627"/>
              <a:gd name="connsiteX12" fmla="*/ 190571 w 492198"/>
              <a:gd name="connsiteY12" fmla="*/ 407207 h 1181627"/>
              <a:gd name="connsiteX13" fmla="*/ 185809 w 492198"/>
              <a:gd name="connsiteY13" fmla="*/ 461976 h 1181627"/>
              <a:gd name="connsiteX14" fmla="*/ 169140 w 492198"/>
              <a:gd name="connsiteY14" fmla="*/ 535795 h 1181627"/>
              <a:gd name="connsiteX15" fmla="*/ 176284 w 492198"/>
              <a:gd name="connsiteY15" fmla="*/ 595326 h 1181627"/>
              <a:gd name="connsiteX16" fmla="*/ 233434 w 492198"/>
              <a:gd name="connsiteY16" fmla="*/ 642951 h 1181627"/>
              <a:gd name="connsiteX17" fmla="*/ 304871 w 492198"/>
              <a:gd name="connsiteY17" fmla="*/ 662001 h 1181627"/>
              <a:gd name="connsiteX18" fmla="*/ 373927 w 492198"/>
              <a:gd name="connsiteY18" fmla="*/ 700101 h 1181627"/>
              <a:gd name="connsiteX19" fmla="*/ 395359 w 492198"/>
              <a:gd name="connsiteY19" fmla="*/ 754870 h 1181627"/>
              <a:gd name="connsiteX20" fmla="*/ 376309 w 492198"/>
              <a:gd name="connsiteY20" fmla="*/ 816782 h 1181627"/>
              <a:gd name="connsiteX21" fmla="*/ 354877 w 492198"/>
              <a:gd name="connsiteY21" fmla="*/ 881076 h 1181627"/>
              <a:gd name="connsiteX22" fmla="*/ 359640 w 492198"/>
              <a:gd name="connsiteY22" fmla="*/ 919176 h 1181627"/>
              <a:gd name="connsiteX23" fmla="*/ 416790 w 492198"/>
              <a:gd name="connsiteY23" fmla="*/ 981088 h 1181627"/>
              <a:gd name="connsiteX24" fmla="*/ 464415 w 492198"/>
              <a:gd name="connsiteY24" fmla="*/ 1014426 h 1181627"/>
              <a:gd name="connsiteX25" fmla="*/ 490609 w 492198"/>
              <a:gd name="connsiteY25" fmla="*/ 1066813 h 1181627"/>
              <a:gd name="connsiteX26" fmla="*/ 483465 w 492198"/>
              <a:gd name="connsiteY26" fmla="*/ 1140632 h 1181627"/>
              <a:gd name="connsiteX27" fmla="*/ 435840 w 492198"/>
              <a:gd name="connsiteY27" fmla="*/ 1176351 h 1181627"/>
              <a:gd name="connsiteX28" fmla="*/ 383452 w 492198"/>
              <a:gd name="connsiteY28" fmla="*/ 1178732 h 1181627"/>
              <a:gd name="connsiteX29" fmla="*/ 338209 w 492198"/>
              <a:gd name="connsiteY29" fmla="*/ 1150157 h 1181627"/>
              <a:gd name="connsiteX30" fmla="*/ 302490 w 492198"/>
              <a:gd name="connsiteY30" fmla="*/ 1104913 h 1181627"/>
              <a:gd name="connsiteX0" fmla="*/ 297727 w 492198"/>
              <a:gd name="connsiteY0" fmla="*/ 16683 h 1181627"/>
              <a:gd name="connsiteX1" fmla="*/ 245340 w 492198"/>
              <a:gd name="connsiteY1" fmla="*/ 14 h 1181627"/>
              <a:gd name="connsiteX2" fmla="*/ 197714 w 492198"/>
              <a:gd name="connsiteY2" fmla="*/ 19064 h 1181627"/>
              <a:gd name="connsiteX3" fmla="*/ 173902 w 492198"/>
              <a:gd name="connsiteY3" fmla="*/ 61926 h 1181627"/>
              <a:gd name="connsiteX4" fmla="*/ 150090 w 492198"/>
              <a:gd name="connsiteY4" fmla="*/ 111932 h 1181627"/>
              <a:gd name="connsiteX5" fmla="*/ 102465 w 492198"/>
              <a:gd name="connsiteY5" fmla="*/ 147651 h 1181627"/>
              <a:gd name="connsiteX6" fmla="*/ 33409 w 492198"/>
              <a:gd name="connsiteY6" fmla="*/ 180988 h 1181627"/>
              <a:gd name="connsiteX7" fmla="*/ 4834 w 492198"/>
              <a:gd name="connsiteY7" fmla="*/ 228613 h 1181627"/>
              <a:gd name="connsiteX8" fmla="*/ 4834 w 492198"/>
              <a:gd name="connsiteY8" fmla="*/ 276238 h 1181627"/>
              <a:gd name="connsiteX9" fmla="*/ 52458 w 492198"/>
              <a:gd name="connsiteY9" fmla="*/ 316720 h 1181627"/>
              <a:gd name="connsiteX10" fmla="*/ 123896 w 492198"/>
              <a:gd name="connsiteY10" fmla="*/ 333388 h 1181627"/>
              <a:gd name="connsiteX11" fmla="*/ 171521 w 492198"/>
              <a:gd name="connsiteY11" fmla="*/ 359582 h 1181627"/>
              <a:gd name="connsiteX12" fmla="*/ 190571 w 492198"/>
              <a:gd name="connsiteY12" fmla="*/ 407207 h 1181627"/>
              <a:gd name="connsiteX13" fmla="*/ 185809 w 492198"/>
              <a:gd name="connsiteY13" fmla="*/ 461976 h 1181627"/>
              <a:gd name="connsiteX14" fmla="*/ 169140 w 492198"/>
              <a:gd name="connsiteY14" fmla="*/ 535795 h 1181627"/>
              <a:gd name="connsiteX15" fmla="*/ 176284 w 492198"/>
              <a:gd name="connsiteY15" fmla="*/ 595326 h 1181627"/>
              <a:gd name="connsiteX16" fmla="*/ 233434 w 492198"/>
              <a:gd name="connsiteY16" fmla="*/ 642951 h 1181627"/>
              <a:gd name="connsiteX17" fmla="*/ 304871 w 492198"/>
              <a:gd name="connsiteY17" fmla="*/ 662001 h 1181627"/>
              <a:gd name="connsiteX18" fmla="*/ 373927 w 492198"/>
              <a:gd name="connsiteY18" fmla="*/ 700101 h 1181627"/>
              <a:gd name="connsiteX19" fmla="*/ 395359 w 492198"/>
              <a:gd name="connsiteY19" fmla="*/ 754870 h 1181627"/>
              <a:gd name="connsiteX20" fmla="*/ 376309 w 492198"/>
              <a:gd name="connsiteY20" fmla="*/ 816782 h 1181627"/>
              <a:gd name="connsiteX21" fmla="*/ 354877 w 492198"/>
              <a:gd name="connsiteY21" fmla="*/ 881076 h 1181627"/>
              <a:gd name="connsiteX22" fmla="*/ 371546 w 492198"/>
              <a:gd name="connsiteY22" fmla="*/ 940607 h 1181627"/>
              <a:gd name="connsiteX23" fmla="*/ 416790 w 492198"/>
              <a:gd name="connsiteY23" fmla="*/ 981088 h 1181627"/>
              <a:gd name="connsiteX24" fmla="*/ 464415 w 492198"/>
              <a:gd name="connsiteY24" fmla="*/ 1014426 h 1181627"/>
              <a:gd name="connsiteX25" fmla="*/ 490609 w 492198"/>
              <a:gd name="connsiteY25" fmla="*/ 1066813 h 1181627"/>
              <a:gd name="connsiteX26" fmla="*/ 483465 w 492198"/>
              <a:gd name="connsiteY26" fmla="*/ 1140632 h 1181627"/>
              <a:gd name="connsiteX27" fmla="*/ 435840 w 492198"/>
              <a:gd name="connsiteY27" fmla="*/ 1176351 h 1181627"/>
              <a:gd name="connsiteX28" fmla="*/ 383452 w 492198"/>
              <a:gd name="connsiteY28" fmla="*/ 1178732 h 1181627"/>
              <a:gd name="connsiteX29" fmla="*/ 338209 w 492198"/>
              <a:gd name="connsiteY29" fmla="*/ 1150157 h 1181627"/>
              <a:gd name="connsiteX30" fmla="*/ 302490 w 492198"/>
              <a:gd name="connsiteY30" fmla="*/ 1104913 h 1181627"/>
              <a:gd name="connsiteX0" fmla="*/ 297727 w 492198"/>
              <a:gd name="connsiteY0" fmla="*/ 16683 h 1181627"/>
              <a:gd name="connsiteX1" fmla="*/ 245340 w 492198"/>
              <a:gd name="connsiteY1" fmla="*/ 14 h 1181627"/>
              <a:gd name="connsiteX2" fmla="*/ 197714 w 492198"/>
              <a:gd name="connsiteY2" fmla="*/ 19064 h 1181627"/>
              <a:gd name="connsiteX3" fmla="*/ 173902 w 492198"/>
              <a:gd name="connsiteY3" fmla="*/ 61926 h 1181627"/>
              <a:gd name="connsiteX4" fmla="*/ 150090 w 492198"/>
              <a:gd name="connsiteY4" fmla="*/ 111932 h 1181627"/>
              <a:gd name="connsiteX5" fmla="*/ 102465 w 492198"/>
              <a:gd name="connsiteY5" fmla="*/ 147651 h 1181627"/>
              <a:gd name="connsiteX6" fmla="*/ 33409 w 492198"/>
              <a:gd name="connsiteY6" fmla="*/ 180988 h 1181627"/>
              <a:gd name="connsiteX7" fmla="*/ 4834 w 492198"/>
              <a:gd name="connsiteY7" fmla="*/ 228613 h 1181627"/>
              <a:gd name="connsiteX8" fmla="*/ 4834 w 492198"/>
              <a:gd name="connsiteY8" fmla="*/ 276238 h 1181627"/>
              <a:gd name="connsiteX9" fmla="*/ 52458 w 492198"/>
              <a:gd name="connsiteY9" fmla="*/ 316720 h 1181627"/>
              <a:gd name="connsiteX10" fmla="*/ 123896 w 492198"/>
              <a:gd name="connsiteY10" fmla="*/ 333388 h 1181627"/>
              <a:gd name="connsiteX11" fmla="*/ 171521 w 492198"/>
              <a:gd name="connsiteY11" fmla="*/ 359582 h 1181627"/>
              <a:gd name="connsiteX12" fmla="*/ 190571 w 492198"/>
              <a:gd name="connsiteY12" fmla="*/ 407207 h 1181627"/>
              <a:gd name="connsiteX13" fmla="*/ 185809 w 492198"/>
              <a:gd name="connsiteY13" fmla="*/ 461976 h 1181627"/>
              <a:gd name="connsiteX14" fmla="*/ 169140 w 492198"/>
              <a:gd name="connsiteY14" fmla="*/ 535795 h 1181627"/>
              <a:gd name="connsiteX15" fmla="*/ 176284 w 492198"/>
              <a:gd name="connsiteY15" fmla="*/ 595326 h 1181627"/>
              <a:gd name="connsiteX16" fmla="*/ 233434 w 492198"/>
              <a:gd name="connsiteY16" fmla="*/ 642951 h 1181627"/>
              <a:gd name="connsiteX17" fmla="*/ 304871 w 492198"/>
              <a:gd name="connsiteY17" fmla="*/ 662001 h 1181627"/>
              <a:gd name="connsiteX18" fmla="*/ 373927 w 492198"/>
              <a:gd name="connsiteY18" fmla="*/ 700101 h 1181627"/>
              <a:gd name="connsiteX19" fmla="*/ 395359 w 492198"/>
              <a:gd name="connsiteY19" fmla="*/ 754870 h 1181627"/>
              <a:gd name="connsiteX20" fmla="*/ 376309 w 492198"/>
              <a:gd name="connsiteY20" fmla="*/ 816782 h 1181627"/>
              <a:gd name="connsiteX21" fmla="*/ 357258 w 492198"/>
              <a:gd name="connsiteY21" fmla="*/ 876313 h 1181627"/>
              <a:gd name="connsiteX22" fmla="*/ 371546 w 492198"/>
              <a:gd name="connsiteY22" fmla="*/ 940607 h 1181627"/>
              <a:gd name="connsiteX23" fmla="*/ 416790 w 492198"/>
              <a:gd name="connsiteY23" fmla="*/ 981088 h 1181627"/>
              <a:gd name="connsiteX24" fmla="*/ 464415 w 492198"/>
              <a:gd name="connsiteY24" fmla="*/ 1014426 h 1181627"/>
              <a:gd name="connsiteX25" fmla="*/ 490609 w 492198"/>
              <a:gd name="connsiteY25" fmla="*/ 1066813 h 1181627"/>
              <a:gd name="connsiteX26" fmla="*/ 483465 w 492198"/>
              <a:gd name="connsiteY26" fmla="*/ 1140632 h 1181627"/>
              <a:gd name="connsiteX27" fmla="*/ 435840 w 492198"/>
              <a:gd name="connsiteY27" fmla="*/ 1176351 h 1181627"/>
              <a:gd name="connsiteX28" fmla="*/ 383452 w 492198"/>
              <a:gd name="connsiteY28" fmla="*/ 1178732 h 1181627"/>
              <a:gd name="connsiteX29" fmla="*/ 338209 w 492198"/>
              <a:gd name="connsiteY29" fmla="*/ 1150157 h 1181627"/>
              <a:gd name="connsiteX30" fmla="*/ 302490 w 492198"/>
              <a:gd name="connsiteY30" fmla="*/ 1104913 h 1181627"/>
              <a:gd name="connsiteX0" fmla="*/ 297727 w 491581"/>
              <a:gd name="connsiteY0" fmla="*/ 16683 h 1181890"/>
              <a:gd name="connsiteX1" fmla="*/ 245340 w 491581"/>
              <a:gd name="connsiteY1" fmla="*/ 14 h 1181890"/>
              <a:gd name="connsiteX2" fmla="*/ 197714 w 491581"/>
              <a:gd name="connsiteY2" fmla="*/ 19064 h 1181890"/>
              <a:gd name="connsiteX3" fmla="*/ 173902 w 491581"/>
              <a:gd name="connsiteY3" fmla="*/ 61926 h 1181890"/>
              <a:gd name="connsiteX4" fmla="*/ 150090 w 491581"/>
              <a:gd name="connsiteY4" fmla="*/ 111932 h 1181890"/>
              <a:gd name="connsiteX5" fmla="*/ 102465 w 491581"/>
              <a:gd name="connsiteY5" fmla="*/ 147651 h 1181890"/>
              <a:gd name="connsiteX6" fmla="*/ 33409 w 491581"/>
              <a:gd name="connsiteY6" fmla="*/ 180988 h 1181890"/>
              <a:gd name="connsiteX7" fmla="*/ 4834 w 491581"/>
              <a:gd name="connsiteY7" fmla="*/ 228613 h 1181890"/>
              <a:gd name="connsiteX8" fmla="*/ 4834 w 491581"/>
              <a:gd name="connsiteY8" fmla="*/ 276238 h 1181890"/>
              <a:gd name="connsiteX9" fmla="*/ 52458 w 491581"/>
              <a:gd name="connsiteY9" fmla="*/ 316720 h 1181890"/>
              <a:gd name="connsiteX10" fmla="*/ 123896 w 491581"/>
              <a:gd name="connsiteY10" fmla="*/ 333388 h 1181890"/>
              <a:gd name="connsiteX11" fmla="*/ 171521 w 491581"/>
              <a:gd name="connsiteY11" fmla="*/ 359582 h 1181890"/>
              <a:gd name="connsiteX12" fmla="*/ 190571 w 491581"/>
              <a:gd name="connsiteY12" fmla="*/ 407207 h 1181890"/>
              <a:gd name="connsiteX13" fmla="*/ 185809 w 491581"/>
              <a:gd name="connsiteY13" fmla="*/ 461976 h 1181890"/>
              <a:gd name="connsiteX14" fmla="*/ 169140 w 491581"/>
              <a:gd name="connsiteY14" fmla="*/ 535795 h 1181890"/>
              <a:gd name="connsiteX15" fmla="*/ 176284 w 491581"/>
              <a:gd name="connsiteY15" fmla="*/ 595326 h 1181890"/>
              <a:gd name="connsiteX16" fmla="*/ 233434 w 491581"/>
              <a:gd name="connsiteY16" fmla="*/ 642951 h 1181890"/>
              <a:gd name="connsiteX17" fmla="*/ 304871 w 491581"/>
              <a:gd name="connsiteY17" fmla="*/ 662001 h 1181890"/>
              <a:gd name="connsiteX18" fmla="*/ 373927 w 491581"/>
              <a:gd name="connsiteY18" fmla="*/ 700101 h 1181890"/>
              <a:gd name="connsiteX19" fmla="*/ 395359 w 491581"/>
              <a:gd name="connsiteY19" fmla="*/ 754870 h 1181890"/>
              <a:gd name="connsiteX20" fmla="*/ 376309 w 491581"/>
              <a:gd name="connsiteY20" fmla="*/ 816782 h 1181890"/>
              <a:gd name="connsiteX21" fmla="*/ 357258 w 491581"/>
              <a:gd name="connsiteY21" fmla="*/ 876313 h 1181890"/>
              <a:gd name="connsiteX22" fmla="*/ 371546 w 491581"/>
              <a:gd name="connsiteY22" fmla="*/ 940607 h 1181890"/>
              <a:gd name="connsiteX23" fmla="*/ 416790 w 491581"/>
              <a:gd name="connsiteY23" fmla="*/ 981088 h 1181890"/>
              <a:gd name="connsiteX24" fmla="*/ 464415 w 491581"/>
              <a:gd name="connsiteY24" fmla="*/ 1014426 h 1181890"/>
              <a:gd name="connsiteX25" fmla="*/ 490609 w 491581"/>
              <a:gd name="connsiteY25" fmla="*/ 1066813 h 1181890"/>
              <a:gd name="connsiteX26" fmla="*/ 481084 w 491581"/>
              <a:gd name="connsiteY26" fmla="*/ 1135870 h 1181890"/>
              <a:gd name="connsiteX27" fmla="*/ 435840 w 491581"/>
              <a:gd name="connsiteY27" fmla="*/ 1176351 h 1181890"/>
              <a:gd name="connsiteX28" fmla="*/ 383452 w 491581"/>
              <a:gd name="connsiteY28" fmla="*/ 1178732 h 1181890"/>
              <a:gd name="connsiteX29" fmla="*/ 338209 w 491581"/>
              <a:gd name="connsiteY29" fmla="*/ 1150157 h 1181890"/>
              <a:gd name="connsiteX30" fmla="*/ 302490 w 491581"/>
              <a:gd name="connsiteY30" fmla="*/ 1104913 h 1181890"/>
              <a:gd name="connsiteX0" fmla="*/ 304870 w 491581"/>
              <a:gd name="connsiteY0" fmla="*/ 16683 h 1181890"/>
              <a:gd name="connsiteX1" fmla="*/ 245340 w 491581"/>
              <a:gd name="connsiteY1" fmla="*/ 14 h 1181890"/>
              <a:gd name="connsiteX2" fmla="*/ 197714 w 491581"/>
              <a:gd name="connsiteY2" fmla="*/ 19064 h 1181890"/>
              <a:gd name="connsiteX3" fmla="*/ 173902 w 491581"/>
              <a:gd name="connsiteY3" fmla="*/ 61926 h 1181890"/>
              <a:gd name="connsiteX4" fmla="*/ 150090 w 491581"/>
              <a:gd name="connsiteY4" fmla="*/ 111932 h 1181890"/>
              <a:gd name="connsiteX5" fmla="*/ 102465 w 491581"/>
              <a:gd name="connsiteY5" fmla="*/ 147651 h 1181890"/>
              <a:gd name="connsiteX6" fmla="*/ 33409 w 491581"/>
              <a:gd name="connsiteY6" fmla="*/ 180988 h 1181890"/>
              <a:gd name="connsiteX7" fmla="*/ 4834 w 491581"/>
              <a:gd name="connsiteY7" fmla="*/ 228613 h 1181890"/>
              <a:gd name="connsiteX8" fmla="*/ 4834 w 491581"/>
              <a:gd name="connsiteY8" fmla="*/ 276238 h 1181890"/>
              <a:gd name="connsiteX9" fmla="*/ 52458 w 491581"/>
              <a:gd name="connsiteY9" fmla="*/ 316720 h 1181890"/>
              <a:gd name="connsiteX10" fmla="*/ 123896 w 491581"/>
              <a:gd name="connsiteY10" fmla="*/ 333388 h 1181890"/>
              <a:gd name="connsiteX11" fmla="*/ 171521 w 491581"/>
              <a:gd name="connsiteY11" fmla="*/ 359582 h 1181890"/>
              <a:gd name="connsiteX12" fmla="*/ 190571 w 491581"/>
              <a:gd name="connsiteY12" fmla="*/ 407207 h 1181890"/>
              <a:gd name="connsiteX13" fmla="*/ 185809 w 491581"/>
              <a:gd name="connsiteY13" fmla="*/ 461976 h 1181890"/>
              <a:gd name="connsiteX14" fmla="*/ 169140 w 491581"/>
              <a:gd name="connsiteY14" fmla="*/ 535795 h 1181890"/>
              <a:gd name="connsiteX15" fmla="*/ 176284 w 491581"/>
              <a:gd name="connsiteY15" fmla="*/ 595326 h 1181890"/>
              <a:gd name="connsiteX16" fmla="*/ 233434 w 491581"/>
              <a:gd name="connsiteY16" fmla="*/ 642951 h 1181890"/>
              <a:gd name="connsiteX17" fmla="*/ 304871 w 491581"/>
              <a:gd name="connsiteY17" fmla="*/ 662001 h 1181890"/>
              <a:gd name="connsiteX18" fmla="*/ 373927 w 491581"/>
              <a:gd name="connsiteY18" fmla="*/ 700101 h 1181890"/>
              <a:gd name="connsiteX19" fmla="*/ 395359 w 491581"/>
              <a:gd name="connsiteY19" fmla="*/ 754870 h 1181890"/>
              <a:gd name="connsiteX20" fmla="*/ 376309 w 491581"/>
              <a:gd name="connsiteY20" fmla="*/ 816782 h 1181890"/>
              <a:gd name="connsiteX21" fmla="*/ 357258 w 491581"/>
              <a:gd name="connsiteY21" fmla="*/ 876313 h 1181890"/>
              <a:gd name="connsiteX22" fmla="*/ 371546 w 491581"/>
              <a:gd name="connsiteY22" fmla="*/ 940607 h 1181890"/>
              <a:gd name="connsiteX23" fmla="*/ 416790 w 491581"/>
              <a:gd name="connsiteY23" fmla="*/ 981088 h 1181890"/>
              <a:gd name="connsiteX24" fmla="*/ 464415 w 491581"/>
              <a:gd name="connsiteY24" fmla="*/ 1014426 h 1181890"/>
              <a:gd name="connsiteX25" fmla="*/ 490609 w 491581"/>
              <a:gd name="connsiteY25" fmla="*/ 1066813 h 1181890"/>
              <a:gd name="connsiteX26" fmla="*/ 481084 w 491581"/>
              <a:gd name="connsiteY26" fmla="*/ 1135870 h 1181890"/>
              <a:gd name="connsiteX27" fmla="*/ 435840 w 491581"/>
              <a:gd name="connsiteY27" fmla="*/ 1176351 h 1181890"/>
              <a:gd name="connsiteX28" fmla="*/ 383452 w 491581"/>
              <a:gd name="connsiteY28" fmla="*/ 1178732 h 1181890"/>
              <a:gd name="connsiteX29" fmla="*/ 338209 w 491581"/>
              <a:gd name="connsiteY29" fmla="*/ 1150157 h 1181890"/>
              <a:gd name="connsiteX30" fmla="*/ 302490 w 491581"/>
              <a:gd name="connsiteY30" fmla="*/ 1104913 h 1181890"/>
              <a:gd name="connsiteX0" fmla="*/ 304870 w 491581"/>
              <a:gd name="connsiteY0" fmla="*/ 16683 h 1181890"/>
              <a:gd name="connsiteX1" fmla="*/ 245340 w 491581"/>
              <a:gd name="connsiteY1" fmla="*/ 14 h 1181890"/>
              <a:gd name="connsiteX2" fmla="*/ 197714 w 491581"/>
              <a:gd name="connsiteY2" fmla="*/ 19064 h 1181890"/>
              <a:gd name="connsiteX3" fmla="*/ 173902 w 491581"/>
              <a:gd name="connsiteY3" fmla="*/ 61926 h 1181890"/>
              <a:gd name="connsiteX4" fmla="*/ 150090 w 491581"/>
              <a:gd name="connsiteY4" fmla="*/ 111932 h 1181890"/>
              <a:gd name="connsiteX5" fmla="*/ 102465 w 491581"/>
              <a:gd name="connsiteY5" fmla="*/ 147651 h 1181890"/>
              <a:gd name="connsiteX6" fmla="*/ 33409 w 491581"/>
              <a:gd name="connsiteY6" fmla="*/ 180988 h 1181890"/>
              <a:gd name="connsiteX7" fmla="*/ 4834 w 491581"/>
              <a:gd name="connsiteY7" fmla="*/ 228613 h 1181890"/>
              <a:gd name="connsiteX8" fmla="*/ 4834 w 491581"/>
              <a:gd name="connsiteY8" fmla="*/ 276238 h 1181890"/>
              <a:gd name="connsiteX9" fmla="*/ 52458 w 491581"/>
              <a:gd name="connsiteY9" fmla="*/ 316720 h 1181890"/>
              <a:gd name="connsiteX10" fmla="*/ 123896 w 491581"/>
              <a:gd name="connsiteY10" fmla="*/ 333388 h 1181890"/>
              <a:gd name="connsiteX11" fmla="*/ 171521 w 491581"/>
              <a:gd name="connsiteY11" fmla="*/ 359582 h 1181890"/>
              <a:gd name="connsiteX12" fmla="*/ 190571 w 491581"/>
              <a:gd name="connsiteY12" fmla="*/ 407207 h 1181890"/>
              <a:gd name="connsiteX13" fmla="*/ 185809 w 491581"/>
              <a:gd name="connsiteY13" fmla="*/ 461976 h 1181890"/>
              <a:gd name="connsiteX14" fmla="*/ 169140 w 491581"/>
              <a:gd name="connsiteY14" fmla="*/ 535795 h 1181890"/>
              <a:gd name="connsiteX15" fmla="*/ 176284 w 491581"/>
              <a:gd name="connsiteY15" fmla="*/ 595326 h 1181890"/>
              <a:gd name="connsiteX16" fmla="*/ 233434 w 491581"/>
              <a:gd name="connsiteY16" fmla="*/ 642951 h 1181890"/>
              <a:gd name="connsiteX17" fmla="*/ 304871 w 491581"/>
              <a:gd name="connsiteY17" fmla="*/ 662001 h 1181890"/>
              <a:gd name="connsiteX18" fmla="*/ 373927 w 491581"/>
              <a:gd name="connsiteY18" fmla="*/ 700101 h 1181890"/>
              <a:gd name="connsiteX19" fmla="*/ 395359 w 491581"/>
              <a:gd name="connsiteY19" fmla="*/ 754870 h 1181890"/>
              <a:gd name="connsiteX20" fmla="*/ 376309 w 491581"/>
              <a:gd name="connsiteY20" fmla="*/ 816782 h 1181890"/>
              <a:gd name="connsiteX21" fmla="*/ 357258 w 491581"/>
              <a:gd name="connsiteY21" fmla="*/ 876313 h 1181890"/>
              <a:gd name="connsiteX22" fmla="*/ 371546 w 491581"/>
              <a:gd name="connsiteY22" fmla="*/ 940607 h 1181890"/>
              <a:gd name="connsiteX23" fmla="*/ 416790 w 491581"/>
              <a:gd name="connsiteY23" fmla="*/ 981088 h 1181890"/>
              <a:gd name="connsiteX24" fmla="*/ 464415 w 491581"/>
              <a:gd name="connsiteY24" fmla="*/ 1014426 h 1181890"/>
              <a:gd name="connsiteX25" fmla="*/ 490609 w 491581"/>
              <a:gd name="connsiteY25" fmla="*/ 1066813 h 1181890"/>
              <a:gd name="connsiteX26" fmla="*/ 481084 w 491581"/>
              <a:gd name="connsiteY26" fmla="*/ 1135870 h 1181890"/>
              <a:gd name="connsiteX27" fmla="*/ 435840 w 491581"/>
              <a:gd name="connsiteY27" fmla="*/ 1176351 h 1181890"/>
              <a:gd name="connsiteX28" fmla="*/ 383452 w 491581"/>
              <a:gd name="connsiteY28" fmla="*/ 1178732 h 1181890"/>
              <a:gd name="connsiteX29" fmla="*/ 338209 w 491581"/>
              <a:gd name="connsiteY29" fmla="*/ 1150157 h 1181890"/>
              <a:gd name="connsiteX30" fmla="*/ 302490 w 491581"/>
              <a:gd name="connsiteY30" fmla="*/ 1104913 h 118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91581" h="1181890">
                <a:moveTo>
                  <a:pt x="304870" y="16683"/>
                </a:moveTo>
                <a:cubicBezTo>
                  <a:pt x="270143" y="7158"/>
                  <a:pt x="263199" y="-383"/>
                  <a:pt x="245340" y="14"/>
                </a:cubicBezTo>
                <a:cubicBezTo>
                  <a:pt x="227481" y="411"/>
                  <a:pt x="209620" y="8745"/>
                  <a:pt x="197714" y="19064"/>
                </a:cubicBezTo>
                <a:cubicBezTo>
                  <a:pt x="185808" y="29383"/>
                  <a:pt x="181839" y="46448"/>
                  <a:pt x="173902" y="61926"/>
                </a:cubicBezTo>
                <a:cubicBezTo>
                  <a:pt x="165965" y="77404"/>
                  <a:pt x="161996" y="97645"/>
                  <a:pt x="150090" y="111932"/>
                </a:cubicBezTo>
                <a:cubicBezTo>
                  <a:pt x="138184" y="126219"/>
                  <a:pt x="121912" y="136142"/>
                  <a:pt x="102465" y="147651"/>
                </a:cubicBezTo>
                <a:cubicBezTo>
                  <a:pt x="83018" y="159160"/>
                  <a:pt x="49681" y="167494"/>
                  <a:pt x="33409" y="180988"/>
                </a:cubicBezTo>
                <a:cubicBezTo>
                  <a:pt x="17137" y="194482"/>
                  <a:pt x="9596" y="212738"/>
                  <a:pt x="4834" y="228613"/>
                </a:cubicBezTo>
                <a:cubicBezTo>
                  <a:pt x="72" y="244488"/>
                  <a:pt x="-3103" y="261554"/>
                  <a:pt x="4834" y="276238"/>
                </a:cubicBezTo>
                <a:cubicBezTo>
                  <a:pt x="12771" y="290922"/>
                  <a:pt x="32614" y="307195"/>
                  <a:pt x="52458" y="316720"/>
                </a:cubicBezTo>
                <a:cubicBezTo>
                  <a:pt x="72302" y="326245"/>
                  <a:pt x="104052" y="326244"/>
                  <a:pt x="123896" y="333388"/>
                </a:cubicBezTo>
                <a:cubicBezTo>
                  <a:pt x="143740" y="340532"/>
                  <a:pt x="160409" y="347279"/>
                  <a:pt x="171521" y="359582"/>
                </a:cubicBezTo>
                <a:cubicBezTo>
                  <a:pt x="182633" y="371885"/>
                  <a:pt x="188190" y="390141"/>
                  <a:pt x="190571" y="407207"/>
                </a:cubicBezTo>
                <a:cubicBezTo>
                  <a:pt x="192952" y="424273"/>
                  <a:pt x="189381" y="440545"/>
                  <a:pt x="185809" y="461976"/>
                </a:cubicBezTo>
                <a:cubicBezTo>
                  <a:pt x="182237" y="483407"/>
                  <a:pt x="170727" y="513570"/>
                  <a:pt x="169140" y="535795"/>
                </a:cubicBezTo>
                <a:cubicBezTo>
                  <a:pt x="167553" y="558020"/>
                  <a:pt x="165568" y="577467"/>
                  <a:pt x="176284" y="595326"/>
                </a:cubicBezTo>
                <a:cubicBezTo>
                  <a:pt x="187000" y="613185"/>
                  <a:pt x="212003" y="631838"/>
                  <a:pt x="233434" y="642951"/>
                </a:cubicBezTo>
                <a:cubicBezTo>
                  <a:pt x="254865" y="654064"/>
                  <a:pt x="281456" y="652476"/>
                  <a:pt x="304871" y="662001"/>
                </a:cubicBezTo>
                <a:cubicBezTo>
                  <a:pt x="328287" y="671526"/>
                  <a:pt x="358846" y="684623"/>
                  <a:pt x="373927" y="700101"/>
                </a:cubicBezTo>
                <a:cubicBezTo>
                  <a:pt x="389008" y="715579"/>
                  <a:pt x="394962" y="735423"/>
                  <a:pt x="395359" y="754870"/>
                </a:cubicBezTo>
                <a:cubicBezTo>
                  <a:pt x="395756" y="774317"/>
                  <a:pt x="382659" y="796542"/>
                  <a:pt x="376309" y="816782"/>
                </a:cubicBezTo>
                <a:cubicBezTo>
                  <a:pt x="369959" y="837022"/>
                  <a:pt x="358052" y="855676"/>
                  <a:pt x="357258" y="876313"/>
                </a:cubicBezTo>
                <a:cubicBezTo>
                  <a:pt x="356464" y="896950"/>
                  <a:pt x="361624" y="923145"/>
                  <a:pt x="371546" y="940607"/>
                </a:cubicBezTo>
                <a:cubicBezTo>
                  <a:pt x="381468" y="958070"/>
                  <a:pt x="401312" y="968785"/>
                  <a:pt x="416790" y="981088"/>
                </a:cubicBezTo>
                <a:cubicBezTo>
                  <a:pt x="432268" y="993391"/>
                  <a:pt x="452112" y="1000139"/>
                  <a:pt x="464415" y="1014426"/>
                </a:cubicBezTo>
                <a:cubicBezTo>
                  <a:pt x="476718" y="1028713"/>
                  <a:pt x="487831" y="1046572"/>
                  <a:pt x="490609" y="1066813"/>
                </a:cubicBezTo>
                <a:cubicBezTo>
                  <a:pt x="493387" y="1087054"/>
                  <a:pt x="490212" y="1117614"/>
                  <a:pt x="481084" y="1135870"/>
                </a:cubicBezTo>
                <a:cubicBezTo>
                  <a:pt x="471956" y="1154126"/>
                  <a:pt x="452112" y="1169207"/>
                  <a:pt x="435840" y="1176351"/>
                </a:cubicBezTo>
                <a:cubicBezTo>
                  <a:pt x="419568" y="1183495"/>
                  <a:pt x="399724" y="1183098"/>
                  <a:pt x="383452" y="1178732"/>
                </a:cubicBezTo>
                <a:cubicBezTo>
                  <a:pt x="367180" y="1174366"/>
                  <a:pt x="351703" y="1162460"/>
                  <a:pt x="338209" y="1150157"/>
                </a:cubicBezTo>
                <a:cubicBezTo>
                  <a:pt x="324715" y="1137854"/>
                  <a:pt x="313602" y="1121383"/>
                  <a:pt x="302490" y="110491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32">
            <a:extLst>
              <a:ext uri="{FF2B5EF4-FFF2-40B4-BE49-F238E27FC236}">
                <a16:creationId xmlns:a16="http://schemas.microsoft.com/office/drawing/2014/main" id="{64C5A915-C9F3-D9C5-29D5-7F73292E014F}"/>
              </a:ext>
            </a:extLst>
          </p:cNvPr>
          <p:cNvSpPr/>
          <p:nvPr/>
        </p:nvSpPr>
        <p:spPr>
          <a:xfrm>
            <a:off x="9266640" y="3671887"/>
            <a:ext cx="1168281" cy="1235880"/>
          </a:xfrm>
          <a:custGeom>
            <a:avLst/>
            <a:gdLst>
              <a:gd name="connsiteX0" fmla="*/ 255593 w 1173291"/>
              <a:gd name="connsiteY0" fmla="*/ 1100138 h 1219211"/>
              <a:gd name="connsiteX1" fmla="*/ 255593 w 1173291"/>
              <a:gd name="connsiteY1" fmla="*/ 1150144 h 1219211"/>
              <a:gd name="connsiteX2" fmla="*/ 284168 w 1173291"/>
              <a:gd name="connsiteY2" fmla="*/ 1197769 h 1219211"/>
              <a:gd name="connsiteX3" fmla="*/ 334175 w 1173291"/>
              <a:gd name="connsiteY3" fmla="*/ 1219200 h 1219211"/>
              <a:gd name="connsiteX4" fmla="*/ 374656 w 1173291"/>
              <a:gd name="connsiteY4" fmla="*/ 1195388 h 1219211"/>
              <a:gd name="connsiteX5" fmla="*/ 372275 w 1173291"/>
              <a:gd name="connsiteY5" fmla="*/ 1140619 h 1219211"/>
              <a:gd name="connsiteX6" fmla="*/ 362750 w 1173291"/>
              <a:gd name="connsiteY6" fmla="*/ 1100138 h 1219211"/>
              <a:gd name="connsiteX7" fmla="*/ 360368 w 1173291"/>
              <a:gd name="connsiteY7" fmla="*/ 1038225 h 1219211"/>
              <a:gd name="connsiteX8" fmla="*/ 386562 w 1173291"/>
              <a:gd name="connsiteY8" fmla="*/ 990600 h 1219211"/>
              <a:gd name="connsiteX9" fmla="*/ 431806 w 1173291"/>
              <a:gd name="connsiteY9" fmla="*/ 947738 h 1219211"/>
              <a:gd name="connsiteX10" fmla="*/ 443712 w 1173291"/>
              <a:gd name="connsiteY10" fmla="*/ 876300 h 1219211"/>
              <a:gd name="connsiteX11" fmla="*/ 400850 w 1173291"/>
              <a:gd name="connsiteY11" fmla="*/ 819150 h 1219211"/>
              <a:gd name="connsiteX12" fmla="*/ 343700 w 1173291"/>
              <a:gd name="connsiteY12" fmla="*/ 785813 h 1219211"/>
              <a:gd name="connsiteX13" fmla="*/ 279406 w 1173291"/>
              <a:gd name="connsiteY13" fmla="*/ 757238 h 1219211"/>
              <a:gd name="connsiteX14" fmla="*/ 234162 w 1173291"/>
              <a:gd name="connsiteY14" fmla="*/ 721519 h 1219211"/>
              <a:gd name="connsiteX15" fmla="*/ 243687 w 1173291"/>
              <a:gd name="connsiteY15" fmla="*/ 657225 h 1219211"/>
              <a:gd name="connsiteX16" fmla="*/ 257975 w 1173291"/>
              <a:gd name="connsiteY16" fmla="*/ 578644 h 1219211"/>
              <a:gd name="connsiteX17" fmla="*/ 253212 w 1173291"/>
              <a:gd name="connsiteY17" fmla="*/ 521494 h 1219211"/>
              <a:gd name="connsiteX18" fmla="*/ 203206 w 1173291"/>
              <a:gd name="connsiteY18" fmla="*/ 476250 h 1219211"/>
              <a:gd name="connsiteX19" fmla="*/ 153200 w 1173291"/>
              <a:gd name="connsiteY19" fmla="*/ 461963 h 1219211"/>
              <a:gd name="connsiteX20" fmla="*/ 86525 w 1173291"/>
              <a:gd name="connsiteY20" fmla="*/ 440532 h 1219211"/>
              <a:gd name="connsiteX21" fmla="*/ 43662 w 1173291"/>
              <a:gd name="connsiteY21" fmla="*/ 381000 h 1219211"/>
              <a:gd name="connsiteX22" fmla="*/ 67475 w 1173291"/>
              <a:gd name="connsiteY22" fmla="*/ 307182 h 1219211"/>
              <a:gd name="connsiteX23" fmla="*/ 86525 w 1173291"/>
              <a:gd name="connsiteY23" fmla="*/ 252413 h 1219211"/>
              <a:gd name="connsiteX24" fmla="*/ 86525 w 1173291"/>
              <a:gd name="connsiteY24" fmla="*/ 209550 h 1219211"/>
              <a:gd name="connsiteX25" fmla="*/ 46043 w 1173291"/>
              <a:gd name="connsiteY25" fmla="*/ 173832 h 1219211"/>
              <a:gd name="connsiteX26" fmla="*/ 7943 w 1173291"/>
              <a:gd name="connsiteY26" fmla="*/ 128588 h 1219211"/>
              <a:gd name="connsiteX27" fmla="*/ 3181 w 1173291"/>
              <a:gd name="connsiteY27" fmla="*/ 78582 h 1219211"/>
              <a:gd name="connsiteX28" fmla="*/ 46043 w 1173291"/>
              <a:gd name="connsiteY28" fmla="*/ 45244 h 1219211"/>
              <a:gd name="connsiteX29" fmla="*/ 115100 w 1173291"/>
              <a:gd name="connsiteY29" fmla="*/ 28575 h 1219211"/>
              <a:gd name="connsiteX30" fmla="*/ 186537 w 1173291"/>
              <a:gd name="connsiteY30" fmla="*/ 40482 h 1219211"/>
              <a:gd name="connsiteX31" fmla="*/ 241306 w 1173291"/>
              <a:gd name="connsiteY31" fmla="*/ 76200 h 1219211"/>
              <a:gd name="connsiteX32" fmla="*/ 286550 w 1173291"/>
              <a:gd name="connsiteY32" fmla="*/ 88107 h 1219211"/>
              <a:gd name="connsiteX33" fmla="*/ 341318 w 1173291"/>
              <a:gd name="connsiteY33" fmla="*/ 64294 h 1219211"/>
              <a:gd name="connsiteX34" fmla="*/ 374656 w 1173291"/>
              <a:gd name="connsiteY34" fmla="*/ 80963 h 1219211"/>
              <a:gd name="connsiteX35" fmla="*/ 393706 w 1173291"/>
              <a:gd name="connsiteY35" fmla="*/ 107157 h 1219211"/>
              <a:gd name="connsiteX36" fmla="*/ 441331 w 1173291"/>
              <a:gd name="connsiteY36" fmla="*/ 121444 h 1219211"/>
              <a:gd name="connsiteX37" fmla="*/ 498481 w 1173291"/>
              <a:gd name="connsiteY37" fmla="*/ 111919 h 1219211"/>
              <a:gd name="connsiteX38" fmla="*/ 519912 w 1173291"/>
              <a:gd name="connsiteY38" fmla="*/ 102394 h 1219211"/>
              <a:gd name="connsiteX39" fmla="*/ 581825 w 1173291"/>
              <a:gd name="connsiteY39" fmla="*/ 114300 h 1219211"/>
              <a:gd name="connsiteX40" fmla="*/ 617543 w 1173291"/>
              <a:gd name="connsiteY40" fmla="*/ 114300 h 1219211"/>
              <a:gd name="connsiteX41" fmla="*/ 662787 w 1173291"/>
              <a:gd name="connsiteY41" fmla="*/ 142875 h 1219211"/>
              <a:gd name="connsiteX42" fmla="*/ 708031 w 1173291"/>
              <a:gd name="connsiteY42" fmla="*/ 135732 h 1219211"/>
              <a:gd name="connsiteX43" fmla="*/ 758037 w 1173291"/>
              <a:gd name="connsiteY43" fmla="*/ 119063 h 1219211"/>
              <a:gd name="connsiteX44" fmla="*/ 803281 w 1173291"/>
              <a:gd name="connsiteY44" fmla="*/ 119063 h 1219211"/>
              <a:gd name="connsiteX45" fmla="*/ 841381 w 1173291"/>
              <a:gd name="connsiteY45" fmla="*/ 135732 h 1219211"/>
              <a:gd name="connsiteX46" fmla="*/ 910437 w 1173291"/>
              <a:gd name="connsiteY46" fmla="*/ 138113 h 1219211"/>
              <a:gd name="connsiteX47" fmla="*/ 958062 w 1173291"/>
              <a:gd name="connsiteY47" fmla="*/ 121444 h 1219211"/>
              <a:gd name="connsiteX48" fmla="*/ 993781 w 1173291"/>
              <a:gd name="connsiteY48" fmla="*/ 95250 h 1219211"/>
              <a:gd name="connsiteX49" fmla="*/ 1022356 w 1173291"/>
              <a:gd name="connsiteY49" fmla="*/ 102394 h 1219211"/>
              <a:gd name="connsiteX50" fmla="*/ 1077125 w 1173291"/>
              <a:gd name="connsiteY50" fmla="*/ 109538 h 1219211"/>
              <a:gd name="connsiteX51" fmla="*/ 1162850 w 1173291"/>
              <a:gd name="connsiteY51" fmla="*/ 76200 h 1219211"/>
              <a:gd name="connsiteX52" fmla="*/ 1172375 w 1173291"/>
              <a:gd name="connsiteY52" fmla="*/ 35719 h 1219211"/>
              <a:gd name="connsiteX53" fmla="*/ 1172375 w 1173291"/>
              <a:gd name="connsiteY53" fmla="*/ 0 h 1219211"/>
              <a:gd name="connsiteX0" fmla="*/ 255593 w 1173291"/>
              <a:gd name="connsiteY0" fmla="*/ 1100138 h 1219211"/>
              <a:gd name="connsiteX1" fmla="*/ 255593 w 1173291"/>
              <a:gd name="connsiteY1" fmla="*/ 1150144 h 1219211"/>
              <a:gd name="connsiteX2" fmla="*/ 284168 w 1173291"/>
              <a:gd name="connsiteY2" fmla="*/ 1197769 h 1219211"/>
              <a:gd name="connsiteX3" fmla="*/ 334175 w 1173291"/>
              <a:gd name="connsiteY3" fmla="*/ 1219200 h 1219211"/>
              <a:gd name="connsiteX4" fmla="*/ 374656 w 1173291"/>
              <a:gd name="connsiteY4" fmla="*/ 1195388 h 1219211"/>
              <a:gd name="connsiteX5" fmla="*/ 372275 w 1173291"/>
              <a:gd name="connsiteY5" fmla="*/ 1140619 h 1219211"/>
              <a:gd name="connsiteX6" fmla="*/ 362750 w 1173291"/>
              <a:gd name="connsiteY6" fmla="*/ 1100138 h 1219211"/>
              <a:gd name="connsiteX7" fmla="*/ 360368 w 1173291"/>
              <a:gd name="connsiteY7" fmla="*/ 1038225 h 1219211"/>
              <a:gd name="connsiteX8" fmla="*/ 386562 w 1173291"/>
              <a:gd name="connsiteY8" fmla="*/ 990600 h 1219211"/>
              <a:gd name="connsiteX9" fmla="*/ 431806 w 1173291"/>
              <a:gd name="connsiteY9" fmla="*/ 947738 h 1219211"/>
              <a:gd name="connsiteX10" fmla="*/ 443712 w 1173291"/>
              <a:gd name="connsiteY10" fmla="*/ 876300 h 1219211"/>
              <a:gd name="connsiteX11" fmla="*/ 400850 w 1173291"/>
              <a:gd name="connsiteY11" fmla="*/ 819150 h 1219211"/>
              <a:gd name="connsiteX12" fmla="*/ 343700 w 1173291"/>
              <a:gd name="connsiteY12" fmla="*/ 785813 h 1219211"/>
              <a:gd name="connsiteX13" fmla="*/ 279406 w 1173291"/>
              <a:gd name="connsiteY13" fmla="*/ 757238 h 1219211"/>
              <a:gd name="connsiteX14" fmla="*/ 234162 w 1173291"/>
              <a:gd name="connsiteY14" fmla="*/ 721519 h 1219211"/>
              <a:gd name="connsiteX15" fmla="*/ 243687 w 1173291"/>
              <a:gd name="connsiteY15" fmla="*/ 657225 h 1219211"/>
              <a:gd name="connsiteX16" fmla="*/ 257975 w 1173291"/>
              <a:gd name="connsiteY16" fmla="*/ 578644 h 1219211"/>
              <a:gd name="connsiteX17" fmla="*/ 253212 w 1173291"/>
              <a:gd name="connsiteY17" fmla="*/ 521494 h 1219211"/>
              <a:gd name="connsiteX18" fmla="*/ 203206 w 1173291"/>
              <a:gd name="connsiteY18" fmla="*/ 476250 h 1219211"/>
              <a:gd name="connsiteX19" fmla="*/ 153200 w 1173291"/>
              <a:gd name="connsiteY19" fmla="*/ 461963 h 1219211"/>
              <a:gd name="connsiteX20" fmla="*/ 86525 w 1173291"/>
              <a:gd name="connsiteY20" fmla="*/ 440532 h 1219211"/>
              <a:gd name="connsiteX21" fmla="*/ 43662 w 1173291"/>
              <a:gd name="connsiteY21" fmla="*/ 381000 h 1219211"/>
              <a:gd name="connsiteX22" fmla="*/ 67475 w 1173291"/>
              <a:gd name="connsiteY22" fmla="*/ 307182 h 1219211"/>
              <a:gd name="connsiteX23" fmla="*/ 86525 w 1173291"/>
              <a:gd name="connsiteY23" fmla="*/ 252413 h 1219211"/>
              <a:gd name="connsiteX24" fmla="*/ 86525 w 1173291"/>
              <a:gd name="connsiteY24" fmla="*/ 209550 h 1219211"/>
              <a:gd name="connsiteX25" fmla="*/ 46043 w 1173291"/>
              <a:gd name="connsiteY25" fmla="*/ 173832 h 1219211"/>
              <a:gd name="connsiteX26" fmla="*/ 7943 w 1173291"/>
              <a:gd name="connsiteY26" fmla="*/ 128588 h 1219211"/>
              <a:gd name="connsiteX27" fmla="*/ 3181 w 1173291"/>
              <a:gd name="connsiteY27" fmla="*/ 78582 h 1219211"/>
              <a:gd name="connsiteX28" fmla="*/ 46043 w 1173291"/>
              <a:gd name="connsiteY28" fmla="*/ 45244 h 1219211"/>
              <a:gd name="connsiteX29" fmla="*/ 115100 w 1173291"/>
              <a:gd name="connsiteY29" fmla="*/ 28575 h 1219211"/>
              <a:gd name="connsiteX30" fmla="*/ 186537 w 1173291"/>
              <a:gd name="connsiteY30" fmla="*/ 40482 h 1219211"/>
              <a:gd name="connsiteX31" fmla="*/ 241306 w 1173291"/>
              <a:gd name="connsiteY31" fmla="*/ 76200 h 1219211"/>
              <a:gd name="connsiteX32" fmla="*/ 286550 w 1173291"/>
              <a:gd name="connsiteY32" fmla="*/ 88107 h 1219211"/>
              <a:gd name="connsiteX33" fmla="*/ 341318 w 1173291"/>
              <a:gd name="connsiteY33" fmla="*/ 64294 h 1219211"/>
              <a:gd name="connsiteX34" fmla="*/ 374656 w 1173291"/>
              <a:gd name="connsiteY34" fmla="*/ 80963 h 1219211"/>
              <a:gd name="connsiteX35" fmla="*/ 393706 w 1173291"/>
              <a:gd name="connsiteY35" fmla="*/ 107157 h 1219211"/>
              <a:gd name="connsiteX36" fmla="*/ 441331 w 1173291"/>
              <a:gd name="connsiteY36" fmla="*/ 121444 h 1219211"/>
              <a:gd name="connsiteX37" fmla="*/ 498481 w 1173291"/>
              <a:gd name="connsiteY37" fmla="*/ 111919 h 1219211"/>
              <a:gd name="connsiteX38" fmla="*/ 519912 w 1173291"/>
              <a:gd name="connsiteY38" fmla="*/ 102394 h 1219211"/>
              <a:gd name="connsiteX39" fmla="*/ 581825 w 1173291"/>
              <a:gd name="connsiteY39" fmla="*/ 114300 h 1219211"/>
              <a:gd name="connsiteX40" fmla="*/ 617543 w 1173291"/>
              <a:gd name="connsiteY40" fmla="*/ 114300 h 1219211"/>
              <a:gd name="connsiteX41" fmla="*/ 662787 w 1173291"/>
              <a:gd name="connsiteY41" fmla="*/ 142875 h 1219211"/>
              <a:gd name="connsiteX42" fmla="*/ 708031 w 1173291"/>
              <a:gd name="connsiteY42" fmla="*/ 135732 h 1219211"/>
              <a:gd name="connsiteX43" fmla="*/ 758037 w 1173291"/>
              <a:gd name="connsiteY43" fmla="*/ 119063 h 1219211"/>
              <a:gd name="connsiteX44" fmla="*/ 803281 w 1173291"/>
              <a:gd name="connsiteY44" fmla="*/ 119063 h 1219211"/>
              <a:gd name="connsiteX45" fmla="*/ 841381 w 1173291"/>
              <a:gd name="connsiteY45" fmla="*/ 135732 h 1219211"/>
              <a:gd name="connsiteX46" fmla="*/ 910437 w 1173291"/>
              <a:gd name="connsiteY46" fmla="*/ 138113 h 1219211"/>
              <a:gd name="connsiteX47" fmla="*/ 958062 w 1173291"/>
              <a:gd name="connsiteY47" fmla="*/ 121444 h 1219211"/>
              <a:gd name="connsiteX48" fmla="*/ 993781 w 1173291"/>
              <a:gd name="connsiteY48" fmla="*/ 95250 h 1219211"/>
              <a:gd name="connsiteX49" fmla="*/ 1022356 w 1173291"/>
              <a:gd name="connsiteY49" fmla="*/ 102394 h 1219211"/>
              <a:gd name="connsiteX50" fmla="*/ 1077125 w 1173291"/>
              <a:gd name="connsiteY50" fmla="*/ 109538 h 1219211"/>
              <a:gd name="connsiteX51" fmla="*/ 1148563 w 1173291"/>
              <a:gd name="connsiteY51" fmla="*/ 83344 h 1219211"/>
              <a:gd name="connsiteX52" fmla="*/ 1172375 w 1173291"/>
              <a:gd name="connsiteY52" fmla="*/ 35719 h 1219211"/>
              <a:gd name="connsiteX53" fmla="*/ 1172375 w 1173291"/>
              <a:gd name="connsiteY53" fmla="*/ 0 h 1219211"/>
              <a:gd name="connsiteX0" fmla="*/ 255593 w 1173291"/>
              <a:gd name="connsiteY0" fmla="*/ 1100138 h 1219211"/>
              <a:gd name="connsiteX1" fmla="*/ 255593 w 1173291"/>
              <a:gd name="connsiteY1" fmla="*/ 1150144 h 1219211"/>
              <a:gd name="connsiteX2" fmla="*/ 284168 w 1173291"/>
              <a:gd name="connsiteY2" fmla="*/ 1197769 h 1219211"/>
              <a:gd name="connsiteX3" fmla="*/ 334175 w 1173291"/>
              <a:gd name="connsiteY3" fmla="*/ 1219200 h 1219211"/>
              <a:gd name="connsiteX4" fmla="*/ 374656 w 1173291"/>
              <a:gd name="connsiteY4" fmla="*/ 1195388 h 1219211"/>
              <a:gd name="connsiteX5" fmla="*/ 372275 w 1173291"/>
              <a:gd name="connsiteY5" fmla="*/ 1140619 h 1219211"/>
              <a:gd name="connsiteX6" fmla="*/ 362750 w 1173291"/>
              <a:gd name="connsiteY6" fmla="*/ 1100138 h 1219211"/>
              <a:gd name="connsiteX7" fmla="*/ 360368 w 1173291"/>
              <a:gd name="connsiteY7" fmla="*/ 1038225 h 1219211"/>
              <a:gd name="connsiteX8" fmla="*/ 386562 w 1173291"/>
              <a:gd name="connsiteY8" fmla="*/ 990600 h 1219211"/>
              <a:gd name="connsiteX9" fmla="*/ 431806 w 1173291"/>
              <a:gd name="connsiteY9" fmla="*/ 947738 h 1219211"/>
              <a:gd name="connsiteX10" fmla="*/ 443712 w 1173291"/>
              <a:gd name="connsiteY10" fmla="*/ 876300 h 1219211"/>
              <a:gd name="connsiteX11" fmla="*/ 400850 w 1173291"/>
              <a:gd name="connsiteY11" fmla="*/ 819150 h 1219211"/>
              <a:gd name="connsiteX12" fmla="*/ 343700 w 1173291"/>
              <a:gd name="connsiteY12" fmla="*/ 785813 h 1219211"/>
              <a:gd name="connsiteX13" fmla="*/ 279406 w 1173291"/>
              <a:gd name="connsiteY13" fmla="*/ 757238 h 1219211"/>
              <a:gd name="connsiteX14" fmla="*/ 234162 w 1173291"/>
              <a:gd name="connsiteY14" fmla="*/ 721519 h 1219211"/>
              <a:gd name="connsiteX15" fmla="*/ 243687 w 1173291"/>
              <a:gd name="connsiteY15" fmla="*/ 657225 h 1219211"/>
              <a:gd name="connsiteX16" fmla="*/ 257975 w 1173291"/>
              <a:gd name="connsiteY16" fmla="*/ 578644 h 1219211"/>
              <a:gd name="connsiteX17" fmla="*/ 253212 w 1173291"/>
              <a:gd name="connsiteY17" fmla="*/ 521494 h 1219211"/>
              <a:gd name="connsiteX18" fmla="*/ 203206 w 1173291"/>
              <a:gd name="connsiteY18" fmla="*/ 476250 h 1219211"/>
              <a:gd name="connsiteX19" fmla="*/ 153200 w 1173291"/>
              <a:gd name="connsiteY19" fmla="*/ 461963 h 1219211"/>
              <a:gd name="connsiteX20" fmla="*/ 86525 w 1173291"/>
              <a:gd name="connsiteY20" fmla="*/ 440532 h 1219211"/>
              <a:gd name="connsiteX21" fmla="*/ 43662 w 1173291"/>
              <a:gd name="connsiteY21" fmla="*/ 381000 h 1219211"/>
              <a:gd name="connsiteX22" fmla="*/ 67475 w 1173291"/>
              <a:gd name="connsiteY22" fmla="*/ 307182 h 1219211"/>
              <a:gd name="connsiteX23" fmla="*/ 86525 w 1173291"/>
              <a:gd name="connsiteY23" fmla="*/ 252413 h 1219211"/>
              <a:gd name="connsiteX24" fmla="*/ 86525 w 1173291"/>
              <a:gd name="connsiteY24" fmla="*/ 209550 h 1219211"/>
              <a:gd name="connsiteX25" fmla="*/ 46043 w 1173291"/>
              <a:gd name="connsiteY25" fmla="*/ 173832 h 1219211"/>
              <a:gd name="connsiteX26" fmla="*/ 7943 w 1173291"/>
              <a:gd name="connsiteY26" fmla="*/ 128588 h 1219211"/>
              <a:gd name="connsiteX27" fmla="*/ 3181 w 1173291"/>
              <a:gd name="connsiteY27" fmla="*/ 78582 h 1219211"/>
              <a:gd name="connsiteX28" fmla="*/ 46043 w 1173291"/>
              <a:gd name="connsiteY28" fmla="*/ 45244 h 1219211"/>
              <a:gd name="connsiteX29" fmla="*/ 115100 w 1173291"/>
              <a:gd name="connsiteY29" fmla="*/ 28575 h 1219211"/>
              <a:gd name="connsiteX30" fmla="*/ 186537 w 1173291"/>
              <a:gd name="connsiteY30" fmla="*/ 40482 h 1219211"/>
              <a:gd name="connsiteX31" fmla="*/ 241306 w 1173291"/>
              <a:gd name="connsiteY31" fmla="*/ 76200 h 1219211"/>
              <a:gd name="connsiteX32" fmla="*/ 286550 w 1173291"/>
              <a:gd name="connsiteY32" fmla="*/ 88107 h 1219211"/>
              <a:gd name="connsiteX33" fmla="*/ 341318 w 1173291"/>
              <a:gd name="connsiteY33" fmla="*/ 64294 h 1219211"/>
              <a:gd name="connsiteX34" fmla="*/ 374656 w 1173291"/>
              <a:gd name="connsiteY34" fmla="*/ 80963 h 1219211"/>
              <a:gd name="connsiteX35" fmla="*/ 393706 w 1173291"/>
              <a:gd name="connsiteY35" fmla="*/ 107157 h 1219211"/>
              <a:gd name="connsiteX36" fmla="*/ 441331 w 1173291"/>
              <a:gd name="connsiteY36" fmla="*/ 121444 h 1219211"/>
              <a:gd name="connsiteX37" fmla="*/ 498481 w 1173291"/>
              <a:gd name="connsiteY37" fmla="*/ 111919 h 1219211"/>
              <a:gd name="connsiteX38" fmla="*/ 519912 w 1173291"/>
              <a:gd name="connsiteY38" fmla="*/ 102394 h 1219211"/>
              <a:gd name="connsiteX39" fmla="*/ 581825 w 1173291"/>
              <a:gd name="connsiteY39" fmla="*/ 114300 h 1219211"/>
              <a:gd name="connsiteX40" fmla="*/ 617543 w 1173291"/>
              <a:gd name="connsiteY40" fmla="*/ 114300 h 1219211"/>
              <a:gd name="connsiteX41" fmla="*/ 662787 w 1173291"/>
              <a:gd name="connsiteY41" fmla="*/ 142875 h 1219211"/>
              <a:gd name="connsiteX42" fmla="*/ 708031 w 1173291"/>
              <a:gd name="connsiteY42" fmla="*/ 135732 h 1219211"/>
              <a:gd name="connsiteX43" fmla="*/ 758037 w 1173291"/>
              <a:gd name="connsiteY43" fmla="*/ 119063 h 1219211"/>
              <a:gd name="connsiteX44" fmla="*/ 803281 w 1173291"/>
              <a:gd name="connsiteY44" fmla="*/ 119063 h 1219211"/>
              <a:gd name="connsiteX45" fmla="*/ 841381 w 1173291"/>
              <a:gd name="connsiteY45" fmla="*/ 135732 h 1219211"/>
              <a:gd name="connsiteX46" fmla="*/ 910437 w 1173291"/>
              <a:gd name="connsiteY46" fmla="*/ 138113 h 1219211"/>
              <a:gd name="connsiteX47" fmla="*/ 958062 w 1173291"/>
              <a:gd name="connsiteY47" fmla="*/ 121444 h 1219211"/>
              <a:gd name="connsiteX48" fmla="*/ 993781 w 1173291"/>
              <a:gd name="connsiteY48" fmla="*/ 95250 h 1219211"/>
              <a:gd name="connsiteX49" fmla="*/ 1022356 w 1173291"/>
              <a:gd name="connsiteY49" fmla="*/ 102394 h 1219211"/>
              <a:gd name="connsiteX50" fmla="*/ 1086650 w 1173291"/>
              <a:gd name="connsiteY50" fmla="*/ 107156 h 1219211"/>
              <a:gd name="connsiteX51" fmla="*/ 1148563 w 1173291"/>
              <a:gd name="connsiteY51" fmla="*/ 83344 h 1219211"/>
              <a:gd name="connsiteX52" fmla="*/ 1172375 w 1173291"/>
              <a:gd name="connsiteY52" fmla="*/ 35719 h 1219211"/>
              <a:gd name="connsiteX53" fmla="*/ 1172375 w 1173291"/>
              <a:gd name="connsiteY53" fmla="*/ 0 h 1219211"/>
              <a:gd name="connsiteX0" fmla="*/ 255593 w 1173291"/>
              <a:gd name="connsiteY0" fmla="*/ 1100138 h 1219211"/>
              <a:gd name="connsiteX1" fmla="*/ 255593 w 1173291"/>
              <a:gd name="connsiteY1" fmla="*/ 1150144 h 1219211"/>
              <a:gd name="connsiteX2" fmla="*/ 284168 w 1173291"/>
              <a:gd name="connsiteY2" fmla="*/ 1197769 h 1219211"/>
              <a:gd name="connsiteX3" fmla="*/ 334175 w 1173291"/>
              <a:gd name="connsiteY3" fmla="*/ 1219200 h 1219211"/>
              <a:gd name="connsiteX4" fmla="*/ 374656 w 1173291"/>
              <a:gd name="connsiteY4" fmla="*/ 1195388 h 1219211"/>
              <a:gd name="connsiteX5" fmla="*/ 372275 w 1173291"/>
              <a:gd name="connsiteY5" fmla="*/ 1140619 h 1219211"/>
              <a:gd name="connsiteX6" fmla="*/ 362750 w 1173291"/>
              <a:gd name="connsiteY6" fmla="*/ 1100138 h 1219211"/>
              <a:gd name="connsiteX7" fmla="*/ 360368 w 1173291"/>
              <a:gd name="connsiteY7" fmla="*/ 1038225 h 1219211"/>
              <a:gd name="connsiteX8" fmla="*/ 386562 w 1173291"/>
              <a:gd name="connsiteY8" fmla="*/ 990600 h 1219211"/>
              <a:gd name="connsiteX9" fmla="*/ 431806 w 1173291"/>
              <a:gd name="connsiteY9" fmla="*/ 947738 h 1219211"/>
              <a:gd name="connsiteX10" fmla="*/ 443712 w 1173291"/>
              <a:gd name="connsiteY10" fmla="*/ 876300 h 1219211"/>
              <a:gd name="connsiteX11" fmla="*/ 400850 w 1173291"/>
              <a:gd name="connsiteY11" fmla="*/ 819150 h 1219211"/>
              <a:gd name="connsiteX12" fmla="*/ 343700 w 1173291"/>
              <a:gd name="connsiteY12" fmla="*/ 785813 h 1219211"/>
              <a:gd name="connsiteX13" fmla="*/ 279406 w 1173291"/>
              <a:gd name="connsiteY13" fmla="*/ 757238 h 1219211"/>
              <a:gd name="connsiteX14" fmla="*/ 234162 w 1173291"/>
              <a:gd name="connsiteY14" fmla="*/ 721519 h 1219211"/>
              <a:gd name="connsiteX15" fmla="*/ 243687 w 1173291"/>
              <a:gd name="connsiteY15" fmla="*/ 657225 h 1219211"/>
              <a:gd name="connsiteX16" fmla="*/ 257975 w 1173291"/>
              <a:gd name="connsiteY16" fmla="*/ 578644 h 1219211"/>
              <a:gd name="connsiteX17" fmla="*/ 253212 w 1173291"/>
              <a:gd name="connsiteY17" fmla="*/ 521494 h 1219211"/>
              <a:gd name="connsiteX18" fmla="*/ 203206 w 1173291"/>
              <a:gd name="connsiteY18" fmla="*/ 476250 h 1219211"/>
              <a:gd name="connsiteX19" fmla="*/ 153200 w 1173291"/>
              <a:gd name="connsiteY19" fmla="*/ 461963 h 1219211"/>
              <a:gd name="connsiteX20" fmla="*/ 86525 w 1173291"/>
              <a:gd name="connsiteY20" fmla="*/ 440532 h 1219211"/>
              <a:gd name="connsiteX21" fmla="*/ 43662 w 1173291"/>
              <a:gd name="connsiteY21" fmla="*/ 381000 h 1219211"/>
              <a:gd name="connsiteX22" fmla="*/ 67475 w 1173291"/>
              <a:gd name="connsiteY22" fmla="*/ 307182 h 1219211"/>
              <a:gd name="connsiteX23" fmla="*/ 86525 w 1173291"/>
              <a:gd name="connsiteY23" fmla="*/ 252413 h 1219211"/>
              <a:gd name="connsiteX24" fmla="*/ 86525 w 1173291"/>
              <a:gd name="connsiteY24" fmla="*/ 209550 h 1219211"/>
              <a:gd name="connsiteX25" fmla="*/ 46043 w 1173291"/>
              <a:gd name="connsiteY25" fmla="*/ 173832 h 1219211"/>
              <a:gd name="connsiteX26" fmla="*/ 7943 w 1173291"/>
              <a:gd name="connsiteY26" fmla="*/ 128588 h 1219211"/>
              <a:gd name="connsiteX27" fmla="*/ 3181 w 1173291"/>
              <a:gd name="connsiteY27" fmla="*/ 78582 h 1219211"/>
              <a:gd name="connsiteX28" fmla="*/ 46043 w 1173291"/>
              <a:gd name="connsiteY28" fmla="*/ 45244 h 1219211"/>
              <a:gd name="connsiteX29" fmla="*/ 115100 w 1173291"/>
              <a:gd name="connsiteY29" fmla="*/ 28575 h 1219211"/>
              <a:gd name="connsiteX30" fmla="*/ 186537 w 1173291"/>
              <a:gd name="connsiteY30" fmla="*/ 40482 h 1219211"/>
              <a:gd name="connsiteX31" fmla="*/ 241306 w 1173291"/>
              <a:gd name="connsiteY31" fmla="*/ 76200 h 1219211"/>
              <a:gd name="connsiteX32" fmla="*/ 286550 w 1173291"/>
              <a:gd name="connsiteY32" fmla="*/ 88107 h 1219211"/>
              <a:gd name="connsiteX33" fmla="*/ 341318 w 1173291"/>
              <a:gd name="connsiteY33" fmla="*/ 64294 h 1219211"/>
              <a:gd name="connsiteX34" fmla="*/ 374656 w 1173291"/>
              <a:gd name="connsiteY34" fmla="*/ 80963 h 1219211"/>
              <a:gd name="connsiteX35" fmla="*/ 393706 w 1173291"/>
              <a:gd name="connsiteY35" fmla="*/ 107157 h 1219211"/>
              <a:gd name="connsiteX36" fmla="*/ 441331 w 1173291"/>
              <a:gd name="connsiteY36" fmla="*/ 121444 h 1219211"/>
              <a:gd name="connsiteX37" fmla="*/ 498481 w 1173291"/>
              <a:gd name="connsiteY37" fmla="*/ 111919 h 1219211"/>
              <a:gd name="connsiteX38" fmla="*/ 519912 w 1173291"/>
              <a:gd name="connsiteY38" fmla="*/ 102394 h 1219211"/>
              <a:gd name="connsiteX39" fmla="*/ 581825 w 1173291"/>
              <a:gd name="connsiteY39" fmla="*/ 114300 h 1219211"/>
              <a:gd name="connsiteX40" fmla="*/ 617543 w 1173291"/>
              <a:gd name="connsiteY40" fmla="*/ 114300 h 1219211"/>
              <a:gd name="connsiteX41" fmla="*/ 669931 w 1173291"/>
              <a:gd name="connsiteY41" fmla="*/ 140494 h 1219211"/>
              <a:gd name="connsiteX42" fmla="*/ 708031 w 1173291"/>
              <a:gd name="connsiteY42" fmla="*/ 135732 h 1219211"/>
              <a:gd name="connsiteX43" fmla="*/ 758037 w 1173291"/>
              <a:gd name="connsiteY43" fmla="*/ 119063 h 1219211"/>
              <a:gd name="connsiteX44" fmla="*/ 803281 w 1173291"/>
              <a:gd name="connsiteY44" fmla="*/ 119063 h 1219211"/>
              <a:gd name="connsiteX45" fmla="*/ 841381 w 1173291"/>
              <a:gd name="connsiteY45" fmla="*/ 135732 h 1219211"/>
              <a:gd name="connsiteX46" fmla="*/ 910437 w 1173291"/>
              <a:gd name="connsiteY46" fmla="*/ 138113 h 1219211"/>
              <a:gd name="connsiteX47" fmla="*/ 958062 w 1173291"/>
              <a:gd name="connsiteY47" fmla="*/ 121444 h 1219211"/>
              <a:gd name="connsiteX48" fmla="*/ 993781 w 1173291"/>
              <a:gd name="connsiteY48" fmla="*/ 95250 h 1219211"/>
              <a:gd name="connsiteX49" fmla="*/ 1022356 w 1173291"/>
              <a:gd name="connsiteY49" fmla="*/ 102394 h 1219211"/>
              <a:gd name="connsiteX50" fmla="*/ 1086650 w 1173291"/>
              <a:gd name="connsiteY50" fmla="*/ 107156 h 1219211"/>
              <a:gd name="connsiteX51" fmla="*/ 1148563 w 1173291"/>
              <a:gd name="connsiteY51" fmla="*/ 83344 h 1219211"/>
              <a:gd name="connsiteX52" fmla="*/ 1172375 w 1173291"/>
              <a:gd name="connsiteY52" fmla="*/ 35719 h 1219211"/>
              <a:gd name="connsiteX53" fmla="*/ 1172375 w 1173291"/>
              <a:gd name="connsiteY53" fmla="*/ 0 h 1219211"/>
              <a:gd name="connsiteX0" fmla="*/ 255593 w 1173291"/>
              <a:gd name="connsiteY0" fmla="*/ 1100138 h 1219211"/>
              <a:gd name="connsiteX1" fmla="*/ 255593 w 1173291"/>
              <a:gd name="connsiteY1" fmla="*/ 1150144 h 1219211"/>
              <a:gd name="connsiteX2" fmla="*/ 284168 w 1173291"/>
              <a:gd name="connsiteY2" fmla="*/ 1197769 h 1219211"/>
              <a:gd name="connsiteX3" fmla="*/ 334175 w 1173291"/>
              <a:gd name="connsiteY3" fmla="*/ 1219200 h 1219211"/>
              <a:gd name="connsiteX4" fmla="*/ 374656 w 1173291"/>
              <a:gd name="connsiteY4" fmla="*/ 1195388 h 1219211"/>
              <a:gd name="connsiteX5" fmla="*/ 372275 w 1173291"/>
              <a:gd name="connsiteY5" fmla="*/ 1140619 h 1219211"/>
              <a:gd name="connsiteX6" fmla="*/ 362750 w 1173291"/>
              <a:gd name="connsiteY6" fmla="*/ 1100138 h 1219211"/>
              <a:gd name="connsiteX7" fmla="*/ 360368 w 1173291"/>
              <a:gd name="connsiteY7" fmla="*/ 1038225 h 1219211"/>
              <a:gd name="connsiteX8" fmla="*/ 386562 w 1173291"/>
              <a:gd name="connsiteY8" fmla="*/ 990600 h 1219211"/>
              <a:gd name="connsiteX9" fmla="*/ 431806 w 1173291"/>
              <a:gd name="connsiteY9" fmla="*/ 947738 h 1219211"/>
              <a:gd name="connsiteX10" fmla="*/ 443712 w 1173291"/>
              <a:gd name="connsiteY10" fmla="*/ 876300 h 1219211"/>
              <a:gd name="connsiteX11" fmla="*/ 400850 w 1173291"/>
              <a:gd name="connsiteY11" fmla="*/ 819150 h 1219211"/>
              <a:gd name="connsiteX12" fmla="*/ 343700 w 1173291"/>
              <a:gd name="connsiteY12" fmla="*/ 785813 h 1219211"/>
              <a:gd name="connsiteX13" fmla="*/ 279406 w 1173291"/>
              <a:gd name="connsiteY13" fmla="*/ 757238 h 1219211"/>
              <a:gd name="connsiteX14" fmla="*/ 234162 w 1173291"/>
              <a:gd name="connsiteY14" fmla="*/ 721519 h 1219211"/>
              <a:gd name="connsiteX15" fmla="*/ 243687 w 1173291"/>
              <a:gd name="connsiteY15" fmla="*/ 657225 h 1219211"/>
              <a:gd name="connsiteX16" fmla="*/ 257975 w 1173291"/>
              <a:gd name="connsiteY16" fmla="*/ 578644 h 1219211"/>
              <a:gd name="connsiteX17" fmla="*/ 253212 w 1173291"/>
              <a:gd name="connsiteY17" fmla="*/ 521494 h 1219211"/>
              <a:gd name="connsiteX18" fmla="*/ 203206 w 1173291"/>
              <a:gd name="connsiteY18" fmla="*/ 476250 h 1219211"/>
              <a:gd name="connsiteX19" fmla="*/ 153200 w 1173291"/>
              <a:gd name="connsiteY19" fmla="*/ 461963 h 1219211"/>
              <a:gd name="connsiteX20" fmla="*/ 86525 w 1173291"/>
              <a:gd name="connsiteY20" fmla="*/ 440532 h 1219211"/>
              <a:gd name="connsiteX21" fmla="*/ 43662 w 1173291"/>
              <a:gd name="connsiteY21" fmla="*/ 381000 h 1219211"/>
              <a:gd name="connsiteX22" fmla="*/ 67475 w 1173291"/>
              <a:gd name="connsiteY22" fmla="*/ 307182 h 1219211"/>
              <a:gd name="connsiteX23" fmla="*/ 86525 w 1173291"/>
              <a:gd name="connsiteY23" fmla="*/ 252413 h 1219211"/>
              <a:gd name="connsiteX24" fmla="*/ 86525 w 1173291"/>
              <a:gd name="connsiteY24" fmla="*/ 209550 h 1219211"/>
              <a:gd name="connsiteX25" fmla="*/ 46043 w 1173291"/>
              <a:gd name="connsiteY25" fmla="*/ 173832 h 1219211"/>
              <a:gd name="connsiteX26" fmla="*/ 7943 w 1173291"/>
              <a:gd name="connsiteY26" fmla="*/ 128588 h 1219211"/>
              <a:gd name="connsiteX27" fmla="*/ 3181 w 1173291"/>
              <a:gd name="connsiteY27" fmla="*/ 78582 h 1219211"/>
              <a:gd name="connsiteX28" fmla="*/ 46043 w 1173291"/>
              <a:gd name="connsiteY28" fmla="*/ 45244 h 1219211"/>
              <a:gd name="connsiteX29" fmla="*/ 115100 w 1173291"/>
              <a:gd name="connsiteY29" fmla="*/ 28575 h 1219211"/>
              <a:gd name="connsiteX30" fmla="*/ 186537 w 1173291"/>
              <a:gd name="connsiteY30" fmla="*/ 40482 h 1219211"/>
              <a:gd name="connsiteX31" fmla="*/ 241306 w 1173291"/>
              <a:gd name="connsiteY31" fmla="*/ 76200 h 1219211"/>
              <a:gd name="connsiteX32" fmla="*/ 286550 w 1173291"/>
              <a:gd name="connsiteY32" fmla="*/ 88107 h 1219211"/>
              <a:gd name="connsiteX33" fmla="*/ 341318 w 1173291"/>
              <a:gd name="connsiteY33" fmla="*/ 64294 h 1219211"/>
              <a:gd name="connsiteX34" fmla="*/ 374656 w 1173291"/>
              <a:gd name="connsiteY34" fmla="*/ 80963 h 1219211"/>
              <a:gd name="connsiteX35" fmla="*/ 393706 w 1173291"/>
              <a:gd name="connsiteY35" fmla="*/ 107157 h 1219211"/>
              <a:gd name="connsiteX36" fmla="*/ 441331 w 1173291"/>
              <a:gd name="connsiteY36" fmla="*/ 121444 h 1219211"/>
              <a:gd name="connsiteX37" fmla="*/ 498481 w 1173291"/>
              <a:gd name="connsiteY37" fmla="*/ 111919 h 1219211"/>
              <a:gd name="connsiteX38" fmla="*/ 517531 w 1173291"/>
              <a:gd name="connsiteY38" fmla="*/ 104776 h 1219211"/>
              <a:gd name="connsiteX39" fmla="*/ 581825 w 1173291"/>
              <a:gd name="connsiteY39" fmla="*/ 114300 h 1219211"/>
              <a:gd name="connsiteX40" fmla="*/ 617543 w 1173291"/>
              <a:gd name="connsiteY40" fmla="*/ 114300 h 1219211"/>
              <a:gd name="connsiteX41" fmla="*/ 669931 w 1173291"/>
              <a:gd name="connsiteY41" fmla="*/ 140494 h 1219211"/>
              <a:gd name="connsiteX42" fmla="*/ 708031 w 1173291"/>
              <a:gd name="connsiteY42" fmla="*/ 135732 h 1219211"/>
              <a:gd name="connsiteX43" fmla="*/ 758037 w 1173291"/>
              <a:gd name="connsiteY43" fmla="*/ 119063 h 1219211"/>
              <a:gd name="connsiteX44" fmla="*/ 803281 w 1173291"/>
              <a:gd name="connsiteY44" fmla="*/ 119063 h 1219211"/>
              <a:gd name="connsiteX45" fmla="*/ 841381 w 1173291"/>
              <a:gd name="connsiteY45" fmla="*/ 135732 h 1219211"/>
              <a:gd name="connsiteX46" fmla="*/ 910437 w 1173291"/>
              <a:gd name="connsiteY46" fmla="*/ 138113 h 1219211"/>
              <a:gd name="connsiteX47" fmla="*/ 958062 w 1173291"/>
              <a:gd name="connsiteY47" fmla="*/ 121444 h 1219211"/>
              <a:gd name="connsiteX48" fmla="*/ 993781 w 1173291"/>
              <a:gd name="connsiteY48" fmla="*/ 95250 h 1219211"/>
              <a:gd name="connsiteX49" fmla="*/ 1022356 w 1173291"/>
              <a:gd name="connsiteY49" fmla="*/ 102394 h 1219211"/>
              <a:gd name="connsiteX50" fmla="*/ 1086650 w 1173291"/>
              <a:gd name="connsiteY50" fmla="*/ 107156 h 1219211"/>
              <a:gd name="connsiteX51" fmla="*/ 1148563 w 1173291"/>
              <a:gd name="connsiteY51" fmla="*/ 83344 h 1219211"/>
              <a:gd name="connsiteX52" fmla="*/ 1172375 w 1173291"/>
              <a:gd name="connsiteY52" fmla="*/ 35719 h 1219211"/>
              <a:gd name="connsiteX53" fmla="*/ 1172375 w 1173291"/>
              <a:gd name="connsiteY53" fmla="*/ 0 h 1219211"/>
              <a:gd name="connsiteX0" fmla="*/ 255593 w 1173291"/>
              <a:gd name="connsiteY0" fmla="*/ 1100138 h 1219211"/>
              <a:gd name="connsiteX1" fmla="*/ 255593 w 1173291"/>
              <a:gd name="connsiteY1" fmla="*/ 1150144 h 1219211"/>
              <a:gd name="connsiteX2" fmla="*/ 284168 w 1173291"/>
              <a:gd name="connsiteY2" fmla="*/ 1197769 h 1219211"/>
              <a:gd name="connsiteX3" fmla="*/ 334175 w 1173291"/>
              <a:gd name="connsiteY3" fmla="*/ 1219200 h 1219211"/>
              <a:gd name="connsiteX4" fmla="*/ 374656 w 1173291"/>
              <a:gd name="connsiteY4" fmla="*/ 1195388 h 1219211"/>
              <a:gd name="connsiteX5" fmla="*/ 372275 w 1173291"/>
              <a:gd name="connsiteY5" fmla="*/ 1140619 h 1219211"/>
              <a:gd name="connsiteX6" fmla="*/ 362750 w 1173291"/>
              <a:gd name="connsiteY6" fmla="*/ 1100138 h 1219211"/>
              <a:gd name="connsiteX7" fmla="*/ 360368 w 1173291"/>
              <a:gd name="connsiteY7" fmla="*/ 1038225 h 1219211"/>
              <a:gd name="connsiteX8" fmla="*/ 386562 w 1173291"/>
              <a:gd name="connsiteY8" fmla="*/ 990600 h 1219211"/>
              <a:gd name="connsiteX9" fmla="*/ 431806 w 1173291"/>
              <a:gd name="connsiteY9" fmla="*/ 947738 h 1219211"/>
              <a:gd name="connsiteX10" fmla="*/ 443712 w 1173291"/>
              <a:gd name="connsiteY10" fmla="*/ 876300 h 1219211"/>
              <a:gd name="connsiteX11" fmla="*/ 400850 w 1173291"/>
              <a:gd name="connsiteY11" fmla="*/ 819150 h 1219211"/>
              <a:gd name="connsiteX12" fmla="*/ 343700 w 1173291"/>
              <a:gd name="connsiteY12" fmla="*/ 785813 h 1219211"/>
              <a:gd name="connsiteX13" fmla="*/ 279406 w 1173291"/>
              <a:gd name="connsiteY13" fmla="*/ 757238 h 1219211"/>
              <a:gd name="connsiteX14" fmla="*/ 234162 w 1173291"/>
              <a:gd name="connsiteY14" fmla="*/ 721519 h 1219211"/>
              <a:gd name="connsiteX15" fmla="*/ 243687 w 1173291"/>
              <a:gd name="connsiteY15" fmla="*/ 657225 h 1219211"/>
              <a:gd name="connsiteX16" fmla="*/ 257975 w 1173291"/>
              <a:gd name="connsiteY16" fmla="*/ 578644 h 1219211"/>
              <a:gd name="connsiteX17" fmla="*/ 253212 w 1173291"/>
              <a:gd name="connsiteY17" fmla="*/ 521494 h 1219211"/>
              <a:gd name="connsiteX18" fmla="*/ 203206 w 1173291"/>
              <a:gd name="connsiteY18" fmla="*/ 476250 h 1219211"/>
              <a:gd name="connsiteX19" fmla="*/ 153200 w 1173291"/>
              <a:gd name="connsiteY19" fmla="*/ 461963 h 1219211"/>
              <a:gd name="connsiteX20" fmla="*/ 86525 w 1173291"/>
              <a:gd name="connsiteY20" fmla="*/ 440532 h 1219211"/>
              <a:gd name="connsiteX21" fmla="*/ 43662 w 1173291"/>
              <a:gd name="connsiteY21" fmla="*/ 381000 h 1219211"/>
              <a:gd name="connsiteX22" fmla="*/ 67475 w 1173291"/>
              <a:gd name="connsiteY22" fmla="*/ 307182 h 1219211"/>
              <a:gd name="connsiteX23" fmla="*/ 86525 w 1173291"/>
              <a:gd name="connsiteY23" fmla="*/ 252413 h 1219211"/>
              <a:gd name="connsiteX24" fmla="*/ 86525 w 1173291"/>
              <a:gd name="connsiteY24" fmla="*/ 209550 h 1219211"/>
              <a:gd name="connsiteX25" fmla="*/ 46043 w 1173291"/>
              <a:gd name="connsiteY25" fmla="*/ 173832 h 1219211"/>
              <a:gd name="connsiteX26" fmla="*/ 7943 w 1173291"/>
              <a:gd name="connsiteY26" fmla="*/ 128588 h 1219211"/>
              <a:gd name="connsiteX27" fmla="*/ 3181 w 1173291"/>
              <a:gd name="connsiteY27" fmla="*/ 78582 h 1219211"/>
              <a:gd name="connsiteX28" fmla="*/ 46043 w 1173291"/>
              <a:gd name="connsiteY28" fmla="*/ 45244 h 1219211"/>
              <a:gd name="connsiteX29" fmla="*/ 115100 w 1173291"/>
              <a:gd name="connsiteY29" fmla="*/ 28575 h 1219211"/>
              <a:gd name="connsiteX30" fmla="*/ 186537 w 1173291"/>
              <a:gd name="connsiteY30" fmla="*/ 40482 h 1219211"/>
              <a:gd name="connsiteX31" fmla="*/ 241306 w 1173291"/>
              <a:gd name="connsiteY31" fmla="*/ 76200 h 1219211"/>
              <a:gd name="connsiteX32" fmla="*/ 286550 w 1173291"/>
              <a:gd name="connsiteY32" fmla="*/ 88107 h 1219211"/>
              <a:gd name="connsiteX33" fmla="*/ 341318 w 1173291"/>
              <a:gd name="connsiteY33" fmla="*/ 64294 h 1219211"/>
              <a:gd name="connsiteX34" fmla="*/ 374656 w 1173291"/>
              <a:gd name="connsiteY34" fmla="*/ 80963 h 1219211"/>
              <a:gd name="connsiteX35" fmla="*/ 393706 w 1173291"/>
              <a:gd name="connsiteY35" fmla="*/ 107157 h 1219211"/>
              <a:gd name="connsiteX36" fmla="*/ 441331 w 1173291"/>
              <a:gd name="connsiteY36" fmla="*/ 121444 h 1219211"/>
              <a:gd name="connsiteX37" fmla="*/ 498481 w 1173291"/>
              <a:gd name="connsiteY37" fmla="*/ 111919 h 1219211"/>
              <a:gd name="connsiteX38" fmla="*/ 517531 w 1173291"/>
              <a:gd name="connsiteY38" fmla="*/ 104776 h 1219211"/>
              <a:gd name="connsiteX39" fmla="*/ 579444 w 1173291"/>
              <a:gd name="connsiteY39" fmla="*/ 111919 h 1219211"/>
              <a:gd name="connsiteX40" fmla="*/ 617543 w 1173291"/>
              <a:gd name="connsiteY40" fmla="*/ 114300 h 1219211"/>
              <a:gd name="connsiteX41" fmla="*/ 669931 w 1173291"/>
              <a:gd name="connsiteY41" fmla="*/ 140494 h 1219211"/>
              <a:gd name="connsiteX42" fmla="*/ 708031 w 1173291"/>
              <a:gd name="connsiteY42" fmla="*/ 135732 h 1219211"/>
              <a:gd name="connsiteX43" fmla="*/ 758037 w 1173291"/>
              <a:gd name="connsiteY43" fmla="*/ 119063 h 1219211"/>
              <a:gd name="connsiteX44" fmla="*/ 803281 w 1173291"/>
              <a:gd name="connsiteY44" fmla="*/ 119063 h 1219211"/>
              <a:gd name="connsiteX45" fmla="*/ 841381 w 1173291"/>
              <a:gd name="connsiteY45" fmla="*/ 135732 h 1219211"/>
              <a:gd name="connsiteX46" fmla="*/ 910437 w 1173291"/>
              <a:gd name="connsiteY46" fmla="*/ 138113 h 1219211"/>
              <a:gd name="connsiteX47" fmla="*/ 958062 w 1173291"/>
              <a:gd name="connsiteY47" fmla="*/ 121444 h 1219211"/>
              <a:gd name="connsiteX48" fmla="*/ 993781 w 1173291"/>
              <a:gd name="connsiteY48" fmla="*/ 95250 h 1219211"/>
              <a:gd name="connsiteX49" fmla="*/ 1022356 w 1173291"/>
              <a:gd name="connsiteY49" fmla="*/ 102394 h 1219211"/>
              <a:gd name="connsiteX50" fmla="*/ 1086650 w 1173291"/>
              <a:gd name="connsiteY50" fmla="*/ 107156 h 1219211"/>
              <a:gd name="connsiteX51" fmla="*/ 1148563 w 1173291"/>
              <a:gd name="connsiteY51" fmla="*/ 83344 h 1219211"/>
              <a:gd name="connsiteX52" fmla="*/ 1172375 w 1173291"/>
              <a:gd name="connsiteY52" fmla="*/ 35719 h 1219211"/>
              <a:gd name="connsiteX53" fmla="*/ 1172375 w 1173291"/>
              <a:gd name="connsiteY53" fmla="*/ 0 h 1219211"/>
              <a:gd name="connsiteX0" fmla="*/ 255593 w 1173291"/>
              <a:gd name="connsiteY0" fmla="*/ 1100138 h 1219211"/>
              <a:gd name="connsiteX1" fmla="*/ 255593 w 1173291"/>
              <a:gd name="connsiteY1" fmla="*/ 1150144 h 1219211"/>
              <a:gd name="connsiteX2" fmla="*/ 284168 w 1173291"/>
              <a:gd name="connsiteY2" fmla="*/ 1197769 h 1219211"/>
              <a:gd name="connsiteX3" fmla="*/ 334175 w 1173291"/>
              <a:gd name="connsiteY3" fmla="*/ 1219200 h 1219211"/>
              <a:gd name="connsiteX4" fmla="*/ 374656 w 1173291"/>
              <a:gd name="connsiteY4" fmla="*/ 1195388 h 1219211"/>
              <a:gd name="connsiteX5" fmla="*/ 372275 w 1173291"/>
              <a:gd name="connsiteY5" fmla="*/ 1140619 h 1219211"/>
              <a:gd name="connsiteX6" fmla="*/ 362750 w 1173291"/>
              <a:gd name="connsiteY6" fmla="*/ 1100138 h 1219211"/>
              <a:gd name="connsiteX7" fmla="*/ 360368 w 1173291"/>
              <a:gd name="connsiteY7" fmla="*/ 1038225 h 1219211"/>
              <a:gd name="connsiteX8" fmla="*/ 386562 w 1173291"/>
              <a:gd name="connsiteY8" fmla="*/ 990600 h 1219211"/>
              <a:gd name="connsiteX9" fmla="*/ 431806 w 1173291"/>
              <a:gd name="connsiteY9" fmla="*/ 947738 h 1219211"/>
              <a:gd name="connsiteX10" fmla="*/ 443712 w 1173291"/>
              <a:gd name="connsiteY10" fmla="*/ 876300 h 1219211"/>
              <a:gd name="connsiteX11" fmla="*/ 400850 w 1173291"/>
              <a:gd name="connsiteY11" fmla="*/ 819150 h 1219211"/>
              <a:gd name="connsiteX12" fmla="*/ 343700 w 1173291"/>
              <a:gd name="connsiteY12" fmla="*/ 785813 h 1219211"/>
              <a:gd name="connsiteX13" fmla="*/ 279406 w 1173291"/>
              <a:gd name="connsiteY13" fmla="*/ 757238 h 1219211"/>
              <a:gd name="connsiteX14" fmla="*/ 234162 w 1173291"/>
              <a:gd name="connsiteY14" fmla="*/ 721519 h 1219211"/>
              <a:gd name="connsiteX15" fmla="*/ 243687 w 1173291"/>
              <a:gd name="connsiteY15" fmla="*/ 657225 h 1219211"/>
              <a:gd name="connsiteX16" fmla="*/ 257975 w 1173291"/>
              <a:gd name="connsiteY16" fmla="*/ 578644 h 1219211"/>
              <a:gd name="connsiteX17" fmla="*/ 253212 w 1173291"/>
              <a:gd name="connsiteY17" fmla="*/ 521494 h 1219211"/>
              <a:gd name="connsiteX18" fmla="*/ 203206 w 1173291"/>
              <a:gd name="connsiteY18" fmla="*/ 476250 h 1219211"/>
              <a:gd name="connsiteX19" fmla="*/ 153200 w 1173291"/>
              <a:gd name="connsiteY19" fmla="*/ 461963 h 1219211"/>
              <a:gd name="connsiteX20" fmla="*/ 86525 w 1173291"/>
              <a:gd name="connsiteY20" fmla="*/ 440532 h 1219211"/>
              <a:gd name="connsiteX21" fmla="*/ 43662 w 1173291"/>
              <a:gd name="connsiteY21" fmla="*/ 381000 h 1219211"/>
              <a:gd name="connsiteX22" fmla="*/ 67475 w 1173291"/>
              <a:gd name="connsiteY22" fmla="*/ 307182 h 1219211"/>
              <a:gd name="connsiteX23" fmla="*/ 86525 w 1173291"/>
              <a:gd name="connsiteY23" fmla="*/ 252413 h 1219211"/>
              <a:gd name="connsiteX24" fmla="*/ 86525 w 1173291"/>
              <a:gd name="connsiteY24" fmla="*/ 209550 h 1219211"/>
              <a:gd name="connsiteX25" fmla="*/ 46043 w 1173291"/>
              <a:gd name="connsiteY25" fmla="*/ 173832 h 1219211"/>
              <a:gd name="connsiteX26" fmla="*/ 7943 w 1173291"/>
              <a:gd name="connsiteY26" fmla="*/ 128588 h 1219211"/>
              <a:gd name="connsiteX27" fmla="*/ 3181 w 1173291"/>
              <a:gd name="connsiteY27" fmla="*/ 78582 h 1219211"/>
              <a:gd name="connsiteX28" fmla="*/ 46043 w 1173291"/>
              <a:gd name="connsiteY28" fmla="*/ 45244 h 1219211"/>
              <a:gd name="connsiteX29" fmla="*/ 115100 w 1173291"/>
              <a:gd name="connsiteY29" fmla="*/ 28575 h 1219211"/>
              <a:gd name="connsiteX30" fmla="*/ 186537 w 1173291"/>
              <a:gd name="connsiteY30" fmla="*/ 40482 h 1219211"/>
              <a:gd name="connsiteX31" fmla="*/ 241306 w 1173291"/>
              <a:gd name="connsiteY31" fmla="*/ 76200 h 1219211"/>
              <a:gd name="connsiteX32" fmla="*/ 286550 w 1173291"/>
              <a:gd name="connsiteY32" fmla="*/ 88107 h 1219211"/>
              <a:gd name="connsiteX33" fmla="*/ 341318 w 1173291"/>
              <a:gd name="connsiteY33" fmla="*/ 64294 h 1219211"/>
              <a:gd name="connsiteX34" fmla="*/ 369893 w 1173291"/>
              <a:gd name="connsiteY34" fmla="*/ 88107 h 1219211"/>
              <a:gd name="connsiteX35" fmla="*/ 393706 w 1173291"/>
              <a:gd name="connsiteY35" fmla="*/ 107157 h 1219211"/>
              <a:gd name="connsiteX36" fmla="*/ 441331 w 1173291"/>
              <a:gd name="connsiteY36" fmla="*/ 121444 h 1219211"/>
              <a:gd name="connsiteX37" fmla="*/ 498481 w 1173291"/>
              <a:gd name="connsiteY37" fmla="*/ 111919 h 1219211"/>
              <a:gd name="connsiteX38" fmla="*/ 517531 w 1173291"/>
              <a:gd name="connsiteY38" fmla="*/ 104776 h 1219211"/>
              <a:gd name="connsiteX39" fmla="*/ 579444 w 1173291"/>
              <a:gd name="connsiteY39" fmla="*/ 111919 h 1219211"/>
              <a:gd name="connsiteX40" fmla="*/ 617543 w 1173291"/>
              <a:gd name="connsiteY40" fmla="*/ 114300 h 1219211"/>
              <a:gd name="connsiteX41" fmla="*/ 669931 w 1173291"/>
              <a:gd name="connsiteY41" fmla="*/ 140494 h 1219211"/>
              <a:gd name="connsiteX42" fmla="*/ 708031 w 1173291"/>
              <a:gd name="connsiteY42" fmla="*/ 135732 h 1219211"/>
              <a:gd name="connsiteX43" fmla="*/ 758037 w 1173291"/>
              <a:gd name="connsiteY43" fmla="*/ 119063 h 1219211"/>
              <a:gd name="connsiteX44" fmla="*/ 803281 w 1173291"/>
              <a:gd name="connsiteY44" fmla="*/ 119063 h 1219211"/>
              <a:gd name="connsiteX45" fmla="*/ 841381 w 1173291"/>
              <a:gd name="connsiteY45" fmla="*/ 135732 h 1219211"/>
              <a:gd name="connsiteX46" fmla="*/ 910437 w 1173291"/>
              <a:gd name="connsiteY46" fmla="*/ 138113 h 1219211"/>
              <a:gd name="connsiteX47" fmla="*/ 958062 w 1173291"/>
              <a:gd name="connsiteY47" fmla="*/ 121444 h 1219211"/>
              <a:gd name="connsiteX48" fmla="*/ 993781 w 1173291"/>
              <a:gd name="connsiteY48" fmla="*/ 95250 h 1219211"/>
              <a:gd name="connsiteX49" fmla="*/ 1022356 w 1173291"/>
              <a:gd name="connsiteY49" fmla="*/ 102394 h 1219211"/>
              <a:gd name="connsiteX50" fmla="*/ 1086650 w 1173291"/>
              <a:gd name="connsiteY50" fmla="*/ 107156 h 1219211"/>
              <a:gd name="connsiteX51" fmla="*/ 1148563 w 1173291"/>
              <a:gd name="connsiteY51" fmla="*/ 83344 h 1219211"/>
              <a:gd name="connsiteX52" fmla="*/ 1172375 w 1173291"/>
              <a:gd name="connsiteY52" fmla="*/ 35719 h 1219211"/>
              <a:gd name="connsiteX53" fmla="*/ 1172375 w 1173291"/>
              <a:gd name="connsiteY53" fmla="*/ 0 h 1219211"/>
              <a:gd name="connsiteX0" fmla="*/ 255593 w 1173291"/>
              <a:gd name="connsiteY0" fmla="*/ 1100138 h 1219211"/>
              <a:gd name="connsiteX1" fmla="*/ 255593 w 1173291"/>
              <a:gd name="connsiteY1" fmla="*/ 1150144 h 1219211"/>
              <a:gd name="connsiteX2" fmla="*/ 284168 w 1173291"/>
              <a:gd name="connsiteY2" fmla="*/ 1197769 h 1219211"/>
              <a:gd name="connsiteX3" fmla="*/ 334175 w 1173291"/>
              <a:gd name="connsiteY3" fmla="*/ 1219200 h 1219211"/>
              <a:gd name="connsiteX4" fmla="*/ 374656 w 1173291"/>
              <a:gd name="connsiteY4" fmla="*/ 1195388 h 1219211"/>
              <a:gd name="connsiteX5" fmla="*/ 372275 w 1173291"/>
              <a:gd name="connsiteY5" fmla="*/ 1140619 h 1219211"/>
              <a:gd name="connsiteX6" fmla="*/ 362750 w 1173291"/>
              <a:gd name="connsiteY6" fmla="*/ 1100138 h 1219211"/>
              <a:gd name="connsiteX7" fmla="*/ 360368 w 1173291"/>
              <a:gd name="connsiteY7" fmla="*/ 1038225 h 1219211"/>
              <a:gd name="connsiteX8" fmla="*/ 386562 w 1173291"/>
              <a:gd name="connsiteY8" fmla="*/ 990600 h 1219211"/>
              <a:gd name="connsiteX9" fmla="*/ 431806 w 1173291"/>
              <a:gd name="connsiteY9" fmla="*/ 947738 h 1219211"/>
              <a:gd name="connsiteX10" fmla="*/ 443712 w 1173291"/>
              <a:gd name="connsiteY10" fmla="*/ 876300 h 1219211"/>
              <a:gd name="connsiteX11" fmla="*/ 400850 w 1173291"/>
              <a:gd name="connsiteY11" fmla="*/ 819150 h 1219211"/>
              <a:gd name="connsiteX12" fmla="*/ 343700 w 1173291"/>
              <a:gd name="connsiteY12" fmla="*/ 785813 h 1219211"/>
              <a:gd name="connsiteX13" fmla="*/ 279406 w 1173291"/>
              <a:gd name="connsiteY13" fmla="*/ 757238 h 1219211"/>
              <a:gd name="connsiteX14" fmla="*/ 234162 w 1173291"/>
              <a:gd name="connsiteY14" fmla="*/ 721519 h 1219211"/>
              <a:gd name="connsiteX15" fmla="*/ 243687 w 1173291"/>
              <a:gd name="connsiteY15" fmla="*/ 657225 h 1219211"/>
              <a:gd name="connsiteX16" fmla="*/ 257975 w 1173291"/>
              <a:gd name="connsiteY16" fmla="*/ 578644 h 1219211"/>
              <a:gd name="connsiteX17" fmla="*/ 253212 w 1173291"/>
              <a:gd name="connsiteY17" fmla="*/ 521494 h 1219211"/>
              <a:gd name="connsiteX18" fmla="*/ 203206 w 1173291"/>
              <a:gd name="connsiteY18" fmla="*/ 476250 h 1219211"/>
              <a:gd name="connsiteX19" fmla="*/ 153200 w 1173291"/>
              <a:gd name="connsiteY19" fmla="*/ 461963 h 1219211"/>
              <a:gd name="connsiteX20" fmla="*/ 86525 w 1173291"/>
              <a:gd name="connsiteY20" fmla="*/ 440532 h 1219211"/>
              <a:gd name="connsiteX21" fmla="*/ 43662 w 1173291"/>
              <a:gd name="connsiteY21" fmla="*/ 381000 h 1219211"/>
              <a:gd name="connsiteX22" fmla="*/ 67475 w 1173291"/>
              <a:gd name="connsiteY22" fmla="*/ 307182 h 1219211"/>
              <a:gd name="connsiteX23" fmla="*/ 86525 w 1173291"/>
              <a:gd name="connsiteY23" fmla="*/ 252413 h 1219211"/>
              <a:gd name="connsiteX24" fmla="*/ 86525 w 1173291"/>
              <a:gd name="connsiteY24" fmla="*/ 209550 h 1219211"/>
              <a:gd name="connsiteX25" fmla="*/ 46043 w 1173291"/>
              <a:gd name="connsiteY25" fmla="*/ 173832 h 1219211"/>
              <a:gd name="connsiteX26" fmla="*/ 7943 w 1173291"/>
              <a:gd name="connsiteY26" fmla="*/ 128588 h 1219211"/>
              <a:gd name="connsiteX27" fmla="*/ 3181 w 1173291"/>
              <a:gd name="connsiteY27" fmla="*/ 78582 h 1219211"/>
              <a:gd name="connsiteX28" fmla="*/ 46043 w 1173291"/>
              <a:gd name="connsiteY28" fmla="*/ 45244 h 1219211"/>
              <a:gd name="connsiteX29" fmla="*/ 115100 w 1173291"/>
              <a:gd name="connsiteY29" fmla="*/ 28575 h 1219211"/>
              <a:gd name="connsiteX30" fmla="*/ 186537 w 1173291"/>
              <a:gd name="connsiteY30" fmla="*/ 40482 h 1219211"/>
              <a:gd name="connsiteX31" fmla="*/ 241306 w 1173291"/>
              <a:gd name="connsiteY31" fmla="*/ 76200 h 1219211"/>
              <a:gd name="connsiteX32" fmla="*/ 286550 w 1173291"/>
              <a:gd name="connsiteY32" fmla="*/ 88107 h 1219211"/>
              <a:gd name="connsiteX33" fmla="*/ 341318 w 1173291"/>
              <a:gd name="connsiteY33" fmla="*/ 64294 h 1219211"/>
              <a:gd name="connsiteX34" fmla="*/ 369893 w 1173291"/>
              <a:gd name="connsiteY34" fmla="*/ 88107 h 1219211"/>
              <a:gd name="connsiteX35" fmla="*/ 393706 w 1173291"/>
              <a:gd name="connsiteY35" fmla="*/ 107157 h 1219211"/>
              <a:gd name="connsiteX36" fmla="*/ 448474 w 1173291"/>
              <a:gd name="connsiteY36" fmla="*/ 119063 h 1219211"/>
              <a:gd name="connsiteX37" fmla="*/ 498481 w 1173291"/>
              <a:gd name="connsiteY37" fmla="*/ 111919 h 1219211"/>
              <a:gd name="connsiteX38" fmla="*/ 517531 w 1173291"/>
              <a:gd name="connsiteY38" fmla="*/ 104776 h 1219211"/>
              <a:gd name="connsiteX39" fmla="*/ 579444 w 1173291"/>
              <a:gd name="connsiteY39" fmla="*/ 111919 h 1219211"/>
              <a:gd name="connsiteX40" fmla="*/ 617543 w 1173291"/>
              <a:gd name="connsiteY40" fmla="*/ 114300 h 1219211"/>
              <a:gd name="connsiteX41" fmla="*/ 669931 w 1173291"/>
              <a:gd name="connsiteY41" fmla="*/ 140494 h 1219211"/>
              <a:gd name="connsiteX42" fmla="*/ 708031 w 1173291"/>
              <a:gd name="connsiteY42" fmla="*/ 135732 h 1219211"/>
              <a:gd name="connsiteX43" fmla="*/ 758037 w 1173291"/>
              <a:gd name="connsiteY43" fmla="*/ 119063 h 1219211"/>
              <a:gd name="connsiteX44" fmla="*/ 803281 w 1173291"/>
              <a:gd name="connsiteY44" fmla="*/ 119063 h 1219211"/>
              <a:gd name="connsiteX45" fmla="*/ 841381 w 1173291"/>
              <a:gd name="connsiteY45" fmla="*/ 135732 h 1219211"/>
              <a:gd name="connsiteX46" fmla="*/ 910437 w 1173291"/>
              <a:gd name="connsiteY46" fmla="*/ 138113 h 1219211"/>
              <a:gd name="connsiteX47" fmla="*/ 958062 w 1173291"/>
              <a:gd name="connsiteY47" fmla="*/ 121444 h 1219211"/>
              <a:gd name="connsiteX48" fmla="*/ 993781 w 1173291"/>
              <a:gd name="connsiteY48" fmla="*/ 95250 h 1219211"/>
              <a:gd name="connsiteX49" fmla="*/ 1022356 w 1173291"/>
              <a:gd name="connsiteY49" fmla="*/ 102394 h 1219211"/>
              <a:gd name="connsiteX50" fmla="*/ 1086650 w 1173291"/>
              <a:gd name="connsiteY50" fmla="*/ 107156 h 1219211"/>
              <a:gd name="connsiteX51" fmla="*/ 1148563 w 1173291"/>
              <a:gd name="connsiteY51" fmla="*/ 83344 h 1219211"/>
              <a:gd name="connsiteX52" fmla="*/ 1172375 w 1173291"/>
              <a:gd name="connsiteY52" fmla="*/ 35719 h 1219211"/>
              <a:gd name="connsiteX53" fmla="*/ 1172375 w 1173291"/>
              <a:gd name="connsiteY53" fmla="*/ 0 h 1219211"/>
              <a:gd name="connsiteX0" fmla="*/ 255593 w 1173291"/>
              <a:gd name="connsiteY0" fmla="*/ 1100138 h 1219211"/>
              <a:gd name="connsiteX1" fmla="*/ 255593 w 1173291"/>
              <a:gd name="connsiteY1" fmla="*/ 1150144 h 1219211"/>
              <a:gd name="connsiteX2" fmla="*/ 284168 w 1173291"/>
              <a:gd name="connsiteY2" fmla="*/ 1197769 h 1219211"/>
              <a:gd name="connsiteX3" fmla="*/ 334175 w 1173291"/>
              <a:gd name="connsiteY3" fmla="*/ 1219200 h 1219211"/>
              <a:gd name="connsiteX4" fmla="*/ 374656 w 1173291"/>
              <a:gd name="connsiteY4" fmla="*/ 1195388 h 1219211"/>
              <a:gd name="connsiteX5" fmla="*/ 372275 w 1173291"/>
              <a:gd name="connsiteY5" fmla="*/ 1140619 h 1219211"/>
              <a:gd name="connsiteX6" fmla="*/ 362750 w 1173291"/>
              <a:gd name="connsiteY6" fmla="*/ 1100138 h 1219211"/>
              <a:gd name="connsiteX7" fmla="*/ 360368 w 1173291"/>
              <a:gd name="connsiteY7" fmla="*/ 1038225 h 1219211"/>
              <a:gd name="connsiteX8" fmla="*/ 386562 w 1173291"/>
              <a:gd name="connsiteY8" fmla="*/ 990600 h 1219211"/>
              <a:gd name="connsiteX9" fmla="*/ 431806 w 1173291"/>
              <a:gd name="connsiteY9" fmla="*/ 947738 h 1219211"/>
              <a:gd name="connsiteX10" fmla="*/ 443712 w 1173291"/>
              <a:gd name="connsiteY10" fmla="*/ 876300 h 1219211"/>
              <a:gd name="connsiteX11" fmla="*/ 400850 w 1173291"/>
              <a:gd name="connsiteY11" fmla="*/ 819150 h 1219211"/>
              <a:gd name="connsiteX12" fmla="*/ 343700 w 1173291"/>
              <a:gd name="connsiteY12" fmla="*/ 785813 h 1219211"/>
              <a:gd name="connsiteX13" fmla="*/ 279406 w 1173291"/>
              <a:gd name="connsiteY13" fmla="*/ 757238 h 1219211"/>
              <a:gd name="connsiteX14" fmla="*/ 234162 w 1173291"/>
              <a:gd name="connsiteY14" fmla="*/ 721519 h 1219211"/>
              <a:gd name="connsiteX15" fmla="*/ 243687 w 1173291"/>
              <a:gd name="connsiteY15" fmla="*/ 657225 h 1219211"/>
              <a:gd name="connsiteX16" fmla="*/ 257975 w 1173291"/>
              <a:gd name="connsiteY16" fmla="*/ 578644 h 1219211"/>
              <a:gd name="connsiteX17" fmla="*/ 253212 w 1173291"/>
              <a:gd name="connsiteY17" fmla="*/ 521494 h 1219211"/>
              <a:gd name="connsiteX18" fmla="*/ 203206 w 1173291"/>
              <a:gd name="connsiteY18" fmla="*/ 476250 h 1219211"/>
              <a:gd name="connsiteX19" fmla="*/ 153200 w 1173291"/>
              <a:gd name="connsiteY19" fmla="*/ 461963 h 1219211"/>
              <a:gd name="connsiteX20" fmla="*/ 86525 w 1173291"/>
              <a:gd name="connsiteY20" fmla="*/ 440532 h 1219211"/>
              <a:gd name="connsiteX21" fmla="*/ 43662 w 1173291"/>
              <a:gd name="connsiteY21" fmla="*/ 381000 h 1219211"/>
              <a:gd name="connsiteX22" fmla="*/ 67475 w 1173291"/>
              <a:gd name="connsiteY22" fmla="*/ 307182 h 1219211"/>
              <a:gd name="connsiteX23" fmla="*/ 86525 w 1173291"/>
              <a:gd name="connsiteY23" fmla="*/ 252413 h 1219211"/>
              <a:gd name="connsiteX24" fmla="*/ 86525 w 1173291"/>
              <a:gd name="connsiteY24" fmla="*/ 209550 h 1219211"/>
              <a:gd name="connsiteX25" fmla="*/ 46043 w 1173291"/>
              <a:gd name="connsiteY25" fmla="*/ 173832 h 1219211"/>
              <a:gd name="connsiteX26" fmla="*/ 7943 w 1173291"/>
              <a:gd name="connsiteY26" fmla="*/ 128588 h 1219211"/>
              <a:gd name="connsiteX27" fmla="*/ 3181 w 1173291"/>
              <a:gd name="connsiteY27" fmla="*/ 78582 h 1219211"/>
              <a:gd name="connsiteX28" fmla="*/ 46043 w 1173291"/>
              <a:gd name="connsiteY28" fmla="*/ 45244 h 1219211"/>
              <a:gd name="connsiteX29" fmla="*/ 115100 w 1173291"/>
              <a:gd name="connsiteY29" fmla="*/ 28575 h 1219211"/>
              <a:gd name="connsiteX30" fmla="*/ 186537 w 1173291"/>
              <a:gd name="connsiteY30" fmla="*/ 40482 h 1219211"/>
              <a:gd name="connsiteX31" fmla="*/ 241306 w 1173291"/>
              <a:gd name="connsiteY31" fmla="*/ 76200 h 1219211"/>
              <a:gd name="connsiteX32" fmla="*/ 286550 w 1173291"/>
              <a:gd name="connsiteY32" fmla="*/ 88107 h 1219211"/>
              <a:gd name="connsiteX33" fmla="*/ 334174 w 1173291"/>
              <a:gd name="connsiteY33" fmla="*/ 59531 h 1219211"/>
              <a:gd name="connsiteX34" fmla="*/ 369893 w 1173291"/>
              <a:gd name="connsiteY34" fmla="*/ 88107 h 1219211"/>
              <a:gd name="connsiteX35" fmla="*/ 393706 w 1173291"/>
              <a:gd name="connsiteY35" fmla="*/ 107157 h 1219211"/>
              <a:gd name="connsiteX36" fmla="*/ 448474 w 1173291"/>
              <a:gd name="connsiteY36" fmla="*/ 119063 h 1219211"/>
              <a:gd name="connsiteX37" fmla="*/ 498481 w 1173291"/>
              <a:gd name="connsiteY37" fmla="*/ 111919 h 1219211"/>
              <a:gd name="connsiteX38" fmla="*/ 517531 w 1173291"/>
              <a:gd name="connsiteY38" fmla="*/ 104776 h 1219211"/>
              <a:gd name="connsiteX39" fmla="*/ 579444 w 1173291"/>
              <a:gd name="connsiteY39" fmla="*/ 111919 h 1219211"/>
              <a:gd name="connsiteX40" fmla="*/ 617543 w 1173291"/>
              <a:gd name="connsiteY40" fmla="*/ 114300 h 1219211"/>
              <a:gd name="connsiteX41" fmla="*/ 669931 w 1173291"/>
              <a:gd name="connsiteY41" fmla="*/ 140494 h 1219211"/>
              <a:gd name="connsiteX42" fmla="*/ 708031 w 1173291"/>
              <a:gd name="connsiteY42" fmla="*/ 135732 h 1219211"/>
              <a:gd name="connsiteX43" fmla="*/ 758037 w 1173291"/>
              <a:gd name="connsiteY43" fmla="*/ 119063 h 1219211"/>
              <a:gd name="connsiteX44" fmla="*/ 803281 w 1173291"/>
              <a:gd name="connsiteY44" fmla="*/ 119063 h 1219211"/>
              <a:gd name="connsiteX45" fmla="*/ 841381 w 1173291"/>
              <a:gd name="connsiteY45" fmla="*/ 135732 h 1219211"/>
              <a:gd name="connsiteX46" fmla="*/ 910437 w 1173291"/>
              <a:gd name="connsiteY46" fmla="*/ 138113 h 1219211"/>
              <a:gd name="connsiteX47" fmla="*/ 958062 w 1173291"/>
              <a:gd name="connsiteY47" fmla="*/ 121444 h 1219211"/>
              <a:gd name="connsiteX48" fmla="*/ 993781 w 1173291"/>
              <a:gd name="connsiteY48" fmla="*/ 95250 h 1219211"/>
              <a:gd name="connsiteX49" fmla="*/ 1022356 w 1173291"/>
              <a:gd name="connsiteY49" fmla="*/ 102394 h 1219211"/>
              <a:gd name="connsiteX50" fmla="*/ 1086650 w 1173291"/>
              <a:gd name="connsiteY50" fmla="*/ 107156 h 1219211"/>
              <a:gd name="connsiteX51" fmla="*/ 1148563 w 1173291"/>
              <a:gd name="connsiteY51" fmla="*/ 83344 h 1219211"/>
              <a:gd name="connsiteX52" fmla="*/ 1172375 w 1173291"/>
              <a:gd name="connsiteY52" fmla="*/ 35719 h 1219211"/>
              <a:gd name="connsiteX53" fmla="*/ 1172375 w 1173291"/>
              <a:gd name="connsiteY53" fmla="*/ 0 h 1219211"/>
              <a:gd name="connsiteX0" fmla="*/ 255593 w 1173291"/>
              <a:gd name="connsiteY0" fmla="*/ 1100138 h 1219211"/>
              <a:gd name="connsiteX1" fmla="*/ 255593 w 1173291"/>
              <a:gd name="connsiteY1" fmla="*/ 1150144 h 1219211"/>
              <a:gd name="connsiteX2" fmla="*/ 284168 w 1173291"/>
              <a:gd name="connsiteY2" fmla="*/ 1197769 h 1219211"/>
              <a:gd name="connsiteX3" fmla="*/ 334175 w 1173291"/>
              <a:gd name="connsiteY3" fmla="*/ 1219200 h 1219211"/>
              <a:gd name="connsiteX4" fmla="*/ 374656 w 1173291"/>
              <a:gd name="connsiteY4" fmla="*/ 1195388 h 1219211"/>
              <a:gd name="connsiteX5" fmla="*/ 372275 w 1173291"/>
              <a:gd name="connsiteY5" fmla="*/ 1140619 h 1219211"/>
              <a:gd name="connsiteX6" fmla="*/ 362750 w 1173291"/>
              <a:gd name="connsiteY6" fmla="*/ 1100138 h 1219211"/>
              <a:gd name="connsiteX7" fmla="*/ 360368 w 1173291"/>
              <a:gd name="connsiteY7" fmla="*/ 1038225 h 1219211"/>
              <a:gd name="connsiteX8" fmla="*/ 386562 w 1173291"/>
              <a:gd name="connsiteY8" fmla="*/ 990600 h 1219211"/>
              <a:gd name="connsiteX9" fmla="*/ 431806 w 1173291"/>
              <a:gd name="connsiteY9" fmla="*/ 947738 h 1219211"/>
              <a:gd name="connsiteX10" fmla="*/ 443712 w 1173291"/>
              <a:gd name="connsiteY10" fmla="*/ 876300 h 1219211"/>
              <a:gd name="connsiteX11" fmla="*/ 400850 w 1173291"/>
              <a:gd name="connsiteY11" fmla="*/ 819150 h 1219211"/>
              <a:gd name="connsiteX12" fmla="*/ 343700 w 1173291"/>
              <a:gd name="connsiteY12" fmla="*/ 785813 h 1219211"/>
              <a:gd name="connsiteX13" fmla="*/ 279406 w 1173291"/>
              <a:gd name="connsiteY13" fmla="*/ 757238 h 1219211"/>
              <a:gd name="connsiteX14" fmla="*/ 234162 w 1173291"/>
              <a:gd name="connsiteY14" fmla="*/ 721519 h 1219211"/>
              <a:gd name="connsiteX15" fmla="*/ 243687 w 1173291"/>
              <a:gd name="connsiteY15" fmla="*/ 657225 h 1219211"/>
              <a:gd name="connsiteX16" fmla="*/ 257975 w 1173291"/>
              <a:gd name="connsiteY16" fmla="*/ 578644 h 1219211"/>
              <a:gd name="connsiteX17" fmla="*/ 253212 w 1173291"/>
              <a:gd name="connsiteY17" fmla="*/ 521494 h 1219211"/>
              <a:gd name="connsiteX18" fmla="*/ 203206 w 1173291"/>
              <a:gd name="connsiteY18" fmla="*/ 476250 h 1219211"/>
              <a:gd name="connsiteX19" fmla="*/ 153200 w 1173291"/>
              <a:gd name="connsiteY19" fmla="*/ 461963 h 1219211"/>
              <a:gd name="connsiteX20" fmla="*/ 86525 w 1173291"/>
              <a:gd name="connsiteY20" fmla="*/ 440532 h 1219211"/>
              <a:gd name="connsiteX21" fmla="*/ 43662 w 1173291"/>
              <a:gd name="connsiteY21" fmla="*/ 381000 h 1219211"/>
              <a:gd name="connsiteX22" fmla="*/ 67475 w 1173291"/>
              <a:gd name="connsiteY22" fmla="*/ 307182 h 1219211"/>
              <a:gd name="connsiteX23" fmla="*/ 86525 w 1173291"/>
              <a:gd name="connsiteY23" fmla="*/ 252413 h 1219211"/>
              <a:gd name="connsiteX24" fmla="*/ 86525 w 1173291"/>
              <a:gd name="connsiteY24" fmla="*/ 209550 h 1219211"/>
              <a:gd name="connsiteX25" fmla="*/ 46043 w 1173291"/>
              <a:gd name="connsiteY25" fmla="*/ 173832 h 1219211"/>
              <a:gd name="connsiteX26" fmla="*/ 7943 w 1173291"/>
              <a:gd name="connsiteY26" fmla="*/ 128588 h 1219211"/>
              <a:gd name="connsiteX27" fmla="*/ 3181 w 1173291"/>
              <a:gd name="connsiteY27" fmla="*/ 78582 h 1219211"/>
              <a:gd name="connsiteX28" fmla="*/ 46043 w 1173291"/>
              <a:gd name="connsiteY28" fmla="*/ 45244 h 1219211"/>
              <a:gd name="connsiteX29" fmla="*/ 115100 w 1173291"/>
              <a:gd name="connsiteY29" fmla="*/ 28575 h 1219211"/>
              <a:gd name="connsiteX30" fmla="*/ 181775 w 1173291"/>
              <a:gd name="connsiteY30" fmla="*/ 47626 h 1219211"/>
              <a:gd name="connsiteX31" fmla="*/ 241306 w 1173291"/>
              <a:gd name="connsiteY31" fmla="*/ 76200 h 1219211"/>
              <a:gd name="connsiteX32" fmla="*/ 286550 w 1173291"/>
              <a:gd name="connsiteY32" fmla="*/ 88107 h 1219211"/>
              <a:gd name="connsiteX33" fmla="*/ 334174 w 1173291"/>
              <a:gd name="connsiteY33" fmla="*/ 59531 h 1219211"/>
              <a:gd name="connsiteX34" fmla="*/ 369893 w 1173291"/>
              <a:gd name="connsiteY34" fmla="*/ 88107 h 1219211"/>
              <a:gd name="connsiteX35" fmla="*/ 393706 w 1173291"/>
              <a:gd name="connsiteY35" fmla="*/ 107157 h 1219211"/>
              <a:gd name="connsiteX36" fmla="*/ 448474 w 1173291"/>
              <a:gd name="connsiteY36" fmla="*/ 119063 h 1219211"/>
              <a:gd name="connsiteX37" fmla="*/ 498481 w 1173291"/>
              <a:gd name="connsiteY37" fmla="*/ 111919 h 1219211"/>
              <a:gd name="connsiteX38" fmla="*/ 517531 w 1173291"/>
              <a:gd name="connsiteY38" fmla="*/ 104776 h 1219211"/>
              <a:gd name="connsiteX39" fmla="*/ 579444 w 1173291"/>
              <a:gd name="connsiteY39" fmla="*/ 111919 h 1219211"/>
              <a:gd name="connsiteX40" fmla="*/ 617543 w 1173291"/>
              <a:gd name="connsiteY40" fmla="*/ 114300 h 1219211"/>
              <a:gd name="connsiteX41" fmla="*/ 669931 w 1173291"/>
              <a:gd name="connsiteY41" fmla="*/ 140494 h 1219211"/>
              <a:gd name="connsiteX42" fmla="*/ 708031 w 1173291"/>
              <a:gd name="connsiteY42" fmla="*/ 135732 h 1219211"/>
              <a:gd name="connsiteX43" fmla="*/ 758037 w 1173291"/>
              <a:gd name="connsiteY43" fmla="*/ 119063 h 1219211"/>
              <a:gd name="connsiteX44" fmla="*/ 803281 w 1173291"/>
              <a:gd name="connsiteY44" fmla="*/ 119063 h 1219211"/>
              <a:gd name="connsiteX45" fmla="*/ 841381 w 1173291"/>
              <a:gd name="connsiteY45" fmla="*/ 135732 h 1219211"/>
              <a:gd name="connsiteX46" fmla="*/ 910437 w 1173291"/>
              <a:gd name="connsiteY46" fmla="*/ 138113 h 1219211"/>
              <a:gd name="connsiteX47" fmla="*/ 958062 w 1173291"/>
              <a:gd name="connsiteY47" fmla="*/ 121444 h 1219211"/>
              <a:gd name="connsiteX48" fmla="*/ 993781 w 1173291"/>
              <a:gd name="connsiteY48" fmla="*/ 95250 h 1219211"/>
              <a:gd name="connsiteX49" fmla="*/ 1022356 w 1173291"/>
              <a:gd name="connsiteY49" fmla="*/ 102394 h 1219211"/>
              <a:gd name="connsiteX50" fmla="*/ 1086650 w 1173291"/>
              <a:gd name="connsiteY50" fmla="*/ 107156 h 1219211"/>
              <a:gd name="connsiteX51" fmla="*/ 1148563 w 1173291"/>
              <a:gd name="connsiteY51" fmla="*/ 83344 h 1219211"/>
              <a:gd name="connsiteX52" fmla="*/ 1172375 w 1173291"/>
              <a:gd name="connsiteY52" fmla="*/ 35719 h 1219211"/>
              <a:gd name="connsiteX53" fmla="*/ 1172375 w 1173291"/>
              <a:gd name="connsiteY53" fmla="*/ 0 h 1219211"/>
              <a:gd name="connsiteX0" fmla="*/ 251216 w 1168914"/>
              <a:gd name="connsiteY0" fmla="*/ 1100138 h 1219211"/>
              <a:gd name="connsiteX1" fmla="*/ 251216 w 1168914"/>
              <a:gd name="connsiteY1" fmla="*/ 1150144 h 1219211"/>
              <a:gd name="connsiteX2" fmla="*/ 279791 w 1168914"/>
              <a:gd name="connsiteY2" fmla="*/ 1197769 h 1219211"/>
              <a:gd name="connsiteX3" fmla="*/ 329798 w 1168914"/>
              <a:gd name="connsiteY3" fmla="*/ 1219200 h 1219211"/>
              <a:gd name="connsiteX4" fmla="*/ 370279 w 1168914"/>
              <a:gd name="connsiteY4" fmla="*/ 1195388 h 1219211"/>
              <a:gd name="connsiteX5" fmla="*/ 367898 w 1168914"/>
              <a:gd name="connsiteY5" fmla="*/ 1140619 h 1219211"/>
              <a:gd name="connsiteX6" fmla="*/ 358373 w 1168914"/>
              <a:gd name="connsiteY6" fmla="*/ 1100138 h 1219211"/>
              <a:gd name="connsiteX7" fmla="*/ 355991 w 1168914"/>
              <a:gd name="connsiteY7" fmla="*/ 1038225 h 1219211"/>
              <a:gd name="connsiteX8" fmla="*/ 382185 w 1168914"/>
              <a:gd name="connsiteY8" fmla="*/ 990600 h 1219211"/>
              <a:gd name="connsiteX9" fmla="*/ 427429 w 1168914"/>
              <a:gd name="connsiteY9" fmla="*/ 947738 h 1219211"/>
              <a:gd name="connsiteX10" fmla="*/ 439335 w 1168914"/>
              <a:gd name="connsiteY10" fmla="*/ 876300 h 1219211"/>
              <a:gd name="connsiteX11" fmla="*/ 396473 w 1168914"/>
              <a:gd name="connsiteY11" fmla="*/ 819150 h 1219211"/>
              <a:gd name="connsiteX12" fmla="*/ 339323 w 1168914"/>
              <a:gd name="connsiteY12" fmla="*/ 785813 h 1219211"/>
              <a:gd name="connsiteX13" fmla="*/ 275029 w 1168914"/>
              <a:gd name="connsiteY13" fmla="*/ 757238 h 1219211"/>
              <a:gd name="connsiteX14" fmla="*/ 229785 w 1168914"/>
              <a:gd name="connsiteY14" fmla="*/ 721519 h 1219211"/>
              <a:gd name="connsiteX15" fmla="*/ 239310 w 1168914"/>
              <a:gd name="connsiteY15" fmla="*/ 657225 h 1219211"/>
              <a:gd name="connsiteX16" fmla="*/ 253598 w 1168914"/>
              <a:gd name="connsiteY16" fmla="*/ 578644 h 1219211"/>
              <a:gd name="connsiteX17" fmla="*/ 248835 w 1168914"/>
              <a:gd name="connsiteY17" fmla="*/ 521494 h 1219211"/>
              <a:gd name="connsiteX18" fmla="*/ 198829 w 1168914"/>
              <a:gd name="connsiteY18" fmla="*/ 476250 h 1219211"/>
              <a:gd name="connsiteX19" fmla="*/ 148823 w 1168914"/>
              <a:gd name="connsiteY19" fmla="*/ 461963 h 1219211"/>
              <a:gd name="connsiteX20" fmla="*/ 82148 w 1168914"/>
              <a:gd name="connsiteY20" fmla="*/ 440532 h 1219211"/>
              <a:gd name="connsiteX21" fmla="*/ 39285 w 1168914"/>
              <a:gd name="connsiteY21" fmla="*/ 381000 h 1219211"/>
              <a:gd name="connsiteX22" fmla="*/ 63098 w 1168914"/>
              <a:gd name="connsiteY22" fmla="*/ 307182 h 1219211"/>
              <a:gd name="connsiteX23" fmla="*/ 82148 w 1168914"/>
              <a:gd name="connsiteY23" fmla="*/ 252413 h 1219211"/>
              <a:gd name="connsiteX24" fmla="*/ 82148 w 1168914"/>
              <a:gd name="connsiteY24" fmla="*/ 209550 h 1219211"/>
              <a:gd name="connsiteX25" fmla="*/ 41666 w 1168914"/>
              <a:gd name="connsiteY25" fmla="*/ 173832 h 1219211"/>
              <a:gd name="connsiteX26" fmla="*/ 3566 w 1168914"/>
              <a:gd name="connsiteY26" fmla="*/ 128588 h 1219211"/>
              <a:gd name="connsiteX27" fmla="*/ 5947 w 1168914"/>
              <a:gd name="connsiteY27" fmla="*/ 80963 h 1219211"/>
              <a:gd name="connsiteX28" fmla="*/ 41666 w 1168914"/>
              <a:gd name="connsiteY28" fmla="*/ 45244 h 1219211"/>
              <a:gd name="connsiteX29" fmla="*/ 110723 w 1168914"/>
              <a:gd name="connsiteY29" fmla="*/ 28575 h 1219211"/>
              <a:gd name="connsiteX30" fmla="*/ 177398 w 1168914"/>
              <a:gd name="connsiteY30" fmla="*/ 47626 h 1219211"/>
              <a:gd name="connsiteX31" fmla="*/ 236929 w 1168914"/>
              <a:gd name="connsiteY31" fmla="*/ 76200 h 1219211"/>
              <a:gd name="connsiteX32" fmla="*/ 282173 w 1168914"/>
              <a:gd name="connsiteY32" fmla="*/ 88107 h 1219211"/>
              <a:gd name="connsiteX33" fmla="*/ 329797 w 1168914"/>
              <a:gd name="connsiteY33" fmla="*/ 59531 h 1219211"/>
              <a:gd name="connsiteX34" fmla="*/ 365516 w 1168914"/>
              <a:gd name="connsiteY34" fmla="*/ 88107 h 1219211"/>
              <a:gd name="connsiteX35" fmla="*/ 389329 w 1168914"/>
              <a:gd name="connsiteY35" fmla="*/ 107157 h 1219211"/>
              <a:gd name="connsiteX36" fmla="*/ 444097 w 1168914"/>
              <a:gd name="connsiteY36" fmla="*/ 119063 h 1219211"/>
              <a:gd name="connsiteX37" fmla="*/ 494104 w 1168914"/>
              <a:gd name="connsiteY37" fmla="*/ 111919 h 1219211"/>
              <a:gd name="connsiteX38" fmla="*/ 513154 w 1168914"/>
              <a:gd name="connsiteY38" fmla="*/ 104776 h 1219211"/>
              <a:gd name="connsiteX39" fmla="*/ 575067 w 1168914"/>
              <a:gd name="connsiteY39" fmla="*/ 111919 h 1219211"/>
              <a:gd name="connsiteX40" fmla="*/ 613166 w 1168914"/>
              <a:gd name="connsiteY40" fmla="*/ 114300 h 1219211"/>
              <a:gd name="connsiteX41" fmla="*/ 665554 w 1168914"/>
              <a:gd name="connsiteY41" fmla="*/ 140494 h 1219211"/>
              <a:gd name="connsiteX42" fmla="*/ 703654 w 1168914"/>
              <a:gd name="connsiteY42" fmla="*/ 135732 h 1219211"/>
              <a:gd name="connsiteX43" fmla="*/ 753660 w 1168914"/>
              <a:gd name="connsiteY43" fmla="*/ 119063 h 1219211"/>
              <a:gd name="connsiteX44" fmla="*/ 798904 w 1168914"/>
              <a:gd name="connsiteY44" fmla="*/ 119063 h 1219211"/>
              <a:gd name="connsiteX45" fmla="*/ 837004 w 1168914"/>
              <a:gd name="connsiteY45" fmla="*/ 135732 h 1219211"/>
              <a:gd name="connsiteX46" fmla="*/ 906060 w 1168914"/>
              <a:gd name="connsiteY46" fmla="*/ 138113 h 1219211"/>
              <a:gd name="connsiteX47" fmla="*/ 953685 w 1168914"/>
              <a:gd name="connsiteY47" fmla="*/ 121444 h 1219211"/>
              <a:gd name="connsiteX48" fmla="*/ 989404 w 1168914"/>
              <a:gd name="connsiteY48" fmla="*/ 95250 h 1219211"/>
              <a:gd name="connsiteX49" fmla="*/ 1017979 w 1168914"/>
              <a:gd name="connsiteY49" fmla="*/ 102394 h 1219211"/>
              <a:gd name="connsiteX50" fmla="*/ 1082273 w 1168914"/>
              <a:gd name="connsiteY50" fmla="*/ 107156 h 1219211"/>
              <a:gd name="connsiteX51" fmla="*/ 1144186 w 1168914"/>
              <a:gd name="connsiteY51" fmla="*/ 83344 h 1219211"/>
              <a:gd name="connsiteX52" fmla="*/ 1167998 w 1168914"/>
              <a:gd name="connsiteY52" fmla="*/ 35719 h 1219211"/>
              <a:gd name="connsiteX53" fmla="*/ 1167998 w 1168914"/>
              <a:gd name="connsiteY53" fmla="*/ 0 h 1219211"/>
              <a:gd name="connsiteX0" fmla="*/ 251216 w 1168914"/>
              <a:gd name="connsiteY0" fmla="*/ 1100138 h 1219211"/>
              <a:gd name="connsiteX1" fmla="*/ 251216 w 1168914"/>
              <a:gd name="connsiteY1" fmla="*/ 1150144 h 1219211"/>
              <a:gd name="connsiteX2" fmla="*/ 279791 w 1168914"/>
              <a:gd name="connsiteY2" fmla="*/ 1197769 h 1219211"/>
              <a:gd name="connsiteX3" fmla="*/ 329798 w 1168914"/>
              <a:gd name="connsiteY3" fmla="*/ 1219200 h 1219211"/>
              <a:gd name="connsiteX4" fmla="*/ 370279 w 1168914"/>
              <a:gd name="connsiteY4" fmla="*/ 1195388 h 1219211"/>
              <a:gd name="connsiteX5" fmla="*/ 367898 w 1168914"/>
              <a:gd name="connsiteY5" fmla="*/ 1140619 h 1219211"/>
              <a:gd name="connsiteX6" fmla="*/ 358373 w 1168914"/>
              <a:gd name="connsiteY6" fmla="*/ 1100138 h 1219211"/>
              <a:gd name="connsiteX7" fmla="*/ 355991 w 1168914"/>
              <a:gd name="connsiteY7" fmla="*/ 1038225 h 1219211"/>
              <a:gd name="connsiteX8" fmla="*/ 382185 w 1168914"/>
              <a:gd name="connsiteY8" fmla="*/ 990600 h 1219211"/>
              <a:gd name="connsiteX9" fmla="*/ 427429 w 1168914"/>
              <a:gd name="connsiteY9" fmla="*/ 947738 h 1219211"/>
              <a:gd name="connsiteX10" fmla="*/ 439335 w 1168914"/>
              <a:gd name="connsiteY10" fmla="*/ 876300 h 1219211"/>
              <a:gd name="connsiteX11" fmla="*/ 396473 w 1168914"/>
              <a:gd name="connsiteY11" fmla="*/ 819150 h 1219211"/>
              <a:gd name="connsiteX12" fmla="*/ 339323 w 1168914"/>
              <a:gd name="connsiteY12" fmla="*/ 785813 h 1219211"/>
              <a:gd name="connsiteX13" fmla="*/ 275029 w 1168914"/>
              <a:gd name="connsiteY13" fmla="*/ 757238 h 1219211"/>
              <a:gd name="connsiteX14" fmla="*/ 229785 w 1168914"/>
              <a:gd name="connsiteY14" fmla="*/ 721519 h 1219211"/>
              <a:gd name="connsiteX15" fmla="*/ 239310 w 1168914"/>
              <a:gd name="connsiteY15" fmla="*/ 657225 h 1219211"/>
              <a:gd name="connsiteX16" fmla="*/ 253598 w 1168914"/>
              <a:gd name="connsiteY16" fmla="*/ 578644 h 1219211"/>
              <a:gd name="connsiteX17" fmla="*/ 248835 w 1168914"/>
              <a:gd name="connsiteY17" fmla="*/ 521494 h 1219211"/>
              <a:gd name="connsiteX18" fmla="*/ 198829 w 1168914"/>
              <a:gd name="connsiteY18" fmla="*/ 476250 h 1219211"/>
              <a:gd name="connsiteX19" fmla="*/ 148823 w 1168914"/>
              <a:gd name="connsiteY19" fmla="*/ 461963 h 1219211"/>
              <a:gd name="connsiteX20" fmla="*/ 82148 w 1168914"/>
              <a:gd name="connsiteY20" fmla="*/ 440532 h 1219211"/>
              <a:gd name="connsiteX21" fmla="*/ 39285 w 1168914"/>
              <a:gd name="connsiteY21" fmla="*/ 381000 h 1219211"/>
              <a:gd name="connsiteX22" fmla="*/ 63098 w 1168914"/>
              <a:gd name="connsiteY22" fmla="*/ 307182 h 1219211"/>
              <a:gd name="connsiteX23" fmla="*/ 82148 w 1168914"/>
              <a:gd name="connsiteY23" fmla="*/ 252413 h 1219211"/>
              <a:gd name="connsiteX24" fmla="*/ 82148 w 1168914"/>
              <a:gd name="connsiteY24" fmla="*/ 209550 h 1219211"/>
              <a:gd name="connsiteX25" fmla="*/ 41666 w 1168914"/>
              <a:gd name="connsiteY25" fmla="*/ 173832 h 1219211"/>
              <a:gd name="connsiteX26" fmla="*/ 3566 w 1168914"/>
              <a:gd name="connsiteY26" fmla="*/ 128588 h 1219211"/>
              <a:gd name="connsiteX27" fmla="*/ 5947 w 1168914"/>
              <a:gd name="connsiteY27" fmla="*/ 80963 h 1219211"/>
              <a:gd name="connsiteX28" fmla="*/ 41666 w 1168914"/>
              <a:gd name="connsiteY28" fmla="*/ 45244 h 1219211"/>
              <a:gd name="connsiteX29" fmla="*/ 108342 w 1168914"/>
              <a:gd name="connsiteY29" fmla="*/ 30957 h 1219211"/>
              <a:gd name="connsiteX30" fmla="*/ 177398 w 1168914"/>
              <a:gd name="connsiteY30" fmla="*/ 47626 h 1219211"/>
              <a:gd name="connsiteX31" fmla="*/ 236929 w 1168914"/>
              <a:gd name="connsiteY31" fmla="*/ 76200 h 1219211"/>
              <a:gd name="connsiteX32" fmla="*/ 282173 w 1168914"/>
              <a:gd name="connsiteY32" fmla="*/ 88107 h 1219211"/>
              <a:gd name="connsiteX33" fmla="*/ 329797 w 1168914"/>
              <a:gd name="connsiteY33" fmla="*/ 59531 h 1219211"/>
              <a:gd name="connsiteX34" fmla="*/ 365516 w 1168914"/>
              <a:gd name="connsiteY34" fmla="*/ 88107 h 1219211"/>
              <a:gd name="connsiteX35" fmla="*/ 389329 w 1168914"/>
              <a:gd name="connsiteY35" fmla="*/ 107157 h 1219211"/>
              <a:gd name="connsiteX36" fmla="*/ 444097 w 1168914"/>
              <a:gd name="connsiteY36" fmla="*/ 119063 h 1219211"/>
              <a:gd name="connsiteX37" fmla="*/ 494104 w 1168914"/>
              <a:gd name="connsiteY37" fmla="*/ 111919 h 1219211"/>
              <a:gd name="connsiteX38" fmla="*/ 513154 w 1168914"/>
              <a:gd name="connsiteY38" fmla="*/ 104776 h 1219211"/>
              <a:gd name="connsiteX39" fmla="*/ 575067 w 1168914"/>
              <a:gd name="connsiteY39" fmla="*/ 111919 h 1219211"/>
              <a:gd name="connsiteX40" fmla="*/ 613166 w 1168914"/>
              <a:gd name="connsiteY40" fmla="*/ 114300 h 1219211"/>
              <a:gd name="connsiteX41" fmla="*/ 665554 w 1168914"/>
              <a:gd name="connsiteY41" fmla="*/ 140494 h 1219211"/>
              <a:gd name="connsiteX42" fmla="*/ 703654 w 1168914"/>
              <a:gd name="connsiteY42" fmla="*/ 135732 h 1219211"/>
              <a:gd name="connsiteX43" fmla="*/ 753660 w 1168914"/>
              <a:gd name="connsiteY43" fmla="*/ 119063 h 1219211"/>
              <a:gd name="connsiteX44" fmla="*/ 798904 w 1168914"/>
              <a:gd name="connsiteY44" fmla="*/ 119063 h 1219211"/>
              <a:gd name="connsiteX45" fmla="*/ 837004 w 1168914"/>
              <a:gd name="connsiteY45" fmla="*/ 135732 h 1219211"/>
              <a:gd name="connsiteX46" fmla="*/ 906060 w 1168914"/>
              <a:gd name="connsiteY46" fmla="*/ 138113 h 1219211"/>
              <a:gd name="connsiteX47" fmla="*/ 953685 w 1168914"/>
              <a:gd name="connsiteY47" fmla="*/ 121444 h 1219211"/>
              <a:gd name="connsiteX48" fmla="*/ 989404 w 1168914"/>
              <a:gd name="connsiteY48" fmla="*/ 95250 h 1219211"/>
              <a:gd name="connsiteX49" fmla="*/ 1017979 w 1168914"/>
              <a:gd name="connsiteY49" fmla="*/ 102394 h 1219211"/>
              <a:gd name="connsiteX50" fmla="*/ 1082273 w 1168914"/>
              <a:gd name="connsiteY50" fmla="*/ 107156 h 1219211"/>
              <a:gd name="connsiteX51" fmla="*/ 1144186 w 1168914"/>
              <a:gd name="connsiteY51" fmla="*/ 83344 h 1219211"/>
              <a:gd name="connsiteX52" fmla="*/ 1167998 w 1168914"/>
              <a:gd name="connsiteY52" fmla="*/ 35719 h 1219211"/>
              <a:gd name="connsiteX53" fmla="*/ 1167998 w 1168914"/>
              <a:gd name="connsiteY53" fmla="*/ 0 h 1219211"/>
              <a:gd name="connsiteX0" fmla="*/ 251216 w 1168914"/>
              <a:gd name="connsiteY0" fmla="*/ 1100138 h 1219211"/>
              <a:gd name="connsiteX1" fmla="*/ 251216 w 1168914"/>
              <a:gd name="connsiteY1" fmla="*/ 1150144 h 1219211"/>
              <a:gd name="connsiteX2" fmla="*/ 279791 w 1168914"/>
              <a:gd name="connsiteY2" fmla="*/ 1197769 h 1219211"/>
              <a:gd name="connsiteX3" fmla="*/ 329798 w 1168914"/>
              <a:gd name="connsiteY3" fmla="*/ 1219200 h 1219211"/>
              <a:gd name="connsiteX4" fmla="*/ 370279 w 1168914"/>
              <a:gd name="connsiteY4" fmla="*/ 1195388 h 1219211"/>
              <a:gd name="connsiteX5" fmla="*/ 367898 w 1168914"/>
              <a:gd name="connsiteY5" fmla="*/ 1140619 h 1219211"/>
              <a:gd name="connsiteX6" fmla="*/ 358373 w 1168914"/>
              <a:gd name="connsiteY6" fmla="*/ 1100138 h 1219211"/>
              <a:gd name="connsiteX7" fmla="*/ 355991 w 1168914"/>
              <a:gd name="connsiteY7" fmla="*/ 1038225 h 1219211"/>
              <a:gd name="connsiteX8" fmla="*/ 382185 w 1168914"/>
              <a:gd name="connsiteY8" fmla="*/ 990600 h 1219211"/>
              <a:gd name="connsiteX9" fmla="*/ 427429 w 1168914"/>
              <a:gd name="connsiteY9" fmla="*/ 947738 h 1219211"/>
              <a:gd name="connsiteX10" fmla="*/ 439335 w 1168914"/>
              <a:gd name="connsiteY10" fmla="*/ 876300 h 1219211"/>
              <a:gd name="connsiteX11" fmla="*/ 396473 w 1168914"/>
              <a:gd name="connsiteY11" fmla="*/ 819150 h 1219211"/>
              <a:gd name="connsiteX12" fmla="*/ 339323 w 1168914"/>
              <a:gd name="connsiteY12" fmla="*/ 785813 h 1219211"/>
              <a:gd name="connsiteX13" fmla="*/ 275029 w 1168914"/>
              <a:gd name="connsiteY13" fmla="*/ 757238 h 1219211"/>
              <a:gd name="connsiteX14" fmla="*/ 229785 w 1168914"/>
              <a:gd name="connsiteY14" fmla="*/ 721519 h 1219211"/>
              <a:gd name="connsiteX15" fmla="*/ 239310 w 1168914"/>
              <a:gd name="connsiteY15" fmla="*/ 657225 h 1219211"/>
              <a:gd name="connsiteX16" fmla="*/ 253598 w 1168914"/>
              <a:gd name="connsiteY16" fmla="*/ 578644 h 1219211"/>
              <a:gd name="connsiteX17" fmla="*/ 248835 w 1168914"/>
              <a:gd name="connsiteY17" fmla="*/ 521494 h 1219211"/>
              <a:gd name="connsiteX18" fmla="*/ 198829 w 1168914"/>
              <a:gd name="connsiteY18" fmla="*/ 476250 h 1219211"/>
              <a:gd name="connsiteX19" fmla="*/ 148823 w 1168914"/>
              <a:gd name="connsiteY19" fmla="*/ 461963 h 1219211"/>
              <a:gd name="connsiteX20" fmla="*/ 82148 w 1168914"/>
              <a:gd name="connsiteY20" fmla="*/ 440532 h 1219211"/>
              <a:gd name="connsiteX21" fmla="*/ 39285 w 1168914"/>
              <a:gd name="connsiteY21" fmla="*/ 381000 h 1219211"/>
              <a:gd name="connsiteX22" fmla="*/ 63098 w 1168914"/>
              <a:gd name="connsiteY22" fmla="*/ 307182 h 1219211"/>
              <a:gd name="connsiteX23" fmla="*/ 82148 w 1168914"/>
              <a:gd name="connsiteY23" fmla="*/ 252413 h 1219211"/>
              <a:gd name="connsiteX24" fmla="*/ 72623 w 1168914"/>
              <a:gd name="connsiteY24" fmla="*/ 209550 h 1219211"/>
              <a:gd name="connsiteX25" fmla="*/ 41666 w 1168914"/>
              <a:gd name="connsiteY25" fmla="*/ 173832 h 1219211"/>
              <a:gd name="connsiteX26" fmla="*/ 3566 w 1168914"/>
              <a:gd name="connsiteY26" fmla="*/ 128588 h 1219211"/>
              <a:gd name="connsiteX27" fmla="*/ 5947 w 1168914"/>
              <a:gd name="connsiteY27" fmla="*/ 80963 h 1219211"/>
              <a:gd name="connsiteX28" fmla="*/ 41666 w 1168914"/>
              <a:gd name="connsiteY28" fmla="*/ 45244 h 1219211"/>
              <a:gd name="connsiteX29" fmla="*/ 108342 w 1168914"/>
              <a:gd name="connsiteY29" fmla="*/ 30957 h 1219211"/>
              <a:gd name="connsiteX30" fmla="*/ 177398 w 1168914"/>
              <a:gd name="connsiteY30" fmla="*/ 47626 h 1219211"/>
              <a:gd name="connsiteX31" fmla="*/ 236929 w 1168914"/>
              <a:gd name="connsiteY31" fmla="*/ 76200 h 1219211"/>
              <a:gd name="connsiteX32" fmla="*/ 282173 w 1168914"/>
              <a:gd name="connsiteY32" fmla="*/ 88107 h 1219211"/>
              <a:gd name="connsiteX33" fmla="*/ 329797 w 1168914"/>
              <a:gd name="connsiteY33" fmla="*/ 59531 h 1219211"/>
              <a:gd name="connsiteX34" fmla="*/ 365516 w 1168914"/>
              <a:gd name="connsiteY34" fmla="*/ 88107 h 1219211"/>
              <a:gd name="connsiteX35" fmla="*/ 389329 w 1168914"/>
              <a:gd name="connsiteY35" fmla="*/ 107157 h 1219211"/>
              <a:gd name="connsiteX36" fmla="*/ 444097 w 1168914"/>
              <a:gd name="connsiteY36" fmla="*/ 119063 h 1219211"/>
              <a:gd name="connsiteX37" fmla="*/ 494104 w 1168914"/>
              <a:gd name="connsiteY37" fmla="*/ 111919 h 1219211"/>
              <a:gd name="connsiteX38" fmla="*/ 513154 w 1168914"/>
              <a:gd name="connsiteY38" fmla="*/ 104776 h 1219211"/>
              <a:gd name="connsiteX39" fmla="*/ 575067 w 1168914"/>
              <a:gd name="connsiteY39" fmla="*/ 111919 h 1219211"/>
              <a:gd name="connsiteX40" fmla="*/ 613166 w 1168914"/>
              <a:gd name="connsiteY40" fmla="*/ 114300 h 1219211"/>
              <a:gd name="connsiteX41" fmla="*/ 665554 w 1168914"/>
              <a:gd name="connsiteY41" fmla="*/ 140494 h 1219211"/>
              <a:gd name="connsiteX42" fmla="*/ 703654 w 1168914"/>
              <a:gd name="connsiteY42" fmla="*/ 135732 h 1219211"/>
              <a:gd name="connsiteX43" fmla="*/ 753660 w 1168914"/>
              <a:gd name="connsiteY43" fmla="*/ 119063 h 1219211"/>
              <a:gd name="connsiteX44" fmla="*/ 798904 w 1168914"/>
              <a:gd name="connsiteY44" fmla="*/ 119063 h 1219211"/>
              <a:gd name="connsiteX45" fmla="*/ 837004 w 1168914"/>
              <a:gd name="connsiteY45" fmla="*/ 135732 h 1219211"/>
              <a:gd name="connsiteX46" fmla="*/ 906060 w 1168914"/>
              <a:gd name="connsiteY46" fmla="*/ 138113 h 1219211"/>
              <a:gd name="connsiteX47" fmla="*/ 953685 w 1168914"/>
              <a:gd name="connsiteY47" fmla="*/ 121444 h 1219211"/>
              <a:gd name="connsiteX48" fmla="*/ 989404 w 1168914"/>
              <a:gd name="connsiteY48" fmla="*/ 95250 h 1219211"/>
              <a:gd name="connsiteX49" fmla="*/ 1017979 w 1168914"/>
              <a:gd name="connsiteY49" fmla="*/ 102394 h 1219211"/>
              <a:gd name="connsiteX50" fmla="*/ 1082273 w 1168914"/>
              <a:gd name="connsiteY50" fmla="*/ 107156 h 1219211"/>
              <a:gd name="connsiteX51" fmla="*/ 1144186 w 1168914"/>
              <a:gd name="connsiteY51" fmla="*/ 83344 h 1219211"/>
              <a:gd name="connsiteX52" fmla="*/ 1167998 w 1168914"/>
              <a:gd name="connsiteY52" fmla="*/ 35719 h 1219211"/>
              <a:gd name="connsiteX53" fmla="*/ 1167998 w 1168914"/>
              <a:gd name="connsiteY53" fmla="*/ 0 h 1219211"/>
              <a:gd name="connsiteX0" fmla="*/ 251216 w 1168914"/>
              <a:gd name="connsiteY0" fmla="*/ 1100138 h 1219211"/>
              <a:gd name="connsiteX1" fmla="*/ 251216 w 1168914"/>
              <a:gd name="connsiteY1" fmla="*/ 1150144 h 1219211"/>
              <a:gd name="connsiteX2" fmla="*/ 279791 w 1168914"/>
              <a:gd name="connsiteY2" fmla="*/ 1197769 h 1219211"/>
              <a:gd name="connsiteX3" fmla="*/ 329798 w 1168914"/>
              <a:gd name="connsiteY3" fmla="*/ 1219200 h 1219211"/>
              <a:gd name="connsiteX4" fmla="*/ 370279 w 1168914"/>
              <a:gd name="connsiteY4" fmla="*/ 1195388 h 1219211"/>
              <a:gd name="connsiteX5" fmla="*/ 367898 w 1168914"/>
              <a:gd name="connsiteY5" fmla="*/ 1140619 h 1219211"/>
              <a:gd name="connsiteX6" fmla="*/ 358373 w 1168914"/>
              <a:gd name="connsiteY6" fmla="*/ 1100138 h 1219211"/>
              <a:gd name="connsiteX7" fmla="*/ 355991 w 1168914"/>
              <a:gd name="connsiteY7" fmla="*/ 1038225 h 1219211"/>
              <a:gd name="connsiteX8" fmla="*/ 382185 w 1168914"/>
              <a:gd name="connsiteY8" fmla="*/ 990600 h 1219211"/>
              <a:gd name="connsiteX9" fmla="*/ 427429 w 1168914"/>
              <a:gd name="connsiteY9" fmla="*/ 947738 h 1219211"/>
              <a:gd name="connsiteX10" fmla="*/ 439335 w 1168914"/>
              <a:gd name="connsiteY10" fmla="*/ 876300 h 1219211"/>
              <a:gd name="connsiteX11" fmla="*/ 396473 w 1168914"/>
              <a:gd name="connsiteY11" fmla="*/ 819150 h 1219211"/>
              <a:gd name="connsiteX12" fmla="*/ 339323 w 1168914"/>
              <a:gd name="connsiteY12" fmla="*/ 785813 h 1219211"/>
              <a:gd name="connsiteX13" fmla="*/ 275029 w 1168914"/>
              <a:gd name="connsiteY13" fmla="*/ 757238 h 1219211"/>
              <a:gd name="connsiteX14" fmla="*/ 229785 w 1168914"/>
              <a:gd name="connsiteY14" fmla="*/ 721519 h 1219211"/>
              <a:gd name="connsiteX15" fmla="*/ 239310 w 1168914"/>
              <a:gd name="connsiteY15" fmla="*/ 657225 h 1219211"/>
              <a:gd name="connsiteX16" fmla="*/ 253598 w 1168914"/>
              <a:gd name="connsiteY16" fmla="*/ 578644 h 1219211"/>
              <a:gd name="connsiteX17" fmla="*/ 248835 w 1168914"/>
              <a:gd name="connsiteY17" fmla="*/ 521494 h 1219211"/>
              <a:gd name="connsiteX18" fmla="*/ 198829 w 1168914"/>
              <a:gd name="connsiteY18" fmla="*/ 476250 h 1219211"/>
              <a:gd name="connsiteX19" fmla="*/ 148823 w 1168914"/>
              <a:gd name="connsiteY19" fmla="*/ 461963 h 1219211"/>
              <a:gd name="connsiteX20" fmla="*/ 82148 w 1168914"/>
              <a:gd name="connsiteY20" fmla="*/ 440532 h 1219211"/>
              <a:gd name="connsiteX21" fmla="*/ 46428 w 1168914"/>
              <a:gd name="connsiteY21" fmla="*/ 381000 h 1219211"/>
              <a:gd name="connsiteX22" fmla="*/ 63098 w 1168914"/>
              <a:gd name="connsiteY22" fmla="*/ 307182 h 1219211"/>
              <a:gd name="connsiteX23" fmla="*/ 82148 w 1168914"/>
              <a:gd name="connsiteY23" fmla="*/ 252413 h 1219211"/>
              <a:gd name="connsiteX24" fmla="*/ 72623 w 1168914"/>
              <a:gd name="connsiteY24" fmla="*/ 209550 h 1219211"/>
              <a:gd name="connsiteX25" fmla="*/ 41666 w 1168914"/>
              <a:gd name="connsiteY25" fmla="*/ 173832 h 1219211"/>
              <a:gd name="connsiteX26" fmla="*/ 3566 w 1168914"/>
              <a:gd name="connsiteY26" fmla="*/ 128588 h 1219211"/>
              <a:gd name="connsiteX27" fmla="*/ 5947 w 1168914"/>
              <a:gd name="connsiteY27" fmla="*/ 80963 h 1219211"/>
              <a:gd name="connsiteX28" fmla="*/ 41666 w 1168914"/>
              <a:gd name="connsiteY28" fmla="*/ 45244 h 1219211"/>
              <a:gd name="connsiteX29" fmla="*/ 108342 w 1168914"/>
              <a:gd name="connsiteY29" fmla="*/ 30957 h 1219211"/>
              <a:gd name="connsiteX30" fmla="*/ 177398 w 1168914"/>
              <a:gd name="connsiteY30" fmla="*/ 47626 h 1219211"/>
              <a:gd name="connsiteX31" fmla="*/ 236929 w 1168914"/>
              <a:gd name="connsiteY31" fmla="*/ 76200 h 1219211"/>
              <a:gd name="connsiteX32" fmla="*/ 282173 w 1168914"/>
              <a:gd name="connsiteY32" fmla="*/ 88107 h 1219211"/>
              <a:gd name="connsiteX33" fmla="*/ 329797 w 1168914"/>
              <a:gd name="connsiteY33" fmla="*/ 59531 h 1219211"/>
              <a:gd name="connsiteX34" fmla="*/ 365516 w 1168914"/>
              <a:gd name="connsiteY34" fmla="*/ 88107 h 1219211"/>
              <a:gd name="connsiteX35" fmla="*/ 389329 w 1168914"/>
              <a:gd name="connsiteY35" fmla="*/ 107157 h 1219211"/>
              <a:gd name="connsiteX36" fmla="*/ 444097 w 1168914"/>
              <a:gd name="connsiteY36" fmla="*/ 119063 h 1219211"/>
              <a:gd name="connsiteX37" fmla="*/ 494104 w 1168914"/>
              <a:gd name="connsiteY37" fmla="*/ 111919 h 1219211"/>
              <a:gd name="connsiteX38" fmla="*/ 513154 w 1168914"/>
              <a:gd name="connsiteY38" fmla="*/ 104776 h 1219211"/>
              <a:gd name="connsiteX39" fmla="*/ 575067 w 1168914"/>
              <a:gd name="connsiteY39" fmla="*/ 111919 h 1219211"/>
              <a:gd name="connsiteX40" fmla="*/ 613166 w 1168914"/>
              <a:gd name="connsiteY40" fmla="*/ 114300 h 1219211"/>
              <a:gd name="connsiteX41" fmla="*/ 665554 w 1168914"/>
              <a:gd name="connsiteY41" fmla="*/ 140494 h 1219211"/>
              <a:gd name="connsiteX42" fmla="*/ 703654 w 1168914"/>
              <a:gd name="connsiteY42" fmla="*/ 135732 h 1219211"/>
              <a:gd name="connsiteX43" fmla="*/ 753660 w 1168914"/>
              <a:gd name="connsiteY43" fmla="*/ 119063 h 1219211"/>
              <a:gd name="connsiteX44" fmla="*/ 798904 w 1168914"/>
              <a:gd name="connsiteY44" fmla="*/ 119063 h 1219211"/>
              <a:gd name="connsiteX45" fmla="*/ 837004 w 1168914"/>
              <a:gd name="connsiteY45" fmla="*/ 135732 h 1219211"/>
              <a:gd name="connsiteX46" fmla="*/ 906060 w 1168914"/>
              <a:gd name="connsiteY46" fmla="*/ 138113 h 1219211"/>
              <a:gd name="connsiteX47" fmla="*/ 953685 w 1168914"/>
              <a:gd name="connsiteY47" fmla="*/ 121444 h 1219211"/>
              <a:gd name="connsiteX48" fmla="*/ 989404 w 1168914"/>
              <a:gd name="connsiteY48" fmla="*/ 95250 h 1219211"/>
              <a:gd name="connsiteX49" fmla="*/ 1017979 w 1168914"/>
              <a:gd name="connsiteY49" fmla="*/ 102394 h 1219211"/>
              <a:gd name="connsiteX50" fmla="*/ 1082273 w 1168914"/>
              <a:gd name="connsiteY50" fmla="*/ 107156 h 1219211"/>
              <a:gd name="connsiteX51" fmla="*/ 1144186 w 1168914"/>
              <a:gd name="connsiteY51" fmla="*/ 83344 h 1219211"/>
              <a:gd name="connsiteX52" fmla="*/ 1167998 w 1168914"/>
              <a:gd name="connsiteY52" fmla="*/ 35719 h 1219211"/>
              <a:gd name="connsiteX53" fmla="*/ 1167998 w 1168914"/>
              <a:gd name="connsiteY53" fmla="*/ 0 h 1219211"/>
              <a:gd name="connsiteX0" fmla="*/ 251216 w 1168914"/>
              <a:gd name="connsiteY0" fmla="*/ 1100138 h 1219211"/>
              <a:gd name="connsiteX1" fmla="*/ 251216 w 1168914"/>
              <a:gd name="connsiteY1" fmla="*/ 1150144 h 1219211"/>
              <a:gd name="connsiteX2" fmla="*/ 279791 w 1168914"/>
              <a:gd name="connsiteY2" fmla="*/ 1197769 h 1219211"/>
              <a:gd name="connsiteX3" fmla="*/ 329798 w 1168914"/>
              <a:gd name="connsiteY3" fmla="*/ 1219200 h 1219211"/>
              <a:gd name="connsiteX4" fmla="*/ 370279 w 1168914"/>
              <a:gd name="connsiteY4" fmla="*/ 1195388 h 1219211"/>
              <a:gd name="connsiteX5" fmla="*/ 367898 w 1168914"/>
              <a:gd name="connsiteY5" fmla="*/ 1140619 h 1219211"/>
              <a:gd name="connsiteX6" fmla="*/ 358373 w 1168914"/>
              <a:gd name="connsiteY6" fmla="*/ 1100138 h 1219211"/>
              <a:gd name="connsiteX7" fmla="*/ 355991 w 1168914"/>
              <a:gd name="connsiteY7" fmla="*/ 1038225 h 1219211"/>
              <a:gd name="connsiteX8" fmla="*/ 382185 w 1168914"/>
              <a:gd name="connsiteY8" fmla="*/ 990600 h 1219211"/>
              <a:gd name="connsiteX9" fmla="*/ 427429 w 1168914"/>
              <a:gd name="connsiteY9" fmla="*/ 947738 h 1219211"/>
              <a:gd name="connsiteX10" fmla="*/ 439335 w 1168914"/>
              <a:gd name="connsiteY10" fmla="*/ 876300 h 1219211"/>
              <a:gd name="connsiteX11" fmla="*/ 396473 w 1168914"/>
              <a:gd name="connsiteY11" fmla="*/ 819150 h 1219211"/>
              <a:gd name="connsiteX12" fmla="*/ 339323 w 1168914"/>
              <a:gd name="connsiteY12" fmla="*/ 785813 h 1219211"/>
              <a:gd name="connsiteX13" fmla="*/ 275029 w 1168914"/>
              <a:gd name="connsiteY13" fmla="*/ 757238 h 1219211"/>
              <a:gd name="connsiteX14" fmla="*/ 229785 w 1168914"/>
              <a:gd name="connsiteY14" fmla="*/ 721519 h 1219211"/>
              <a:gd name="connsiteX15" fmla="*/ 239310 w 1168914"/>
              <a:gd name="connsiteY15" fmla="*/ 647700 h 1219211"/>
              <a:gd name="connsiteX16" fmla="*/ 253598 w 1168914"/>
              <a:gd name="connsiteY16" fmla="*/ 578644 h 1219211"/>
              <a:gd name="connsiteX17" fmla="*/ 248835 w 1168914"/>
              <a:gd name="connsiteY17" fmla="*/ 521494 h 1219211"/>
              <a:gd name="connsiteX18" fmla="*/ 198829 w 1168914"/>
              <a:gd name="connsiteY18" fmla="*/ 476250 h 1219211"/>
              <a:gd name="connsiteX19" fmla="*/ 148823 w 1168914"/>
              <a:gd name="connsiteY19" fmla="*/ 461963 h 1219211"/>
              <a:gd name="connsiteX20" fmla="*/ 82148 w 1168914"/>
              <a:gd name="connsiteY20" fmla="*/ 440532 h 1219211"/>
              <a:gd name="connsiteX21" fmla="*/ 46428 w 1168914"/>
              <a:gd name="connsiteY21" fmla="*/ 381000 h 1219211"/>
              <a:gd name="connsiteX22" fmla="*/ 63098 w 1168914"/>
              <a:gd name="connsiteY22" fmla="*/ 307182 h 1219211"/>
              <a:gd name="connsiteX23" fmla="*/ 82148 w 1168914"/>
              <a:gd name="connsiteY23" fmla="*/ 252413 h 1219211"/>
              <a:gd name="connsiteX24" fmla="*/ 72623 w 1168914"/>
              <a:gd name="connsiteY24" fmla="*/ 209550 h 1219211"/>
              <a:gd name="connsiteX25" fmla="*/ 41666 w 1168914"/>
              <a:gd name="connsiteY25" fmla="*/ 173832 h 1219211"/>
              <a:gd name="connsiteX26" fmla="*/ 3566 w 1168914"/>
              <a:gd name="connsiteY26" fmla="*/ 128588 h 1219211"/>
              <a:gd name="connsiteX27" fmla="*/ 5947 w 1168914"/>
              <a:gd name="connsiteY27" fmla="*/ 80963 h 1219211"/>
              <a:gd name="connsiteX28" fmla="*/ 41666 w 1168914"/>
              <a:gd name="connsiteY28" fmla="*/ 45244 h 1219211"/>
              <a:gd name="connsiteX29" fmla="*/ 108342 w 1168914"/>
              <a:gd name="connsiteY29" fmla="*/ 30957 h 1219211"/>
              <a:gd name="connsiteX30" fmla="*/ 177398 w 1168914"/>
              <a:gd name="connsiteY30" fmla="*/ 47626 h 1219211"/>
              <a:gd name="connsiteX31" fmla="*/ 236929 w 1168914"/>
              <a:gd name="connsiteY31" fmla="*/ 76200 h 1219211"/>
              <a:gd name="connsiteX32" fmla="*/ 282173 w 1168914"/>
              <a:gd name="connsiteY32" fmla="*/ 88107 h 1219211"/>
              <a:gd name="connsiteX33" fmla="*/ 329797 w 1168914"/>
              <a:gd name="connsiteY33" fmla="*/ 59531 h 1219211"/>
              <a:gd name="connsiteX34" fmla="*/ 365516 w 1168914"/>
              <a:gd name="connsiteY34" fmla="*/ 88107 h 1219211"/>
              <a:gd name="connsiteX35" fmla="*/ 389329 w 1168914"/>
              <a:gd name="connsiteY35" fmla="*/ 107157 h 1219211"/>
              <a:gd name="connsiteX36" fmla="*/ 444097 w 1168914"/>
              <a:gd name="connsiteY36" fmla="*/ 119063 h 1219211"/>
              <a:gd name="connsiteX37" fmla="*/ 494104 w 1168914"/>
              <a:gd name="connsiteY37" fmla="*/ 111919 h 1219211"/>
              <a:gd name="connsiteX38" fmla="*/ 513154 w 1168914"/>
              <a:gd name="connsiteY38" fmla="*/ 104776 h 1219211"/>
              <a:gd name="connsiteX39" fmla="*/ 575067 w 1168914"/>
              <a:gd name="connsiteY39" fmla="*/ 111919 h 1219211"/>
              <a:gd name="connsiteX40" fmla="*/ 613166 w 1168914"/>
              <a:gd name="connsiteY40" fmla="*/ 114300 h 1219211"/>
              <a:gd name="connsiteX41" fmla="*/ 665554 w 1168914"/>
              <a:gd name="connsiteY41" fmla="*/ 140494 h 1219211"/>
              <a:gd name="connsiteX42" fmla="*/ 703654 w 1168914"/>
              <a:gd name="connsiteY42" fmla="*/ 135732 h 1219211"/>
              <a:gd name="connsiteX43" fmla="*/ 753660 w 1168914"/>
              <a:gd name="connsiteY43" fmla="*/ 119063 h 1219211"/>
              <a:gd name="connsiteX44" fmla="*/ 798904 w 1168914"/>
              <a:gd name="connsiteY44" fmla="*/ 119063 h 1219211"/>
              <a:gd name="connsiteX45" fmla="*/ 837004 w 1168914"/>
              <a:gd name="connsiteY45" fmla="*/ 135732 h 1219211"/>
              <a:gd name="connsiteX46" fmla="*/ 906060 w 1168914"/>
              <a:gd name="connsiteY46" fmla="*/ 138113 h 1219211"/>
              <a:gd name="connsiteX47" fmla="*/ 953685 w 1168914"/>
              <a:gd name="connsiteY47" fmla="*/ 121444 h 1219211"/>
              <a:gd name="connsiteX48" fmla="*/ 989404 w 1168914"/>
              <a:gd name="connsiteY48" fmla="*/ 95250 h 1219211"/>
              <a:gd name="connsiteX49" fmla="*/ 1017979 w 1168914"/>
              <a:gd name="connsiteY49" fmla="*/ 102394 h 1219211"/>
              <a:gd name="connsiteX50" fmla="*/ 1082273 w 1168914"/>
              <a:gd name="connsiteY50" fmla="*/ 107156 h 1219211"/>
              <a:gd name="connsiteX51" fmla="*/ 1144186 w 1168914"/>
              <a:gd name="connsiteY51" fmla="*/ 83344 h 1219211"/>
              <a:gd name="connsiteX52" fmla="*/ 1167998 w 1168914"/>
              <a:gd name="connsiteY52" fmla="*/ 35719 h 1219211"/>
              <a:gd name="connsiteX53" fmla="*/ 1167998 w 1168914"/>
              <a:gd name="connsiteY53" fmla="*/ 0 h 1219211"/>
              <a:gd name="connsiteX0" fmla="*/ 251216 w 1168914"/>
              <a:gd name="connsiteY0" fmla="*/ 1100138 h 1219211"/>
              <a:gd name="connsiteX1" fmla="*/ 251216 w 1168914"/>
              <a:gd name="connsiteY1" fmla="*/ 1150144 h 1219211"/>
              <a:gd name="connsiteX2" fmla="*/ 279791 w 1168914"/>
              <a:gd name="connsiteY2" fmla="*/ 1197769 h 1219211"/>
              <a:gd name="connsiteX3" fmla="*/ 329798 w 1168914"/>
              <a:gd name="connsiteY3" fmla="*/ 1219200 h 1219211"/>
              <a:gd name="connsiteX4" fmla="*/ 370279 w 1168914"/>
              <a:gd name="connsiteY4" fmla="*/ 1195388 h 1219211"/>
              <a:gd name="connsiteX5" fmla="*/ 367898 w 1168914"/>
              <a:gd name="connsiteY5" fmla="*/ 1140619 h 1219211"/>
              <a:gd name="connsiteX6" fmla="*/ 358373 w 1168914"/>
              <a:gd name="connsiteY6" fmla="*/ 1100138 h 1219211"/>
              <a:gd name="connsiteX7" fmla="*/ 355991 w 1168914"/>
              <a:gd name="connsiteY7" fmla="*/ 1038225 h 1219211"/>
              <a:gd name="connsiteX8" fmla="*/ 382185 w 1168914"/>
              <a:gd name="connsiteY8" fmla="*/ 990600 h 1219211"/>
              <a:gd name="connsiteX9" fmla="*/ 427429 w 1168914"/>
              <a:gd name="connsiteY9" fmla="*/ 947738 h 1219211"/>
              <a:gd name="connsiteX10" fmla="*/ 439335 w 1168914"/>
              <a:gd name="connsiteY10" fmla="*/ 876300 h 1219211"/>
              <a:gd name="connsiteX11" fmla="*/ 396473 w 1168914"/>
              <a:gd name="connsiteY11" fmla="*/ 819150 h 1219211"/>
              <a:gd name="connsiteX12" fmla="*/ 339323 w 1168914"/>
              <a:gd name="connsiteY12" fmla="*/ 785813 h 1219211"/>
              <a:gd name="connsiteX13" fmla="*/ 275029 w 1168914"/>
              <a:gd name="connsiteY13" fmla="*/ 757238 h 1219211"/>
              <a:gd name="connsiteX14" fmla="*/ 241691 w 1168914"/>
              <a:gd name="connsiteY14" fmla="*/ 719138 h 1219211"/>
              <a:gd name="connsiteX15" fmla="*/ 239310 w 1168914"/>
              <a:gd name="connsiteY15" fmla="*/ 647700 h 1219211"/>
              <a:gd name="connsiteX16" fmla="*/ 253598 w 1168914"/>
              <a:gd name="connsiteY16" fmla="*/ 578644 h 1219211"/>
              <a:gd name="connsiteX17" fmla="*/ 248835 w 1168914"/>
              <a:gd name="connsiteY17" fmla="*/ 521494 h 1219211"/>
              <a:gd name="connsiteX18" fmla="*/ 198829 w 1168914"/>
              <a:gd name="connsiteY18" fmla="*/ 476250 h 1219211"/>
              <a:gd name="connsiteX19" fmla="*/ 148823 w 1168914"/>
              <a:gd name="connsiteY19" fmla="*/ 461963 h 1219211"/>
              <a:gd name="connsiteX20" fmla="*/ 82148 w 1168914"/>
              <a:gd name="connsiteY20" fmla="*/ 440532 h 1219211"/>
              <a:gd name="connsiteX21" fmla="*/ 46428 w 1168914"/>
              <a:gd name="connsiteY21" fmla="*/ 381000 h 1219211"/>
              <a:gd name="connsiteX22" fmla="*/ 63098 w 1168914"/>
              <a:gd name="connsiteY22" fmla="*/ 307182 h 1219211"/>
              <a:gd name="connsiteX23" fmla="*/ 82148 w 1168914"/>
              <a:gd name="connsiteY23" fmla="*/ 252413 h 1219211"/>
              <a:gd name="connsiteX24" fmla="*/ 72623 w 1168914"/>
              <a:gd name="connsiteY24" fmla="*/ 209550 h 1219211"/>
              <a:gd name="connsiteX25" fmla="*/ 41666 w 1168914"/>
              <a:gd name="connsiteY25" fmla="*/ 173832 h 1219211"/>
              <a:gd name="connsiteX26" fmla="*/ 3566 w 1168914"/>
              <a:gd name="connsiteY26" fmla="*/ 128588 h 1219211"/>
              <a:gd name="connsiteX27" fmla="*/ 5947 w 1168914"/>
              <a:gd name="connsiteY27" fmla="*/ 80963 h 1219211"/>
              <a:gd name="connsiteX28" fmla="*/ 41666 w 1168914"/>
              <a:gd name="connsiteY28" fmla="*/ 45244 h 1219211"/>
              <a:gd name="connsiteX29" fmla="*/ 108342 w 1168914"/>
              <a:gd name="connsiteY29" fmla="*/ 30957 h 1219211"/>
              <a:gd name="connsiteX30" fmla="*/ 177398 w 1168914"/>
              <a:gd name="connsiteY30" fmla="*/ 47626 h 1219211"/>
              <a:gd name="connsiteX31" fmla="*/ 236929 w 1168914"/>
              <a:gd name="connsiteY31" fmla="*/ 76200 h 1219211"/>
              <a:gd name="connsiteX32" fmla="*/ 282173 w 1168914"/>
              <a:gd name="connsiteY32" fmla="*/ 88107 h 1219211"/>
              <a:gd name="connsiteX33" fmla="*/ 329797 w 1168914"/>
              <a:gd name="connsiteY33" fmla="*/ 59531 h 1219211"/>
              <a:gd name="connsiteX34" fmla="*/ 365516 w 1168914"/>
              <a:gd name="connsiteY34" fmla="*/ 88107 h 1219211"/>
              <a:gd name="connsiteX35" fmla="*/ 389329 w 1168914"/>
              <a:gd name="connsiteY35" fmla="*/ 107157 h 1219211"/>
              <a:gd name="connsiteX36" fmla="*/ 444097 w 1168914"/>
              <a:gd name="connsiteY36" fmla="*/ 119063 h 1219211"/>
              <a:gd name="connsiteX37" fmla="*/ 494104 w 1168914"/>
              <a:gd name="connsiteY37" fmla="*/ 111919 h 1219211"/>
              <a:gd name="connsiteX38" fmla="*/ 513154 w 1168914"/>
              <a:gd name="connsiteY38" fmla="*/ 104776 h 1219211"/>
              <a:gd name="connsiteX39" fmla="*/ 575067 w 1168914"/>
              <a:gd name="connsiteY39" fmla="*/ 111919 h 1219211"/>
              <a:gd name="connsiteX40" fmla="*/ 613166 w 1168914"/>
              <a:gd name="connsiteY40" fmla="*/ 114300 h 1219211"/>
              <a:gd name="connsiteX41" fmla="*/ 665554 w 1168914"/>
              <a:gd name="connsiteY41" fmla="*/ 140494 h 1219211"/>
              <a:gd name="connsiteX42" fmla="*/ 703654 w 1168914"/>
              <a:gd name="connsiteY42" fmla="*/ 135732 h 1219211"/>
              <a:gd name="connsiteX43" fmla="*/ 753660 w 1168914"/>
              <a:gd name="connsiteY43" fmla="*/ 119063 h 1219211"/>
              <a:gd name="connsiteX44" fmla="*/ 798904 w 1168914"/>
              <a:gd name="connsiteY44" fmla="*/ 119063 h 1219211"/>
              <a:gd name="connsiteX45" fmla="*/ 837004 w 1168914"/>
              <a:gd name="connsiteY45" fmla="*/ 135732 h 1219211"/>
              <a:gd name="connsiteX46" fmla="*/ 906060 w 1168914"/>
              <a:gd name="connsiteY46" fmla="*/ 138113 h 1219211"/>
              <a:gd name="connsiteX47" fmla="*/ 953685 w 1168914"/>
              <a:gd name="connsiteY47" fmla="*/ 121444 h 1219211"/>
              <a:gd name="connsiteX48" fmla="*/ 989404 w 1168914"/>
              <a:gd name="connsiteY48" fmla="*/ 95250 h 1219211"/>
              <a:gd name="connsiteX49" fmla="*/ 1017979 w 1168914"/>
              <a:gd name="connsiteY49" fmla="*/ 102394 h 1219211"/>
              <a:gd name="connsiteX50" fmla="*/ 1082273 w 1168914"/>
              <a:gd name="connsiteY50" fmla="*/ 107156 h 1219211"/>
              <a:gd name="connsiteX51" fmla="*/ 1144186 w 1168914"/>
              <a:gd name="connsiteY51" fmla="*/ 83344 h 1219211"/>
              <a:gd name="connsiteX52" fmla="*/ 1167998 w 1168914"/>
              <a:gd name="connsiteY52" fmla="*/ 35719 h 1219211"/>
              <a:gd name="connsiteX53" fmla="*/ 1167998 w 1168914"/>
              <a:gd name="connsiteY53" fmla="*/ 0 h 1219211"/>
              <a:gd name="connsiteX0" fmla="*/ 251216 w 1168914"/>
              <a:gd name="connsiteY0" fmla="*/ 1100138 h 1219211"/>
              <a:gd name="connsiteX1" fmla="*/ 251216 w 1168914"/>
              <a:gd name="connsiteY1" fmla="*/ 1150144 h 1219211"/>
              <a:gd name="connsiteX2" fmla="*/ 279791 w 1168914"/>
              <a:gd name="connsiteY2" fmla="*/ 1197769 h 1219211"/>
              <a:gd name="connsiteX3" fmla="*/ 329798 w 1168914"/>
              <a:gd name="connsiteY3" fmla="*/ 1219200 h 1219211"/>
              <a:gd name="connsiteX4" fmla="*/ 370279 w 1168914"/>
              <a:gd name="connsiteY4" fmla="*/ 1195388 h 1219211"/>
              <a:gd name="connsiteX5" fmla="*/ 367898 w 1168914"/>
              <a:gd name="connsiteY5" fmla="*/ 1140619 h 1219211"/>
              <a:gd name="connsiteX6" fmla="*/ 358373 w 1168914"/>
              <a:gd name="connsiteY6" fmla="*/ 1100138 h 1219211"/>
              <a:gd name="connsiteX7" fmla="*/ 355991 w 1168914"/>
              <a:gd name="connsiteY7" fmla="*/ 1038225 h 1219211"/>
              <a:gd name="connsiteX8" fmla="*/ 382185 w 1168914"/>
              <a:gd name="connsiteY8" fmla="*/ 990600 h 1219211"/>
              <a:gd name="connsiteX9" fmla="*/ 425048 w 1168914"/>
              <a:gd name="connsiteY9" fmla="*/ 947738 h 1219211"/>
              <a:gd name="connsiteX10" fmla="*/ 439335 w 1168914"/>
              <a:gd name="connsiteY10" fmla="*/ 876300 h 1219211"/>
              <a:gd name="connsiteX11" fmla="*/ 396473 w 1168914"/>
              <a:gd name="connsiteY11" fmla="*/ 819150 h 1219211"/>
              <a:gd name="connsiteX12" fmla="*/ 339323 w 1168914"/>
              <a:gd name="connsiteY12" fmla="*/ 785813 h 1219211"/>
              <a:gd name="connsiteX13" fmla="*/ 275029 w 1168914"/>
              <a:gd name="connsiteY13" fmla="*/ 757238 h 1219211"/>
              <a:gd name="connsiteX14" fmla="*/ 241691 w 1168914"/>
              <a:gd name="connsiteY14" fmla="*/ 719138 h 1219211"/>
              <a:gd name="connsiteX15" fmla="*/ 239310 w 1168914"/>
              <a:gd name="connsiteY15" fmla="*/ 647700 h 1219211"/>
              <a:gd name="connsiteX16" fmla="*/ 253598 w 1168914"/>
              <a:gd name="connsiteY16" fmla="*/ 578644 h 1219211"/>
              <a:gd name="connsiteX17" fmla="*/ 248835 w 1168914"/>
              <a:gd name="connsiteY17" fmla="*/ 521494 h 1219211"/>
              <a:gd name="connsiteX18" fmla="*/ 198829 w 1168914"/>
              <a:gd name="connsiteY18" fmla="*/ 476250 h 1219211"/>
              <a:gd name="connsiteX19" fmla="*/ 148823 w 1168914"/>
              <a:gd name="connsiteY19" fmla="*/ 461963 h 1219211"/>
              <a:gd name="connsiteX20" fmla="*/ 82148 w 1168914"/>
              <a:gd name="connsiteY20" fmla="*/ 440532 h 1219211"/>
              <a:gd name="connsiteX21" fmla="*/ 46428 w 1168914"/>
              <a:gd name="connsiteY21" fmla="*/ 381000 h 1219211"/>
              <a:gd name="connsiteX22" fmla="*/ 63098 w 1168914"/>
              <a:gd name="connsiteY22" fmla="*/ 307182 h 1219211"/>
              <a:gd name="connsiteX23" fmla="*/ 82148 w 1168914"/>
              <a:gd name="connsiteY23" fmla="*/ 252413 h 1219211"/>
              <a:gd name="connsiteX24" fmla="*/ 72623 w 1168914"/>
              <a:gd name="connsiteY24" fmla="*/ 209550 h 1219211"/>
              <a:gd name="connsiteX25" fmla="*/ 41666 w 1168914"/>
              <a:gd name="connsiteY25" fmla="*/ 173832 h 1219211"/>
              <a:gd name="connsiteX26" fmla="*/ 3566 w 1168914"/>
              <a:gd name="connsiteY26" fmla="*/ 128588 h 1219211"/>
              <a:gd name="connsiteX27" fmla="*/ 5947 w 1168914"/>
              <a:gd name="connsiteY27" fmla="*/ 80963 h 1219211"/>
              <a:gd name="connsiteX28" fmla="*/ 41666 w 1168914"/>
              <a:gd name="connsiteY28" fmla="*/ 45244 h 1219211"/>
              <a:gd name="connsiteX29" fmla="*/ 108342 w 1168914"/>
              <a:gd name="connsiteY29" fmla="*/ 30957 h 1219211"/>
              <a:gd name="connsiteX30" fmla="*/ 177398 w 1168914"/>
              <a:gd name="connsiteY30" fmla="*/ 47626 h 1219211"/>
              <a:gd name="connsiteX31" fmla="*/ 236929 w 1168914"/>
              <a:gd name="connsiteY31" fmla="*/ 76200 h 1219211"/>
              <a:gd name="connsiteX32" fmla="*/ 282173 w 1168914"/>
              <a:gd name="connsiteY32" fmla="*/ 88107 h 1219211"/>
              <a:gd name="connsiteX33" fmla="*/ 329797 w 1168914"/>
              <a:gd name="connsiteY33" fmla="*/ 59531 h 1219211"/>
              <a:gd name="connsiteX34" fmla="*/ 365516 w 1168914"/>
              <a:gd name="connsiteY34" fmla="*/ 88107 h 1219211"/>
              <a:gd name="connsiteX35" fmla="*/ 389329 w 1168914"/>
              <a:gd name="connsiteY35" fmla="*/ 107157 h 1219211"/>
              <a:gd name="connsiteX36" fmla="*/ 444097 w 1168914"/>
              <a:gd name="connsiteY36" fmla="*/ 119063 h 1219211"/>
              <a:gd name="connsiteX37" fmla="*/ 494104 w 1168914"/>
              <a:gd name="connsiteY37" fmla="*/ 111919 h 1219211"/>
              <a:gd name="connsiteX38" fmla="*/ 513154 w 1168914"/>
              <a:gd name="connsiteY38" fmla="*/ 104776 h 1219211"/>
              <a:gd name="connsiteX39" fmla="*/ 575067 w 1168914"/>
              <a:gd name="connsiteY39" fmla="*/ 111919 h 1219211"/>
              <a:gd name="connsiteX40" fmla="*/ 613166 w 1168914"/>
              <a:gd name="connsiteY40" fmla="*/ 114300 h 1219211"/>
              <a:gd name="connsiteX41" fmla="*/ 665554 w 1168914"/>
              <a:gd name="connsiteY41" fmla="*/ 140494 h 1219211"/>
              <a:gd name="connsiteX42" fmla="*/ 703654 w 1168914"/>
              <a:gd name="connsiteY42" fmla="*/ 135732 h 1219211"/>
              <a:gd name="connsiteX43" fmla="*/ 753660 w 1168914"/>
              <a:gd name="connsiteY43" fmla="*/ 119063 h 1219211"/>
              <a:gd name="connsiteX44" fmla="*/ 798904 w 1168914"/>
              <a:gd name="connsiteY44" fmla="*/ 119063 h 1219211"/>
              <a:gd name="connsiteX45" fmla="*/ 837004 w 1168914"/>
              <a:gd name="connsiteY45" fmla="*/ 135732 h 1219211"/>
              <a:gd name="connsiteX46" fmla="*/ 906060 w 1168914"/>
              <a:gd name="connsiteY46" fmla="*/ 138113 h 1219211"/>
              <a:gd name="connsiteX47" fmla="*/ 953685 w 1168914"/>
              <a:gd name="connsiteY47" fmla="*/ 121444 h 1219211"/>
              <a:gd name="connsiteX48" fmla="*/ 989404 w 1168914"/>
              <a:gd name="connsiteY48" fmla="*/ 95250 h 1219211"/>
              <a:gd name="connsiteX49" fmla="*/ 1017979 w 1168914"/>
              <a:gd name="connsiteY49" fmla="*/ 102394 h 1219211"/>
              <a:gd name="connsiteX50" fmla="*/ 1082273 w 1168914"/>
              <a:gd name="connsiteY50" fmla="*/ 107156 h 1219211"/>
              <a:gd name="connsiteX51" fmla="*/ 1144186 w 1168914"/>
              <a:gd name="connsiteY51" fmla="*/ 83344 h 1219211"/>
              <a:gd name="connsiteX52" fmla="*/ 1167998 w 1168914"/>
              <a:gd name="connsiteY52" fmla="*/ 35719 h 1219211"/>
              <a:gd name="connsiteX53" fmla="*/ 1167998 w 1168914"/>
              <a:gd name="connsiteY53" fmla="*/ 0 h 1219211"/>
              <a:gd name="connsiteX0" fmla="*/ 251216 w 1168281"/>
              <a:gd name="connsiteY0" fmla="*/ 1116807 h 1235880"/>
              <a:gd name="connsiteX1" fmla="*/ 251216 w 1168281"/>
              <a:gd name="connsiteY1" fmla="*/ 1166813 h 1235880"/>
              <a:gd name="connsiteX2" fmla="*/ 279791 w 1168281"/>
              <a:gd name="connsiteY2" fmla="*/ 1214438 h 1235880"/>
              <a:gd name="connsiteX3" fmla="*/ 329798 w 1168281"/>
              <a:gd name="connsiteY3" fmla="*/ 1235869 h 1235880"/>
              <a:gd name="connsiteX4" fmla="*/ 370279 w 1168281"/>
              <a:gd name="connsiteY4" fmla="*/ 1212057 h 1235880"/>
              <a:gd name="connsiteX5" fmla="*/ 367898 w 1168281"/>
              <a:gd name="connsiteY5" fmla="*/ 1157288 h 1235880"/>
              <a:gd name="connsiteX6" fmla="*/ 358373 w 1168281"/>
              <a:gd name="connsiteY6" fmla="*/ 1116807 h 1235880"/>
              <a:gd name="connsiteX7" fmla="*/ 355991 w 1168281"/>
              <a:gd name="connsiteY7" fmla="*/ 1054894 h 1235880"/>
              <a:gd name="connsiteX8" fmla="*/ 382185 w 1168281"/>
              <a:gd name="connsiteY8" fmla="*/ 1007269 h 1235880"/>
              <a:gd name="connsiteX9" fmla="*/ 425048 w 1168281"/>
              <a:gd name="connsiteY9" fmla="*/ 964407 h 1235880"/>
              <a:gd name="connsiteX10" fmla="*/ 439335 w 1168281"/>
              <a:gd name="connsiteY10" fmla="*/ 892969 h 1235880"/>
              <a:gd name="connsiteX11" fmla="*/ 396473 w 1168281"/>
              <a:gd name="connsiteY11" fmla="*/ 835819 h 1235880"/>
              <a:gd name="connsiteX12" fmla="*/ 339323 w 1168281"/>
              <a:gd name="connsiteY12" fmla="*/ 802482 h 1235880"/>
              <a:gd name="connsiteX13" fmla="*/ 275029 w 1168281"/>
              <a:gd name="connsiteY13" fmla="*/ 773907 h 1235880"/>
              <a:gd name="connsiteX14" fmla="*/ 241691 w 1168281"/>
              <a:gd name="connsiteY14" fmla="*/ 735807 h 1235880"/>
              <a:gd name="connsiteX15" fmla="*/ 239310 w 1168281"/>
              <a:gd name="connsiteY15" fmla="*/ 664369 h 1235880"/>
              <a:gd name="connsiteX16" fmla="*/ 253598 w 1168281"/>
              <a:gd name="connsiteY16" fmla="*/ 595313 h 1235880"/>
              <a:gd name="connsiteX17" fmla="*/ 248835 w 1168281"/>
              <a:gd name="connsiteY17" fmla="*/ 538163 h 1235880"/>
              <a:gd name="connsiteX18" fmla="*/ 198829 w 1168281"/>
              <a:gd name="connsiteY18" fmla="*/ 492919 h 1235880"/>
              <a:gd name="connsiteX19" fmla="*/ 148823 w 1168281"/>
              <a:gd name="connsiteY19" fmla="*/ 478632 h 1235880"/>
              <a:gd name="connsiteX20" fmla="*/ 82148 w 1168281"/>
              <a:gd name="connsiteY20" fmla="*/ 457201 h 1235880"/>
              <a:gd name="connsiteX21" fmla="*/ 46428 w 1168281"/>
              <a:gd name="connsiteY21" fmla="*/ 397669 h 1235880"/>
              <a:gd name="connsiteX22" fmla="*/ 63098 w 1168281"/>
              <a:gd name="connsiteY22" fmla="*/ 323851 h 1235880"/>
              <a:gd name="connsiteX23" fmla="*/ 82148 w 1168281"/>
              <a:gd name="connsiteY23" fmla="*/ 269082 h 1235880"/>
              <a:gd name="connsiteX24" fmla="*/ 72623 w 1168281"/>
              <a:gd name="connsiteY24" fmla="*/ 226219 h 1235880"/>
              <a:gd name="connsiteX25" fmla="*/ 41666 w 1168281"/>
              <a:gd name="connsiteY25" fmla="*/ 190501 h 1235880"/>
              <a:gd name="connsiteX26" fmla="*/ 3566 w 1168281"/>
              <a:gd name="connsiteY26" fmla="*/ 145257 h 1235880"/>
              <a:gd name="connsiteX27" fmla="*/ 5947 w 1168281"/>
              <a:gd name="connsiteY27" fmla="*/ 97632 h 1235880"/>
              <a:gd name="connsiteX28" fmla="*/ 41666 w 1168281"/>
              <a:gd name="connsiteY28" fmla="*/ 61913 h 1235880"/>
              <a:gd name="connsiteX29" fmla="*/ 108342 w 1168281"/>
              <a:gd name="connsiteY29" fmla="*/ 47626 h 1235880"/>
              <a:gd name="connsiteX30" fmla="*/ 177398 w 1168281"/>
              <a:gd name="connsiteY30" fmla="*/ 64295 h 1235880"/>
              <a:gd name="connsiteX31" fmla="*/ 236929 w 1168281"/>
              <a:gd name="connsiteY31" fmla="*/ 92869 h 1235880"/>
              <a:gd name="connsiteX32" fmla="*/ 282173 w 1168281"/>
              <a:gd name="connsiteY32" fmla="*/ 104776 h 1235880"/>
              <a:gd name="connsiteX33" fmla="*/ 329797 w 1168281"/>
              <a:gd name="connsiteY33" fmla="*/ 76200 h 1235880"/>
              <a:gd name="connsiteX34" fmla="*/ 365516 w 1168281"/>
              <a:gd name="connsiteY34" fmla="*/ 104776 h 1235880"/>
              <a:gd name="connsiteX35" fmla="*/ 389329 w 1168281"/>
              <a:gd name="connsiteY35" fmla="*/ 123826 h 1235880"/>
              <a:gd name="connsiteX36" fmla="*/ 444097 w 1168281"/>
              <a:gd name="connsiteY36" fmla="*/ 135732 h 1235880"/>
              <a:gd name="connsiteX37" fmla="*/ 494104 w 1168281"/>
              <a:gd name="connsiteY37" fmla="*/ 128588 h 1235880"/>
              <a:gd name="connsiteX38" fmla="*/ 513154 w 1168281"/>
              <a:gd name="connsiteY38" fmla="*/ 121445 h 1235880"/>
              <a:gd name="connsiteX39" fmla="*/ 575067 w 1168281"/>
              <a:gd name="connsiteY39" fmla="*/ 128588 h 1235880"/>
              <a:gd name="connsiteX40" fmla="*/ 613166 w 1168281"/>
              <a:gd name="connsiteY40" fmla="*/ 130969 h 1235880"/>
              <a:gd name="connsiteX41" fmla="*/ 665554 w 1168281"/>
              <a:gd name="connsiteY41" fmla="*/ 157163 h 1235880"/>
              <a:gd name="connsiteX42" fmla="*/ 703654 w 1168281"/>
              <a:gd name="connsiteY42" fmla="*/ 152401 h 1235880"/>
              <a:gd name="connsiteX43" fmla="*/ 753660 w 1168281"/>
              <a:gd name="connsiteY43" fmla="*/ 135732 h 1235880"/>
              <a:gd name="connsiteX44" fmla="*/ 798904 w 1168281"/>
              <a:gd name="connsiteY44" fmla="*/ 135732 h 1235880"/>
              <a:gd name="connsiteX45" fmla="*/ 837004 w 1168281"/>
              <a:gd name="connsiteY45" fmla="*/ 152401 h 1235880"/>
              <a:gd name="connsiteX46" fmla="*/ 906060 w 1168281"/>
              <a:gd name="connsiteY46" fmla="*/ 154782 h 1235880"/>
              <a:gd name="connsiteX47" fmla="*/ 953685 w 1168281"/>
              <a:gd name="connsiteY47" fmla="*/ 138113 h 1235880"/>
              <a:gd name="connsiteX48" fmla="*/ 989404 w 1168281"/>
              <a:gd name="connsiteY48" fmla="*/ 111919 h 1235880"/>
              <a:gd name="connsiteX49" fmla="*/ 1017979 w 1168281"/>
              <a:gd name="connsiteY49" fmla="*/ 119063 h 1235880"/>
              <a:gd name="connsiteX50" fmla="*/ 1082273 w 1168281"/>
              <a:gd name="connsiteY50" fmla="*/ 123825 h 1235880"/>
              <a:gd name="connsiteX51" fmla="*/ 1144186 w 1168281"/>
              <a:gd name="connsiteY51" fmla="*/ 100013 h 1235880"/>
              <a:gd name="connsiteX52" fmla="*/ 1167998 w 1168281"/>
              <a:gd name="connsiteY52" fmla="*/ 52388 h 1235880"/>
              <a:gd name="connsiteX53" fmla="*/ 1163236 w 1168281"/>
              <a:gd name="connsiteY53" fmla="*/ 0 h 123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68281" h="1235880">
                <a:moveTo>
                  <a:pt x="251216" y="1116807"/>
                </a:moveTo>
                <a:cubicBezTo>
                  <a:pt x="248835" y="1133674"/>
                  <a:pt x="246454" y="1150541"/>
                  <a:pt x="251216" y="1166813"/>
                </a:cubicBezTo>
                <a:cubicBezTo>
                  <a:pt x="255978" y="1183085"/>
                  <a:pt x="266694" y="1202929"/>
                  <a:pt x="279791" y="1214438"/>
                </a:cubicBezTo>
                <a:cubicBezTo>
                  <a:pt x="292888" y="1225947"/>
                  <a:pt x="314717" y="1236266"/>
                  <a:pt x="329798" y="1235869"/>
                </a:cubicBezTo>
                <a:cubicBezTo>
                  <a:pt x="344879" y="1235472"/>
                  <a:pt x="363929" y="1225154"/>
                  <a:pt x="370279" y="1212057"/>
                </a:cubicBezTo>
                <a:cubicBezTo>
                  <a:pt x="376629" y="1198960"/>
                  <a:pt x="369882" y="1173163"/>
                  <a:pt x="367898" y="1157288"/>
                </a:cubicBezTo>
                <a:cubicBezTo>
                  <a:pt x="365914" y="1141413"/>
                  <a:pt x="360357" y="1133873"/>
                  <a:pt x="358373" y="1116807"/>
                </a:cubicBezTo>
                <a:cubicBezTo>
                  <a:pt x="356389" y="1099741"/>
                  <a:pt x="352022" y="1073150"/>
                  <a:pt x="355991" y="1054894"/>
                </a:cubicBezTo>
                <a:cubicBezTo>
                  <a:pt x="359960" y="1036638"/>
                  <a:pt x="370676" y="1022350"/>
                  <a:pt x="382185" y="1007269"/>
                </a:cubicBezTo>
                <a:cubicBezTo>
                  <a:pt x="393694" y="992188"/>
                  <a:pt x="415523" y="983457"/>
                  <a:pt x="425048" y="964407"/>
                </a:cubicBezTo>
                <a:cubicBezTo>
                  <a:pt x="434573" y="945357"/>
                  <a:pt x="444097" y="914400"/>
                  <a:pt x="439335" y="892969"/>
                </a:cubicBezTo>
                <a:cubicBezTo>
                  <a:pt x="434573" y="871538"/>
                  <a:pt x="413142" y="850900"/>
                  <a:pt x="396473" y="835819"/>
                </a:cubicBezTo>
                <a:cubicBezTo>
                  <a:pt x="379804" y="820738"/>
                  <a:pt x="359564" y="812801"/>
                  <a:pt x="339323" y="802482"/>
                </a:cubicBezTo>
                <a:cubicBezTo>
                  <a:pt x="319082" y="792163"/>
                  <a:pt x="291301" y="785020"/>
                  <a:pt x="275029" y="773907"/>
                </a:cubicBezTo>
                <a:cubicBezTo>
                  <a:pt x="258757" y="762795"/>
                  <a:pt x="247644" y="754063"/>
                  <a:pt x="241691" y="735807"/>
                </a:cubicBezTo>
                <a:cubicBezTo>
                  <a:pt x="235738" y="717551"/>
                  <a:pt x="237325" y="687785"/>
                  <a:pt x="239310" y="664369"/>
                </a:cubicBezTo>
                <a:cubicBezTo>
                  <a:pt x="241295" y="640953"/>
                  <a:pt x="252011" y="616347"/>
                  <a:pt x="253598" y="595313"/>
                </a:cubicBezTo>
                <a:cubicBezTo>
                  <a:pt x="255185" y="574279"/>
                  <a:pt x="257963" y="555229"/>
                  <a:pt x="248835" y="538163"/>
                </a:cubicBezTo>
                <a:cubicBezTo>
                  <a:pt x="239707" y="521097"/>
                  <a:pt x="215498" y="502841"/>
                  <a:pt x="198829" y="492919"/>
                </a:cubicBezTo>
                <a:cubicBezTo>
                  <a:pt x="182160" y="482997"/>
                  <a:pt x="168270" y="484585"/>
                  <a:pt x="148823" y="478632"/>
                </a:cubicBezTo>
                <a:cubicBezTo>
                  <a:pt x="129376" y="472679"/>
                  <a:pt x="99214" y="470695"/>
                  <a:pt x="82148" y="457201"/>
                </a:cubicBezTo>
                <a:cubicBezTo>
                  <a:pt x="65082" y="443707"/>
                  <a:pt x="49603" y="419894"/>
                  <a:pt x="46428" y="397669"/>
                </a:cubicBezTo>
                <a:cubicBezTo>
                  <a:pt x="43253" y="375444"/>
                  <a:pt x="57145" y="345282"/>
                  <a:pt x="63098" y="323851"/>
                </a:cubicBezTo>
                <a:cubicBezTo>
                  <a:pt x="69051" y="302420"/>
                  <a:pt x="80561" y="285354"/>
                  <a:pt x="82148" y="269082"/>
                </a:cubicBezTo>
                <a:cubicBezTo>
                  <a:pt x="83736" y="252810"/>
                  <a:pt x="79370" y="239316"/>
                  <a:pt x="72623" y="226219"/>
                </a:cubicBezTo>
                <a:cubicBezTo>
                  <a:pt x="65876" y="213122"/>
                  <a:pt x="53175" y="203995"/>
                  <a:pt x="41666" y="190501"/>
                </a:cubicBezTo>
                <a:cubicBezTo>
                  <a:pt x="30157" y="177007"/>
                  <a:pt x="9519" y="160735"/>
                  <a:pt x="3566" y="145257"/>
                </a:cubicBezTo>
                <a:cubicBezTo>
                  <a:pt x="-2387" y="129779"/>
                  <a:pt x="-403" y="111523"/>
                  <a:pt x="5947" y="97632"/>
                </a:cubicBezTo>
                <a:cubicBezTo>
                  <a:pt x="12297" y="83741"/>
                  <a:pt x="24600" y="70247"/>
                  <a:pt x="41666" y="61913"/>
                </a:cubicBezTo>
                <a:cubicBezTo>
                  <a:pt x="58732" y="53579"/>
                  <a:pt x="85720" y="47229"/>
                  <a:pt x="108342" y="47626"/>
                </a:cubicBezTo>
                <a:cubicBezTo>
                  <a:pt x="130964" y="48023"/>
                  <a:pt x="155967" y="56755"/>
                  <a:pt x="177398" y="64295"/>
                </a:cubicBezTo>
                <a:cubicBezTo>
                  <a:pt x="198829" y="71835"/>
                  <a:pt x="219467" y="86122"/>
                  <a:pt x="236929" y="92869"/>
                </a:cubicBezTo>
                <a:cubicBezTo>
                  <a:pt x="254391" y="99616"/>
                  <a:pt x="266695" y="107554"/>
                  <a:pt x="282173" y="104776"/>
                </a:cubicBezTo>
                <a:cubicBezTo>
                  <a:pt x="297651" y="101998"/>
                  <a:pt x="315907" y="76200"/>
                  <a:pt x="329797" y="76200"/>
                </a:cubicBezTo>
                <a:cubicBezTo>
                  <a:pt x="343687" y="76200"/>
                  <a:pt x="355594" y="96838"/>
                  <a:pt x="365516" y="104776"/>
                </a:cubicBezTo>
                <a:cubicBezTo>
                  <a:pt x="375438" y="112714"/>
                  <a:pt x="376232" y="118667"/>
                  <a:pt x="389329" y="123826"/>
                </a:cubicBezTo>
                <a:cubicBezTo>
                  <a:pt x="402426" y="128985"/>
                  <a:pt x="426635" y="134938"/>
                  <a:pt x="444097" y="135732"/>
                </a:cubicBezTo>
                <a:cubicBezTo>
                  <a:pt x="461559" y="136526"/>
                  <a:pt x="482595" y="130969"/>
                  <a:pt x="494104" y="128588"/>
                </a:cubicBezTo>
                <a:cubicBezTo>
                  <a:pt x="505613" y="126207"/>
                  <a:pt x="499660" y="121445"/>
                  <a:pt x="513154" y="121445"/>
                </a:cubicBezTo>
                <a:cubicBezTo>
                  <a:pt x="526648" y="121445"/>
                  <a:pt x="558398" y="127001"/>
                  <a:pt x="575067" y="128588"/>
                </a:cubicBezTo>
                <a:cubicBezTo>
                  <a:pt x="591736" y="130175"/>
                  <a:pt x="598085" y="126207"/>
                  <a:pt x="613166" y="130969"/>
                </a:cubicBezTo>
                <a:cubicBezTo>
                  <a:pt x="628247" y="135731"/>
                  <a:pt x="650473" y="153591"/>
                  <a:pt x="665554" y="157163"/>
                </a:cubicBezTo>
                <a:cubicBezTo>
                  <a:pt x="680635" y="160735"/>
                  <a:pt x="688970" y="155973"/>
                  <a:pt x="703654" y="152401"/>
                </a:cubicBezTo>
                <a:cubicBezTo>
                  <a:pt x="718338" y="148829"/>
                  <a:pt x="737785" y="138510"/>
                  <a:pt x="753660" y="135732"/>
                </a:cubicBezTo>
                <a:cubicBezTo>
                  <a:pt x="769535" y="132954"/>
                  <a:pt x="785013" y="132954"/>
                  <a:pt x="798904" y="135732"/>
                </a:cubicBezTo>
                <a:cubicBezTo>
                  <a:pt x="812795" y="138510"/>
                  <a:pt x="819145" y="149226"/>
                  <a:pt x="837004" y="152401"/>
                </a:cubicBezTo>
                <a:cubicBezTo>
                  <a:pt x="854863" y="155576"/>
                  <a:pt x="886613" y="157163"/>
                  <a:pt x="906060" y="154782"/>
                </a:cubicBezTo>
                <a:cubicBezTo>
                  <a:pt x="925507" y="152401"/>
                  <a:pt x="939794" y="145257"/>
                  <a:pt x="953685" y="138113"/>
                </a:cubicBezTo>
                <a:cubicBezTo>
                  <a:pt x="967576" y="130969"/>
                  <a:pt x="978688" y="115094"/>
                  <a:pt x="989404" y="111919"/>
                </a:cubicBezTo>
                <a:cubicBezTo>
                  <a:pt x="1000120" y="108744"/>
                  <a:pt x="1002501" y="117079"/>
                  <a:pt x="1017979" y="119063"/>
                </a:cubicBezTo>
                <a:cubicBezTo>
                  <a:pt x="1033457" y="121047"/>
                  <a:pt x="1061239" y="127000"/>
                  <a:pt x="1082273" y="123825"/>
                </a:cubicBezTo>
                <a:cubicBezTo>
                  <a:pt x="1103307" y="120650"/>
                  <a:pt x="1129899" y="111919"/>
                  <a:pt x="1144186" y="100013"/>
                </a:cubicBezTo>
                <a:cubicBezTo>
                  <a:pt x="1158473" y="88107"/>
                  <a:pt x="1166411" y="65088"/>
                  <a:pt x="1167998" y="52388"/>
                </a:cubicBezTo>
                <a:cubicBezTo>
                  <a:pt x="1169585" y="39688"/>
                  <a:pt x="1164029" y="11509"/>
                  <a:pt x="1163236"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33">
            <a:extLst>
              <a:ext uri="{FF2B5EF4-FFF2-40B4-BE49-F238E27FC236}">
                <a16:creationId xmlns:a16="http://schemas.microsoft.com/office/drawing/2014/main" id="{5AC5DB22-8E0C-4429-7C57-E668A379FF32}"/>
              </a:ext>
            </a:extLst>
          </p:cNvPr>
          <p:cNvSpPr/>
          <p:nvPr/>
        </p:nvSpPr>
        <p:spPr>
          <a:xfrm>
            <a:off x="9430237" y="3331346"/>
            <a:ext cx="1106924" cy="381024"/>
          </a:xfrm>
          <a:custGeom>
            <a:avLst/>
            <a:gdLst>
              <a:gd name="connsiteX0" fmla="*/ 1004625 w 1104767"/>
              <a:gd name="connsiteY0" fmla="*/ 381055 h 381055"/>
              <a:gd name="connsiteX1" fmla="*/ 1059394 w 1104767"/>
              <a:gd name="connsiteY1" fmla="*/ 357242 h 381055"/>
              <a:gd name="connsiteX2" fmla="*/ 1095112 w 1104767"/>
              <a:gd name="connsiteY2" fmla="*/ 316761 h 381055"/>
              <a:gd name="connsiteX3" fmla="*/ 1104637 w 1104767"/>
              <a:gd name="connsiteY3" fmla="*/ 269136 h 381055"/>
              <a:gd name="connsiteX4" fmla="*/ 1090350 w 1104767"/>
              <a:gd name="connsiteY4" fmla="*/ 235799 h 381055"/>
              <a:gd name="connsiteX5" fmla="*/ 1045106 w 1104767"/>
              <a:gd name="connsiteY5" fmla="*/ 216749 h 381055"/>
              <a:gd name="connsiteX6" fmla="*/ 995100 w 1104767"/>
              <a:gd name="connsiteY6" fmla="*/ 204842 h 381055"/>
              <a:gd name="connsiteX7" fmla="*/ 957000 w 1104767"/>
              <a:gd name="connsiteY7" fmla="*/ 176267 h 381055"/>
              <a:gd name="connsiteX8" fmla="*/ 942712 w 1104767"/>
              <a:gd name="connsiteY8" fmla="*/ 107211 h 381055"/>
              <a:gd name="connsiteX9" fmla="*/ 902231 w 1104767"/>
              <a:gd name="connsiteY9" fmla="*/ 57205 h 381055"/>
              <a:gd name="connsiteX10" fmla="*/ 845081 w 1104767"/>
              <a:gd name="connsiteY10" fmla="*/ 35774 h 381055"/>
              <a:gd name="connsiteX11" fmla="*/ 787931 w 1104767"/>
              <a:gd name="connsiteY11" fmla="*/ 40536 h 381055"/>
              <a:gd name="connsiteX12" fmla="*/ 718875 w 1104767"/>
              <a:gd name="connsiteY12" fmla="*/ 73874 h 381055"/>
              <a:gd name="connsiteX13" fmla="*/ 640294 w 1104767"/>
              <a:gd name="connsiteY13" fmla="*/ 97686 h 381055"/>
              <a:gd name="connsiteX14" fmla="*/ 583144 w 1104767"/>
              <a:gd name="connsiteY14" fmla="*/ 88161 h 381055"/>
              <a:gd name="connsiteX15" fmla="*/ 525994 w 1104767"/>
              <a:gd name="connsiteY15" fmla="*/ 45299 h 381055"/>
              <a:gd name="connsiteX16" fmla="*/ 478369 w 1104767"/>
              <a:gd name="connsiteY16" fmla="*/ 11961 h 381055"/>
              <a:gd name="connsiteX17" fmla="*/ 409312 w 1104767"/>
              <a:gd name="connsiteY17" fmla="*/ 55 h 381055"/>
              <a:gd name="connsiteX18" fmla="*/ 347400 w 1104767"/>
              <a:gd name="connsiteY18" fmla="*/ 9580 h 381055"/>
              <a:gd name="connsiteX19" fmla="*/ 299775 w 1104767"/>
              <a:gd name="connsiteY19" fmla="*/ 50061 h 381055"/>
              <a:gd name="connsiteX20" fmla="*/ 264056 w 1104767"/>
              <a:gd name="connsiteY20" fmla="*/ 90542 h 381055"/>
              <a:gd name="connsiteX21" fmla="*/ 197381 w 1104767"/>
              <a:gd name="connsiteY21" fmla="*/ 104830 h 381055"/>
              <a:gd name="connsiteX22" fmla="*/ 130706 w 1104767"/>
              <a:gd name="connsiteY22" fmla="*/ 73874 h 381055"/>
              <a:gd name="connsiteX23" fmla="*/ 61650 w 1104767"/>
              <a:gd name="connsiteY23" fmla="*/ 54824 h 381055"/>
              <a:gd name="connsiteX24" fmla="*/ 9262 w 1104767"/>
              <a:gd name="connsiteY24" fmla="*/ 92924 h 381055"/>
              <a:gd name="connsiteX25" fmla="*/ 2119 w 1104767"/>
              <a:gd name="connsiteY25" fmla="*/ 166742 h 381055"/>
              <a:gd name="connsiteX26" fmla="*/ 33075 w 1104767"/>
              <a:gd name="connsiteY26" fmla="*/ 214367 h 381055"/>
              <a:gd name="connsiteX27" fmla="*/ 97369 w 1104767"/>
              <a:gd name="connsiteY27" fmla="*/ 221511 h 381055"/>
              <a:gd name="connsiteX0" fmla="*/ 1006540 w 1106682"/>
              <a:gd name="connsiteY0" fmla="*/ 381055 h 381055"/>
              <a:gd name="connsiteX1" fmla="*/ 1061309 w 1106682"/>
              <a:gd name="connsiteY1" fmla="*/ 357242 h 381055"/>
              <a:gd name="connsiteX2" fmla="*/ 1097027 w 1106682"/>
              <a:gd name="connsiteY2" fmla="*/ 316761 h 381055"/>
              <a:gd name="connsiteX3" fmla="*/ 1106552 w 1106682"/>
              <a:gd name="connsiteY3" fmla="*/ 269136 h 381055"/>
              <a:gd name="connsiteX4" fmla="*/ 1092265 w 1106682"/>
              <a:gd name="connsiteY4" fmla="*/ 235799 h 381055"/>
              <a:gd name="connsiteX5" fmla="*/ 1047021 w 1106682"/>
              <a:gd name="connsiteY5" fmla="*/ 216749 h 381055"/>
              <a:gd name="connsiteX6" fmla="*/ 997015 w 1106682"/>
              <a:gd name="connsiteY6" fmla="*/ 204842 h 381055"/>
              <a:gd name="connsiteX7" fmla="*/ 958915 w 1106682"/>
              <a:gd name="connsiteY7" fmla="*/ 176267 h 381055"/>
              <a:gd name="connsiteX8" fmla="*/ 944627 w 1106682"/>
              <a:gd name="connsiteY8" fmla="*/ 107211 h 381055"/>
              <a:gd name="connsiteX9" fmla="*/ 904146 w 1106682"/>
              <a:gd name="connsiteY9" fmla="*/ 57205 h 381055"/>
              <a:gd name="connsiteX10" fmla="*/ 846996 w 1106682"/>
              <a:gd name="connsiteY10" fmla="*/ 35774 h 381055"/>
              <a:gd name="connsiteX11" fmla="*/ 789846 w 1106682"/>
              <a:gd name="connsiteY11" fmla="*/ 40536 h 381055"/>
              <a:gd name="connsiteX12" fmla="*/ 720790 w 1106682"/>
              <a:gd name="connsiteY12" fmla="*/ 73874 h 381055"/>
              <a:gd name="connsiteX13" fmla="*/ 642209 w 1106682"/>
              <a:gd name="connsiteY13" fmla="*/ 97686 h 381055"/>
              <a:gd name="connsiteX14" fmla="*/ 585059 w 1106682"/>
              <a:gd name="connsiteY14" fmla="*/ 88161 h 381055"/>
              <a:gd name="connsiteX15" fmla="*/ 527909 w 1106682"/>
              <a:gd name="connsiteY15" fmla="*/ 45299 h 381055"/>
              <a:gd name="connsiteX16" fmla="*/ 480284 w 1106682"/>
              <a:gd name="connsiteY16" fmla="*/ 11961 h 381055"/>
              <a:gd name="connsiteX17" fmla="*/ 411227 w 1106682"/>
              <a:gd name="connsiteY17" fmla="*/ 55 h 381055"/>
              <a:gd name="connsiteX18" fmla="*/ 349315 w 1106682"/>
              <a:gd name="connsiteY18" fmla="*/ 9580 h 381055"/>
              <a:gd name="connsiteX19" fmla="*/ 301690 w 1106682"/>
              <a:gd name="connsiteY19" fmla="*/ 50061 h 381055"/>
              <a:gd name="connsiteX20" fmla="*/ 265971 w 1106682"/>
              <a:gd name="connsiteY20" fmla="*/ 90542 h 381055"/>
              <a:gd name="connsiteX21" fmla="*/ 199296 w 1106682"/>
              <a:gd name="connsiteY21" fmla="*/ 104830 h 381055"/>
              <a:gd name="connsiteX22" fmla="*/ 132621 w 1106682"/>
              <a:gd name="connsiteY22" fmla="*/ 73874 h 381055"/>
              <a:gd name="connsiteX23" fmla="*/ 63565 w 1106682"/>
              <a:gd name="connsiteY23" fmla="*/ 54824 h 381055"/>
              <a:gd name="connsiteX24" fmla="*/ 11177 w 1106682"/>
              <a:gd name="connsiteY24" fmla="*/ 92924 h 381055"/>
              <a:gd name="connsiteX25" fmla="*/ 1653 w 1106682"/>
              <a:gd name="connsiteY25" fmla="*/ 150073 h 381055"/>
              <a:gd name="connsiteX26" fmla="*/ 34990 w 1106682"/>
              <a:gd name="connsiteY26" fmla="*/ 214367 h 381055"/>
              <a:gd name="connsiteX27" fmla="*/ 99284 w 1106682"/>
              <a:gd name="connsiteY27" fmla="*/ 221511 h 381055"/>
              <a:gd name="connsiteX0" fmla="*/ 1006608 w 1106750"/>
              <a:gd name="connsiteY0" fmla="*/ 381055 h 381055"/>
              <a:gd name="connsiteX1" fmla="*/ 1061377 w 1106750"/>
              <a:gd name="connsiteY1" fmla="*/ 357242 h 381055"/>
              <a:gd name="connsiteX2" fmla="*/ 1097095 w 1106750"/>
              <a:gd name="connsiteY2" fmla="*/ 316761 h 381055"/>
              <a:gd name="connsiteX3" fmla="*/ 1106620 w 1106750"/>
              <a:gd name="connsiteY3" fmla="*/ 269136 h 381055"/>
              <a:gd name="connsiteX4" fmla="*/ 1092333 w 1106750"/>
              <a:gd name="connsiteY4" fmla="*/ 235799 h 381055"/>
              <a:gd name="connsiteX5" fmla="*/ 1047089 w 1106750"/>
              <a:gd name="connsiteY5" fmla="*/ 216749 h 381055"/>
              <a:gd name="connsiteX6" fmla="*/ 997083 w 1106750"/>
              <a:gd name="connsiteY6" fmla="*/ 204842 h 381055"/>
              <a:gd name="connsiteX7" fmla="*/ 958983 w 1106750"/>
              <a:gd name="connsiteY7" fmla="*/ 176267 h 381055"/>
              <a:gd name="connsiteX8" fmla="*/ 944695 w 1106750"/>
              <a:gd name="connsiteY8" fmla="*/ 107211 h 381055"/>
              <a:gd name="connsiteX9" fmla="*/ 904214 w 1106750"/>
              <a:gd name="connsiteY9" fmla="*/ 57205 h 381055"/>
              <a:gd name="connsiteX10" fmla="*/ 847064 w 1106750"/>
              <a:gd name="connsiteY10" fmla="*/ 35774 h 381055"/>
              <a:gd name="connsiteX11" fmla="*/ 789914 w 1106750"/>
              <a:gd name="connsiteY11" fmla="*/ 40536 h 381055"/>
              <a:gd name="connsiteX12" fmla="*/ 720858 w 1106750"/>
              <a:gd name="connsiteY12" fmla="*/ 73874 h 381055"/>
              <a:gd name="connsiteX13" fmla="*/ 642277 w 1106750"/>
              <a:gd name="connsiteY13" fmla="*/ 97686 h 381055"/>
              <a:gd name="connsiteX14" fmla="*/ 585127 w 1106750"/>
              <a:gd name="connsiteY14" fmla="*/ 88161 h 381055"/>
              <a:gd name="connsiteX15" fmla="*/ 527977 w 1106750"/>
              <a:gd name="connsiteY15" fmla="*/ 45299 h 381055"/>
              <a:gd name="connsiteX16" fmla="*/ 480352 w 1106750"/>
              <a:gd name="connsiteY16" fmla="*/ 11961 h 381055"/>
              <a:gd name="connsiteX17" fmla="*/ 411295 w 1106750"/>
              <a:gd name="connsiteY17" fmla="*/ 55 h 381055"/>
              <a:gd name="connsiteX18" fmla="*/ 349383 w 1106750"/>
              <a:gd name="connsiteY18" fmla="*/ 9580 h 381055"/>
              <a:gd name="connsiteX19" fmla="*/ 301758 w 1106750"/>
              <a:gd name="connsiteY19" fmla="*/ 50061 h 381055"/>
              <a:gd name="connsiteX20" fmla="*/ 266039 w 1106750"/>
              <a:gd name="connsiteY20" fmla="*/ 90542 h 381055"/>
              <a:gd name="connsiteX21" fmla="*/ 199364 w 1106750"/>
              <a:gd name="connsiteY21" fmla="*/ 104830 h 381055"/>
              <a:gd name="connsiteX22" fmla="*/ 132689 w 1106750"/>
              <a:gd name="connsiteY22" fmla="*/ 73874 h 381055"/>
              <a:gd name="connsiteX23" fmla="*/ 66014 w 1106750"/>
              <a:gd name="connsiteY23" fmla="*/ 61967 h 381055"/>
              <a:gd name="connsiteX24" fmla="*/ 11245 w 1106750"/>
              <a:gd name="connsiteY24" fmla="*/ 92924 h 381055"/>
              <a:gd name="connsiteX25" fmla="*/ 1721 w 1106750"/>
              <a:gd name="connsiteY25" fmla="*/ 150073 h 381055"/>
              <a:gd name="connsiteX26" fmla="*/ 35058 w 1106750"/>
              <a:gd name="connsiteY26" fmla="*/ 214367 h 381055"/>
              <a:gd name="connsiteX27" fmla="*/ 99352 w 1106750"/>
              <a:gd name="connsiteY27" fmla="*/ 221511 h 381055"/>
              <a:gd name="connsiteX0" fmla="*/ 1006782 w 1106924"/>
              <a:gd name="connsiteY0" fmla="*/ 381055 h 381055"/>
              <a:gd name="connsiteX1" fmla="*/ 1061551 w 1106924"/>
              <a:gd name="connsiteY1" fmla="*/ 357242 h 381055"/>
              <a:gd name="connsiteX2" fmla="*/ 1097269 w 1106924"/>
              <a:gd name="connsiteY2" fmla="*/ 316761 h 381055"/>
              <a:gd name="connsiteX3" fmla="*/ 1106794 w 1106924"/>
              <a:gd name="connsiteY3" fmla="*/ 269136 h 381055"/>
              <a:gd name="connsiteX4" fmla="*/ 1092507 w 1106924"/>
              <a:gd name="connsiteY4" fmla="*/ 235799 h 381055"/>
              <a:gd name="connsiteX5" fmla="*/ 1047263 w 1106924"/>
              <a:gd name="connsiteY5" fmla="*/ 216749 h 381055"/>
              <a:gd name="connsiteX6" fmla="*/ 997257 w 1106924"/>
              <a:gd name="connsiteY6" fmla="*/ 204842 h 381055"/>
              <a:gd name="connsiteX7" fmla="*/ 959157 w 1106924"/>
              <a:gd name="connsiteY7" fmla="*/ 176267 h 381055"/>
              <a:gd name="connsiteX8" fmla="*/ 944869 w 1106924"/>
              <a:gd name="connsiteY8" fmla="*/ 107211 h 381055"/>
              <a:gd name="connsiteX9" fmla="*/ 904388 w 1106924"/>
              <a:gd name="connsiteY9" fmla="*/ 57205 h 381055"/>
              <a:gd name="connsiteX10" fmla="*/ 847238 w 1106924"/>
              <a:gd name="connsiteY10" fmla="*/ 35774 h 381055"/>
              <a:gd name="connsiteX11" fmla="*/ 790088 w 1106924"/>
              <a:gd name="connsiteY11" fmla="*/ 40536 h 381055"/>
              <a:gd name="connsiteX12" fmla="*/ 721032 w 1106924"/>
              <a:gd name="connsiteY12" fmla="*/ 73874 h 381055"/>
              <a:gd name="connsiteX13" fmla="*/ 642451 w 1106924"/>
              <a:gd name="connsiteY13" fmla="*/ 97686 h 381055"/>
              <a:gd name="connsiteX14" fmla="*/ 585301 w 1106924"/>
              <a:gd name="connsiteY14" fmla="*/ 88161 h 381055"/>
              <a:gd name="connsiteX15" fmla="*/ 528151 w 1106924"/>
              <a:gd name="connsiteY15" fmla="*/ 45299 h 381055"/>
              <a:gd name="connsiteX16" fmla="*/ 480526 w 1106924"/>
              <a:gd name="connsiteY16" fmla="*/ 11961 h 381055"/>
              <a:gd name="connsiteX17" fmla="*/ 411469 w 1106924"/>
              <a:gd name="connsiteY17" fmla="*/ 55 h 381055"/>
              <a:gd name="connsiteX18" fmla="*/ 349557 w 1106924"/>
              <a:gd name="connsiteY18" fmla="*/ 9580 h 381055"/>
              <a:gd name="connsiteX19" fmla="*/ 301932 w 1106924"/>
              <a:gd name="connsiteY19" fmla="*/ 50061 h 381055"/>
              <a:gd name="connsiteX20" fmla="*/ 266213 w 1106924"/>
              <a:gd name="connsiteY20" fmla="*/ 90542 h 381055"/>
              <a:gd name="connsiteX21" fmla="*/ 199538 w 1106924"/>
              <a:gd name="connsiteY21" fmla="*/ 104830 h 381055"/>
              <a:gd name="connsiteX22" fmla="*/ 132863 w 1106924"/>
              <a:gd name="connsiteY22" fmla="*/ 73874 h 381055"/>
              <a:gd name="connsiteX23" fmla="*/ 66188 w 1106924"/>
              <a:gd name="connsiteY23" fmla="*/ 61967 h 381055"/>
              <a:gd name="connsiteX24" fmla="*/ 11419 w 1106924"/>
              <a:gd name="connsiteY24" fmla="*/ 92924 h 381055"/>
              <a:gd name="connsiteX25" fmla="*/ 1895 w 1106924"/>
              <a:gd name="connsiteY25" fmla="*/ 150073 h 381055"/>
              <a:gd name="connsiteX26" fmla="*/ 37613 w 1106924"/>
              <a:gd name="connsiteY26" fmla="*/ 209604 h 381055"/>
              <a:gd name="connsiteX27" fmla="*/ 99526 w 1106924"/>
              <a:gd name="connsiteY27" fmla="*/ 221511 h 381055"/>
              <a:gd name="connsiteX0" fmla="*/ 1006782 w 1106924"/>
              <a:gd name="connsiteY0" fmla="*/ 381055 h 381055"/>
              <a:gd name="connsiteX1" fmla="*/ 1061551 w 1106924"/>
              <a:gd name="connsiteY1" fmla="*/ 357242 h 381055"/>
              <a:gd name="connsiteX2" fmla="*/ 1097269 w 1106924"/>
              <a:gd name="connsiteY2" fmla="*/ 316761 h 381055"/>
              <a:gd name="connsiteX3" fmla="*/ 1106794 w 1106924"/>
              <a:gd name="connsiteY3" fmla="*/ 269136 h 381055"/>
              <a:gd name="connsiteX4" fmla="*/ 1092507 w 1106924"/>
              <a:gd name="connsiteY4" fmla="*/ 235799 h 381055"/>
              <a:gd name="connsiteX5" fmla="*/ 1047263 w 1106924"/>
              <a:gd name="connsiteY5" fmla="*/ 216749 h 381055"/>
              <a:gd name="connsiteX6" fmla="*/ 997257 w 1106924"/>
              <a:gd name="connsiteY6" fmla="*/ 204842 h 381055"/>
              <a:gd name="connsiteX7" fmla="*/ 959157 w 1106924"/>
              <a:gd name="connsiteY7" fmla="*/ 176267 h 381055"/>
              <a:gd name="connsiteX8" fmla="*/ 944869 w 1106924"/>
              <a:gd name="connsiteY8" fmla="*/ 107211 h 381055"/>
              <a:gd name="connsiteX9" fmla="*/ 904388 w 1106924"/>
              <a:gd name="connsiteY9" fmla="*/ 57205 h 381055"/>
              <a:gd name="connsiteX10" fmla="*/ 847238 w 1106924"/>
              <a:gd name="connsiteY10" fmla="*/ 35774 h 381055"/>
              <a:gd name="connsiteX11" fmla="*/ 790088 w 1106924"/>
              <a:gd name="connsiteY11" fmla="*/ 40536 h 381055"/>
              <a:gd name="connsiteX12" fmla="*/ 721032 w 1106924"/>
              <a:gd name="connsiteY12" fmla="*/ 73874 h 381055"/>
              <a:gd name="connsiteX13" fmla="*/ 642451 w 1106924"/>
              <a:gd name="connsiteY13" fmla="*/ 97686 h 381055"/>
              <a:gd name="connsiteX14" fmla="*/ 585301 w 1106924"/>
              <a:gd name="connsiteY14" fmla="*/ 88161 h 381055"/>
              <a:gd name="connsiteX15" fmla="*/ 528151 w 1106924"/>
              <a:gd name="connsiteY15" fmla="*/ 45299 h 381055"/>
              <a:gd name="connsiteX16" fmla="*/ 480526 w 1106924"/>
              <a:gd name="connsiteY16" fmla="*/ 11961 h 381055"/>
              <a:gd name="connsiteX17" fmla="*/ 411469 w 1106924"/>
              <a:gd name="connsiteY17" fmla="*/ 55 h 381055"/>
              <a:gd name="connsiteX18" fmla="*/ 349557 w 1106924"/>
              <a:gd name="connsiteY18" fmla="*/ 9580 h 381055"/>
              <a:gd name="connsiteX19" fmla="*/ 301932 w 1106924"/>
              <a:gd name="connsiteY19" fmla="*/ 50061 h 381055"/>
              <a:gd name="connsiteX20" fmla="*/ 266213 w 1106924"/>
              <a:gd name="connsiteY20" fmla="*/ 90542 h 381055"/>
              <a:gd name="connsiteX21" fmla="*/ 199538 w 1106924"/>
              <a:gd name="connsiteY21" fmla="*/ 104830 h 381055"/>
              <a:gd name="connsiteX22" fmla="*/ 130482 w 1106924"/>
              <a:gd name="connsiteY22" fmla="*/ 78636 h 381055"/>
              <a:gd name="connsiteX23" fmla="*/ 66188 w 1106924"/>
              <a:gd name="connsiteY23" fmla="*/ 61967 h 381055"/>
              <a:gd name="connsiteX24" fmla="*/ 11419 w 1106924"/>
              <a:gd name="connsiteY24" fmla="*/ 92924 h 381055"/>
              <a:gd name="connsiteX25" fmla="*/ 1895 w 1106924"/>
              <a:gd name="connsiteY25" fmla="*/ 150073 h 381055"/>
              <a:gd name="connsiteX26" fmla="*/ 37613 w 1106924"/>
              <a:gd name="connsiteY26" fmla="*/ 209604 h 381055"/>
              <a:gd name="connsiteX27" fmla="*/ 99526 w 1106924"/>
              <a:gd name="connsiteY27" fmla="*/ 221511 h 381055"/>
              <a:gd name="connsiteX0" fmla="*/ 1006782 w 1106924"/>
              <a:gd name="connsiteY0" fmla="*/ 381055 h 381055"/>
              <a:gd name="connsiteX1" fmla="*/ 1061551 w 1106924"/>
              <a:gd name="connsiteY1" fmla="*/ 357242 h 381055"/>
              <a:gd name="connsiteX2" fmla="*/ 1097269 w 1106924"/>
              <a:gd name="connsiteY2" fmla="*/ 316761 h 381055"/>
              <a:gd name="connsiteX3" fmla="*/ 1106794 w 1106924"/>
              <a:gd name="connsiteY3" fmla="*/ 269136 h 381055"/>
              <a:gd name="connsiteX4" fmla="*/ 1092507 w 1106924"/>
              <a:gd name="connsiteY4" fmla="*/ 235799 h 381055"/>
              <a:gd name="connsiteX5" fmla="*/ 1047263 w 1106924"/>
              <a:gd name="connsiteY5" fmla="*/ 216749 h 381055"/>
              <a:gd name="connsiteX6" fmla="*/ 997257 w 1106924"/>
              <a:gd name="connsiteY6" fmla="*/ 204842 h 381055"/>
              <a:gd name="connsiteX7" fmla="*/ 959157 w 1106924"/>
              <a:gd name="connsiteY7" fmla="*/ 176267 h 381055"/>
              <a:gd name="connsiteX8" fmla="*/ 944869 w 1106924"/>
              <a:gd name="connsiteY8" fmla="*/ 107211 h 381055"/>
              <a:gd name="connsiteX9" fmla="*/ 904388 w 1106924"/>
              <a:gd name="connsiteY9" fmla="*/ 57205 h 381055"/>
              <a:gd name="connsiteX10" fmla="*/ 847238 w 1106924"/>
              <a:gd name="connsiteY10" fmla="*/ 35774 h 381055"/>
              <a:gd name="connsiteX11" fmla="*/ 790088 w 1106924"/>
              <a:gd name="connsiteY11" fmla="*/ 40536 h 381055"/>
              <a:gd name="connsiteX12" fmla="*/ 721032 w 1106924"/>
              <a:gd name="connsiteY12" fmla="*/ 73874 h 381055"/>
              <a:gd name="connsiteX13" fmla="*/ 642451 w 1106924"/>
              <a:gd name="connsiteY13" fmla="*/ 97686 h 381055"/>
              <a:gd name="connsiteX14" fmla="*/ 585301 w 1106924"/>
              <a:gd name="connsiteY14" fmla="*/ 88161 h 381055"/>
              <a:gd name="connsiteX15" fmla="*/ 528151 w 1106924"/>
              <a:gd name="connsiteY15" fmla="*/ 45299 h 381055"/>
              <a:gd name="connsiteX16" fmla="*/ 480526 w 1106924"/>
              <a:gd name="connsiteY16" fmla="*/ 11961 h 381055"/>
              <a:gd name="connsiteX17" fmla="*/ 411469 w 1106924"/>
              <a:gd name="connsiteY17" fmla="*/ 55 h 381055"/>
              <a:gd name="connsiteX18" fmla="*/ 349557 w 1106924"/>
              <a:gd name="connsiteY18" fmla="*/ 9580 h 381055"/>
              <a:gd name="connsiteX19" fmla="*/ 301932 w 1106924"/>
              <a:gd name="connsiteY19" fmla="*/ 50061 h 381055"/>
              <a:gd name="connsiteX20" fmla="*/ 263832 w 1106924"/>
              <a:gd name="connsiteY20" fmla="*/ 85780 h 381055"/>
              <a:gd name="connsiteX21" fmla="*/ 199538 w 1106924"/>
              <a:gd name="connsiteY21" fmla="*/ 104830 h 381055"/>
              <a:gd name="connsiteX22" fmla="*/ 130482 w 1106924"/>
              <a:gd name="connsiteY22" fmla="*/ 78636 h 381055"/>
              <a:gd name="connsiteX23" fmla="*/ 66188 w 1106924"/>
              <a:gd name="connsiteY23" fmla="*/ 61967 h 381055"/>
              <a:gd name="connsiteX24" fmla="*/ 11419 w 1106924"/>
              <a:gd name="connsiteY24" fmla="*/ 92924 h 381055"/>
              <a:gd name="connsiteX25" fmla="*/ 1895 w 1106924"/>
              <a:gd name="connsiteY25" fmla="*/ 150073 h 381055"/>
              <a:gd name="connsiteX26" fmla="*/ 37613 w 1106924"/>
              <a:gd name="connsiteY26" fmla="*/ 209604 h 381055"/>
              <a:gd name="connsiteX27" fmla="*/ 99526 w 1106924"/>
              <a:gd name="connsiteY27" fmla="*/ 221511 h 381055"/>
              <a:gd name="connsiteX0" fmla="*/ 1006782 w 1106924"/>
              <a:gd name="connsiteY0" fmla="*/ 381055 h 381055"/>
              <a:gd name="connsiteX1" fmla="*/ 1061551 w 1106924"/>
              <a:gd name="connsiteY1" fmla="*/ 357242 h 381055"/>
              <a:gd name="connsiteX2" fmla="*/ 1097269 w 1106924"/>
              <a:gd name="connsiteY2" fmla="*/ 316761 h 381055"/>
              <a:gd name="connsiteX3" fmla="*/ 1106794 w 1106924"/>
              <a:gd name="connsiteY3" fmla="*/ 269136 h 381055"/>
              <a:gd name="connsiteX4" fmla="*/ 1092507 w 1106924"/>
              <a:gd name="connsiteY4" fmla="*/ 235799 h 381055"/>
              <a:gd name="connsiteX5" fmla="*/ 1047263 w 1106924"/>
              <a:gd name="connsiteY5" fmla="*/ 216749 h 381055"/>
              <a:gd name="connsiteX6" fmla="*/ 997257 w 1106924"/>
              <a:gd name="connsiteY6" fmla="*/ 204842 h 381055"/>
              <a:gd name="connsiteX7" fmla="*/ 959157 w 1106924"/>
              <a:gd name="connsiteY7" fmla="*/ 176267 h 381055"/>
              <a:gd name="connsiteX8" fmla="*/ 944869 w 1106924"/>
              <a:gd name="connsiteY8" fmla="*/ 107211 h 381055"/>
              <a:gd name="connsiteX9" fmla="*/ 904388 w 1106924"/>
              <a:gd name="connsiteY9" fmla="*/ 57205 h 381055"/>
              <a:gd name="connsiteX10" fmla="*/ 847238 w 1106924"/>
              <a:gd name="connsiteY10" fmla="*/ 35774 h 381055"/>
              <a:gd name="connsiteX11" fmla="*/ 790088 w 1106924"/>
              <a:gd name="connsiteY11" fmla="*/ 40536 h 381055"/>
              <a:gd name="connsiteX12" fmla="*/ 721032 w 1106924"/>
              <a:gd name="connsiteY12" fmla="*/ 73874 h 381055"/>
              <a:gd name="connsiteX13" fmla="*/ 642451 w 1106924"/>
              <a:gd name="connsiteY13" fmla="*/ 97686 h 381055"/>
              <a:gd name="connsiteX14" fmla="*/ 585301 w 1106924"/>
              <a:gd name="connsiteY14" fmla="*/ 88161 h 381055"/>
              <a:gd name="connsiteX15" fmla="*/ 528151 w 1106924"/>
              <a:gd name="connsiteY15" fmla="*/ 45299 h 381055"/>
              <a:gd name="connsiteX16" fmla="*/ 480526 w 1106924"/>
              <a:gd name="connsiteY16" fmla="*/ 11961 h 381055"/>
              <a:gd name="connsiteX17" fmla="*/ 411469 w 1106924"/>
              <a:gd name="connsiteY17" fmla="*/ 55 h 381055"/>
              <a:gd name="connsiteX18" fmla="*/ 349557 w 1106924"/>
              <a:gd name="connsiteY18" fmla="*/ 9580 h 381055"/>
              <a:gd name="connsiteX19" fmla="*/ 301932 w 1106924"/>
              <a:gd name="connsiteY19" fmla="*/ 50061 h 381055"/>
              <a:gd name="connsiteX20" fmla="*/ 263832 w 1106924"/>
              <a:gd name="connsiteY20" fmla="*/ 85780 h 381055"/>
              <a:gd name="connsiteX21" fmla="*/ 197157 w 1106924"/>
              <a:gd name="connsiteY21" fmla="*/ 100068 h 381055"/>
              <a:gd name="connsiteX22" fmla="*/ 130482 w 1106924"/>
              <a:gd name="connsiteY22" fmla="*/ 78636 h 381055"/>
              <a:gd name="connsiteX23" fmla="*/ 66188 w 1106924"/>
              <a:gd name="connsiteY23" fmla="*/ 61967 h 381055"/>
              <a:gd name="connsiteX24" fmla="*/ 11419 w 1106924"/>
              <a:gd name="connsiteY24" fmla="*/ 92924 h 381055"/>
              <a:gd name="connsiteX25" fmla="*/ 1895 w 1106924"/>
              <a:gd name="connsiteY25" fmla="*/ 150073 h 381055"/>
              <a:gd name="connsiteX26" fmla="*/ 37613 w 1106924"/>
              <a:gd name="connsiteY26" fmla="*/ 209604 h 381055"/>
              <a:gd name="connsiteX27" fmla="*/ 99526 w 1106924"/>
              <a:gd name="connsiteY27" fmla="*/ 221511 h 381055"/>
              <a:gd name="connsiteX0" fmla="*/ 1006782 w 1106924"/>
              <a:gd name="connsiteY0" fmla="*/ 381161 h 381161"/>
              <a:gd name="connsiteX1" fmla="*/ 1061551 w 1106924"/>
              <a:gd name="connsiteY1" fmla="*/ 357348 h 381161"/>
              <a:gd name="connsiteX2" fmla="*/ 1097269 w 1106924"/>
              <a:gd name="connsiteY2" fmla="*/ 316867 h 381161"/>
              <a:gd name="connsiteX3" fmla="*/ 1106794 w 1106924"/>
              <a:gd name="connsiteY3" fmla="*/ 269242 h 381161"/>
              <a:gd name="connsiteX4" fmla="*/ 1092507 w 1106924"/>
              <a:gd name="connsiteY4" fmla="*/ 235905 h 381161"/>
              <a:gd name="connsiteX5" fmla="*/ 1047263 w 1106924"/>
              <a:gd name="connsiteY5" fmla="*/ 216855 h 381161"/>
              <a:gd name="connsiteX6" fmla="*/ 997257 w 1106924"/>
              <a:gd name="connsiteY6" fmla="*/ 204948 h 381161"/>
              <a:gd name="connsiteX7" fmla="*/ 959157 w 1106924"/>
              <a:gd name="connsiteY7" fmla="*/ 176373 h 381161"/>
              <a:gd name="connsiteX8" fmla="*/ 944869 w 1106924"/>
              <a:gd name="connsiteY8" fmla="*/ 107317 h 381161"/>
              <a:gd name="connsiteX9" fmla="*/ 904388 w 1106924"/>
              <a:gd name="connsiteY9" fmla="*/ 57311 h 381161"/>
              <a:gd name="connsiteX10" fmla="*/ 847238 w 1106924"/>
              <a:gd name="connsiteY10" fmla="*/ 35880 h 381161"/>
              <a:gd name="connsiteX11" fmla="*/ 790088 w 1106924"/>
              <a:gd name="connsiteY11" fmla="*/ 40642 h 381161"/>
              <a:gd name="connsiteX12" fmla="*/ 721032 w 1106924"/>
              <a:gd name="connsiteY12" fmla="*/ 73980 h 381161"/>
              <a:gd name="connsiteX13" fmla="*/ 642451 w 1106924"/>
              <a:gd name="connsiteY13" fmla="*/ 97792 h 381161"/>
              <a:gd name="connsiteX14" fmla="*/ 585301 w 1106924"/>
              <a:gd name="connsiteY14" fmla="*/ 88267 h 381161"/>
              <a:gd name="connsiteX15" fmla="*/ 528151 w 1106924"/>
              <a:gd name="connsiteY15" fmla="*/ 45405 h 381161"/>
              <a:gd name="connsiteX16" fmla="*/ 480526 w 1106924"/>
              <a:gd name="connsiteY16" fmla="*/ 12067 h 381161"/>
              <a:gd name="connsiteX17" fmla="*/ 411469 w 1106924"/>
              <a:gd name="connsiteY17" fmla="*/ 161 h 381161"/>
              <a:gd name="connsiteX18" fmla="*/ 354319 w 1106924"/>
              <a:gd name="connsiteY18" fmla="*/ 19211 h 381161"/>
              <a:gd name="connsiteX19" fmla="*/ 301932 w 1106924"/>
              <a:gd name="connsiteY19" fmla="*/ 50167 h 381161"/>
              <a:gd name="connsiteX20" fmla="*/ 263832 w 1106924"/>
              <a:gd name="connsiteY20" fmla="*/ 85886 h 381161"/>
              <a:gd name="connsiteX21" fmla="*/ 197157 w 1106924"/>
              <a:gd name="connsiteY21" fmla="*/ 100174 h 381161"/>
              <a:gd name="connsiteX22" fmla="*/ 130482 w 1106924"/>
              <a:gd name="connsiteY22" fmla="*/ 78742 h 381161"/>
              <a:gd name="connsiteX23" fmla="*/ 66188 w 1106924"/>
              <a:gd name="connsiteY23" fmla="*/ 62073 h 381161"/>
              <a:gd name="connsiteX24" fmla="*/ 11419 w 1106924"/>
              <a:gd name="connsiteY24" fmla="*/ 93030 h 381161"/>
              <a:gd name="connsiteX25" fmla="*/ 1895 w 1106924"/>
              <a:gd name="connsiteY25" fmla="*/ 150179 h 381161"/>
              <a:gd name="connsiteX26" fmla="*/ 37613 w 1106924"/>
              <a:gd name="connsiteY26" fmla="*/ 209710 h 381161"/>
              <a:gd name="connsiteX27" fmla="*/ 99526 w 1106924"/>
              <a:gd name="connsiteY27" fmla="*/ 221617 h 381161"/>
              <a:gd name="connsiteX0" fmla="*/ 1006782 w 1106924"/>
              <a:gd name="connsiteY0" fmla="*/ 381024 h 381024"/>
              <a:gd name="connsiteX1" fmla="*/ 1061551 w 1106924"/>
              <a:gd name="connsiteY1" fmla="*/ 357211 h 381024"/>
              <a:gd name="connsiteX2" fmla="*/ 1097269 w 1106924"/>
              <a:gd name="connsiteY2" fmla="*/ 316730 h 381024"/>
              <a:gd name="connsiteX3" fmla="*/ 1106794 w 1106924"/>
              <a:gd name="connsiteY3" fmla="*/ 269105 h 381024"/>
              <a:gd name="connsiteX4" fmla="*/ 1092507 w 1106924"/>
              <a:gd name="connsiteY4" fmla="*/ 235768 h 381024"/>
              <a:gd name="connsiteX5" fmla="*/ 1047263 w 1106924"/>
              <a:gd name="connsiteY5" fmla="*/ 216718 h 381024"/>
              <a:gd name="connsiteX6" fmla="*/ 997257 w 1106924"/>
              <a:gd name="connsiteY6" fmla="*/ 204811 h 381024"/>
              <a:gd name="connsiteX7" fmla="*/ 959157 w 1106924"/>
              <a:gd name="connsiteY7" fmla="*/ 176236 h 381024"/>
              <a:gd name="connsiteX8" fmla="*/ 944869 w 1106924"/>
              <a:gd name="connsiteY8" fmla="*/ 107180 h 381024"/>
              <a:gd name="connsiteX9" fmla="*/ 904388 w 1106924"/>
              <a:gd name="connsiteY9" fmla="*/ 57174 h 381024"/>
              <a:gd name="connsiteX10" fmla="*/ 847238 w 1106924"/>
              <a:gd name="connsiteY10" fmla="*/ 35743 h 381024"/>
              <a:gd name="connsiteX11" fmla="*/ 790088 w 1106924"/>
              <a:gd name="connsiteY11" fmla="*/ 40505 h 381024"/>
              <a:gd name="connsiteX12" fmla="*/ 721032 w 1106924"/>
              <a:gd name="connsiteY12" fmla="*/ 73843 h 381024"/>
              <a:gd name="connsiteX13" fmla="*/ 642451 w 1106924"/>
              <a:gd name="connsiteY13" fmla="*/ 97655 h 381024"/>
              <a:gd name="connsiteX14" fmla="*/ 585301 w 1106924"/>
              <a:gd name="connsiteY14" fmla="*/ 88130 h 381024"/>
              <a:gd name="connsiteX15" fmla="*/ 528151 w 1106924"/>
              <a:gd name="connsiteY15" fmla="*/ 45268 h 381024"/>
              <a:gd name="connsiteX16" fmla="*/ 480526 w 1106924"/>
              <a:gd name="connsiteY16" fmla="*/ 11930 h 381024"/>
              <a:gd name="connsiteX17" fmla="*/ 411469 w 1106924"/>
              <a:gd name="connsiteY17" fmla="*/ 24 h 381024"/>
              <a:gd name="connsiteX18" fmla="*/ 354319 w 1106924"/>
              <a:gd name="connsiteY18" fmla="*/ 14311 h 381024"/>
              <a:gd name="connsiteX19" fmla="*/ 301932 w 1106924"/>
              <a:gd name="connsiteY19" fmla="*/ 50030 h 381024"/>
              <a:gd name="connsiteX20" fmla="*/ 263832 w 1106924"/>
              <a:gd name="connsiteY20" fmla="*/ 85749 h 381024"/>
              <a:gd name="connsiteX21" fmla="*/ 197157 w 1106924"/>
              <a:gd name="connsiteY21" fmla="*/ 100037 h 381024"/>
              <a:gd name="connsiteX22" fmla="*/ 130482 w 1106924"/>
              <a:gd name="connsiteY22" fmla="*/ 78605 h 381024"/>
              <a:gd name="connsiteX23" fmla="*/ 66188 w 1106924"/>
              <a:gd name="connsiteY23" fmla="*/ 61936 h 381024"/>
              <a:gd name="connsiteX24" fmla="*/ 11419 w 1106924"/>
              <a:gd name="connsiteY24" fmla="*/ 92893 h 381024"/>
              <a:gd name="connsiteX25" fmla="*/ 1895 w 1106924"/>
              <a:gd name="connsiteY25" fmla="*/ 150042 h 381024"/>
              <a:gd name="connsiteX26" fmla="*/ 37613 w 1106924"/>
              <a:gd name="connsiteY26" fmla="*/ 209573 h 381024"/>
              <a:gd name="connsiteX27" fmla="*/ 99526 w 1106924"/>
              <a:gd name="connsiteY27" fmla="*/ 221480 h 381024"/>
              <a:gd name="connsiteX0" fmla="*/ 1006782 w 1106924"/>
              <a:gd name="connsiteY0" fmla="*/ 381024 h 381024"/>
              <a:gd name="connsiteX1" fmla="*/ 1061551 w 1106924"/>
              <a:gd name="connsiteY1" fmla="*/ 357211 h 381024"/>
              <a:gd name="connsiteX2" fmla="*/ 1097269 w 1106924"/>
              <a:gd name="connsiteY2" fmla="*/ 316730 h 381024"/>
              <a:gd name="connsiteX3" fmla="*/ 1106794 w 1106924"/>
              <a:gd name="connsiteY3" fmla="*/ 269105 h 381024"/>
              <a:gd name="connsiteX4" fmla="*/ 1092507 w 1106924"/>
              <a:gd name="connsiteY4" fmla="*/ 235768 h 381024"/>
              <a:gd name="connsiteX5" fmla="*/ 1047263 w 1106924"/>
              <a:gd name="connsiteY5" fmla="*/ 216718 h 381024"/>
              <a:gd name="connsiteX6" fmla="*/ 997257 w 1106924"/>
              <a:gd name="connsiteY6" fmla="*/ 204811 h 381024"/>
              <a:gd name="connsiteX7" fmla="*/ 959157 w 1106924"/>
              <a:gd name="connsiteY7" fmla="*/ 176236 h 381024"/>
              <a:gd name="connsiteX8" fmla="*/ 944869 w 1106924"/>
              <a:gd name="connsiteY8" fmla="*/ 107180 h 381024"/>
              <a:gd name="connsiteX9" fmla="*/ 904388 w 1106924"/>
              <a:gd name="connsiteY9" fmla="*/ 57174 h 381024"/>
              <a:gd name="connsiteX10" fmla="*/ 847238 w 1106924"/>
              <a:gd name="connsiteY10" fmla="*/ 35743 h 381024"/>
              <a:gd name="connsiteX11" fmla="*/ 790088 w 1106924"/>
              <a:gd name="connsiteY11" fmla="*/ 40505 h 381024"/>
              <a:gd name="connsiteX12" fmla="*/ 721032 w 1106924"/>
              <a:gd name="connsiteY12" fmla="*/ 73843 h 381024"/>
              <a:gd name="connsiteX13" fmla="*/ 651976 w 1106924"/>
              <a:gd name="connsiteY13" fmla="*/ 100036 h 381024"/>
              <a:gd name="connsiteX14" fmla="*/ 585301 w 1106924"/>
              <a:gd name="connsiteY14" fmla="*/ 88130 h 381024"/>
              <a:gd name="connsiteX15" fmla="*/ 528151 w 1106924"/>
              <a:gd name="connsiteY15" fmla="*/ 45268 h 381024"/>
              <a:gd name="connsiteX16" fmla="*/ 480526 w 1106924"/>
              <a:gd name="connsiteY16" fmla="*/ 11930 h 381024"/>
              <a:gd name="connsiteX17" fmla="*/ 411469 w 1106924"/>
              <a:gd name="connsiteY17" fmla="*/ 24 h 381024"/>
              <a:gd name="connsiteX18" fmla="*/ 354319 w 1106924"/>
              <a:gd name="connsiteY18" fmla="*/ 14311 h 381024"/>
              <a:gd name="connsiteX19" fmla="*/ 301932 w 1106924"/>
              <a:gd name="connsiteY19" fmla="*/ 50030 h 381024"/>
              <a:gd name="connsiteX20" fmla="*/ 263832 w 1106924"/>
              <a:gd name="connsiteY20" fmla="*/ 85749 h 381024"/>
              <a:gd name="connsiteX21" fmla="*/ 197157 w 1106924"/>
              <a:gd name="connsiteY21" fmla="*/ 100037 h 381024"/>
              <a:gd name="connsiteX22" fmla="*/ 130482 w 1106924"/>
              <a:gd name="connsiteY22" fmla="*/ 78605 h 381024"/>
              <a:gd name="connsiteX23" fmla="*/ 66188 w 1106924"/>
              <a:gd name="connsiteY23" fmla="*/ 61936 h 381024"/>
              <a:gd name="connsiteX24" fmla="*/ 11419 w 1106924"/>
              <a:gd name="connsiteY24" fmla="*/ 92893 h 381024"/>
              <a:gd name="connsiteX25" fmla="*/ 1895 w 1106924"/>
              <a:gd name="connsiteY25" fmla="*/ 150042 h 381024"/>
              <a:gd name="connsiteX26" fmla="*/ 37613 w 1106924"/>
              <a:gd name="connsiteY26" fmla="*/ 209573 h 381024"/>
              <a:gd name="connsiteX27" fmla="*/ 99526 w 1106924"/>
              <a:gd name="connsiteY27" fmla="*/ 221480 h 381024"/>
              <a:gd name="connsiteX0" fmla="*/ 1006782 w 1106924"/>
              <a:gd name="connsiteY0" fmla="*/ 381024 h 381024"/>
              <a:gd name="connsiteX1" fmla="*/ 1061551 w 1106924"/>
              <a:gd name="connsiteY1" fmla="*/ 357211 h 381024"/>
              <a:gd name="connsiteX2" fmla="*/ 1097269 w 1106924"/>
              <a:gd name="connsiteY2" fmla="*/ 316730 h 381024"/>
              <a:gd name="connsiteX3" fmla="*/ 1106794 w 1106924"/>
              <a:gd name="connsiteY3" fmla="*/ 269105 h 381024"/>
              <a:gd name="connsiteX4" fmla="*/ 1092507 w 1106924"/>
              <a:gd name="connsiteY4" fmla="*/ 235768 h 381024"/>
              <a:gd name="connsiteX5" fmla="*/ 1047263 w 1106924"/>
              <a:gd name="connsiteY5" fmla="*/ 216718 h 381024"/>
              <a:gd name="connsiteX6" fmla="*/ 997257 w 1106924"/>
              <a:gd name="connsiteY6" fmla="*/ 204811 h 381024"/>
              <a:gd name="connsiteX7" fmla="*/ 961538 w 1106924"/>
              <a:gd name="connsiteY7" fmla="*/ 173855 h 381024"/>
              <a:gd name="connsiteX8" fmla="*/ 944869 w 1106924"/>
              <a:gd name="connsiteY8" fmla="*/ 107180 h 381024"/>
              <a:gd name="connsiteX9" fmla="*/ 904388 w 1106924"/>
              <a:gd name="connsiteY9" fmla="*/ 57174 h 381024"/>
              <a:gd name="connsiteX10" fmla="*/ 847238 w 1106924"/>
              <a:gd name="connsiteY10" fmla="*/ 35743 h 381024"/>
              <a:gd name="connsiteX11" fmla="*/ 790088 w 1106924"/>
              <a:gd name="connsiteY11" fmla="*/ 40505 h 381024"/>
              <a:gd name="connsiteX12" fmla="*/ 721032 w 1106924"/>
              <a:gd name="connsiteY12" fmla="*/ 73843 h 381024"/>
              <a:gd name="connsiteX13" fmla="*/ 651976 w 1106924"/>
              <a:gd name="connsiteY13" fmla="*/ 100036 h 381024"/>
              <a:gd name="connsiteX14" fmla="*/ 585301 w 1106924"/>
              <a:gd name="connsiteY14" fmla="*/ 88130 h 381024"/>
              <a:gd name="connsiteX15" fmla="*/ 528151 w 1106924"/>
              <a:gd name="connsiteY15" fmla="*/ 45268 h 381024"/>
              <a:gd name="connsiteX16" fmla="*/ 480526 w 1106924"/>
              <a:gd name="connsiteY16" fmla="*/ 11930 h 381024"/>
              <a:gd name="connsiteX17" fmla="*/ 411469 w 1106924"/>
              <a:gd name="connsiteY17" fmla="*/ 24 h 381024"/>
              <a:gd name="connsiteX18" fmla="*/ 354319 w 1106924"/>
              <a:gd name="connsiteY18" fmla="*/ 14311 h 381024"/>
              <a:gd name="connsiteX19" fmla="*/ 301932 w 1106924"/>
              <a:gd name="connsiteY19" fmla="*/ 50030 h 381024"/>
              <a:gd name="connsiteX20" fmla="*/ 263832 w 1106924"/>
              <a:gd name="connsiteY20" fmla="*/ 85749 h 381024"/>
              <a:gd name="connsiteX21" fmla="*/ 197157 w 1106924"/>
              <a:gd name="connsiteY21" fmla="*/ 100037 h 381024"/>
              <a:gd name="connsiteX22" fmla="*/ 130482 w 1106924"/>
              <a:gd name="connsiteY22" fmla="*/ 78605 h 381024"/>
              <a:gd name="connsiteX23" fmla="*/ 66188 w 1106924"/>
              <a:gd name="connsiteY23" fmla="*/ 61936 h 381024"/>
              <a:gd name="connsiteX24" fmla="*/ 11419 w 1106924"/>
              <a:gd name="connsiteY24" fmla="*/ 92893 h 381024"/>
              <a:gd name="connsiteX25" fmla="*/ 1895 w 1106924"/>
              <a:gd name="connsiteY25" fmla="*/ 150042 h 381024"/>
              <a:gd name="connsiteX26" fmla="*/ 37613 w 1106924"/>
              <a:gd name="connsiteY26" fmla="*/ 209573 h 381024"/>
              <a:gd name="connsiteX27" fmla="*/ 99526 w 1106924"/>
              <a:gd name="connsiteY27" fmla="*/ 221480 h 381024"/>
              <a:gd name="connsiteX0" fmla="*/ 1006782 w 1106924"/>
              <a:gd name="connsiteY0" fmla="*/ 381024 h 381024"/>
              <a:gd name="connsiteX1" fmla="*/ 1061551 w 1106924"/>
              <a:gd name="connsiteY1" fmla="*/ 357211 h 381024"/>
              <a:gd name="connsiteX2" fmla="*/ 1097269 w 1106924"/>
              <a:gd name="connsiteY2" fmla="*/ 316730 h 381024"/>
              <a:gd name="connsiteX3" fmla="*/ 1106794 w 1106924"/>
              <a:gd name="connsiteY3" fmla="*/ 269105 h 381024"/>
              <a:gd name="connsiteX4" fmla="*/ 1092507 w 1106924"/>
              <a:gd name="connsiteY4" fmla="*/ 235768 h 381024"/>
              <a:gd name="connsiteX5" fmla="*/ 1047263 w 1106924"/>
              <a:gd name="connsiteY5" fmla="*/ 216718 h 381024"/>
              <a:gd name="connsiteX6" fmla="*/ 997257 w 1106924"/>
              <a:gd name="connsiteY6" fmla="*/ 204811 h 381024"/>
              <a:gd name="connsiteX7" fmla="*/ 961538 w 1106924"/>
              <a:gd name="connsiteY7" fmla="*/ 173855 h 381024"/>
              <a:gd name="connsiteX8" fmla="*/ 944869 w 1106924"/>
              <a:gd name="connsiteY8" fmla="*/ 107180 h 381024"/>
              <a:gd name="connsiteX9" fmla="*/ 904388 w 1106924"/>
              <a:gd name="connsiteY9" fmla="*/ 57174 h 381024"/>
              <a:gd name="connsiteX10" fmla="*/ 847238 w 1106924"/>
              <a:gd name="connsiteY10" fmla="*/ 35743 h 381024"/>
              <a:gd name="connsiteX11" fmla="*/ 790088 w 1106924"/>
              <a:gd name="connsiteY11" fmla="*/ 40505 h 381024"/>
              <a:gd name="connsiteX12" fmla="*/ 725795 w 1106924"/>
              <a:gd name="connsiteY12" fmla="*/ 76224 h 381024"/>
              <a:gd name="connsiteX13" fmla="*/ 651976 w 1106924"/>
              <a:gd name="connsiteY13" fmla="*/ 100036 h 381024"/>
              <a:gd name="connsiteX14" fmla="*/ 585301 w 1106924"/>
              <a:gd name="connsiteY14" fmla="*/ 88130 h 381024"/>
              <a:gd name="connsiteX15" fmla="*/ 528151 w 1106924"/>
              <a:gd name="connsiteY15" fmla="*/ 45268 h 381024"/>
              <a:gd name="connsiteX16" fmla="*/ 480526 w 1106924"/>
              <a:gd name="connsiteY16" fmla="*/ 11930 h 381024"/>
              <a:gd name="connsiteX17" fmla="*/ 411469 w 1106924"/>
              <a:gd name="connsiteY17" fmla="*/ 24 h 381024"/>
              <a:gd name="connsiteX18" fmla="*/ 354319 w 1106924"/>
              <a:gd name="connsiteY18" fmla="*/ 14311 h 381024"/>
              <a:gd name="connsiteX19" fmla="*/ 301932 w 1106924"/>
              <a:gd name="connsiteY19" fmla="*/ 50030 h 381024"/>
              <a:gd name="connsiteX20" fmla="*/ 263832 w 1106924"/>
              <a:gd name="connsiteY20" fmla="*/ 85749 h 381024"/>
              <a:gd name="connsiteX21" fmla="*/ 197157 w 1106924"/>
              <a:gd name="connsiteY21" fmla="*/ 100037 h 381024"/>
              <a:gd name="connsiteX22" fmla="*/ 130482 w 1106924"/>
              <a:gd name="connsiteY22" fmla="*/ 78605 h 381024"/>
              <a:gd name="connsiteX23" fmla="*/ 66188 w 1106924"/>
              <a:gd name="connsiteY23" fmla="*/ 61936 h 381024"/>
              <a:gd name="connsiteX24" fmla="*/ 11419 w 1106924"/>
              <a:gd name="connsiteY24" fmla="*/ 92893 h 381024"/>
              <a:gd name="connsiteX25" fmla="*/ 1895 w 1106924"/>
              <a:gd name="connsiteY25" fmla="*/ 150042 h 381024"/>
              <a:gd name="connsiteX26" fmla="*/ 37613 w 1106924"/>
              <a:gd name="connsiteY26" fmla="*/ 209573 h 381024"/>
              <a:gd name="connsiteX27" fmla="*/ 99526 w 1106924"/>
              <a:gd name="connsiteY27" fmla="*/ 221480 h 381024"/>
              <a:gd name="connsiteX0" fmla="*/ 1006782 w 1106924"/>
              <a:gd name="connsiteY0" fmla="*/ 381024 h 381024"/>
              <a:gd name="connsiteX1" fmla="*/ 1061551 w 1106924"/>
              <a:gd name="connsiteY1" fmla="*/ 357211 h 381024"/>
              <a:gd name="connsiteX2" fmla="*/ 1097269 w 1106924"/>
              <a:gd name="connsiteY2" fmla="*/ 316730 h 381024"/>
              <a:gd name="connsiteX3" fmla="*/ 1106794 w 1106924"/>
              <a:gd name="connsiteY3" fmla="*/ 269105 h 381024"/>
              <a:gd name="connsiteX4" fmla="*/ 1092507 w 1106924"/>
              <a:gd name="connsiteY4" fmla="*/ 235768 h 381024"/>
              <a:gd name="connsiteX5" fmla="*/ 1047263 w 1106924"/>
              <a:gd name="connsiteY5" fmla="*/ 216718 h 381024"/>
              <a:gd name="connsiteX6" fmla="*/ 997257 w 1106924"/>
              <a:gd name="connsiteY6" fmla="*/ 204811 h 381024"/>
              <a:gd name="connsiteX7" fmla="*/ 961538 w 1106924"/>
              <a:gd name="connsiteY7" fmla="*/ 173855 h 381024"/>
              <a:gd name="connsiteX8" fmla="*/ 944869 w 1106924"/>
              <a:gd name="connsiteY8" fmla="*/ 107180 h 381024"/>
              <a:gd name="connsiteX9" fmla="*/ 904388 w 1106924"/>
              <a:gd name="connsiteY9" fmla="*/ 57174 h 381024"/>
              <a:gd name="connsiteX10" fmla="*/ 847238 w 1106924"/>
              <a:gd name="connsiteY10" fmla="*/ 35743 h 381024"/>
              <a:gd name="connsiteX11" fmla="*/ 790088 w 1106924"/>
              <a:gd name="connsiteY11" fmla="*/ 40505 h 381024"/>
              <a:gd name="connsiteX12" fmla="*/ 725795 w 1106924"/>
              <a:gd name="connsiteY12" fmla="*/ 76224 h 381024"/>
              <a:gd name="connsiteX13" fmla="*/ 651976 w 1106924"/>
              <a:gd name="connsiteY13" fmla="*/ 100036 h 381024"/>
              <a:gd name="connsiteX14" fmla="*/ 585301 w 1106924"/>
              <a:gd name="connsiteY14" fmla="*/ 88130 h 381024"/>
              <a:gd name="connsiteX15" fmla="*/ 528151 w 1106924"/>
              <a:gd name="connsiteY15" fmla="*/ 45268 h 381024"/>
              <a:gd name="connsiteX16" fmla="*/ 480526 w 1106924"/>
              <a:gd name="connsiteY16" fmla="*/ 11930 h 381024"/>
              <a:gd name="connsiteX17" fmla="*/ 411469 w 1106924"/>
              <a:gd name="connsiteY17" fmla="*/ 24 h 381024"/>
              <a:gd name="connsiteX18" fmla="*/ 354319 w 1106924"/>
              <a:gd name="connsiteY18" fmla="*/ 14311 h 381024"/>
              <a:gd name="connsiteX19" fmla="*/ 301932 w 1106924"/>
              <a:gd name="connsiteY19" fmla="*/ 50030 h 381024"/>
              <a:gd name="connsiteX20" fmla="*/ 263832 w 1106924"/>
              <a:gd name="connsiteY20" fmla="*/ 90512 h 381024"/>
              <a:gd name="connsiteX21" fmla="*/ 197157 w 1106924"/>
              <a:gd name="connsiteY21" fmla="*/ 100037 h 381024"/>
              <a:gd name="connsiteX22" fmla="*/ 130482 w 1106924"/>
              <a:gd name="connsiteY22" fmla="*/ 78605 h 381024"/>
              <a:gd name="connsiteX23" fmla="*/ 66188 w 1106924"/>
              <a:gd name="connsiteY23" fmla="*/ 61936 h 381024"/>
              <a:gd name="connsiteX24" fmla="*/ 11419 w 1106924"/>
              <a:gd name="connsiteY24" fmla="*/ 92893 h 381024"/>
              <a:gd name="connsiteX25" fmla="*/ 1895 w 1106924"/>
              <a:gd name="connsiteY25" fmla="*/ 150042 h 381024"/>
              <a:gd name="connsiteX26" fmla="*/ 37613 w 1106924"/>
              <a:gd name="connsiteY26" fmla="*/ 209573 h 381024"/>
              <a:gd name="connsiteX27" fmla="*/ 99526 w 1106924"/>
              <a:gd name="connsiteY27" fmla="*/ 221480 h 381024"/>
              <a:gd name="connsiteX0" fmla="*/ 1006782 w 1106924"/>
              <a:gd name="connsiteY0" fmla="*/ 381024 h 381024"/>
              <a:gd name="connsiteX1" fmla="*/ 1061551 w 1106924"/>
              <a:gd name="connsiteY1" fmla="*/ 357211 h 381024"/>
              <a:gd name="connsiteX2" fmla="*/ 1097269 w 1106924"/>
              <a:gd name="connsiteY2" fmla="*/ 316730 h 381024"/>
              <a:gd name="connsiteX3" fmla="*/ 1106794 w 1106924"/>
              <a:gd name="connsiteY3" fmla="*/ 269105 h 381024"/>
              <a:gd name="connsiteX4" fmla="*/ 1092507 w 1106924"/>
              <a:gd name="connsiteY4" fmla="*/ 235768 h 381024"/>
              <a:gd name="connsiteX5" fmla="*/ 1047263 w 1106924"/>
              <a:gd name="connsiteY5" fmla="*/ 216718 h 381024"/>
              <a:gd name="connsiteX6" fmla="*/ 997257 w 1106924"/>
              <a:gd name="connsiteY6" fmla="*/ 204811 h 381024"/>
              <a:gd name="connsiteX7" fmla="*/ 961538 w 1106924"/>
              <a:gd name="connsiteY7" fmla="*/ 173855 h 381024"/>
              <a:gd name="connsiteX8" fmla="*/ 944869 w 1106924"/>
              <a:gd name="connsiteY8" fmla="*/ 107180 h 381024"/>
              <a:gd name="connsiteX9" fmla="*/ 904388 w 1106924"/>
              <a:gd name="connsiteY9" fmla="*/ 57174 h 381024"/>
              <a:gd name="connsiteX10" fmla="*/ 847238 w 1106924"/>
              <a:gd name="connsiteY10" fmla="*/ 35743 h 381024"/>
              <a:gd name="connsiteX11" fmla="*/ 790088 w 1106924"/>
              <a:gd name="connsiteY11" fmla="*/ 40505 h 381024"/>
              <a:gd name="connsiteX12" fmla="*/ 725795 w 1106924"/>
              <a:gd name="connsiteY12" fmla="*/ 76224 h 381024"/>
              <a:gd name="connsiteX13" fmla="*/ 651976 w 1106924"/>
              <a:gd name="connsiteY13" fmla="*/ 100036 h 381024"/>
              <a:gd name="connsiteX14" fmla="*/ 585301 w 1106924"/>
              <a:gd name="connsiteY14" fmla="*/ 88130 h 381024"/>
              <a:gd name="connsiteX15" fmla="*/ 528151 w 1106924"/>
              <a:gd name="connsiteY15" fmla="*/ 45268 h 381024"/>
              <a:gd name="connsiteX16" fmla="*/ 480526 w 1106924"/>
              <a:gd name="connsiteY16" fmla="*/ 11930 h 381024"/>
              <a:gd name="connsiteX17" fmla="*/ 411469 w 1106924"/>
              <a:gd name="connsiteY17" fmla="*/ 24 h 381024"/>
              <a:gd name="connsiteX18" fmla="*/ 354319 w 1106924"/>
              <a:gd name="connsiteY18" fmla="*/ 14311 h 381024"/>
              <a:gd name="connsiteX19" fmla="*/ 301932 w 1106924"/>
              <a:gd name="connsiteY19" fmla="*/ 50030 h 381024"/>
              <a:gd name="connsiteX20" fmla="*/ 261451 w 1106924"/>
              <a:gd name="connsiteY20" fmla="*/ 88131 h 381024"/>
              <a:gd name="connsiteX21" fmla="*/ 197157 w 1106924"/>
              <a:gd name="connsiteY21" fmla="*/ 100037 h 381024"/>
              <a:gd name="connsiteX22" fmla="*/ 130482 w 1106924"/>
              <a:gd name="connsiteY22" fmla="*/ 78605 h 381024"/>
              <a:gd name="connsiteX23" fmla="*/ 66188 w 1106924"/>
              <a:gd name="connsiteY23" fmla="*/ 61936 h 381024"/>
              <a:gd name="connsiteX24" fmla="*/ 11419 w 1106924"/>
              <a:gd name="connsiteY24" fmla="*/ 92893 h 381024"/>
              <a:gd name="connsiteX25" fmla="*/ 1895 w 1106924"/>
              <a:gd name="connsiteY25" fmla="*/ 150042 h 381024"/>
              <a:gd name="connsiteX26" fmla="*/ 37613 w 1106924"/>
              <a:gd name="connsiteY26" fmla="*/ 209573 h 381024"/>
              <a:gd name="connsiteX27" fmla="*/ 99526 w 1106924"/>
              <a:gd name="connsiteY27" fmla="*/ 221480 h 38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06924" h="381024">
                <a:moveTo>
                  <a:pt x="1006782" y="381024"/>
                </a:moveTo>
                <a:cubicBezTo>
                  <a:pt x="1026626" y="374475"/>
                  <a:pt x="1046470" y="367927"/>
                  <a:pt x="1061551" y="357211"/>
                </a:cubicBezTo>
                <a:cubicBezTo>
                  <a:pt x="1076632" y="346495"/>
                  <a:pt x="1089729" y="331414"/>
                  <a:pt x="1097269" y="316730"/>
                </a:cubicBezTo>
                <a:cubicBezTo>
                  <a:pt x="1104809" y="302046"/>
                  <a:pt x="1107588" y="282599"/>
                  <a:pt x="1106794" y="269105"/>
                </a:cubicBezTo>
                <a:cubicBezTo>
                  <a:pt x="1106000" y="255611"/>
                  <a:pt x="1102429" y="244499"/>
                  <a:pt x="1092507" y="235768"/>
                </a:cubicBezTo>
                <a:cubicBezTo>
                  <a:pt x="1082585" y="227037"/>
                  <a:pt x="1063138" y="221877"/>
                  <a:pt x="1047263" y="216718"/>
                </a:cubicBezTo>
                <a:cubicBezTo>
                  <a:pt x="1031388" y="211558"/>
                  <a:pt x="1011545" y="211955"/>
                  <a:pt x="997257" y="204811"/>
                </a:cubicBezTo>
                <a:cubicBezTo>
                  <a:pt x="982970" y="197667"/>
                  <a:pt x="970269" y="190127"/>
                  <a:pt x="961538" y="173855"/>
                </a:cubicBezTo>
                <a:cubicBezTo>
                  <a:pt x="952807" y="157583"/>
                  <a:pt x="954394" y="126627"/>
                  <a:pt x="944869" y="107180"/>
                </a:cubicBezTo>
                <a:cubicBezTo>
                  <a:pt x="935344" y="87733"/>
                  <a:pt x="920660" y="69080"/>
                  <a:pt x="904388" y="57174"/>
                </a:cubicBezTo>
                <a:cubicBezTo>
                  <a:pt x="888116" y="45268"/>
                  <a:pt x="866288" y="38521"/>
                  <a:pt x="847238" y="35743"/>
                </a:cubicBezTo>
                <a:cubicBezTo>
                  <a:pt x="828188" y="32965"/>
                  <a:pt x="810329" y="33758"/>
                  <a:pt x="790088" y="40505"/>
                </a:cubicBezTo>
                <a:cubicBezTo>
                  <a:pt x="769847" y="47252"/>
                  <a:pt x="748814" y="66302"/>
                  <a:pt x="725795" y="76224"/>
                </a:cubicBezTo>
                <a:cubicBezTo>
                  <a:pt x="702776" y="86146"/>
                  <a:pt x="675392" y="98052"/>
                  <a:pt x="651976" y="100036"/>
                </a:cubicBezTo>
                <a:cubicBezTo>
                  <a:pt x="628560" y="102020"/>
                  <a:pt x="605939" y="97258"/>
                  <a:pt x="585301" y="88130"/>
                </a:cubicBezTo>
                <a:cubicBezTo>
                  <a:pt x="564664" y="79002"/>
                  <a:pt x="545613" y="57968"/>
                  <a:pt x="528151" y="45268"/>
                </a:cubicBezTo>
                <a:cubicBezTo>
                  <a:pt x="510688" y="32568"/>
                  <a:pt x="499973" y="19471"/>
                  <a:pt x="480526" y="11930"/>
                </a:cubicBezTo>
                <a:cubicBezTo>
                  <a:pt x="461079" y="4389"/>
                  <a:pt x="432503" y="-373"/>
                  <a:pt x="411469" y="24"/>
                </a:cubicBezTo>
                <a:cubicBezTo>
                  <a:pt x="390435" y="421"/>
                  <a:pt x="372575" y="5977"/>
                  <a:pt x="354319" y="14311"/>
                </a:cubicBezTo>
                <a:cubicBezTo>
                  <a:pt x="336063" y="22645"/>
                  <a:pt x="317410" y="37727"/>
                  <a:pt x="301932" y="50030"/>
                </a:cubicBezTo>
                <a:cubicBezTo>
                  <a:pt x="286454" y="62333"/>
                  <a:pt x="278913" y="79797"/>
                  <a:pt x="261451" y="88131"/>
                </a:cubicBezTo>
                <a:cubicBezTo>
                  <a:pt x="243989" y="96465"/>
                  <a:pt x="218985" y="101625"/>
                  <a:pt x="197157" y="100037"/>
                </a:cubicBezTo>
                <a:cubicBezTo>
                  <a:pt x="175329" y="98449"/>
                  <a:pt x="152310" y="84955"/>
                  <a:pt x="130482" y="78605"/>
                </a:cubicBezTo>
                <a:cubicBezTo>
                  <a:pt x="108654" y="72255"/>
                  <a:pt x="86032" y="59555"/>
                  <a:pt x="66188" y="61936"/>
                </a:cubicBezTo>
                <a:cubicBezTo>
                  <a:pt x="46344" y="64317"/>
                  <a:pt x="22134" y="78209"/>
                  <a:pt x="11419" y="92893"/>
                </a:cubicBezTo>
                <a:cubicBezTo>
                  <a:pt x="704" y="107577"/>
                  <a:pt x="-2471" y="130595"/>
                  <a:pt x="1895" y="150042"/>
                </a:cubicBezTo>
                <a:cubicBezTo>
                  <a:pt x="6261" y="169489"/>
                  <a:pt x="21738" y="200445"/>
                  <a:pt x="37613" y="209573"/>
                </a:cubicBezTo>
                <a:cubicBezTo>
                  <a:pt x="53488" y="218701"/>
                  <a:pt x="75316" y="222472"/>
                  <a:pt x="99526" y="22148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34">
            <a:extLst>
              <a:ext uri="{FF2B5EF4-FFF2-40B4-BE49-F238E27FC236}">
                <a16:creationId xmlns:a16="http://schemas.microsoft.com/office/drawing/2014/main" id="{15809417-51FA-6056-888D-622C631DD55B}"/>
              </a:ext>
            </a:extLst>
          </p:cNvPr>
          <p:cNvSpPr/>
          <p:nvPr/>
        </p:nvSpPr>
        <p:spPr>
          <a:xfrm>
            <a:off x="9420162" y="3324171"/>
            <a:ext cx="1068278" cy="350100"/>
          </a:xfrm>
          <a:custGeom>
            <a:avLst/>
            <a:gdLst>
              <a:gd name="connsiteX0" fmla="*/ 1017137 w 1068557"/>
              <a:gd name="connsiteY0" fmla="*/ 338508 h 338508"/>
              <a:gd name="connsiteX1" fmla="*/ 1045712 w 1068557"/>
              <a:gd name="connsiteY1" fmla="*/ 274214 h 338508"/>
              <a:gd name="connsiteX2" fmla="*/ 1064762 w 1068557"/>
              <a:gd name="connsiteY2" fmla="*/ 212301 h 338508"/>
              <a:gd name="connsiteX3" fmla="*/ 1067143 w 1068557"/>
              <a:gd name="connsiteY3" fmla="*/ 148008 h 338508"/>
              <a:gd name="connsiteX4" fmla="*/ 1048093 w 1068557"/>
              <a:gd name="connsiteY4" fmla="*/ 109908 h 338508"/>
              <a:gd name="connsiteX5" fmla="*/ 1014756 w 1068557"/>
              <a:gd name="connsiteY5" fmla="*/ 100383 h 338508"/>
              <a:gd name="connsiteX6" fmla="*/ 948081 w 1068557"/>
              <a:gd name="connsiteY6" fmla="*/ 121814 h 338508"/>
              <a:gd name="connsiteX7" fmla="*/ 867118 w 1068557"/>
              <a:gd name="connsiteY7" fmla="*/ 148008 h 338508"/>
              <a:gd name="connsiteX8" fmla="*/ 793299 w 1068557"/>
              <a:gd name="connsiteY8" fmla="*/ 124195 h 338508"/>
              <a:gd name="connsiteX9" fmla="*/ 743293 w 1068557"/>
              <a:gd name="connsiteY9" fmla="*/ 74189 h 338508"/>
              <a:gd name="connsiteX10" fmla="*/ 707574 w 1068557"/>
              <a:gd name="connsiteY10" fmla="*/ 31326 h 338508"/>
              <a:gd name="connsiteX11" fmla="*/ 633756 w 1068557"/>
              <a:gd name="connsiteY11" fmla="*/ 2751 h 338508"/>
              <a:gd name="connsiteX12" fmla="*/ 562318 w 1068557"/>
              <a:gd name="connsiteY12" fmla="*/ 36089 h 338508"/>
              <a:gd name="connsiteX13" fmla="*/ 493262 w 1068557"/>
              <a:gd name="connsiteY13" fmla="*/ 88476 h 338508"/>
              <a:gd name="connsiteX14" fmla="*/ 421824 w 1068557"/>
              <a:gd name="connsiteY14" fmla="*/ 112289 h 338508"/>
              <a:gd name="connsiteX15" fmla="*/ 343243 w 1068557"/>
              <a:gd name="connsiteY15" fmla="*/ 83714 h 338508"/>
              <a:gd name="connsiteX16" fmla="*/ 281331 w 1068557"/>
              <a:gd name="connsiteY16" fmla="*/ 31326 h 338508"/>
              <a:gd name="connsiteX17" fmla="*/ 207512 w 1068557"/>
              <a:gd name="connsiteY17" fmla="*/ 370 h 338508"/>
              <a:gd name="connsiteX18" fmla="*/ 136074 w 1068557"/>
              <a:gd name="connsiteY18" fmla="*/ 17039 h 338508"/>
              <a:gd name="connsiteX19" fmla="*/ 109881 w 1068557"/>
              <a:gd name="connsiteY19" fmla="*/ 57520 h 338508"/>
              <a:gd name="connsiteX20" fmla="*/ 100356 w 1068557"/>
              <a:gd name="connsiteY20" fmla="*/ 109908 h 338508"/>
              <a:gd name="connsiteX21" fmla="*/ 67018 w 1068557"/>
              <a:gd name="connsiteY21" fmla="*/ 150389 h 338508"/>
              <a:gd name="connsiteX22" fmla="*/ 28918 w 1068557"/>
              <a:gd name="connsiteY22" fmla="*/ 193251 h 338508"/>
              <a:gd name="connsiteX23" fmla="*/ 343 w 1068557"/>
              <a:gd name="connsiteY23" fmla="*/ 224208 h 338508"/>
              <a:gd name="connsiteX24" fmla="*/ 17012 w 1068557"/>
              <a:gd name="connsiteY24" fmla="*/ 267070 h 338508"/>
              <a:gd name="connsiteX25" fmla="*/ 71781 w 1068557"/>
              <a:gd name="connsiteY25" fmla="*/ 298026 h 338508"/>
              <a:gd name="connsiteX26" fmla="*/ 112262 w 1068557"/>
              <a:gd name="connsiteY26" fmla="*/ 300408 h 338508"/>
              <a:gd name="connsiteX0" fmla="*/ 1017100 w 1068520"/>
              <a:gd name="connsiteY0" fmla="*/ 338508 h 338508"/>
              <a:gd name="connsiteX1" fmla="*/ 1045675 w 1068520"/>
              <a:gd name="connsiteY1" fmla="*/ 274214 h 338508"/>
              <a:gd name="connsiteX2" fmla="*/ 1064725 w 1068520"/>
              <a:gd name="connsiteY2" fmla="*/ 212301 h 338508"/>
              <a:gd name="connsiteX3" fmla="*/ 1067106 w 1068520"/>
              <a:gd name="connsiteY3" fmla="*/ 148008 h 338508"/>
              <a:gd name="connsiteX4" fmla="*/ 1048056 w 1068520"/>
              <a:gd name="connsiteY4" fmla="*/ 109908 h 338508"/>
              <a:gd name="connsiteX5" fmla="*/ 1014719 w 1068520"/>
              <a:gd name="connsiteY5" fmla="*/ 100383 h 338508"/>
              <a:gd name="connsiteX6" fmla="*/ 948044 w 1068520"/>
              <a:gd name="connsiteY6" fmla="*/ 121814 h 338508"/>
              <a:gd name="connsiteX7" fmla="*/ 867081 w 1068520"/>
              <a:gd name="connsiteY7" fmla="*/ 148008 h 338508"/>
              <a:gd name="connsiteX8" fmla="*/ 793262 w 1068520"/>
              <a:gd name="connsiteY8" fmla="*/ 124195 h 338508"/>
              <a:gd name="connsiteX9" fmla="*/ 743256 w 1068520"/>
              <a:gd name="connsiteY9" fmla="*/ 74189 h 338508"/>
              <a:gd name="connsiteX10" fmla="*/ 707537 w 1068520"/>
              <a:gd name="connsiteY10" fmla="*/ 31326 h 338508"/>
              <a:gd name="connsiteX11" fmla="*/ 633719 w 1068520"/>
              <a:gd name="connsiteY11" fmla="*/ 2751 h 338508"/>
              <a:gd name="connsiteX12" fmla="*/ 562281 w 1068520"/>
              <a:gd name="connsiteY12" fmla="*/ 36089 h 338508"/>
              <a:gd name="connsiteX13" fmla="*/ 493225 w 1068520"/>
              <a:gd name="connsiteY13" fmla="*/ 88476 h 338508"/>
              <a:gd name="connsiteX14" fmla="*/ 421787 w 1068520"/>
              <a:gd name="connsiteY14" fmla="*/ 112289 h 338508"/>
              <a:gd name="connsiteX15" fmla="*/ 343206 w 1068520"/>
              <a:gd name="connsiteY15" fmla="*/ 83714 h 338508"/>
              <a:gd name="connsiteX16" fmla="*/ 281294 w 1068520"/>
              <a:gd name="connsiteY16" fmla="*/ 31326 h 338508"/>
              <a:gd name="connsiteX17" fmla="*/ 207475 w 1068520"/>
              <a:gd name="connsiteY17" fmla="*/ 370 h 338508"/>
              <a:gd name="connsiteX18" fmla="*/ 136037 w 1068520"/>
              <a:gd name="connsiteY18" fmla="*/ 17039 h 338508"/>
              <a:gd name="connsiteX19" fmla="*/ 109844 w 1068520"/>
              <a:gd name="connsiteY19" fmla="*/ 57520 h 338508"/>
              <a:gd name="connsiteX20" fmla="*/ 100319 w 1068520"/>
              <a:gd name="connsiteY20" fmla="*/ 109908 h 338508"/>
              <a:gd name="connsiteX21" fmla="*/ 66981 w 1068520"/>
              <a:gd name="connsiteY21" fmla="*/ 150389 h 338508"/>
              <a:gd name="connsiteX22" fmla="*/ 28881 w 1068520"/>
              <a:gd name="connsiteY22" fmla="*/ 193251 h 338508"/>
              <a:gd name="connsiteX23" fmla="*/ 306 w 1068520"/>
              <a:gd name="connsiteY23" fmla="*/ 224208 h 338508"/>
              <a:gd name="connsiteX24" fmla="*/ 16975 w 1068520"/>
              <a:gd name="connsiteY24" fmla="*/ 267070 h 338508"/>
              <a:gd name="connsiteX25" fmla="*/ 64600 w 1068520"/>
              <a:gd name="connsiteY25" fmla="*/ 293264 h 338508"/>
              <a:gd name="connsiteX26" fmla="*/ 112225 w 1068520"/>
              <a:gd name="connsiteY26" fmla="*/ 300408 h 338508"/>
              <a:gd name="connsiteX0" fmla="*/ 1016858 w 1068278"/>
              <a:gd name="connsiteY0" fmla="*/ 338508 h 338508"/>
              <a:gd name="connsiteX1" fmla="*/ 1045433 w 1068278"/>
              <a:gd name="connsiteY1" fmla="*/ 274214 h 338508"/>
              <a:gd name="connsiteX2" fmla="*/ 1064483 w 1068278"/>
              <a:gd name="connsiteY2" fmla="*/ 212301 h 338508"/>
              <a:gd name="connsiteX3" fmla="*/ 1066864 w 1068278"/>
              <a:gd name="connsiteY3" fmla="*/ 148008 h 338508"/>
              <a:gd name="connsiteX4" fmla="*/ 1047814 w 1068278"/>
              <a:gd name="connsiteY4" fmla="*/ 109908 h 338508"/>
              <a:gd name="connsiteX5" fmla="*/ 1014477 w 1068278"/>
              <a:gd name="connsiteY5" fmla="*/ 100383 h 338508"/>
              <a:gd name="connsiteX6" fmla="*/ 947802 w 1068278"/>
              <a:gd name="connsiteY6" fmla="*/ 121814 h 338508"/>
              <a:gd name="connsiteX7" fmla="*/ 866839 w 1068278"/>
              <a:gd name="connsiteY7" fmla="*/ 148008 h 338508"/>
              <a:gd name="connsiteX8" fmla="*/ 793020 w 1068278"/>
              <a:gd name="connsiteY8" fmla="*/ 124195 h 338508"/>
              <a:gd name="connsiteX9" fmla="*/ 743014 w 1068278"/>
              <a:gd name="connsiteY9" fmla="*/ 74189 h 338508"/>
              <a:gd name="connsiteX10" fmla="*/ 707295 w 1068278"/>
              <a:gd name="connsiteY10" fmla="*/ 31326 h 338508"/>
              <a:gd name="connsiteX11" fmla="*/ 633477 w 1068278"/>
              <a:gd name="connsiteY11" fmla="*/ 2751 h 338508"/>
              <a:gd name="connsiteX12" fmla="*/ 562039 w 1068278"/>
              <a:gd name="connsiteY12" fmla="*/ 36089 h 338508"/>
              <a:gd name="connsiteX13" fmla="*/ 492983 w 1068278"/>
              <a:gd name="connsiteY13" fmla="*/ 88476 h 338508"/>
              <a:gd name="connsiteX14" fmla="*/ 421545 w 1068278"/>
              <a:gd name="connsiteY14" fmla="*/ 112289 h 338508"/>
              <a:gd name="connsiteX15" fmla="*/ 342964 w 1068278"/>
              <a:gd name="connsiteY15" fmla="*/ 83714 h 338508"/>
              <a:gd name="connsiteX16" fmla="*/ 281052 w 1068278"/>
              <a:gd name="connsiteY16" fmla="*/ 31326 h 338508"/>
              <a:gd name="connsiteX17" fmla="*/ 207233 w 1068278"/>
              <a:gd name="connsiteY17" fmla="*/ 370 h 338508"/>
              <a:gd name="connsiteX18" fmla="*/ 135795 w 1068278"/>
              <a:gd name="connsiteY18" fmla="*/ 17039 h 338508"/>
              <a:gd name="connsiteX19" fmla="*/ 109602 w 1068278"/>
              <a:gd name="connsiteY19" fmla="*/ 57520 h 338508"/>
              <a:gd name="connsiteX20" fmla="*/ 100077 w 1068278"/>
              <a:gd name="connsiteY20" fmla="*/ 109908 h 338508"/>
              <a:gd name="connsiteX21" fmla="*/ 66739 w 1068278"/>
              <a:gd name="connsiteY21" fmla="*/ 150389 h 338508"/>
              <a:gd name="connsiteX22" fmla="*/ 21496 w 1068278"/>
              <a:gd name="connsiteY22" fmla="*/ 186107 h 338508"/>
              <a:gd name="connsiteX23" fmla="*/ 64 w 1068278"/>
              <a:gd name="connsiteY23" fmla="*/ 224208 h 338508"/>
              <a:gd name="connsiteX24" fmla="*/ 16733 w 1068278"/>
              <a:gd name="connsiteY24" fmla="*/ 267070 h 338508"/>
              <a:gd name="connsiteX25" fmla="*/ 64358 w 1068278"/>
              <a:gd name="connsiteY25" fmla="*/ 293264 h 338508"/>
              <a:gd name="connsiteX26" fmla="*/ 111983 w 1068278"/>
              <a:gd name="connsiteY26" fmla="*/ 300408 h 338508"/>
              <a:gd name="connsiteX0" fmla="*/ 1016858 w 1068278"/>
              <a:gd name="connsiteY0" fmla="*/ 338193 h 338193"/>
              <a:gd name="connsiteX1" fmla="*/ 1045433 w 1068278"/>
              <a:gd name="connsiteY1" fmla="*/ 273899 h 338193"/>
              <a:gd name="connsiteX2" fmla="*/ 1064483 w 1068278"/>
              <a:gd name="connsiteY2" fmla="*/ 211986 h 338193"/>
              <a:gd name="connsiteX3" fmla="*/ 1066864 w 1068278"/>
              <a:gd name="connsiteY3" fmla="*/ 147693 h 338193"/>
              <a:gd name="connsiteX4" fmla="*/ 1047814 w 1068278"/>
              <a:gd name="connsiteY4" fmla="*/ 109593 h 338193"/>
              <a:gd name="connsiteX5" fmla="*/ 1014477 w 1068278"/>
              <a:gd name="connsiteY5" fmla="*/ 100068 h 338193"/>
              <a:gd name="connsiteX6" fmla="*/ 947802 w 1068278"/>
              <a:gd name="connsiteY6" fmla="*/ 121499 h 338193"/>
              <a:gd name="connsiteX7" fmla="*/ 866839 w 1068278"/>
              <a:gd name="connsiteY7" fmla="*/ 147693 h 338193"/>
              <a:gd name="connsiteX8" fmla="*/ 793020 w 1068278"/>
              <a:gd name="connsiteY8" fmla="*/ 123880 h 338193"/>
              <a:gd name="connsiteX9" fmla="*/ 743014 w 1068278"/>
              <a:gd name="connsiteY9" fmla="*/ 73874 h 338193"/>
              <a:gd name="connsiteX10" fmla="*/ 707295 w 1068278"/>
              <a:gd name="connsiteY10" fmla="*/ 31011 h 338193"/>
              <a:gd name="connsiteX11" fmla="*/ 633477 w 1068278"/>
              <a:gd name="connsiteY11" fmla="*/ 2436 h 338193"/>
              <a:gd name="connsiteX12" fmla="*/ 562039 w 1068278"/>
              <a:gd name="connsiteY12" fmla="*/ 35774 h 338193"/>
              <a:gd name="connsiteX13" fmla="*/ 492983 w 1068278"/>
              <a:gd name="connsiteY13" fmla="*/ 88161 h 338193"/>
              <a:gd name="connsiteX14" fmla="*/ 421545 w 1068278"/>
              <a:gd name="connsiteY14" fmla="*/ 111974 h 338193"/>
              <a:gd name="connsiteX15" fmla="*/ 342964 w 1068278"/>
              <a:gd name="connsiteY15" fmla="*/ 83399 h 338193"/>
              <a:gd name="connsiteX16" fmla="*/ 271527 w 1068278"/>
              <a:gd name="connsiteY16" fmla="*/ 21486 h 338193"/>
              <a:gd name="connsiteX17" fmla="*/ 207233 w 1068278"/>
              <a:gd name="connsiteY17" fmla="*/ 55 h 338193"/>
              <a:gd name="connsiteX18" fmla="*/ 135795 w 1068278"/>
              <a:gd name="connsiteY18" fmla="*/ 16724 h 338193"/>
              <a:gd name="connsiteX19" fmla="*/ 109602 w 1068278"/>
              <a:gd name="connsiteY19" fmla="*/ 57205 h 338193"/>
              <a:gd name="connsiteX20" fmla="*/ 100077 w 1068278"/>
              <a:gd name="connsiteY20" fmla="*/ 109593 h 338193"/>
              <a:gd name="connsiteX21" fmla="*/ 66739 w 1068278"/>
              <a:gd name="connsiteY21" fmla="*/ 150074 h 338193"/>
              <a:gd name="connsiteX22" fmla="*/ 21496 w 1068278"/>
              <a:gd name="connsiteY22" fmla="*/ 185792 h 338193"/>
              <a:gd name="connsiteX23" fmla="*/ 64 w 1068278"/>
              <a:gd name="connsiteY23" fmla="*/ 223893 h 338193"/>
              <a:gd name="connsiteX24" fmla="*/ 16733 w 1068278"/>
              <a:gd name="connsiteY24" fmla="*/ 266755 h 338193"/>
              <a:gd name="connsiteX25" fmla="*/ 64358 w 1068278"/>
              <a:gd name="connsiteY25" fmla="*/ 292949 h 338193"/>
              <a:gd name="connsiteX26" fmla="*/ 111983 w 1068278"/>
              <a:gd name="connsiteY26" fmla="*/ 300093 h 338193"/>
              <a:gd name="connsiteX0" fmla="*/ 1016858 w 1068278"/>
              <a:gd name="connsiteY0" fmla="*/ 338193 h 338193"/>
              <a:gd name="connsiteX1" fmla="*/ 1045433 w 1068278"/>
              <a:gd name="connsiteY1" fmla="*/ 273899 h 338193"/>
              <a:gd name="connsiteX2" fmla="*/ 1064483 w 1068278"/>
              <a:gd name="connsiteY2" fmla="*/ 211986 h 338193"/>
              <a:gd name="connsiteX3" fmla="*/ 1066864 w 1068278"/>
              <a:gd name="connsiteY3" fmla="*/ 147693 h 338193"/>
              <a:gd name="connsiteX4" fmla="*/ 1047814 w 1068278"/>
              <a:gd name="connsiteY4" fmla="*/ 109593 h 338193"/>
              <a:gd name="connsiteX5" fmla="*/ 1014477 w 1068278"/>
              <a:gd name="connsiteY5" fmla="*/ 100068 h 338193"/>
              <a:gd name="connsiteX6" fmla="*/ 947802 w 1068278"/>
              <a:gd name="connsiteY6" fmla="*/ 121499 h 338193"/>
              <a:gd name="connsiteX7" fmla="*/ 866839 w 1068278"/>
              <a:gd name="connsiteY7" fmla="*/ 147693 h 338193"/>
              <a:gd name="connsiteX8" fmla="*/ 793020 w 1068278"/>
              <a:gd name="connsiteY8" fmla="*/ 123880 h 338193"/>
              <a:gd name="connsiteX9" fmla="*/ 743014 w 1068278"/>
              <a:gd name="connsiteY9" fmla="*/ 73874 h 338193"/>
              <a:gd name="connsiteX10" fmla="*/ 707295 w 1068278"/>
              <a:gd name="connsiteY10" fmla="*/ 31011 h 338193"/>
              <a:gd name="connsiteX11" fmla="*/ 633477 w 1068278"/>
              <a:gd name="connsiteY11" fmla="*/ 2436 h 338193"/>
              <a:gd name="connsiteX12" fmla="*/ 562039 w 1068278"/>
              <a:gd name="connsiteY12" fmla="*/ 35774 h 338193"/>
              <a:gd name="connsiteX13" fmla="*/ 492983 w 1068278"/>
              <a:gd name="connsiteY13" fmla="*/ 88161 h 338193"/>
              <a:gd name="connsiteX14" fmla="*/ 421545 w 1068278"/>
              <a:gd name="connsiteY14" fmla="*/ 111974 h 338193"/>
              <a:gd name="connsiteX15" fmla="*/ 342964 w 1068278"/>
              <a:gd name="connsiteY15" fmla="*/ 83399 h 338193"/>
              <a:gd name="connsiteX16" fmla="*/ 271527 w 1068278"/>
              <a:gd name="connsiteY16" fmla="*/ 21486 h 338193"/>
              <a:gd name="connsiteX17" fmla="*/ 207233 w 1068278"/>
              <a:gd name="connsiteY17" fmla="*/ 55 h 338193"/>
              <a:gd name="connsiteX18" fmla="*/ 140557 w 1068278"/>
              <a:gd name="connsiteY18" fmla="*/ 16724 h 338193"/>
              <a:gd name="connsiteX19" fmla="*/ 109602 w 1068278"/>
              <a:gd name="connsiteY19" fmla="*/ 57205 h 338193"/>
              <a:gd name="connsiteX20" fmla="*/ 100077 w 1068278"/>
              <a:gd name="connsiteY20" fmla="*/ 109593 h 338193"/>
              <a:gd name="connsiteX21" fmla="*/ 66739 w 1068278"/>
              <a:gd name="connsiteY21" fmla="*/ 150074 h 338193"/>
              <a:gd name="connsiteX22" fmla="*/ 21496 w 1068278"/>
              <a:gd name="connsiteY22" fmla="*/ 185792 h 338193"/>
              <a:gd name="connsiteX23" fmla="*/ 64 w 1068278"/>
              <a:gd name="connsiteY23" fmla="*/ 223893 h 338193"/>
              <a:gd name="connsiteX24" fmla="*/ 16733 w 1068278"/>
              <a:gd name="connsiteY24" fmla="*/ 266755 h 338193"/>
              <a:gd name="connsiteX25" fmla="*/ 64358 w 1068278"/>
              <a:gd name="connsiteY25" fmla="*/ 292949 h 338193"/>
              <a:gd name="connsiteX26" fmla="*/ 111983 w 1068278"/>
              <a:gd name="connsiteY26" fmla="*/ 300093 h 338193"/>
              <a:gd name="connsiteX0" fmla="*/ 1016858 w 1068278"/>
              <a:gd name="connsiteY0" fmla="*/ 338193 h 338193"/>
              <a:gd name="connsiteX1" fmla="*/ 1045433 w 1068278"/>
              <a:gd name="connsiteY1" fmla="*/ 273899 h 338193"/>
              <a:gd name="connsiteX2" fmla="*/ 1064483 w 1068278"/>
              <a:gd name="connsiteY2" fmla="*/ 211986 h 338193"/>
              <a:gd name="connsiteX3" fmla="*/ 1066864 w 1068278"/>
              <a:gd name="connsiteY3" fmla="*/ 147693 h 338193"/>
              <a:gd name="connsiteX4" fmla="*/ 1047814 w 1068278"/>
              <a:gd name="connsiteY4" fmla="*/ 109593 h 338193"/>
              <a:gd name="connsiteX5" fmla="*/ 1014477 w 1068278"/>
              <a:gd name="connsiteY5" fmla="*/ 100068 h 338193"/>
              <a:gd name="connsiteX6" fmla="*/ 947802 w 1068278"/>
              <a:gd name="connsiteY6" fmla="*/ 121499 h 338193"/>
              <a:gd name="connsiteX7" fmla="*/ 866839 w 1068278"/>
              <a:gd name="connsiteY7" fmla="*/ 147693 h 338193"/>
              <a:gd name="connsiteX8" fmla="*/ 793020 w 1068278"/>
              <a:gd name="connsiteY8" fmla="*/ 123880 h 338193"/>
              <a:gd name="connsiteX9" fmla="*/ 743014 w 1068278"/>
              <a:gd name="connsiteY9" fmla="*/ 73874 h 338193"/>
              <a:gd name="connsiteX10" fmla="*/ 707295 w 1068278"/>
              <a:gd name="connsiteY10" fmla="*/ 31011 h 338193"/>
              <a:gd name="connsiteX11" fmla="*/ 633477 w 1068278"/>
              <a:gd name="connsiteY11" fmla="*/ 2436 h 338193"/>
              <a:gd name="connsiteX12" fmla="*/ 562039 w 1068278"/>
              <a:gd name="connsiteY12" fmla="*/ 35774 h 338193"/>
              <a:gd name="connsiteX13" fmla="*/ 492983 w 1068278"/>
              <a:gd name="connsiteY13" fmla="*/ 88161 h 338193"/>
              <a:gd name="connsiteX14" fmla="*/ 421545 w 1068278"/>
              <a:gd name="connsiteY14" fmla="*/ 107212 h 338193"/>
              <a:gd name="connsiteX15" fmla="*/ 342964 w 1068278"/>
              <a:gd name="connsiteY15" fmla="*/ 83399 h 338193"/>
              <a:gd name="connsiteX16" fmla="*/ 271527 w 1068278"/>
              <a:gd name="connsiteY16" fmla="*/ 21486 h 338193"/>
              <a:gd name="connsiteX17" fmla="*/ 207233 w 1068278"/>
              <a:gd name="connsiteY17" fmla="*/ 55 h 338193"/>
              <a:gd name="connsiteX18" fmla="*/ 140557 w 1068278"/>
              <a:gd name="connsiteY18" fmla="*/ 16724 h 338193"/>
              <a:gd name="connsiteX19" fmla="*/ 109602 w 1068278"/>
              <a:gd name="connsiteY19" fmla="*/ 57205 h 338193"/>
              <a:gd name="connsiteX20" fmla="*/ 100077 w 1068278"/>
              <a:gd name="connsiteY20" fmla="*/ 109593 h 338193"/>
              <a:gd name="connsiteX21" fmla="*/ 66739 w 1068278"/>
              <a:gd name="connsiteY21" fmla="*/ 150074 h 338193"/>
              <a:gd name="connsiteX22" fmla="*/ 21496 w 1068278"/>
              <a:gd name="connsiteY22" fmla="*/ 185792 h 338193"/>
              <a:gd name="connsiteX23" fmla="*/ 64 w 1068278"/>
              <a:gd name="connsiteY23" fmla="*/ 223893 h 338193"/>
              <a:gd name="connsiteX24" fmla="*/ 16733 w 1068278"/>
              <a:gd name="connsiteY24" fmla="*/ 266755 h 338193"/>
              <a:gd name="connsiteX25" fmla="*/ 64358 w 1068278"/>
              <a:gd name="connsiteY25" fmla="*/ 292949 h 338193"/>
              <a:gd name="connsiteX26" fmla="*/ 111983 w 1068278"/>
              <a:gd name="connsiteY26" fmla="*/ 300093 h 338193"/>
              <a:gd name="connsiteX0" fmla="*/ 1016858 w 1068278"/>
              <a:gd name="connsiteY0" fmla="*/ 338193 h 338193"/>
              <a:gd name="connsiteX1" fmla="*/ 1045433 w 1068278"/>
              <a:gd name="connsiteY1" fmla="*/ 273899 h 338193"/>
              <a:gd name="connsiteX2" fmla="*/ 1064483 w 1068278"/>
              <a:gd name="connsiteY2" fmla="*/ 211986 h 338193"/>
              <a:gd name="connsiteX3" fmla="*/ 1066864 w 1068278"/>
              <a:gd name="connsiteY3" fmla="*/ 147693 h 338193"/>
              <a:gd name="connsiteX4" fmla="*/ 1047814 w 1068278"/>
              <a:gd name="connsiteY4" fmla="*/ 109593 h 338193"/>
              <a:gd name="connsiteX5" fmla="*/ 1014477 w 1068278"/>
              <a:gd name="connsiteY5" fmla="*/ 100068 h 338193"/>
              <a:gd name="connsiteX6" fmla="*/ 947802 w 1068278"/>
              <a:gd name="connsiteY6" fmla="*/ 121499 h 338193"/>
              <a:gd name="connsiteX7" fmla="*/ 866839 w 1068278"/>
              <a:gd name="connsiteY7" fmla="*/ 147693 h 338193"/>
              <a:gd name="connsiteX8" fmla="*/ 793020 w 1068278"/>
              <a:gd name="connsiteY8" fmla="*/ 123880 h 338193"/>
              <a:gd name="connsiteX9" fmla="*/ 743014 w 1068278"/>
              <a:gd name="connsiteY9" fmla="*/ 73874 h 338193"/>
              <a:gd name="connsiteX10" fmla="*/ 707295 w 1068278"/>
              <a:gd name="connsiteY10" fmla="*/ 31011 h 338193"/>
              <a:gd name="connsiteX11" fmla="*/ 638239 w 1068278"/>
              <a:gd name="connsiteY11" fmla="*/ 9580 h 338193"/>
              <a:gd name="connsiteX12" fmla="*/ 562039 w 1068278"/>
              <a:gd name="connsiteY12" fmla="*/ 35774 h 338193"/>
              <a:gd name="connsiteX13" fmla="*/ 492983 w 1068278"/>
              <a:gd name="connsiteY13" fmla="*/ 88161 h 338193"/>
              <a:gd name="connsiteX14" fmla="*/ 421545 w 1068278"/>
              <a:gd name="connsiteY14" fmla="*/ 107212 h 338193"/>
              <a:gd name="connsiteX15" fmla="*/ 342964 w 1068278"/>
              <a:gd name="connsiteY15" fmla="*/ 83399 h 338193"/>
              <a:gd name="connsiteX16" fmla="*/ 271527 w 1068278"/>
              <a:gd name="connsiteY16" fmla="*/ 21486 h 338193"/>
              <a:gd name="connsiteX17" fmla="*/ 207233 w 1068278"/>
              <a:gd name="connsiteY17" fmla="*/ 55 h 338193"/>
              <a:gd name="connsiteX18" fmla="*/ 140557 w 1068278"/>
              <a:gd name="connsiteY18" fmla="*/ 16724 h 338193"/>
              <a:gd name="connsiteX19" fmla="*/ 109602 w 1068278"/>
              <a:gd name="connsiteY19" fmla="*/ 57205 h 338193"/>
              <a:gd name="connsiteX20" fmla="*/ 100077 w 1068278"/>
              <a:gd name="connsiteY20" fmla="*/ 109593 h 338193"/>
              <a:gd name="connsiteX21" fmla="*/ 66739 w 1068278"/>
              <a:gd name="connsiteY21" fmla="*/ 150074 h 338193"/>
              <a:gd name="connsiteX22" fmla="*/ 21496 w 1068278"/>
              <a:gd name="connsiteY22" fmla="*/ 185792 h 338193"/>
              <a:gd name="connsiteX23" fmla="*/ 64 w 1068278"/>
              <a:gd name="connsiteY23" fmla="*/ 223893 h 338193"/>
              <a:gd name="connsiteX24" fmla="*/ 16733 w 1068278"/>
              <a:gd name="connsiteY24" fmla="*/ 266755 h 338193"/>
              <a:gd name="connsiteX25" fmla="*/ 64358 w 1068278"/>
              <a:gd name="connsiteY25" fmla="*/ 292949 h 338193"/>
              <a:gd name="connsiteX26" fmla="*/ 111983 w 1068278"/>
              <a:gd name="connsiteY26" fmla="*/ 300093 h 338193"/>
              <a:gd name="connsiteX0" fmla="*/ 1016858 w 1068278"/>
              <a:gd name="connsiteY0" fmla="*/ 338193 h 338193"/>
              <a:gd name="connsiteX1" fmla="*/ 1045433 w 1068278"/>
              <a:gd name="connsiteY1" fmla="*/ 273899 h 338193"/>
              <a:gd name="connsiteX2" fmla="*/ 1064483 w 1068278"/>
              <a:gd name="connsiteY2" fmla="*/ 211986 h 338193"/>
              <a:gd name="connsiteX3" fmla="*/ 1066864 w 1068278"/>
              <a:gd name="connsiteY3" fmla="*/ 147693 h 338193"/>
              <a:gd name="connsiteX4" fmla="*/ 1047814 w 1068278"/>
              <a:gd name="connsiteY4" fmla="*/ 109593 h 338193"/>
              <a:gd name="connsiteX5" fmla="*/ 1014477 w 1068278"/>
              <a:gd name="connsiteY5" fmla="*/ 100068 h 338193"/>
              <a:gd name="connsiteX6" fmla="*/ 947802 w 1068278"/>
              <a:gd name="connsiteY6" fmla="*/ 121499 h 338193"/>
              <a:gd name="connsiteX7" fmla="*/ 866839 w 1068278"/>
              <a:gd name="connsiteY7" fmla="*/ 147693 h 338193"/>
              <a:gd name="connsiteX8" fmla="*/ 793020 w 1068278"/>
              <a:gd name="connsiteY8" fmla="*/ 123880 h 338193"/>
              <a:gd name="connsiteX9" fmla="*/ 743014 w 1068278"/>
              <a:gd name="connsiteY9" fmla="*/ 73874 h 338193"/>
              <a:gd name="connsiteX10" fmla="*/ 700151 w 1068278"/>
              <a:gd name="connsiteY10" fmla="*/ 28630 h 338193"/>
              <a:gd name="connsiteX11" fmla="*/ 638239 w 1068278"/>
              <a:gd name="connsiteY11" fmla="*/ 9580 h 338193"/>
              <a:gd name="connsiteX12" fmla="*/ 562039 w 1068278"/>
              <a:gd name="connsiteY12" fmla="*/ 35774 h 338193"/>
              <a:gd name="connsiteX13" fmla="*/ 492983 w 1068278"/>
              <a:gd name="connsiteY13" fmla="*/ 88161 h 338193"/>
              <a:gd name="connsiteX14" fmla="*/ 421545 w 1068278"/>
              <a:gd name="connsiteY14" fmla="*/ 107212 h 338193"/>
              <a:gd name="connsiteX15" fmla="*/ 342964 w 1068278"/>
              <a:gd name="connsiteY15" fmla="*/ 83399 h 338193"/>
              <a:gd name="connsiteX16" fmla="*/ 271527 w 1068278"/>
              <a:gd name="connsiteY16" fmla="*/ 21486 h 338193"/>
              <a:gd name="connsiteX17" fmla="*/ 207233 w 1068278"/>
              <a:gd name="connsiteY17" fmla="*/ 55 h 338193"/>
              <a:gd name="connsiteX18" fmla="*/ 140557 w 1068278"/>
              <a:gd name="connsiteY18" fmla="*/ 16724 h 338193"/>
              <a:gd name="connsiteX19" fmla="*/ 109602 w 1068278"/>
              <a:gd name="connsiteY19" fmla="*/ 57205 h 338193"/>
              <a:gd name="connsiteX20" fmla="*/ 100077 w 1068278"/>
              <a:gd name="connsiteY20" fmla="*/ 109593 h 338193"/>
              <a:gd name="connsiteX21" fmla="*/ 66739 w 1068278"/>
              <a:gd name="connsiteY21" fmla="*/ 150074 h 338193"/>
              <a:gd name="connsiteX22" fmla="*/ 21496 w 1068278"/>
              <a:gd name="connsiteY22" fmla="*/ 185792 h 338193"/>
              <a:gd name="connsiteX23" fmla="*/ 64 w 1068278"/>
              <a:gd name="connsiteY23" fmla="*/ 223893 h 338193"/>
              <a:gd name="connsiteX24" fmla="*/ 16733 w 1068278"/>
              <a:gd name="connsiteY24" fmla="*/ 266755 h 338193"/>
              <a:gd name="connsiteX25" fmla="*/ 64358 w 1068278"/>
              <a:gd name="connsiteY25" fmla="*/ 292949 h 338193"/>
              <a:gd name="connsiteX26" fmla="*/ 111983 w 1068278"/>
              <a:gd name="connsiteY26" fmla="*/ 300093 h 338193"/>
              <a:gd name="connsiteX0" fmla="*/ 1016858 w 1068278"/>
              <a:gd name="connsiteY0" fmla="*/ 338193 h 338193"/>
              <a:gd name="connsiteX1" fmla="*/ 1045433 w 1068278"/>
              <a:gd name="connsiteY1" fmla="*/ 273899 h 338193"/>
              <a:gd name="connsiteX2" fmla="*/ 1064483 w 1068278"/>
              <a:gd name="connsiteY2" fmla="*/ 211986 h 338193"/>
              <a:gd name="connsiteX3" fmla="*/ 1066864 w 1068278"/>
              <a:gd name="connsiteY3" fmla="*/ 147693 h 338193"/>
              <a:gd name="connsiteX4" fmla="*/ 1047814 w 1068278"/>
              <a:gd name="connsiteY4" fmla="*/ 109593 h 338193"/>
              <a:gd name="connsiteX5" fmla="*/ 1014477 w 1068278"/>
              <a:gd name="connsiteY5" fmla="*/ 100068 h 338193"/>
              <a:gd name="connsiteX6" fmla="*/ 947802 w 1068278"/>
              <a:gd name="connsiteY6" fmla="*/ 121499 h 338193"/>
              <a:gd name="connsiteX7" fmla="*/ 871601 w 1068278"/>
              <a:gd name="connsiteY7" fmla="*/ 142931 h 338193"/>
              <a:gd name="connsiteX8" fmla="*/ 793020 w 1068278"/>
              <a:gd name="connsiteY8" fmla="*/ 123880 h 338193"/>
              <a:gd name="connsiteX9" fmla="*/ 743014 w 1068278"/>
              <a:gd name="connsiteY9" fmla="*/ 73874 h 338193"/>
              <a:gd name="connsiteX10" fmla="*/ 700151 w 1068278"/>
              <a:gd name="connsiteY10" fmla="*/ 28630 h 338193"/>
              <a:gd name="connsiteX11" fmla="*/ 638239 w 1068278"/>
              <a:gd name="connsiteY11" fmla="*/ 9580 h 338193"/>
              <a:gd name="connsiteX12" fmla="*/ 562039 w 1068278"/>
              <a:gd name="connsiteY12" fmla="*/ 35774 h 338193"/>
              <a:gd name="connsiteX13" fmla="*/ 492983 w 1068278"/>
              <a:gd name="connsiteY13" fmla="*/ 88161 h 338193"/>
              <a:gd name="connsiteX14" fmla="*/ 421545 w 1068278"/>
              <a:gd name="connsiteY14" fmla="*/ 107212 h 338193"/>
              <a:gd name="connsiteX15" fmla="*/ 342964 w 1068278"/>
              <a:gd name="connsiteY15" fmla="*/ 83399 h 338193"/>
              <a:gd name="connsiteX16" fmla="*/ 271527 w 1068278"/>
              <a:gd name="connsiteY16" fmla="*/ 21486 h 338193"/>
              <a:gd name="connsiteX17" fmla="*/ 207233 w 1068278"/>
              <a:gd name="connsiteY17" fmla="*/ 55 h 338193"/>
              <a:gd name="connsiteX18" fmla="*/ 140557 w 1068278"/>
              <a:gd name="connsiteY18" fmla="*/ 16724 h 338193"/>
              <a:gd name="connsiteX19" fmla="*/ 109602 w 1068278"/>
              <a:gd name="connsiteY19" fmla="*/ 57205 h 338193"/>
              <a:gd name="connsiteX20" fmla="*/ 100077 w 1068278"/>
              <a:gd name="connsiteY20" fmla="*/ 109593 h 338193"/>
              <a:gd name="connsiteX21" fmla="*/ 66739 w 1068278"/>
              <a:gd name="connsiteY21" fmla="*/ 150074 h 338193"/>
              <a:gd name="connsiteX22" fmla="*/ 21496 w 1068278"/>
              <a:gd name="connsiteY22" fmla="*/ 185792 h 338193"/>
              <a:gd name="connsiteX23" fmla="*/ 64 w 1068278"/>
              <a:gd name="connsiteY23" fmla="*/ 223893 h 338193"/>
              <a:gd name="connsiteX24" fmla="*/ 16733 w 1068278"/>
              <a:gd name="connsiteY24" fmla="*/ 266755 h 338193"/>
              <a:gd name="connsiteX25" fmla="*/ 64358 w 1068278"/>
              <a:gd name="connsiteY25" fmla="*/ 292949 h 338193"/>
              <a:gd name="connsiteX26" fmla="*/ 111983 w 1068278"/>
              <a:gd name="connsiteY26" fmla="*/ 300093 h 338193"/>
              <a:gd name="connsiteX0" fmla="*/ 1012096 w 1068278"/>
              <a:gd name="connsiteY0" fmla="*/ 350100 h 350100"/>
              <a:gd name="connsiteX1" fmla="*/ 1045433 w 1068278"/>
              <a:gd name="connsiteY1" fmla="*/ 273899 h 350100"/>
              <a:gd name="connsiteX2" fmla="*/ 1064483 w 1068278"/>
              <a:gd name="connsiteY2" fmla="*/ 211986 h 350100"/>
              <a:gd name="connsiteX3" fmla="*/ 1066864 w 1068278"/>
              <a:gd name="connsiteY3" fmla="*/ 147693 h 350100"/>
              <a:gd name="connsiteX4" fmla="*/ 1047814 w 1068278"/>
              <a:gd name="connsiteY4" fmla="*/ 109593 h 350100"/>
              <a:gd name="connsiteX5" fmla="*/ 1014477 w 1068278"/>
              <a:gd name="connsiteY5" fmla="*/ 100068 h 350100"/>
              <a:gd name="connsiteX6" fmla="*/ 947802 w 1068278"/>
              <a:gd name="connsiteY6" fmla="*/ 121499 h 350100"/>
              <a:gd name="connsiteX7" fmla="*/ 871601 w 1068278"/>
              <a:gd name="connsiteY7" fmla="*/ 142931 h 350100"/>
              <a:gd name="connsiteX8" fmla="*/ 793020 w 1068278"/>
              <a:gd name="connsiteY8" fmla="*/ 123880 h 350100"/>
              <a:gd name="connsiteX9" fmla="*/ 743014 w 1068278"/>
              <a:gd name="connsiteY9" fmla="*/ 73874 h 350100"/>
              <a:gd name="connsiteX10" fmla="*/ 700151 w 1068278"/>
              <a:gd name="connsiteY10" fmla="*/ 28630 h 350100"/>
              <a:gd name="connsiteX11" fmla="*/ 638239 w 1068278"/>
              <a:gd name="connsiteY11" fmla="*/ 9580 h 350100"/>
              <a:gd name="connsiteX12" fmla="*/ 562039 w 1068278"/>
              <a:gd name="connsiteY12" fmla="*/ 35774 h 350100"/>
              <a:gd name="connsiteX13" fmla="*/ 492983 w 1068278"/>
              <a:gd name="connsiteY13" fmla="*/ 88161 h 350100"/>
              <a:gd name="connsiteX14" fmla="*/ 421545 w 1068278"/>
              <a:gd name="connsiteY14" fmla="*/ 107212 h 350100"/>
              <a:gd name="connsiteX15" fmla="*/ 342964 w 1068278"/>
              <a:gd name="connsiteY15" fmla="*/ 83399 h 350100"/>
              <a:gd name="connsiteX16" fmla="*/ 271527 w 1068278"/>
              <a:gd name="connsiteY16" fmla="*/ 21486 h 350100"/>
              <a:gd name="connsiteX17" fmla="*/ 207233 w 1068278"/>
              <a:gd name="connsiteY17" fmla="*/ 55 h 350100"/>
              <a:gd name="connsiteX18" fmla="*/ 140557 w 1068278"/>
              <a:gd name="connsiteY18" fmla="*/ 16724 h 350100"/>
              <a:gd name="connsiteX19" fmla="*/ 109602 w 1068278"/>
              <a:gd name="connsiteY19" fmla="*/ 57205 h 350100"/>
              <a:gd name="connsiteX20" fmla="*/ 100077 w 1068278"/>
              <a:gd name="connsiteY20" fmla="*/ 109593 h 350100"/>
              <a:gd name="connsiteX21" fmla="*/ 66739 w 1068278"/>
              <a:gd name="connsiteY21" fmla="*/ 150074 h 350100"/>
              <a:gd name="connsiteX22" fmla="*/ 21496 w 1068278"/>
              <a:gd name="connsiteY22" fmla="*/ 185792 h 350100"/>
              <a:gd name="connsiteX23" fmla="*/ 64 w 1068278"/>
              <a:gd name="connsiteY23" fmla="*/ 223893 h 350100"/>
              <a:gd name="connsiteX24" fmla="*/ 16733 w 1068278"/>
              <a:gd name="connsiteY24" fmla="*/ 266755 h 350100"/>
              <a:gd name="connsiteX25" fmla="*/ 64358 w 1068278"/>
              <a:gd name="connsiteY25" fmla="*/ 292949 h 350100"/>
              <a:gd name="connsiteX26" fmla="*/ 111983 w 1068278"/>
              <a:gd name="connsiteY26" fmla="*/ 300093 h 35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68278" h="350100">
                <a:moveTo>
                  <a:pt x="1012096" y="350100"/>
                </a:moveTo>
                <a:cubicBezTo>
                  <a:pt x="1022415" y="328470"/>
                  <a:pt x="1036702" y="296918"/>
                  <a:pt x="1045433" y="273899"/>
                </a:cubicBezTo>
                <a:cubicBezTo>
                  <a:pt x="1054164" y="250880"/>
                  <a:pt x="1060911" y="233020"/>
                  <a:pt x="1064483" y="211986"/>
                </a:cubicBezTo>
                <a:cubicBezTo>
                  <a:pt x="1068055" y="190952"/>
                  <a:pt x="1069642" y="164758"/>
                  <a:pt x="1066864" y="147693"/>
                </a:cubicBezTo>
                <a:cubicBezTo>
                  <a:pt x="1064086" y="130628"/>
                  <a:pt x="1056545" y="117530"/>
                  <a:pt x="1047814" y="109593"/>
                </a:cubicBezTo>
                <a:cubicBezTo>
                  <a:pt x="1039083" y="101656"/>
                  <a:pt x="1031146" y="98084"/>
                  <a:pt x="1014477" y="100068"/>
                </a:cubicBezTo>
                <a:cubicBezTo>
                  <a:pt x="997808" y="102052"/>
                  <a:pt x="971615" y="114355"/>
                  <a:pt x="947802" y="121499"/>
                </a:cubicBezTo>
                <a:cubicBezTo>
                  <a:pt x="923989" y="128643"/>
                  <a:pt x="897398" y="142534"/>
                  <a:pt x="871601" y="142931"/>
                </a:cubicBezTo>
                <a:cubicBezTo>
                  <a:pt x="845804" y="143328"/>
                  <a:pt x="814451" y="135389"/>
                  <a:pt x="793020" y="123880"/>
                </a:cubicBezTo>
                <a:cubicBezTo>
                  <a:pt x="771589" y="112371"/>
                  <a:pt x="758492" y="89749"/>
                  <a:pt x="743014" y="73874"/>
                </a:cubicBezTo>
                <a:cubicBezTo>
                  <a:pt x="727536" y="57999"/>
                  <a:pt x="717613" y="39346"/>
                  <a:pt x="700151" y="28630"/>
                </a:cubicBezTo>
                <a:cubicBezTo>
                  <a:pt x="682689" y="17914"/>
                  <a:pt x="661258" y="8389"/>
                  <a:pt x="638239" y="9580"/>
                </a:cubicBezTo>
                <a:cubicBezTo>
                  <a:pt x="615220" y="10771"/>
                  <a:pt x="586248" y="22677"/>
                  <a:pt x="562039" y="35774"/>
                </a:cubicBezTo>
                <a:cubicBezTo>
                  <a:pt x="537830" y="48871"/>
                  <a:pt x="516399" y="76255"/>
                  <a:pt x="492983" y="88161"/>
                </a:cubicBezTo>
                <a:cubicBezTo>
                  <a:pt x="469567" y="100067"/>
                  <a:pt x="446548" y="108006"/>
                  <a:pt x="421545" y="107212"/>
                </a:cubicBezTo>
                <a:cubicBezTo>
                  <a:pt x="396542" y="106418"/>
                  <a:pt x="367967" y="97687"/>
                  <a:pt x="342964" y="83399"/>
                </a:cubicBezTo>
                <a:cubicBezTo>
                  <a:pt x="317961" y="69111"/>
                  <a:pt x="294149" y="35377"/>
                  <a:pt x="271527" y="21486"/>
                </a:cubicBezTo>
                <a:cubicBezTo>
                  <a:pt x="248905" y="7595"/>
                  <a:pt x="229061" y="849"/>
                  <a:pt x="207233" y="55"/>
                </a:cubicBezTo>
                <a:cubicBezTo>
                  <a:pt x="185405" y="-739"/>
                  <a:pt x="156829" y="7199"/>
                  <a:pt x="140557" y="16724"/>
                </a:cubicBezTo>
                <a:cubicBezTo>
                  <a:pt x="124285" y="26249"/>
                  <a:pt x="116349" y="41727"/>
                  <a:pt x="109602" y="57205"/>
                </a:cubicBezTo>
                <a:cubicBezTo>
                  <a:pt x="102855" y="72683"/>
                  <a:pt x="107221" y="94115"/>
                  <a:pt x="100077" y="109593"/>
                </a:cubicBezTo>
                <a:cubicBezTo>
                  <a:pt x="92933" y="125071"/>
                  <a:pt x="79836" y="137374"/>
                  <a:pt x="66739" y="150074"/>
                </a:cubicBezTo>
                <a:cubicBezTo>
                  <a:pt x="53642" y="162774"/>
                  <a:pt x="32608" y="173489"/>
                  <a:pt x="21496" y="185792"/>
                </a:cubicBezTo>
                <a:cubicBezTo>
                  <a:pt x="10384" y="198095"/>
                  <a:pt x="858" y="210399"/>
                  <a:pt x="64" y="223893"/>
                </a:cubicBezTo>
                <a:cubicBezTo>
                  <a:pt x="-730" y="237387"/>
                  <a:pt x="6017" y="255246"/>
                  <a:pt x="16733" y="266755"/>
                </a:cubicBezTo>
                <a:cubicBezTo>
                  <a:pt x="27449" y="278264"/>
                  <a:pt x="48483" y="287393"/>
                  <a:pt x="64358" y="292949"/>
                </a:cubicBezTo>
                <a:cubicBezTo>
                  <a:pt x="80233" y="298505"/>
                  <a:pt x="99680" y="301680"/>
                  <a:pt x="111983" y="30009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35">
            <a:extLst>
              <a:ext uri="{FF2B5EF4-FFF2-40B4-BE49-F238E27FC236}">
                <a16:creationId xmlns:a16="http://schemas.microsoft.com/office/drawing/2014/main" id="{D1686174-B50E-DBF6-7526-B43F90F3F1C8}"/>
              </a:ext>
            </a:extLst>
          </p:cNvPr>
          <p:cNvSpPr/>
          <p:nvPr/>
        </p:nvSpPr>
        <p:spPr>
          <a:xfrm>
            <a:off x="9317831" y="3085257"/>
            <a:ext cx="1251068" cy="330273"/>
          </a:xfrm>
          <a:custGeom>
            <a:avLst/>
            <a:gdLst>
              <a:gd name="connsiteX0" fmla="*/ 1116807 w 1251068"/>
              <a:gd name="connsiteY0" fmla="*/ 321839 h 332182"/>
              <a:gd name="connsiteX1" fmla="*/ 1166813 w 1251068"/>
              <a:gd name="connsiteY1" fmla="*/ 331364 h 332182"/>
              <a:gd name="connsiteX2" fmla="*/ 1219200 w 1251068"/>
              <a:gd name="connsiteY2" fmla="*/ 328982 h 332182"/>
              <a:gd name="connsiteX3" fmla="*/ 1245394 w 1251068"/>
              <a:gd name="connsiteY3" fmla="*/ 307551 h 332182"/>
              <a:gd name="connsiteX4" fmla="*/ 1247775 w 1251068"/>
              <a:gd name="connsiteY4" fmla="*/ 274214 h 332182"/>
              <a:gd name="connsiteX5" fmla="*/ 1207294 w 1251068"/>
              <a:gd name="connsiteY5" fmla="*/ 243257 h 332182"/>
              <a:gd name="connsiteX6" fmla="*/ 1143000 w 1251068"/>
              <a:gd name="connsiteY6" fmla="*/ 236114 h 332182"/>
              <a:gd name="connsiteX7" fmla="*/ 1092994 w 1251068"/>
              <a:gd name="connsiteY7" fmla="*/ 224207 h 332182"/>
              <a:gd name="connsiteX8" fmla="*/ 1047750 w 1251068"/>
              <a:gd name="connsiteY8" fmla="*/ 186107 h 332182"/>
              <a:gd name="connsiteX9" fmla="*/ 1014413 w 1251068"/>
              <a:gd name="connsiteY9" fmla="*/ 131339 h 332182"/>
              <a:gd name="connsiteX10" fmla="*/ 992982 w 1251068"/>
              <a:gd name="connsiteY10" fmla="*/ 74189 h 332182"/>
              <a:gd name="connsiteX11" fmla="*/ 957263 w 1251068"/>
              <a:gd name="connsiteY11" fmla="*/ 43232 h 332182"/>
              <a:gd name="connsiteX12" fmla="*/ 919163 w 1251068"/>
              <a:gd name="connsiteY12" fmla="*/ 43232 h 332182"/>
              <a:gd name="connsiteX13" fmla="*/ 857250 w 1251068"/>
              <a:gd name="connsiteY13" fmla="*/ 45614 h 332182"/>
              <a:gd name="connsiteX14" fmla="*/ 816769 w 1251068"/>
              <a:gd name="connsiteY14" fmla="*/ 69426 h 332182"/>
              <a:gd name="connsiteX15" fmla="*/ 745332 w 1251068"/>
              <a:gd name="connsiteY15" fmla="*/ 98001 h 332182"/>
              <a:gd name="connsiteX16" fmla="*/ 685800 w 1251068"/>
              <a:gd name="connsiteY16" fmla="*/ 86095 h 332182"/>
              <a:gd name="connsiteX17" fmla="*/ 628650 w 1251068"/>
              <a:gd name="connsiteY17" fmla="*/ 57520 h 332182"/>
              <a:gd name="connsiteX18" fmla="*/ 583407 w 1251068"/>
              <a:gd name="connsiteY18" fmla="*/ 19420 h 332182"/>
              <a:gd name="connsiteX19" fmla="*/ 535782 w 1251068"/>
              <a:gd name="connsiteY19" fmla="*/ 370 h 332182"/>
              <a:gd name="connsiteX20" fmla="*/ 466725 w 1251068"/>
              <a:gd name="connsiteY20" fmla="*/ 9895 h 332182"/>
              <a:gd name="connsiteX21" fmla="*/ 400050 w 1251068"/>
              <a:gd name="connsiteY21" fmla="*/ 45614 h 332182"/>
              <a:gd name="connsiteX22" fmla="*/ 359569 w 1251068"/>
              <a:gd name="connsiteY22" fmla="*/ 100382 h 332182"/>
              <a:gd name="connsiteX23" fmla="*/ 307182 w 1251068"/>
              <a:gd name="connsiteY23" fmla="*/ 133720 h 332182"/>
              <a:gd name="connsiteX24" fmla="*/ 230982 w 1251068"/>
              <a:gd name="connsiteY24" fmla="*/ 114670 h 332182"/>
              <a:gd name="connsiteX25" fmla="*/ 154782 w 1251068"/>
              <a:gd name="connsiteY25" fmla="*/ 88476 h 332182"/>
              <a:gd name="connsiteX26" fmla="*/ 80963 w 1251068"/>
              <a:gd name="connsiteY26" fmla="*/ 67045 h 332182"/>
              <a:gd name="connsiteX27" fmla="*/ 30957 w 1251068"/>
              <a:gd name="connsiteY27" fmla="*/ 67045 h 332182"/>
              <a:gd name="connsiteX28" fmla="*/ 0 w 1251068"/>
              <a:gd name="connsiteY28" fmla="*/ 81332 h 332182"/>
              <a:gd name="connsiteX0" fmla="*/ 1116807 w 1251068"/>
              <a:gd name="connsiteY0" fmla="*/ 321839 h 332182"/>
              <a:gd name="connsiteX1" fmla="*/ 1166813 w 1251068"/>
              <a:gd name="connsiteY1" fmla="*/ 331364 h 332182"/>
              <a:gd name="connsiteX2" fmla="*/ 1219200 w 1251068"/>
              <a:gd name="connsiteY2" fmla="*/ 328982 h 332182"/>
              <a:gd name="connsiteX3" fmla="*/ 1245394 w 1251068"/>
              <a:gd name="connsiteY3" fmla="*/ 307551 h 332182"/>
              <a:gd name="connsiteX4" fmla="*/ 1247775 w 1251068"/>
              <a:gd name="connsiteY4" fmla="*/ 274214 h 332182"/>
              <a:gd name="connsiteX5" fmla="*/ 1207294 w 1251068"/>
              <a:gd name="connsiteY5" fmla="*/ 243257 h 332182"/>
              <a:gd name="connsiteX6" fmla="*/ 1143000 w 1251068"/>
              <a:gd name="connsiteY6" fmla="*/ 236114 h 332182"/>
              <a:gd name="connsiteX7" fmla="*/ 1092994 w 1251068"/>
              <a:gd name="connsiteY7" fmla="*/ 224207 h 332182"/>
              <a:gd name="connsiteX8" fmla="*/ 1047750 w 1251068"/>
              <a:gd name="connsiteY8" fmla="*/ 186107 h 332182"/>
              <a:gd name="connsiteX9" fmla="*/ 1014413 w 1251068"/>
              <a:gd name="connsiteY9" fmla="*/ 131339 h 332182"/>
              <a:gd name="connsiteX10" fmla="*/ 992982 w 1251068"/>
              <a:gd name="connsiteY10" fmla="*/ 74189 h 332182"/>
              <a:gd name="connsiteX11" fmla="*/ 957263 w 1251068"/>
              <a:gd name="connsiteY11" fmla="*/ 43232 h 332182"/>
              <a:gd name="connsiteX12" fmla="*/ 919163 w 1251068"/>
              <a:gd name="connsiteY12" fmla="*/ 43232 h 332182"/>
              <a:gd name="connsiteX13" fmla="*/ 857250 w 1251068"/>
              <a:gd name="connsiteY13" fmla="*/ 45614 h 332182"/>
              <a:gd name="connsiteX14" fmla="*/ 816769 w 1251068"/>
              <a:gd name="connsiteY14" fmla="*/ 69426 h 332182"/>
              <a:gd name="connsiteX15" fmla="*/ 745332 w 1251068"/>
              <a:gd name="connsiteY15" fmla="*/ 98001 h 332182"/>
              <a:gd name="connsiteX16" fmla="*/ 685800 w 1251068"/>
              <a:gd name="connsiteY16" fmla="*/ 86095 h 332182"/>
              <a:gd name="connsiteX17" fmla="*/ 628650 w 1251068"/>
              <a:gd name="connsiteY17" fmla="*/ 57520 h 332182"/>
              <a:gd name="connsiteX18" fmla="*/ 583407 w 1251068"/>
              <a:gd name="connsiteY18" fmla="*/ 19420 h 332182"/>
              <a:gd name="connsiteX19" fmla="*/ 535782 w 1251068"/>
              <a:gd name="connsiteY19" fmla="*/ 370 h 332182"/>
              <a:gd name="connsiteX20" fmla="*/ 466725 w 1251068"/>
              <a:gd name="connsiteY20" fmla="*/ 9895 h 332182"/>
              <a:gd name="connsiteX21" fmla="*/ 400050 w 1251068"/>
              <a:gd name="connsiteY21" fmla="*/ 45614 h 332182"/>
              <a:gd name="connsiteX22" fmla="*/ 359569 w 1251068"/>
              <a:gd name="connsiteY22" fmla="*/ 100382 h 332182"/>
              <a:gd name="connsiteX23" fmla="*/ 307182 w 1251068"/>
              <a:gd name="connsiteY23" fmla="*/ 133720 h 332182"/>
              <a:gd name="connsiteX24" fmla="*/ 230982 w 1251068"/>
              <a:gd name="connsiteY24" fmla="*/ 114670 h 332182"/>
              <a:gd name="connsiteX25" fmla="*/ 154782 w 1251068"/>
              <a:gd name="connsiteY25" fmla="*/ 88476 h 332182"/>
              <a:gd name="connsiteX26" fmla="*/ 88107 w 1251068"/>
              <a:gd name="connsiteY26" fmla="*/ 62282 h 332182"/>
              <a:gd name="connsiteX27" fmla="*/ 30957 w 1251068"/>
              <a:gd name="connsiteY27" fmla="*/ 67045 h 332182"/>
              <a:gd name="connsiteX28" fmla="*/ 0 w 1251068"/>
              <a:gd name="connsiteY28" fmla="*/ 81332 h 332182"/>
              <a:gd name="connsiteX0" fmla="*/ 1116807 w 1251068"/>
              <a:gd name="connsiteY0" fmla="*/ 321839 h 332182"/>
              <a:gd name="connsiteX1" fmla="*/ 1166813 w 1251068"/>
              <a:gd name="connsiteY1" fmla="*/ 331364 h 332182"/>
              <a:gd name="connsiteX2" fmla="*/ 1219200 w 1251068"/>
              <a:gd name="connsiteY2" fmla="*/ 328982 h 332182"/>
              <a:gd name="connsiteX3" fmla="*/ 1245394 w 1251068"/>
              <a:gd name="connsiteY3" fmla="*/ 307551 h 332182"/>
              <a:gd name="connsiteX4" fmla="*/ 1247775 w 1251068"/>
              <a:gd name="connsiteY4" fmla="*/ 274214 h 332182"/>
              <a:gd name="connsiteX5" fmla="*/ 1207294 w 1251068"/>
              <a:gd name="connsiteY5" fmla="*/ 243257 h 332182"/>
              <a:gd name="connsiteX6" fmla="*/ 1143000 w 1251068"/>
              <a:gd name="connsiteY6" fmla="*/ 236114 h 332182"/>
              <a:gd name="connsiteX7" fmla="*/ 1092994 w 1251068"/>
              <a:gd name="connsiteY7" fmla="*/ 224207 h 332182"/>
              <a:gd name="connsiteX8" fmla="*/ 1047750 w 1251068"/>
              <a:gd name="connsiteY8" fmla="*/ 186107 h 332182"/>
              <a:gd name="connsiteX9" fmla="*/ 1014413 w 1251068"/>
              <a:gd name="connsiteY9" fmla="*/ 131339 h 332182"/>
              <a:gd name="connsiteX10" fmla="*/ 992982 w 1251068"/>
              <a:gd name="connsiteY10" fmla="*/ 74189 h 332182"/>
              <a:gd name="connsiteX11" fmla="*/ 957263 w 1251068"/>
              <a:gd name="connsiteY11" fmla="*/ 43232 h 332182"/>
              <a:gd name="connsiteX12" fmla="*/ 919163 w 1251068"/>
              <a:gd name="connsiteY12" fmla="*/ 43232 h 332182"/>
              <a:gd name="connsiteX13" fmla="*/ 857250 w 1251068"/>
              <a:gd name="connsiteY13" fmla="*/ 45614 h 332182"/>
              <a:gd name="connsiteX14" fmla="*/ 816769 w 1251068"/>
              <a:gd name="connsiteY14" fmla="*/ 69426 h 332182"/>
              <a:gd name="connsiteX15" fmla="*/ 745332 w 1251068"/>
              <a:gd name="connsiteY15" fmla="*/ 98001 h 332182"/>
              <a:gd name="connsiteX16" fmla="*/ 685800 w 1251068"/>
              <a:gd name="connsiteY16" fmla="*/ 86095 h 332182"/>
              <a:gd name="connsiteX17" fmla="*/ 628650 w 1251068"/>
              <a:gd name="connsiteY17" fmla="*/ 57520 h 332182"/>
              <a:gd name="connsiteX18" fmla="*/ 583407 w 1251068"/>
              <a:gd name="connsiteY18" fmla="*/ 19420 h 332182"/>
              <a:gd name="connsiteX19" fmla="*/ 535782 w 1251068"/>
              <a:gd name="connsiteY19" fmla="*/ 370 h 332182"/>
              <a:gd name="connsiteX20" fmla="*/ 466725 w 1251068"/>
              <a:gd name="connsiteY20" fmla="*/ 9895 h 332182"/>
              <a:gd name="connsiteX21" fmla="*/ 400050 w 1251068"/>
              <a:gd name="connsiteY21" fmla="*/ 45614 h 332182"/>
              <a:gd name="connsiteX22" fmla="*/ 359569 w 1251068"/>
              <a:gd name="connsiteY22" fmla="*/ 100382 h 332182"/>
              <a:gd name="connsiteX23" fmla="*/ 307182 w 1251068"/>
              <a:gd name="connsiteY23" fmla="*/ 133720 h 332182"/>
              <a:gd name="connsiteX24" fmla="*/ 230982 w 1251068"/>
              <a:gd name="connsiteY24" fmla="*/ 114670 h 332182"/>
              <a:gd name="connsiteX25" fmla="*/ 152400 w 1251068"/>
              <a:gd name="connsiteY25" fmla="*/ 81332 h 332182"/>
              <a:gd name="connsiteX26" fmla="*/ 88107 w 1251068"/>
              <a:gd name="connsiteY26" fmla="*/ 62282 h 332182"/>
              <a:gd name="connsiteX27" fmla="*/ 30957 w 1251068"/>
              <a:gd name="connsiteY27" fmla="*/ 67045 h 332182"/>
              <a:gd name="connsiteX28" fmla="*/ 0 w 1251068"/>
              <a:gd name="connsiteY28" fmla="*/ 81332 h 332182"/>
              <a:gd name="connsiteX0" fmla="*/ 1116807 w 1251068"/>
              <a:gd name="connsiteY0" fmla="*/ 321839 h 332182"/>
              <a:gd name="connsiteX1" fmla="*/ 1166813 w 1251068"/>
              <a:gd name="connsiteY1" fmla="*/ 331364 h 332182"/>
              <a:gd name="connsiteX2" fmla="*/ 1219200 w 1251068"/>
              <a:gd name="connsiteY2" fmla="*/ 328982 h 332182"/>
              <a:gd name="connsiteX3" fmla="*/ 1245394 w 1251068"/>
              <a:gd name="connsiteY3" fmla="*/ 307551 h 332182"/>
              <a:gd name="connsiteX4" fmla="*/ 1247775 w 1251068"/>
              <a:gd name="connsiteY4" fmla="*/ 274214 h 332182"/>
              <a:gd name="connsiteX5" fmla="*/ 1207294 w 1251068"/>
              <a:gd name="connsiteY5" fmla="*/ 243257 h 332182"/>
              <a:gd name="connsiteX6" fmla="*/ 1143000 w 1251068"/>
              <a:gd name="connsiteY6" fmla="*/ 236114 h 332182"/>
              <a:gd name="connsiteX7" fmla="*/ 1092994 w 1251068"/>
              <a:gd name="connsiteY7" fmla="*/ 224207 h 332182"/>
              <a:gd name="connsiteX8" fmla="*/ 1047750 w 1251068"/>
              <a:gd name="connsiteY8" fmla="*/ 186107 h 332182"/>
              <a:gd name="connsiteX9" fmla="*/ 1014413 w 1251068"/>
              <a:gd name="connsiteY9" fmla="*/ 131339 h 332182"/>
              <a:gd name="connsiteX10" fmla="*/ 992982 w 1251068"/>
              <a:gd name="connsiteY10" fmla="*/ 74189 h 332182"/>
              <a:gd name="connsiteX11" fmla="*/ 957263 w 1251068"/>
              <a:gd name="connsiteY11" fmla="*/ 43232 h 332182"/>
              <a:gd name="connsiteX12" fmla="*/ 919163 w 1251068"/>
              <a:gd name="connsiteY12" fmla="*/ 43232 h 332182"/>
              <a:gd name="connsiteX13" fmla="*/ 857250 w 1251068"/>
              <a:gd name="connsiteY13" fmla="*/ 45614 h 332182"/>
              <a:gd name="connsiteX14" fmla="*/ 816769 w 1251068"/>
              <a:gd name="connsiteY14" fmla="*/ 69426 h 332182"/>
              <a:gd name="connsiteX15" fmla="*/ 745332 w 1251068"/>
              <a:gd name="connsiteY15" fmla="*/ 98001 h 332182"/>
              <a:gd name="connsiteX16" fmla="*/ 685800 w 1251068"/>
              <a:gd name="connsiteY16" fmla="*/ 86095 h 332182"/>
              <a:gd name="connsiteX17" fmla="*/ 628650 w 1251068"/>
              <a:gd name="connsiteY17" fmla="*/ 57520 h 332182"/>
              <a:gd name="connsiteX18" fmla="*/ 583407 w 1251068"/>
              <a:gd name="connsiteY18" fmla="*/ 19420 h 332182"/>
              <a:gd name="connsiteX19" fmla="*/ 535782 w 1251068"/>
              <a:gd name="connsiteY19" fmla="*/ 370 h 332182"/>
              <a:gd name="connsiteX20" fmla="*/ 466725 w 1251068"/>
              <a:gd name="connsiteY20" fmla="*/ 9895 h 332182"/>
              <a:gd name="connsiteX21" fmla="*/ 400050 w 1251068"/>
              <a:gd name="connsiteY21" fmla="*/ 45614 h 332182"/>
              <a:gd name="connsiteX22" fmla="*/ 359569 w 1251068"/>
              <a:gd name="connsiteY22" fmla="*/ 100382 h 332182"/>
              <a:gd name="connsiteX23" fmla="*/ 302419 w 1251068"/>
              <a:gd name="connsiteY23" fmla="*/ 128957 h 332182"/>
              <a:gd name="connsiteX24" fmla="*/ 230982 w 1251068"/>
              <a:gd name="connsiteY24" fmla="*/ 114670 h 332182"/>
              <a:gd name="connsiteX25" fmla="*/ 152400 w 1251068"/>
              <a:gd name="connsiteY25" fmla="*/ 81332 h 332182"/>
              <a:gd name="connsiteX26" fmla="*/ 88107 w 1251068"/>
              <a:gd name="connsiteY26" fmla="*/ 62282 h 332182"/>
              <a:gd name="connsiteX27" fmla="*/ 30957 w 1251068"/>
              <a:gd name="connsiteY27" fmla="*/ 67045 h 332182"/>
              <a:gd name="connsiteX28" fmla="*/ 0 w 1251068"/>
              <a:gd name="connsiteY28" fmla="*/ 81332 h 332182"/>
              <a:gd name="connsiteX0" fmla="*/ 1116807 w 1251068"/>
              <a:gd name="connsiteY0" fmla="*/ 321894 h 332237"/>
              <a:gd name="connsiteX1" fmla="*/ 1166813 w 1251068"/>
              <a:gd name="connsiteY1" fmla="*/ 331419 h 332237"/>
              <a:gd name="connsiteX2" fmla="*/ 1219200 w 1251068"/>
              <a:gd name="connsiteY2" fmla="*/ 329037 h 332237"/>
              <a:gd name="connsiteX3" fmla="*/ 1245394 w 1251068"/>
              <a:gd name="connsiteY3" fmla="*/ 307606 h 332237"/>
              <a:gd name="connsiteX4" fmla="*/ 1247775 w 1251068"/>
              <a:gd name="connsiteY4" fmla="*/ 274269 h 332237"/>
              <a:gd name="connsiteX5" fmla="*/ 1207294 w 1251068"/>
              <a:gd name="connsiteY5" fmla="*/ 243312 h 332237"/>
              <a:gd name="connsiteX6" fmla="*/ 1143000 w 1251068"/>
              <a:gd name="connsiteY6" fmla="*/ 236169 h 332237"/>
              <a:gd name="connsiteX7" fmla="*/ 1092994 w 1251068"/>
              <a:gd name="connsiteY7" fmla="*/ 224262 h 332237"/>
              <a:gd name="connsiteX8" fmla="*/ 1047750 w 1251068"/>
              <a:gd name="connsiteY8" fmla="*/ 186162 h 332237"/>
              <a:gd name="connsiteX9" fmla="*/ 1014413 w 1251068"/>
              <a:gd name="connsiteY9" fmla="*/ 131394 h 332237"/>
              <a:gd name="connsiteX10" fmla="*/ 992982 w 1251068"/>
              <a:gd name="connsiteY10" fmla="*/ 74244 h 332237"/>
              <a:gd name="connsiteX11" fmla="*/ 957263 w 1251068"/>
              <a:gd name="connsiteY11" fmla="*/ 43287 h 332237"/>
              <a:gd name="connsiteX12" fmla="*/ 919163 w 1251068"/>
              <a:gd name="connsiteY12" fmla="*/ 43287 h 332237"/>
              <a:gd name="connsiteX13" fmla="*/ 857250 w 1251068"/>
              <a:gd name="connsiteY13" fmla="*/ 45669 h 332237"/>
              <a:gd name="connsiteX14" fmla="*/ 816769 w 1251068"/>
              <a:gd name="connsiteY14" fmla="*/ 69481 h 332237"/>
              <a:gd name="connsiteX15" fmla="*/ 745332 w 1251068"/>
              <a:gd name="connsiteY15" fmla="*/ 98056 h 332237"/>
              <a:gd name="connsiteX16" fmla="*/ 685800 w 1251068"/>
              <a:gd name="connsiteY16" fmla="*/ 86150 h 332237"/>
              <a:gd name="connsiteX17" fmla="*/ 628650 w 1251068"/>
              <a:gd name="connsiteY17" fmla="*/ 57575 h 332237"/>
              <a:gd name="connsiteX18" fmla="*/ 583407 w 1251068"/>
              <a:gd name="connsiteY18" fmla="*/ 19475 h 332237"/>
              <a:gd name="connsiteX19" fmla="*/ 535782 w 1251068"/>
              <a:gd name="connsiteY19" fmla="*/ 425 h 332237"/>
              <a:gd name="connsiteX20" fmla="*/ 466725 w 1251068"/>
              <a:gd name="connsiteY20" fmla="*/ 9950 h 332237"/>
              <a:gd name="connsiteX21" fmla="*/ 419100 w 1251068"/>
              <a:gd name="connsiteY21" fmla="*/ 50431 h 332237"/>
              <a:gd name="connsiteX22" fmla="*/ 359569 w 1251068"/>
              <a:gd name="connsiteY22" fmla="*/ 100437 h 332237"/>
              <a:gd name="connsiteX23" fmla="*/ 302419 w 1251068"/>
              <a:gd name="connsiteY23" fmla="*/ 129012 h 332237"/>
              <a:gd name="connsiteX24" fmla="*/ 230982 w 1251068"/>
              <a:gd name="connsiteY24" fmla="*/ 114725 h 332237"/>
              <a:gd name="connsiteX25" fmla="*/ 152400 w 1251068"/>
              <a:gd name="connsiteY25" fmla="*/ 81387 h 332237"/>
              <a:gd name="connsiteX26" fmla="*/ 88107 w 1251068"/>
              <a:gd name="connsiteY26" fmla="*/ 62337 h 332237"/>
              <a:gd name="connsiteX27" fmla="*/ 30957 w 1251068"/>
              <a:gd name="connsiteY27" fmla="*/ 67100 h 332237"/>
              <a:gd name="connsiteX28" fmla="*/ 0 w 1251068"/>
              <a:gd name="connsiteY28" fmla="*/ 81387 h 332237"/>
              <a:gd name="connsiteX0" fmla="*/ 1116807 w 1251068"/>
              <a:gd name="connsiteY0" fmla="*/ 321894 h 332237"/>
              <a:gd name="connsiteX1" fmla="*/ 1166813 w 1251068"/>
              <a:gd name="connsiteY1" fmla="*/ 331419 h 332237"/>
              <a:gd name="connsiteX2" fmla="*/ 1219200 w 1251068"/>
              <a:gd name="connsiteY2" fmla="*/ 329037 h 332237"/>
              <a:gd name="connsiteX3" fmla="*/ 1245394 w 1251068"/>
              <a:gd name="connsiteY3" fmla="*/ 307606 h 332237"/>
              <a:gd name="connsiteX4" fmla="*/ 1247775 w 1251068"/>
              <a:gd name="connsiteY4" fmla="*/ 274269 h 332237"/>
              <a:gd name="connsiteX5" fmla="*/ 1207294 w 1251068"/>
              <a:gd name="connsiteY5" fmla="*/ 243312 h 332237"/>
              <a:gd name="connsiteX6" fmla="*/ 1143000 w 1251068"/>
              <a:gd name="connsiteY6" fmla="*/ 236169 h 332237"/>
              <a:gd name="connsiteX7" fmla="*/ 1092994 w 1251068"/>
              <a:gd name="connsiteY7" fmla="*/ 224262 h 332237"/>
              <a:gd name="connsiteX8" fmla="*/ 1047750 w 1251068"/>
              <a:gd name="connsiteY8" fmla="*/ 186162 h 332237"/>
              <a:gd name="connsiteX9" fmla="*/ 1014413 w 1251068"/>
              <a:gd name="connsiteY9" fmla="*/ 131394 h 332237"/>
              <a:gd name="connsiteX10" fmla="*/ 992982 w 1251068"/>
              <a:gd name="connsiteY10" fmla="*/ 74244 h 332237"/>
              <a:gd name="connsiteX11" fmla="*/ 957263 w 1251068"/>
              <a:gd name="connsiteY11" fmla="*/ 43287 h 332237"/>
              <a:gd name="connsiteX12" fmla="*/ 919163 w 1251068"/>
              <a:gd name="connsiteY12" fmla="*/ 43287 h 332237"/>
              <a:gd name="connsiteX13" fmla="*/ 857250 w 1251068"/>
              <a:gd name="connsiteY13" fmla="*/ 45669 h 332237"/>
              <a:gd name="connsiteX14" fmla="*/ 816769 w 1251068"/>
              <a:gd name="connsiteY14" fmla="*/ 69481 h 332237"/>
              <a:gd name="connsiteX15" fmla="*/ 745332 w 1251068"/>
              <a:gd name="connsiteY15" fmla="*/ 98056 h 332237"/>
              <a:gd name="connsiteX16" fmla="*/ 685800 w 1251068"/>
              <a:gd name="connsiteY16" fmla="*/ 86150 h 332237"/>
              <a:gd name="connsiteX17" fmla="*/ 628650 w 1251068"/>
              <a:gd name="connsiteY17" fmla="*/ 57575 h 332237"/>
              <a:gd name="connsiteX18" fmla="*/ 583407 w 1251068"/>
              <a:gd name="connsiteY18" fmla="*/ 19475 h 332237"/>
              <a:gd name="connsiteX19" fmla="*/ 535782 w 1251068"/>
              <a:gd name="connsiteY19" fmla="*/ 425 h 332237"/>
              <a:gd name="connsiteX20" fmla="*/ 466725 w 1251068"/>
              <a:gd name="connsiteY20" fmla="*/ 9950 h 332237"/>
              <a:gd name="connsiteX21" fmla="*/ 419100 w 1251068"/>
              <a:gd name="connsiteY21" fmla="*/ 50431 h 332237"/>
              <a:gd name="connsiteX22" fmla="*/ 371475 w 1251068"/>
              <a:gd name="connsiteY22" fmla="*/ 102818 h 332237"/>
              <a:gd name="connsiteX23" fmla="*/ 302419 w 1251068"/>
              <a:gd name="connsiteY23" fmla="*/ 129012 h 332237"/>
              <a:gd name="connsiteX24" fmla="*/ 230982 w 1251068"/>
              <a:gd name="connsiteY24" fmla="*/ 114725 h 332237"/>
              <a:gd name="connsiteX25" fmla="*/ 152400 w 1251068"/>
              <a:gd name="connsiteY25" fmla="*/ 81387 h 332237"/>
              <a:gd name="connsiteX26" fmla="*/ 88107 w 1251068"/>
              <a:gd name="connsiteY26" fmla="*/ 62337 h 332237"/>
              <a:gd name="connsiteX27" fmla="*/ 30957 w 1251068"/>
              <a:gd name="connsiteY27" fmla="*/ 67100 h 332237"/>
              <a:gd name="connsiteX28" fmla="*/ 0 w 1251068"/>
              <a:gd name="connsiteY28" fmla="*/ 81387 h 332237"/>
              <a:gd name="connsiteX0" fmla="*/ 1116807 w 1251068"/>
              <a:gd name="connsiteY0" fmla="*/ 319760 h 330103"/>
              <a:gd name="connsiteX1" fmla="*/ 1166813 w 1251068"/>
              <a:gd name="connsiteY1" fmla="*/ 329285 h 330103"/>
              <a:gd name="connsiteX2" fmla="*/ 1219200 w 1251068"/>
              <a:gd name="connsiteY2" fmla="*/ 326903 h 330103"/>
              <a:gd name="connsiteX3" fmla="*/ 1245394 w 1251068"/>
              <a:gd name="connsiteY3" fmla="*/ 305472 h 330103"/>
              <a:gd name="connsiteX4" fmla="*/ 1247775 w 1251068"/>
              <a:gd name="connsiteY4" fmla="*/ 272135 h 330103"/>
              <a:gd name="connsiteX5" fmla="*/ 1207294 w 1251068"/>
              <a:gd name="connsiteY5" fmla="*/ 241178 h 330103"/>
              <a:gd name="connsiteX6" fmla="*/ 1143000 w 1251068"/>
              <a:gd name="connsiteY6" fmla="*/ 234035 h 330103"/>
              <a:gd name="connsiteX7" fmla="*/ 1092994 w 1251068"/>
              <a:gd name="connsiteY7" fmla="*/ 222128 h 330103"/>
              <a:gd name="connsiteX8" fmla="*/ 1047750 w 1251068"/>
              <a:gd name="connsiteY8" fmla="*/ 184028 h 330103"/>
              <a:gd name="connsiteX9" fmla="*/ 1014413 w 1251068"/>
              <a:gd name="connsiteY9" fmla="*/ 129260 h 330103"/>
              <a:gd name="connsiteX10" fmla="*/ 992982 w 1251068"/>
              <a:gd name="connsiteY10" fmla="*/ 72110 h 330103"/>
              <a:gd name="connsiteX11" fmla="*/ 957263 w 1251068"/>
              <a:gd name="connsiteY11" fmla="*/ 41153 h 330103"/>
              <a:gd name="connsiteX12" fmla="*/ 919163 w 1251068"/>
              <a:gd name="connsiteY12" fmla="*/ 41153 h 330103"/>
              <a:gd name="connsiteX13" fmla="*/ 857250 w 1251068"/>
              <a:gd name="connsiteY13" fmla="*/ 43535 h 330103"/>
              <a:gd name="connsiteX14" fmla="*/ 816769 w 1251068"/>
              <a:gd name="connsiteY14" fmla="*/ 67347 h 330103"/>
              <a:gd name="connsiteX15" fmla="*/ 745332 w 1251068"/>
              <a:gd name="connsiteY15" fmla="*/ 95922 h 330103"/>
              <a:gd name="connsiteX16" fmla="*/ 685800 w 1251068"/>
              <a:gd name="connsiteY16" fmla="*/ 84016 h 330103"/>
              <a:gd name="connsiteX17" fmla="*/ 628650 w 1251068"/>
              <a:gd name="connsiteY17" fmla="*/ 55441 h 330103"/>
              <a:gd name="connsiteX18" fmla="*/ 583407 w 1251068"/>
              <a:gd name="connsiteY18" fmla="*/ 17341 h 330103"/>
              <a:gd name="connsiteX19" fmla="*/ 526257 w 1251068"/>
              <a:gd name="connsiteY19" fmla="*/ 672 h 330103"/>
              <a:gd name="connsiteX20" fmla="*/ 466725 w 1251068"/>
              <a:gd name="connsiteY20" fmla="*/ 7816 h 330103"/>
              <a:gd name="connsiteX21" fmla="*/ 419100 w 1251068"/>
              <a:gd name="connsiteY21" fmla="*/ 48297 h 330103"/>
              <a:gd name="connsiteX22" fmla="*/ 371475 w 1251068"/>
              <a:gd name="connsiteY22" fmla="*/ 100684 h 330103"/>
              <a:gd name="connsiteX23" fmla="*/ 302419 w 1251068"/>
              <a:gd name="connsiteY23" fmla="*/ 126878 h 330103"/>
              <a:gd name="connsiteX24" fmla="*/ 230982 w 1251068"/>
              <a:gd name="connsiteY24" fmla="*/ 112591 h 330103"/>
              <a:gd name="connsiteX25" fmla="*/ 152400 w 1251068"/>
              <a:gd name="connsiteY25" fmla="*/ 79253 h 330103"/>
              <a:gd name="connsiteX26" fmla="*/ 88107 w 1251068"/>
              <a:gd name="connsiteY26" fmla="*/ 60203 h 330103"/>
              <a:gd name="connsiteX27" fmla="*/ 30957 w 1251068"/>
              <a:gd name="connsiteY27" fmla="*/ 64966 h 330103"/>
              <a:gd name="connsiteX28" fmla="*/ 0 w 1251068"/>
              <a:gd name="connsiteY28" fmla="*/ 79253 h 330103"/>
              <a:gd name="connsiteX0" fmla="*/ 1116807 w 1251068"/>
              <a:gd name="connsiteY0" fmla="*/ 319930 h 330273"/>
              <a:gd name="connsiteX1" fmla="*/ 1166813 w 1251068"/>
              <a:gd name="connsiteY1" fmla="*/ 329455 h 330273"/>
              <a:gd name="connsiteX2" fmla="*/ 1219200 w 1251068"/>
              <a:gd name="connsiteY2" fmla="*/ 327073 h 330273"/>
              <a:gd name="connsiteX3" fmla="*/ 1245394 w 1251068"/>
              <a:gd name="connsiteY3" fmla="*/ 305642 h 330273"/>
              <a:gd name="connsiteX4" fmla="*/ 1247775 w 1251068"/>
              <a:gd name="connsiteY4" fmla="*/ 272305 h 330273"/>
              <a:gd name="connsiteX5" fmla="*/ 1207294 w 1251068"/>
              <a:gd name="connsiteY5" fmla="*/ 241348 h 330273"/>
              <a:gd name="connsiteX6" fmla="*/ 1143000 w 1251068"/>
              <a:gd name="connsiteY6" fmla="*/ 234205 h 330273"/>
              <a:gd name="connsiteX7" fmla="*/ 1092994 w 1251068"/>
              <a:gd name="connsiteY7" fmla="*/ 222298 h 330273"/>
              <a:gd name="connsiteX8" fmla="*/ 1047750 w 1251068"/>
              <a:gd name="connsiteY8" fmla="*/ 184198 h 330273"/>
              <a:gd name="connsiteX9" fmla="*/ 1014413 w 1251068"/>
              <a:gd name="connsiteY9" fmla="*/ 129430 h 330273"/>
              <a:gd name="connsiteX10" fmla="*/ 992982 w 1251068"/>
              <a:gd name="connsiteY10" fmla="*/ 72280 h 330273"/>
              <a:gd name="connsiteX11" fmla="*/ 957263 w 1251068"/>
              <a:gd name="connsiteY11" fmla="*/ 41323 h 330273"/>
              <a:gd name="connsiteX12" fmla="*/ 919163 w 1251068"/>
              <a:gd name="connsiteY12" fmla="*/ 41323 h 330273"/>
              <a:gd name="connsiteX13" fmla="*/ 857250 w 1251068"/>
              <a:gd name="connsiteY13" fmla="*/ 43705 h 330273"/>
              <a:gd name="connsiteX14" fmla="*/ 816769 w 1251068"/>
              <a:gd name="connsiteY14" fmla="*/ 67517 h 330273"/>
              <a:gd name="connsiteX15" fmla="*/ 745332 w 1251068"/>
              <a:gd name="connsiteY15" fmla="*/ 96092 h 330273"/>
              <a:gd name="connsiteX16" fmla="*/ 685800 w 1251068"/>
              <a:gd name="connsiteY16" fmla="*/ 84186 h 330273"/>
              <a:gd name="connsiteX17" fmla="*/ 628650 w 1251068"/>
              <a:gd name="connsiteY17" fmla="*/ 55611 h 330273"/>
              <a:gd name="connsiteX18" fmla="*/ 583407 w 1251068"/>
              <a:gd name="connsiteY18" fmla="*/ 19892 h 330273"/>
              <a:gd name="connsiteX19" fmla="*/ 526257 w 1251068"/>
              <a:gd name="connsiteY19" fmla="*/ 842 h 330273"/>
              <a:gd name="connsiteX20" fmla="*/ 466725 w 1251068"/>
              <a:gd name="connsiteY20" fmla="*/ 7986 h 330273"/>
              <a:gd name="connsiteX21" fmla="*/ 419100 w 1251068"/>
              <a:gd name="connsiteY21" fmla="*/ 48467 h 330273"/>
              <a:gd name="connsiteX22" fmla="*/ 371475 w 1251068"/>
              <a:gd name="connsiteY22" fmla="*/ 100854 h 330273"/>
              <a:gd name="connsiteX23" fmla="*/ 302419 w 1251068"/>
              <a:gd name="connsiteY23" fmla="*/ 127048 h 330273"/>
              <a:gd name="connsiteX24" fmla="*/ 230982 w 1251068"/>
              <a:gd name="connsiteY24" fmla="*/ 112761 h 330273"/>
              <a:gd name="connsiteX25" fmla="*/ 152400 w 1251068"/>
              <a:gd name="connsiteY25" fmla="*/ 79423 h 330273"/>
              <a:gd name="connsiteX26" fmla="*/ 88107 w 1251068"/>
              <a:gd name="connsiteY26" fmla="*/ 60373 h 330273"/>
              <a:gd name="connsiteX27" fmla="*/ 30957 w 1251068"/>
              <a:gd name="connsiteY27" fmla="*/ 65136 h 330273"/>
              <a:gd name="connsiteX28" fmla="*/ 0 w 1251068"/>
              <a:gd name="connsiteY28" fmla="*/ 79423 h 330273"/>
              <a:gd name="connsiteX0" fmla="*/ 1116807 w 1251068"/>
              <a:gd name="connsiteY0" fmla="*/ 319930 h 330273"/>
              <a:gd name="connsiteX1" fmla="*/ 1166813 w 1251068"/>
              <a:gd name="connsiteY1" fmla="*/ 329455 h 330273"/>
              <a:gd name="connsiteX2" fmla="*/ 1219200 w 1251068"/>
              <a:gd name="connsiteY2" fmla="*/ 327073 h 330273"/>
              <a:gd name="connsiteX3" fmla="*/ 1245394 w 1251068"/>
              <a:gd name="connsiteY3" fmla="*/ 305642 h 330273"/>
              <a:gd name="connsiteX4" fmla="*/ 1247775 w 1251068"/>
              <a:gd name="connsiteY4" fmla="*/ 272305 h 330273"/>
              <a:gd name="connsiteX5" fmla="*/ 1207294 w 1251068"/>
              <a:gd name="connsiteY5" fmla="*/ 241348 h 330273"/>
              <a:gd name="connsiteX6" fmla="*/ 1143000 w 1251068"/>
              <a:gd name="connsiteY6" fmla="*/ 234205 h 330273"/>
              <a:gd name="connsiteX7" fmla="*/ 1092994 w 1251068"/>
              <a:gd name="connsiteY7" fmla="*/ 222298 h 330273"/>
              <a:gd name="connsiteX8" fmla="*/ 1047750 w 1251068"/>
              <a:gd name="connsiteY8" fmla="*/ 184198 h 330273"/>
              <a:gd name="connsiteX9" fmla="*/ 1014413 w 1251068"/>
              <a:gd name="connsiteY9" fmla="*/ 129430 h 330273"/>
              <a:gd name="connsiteX10" fmla="*/ 992982 w 1251068"/>
              <a:gd name="connsiteY10" fmla="*/ 72280 h 330273"/>
              <a:gd name="connsiteX11" fmla="*/ 957263 w 1251068"/>
              <a:gd name="connsiteY11" fmla="*/ 41323 h 330273"/>
              <a:gd name="connsiteX12" fmla="*/ 919163 w 1251068"/>
              <a:gd name="connsiteY12" fmla="*/ 41323 h 330273"/>
              <a:gd name="connsiteX13" fmla="*/ 857250 w 1251068"/>
              <a:gd name="connsiteY13" fmla="*/ 43705 h 330273"/>
              <a:gd name="connsiteX14" fmla="*/ 816769 w 1251068"/>
              <a:gd name="connsiteY14" fmla="*/ 67517 h 330273"/>
              <a:gd name="connsiteX15" fmla="*/ 745332 w 1251068"/>
              <a:gd name="connsiteY15" fmla="*/ 96092 h 330273"/>
              <a:gd name="connsiteX16" fmla="*/ 685800 w 1251068"/>
              <a:gd name="connsiteY16" fmla="*/ 88948 h 330273"/>
              <a:gd name="connsiteX17" fmla="*/ 628650 w 1251068"/>
              <a:gd name="connsiteY17" fmla="*/ 55611 h 330273"/>
              <a:gd name="connsiteX18" fmla="*/ 583407 w 1251068"/>
              <a:gd name="connsiteY18" fmla="*/ 19892 h 330273"/>
              <a:gd name="connsiteX19" fmla="*/ 526257 w 1251068"/>
              <a:gd name="connsiteY19" fmla="*/ 842 h 330273"/>
              <a:gd name="connsiteX20" fmla="*/ 466725 w 1251068"/>
              <a:gd name="connsiteY20" fmla="*/ 7986 h 330273"/>
              <a:gd name="connsiteX21" fmla="*/ 419100 w 1251068"/>
              <a:gd name="connsiteY21" fmla="*/ 48467 h 330273"/>
              <a:gd name="connsiteX22" fmla="*/ 371475 w 1251068"/>
              <a:gd name="connsiteY22" fmla="*/ 100854 h 330273"/>
              <a:gd name="connsiteX23" fmla="*/ 302419 w 1251068"/>
              <a:gd name="connsiteY23" fmla="*/ 127048 h 330273"/>
              <a:gd name="connsiteX24" fmla="*/ 230982 w 1251068"/>
              <a:gd name="connsiteY24" fmla="*/ 112761 h 330273"/>
              <a:gd name="connsiteX25" fmla="*/ 152400 w 1251068"/>
              <a:gd name="connsiteY25" fmla="*/ 79423 h 330273"/>
              <a:gd name="connsiteX26" fmla="*/ 88107 w 1251068"/>
              <a:gd name="connsiteY26" fmla="*/ 60373 h 330273"/>
              <a:gd name="connsiteX27" fmla="*/ 30957 w 1251068"/>
              <a:gd name="connsiteY27" fmla="*/ 65136 h 330273"/>
              <a:gd name="connsiteX28" fmla="*/ 0 w 1251068"/>
              <a:gd name="connsiteY28" fmla="*/ 79423 h 330273"/>
              <a:gd name="connsiteX0" fmla="*/ 1116807 w 1251068"/>
              <a:gd name="connsiteY0" fmla="*/ 319930 h 330273"/>
              <a:gd name="connsiteX1" fmla="*/ 1166813 w 1251068"/>
              <a:gd name="connsiteY1" fmla="*/ 329455 h 330273"/>
              <a:gd name="connsiteX2" fmla="*/ 1219200 w 1251068"/>
              <a:gd name="connsiteY2" fmla="*/ 327073 h 330273"/>
              <a:gd name="connsiteX3" fmla="*/ 1245394 w 1251068"/>
              <a:gd name="connsiteY3" fmla="*/ 305642 h 330273"/>
              <a:gd name="connsiteX4" fmla="*/ 1247775 w 1251068"/>
              <a:gd name="connsiteY4" fmla="*/ 272305 h 330273"/>
              <a:gd name="connsiteX5" fmla="*/ 1207294 w 1251068"/>
              <a:gd name="connsiteY5" fmla="*/ 241348 h 330273"/>
              <a:gd name="connsiteX6" fmla="*/ 1143000 w 1251068"/>
              <a:gd name="connsiteY6" fmla="*/ 234205 h 330273"/>
              <a:gd name="connsiteX7" fmla="*/ 1092994 w 1251068"/>
              <a:gd name="connsiteY7" fmla="*/ 222298 h 330273"/>
              <a:gd name="connsiteX8" fmla="*/ 1047750 w 1251068"/>
              <a:gd name="connsiteY8" fmla="*/ 184198 h 330273"/>
              <a:gd name="connsiteX9" fmla="*/ 1014413 w 1251068"/>
              <a:gd name="connsiteY9" fmla="*/ 129430 h 330273"/>
              <a:gd name="connsiteX10" fmla="*/ 992982 w 1251068"/>
              <a:gd name="connsiteY10" fmla="*/ 72280 h 330273"/>
              <a:gd name="connsiteX11" fmla="*/ 957263 w 1251068"/>
              <a:gd name="connsiteY11" fmla="*/ 41323 h 330273"/>
              <a:gd name="connsiteX12" fmla="*/ 914401 w 1251068"/>
              <a:gd name="connsiteY12" fmla="*/ 31798 h 330273"/>
              <a:gd name="connsiteX13" fmla="*/ 857250 w 1251068"/>
              <a:gd name="connsiteY13" fmla="*/ 43705 h 330273"/>
              <a:gd name="connsiteX14" fmla="*/ 816769 w 1251068"/>
              <a:gd name="connsiteY14" fmla="*/ 67517 h 330273"/>
              <a:gd name="connsiteX15" fmla="*/ 745332 w 1251068"/>
              <a:gd name="connsiteY15" fmla="*/ 96092 h 330273"/>
              <a:gd name="connsiteX16" fmla="*/ 685800 w 1251068"/>
              <a:gd name="connsiteY16" fmla="*/ 88948 h 330273"/>
              <a:gd name="connsiteX17" fmla="*/ 628650 w 1251068"/>
              <a:gd name="connsiteY17" fmla="*/ 55611 h 330273"/>
              <a:gd name="connsiteX18" fmla="*/ 583407 w 1251068"/>
              <a:gd name="connsiteY18" fmla="*/ 19892 h 330273"/>
              <a:gd name="connsiteX19" fmla="*/ 526257 w 1251068"/>
              <a:gd name="connsiteY19" fmla="*/ 842 h 330273"/>
              <a:gd name="connsiteX20" fmla="*/ 466725 w 1251068"/>
              <a:gd name="connsiteY20" fmla="*/ 7986 h 330273"/>
              <a:gd name="connsiteX21" fmla="*/ 419100 w 1251068"/>
              <a:gd name="connsiteY21" fmla="*/ 48467 h 330273"/>
              <a:gd name="connsiteX22" fmla="*/ 371475 w 1251068"/>
              <a:gd name="connsiteY22" fmla="*/ 100854 h 330273"/>
              <a:gd name="connsiteX23" fmla="*/ 302419 w 1251068"/>
              <a:gd name="connsiteY23" fmla="*/ 127048 h 330273"/>
              <a:gd name="connsiteX24" fmla="*/ 230982 w 1251068"/>
              <a:gd name="connsiteY24" fmla="*/ 112761 h 330273"/>
              <a:gd name="connsiteX25" fmla="*/ 152400 w 1251068"/>
              <a:gd name="connsiteY25" fmla="*/ 79423 h 330273"/>
              <a:gd name="connsiteX26" fmla="*/ 88107 w 1251068"/>
              <a:gd name="connsiteY26" fmla="*/ 60373 h 330273"/>
              <a:gd name="connsiteX27" fmla="*/ 30957 w 1251068"/>
              <a:gd name="connsiteY27" fmla="*/ 65136 h 330273"/>
              <a:gd name="connsiteX28" fmla="*/ 0 w 1251068"/>
              <a:gd name="connsiteY28" fmla="*/ 79423 h 3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51068" h="330273">
                <a:moveTo>
                  <a:pt x="1116807" y="319930"/>
                </a:moveTo>
                <a:cubicBezTo>
                  <a:pt x="1133277" y="324097"/>
                  <a:pt x="1149748" y="328265"/>
                  <a:pt x="1166813" y="329455"/>
                </a:cubicBezTo>
                <a:cubicBezTo>
                  <a:pt x="1183878" y="330645"/>
                  <a:pt x="1206103" y="331042"/>
                  <a:pt x="1219200" y="327073"/>
                </a:cubicBezTo>
                <a:cubicBezTo>
                  <a:pt x="1232297" y="323104"/>
                  <a:pt x="1240632" y="314770"/>
                  <a:pt x="1245394" y="305642"/>
                </a:cubicBezTo>
                <a:cubicBezTo>
                  <a:pt x="1250156" y="296514"/>
                  <a:pt x="1254125" y="283021"/>
                  <a:pt x="1247775" y="272305"/>
                </a:cubicBezTo>
                <a:cubicBezTo>
                  <a:pt x="1241425" y="261589"/>
                  <a:pt x="1224756" y="247698"/>
                  <a:pt x="1207294" y="241348"/>
                </a:cubicBezTo>
                <a:cubicBezTo>
                  <a:pt x="1189832" y="234998"/>
                  <a:pt x="1162050" y="237380"/>
                  <a:pt x="1143000" y="234205"/>
                </a:cubicBezTo>
                <a:cubicBezTo>
                  <a:pt x="1123950" y="231030"/>
                  <a:pt x="1108869" y="230632"/>
                  <a:pt x="1092994" y="222298"/>
                </a:cubicBezTo>
                <a:cubicBezTo>
                  <a:pt x="1077119" y="213964"/>
                  <a:pt x="1060847" y="199676"/>
                  <a:pt x="1047750" y="184198"/>
                </a:cubicBezTo>
                <a:cubicBezTo>
                  <a:pt x="1034653" y="168720"/>
                  <a:pt x="1023541" y="148083"/>
                  <a:pt x="1014413" y="129430"/>
                </a:cubicBezTo>
                <a:cubicBezTo>
                  <a:pt x="1005285" y="110777"/>
                  <a:pt x="1002507" y="86964"/>
                  <a:pt x="992982" y="72280"/>
                </a:cubicBezTo>
                <a:cubicBezTo>
                  <a:pt x="983457" y="57596"/>
                  <a:pt x="970360" y="48070"/>
                  <a:pt x="957263" y="41323"/>
                </a:cubicBezTo>
                <a:cubicBezTo>
                  <a:pt x="944166" y="34576"/>
                  <a:pt x="931070" y="31401"/>
                  <a:pt x="914401" y="31798"/>
                </a:cubicBezTo>
                <a:cubicBezTo>
                  <a:pt x="897732" y="32195"/>
                  <a:pt x="873522" y="37752"/>
                  <a:pt x="857250" y="43705"/>
                </a:cubicBezTo>
                <a:cubicBezTo>
                  <a:pt x="840978" y="49658"/>
                  <a:pt x="835422" y="58786"/>
                  <a:pt x="816769" y="67517"/>
                </a:cubicBezTo>
                <a:cubicBezTo>
                  <a:pt x="798116" y="76248"/>
                  <a:pt x="767160" y="92520"/>
                  <a:pt x="745332" y="96092"/>
                </a:cubicBezTo>
                <a:cubicBezTo>
                  <a:pt x="723504" y="99664"/>
                  <a:pt x="705247" y="95695"/>
                  <a:pt x="685800" y="88948"/>
                </a:cubicBezTo>
                <a:cubicBezTo>
                  <a:pt x="666353" y="82201"/>
                  <a:pt x="645716" y="67120"/>
                  <a:pt x="628650" y="55611"/>
                </a:cubicBezTo>
                <a:cubicBezTo>
                  <a:pt x="611584" y="44102"/>
                  <a:pt x="600472" y="29020"/>
                  <a:pt x="583407" y="19892"/>
                </a:cubicBezTo>
                <a:cubicBezTo>
                  <a:pt x="566342" y="10764"/>
                  <a:pt x="545704" y="2826"/>
                  <a:pt x="526257" y="842"/>
                </a:cubicBezTo>
                <a:cubicBezTo>
                  <a:pt x="506810" y="-1142"/>
                  <a:pt x="484584" y="49"/>
                  <a:pt x="466725" y="7986"/>
                </a:cubicBezTo>
                <a:cubicBezTo>
                  <a:pt x="448866" y="15923"/>
                  <a:pt x="434975" y="32989"/>
                  <a:pt x="419100" y="48467"/>
                </a:cubicBezTo>
                <a:cubicBezTo>
                  <a:pt x="403225" y="63945"/>
                  <a:pt x="390922" y="87757"/>
                  <a:pt x="371475" y="100854"/>
                </a:cubicBezTo>
                <a:cubicBezTo>
                  <a:pt x="352028" y="113951"/>
                  <a:pt x="325835" y="125064"/>
                  <a:pt x="302419" y="127048"/>
                </a:cubicBezTo>
                <a:cubicBezTo>
                  <a:pt x="279004" y="129033"/>
                  <a:pt x="255985" y="120699"/>
                  <a:pt x="230982" y="112761"/>
                </a:cubicBezTo>
                <a:cubicBezTo>
                  <a:pt x="205979" y="104823"/>
                  <a:pt x="176212" y="88154"/>
                  <a:pt x="152400" y="79423"/>
                </a:cubicBezTo>
                <a:cubicBezTo>
                  <a:pt x="128588" y="70692"/>
                  <a:pt x="108348" y="62754"/>
                  <a:pt x="88107" y="60373"/>
                </a:cubicBezTo>
                <a:cubicBezTo>
                  <a:pt x="67867" y="57992"/>
                  <a:pt x="44451" y="62755"/>
                  <a:pt x="30957" y="65136"/>
                </a:cubicBezTo>
                <a:cubicBezTo>
                  <a:pt x="17463" y="67517"/>
                  <a:pt x="8731" y="73470"/>
                  <a:pt x="0" y="7942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36">
            <a:extLst>
              <a:ext uri="{FF2B5EF4-FFF2-40B4-BE49-F238E27FC236}">
                <a16:creationId xmlns:a16="http://schemas.microsoft.com/office/drawing/2014/main" id="{6737C77A-AE65-C31F-6B5B-83992F898ABA}"/>
              </a:ext>
            </a:extLst>
          </p:cNvPr>
          <p:cNvSpPr/>
          <p:nvPr/>
        </p:nvSpPr>
        <p:spPr>
          <a:xfrm>
            <a:off x="9370218" y="3083180"/>
            <a:ext cx="1150237" cy="276263"/>
          </a:xfrm>
          <a:custGeom>
            <a:avLst/>
            <a:gdLst>
              <a:gd name="connsiteX0" fmla="*/ 1054894 w 1140712"/>
              <a:gd name="connsiteY0" fmla="*/ 274530 h 278984"/>
              <a:gd name="connsiteX1" fmla="*/ 1104900 w 1140712"/>
              <a:gd name="connsiteY1" fmla="*/ 276911 h 278984"/>
              <a:gd name="connsiteX2" fmla="*/ 1131094 w 1140712"/>
              <a:gd name="connsiteY2" fmla="*/ 248336 h 278984"/>
              <a:gd name="connsiteX3" fmla="*/ 1140619 w 1140712"/>
              <a:gd name="connsiteY3" fmla="*/ 198330 h 278984"/>
              <a:gd name="connsiteX4" fmla="*/ 1126331 w 1140712"/>
              <a:gd name="connsiteY4" fmla="*/ 164992 h 278984"/>
              <a:gd name="connsiteX5" fmla="*/ 1088231 w 1140712"/>
              <a:gd name="connsiteY5" fmla="*/ 138798 h 278984"/>
              <a:gd name="connsiteX6" fmla="*/ 1038225 w 1140712"/>
              <a:gd name="connsiteY6" fmla="*/ 124511 h 278984"/>
              <a:gd name="connsiteX7" fmla="*/ 985837 w 1140712"/>
              <a:gd name="connsiteY7" fmla="*/ 129273 h 278984"/>
              <a:gd name="connsiteX8" fmla="*/ 923925 w 1140712"/>
              <a:gd name="connsiteY8" fmla="*/ 143561 h 278984"/>
              <a:gd name="connsiteX9" fmla="*/ 857250 w 1140712"/>
              <a:gd name="connsiteY9" fmla="*/ 148323 h 278984"/>
              <a:gd name="connsiteX10" fmla="*/ 800100 w 1140712"/>
              <a:gd name="connsiteY10" fmla="*/ 110223 h 278984"/>
              <a:gd name="connsiteX11" fmla="*/ 764381 w 1140712"/>
              <a:gd name="connsiteY11" fmla="*/ 64980 h 278984"/>
              <a:gd name="connsiteX12" fmla="*/ 721519 w 1140712"/>
              <a:gd name="connsiteY12" fmla="*/ 24498 h 278984"/>
              <a:gd name="connsiteX13" fmla="*/ 678656 w 1140712"/>
              <a:gd name="connsiteY13" fmla="*/ 686 h 278984"/>
              <a:gd name="connsiteX14" fmla="*/ 616744 w 1140712"/>
              <a:gd name="connsiteY14" fmla="*/ 10211 h 278984"/>
              <a:gd name="connsiteX15" fmla="*/ 550069 w 1140712"/>
              <a:gd name="connsiteY15" fmla="*/ 48311 h 278984"/>
              <a:gd name="connsiteX16" fmla="*/ 488156 w 1140712"/>
              <a:gd name="connsiteY16" fmla="*/ 91173 h 278984"/>
              <a:gd name="connsiteX17" fmla="*/ 447675 w 1140712"/>
              <a:gd name="connsiteY17" fmla="*/ 112605 h 278984"/>
              <a:gd name="connsiteX18" fmla="*/ 371475 w 1140712"/>
              <a:gd name="connsiteY18" fmla="*/ 93555 h 278984"/>
              <a:gd name="connsiteX19" fmla="*/ 321469 w 1140712"/>
              <a:gd name="connsiteY19" fmla="*/ 57836 h 278984"/>
              <a:gd name="connsiteX20" fmla="*/ 266700 w 1140712"/>
              <a:gd name="connsiteY20" fmla="*/ 34023 h 278984"/>
              <a:gd name="connsiteX21" fmla="*/ 207169 w 1140712"/>
              <a:gd name="connsiteY21" fmla="*/ 43548 h 278984"/>
              <a:gd name="connsiteX22" fmla="*/ 157162 w 1140712"/>
              <a:gd name="connsiteY22" fmla="*/ 76886 h 278984"/>
              <a:gd name="connsiteX23" fmla="*/ 119062 w 1140712"/>
              <a:gd name="connsiteY23" fmla="*/ 122130 h 278984"/>
              <a:gd name="connsiteX24" fmla="*/ 66675 w 1140712"/>
              <a:gd name="connsiteY24" fmla="*/ 179280 h 278984"/>
              <a:gd name="connsiteX25" fmla="*/ 33337 w 1140712"/>
              <a:gd name="connsiteY25" fmla="*/ 191186 h 278984"/>
              <a:gd name="connsiteX26" fmla="*/ 0 w 1140712"/>
              <a:gd name="connsiteY26" fmla="*/ 188805 h 278984"/>
              <a:gd name="connsiteX0" fmla="*/ 1054894 w 1140712"/>
              <a:gd name="connsiteY0" fmla="*/ 274530 h 278984"/>
              <a:gd name="connsiteX1" fmla="*/ 1104900 w 1140712"/>
              <a:gd name="connsiteY1" fmla="*/ 276911 h 278984"/>
              <a:gd name="connsiteX2" fmla="*/ 1131094 w 1140712"/>
              <a:gd name="connsiteY2" fmla="*/ 248336 h 278984"/>
              <a:gd name="connsiteX3" fmla="*/ 1140619 w 1140712"/>
              <a:gd name="connsiteY3" fmla="*/ 198330 h 278984"/>
              <a:gd name="connsiteX4" fmla="*/ 1126331 w 1140712"/>
              <a:gd name="connsiteY4" fmla="*/ 164992 h 278984"/>
              <a:gd name="connsiteX5" fmla="*/ 1088231 w 1140712"/>
              <a:gd name="connsiteY5" fmla="*/ 138798 h 278984"/>
              <a:gd name="connsiteX6" fmla="*/ 1038225 w 1140712"/>
              <a:gd name="connsiteY6" fmla="*/ 124511 h 278984"/>
              <a:gd name="connsiteX7" fmla="*/ 985837 w 1140712"/>
              <a:gd name="connsiteY7" fmla="*/ 129273 h 278984"/>
              <a:gd name="connsiteX8" fmla="*/ 923925 w 1140712"/>
              <a:gd name="connsiteY8" fmla="*/ 143561 h 278984"/>
              <a:gd name="connsiteX9" fmla="*/ 857250 w 1140712"/>
              <a:gd name="connsiteY9" fmla="*/ 148323 h 278984"/>
              <a:gd name="connsiteX10" fmla="*/ 800100 w 1140712"/>
              <a:gd name="connsiteY10" fmla="*/ 110223 h 278984"/>
              <a:gd name="connsiteX11" fmla="*/ 764381 w 1140712"/>
              <a:gd name="connsiteY11" fmla="*/ 64980 h 278984"/>
              <a:gd name="connsiteX12" fmla="*/ 721519 w 1140712"/>
              <a:gd name="connsiteY12" fmla="*/ 24498 h 278984"/>
              <a:gd name="connsiteX13" fmla="*/ 678656 w 1140712"/>
              <a:gd name="connsiteY13" fmla="*/ 686 h 278984"/>
              <a:gd name="connsiteX14" fmla="*/ 616744 w 1140712"/>
              <a:gd name="connsiteY14" fmla="*/ 10211 h 278984"/>
              <a:gd name="connsiteX15" fmla="*/ 550069 w 1140712"/>
              <a:gd name="connsiteY15" fmla="*/ 48311 h 278984"/>
              <a:gd name="connsiteX16" fmla="*/ 488156 w 1140712"/>
              <a:gd name="connsiteY16" fmla="*/ 91173 h 278984"/>
              <a:gd name="connsiteX17" fmla="*/ 447675 w 1140712"/>
              <a:gd name="connsiteY17" fmla="*/ 112605 h 278984"/>
              <a:gd name="connsiteX18" fmla="*/ 371475 w 1140712"/>
              <a:gd name="connsiteY18" fmla="*/ 93555 h 278984"/>
              <a:gd name="connsiteX19" fmla="*/ 321469 w 1140712"/>
              <a:gd name="connsiteY19" fmla="*/ 57836 h 278984"/>
              <a:gd name="connsiteX20" fmla="*/ 266700 w 1140712"/>
              <a:gd name="connsiteY20" fmla="*/ 36405 h 278984"/>
              <a:gd name="connsiteX21" fmla="*/ 207169 w 1140712"/>
              <a:gd name="connsiteY21" fmla="*/ 43548 h 278984"/>
              <a:gd name="connsiteX22" fmla="*/ 157162 w 1140712"/>
              <a:gd name="connsiteY22" fmla="*/ 76886 h 278984"/>
              <a:gd name="connsiteX23" fmla="*/ 119062 w 1140712"/>
              <a:gd name="connsiteY23" fmla="*/ 122130 h 278984"/>
              <a:gd name="connsiteX24" fmla="*/ 66675 w 1140712"/>
              <a:gd name="connsiteY24" fmla="*/ 179280 h 278984"/>
              <a:gd name="connsiteX25" fmla="*/ 33337 w 1140712"/>
              <a:gd name="connsiteY25" fmla="*/ 191186 h 278984"/>
              <a:gd name="connsiteX26" fmla="*/ 0 w 1140712"/>
              <a:gd name="connsiteY26" fmla="*/ 188805 h 278984"/>
              <a:gd name="connsiteX0" fmla="*/ 1054894 w 1140712"/>
              <a:gd name="connsiteY0" fmla="*/ 274530 h 278984"/>
              <a:gd name="connsiteX1" fmla="*/ 1104900 w 1140712"/>
              <a:gd name="connsiteY1" fmla="*/ 276911 h 278984"/>
              <a:gd name="connsiteX2" fmla="*/ 1131094 w 1140712"/>
              <a:gd name="connsiteY2" fmla="*/ 248336 h 278984"/>
              <a:gd name="connsiteX3" fmla="*/ 1140619 w 1140712"/>
              <a:gd name="connsiteY3" fmla="*/ 198330 h 278984"/>
              <a:gd name="connsiteX4" fmla="*/ 1126331 w 1140712"/>
              <a:gd name="connsiteY4" fmla="*/ 164992 h 278984"/>
              <a:gd name="connsiteX5" fmla="*/ 1088231 w 1140712"/>
              <a:gd name="connsiteY5" fmla="*/ 138798 h 278984"/>
              <a:gd name="connsiteX6" fmla="*/ 1038225 w 1140712"/>
              <a:gd name="connsiteY6" fmla="*/ 124511 h 278984"/>
              <a:gd name="connsiteX7" fmla="*/ 985837 w 1140712"/>
              <a:gd name="connsiteY7" fmla="*/ 129273 h 278984"/>
              <a:gd name="connsiteX8" fmla="*/ 923925 w 1140712"/>
              <a:gd name="connsiteY8" fmla="*/ 143561 h 278984"/>
              <a:gd name="connsiteX9" fmla="*/ 857250 w 1140712"/>
              <a:gd name="connsiteY9" fmla="*/ 148323 h 278984"/>
              <a:gd name="connsiteX10" fmla="*/ 800100 w 1140712"/>
              <a:gd name="connsiteY10" fmla="*/ 110223 h 278984"/>
              <a:gd name="connsiteX11" fmla="*/ 764381 w 1140712"/>
              <a:gd name="connsiteY11" fmla="*/ 64980 h 278984"/>
              <a:gd name="connsiteX12" fmla="*/ 721519 w 1140712"/>
              <a:gd name="connsiteY12" fmla="*/ 24498 h 278984"/>
              <a:gd name="connsiteX13" fmla="*/ 678656 w 1140712"/>
              <a:gd name="connsiteY13" fmla="*/ 686 h 278984"/>
              <a:gd name="connsiteX14" fmla="*/ 616744 w 1140712"/>
              <a:gd name="connsiteY14" fmla="*/ 10211 h 278984"/>
              <a:gd name="connsiteX15" fmla="*/ 550069 w 1140712"/>
              <a:gd name="connsiteY15" fmla="*/ 48311 h 278984"/>
              <a:gd name="connsiteX16" fmla="*/ 488156 w 1140712"/>
              <a:gd name="connsiteY16" fmla="*/ 91173 h 278984"/>
              <a:gd name="connsiteX17" fmla="*/ 435768 w 1140712"/>
              <a:gd name="connsiteY17" fmla="*/ 112605 h 278984"/>
              <a:gd name="connsiteX18" fmla="*/ 371475 w 1140712"/>
              <a:gd name="connsiteY18" fmla="*/ 93555 h 278984"/>
              <a:gd name="connsiteX19" fmla="*/ 321469 w 1140712"/>
              <a:gd name="connsiteY19" fmla="*/ 57836 h 278984"/>
              <a:gd name="connsiteX20" fmla="*/ 266700 w 1140712"/>
              <a:gd name="connsiteY20" fmla="*/ 36405 h 278984"/>
              <a:gd name="connsiteX21" fmla="*/ 207169 w 1140712"/>
              <a:gd name="connsiteY21" fmla="*/ 43548 h 278984"/>
              <a:gd name="connsiteX22" fmla="*/ 157162 w 1140712"/>
              <a:gd name="connsiteY22" fmla="*/ 76886 h 278984"/>
              <a:gd name="connsiteX23" fmla="*/ 119062 w 1140712"/>
              <a:gd name="connsiteY23" fmla="*/ 122130 h 278984"/>
              <a:gd name="connsiteX24" fmla="*/ 66675 w 1140712"/>
              <a:gd name="connsiteY24" fmla="*/ 179280 h 278984"/>
              <a:gd name="connsiteX25" fmla="*/ 33337 w 1140712"/>
              <a:gd name="connsiteY25" fmla="*/ 191186 h 278984"/>
              <a:gd name="connsiteX26" fmla="*/ 0 w 1140712"/>
              <a:gd name="connsiteY26" fmla="*/ 188805 h 278984"/>
              <a:gd name="connsiteX0" fmla="*/ 1054894 w 1140712"/>
              <a:gd name="connsiteY0" fmla="*/ 274530 h 278984"/>
              <a:gd name="connsiteX1" fmla="*/ 1104900 w 1140712"/>
              <a:gd name="connsiteY1" fmla="*/ 276911 h 278984"/>
              <a:gd name="connsiteX2" fmla="*/ 1131094 w 1140712"/>
              <a:gd name="connsiteY2" fmla="*/ 248336 h 278984"/>
              <a:gd name="connsiteX3" fmla="*/ 1140619 w 1140712"/>
              <a:gd name="connsiteY3" fmla="*/ 198330 h 278984"/>
              <a:gd name="connsiteX4" fmla="*/ 1126331 w 1140712"/>
              <a:gd name="connsiteY4" fmla="*/ 164992 h 278984"/>
              <a:gd name="connsiteX5" fmla="*/ 1088231 w 1140712"/>
              <a:gd name="connsiteY5" fmla="*/ 138798 h 278984"/>
              <a:gd name="connsiteX6" fmla="*/ 1038225 w 1140712"/>
              <a:gd name="connsiteY6" fmla="*/ 124511 h 278984"/>
              <a:gd name="connsiteX7" fmla="*/ 985837 w 1140712"/>
              <a:gd name="connsiteY7" fmla="*/ 129273 h 278984"/>
              <a:gd name="connsiteX8" fmla="*/ 923925 w 1140712"/>
              <a:gd name="connsiteY8" fmla="*/ 143561 h 278984"/>
              <a:gd name="connsiteX9" fmla="*/ 857250 w 1140712"/>
              <a:gd name="connsiteY9" fmla="*/ 148323 h 278984"/>
              <a:gd name="connsiteX10" fmla="*/ 800100 w 1140712"/>
              <a:gd name="connsiteY10" fmla="*/ 110223 h 278984"/>
              <a:gd name="connsiteX11" fmla="*/ 764381 w 1140712"/>
              <a:gd name="connsiteY11" fmla="*/ 64980 h 278984"/>
              <a:gd name="connsiteX12" fmla="*/ 721519 w 1140712"/>
              <a:gd name="connsiteY12" fmla="*/ 24498 h 278984"/>
              <a:gd name="connsiteX13" fmla="*/ 678656 w 1140712"/>
              <a:gd name="connsiteY13" fmla="*/ 686 h 278984"/>
              <a:gd name="connsiteX14" fmla="*/ 616744 w 1140712"/>
              <a:gd name="connsiteY14" fmla="*/ 10211 h 278984"/>
              <a:gd name="connsiteX15" fmla="*/ 550069 w 1140712"/>
              <a:gd name="connsiteY15" fmla="*/ 48311 h 278984"/>
              <a:gd name="connsiteX16" fmla="*/ 500063 w 1140712"/>
              <a:gd name="connsiteY16" fmla="*/ 95936 h 278984"/>
              <a:gd name="connsiteX17" fmla="*/ 435768 w 1140712"/>
              <a:gd name="connsiteY17" fmla="*/ 112605 h 278984"/>
              <a:gd name="connsiteX18" fmla="*/ 371475 w 1140712"/>
              <a:gd name="connsiteY18" fmla="*/ 93555 h 278984"/>
              <a:gd name="connsiteX19" fmla="*/ 321469 w 1140712"/>
              <a:gd name="connsiteY19" fmla="*/ 57836 h 278984"/>
              <a:gd name="connsiteX20" fmla="*/ 266700 w 1140712"/>
              <a:gd name="connsiteY20" fmla="*/ 36405 h 278984"/>
              <a:gd name="connsiteX21" fmla="*/ 207169 w 1140712"/>
              <a:gd name="connsiteY21" fmla="*/ 43548 h 278984"/>
              <a:gd name="connsiteX22" fmla="*/ 157162 w 1140712"/>
              <a:gd name="connsiteY22" fmla="*/ 76886 h 278984"/>
              <a:gd name="connsiteX23" fmla="*/ 119062 w 1140712"/>
              <a:gd name="connsiteY23" fmla="*/ 122130 h 278984"/>
              <a:gd name="connsiteX24" fmla="*/ 66675 w 1140712"/>
              <a:gd name="connsiteY24" fmla="*/ 179280 h 278984"/>
              <a:gd name="connsiteX25" fmla="*/ 33337 w 1140712"/>
              <a:gd name="connsiteY25" fmla="*/ 191186 h 278984"/>
              <a:gd name="connsiteX26" fmla="*/ 0 w 1140712"/>
              <a:gd name="connsiteY26" fmla="*/ 188805 h 278984"/>
              <a:gd name="connsiteX0" fmla="*/ 1054894 w 1140712"/>
              <a:gd name="connsiteY0" fmla="*/ 274383 h 278837"/>
              <a:gd name="connsiteX1" fmla="*/ 1104900 w 1140712"/>
              <a:gd name="connsiteY1" fmla="*/ 276764 h 278837"/>
              <a:gd name="connsiteX2" fmla="*/ 1131094 w 1140712"/>
              <a:gd name="connsiteY2" fmla="*/ 248189 h 278837"/>
              <a:gd name="connsiteX3" fmla="*/ 1140619 w 1140712"/>
              <a:gd name="connsiteY3" fmla="*/ 198183 h 278837"/>
              <a:gd name="connsiteX4" fmla="*/ 1126331 w 1140712"/>
              <a:gd name="connsiteY4" fmla="*/ 164845 h 278837"/>
              <a:gd name="connsiteX5" fmla="*/ 1088231 w 1140712"/>
              <a:gd name="connsiteY5" fmla="*/ 138651 h 278837"/>
              <a:gd name="connsiteX6" fmla="*/ 1038225 w 1140712"/>
              <a:gd name="connsiteY6" fmla="*/ 124364 h 278837"/>
              <a:gd name="connsiteX7" fmla="*/ 985837 w 1140712"/>
              <a:gd name="connsiteY7" fmla="*/ 129126 h 278837"/>
              <a:gd name="connsiteX8" fmla="*/ 923925 w 1140712"/>
              <a:gd name="connsiteY8" fmla="*/ 143414 h 278837"/>
              <a:gd name="connsiteX9" fmla="*/ 857250 w 1140712"/>
              <a:gd name="connsiteY9" fmla="*/ 148176 h 278837"/>
              <a:gd name="connsiteX10" fmla="*/ 800100 w 1140712"/>
              <a:gd name="connsiteY10" fmla="*/ 110076 h 278837"/>
              <a:gd name="connsiteX11" fmla="*/ 764381 w 1140712"/>
              <a:gd name="connsiteY11" fmla="*/ 64833 h 278837"/>
              <a:gd name="connsiteX12" fmla="*/ 726282 w 1140712"/>
              <a:gd name="connsiteY12" fmla="*/ 21970 h 278837"/>
              <a:gd name="connsiteX13" fmla="*/ 678656 w 1140712"/>
              <a:gd name="connsiteY13" fmla="*/ 539 h 278837"/>
              <a:gd name="connsiteX14" fmla="*/ 616744 w 1140712"/>
              <a:gd name="connsiteY14" fmla="*/ 10064 h 278837"/>
              <a:gd name="connsiteX15" fmla="*/ 550069 w 1140712"/>
              <a:gd name="connsiteY15" fmla="*/ 48164 h 278837"/>
              <a:gd name="connsiteX16" fmla="*/ 500063 w 1140712"/>
              <a:gd name="connsiteY16" fmla="*/ 95789 h 278837"/>
              <a:gd name="connsiteX17" fmla="*/ 435768 w 1140712"/>
              <a:gd name="connsiteY17" fmla="*/ 112458 h 278837"/>
              <a:gd name="connsiteX18" fmla="*/ 371475 w 1140712"/>
              <a:gd name="connsiteY18" fmla="*/ 93408 h 278837"/>
              <a:gd name="connsiteX19" fmla="*/ 321469 w 1140712"/>
              <a:gd name="connsiteY19" fmla="*/ 57689 h 278837"/>
              <a:gd name="connsiteX20" fmla="*/ 266700 w 1140712"/>
              <a:gd name="connsiteY20" fmla="*/ 36258 h 278837"/>
              <a:gd name="connsiteX21" fmla="*/ 207169 w 1140712"/>
              <a:gd name="connsiteY21" fmla="*/ 43401 h 278837"/>
              <a:gd name="connsiteX22" fmla="*/ 157162 w 1140712"/>
              <a:gd name="connsiteY22" fmla="*/ 76739 h 278837"/>
              <a:gd name="connsiteX23" fmla="*/ 119062 w 1140712"/>
              <a:gd name="connsiteY23" fmla="*/ 121983 h 278837"/>
              <a:gd name="connsiteX24" fmla="*/ 66675 w 1140712"/>
              <a:gd name="connsiteY24" fmla="*/ 179133 h 278837"/>
              <a:gd name="connsiteX25" fmla="*/ 33337 w 1140712"/>
              <a:gd name="connsiteY25" fmla="*/ 191039 h 278837"/>
              <a:gd name="connsiteX26" fmla="*/ 0 w 1140712"/>
              <a:gd name="connsiteY26" fmla="*/ 188658 h 278837"/>
              <a:gd name="connsiteX0" fmla="*/ 1054894 w 1140712"/>
              <a:gd name="connsiteY0" fmla="*/ 274383 h 278837"/>
              <a:gd name="connsiteX1" fmla="*/ 1104900 w 1140712"/>
              <a:gd name="connsiteY1" fmla="*/ 276764 h 278837"/>
              <a:gd name="connsiteX2" fmla="*/ 1131094 w 1140712"/>
              <a:gd name="connsiteY2" fmla="*/ 248189 h 278837"/>
              <a:gd name="connsiteX3" fmla="*/ 1140619 w 1140712"/>
              <a:gd name="connsiteY3" fmla="*/ 198183 h 278837"/>
              <a:gd name="connsiteX4" fmla="*/ 1126331 w 1140712"/>
              <a:gd name="connsiteY4" fmla="*/ 164845 h 278837"/>
              <a:gd name="connsiteX5" fmla="*/ 1088231 w 1140712"/>
              <a:gd name="connsiteY5" fmla="*/ 138651 h 278837"/>
              <a:gd name="connsiteX6" fmla="*/ 1038225 w 1140712"/>
              <a:gd name="connsiteY6" fmla="*/ 124364 h 278837"/>
              <a:gd name="connsiteX7" fmla="*/ 985837 w 1140712"/>
              <a:gd name="connsiteY7" fmla="*/ 129126 h 278837"/>
              <a:gd name="connsiteX8" fmla="*/ 923925 w 1140712"/>
              <a:gd name="connsiteY8" fmla="*/ 143414 h 278837"/>
              <a:gd name="connsiteX9" fmla="*/ 857250 w 1140712"/>
              <a:gd name="connsiteY9" fmla="*/ 148176 h 278837"/>
              <a:gd name="connsiteX10" fmla="*/ 800100 w 1140712"/>
              <a:gd name="connsiteY10" fmla="*/ 110076 h 278837"/>
              <a:gd name="connsiteX11" fmla="*/ 764381 w 1140712"/>
              <a:gd name="connsiteY11" fmla="*/ 64833 h 278837"/>
              <a:gd name="connsiteX12" fmla="*/ 726282 w 1140712"/>
              <a:gd name="connsiteY12" fmla="*/ 21970 h 278837"/>
              <a:gd name="connsiteX13" fmla="*/ 673893 w 1140712"/>
              <a:gd name="connsiteY13" fmla="*/ 539 h 278837"/>
              <a:gd name="connsiteX14" fmla="*/ 616744 w 1140712"/>
              <a:gd name="connsiteY14" fmla="*/ 10064 h 278837"/>
              <a:gd name="connsiteX15" fmla="*/ 550069 w 1140712"/>
              <a:gd name="connsiteY15" fmla="*/ 48164 h 278837"/>
              <a:gd name="connsiteX16" fmla="*/ 500063 w 1140712"/>
              <a:gd name="connsiteY16" fmla="*/ 95789 h 278837"/>
              <a:gd name="connsiteX17" fmla="*/ 435768 w 1140712"/>
              <a:gd name="connsiteY17" fmla="*/ 112458 h 278837"/>
              <a:gd name="connsiteX18" fmla="*/ 371475 w 1140712"/>
              <a:gd name="connsiteY18" fmla="*/ 93408 h 278837"/>
              <a:gd name="connsiteX19" fmla="*/ 321469 w 1140712"/>
              <a:gd name="connsiteY19" fmla="*/ 57689 h 278837"/>
              <a:gd name="connsiteX20" fmla="*/ 266700 w 1140712"/>
              <a:gd name="connsiteY20" fmla="*/ 36258 h 278837"/>
              <a:gd name="connsiteX21" fmla="*/ 207169 w 1140712"/>
              <a:gd name="connsiteY21" fmla="*/ 43401 h 278837"/>
              <a:gd name="connsiteX22" fmla="*/ 157162 w 1140712"/>
              <a:gd name="connsiteY22" fmla="*/ 76739 h 278837"/>
              <a:gd name="connsiteX23" fmla="*/ 119062 w 1140712"/>
              <a:gd name="connsiteY23" fmla="*/ 121983 h 278837"/>
              <a:gd name="connsiteX24" fmla="*/ 66675 w 1140712"/>
              <a:gd name="connsiteY24" fmla="*/ 179133 h 278837"/>
              <a:gd name="connsiteX25" fmla="*/ 33337 w 1140712"/>
              <a:gd name="connsiteY25" fmla="*/ 191039 h 278837"/>
              <a:gd name="connsiteX26" fmla="*/ 0 w 1140712"/>
              <a:gd name="connsiteY26" fmla="*/ 188658 h 278837"/>
              <a:gd name="connsiteX0" fmla="*/ 1054894 w 1140712"/>
              <a:gd name="connsiteY0" fmla="*/ 274383 h 278837"/>
              <a:gd name="connsiteX1" fmla="*/ 1104900 w 1140712"/>
              <a:gd name="connsiteY1" fmla="*/ 276764 h 278837"/>
              <a:gd name="connsiteX2" fmla="*/ 1131094 w 1140712"/>
              <a:gd name="connsiteY2" fmla="*/ 248189 h 278837"/>
              <a:gd name="connsiteX3" fmla="*/ 1140619 w 1140712"/>
              <a:gd name="connsiteY3" fmla="*/ 198183 h 278837"/>
              <a:gd name="connsiteX4" fmla="*/ 1126331 w 1140712"/>
              <a:gd name="connsiteY4" fmla="*/ 164845 h 278837"/>
              <a:gd name="connsiteX5" fmla="*/ 1088231 w 1140712"/>
              <a:gd name="connsiteY5" fmla="*/ 138651 h 278837"/>
              <a:gd name="connsiteX6" fmla="*/ 1038225 w 1140712"/>
              <a:gd name="connsiteY6" fmla="*/ 124364 h 278837"/>
              <a:gd name="connsiteX7" fmla="*/ 985837 w 1140712"/>
              <a:gd name="connsiteY7" fmla="*/ 129126 h 278837"/>
              <a:gd name="connsiteX8" fmla="*/ 923925 w 1140712"/>
              <a:gd name="connsiteY8" fmla="*/ 143414 h 278837"/>
              <a:gd name="connsiteX9" fmla="*/ 857250 w 1140712"/>
              <a:gd name="connsiteY9" fmla="*/ 148176 h 278837"/>
              <a:gd name="connsiteX10" fmla="*/ 800100 w 1140712"/>
              <a:gd name="connsiteY10" fmla="*/ 110076 h 278837"/>
              <a:gd name="connsiteX11" fmla="*/ 764381 w 1140712"/>
              <a:gd name="connsiteY11" fmla="*/ 64833 h 278837"/>
              <a:gd name="connsiteX12" fmla="*/ 726282 w 1140712"/>
              <a:gd name="connsiteY12" fmla="*/ 21970 h 278837"/>
              <a:gd name="connsiteX13" fmla="*/ 673893 w 1140712"/>
              <a:gd name="connsiteY13" fmla="*/ 539 h 278837"/>
              <a:gd name="connsiteX14" fmla="*/ 616744 w 1140712"/>
              <a:gd name="connsiteY14" fmla="*/ 10064 h 278837"/>
              <a:gd name="connsiteX15" fmla="*/ 554831 w 1140712"/>
              <a:gd name="connsiteY15" fmla="*/ 48164 h 278837"/>
              <a:gd name="connsiteX16" fmla="*/ 500063 w 1140712"/>
              <a:gd name="connsiteY16" fmla="*/ 95789 h 278837"/>
              <a:gd name="connsiteX17" fmla="*/ 435768 w 1140712"/>
              <a:gd name="connsiteY17" fmla="*/ 112458 h 278837"/>
              <a:gd name="connsiteX18" fmla="*/ 371475 w 1140712"/>
              <a:gd name="connsiteY18" fmla="*/ 93408 h 278837"/>
              <a:gd name="connsiteX19" fmla="*/ 321469 w 1140712"/>
              <a:gd name="connsiteY19" fmla="*/ 57689 h 278837"/>
              <a:gd name="connsiteX20" fmla="*/ 266700 w 1140712"/>
              <a:gd name="connsiteY20" fmla="*/ 36258 h 278837"/>
              <a:gd name="connsiteX21" fmla="*/ 207169 w 1140712"/>
              <a:gd name="connsiteY21" fmla="*/ 43401 h 278837"/>
              <a:gd name="connsiteX22" fmla="*/ 157162 w 1140712"/>
              <a:gd name="connsiteY22" fmla="*/ 76739 h 278837"/>
              <a:gd name="connsiteX23" fmla="*/ 119062 w 1140712"/>
              <a:gd name="connsiteY23" fmla="*/ 121983 h 278837"/>
              <a:gd name="connsiteX24" fmla="*/ 66675 w 1140712"/>
              <a:gd name="connsiteY24" fmla="*/ 179133 h 278837"/>
              <a:gd name="connsiteX25" fmla="*/ 33337 w 1140712"/>
              <a:gd name="connsiteY25" fmla="*/ 191039 h 278837"/>
              <a:gd name="connsiteX26" fmla="*/ 0 w 1140712"/>
              <a:gd name="connsiteY26" fmla="*/ 188658 h 278837"/>
              <a:gd name="connsiteX0" fmla="*/ 1054894 w 1140712"/>
              <a:gd name="connsiteY0" fmla="*/ 274383 h 278837"/>
              <a:gd name="connsiteX1" fmla="*/ 1104900 w 1140712"/>
              <a:gd name="connsiteY1" fmla="*/ 276764 h 278837"/>
              <a:gd name="connsiteX2" fmla="*/ 1131094 w 1140712"/>
              <a:gd name="connsiteY2" fmla="*/ 248189 h 278837"/>
              <a:gd name="connsiteX3" fmla="*/ 1140619 w 1140712"/>
              <a:gd name="connsiteY3" fmla="*/ 198183 h 278837"/>
              <a:gd name="connsiteX4" fmla="*/ 1126331 w 1140712"/>
              <a:gd name="connsiteY4" fmla="*/ 164845 h 278837"/>
              <a:gd name="connsiteX5" fmla="*/ 1088231 w 1140712"/>
              <a:gd name="connsiteY5" fmla="*/ 138651 h 278837"/>
              <a:gd name="connsiteX6" fmla="*/ 1038225 w 1140712"/>
              <a:gd name="connsiteY6" fmla="*/ 124364 h 278837"/>
              <a:gd name="connsiteX7" fmla="*/ 985837 w 1140712"/>
              <a:gd name="connsiteY7" fmla="*/ 129126 h 278837"/>
              <a:gd name="connsiteX8" fmla="*/ 923925 w 1140712"/>
              <a:gd name="connsiteY8" fmla="*/ 143414 h 278837"/>
              <a:gd name="connsiteX9" fmla="*/ 857250 w 1140712"/>
              <a:gd name="connsiteY9" fmla="*/ 143414 h 278837"/>
              <a:gd name="connsiteX10" fmla="*/ 800100 w 1140712"/>
              <a:gd name="connsiteY10" fmla="*/ 110076 h 278837"/>
              <a:gd name="connsiteX11" fmla="*/ 764381 w 1140712"/>
              <a:gd name="connsiteY11" fmla="*/ 64833 h 278837"/>
              <a:gd name="connsiteX12" fmla="*/ 726282 w 1140712"/>
              <a:gd name="connsiteY12" fmla="*/ 21970 h 278837"/>
              <a:gd name="connsiteX13" fmla="*/ 673893 w 1140712"/>
              <a:gd name="connsiteY13" fmla="*/ 539 h 278837"/>
              <a:gd name="connsiteX14" fmla="*/ 616744 w 1140712"/>
              <a:gd name="connsiteY14" fmla="*/ 10064 h 278837"/>
              <a:gd name="connsiteX15" fmla="*/ 554831 w 1140712"/>
              <a:gd name="connsiteY15" fmla="*/ 48164 h 278837"/>
              <a:gd name="connsiteX16" fmla="*/ 500063 w 1140712"/>
              <a:gd name="connsiteY16" fmla="*/ 95789 h 278837"/>
              <a:gd name="connsiteX17" fmla="*/ 435768 w 1140712"/>
              <a:gd name="connsiteY17" fmla="*/ 112458 h 278837"/>
              <a:gd name="connsiteX18" fmla="*/ 371475 w 1140712"/>
              <a:gd name="connsiteY18" fmla="*/ 93408 h 278837"/>
              <a:gd name="connsiteX19" fmla="*/ 321469 w 1140712"/>
              <a:gd name="connsiteY19" fmla="*/ 57689 h 278837"/>
              <a:gd name="connsiteX20" fmla="*/ 266700 w 1140712"/>
              <a:gd name="connsiteY20" fmla="*/ 36258 h 278837"/>
              <a:gd name="connsiteX21" fmla="*/ 207169 w 1140712"/>
              <a:gd name="connsiteY21" fmla="*/ 43401 h 278837"/>
              <a:gd name="connsiteX22" fmla="*/ 157162 w 1140712"/>
              <a:gd name="connsiteY22" fmla="*/ 76739 h 278837"/>
              <a:gd name="connsiteX23" fmla="*/ 119062 w 1140712"/>
              <a:gd name="connsiteY23" fmla="*/ 121983 h 278837"/>
              <a:gd name="connsiteX24" fmla="*/ 66675 w 1140712"/>
              <a:gd name="connsiteY24" fmla="*/ 179133 h 278837"/>
              <a:gd name="connsiteX25" fmla="*/ 33337 w 1140712"/>
              <a:gd name="connsiteY25" fmla="*/ 191039 h 278837"/>
              <a:gd name="connsiteX26" fmla="*/ 0 w 1140712"/>
              <a:gd name="connsiteY26" fmla="*/ 188658 h 278837"/>
              <a:gd name="connsiteX0" fmla="*/ 1054894 w 1140712"/>
              <a:gd name="connsiteY0" fmla="*/ 274383 h 278837"/>
              <a:gd name="connsiteX1" fmla="*/ 1104900 w 1140712"/>
              <a:gd name="connsiteY1" fmla="*/ 276764 h 278837"/>
              <a:gd name="connsiteX2" fmla="*/ 1131094 w 1140712"/>
              <a:gd name="connsiteY2" fmla="*/ 248189 h 278837"/>
              <a:gd name="connsiteX3" fmla="*/ 1140619 w 1140712"/>
              <a:gd name="connsiteY3" fmla="*/ 198183 h 278837"/>
              <a:gd name="connsiteX4" fmla="*/ 1126331 w 1140712"/>
              <a:gd name="connsiteY4" fmla="*/ 164845 h 278837"/>
              <a:gd name="connsiteX5" fmla="*/ 1092994 w 1140712"/>
              <a:gd name="connsiteY5" fmla="*/ 136270 h 278837"/>
              <a:gd name="connsiteX6" fmla="*/ 1038225 w 1140712"/>
              <a:gd name="connsiteY6" fmla="*/ 124364 h 278837"/>
              <a:gd name="connsiteX7" fmla="*/ 985837 w 1140712"/>
              <a:gd name="connsiteY7" fmla="*/ 129126 h 278837"/>
              <a:gd name="connsiteX8" fmla="*/ 923925 w 1140712"/>
              <a:gd name="connsiteY8" fmla="*/ 143414 h 278837"/>
              <a:gd name="connsiteX9" fmla="*/ 857250 w 1140712"/>
              <a:gd name="connsiteY9" fmla="*/ 143414 h 278837"/>
              <a:gd name="connsiteX10" fmla="*/ 800100 w 1140712"/>
              <a:gd name="connsiteY10" fmla="*/ 110076 h 278837"/>
              <a:gd name="connsiteX11" fmla="*/ 764381 w 1140712"/>
              <a:gd name="connsiteY11" fmla="*/ 64833 h 278837"/>
              <a:gd name="connsiteX12" fmla="*/ 726282 w 1140712"/>
              <a:gd name="connsiteY12" fmla="*/ 21970 h 278837"/>
              <a:gd name="connsiteX13" fmla="*/ 673893 w 1140712"/>
              <a:gd name="connsiteY13" fmla="*/ 539 h 278837"/>
              <a:gd name="connsiteX14" fmla="*/ 616744 w 1140712"/>
              <a:gd name="connsiteY14" fmla="*/ 10064 h 278837"/>
              <a:gd name="connsiteX15" fmla="*/ 554831 w 1140712"/>
              <a:gd name="connsiteY15" fmla="*/ 48164 h 278837"/>
              <a:gd name="connsiteX16" fmla="*/ 500063 w 1140712"/>
              <a:gd name="connsiteY16" fmla="*/ 95789 h 278837"/>
              <a:gd name="connsiteX17" fmla="*/ 435768 w 1140712"/>
              <a:gd name="connsiteY17" fmla="*/ 112458 h 278837"/>
              <a:gd name="connsiteX18" fmla="*/ 371475 w 1140712"/>
              <a:gd name="connsiteY18" fmla="*/ 93408 h 278837"/>
              <a:gd name="connsiteX19" fmla="*/ 321469 w 1140712"/>
              <a:gd name="connsiteY19" fmla="*/ 57689 h 278837"/>
              <a:gd name="connsiteX20" fmla="*/ 266700 w 1140712"/>
              <a:gd name="connsiteY20" fmla="*/ 36258 h 278837"/>
              <a:gd name="connsiteX21" fmla="*/ 207169 w 1140712"/>
              <a:gd name="connsiteY21" fmla="*/ 43401 h 278837"/>
              <a:gd name="connsiteX22" fmla="*/ 157162 w 1140712"/>
              <a:gd name="connsiteY22" fmla="*/ 76739 h 278837"/>
              <a:gd name="connsiteX23" fmla="*/ 119062 w 1140712"/>
              <a:gd name="connsiteY23" fmla="*/ 121983 h 278837"/>
              <a:gd name="connsiteX24" fmla="*/ 66675 w 1140712"/>
              <a:gd name="connsiteY24" fmla="*/ 179133 h 278837"/>
              <a:gd name="connsiteX25" fmla="*/ 33337 w 1140712"/>
              <a:gd name="connsiteY25" fmla="*/ 191039 h 278837"/>
              <a:gd name="connsiteX26" fmla="*/ 0 w 1140712"/>
              <a:gd name="connsiteY26" fmla="*/ 188658 h 278837"/>
              <a:gd name="connsiteX0" fmla="*/ 1054894 w 1140712"/>
              <a:gd name="connsiteY0" fmla="*/ 274383 h 276263"/>
              <a:gd name="connsiteX1" fmla="*/ 1104900 w 1140712"/>
              <a:gd name="connsiteY1" fmla="*/ 272002 h 276263"/>
              <a:gd name="connsiteX2" fmla="*/ 1131094 w 1140712"/>
              <a:gd name="connsiteY2" fmla="*/ 248189 h 276263"/>
              <a:gd name="connsiteX3" fmla="*/ 1140619 w 1140712"/>
              <a:gd name="connsiteY3" fmla="*/ 198183 h 276263"/>
              <a:gd name="connsiteX4" fmla="*/ 1126331 w 1140712"/>
              <a:gd name="connsiteY4" fmla="*/ 164845 h 276263"/>
              <a:gd name="connsiteX5" fmla="*/ 1092994 w 1140712"/>
              <a:gd name="connsiteY5" fmla="*/ 136270 h 276263"/>
              <a:gd name="connsiteX6" fmla="*/ 1038225 w 1140712"/>
              <a:gd name="connsiteY6" fmla="*/ 124364 h 276263"/>
              <a:gd name="connsiteX7" fmla="*/ 985837 w 1140712"/>
              <a:gd name="connsiteY7" fmla="*/ 129126 h 276263"/>
              <a:gd name="connsiteX8" fmla="*/ 923925 w 1140712"/>
              <a:gd name="connsiteY8" fmla="*/ 143414 h 276263"/>
              <a:gd name="connsiteX9" fmla="*/ 857250 w 1140712"/>
              <a:gd name="connsiteY9" fmla="*/ 143414 h 276263"/>
              <a:gd name="connsiteX10" fmla="*/ 800100 w 1140712"/>
              <a:gd name="connsiteY10" fmla="*/ 110076 h 276263"/>
              <a:gd name="connsiteX11" fmla="*/ 764381 w 1140712"/>
              <a:gd name="connsiteY11" fmla="*/ 64833 h 276263"/>
              <a:gd name="connsiteX12" fmla="*/ 726282 w 1140712"/>
              <a:gd name="connsiteY12" fmla="*/ 21970 h 276263"/>
              <a:gd name="connsiteX13" fmla="*/ 673893 w 1140712"/>
              <a:gd name="connsiteY13" fmla="*/ 539 h 276263"/>
              <a:gd name="connsiteX14" fmla="*/ 616744 w 1140712"/>
              <a:gd name="connsiteY14" fmla="*/ 10064 h 276263"/>
              <a:gd name="connsiteX15" fmla="*/ 554831 w 1140712"/>
              <a:gd name="connsiteY15" fmla="*/ 48164 h 276263"/>
              <a:gd name="connsiteX16" fmla="*/ 500063 w 1140712"/>
              <a:gd name="connsiteY16" fmla="*/ 95789 h 276263"/>
              <a:gd name="connsiteX17" fmla="*/ 435768 w 1140712"/>
              <a:gd name="connsiteY17" fmla="*/ 112458 h 276263"/>
              <a:gd name="connsiteX18" fmla="*/ 371475 w 1140712"/>
              <a:gd name="connsiteY18" fmla="*/ 93408 h 276263"/>
              <a:gd name="connsiteX19" fmla="*/ 321469 w 1140712"/>
              <a:gd name="connsiteY19" fmla="*/ 57689 h 276263"/>
              <a:gd name="connsiteX20" fmla="*/ 266700 w 1140712"/>
              <a:gd name="connsiteY20" fmla="*/ 36258 h 276263"/>
              <a:gd name="connsiteX21" fmla="*/ 207169 w 1140712"/>
              <a:gd name="connsiteY21" fmla="*/ 43401 h 276263"/>
              <a:gd name="connsiteX22" fmla="*/ 157162 w 1140712"/>
              <a:gd name="connsiteY22" fmla="*/ 76739 h 276263"/>
              <a:gd name="connsiteX23" fmla="*/ 119062 w 1140712"/>
              <a:gd name="connsiteY23" fmla="*/ 121983 h 276263"/>
              <a:gd name="connsiteX24" fmla="*/ 66675 w 1140712"/>
              <a:gd name="connsiteY24" fmla="*/ 179133 h 276263"/>
              <a:gd name="connsiteX25" fmla="*/ 33337 w 1140712"/>
              <a:gd name="connsiteY25" fmla="*/ 191039 h 276263"/>
              <a:gd name="connsiteX26" fmla="*/ 0 w 1140712"/>
              <a:gd name="connsiteY26" fmla="*/ 188658 h 276263"/>
              <a:gd name="connsiteX0" fmla="*/ 1054894 w 1140712"/>
              <a:gd name="connsiteY0" fmla="*/ 274383 h 276263"/>
              <a:gd name="connsiteX1" fmla="*/ 1104900 w 1140712"/>
              <a:gd name="connsiteY1" fmla="*/ 272002 h 276263"/>
              <a:gd name="connsiteX2" fmla="*/ 1131094 w 1140712"/>
              <a:gd name="connsiteY2" fmla="*/ 248189 h 276263"/>
              <a:gd name="connsiteX3" fmla="*/ 1140619 w 1140712"/>
              <a:gd name="connsiteY3" fmla="*/ 198183 h 276263"/>
              <a:gd name="connsiteX4" fmla="*/ 1126331 w 1140712"/>
              <a:gd name="connsiteY4" fmla="*/ 164845 h 276263"/>
              <a:gd name="connsiteX5" fmla="*/ 1092994 w 1140712"/>
              <a:gd name="connsiteY5" fmla="*/ 136270 h 276263"/>
              <a:gd name="connsiteX6" fmla="*/ 1038225 w 1140712"/>
              <a:gd name="connsiteY6" fmla="*/ 124364 h 276263"/>
              <a:gd name="connsiteX7" fmla="*/ 985837 w 1140712"/>
              <a:gd name="connsiteY7" fmla="*/ 129126 h 276263"/>
              <a:gd name="connsiteX8" fmla="*/ 923925 w 1140712"/>
              <a:gd name="connsiteY8" fmla="*/ 143414 h 276263"/>
              <a:gd name="connsiteX9" fmla="*/ 857250 w 1140712"/>
              <a:gd name="connsiteY9" fmla="*/ 143414 h 276263"/>
              <a:gd name="connsiteX10" fmla="*/ 800100 w 1140712"/>
              <a:gd name="connsiteY10" fmla="*/ 110076 h 276263"/>
              <a:gd name="connsiteX11" fmla="*/ 764381 w 1140712"/>
              <a:gd name="connsiteY11" fmla="*/ 64833 h 276263"/>
              <a:gd name="connsiteX12" fmla="*/ 726282 w 1140712"/>
              <a:gd name="connsiteY12" fmla="*/ 21970 h 276263"/>
              <a:gd name="connsiteX13" fmla="*/ 673893 w 1140712"/>
              <a:gd name="connsiteY13" fmla="*/ 539 h 276263"/>
              <a:gd name="connsiteX14" fmla="*/ 616744 w 1140712"/>
              <a:gd name="connsiteY14" fmla="*/ 10064 h 276263"/>
              <a:gd name="connsiteX15" fmla="*/ 554831 w 1140712"/>
              <a:gd name="connsiteY15" fmla="*/ 48164 h 276263"/>
              <a:gd name="connsiteX16" fmla="*/ 500063 w 1140712"/>
              <a:gd name="connsiteY16" fmla="*/ 95789 h 276263"/>
              <a:gd name="connsiteX17" fmla="*/ 435768 w 1140712"/>
              <a:gd name="connsiteY17" fmla="*/ 112458 h 276263"/>
              <a:gd name="connsiteX18" fmla="*/ 371475 w 1140712"/>
              <a:gd name="connsiteY18" fmla="*/ 93408 h 276263"/>
              <a:gd name="connsiteX19" fmla="*/ 321469 w 1140712"/>
              <a:gd name="connsiteY19" fmla="*/ 57689 h 276263"/>
              <a:gd name="connsiteX20" fmla="*/ 266700 w 1140712"/>
              <a:gd name="connsiteY20" fmla="*/ 36258 h 276263"/>
              <a:gd name="connsiteX21" fmla="*/ 207169 w 1140712"/>
              <a:gd name="connsiteY21" fmla="*/ 43401 h 276263"/>
              <a:gd name="connsiteX22" fmla="*/ 157162 w 1140712"/>
              <a:gd name="connsiteY22" fmla="*/ 76739 h 276263"/>
              <a:gd name="connsiteX23" fmla="*/ 119062 w 1140712"/>
              <a:gd name="connsiteY23" fmla="*/ 121983 h 276263"/>
              <a:gd name="connsiteX24" fmla="*/ 83344 w 1140712"/>
              <a:gd name="connsiteY24" fmla="*/ 167227 h 276263"/>
              <a:gd name="connsiteX25" fmla="*/ 33337 w 1140712"/>
              <a:gd name="connsiteY25" fmla="*/ 191039 h 276263"/>
              <a:gd name="connsiteX26" fmla="*/ 0 w 1140712"/>
              <a:gd name="connsiteY26" fmla="*/ 188658 h 276263"/>
              <a:gd name="connsiteX0" fmla="*/ 1064419 w 1150237"/>
              <a:gd name="connsiteY0" fmla="*/ 274383 h 276263"/>
              <a:gd name="connsiteX1" fmla="*/ 1114425 w 1150237"/>
              <a:gd name="connsiteY1" fmla="*/ 272002 h 276263"/>
              <a:gd name="connsiteX2" fmla="*/ 1140619 w 1150237"/>
              <a:gd name="connsiteY2" fmla="*/ 248189 h 276263"/>
              <a:gd name="connsiteX3" fmla="*/ 1150144 w 1150237"/>
              <a:gd name="connsiteY3" fmla="*/ 198183 h 276263"/>
              <a:gd name="connsiteX4" fmla="*/ 1135856 w 1150237"/>
              <a:gd name="connsiteY4" fmla="*/ 164845 h 276263"/>
              <a:gd name="connsiteX5" fmla="*/ 1102519 w 1150237"/>
              <a:gd name="connsiteY5" fmla="*/ 136270 h 276263"/>
              <a:gd name="connsiteX6" fmla="*/ 1047750 w 1150237"/>
              <a:gd name="connsiteY6" fmla="*/ 124364 h 276263"/>
              <a:gd name="connsiteX7" fmla="*/ 995362 w 1150237"/>
              <a:gd name="connsiteY7" fmla="*/ 129126 h 276263"/>
              <a:gd name="connsiteX8" fmla="*/ 933450 w 1150237"/>
              <a:gd name="connsiteY8" fmla="*/ 143414 h 276263"/>
              <a:gd name="connsiteX9" fmla="*/ 866775 w 1150237"/>
              <a:gd name="connsiteY9" fmla="*/ 143414 h 276263"/>
              <a:gd name="connsiteX10" fmla="*/ 809625 w 1150237"/>
              <a:gd name="connsiteY10" fmla="*/ 110076 h 276263"/>
              <a:gd name="connsiteX11" fmla="*/ 773906 w 1150237"/>
              <a:gd name="connsiteY11" fmla="*/ 64833 h 276263"/>
              <a:gd name="connsiteX12" fmla="*/ 735807 w 1150237"/>
              <a:gd name="connsiteY12" fmla="*/ 21970 h 276263"/>
              <a:gd name="connsiteX13" fmla="*/ 683418 w 1150237"/>
              <a:gd name="connsiteY13" fmla="*/ 539 h 276263"/>
              <a:gd name="connsiteX14" fmla="*/ 626269 w 1150237"/>
              <a:gd name="connsiteY14" fmla="*/ 10064 h 276263"/>
              <a:gd name="connsiteX15" fmla="*/ 564356 w 1150237"/>
              <a:gd name="connsiteY15" fmla="*/ 48164 h 276263"/>
              <a:gd name="connsiteX16" fmla="*/ 509588 w 1150237"/>
              <a:gd name="connsiteY16" fmla="*/ 95789 h 276263"/>
              <a:gd name="connsiteX17" fmla="*/ 445293 w 1150237"/>
              <a:gd name="connsiteY17" fmla="*/ 112458 h 276263"/>
              <a:gd name="connsiteX18" fmla="*/ 381000 w 1150237"/>
              <a:gd name="connsiteY18" fmla="*/ 93408 h 276263"/>
              <a:gd name="connsiteX19" fmla="*/ 330994 w 1150237"/>
              <a:gd name="connsiteY19" fmla="*/ 57689 h 276263"/>
              <a:gd name="connsiteX20" fmla="*/ 276225 w 1150237"/>
              <a:gd name="connsiteY20" fmla="*/ 36258 h 276263"/>
              <a:gd name="connsiteX21" fmla="*/ 216694 w 1150237"/>
              <a:gd name="connsiteY21" fmla="*/ 43401 h 276263"/>
              <a:gd name="connsiteX22" fmla="*/ 166687 w 1150237"/>
              <a:gd name="connsiteY22" fmla="*/ 76739 h 276263"/>
              <a:gd name="connsiteX23" fmla="*/ 128587 w 1150237"/>
              <a:gd name="connsiteY23" fmla="*/ 121983 h 276263"/>
              <a:gd name="connsiteX24" fmla="*/ 92869 w 1150237"/>
              <a:gd name="connsiteY24" fmla="*/ 167227 h 276263"/>
              <a:gd name="connsiteX25" fmla="*/ 42862 w 1150237"/>
              <a:gd name="connsiteY25" fmla="*/ 191039 h 276263"/>
              <a:gd name="connsiteX26" fmla="*/ 0 w 1150237"/>
              <a:gd name="connsiteY26" fmla="*/ 188658 h 27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0237" h="276263">
                <a:moveTo>
                  <a:pt x="1064419" y="274383"/>
                </a:moveTo>
                <a:cubicBezTo>
                  <a:pt x="1083072" y="277756"/>
                  <a:pt x="1101725" y="276368"/>
                  <a:pt x="1114425" y="272002"/>
                </a:cubicBezTo>
                <a:cubicBezTo>
                  <a:pt x="1127125" y="267636"/>
                  <a:pt x="1134666" y="260492"/>
                  <a:pt x="1140619" y="248189"/>
                </a:cubicBezTo>
                <a:cubicBezTo>
                  <a:pt x="1146572" y="235886"/>
                  <a:pt x="1150938" y="212074"/>
                  <a:pt x="1150144" y="198183"/>
                </a:cubicBezTo>
                <a:cubicBezTo>
                  <a:pt x="1149350" y="184292"/>
                  <a:pt x="1143793" y="175164"/>
                  <a:pt x="1135856" y="164845"/>
                </a:cubicBezTo>
                <a:cubicBezTo>
                  <a:pt x="1127919" y="154526"/>
                  <a:pt x="1117203" y="143017"/>
                  <a:pt x="1102519" y="136270"/>
                </a:cubicBezTo>
                <a:cubicBezTo>
                  <a:pt x="1087835" y="129523"/>
                  <a:pt x="1065609" y="125555"/>
                  <a:pt x="1047750" y="124364"/>
                </a:cubicBezTo>
                <a:cubicBezTo>
                  <a:pt x="1029891" y="123173"/>
                  <a:pt x="1014412" y="125951"/>
                  <a:pt x="995362" y="129126"/>
                </a:cubicBezTo>
                <a:cubicBezTo>
                  <a:pt x="976312" y="132301"/>
                  <a:pt x="954881" y="141033"/>
                  <a:pt x="933450" y="143414"/>
                </a:cubicBezTo>
                <a:cubicBezTo>
                  <a:pt x="912019" y="145795"/>
                  <a:pt x="887412" y="148970"/>
                  <a:pt x="866775" y="143414"/>
                </a:cubicBezTo>
                <a:cubicBezTo>
                  <a:pt x="846138" y="137858"/>
                  <a:pt x="825103" y="123173"/>
                  <a:pt x="809625" y="110076"/>
                </a:cubicBezTo>
                <a:cubicBezTo>
                  <a:pt x="794147" y="96979"/>
                  <a:pt x="786209" y="79517"/>
                  <a:pt x="773906" y="64833"/>
                </a:cubicBezTo>
                <a:cubicBezTo>
                  <a:pt x="761603" y="50149"/>
                  <a:pt x="750888" y="32686"/>
                  <a:pt x="735807" y="21970"/>
                </a:cubicBezTo>
                <a:cubicBezTo>
                  <a:pt x="720726" y="11254"/>
                  <a:pt x="701674" y="2523"/>
                  <a:pt x="683418" y="539"/>
                </a:cubicBezTo>
                <a:cubicBezTo>
                  <a:pt x="665162" y="-1445"/>
                  <a:pt x="646113" y="2127"/>
                  <a:pt x="626269" y="10064"/>
                </a:cubicBezTo>
                <a:cubicBezTo>
                  <a:pt x="606425" y="18001"/>
                  <a:pt x="583803" y="33877"/>
                  <a:pt x="564356" y="48164"/>
                </a:cubicBezTo>
                <a:cubicBezTo>
                  <a:pt x="544909" y="62451"/>
                  <a:pt x="529432" y="85073"/>
                  <a:pt x="509588" y="95789"/>
                </a:cubicBezTo>
                <a:cubicBezTo>
                  <a:pt x="489744" y="106505"/>
                  <a:pt x="466724" y="112855"/>
                  <a:pt x="445293" y="112458"/>
                </a:cubicBezTo>
                <a:cubicBezTo>
                  <a:pt x="423862" y="112061"/>
                  <a:pt x="400050" y="102536"/>
                  <a:pt x="381000" y="93408"/>
                </a:cubicBezTo>
                <a:cubicBezTo>
                  <a:pt x="361950" y="84280"/>
                  <a:pt x="348457" y="67214"/>
                  <a:pt x="330994" y="57689"/>
                </a:cubicBezTo>
                <a:cubicBezTo>
                  <a:pt x="313532" y="48164"/>
                  <a:pt x="295275" y="38639"/>
                  <a:pt x="276225" y="36258"/>
                </a:cubicBezTo>
                <a:cubicBezTo>
                  <a:pt x="257175" y="33877"/>
                  <a:pt x="234950" y="36654"/>
                  <a:pt x="216694" y="43401"/>
                </a:cubicBezTo>
                <a:cubicBezTo>
                  <a:pt x="198438" y="50148"/>
                  <a:pt x="181371" y="63642"/>
                  <a:pt x="166687" y="76739"/>
                </a:cubicBezTo>
                <a:cubicBezTo>
                  <a:pt x="152002" y="89836"/>
                  <a:pt x="140890" y="106902"/>
                  <a:pt x="128587" y="121983"/>
                </a:cubicBezTo>
                <a:cubicBezTo>
                  <a:pt x="116284" y="137064"/>
                  <a:pt x="107156" y="155718"/>
                  <a:pt x="92869" y="167227"/>
                </a:cubicBezTo>
                <a:cubicBezTo>
                  <a:pt x="78582" y="178736"/>
                  <a:pt x="53974" y="189452"/>
                  <a:pt x="42862" y="191039"/>
                </a:cubicBezTo>
                <a:cubicBezTo>
                  <a:pt x="31750" y="192626"/>
                  <a:pt x="11112" y="190642"/>
                  <a:pt x="0" y="188658"/>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41">
            <a:extLst>
              <a:ext uri="{FF2B5EF4-FFF2-40B4-BE49-F238E27FC236}">
                <a16:creationId xmlns:a16="http://schemas.microsoft.com/office/drawing/2014/main" id="{6E225411-ECB9-7360-7405-5AD5AE369B21}"/>
              </a:ext>
            </a:extLst>
          </p:cNvPr>
          <p:cNvSpPr/>
          <p:nvPr/>
        </p:nvSpPr>
        <p:spPr>
          <a:xfrm>
            <a:off x="8724900" y="1812005"/>
            <a:ext cx="1016376" cy="835945"/>
          </a:xfrm>
          <a:custGeom>
            <a:avLst/>
            <a:gdLst>
              <a:gd name="connsiteX0" fmla="*/ 0 w 1016376"/>
              <a:gd name="connsiteY0" fmla="*/ 842708 h 842708"/>
              <a:gd name="connsiteX1" fmla="*/ 28575 w 1016376"/>
              <a:gd name="connsiteY1" fmla="*/ 780796 h 842708"/>
              <a:gd name="connsiteX2" fmla="*/ 73819 w 1016376"/>
              <a:gd name="connsiteY2" fmla="*/ 730789 h 842708"/>
              <a:gd name="connsiteX3" fmla="*/ 140494 w 1016376"/>
              <a:gd name="connsiteY3" fmla="*/ 711739 h 842708"/>
              <a:gd name="connsiteX4" fmla="*/ 214313 w 1016376"/>
              <a:gd name="connsiteY4" fmla="*/ 702214 h 842708"/>
              <a:gd name="connsiteX5" fmla="*/ 264319 w 1016376"/>
              <a:gd name="connsiteY5" fmla="*/ 649827 h 842708"/>
              <a:gd name="connsiteX6" fmla="*/ 264319 w 1016376"/>
              <a:gd name="connsiteY6" fmla="*/ 552196 h 842708"/>
              <a:gd name="connsiteX7" fmla="*/ 245269 w 1016376"/>
              <a:gd name="connsiteY7" fmla="*/ 473614 h 842708"/>
              <a:gd name="connsiteX8" fmla="*/ 252413 w 1016376"/>
              <a:gd name="connsiteY8" fmla="*/ 397414 h 842708"/>
              <a:gd name="connsiteX9" fmla="*/ 326231 w 1016376"/>
              <a:gd name="connsiteY9" fmla="*/ 364077 h 842708"/>
              <a:gd name="connsiteX10" fmla="*/ 411956 w 1016376"/>
              <a:gd name="connsiteY10" fmla="*/ 333121 h 842708"/>
              <a:gd name="connsiteX11" fmla="*/ 471488 w 1016376"/>
              <a:gd name="connsiteY11" fmla="*/ 290258 h 842708"/>
              <a:gd name="connsiteX12" fmla="*/ 485775 w 1016376"/>
              <a:gd name="connsiteY12" fmla="*/ 216439 h 842708"/>
              <a:gd name="connsiteX13" fmla="*/ 502444 w 1016376"/>
              <a:gd name="connsiteY13" fmla="*/ 133096 h 842708"/>
              <a:gd name="connsiteX14" fmla="*/ 585788 w 1016376"/>
              <a:gd name="connsiteY14" fmla="*/ 90233 h 842708"/>
              <a:gd name="connsiteX15" fmla="*/ 707231 w 1016376"/>
              <a:gd name="connsiteY15" fmla="*/ 104521 h 842708"/>
              <a:gd name="connsiteX16" fmla="*/ 802481 w 1016376"/>
              <a:gd name="connsiteY16" fmla="*/ 80708 h 842708"/>
              <a:gd name="connsiteX17" fmla="*/ 866775 w 1016376"/>
              <a:gd name="connsiteY17" fmla="*/ 18796 h 842708"/>
              <a:gd name="connsiteX18" fmla="*/ 959644 w 1016376"/>
              <a:gd name="connsiteY18" fmla="*/ 2127 h 842708"/>
              <a:gd name="connsiteX19" fmla="*/ 1014413 w 1016376"/>
              <a:gd name="connsiteY19" fmla="*/ 59277 h 842708"/>
              <a:gd name="connsiteX20" fmla="*/ 1002506 w 1016376"/>
              <a:gd name="connsiteY20" fmla="*/ 142621 h 842708"/>
              <a:gd name="connsiteX21" fmla="*/ 985838 w 1016376"/>
              <a:gd name="connsiteY21" fmla="*/ 171196 h 842708"/>
              <a:gd name="connsiteX0" fmla="*/ 0 w 1016376"/>
              <a:gd name="connsiteY0" fmla="*/ 842708 h 842708"/>
              <a:gd name="connsiteX1" fmla="*/ 28575 w 1016376"/>
              <a:gd name="connsiteY1" fmla="*/ 780796 h 842708"/>
              <a:gd name="connsiteX2" fmla="*/ 73819 w 1016376"/>
              <a:gd name="connsiteY2" fmla="*/ 730789 h 842708"/>
              <a:gd name="connsiteX3" fmla="*/ 140494 w 1016376"/>
              <a:gd name="connsiteY3" fmla="*/ 711739 h 842708"/>
              <a:gd name="connsiteX4" fmla="*/ 214313 w 1016376"/>
              <a:gd name="connsiteY4" fmla="*/ 702214 h 842708"/>
              <a:gd name="connsiteX5" fmla="*/ 264319 w 1016376"/>
              <a:gd name="connsiteY5" fmla="*/ 649827 h 842708"/>
              <a:gd name="connsiteX6" fmla="*/ 271463 w 1016376"/>
              <a:gd name="connsiteY6" fmla="*/ 568864 h 842708"/>
              <a:gd name="connsiteX7" fmla="*/ 245269 w 1016376"/>
              <a:gd name="connsiteY7" fmla="*/ 473614 h 842708"/>
              <a:gd name="connsiteX8" fmla="*/ 252413 w 1016376"/>
              <a:gd name="connsiteY8" fmla="*/ 397414 h 842708"/>
              <a:gd name="connsiteX9" fmla="*/ 326231 w 1016376"/>
              <a:gd name="connsiteY9" fmla="*/ 364077 h 842708"/>
              <a:gd name="connsiteX10" fmla="*/ 411956 w 1016376"/>
              <a:gd name="connsiteY10" fmla="*/ 333121 h 842708"/>
              <a:gd name="connsiteX11" fmla="*/ 471488 w 1016376"/>
              <a:gd name="connsiteY11" fmla="*/ 290258 h 842708"/>
              <a:gd name="connsiteX12" fmla="*/ 485775 w 1016376"/>
              <a:gd name="connsiteY12" fmla="*/ 216439 h 842708"/>
              <a:gd name="connsiteX13" fmla="*/ 502444 w 1016376"/>
              <a:gd name="connsiteY13" fmla="*/ 133096 h 842708"/>
              <a:gd name="connsiteX14" fmla="*/ 585788 w 1016376"/>
              <a:gd name="connsiteY14" fmla="*/ 90233 h 842708"/>
              <a:gd name="connsiteX15" fmla="*/ 707231 w 1016376"/>
              <a:gd name="connsiteY15" fmla="*/ 104521 h 842708"/>
              <a:gd name="connsiteX16" fmla="*/ 802481 w 1016376"/>
              <a:gd name="connsiteY16" fmla="*/ 80708 h 842708"/>
              <a:gd name="connsiteX17" fmla="*/ 866775 w 1016376"/>
              <a:gd name="connsiteY17" fmla="*/ 18796 h 842708"/>
              <a:gd name="connsiteX18" fmla="*/ 959644 w 1016376"/>
              <a:gd name="connsiteY18" fmla="*/ 2127 h 842708"/>
              <a:gd name="connsiteX19" fmla="*/ 1014413 w 1016376"/>
              <a:gd name="connsiteY19" fmla="*/ 59277 h 842708"/>
              <a:gd name="connsiteX20" fmla="*/ 1002506 w 1016376"/>
              <a:gd name="connsiteY20" fmla="*/ 142621 h 842708"/>
              <a:gd name="connsiteX21" fmla="*/ 985838 w 1016376"/>
              <a:gd name="connsiteY21" fmla="*/ 171196 h 842708"/>
              <a:gd name="connsiteX0" fmla="*/ 0 w 1016376"/>
              <a:gd name="connsiteY0" fmla="*/ 842708 h 842708"/>
              <a:gd name="connsiteX1" fmla="*/ 28575 w 1016376"/>
              <a:gd name="connsiteY1" fmla="*/ 780796 h 842708"/>
              <a:gd name="connsiteX2" fmla="*/ 73819 w 1016376"/>
              <a:gd name="connsiteY2" fmla="*/ 730789 h 842708"/>
              <a:gd name="connsiteX3" fmla="*/ 140494 w 1016376"/>
              <a:gd name="connsiteY3" fmla="*/ 711739 h 842708"/>
              <a:gd name="connsiteX4" fmla="*/ 214313 w 1016376"/>
              <a:gd name="connsiteY4" fmla="*/ 702214 h 842708"/>
              <a:gd name="connsiteX5" fmla="*/ 264319 w 1016376"/>
              <a:gd name="connsiteY5" fmla="*/ 649827 h 842708"/>
              <a:gd name="connsiteX6" fmla="*/ 271463 w 1016376"/>
              <a:gd name="connsiteY6" fmla="*/ 568864 h 842708"/>
              <a:gd name="connsiteX7" fmla="*/ 245269 w 1016376"/>
              <a:gd name="connsiteY7" fmla="*/ 473614 h 842708"/>
              <a:gd name="connsiteX8" fmla="*/ 259556 w 1016376"/>
              <a:gd name="connsiteY8" fmla="*/ 397414 h 842708"/>
              <a:gd name="connsiteX9" fmla="*/ 326231 w 1016376"/>
              <a:gd name="connsiteY9" fmla="*/ 364077 h 842708"/>
              <a:gd name="connsiteX10" fmla="*/ 411956 w 1016376"/>
              <a:gd name="connsiteY10" fmla="*/ 333121 h 842708"/>
              <a:gd name="connsiteX11" fmla="*/ 471488 w 1016376"/>
              <a:gd name="connsiteY11" fmla="*/ 290258 h 842708"/>
              <a:gd name="connsiteX12" fmla="*/ 485775 w 1016376"/>
              <a:gd name="connsiteY12" fmla="*/ 216439 h 842708"/>
              <a:gd name="connsiteX13" fmla="*/ 502444 w 1016376"/>
              <a:gd name="connsiteY13" fmla="*/ 133096 h 842708"/>
              <a:gd name="connsiteX14" fmla="*/ 585788 w 1016376"/>
              <a:gd name="connsiteY14" fmla="*/ 90233 h 842708"/>
              <a:gd name="connsiteX15" fmla="*/ 707231 w 1016376"/>
              <a:gd name="connsiteY15" fmla="*/ 104521 h 842708"/>
              <a:gd name="connsiteX16" fmla="*/ 802481 w 1016376"/>
              <a:gd name="connsiteY16" fmla="*/ 80708 h 842708"/>
              <a:gd name="connsiteX17" fmla="*/ 866775 w 1016376"/>
              <a:gd name="connsiteY17" fmla="*/ 18796 h 842708"/>
              <a:gd name="connsiteX18" fmla="*/ 959644 w 1016376"/>
              <a:gd name="connsiteY18" fmla="*/ 2127 h 842708"/>
              <a:gd name="connsiteX19" fmla="*/ 1014413 w 1016376"/>
              <a:gd name="connsiteY19" fmla="*/ 59277 h 842708"/>
              <a:gd name="connsiteX20" fmla="*/ 1002506 w 1016376"/>
              <a:gd name="connsiteY20" fmla="*/ 142621 h 842708"/>
              <a:gd name="connsiteX21" fmla="*/ 985838 w 1016376"/>
              <a:gd name="connsiteY21" fmla="*/ 171196 h 842708"/>
              <a:gd name="connsiteX0" fmla="*/ 0 w 1016376"/>
              <a:gd name="connsiteY0" fmla="*/ 842708 h 842708"/>
              <a:gd name="connsiteX1" fmla="*/ 28575 w 1016376"/>
              <a:gd name="connsiteY1" fmla="*/ 780796 h 842708"/>
              <a:gd name="connsiteX2" fmla="*/ 73819 w 1016376"/>
              <a:gd name="connsiteY2" fmla="*/ 730789 h 842708"/>
              <a:gd name="connsiteX3" fmla="*/ 140494 w 1016376"/>
              <a:gd name="connsiteY3" fmla="*/ 711739 h 842708"/>
              <a:gd name="connsiteX4" fmla="*/ 214313 w 1016376"/>
              <a:gd name="connsiteY4" fmla="*/ 702214 h 842708"/>
              <a:gd name="connsiteX5" fmla="*/ 264319 w 1016376"/>
              <a:gd name="connsiteY5" fmla="*/ 649827 h 842708"/>
              <a:gd name="connsiteX6" fmla="*/ 271463 w 1016376"/>
              <a:gd name="connsiteY6" fmla="*/ 568864 h 842708"/>
              <a:gd name="connsiteX7" fmla="*/ 245269 w 1016376"/>
              <a:gd name="connsiteY7" fmla="*/ 473614 h 842708"/>
              <a:gd name="connsiteX8" fmla="*/ 259556 w 1016376"/>
              <a:gd name="connsiteY8" fmla="*/ 397414 h 842708"/>
              <a:gd name="connsiteX9" fmla="*/ 326231 w 1016376"/>
              <a:gd name="connsiteY9" fmla="*/ 364077 h 842708"/>
              <a:gd name="connsiteX10" fmla="*/ 411956 w 1016376"/>
              <a:gd name="connsiteY10" fmla="*/ 333121 h 842708"/>
              <a:gd name="connsiteX11" fmla="*/ 471488 w 1016376"/>
              <a:gd name="connsiteY11" fmla="*/ 290258 h 842708"/>
              <a:gd name="connsiteX12" fmla="*/ 485775 w 1016376"/>
              <a:gd name="connsiteY12" fmla="*/ 216439 h 842708"/>
              <a:gd name="connsiteX13" fmla="*/ 507207 w 1016376"/>
              <a:gd name="connsiteY13" fmla="*/ 133096 h 842708"/>
              <a:gd name="connsiteX14" fmla="*/ 585788 w 1016376"/>
              <a:gd name="connsiteY14" fmla="*/ 90233 h 842708"/>
              <a:gd name="connsiteX15" fmla="*/ 707231 w 1016376"/>
              <a:gd name="connsiteY15" fmla="*/ 104521 h 842708"/>
              <a:gd name="connsiteX16" fmla="*/ 802481 w 1016376"/>
              <a:gd name="connsiteY16" fmla="*/ 80708 h 842708"/>
              <a:gd name="connsiteX17" fmla="*/ 866775 w 1016376"/>
              <a:gd name="connsiteY17" fmla="*/ 18796 h 842708"/>
              <a:gd name="connsiteX18" fmla="*/ 959644 w 1016376"/>
              <a:gd name="connsiteY18" fmla="*/ 2127 h 842708"/>
              <a:gd name="connsiteX19" fmla="*/ 1014413 w 1016376"/>
              <a:gd name="connsiteY19" fmla="*/ 59277 h 842708"/>
              <a:gd name="connsiteX20" fmla="*/ 1002506 w 1016376"/>
              <a:gd name="connsiteY20" fmla="*/ 142621 h 842708"/>
              <a:gd name="connsiteX21" fmla="*/ 985838 w 1016376"/>
              <a:gd name="connsiteY21" fmla="*/ 171196 h 842708"/>
              <a:gd name="connsiteX0" fmla="*/ 0 w 1016376"/>
              <a:gd name="connsiteY0" fmla="*/ 842708 h 842708"/>
              <a:gd name="connsiteX1" fmla="*/ 28575 w 1016376"/>
              <a:gd name="connsiteY1" fmla="*/ 780796 h 842708"/>
              <a:gd name="connsiteX2" fmla="*/ 73819 w 1016376"/>
              <a:gd name="connsiteY2" fmla="*/ 730789 h 842708"/>
              <a:gd name="connsiteX3" fmla="*/ 140494 w 1016376"/>
              <a:gd name="connsiteY3" fmla="*/ 711739 h 842708"/>
              <a:gd name="connsiteX4" fmla="*/ 214313 w 1016376"/>
              <a:gd name="connsiteY4" fmla="*/ 702214 h 842708"/>
              <a:gd name="connsiteX5" fmla="*/ 264319 w 1016376"/>
              <a:gd name="connsiteY5" fmla="*/ 649827 h 842708"/>
              <a:gd name="connsiteX6" fmla="*/ 271463 w 1016376"/>
              <a:gd name="connsiteY6" fmla="*/ 568864 h 842708"/>
              <a:gd name="connsiteX7" fmla="*/ 245269 w 1016376"/>
              <a:gd name="connsiteY7" fmla="*/ 473614 h 842708"/>
              <a:gd name="connsiteX8" fmla="*/ 259556 w 1016376"/>
              <a:gd name="connsiteY8" fmla="*/ 397414 h 842708"/>
              <a:gd name="connsiteX9" fmla="*/ 326231 w 1016376"/>
              <a:gd name="connsiteY9" fmla="*/ 364077 h 842708"/>
              <a:gd name="connsiteX10" fmla="*/ 411956 w 1016376"/>
              <a:gd name="connsiteY10" fmla="*/ 333121 h 842708"/>
              <a:gd name="connsiteX11" fmla="*/ 471488 w 1016376"/>
              <a:gd name="connsiteY11" fmla="*/ 290258 h 842708"/>
              <a:gd name="connsiteX12" fmla="*/ 485775 w 1016376"/>
              <a:gd name="connsiteY12" fmla="*/ 216439 h 842708"/>
              <a:gd name="connsiteX13" fmla="*/ 507207 w 1016376"/>
              <a:gd name="connsiteY13" fmla="*/ 133096 h 842708"/>
              <a:gd name="connsiteX14" fmla="*/ 585788 w 1016376"/>
              <a:gd name="connsiteY14" fmla="*/ 92614 h 842708"/>
              <a:gd name="connsiteX15" fmla="*/ 707231 w 1016376"/>
              <a:gd name="connsiteY15" fmla="*/ 104521 h 842708"/>
              <a:gd name="connsiteX16" fmla="*/ 802481 w 1016376"/>
              <a:gd name="connsiteY16" fmla="*/ 80708 h 842708"/>
              <a:gd name="connsiteX17" fmla="*/ 866775 w 1016376"/>
              <a:gd name="connsiteY17" fmla="*/ 18796 h 842708"/>
              <a:gd name="connsiteX18" fmla="*/ 959644 w 1016376"/>
              <a:gd name="connsiteY18" fmla="*/ 2127 h 842708"/>
              <a:gd name="connsiteX19" fmla="*/ 1014413 w 1016376"/>
              <a:gd name="connsiteY19" fmla="*/ 59277 h 842708"/>
              <a:gd name="connsiteX20" fmla="*/ 1002506 w 1016376"/>
              <a:gd name="connsiteY20" fmla="*/ 142621 h 842708"/>
              <a:gd name="connsiteX21" fmla="*/ 985838 w 1016376"/>
              <a:gd name="connsiteY21" fmla="*/ 171196 h 842708"/>
              <a:gd name="connsiteX0" fmla="*/ 0 w 1016376"/>
              <a:gd name="connsiteY0" fmla="*/ 842304 h 842304"/>
              <a:gd name="connsiteX1" fmla="*/ 28575 w 1016376"/>
              <a:gd name="connsiteY1" fmla="*/ 780392 h 842304"/>
              <a:gd name="connsiteX2" fmla="*/ 73819 w 1016376"/>
              <a:gd name="connsiteY2" fmla="*/ 730385 h 842304"/>
              <a:gd name="connsiteX3" fmla="*/ 140494 w 1016376"/>
              <a:gd name="connsiteY3" fmla="*/ 711335 h 842304"/>
              <a:gd name="connsiteX4" fmla="*/ 214313 w 1016376"/>
              <a:gd name="connsiteY4" fmla="*/ 701810 h 842304"/>
              <a:gd name="connsiteX5" fmla="*/ 264319 w 1016376"/>
              <a:gd name="connsiteY5" fmla="*/ 649423 h 842304"/>
              <a:gd name="connsiteX6" fmla="*/ 271463 w 1016376"/>
              <a:gd name="connsiteY6" fmla="*/ 568460 h 842304"/>
              <a:gd name="connsiteX7" fmla="*/ 245269 w 1016376"/>
              <a:gd name="connsiteY7" fmla="*/ 473210 h 842304"/>
              <a:gd name="connsiteX8" fmla="*/ 259556 w 1016376"/>
              <a:gd name="connsiteY8" fmla="*/ 397010 h 842304"/>
              <a:gd name="connsiteX9" fmla="*/ 326231 w 1016376"/>
              <a:gd name="connsiteY9" fmla="*/ 363673 h 842304"/>
              <a:gd name="connsiteX10" fmla="*/ 411956 w 1016376"/>
              <a:gd name="connsiteY10" fmla="*/ 332717 h 842304"/>
              <a:gd name="connsiteX11" fmla="*/ 471488 w 1016376"/>
              <a:gd name="connsiteY11" fmla="*/ 289854 h 842304"/>
              <a:gd name="connsiteX12" fmla="*/ 485775 w 1016376"/>
              <a:gd name="connsiteY12" fmla="*/ 216035 h 842304"/>
              <a:gd name="connsiteX13" fmla="*/ 507207 w 1016376"/>
              <a:gd name="connsiteY13" fmla="*/ 132692 h 842304"/>
              <a:gd name="connsiteX14" fmla="*/ 585788 w 1016376"/>
              <a:gd name="connsiteY14" fmla="*/ 92210 h 842304"/>
              <a:gd name="connsiteX15" fmla="*/ 707231 w 1016376"/>
              <a:gd name="connsiteY15" fmla="*/ 104117 h 842304"/>
              <a:gd name="connsiteX16" fmla="*/ 802481 w 1016376"/>
              <a:gd name="connsiteY16" fmla="*/ 80304 h 842304"/>
              <a:gd name="connsiteX17" fmla="*/ 869156 w 1016376"/>
              <a:gd name="connsiteY17" fmla="*/ 20774 h 842304"/>
              <a:gd name="connsiteX18" fmla="*/ 959644 w 1016376"/>
              <a:gd name="connsiteY18" fmla="*/ 1723 h 842304"/>
              <a:gd name="connsiteX19" fmla="*/ 1014413 w 1016376"/>
              <a:gd name="connsiteY19" fmla="*/ 58873 h 842304"/>
              <a:gd name="connsiteX20" fmla="*/ 1002506 w 1016376"/>
              <a:gd name="connsiteY20" fmla="*/ 142217 h 842304"/>
              <a:gd name="connsiteX21" fmla="*/ 985838 w 1016376"/>
              <a:gd name="connsiteY21" fmla="*/ 170792 h 842304"/>
              <a:gd name="connsiteX0" fmla="*/ 0 w 1016376"/>
              <a:gd name="connsiteY0" fmla="*/ 835945 h 835945"/>
              <a:gd name="connsiteX1" fmla="*/ 28575 w 1016376"/>
              <a:gd name="connsiteY1" fmla="*/ 774033 h 835945"/>
              <a:gd name="connsiteX2" fmla="*/ 73819 w 1016376"/>
              <a:gd name="connsiteY2" fmla="*/ 724026 h 835945"/>
              <a:gd name="connsiteX3" fmla="*/ 140494 w 1016376"/>
              <a:gd name="connsiteY3" fmla="*/ 704976 h 835945"/>
              <a:gd name="connsiteX4" fmla="*/ 214313 w 1016376"/>
              <a:gd name="connsiteY4" fmla="*/ 695451 h 835945"/>
              <a:gd name="connsiteX5" fmla="*/ 264319 w 1016376"/>
              <a:gd name="connsiteY5" fmla="*/ 643064 h 835945"/>
              <a:gd name="connsiteX6" fmla="*/ 271463 w 1016376"/>
              <a:gd name="connsiteY6" fmla="*/ 562101 h 835945"/>
              <a:gd name="connsiteX7" fmla="*/ 245269 w 1016376"/>
              <a:gd name="connsiteY7" fmla="*/ 466851 h 835945"/>
              <a:gd name="connsiteX8" fmla="*/ 259556 w 1016376"/>
              <a:gd name="connsiteY8" fmla="*/ 390651 h 835945"/>
              <a:gd name="connsiteX9" fmla="*/ 326231 w 1016376"/>
              <a:gd name="connsiteY9" fmla="*/ 357314 h 835945"/>
              <a:gd name="connsiteX10" fmla="*/ 411956 w 1016376"/>
              <a:gd name="connsiteY10" fmla="*/ 326358 h 835945"/>
              <a:gd name="connsiteX11" fmla="*/ 471488 w 1016376"/>
              <a:gd name="connsiteY11" fmla="*/ 283495 h 835945"/>
              <a:gd name="connsiteX12" fmla="*/ 485775 w 1016376"/>
              <a:gd name="connsiteY12" fmla="*/ 209676 h 835945"/>
              <a:gd name="connsiteX13" fmla="*/ 507207 w 1016376"/>
              <a:gd name="connsiteY13" fmla="*/ 126333 h 835945"/>
              <a:gd name="connsiteX14" fmla="*/ 585788 w 1016376"/>
              <a:gd name="connsiteY14" fmla="*/ 85851 h 835945"/>
              <a:gd name="connsiteX15" fmla="*/ 707231 w 1016376"/>
              <a:gd name="connsiteY15" fmla="*/ 97758 h 835945"/>
              <a:gd name="connsiteX16" fmla="*/ 802481 w 1016376"/>
              <a:gd name="connsiteY16" fmla="*/ 73945 h 835945"/>
              <a:gd name="connsiteX17" fmla="*/ 869156 w 1016376"/>
              <a:gd name="connsiteY17" fmla="*/ 14415 h 835945"/>
              <a:gd name="connsiteX18" fmla="*/ 959644 w 1016376"/>
              <a:gd name="connsiteY18" fmla="*/ 2507 h 835945"/>
              <a:gd name="connsiteX19" fmla="*/ 1014413 w 1016376"/>
              <a:gd name="connsiteY19" fmla="*/ 52514 h 835945"/>
              <a:gd name="connsiteX20" fmla="*/ 1002506 w 1016376"/>
              <a:gd name="connsiteY20" fmla="*/ 135858 h 835945"/>
              <a:gd name="connsiteX21" fmla="*/ 985838 w 1016376"/>
              <a:gd name="connsiteY21" fmla="*/ 164433 h 835945"/>
              <a:gd name="connsiteX0" fmla="*/ 0 w 1016376"/>
              <a:gd name="connsiteY0" fmla="*/ 835945 h 835945"/>
              <a:gd name="connsiteX1" fmla="*/ 28575 w 1016376"/>
              <a:gd name="connsiteY1" fmla="*/ 774033 h 835945"/>
              <a:gd name="connsiteX2" fmla="*/ 73819 w 1016376"/>
              <a:gd name="connsiteY2" fmla="*/ 724026 h 835945"/>
              <a:gd name="connsiteX3" fmla="*/ 140494 w 1016376"/>
              <a:gd name="connsiteY3" fmla="*/ 704976 h 835945"/>
              <a:gd name="connsiteX4" fmla="*/ 214313 w 1016376"/>
              <a:gd name="connsiteY4" fmla="*/ 695451 h 835945"/>
              <a:gd name="connsiteX5" fmla="*/ 264319 w 1016376"/>
              <a:gd name="connsiteY5" fmla="*/ 643064 h 835945"/>
              <a:gd name="connsiteX6" fmla="*/ 271463 w 1016376"/>
              <a:gd name="connsiteY6" fmla="*/ 562101 h 835945"/>
              <a:gd name="connsiteX7" fmla="*/ 245269 w 1016376"/>
              <a:gd name="connsiteY7" fmla="*/ 466851 h 835945"/>
              <a:gd name="connsiteX8" fmla="*/ 264319 w 1016376"/>
              <a:gd name="connsiteY8" fmla="*/ 393032 h 835945"/>
              <a:gd name="connsiteX9" fmla="*/ 326231 w 1016376"/>
              <a:gd name="connsiteY9" fmla="*/ 357314 h 835945"/>
              <a:gd name="connsiteX10" fmla="*/ 411956 w 1016376"/>
              <a:gd name="connsiteY10" fmla="*/ 326358 h 835945"/>
              <a:gd name="connsiteX11" fmla="*/ 471488 w 1016376"/>
              <a:gd name="connsiteY11" fmla="*/ 283495 h 835945"/>
              <a:gd name="connsiteX12" fmla="*/ 485775 w 1016376"/>
              <a:gd name="connsiteY12" fmla="*/ 209676 h 835945"/>
              <a:gd name="connsiteX13" fmla="*/ 507207 w 1016376"/>
              <a:gd name="connsiteY13" fmla="*/ 126333 h 835945"/>
              <a:gd name="connsiteX14" fmla="*/ 585788 w 1016376"/>
              <a:gd name="connsiteY14" fmla="*/ 85851 h 835945"/>
              <a:gd name="connsiteX15" fmla="*/ 707231 w 1016376"/>
              <a:gd name="connsiteY15" fmla="*/ 97758 h 835945"/>
              <a:gd name="connsiteX16" fmla="*/ 802481 w 1016376"/>
              <a:gd name="connsiteY16" fmla="*/ 73945 h 835945"/>
              <a:gd name="connsiteX17" fmla="*/ 869156 w 1016376"/>
              <a:gd name="connsiteY17" fmla="*/ 14415 h 835945"/>
              <a:gd name="connsiteX18" fmla="*/ 959644 w 1016376"/>
              <a:gd name="connsiteY18" fmla="*/ 2507 h 835945"/>
              <a:gd name="connsiteX19" fmla="*/ 1014413 w 1016376"/>
              <a:gd name="connsiteY19" fmla="*/ 52514 h 835945"/>
              <a:gd name="connsiteX20" fmla="*/ 1002506 w 1016376"/>
              <a:gd name="connsiteY20" fmla="*/ 135858 h 835945"/>
              <a:gd name="connsiteX21" fmla="*/ 985838 w 1016376"/>
              <a:gd name="connsiteY21" fmla="*/ 164433 h 835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6376" h="835945">
                <a:moveTo>
                  <a:pt x="0" y="835945"/>
                </a:moveTo>
                <a:cubicBezTo>
                  <a:pt x="8136" y="814315"/>
                  <a:pt x="16272" y="792686"/>
                  <a:pt x="28575" y="774033"/>
                </a:cubicBezTo>
                <a:cubicBezTo>
                  <a:pt x="40878" y="755380"/>
                  <a:pt x="55166" y="735535"/>
                  <a:pt x="73819" y="724026"/>
                </a:cubicBezTo>
                <a:cubicBezTo>
                  <a:pt x="92472" y="712517"/>
                  <a:pt x="117078" y="709738"/>
                  <a:pt x="140494" y="704976"/>
                </a:cubicBezTo>
                <a:cubicBezTo>
                  <a:pt x="163910" y="700214"/>
                  <a:pt x="193676" y="705770"/>
                  <a:pt x="214313" y="695451"/>
                </a:cubicBezTo>
                <a:cubicBezTo>
                  <a:pt x="234951" y="685132"/>
                  <a:pt x="254794" y="665289"/>
                  <a:pt x="264319" y="643064"/>
                </a:cubicBezTo>
                <a:cubicBezTo>
                  <a:pt x="273844" y="620839"/>
                  <a:pt x="274638" y="591470"/>
                  <a:pt x="271463" y="562101"/>
                </a:cubicBezTo>
                <a:cubicBezTo>
                  <a:pt x="268288" y="532732"/>
                  <a:pt x="246460" y="495029"/>
                  <a:pt x="245269" y="466851"/>
                </a:cubicBezTo>
                <a:cubicBezTo>
                  <a:pt x="244078" y="438673"/>
                  <a:pt x="250825" y="411288"/>
                  <a:pt x="264319" y="393032"/>
                </a:cubicBezTo>
                <a:cubicBezTo>
                  <a:pt x="277813" y="374776"/>
                  <a:pt x="301625" y="368426"/>
                  <a:pt x="326231" y="357314"/>
                </a:cubicBezTo>
                <a:cubicBezTo>
                  <a:pt x="350837" y="346202"/>
                  <a:pt x="387747" y="338661"/>
                  <a:pt x="411956" y="326358"/>
                </a:cubicBezTo>
                <a:cubicBezTo>
                  <a:pt x="436165" y="314055"/>
                  <a:pt x="459185" y="302942"/>
                  <a:pt x="471488" y="283495"/>
                </a:cubicBezTo>
                <a:cubicBezTo>
                  <a:pt x="483791" y="264048"/>
                  <a:pt x="479822" y="235870"/>
                  <a:pt x="485775" y="209676"/>
                </a:cubicBezTo>
                <a:cubicBezTo>
                  <a:pt x="491728" y="183482"/>
                  <a:pt x="490538" y="146971"/>
                  <a:pt x="507207" y="126333"/>
                </a:cubicBezTo>
                <a:cubicBezTo>
                  <a:pt x="523876" y="105695"/>
                  <a:pt x="552451" y="90613"/>
                  <a:pt x="585788" y="85851"/>
                </a:cubicBezTo>
                <a:cubicBezTo>
                  <a:pt x="619125" y="81089"/>
                  <a:pt x="671116" y="99742"/>
                  <a:pt x="707231" y="97758"/>
                </a:cubicBezTo>
                <a:cubicBezTo>
                  <a:pt x="743346" y="95774"/>
                  <a:pt x="775493" y="87836"/>
                  <a:pt x="802481" y="73945"/>
                </a:cubicBezTo>
                <a:cubicBezTo>
                  <a:pt x="829469" y="60054"/>
                  <a:pt x="842962" y="26321"/>
                  <a:pt x="869156" y="14415"/>
                </a:cubicBezTo>
                <a:cubicBezTo>
                  <a:pt x="895350" y="2509"/>
                  <a:pt x="935434" y="-3843"/>
                  <a:pt x="959644" y="2507"/>
                </a:cubicBezTo>
                <a:cubicBezTo>
                  <a:pt x="983854" y="8857"/>
                  <a:pt x="1007269" y="30289"/>
                  <a:pt x="1014413" y="52514"/>
                </a:cubicBezTo>
                <a:cubicBezTo>
                  <a:pt x="1021557" y="74739"/>
                  <a:pt x="1007268" y="117205"/>
                  <a:pt x="1002506" y="135858"/>
                </a:cubicBezTo>
                <a:cubicBezTo>
                  <a:pt x="997744" y="154511"/>
                  <a:pt x="991791" y="159472"/>
                  <a:pt x="985838" y="16443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42">
            <a:extLst>
              <a:ext uri="{FF2B5EF4-FFF2-40B4-BE49-F238E27FC236}">
                <a16:creationId xmlns:a16="http://schemas.microsoft.com/office/drawing/2014/main" id="{907BB2DD-FDAC-9E1F-7ACD-A86F080F219F}"/>
              </a:ext>
            </a:extLst>
          </p:cNvPr>
          <p:cNvSpPr/>
          <p:nvPr/>
        </p:nvSpPr>
        <p:spPr>
          <a:xfrm>
            <a:off x="8777289" y="1805584"/>
            <a:ext cx="995362" cy="849510"/>
          </a:xfrm>
          <a:custGeom>
            <a:avLst/>
            <a:gdLst>
              <a:gd name="connsiteX0" fmla="*/ 0 w 1004887"/>
              <a:gd name="connsiteY0" fmla="*/ 851122 h 851122"/>
              <a:gd name="connsiteX1" fmla="*/ 104775 w 1004887"/>
              <a:gd name="connsiteY1" fmla="*/ 808259 h 851122"/>
              <a:gd name="connsiteX2" fmla="*/ 135731 w 1004887"/>
              <a:gd name="connsiteY2" fmla="*/ 741584 h 851122"/>
              <a:gd name="connsiteX3" fmla="*/ 111918 w 1004887"/>
              <a:gd name="connsiteY3" fmla="*/ 653478 h 851122"/>
              <a:gd name="connsiteX4" fmla="*/ 140493 w 1004887"/>
              <a:gd name="connsiteY4" fmla="*/ 555847 h 851122"/>
              <a:gd name="connsiteX5" fmla="*/ 245268 w 1004887"/>
              <a:gd name="connsiteY5" fmla="*/ 529653 h 851122"/>
              <a:gd name="connsiteX6" fmla="*/ 307181 w 1004887"/>
              <a:gd name="connsiteY6" fmla="*/ 477265 h 851122"/>
              <a:gd name="connsiteX7" fmla="*/ 323850 w 1004887"/>
              <a:gd name="connsiteY7" fmla="*/ 386778 h 851122"/>
              <a:gd name="connsiteX8" fmla="*/ 307181 w 1004887"/>
              <a:gd name="connsiteY8" fmla="*/ 301053 h 851122"/>
              <a:gd name="connsiteX9" fmla="*/ 357187 w 1004887"/>
              <a:gd name="connsiteY9" fmla="*/ 231997 h 851122"/>
              <a:gd name="connsiteX10" fmla="*/ 471487 w 1004887"/>
              <a:gd name="connsiteY10" fmla="*/ 208184 h 851122"/>
              <a:gd name="connsiteX11" fmla="*/ 573881 w 1004887"/>
              <a:gd name="connsiteY11" fmla="*/ 179609 h 851122"/>
              <a:gd name="connsiteX12" fmla="*/ 621506 w 1004887"/>
              <a:gd name="connsiteY12" fmla="*/ 91503 h 851122"/>
              <a:gd name="connsiteX13" fmla="*/ 669131 w 1004887"/>
              <a:gd name="connsiteY13" fmla="*/ 20065 h 851122"/>
              <a:gd name="connsiteX14" fmla="*/ 752475 w 1004887"/>
              <a:gd name="connsiteY14" fmla="*/ 1015 h 851122"/>
              <a:gd name="connsiteX15" fmla="*/ 831056 w 1004887"/>
              <a:gd name="connsiteY15" fmla="*/ 43878 h 851122"/>
              <a:gd name="connsiteX16" fmla="*/ 900112 w 1004887"/>
              <a:gd name="connsiteY16" fmla="*/ 101028 h 851122"/>
              <a:gd name="connsiteX17" fmla="*/ 959643 w 1004887"/>
              <a:gd name="connsiteY17" fmla="*/ 129603 h 851122"/>
              <a:gd name="connsiteX18" fmla="*/ 1000125 w 1004887"/>
              <a:gd name="connsiteY18" fmla="*/ 162940 h 851122"/>
              <a:gd name="connsiteX19" fmla="*/ 1002506 w 1004887"/>
              <a:gd name="connsiteY19" fmla="*/ 208184 h 851122"/>
              <a:gd name="connsiteX0" fmla="*/ 0 w 995362"/>
              <a:gd name="connsiteY0" fmla="*/ 853503 h 853503"/>
              <a:gd name="connsiteX1" fmla="*/ 95250 w 995362"/>
              <a:gd name="connsiteY1" fmla="*/ 808259 h 853503"/>
              <a:gd name="connsiteX2" fmla="*/ 126206 w 995362"/>
              <a:gd name="connsiteY2" fmla="*/ 741584 h 853503"/>
              <a:gd name="connsiteX3" fmla="*/ 102393 w 995362"/>
              <a:gd name="connsiteY3" fmla="*/ 653478 h 853503"/>
              <a:gd name="connsiteX4" fmla="*/ 130968 w 995362"/>
              <a:gd name="connsiteY4" fmla="*/ 555847 h 853503"/>
              <a:gd name="connsiteX5" fmla="*/ 235743 w 995362"/>
              <a:gd name="connsiteY5" fmla="*/ 529653 h 853503"/>
              <a:gd name="connsiteX6" fmla="*/ 297656 w 995362"/>
              <a:gd name="connsiteY6" fmla="*/ 477265 h 853503"/>
              <a:gd name="connsiteX7" fmla="*/ 314325 w 995362"/>
              <a:gd name="connsiteY7" fmla="*/ 386778 h 853503"/>
              <a:gd name="connsiteX8" fmla="*/ 297656 w 995362"/>
              <a:gd name="connsiteY8" fmla="*/ 301053 h 853503"/>
              <a:gd name="connsiteX9" fmla="*/ 347662 w 995362"/>
              <a:gd name="connsiteY9" fmla="*/ 231997 h 853503"/>
              <a:gd name="connsiteX10" fmla="*/ 461962 w 995362"/>
              <a:gd name="connsiteY10" fmla="*/ 208184 h 853503"/>
              <a:gd name="connsiteX11" fmla="*/ 564356 w 995362"/>
              <a:gd name="connsiteY11" fmla="*/ 179609 h 853503"/>
              <a:gd name="connsiteX12" fmla="*/ 611981 w 995362"/>
              <a:gd name="connsiteY12" fmla="*/ 91503 h 853503"/>
              <a:gd name="connsiteX13" fmla="*/ 659606 w 995362"/>
              <a:gd name="connsiteY13" fmla="*/ 20065 h 853503"/>
              <a:gd name="connsiteX14" fmla="*/ 742950 w 995362"/>
              <a:gd name="connsiteY14" fmla="*/ 1015 h 853503"/>
              <a:gd name="connsiteX15" fmla="*/ 821531 w 995362"/>
              <a:gd name="connsiteY15" fmla="*/ 43878 h 853503"/>
              <a:gd name="connsiteX16" fmla="*/ 890587 w 995362"/>
              <a:gd name="connsiteY16" fmla="*/ 101028 h 853503"/>
              <a:gd name="connsiteX17" fmla="*/ 950118 w 995362"/>
              <a:gd name="connsiteY17" fmla="*/ 129603 h 853503"/>
              <a:gd name="connsiteX18" fmla="*/ 990600 w 995362"/>
              <a:gd name="connsiteY18" fmla="*/ 162940 h 853503"/>
              <a:gd name="connsiteX19" fmla="*/ 992981 w 995362"/>
              <a:gd name="connsiteY19" fmla="*/ 208184 h 853503"/>
              <a:gd name="connsiteX0" fmla="*/ 0 w 995362"/>
              <a:gd name="connsiteY0" fmla="*/ 853503 h 853503"/>
              <a:gd name="connsiteX1" fmla="*/ 95250 w 995362"/>
              <a:gd name="connsiteY1" fmla="*/ 808259 h 853503"/>
              <a:gd name="connsiteX2" fmla="*/ 126206 w 995362"/>
              <a:gd name="connsiteY2" fmla="*/ 741584 h 853503"/>
              <a:gd name="connsiteX3" fmla="*/ 102393 w 995362"/>
              <a:gd name="connsiteY3" fmla="*/ 653478 h 853503"/>
              <a:gd name="connsiteX4" fmla="*/ 130968 w 995362"/>
              <a:gd name="connsiteY4" fmla="*/ 558228 h 853503"/>
              <a:gd name="connsiteX5" fmla="*/ 235743 w 995362"/>
              <a:gd name="connsiteY5" fmla="*/ 529653 h 853503"/>
              <a:gd name="connsiteX6" fmla="*/ 297656 w 995362"/>
              <a:gd name="connsiteY6" fmla="*/ 477265 h 853503"/>
              <a:gd name="connsiteX7" fmla="*/ 314325 w 995362"/>
              <a:gd name="connsiteY7" fmla="*/ 386778 h 853503"/>
              <a:gd name="connsiteX8" fmla="*/ 297656 w 995362"/>
              <a:gd name="connsiteY8" fmla="*/ 301053 h 853503"/>
              <a:gd name="connsiteX9" fmla="*/ 347662 w 995362"/>
              <a:gd name="connsiteY9" fmla="*/ 231997 h 853503"/>
              <a:gd name="connsiteX10" fmla="*/ 461962 w 995362"/>
              <a:gd name="connsiteY10" fmla="*/ 208184 h 853503"/>
              <a:gd name="connsiteX11" fmla="*/ 564356 w 995362"/>
              <a:gd name="connsiteY11" fmla="*/ 179609 h 853503"/>
              <a:gd name="connsiteX12" fmla="*/ 611981 w 995362"/>
              <a:gd name="connsiteY12" fmla="*/ 91503 h 853503"/>
              <a:gd name="connsiteX13" fmla="*/ 659606 w 995362"/>
              <a:gd name="connsiteY13" fmla="*/ 20065 h 853503"/>
              <a:gd name="connsiteX14" fmla="*/ 742950 w 995362"/>
              <a:gd name="connsiteY14" fmla="*/ 1015 h 853503"/>
              <a:gd name="connsiteX15" fmla="*/ 821531 w 995362"/>
              <a:gd name="connsiteY15" fmla="*/ 43878 h 853503"/>
              <a:gd name="connsiteX16" fmla="*/ 890587 w 995362"/>
              <a:gd name="connsiteY16" fmla="*/ 101028 h 853503"/>
              <a:gd name="connsiteX17" fmla="*/ 950118 w 995362"/>
              <a:gd name="connsiteY17" fmla="*/ 129603 h 853503"/>
              <a:gd name="connsiteX18" fmla="*/ 990600 w 995362"/>
              <a:gd name="connsiteY18" fmla="*/ 162940 h 853503"/>
              <a:gd name="connsiteX19" fmla="*/ 992981 w 995362"/>
              <a:gd name="connsiteY19" fmla="*/ 208184 h 853503"/>
              <a:gd name="connsiteX0" fmla="*/ 0 w 995362"/>
              <a:gd name="connsiteY0" fmla="*/ 853503 h 853503"/>
              <a:gd name="connsiteX1" fmla="*/ 95250 w 995362"/>
              <a:gd name="connsiteY1" fmla="*/ 808259 h 853503"/>
              <a:gd name="connsiteX2" fmla="*/ 126206 w 995362"/>
              <a:gd name="connsiteY2" fmla="*/ 741584 h 853503"/>
              <a:gd name="connsiteX3" fmla="*/ 102393 w 995362"/>
              <a:gd name="connsiteY3" fmla="*/ 653478 h 853503"/>
              <a:gd name="connsiteX4" fmla="*/ 130968 w 995362"/>
              <a:gd name="connsiteY4" fmla="*/ 562991 h 853503"/>
              <a:gd name="connsiteX5" fmla="*/ 235743 w 995362"/>
              <a:gd name="connsiteY5" fmla="*/ 529653 h 853503"/>
              <a:gd name="connsiteX6" fmla="*/ 297656 w 995362"/>
              <a:gd name="connsiteY6" fmla="*/ 477265 h 853503"/>
              <a:gd name="connsiteX7" fmla="*/ 314325 w 995362"/>
              <a:gd name="connsiteY7" fmla="*/ 386778 h 853503"/>
              <a:gd name="connsiteX8" fmla="*/ 297656 w 995362"/>
              <a:gd name="connsiteY8" fmla="*/ 301053 h 853503"/>
              <a:gd name="connsiteX9" fmla="*/ 347662 w 995362"/>
              <a:gd name="connsiteY9" fmla="*/ 231997 h 853503"/>
              <a:gd name="connsiteX10" fmla="*/ 461962 w 995362"/>
              <a:gd name="connsiteY10" fmla="*/ 208184 h 853503"/>
              <a:gd name="connsiteX11" fmla="*/ 564356 w 995362"/>
              <a:gd name="connsiteY11" fmla="*/ 179609 h 853503"/>
              <a:gd name="connsiteX12" fmla="*/ 611981 w 995362"/>
              <a:gd name="connsiteY12" fmla="*/ 91503 h 853503"/>
              <a:gd name="connsiteX13" fmla="*/ 659606 w 995362"/>
              <a:gd name="connsiteY13" fmla="*/ 20065 h 853503"/>
              <a:gd name="connsiteX14" fmla="*/ 742950 w 995362"/>
              <a:gd name="connsiteY14" fmla="*/ 1015 h 853503"/>
              <a:gd name="connsiteX15" fmla="*/ 821531 w 995362"/>
              <a:gd name="connsiteY15" fmla="*/ 43878 h 853503"/>
              <a:gd name="connsiteX16" fmla="*/ 890587 w 995362"/>
              <a:gd name="connsiteY16" fmla="*/ 101028 h 853503"/>
              <a:gd name="connsiteX17" fmla="*/ 950118 w 995362"/>
              <a:gd name="connsiteY17" fmla="*/ 129603 h 853503"/>
              <a:gd name="connsiteX18" fmla="*/ 990600 w 995362"/>
              <a:gd name="connsiteY18" fmla="*/ 162940 h 853503"/>
              <a:gd name="connsiteX19" fmla="*/ 992981 w 995362"/>
              <a:gd name="connsiteY19" fmla="*/ 208184 h 853503"/>
              <a:gd name="connsiteX0" fmla="*/ 0 w 995362"/>
              <a:gd name="connsiteY0" fmla="*/ 853503 h 853503"/>
              <a:gd name="connsiteX1" fmla="*/ 95250 w 995362"/>
              <a:gd name="connsiteY1" fmla="*/ 808259 h 853503"/>
              <a:gd name="connsiteX2" fmla="*/ 126206 w 995362"/>
              <a:gd name="connsiteY2" fmla="*/ 741584 h 853503"/>
              <a:gd name="connsiteX3" fmla="*/ 102393 w 995362"/>
              <a:gd name="connsiteY3" fmla="*/ 653478 h 853503"/>
              <a:gd name="connsiteX4" fmla="*/ 130968 w 995362"/>
              <a:gd name="connsiteY4" fmla="*/ 562991 h 853503"/>
              <a:gd name="connsiteX5" fmla="*/ 235743 w 995362"/>
              <a:gd name="connsiteY5" fmla="*/ 529653 h 853503"/>
              <a:gd name="connsiteX6" fmla="*/ 297656 w 995362"/>
              <a:gd name="connsiteY6" fmla="*/ 477265 h 853503"/>
              <a:gd name="connsiteX7" fmla="*/ 314325 w 995362"/>
              <a:gd name="connsiteY7" fmla="*/ 386778 h 853503"/>
              <a:gd name="connsiteX8" fmla="*/ 297656 w 995362"/>
              <a:gd name="connsiteY8" fmla="*/ 301053 h 853503"/>
              <a:gd name="connsiteX9" fmla="*/ 342900 w 995362"/>
              <a:gd name="connsiteY9" fmla="*/ 227234 h 853503"/>
              <a:gd name="connsiteX10" fmla="*/ 461962 w 995362"/>
              <a:gd name="connsiteY10" fmla="*/ 208184 h 853503"/>
              <a:gd name="connsiteX11" fmla="*/ 564356 w 995362"/>
              <a:gd name="connsiteY11" fmla="*/ 179609 h 853503"/>
              <a:gd name="connsiteX12" fmla="*/ 611981 w 995362"/>
              <a:gd name="connsiteY12" fmla="*/ 91503 h 853503"/>
              <a:gd name="connsiteX13" fmla="*/ 659606 w 995362"/>
              <a:gd name="connsiteY13" fmla="*/ 20065 h 853503"/>
              <a:gd name="connsiteX14" fmla="*/ 742950 w 995362"/>
              <a:gd name="connsiteY14" fmla="*/ 1015 h 853503"/>
              <a:gd name="connsiteX15" fmla="*/ 821531 w 995362"/>
              <a:gd name="connsiteY15" fmla="*/ 43878 h 853503"/>
              <a:gd name="connsiteX16" fmla="*/ 890587 w 995362"/>
              <a:gd name="connsiteY16" fmla="*/ 101028 h 853503"/>
              <a:gd name="connsiteX17" fmla="*/ 950118 w 995362"/>
              <a:gd name="connsiteY17" fmla="*/ 129603 h 853503"/>
              <a:gd name="connsiteX18" fmla="*/ 990600 w 995362"/>
              <a:gd name="connsiteY18" fmla="*/ 162940 h 853503"/>
              <a:gd name="connsiteX19" fmla="*/ 992981 w 995362"/>
              <a:gd name="connsiteY19" fmla="*/ 208184 h 853503"/>
              <a:gd name="connsiteX0" fmla="*/ 0 w 995362"/>
              <a:gd name="connsiteY0" fmla="*/ 853503 h 853503"/>
              <a:gd name="connsiteX1" fmla="*/ 95250 w 995362"/>
              <a:gd name="connsiteY1" fmla="*/ 808259 h 853503"/>
              <a:gd name="connsiteX2" fmla="*/ 126206 w 995362"/>
              <a:gd name="connsiteY2" fmla="*/ 741584 h 853503"/>
              <a:gd name="connsiteX3" fmla="*/ 102393 w 995362"/>
              <a:gd name="connsiteY3" fmla="*/ 653478 h 853503"/>
              <a:gd name="connsiteX4" fmla="*/ 130968 w 995362"/>
              <a:gd name="connsiteY4" fmla="*/ 562991 h 853503"/>
              <a:gd name="connsiteX5" fmla="*/ 235743 w 995362"/>
              <a:gd name="connsiteY5" fmla="*/ 529653 h 853503"/>
              <a:gd name="connsiteX6" fmla="*/ 297656 w 995362"/>
              <a:gd name="connsiteY6" fmla="*/ 477265 h 853503"/>
              <a:gd name="connsiteX7" fmla="*/ 314325 w 995362"/>
              <a:gd name="connsiteY7" fmla="*/ 386778 h 853503"/>
              <a:gd name="connsiteX8" fmla="*/ 302418 w 995362"/>
              <a:gd name="connsiteY8" fmla="*/ 301053 h 853503"/>
              <a:gd name="connsiteX9" fmla="*/ 342900 w 995362"/>
              <a:gd name="connsiteY9" fmla="*/ 227234 h 853503"/>
              <a:gd name="connsiteX10" fmla="*/ 461962 w 995362"/>
              <a:gd name="connsiteY10" fmla="*/ 208184 h 853503"/>
              <a:gd name="connsiteX11" fmla="*/ 564356 w 995362"/>
              <a:gd name="connsiteY11" fmla="*/ 179609 h 853503"/>
              <a:gd name="connsiteX12" fmla="*/ 611981 w 995362"/>
              <a:gd name="connsiteY12" fmla="*/ 91503 h 853503"/>
              <a:gd name="connsiteX13" fmla="*/ 659606 w 995362"/>
              <a:gd name="connsiteY13" fmla="*/ 20065 h 853503"/>
              <a:gd name="connsiteX14" fmla="*/ 742950 w 995362"/>
              <a:gd name="connsiteY14" fmla="*/ 1015 h 853503"/>
              <a:gd name="connsiteX15" fmla="*/ 821531 w 995362"/>
              <a:gd name="connsiteY15" fmla="*/ 43878 h 853503"/>
              <a:gd name="connsiteX16" fmla="*/ 890587 w 995362"/>
              <a:gd name="connsiteY16" fmla="*/ 101028 h 853503"/>
              <a:gd name="connsiteX17" fmla="*/ 950118 w 995362"/>
              <a:gd name="connsiteY17" fmla="*/ 129603 h 853503"/>
              <a:gd name="connsiteX18" fmla="*/ 990600 w 995362"/>
              <a:gd name="connsiteY18" fmla="*/ 162940 h 853503"/>
              <a:gd name="connsiteX19" fmla="*/ 992981 w 995362"/>
              <a:gd name="connsiteY19" fmla="*/ 208184 h 853503"/>
              <a:gd name="connsiteX0" fmla="*/ 0 w 995362"/>
              <a:gd name="connsiteY0" fmla="*/ 853503 h 853503"/>
              <a:gd name="connsiteX1" fmla="*/ 95250 w 995362"/>
              <a:gd name="connsiteY1" fmla="*/ 808259 h 853503"/>
              <a:gd name="connsiteX2" fmla="*/ 126206 w 995362"/>
              <a:gd name="connsiteY2" fmla="*/ 741584 h 853503"/>
              <a:gd name="connsiteX3" fmla="*/ 102393 w 995362"/>
              <a:gd name="connsiteY3" fmla="*/ 653478 h 853503"/>
              <a:gd name="connsiteX4" fmla="*/ 130968 w 995362"/>
              <a:gd name="connsiteY4" fmla="*/ 562991 h 853503"/>
              <a:gd name="connsiteX5" fmla="*/ 235743 w 995362"/>
              <a:gd name="connsiteY5" fmla="*/ 529653 h 853503"/>
              <a:gd name="connsiteX6" fmla="*/ 297656 w 995362"/>
              <a:gd name="connsiteY6" fmla="*/ 477265 h 853503"/>
              <a:gd name="connsiteX7" fmla="*/ 314325 w 995362"/>
              <a:gd name="connsiteY7" fmla="*/ 386778 h 853503"/>
              <a:gd name="connsiteX8" fmla="*/ 302418 w 995362"/>
              <a:gd name="connsiteY8" fmla="*/ 301053 h 853503"/>
              <a:gd name="connsiteX9" fmla="*/ 342900 w 995362"/>
              <a:gd name="connsiteY9" fmla="*/ 227234 h 853503"/>
              <a:gd name="connsiteX10" fmla="*/ 461962 w 995362"/>
              <a:gd name="connsiteY10" fmla="*/ 208184 h 853503"/>
              <a:gd name="connsiteX11" fmla="*/ 559593 w 995362"/>
              <a:gd name="connsiteY11" fmla="*/ 186753 h 853503"/>
              <a:gd name="connsiteX12" fmla="*/ 611981 w 995362"/>
              <a:gd name="connsiteY12" fmla="*/ 91503 h 853503"/>
              <a:gd name="connsiteX13" fmla="*/ 659606 w 995362"/>
              <a:gd name="connsiteY13" fmla="*/ 20065 h 853503"/>
              <a:gd name="connsiteX14" fmla="*/ 742950 w 995362"/>
              <a:gd name="connsiteY14" fmla="*/ 1015 h 853503"/>
              <a:gd name="connsiteX15" fmla="*/ 821531 w 995362"/>
              <a:gd name="connsiteY15" fmla="*/ 43878 h 853503"/>
              <a:gd name="connsiteX16" fmla="*/ 890587 w 995362"/>
              <a:gd name="connsiteY16" fmla="*/ 101028 h 853503"/>
              <a:gd name="connsiteX17" fmla="*/ 950118 w 995362"/>
              <a:gd name="connsiteY17" fmla="*/ 129603 h 853503"/>
              <a:gd name="connsiteX18" fmla="*/ 990600 w 995362"/>
              <a:gd name="connsiteY18" fmla="*/ 162940 h 853503"/>
              <a:gd name="connsiteX19" fmla="*/ 992981 w 995362"/>
              <a:gd name="connsiteY19" fmla="*/ 208184 h 853503"/>
              <a:gd name="connsiteX0" fmla="*/ 0 w 995362"/>
              <a:gd name="connsiteY0" fmla="*/ 849179 h 849179"/>
              <a:gd name="connsiteX1" fmla="*/ 95250 w 995362"/>
              <a:gd name="connsiteY1" fmla="*/ 803935 h 849179"/>
              <a:gd name="connsiteX2" fmla="*/ 126206 w 995362"/>
              <a:gd name="connsiteY2" fmla="*/ 737260 h 849179"/>
              <a:gd name="connsiteX3" fmla="*/ 102393 w 995362"/>
              <a:gd name="connsiteY3" fmla="*/ 649154 h 849179"/>
              <a:gd name="connsiteX4" fmla="*/ 130968 w 995362"/>
              <a:gd name="connsiteY4" fmla="*/ 558667 h 849179"/>
              <a:gd name="connsiteX5" fmla="*/ 235743 w 995362"/>
              <a:gd name="connsiteY5" fmla="*/ 525329 h 849179"/>
              <a:gd name="connsiteX6" fmla="*/ 297656 w 995362"/>
              <a:gd name="connsiteY6" fmla="*/ 472941 h 849179"/>
              <a:gd name="connsiteX7" fmla="*/ 314325 w 995362"/>
              <a:gd name="connsiteY7" fmla="*/ 382454 h 849179"/>
              <a:gd name="connsiteX8" fmla="*/ 302418 w 995362"/>
              <a:gd name="connsiteY8" fmla="*/ 296729 h 849179"/>
              <a:gd name="connsiteX9" fmla="*/ 342900 w 995362"/>
              <a:gd name="connsiteY9" fmla="*/ 222910 h 849179"/>
              <a:gd name="connsiteX10" fmla="*/ 461962 w 995362"/>
              <a:gd name="connsiteY10" fmla="*/ 203860 h 849179"/>
              <a:gd name="connsiteX11" fmla="*/ 559593 w 995362"/>
              <a:gd name="connsiteY11" fmla="*/ 182429 h 849179"/>
              <a:gd name="connsiteX12" fmla="*/ 611981 w 995362"/>
              <a:gd name="connsiteY12" fmla="*/ 87179 h 849179"/>
              <a:gd name="connsiteX13" fmla="*/ 659606 w 995362"/>
              <a:gd name="connsiteY13" fmla="*/ 15741 h 849179"/>
              <a:gd name="connsiteX14" fmla="*/ 740569 w 995362"/>
              <a:gd name="connsiteY14" fmla="*/ 1454 h 849179"/>
              <a:gd name="connsiteX15" fmla="*/ 821531 w 995362"/>
              <a:gd name="connsiteY15" fmla="*/ 39554 h 849179"/>
              <a:gd name="connsiteX16" fmla="*/ 890587 w 995362"/>
              <a:gd name="connsiteY16" fmla="*/ 96704 h 849179"/>
              <a:gd name="connsiteX17" fmla="*/ 950118 w 995362"/>
              <a:gd name="connsiteY17" fmla="*/ 125279 h 849179"/>
              <a:gd name="connsiteX18" fmla="*/ 990600 w 995362"/>
              <a:gd name="connsiteY18" fmla="*/ 158616 h 849179"/>
              <a:gd name="connsiteX19" fmla="*/ 992981 w 995362"/>
              <a:gd name="connsiteY19" fmla="*/ 203860 h 849179"/>
              <a:gd name="connsiteX0" fmla="*/ 0 w 995362"/>
              <a:gd name="connsiteY0" fmla="*/ 849179 h 849179"/>
              <a:gd name="connsiteX1" fmla="*/ 95250 w 995362"/>
              <a:gd name="connsiteY1" fmla="*/ 803935 h 849179"/>
              <a:gd name="connsiteX2" fmla="*/ 126206 w 995362"/>
              <a:gd name="connsiteY2" fmla="*/ 737260 h 849179"/>
              <a:gd name="connsiteX3" fmla="*/ 102393 w 995362"/>
              <a:gd name="connsiteY3" fmla="*/ 649154 h 849179"/>
              <a:gd name="connsiteX4" fmla="*/ 130968 w 995362"/>
              <a:gd name="connsiteY4" fmla="*/ 558667 h 849179"/>
              <a:gd name="connsiteX5" fmla="*/ 235743 w 995362"/>
              <a:gd name="connsiteY5" fmla="*/ 525329 h 849179"/>
              <a:gd name="connsiteX6" fmla="*/ 297656 w 995362"/>
              <a:gd name="connsiteY6" fmla="*/ 472941 h 849179"/>
              <a:gd name="connsiteX7" fmla="*/ 314325 w 995362"/>
              <a:gd name="connsiteY7" fmla="*/ 382454 h 849179"/>
              <a:gd name="connsiteX8" fmla="*/ 302418 w 995362"/>
              <a:gd name="connsiteY8" fmla="*/ 296729 h 849179"/>
              <a:gd name="connsiteX9" fmla="*/ 342900 w 995362"/>
              <a:gd name="connsiteY9" fmla="*/ 222910 h 849179"/>
              <a:gd name="connsiteX10" fmla="*/ 461962 w 995362"/>
              <a:gd name="connsiteY10" fmla="*/ 203860 h 849179"/>
              <a:gd name="connsiteX11" fmla="*/ 583406 w 995362"/>
              <a:gd name="connsiteY11" fmla="*/ 163379 h 849179"/>
              <a:gd name="connsiteX12" fmla="*/ 611981 w 995362"/>
              <a:gd name="connsiteY12" fmla="*/ 87179 h 849179"/>
              <a:gd name="connsiteX13" fmla="*/ 659606 w 995362"/>
              <a:gd name="connsiteY13" fmla="*/ 15741 h 849179"/>
              <a:gd name="connsiteX14" fmla="*/ 740569 w 995362"/>
              <a:gd name="connsiteY14" fmla="*/ 1454 h 849179"/>
              <a:gd name="connsiteX15" fmla="*/ 821531 w 995362"/>
              <a:gd name="connsiteY15" fmla="*/ 39554 h 849179"/>
              <a:gd name="connsiteX16" fmla="*/ 890587 w 995362"/>
              <a:gd name="connsiteY16" fmla="*/ 96704 h 849179"/>
              <a:gd name="connsiteX17" fmla="*/ 950118 w 995362"/>
              <a:gd name="connsiteY17" fmla="*/ 125279 h 849179"/>
              <a:gd name="connsiteX18" fmla="*/ 990600 w 995362"/>
              <a:gd name="connsiteY18" fmla="*/ 158616 h 849179"/>
              <a:gd name="connsiteX19" fmla="*/ 992981 w 995362"/>
              <a:gd name="connsiteY19" fmla="*/ 203860 h 849179"/>
              <a:gd name="connsiteX0" fmla="*/ 0 w 995362"/>
              <a:gd name="connsiteY0" fmla="*/ 849179 h 849179"/>
              <a:gd name="connsiteX1" fmla="*/ 95250 w 995362"/>
              <a:gd name="connsiteY1" fmla="*/ 803935 h 849179"/>
              <a:gd name="connsiteX2" fmla="*/ 126206 w 995362"/>
              <a:gd name="connsiteY2" fmla="*/ 737260 h 849179"/>
              <a:gd name="connsiteX3" fmla="*/ 102393 w 995362"/>
              <a:gd name="connsiteY3" fmla="*/ 649154 h 849179"/>
              <a:gd name="connsiteX4" fmla="*/ 130968 w 995362"/>
              <a:gd name="connsiteY4" fmla="*/ 558667 h 849179"/>
              <a:gd name="connsiteX5" fmla="*/ 235743 w 995362"/>
              <a:gd name="connsiteY5" fmla="*/ 525329 h 849179"/>
              <a:gd name="connsiteX6" fmla="*/ 297656 w 995362"/>
              <a:gd name="connsiteY6" fmla="*/ 472941 h 849179"/>
              <a:gd name="connsiteX7" fmla="*/ 314325 w 995362"/>
              <a:gd name="connsiteY7" fmla="*/ 382454 h 849179"/>
              <a:gd name="connsiteX8" fmla="*/ 302418 w 995362"/>
              <a:gd name="connsiteY8" fmla="*/ 296729 h 849179"/>
              <a:gd name="connsiteX9" fmla="*/ 342900 w 995362"/>
              <a:gd name="connsiteY9" fmla="*/ 222910 h 849179"/>
              <a:gd name="connsiteX10" fmla="*/ 461962 w 995362"/>
              <a:gd name="connsiteY10" fmla="*/ 203860 h 849179"/>
              <a:gd name="connsiteX11" fmla="*/ 533399 w 995362"/>
              <a:gd name="connsiteY11" fmla="*/ 201479 h 849179"/>
              <a:gd name="connsiteX12" fmla="*/ 583406 w 995362"/>
              <a:gd name="connsiteY12" fmla="*/ 163379 h 849179"/>
              <a:gd name="connsiteX13" fmla="*/ 611981 w 995362"/>
              <a:gd name="connsiteY13" fmla="*/ 87179 h 849179"/>
              <a:gd name="connsiteX14" fmla="*/ 659606 w 995362"/>
              <a:gd name="connsiteY14" fmla="*/ 15741 h 849179"/>
              <a:gd name="connsiteX15" fmla="*/ 740569 w 995362"/>
              <a:gd name="connsiteY15" fmla="*/ 1454 h 849179"/>
              <a:gd name="connsiteX16" fmla="*/ 821531 w 995362"/>
              <a:gd name="connsiteY16" fmla="*/ 39554 h 849179"/>
              <a:gd name="connsiteX17" fmla="*/ 890587 w 995362"/>
              <a:gd name="connsiteY17" fmla="*/ 96704 h 849179"/>
              <a:gd name="connsiteX18" fmla="*/ 950118 w 995362"/>
              <a:gd name="connsiteY18" fmla="*/ 125279 h 849179"/>
              <a:gd name="connsiteX19" fmla="*/ 990600 w 995362"/>
              <a:gd name="connsiteY19" fmla="*/ 158616 h 849179"/>
              <a:gd name="connsiteX20" fmla="*/ 992981 w 995362"/>
              <a:gd name="connsiteY20" fmla="*/ 203860 h 849179"/>
              <a:gd name="connsiteX0" fmla="*/ 0 w 995362"/>
              <a:gd name="connsiteY0" fmla="*/ 849179 h 849179"/>
              <a:gd name="connsiteX1" fmla="*/ 95250 w 995362"/>
              <a:gd name="connsiteY1" fmla="*/ 803935 h 849179"/>
              <a:gd name="connsiteX2" fmla="*/ 126206 w 995362"/>
              <a:gd name="connsiteY2" fmla="*/ 737260 h 849179"/>
              <a:gd name="connsiteX3" fmla="*/ 102393 w 995362"/>
              <a:gd name="connsiteY3" fmla="*/ 649154 h 849179"/>
              <a:gd name="connsiteX4" fmla="*/ 130968 w 995362"/>
              <a:gd name="connsiteY4" fmla="*/ 558667 h 849179"/>
              <a:gd name="connsiteX5" fmla="*/ 235743 w 995362"/>
              <a:gd name="connsiteY5" fmla="*/ 525329 h 849179"/>
              <a:gd name="connsiteX6" fmla="*/ 297656 w 995362"/>
              <a:gd name="connsiteY6" fmla="*/ 472941 h 849179"/>
              <a:gd name="connsiteX7" fmla="*/ 314325 w 995362"/>
              <a:gd name="connsiteY7" fmla="*/ 382454 h 849179"/>
              <a:gd name="connsiteX8" fmla="*/ 302418 w 995362"/>
              <a:gd name="connsiteY8" fmla="*/ 296729 h 849179"/>
              <a:gd name="connsiteX9" fmla="*/ 342900 w 995362"/>
              <a:gd name="connsiteY9" fmla="*/ 222910 h 849179"/>
              <a:gd name="connsiteX10" fmla="*/ 461962 w 995362"/>
              <a:gd name="connsiteY10" fmla="*/ 203860 h 849179"/>
              <a:gd name="connsiteX11" fmla="*/ 533399 w 995362"/>
              <a:gd name="connsiteY11" fmla="*/ 201479 h 849179"/>
              <a:gd name="connsiteX12" fmla="*/ 583406 w 995362"/>
              <a:gd name="connsiteY12" fmla="*/ 163379 h 849179"/>
              <a:gd name="connsiteX13" fmla="*/ 611981 w 995362"/>
              <a:gd name="connsiteY13" fmla="*/ 87179 h 849179"/>
              <a:gd name="connsiteX14" fmla="*/ 659606 w 995362"/>
              <a:gd name="connsiteY14" fmla="*/ 15741 h 849179"/>
              <a:gd name="connsiteX15" fmla="*/ 740569 w 995362"/>
              <a:gd name="connsiteY15" fmla="*/ 1454 h 849179"/>
              <a:gd name="connsiteX16" fmla="*/ 821531 w 995362"/>
              <a:gd name="connsiteY16" fmla="*/ 39554 h 849179"/>
              <a:gd name="connsiteX17" fmla="*/ 890587 w 995362"/>
              <a:gd name="connsiteY17" fmla="*/ 103848 h 849179"/>
              <a:gd name="connsiteX18" fmla="*/ 950118 w 995362"/>
              <a:gd name="connsiteY18" fmla="*/ 125279 h 849179"/>
              <a:gd name="connsiteX19" fmla="*/ 990600 w 995362"/>
              <a:gd name="connsiteY19" fmla="*/ 158616 h 849179"/>
              <a:gd name="connsiteX20" fmla="*/ 992981 w 995362"/>
              <a:gd name="connsiteY20" fmla="*/ 203860 h 849179"/>
              <a:gd name="connsiteX0" fmla="*/ 0 w 995362"/>
              <a:gd name="connsiteY0" fmla="*/ 849510 h 849510"/>
              <a:gd name="connsiteX1" fmla="*/ 95250 w 995362"/>
              <a:gd name="connsiteY1" fmla="*/ 804266 h 849510"/>
              <a:gd name="connsiteX2" fmla="*/ 126206 w 995362"/>
              <a:gd name="connsiteY2" fmla="*/ 737591 h 849510"/>
              <a:gd name="connsiteX3" fmla="*/ 102393 w 995362"/>
              <a:gd name="connsiteY3" fmla="*/ 649485 h 849510"/>
              <a:gd name="connsiteX4" fmla="*/ 130968 w 995362"/>
              <a:gd name="connsiteY4" fmla="*/ 558998 h 849510"/>
              <a:gd name="connsiteX5" fmla="*/ 235743 w 995362"/>
              <a:gd name="connsiteY5" fmla="*/ 525660 h 849510"/>
              <a:gd name="connsiteX6" fmla="*/ 297656 w 995362"/>
              <a:gd name="connsiteY6" fmla="*/ 473272 h 849510"/>
              <a:gd name="connsiteX7" fmla="*/ 314325 w 995362"/>
              <a:gd name="connsiteY7" fmla="*/ 382785 h 849510"/>
              <a:gd name="connsiteX8" fmla="*/ 302418 w 995362"/>
              <a:gd name="connsiteY8" fmla="*/ 297060 h 849510"/>
              <a:gd name="connsiteX9" fmla="*/ 342900 w 995362"/>
              <a:gd name="connsiteY9" fmla="*/ 223241 h 849510"/>
              <a:gd name="connsiteX10" fmla="*/ 461962 w 995362"/>
              <a:gd name="connsiteY10" fmla="*/ 204191 h 849510"/>
              <a:gd name="connsiteX11" fmla="*/ 533399 w 995362"/>
              <a:gd name="connsiteY11" fmla="*/ 201810 h 849510"/>
              <a:gd name="connsiteX12" fmla="*/ 583406 w 995362"/>
              <a:gd name="connsiteY12" fmla="*/ 163710 h 849510"/>
              <a:gd name="connsiteX13" fmla="*/ 611981 w 995362"/>
              <a:gd name="connsiteY13" fmla="*/ 87510 h 849510"/>
              <a:gd name="connsiteX14" fmla="*/ 659606 w 995362"/>
              <a:gd name="connsiteY14" fmla="*/ 16072 h 849510"/>
              <a:gd name="connsiteX15" fmla="*/ 740569 w 995362"/>
              <a:gd name="connsiteY15" fmla="*/ 1785 h 849510"/>
              <a:gd name="connsiteX16" fmla="*/ 821531 w 995362"/>
              <a:gd name="connsiteY16" fmla="*/ 44647 h 849510"/>
              <a:gd name="connsiteX17" fmla="*/ 890587 w 995362"/>
              <a:gd name="connsiteY17" fmla="*/ 104179 h 849510"/>
              <a:gd name="connsiteX18" fmla="*/ 950118 w 995362"/>
              <a:gd name="connsiteY18" fmla="*/ 125610 h 849510"/>
              <a:gd name="connsiteX19" fmla="*/ 990600 w 995362"/>
              <a:gd name="connsiteY19" fmla="*/ 158947 h 849510"/>
              <a:gd name="connsiteX20" fmla="*/ 992981 w 995362"/>
              <a:gd name="connsiteY20" fmla="*/ 204191 h 84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5362" h="849510">
                <a:moveTo>
                  <a:pt x="0" y="849510"/>
                </a:moveTo>
                <a:cubicBezTo>
                  <a:pt x="41076" y="837206"/>
                  <a:pt x="74216" y="822919"/>
                  <a:pt x="95250" y="804266"/>
                </a:cubicBezTo>
                <a:cubicBezTo>
                  <a:pt x="116284" y="785613"/>
                  <a:pt x="125016" y="763388"/>
                  <a:pt x="126206" y="737591"/>
                </a:cubicBezTo>
                <a:cubicBezTo>
                  <a:pt x="127396" y="711794"/>
                  <a:pt x="101599" y="679250"/>
                  <a:pt x="102393" y="649485"/>
                </a:cubicBezTo>
                <a:cubicBezTo>
                  <a:pt x="103187" y="619720"/>
                  <a:pt x="108743" y="579635"/>
                  <a:pt x="130968" y="558998"/>
                </a:cubicBezTo>
                <a:cubicBezTo>
                  <a:pt x="153193" y="538361"/>
                  <a:pt x="207962" y="539948"/>
                  <a:pt x="235743" y="525660"/>
                </a:cubicBezTo>
                <a:cubicBezTo>
                  <a:pt x="263524" y="511372"/>
                  <a:pt x="284559" y="497084"/>
                  <a:pt x="297656" y="473272"/>
                </a:cubicBezTo>
                <a:cubicBezTo>
                  <a:pt x="310753" y="449460"/>
                  <a:pt x="313531" y="412154"/>
                  <a:pt x="314325" y="382785"/>
                </a:cubicBezTo>
                <a:cubicBezTo>
                  <a:pt x="315119" y="353416"/>
                  <a:pt x="297656" y="323650"/>
                  <a:pt x="302418" y="297060"/>
                </a:cubicBezTo>
                <a:cubicBezTo>
                  <a:pt x="307180" y="270470"/>
                  <a:pt x="316309" y="238719"/>
                  <a:pt x="342900" y="223241"/>
                </a:cubicBezTo>
                <a:cubicBezTo>
                  <a:pt x="369491" y="207763"/>
                  <a:pt x="430212" y="207763"/>
                  <a:pt x="461962" y="204191"/>
                </a:cubicBezTo>
                <a:cubicBezTo>
                  <a:pt x="493712" y="200619"/>
                  <a:pt x="513158" y="208557"/>
                  <a:pt x="533399" y="201810"/>
                </a:cubicBezTo>
                <a:cubicBezTo>
                  <a:pt x="553640" y="195063"/>
                  <a:pt x="570309" y="182760"/>
                  <a:pt x="583406" y="163710"/>
                </a:cubicBezTo>
                <a:cubicBezTo>
                  <a:pt x="596503" y="144660"/>
                  <a:pt x="599281" y="112116"/>
                  <a:pt x="611981" y="87510"/>
                </a:cubicBezTo>
                <a:cubicBezTo>
                  <a:pt x="624681" y="62904"/>
                  <a:pt x="638175" y="30359"/>
                  <a:pt x="659606" y="16072"/>
                </a:cubicBezTo>
                <a:cubicBezTo>
                  <a:pt x="681037" y="1785"/>
                  <a:pt x="713582" y="-2977"/>
                  <a:pt x="740569" y="1785"/>
                </a:cubicBezTo>
                <a:cubicBezTo>
                  <a:pt x="767556" y="6547"/>
                  <a:pt x="796528" y="27581"/>
                  <a:pt x="821531" y="44647"/>
                </a:cubicBezTo>
                <a:cubicBezTo>
                  <a:pt x="846534" y="61713"/>
                  <a:pt x="869156" y="90685"/>
                  <a:pt x="890587" y="104179"/>
                </a:cubicBezTo>
                <a:cubicBezTo>
                  <a:pt x="912018" y="117673"/>
                  <a:pt x="933449" y="116482"/>
                  <a:pt x="950118" y="125610"/>
                </a:cubicBezTo>
                <a:cubicBezTo>
                  <a:pt x="966787" y="134738"/>
                  <a:pt x="983456" y="145850"/>
                  <a:pt x="990600" y="158947"/>
                </a:cubicBezTo>
                <a:cubicBezTo>
                  <a:pt x="997744" y="172044"/>
                  <a:pt x="995362" y="188117"/>
                  <a:pt x="992981" y="20419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44">
            <a:extLst>
              <a:ext uri="{FF2B5EF4-FFF2-40B4-BE49-F238E27FC236}">
                <a16:creationId xmlns:a16="http://schemas.microsoft.com/office/drawing/2014/main" id="{560499D9-F9EC-9442-F699-AB620CD14E3D}"/>
              </a:ext>
            </a:extLst>
          </p:cNvPr>
          <p:cNvSpPr/>
          <p:nvPr/>
        </p:nvSpPr>
        <p:spPr>
          <a:xfrm>
            <a:off x="9136642" y="1953916"/>
            <a:ext cx="903406" cy="1053603"/>
          </a:xfrm>
          <a:custGeom>
            <a:avLst/>
            <a:gdLst>
              <a:gd name="connsiteX0" fmla="*/ 279592 w 904814"/>
              <a:gd name="connsiteY0" fmla="*/ 823932 h 881082"/>
              <a:gd name="connsiteX1" fmla="*/ 231967 w 904814"/>
              <a:gd name="connsiteY1" fmla="*/ 869176 h 881082"/>
              <a:gd name="connsiteX2" fmla="*/ 162910 w 904814"/>
              <a:gd name="connsiteY2" fmla="*/ 873938 h 881082"/>
              <a:gd name="connsiteX3" fmla="*/ 134335 w 904814"/>
              <a:gd name="connsiteY3" fmla="*/ 823932 h 881082"/>
              <a:gd name="connsiteX4" fmla="*/ 112904 w 904814"/>
              <a:gd name="connsiteY4" fmla="*/ 764401 h 881082"/>
              <a:gd name="connsiteX5" fmla="*/ 55754 w 904814"/>
              <a:gd name="connsiteY5" fmla="*/ 719157 h 881082"/>
              <a:gd name="connsiteX6" fmla="*/ 985 w 904814"/>
              <a:gd name="connsiteY6" fmla="*/ 652482 h 881082"/>
              <a:gd name="connsiteX7" fmla="*/ 27179 w 904814"/>
              <a:gd name="connsiteY7" fmla="*/ 566757 h 881082"/>
              <a:gd name="connsiteX8" fmla="*/ 108142 w 904814"/>
              <a:gd name="connsiteY8" fmla="*/ 526276 h 881082"/>
              <a:gd name="connsiteX9" fmla="*/ 205773 w 904814"/>
              <a:gd name="connsiteY9" fmla="*/ 478651 h 881082"/>
              <a:gd name="connsiteX10" fmla="*/ 224823 w 904814"/>
              <a:gd name="connsiteY10" fmla="*/ 390545 h 881082"/>
              <a:gd name="connsiteX11" fmla="*/ 203392 w 904814"/>
              <a:gd name="connsiteY11" fmla="*/ 295295 h 881082"/>
              <a:gd name="connsiteX12" fmla="*/ 234348 w 904814"/>
              <a:gd name="connsiteY12" fmla="*/ 231001 h 881082"/>
              <a:gd name="connsiteX13" fmla="*/ 312929 w 904814"/>
              <a:gd name="connsiteY13" fmla="*/ 200045 h 881082"/>
              <a:gd name="connsiteX14" fmla="*/ 420085 w 904814"/>
              <a:gd name="connsiteY14" fmla="*/ 192901 h 881082"/>
              <a:gd name="connsiteX15" fmla="*/ 489142 w 904814"/>
              <a:gd name="connsiteY15" fmla="*/ 161945 h 881082"/>
              <a:gd name="connsiteX16" fmla="*/ 517717 w 904814"/>
              <a:gd name="connsiteY16" fmla="*/ 97651 h 881082"/>
              <a:gd name="connsiteX17" fmla="*/ 541529 w 904814"/>
              <a:gd name="connsiteY17" fmla="*/ 33357 h 881082"/>
              <a:gd name="connsiteX18" fmla="*/ 603442 w 904814"/>
              <a:gd name="connsiteY18" fmla="*/ 2401 h 881082"/>
              <a:gd name="connsiteX19" fmla="*/ 686785 w 904814"/>
              <a:gd name="connsiteY19" fmla="*/ 7163 h 881082"/>
              <a:gd name="connsiteX20" fmla="*/ 734410 w 904814"/>
              <a:gd name="connsiteY20" fmla="*/ 47645 h 881082"/>
              <a:gd name="connsiteX21" fmla="*/ 786798 w 904814"/>
              <a:gd name="connsiteY21" fmla="*/ 88126 h 881082"/>
              <a:gd name="connsiteX22" fmla="*/ 862998 w 904814"/>
              <a:gd name="connsiteY22" fmla="*/ 126226 h 881082"/>
              <a:gd name="connsiteX23" fmla="*/ 903479 w 904814"/>
              <a:gd name="connsiteY23" fmla="*/ 178613 h 881082"/>
              <a:gd name="connsiteX24" fmla="*/ 889192 w 904814"/>
              <a:gd name="connsiteY24" fmla="*/ 269101 h 881082"/>
              <a:gd name="connsiteX25" fmla="*/ 832042 w 904814"/>
              <a:gd name="connsiteY25" fmla="*/ 309582 h 881082"/>
              <a:gd name="connsiteX26" fmla="*/ 751079 w 904814"/>
              <a:gd name="connsiteY26" fmla="*/ 331013 h 881082"/>
              <a:gd name="connsiteX27" fmla="*/ 705835 w 904814"/>
              <a:gd name="connsiteY27" fmla="*/ 388163 h 881082"/>
              <a:gd name="connsiteX28" fmla="*/ 712979 w 904814"/>
              <a:gd name="connsiteY28" fmla="*/ 488176 h 881082"/>
              <a:gd name="connsiteX29" fmla="*/ 705835 w 904814"/>
              <a:gd name="connsiteY29" fmla="*/ 552470 h 881082"/>
              <a:gd name="connsiteX30" fmla="*/ 658210 w 904814"/>
              <a:gd name="connsiteY30" fmla="*/ 600095 h 881082"/>
              <a:gd name="connsiteX31" fmla="*/ 608204 w 904814"/>
              <a:gd name="connsiteY31" fmla="*/ 614382 h 881082"/>
              <a:gd name="connsiteX32" fmla="*/ 579629 w 904814"/>
              <a:gd name="connsiteY32" fmla="*/ 616763 h 881082"/>
              <a:gd name="connsiteX33" fmla="*/ 593917 w 904814"/>
              <a:gd name="connsiteY33" fmla="*/ 664388 h 881082"/>
              <a:gd name="connsiteX34" fmla="*/ 572485 w 904814"/>
              <a:gd name="connsiteY34" fmla="*/ 738207 h 881082"/>
              <a:gd name="connsiteX35" fmla="*/ 515335 w 904814"/>
              <a:gd name="connsiteY35" fmla="*/ 776307 h 881082"/>
              <a:gd name="connsiteX36" fmla="*/ 467710 w 904814"/>
              <a:gd name="connsiteY36" fmla="*/ 790595 h 881082"/>
              <a:gd name="connsiteX37" fmla="*/ 401035 w 904814"/>
              <a:gd name="connsiteY37" fmla="*/ 814407 h 881082"/>
              <a:gd name="connsiteX38" fmla="*/ 348648 w 904814"/>
              <a:gd name="connsiteY38" fmla="*/ 881082 h 881082"/>
              <a:gd name="connsiteX0" fmla="*/ 279592 w 904814"/>
              <a:gd name="connsiteY0" fmla="*/ 823932 h 928707"/>
              <a:gd name="connsiteX1" fmla="*/ 231967 w 904814"/>
              <a:gd name="connsiteY1" fmla="*/ 869176 h 928707"/>
              <a:gd name="connsiteX2" fmla="*/ 162910 w 904814"/>
              <a:gd name="connsiteY2" fmla="*/ 873938 h 928707"/>
              <a:gd name="connsiteX3" fmla="*/ 134335 w 904814"/>
              <a:gd name="connsiteY3" fmla="*/ 823932 h 928707"/>
              <a:gd name="connsiteX4" fmla="*/ 112904 w 904814"/>
              <a:gd name="connsiteY4" fmla="*/ 764401 h 928707"/>
              <a:gd name="connsiteX5" fmla="*/ 55754 w 904814"/>
              <a:gd name="connsiteY5" fmla="*/ 719157 h 928707"/>
              <a:gd name="connsiteX6" fmla="*/ 985 w 904814"/>
              <a:gd name="connsiteY6" fmla="*/ 652482 h 928707"/>
              <a:gd name="connsiteX7" fmla="*/ 27179 w 904814"/>
              <a:gd name="connsiteY7" fmla="*/ 566757 h 928707"/>
              <a:gd name="connsiteX8" fmla="*/ 108142 w 904814"/>
              <a:gd name="connsiteY8" fmla="*/ 526276 h 928707"/>
              <a:gd name="connsiteX9" fmla="*/ 205773 w 904814"/>
              <a:gd name="connsiteY9" fmla="*/ 478651 h 928707"/>
              <a:gd name="connsiteX10" fmla="*/ 224823 w 904814"/>
              <a:gd name="connsiteY10" fmla="*/ 390545 h 928707"/>
              <a:gd name="connsiteX11" fmla="*/ 203392 w 904814"/>
              <a:gd name="connsiteY11" fmla="*/ 295295 h 928707"/>
              <a:gd name="connsiteX12" fmla="*/ 234348 w 904814"/>
              <a:gd name="connsiteY12" fmla="*/ 231001 h 928707"/>
              <a:gd name="connsiteX13" fmla="*/ 312929 w 904814"/>
              <a:gd name="connsiteY13" fmla="*/ 200045 h 928707"/>
              <a:gd name="connsiteX14" fmla="*/ 420085 w 904814"/>
              <a:gd name="connsiteY14" fmla="*/ 192901 h 928707"/>
              <a:gd name="connsiteX15" fmla="*/ 489142 w 904814"/>
              <a:gd name="connsiteY15" fmla="*/ 161945 h 928707"/>
              <a:gd name="connsiteX16" fmla="*/ 517717 w 904814"/>
              <a:gd name="connsiteY16" fmla="*/ 97651 h 928707"/>
              <a:gd name="connsiteX17" fmla="*/ 541529 w 904814"/>
              <a:gd name="connsiteY17" fmla="*/ 33357 h 928707"/>
              <a:gd name="connsiteX18" fmla="*/ 603442 w 904814"/>
              <a:gd name="connsiteY18" fmla="*/ 2401 h 928707"/>
              <a:gd name="connsiteX19" fmla="*/ 686785 w 904814"/>
              <a:gd name="connsiteY19" fmla="*/ 7163 h 928707"/>
              <a:gd name="connsiteX20" fmla="*/ 734410 w 904814"/>
              <a:gd name="connsiteY20" fmla="*/ 47645 h 928707"/>
              <a:gd name="connsiteX21" fmla="*/ 786798 w 904814"/>
              <a:gd name="connsiteY21" fmla="*/ 88126 h 928707"/>
              <a:gd name="connsiteX22" fmla="*/ 862998 w 904814"/>
              <a:gd name="connsiteY22" fmla="*/ 126226 h 928707"/>
              <a:gd name="connsiteX23" fmla="*/ 903479 w 904814"/>
              <a:gd name="connsiteY23" fmla="*/ 178613 h 928707"/>
              <a:gd name="connsiteX24" fmla="*/ 889192 w 904814"/>
              <a:gd name="connsiteY24" fmla="*/ 269101 h 928707"/>
              <a:gd name="connsiteX25" fmla="*/ 832042 w 904814"/>
              <a:gd name="connsiteY25" fmla="*/ 309582 h 928707"/>
              <a:gd name="connsiteX26" fmla="*/ 751079 w 904814"/>
              <a:gd name="connsiteY26" fmla="*/ 331013 h 928707"/>
              <a:gd name="connsiteX27" fmla="*/ 705835 w 904814"/>
              <a:gd name="connsiteY27" fmla="*/ 388163 h 928707"/>
              <a:gd name="connsiteX28" fmla="*/ 712979 w 904814"/>
              <a:gd name="connsiteY28" fmla="*/ 488176 h 928707"/>
              <a:gd name="connsiteX29" fmla="*/ 705835 w 904814"/>
              <a:gd name="connsiteY29" fmla="*/ 552470 h 928707"/>
              <a:gd name="connsiteX30" fmla="*/ 658210 w 904814"/>
              <a:gd name="connsiteY30" fmla="*/ 600095 h 928707"/>
              <a:gd name="connsiteX31" fmla="*/ 608204 w 904814"/>
              <a:gd name="connsiteY31" fmla="*/ 614382 h 928707"/>
              <a:gd name="connsiteX32" fmla="*/ 579629 w 904814"/>
              <a:gd name="connsiteY32" fmla="*/ 616763 h 928707"/>
              <a:gd name="connsiteX33" fmla="*/ 593917 w 904814"/>
              <a:gd name="connsiteY33" fmla="*/ 664388 h 928707"/>
              <a:gd name="connsiteX34" fmla="*/ 572485 w 904814"/>
              <a:gd name="connsiteY34" fmla="*/ 738207 h 928707"/>
              <a:gd name="connsiteX35" fmla="*/ 515335 w 904814"/>
              <a:gd name="connsiteY35" fmla="*/ 776307 h 928707"/>
              <a:gd name="connsiteX36" fmla="*/ 467710 w 904814"/>
              <a:gd name="connsiteY36" fmla="*/ 790595 h 928707"/>
              <a:gd name="connsiteX37" fmla="*/ 401035 w 904814"/>
              <a:gd name="connsiteY37" fmla="*/ 814407 h 928707"/>
              <a:gd name="connsiteX38" fmla="*/ 343885 w 904814"/>
              <a:gd name="connsiteY38" fmla="*/ 928707 h 928707"/>
              <a:gd name="connsiteX0" fmla="*/ 279592 w 904814"/>
              <a:gd name="connsiteY0" fmla="*/ 823932 h 1062057"/>
              <a:gd name="connsiteX1" fmla="*/ 231967 w 904814"/>
              <a:gd name="connsiteY1" fmla="*/ 869176 h 1062057"/>
              <a:gd name="connsiteX2" fmla="*/ 162910 w 904814"/>
              <a:gd name="connsiteY2" fmla="*/ 873938 h 1062057"/>
              <a:gd name="connsiteX3" fmla="*/ 134335 w 904814"/>
              <a:gd name="connsiteY3" fmla="*/ 823932 h 1062057"/>
              <a:gd name="connsiteX4" fmla="*/ 112904 w 904814"/>
              <a:gd name="connsiteY4" fmla="*/ 764401 h 1062057"/>
              <a:gd name="connsiteX5" fmla="*/ 55754 w 904814"/>
              <a:gd name="connsiteY5" fmla="*/ 719157 h 1062057"/>
              <a:gd name="connsiteX6" fmla="*/ 985 w 904814"/>
              <a:gd name="connsiteY6" fmla="*/ 652482 h 1062057"/>
              <a:gd name="connsiteX7" fmla="*/ 27179 w 904814"/>
              <a:gd name="connsiteY7" fmla="*/ 566757 h 1062057"/>
              <a:gd name="connsiteX8" fmla="*/ 108142 w 904814"/>
              <a:gd name="connsiteY8" fmla="*/ 526276 h 1062057"/>
              <a:gd name="connsiteX9" fmla="*/ 205773 w 904814"/>
              <a:gd name="connsiteY9" fmla="*/ 478651 h 1062057"/>
              <a:gd name="connsiteX10" fmla="*/ 224823 w 904814"/>
              <a:gd name="connsiteY10" fmla="*/ 390545 h 1062057"/>
              <a:gd name="connsiteX11" fmla="*/ 203392 w 904814"/>
              <a:gd name="connsiteY11" fmla="*/ 295295 h 1062057"/>
              <a:gd name="connsiteX12" fmla="*/ 234348 w 904814"/>
              <a:gd name="connsiteY12" fmla="*/ 231001 h 1062057"/>
              <a:gd name="connsiteX13" fmla="*/ 312929 w 904814"/>
              <a:gd name="connsiteY13" fmla="*/ 200045 h 1062057"/>
              <a:gd name="connsiteX14" fmla="*/ 420085 w 904814"/>
              <a:gd name="connsiteY14" fmla="*/ 192901 h 1062057"/>
              <a:gd name="connsiteX15" fmla="*/ 489142 w 904814"/>
              <a:gd name="connsiteY15" fmla="*/ 161945 h 1062057"/>
              <a:gd name="connsiteX16" fmla="*/ 517717 w 904814"/>
              <a:gd name="connsiteY16" fmla="*/ 97651 h 1062057"/>
              <a:gd name="connsiteX17" fmla="*/ 541529 w 904814"/>
              <a:gd name="connsiteY17" fmla="*/ 33357 h 1062057"/>
              <a:gd name="connsiteX18" fmla="*/ 603442 w 904814"/>
              <a:gd name="connsiteY18" fmla="*/ 2401 h 1062057"/>
              <a:gd name="connsiteX19" fmla="*/ 686785 w 904814"/>
              <a:gd name="connsiteY19" fmla="*/ 7163 h 1062057"/>
              <a:gd name="connsiteX20" fmla="*/ 734410 w 904814"/>
              <a:gd name="connsiteY20" fmla="*/ 47645 h 1062057"/>
              <a:gd name="connsiteX21" fmla="*/ 786798 w 904814"/>
              <a:gd name="connsiteY21" fmla="*/ 88126 h 1062057"/>
              <a:gd name="connsiteX22" fmla="*/ 862998 w 904814"/>
              <a:gd name="connsiteY22" fmla="*/ 126226 h 1062057"/>
              <a:gd name="connsiteX23" fmla="*/ 903479 w 904814"/>
              <a:gd name="connsiteY23" fmla="*/ 178613 h 1062057"/>
              <a:gd name="connsiteX24" fmla="*/ 889192 w 904814"/>
              <a:gd name="connsiteY24" fmla="*/ 269101 h 1062057"/>
              <a:gd name="connsiteX25" fmla="*/ 832042 w 904814"/>
              <a:gd name="connsiteY25" fmla="*/ 309582 h 1062057"/>
              <a:gd name="connsiteX26" fmla="*/ 751079 w 904814"/>
              <a:gd name="connsiteY26" fmla="*/ 331013 h 1062057"/>
              <a:gd name="connsiteX27" fmla="*/ 705835 w 904814"/>
              <a:gd name="connsiteY27" fmla="*/ 388163 h 1062057"/>
              <a:gd name="connsiteX28" fmla="*/ 712979 w 904814"/>
              <a:gd name="connsiteY28" fmla="*/ 488176 h 1062057"/>
              <a:gd name="connsiteX29" fmla="*/ 705835 w 904814"/>
              <a:gd name="connsiteY29" fmla="*/ 552470 h 1062057"/>
              <a:gd name="connsiteX30" fmla="*/ 658210 w 904814"/>
              <a:gd name="connsiteY30" fmla="*/ 600095 h 1062057"/>
              <a:gd name="connsiteX31" fmla="*/ 608204 w 904814"/>
              <a:gd name="connsiteY31" fmla="*/ 614382 h 1062057"/>
              <a:gd name="connsiteX32" fmla="*/ 579629 w 904814"/>
              <a:gd name="connsiteY32" fmla="*/ 616763 h 1062057"/>
              <a:gd name="connsiteX33" fmla="*/ 593917 w 904814"/>
              <a:gd name="connsiteY33" fmla="*/ 664388 h 1062057"/>
              <a:gd name="connsiteX34" fmla="*/ 572485 w 904814"/>
              <a:gd name="connsiteY34" fmla="*/ 738207 h 1062057"/>
              <a:gd name="connsiteX35" fmla="*/ 515335 w 904814"/>
              <a:gd name="connsiteY35" fmla="*/ 776307 h 1062057"/>
              <a:gd name="connsiteX36" fmla="*/ 467710 w 904814"/>
              <a:gd name="connsiteY36" fmla="*/ 790595 h 1062057"/>
              <a:gd name="connsiteX37" fmla="*/ 401035 w 904814"/>
              <a:gd name="connsiteY37" fmla="*/ 814407 h 1062057"/>
              <a:gd name="connsiteX38" fmla="*/ 548673 w 904814"/>
              <a:gd name="connsiteY38" fmla="*/ 1062057 h 1062057"/>
              <a:gd name="connsiteX0" fmla="*/ 279592 w 904814"/>
              <a:gd name="connsiteY0" fmla="*/ 823932 h 1062057"/>
              <a:gd name="connsiteX1" fmla="*/ 231967 w 904814"/>
              <a:gd name="connsiteY1" fmla="*/ 869176 h 1062057"/>
              <a:gd name="connsiteX2" fmla="*/ 162910 w 904814"/>
              <a:gd name="connsiteY2" fmla="*/ 873938 h 1062057"/>
              <a:gd name="connsiteX3" fmla="*/ 134335 w 904814"/>
              <a:gd name="connsiteY3" fmla="*/ 823932 h 1062057"/>
              <a:gd name="connsiteX4" fmla="*/ 112904 w 904814"/>
              <a:gd name="connsiteY4" fmla="*/ 764401 h 1062057"/>
              <a:gd name="connsiteX5" fmla="*/ 55754 w 904814"/>
              <a:gd name="connsiteY5" fmla="*/ 719157 h 1062057"/>
              <a:gd name="connsiteX6" fmla="*/ 985 w 904814"/>
              <a:gd name="connsiteY6" fmla="*/ 652482 h 1062057"/>
              <a:gd name="connsiteX7" fmla="*/ 27179 w 904814"/>
              <a:gd name="connsiteY7" fmla="*/ 566757 h 1062057"/>
              <a:gd name="connsiteX8" fmla="*/ 108142 w 904814"/>
              <a:gd name="connsiteY8" fmla="*/ 526276 h 1062057"/>
              <a:gd name="connsiteX9" fmla="*/ 205773 w 904814"/>
              <a:gd name="connsiteY9" fmla="*/ 478651 h 1062057"/>
              <a:gd name="connsiteX10" fmla="*/ 224823 w 904814"/>
              <a:gd name="connsiteY10" fmla="*/ 390545 h 1062057"/>
              <a:gd name="connsiteX11" fmla="*/ 203392 w 904814"/>
              <a:gd name="connsiteY11" fmla="*/ 295295 h 1062057"/>
              <a:gd name="connsiteX12" fmla="*/ 234348 w 904814"/>
              <a:gd name="connsiteY12" fmla="*/ 231001 h 1062057"/>
              <a:gd name="connsiteX13" fmla="*/ 312929 w 904814"/>
              <a:gd name="connsiteY13" fmla="*/ 200045 h 1062057"/>
              <a:gd name="connsiteX14" fmla="*/ 420085 w 904814"/>
              <a:gd name="connsiteY14" fmla="*/ 192901 h 1062057"/>
              <a:gd name="connsiteX15" fmla="*/ 489142 w 904814"/>
              <a:gd name="connsiteY15" fmla="*/ 161945 h 1062057"/>
              <a:gd name="connsiteX16" fmla="*/ 517717 w 904814"/>
              <a:gd name="connsiteY16" fmla="*/ 97651 h 1062057"/>
              <a:gd name="connsiteX17" fmla="*/ 541529 w 904814"/>
              <a:gd name="connsiteY17" fmla="*/ 33357 h 1062057"/>
              <a:gd name="connsiteX18" fmla="*/ 603442 w 904814"/>
              <a:gd name="connsiteY18" fmla="*/ 2401 h 1062057"/>
              <a:gd name="connsiteX19" fmla="*/ 686785 w 904814"/>
              <a:gd name="connsiteY19" fmla="*/ 7163 h 1062057"/>
              <a:gd name="connsiteX20" fmla="*/ 734410 w 904814"/>
              <a:gd name="connsiteY20" fmla="*/ 47645 h 1062057"/>
              <a:gd name="connsiteX21" fmla="*/ 786798 w 904814"/>
              <a:gd name="connsiteY21" fmla="*/ 88126 h 1062057"/>
              <a:gd name="connsiteX22" fmla="*/ 862998 w 904814"/>
              <a:gd name="connsiteY22" fmla="*/ 126226 h 1062057"/>
              <a:gd name="connsiteX23" fmla="*/ 903479 w 904814"/>
              <a:gd name="connsiteY23" fmla="*/ 178613 h 1062057"/>
              <a:gd name="connsiteX24" fmla="*/ 889192 w 904814"/>
              <a:gd name="connsiteY24" fmla="*/ 269101 h 1062057"/>
              <a:gd name="connsiteX25" fmla="*/ 832042 w 904814"/>
              <a:gd name="connsiteY25" fmla="*/ 309582 h 1062057"/>
              <a:gd name="connsiteX26" fmla="*/ 751079 w 904814"/>
              <a:gd name="connsiteY26" fmla="*/ 331013 h 1062057"/>
              <a:gd name="connsiteX27" fmla="*/ 705835 w 904814"/>
              <a:gd name="connsiteY27" fmla="*/ 388163 h 1062057"/>
              <a:gd name="connsiteX28" fmla="*/ 712979 w 904814"/>
              <a:gd name="connsiteY28" fmla="*/ 488176 h 1062057"/>
              <a:gd name="connsiteX29" fmla="*/ 705835 w 904814"/>
              <a:gd name="connsiteY29" fmla="*/ 552470 h 1062057"/>
              <a:gd name="connsiteX30" fmla="*/ 658210 w 904814"/>
              <a:gd name="connsiteY30" fmla="*/ 600095 h 1062057"/>
              <a:gd name="connsiteX31" fmla="*/ 608204 w 904814"/>
              <a:gd name="connsiteY31" fmla="*/ 614382 h 1062057"/>
              <a:gd name="connsiteX32" fmla="*/ 579629 w 904814"/>
              <a:gd name="connsiteY32" fmla="*/ 616763 h 1062057"/>
              <a:gd name="connsiteX33" fmla="*/ 593917 w 904814"/>
              <a:gd name="connsiteY33" fmla="*/ 664388 h 1062057"/>
              <a:gd name="connsiteX34" fmla="*/ 572485 w 904814"/>
              <a:gd name="connsiteY34" fmla="*/ 738207 h 1062057"/>
              <a:gd name="connsiteX35" fmla="*/ 515335 w 904814"/>
              <a:gd name="connsiteY35" fmla="*/ 776307 h 1062057"/>
              <a:gd name="connsiteX36" fmla="*/ 467710 w 904814"/>
              <a:gd name="connsiteY36" fmla="*/ 790595 h 1062057"/>
              <a:gd name="connsiteX37" fmla="*/ 393891 w 904814"/>
              <a:gd name="connsiteY37" fmla="*/ 835838 h 1062057"/>
              <a:gd name="connsiteX38" fmla="*/ 548673 w 904814"/>
              <a:gd name="connsiteY38" fmla="*/ 1062057 h 1062057"/>
              <a:gd name="connsiteX0" fmla="*/ 279592 w 904814"/>
              <a:gd name="connsiteY0" fmla="*/ 823932 h 1062057"/>
              <a:gd name="connsiteX1" fmla="*/ 231967 w 904814"/>
              <a:gd name="connsiteY1" fmla="*/ 869176 h 1062057"/>
              <a:gd name="connsiteX2" fmla="*/ 162910 w 904814"/>
              <a:gd name="connsiteY2" fmla="*/ 873938 h 1062057"/>
              <a:gd name="connsiteX3" fmla="*/ 134335 w 904814"/>
              <a:gd name="connsiteY3" fmla="*/ 823932 h 1062057"/>
              <a:gd name="connsiteX4" fmla="*/ 112904 w 904814"/>
              <a:gd name="connsiteY4" fmla="*/ 764401 h 1062057"/>
              <a:gd name="connsiteX5" fmla="*/ 55754 w 904814"/>
              <a:gd name="connsiteY5" fmla="*/ 719157 h 1062057"/>
              <a:gd name="connsiteX6" fmla="*/ 985 w 904814"/>
              <a:gd name="connsiteY6" fmla="*/ 652482 h 1062057"/>
              <a:gd name="connsiteX7" fmla="*/ 27179 w 904814"/>
              <a:gd name="connsiteY7" fmla="*/ 566757 h 1062057"/>
              <a:gd name="connsiteX8" fmla="*/ 108142 w 904814"/>
              <a:gd name="connsiteY8" fmla="*/ 526276 h 1062057"/>
              <a:gd name="connsiteX9" fmla="*/ 205773 w 904814"/>
              <a:gd name="connsiteY9" fmla="*/ 478651 h 1062057"/>
              <a:gd name="connsiteX10" fmla="*/ 224823 w 904814"/>
              <a:gd name="connsiteY10" fmla="*/ 390545 h 1062057"/>
              <a:gd name="connsiteX11" fmla="*/ 203392 w 904814"/>
              <a:gd name="connsiteY11" fmla="*/ 295295 h 1062057"/>
              <a:gd name="connsiteX12" fmla="*/ 234348 w 904814"/>
              <a:gd name="connsiteY12" fmla="*/ 231001 h 1062057"/>
              <a:gd name="connsiteX13" fmla="*/ 312929 w 904814"/>
              <a:gd name="connsiteY13" fmla="*/ 200045 h 1062057"/>
              <a:gd name="connsiteX14" fmla="*/ 420085 w 904814"/>
              <a:gd name="connsiteY14" fmla="*/ 192901 h 1062057"/>
              <a:gd name="connsiteX15" fmla="*/ 489142 w 904814"/>
              <a:gd name="connsiteY15" fmla="*/ 161945 h 1062057"/>
              <a:gd name="connsiteX16" fmla="*/ 517717 w 904814"/>
              <a:gd name="connsiteY16" fmla="*/ 97651 h 1062057"/>
              <a:gd name="connsiteX17" fmla="*/ 541529 w 904814"/>
              <a:gd name="connsiteY17" fmla="*/ 33357 h 1062057"/>
              <a:gd name="connsiteX18" fmla="*/ 603442 w 904814"/>
              <a:gd name="connsiteY18" fmla="*/ 2401 h 1062057"/>
              <a:gd name="connsiteX19" fmla="*/ 686785 w 904814"/>
              <a:gd name="connsiteY19" fmla="*/ 7163 h 1062057"/>
              <a:gd name="connsiteX20" fmla="*/ 734410 w 904814"/>
              <a:gd name="connsiteY20" fmla="*/ 47645 h 1062057"/>
              <a:gd name="connsiteX21" fmla="*/ 786798 w 904814"/>
              <a:gd name="connsiteY21" fmla="*/ 88126 h 1062057"/>
              <a:gd name="connsiteX22" fmla="*/ 862998 w 904814"/>
              <a:gd name="connsiteY22" fmla="*/ 126226 h 1062057"/>
              <a:gd name="connsiteX23" fmla="*/ 903479 w 904814"/>
              <a:gd name="connsiteY23" fmla="*/ 178613 h 1062057"/>
              <a:gd name="connsiteX24" fmla="*/ 889192 w 904814"/>
              <a:gd name="connsiteY24" fmla="*/ 269101 h 1062057"/>
              <a:gd name="connsiteX25" fmla="*/ 832042 w 904814"/>
              <a:gd name="connsiteY25" fmla="*/ 309582 h 1062057"/>
              <a:gd name="connsiteX26" fmla="*/ 751079 w 904814"/>
              <a:gd name="connsiteY26" fmla="*/ 331013 h 1062057"/>
              <a:gd name="connsiteX27" fmla="*/ 705835 w 904814"/>
              <a:gd name="connsiteY27" fmla="*/ 388163 h 1062057"/>
              <a:gd name="connsiteX28" fmla="*/ 712979 w 904814"/>
              <a:gd name="connsiteY28" fmla="*/ 488176 h 1062057"/>
              <a:gd name="connsiteX29" fmla="*/ 705835 w 904814"/>
              <a:gd name="connsiteY29" fmla="*/ 552470 h 1062057"/>
              <a:gd name="connsiteX30" fmla="*/ 658210 w 904814"/>
              <a:gd name="connsiteY30" fmla="*/ 600095 h 1062057"/>
              <a:gd name="connsiteX31" fmla="*/ 608204 w 904814"/>
              <a:gd name="connsiteY31" fmla="*/ 614382 h 1062057"/>
              <a:gd name="connsiteX32" fmla="*/ 579629 w 904814"/>
              <a:gd name="connsiteY32" fmla="*/ 616763 h 1062057"/>
              <a:gd name="connsiteX33" fmla="*/ 593917 w 904814"/>
              <a:gd name="connsiteY33" fmla="*/ 664388 h 1062057"/>
              <a:gd name="connsiteX34" fmla="*/ 572485 w 904814"/>
              <a:gd name="connsiteY34" fmla="*/ 738207 h 1062057"/>
              <a:gd name="connsiteX35" fmla="*/ 515335 w 904814"/>
              <a:gd name="connsiteY35" fmla="*/ 776307 h 1062057"/>
              <a:gd name="connsiteX36" fmla="*/ 467710 w 904814"/>
              <a:gd name="connsiteY36" fmla="*/ 790595 h 1062057"/>
              <a:gd name="connsiteX37" fmla="*/ 393891 w 904814"/>
              <a:gd name="connsiteY37" fmla="*/ 835838 h 1062057"/>
              <a:gd name="connsiteX38" fmla="*/ 343885 w 904814"/>
              <a:gd name="connsiteY38" fmla="*/ 902513 h 1062057"/>
              <a:gd name="connsiteX39" fmla="*/ 548673 w 904814"/>
              <a:gd name="connsiteY39" fmla="*/ 1062057 h 1062057"/>
              <a:gd name="connsiteX0" fmla="*/ 279592 w 904814"/>
              <a:gd name="connsiteY0" fmla="*/ 823932 h 1062057"/>
              <a:gd name="connsiteX1" fmla="*/ 231967 w 904814"/>
              <a:gd name="connsiteY1" fmla="*/ 869176 h 1062057"/>
              <a:gd name="connsiteX2" fmla="*/ 162910 w 904814"/>
              <a:gd name="connsiteY2" fmla="*/ 873938 h 1062057"/>
              <a:gd name="connsiteX3" fmla="*/ 134335 w 904814"/>
              <a:gd name="connsiteY3" fmla="*/ 823932 h 1062057"/>
              <a:gd name="connsiteX4" fmla="*/ 112904 w 904814"/>
              <a:gd name="connsiteY4" fmla="*/ 764401 h 1062057"/>
              <a:gd name="connsiteX5" fmla="*/ 55754 w 904814"/>
              <a:gd name="connsiteY5" fmla="*/ 719157 h 1062057"/>
              <a:gd name="connsiteX6" fmla="*/ 985 w 904814"/>
              <a:gd name="connsiteY6" fmla="*/ 652482 h 1062057"/>
              <a:gd name="connsiteX7" fmla="*/ 27179 w 904814"/>
              <a:gd name="connsiteY7" fmla="*/ 566757 h 1062057"/>
              <a:gd name="connsiteX8" fmla="*/ 108142 w 904814"/>
              <a:gd name="connsiteY8" fmla="*/ 526276 h 1062057"/>
              <a:gd name="connsiteX9" fmla="*/ 205773 w 904814"/>
              <a:gd name="connsiteY9" fmla="*/ 478651 h 1062057"/>
              <a:gd name="connsiteX10" fmla="*/ 224823 w 904814"/>
              <a:gd name="connsiteY10" fmla="*/ 390545 h 1062057"/>
              <a:gd name="connsiteX11" fmla="*/ 203392 w 904814"/>
              <a:gd name="connsiteY11" fmla="*/ 295295 h 1062057"/>
              <a:gd name="connsiteX12" fmla="*/ 234348 w 904814"/>
              <a:gd name="connsiteY12" fmla="*/ 231001 h 1062057"/>
              <a:gd name="connsiteX13" fmla="*/ 312929 w 904814"/>
              <a:gd name="connsiteY13" fmla="*/ 200045 h 1062057"/>
              <a:gd name="connsiteX14" fmla="*/ 420085 w 904814"/>
              <a:gd name="connsiteY14" fmla="*/ 192901 h 1062057"/>
              <a:gd name="connsiteX15" fmla="*/ 489142 w 904814"/>
              <a:gd name="connsiteY15" fmla="*/ 161945 h 1062057"/>
              <a:gd name="connsiteX16" fmla="*/ 517717 w 904814"/>
              <a:gd name="connsiteY16" fmla="*/ 97651 h 1062057"/>
              <a:gd name="connsiteX17" fmla="*/ 541529 w 904814"/>
              <a:gd name="connsiteY17" fmla="*/ 33357 h 1062057"/>
              <a:gd name="connsiteX18" fmla="*/ 603442 w 904814"/>
              <a:gd name="connsiteY18" fmla="*/ 2401 h 1062057"/>
              <a:gd name="connsiteX19" fmla="*/ 686785 w 904814"/>
              <a:gd name="connsiteY19" fmla="*/ 7163 h 1062057"/>
              <a:gd name="connsiteX20" fmla="*/ 734410 w 904814"/>
              <a:gd name="connsiteY20" fmla="*/ 47645 h 1062057"/>
              <a:gd name="connsiteX21" fmla="*/ 786798 w 904814"/>
              <a:gd name="connsiteY21" fmla="*/ 88126 h 1062057"/>
              <a:gd name="connsiteX22" fmla="*/ 862998 w 904814"/>
              <a:gd name="connsiteY22" fmla="*/ 126226 h 1062057"/>
              <a:gd name="connsiteX23" fmla="*/ 903479 w 904814"/>
              <a:gd name="connsiteY23" fmla="*/ 178613 h 1062057"/>
              <a:gd name="connsiteX24" fmla="*/ 889192 w 904814"/>
              <a:gd name="connsiteY24" fmla="*/ 269101 h 1062057"/>
              <a:gd name="connsiteX25" fmla="*/ 832042 w 904814"/>
              <a:gd name="connsiteY25" fmla="*/ 309582 h 1062057"/>
              <a:gd name="connsiteX26" fmla="*/ 751079 w 904814"/>
              <a:gd name="connsiteY26" fmla="*/ 331013 h 1062057"/>
              <a:gd name="connsiteX27" fmla="*/ 705835 w 904814"/>
              <a:gd name="connsiteY27" fmla="*/ 388163 h 1062057"/>
              <a:gd name="connsiteX28" fmla="*/ 712979 w 904814"/>
              <a:gd name="connsiteY28" fmla="*/ 488176 h 1062057"/>
              <a:gd name="connsiteX29" fmla="*/ 705835 w 904814"/>
              <a:gd name="connsiteY29" fmla="*/ 552470 h 1062057"/>
              <a:gd name="connsiteX30" fmla="*/ 658210 w 904814"/>
              <a:gd name="connsiteY30" fmla="*/ 600095 h 1062057"/>
              <a:gd name="connsiteX31" fmla="*/ 608204 w 904814"/>
              <a:gd name="connsiteY31" fmla="*/ 614382 h 1062057"/>
              <a:gd name="connsiteX32" fmla="*/ 579629 w 904814"/>
              <a:gd name="connsiteY32" fmla="*/ 616763 h 1062057"/>
              <a:gd name="connsiteX33" fmla="*/ 593917 w 904814"/>
              <a:gd name="connsiteY33" fmla="*/ 664388 h 1062057"/>
              <a:gd name="connsiteX34" fmla="*/ 572485 w 904814"/>
              <a:gd name="connsiteY34" fmla="*/ 738207 h 1062057"/>
              <a:gd name="connsiteX35" fmla="*/ 515335 w 904814"/>
              <a:gd name="connsiteY35" fmla="*/ 776307 h 1062057"/>
              <a:gd name="connsiteX36" fmla="*/ 467710 w 904814"/>
              <a:gd name="connsiteY36" fmla="*/ 790595 h 1062057"/>
              <a:gd name="connsiteX37" fmla="*/ 393891 w 904814"/>
              <a:gd name="connsiteY37" fmla="*/ 835838 h 1062057"/>
              <a:gd name="connsiteX38" fmla="*/ 343885 w 904814"/>
              <a:gd name="connsiteY38" fmla="*/ 902513 h 1062057"/>
              <a:gd name="connsiteX39" fmla="*/ 389129 w 904814"/>
              <a:gd name="connsiteY39" fmla="*/ 973951 h 1062057"/>
              <a:gd name="connsiteX40" fmla="*/ 548673 w 904814"/>
              <a:gd name="connsiteY40" fmla="*/ 1062057 h 1062057"/>
              <a:gd name="connsiteX0" fmla="*/ 279592 w 904814"/>
              <a:gd name="connsiteY0" fmla="*/ 823932 h 1062057"/>
              <a:gd name="connsiteX1" fmla="*/ 231967 w 904814"/>
              <a:gd name="connsiteY1" fmla="*/ 869176 h 1062057"/>
              <a:gd name="connsiteX2" fmla="*/ 162910 w 904814"/>
              <a:gd name="connsiteY2" fmla="*/ 873938 h 1062057"/>
              <a:gd name="connsiteX3" fmla="*/ 134335 w 904814"/>
              <a:gd name="connsiteY3" fmla="*/ 823932 h 1062057"/>
              <a:gd name="connsiteX4" fmla="*/ 112904 w 904814"/>
              <a:gd name="connsiteY4" fmla="*/ 764401 h 1062057"/>
              <a:gd name="connsiteX5" fmla="*/ 55754 w 904814"/>
              <a:gd name="connsiteY5" fmla="*/ 719157 h 1062057"/>
              <a:gd name="connsiteX6" fmla="*/ 985 w 904814"/>
              <a:gd name="connsiteY6" fmla="*/ 652482 h 1062057"/>
              <a:gd name="connsiteX7" fmla="*/ 27179 w 904814"/>
              <a:gd name="connsiteY7" fmla="*/ 566757 h 1062057"/>
              <a:gd name="connsiteX8" fmla="*/ 108142 w 904814"/>
              <a:gd name="connsiteY8" fmla="*/ 526276 h 1062057"/>
              <a:gd name="connsiteX9" fmla="*/ 205773 w 904814"/>
              <a:gd name="connsiteY9" fmla="*/ 478651 h 1062057"/>
              <a:gd name="connsiteX10" fmla="*/ 224823 w 904814"/>
              <a:gd name="connsiteY10" fmla="*/ 390545 h 1062057"/>
              <a:gd name="connsiteX11" fmla="*/ 203392 w 904814"/>
              <a:gd name="connsiteY11" fmla="*/ 295295 h 1062057"/>
              <a:gd name="connsiteX12" fmla="*/ 234348 w 904814"/>
              <a:gd name="connsiteY12" fmla="*/ 231001 h 1062057"/>
              <a:gd name="connsiteX13" fmla="*/ 312929 w 904814"/>
              <a:gd name="connsiteY13" fmla="*/ 200045 h 1062057"/>
              <a:gd name="connsiteX14" fmla="*/ 420085 w 904814"/>
              <a:gd name="connsiteY14" fmla="*/ 192901 h 1062057"/>
              <a:gd name="connsiteX15" fmla="*/ 489142 w 904814"/>
              <a:gd name="connsiteY15" fmla="*/ 161945 h 1062057"/>
              <a:gd name="connsiteX16" fmla="*/ 517717 w 904814"/>
              <a:gd name="connsiteY16" fmla="*/ 97651 h 1062057"/>
              <a:gd name="connsiteX17" fmla="*/ 541529 w 904814"/>
              <a:gd name="connsiteY17" fmla="*/ 33357 h 1062057"/>
              <a:gd name="connsiteX18" fmla="*/ 603442 w 904814"/>
              <a:gd name="connsiteY18" fmla="*/ 2401 h 1062057"/>
              <a:gd name="connsiteX19" fmla="*/ 686785 w 904814"/>
              <a:gd name="connsiteY19" fmla="*/ 7163 h 1062057"/>
              <a:gd name="connsiteX20" fmla="*/ 734410 w 904814"/>
              <a:gd name="connsiteY20" fmla="*/ 47645 h 1062057"/>
              <a:gd name="connsiteX21" fmla="*/ 786798 w 904814"/>
              <a:gd name="connsiteY21" fmla="*/ 88126 h 1062057"/>
              <a:gd name="connsiteX22" fmla="*/ 862998 w 904814"/>
              <a:gd name="connsiteY22" fmla="*/ 126226 h 1062057"/>
              <a:gd name="connsiteX23" fmla="*/ 903479 w 904814"/>
              <a:gd name="connsiteY23" fmla="*/ 178613 h 1062057"/>
              <a:gd name="connsiteX24" fmla="*/ 889192 w 904814"/>
              <a:gd name="connsiteY24" fmla="*/ 269101 h 1062057"/>
              <a:gd name="connsiteX25" fmla="*/ 832042 w 904814"/>
              <a:gd name="connsiteY25" fmla="*/ 309582 h 1062057"/>
              <a:gd name="connsiteX26" fmla="*/ 751079 w 904814"/>
              <a:gd name="connsiteY26" fmla="*/ 331013 h 1062057"/>
              <a:gd name="connsiteX27" fmla="*/ 705835 w 904814"/>
              <a:gd name="connsiteY27" fmla="*/ 388163 h 1062057"/>
              <a:gd name="connsiteX28" fmla="*/ 712979 w 904814"/>
              <a:gd name="connsiteY28" fmla="*/ 488176 h 1062057"/>
              <a:gd name="connsiteX29" fmla="*/ 705835 w 904814"/>
              <a:gd name="connsiteY29" fmla="*/ 552470 h 1062057"/>
              <a:gd name="connsiteX30" fmla="*/ 658210 w 904814"/>
              <a:gd name="connsiteY30" fmla="*/ 600095 h 1062057"/>
              <a:gd name="connsiteX31" fmla="*/ 608204 w 904814"/>
              <a:gd name="connsiteY31" fmla="*/ 614382 h 1062057"/>
              <a:gd name="connsiteX32" fmla="*/ 579629 w 904814"/>
              <a:gd name="connsiteY32" fmla="*/ 616763 h 1062057"/>
              <a:gd name="connsiteX33" fmla="*/ 593917 w 904814"/>
              <a:gd name="connsiteY33" fmla="*/ 664388 h 1062057"/>
              <a:gd name="connsiteX34" fmla="*/ 572485 w 904814"/>
              <a:gd name="connsiteY34" fmla="*/ 738207 h 1062057"/>
              <a:gd name="connsiteX35" fmla="*/ 515335 w 904814"/>
              <a:gd name="connsiteY35" fmla="*/ 776307 h 1062057"/>
              <a:gd name="connsiteX36" fmla="*/ 467710 w 904814"/>
              <a:gd name="connsiteY36" fmla="*/ 790595 h 1062057"/>
              <a:gd name="connsiteX37" fmla="*/ 393891 w 904814"/>
              <a:gd name="connsiteY37" fmla="*/ 835838 h 1062057"/>
              <a:gd name="connsiteX38" fmla="*/ 343885 w 904814"/>
              <a:gd name="connsiteY38" fmla="*/ 902513 h 1062057"/>
              <a:gd name="connsiteX39" fmla="*/ 389129 w 904814"/>
              <a:gd name="connsiteY39" fmla="*/ 973951 h 1062057"/>
              <a:gd name="connsiteX40" fmla="*/ 503429 w 904814"/>
              <a:gd name="connsiteY40" fmla="*/ 988238 h 1062057"/>
              <a:gd name="connsiteX41" fmla="*/ 548673 w 904814"/>
              <a:gd name="connsiteY41" fmla="*/ 1062057 h 1062057"/>
              <a:gd name="connsiteX0" fmla="*/ 279592 w 904814"/>
              <a:gd name="connsiteY0" fmla="*/ 823932 h 1050151"/>
              <a:gd name="connsiteX1" fmla="*/ 231967 w 904814"/>
              <a:gd name="connsiteY1" fmla="*/ 869176 h 1050151"/>
              <a:gd name="connsiteX2" fmla="*/ 162910 w 904814"/>
              <a:gd name="connsiteY2" fmla="*/ 873938 h 1050151"/>
              <a:gd name="connsiteX3" fmla="*/ 134335 w 904814"/>
              <a:gd name="connsiteY3" fmla="*/ 823932 h 1050151"/>
              <a:gd name="connsiteX4" fmla="*/ 112904 w 904814"/>
              <a:gd name="connsiteY4" fmla="*/ 764401 h 1050151"/>
              <a:gd name="connsiteX5" fmla="*/ 55754 w 904814"/>
              <a:gd name="connsiteY5" fmla="*/ 719157 h 1050151"/>
              <a:gd name="connsiteX6" fmla="*/ 985 w 904814"/>
              <a:gd name="connsiteY6" fmla="*/ 652482 h 1050151"/>
              <a:gd name="connsiteX7" fmla="*/ 27179 w 904814"/>
              <a:gd name="connsiteY7" fmla="*/ 566757 h 1050151"/>
              <a:gd name="connsiteX8" fmla="*/ 108142 w 904814"/>
              <a:gd name="connsiteY8" fmla="*/ 526276 h 1050151"/>
              <a:gd name="connsiteX9" fmla="*/ 205773 w 904814"/>
              <a:gd name="connsiteY9" fmla="*/ 478651 h 1050151"/>
              <a:gd name="connsiteX10" fmla="*/ 224823 w 904814"/>
              <a:gd name="connsiteY10" fmla="*/ 390545 h 1050151"/>
              <a:gd name="connsiteX11" fmla="*/ 203392 w 904814"/>
              <a:gd name="connsiteY11" fmla="*/ 295295 h 1050151"/>
              <a:gd name="connsiteX12" fmla="*/ 234348 w 904814"/>
              <a:gd name="connsiteY12" fmla="*/ 231001 h 1050151"/>
              <a:gd name="connsiteX13" fmla="*/ 312929 w 904814"/>
              <a:gd name="connsiteY13" fmla="*/ 200045 h 1050151"/>
              <a:gd name="connsiteX14" fmla="*/ 420085 w 904814"/>
              <a:gd name="connsiteY14" fmla="*/ 192901 h 1050151"/>
              <a:gd name="connsiteX15" fmla="*/ 489142 w 904814"/>
              <a:gd name="connsiteY15" fmla="*/ 161945 h 1050151"/>
              <a:gd name="connsiteX16" fmla="*/ 517717 w 904814"/>
              <a:gd name="connsiteY16" fmla="*/ 97651 h 1050151"/>
              <a:gd name="connsiteX17" fmla="*/ 541529 w 904814"/>
              <a:gd name="connsiteY17" fmla="*/ 33357 h 1050151"/>
              <a:gd name="connsiteX18" fmla="*/ 603442 w 904814"/>
              <a:gd name="connsiteY18" fmla="*/ 2401 h 1050151"/>
              <a:gd name="connsiteX19" fmla="*/ 686785 w 904814"/>
              <a:gd name="connsiteY19" fmla="*/ 7163 h 1050151"/>
              <a:gd name="connsiteX20" fmla="*/ 734410 w 904814"/>
              <a:gd name="connsiteY20" fmla="*/ 47645 h 1050151"/>
              <a:gd name="connsiteX21" fmla="*/ 786798 w 904814"/>
              <a:gd name="connsiteY21" fmla="*/ 88126 h 1050151"/>
              <a:gd name="connsiteX22" fmla="*/ 862998 w 904814"/>
              <a:gd name="connsiteY22" fmla="*/ 126226 h 1050151"/>
              <a:gd name="connsiteX23" fmla="*/ 903479 w 904814"/>
              <a:gd name="connsiteY23" fmla="*/ 178613 h 1050151"/>
              <a:gd name="connsiteX24" fmla="*/ 889192 w 904814"/>
              <a:gd name="connsiteY24" fmla="*/ 269101 h 1050151"/>
              <a:gd name="connsiteX25" fmla="*/ 832042 w 904814"/>
              <a:gd name="connsiteY25" fmla="*/ 309582 h 1050151"/>
              <a:gd name="connsiteX26" fmla="*/ 751079 w 904814"/>
              <a:gd name="connsiteY26" fmla="*/ 331013 h 1050151"/>
              <a:gd name="connsiteX27" fmla="*/ 705835 w 904814"/>
              <a:gd name="connsiteY27" fmla="*/ 388163 h 1050151"/>
              <a:gd name="connsiteX28" fmla="*/ 712979 w 904814"/>
              <a:gd name="connsiteY28" fmla="*/ 488176 h 1050151"/>
              <a:gd name="connsiteX29" fmla="*/ 705835 w 904814"/>
              <a:gd name="connsiteY29" fmla="*/ 552470 h 1050151"/>
              <a:gd name="connsiteX30" fmla="*/ 658210 w 904814"/>
              <a:gd name="connsiteY30" fmla="*/ 600095 h 1050151"/>
              <a:gd name="connsiteX31" fmla="*/ 608204 w 904814"/>
              <a:gd name="connsiteY31" fmla="*/ 614382 h 1050151"/>
              <a:gd name="connsiteX32" fmla="*/ 579629 w 904814"/>
              <a:gd name="connsiteY32" fmla="*/ 616763 h 1050151"/>
              <a:gd name="connsiteX33" fmla="*/ 593917 w 904814"/>
              <a:gd name="connsiteY33" fmla="*/ 664388 h 1050151"/>
              <a:gd name="connsiteX34" fmla="*/ 572485 w 904814"/>
              <a:gd name="connsiteY34" fmla="*/ 738207 h 1050151"/>
              <a:gd name="connsiteX35" fmla="*/ 515335 w 904814"/>
              <a:gd name="connsiteY35" fmla="*/ 776307 h 1050151"/>
              <a:gd name="connsiteX36" fmla="*/ 467710 w 904814"/>
              <a:gd name="connsiteY36" fmla="*/ 790595 h 1050151"/>
              <a:gd name="connsiteX37" fmla="*/ 393891 w 904814"/>
              <a:gd name="connsiteY37" fmla="*/ 835838 h 1050151"/>
              <a:gd name="connsiteX38" fmla="*/ 343885 w 904814"/>
              <a:gd name="connsiteY38" fmla="*/ 902513 h 1050151"/>
              <a:gd name="connsiteX39" fmla="*/ 389129 w 904814"/>
              <a:gd name="connsiteY39" fmla="*/ 973951 h 1050151"/>
              <a:gd name="connsiteX40" fmla="*/ 503429 w 904814"/>
              <a:gd name="connsiteY40" fmla="*/ 988238 h 1050151"/>
              <a:gd name="connsiteX41" fmla="*/ 555817 w 904814"/>
              <a:gd name="connsiteY41" fmla="*/ 1050151 h 1050151"/>
              <a:gd name="connsiteX0" fmla="*/ 279592 w 904814"/>
              <a:gd name="connsiteY0" fmla="*/ 823932 h 1050151"/>
              <a:gd name="connsiteX1" fmla="*/ 231967 w 904814"/>
              <a:gd name="connsiteY1" fmla="*/ 869176 h 1050151"/>
              <a:gd name="connsiteX2" fmla="*/ 162910 w 904814"/>
              <a:gd name="connsiteY2" fmla="*/ 873938 h 1050151"/>
              <a:gd name="connsiteX3" fmla="*/ 134335 w 904814"/>
              <a:gd name="connsiteY3" fmla="*/ 823932 h 1050151"/>
              <a:gd name="connsiteX4" fmla="*/ 112904 w 904814"/>
              <a:gd name="connsiteY4" fmla="*/ 764401 h 1050151"/>
              <a:gd name="connsiteX5" fmla="*/ 55754 w 904814"/>
              <a:gd name="connsiteY5" fmla="*/ 719157 h 1050151"/>
              <a:gd name="connsiteX6" fmla="*/ 985 w 904814"/>
              <a:gd name="connsiteY6" fmla="*/ 652482 h 1050151"/>
              <a:gd name="connsiteX7" fmla="*/ 27179 w 904814"/>
              <a:gd name="connsiteY7" fmla="*/ 566757 h 1050151"/>
              <a:gd name="connsiteX8" fmla="*/ 108142 w 904814"/>
              <a:gd name="connsiteY8" fmla="*/ 526276 h 1050151"/>
              <a:gd name="connsiteX9" fmla="*/ 205773 w 904814"/>
              <a:gd name="connsiteY9" fmla="*/ 478651 h 1050151"/>
              <a:gd name="connsiteX10" fmla="*/ 224823 w 904814"/>
              <a:gd name="connsiteY10" fmla="*/ 390545 h 1050151"/>
              <a:gd name="connsiteX11" fmla="*/ 203392 w 904814"/>
              <a:gd name="connsiteY11" fmla="*/ 295295 h 1050151"/>
              <a:gd name="connsiteX12" fmla="*/ 234348 w 904814"/>
              <a:gd name="connsiteY12" fmla="*/ 231001 h 1050151"/>
              <a:gd name="connsiteX13" fmla="*/ 312929 w 904814"/>
              <a:gd name="connsiteY13" fmla="*/ 200045 h 1050151"/>
              <a:gd name="connsiteX14" fmla="*/ 420085 w 904814"/>
              <a:gd name="connsiteY14" fmla="*/ 192901 h 1050151"/>
              <a:gd name="connsiteX15" fmla="*/ 489142 w 904814"/>
              <a:gd name="connsiteY15" fmla="*/ 161945 h 1050151"/>
              <a:gd name="connsiteX16" fmla="*/ 517717 w 904814"/>
              <a:gd name="connsiteY16" fmla="*/ 97651 h 1050151"/>
              <a:gd name="connsiteX17" fmla="*/ 541529 w 904814"/>
              <a:gd name="connsiteY17" fmla="*/ 33357 h 1050151"/>
              <a:gd name="connsiteX18" fmla="*/ 603442 w 904814"/>
              <a:gd name="connsiteY18" fmla="*/ 2401 h 1050151"/>
              <a:gd name="connsiteX19" fmla="*/ 686785 w 904814"/>
              <a:gd name="connsiteY19" fmla="*/ 7163 h 1050151"/>
              <a:gd name="connsiteX20" fmla="*/ 734410 w 904814"/>
              <a:gd name="connsiteY20" fmla="*/ 47645 h 1050151"/>
              <a:gd name="connsiteX21" fmla="*/ 786798 w 904814"/>
              <a:gd name="connsiteY21" fmla="*/ 88126 h 1050151"/>
              <a:gd name="connsiteX22" fmla="*/ 862998 w 904814"/>
              <a:gd name="connsiteY22" fmla="*/ 126226 h 1050151"/>
              <a:gd name="connsiteX23" fmla="*/ 903479 w 904814"/>
              <a:gd name="connsiteY23" fmla="*/ 178613 h 1050151"/>
              <a:gd name="connsiteX24" fmla="*/ 889192 w 904814"/>
              <a:gd name="connsiteY24" fmla="*/ 269101 h 1050151"/>
              <a:gd name="connsiteX25" fmla="*/ 832042 w 904814"/>
              <a:gd name="connsiteY25" fmla="*/ 309582 h 1050151"/>
              <a:gd name="connsiteX26" fmla="*/ 751079 w 904814"/>
              <a:gd name="connsiteY26" fmla="*/ 331013 h 1050151"/>
              <a:gd name="connsiteX27" fmla="*/ 705835 w 904814"/>
              <a:gd name="connsiteY27" fmla="*/ 388163 h 1050151"/>
              <a:gd name="connsiteX28" fmla="*/ 712979 w 904814"/>
              <a:gd name="connsiteY28" fmla="*/ 488176 h 1050151"/>
              <a:gd name="connsiteX29" fmla="*/ 705835 w 904814"/>
              <a:gd name="connsiteY29" fmla="*/ 552470 h 1050151"/>
              <a:gd name="connsiteX30" fmla="*/ 658210 w 904814"/>
              <a:gd name="connsiteY30" fmla="*/ 600095 h 1050151"/>
              <a:gd name="connsiteX31" fmla="*/ 608204 w 904814"/>
              <a:gd name="connsiteY31" fmla="*/ 614382 h 1050151"/>
              <a:gd name="connsiteX32" fmla="*/ 579629 w 904814"/>
              <a:gd name="connsiteY32" fmla="*/ 616763 h 1050151"/>
              <a:gd name="connsiteX33" fmla="*/ 593917 w 904814"/>
              <a:gd name="connsiteY33" fmla="*/ 664388 h 1050151"/>
              <a:gd name="connsiteX34" fmla="*/ 572485 w 904814"/>
              <a:gd name="connsiteY34" fmla="*/ 738207 h 1050151"/>
              <a:gd name="connsiteX35" fmla="*/ 515335 w 904814"/>
              <a:gd name="connsiteY35" fmla="*/ 776307 h 1050151"/>
              <a:gd name="connsiteX36" fmla="*/ 467710 w 904814"/>
              <a:gd name="connsiteY36" fmla="*/ 790595 h 1050151"/>
              <a:gd name="connsiteX37" fmla="*/ 393891 w 904814"/>
              <a:gd name="connsiteY37" fmla="*/ 835838 h 1050151"/>
              <a:gd name="connsiteX38" fmla="*/ 343885 w 904814"/>
              <a:gd name="connsiteY38" fmla="*/ 902513 h 1050151"/>
              <a:gd name="connsiteX39" fmla="*/ 389129 w 904814"/>
              <a:gd name="connsiteY39" fmla="*/ 973951 h 1050151"/>
              <a:gd name="connsiteX40" fmla="*/ 501047 w 904814"/>
              <a:gd name="connsiteY40" fmla="*/ 993000 h 1050151"/>
              <a:gd name="connsiteX41" fmla="*/ 555817 w 904814"/>
              <a:gd name="connsiteY41" fmla="*/ 1050151 h 1050151"/>
              <a:gd name="connsiteX0" fmla="*/ 279592 w 904814"/>
              <a:gd name="connsiteY0" fmla="*/ 823932 h 1050151"/>
              <a:gd name="connsiteX1" fmla="*/ 231967 w 904814"/>
              <a:gd name="connsiteY1" fmla="*/ 869176 h 1050151"/>
              <a:gd name="connsiteX2" fmla="*/ 162910 w 904814"/>
              <a:gd name="connsiteY2" fmla="*/ 873938 h 1050151"/>
              <a:gd name="connsiteX3" fmla="*/ 134335 w 904814"/>
              <a:gd name="connsiteY3" fmla="*/ 823932 h 1050151"/>
              <a:gd name="connsiteX4" fmla="*/ 112904 w 904814"/>
              <a:gd name="connsiteY4" fmla="*/ 764401 h 1050151"/>
              <a:gd name="connsiteX5" fmla="*/ 55754 w 904814"/>
              <a:gd name="connsiteY5" fmla="*/ 719157 h 1050151"/>
              <a:gd name="connsiteX6" fmla="*/ 985 w 904814"/>
              <a:gd name="connsiteY6" fmla="*/ 652482 h 1050151"/>
              <a:gd name="connsiteX7" fmla="*/ 27179 w 904814"/>
              <a:gd name="connsiteY7" fmla="*/ 566757 h 1050151"/>
              <a:gd name="connsiteX8" fmla="*/ 108142 w 904814"/>
              <a:gd name="connsiteY8" fmla="*/ 526276 h 1050151"/>
              <a:gd name="connsiteX9" fmla="*/ 205773 w 904814"/>
              <a:gd name="connsiteY9" fmla="*/ 478651 h 1050151"/>
              <a:gd name="connsiteX10" fmla="*/ 224823 w 904814"/>
              <a:gd name="connsiteY10" fmla="*/ 390545 h 1050151"/>
              <a:gd name="connsiteX11" fmla="*/ 203392 w 904814"/>
              <a:gd name="connsiteY11" fmla="*/ 295295 h 1050151"/>
              <a:gd name="connsiteX12" fmla="*/ 234348 w 904814"/>
              <a:gd name="connsiteY12" fmla="*/ 231001 h 1050151"/>
              <a:gd name="connsiteX13" fmla="*/ 312929 w 904814"/>
              <a:gd name="connsiteY13" fmla="*/ 200045 h 1050151"/>
              <a:gd name="connsiteX14" fmla="*/ 420085 w 904814"/>
              <a:gd name="connsiteY14" fmla="*/ 192901 h 1050151"/>
              <a:gd name="connsiteX15" fmla="*/ 489142 w 904814"/>
              <a:gd name="connsiteY15" fmla="*/ 161945 h 1050151"/>
              <a:gd name="connsiteX16" fmla="*/ 517717 w 904814"/>
              <a:gd name="connsiteY16" fmla="*/ 97651 h 1050151"/>
              <a:gd name="connsiteX17" fmla="*/ 541529 w 904814"/>
              <a:gd name="connsiteY17" fmla="*/ 33357 h 1050151"/>
              <a:gd name="connsiteX18" fmla="*/ 603442 w 904814"/>
              <a:gd name="connsiteY18" fmla="*/ 2401 h 1050151"/>
              <a:gd name="connsiteX19" fmla="*/ 686785 w 904814"/>
              <a:gd name="connsiteY19" fmla="*/ 7163 h 1050151"/>
              <a:gd name="connsiteX20" fmla="*/ 734410 w 904814"/>
              <a:gd name="connsiteY20" fmla="*/ 47645 h 1050151"/>
              <a:gd name="connsiteX21" fmla="*/ 786798 w 904814"/>
              <a:gd name="connsiteY21" fmla="*/ 88126 h 1050151"/>
              <a:gd name="connsiteX22" fmla="*/ 862998 w 904814"/>
              <a:gd name="connsiteY22" fmla="*/ 126226 h 1050151"/>
              <a:gd name="connsiteX23" fmla="*/ 903479 w 904814"/>
              <a:gd name="connsiteY23" fmla="*/ 178613 h 1050151"/>
              <a:gd name="connsiteX24" fmla="*/ 889192 w 904814"/>
              <a:gd name="connsiteY24" fmla="*/ 269101 h 1050151"/>
              <a:gd name="connsiteX25" fmla="*/ 832042 w 904814"/>
              <a:gd name="connsiteY25" fmla="*/ 309582 h 1050151"/>
              <a:gd name="connsiteX26" fmla="*/ 751079 w 904814"/>
              <a:gd name="connsiteY26" fmla="*/ 331013 h 1050151"/>
              <a:gd name="connsiteX27" fmla="*/ 705835 w 904814"/>
              <a:gd name="connsiteY27" fmla="*/ 388163 h 1050151"/>
              <a:gd name="connsiteX28" fmla="*/ 712979 w 904814"/>
              <a:gd name="connsiteY28" fmla="*/ 488176 h 1050151"/>
              <a:gd name="connsiteX29" fmla="*/ 705835 w 904814"/>
              <a:gd name="connsiteY29" fmla="*/ 552470 h 1050151"/>
              <a:gd name="connsiteX30" fmla="*/ 658210 w 904814"/>
              <a:gd name="connsiteY30" fmla="*/ 600095 h 1050151"/>
              <a:gd name="connsiteX31" fmla="*/ 608204 w 904814"/>
              <a:gd name="connsiteY31" fmla="*/ 614382 h 1050151"/>
              <a:gd name="connsiteX32" fmla="*/ 579629 w 904814"/>
              <a:gd name="connsiteY32" fmla="*/ 616763 h 1050151"/>
              <a:gd name="connsiteX33" fmla="*/ 593917 w 904814"/>
              <a:gd name="connsiteY33" fmla="*/ 664388 h 1050151"/>
              <a:gd name="connsiteX34" fmla="*/ 572485 w 904814"/>
              <a:gd name="connsiteY34" fmla="*/ 738207 h 1050151"/>
              <a:gd name="connsiteX35" fmla="*/ 515335 w 904814"/>
              <a:gd name="connsiteY35" fmla="*/ 776307 h 1050151"/>
              <a:gd name="connsiteX36" fmla="*/ 467710 w 904814"/>
              <a:gd name="connsiteY36" fmla="*/ 790595 h 1050151"/>
              <a:gd name="connsiteX37" fmla="*/ 393891 w 904814"/>
              <a:gd name="connsiteY37" fmla="*/ 835838 h 1050151"/>
              <a:gd name="connsiteX38" fmla="*/ 343885 w 904814"/>
              <a:gd name="connsiteY38" fmla="*/ 902513 h 1050151"/>
              <a:gd name="connsiteX39" fmla="*/ 393892 w 904814"/>
              <a:gd name="connsiteY39" fmla="*/ 966807 h 1050151"/>
              <a:gd name="connsiteX40" fmla="*/ 501047 w 904814"/>
              <a:gd name="connsiteY40" fmla="*/ 993000 h 1050151"/>
              <a:gd name="connsiteX41" fmla="*/ 555817 w 904814"/>
              <a:gd name="connsiteY41" fmla="*/ 1050151 h 1050151"/>
              <a:gd name="connsiteX0" fmla="*/ 279592 w 904814"/>
              <a:gd name="connsiteY0" fmla="*/ 823932 h 1050151"/>
              <a:gd name="connsiteX1" fmla="*/ 231967 w 904814"/>
              <a:gd name="connsiteY1" fmla="*/ 869176 h 1050151"/>
              <a:gd name="connsiteX2" fmla="*/ 162910 w 904814"/>
              <a:gd name="connsiteY2" fmla="*/ 873938 h 1050151"/>
              <a:gd name="connsiteX3" fmla="*/ 134335 w 904814"/>
              <a:gd name="connsiteY3" fmla="*/ 823932 h 1050151"/>
              <a:gd name="connsiteX4" fmla="*/ 112904 w 904814"/>
              <a:gd name="connsiteY4" fmla="*/ 764401 h 1050151"/>
              <a:gd name="connsiteX5" fmla="*/ 55754 w 904814"/>
              <a:gd name="connsiteY5" fmla="*/ 719157 h 1050151"/>
              <a:gd name="connsiteX6" fmla="*/ 985 w 904814"/>
              <a:gd name="connsiteY6" fmla="*/ 652482 h 1050151"/>
              <a:gd name="connsiteX7" fmla="*/ 27179 w 904814"/>
              <a:gd name="connsiteY7" fmla="*/ 566757 h 1050151"/>
              <a:gd name="connsiteX8" fmla="*/ 108142 w 904814"/>
              <a:gd name="connsiteY8" fmla="*/ 526276 h 1050151"/>
              <a:gd name="connsiteX9" fmla="*/ 205773 w 904814"/>
              <a:gd name="connsiteY9" fmla="*/ 478651 h 1050151"/>
              <a:gd name="connsiteX10" fmla="*/ 224823 w 904814"/>
              <a:gd name="connsiteY10" fmla="*/ 390545 h 1050151"/>
              <a:gd name="connsiteX11" fmla="*/ 203392 w 904814"/>
              <a:gd name="connsiteY11" fmla="*/ 295295 h 1050151"/>
              <a:gd name="connsiteX12" fmla="*/ 234348 w 904814"/>
              <a:gd name="connsiteY12" fmla="*/ 231001 h 1050151"/>
              <a:gd name="connsiteX13" fmla="*/ 312929 w 904814"/>
              <a:gd name="connsiteY13" fmla="*/ 200045 h 1050151"/>
              <a:gd name="connsiteX14" fmla="*/ 420085 w 904814"/>
              <a:gd name="connsiteY14" fmla="*/ 192901 h 1050151"/>
              <a:gd name="connsiteX15" fmla="*/ 489142 w 904814"/>
              <a:gd name="connsiteY15" fmla="*/ 161945 h 1050151"/>
              <a:gd name="connsiteX16" fmla="*/ 517717 w 904814"/>
              <a:gd name="connsiteY16" fmla="*/ 97651 h 1050151"/>
              <a:gd name="connsiteX17" fmla="*/ 541529 w 904814"/>
              <a:gd name="connsiteY17" fmla="*/ 33357 h 1050151"/>
              <a:gd name="connsiteX18" fmla="*/ 603442 w 904814"/>
              <a:gd name="connsiteY18" fmla="*/ 2401 h 1050151"/>
              <a:gd name="connsiteX19" fmla="*/ 686785 w 904814"/>
              <a:gd name="connsiteY19" fmla="*/ 7163 h 1050151"/>
              <a:gd name="connsiteX20" fmla="*/ 734410 w 904814"/>
              <a:gd name="connsiteY20" fmla="*/ 47645 h 1050151"/>
              <a:gd name="connsiteX21" fmla="*/ 786798 w 904814"/>
              <a:gd name="connsiteY21" fmla="*/ 88126 h 1050151"/>
              <a:gd name="connsiteX22" fmla="*/ 862998 w 904814"/>
              <a:gd name="connsiteY22" fmla="*/ 126226 h 1050151"/>
              <a:gd name="connsiteX23" fmla="*/ 903479 w 904814"/>
              <a:gd name="connsiteY23" fmla="*/ 178613 h 1050151"/>
              <a:gd name="connsiteX24" fmla="*/ 889192 w 904814"/>
              <a:gd name="connsiteY24" fmla="*/ 269101 h 1050151"/>
              <a:gd name="connsiteX25" fmla="*/ 832042 w 904814"/>
              <a:gd name="connsiteY25" fmla="*/ 309582 h 1050151"/>
              <a:gd name="connsiteX26" fmla="*/ 751079 w 904814"/>
              <a:gd name="connsiteY26" fmla="*/ 331013 h 1050151"/>
              <a:gd name="connsiteX27" fmla="*/ 705835 w 904814"/>
              <a:gd name="connsiteY27" fmla="*/ 388163 h 1050151"/>
              <a:gd name="connsiteX28" fmla="*/ 712979 w 904814"/>
              <a:gd name="connsiteY28" fmla="*/ 488176 h 1050151"/>
              <a:gd name="connsiteX29" fmla="*/ 705835 w 904814"/>
              <a:gd name="connsiteY29" fmla="*/ 552470 h 1050151"/>
              <a:gd name="connsiteX30" fmla="*/ 658210 w 904814"/>
              <a:gd name="connsiteY30" fmla="*/ 600095 h 1050151"/>
              <a:gd name="connsiteX31" fmla="*/ 608204 w 904814"/>
              <a:gd name="connsiteY31" fmla="*/ 614382 h 1050151"/>
              <a:gd name="connsiteX32" fmla="*/ 579629 w 904814"/>
              <a:gd name="connsiteY32" fmla="*/ 616763 h 1050151"/>
              <a:gd name="connsiteX33" fmla="*/ 593917 w 904814"/>
              <a:gd name="connsiteY33" fmla="*/ 664388 h 1050151"/>
              <a:gd name="connsiteX34" fmla="*/ 572485 w 904814"/>
              <a:gd name="connsiteY34" fmla="*/ 738207 h 1050151"/>
              <a:gd name="connsiteX35" fmla="*/ 515335 w 904814"/>
              <a:gd name="connsiteY35" fmla="*/ 776307 h 1050151"/>
              <a:gd name="connsiteX36" fmla="*/ 467710 w 904814"/>
              <a:gd name="connsiteY36" fmla="*/ 790595 h 1050151"/>
              <a:gd name="connsiteX37" fmla="*/ 393891 w 904814"/>
              <a:gd name="connsiteY37" fmla="*/ 835838 h 1050151"/>
              <a:gd name="connsiteX38" fmla="*/ 348647 w 904814"/>
              <a:gd name="connsiteY38" fmla="*/ 883463 h 1050151"/>
              <a:gd name="connsiteX39" fmla="*/ 393892 w 904814"/>
              <a:gd name="connsiteY39" fmla="*/ 966807 h 1050151"/>
              <a:gd name="connsiteX40" fmla="*/ 501047 w 904814"/>
              <a:gd name="connsiteY40" fmla="*/ 993000 h 1050151"/>
              <a:gd name="connsiteX41" fmla="*/ 555817 w 904814"/>
              <a:gd name="connsiteY41" fmla="*/ 1050151 h 1050151"/>
              <a:gd name="connsiteX0" fmla="*/ 279592 w 904814"/>
              <a:gd name="connsiteY0" fmla="*/ 823932 h 1050151"/>
              <a:gd name="connsiteX1" fmla="*/ 231967 w 904814"/>
              <a:gd name="connsiteY1" fmla="*/ 869176 h 1050151"/>
              <a:gd name="connsiteX2" fmla="*/ 162910 w 904814"/>
              <a:gd name="connsiteY2" fmla="*/ 873938 h 1050151"/>
              <a:gd name="connsiteX3" fmla="*/ 134335 w 904814"/>
              <a:gd name="connsiteY3" fmla="*/ 823932 h 1050151"/>
              <a:gd name="connsiteX4" fmla="*/ 112904 w 904814"/>
              <a:gd name="connsiteY4" fmla="*/ 764401 h 1050151"/>
              <a:gd name="connsiteX5" fmla="*/ 55754 w 904814"/>
              <a:gd name="connsiteY5" fmla="*/ 719157 h 1050151"/>
              <a:gd name="connsiteX6" fmla="*/ 985 w 904814"/>
              <a:gd name="connsiteY6" fmla="*/ 652482 h 1050151"/>
              <a:gd name="connsiteX7" fmla="*/ 27179 w 904814"/>
              <a:gd name="connsiteY7" fmla="*/ 566757 h 1050151"/>
              <a:gd name="connsiteX8" fmla="*/ 108142 w 904814"/>
              <a:gd name="connsiteY8" fmla="*/ 526276 h 1050151"/>
              <a:gd name="connsiteX9" fmla="*/ 205773 w 904814"/>
              <a:gd name="connsiteY9" fmla="*/ 478651 h 1050151"/>
              <a:gd name="connsiteX10" fmla="*/ 224823 w 904814"/>
              <a:gd name="connsiteY10" fmla="*/ 390545 h 1050151"/>
              <a:gd name="connsiteX11" fmla="*/ 203392 w 904814"/>
              <a:gd name="connsiteY11" fmla="*/ 295295 h 1050151"/>
              <a:gd name="connsiteX12" fmla="*/ 234348 w 904814"/>
              <a:gd name="connsiteY12" fmla="*/ 231001 h 1050151"/>
              <a:gd name="connsiteX13" fmla="*/ 312929 w 904814"/>
              <a:gd name="connsiteY13" fmla="*/ 200045 h 1050151"/>
              <a:gd name="connsiteX14" fmla="*/ 420085 w 904814"/>
              <a:gd name="connsiteY14" fmla="*/ 192901 h 1050151"/>
              <a:gd name="connsiteX15" fmla="*/ 489142 w 904814"/>
              <a:gd name="connsiteY15" fmla="*/ 161945 h 1050151"/>
              <a:gd name="connsiteX16" fmla="*/ 517717 w 904814"/>
              <a:gd name="connsiteY16" fmla="*/ 97651 h 1050151"/>
              <a:gd name="connsiteX17" fmla="*/ 541529 w 904814"/>
              <a:gd name="connsiteY17" fmla="*/ 33357 h 1050151"/>
              <a:gd name="connsiteX18" fmla="*/ 603442 w 904814"/>
              <a:gd name="connsiteY18" fmla="*/ 2401 h 1050151"/>
              <a:gd name="connsiteX19" fmla="*/ 686785 w 904814"/>
              <a:gd name="connsiteY19" fmla="*/ 7163 h 1050151"/>
              <a:gd name="connsiteX20" fmla="*/ 734410 w 904814"/>
              <a:gd name="connsiteY20" fmla="*/ 47645 h 1050151"/>
              <a:gd name="connsiteX21" fmla="*/ 786798 w 904814"/>
              <a:gd name="connsiteY21" fmla="*/ 88126 h 1050151"/>
              <a:gd name="connsiteX22" fmla="*/ 862998 w 904814"/>
              <a:gd name="connsiteY22" fmla="*/ 126226 h 1050151"/>
              <a:gd name="connsiteX23" fmla="*/ 903479 w 904814"/>
              <a:gd name="connsiteY23" fmla="*/ 178613 h 1050151"/>
              <a:gd name="connsiteX24" fmla="*/ 889192 w 904814"/>
              <a:gd name="connsiteY24" fmla="*/ 269101 h 1050151"/>
              <a:gd name="connsiteX25" fmla="*/ 832042 w 904814"/>
              <a:gd name="connsiteY25" fmla="*/ 309582 h 1050151"/>
              <a:gd name="connsiteX26" fmla="*/ 751079 w 904814"/>
              <a:gd name="connsiteY26" fmla="*/ 331013 h 1050151"/>
              <a:gd name="connsiteX27" fmla="*/ 705835 w 904814"/>
              <a:gd name="connsiteY27" fmla="*/ 388163 h 1050151"/>
              <a:gd name="connsiteX28" fmla="*/ 712979 w 904814"/>
              <a:gd name="connsiteY28" fmla="*/ 488176 h 1050151"/>
              <a:gd name="connsiteX29" fmla="*/ 705835 w 904814"/>
              <a:gd name="connsiteY29" fmla="*/ 552470 h 1050151"/>
              <a:gd name="connsiteX30" fmla="*/ 658210 w 904814"/>
              <a:gd name="connsiteY30" fmla="*/ 600095 h 1050151"/>
              <a:gd name="connsiteX31" fmla="*/ 608204 w 904814"/>
              <a:gd name="connsiteY31" fmla="*/ 614382 h 1050151"/>
              <a:gd name="connsiteX32" fmla="*/ 579629 w 904814"/>
              <a:gd name="connsiteY32" fmla="*/ 616763 h 1050151"/>
              <a:gd name="connsiteX33" fmla="*/ 593917 w 904814"/>
              <a:gd name="connsiteY33" fmla="*/ 664388 h 1050151"/>
              <a:gd name="connsiteX34" fmla="*/ 572485 w 904814"/>
              <a:gd name="connsiteY34" fmla="*/ 738207 h 1050151"/>
              <a:gd name="connsiteX35" fmla="*/ 515335 w 904814"/>
              <a:gd name="connsiteY35" fmla="*/ 776307 h 1050151"/>
              <a:gd name="connsiteX36" fmla="*/ 467710 w 904814"/>
              <a:gd name="connsiteY36" fmla="*/ 790595 h 1050151"/>
              <a:gd name="connsiteX37" fmla="*/ 396272 w 904814"/>
              <a:gd name="connsiteY37" fmla="*/ 823931 h 1050151"/>
              <a:gd name="connsiteX38" fmla="*/ 348647 w 904814"/>
              <a:gd name="connsiteY38" fmla="*/ 883463 h 1050151"/>
              <a:gd name="connsiteX39" fmla="*/ 393892 w 904814"/>
              <a:gd name="connsiteY39" fmla="*/ 966807 h 1050151"/>
              <a:gd name="connsiteX40" fmla="*/ 501047 w 904814"/>
              <a:gd name="connsiteY40" fmla="*/ 993000 h 1050151"/>
              <a:gd name="connsiteX41" fmla="*/ 555817 w 904814"/>
              <a:gd name="connsiteY41" fmla="*/ 1050151 h 1050151"/>
              <a:gd name="connsiteX0" fmla="*/ 279592 w 904814"/>
              <a:gd name="connsiteY0" fmla="*/ 823932 h 1050151"/>
              <a:gd name="connsiteX1" fmla="*/ 231967 w 904814"/>
              <a:gd name="connsiteY1" fmla="*/ 869176 h 1050151"/>
              <a:gd name="connsiteX2" fmla="*/ 162910 w 904814"/>
              <a:gd name="connsiteY2" fmla="*/ 873938 h 1050151"/>
              <a:gd name="connsiteX3" fmla="*/ 134335 w 904814"/>
              <a:gd name="connsiteY3" fmla="*/ 823932 h 1050151"/>
              <a:gd name="connsiteX4" fmla="*/ 112904 w 904814"/>
              <a:gd name="connsiteY4" fmla="*/ 764401 h 1050151"/>
              <a:gd name="connsiteX5" fmla="*/ 55754 w 904814"/>
              <a:gd name="connsiteY5" fmla="*/ 719157 h 1050151"/>
              <a:gd name="connsiteX6" fmla="*/ 985 w 904814"/>
              <a:gd name="connsiteY6" fmla="*/ 652482 h 1050151"/>
              <a:gd name="connsiteX7" fmla="*/ 27179 w 904814"/>
              <a:gd name="connsiteY7" fmla="*/ 566757 h 1050151"/>
              <a:gd name="connsiteX8" fmla="*/ 108142 w 904814"/>
              <a:gd name="connsiteY8" fmla="*/ 526276 h 1050151"/>
              <a:gd name="connsiteX9" fmla="*/ 205773 w 904814"/>
              <a:gd name="connsiteY9" fmla="*/ 478651 h 1050151"/>
              <a:gd name="connsiteX10" fmla="*/ 224823 w 904814"/>
              <a:gd name="connsiteY10" fmla="*/ 390545 h 1050151"/>
              <a:gd name="connsiteX11" fmla="*/ 203392 w 904814"/>
              <a:gd name="connsiteY11" fmla="*/ 295295 h 1050151"/>
              <a:gd name="connsiteX12" fmla="*/ 234348 w 904814"/>
              <a:gd name="connsiteY12" fmla="*/ 231001 h 1050151"/>
              <a:gd name="connsiteX13" fmla="*/ 312929 w 904814"/>
              <a:gd name="connsiteY13" fmla="*/ 200045 h 1050151"/>
              <a:gd name="connsiteX14" fmla="*/ 420085 w 904814"/>
              <a:gd name="connsiteY14" fmla="*/ 192901 h 1050151"/>
              <a:gd name="connsiteX15" fmla="*/ 489142 w 904814"/>
              <a:gd name="connsiteY15" fmla="*/ 161945 h 1050151"/>
              <a:gd name="connsiteX16" fmla="*/ 517717 w 904814"/>
              <a:gd name="connsiteY16" fmla="*/ 97651 h 1050151"/>
              <a:gd name="connsiteX17" fmla="*/ 541529 w 904814"/>
              <a:gd name="connsiteY17" fmla="*/ 33357 h 1050151"/>
              <a:gd name="connsiteX18" fmla="*/ 603442 w 904814"/>
              <a:gd name="connsiteY18" fmla="*/ 2401 h 1050151"/>
              <a:gd name="connsiteX19" fmla="*/ 686785 w 904814"/>
              <a:gd name="connsiteY19" fmla="*/ 7163 h 1050151"/>
              <a:gd name="connsiteX20" fmla="*/ 734410 w 904814"/>
              <a:gd name="connsiteY20" fmla="*/ 47645 h 1050151"/>
              <a:gd name="connsiteX21" fmla="*/ 786798 w 904814"/>
              <a:gd name="connsiteY21" fmla="*/ 88126 h 1050151"/>
              <a:gd name="connsiteX22" fmla="*/ 862998 w 904814"/>
              <a:gd name="connsiteY22" fmla="*/ 126226 h 1050151"/>
              <a:gd name="connsiteX23" fmla="*/ 903479 w 904814"/>
              <a:gd name="connsiteY23" fmla="*/ 178613 h 1050151"/>
              <a:gd name="connsiteX24" fmla="*/ 889192 w 904814"/>
              <a:gd name="connsiteY24" fmla="*/ 269101 h 1050151"/>
              <a:gd name="connsiteX25" fmla="*/ 832042 w 904814"/>
              <a:gd name="connsiteY25" fmla="*/ 309582 h 1050151"/>
              <a:gd name="connsiteX26" fmla="*/ 751079 w 904814"/>
              <a:gd name="connsiteY26" fmla="*/ 331013 h 1050151"/>
              <a:gd name="connsiteX27" fmla="*/ 705835 w 904814"/>
              <a:gd name="connsiteY27" fmla="*/ 388163 h 1050151"/>
              <a:gd name="connsiteX28" fmla="*/ 712979 w 904814"/>
              <a:gd name="connsiteY28" fmla="*/ 488176 h 1050151"/>
              <a:gd name="connsiteX29" fmla="*/ 705835 w 904814"/>
              <a:gd name="connsiteY29" fmla="*/ 552470 h 1050151"/>
              <a:gd name="connsiteX30" fmla="*/ 658210 w 904814"/>
              <a:gd name="connsiteY30" fmla="*/ 600095 h 1050151"/>
              <a:gd name="connsiteX31" fmla="*/ 608204 w 904814"/>
              <a:gd name="connsiteY31" fmla="*/ 614382 h 1050151"/>
              <a:gd name="connsiteX32" fmla="*/ 579629 w 904814"/>
              <a:gd name="connsiteY32" fmla="*/ 616763 h 1050151"/>
              <a:gd name="connsiteX33" fmla="*/ 593917 w 904814"/>
              <a:gd name="connsiteY33" fmla="*/ 664388 h 1050151"/>
              <a:gd name="connsiteX34" fmla="*/ 572485 w 904814"/>
              <a:gd name="connsiteY34" fmla="*/ 738207 h 1050151"/>
              <a:gd name="connsiteX35" fmla="*/ 515335 w 904814"/>
              <a:gd name="connsiteY35" fmla="*/ 776307 h 1050151"/>
              <a:gd name="connsiteX36" fmla="*/ 467710 w 904814"/>
              <a:gd name="connsiteY36" fmla="*/ 790595 h 1050151"/>
              <a:gd name="connsiteX37" fmla="*/ 396272 w 904814"/>
              <a:gd name="connsiteY37" fmla="*/ 823931 h 1050151"/>
              <a:gd name="connsiteX38" fmla="*/ 348647 w 904814"/>
              <a:gd name="connsiteY38" fmla="*/ 883463 h 1050151"/>
              <a:gd name="connsiteX39" fmla="*/ 353410 w 904814"/>
              <a:gd name="connsiteY39" fmla="*/ 942995 h 1050151"/>
              <a:gd name="connsiteX40" fmla="*/ 393892 w 904814"/>
              <a:gd name="connsiteY40" fmla="*/ 966807 h 1050151"/>
              <a:gd name="connsiteX41" fmla="*/ 501047 w 904814"/>
              <a:gd name="connsiteY41" fmla="*/ 993000 h 1050151"/>
              <a:gd name="connsiteX42" fmla="*/ 555817 w 904814"/>
              <a:gd name="connsiteY42" fmla="*/ 1050151 h 1050151"/>
              <a:gd name="connsiteX0" fmla="*/ 279592 w 904814"/>
              <a:gd name="connsiteY0" fmla="*/ 823932 h 1050151"/>
              <a:gd name="connsiteX1" fmla="*/ 231967 w 904814"/>
              <a:gd name="connsiteY1" fmla="*/ 869176 h 1050151"/>
              <a:gd name="connsiteX2" fmla="*/ 162910 w 904814"/>
              <a:gd name="connsiteY2" fmla="*/ 873938 h 1050151"/>
              <a:gd name="connsiteX3" fmla="*/ 134335 w 904814"/>
              <a:gd name="connsiteY3" fmla="*/ 823932 h 1050151"/>
              <a:gd name="connsiteX4" fmla="*/ 112904 w 904814"/>
              <a:gd name="connsiteY4" fmla="*/ 764401 h 1050151"/>
              <a:gd name="connsiteX5" fmla="*/ 55754 w 904814"/>
              <a:gd name="connsiteY5" fmla="*/ 719157 h 1050151"/>
              <a:gd name="connsiteX6" fmla="*/ 985 w 904814"/>
              <a:gd name="connsiteY6" fmla="*/ 652482 h 1050151"/>
              <a:gd name="connsiteX7" fmla="*/ 27179 w 904814"/>
              <a:gd name="connsiteY7" fmla="*/ 566757 h 1050151"/>
              <a:gd name="connsiteX8" fmla="*/ 108142 w 904814"/>
              <a:gd name="connsiteY8" fmla="*/ 526276 h 1050151"/>
              <a:gd name="connsiteX9" fmla="*/ 205773 w 904814"/>
              <a:gd name="connsiteY9" fmla="*/ 478651 h 1050151"/>
              <a:gd name="connsiteX10" fmla="*/ 224823 w 904814"/>
              <a:gd name="connsiteY10" fmla="*/ 390545 h 1050151"/>
              <a:gd name="connsiteX11" fmla="*/ 203392 w 904814"/>
              <a:gd name="connsiteY11" fmla="*/ 295295 h 1050151"/>
              <a:gd name="connsiteX12" fmla="*/ 234348 w 904814"/>
              <a:gd name="connsiteY12" fmla="*/ 231001 h 1050151"/>
              <a:gd name="connsiteX13" fmla="*/ 312929 w 904814"/>
              <a:gd name="connsiteY13" fmla="*/ 200045 h 1050151"/>
              <a:gd name="connsiteX14" fmla="*/ 420085 w 904814"/>
              <a:gd name="connsiteY14" fmla="*/ 192901 h 1050151"/>
              <a:gd name="connsiteX15" fmla="*/ 489142 w 904814"/>
              <a:gd name="connsiteY15" fmla="*/ 161945 h 1050151"/>
              <a:gd name="connsiteX16" fmla="*/ 517717 w 904814"/>
              <a:gd name="connsiteY16" fmla="*/ 97651 h 1050151"/>
              <a:gd name="connsiteX17" fmla="*/ 541529 w 904814"/>
              <a:gd name="connsiteY17" fmla="*/ 33357 h 1050151"/>
              <a:gd name="connsiteX18" fmla="*/ 603442 w 904814"/>
              <a:gd name="connsiteY18" fmla="*/ 2401 h 1050151"/>
              <a:gd name="connsiteX19" fmla="*/ 686785 w 904814"/>
              <a:gd name="connsiteY19" fmla="*/ 7163 h 1050151"/>
              <a:gd name="connsiteX20" fmla="*/ 734410 w 904814"/>
              <a:gd name="connsiteY20" fmla="*/ 47645 h 1050151"/>
              <a:gd name="connsiteX21" fmla="*/ 786798 w 904814"/>
              <a:gd name="connsiteY21" fmla="*/ 88126 h 1050151"/>
              <a:gd name="connsiteX22" fmla="*/ 862998 w 904814"/>
              <a:gd name="connsiteY22" fmla="*/ 126226 h 1050151"/>
              <a:gd name="connsiteX23" fmla="*/ 903479 w 904814"/>
              <a:gd name="connsiteY23" fmla="*/ 178613 h 1050151"/>
              <a:gd name="connsiteX24" fmla="*/ 889192 w 904814"/>
              <a:gd name="connsiteY24" fmla="*/ 269101 h 1050151"/>
              <a:gd name="connsiteX25" fmla="*/ 832042 w 904814"/>
              <a:gd name="connsiteY25" fmla="*/ 309582 h 1050151"/>
              <a:gd name="connsiteX26" fmla="*/ 751079 w 904814"/>
              <a:gd name="connsiteY26" fmla="*/ 331013 h 1050151"/>
              <a:gd name="connsiteX27" fmla="*/ 705835 w 904814"/>
              <a:gd name="connsiteY27" fmla="*/ 388163 h 1050151"/>
              <a:gd name="connsiteX28" fmla="*/ 712979 w 904814"/>
              <a:gd name="connsiteY28" fmla="*/ 488176 h 1050151"/>
              <a:gd name="connsiteX29" fmla="*/ 705835 w 904814"/>
              <a:gd name="connsiteY29" fmla="*/ 552470 h 1050151"/>
              <a:gd name="connsiteX30" fmla="*/ 658210 w 904814"/>
              <a:gd name="connsiteY30" fmla="*/ 600095 h 1050151"/>
              <a:gd name="connsiteX31" fmla="*/ 608204 w 904814"/>
              <a:gd name="connsiteY31" fmla="*/ 614382 h 1050151"/>
              <a:gd name="connsiteX32" fmla="*/ 579629 w 904814"/>
              <a:gd name="connsiteY32" fmla="*/ 616763 h 1050151"/>
              <a:gd name="connsiteX33" fmla="*/ 593917 w 904814"/>
              <a:gd name="connsiteY33" fmla="*/ 664388 h 1050151"/>
              <a:gd name="connsiteX34" fmla="*/ 572485 w 904814"/>
              <a:gd name="connsiteY34" fmla="*/ 738207 h 1050151"/>
              <a:gd name="connsiteX35" fmla="*/ 515335 w 904814"/>
              <a:gd name="connsiteY35" fmla="*/ 776307 h 1050151"/>
              <a:gd name="connsiteX36" fmla="*/ 467710 w 904814"/>
              <a:gd name="connsiteY36" fmla="*/ 790595 h 1050151"/>
              <a:gd name="connsiteX37" fmla="*/ 396272 w 904814"/>
              <a:gd name="connsiteY37" fmla="*/ 823931 h 1050151"/>
              <a:gd name="connsiteX38" fmla="*/ 348647 w 904814"/>
              <a:gd name="connsiteY38" fmla="*/ 883463 h 1050151"/>
              <a:gd name="connsiteX39" fmla="*/ 353410 w 904814"/>
              <a:gd name="connsiteY39" fmla="*/ 942995 h 1050151"/>
              <a:gd name="connsiteX40" fmla="*/ 393892 w 904814"/>
              <a:gd name="connsiteY40" fmla="*/ 966807 h 1050151"/>
              <a:gd name="connsiteX41" fmla="*/ 453423 w 904814"/>
              <a:gd name="connsiteY41" fmla="*/ 973951 h 1050151"/>
              <a:gd name="connsiteX42" fmla="*/ 501047 w 904814"/>
              <a:gd name="connsiteY42" fmla="*/ 993000 h 1050151"/>
              <a:gd name="connsiteX43" fmla="*/ 555817 w 904814"/>
              <a:gd name="connsiteY43" fmla="*/ 1050151 h 1050151"/>
              <a:gd name="connsiteX0" fmla="*/ 279592 w 904814"/>
              <a:gd name="connsiteY0" fmla="*/ 823932 h 1050151"/>
              <a:gd name="connsiteX1" fmla="*/ 231967 w 904814"/>
              <a:gd name="connsiteY1" fmla="*/ 864413 h 1050151"/>
              <a:gd name="connsiteX2" fmla="*/ 162910 w 904814"/>
              <a:gd name="connsiteY2" fmla="*/ 873938 h 1050151"/>
              <a:gd name="connsiteX3" fmla="*/ 134335 w 904814"/>
              <a:gd name="connsiteY3" fmla="*/ 823932 h 1050151"/>
              <a:gd name="connsiteX4" fmla="*/ 112904 w 904814"/>
              <a:gd name="connsiteY4" fmla="*/ 764401 h 1050151"/>
              <a:gd name="connsiteX5" fmla="*/ 55754 w 904814"/>
              <a:gd name="connsiteY5" fmla="*/ 719157 h 1050151"/>
              <a:gd name="connsiteX6" fmla="*/ 985 w 904814"/>
              <a:gd name="connsiteY6" fmla="*/ 652482 h 1050151"/>
              <a:gd name="connsiteX7" fmla="*/ 27179 w 904814"/>
              <a:gd name="connsiteY7" fmla="*/ 566757 h 1050151"/>
              <a:gd name="connsiteX8" fmla="*/ 108142 w 904814"/>
              <a:gd name="connsiteY8" fmla="*/ 526276 h 1050151"/>
              <a:gd name="connsiteX9" fmla="*/ 205773 w 904814"/>
              <a:gd name="connsiteY9" fmla="*/ 478651 h 1050151"/>
              <a:gd name="connsiteX10" fmla="*/ 224823 w 904814"/>
              <a:gd name="connsiteY10" fmla="*/ 390545 h 1050151"/>
              <a:gd name="connsiteX11" fmla="*/ 203392 w 904814"/>
              <a:gd name="connsiteY11" fmla="*/ 295295 h 1050151"/>
              <a:gd name="connsiteX12" fmla="*/ 234348 w 904814"/>
              <a:gd name="connsiteY12" fmla="*/ 231001 h 1050151"/>
              <a:gd name="connsiteX13" fmla="*/ 312929 w 904814"/>
              <a:gd name="connsiteY13" fmla="*/ 200045 h 1050151"/>
              <a:gd name="connsiteX14" fmla="*/ 420085 w 904814"/>
              <a:gd name="connsiteY14" fmla="*/ 192901 h 1050151"/>
              <a:gd name="connsiteX15" fmla="*/ 489142 w 904814"/>
              <a:gd name="connsiteY15" fmla="*/ 161945 h 1050151"/>
              <a:gd name="connsiteX16" fmla="*/ 517717 w 904814"/>
              <a:gd name="connsiteY16" fmla="*/ 97651 h 1050151"/>
              <a:gd name="connsiteX17" fmla="*/ 541529 w 904814"/>
              <a:gd name="connsiteY17" fmla="*/ 33357 h 1050151"/>
              <a:gd name="connsiteX18" fmla="*/ 603442 w 904814"/>
              <a:gd name="connsiteY18" fmla="*/ 2401 h 1050151"/>
              <a:gd name="connsiteX19" fmla="*/ 686785 w 904814"/>
              <a:gd name="connsiteY19" fmla="*/ 7163 h 1050151"/>
              <a:gd name="connsiteX20" fmla="*/ 734410 w 904814"/>
              <a:gd name="connsiteY20" fmla="*/ 47645 h 1050151"/>
              <a:gd name="connsiteX21" fmla="*/ 786798 w 904814"/>
              <a:gd name="connsiteY21" fmla="*/ 88126 h 1050151"/>
              <a:gd name="connsiteX22" fmla="*/ 862998 w 904814"/>
              <a:gd name="connsiteY22" fmla="*/ 126226 h 1050151"/>
              <a:gd name="connsiteX23" fmla="*/ 903479 w 904814"/>
              <a:gd name="connsiteY23" fmla="*/ 178613 h 1050151"/>
              <a:gd name="connsiteX24" fmla="*/ 889192 w 904814"/>
              <a:gd name="connsiteY24" fmla="*/ 269101 h 1050151"/>
              <a:gd name="connsiteX25" fmla="*/ 832042 w 904814"/>
              <a:gd name="connsiteY25" fmla="*/ 309582 h 1050151"/>
              <a:gd name="connsiteX26" fmla="*/ 751079 w 904814"/>
              <a:gd name="connsiteY26" fmla="*/ 331013 h 1050151"/>
              <a:gd name="connsiteX27" fmla="*/ 705835 w 904814"/>
              <a:gd name="connsiteY27" fmla="*/ 388163 h 1050151"/>
              <a:gd name="connsiteX28" fmla="*/ 712979 w 904814"/>
              <a:gd name="connsiteY28" fmla="*/ 488176 h 1050151"/>
              <a:gd name="connsiteX29" fmla="*/ 705835 w 904814"/>
              <a:gd name="connsiteY29" fmla="*/ 552470 h 1050151"/>
              <a:gd name="connsiteX30" fmla="*/ 658210 w 904814"/>
              <a:gd name="connsiteY30" fmla="*/ 600095 h 1050151"/>
              <a:gd name="connsiteX31" fmla="*/ 608204 w 904814"/>
              <a:gd name="connsiteY31" fmla="*/ 614382 h 1050151"/>
              <a:gd name="connsiteX32" fmla="*/ 579629 w 904814"/>
              <a:gd name="connsiteY32" fmla="*/ 616763 h 1050151"/>
              <a:gd name="connsiteX33" fmla="*/ 593917 w 904814"/>
              <a:gd name="connsiteY33" fmla="*/ 664388 h 1050151"/>
              <a:gd name="connsiteX34" fmla="*/ 572485 w 904814"/>
              <a:gd name="connsiteY34" fmla="*/ 738207 h 1050151"/>
              <a:gd name="connsiteX35" fmla="*/ 515335 w 904814"/>
              <a:gd name="connsiteY35" fmla="*/ 776307 h 1050151"/>
              <a:gd name="connsiteX36" fmla="*/ 467710 w 904814"/>
              <a:gd name="connsiteY36" fmla="*/ 790595 h 1050151"/>
              <a:gd name="connsiteX37" fmla="*/ 396272 w 904814"/>
              <a:gd name="connsiteY37" fmla="*/ 823931 h 1050151"/>
              <a:gd name="connsiteX38" fmla="*/ 348647 w 904814"/>
              <a:gd name="connsiteY38" fmla="*/ 883463 h 1050151"/>
              <a:gd name="connsiteX39" fmla="*/ 353410 w 904814"/>
              <a:gd name="connsiteY39" fmla="*/ 942995 h 1050151"/>
              <a:gd name="connsiteX40" fmla="*/ 393892 w 904814"/>
              <a:gd name="connsiteY40" fmla="*/ 966807 h 1050151"/>
              <a:gd name="connsiteX41" fmla="*/ 453423 w 904814"/>
              <a:gd name="connsiteY41" fmla="*/ 973951 h 1050151"/>
              <a:gd name="connsiteX42" fmla="*/ 501047 w 904814"/>
              <a:gd name="connsiteY42" fmla="*/ 993000 h 1050151"/>
              <a:gd name="connsiteX43" fmla="*/ 555817 w 904814"/>
              <a:gd name="connsiteY43" fmla="*/ 1050151 h 1050151"/>
              <a:gd name="connsiteX0" fmla="*/ 279592 w 904814"/>
              <a:gd name="connsiteY0" fmla="*/ 823932 h 1050151"/>
              <a:gd name="connsiteX1" fmla="*/ 231967 w 904814"/>
              <a:gd name="connsiteY1" fmla="*/ 864413 h 1050151"/>
              <a:gd name="connsiteX2" fmla="*/ 165291 w 904814"/>
              <a:gd name="connsiteY2" fmla="*/ 871556 h 1050151"/>
              <a:gd name="connsiteX3" fmla="*/ 134335 w 904814"/>
              <a:gd name="connsiteY3" fmla="*/ 823932 h 1050151"/>
              <a:gd name="connsiteX4" fmla="*/ 112904 w 904814"/>
              <a:gd name="connsiteY4" fmla="*/ 764401 h 1050151"/>
              <a:gd name="connsiteX5" fmla="*/ 55754 w 904814"/>
              <a:gd name="connsiteY5" fmla="*/ 719157 h 1050151"/>
              <a:gd name="connsiteX6" fmla="*/ 985 w 904814"/>
              <a:gd name="connsiteY6" fmla="*/ 652482 h 1050151"/>
              <a:gd name="connsiteX7" fmla="*/ 27179 w 904814"/>
              <a:gd name="connsiteY7" fmla="*/ 566757 h 1050151"/>
              <a:gd name="connsiteX8" fmla="*/ 108142 w 904814"/>
              <a:gd name="connsiteY8" fmla="*/ 526276 h 1050151"/>
              <a:gd name="connsiteX9" fmla="*/ 205773 w 904814"/>
              <a:gd name="connsiteY9" fmla="*/ 478651 h 1050151"/>
              <a:gd name="connsiteX10" fmla="*/ 224823 w 904814"/>
              <a:gd name="connsiteY10" fmla="*/ 390545 h 1050151"/>
              <a:gd name="connsiteX11" fmla="*/ 203392 w 904814"/>
              <a:gd name="connsiteY11" fmla="*/ 295295 h 1050151"/>
              <a:gd name="connsiteX12" fmla="*/ 234348 w 904814"/>
              <a:gd name="connsiteY12" fmla="*/ 231001 h 1050151"/>
              <a:gd name="connsiteX13" fmla="*/ 312929 w 904814"/>
              <a:gd name="connsiteY13" fmla="*/ 200045 h 1050151"/>
              <a:gd name="connsiteX14" fmla="*/ 420085 w 904814"/>
              <a:gd name="connsiteY14" fmla="*/ 192901 h 1050151"/>
              <a:gd name="connsiteX15" fmla="*/ 489142 w 904814"/>
              <a:gd name="connsiteY15" fmla="*/ 161945 h 1050151"/>
              <a:gd name="connsiteX16" fmla="*/ 517717 w 904814"/>
              <a:gd name="connsiteY16" fmla="*/ 97651 h 1050151"/>
              <a:gd name="connsiteX17" fmla="*/ 541529 w 904814"/>
              <a:gd name="connsiteY17" fmla="*/ 33357 h 1050151"/>
              <a:gd name="connsiteX18" fmla="*/ 603442 w 904814"/>
              <a:gd name="connsiteY18" fmla="*/ 2401 h 1050151"/>
              <a:gd name="connsiteX19" fmla="*/ 686785 w 904814"/>
              <a:gd name="connsiteY19" fmla="*/ 7163 h 1050151"/>
              <a:gd name="connsiteX20" fmla="*/ 734410 w 904814"/>
              <a:gd name="connsiteY20" fmla="*/ 47645 h 1050151"/>
              <a:gd name="connsiteX21" fmla="*/ 786798 w 904814"/>
              <a:gd name="connsiteY21" fmla="*/ 88126 h 1050151"/>
              <a:gd name="connsiteX22" fmla="*/ 862998 w 904814"/>
              <a:gd name="connsiteY22" fmla="*/ 126226 h 1050151"/>
              <a:gd name="connsiteX23" fmla="*/ 903479 w 904814"/>
              <a:gd name="connsiteY23" fmla="*/ 178613 h 1050151"/>
              <a:gd name="connsiteX24" fmla="*/ 889192 w 904814"/>
              <a:gd name="connsiteY24" fmla="*/ 269101 h 1050151"/>
              <a:gd name="connsiteX25" fmla="*/ 832042 w 904814"/>
              <a:gd name="connsiteY25" fmla="*/ 309582 h 1050151"/>
              <a:gd name="connsiteX26" fmla="*/ 751079 w 904814"/>
              <a:gd name="connsiteY26" fmla="*/ 331013 h 1050151"/>
              <a:gd name="connsiteX27" fmla="*/ 705835 w 904814"/>
              <a:gd name="connsiteY27" fmla="*/ 388163 h 1050151"/>
              <a:gd name="connsiteX28" fmla="*/ 712979 w 904814"/>
              <a:gd name="connsiteY28" fmla="*/ 488176 h 1050151"/>
              <a:gd name="connsiteX29" fmla="*/ 705835 w 904814"/>
              <a:gd name="connsiteY29" fmla="*/ 552470 h 1050151"/>
              <a:gd name="connsiteX30" fmla="*/ 658210 w 904814"/>
              <a:gd name="connsiteY30" fmla="*/ 600095 h 1050151"/>
              <a:gd name="connsiteX31" fmla="*/ 608204 w 904814"/>
              <a:gd name="connsiteY31" fmla="*/ 614382 h 1050151"/>
              <a:gd name="connsiteX32" fmla="*/ 579629 w 904814"/>
              <a:gd name="connsiteY32" fmla="*/ 616763 h 1050151"/>
              <a:gd name="connsiteX33" fmla="*/ 593917 w 904814"/>
              <a:gd name="connsiteY33" fmla="*/ 664388 h 1050151"/>
              <a:gd name="connsiteX34" fmla="*/ 572485 w 904814"/>
              <a:gd name="connsiteY34" fmla="*/ 738207 h 1050151"/>
              <a:gd name="connsiteX35" fmla="*/ 515335 w 904814"/>
              <a:gd name="connsiteY35" fmla="*/ 776307 h 1050151"/>
              <a:gd name="connsiteX36" fmla="*/ 467710 w 904814"/>
              <a:gd name="connsiteY36" fmla="*/ 790595 h 1050151"/>
              <a:gd name="connsiteX37" fmla="*/ 396272 w 904814"/>
              <a:gd name="connsiteY37" fmla="*/ 823931 h 1050151"/>
              <a:gd name="connsiteX38" fmla="*/ 348647 w 904814"/>
              <a:gd name="connsiteY38" fmla="*/ 883463 h 1050151"/>
              <a:gd name="connsiteX39" fmla="*/ 353410 w 904814"/>
              <a:gd name="connsiteY39" fmla="*/ 942995 h 1050151"/>
              <a:gd name="connsiteX40" fmla="*/ 393892 w 904814"/>
              <a:gd name="connsiteY40" fmla="*/ 966807 h 1050151"/>
              <a:gd name="connsiteX41" fmla="*/ 453423 w 904814"/>
              <a:gd name="connsiteY41" fmla="*/ 973951 h 1050151"/>
              <a:gd name="connsiteX42" fmla="*/ 501047 w 904814"/>
              <a:gd name="connsiteY42" fmla="*/ 993000 h 1050151"/>
              <a:gd name="connsiteX43" fmla="*/ 555817 w 904814"/>
              <a:gd name="connsiteY43" fmla="*/ 1050151 h 1050151"/>
              <a:gd name="connsiteX0" fmla="*/ 279592 w 904814"/>
              <a:gd name="connsiteY0" fmla="*/ 823932 h 1050151"/>
              <a:gd name="connsiteX1" fmla="*/ 231967 w 904814"/>
              <a:gd name="connsiteY1" fmla="*/ 864413 h 1050151"/>
              <a:gd name="connsiteX2" fmla="*/ 165291 w 904814"/>
              <a:gd name="connsiteY2" fmla="*/ 871556 h 1050151"/>
              <a:gd name="connsiteX3" fmla="*/ 134335 w 904814"/>
              <a:gd name="connsiteY3" fmla="*/ 823932 h 1050151"/>
              <a:gd name="connsiteX4" fmla="*/ 105761 w 904814"/>
              <a:gd name="connsiteY4" fmla="*/ 764401 h 1050151"/>
              <a:gd name="connsiteX5" fmla="*/ 55754 w 904814"/>
              <a:gd name="connsiteY5" fmla="*/ 719157 h 1050151"/>
              <a:gd name="connsiteX6" fmla="*/ 985 w 904814"/>
              <a:gd name="connsiteY6" fmla="*/ 652482 h 1050151"/>
              <a:gd name="connsiteX7" fmla="*/ 27179 w 904814"/>
              <a:gd name="connsiteY7" fmla="*/ 566757 h 1050151"/>
              <a:gd name="connsiteX8" fmla="*/ 108142 w 904814"/>
              <a:gd name="connsiteY8" fmla="*/ 526276 h 1050151"/>
              <a:gd name="connsiteX9" fmla="*/ 205773 w 904814"/>
              <a:gd name="connsiteY9" fmla="*/ 478651 h 1050151"/>
              <a:gd name="connsiteX10" fmla="*/ 224823 w 904814"/>
              <a:gd name="connsiteY10" fmla="*/ 390545 h 1050151"/>
              <a:gd name="connsiteX11" fmla="*/ 203392 w 904814"/>
              <a:gd name="connsiteY11" fmla="*/ 295295 h 1050151"/>
              <a:gd name="connsiteX12" fmla="*/ 234348 w 904814"/>
              <a:gd name="connsiteY12" fmla="*/ 231001 h 1050151"/>
              <a:gd name="connsiteX13" fmla="*/ 312929 w 904814"/>
              <a:gd name="connsiteY13" fmla="*/ 200045 h 1050151"/>
              <a:gd name="connsiteX14" fmla="*/ 420085 w 904814"/>
              <a:gd name="connsiteY14" fmla="*/ 192901 h 1050151"/>
              <a:gd name="connsiteX15" fmla="*/ 489142 w 904814"/>
              <a:gd name="connsiteY15" fmla="*/ 161945 h 1050151"/>
              <a:gd name="connsiteX16" fmla="*/ 517717 w 904814"/>
              <a:gd name="connsiteY16" fmla="*/ 97651 h 1050151"/>
              <a:gd name="connsiteX17" fmla="*/ 541529 w 904814"/>
              <a:gd name="connsiteY17" fmla="*/ 33357 h 1050151"/>
              <a:gd name="connsiteX18" fmla="*/ 603442 w 904814"/>
              <a:gd name="connsiteY18" fmla="*/ 2401 h 1050151"/>
              <a:gd name="connsiteX19" fmla="*/ 686785 w 904814"/>
              <a:gd name="connsiteY19" fmla="*/ 7163 h 1050151"/>
              <a:gd name="connsiteX20" fmla="*/ 734410 w 904814"/>
              <a:gd name="connsiteY20" fmla="*/ 47645 h 1050151"/>
              <a:gd name="connsiteX21" fmla="*/ 786798 w 904814"/>
              <a:gd name="connsiteY21" fmla="*/ 88126 h 1050151"/>
              <a:gd name="connsiteX22" fmla="*/ 862998 w 904814"/>
              <a:gd name="connsiteY22" fmla="*/ 126226 h 1050151"/>
              <a:gd name="connsiteX23" fmla="*/ 903479 w 904814"/>
              <a:gd name="connsiteY23" fmla="*/ 178613 h 1050151"/>
              <a:gd name="connsiteX24" fmla="*/ 889192 w 904814"/>
              <a:gd name="connsiteY24" fmla="*/ 269101 h 1050151"/>
              <a:gd name="connsiteX25" fmla="*/ 832042 w 904814"/>
              <a:gd name="connsiteY25" fmla="*/ 309582 h 1050151"/>
              <a:gd name="connsiteX26" fmla="*/ 751079 w 904814"/>
              <a:gd name="connsiteY26" fmla="*/ 331013 h 1050151"/>
              <a:gd name="connsiteX27" fmla="*/ 705835 w 904814"/>
              <a:gd name="connsiteY27" fmla="*/ 388163 h 1050151"/>
              <a:gd name="connsiteX28" fmla="*/ 712979 w 904814"/>
              <a:gd name="connsiteY28" fmla="*/ 488176 h 1050151"/>
              <a:gd name="connsiteX29" fmla="*/ 705835 w 904814"/>
              <a:gd name="connsiteY29" fmla="*/ 552470 h 1050151"/>
              <a:gd name="connsiteX30" fmla="*/ 658210 w 904814"/>
              <a:gd name="connsiteY30" fmla="*/ 600095 h 1050151"/>
              <a:gd name="connsiteX31" fmla="*/ 608204 w 904814"/>
              <a:gd name="connsiteY31" fmla="*/ 614382 h 1050151"/>
              <a:gd name="connsiteX32" fmla="*/ 579629 w 904814"/>
              <a:gd name="connsiteY32" fmla="*/ 616763 h 1050151"/>
              <a:gd name="connsiteX33" fmla="*/ 593917 w 904814"/>
              <a:gd name="connsiteY33" fmla="*/ 664388 h 1050151"/>
              <a:gd name="connsiteX34" fmla="*/ 572485 w 904814"/>
              <a:gd name="connsiteY34" fmla="*/ 738207 h 1050151"/>
              <a:gd name="connsiteX35" fmla="*/ 515335 w 904814"/>
              <a:gd name="connsiteY35" fmla="*/ 776307 h 1050151"/>
              <a:gd name="connsiteX36" fmla="*/ 467710 w 904814"/>
              <a:gd name="connsiteY36" fmla="*/ 790595 h 1050151"/>
              <a:gd name="connsiteX37" fmla="*/ 396272 w 904814"/>
              <a:gd name="connsiteY37" fmla="*/ 823931 h 1050151"/>
              <a:gd name="connsiteX38" fmla="*/ 348647 w 904814"/>
              <a:gd name="connsiteY38" fmla="*/ 883463 h 1050151"/>
              <a:gd name="connsiteX39" fmla="*/ 353410 w 904814"/>
              <a:gd name="connsiteY39" fmla="*/ 942995 h 1050151"/>
              <a:gd name="connsiteX40" fmla="*/ 393892 w 904814"/>
              <a:gd name="connsiteY40" fmla="*/ 966807 h 1050151"/>
              <a:gd name="connsiteX41" fmla="*/ 453423 w 904814"/>
              <a:gd name="connsiteY41" fmla="*/ 973951 h 1050151"/>
              <a:gd name="connsiteX42" fmla="*/ 501047 w 904814"/>
              <a:gd name="connsiteY42" fmla="*/ 993000 h 1050151"/>
              <a:gd name="connsiteX43" fmla="*/ 555817 w 904814"/>
              <a:gd name="connsiteY43" fmla="*/ 1050151 h 1050151"/>
              <a:gd name="connsiteX0" fmla="*/ 279241 w 904463"/>
              <a:gd name="connsiteY0" fmla="*/ 823932 h 1050151"/>
              <a:gd name="connsiteX1" fmla="*/ 231616 w 904463"/>
              <a:gd name="connsiteY1" fmla="*/ 864413 h 1050151"/>
              <a:gd name="connsiteX2" fmla="*/ 164940 w 904463"/>
              <a:gd name="connsiteY2" fmla="*/ 871556 h 1050151"/>
              <a:gd name="connsiteX3" fmla="*/ 133984 w 904463"/>
              <a:gd name="connsiteY3" fmla="*/ 823932 h 1050151"/>
              <a:gd name="connsiteX4" fmla="*/ 105410 w 904463"/>
              <a:gd name="connsiteY4" fmla="*/ 764401 h 1050151"/>
              <a:gd name="connsiteX5" fmla="*/ 48260 w 904463"/>
              <a:gd name="connsiteY5" fmla="*/ 721538 h 1050151"/>
              <a:gd name="connsiteX6" fmla="*/ 634 w 904463"/>
              <a:gd name="connsiteY6" fmla="*/ 652482 h 1050151"/>
              <a:gd name="connsiteX7" fmla="*/ 26828 w 904463"/>
              <a:gd name="connsiteY7" fmla="*/ 566757 h 1050151"/>
              <a:gd name="connsiteX8" fmla="*/ 107791 w 904463"/>
              <a:gd name="connsiteY8" fmla="*/ 526276 h 1050151"/>
              <a:gd name="connsiteX9" fmla="*/ 205422 w 904463"/>
              <a:gd name="connsiteY9" fmla="*/ 478651 h 1050151"/>
              <a:gd name="connsiteX10" fmla="*/ 224472 w 904463"/>
              <a:gd name="connsiteY10" fmla="*/ 390545 h 1050151"/>
              <a:gd name="connsiteX11" fmla="*/ 203041 w 904463"/>
              <a:gd name="connsiteY11" fmla="*/ 295295 h 1050151"/>
              <a:gd name="connsiteX12" fmla="*/ 233997 w 904463"/>
              <a:gd name="connsiteY12" fmla="*/ 231001 h 1050151"/>
              <a:gd name="connsiteX13" fmla="*/ 312578 w 904463"/>
              <a:gd name="connsiteY13" fmla="*/ 200045 h 1050151"/>
              <a:gd name="connsiteX14" fmla="*/ 419734 w 904463"/>
              <a:gd name="connsiteY14" fmla="*/ 192901 h 1050151"/>
              <a:gd name="connsiteX15" fmla="*/ 488791 w 904463"/>
              <a:gd name="connsiteY15" fmla="*/ 161945 h 1050151"/>
              <a:gd name="connsiteX16" fmla="*/ 517366 w 904463"/>
              <a:gd name="connsiteY16" fmla="*/ 97651 h 1050151"/>
              <a:gd name="connsiteX17" fmla="*/ 541178 w 904463"/>
              <a:gd name="connsiteY17" fmla="*/ 33357 h 1050151"/>
              <a:gd name="connsiteX18" fmla="*/ 603091 w 904463"/>
              <a:gd name="connsiteY18" fmla="*/ 2401 h 1050151"/>
              <a:gd name="connsiteX19" fmla="*/ 686434 w 904463"/>
              <a:gd name="connsiteY19" fmla="*/ 7163 h 1050151"/>
              <a:gd name="connsiteX20" fmla="*/ 734059 w 904463"/>
              <a:gd name="connsiteY20" fmla="*/ 47645 h 1050151"/>
              <a:gd name="connsiteX21" fmla="*/ 786447 w 904463"/>
              <a:gd name="connsiteY21" fmla="*/ 88126 h 1050151"/>
              <a:gd name="connsiteX22" fmla="*/ 862647 w 904463"/>
              <a:gd name="connsiteY22" fmla="*/ 126226 h 1050151"/>
              <a:gd name="connsiteX23" fmla="*/ 903128 w 904463"/>
              <a:gd name="connsiteY23" fmla="*/ 178613 h 1050151"/>
              <a:gd name="connsiteX24" fmla="*/ 888841 w 904463"/>
              <a:gd name="connsiteY24" fmla="*/ 269101 h 1050151"/>
              <a:gd name="connsiteX25" fmla="*/ 831691 w 904463"/>
              <a:gd name="connsiteY25" fmla="*/ 309582 h 1050151"/>
              <a:gd name="connsiteX26" fmla="*/ 750728 w 904463"/>
              <a:gd name="connsiteY26" fmla="*/ 331013 h 1050151"/>
              <a:gd name="connsiteX27" fmla="*/ 705484 w 904463"/>
              <a:gd name="connsiteY27" fmla="*/ 388163 h 1050151"/>
              <a:gd name="connsiteX28" fmla="*/ 712628 w 904463"/>
              <a:gd name="connsiteY28" fmla="*/ 488176 h 1050151"/>
              <a:gd name="connsiteX29" fmla="*/ 705484 w 904463"/>
              <a:gd name="connsiteY29" fmla="*/ 552470 h 1050151"/>
              <a:gd name="connsiteX30" fmla="*/ 657859 w 904463"/>
              <a:gd name="connsiteY30" fmla="*/ 600095 h 1050151"/>
              <a:gd name="connsiteX31" fmla="*/ 607853 w 904463"/>
              <a:gd name="connsiteY31" fmla="*/ 614382 h 1050151"/>
              <a:gd name="connsiteX32" fmla="*/ 579278 w 904463"/>
              <a:gd name="connsiteY32" fmla="*/ 616763 h 1050151"/>
              <a:gd name="connsiteX33" fmla="*/ 593566 w 904463"/>
              <a:gd name="connsiteY33" fmla="*/ 664388 h 1050151"/>
              <a:gd name="connsiteX34" fmla="*/ 572134 w 904463"/>
              <a:gd name="connsiteY34" fmla="*/ 738207 h 1050151"/>
              <a:gd name="connsiteX35" fmla="*/ 514984 w 904463"/>
              <a:gd name="connsiteY35" fmla="*/ 776307 h 1050151"/>
              <a:gd name="connsiteX36" fmla="*/ 467359 w 904463"/>
              <a:gd name="connsiteY36" fmla="*/ 790595 h 1050151"/>
              <a:gd name="connsiteX37" fmla="*/ 395921 w 904463"/>
              <a:gd name="connsiteY37" fmla="*/ 823931 h 1050151"/>
              <a:gd name="connsiteX38" fmla="*/ 348296 w 904463"/>
              <a:gd name="connsiteY38" fmla="*/ 883463 h 1050151"/>
              <a:gd name="connsiteX39" fmla="*/ 353059 w 904463"/>
              <a:gd name="connsiteY39" fmla="*/ 942995 h 1050151"/>
              <a:gd name="connsiteX40" fmla="*/ 393541 w 904463"/>
              <a:gd name="connsiteY40" fmla="*/ 966807 h 1050151"/>
              <a:gd name="connsiteX41" fmla="*/ 453072 w 904463"/>
              <a:gd name="connsiteY41" fmla="*/ 973951 h 1050151"/>
              <a:gd name="connsiteX42" fmla="*/ 500696 w 904463"/>
              <a:gd name="connsiteY42" fmla="*/ 993000 h 1050151"/>
              <a:gd name="connsiteX43" fmla="*/ 555466 w 904463"/>
              <a:gd name="connsiteY43" fmla="*/ 1050151 h 1050151"/>
              <a:gd name="connsiteX0" fmla="*/ 278822 w 904044"/>
              <a:gd name="connsiteY0" fmla="*/ 823932 h 1050151"/>
              <a:gd name="connsiteX1" fmla="*/ 231197 w 904044"/>
              <a:gd name="connsiteY1" fmla="*/ 864413 h 1050151"/>
              <a:gd name="connsiteX2" fmla="*/ 164521 w 904044"/>
              <a:gd name="connsiteY2" fmla="*/ 871556 h 1050151"/>
              <a:gd name="connsiteX3" fmla="*/ 133565 w 904044"/>
              <a:gd name="connsiteY3" fmla="*/ 823932 h 1050151"/>
              <a:gd name="connsiteX4" fmla="*/ 104991 w 904044"/>
              <a:gd name="connsiteY4" fmla="*/ 764401 h 1050151"/>
              <a:gd name="connsiteX5" fmla="*/ 47841 w 904044"/>
              <a:gd name="connsiteY5" fmla="*/ 721538 h 1050151"/>
              <a:gd name="connsiteX6" fmla="*/ 215 w 904044"/>
              <a:gd name="connsiteY6" fmla="*/ 652482 h 1050151"/>
              <a:gd name="connsiteX7" fmla="*/ 33553 w 904044"/>
              <a:gd name="connsiteY7" fmla="*/ 569138 h 1050151"/>
              <a:gd name="connsiteX8" fmla="*/ 107372 w 904044"/>
              <a:gd name="connsiteY8" fmla="*/ 526276 h 1050151"/>
              <a:gd name="connsiteX9" fmla="*/ 205003 w 904044"/>
              <a:gd name="connsiteY9" fmla="*/ 478651 h 1050151"/>
              <a:gd name="connsiteX10" fmla="*/ 224053 w 904044"/>
              <a:gd name="connsiteY10" fmla="*/ 390545 h 1050151"/>
              <a:gd name="connsiteX11" fmla="*/ 202622 w 904044"/>
              <a:gd name="connsiteY11" fmla="*/ 295295 h 1050151"/>
              <a:gd name="connsiteX12" fmla="*/ 233578 w 904044"/>
              <a:gd name="connsiteY12" fmla="*/ 231001 h 1050151"/>
              <a:gd name="connsiteX13" fmla="*/ 312159 w 904044"/>
              <a:gd name="connsiteY13" fmla="*/ 200045 h 1050151"/>
              <a:gd name="connsiteX14" fmla="*/ 419315 w 904044"/>
              <a:gd name="connsiteY14" fmla="*/ 192901 h 1050151"/>
              <a:gd name="connsiteX15" fmla="*/ 488372 w 904044"/>
              <a:gd name="connsiteY15" fmla="*/ 161945 h 1050151"/>
              <a:gd name="connsiteX16" fmla="*/ 516947 w 904044"/>
              <a:gd name="connsiteY16" fmla="*/ 97651 h 1050151"/>
              <a:gd name="connsiteX17" fmla="*/ 540759 w 904044"/>
              <a:gd name="connsiteY17" fmla="*/ 33357 h 1050151"/>
              <a:gd name="connsiteX18" fmla="*/ 602672 w 904044"/>
              <a:gd name="connsiteY18" fmla="*/ 2401 h 1050151"/>
              <a:gd name="connsiteX19" fmla="*/ 686015 w 904044"/>
              <a:gd name="connsiteY19" fmla="*/ 7163 h 1050151"/>
              <a:gd name="connsiteX20" fmla="*/ 733640 w 904044"/>
              <a:gd name="connsiteY20" fmla="*/ 47645 h 1050151"/>
              <a:gd name="connsiteX21" fmla="*/ 786028 w 904044"/>
              <a:gd name="connsiteY21" fmla="*/ 88126 h 1050151"/>
              <a:gd name="connsiteX22" fmla="*/ 862228 w 904044"/>
              <a:gd name="connsiteY22" fmla="*/ 126226 h 1050151"/>
              <a:gd name="connsiteX23" fmla="*/ 902709 w 904044"/>
              <a:gd name="connsiteY23" fmla="*/ 178613 h 1050151"/>
              <a:gd name="connsiteX24" fmla="*/ 888422 w 904044"/>
              <a:gd name="connsiteY24" fmla="*/ 269101 h 1050151"/>
              <a:gd name="connsiteX25" fmla="*/ 831272 w 904044"/>
              <a:gd name="connsiteY25" fmla="*/ 309582 h 1050151"/>
              <a:gd name="connsiteX26" fmla="*/ 750309 w 904044"/>
              <a:gd name="connsiteY26" fmla="*/ 331013 h 1050151"/>
              <a:gd name="connsiteX27" fmla="*/ 705065 w 904044"/>
              <a:gd name="connsiteY27" fmla="*/ 388163 h 1050151"/>
              <a:gd name="connsiteX28" fmla="*/ 712209 w 904044"/>
              <a:gd name="connsiteY28" fmla="*/ 488176 h 1050151"/>
              <a:gd name="connsiteX29" fmla="*/ 705065 w 904044"/>
              <a:gd name="connsiteY29" fmla="*/ 552470 h 1050151"/>
              <a:gd name="connsiteX30" fmla="*/ 657440 w 904044"/>
              <a:gd name="connsiteY30" fmla="*/ 600095 h 1050151"/>
              <a:gd name="connsiteX31" fmla="*/ 607434 w 904044"/>
              <a:gd name="connsiteY31" fmla="*/ 614382 h 1050151"/>
              <a:gd name="connsiteX32" fmla="*/ 578859 w 904044"/>
              <a:gd name="connsiteY32" fmla="*/ 616763 h 1050151"/>
              <a:gd name="connsiteX33" fmla="*/ 593147 w 904044"/>
              <a:gd name="connsiteY33" fmla="*/ 664388 h 1050151"/>
              <a:gd name="connsiteX34" fmla="*/ 571715 w 904044"/>
              <a:gd name="connsiteY34" fmla="*/ 738207 h 1050151"/>
              <a:gd name="connsiteX35" fmla="*/ 514565 w 904044"/>
              <a:gd name="connsiteY35" fmla="*/ 776307 h 1050151"/>
              <a:gd name="connsiteX36" fmla="*/ 466940 w 904044"/>
              <a:gd name="connsiteY36" fmla="*/ 790595 h 1050151"/>
              <a:gd name="connsiteX37" fmla="*/ 395502 w 904044"/>
              <a:gd name="connsiteY37" fmla="*/ 823931 h 1050151"/>
              <a:gd name="connsiteX38" fmla="*/ 347877 w 904044"/>
              <a:gd name="connsiteY38" fmla="*/ 883463 h 1050151"/>
              <a:gd name="connsiteX39" fmla="*/ 352640 w 904044"/>
              <a:gd name="connsiteY39" fmla="*/ 942995 h 1050151"/>
              <a:gd name="connsiteX40" fmla="*/ 393122 w 904044"/>
              <a:gd name="connsiteY40" fmla="*/ 966807 h 1050151"/>
              <a:gd name="connsiteX41" fmla="*/ 452653 w 904044"/>
              <a:gd name="connsiteY41" fmla="*/ 973951 h 1050151"/>
              <a:gd name="connsiteX42" fmla="*/ 500277 w 904044"/>
              <a:gd name="connsiteY42" fmla="*/ 993000 h 1050151"/>
              <a:gd name="connsiteX43" fmla="*/ 555047 w 904044"/>
              <a:gd name="connsiteY43" fmla="*/ 1050151 h 1050151"/>
              <a:gd name="connsiteX0" fmla="*/ 278822 w 904044"/>
              <a:gd name="connsiteY0" fmla="*/ 823932 h 1050151"/>
              <a:gd name="connsiteX1" fmla="*/ 231197 w 904044"/>
              <a:gd name="connsiteY1" fmla="*/ 864413 h 1050151"/>
              <a:gd name="connsiteX2" fmla="*/ 171665 w 904044"/>
              <a:gd name="connsiteY2" fmla="*/ 869175 h 1050151"/>
              <a:gd name="connsiteX3" fmla="*/ 133565 w 904044"/>
              <a:gd name="connsiteY3" fmla="*/ 823932 h 1050151"/>
              <a:gd name="connsiteX4" fmla="*/ 104991 w 904044"/>
              <a:gd name="connsiteY4" fmla="*/ 764401 h 1050151"/>
              <a:gd name="connsiteX5" fmla="*/ 47841 w 904044"/>
              <a:gd name="connsiteY5" fmla="*/ 721538 h 1050151"/>
              <a:gd name="connsiteX6" fmla="*/ 215 w 904044"/>
              <a:gd name="connsiteY6" fmla="*/ 652482 h 1050151"/>
              <a:gd name="connsiteX7" fmla="*/ 33553 w 904044"/>
              <a:gd name="connsiteY7" fmla="*/ 569138 h 1050151"/>
              <a:gd name="connsiteX8" fmla="*/ 107372 w 904044"/>
              <a:gd name="connsiteY8" fmla="*/ 526276 h 1050151"/>
              <a:gd name="connsiteX9" fmla="*/ 205003 w 904044"/>
              <a:gd name="connsiteY9" fmla="*/ 478651 h 1050151"/>
              <a:gd name="connsiteX10" fmla="*/ 224053 w 904044"/>
              <a:gd name="connsiteY10" fmla="*/ 390545 h 1050151"/>
              <a:gd name="connsiteX11" fmla="*/ 202622 w 904044"/>
              <a:gd name="connsiteY11" fmla="*/ 295295 h 1050151"/>
              <a:gd name="connsiteX12" fmla="*/ 233578 w 904044"/>
              <a:gd name="connsiteY12" fmla="*/ 231001 h 1050151"/>
              <a:gd name="connsiteX13" fmla="*/ 312159 w 904044"/>
              <a:gd name="connsiteY13" fmla="*/ 200045 h 1050151"/>
              <a:gd name="connsiteX14" fmla="*/ 419315 w 904044"/>
              <a:gd name="connsiteY14" fmla="*/ 192901 h 1050151"/>
              <a:gd name="connsiteX15" fmla="*/ 488372 w 904044"/>
              <a:gd name="connsiteY15" fmla="*/ 161945 h 1050151"/>
              <a:gd name="connsiteX16" fmla="*/ 516947 w 904044"/>
              <a:gd name="connsiteY16" fmla="*/ 97651 h 1050151"/>
              <a:gd name="connsiteX17" fmla="*/ 540759 w 904044"/>
              <a:gd name="connsiteY17" fmla="*/ 33357 h 1050151"/>
              <a:gd name="connsiteX18" fmla="*/ 602672 w 904044"/>
              <a:gd name="connsiteY18" fmla="*/ 2401 h 1050151"/>
              <a:gd name="connsiteX19" fmla="*/ 686015 w 904044"/>
              <a:gd name="connsiteY19" fmla="*/ 7163 h 1050151"/>
              <a:gd name="connsiteX20" fmla="*/ 733640 w 904044"/>
              <a:gd name="connsiteY20" fmla="*/ 47645 h 1050151"/>
              <a:gd name="connsiteX21" fmla="*/ 786028 w 904044"/>
              <a:gd name="connsiteY21" fmla="*/ 88126 h 1050151"/>
              <a:gd name="connsiteX22" fmla="*/ 862228 w 904044"/>
              <a:gd name="connsiteY22" fmla="*/ 126226 h 1050151"/>
              <a:gd name="connsiteX23" fmla="*/ 902709 w 904044"/>
              <a:gd name="connsiteY23" fmla="*/ 178613 h 1050151"/>
              <a:gd name="connsiteX24" fmla="*/ 888422 w 904044"/>
              <a:gd name="connsiteY24" fmla="*/ 269101 h 1050151"/>
              <a:gd name="connsiteX25" fmla="*/ 831272 w 904044"/>
              <a:gd name="connsiteY25" fmla="*/ 309582 h 1050151"/>
              <a:gd name="connsiteX26" fmla="*/ 750309 w 904044"/>
              <a:gd name="connsiteY26" fmla="*/ 331013 h 1050151"/>
              <a:gd name="connsiteX27" fmla="*/ 705065 w 904044"/>
              <a:gd name="connsiteY27" fmla="*/ 388163 h 1050151"/>
              <a:gd name="connsiteX28" fmla="*/ 712209 w 904044"/>
              <a:gd name="connsiteY28" fmla="*/ 488176 h 1050151"/>
              <a:gd name="connsiteX29" fmla="*/ 705065 w 904044"/>
              <a:gd name="connsiteY29" fmla="*/ 552470 h 1050151"/>
              <a:gd name="connsiteX30" fmla="*/ 657440 w 904044"/>
              <a:gd name="connsiteY30" fmla="*/ 600095 h 1050151"/>
              <a:gd name="connsiteX31" fmla="*/ 607434 w 904044"/>
              <a:gd name="connsiteY31" fmla="*/ 614382 h 1050151"/>
              <a:gd name="connsiteX32" fmla="*/ 578859 w 904044"/>
              <a:gd name="connsiteY32" fmla="*/ 616763 h 1050151"/>
              <a:gd name="connsiteX33" fmla="*/ 593147 w 904044"/>
              <a:gd name="connsiteY33" fmla="*/ 664388 h 1050151"/>
              <a:gd name="connsiteX34" fmla="*/ 571715 w 904044"/>
              <a:gd name="connsiteY34" fmla="*/ 738207 h 1050151"/>
              <a:gd name="connsiteX35" fmla="*/ 514565 w 904044"/>
              <a:gd name="connsiteY35" fmla="*/ 776307 h 1050151"/>
              <a:gd name="connsiteX36" fmla="*/ 466940 w 904044"/>
              <a:gd name="connsiteY36" fmla="*/ 790595 h 1050151"/>
              <a:gd name="connsiteX37" fmla="*/ 395502 w 904044"/>
              <a:gd name="connsiteY37" fmla="*/ 823931 h 1050151"/>
              <a:gd name="connsiteX38" fmla="*/ 347877 w 904044"/>
              <a:gd name="connsiteY38" fmla="*/ 883463 h 1050151"/>
              <a:gd name="connsiteX39" fmla="*/ 352640 w 904044"/>
              <a:gd name="connsiteY39" fmla="*/ 942995 h 1050151"/>
              <a:gd name="connsiteX40" fmla="*/ 393122 w 904044"/>
              <a:gd name="connsiteY40" fmla="*/ 966807 h 1050151"/>
              <a:gd name="connsiteX41" fmla="*/ 452653 w 904044"/>
              <a:gd name="connsiteY41" fmla="*/ 973951 h 1050151"/>
              <a:gd name="connsiteX42" fmla="*/ 500277 w 904044"/>
              <a:gd name="connsiteY42" fmla="*/ 993000 h 1050151"/>
              <a:gd name="connsiteX43" fmla="*/ 555047 w 904044"/>
              <a:gd name="connsiteY43" fmla="*/ 1050151 h 1050151"/>
              <a:gd name="connsiteX0" fmla="*/ 278822 w 904044"/>
              <a:gd name="connsiteY0" fmla="*/ 823932 h 1050151"/>
              <a:gd name="connsiteX1" fmla="*/ 231197 w 904044"/>
              <a:gd name="connsiteY1" fmla="*/ 864413 h 1050151"/>
              <a:gd name="connsiteX2" fmla="*/ 171665 w 904044"/>
              <a:gd name="connsiteY2" fmla="*/ 869175 h 1050151"/>
              <a:gd name="connsiteX3" fmla="*/ 133565 w 904044"/>
              <a:gd name="connsiteY3" fmla="*/ 823932 h 1050151"/>
              <a:gd name="connsiteX4" fmla="*/ 104991 w 904044"/>
              <a:gd name="connsiteY4" fmla="*/ 764401 h 1050151"/>
              <a:gd name="connsiteX5" fmla="*/ 47841 w 904044"/>
              <a:gd name="connsiteY5" fmla="*/ 721538 h 1050151"/>
              <a:gd name="connsiteX6" fmla="*/ 215 w 904044"/>
              <a:gd name="connsiteY6" fmla="*/ 652482 h 1050151"/>
              <a:gd name="connsiteX7" fmla="*/ 33553 w 904044"/>
              <a:gd name="connsiteY7" fmla="*/ 569138 h 1050151"/>
              <a:gd name="connsiteX8" fmla="*/ 107372 w 904044"/>
              <a:gd name="connsiteY8" fmla="*/ 526276 h 1050151"/>
              <a:gd name="connsiteX9" fmla="*/ 190716 w 904044"/>
              <a:gd name="connsiteY9" fmla="*/ 492939 h 1050151"/>
              <a:gd name="connsiteX10" fmla="*/ 224053 w 904044"/>
              <a:gd name="connsiteY10" fmla="*/ 390545 h 1050151"/>
              <a:gd name="connsiteX11" fmla="*/ 202622 w 904044"/>
              <a:gd name="connsiteY11" fmla="*/ 295295 h 1050151"/>
              <a:gd name="connsiteX12" fmla="*/ 233578 w 904044"/>
              <a:gd name="connsiteY12" fmla="*/ 231001 h 1050151"/>
              <a:gd name="connsiteX13" fmla="*/ 312159 w 904044"/>
              <a:gd name="connsiteY13" fmla="*/ 200045 h 1050151"/>
              <a:gd name="connsiteX14" fmla="*/ 419315 w 904044"/>
              <a:gd name="connsiteY14" fmla="*/ 192901 h 1050151"/>
              <a:gd name="connsiteX15" fmla="*/ 488372 w 904044"/>
              <a:gd name="connsiteY15" fmla="*/ 161945 h 1050151"/>
              <a:gd name="connsiteX16" fmla="*/ 516947 w 904044"/>
              <a:gd name="connsiteY16" fmla="*/ 97651 h 1050151"/>
              <a:gd name="connsiteX17" fmla="*/ 540759 w 904044"/>
              <a:gd name="connsiteY17" fmla="*/ 33357 h 1050151"/>
              <a:gd name="connsiteX18" fmla="*/ 602672 w 904044"/>
              <a:gd name="connsiteY18" fmla="*/ 2401 h 1050151"/>
              <a:gd name="connsiteX19" fmla="*/ 686015 w 904044"/>
              <a:gd name="connsiteY19" fmla="*/ 7163 h 1050151"/>
              <a:gd name="connsiteX20" fmla="*/ 733640 w 904044"/>
              <a:gd name="connsiteY20" fmla="*/ 47645 h 1050151"/>
              <a:gd name="connsiteX21" fmla="*/ 786028 w 904044"/>
              <a:gd name="connsiteY21" fmla="*/ 88126 h 1050151"/>
              <a:gd name="connsiteX22" fmla="*/ 862228 w 904044"/>
              <a:gd name="connsiteY22" fmla="*/ 126226 h 1050151"/>
              <a:gd name="connsiteX23" fmla="*/ 902709 w 904044"/>
              <a:gd name="connsiteY23" fmla="*/ 178613 h 1050151"/>
              <a:gd name="connsiteX24" fmla="*/ 888422 w 904044"/>
              <a:gd name="connsiteY24" fmla="*/ 269101 h 1050151"/>
              <a:gd name="connsiteX25" fmla="*/ 831272 w 904044"/>
              <a:gd name="connsiteY25" fmla="*/ 309582 h 1050151"/>
              <a:gd name="connsiteX26" fmla="*/ 750309 w 904044"/>
              <a:gd name="connsiteY26" fmla="*/ 331013 h 1050151"/>
              <a:gd name="connsiteX27" fmla="*/ 705065 w 904044"/>
              <a:gd name="connsiteY27" fmla="*/ 388163 h 1050151"/>
              <a:gd name="connsiteX28" fmla="*/ 712209 w 904044"/>
              <a:gd name="connsiteY28" fmla="*/ 488176 h 1050151"/>
              <a:gd name="connsiteX29" fmla="*/ 705065 w 904044"/>
              <a:gd name="connsiteY29" fmla="*/ 552470 h 1050151"/>
              <a:gd name="connsiteX30" fmla="*/ 657440 w 904044"/>
              <a:gd name="connsiteY30" fmla="*/ 600095 h 1050151"/>
              <a:gd name="connsiteX31" fmla="*/ 607434 w 904044"/>
              <a:gd name="connsiteY31" fmla="*/ 614382 h 1050151"/>
              <a:gd name="connsiteX32" fmla="*/ 578859 w 904044"/>
              <a:gd name="connsiteY32" fmla="*/ 616763 h 1050151"/>
              <a:gd name="connsiteX33" fmla="*/ 593147 w 904044"/>
              <a:gd name="connsiteY33" fmla="*/ 664388 h 1050151"/>
              <a:gd name="connsiteX34" fmla="*/ 571715 w 904044"/>
              <a:gd name="connsiteY34" fmla="*/ 738207 h 1050151"/>
              <a:gd name="connsiteX35" fmla="*/ 514565 w 904044"/>
              <a:gd name="connsiteY35" fmla="*/ 776307 h 1050151"/>
              <a:gd name="connsiteX36" fmla="*/ 466940 w 904044"/>
              <a:gd name="connsiteY36" fmla="*/ 790595 h 1050151"/>
              <a:gd name="connsiteX37" fmla="*/ 395502 w 904044"/>
              <a:gd name="connsiteY37" fmla="*/ 823931 h 1050151"/>
              <a:gd name="connsiteX38" fmla="*/ 347877 w 904044"/>
              <a:gd name="connsiteY38" fmla="*/ 883463 h 1050151"/>
              <a:gd name="connsiteX39" fmla="*/ 352640 w 904044"/>
              <a:gd name="connsiteY39" fmla="*/ 942995 h 1050151"/>
              <a:gd name="connsiteX40" fmla="*/ 393122 w 904044"/>
              <a:gd name="connsiteY40" fmla="*/ 966807 h 1050151"/>
              <a:gd name="connsiteX41" fmla="*/ 452653 w 904044"/>
              <a:gd name="connsiteY41" fmla="*/ 973951 h 1050151"/>
              <a:gd name="connsiteX42" fmla="*/ 500277 w 904044"/>
              <a:gd name="connsiteY42" fmla="*/ 993000 h 1050151"/>
              <a:gd name="connsiteX43" fmla="*/ 555047 w 904044"/>
              <a:gd name="connsiteY43" fmla="*/ 1050151 h 1050151"/>
              <a:gd name="connsiteX0" fmla="*/ 278822 w 904044"/>
              <a:gd name="connsiteY0" fmla="*/ 823932 h 1050151"/>
              <a:gd name="connsiteX1" fmla="*/ 231197 w 904044"/>
              <a:gd name="connsiteY1" fmla="*/ 864413 h 1050151"/>
              <a:gd name="connsiteX2" fmla="*/ 171665 w 904044"/>
              <a:gd name="connsiteY2" fmla="*/ 869175 h 1050151"/>
              <a:gd name="connsiteX3" fmla="*/ 133565 w 904044"/>
              <a:gd name="connsiteY3" fmla="*/ 823932 h 1050151"/>
              <a:gd name="connsiteX4" fmla="*/ 104991 w 904044"/>
              <a:gd name="connsiteY4" fmla="*/ 764401 h 1050151"/>
              <a:gd name="connsiteX5" fmla="*/ 47841 w 904044"/>
              <a:gd name="connsiteY5" fmla="*/ 721538 h 1050151"/>
              <a:gd name="connsiteX6" fmla="*/ 215 w 904044"/>
              <a:gd name="connsiteY6" fmla="*/ 652482 h 1050151"/>
              <a:gd name="connsiteX7" fmla="*/ 33553 w 904044"/>
              <a:gd name="connsiteY7" fmla="*/ 569138 h 1050151"/>
              <a:gd name="connsiteX8" fmla="*/ 107372 w 904044"/>
              <a:gd name="connsiteY8" fmla="*/ 526276 h 1050151"/>
              <a:gd name="connsiteX9" fmla="*/ 193097 w 904044"/>
              <a:gd name="connsiteY9" fmla="*/ 485795 h 1050151"/>
              <a:gd name="connsiteX10" fmla="*/ 224053 w 904044"/>
              <a:gd name="connsiteY10" fmla="*/ 390545 h 1050151"/>
              <a:gd name="connsiteX11" fmla="*/ 202622 w 904044"/>
              <a:gd name="connsiteY11" fmla="*/ 295295 h 1050151"/>
              <a:gd name="connsiteX12" fmla="*/ 233578 w 904044"/>
              <a:gd name="connsiteY12" fmla="*/ 231001 h 1050151"/>
              <a:gd name="connsiteX13" fmla="*/ 312159 w 904044"/>
              <a:gd name="connsiteY13" fmla="*/ 200045 h 1050151"/>
              <a:gd name="connsiteX14" fmla="*/ 419315 w 904044"/>
              <a:gd name="connsiteY14" fmla="*/ 192901 h 1050151"/>
              <a:gd name="connsiteX15" fmla="*/ 488372 w 904044"/>
              <a:gd name="connsiteY15" fmla="*/ 161945 h 1050151"/>
              <a:gd name="connsiteX16" fmla="*/ 516947 w 904044"/>
              <a:gd name="connsiteY16" fmla="*/ 97651 h 1050151"/>
              <a:gd name="connsiteX17" fmla="*/ 540759 w 904044"/>
              <a:gd name="connsiteY17" fmla="*/ 33357 h 1050151"/>
              <a:gd name="connsiteX18" fmla="*/ 602672 w 904044"/>
              <a:gd name="connsiteY18" fmla="*/ 2401 h 1050151"/>
              <a:gd name="connsiteX19" fmla="*/ 686015 w 904044"/>
              <a:gd name="connsiteY19" fmla="*/ 7163 h 1050151"/>
              <a:gd name="connsiteX20" fmla="*/ 733640 w 904044"/>
              <a:gd name="connsiteY20" fmla="*/ 47645 h 1050151"/>
              <a:gd name="connsiteX21" fmla="*/ 786028 w 904044"/>
              <a:gd name="connsiteY21" fmla="*/ 88126 h 1050151"/>
              <a:gd name="connsiteX22" fmla="*/ 862228 w 904044"/>
              <a:gd name="connsiteY22" fmla="*/ 126226 h 1050151"/>
              <a:gd name="connsiteX23" fmla="*/ 902709 w 904044"/>
              <a:gd name="connsiteY23" fmla="*/ 178613 h 1050151"/>
              <a:gd name="connsiteX24" fmla="*/ 888422 w 904044"/>
              <a:gd name="connsiteY24" fmla="*/ 269101 h 1050151"/>
              <a:gd name="connsiteX25" fmla="*/ 831272 w 904044"/>
              <a:gd name="connsiteY25" fmla="*/ 309582 h 1050151"/>
              <a:gd name="connsiteX26" fmla="*/ 750309 w 904044"/>
              <a:gd name="connsiteY26" fmla="*/ 331013 h 1050151"/>
              <a:gd name="connsiteX27" fmla="*/ 705065 w 904044"/>
              <a:gd name="connsiteY27" fmla="*/ 388163 h 1050151"/>
              <a:gd name="connsiteX28" fmla="*/ 712209 w 904044"/>
              <a:gd name="connsiteY28" fmla="*/ 488176 h 1050151"/>
              <a:gd name="connsiteX29" fmla="*/ 705065 w 904044"/>
              <a:gd name="connsiteY29" fmla="*/ 552470 h 1050151"/>
              <a:gd name="connsiteX30" fmla="*/ 657440 w 904044"/>
              <a:gd name="connsiteY30" fmla="*/ 600095 h 1050151"/>
              <a:gd name="connsiteX31" fmla="*/ 607434 w 904044"/>
              <a:gd name="connsiteY31" fmla="*/ 614382 h 1050151"/>
              <a:gd name="connsiteX32" fmla="*/ 578859 w 904044"/>
              <a:gd name="connsiteY32" fmla="*/ 616763 h 1050151"/>
              <a:gd name="connsiteX33" fmla="*/ 593147 w 904044"/>
              <a:gd name="connsiteY33" fmla="*/ 664388 h 1050151"/>
              <a:gd name="connsiteX34" fmla="*/ 571715 w 904044"/>
              <a:gd name="connsiteY34" fmla="*/ 738207 h 1050151"/>
              <a:gd name="connsiteX35" fmla="*/ 514565 w 904044"/>
              <a:gd name="connsiteY35" fmla="*/ 776307 h 1050151"/>
              <a:gd name="connsiteX36" fmla="*/ 466940 w 904044"/>
              <a:gd name="connsiteY36" fmla="*/ 790595 h 1050151"/>
              <a:gd name="connsiteX37" fmla="*/ 395502 w 904044"/>
              <a:gd name="connsiteY37" fmla="*/ 823931 h 1050151"/>
              <a:gd name="connsiteX38" fmla="*/ 347877 w 904044"/>
              <a:gd name="connsiteY38" fmla="*/ 883463 h 1050151"/>
              <a:gd name="connsiteX39" fmla="*/ 352640 w 904044"/>
              <a:gd name="connsiteY39" fmla="*/ 942995 h 1050151"/>
              <a:gd name="connsiteX40" fmla="*/ 393122 w 904044"/>
              <a:gd name="connsiteY40" fmla="*/ 966807 h 1050151"/>
              <a:gd name="connsiteX41" fmla="*/ 452653 w 904044"/>
              <a:gd name="connsiteY41" fmla="*/ 973951 h 1050151"/>
              <a:gd name="connsiteX42" fmla="*/ 500277 w 904044"/>
              <a:gd name="connsiteY42" fmla="*/ 993000 h 1050151"/>
              <a:gd name="connsiteX43" fmla="*/ 555047 w 904044"/>
              <a:gd name="connsiteY43" fmla="*/ 1050151 h 1050151"/>
              <a:gd name="connsiteX0" fmla="*/ 278822 w 904044"/>
              <a:gd name="connsiteY0" fmla="*/ 827821 h 1054040"/>
              <a:gd name="connsiteX1" fmla="*/ 231197 w 904044"/>
              <a:gd name="connsiteY1" fmla="*/ 868302 h 1054040"/>
              <a:gd name="connsiteX2" fmla="*/ 171665 w 904044"/>
              <a:gd name="connsiteY2" fmla="*/ 873064 h 1054040"/>
              <a:gd name="connsiteX3" fmla="*/ 133565 w 904044"/>
              <a:gd name="connsiteY3" fmla="*/ 827821 h 1054040"/>
              <a:gd name="connsiteX4" fmla="*/ 104991 w 904044"/>
              <a:gd name="connsiteY4" fmla="*/ 768290 h 1054040"/>
              <a:gd name="connsiteX5" fmla="*/ 47841 w 904044"/>
              <a:gd name="connsiteY5" fmla="*/ 725427 h 1054040"/>
              <a:gd name="connsiteX6" fmla="*/ 215 w 904044"/>
              <a:gd name="connsiteY6" fmla="*/ 656371 h 1054040"/>
              <a:gd name="connsiteX7" fmla="*/ 33553 w 904044"/>
              <a:gd name="connsiteY7" fmla="*/ 573027 h 1054040"/>
              <a:gd name="connsiteX8" fmla="*/ 107372 w 904044"/>
              <a:gd name="connsiteY8" fmla="*/ 530165 h 1054040"/>
              <a:gd name="connsiteX9" fmla="*/ 193097 w 904044"/>
              <a:gd name="connsiteY9" fmla="*/ 489684 h 1054040"/>
              <a:gd name="connsiteX10" fmla="*/ 224053 w 904044"/>
              <a:gd name="connsiteY10" fmla="*/ 394434 h 1054040"/>
              <a:gd name="connsiteX11" fmla="*/ 202622 w 904044"/>
              <a:gd name="connsiteY11" fmla="*/ 299184 h 1054040"/>
              <a:gd name="connsiteX12" fmla="*/ 233578 w 904044"/>
              <a:gd name="connsiteY12" fmla="*/ 234890 h 1054040"/>
              <a:gd name="connsiteX13" fmla="*/ 312159 w 904044"/>
              <a:gd name="connsiteY13" fmla="*/ 203934 h 1054040"/>
              <a:gd name="connsiteX14" fmla="*/ 419315 w 904044"/>
              <a:gd name="connsiteY14" fmla="*/ 196790 h 1054040"/>
              <a:gd name="connsiteX15" fmla="*/ 488372 w 904044"/>
              <a:gd name="connsiteY15" fmla="*/ 165834 h 1054040"/>
              <a:gd name="connsiteX16" fmla="*/ 516947 w 904044"/>
              <a:gd name="connsiteY16" fmla="*/ 101540 h 1054040"/>
              <a:gd name="connsiteX17" fmla="*/ 540759 w 904044"/>
              <a:gd name="connsiteY17" fmla="*/ 37246 h 1054040"/>
              <a:gd name="connsiteX18" fmla="*/ 602672 w 904044"/>
              <a:gd name="connsiteY18" fmla="*/ 1527 h 1054040"/>
              <a:gd name="connsiteX19" fmla="*/ 686015 w 904044"/>
              <a:gd name="connsiteY19" fmla="*/ 11052 h 1054040"/>
              <a:gd name="connsiteX20" fmla="*/ 733640 w 904044"/>
              <a:gd name="connsiteY20" fmla="*/ 51534 h 1054040"/>
              <a:gd name="connsiteX21" fmla="*/ 786028 w 904044"/>
              <a:gd name="connsiteY21" fmla="*/ 92015 h 1054040"/>
              <a:gd name="connsiteX22" fmla="*/ 862228 w 904044"/>
              <a:gd name="connsiteY22" fmla="*/ 130115 h 1054040"/>
              <a:gd name="connsiteX23" fmla="*/ 902709 w 904044"/>
              <a:gd name="connsiteY23" fmla="*/ 182502 h 1054040"/>
              <a:gd name="connsiteX24" fmla="*/ 888422 w 904044"/>
              <a:gd name="connsiteY24" fmla="*/ 272990 h 1054040"/>
              <a:gd name="connsiteX25" fmla="*/ 831272 w 904044"/>
              <a:gd name="connsiteY25" fmla="*/ 313471 h 1054040"/>
              <a:gd name="connsiteX26" fmla="*/ 750309 w 904044"/>
              <a:gd name="connsiteY26" fmla="*/ 334902 h 1054040"/>
              <a:gd name="connsiteX27" fmla="*/ 705065 w 904044"/>
              <a:gd name="connsiteY27" fmla="*/ 392052 h 1054040"/>
              <a:gd name="connsiteX28" fmla="*/ 712209 w 904044"/>
              <a:gd name="connsiteY28" fmla="*/ 492065 h 1054040"/>
              <a:gd name="connsiteX29" fmla="*/ 705065 w 904044"/>
              <a:gd name="connsiteY29" fmla="*/ 556359 h 1054040"/>
              <a:gd name="connsiteX30" fmla="*/ 657440 w 904044"/>
              <a:gd name="connsiteY30" fmla="*/ 603984 h 1054040"/>
              <a:gd name="connsiteX31" fmla="*/ 607434 w 904044"/>
              <a:gd name="connsiteY31" fmla="*/ 618271 h 1054040"/>
              <a:gd name="connsiteX32" fmla="*/ 578859 w 904044"/>
              <a:gd name="connsiteY32" fmla="*/ 620652 h 1054040"/>
              <a:gd name="connsiteX33" fmla="*/ 593147 w 904044"/>
              <a:gd name="connsiteY33" fmla="*/ 668277 h 1054040"/>
              <a:gd name="connsiteX34" fmla="*/ 571715 w 904044"/>
              <a:gd name="connsiteY34" fmla="*/ 742096 h 1054040"/>
              <a:gd name="connsiteX35" fmla="*/ 514565 w 904044"/>
              <a:gd name="connsiteY35" fmla="*/ 780196 h 1054040"/>
              <a:gd name="connsiteX36" fmla="*/ 466940 w 904044"/>
              <a:gd name="connsiteY36" fmla="*/ 794484 h 1054040"/>
              <a:gd name="connsiteX37" fmla="*/ 395502 w 904044"/>
              <a:gd name="connsiteY37" fmla="*/ 827820 h 1054040"/>
              <a:gd name="connsiteX38" fmla="*/ 347877 w 904044"/>
              <a:gd name="connsiteY38" fmla="*/ 887352 h 1054040"/>
              <a:gd name="connsiteX39" fmla="*/ 352640 w 904044"/>
              <a:gd name="connsiteY39" fmla="*/ 946884 h 1054040"/>
              <a:gd name="connsiteX40" fmla="*/ 393122 w 904044"/>
              <a:gd name="connsiteY40" fmla="*/ 970696 h 1054040"/>
              <a:gd name="connsiteX41" fmla="*/ 452653 w 904044"/>
              <a:gd name="connsiteY41" fmla="*/ 977840 h 1054040"/>
              <a:gd name="connsiteX42" fmla="*/ 500277 w 904044"/>
              <a:gd name="connsiteY42" fmla="*/ 996889 h 1054040"/>
              <a:gd name="connsiteX43" fmla="*/ 555047 w 904044"/>
              <a:gd name="connsiteY43" fmla="*/ 1054040 h 1054040"/>
              <a:gd name="connsiteX0" fmla="*/ 278822 w 904044"/>
              <a:gd name="connsiteY0" fmla="*/ 827384 h 1053603"/>
              <a:gd name="connsiteX1" fmla="*/ 231197 w 904044"/>
              <a:gd name="connsiteY1" fmla="*/ 867865 h 1053603"/>
              <a:gd name="connsiteX2" fmla="*/ 171665 w 904044"/>
              <a:gd name="connsiteY2" fmla="*/ 872627 h 1053603"/>
              <a:gd name="connsiteX3" fmla="*/ 133565 w 904044"/>
              <a:gd name="connsiteY3" fmla="*/ 827384 h 1053603"/>
              <a:gd name="connsiteX4" fmla="*/ 104991 w 904044"/>
              <a:gd name="connsiteY4" fmla="*/ 767853 h 1053603"/>
              <a:gd name="connsiteX5" fmla="*/ 47841 w 904044"/>
              <a:gd name="connsiteY5" fmla="*/ 724990 h 1053603"/>
              <a:gd name="connsiteX6" fmla="*/ 215 w 904044"/>
              <a:gd name="connsiteY6" fmla="*/ 655934 h 1053603"/>
              <a:gd name="connsiteX7" fmla="*/ 33553 w 904044"/>
              <a:gd name="connsiteY7" fmla="*/ 572590 h 1053603"/>
              <a:gd name="connsiteX8" fmla="*/ 107372 w 904044"/>
              <a:gd name="connsiteY8" fmla="*/ 529728 h 1053603"/>
              <a:gd name="connsiteX9" fmla="*/ 193097 w 904044"/>
              <a:gd name="connsiteY9" fmla="*/ 489247 h 1053603"/>
              <a:gd name="connsiteX10" fmla="*/ 224053 w 904044"/>
              <a:gd name="connsiteY10" fmla="*/ 393997 h 1053603"/>
              <a:gd name="connsiteX11" fmla="*/ 202622 w 904044"/>
              <a:gd name="connsiteY11" fmla="*/ 298747 h 1053603"/>
              <a:gd name="connsiteX12" fmla="*/ 233578 w 904044"/>
              <a:gd name="connsiteY12" fmla="*/ 234453 h 1053603"/>
              <a:gd name="connsiteX13" fmla="*/ 312159 w 904044"/>
              <a:gd name="connsiteY13" fmla="*/ 203497 h 1053603"/>
              <a:gd name="connsiteX14" fmla="*/ 419315 w 904044"/>
              <a:gd name="connsiteY14" fmla="*/ 196353 h 1053603"/>
              <a:gd name="connsiteX15" fmla="*/ 488372 w 904044"/>
              <a:gd name="connsiteY15" fmla="*/ 165397 h 1053603"/>
              <a:gd name="connsiteX16" fmla="*/ 516947 w 904044"/>
              <a:gd name="connsiteY16" fmla="*/ 101103 h 1053603"/>
              <a:gd name="connsiteX17" fmla="*/ 540759 w 904044"/>
              <a:gd name="connsiteY17" fmla="*/ 36809 h 1053603"/>
              <a:gd name="connsiteX18" fmla="*/ 602672 w 904044"/>
              <a:gd name="connsiteY18" fmla="*/ 1090 h 1053603"/>
              <a:gd name="connsiteX19" fmla="*/ 681252 w 904044"/>
              <a:gd name="connsiteY19" fmla="*/ 12996 h 1053603"/>
              <a:gd name="connsiteX20" fmla="*/ 733640 w 904044"/>
              <a:gd name="connsiteY20" fmla="*/ 51097 h 1053603"/>
              <a:gd name="connsiteX21" fmla="*/ 786028 w 904044"/>
              <a:gd name="connsiteY21" fmla="*/ 91578 h 1053603"/>
              <a:gd name="connsiteX22" fmla="*/ 862228 w 904044"/>
              <a:gd name="connsiteY22" fmla="*/ 129678 h 1053603"/>
              <a:gd name="connsiteX23" fmla="*/ 902709 w 904044"/>
              <a:gd name="connsiteY23" fmla="*/ 182065 h 1053603"/>
              <a:gd name="connsiteX24" fmla="*/ 888422 w 904044"/>
              <a:gd name="connsiteY24" fmla="*/ 272553 h 1053603"/>
              <a:gd name="connsiteX25" fmla="*/ 831272 w 904044"/>
              <a:gd name="connsiteY25" fmla="*/ 313034 h 1053603"/>
              <a:gd name="connsiteX26" fmla="*/ 750309 w 904044"/>
              <a:gd name="connsiteY26" fmla="*/ 334465 h 1053603"/>
              <a:gd name="connsiteX27" fmla="*/ 705065 w 904044"/>
              <a:gd name="connsiteY27" fmla="*/ 391615 h 1053603"/>
              <a:gd name="connsiteX28" fmla="*/ 712209 w 904044"/>
              <a:gd name="connsiteY28" fmla="*/ 491628 h 1053603"/>
              <a:gd name="connsiteX29" fmla="*/ 705065 w 904044"/>
              <a:gd name="connsiteY29" fmla="*/ 555922 h 1053603"/>
              <a:gd name="connsiteX30" fmla="*/ 657440 w 904044"/>
              <a:gd name="connsiteY30" fmla="*/ 603547 h 1053603"/>
              <a:gd name="connsiteX31" fmla="*/ 607434 w 904044"/>
              <a:gd name="connsiteY31" fmla="*/ 617834 h 1053603"/>
              <a:gd name="connsiteX32" fmla="*/ 578859 w 904044"/>
              <a:gd name="connsiteY32" fmla="*/ 620215 h 1053603"/>
              <a:gd name="connsiteX33" fmla="*/ 593147 w 904044"/>
              <a:gd name="connsiteY33" fmla="*/ 667840 h 1053603"/>
              <a:gd name="connsiteX34" fmla="*/ 571715 w 904044"/>
              <a:gd name="connsiteY34" fmla="*/ 741659 h 1053603"/>
              <a:gd name="connsiteX35" fmla="*/ 514565 w 904044"/>
              <a:gd name="connsiteY35" fmla="*/ 779759 h 1053603"/>
              <a:gd name="connsiteX36" fmla="*/ 466940 w 904044"/>
              <a:gd name="connsiteY36" fmla="*/ 794047 h 1053603"/>
              <a:gd name="connsiteX37" fmla="*/ 395502 w 904044"/>
              <a:gd name="connsiteY37" fmla="*/ 827383 h 1053603"/>
              <a:gd name="connsiteX38" fmla="*/ 347877 w 904044"/>
              <a:gd name="connsiteY38" fmla="*/ 886915 h 1053603"/>
              <a:gd name="connsiteX39" fmla="*/ 352640 w 904044"/>
              <a:gd name="connsiteY39" fmla="*/ 946447 h 1053603"/>
              <a:gd name="connsiteX40" fmla="*/ 393122 w 904044"/>
              <a:gd name="connsiteY40" fmla="*/ 970259 h 1053603"/>
              <a:gd name="connsiteX41" fmla="*/ 452653 w 904044"/>
              <a:gd name="connsiteY41" fmla="*/ 977403 h 1053603"/>
              <a:gd name="connsiteX42" fmla="*/ 500277 w 904044"/>
              <a:gd name="connsiteY42" fmla="*/ 996452 h 1053603"/>
              <a:gd name="connsiteX43" fmla="*/ 555047 w 904044"/>
              <a:gd name="connsiteY43" fmla="*/ 1053603 h 1053603"/>
              <a:gd name="connsiteX0" fmla="*/ 278822 w 904044"/>
              <a:gd name="connsiteY0" fmla="*/ 827384 h 1053603"/>
              <a:gd name="connsiteX1" fmla="*/ 231197 w 904044"/>
              <a:gd name="connsiteY1" fmla="*/ 867865 h 1053603"/>
              <a:gd name="connsiteX2" fmla="*/ 171665 w 904044"/>
              <a:gd name="connsiteY2" fmla="*/ 872627 h 1053603"/>
              <a:gd name="connsiteX3" fmla="*/ 133565 w 904044"/>
              <a:gd name="connsiteY3" fmla="*/ 827384 h 1053603"/>
              <a:gd name="connsiteX4" fmla="*/ 104991 w 904044"/>
              <a:gd name="connsiteY4" fmla="*/ 767853 h 1053603"/>
              <a:gd name="connsiteX5" fmla="*/ 47841 w 904044"/>
              <a:gd name="connsiteY5" fmla="*/ 724990 h 1053603"/>
              <a:gd name="connsiteX6" fmla="*/ 215 w 904044"/>
              <a:gd name="connsiteY6" fmla="*/ 655934 h 1053603"/>
              <a:gd name="connsiteX7" fmla="*/ 33553 w 904044"/>
              <a:gd name="connsiteY7" fmla="*/ 572590 h 1053603"/>
              <a:gd name="connsiteX8" fmla="*/ 107372 w 904044"/>
              <a:gd name="connsiteY8" fmla="*/ 529728 h 1053603"/>
              <a:gd name="connsiteX9" fmla="*/ 193097 w 904044"/>
              <a:gd name="connsiteY9" fmla="*/ 489247 h 1053603"/>
              <a:gd name="connsiteX10" fmla="*/ 224053 w 904044"/>
              <a:gd name="connsiteY10" fmla="*/ 393997 h 1053603"/>
              <a:gd name="connsiteX11" fmla="*/ 202622 w 904044"/>
              <a:gd name="connsiteY11" fmla="*/ 298747 h 1053603"/>
              <a:gd name="connsiteX12" fmla="*/ 233578 w 904044"/>
              <a:gd name="connsiteY12" fmla="*/ 234453 h 1053603"/>
              <a:gd name="connsiteX13" fmla="*/ 312159 w 904044"/>
              <a:gd name="connsiteY13" fmla="*/ 203497 h 1053603"/>
              <a:gd name="connsiteX14" fmla="*/ 419315 w 904044"/>
              <a:gd name="connsiteY14" fmla="*/ 196353 h 1053603"/>
              <a:gd name="connsiteX15" fmla="*/ 488372 w 904044"/>
              <a:gd name="connsiteY15" fmla="*/ 165397 h 1053603"/>
              <a:gd name="connsiteX16" fmla="*/ 516947 w 904044"/>
              <a:gd name="connsiteY16" fmla="*/ 101103 h 1053603"/>
              <a:gd name="connsiteX17" fmla="*/ 540759 w 904044"/>
              <a:gd name="connsiteY17" fmla="*/ 36809 h 1053603"/>
              <a:gd name="connsiteX18" fmla="*/ 602672 w 904044"/>
              <a:gd name="connsiteY18" fmla="*/ 1090 h 1053603"/>
              <a:gd name="connsiteX19" fmla="*/ 681252 w 904044"/>
              <a:gd name="connsiteY19" fmla="*/ 12996 h 1053603"/>
              <a:gd name="connsiteX20" fmla="*/ 733640 w 904044"/>
              <a:gd name="connsiteY20" fmla="*/ 51097 h 1053603"/>
              <a:gd name="connsiteX21" fmla="*/ 786028 w 904044"/>
              <a:gd name="connsiteY21" fmla="*/ 98721 h 1053603"/>
              <a:gd name="connsiteX22" fmla="*/ 862228 w 904044"/>
              <a:gd name="connsiteY22" fmla="*/ 129678 h 1053603"/>
              <a:gd name="connsiteX23" fmla="*/ 902709 w 904044"/>
              <a:gd name="connsiteY23" fmla="*/ 182065 h 1053603"/>
              <a:gd name="connsiteX24" fmla="*/ 888422 w 904044"/>
              <a:gd name="connsiteY24" fmla="*/ 272553 h 1053603"/>
              <a:gd name="connsiteX25" fmla="*/ 831272 w 904044"/>
              <a:gd name="connsiteY25" fmla="*/ 313034 h 1053603"/>
              <a:gd name="connsiteX26" fmla="*/ 750309 w 904044"/>
              <a:gd name="connsiteY26" fmla="*/ 334465 h 1053603"/>
              <a:gd name="connsiteX27" fmla="*/ 705065 w 904044"/>
              <a:gd name="connsiteY27" fmla="*/ 391615 h 1053603"/>
              <a:gd name="connsiteX28" fmla="*/ 712209 w 904044"/>
              <a:gd name="connsiteY28" fmla="*/ 491628 h 1053603"/>
              <a:gd name="connsiteX29" fmla="*/ 705065 w 904044"/>
              <a:gd name="connsiteY29" fmla="*/ 555922 h 1053603"/>
              <a:gd name="connsiteX30" fmla="*/ 657440 w 904044"/>
              <a:gd name="connsiteY30" fmla="*/ 603547 h 1053603"/>
              <a:gd name="connsiteX31" fmla="*/ 607434 w 904044"/>
              <a:gd name="connsiteY31" fmla="*/ 617834 h 1053603"/>
              <a:gd name="connsiteX32" fmla="*/ 578859 w 904044"/>
              <a:gd name="connsiteY32" fmla="*/ 620215 h 1053603"/>
              <a:gd name="connsiteX33" fmla="*/ 593147 w 904044"/>
              <a:gd name="connsiteY33" fmla="*/ 667840 h 1053603"/>
              <a:gd name="connsiteX34" fmla="*/ 571715 w 904044"/>
              <a:gd name="connsiteY34" fmla="*/ 741659 h 1053603"/>
              <a:gd name="connsiteX35" fmla="*/ 514565 w 904044"/>
              <a:gd name="connsiteY35" fmla="*/ 779759 h 1053603"/>
              <a:gd name="connsiteX36" fmla="*/ 466940 w 904044"/>
              <a:gd name="connsiteY36" fmla="*/ 794047 h 1053603"/>
              <a:gd name="connsiteX37" fmla="*/ 395502 w 904044"/>
              <a:gd name="connsiteY37" fmla="*/ 827383 h 1053603"/>
              <a:gd name="connsiteX38" fmla="*/ 347877 w 904044"/>
              <a:gd name="connsiteY38" fmla="*/ 886915 h 1053603"/>
              <a:gd name="connsiteX39" fmla="*/ 352640 w 904044"/>
              <a:gd name="connsiteY39" fmla="*/ 946447 h 1053603"/>
              <a:gd name="connsiteX40" fmla="*/ 393122 w 904044"/>
              <a:gd name="connsiteY40" fmla="*/ 970259 h 1053603"/>
              <a:gd name="connsiteX41" fmla="*/ 452653 w 904044"/>
              <a:gd name="connsiteY41" fmla="*/ 977403 h 1053603"/>
              <a:gd name="connsiteX42" fmla="*/ 500277 w 904044"/>
              <a:gd name="connsiteY42" fmla="*/ 996452 h 1053603"/>
              <a:gd name="connsiteX43" fmla="*/ 555047 w 904044"/>
              <a:gd name="connsiteY43" fmla="*/ 1053603 h 1053603"/>
              <a:gd name="connsiteX0" fmla="*/ 278822 w 903406"/>
              <a:gd name="connsiteY0" fmla="*/ 827384 h 1053603"/>
              <a:gd name="connsiteX1" fmla="*/ 231197 w 903406"/>
              <a:gd name="connsiteY1" fmla="*/ 867865 h 1053603"/>
              <a:gd name="connsiteX2" fmla="*/ 171665 w 903406"/>
              <a:gd name="connsiteY2" fmla="*/ 872627 h 1053603"/>
              <a:gd name="connsiteX3" fmla="*/ 133565 w 903406"/>
              <a:gd name="connsiteY3" fmla="*/ 827384 h 1053603"/>
              <a:gd name="connsiteX4" fmla="*/ 104991 w 903406"/>
              <a:gd name="connsiteY4" fmla="*/ 767853 h 1053603"/>
              <a:gd name="connsiteX5" fmla="*/ 47841 w 903406"/>
              <a:gd name="connsiteY5" fmla="*/ 724990 h 1053603"/>
              <a:gd name="connsiteX6" fmla="*/ 215 w 903406"/>
              <a:gd name="connsiteY6" fmla="*/ 655934 h 1053603"/>
              <a:gd name="connsiteX7" fmla="*/ 33553 w 903406"/>
              <a:gd name="connsiteY7" fmla="*/ 572590 h 1053603"/>
              <a:gd name="connsiteX8" fmla="*/ 107372 w 903406"/>
              <a:gd name="connsiteY8" fmla="*/ 529728 h 1053603"/>
              <a:gd name="connsiteX9" fmla="*/ 193097 w 903406"/>
              <a:gd name="connsiteY9" fmla="*/ 489247 h 1053603"/>
              <a:gd name="connsiteX10" fmla="*/ 224053 w 903406"/>
              <a:gd name="connsiteY10" fmla="*/ 393997 h 1053603"/>
              <a:gd name="connsiteX11" fmla="*/ 202622 w 903406"/>
              <a:gd name="connsiteY11" fmla="*/ 298747 h 1053603"/>
              <a:gd name="connsiteX12" fmla="*/ 233578 w 903406"/>
              <a:gd name="connsiteY12" fmla="*/ 234453 h 1053603"/>
              <a:gd name="connsiteX13" fmla="*/ 312159 w 903406"/>
              <a:gd name="connsiteY13" fmla="*/ 203497 h 1053603"/>
              <a:gd name="connsiteX14" fmla="*/ 419315 w 903406"/>
              <a:gd name="connsiteY14" fmla="*/ 196353 h 1053603"/>
              <a:gd name="connsiteX15" fmla="*/ 488372 w 903406"/>
              <a:gd name="connsiteY15" fmla="*/ 165397 h 1053603"/>
              <a:gd name="connsiteX16" fmla="*/ 516947 w 903406"/>
              <a:gd name="connsiteY16" fmla="*/ 101103 h 1053603"/>
              <a:gd name="connsiteX17" fmla="*/ 540759 w 903406"/>
              <a:gd name="connsiteY17" fmla="*/ 36809 h 1053603"/>
              <a:gd name="connsiteX18" fmla="*/ 602672 w 903406"/>
              <a:gd name="connsiteY18" fmla="*/ 1090 h 1053603"/>
              <a:gd name="connsiteX19" fmla="*/ 681252 w 903406"/>
              <a:gd name="connsiteY19" fmla="*/ 12996 h 1053603"/>
              <a:gd name="connsiteX20" fmla="*/ 733640 w 903406"/>
              <a:gd name="connsiteY20" fmla="*/ 51097 h 1053603"/>
              <a:gd name="connsiteX21" fmla="*/ 786028 w 903406"/>
              <a:gd name="connsiteY21" fmla="*/ 98721 h 1053603"/>
              <a:gd name="connsiteX22" fmla="*/ 862228 w 903406"/>
              <a:gd name="connsiteY22" fmla="*/ 129678 h 1053603"/>
              <a:gd name="connsiteX23" fmla="*/ 902709 w 903406"/>
              <a:gd name="connsiteY23" fmla="*/ 182065 h 1053603"/>
              <a:gd name="connsiteX24" fmla="*/ 883660 w 903406"/>
              <a:gd name="connsiteY24" fmla="*/ 267791 h 1053603"/>
              <a:gd name="connsiteX25" fmla="*/ 831272 w 903406"/>
              <a:gd name="connsiteY25" fmla="*/ 313034 h 1053603"/>
              <a:gd name="connsiteX26" fmla="*/ 750309 w 903406"/>
              <a:gd name="connsiteY26" fmla="*/ 334465 h 1053603"/>
              <a:gd name="connsiteX27" fmla="*/ 705065 w 903406"/>
              <a:gd name="connsiteY27" fmla="*/ 391615 h 1053603"/>
              <a:gd name="connsiteX28" fmla="*/ 712209 w 903406"/>
              <a:gd name="connsiteY28" fmla="*/ 491628 h 1053603"/>
              <a:gd name="connsiteX29" fmla="*/ 705065 w 903406"/>
              <a:gd name="connsiteY29" fmla="*/ 555922 h 1053603"/>
              <a:gd name="connsiteX30" fmla="*/ 657440 w 903406"/>
              <a:gd name="connsiteY30" fmla="*/ 603547 h 1053603"/>
              <a:gd name="connsiteX31" fmla="*/ 607434 w 903406"/>
              <a:gd name="connsiteY31" fmla="*/ 617834 h 1053603"/>
              <a:gd name="connsiteX32" fmla="*/ 578859 w 903406"/>
              <a:gd name="connsiteY32" fmla="*/ 620215 h 1053603"/>
              <a:gd name="connsiteX33" fmla="*/ 593147 w 903406"/>
              <a:gd name="connsiteY33" fmla="*/ 667840 h 1053603"/>
              <a:gd name="connsiteX34" fmla="*/ 571715 w 903406"/>
              <a:gd name="connsiteY34" fmla="*/ 741659 h 1053603"/>
              <a:gd name="connsiteX35" fmla="*/ 514565 w 903406"/>
              <a:gd name="connsiteY35" fmla="*/ 779759 h 1053603"/>
              <a:gd name="connsiteX36" fmla="*/ 466940 w 903406"/>
              <a:gd name="connsiteY36" fmla="*/ 794047 h 1053603"/>
              <a:gd name="connsiteX37" fmla="*/ 395502 w 903406"/>
              <a:gd name="connsiteY37" fmla="*/ 827383 h 1053603"/>
              <a:gd name="connsiteX38" fmla="*/ 347877 w 903406"/>
              <a:gd name="connsiteY38" fmla="*/ 886915 h 1053603"/>
              <a:gd name="connsiteX39" fmla="*/ 352640 w 903406"/>
              <a:gd name="connsiteY39" fmla="*/ 946447 h 1053603"/>
              <a:gd name="connsiteX40" fmla="*/ 393122 w 903406"/>
              <a:gd name="connsiteY40" fmla="*/ 970259 h 1053603"/>
              <a:gd name="connsiteX41" fmla="*/ 452653 w 903406"/>
              <a:gd name="connsiteY41" fmla="*/ 977403 h 1053603"/>
              <a:gd name="connsiteX42" fmla="*/ 500277 w 903406"/>
              <a:gd name="connsiteY42" fmla="*/ 996452 h 1053603"/>
              <a:gd name="connsiteX43" fmla="*/ 555047 w 903406"/>
              <a:gd name="connsiteY43" fmla="*/ 1053603 h 1053603"/>
              <a:gd name="connsiteX0" fmla="*/ 278822 w 903406"/>
              <a:gd name="connsiteY0" fmla="*/ 827384 h 1053603"/>
              <a:gd name="connsiteX1" fmla="*/ 231197 w 903406"/>
              <a:gd name="connsiteY1" fmla="*/ 867865 h 1053603"/>
              <a:gd name="connsiteX2" fmla="*/ 171665 w 903406"/>
              <a:gd name="connsiteY2" fmla="*/ 872627 h 1053603"/>
              <a:gd name="connsiteX3" fmla="*/ 133565 w 903406"/>
              <a:gd name="connsiteY3" fmla="*/ 827384 h 1053603"/>
              <a:gd name="connsiteX4" fmla="*/ 104991 w 903406"/>
              <a:gd name="connsiteY4" fmla="*/ 767853 h 1053603"/>
              <a:gd name="connsiteX5" fmla="*/ 47841 w 903406"/>
              <a:gd name="connsiteY5" fmla="*/ 724990 h 1053603"/>
              <a:gd name="connsiteX6" fmla="*/ 215 w 903406"/>
              <a:gd name="connsiteY6" fmla="*/ 655934 h 1053603"/>
              <a:gd name="connsiteX7" fmla="*/ 33553 w 903406"/>
              <a:gd name="connsiteY7" fmla="*/ 572590 h 1053603"/>
              <a:gd name="connsiteX8" fmla="*/ 107372 w 903406"/>
              <a:gd name="connsiteY8" fmla="*/ 529728 h 1053603"/>
              <a:gd name="connsiteX9" fmla="*/ 193097 w 903406"/>
              <a:gd name="connsiteY9" fmla="*/ 489247 h 1053603"/>
              <a:gd name="connsiteX10" fmla="*/ 224053 w 903406"/>
              <a:gd name="connsiteY10" fmla="*/ 393997 h 1053603"/>
              <a:gd name="connsiteX11" fmla="*/ 202622 w 903406"/>
              <a:gd name="connsiteY11" fmla="*/ 298747 h 1053603"/>
              <a:gd name="connsiteX12" fmla="*/ 233578 w 903406"/>
              <a:gd name="connsiteY12" fmla="*/ 234453 h 1053603"/>
              <a:gd name="connsiteX13" fmla="*/ 312159 w 903406"/>
              <a:gd name="connsiteY13" fmla="*/ 203497 h 1053603"/>
              <a:gd name="connsiteX14" fmla="*/ 419315 w 903406"/>
              <a:gd name="connsiteY14" fmla="*/ 196353 h 1053603"/>
              <a:gd name="connsiteX15" fmla="*/ 488372 w 903406"/>
              <a:gd name="connsiteY15" fmla="*/ 165397 h 1053603"/>
              <a:gd name="connsiteX16" fmla="*/ 516947 w 903406"/>
              <a:gd name="connsiteY16" fmla="*/ 101103 h 1053603"/>
              <a:gd name="connsiteX17" fmla="*/ 540759 w 903406"/>
              <a:gd name="connsiteY17" fmla="*/ 36809 h 1053603"/>
              <a:gd name="connsiteX18" fmla="*/ 602672 w 903406"/>
              <a:gd name="connsiteY18" fmla="*/ 1090 h 1053603"/>
              <a:gd name="connsiteX19" fmla="*/ 681252 w 903406"/>
              <a:gd name="connsiteY19" fmla="*/ 12996 h 1053603"/>
              <a:gd name="connsiteX20" fmla="*/ 733640 w 903406"/>
              <a:gd name="connsiteY20" fmla="*/ 51097 h 1053603"/>
              <a:gd name="connsiteX21" fmla="*/ 786028 w 903406"/>
              <a:gd name="connsiteY21" fmla="*/ 98721 h 1053603"/>
              <a:gd name="connsiteX22" fmla="*/ 862228 w 903406"/>
              <a:gd name="connsiteY22" fmla="*/ 129678 h 1053603"/>
              <a:gd name="connsiteX23" fmla="*/ 902709 w 903406"/>
              <a:gd name="connsiteY23" fmla="*/ 182065 h 1053603"/>
              <a:gd name="connsiteX24" fmla="*/ 883660 w 903406"/>
              <a:gd name="connsiteY24" fmla="*/ 267791 h 1053603"/>
              <a:gd name="connsiteX25" fmla="*/ 831272 w 903406"/>
              <a:gd name="connsiteY25" fmla="*/ 313034 h 1053603"/>
              <a:gd name="connsiteX26" fmla="*/ 750309 w 903406"/>
              <a:gd name="connsiteY26" fmla="*/ 334465 h 1053603"/>
              <a:gd name="connsiteX27" fmla="*/ 712208 w 903406"/>
              <a:gd name="connsiteY27" fmla="*/ 391615 h 1053603"/>
              <a:gd name="connsiteX28" fmla="*/ 712209 w 903406"/>
              <a:gd name="connsiteY28" fmla="*/ 491628 h 1053603"/>
              <a:gd name="connsiteX29" fmla="*/ 705065 w 903406"/>
              <a:gd name="connsiteY29" fmla="*/ 555922 h 1053603"/>
              <a:gd name="connsiteX30" fmla="*/ 657440 w 903406"/>
              <a:gd name="connsiteY30" fmla="*/ 603547 h 1053603"/>
              <a:gd name="connsiteX31" fmla="*/ 607434 w 903406"/>
              <a:gd name="connsiteY31" fmla="*/ 617834 h 1053603"/>
              <a:gd name="connsiteX32" fmla="*/ 578859 w 903406"/>
              <a:gd name="connsiteY32" fmla="*/ 620215 h 1053603"/>
              <a:gd name="connsiteX33" fmla="*/ 593147 w 903406"/>
              <a:gd name="connsiteY33" fmla="*/ 667840 h 1053603"/>
              <a:gd name="connsiteX34" fmla="*/ 571715 w 903406"/>
              <a:gd name="connsiteY34" fmla="*/ 741659 h 1053603"/>
              <a:gd name="connsiteX35" fmla="*/ 514565 w 903406"/>
              <a:gd name="connsiteY35" fmla="*/ 779759 h 1053603"/>
              <a:gd name="connsiteX36" fmla="*/ 466940 w 903406"/>
              <a:gd name="connsiteY36" fmla="*/ 794047 h 1053603"/>
              <a:gd name="connsiteX37" fmla="*/ 395502 w 903406"/>
              <a:gd name="connsiteY37" fmla="*/ 827383 h 1053603"/>
              <a:gd name="connsiteX38" fmla="*/ 347877 w 903406"/>
              <a:gd name="connsiteY38" fmla="*/ 886915 h 1053603"/>
              <a:gd name="connsiteX39" fmla="*/ 352640 w 903406"/>
              <a:gd name="connsiteY39" fmla="*/ 946447 h 1053603"/>
              <a:gd name="connsiteX40" fmla="*/ 393122 w 903406"/>
              <a:gd name="connsiteY40" fmla="*/ 970259 h 1053603"/>
              <a:gd name="connsiteX41" fmla="*/ 452653 w 903406"/>
              <a:gd name="connsiteY41" fmla="*/ 977403 h 1053603"/>
              <a:gd name="connsiteX42" fmla="*/ 500277 w 903406"/>
              <a:gd name="connsiteY42" fmla="*/ 996452 h 1053603"/>
              <a:gd name="connsiteX43" fmla="*/ 555047 w 903406"/>
              <a:gd name="connsiteY43" fmla="*/ 1053603 h 1053603"/>
              <a:gd name="connsiteX0" fmla="*/ 278822 w 903406"/>
              <a:gd name="connsiteY0" fmla="*/ 827384 h 1053603"/>
              <a:gd name="connsiteX1" fmla="*/ 231197 w 903406"/>
              <a:gd name="connsiteY1" fmla="*/ 867865 h 1053603"/>
              <a:gd name="connsiteX2" fmla="*/ 171665 w 903406"/>
              <a:gd name="connsiteY2" fmla="*/ 872627 h 1053603"/>
              <a:gd name="connsiteX3" fmla="*/ 133565 w 903406"/>
              <a:gd name="connsiteY3" fmla="*/ 827384 h 1053603"/>
              <a:gd name="connsiteX4" fmla="*/ 104991 w 903406"/>
              <a:gd name="connsiteY4" fmla="*/ 767853 h 1053603"/>
              <a:gd name="connsiteX5" fmla="*/ 47841 w 903406"/>
              <a:gd name="connsiteY5" fmla="*/ 724990 h 1053603"/>
              <a:gd name="connsiteX6" fmla="*/ 215 w 903406"/>
              <a:gd name="connsiteY6" fmla="*/ 655934 h 1053603"/>
              <a:gd name="connsiteX7" fmla="*/ 33553 w 903406"/>
              <a:gd name="connsiteY7" fmla="*/ 572590 h 1053603"/>
              <a:gd name="connsiteX8" fmla="*/ 107372 w 903406"/>
              <a:gd name="connsiteY8" fmla="*/ 529728 h 1053603"/>
              <a:gd name="connsiteX9" fmla="*/ 193097 w 903406"/>
              <a:gd name="connsiteY9" fmla="*/ 489247 h 1053603"/>
              <a:gd name="connsiteX10" fmla="*/ 224053 w 903406"/>
              <a:gd name="connsiteY10" fmla="*/ 393997 h 1053603"/>
              <a:gd name="connsiteX11" fmla="*/ 202622 w 903406"/>
              <a:gd name="connsiteY11" fmla="*/ 298747 h 1053603"/>
              <a:gd name="connsiteX12" fmla="*/ 233578 w 903406"/>
              <a:gd name="connsiteY12" fmla="*/ 234453 h 1053603"/>
              <a:gd name="connsiteX13" fmla="*/ 312159 w 903406"/>
              <a:gd name="connsiteY13" fmla="*/ 203497 h 1053603"/>
              <a:gd name="connsiteX14" fmla="*/ 419315 w 903406"/>
              <a:gd name="connsiteY14" fmla="*/ 196353 h 1053603"/>
              <a:gd name="connsiteX15" fmla="*/ 488372 w 903406"/>
              <a:gd name="connsiteY15" fmla="*/ 165397 h 1053603"/>
              <a:gd name="connsiteX16" fmla="*/ 516947 w 903406"/>
              <a:gd name="connsiteY16" fmla="*/ 101103 h 1053603"/>
              <a:gd name="connsiteX17" fmla="*/ 540759 w 903406"/>
              <a:gd name="connsiteY17" fmla="*/ 36809 h 1053603"/>
              <a:gd name="connsiteX18" fmla="*/ 602672 w 903406"/>
              <a:gd name="connsiteY18" fmla="*/ 1090 h 1053603"/>
              <a:gd name="connsiteX19" fmla="*/ 681252 w 903406"/>
              <a:gd name="connsiteY19" fmla="*/ 12996 h 1053603"/>
              <a:gd name="connsiteX20" fmla="*/ 733640 w 903406"/>
              <a:gd name="connsiteY20" fmla="*/ 51097 h 1053603"/>
              <a:gd name="connsiteX21" fmla="*/ 786028 w 903406"/>
              <a:gd name="connsiteY21" fmla="*/ 98721 h 1053603"/>
              <a:gd name="connsiteX22" fmla="*/ 862228 w 903406"/>
              <a:gd name="connsiteY22" fmla="*/ 129678 h 1053603"/>
              <a:gd name="connsiteX23" fmla="*/ 902709 w 903406"/>
              <a:gd name="connsiteY23" fmla="*/ 182065 h 1053603"/>
              <a:gd name="connsiteX24" fmla="*/ 883660 w 903406"/>
              <a:gd name="connsiteY24" fmla="*/ 267791 h 1053603"/>
              <a:gd name="connsiteX25" fmla="*/ 831272 w 903406"/>
              <a:gd name="connsiteY25" fmla="*/ 313034 h 1053603"/>
              <a:gd name="connsiteX26" fmla="*/ 755071 w 903406"/>
              <a:gd name="connsiteY26" fmla="*/ 336847 h 1053603"/>
              <a:gd name="connsiteX27" fmla="*/ 712208 w 903406"/>
              <a:gd name="connsiteY27" fmla="*/ 391615 h 1053603"/>
              <a:gd name="connsiteX28" fmla="*/ 712209 w 903406"/>
              <a:gd name="connsiteY28" fmla="*/ 491628 h 1053603"/>
              <a:gd name="connsiteX29" fmla="*/ 705065 w 903406"/>
              <a:gd name="connsiteY29" fmla="*/ 555922 h 1053603"/>
              <a:gd name="connsiteX30" fmla="*/ 657440 w 903406"/>
              <a:gd name="connsiteY30" fmla="*/ 603547 h 1053603"/>
              <a:gd name="connsiteX31" fmla="*/ 607434 w 903406"/>
              <a:gd name="connsiteY31" fmla="*/ 617834 h 1053603"/>
              <a:gd name="connsiteX32" fmla="*/ 578859 w 903406"/>
              <a:gd name="connsiteY32" fmla="*/ 620215 h 1053603"/>
              <a:gd name="connsiteX33" fmla="*/ 593147 w 903406"/>
              <a:gd name="connsiteY33" fmla="*/ 667840 h 1053603"/>
              <a:gd name="connsiteX34" fmla="*/ 571715 w 903406"/>
              <a:gd name="connsiteY34" fmla="*/ 741659 h 1053603"/>
              <a:gd name="connsiteX35" fmla="*/ 514565 w 903406"/>
              <a:gd name="connsiteY35" fmla="*/ 779759 h 1053603"/>
              <a:gd name="connsiteX36" fmla="*/ 466940 w 903406"/>
              <a:gd name="connsiteY36" fmla="*/ 794047 h 1053603"/>
              <a:gd name="connsiteX37" fmla="*/ 395502 w 903406"/>
              <a:gd name="connsiteY37" fmla="*/ 827383 h 1053603"/>
              <a:gd name="connsiteX38" fmla="*/ 347877 w 903406"/>
              <a:gd name="connsiteY38" fmla="*/ 886915 h 1053603"/>
              <a:gd name="connsiteX39" fmla="*/ 352640 w 903406"/>
              <a:gd name="connsiteY39" fmla="*/ 946447 h 1053603"/>
              <a:gd name="connsiteX40" fmla="*/ 393122 w 903406"/>
              <a:gd name="connsiteY40" fmla="*/ 970259 h 1053603"/>
              <a:gd name="connsiteX41" fmla="*/ 452653 w 903406"/>
              <a:gd name="connsiteY41" fmla="*/ 977403 h 1053603"/>
              <a:gd name="connsiteX42" fmla="*/ 500277 w 903406"/>
              <a:gd name="connsiteY42" fmla="*/ 996452 h 1053603"/>
              <a:gd name="connsiteX43" fmla="*/ 555047 w 903406"/>
              <a:gd name="connsiteY43" fmla="*/ 1053603 h 1053603"/>
              <a:gd name="connsiteX0" fmla="*/ 278822 w 903406"/>
              <a:gd name="connsiteY0" fmla="*/ 827384 h 1053603"/>
              <a:gd name="connsiteX1" fmla="*/ 231197 w 903406"/>
              <a:gd name="connsiteY1" fmla="*/ 867865 h 1053603"/>
              <a:gd name="connsiteX2" fmla="*/ 171665 w 903406"/>
              <a:gd name="connsiteY2" fmla="*/ 872627 h 1053603"/>
              <a:gd name="connsiteX3" fmla="*/ 133565 w 903406"/>
              <a:gd name="connsiteY3" fmla="*/ 827384 h 1053603"/>
              <a:gd name="connsiteX4" fmla="*/ 104991 w 903406"/>
              <a:gd name="connsiteY4" fmla="*/ 767853 h 1053603"/>
              <a:gd name="connsiteX5" fmla="*/ 47841 w 903406"/>
              <a:gd name="connsiteY5" fmla="*/ 724990 h 1053603"/>
              <a:gd name="connsiteX6" fmla="*/ 215 w 903406"/>
              <a:gd name="connsiteY6" fmla="*/ 655934 h 1053603"/>
              <a:gd name="connsiteX7" fmla="*/ 33553 w 903406"/>
              <a:gd name="connsiteY7" fmla="*/ 572590 h 1053603"/>
              <a:gd name="connsiteX8" fmla="*/ 107372 w 903406"/>
              <a:gd name="connsiteY8" fmla="*/ 529728 h 1053603"/>
              <a:gd name="connsiteX9" fmla="*/ 193097 w 903406"/>
              <a:gd name="connsiteY9" fmla="*/ 489247 h 1053603"/>
              <a:gd name="connsiteX10" fmla="*/ 224053 w 903406"/>
              <a:gd name="connsiteY10" fmla="*/ 393997 h 1053603"/>
              <a:gd name="connsiteX11" fmla="*/ 202622 w 903406"/>
              <a:gd name="connsiteY11" fmla="*/ 298747 h 1053603"/>
              <a:gd name="connsiteX12" fmla="*/ 233578 w 903406"/>
              <a:gd name="connsiteY12" fmla="*/ 234453 h 1053603"/>
              <a:gd name="connsiteX13" fmla="*/ 312159 w 903406"/>
              <a:gd name="connsiteY13" fmla="*/ 203497 h 1053603"/>
              <a:gd name="connsiteX14" fmla="*/ 419315 w 903406"/>
              <a:gd name="connsiteY14" fmla="*/ 196353 h 1053603"/>
              <a:gd name="connsiteX15" fmla="*/ 488372 w 903406"/>
              <a:gd name="connsiteY15" fmla="*/ 165397 h 1053603"/>
              <a:gd name="connsiteX16" fmla="*/ 516947 w 903406"/>
              <a:gd name="connsiteY16" fmla="*/ 101103 h 1053603"/>
              <a:gd name="connsiteX17" fmla="*/ 540759 w 903406"/>
              <a:gd name="connsiteY17" fmla="*/ 36809 h 1053603"/>
              <a:gd name="connsiteX18" fmla="*/ 602672 w 903406"/>
              <a:gd name="connsiteY18" fmla="*/ 1090 h 1053603"/>
              <a:gd name="connsiteX19" fmla="*/ 681252 w 903406"/>
              <a:gd name="connsiteY19" fmla="*/ 12996 h 1053603"/>
              <a:gd name="connsiteX20" fmla="*/ 733640 w 903406"/>
              <a:gd name="connsiteY20" fmla="*/ 51097 h 1053603"/>
              <a:gd name="connsiteX21" fmla="*/ 786028 w 903406"/>
              <a:gd name="connsiteY21" fmla="*/ 98721 h 1053603"/>
              <a:gd name="connsiteX22" fmla="*/ 862228 w 903406"/>
              <a:gd name="connsiteY22" fmla="*/ 129678 h 1053603"/>
              <a:gd name="connsiteX23" fmla="*/ 902709 w 903406"/>
              <a:gd name="connsiteY23" fmla="*/ 182065 h 1053603"/>
              <a:gd name="connsiteX24" fmla="*/ 883660 w 903406"/>
              <a:gd name="connsiteY24" fmla="*/ 267791 h 1053603"/>
              <a:gd name="connsiteX25" fmla="*/ 831272 w 903406"/>
              <a:gd name="connsiteY25" fmla="*/ 313034 h 1053603"/>
              <a:gd name="connsiteX26" fmla="*/ 755071 w 903406"/>
              <a:gd name="connsiteY26" fmla="*/ 336847 h 1053603"/>
              <a:gd name="connsiteX27" fmla="*/ 712208 w 903406"/>
              <a:gd name="connsiteY27" fmla="*/ 391615 h 1053603"/>
              <a:gd name="connsiteX28" fmla="*/ 712209 w 903406"/>
              <a:gd name="connsiteY28" fmla="*/ 491628 h 1053603"/>
              <a:gd name="connsiteX29" fmla="*/ 700303 w 903406"/>
              <a:gd name="connsiteY29" fmla="*/ 558303 h 1053603"/>
              <a:gd name="connsiteX30" fmla="*/ 657440 w 903406"/>
              <a:gd name="connsiteY30" fmla="*/ 603547 h 1053603"/>
              <a:gd name="connsiteX31" fmla="*/ 607434 w 903406"/>
              <a:gd name="connsiteY31" fmla="*/ 617834 h 1053603"/>
              <a:gd name="connsiteX32" fmla="*/ 578859 w 903406"/>
              <a:gd name="connsiteY32" fmla="*/ 620215 h 1053603"/>
              <a:gd name="connsiteX33" fmla="*/ 593147 w 903406"/>
              <a:gd name="connsiteY33" fmla="*/ 667840 h 1053603"/>
              <a:gd name="connsiteX34" fmla="*/ 571715 w 903406"/>
              <a:gd name="connsiteY34" fmla="*/ 741659 h 1053603"/>
              <a:gd name="connsiteX35" fmla="*/ 514565 w 903406"/>
              <a:gd name="connsiteY35" fmla="*/ 779759 h 1053603"/>
              <a:gd name="connsiteX36" fmla="*/ 466940 w 903406"/>
              <a:gd name="connsiteY36" fmla="*/ 794047 h 1053603"/>
              <a:gd name="connsiteX37" fmla="*/ 395502 w 903406"/>
              <a:gd name="connsiteY37" fmla="*/ 827383 h 1053603"/>
              <a:gd name="connsiteX38" fmla="*/ 347877 w 903406"/>
              <a:gd name="connsiteY38" fmla="*/ 886915 h 1053603"/>
              <a:gd name="connsiteX39" fmla="*/ 352640 w 903406"/>
              <a:gd name="connsiteY39" fmla="*/ 946447 h 1053603"/>
              <a:gd name="connsiteX40" fmla="*/ 393122 w 903406"/>
              <a:gd name="connsiteY40" fmla="*/ 970259 h 1053603"/>
              <a:gd name="connsiteX41" fmla="*/ 452653 w 903406"/>
              <a:gd name="connsiteY41" fmla="*/ 977403 h 1053603"/>
              <a:gd name="connsiteX42" fmla="*/ 500277 w 903406"/>
              <a:gd name="connsiteY42" fmla="*/ 996452 h 1053603"/>
              <a:gd name="connsiteX43" fmla="*/ 555047 w 903406"/>
              <a:gd name="connsiteY43" fmla="*/ 1053603 h 1053603"/>
              <a:gd name="connsiteX0" fmla="*/ 278822 w 903406"/>
              <a:gd name="connsiteY0" fmla="*/ 827384 h 1053603"/>
              <a:gd name="connsiteX1" fmla="*/ 231197 w 903406"/>
              <a:gd name="connsiteY1" fmla="*/ 867865 h 1053603"/>
              <a:gd name="connsiteX2" fmla="*/ 171665 w 903406"/>
              <a:gd name="connsiteY2" fmla="*/ 872627 h 1053603"/>
              <a:gd name="connsiteX3" fmla="*/ 133565 w 903406"/>
              <a:gd name="connsiteY3" fmla="*/ 827384 h 1053603"/>
              <a:gd name="connsiteX4" fmla="*/ 104991 w 903406"/>
              <a:gd name="connsiteY4" fmla="*/ 767853 h 1053603"/>
              <a:gd name="connsiteX5" fmla="*/ 47841 w 903406"/>
              <a:gd name="connsiteY5" fmla="*/ 724990 h 1053603"/>
              <a:gd name="connsiteX6" fmla="*/ 215 w 903406"/>
              <a:gd name="connsiteY6" fmla="*/ 655934 h 1053603"/>
              <a:gd name="connsiteX7" fmla="*/ 33553 w 903406"/>
              <a:gd name="connsiteY7" fmla="*/ 572590 h 1053603"/>
              <a:gd name="connsiteX8" fmla="*/ 107372 w 903406"/>
              <a:gd name="connsiteY8" fmla="*/ 529728 h 1053603"/>
              <a:gd name="connsiteX9" fmla="*/ 193097 w 903406"/>
              <a:gd name="connsiteY9" fmla="*/ 489247 h 1053603"/>
              <a:gd name="connsiteX10" fmla="*/ 224053 w 903406"/>
              <a:gd name="connsiteY10" fmla="*/ 393997 h 1053603"/>
              <a:gd name="connsiteX11" fmla="*/ 202622 w 903406"/>
              <a:gd name="connsiteY11" fmla="*/ 298747 h 1053603"/>
              <a:gd name="connsiteX12" fmla="*/ 233578 w 903406"/>
              <a:gd name="connsiteY12" fmla="*/ 234453 h 1053603"/>
              <a:gd name="connsiteX13" fmla="*/ 312159 w 903406"/>
              <a:gd name="connsiteY13" fmla="*/ 203497 h 1053603"/>
              <a:gd name="connsiteX14" fmla="*/ 419315 w 903406"/>
              <a:gd name="connsiteY14" fmla="*/ 196353 h 1053603"/>
              <a:gd name="connsiteX15" fmla="*/ 488372 w 903406"/>
              <a:gd name="connsiteY15" fmla="*/ 165397 h 1053603"/>
              <a:gd name="connsiteX16" fmla="*/ 516947 w 903406"/>
              <a:gd name="connsiteY16" fmla="*/ 101103 h 1053603"/>
              <a:gd name="connsiteX17" fmla="*/ 540759 w 903406"/>
              <a:gd name="connsiteY17" fmla="*/ 36809 h 1053603"/>
              <a:gd name="connsiteX18" fmla="*/ 602672 w 903406"/>
              <a:gd name="connsiteY18" fmla="*/ 1090 h 1053603"/>
              <a:gd name="connsiteX19" fmla="*/ 681252 w 903406"/>
              <a:gd name="connsiteY19" fmla="*/ 12996 h 1053603"/>
              <a:gd name="connsiteX20" fmla="*/ 733640 w 903406"/>
              <a:gd name="connsiteY20" fmla="*/ 51097 h 1053603"/>
              <a:gd name="connsiteX21" fmla="*/ 786028 w 903406"/>
              <a:gd name="connsiteY21" fmla="*/ 98721 h 1053603"/>
              <a:gd name="connsiteX22" fmla="*/ 862228 w 903406"/>
              <a:gd name="connsiteY22" fmla="*/ 129678 h 1053603"/>
              <a:gd name="connsiteX23" fmla="*/ 902709 w 903406"/>
              <a:gd name="connsiteY23" fmla="*/ 182065 h 1053603"/>
              <a:gd name="connsiteX24" fmla="*/ 883660 w 903406"/>
              <a:gd name="connsiteY24" fmla="*/ 267791 h 1053603"/>
              <a:gd name="connsiteX25" fmla="*/ 831272 w 903406"/>
              <a:gd name="connsiteY25" fmla="*/ 313034 h 1053603"/>
              <a:gd name="connsiteX26" fmla="*/ 755071 w 903406"/>
              <a:gd name="connsiteY26" fmla="*/ 336847 h 1053603"/>
              <a:gd name="connsiteX27" fmla="*/ 712208 w 903406"/>
              <a:gd name="connsiteY27" fmla="*/ 391615 h 1053603"/>
              <a:gd name="connsiteX28" fmla="*/ 712209 w 903406"/>
              <a:gd name="connsiteY28" fmla="*/ 491628 h 1053603"/>
              <a:gd name="connsiteX29" fmla="*/ 700303 w 903406"/>
              <a:gd name="connsiteY29" fmla="*/ 558303 h 1053603"/>
              <a:gd name="connsiteX30" fmla="*/ 657440 w 903406"/>
              <a:gd name="connsiteY30" fmla="*/ 603547 h 1053603"/>
              <a:gd name="connsiteX31" fmla="*/ 607434 w 903406"/>
              <a:gd name="connsiteY31" fmla="*/ 617834 h 1053603"/>
              <a:gd name="connsiteX32" fmla="*/ 578859 w 903406"/>
              <a:gd name="connsiteY32" fmla="*/ 620215 h 1053603"/>
              <a:gd name="connsiteX33" fmla="*/ 588385 w 903406"/>
              <a:gd name="connsiteY33" fmla="*/ 670221 h 1053603"/>
              <a:gd name="connsiteX34" fmla="*/ 571715 w 903406"/>
              <a:gd name="connsiteY34" fmla="*/ 741659 h 1053603"/>
              <a:gd name="connsiteX35" fmla="*/ 514565 w 903406"/>
              <a:gd name="connsiteY35" fmla="*/ 779759 h 1053603"/>
              <a:gd name="connsiteX36" fmla="*/ 466940 w 903406"/>
              <a:gd name="connsiteY36" fmla="*/ 794047 h 1053603"/>
              <a:gd name="connsiteX37" fmla="*/ 395502 w 903406"/>
              <a:gd name="connsiteY37" fmla="*/ 827383 h 1053603"/>
              <a:gd name="connsiteX38" fmla="*/ 347877 w 903406"/>
              <a:gd name="connsiteY38" fmla="*/ 886915 h 1053603"/>
              <a:gd name="connsiteX39" fmla="*/ 352640 w 903406"/>
              <a:gd name="connsiteY39" fmla="*/ 946447 h 1053603"/>
              <a:gd name="connsiteX40" fmla="*/ 393122 w 903406"/>
              <a:gd name="connsiteY40" fmla="*/ 970259 h 1053603"/>
              <a:gd name="connsiteX41" fmla="*/ 452653 w 903406"/>
              <a:gd name="connsiteY41" fmla="*/ 977403 h 1053603"/>
              <a:gd name="connsiteX42" fmla="*/ 500277 w 903406"/>
              <a:gd name="connsiteY42" fmla="*/ 996452 h 1053603"/>
              <a:gd name="connsiteX43" fmla="*/ 555047 w 903406"/>
              <a:gd name="connsiteY43" fmla="*/ 1053603 h 1053603"/>
              <a:gd name="connsiteX0" fmla="*/ 278822 w 903406"/>
              <a:gd name="connsiteY0" fmla="*/ 827384 h 1053603"/>
              <a:gd name="connsiteX1" fmla="*/ 231197 w 903406"/>
              <a:gd name="connsiteY1" fmla="*/ 867865 h 1053603"/>
              <a:gd name="connsiteX2" fmla="*/ 171665 w 903406"/>
              <a:gd name="connsiteY2" fmla="*/ 872627 h 1053603"/>
              <a:gd name="connsiteX3" fmla="*/ 133565 w 903406"/>
              <a:gd name="connsiteY3" fmla="*/ 827384 h 1053603"/>
              <a:gd name="connsiteX4" fmla="*/ 104991 w 903406"/>
              <a:gd name="connsiteY4" fmla="*/ 767853 h 1053603"/>
              <a:gd name="connsiteX5" fmla="*/ 47841 w 903406"/>
              <a:gd name="connsiteY5" fmla="*/ 724990 h 1053603"/>
              <a:gd name="connsiteX6" fmla="*/ 215 w 903406"/>
              <a:gd name="connsiteY6" fmla="*/ 655934 h 1053603"/>
              <a:gd name="connsiteX7" fmla="*/ 33553 w 903406"/>
              <a:gd name="connsiteY7" fmla="*/ 572590 h 1053603"/>
              <a:gd name="connsiteX8" fmla="*/ 107372 w 903406"/>
              <a:gd name="connsiteY8" fmla="*/ 529728 h 1053603"/>
              <a:gd name="connsiteX9" fmla="*/ 193097 w 903406"/>
              <a:gd name="connsiteY9" fmla="*/ 489247 h 1053603"/>
              <a:gd name="connsiteX10" fmla="*/ 224053 w 903406"/>
              <a:gd name="connsiteY10" fmla="*/ 393997 h 1053603"/>
              <a:gd name="connsiteX11" fmla="*/ 202622 w 903406"/>
              <a:gd name="connsiteY11" fmla="*/ 298747 h 1053603"/>
              <a:gd name="connsiteX12" fmla="*/ 233578 w 903406"/>
              <a:gd name="connsiteY12" fmla="*/ 234453 h 1053603"/>
              <a:gd name="connsiteX13" fmla="*/ 312159 w 903406"/>
              <a:gd name="connsiteY13" fmla="*/ 203497 h 1053603"/>
              <a:gd name="connsiteX14" fmla="*/ 419315 w 903406"/>
              <a:gd name="connsiteY14" fmla="*/ 196353 h 1053603"/>
              <a:gd name="connsiteX15" fmla="*/ 488372 w 903406"/>
              <a:gd name="connsiteY15" fmla="*/ 165397 h 1053603"/>
              <a:gd name="connsiteX16" fmla="*/ 516947 w 903406"/>
              <a:gd name="connsiteY16" fmla="*/ 101103 h 1053603"/>
              <a:gd name="connsiteX17" fmla="*/ 540759 w 903406"/>
              <a:gd name="connsiteY17" fmla="*/ 36809 h 1053603"/>
              <a:gd name="connsiteX18" fmla="*/ 602672 w 903406"/>
              <a:gd name="connsiteY18" fmla="*/ 1090 h 1053603"/>
              <a:gd name="connsiteX19" fmla="*/ 681252 w 903406"/>
              <a:gd name="connsiteY19" fmla="*/ 12996 h 1053603"/>
              <a:gd name="connsiteX20" fmla="*/ 733640 w 903406"/>
              <a:gd name="connsiteY20" fmla="*/ 51097 h 1053603"/>
              <a:gd name="connsiteX21" fmla="*/ 786028 w 903406"/>
              <a:gd name="connsiteY21" fmla="*/ 98721 h 1053603"/>
              <a:gd name="connsiteX22" fmla="*/ 862228 w 903406"/>
              <a:gd name="connsiteY22" fmla="*/ 129678 h 1053603"/>
              <a:gd name="connsiteX23" fmla="*/ 902709 w 903406"/>
              <a:gd name="connsiteY23" fmla="*/ 182065 h 1053603"/>
              <a:gd name="connsiteX24" fmla="*/ 883660 w 903406"/>
              <a:gd name="connsiteY24" fmla="*/ 267791 h 1053603"/>
              <a:gd name="connsiteX25" fmla="*/ 831272 w 903406"/>
              <a:gd name="connsiteY25" fmla="*/ 313034 h 1053603"/>
              <a:gd name="connsiteX26" fmla="*/ 755071 w 903406"/>
              <a:gd name="connsiteY26" fmla="*/ 336847 h 1053603"/>
              <a:gd name="connsiteX27" fmla="*/ 712208 w 903406"/>
              <a:gd name="connsiteY27" fmla="*/ 391615 h 1053603"/>
              <a:gd name="connsiteX28" fmla="*/ 712209 w 903406"/>
              <a:gd name="connsiteY28" fmla="*/ 491628 h 1053603"/>
              <a:gd name="connsiteX29" fmla="*/ 700303 w 903406"/>
              <a:gd name="connsiteY29" fmla="*/ 558303 h 1053603"/>
              <a:gd name="connsiteX30" fmla="*/ 657440 w 903406"/>
              <a:gd name="connsiteY30" fmla="*/ 603547 h 1053603"/>
              <a:gd name="connsiteX31" fmla="*/ 607434 w 903406"/>
              <a:gd name="connsiteY31" fmla="*/ 617834 h 1053603"/>
              <a:gd name="connsiteX32" fmla="*/ 569334 w 903406"/>
              <a:gd name="connsiteY32" fmla="*/ 615452 h 1053603"/>
              <a:gd name="connsiteX33" fmla="*/ 588385 w 903406"/>
              <a:gd name="connsiteY33" fmla="*/ 670221 h 1053603"/>
              <a:gd name="connsiteX34" fmla="*/ 571715 w 903406"/>
              <a:gd name="connsiteY34" fmla="*/ 741659 h 1053603"/>
              <a:gd name="connsiteX35" fmla="*/ 514565 w 903406"/>
              <a:gd name="connsiteY35" fmla="*/ 779759 h 1053603"/>
              <a:gd name="connsiteX36" fmla="*/ 466940 w 903406"/>
              <a:gd name="connsiteY36" fmla="*/ 794047 h 1053603"/>
              <a:gd name="connsiteX37" fmla="*/ 395502 w 903406"/>
              <a:gd name="connsiteY37" fmla="*/ 827383 h 1053603"/>
              <a:gd name="connsiteX38" fmla="*/ 347877 w 903406"/>
              <a:gd name="connsiteY38" fmla="*/ 886915 h 1053603"/>
              <a:gd name="connsiteX39" fmla="*/ 352640 w 903406"/>
              <a:gd name="connsiteY39" fmla="*/ 946447 h 1053603"/>
              <a:gd name="connsiteX40" fmla="*/ 393122 w 903406"/>
              <a:gd name="connsiteY40" fmla="*/ 970259 h 1053603"/>
              <a:gd name="connsiteX41" fmla="*/ 452653 w 903406"/>
              <a:gd name="connsiteY41" fmla="*/ 977403 h 1053603"/>
              <a:gd name="connsiteX42" fmla="*/ 500277 w 903406"/>
              <a:gd name="connsiteY42" fmla="*/ 996452 h 1053603"/>
              <a:gd name="connsiteX43" fmla="*/ 555047 w 903406"/>
              <a:gd name="connsiteY43" fmla="*/ 1053603 h 1053603"/>
              <a:gd name="connsiteX0" fmla="*/ 278822 w 903406"/>
              <a:gd name="connsiteY0" fmla="*/ 827384 h 1053603"/>
              <a:gd name="connsiteX1" fmla="*/ 231197 w 903406"/>
              <a:gd name="connsiteY1" fmla="*/ 867865 h 1053603"/>
              <a:gd name="connsiteX2" fmla="*/ 171665 w 903406"/>
              <a:gd name="connsiteY2" fmla="*/ 872627 h 1053603"/>
              <a:gd name="connsiteX3" fmla="*/ 133565 w 903406"/>
              <a:gd name="connsiteY3" fmla="*/ 827384 h 1053603"/>
              <a:gd name="connsiteX4" fmla="*/ 104991 w 903406"/>
              <a:gd name="connsiteY4" fmla="*/ 767853 h 1053603"/>
              <a:gd name="connsiteX5" fmla="*/ 47841 w 903406"/>
              <a:gd name="connsiteY5" fmla="*/ 724990 h 1053603"/>
              <a:gd name="connsiteX6" fmla="*/ 215 w 903406"/>
              <a:gd name="connsiteY6" fmla="*/ 655934 h 1053603"/>
              <a:gd name="connsiteX7" fmla="*/ 33553 w 903406"/>
              <a:gd name="connsiteY7" fmla="*/ 572590 h 1053603"/>
              <a:gd name="connsiteX8" fmla="*/ 107372 w 903406"/>
              <a:gd name="connsiteY8" fmla="*/ 529728 h 1053603"/>
              <a:gd name="connsiteX9" fmla="*/ 193097 w 903406"/>
              <a:gd name="connsiteY9" fmla="*/ 489247 h 1053603"/>
              <a:gd name="connsiteX10" fmla="*/ 224053 w 903406"/>
              <a:gd name="connsiteY10" fmla="*/ 393997 h 1053603"/>
              <a:gd name="connsiteX11" fmla="*/ 202622 w 903406"/>
              <a:gd name="connsiteY11" fmla="*/ 298747 h 1053603"/>
              <a:gd name="connsiteX12" fmla="*/ 233578 w 903406"/>
              <a:gd name="connsiteY12" fmla="*/ 234453 h 1053603"/>
              <a:gd name="connsiteX13" fmla="*/ 312159 w 903406"/>
              <a:gd name="connsiteY13" fmla="*/ 203497 h 1053603"/>
              <a:gd name="connsiteX14" fmla="*/ 419315 w 903406"/>
              <a:gd name="connsiteY14" fmla="*/ 196353 h 1053603"/>
              <a:gd name="connsiteX15" fmla="*/ 488372 w 903406"/>
              <a:gd name="connsiteY15" fmla="*/ 165397 h 1053603"/>
              <a:gd name="connsiteX16" fmla="*/ 516947 w 903406"/>
              <a:gd name="connsiteY16" fmla="*/ 101103 h 1053603"/>
              <a:gd name="connsiteX17" fmla="*/ 540759 w 903406"/>
              <a:gd name="connsiteY17" fmla="*/ 36809 h 1053603"/>
              <a:gd name="connsiteX18" fmla="*/ 602672 w 903406"/>
              <a:gd name="connsiteY18" fmla="*/ 1090 h 1053603"/>
              <a:gd name="connsiteX19" fmla="*/ 681252 w 903406"/>
              <a:gd name="connsiteY19" fmla="*/ 12996 h 1053603"/>
              <a:gd name="connsiteX20" fmla="*/ 733640 w 903406"/>
              <a:gd name="connsiteY20" fmla="*/ 51097 h 1053603"/>
              <a:gd name="connsiteX21" fmla="*/ 786028 w 903406"/>
              <a:gd name="connsiteY21" fmla="*/ 98721 h 1053603"/>
              <a:gd name="connsiteX22" fmla="*/ 862228 w 903406"/>
              <a:gd name="connsiteY22" fmla="*/ 129678 h 1053603"/>
              <a:gd name="connsiteX23" fmla="*/ 902709 w 903406"/>
              <a:gd name="connsiteY23" fmla="*/ 182065 h 1053603"/>
              <a:gd name="connsiteX24" fmla="*/ 883660 w 903406"/>
              <a:gd name="connsiteY24" fmla="*/ 267791 h 1053603"/>
              <a:gd name="connsiteX25" fmla="*/ 831272 w 903406"/>
              <a:gd name="connsiteY25" fmla="*/ 313034 h 1053603"/>
              <a:gd name="connsiteX26" fmla="*/ 755071 w 903406"/>
              <a:gd name="connsiteY26" fmla="*/ 336847 h 1053603"/>
              <a:gd name="connsiteX27" fmla="*/ 712208 w 903406"/>
              <a:gd name="connsiteY27" fmla="*/ 391615 h 1053603"/>
              <a:gd name="connsiteX28" fmla="*/ 712209 w 903406"/>
              <a:gd name="connsiteY28" fmla="*/ 491628 h 1053603"/>
              <a:gd name="connsiteX29" fmla="*/ 700303 w 903406"/>
              <a:gd name="connsiteY29" fmla="*/ 558303 h 1053603"/>
              <a:gd name="connsiteX30" fmla="*/ 657440 w 903406"/>
              <a:gd name="connsiteY30" fmla="*/ 603547 h 1053603"/>
              <a:gd name="connsiteX31" fmla="*/ 607434 w 903406"/>
              <a:gd name="connsiteY31" fmla="*/ 615452 h 1053603"/>
              <a:gd name="connsiteX32" fmla="*/ 569334 w 903406"/>
              <a:gd name="connsiteY32" fmla="*/ 615452 h 1053603"/>
              <a:gd name="connsiteX33" fmla="*/ 588385 w 903406"/>
              <a:gd name="connsiteY33" fmla="*/ 670221 h 1053603"/>
              <a:gd name="connsiteX34" fmla="*/ 571715 w 903406"/>
              <a:gd name="connsiteY34" fmla="*/ 741659 h 1053603"/>
              <a:gd name="connsiteX35" fmla="*/ 514565 w 903406"/>
              <a:gd name="connsiteY35" fmla="*/ 779759 h 1053603"/>
              <a:gd name="connsiteX36" fmla="*/ 466940 w 903406"/>
              <a:gd name="connsiteY36" fmla="*/ 794047 h 1053603"/>
              <a:gd name="connsiteX37" fmla="*/ 395502 w 903406"/>
              <a:gd name="connsiteY37" fmla="*/ 827383 h 1053603"/>
              <a:gd name="connsiteX38" fmla="*/ 347877 w 903406"/>
              <a:gd name="connsiteY38" fmla="*/ 886915 h 1053603"/>
              <a:gd name="connsiteX39" fmla="*/ 352640 w 903406"/>
              <a:gd name="connsiteY39" fmla="*/ 946447 h 1053603"/>
              <a:gd name="connsiteX40" fmla="*/ 393122 w 903406"/>
              <a:gd name="connsiteY40" fmla="*/ 970259 h 1053603"/>
              <a:gd name="connsiteX41" fmla="*/ 452653 w 903406"/>
              <a:gd name="connsiteY41" fmla="*/ 977403 h 1053603"/>
              <a:gd name="connsiteX42" fmla="*/ 500277 w 903406"/>
              <a:gd name="connsiteY42" fmla="*/ 996452 h 1053603"/>
              <a:gd name="connsiteX43" fmla="*/ 555047 w 903406"/>
              <a:gd name="connsiteY43" fmla="*/ 1053603 h 1053603"/>
              <a:gd name="connsiteX0" fmla="*/ 278822 w 903406"/>
              <a:gd name="connsiteY0" fmla="*/ 827384 h 1053603"/>
              <a:gd name="connsiteX1" fmla="*/ 231197 w 903406"/>
              <a:gd name="connsiteY1" fmla="*/ 867865 h 1053603"/>
              <a:gd name="connsiteX2" fmla="*/ 171665 w 903406"/>
              <a:gd name="connsiteY2" fmla="*/ 872627 h 1053603"/>
              <a:gd name="connsiteX3" fmla="*/ 133565 w 903406"/>
              <a:gd name="connsiteY3" fmla="*/ 827384 h 1053603"/>
              <a:gd name="connsiteX4" fmla="*/ 104991 w 903406"/>
              <a:gd name="connsiteY4" fmla="*/ 767853 h 1053603"/>
              <a:gd name="connsiteX5" fmla="*/ 47841 w 903406"/>
              <a:gd name="connsiteY5" fmla="*/ 724990 h 1053603"/>
              <a:gd name="connsiteX6" fmla="*/ 215 w 903406"/>
              <a:gd name="connsiteY6" fmla="*/ 655934 h 1053603"/>
              <a:gd name="connsiteX7" fmla="*/ 33553 w 903406"/>
              <a:gd name="connsiteY7" fmla="*/ 572590 h 1053603"/>
              <a:gd name="connsiteX8" fmla="*/ 107372 w 903406"/>
              <a:gd name="connsiteY8" fmla="*/ 529728 h 1053603"/>
              <a:gd name="connsiteX9" fmla="*/ 193097 w 903406"/>
              <a:gd name="connsiteY9" fmla="*/ 489247 h 1053603"/>
              <a:gd name="connsiteX10" fmla="*/ 224053 w 903406"/>
              <a:gd name="connsiteY10" fmla="*/ 393997 h 1053603"/>
              <a:gd name="connsiteX11" fmla="*/ 202622 w 903406"/>
              <a:gd name="connsiteY11" fmla="*/ 298747 h 1053603"/>
              <a:gd name="connsiteX12" fmla="*/ 233578 w 903406"/>
              <a:gd name="connsiteY12" fmla="*/ 234453 h 1053603"/>
              <a:gd name="connsiteX13" fmla="*/ 312159 w 903406"/>
              <a:gd name="connsiteY13" fmla="*/ 203497 h 1053603"/>
              <a:gd name="connsiteX14" fmla="*/ 419315 w 903406"/>
              <a:gd name="connsiteY14" fmla="*/ 196353 h 1053603"/>
              <a:gd name="connsiteX15" fmla="*/ 488372 w 903406"/>
              <a:gd name="connsiteY15" fmla="*/ 165397 h 1053603"/>
              <a:gd name="connsiteX16" fmla="*/ 516947 w 903406"/>
              <a:gd name="connsiteY16" fmla="*/ 101103 h 1053603"/>
              <a:gd name="connsiteX17" fmla="*/ 540759 w 903406"/>
              <a:gd name="connsiteY17" fmla="*/ 36809 h 1053603"/>
              <a:gd name="connsiteX18" fmla="*/ 602672 w 903406"/>
              <a:gd name="connsiteY18" fmla="*/ 1090 h 1053603"/>
              <a:gd name="connsiteX19" fmla="*/ 681252 w 903406"/>
              <a:gd name="connsiteY19" fmla="*/ 12996 h 1053603"/>
              <a:gd name="connsiteX20" fmla="*/ 733640 w 903406"/>
              <a:gd name="connsiteY20" fmla="*/ 51097 h 1053603"/>
              <a:gd name="connsiteX21" fmla="*/ 786028 w 903406"/>
              <a:gd name="connsiteY21" fmla="*/ 98721 h 1053603"/>
              <a:gd name="connsiteX22" fmla="*/ 862228 w 903406"/>
              <a:gd name="connsiteY22" fmla="*/ 129678 h 1053603"/>
              <a:gd name="connsiteX23" fmla="*/ 902709 w 903406"/>
              <a:gd name="connsiteY23" fmla="*/ 182065 h 1053603"/>
              <a:gd name="connsiteX24" fmla="*/ 883660 w 903406"/>
              <a:gd name="connsiteY24" fmla="*/ 267791 h 1053603"/>
              <a:gd name="connsiteX25" fmla="*/ 831272 w 903406"/>
              <a:gd name="connsiteY25" fmla="*/ 313034 h 1053603"/>
              <a:gd name="connsiteX26" fmla="*/ 755071 w 903406"/>
              <a:gd name="connsiteY26" fmla="*/ 336847 h 1053603"/>
              <a:gd name="connsiteX27" fmla="*/ 712208 w 903406"/>
              <a:gd name="connsiteY27" fmla="*/ 391615 h 1053603"/>
              <a:gd name="connsiteX28" fmla="*/ 712209 w 903406"/>
              <a:gd name="connsiteY28" fmla="*/ 491628 h 1053603"/>
              <a:gd name="connsiteX29" fmla="*/ 700303 w 903406"/>
              <a:gd name="connsiteY29" fmla="*/ 558303 h 1053603"/>
              <a:gd name="connsiteX30" fmla="*/ 657440 w 903406"/>
              <a:gd name="connsiteY30" fmla="*/ 603547 h 1053603"/>
              <a:gd name="connsiteX31" fmla="*/ 607434 w 903406"/>
              <a:gd name="connsiteY31" fmla="*/ 615452 h 1053603"/>
              <a:gd name="connsiteX32" fmla="*/ 569334 w 903406"/>
              <a:gd name="connsiteY32" fmla="*/ 615452 h 1053603"/>
              <a:gd name="connsiteX33" fmla="*/ 586004 w 903406"/>
              <a:gd name="connsiteY33" fmla="*/ 674983 h 1053603"/>
              <a:gd name="connsiteX34" fmla="*/ 571715 w 903406"/>
              <a:gd name="connsiteY34" fmla="*/ 741659 h 1053603"/>
              <a:gd name="connsiteX35" fmla="*/ 514565 w 903406"/>
              <a:gd name="connsiteY35" fmla="*/ 779759 h 1053603"/>
              <a:gd name="connsiteX36" fmla="*/ 466940 w 903406"/>
              <a:gd name="connsiteY36" fmla="*/ 794047 h 1053603"/>
              <a:gd name="connsiteX37" fmla="*/ 395502 w 903406"/>
              <a:gd name="connsiteY37" fmla="*/ 827383 h 1053603"/>
              <a:gd name="connsiteX38" fmla="*/ 347877 w 903406"/>
              <a:gd name="connsiteY38" fmla="*/ 886915 h 1053603"/>
              <a:gd name="connsiteX39" fmla="*/ 352640 w 903406"/>
              <a:gd name="connsiteY39" fmla="*/ 946447 h 1053603"/>
              <a:gd name="connsiteX40" fmla="*/ 393122 w 903406"/>
              <a:gd name="connsiteY40" fmla="*/ 970259 h 1053603"/>
              <a:gd name="connsiteX41" fmla="*/ 452653 w 903406"/>
              <a:gd name="connsiteY41" fmla="*/ 977403 h 1053603"/>
              <a:gd name="connsiteX42" fmla="*/ 500277 w 903406"/>
              <a:gd name="connsiteY42" fmla="*/ 996452 h 1053603"/>
              <a:gd name="connsiteX43" fmla="*/ 555047 w 903406"/>
              <a:gd name="connsiteY43" fmla="*/ 1053603 h 1053603"/>
              <a:gd name="connsiteX0" fmla="*/ 278822 w 903406"/>
              <a:gd name="connsiteY0" fmla="*/ 820240 h 1053603"/>
              <a:gd name="connsiteX1" fmla="*/ 231197 w 903406"/>
              <a:gd name="connsiteY1" fmla="*/ 867865 h 1053603"/>
              <a:gd name="connsiteX2" fmla="*/ 171665 w 903406"/>
              <a:gd name="connsiteY2" fmla="*/ 872627 h 1053603"/>
              <a:gd name="connsiteX3" fmla="*/ 133565 w 903406"/>
              <a:gd name="connsiteY3" fmla="*/ 827384 h 1053603"/>
              <a:gd name="connsiteX4" fmla="*/ 104991 w 903406"/>
              <a:gd name="connsiteY4" fmla="*/ 767853 h 1053603"/>
              <a:gd name="connsiteX5" fmla="*/ 47841 w 903406"/>
              <a:gd name="connsiteY5" fmla="*/ 724990 h 1053603"/>
              <a:gd name="connsiteX6" fmla="*/ 215 w 903406"/>
              <a:gd name="connsiteY6" fmla="*/ 655934 h 1053603"/>
              <a:gd name="connsiteX7" fmla="*/ 33553 w 903406"/>
              <a:gd name="connsiteY7" fmla="*/ 572590 h 1053603"/>
              <a:gd name="connsiteX8" fmla="*/ 107372 w 903406"/>
              <a:gd name="connsiteY8" fmla="*/ 529728 h 1053603"/>
              <a:gd name="connsiteX9" fmla="*/ 193097 w 903406"/>
              <a:gd name="connsiteY9" fmla="*/ 489247 h 1053603"/>
              <a:gd name="connsiteX10" fmla="*/ 224053 w 903406"/>
              <a:gd name="connsiteY10" fmla="*/ 393997 h 1053603"/>
              <a:gd name="connsiteX11" fmla="*/ 202622 w 903406"/>
              <a:gd name="connsiteY11" fmla="*/ 298747 h 1053603"/>
              <a:gd name="connsiteX12" fmla="*/ 233578 w 903406"/>
              <a:gd name="connsiteY12" fmla="*/ 234453 h 1053603"/>
              <a:gd name="connsiteX13" fmla="*/ 312159 w 903406"/>
              <a:gd name="connsiteY13" fmla="*/ 203497 h 1053603"/>
              <a:gd name="connsiteX14" fmla="*/ 419315 w 903406"/>
              <a:gd name="connsiteY14" fmla="*/ 196353 h 1053603"/>
              <a:gd name="connsiteX15" fmla="*/ 488372 w 903406"/>
              <a:gd name="connsiteY15" fmla="*/ 165397 h 1053603"/>
              <a:gd name="connsiteX16" fmla="*/ 516947 w 903406"/>
              <a:gd name="connsiteY16" fmla="*/ 101103 h 1053603"/>
              <a:gd name="connsiteX17" fmla="*/ 540759 w 903406"/>
              <a:gd name="connsiteY17" fmla="*/ 36809 h 1053603"/>
              <a:gd name="connsiteX18" fmla="*/ 602672 w 903406"/>
              <a:gd name="connsiteY18" fmla="*/ 1090 h 1053603"/>
              <a:gd name="connsiteX19" fmla="*/ 681252 w 903406"/>
              <a:gd name="connsiteY19" fmla="*/ 12996 h 1053603"/>
              <a:gd name="connsiteX20" fmla="*/ 733640 w 903406"/>
              <a:gd name="connsiteY20" fmla="*/ 51097 h 1053603"/>
              <a:gd name="connsiteX21" fmla="*/ 786028 w 903406"/>
              <a:gd name="connsiteY21" fmla="*/ 98721 h 1053603"/>
              <a:gd name="connsiteX22" fmla="*/ 862228 w 903406"/>
              <a:gd name="connsiteY22" fmla="*/ 129678 h 1053603"/>
              <a:gd name="connsiteX23" fmla="*/ 902709 w 903406"/>
              <a:gd name="connsiteY23" fmla="*/ 182065 h 1053603"/>
              <a:gd name="connsiteX24" fmla="*/ 883660 w 903406"/>
              <a:gd name="connsiteY24" fmla="*/ 267791 h 1053603"/>
              <a:gd name="connsiteX25" fmla="*/ 831272 w 903406"/>
              <a:gd name="connsiteY25" fmla="*/ 313034 h 1053603"/>
              <a:gd name="connsiteX26" fmla="*/ 755071 w 903406"/>
              <a:gd name="connsiteY26" fmla="*/ 336847 h 1053603"/>
              <a:gd name="connsiteX27" fmla="*/ 712208 w 903406"/>
              <a:gd name="connsiteY27" fmla="*/ 391615 h 1053603"/>
              <a:gd name="connsiteX28" fmla="*/ 712209 w 903406"/>
              <a:gd name="connsiteY28" fmla="*/ 491628 h 1053603"/>
              <a:gd name="connsiteX29" fmla="*/ 700303 w 903406"/>
              <a:gd name="connsiteY29" fmla="*/ 558303 h 1053603"/>
              <a:gd name="connsiteX30" fmla="*/ 657440 w 903406"/>
              <a:gd name="connsiteY30" fmla="*/ 603547 h 1053603"/>
              <a:gd name="connsiteX31" fmla="*/ 607434 w 903406"/>
              <a:gd name="connsiteY31" fmla="*/ 615452 h 1053603"/>
              <a:gd name="connsiteX32" fmla="*/ 569334 w 903406"/>
              <a:gd name="connsiteY32" fmla="*/ 615452 h 1053603"/>
              <a:gd name="connsiteX33" fmla="*/ 586004 w 903406"/>
              <a:gd name="connsiteY33" fmla="*/ 674983 h 1053603"/>
              <a:gd name="connsiteX34" fmla="*/ 571715 w 903406"/>
              <a:gd name="connsiteY34" fmla="*/ 741659 h 1053603"/>
              <a:gd name="connsiteX35" fmla="*/ 514565 w 903406"/>
              <a:gd name="connsiteY35" fmla="*/ 779759 h 1053603"/>
              <a:gd name="connsiteX36" fmla="*/ 466940 w 903406"/>
              <a:gd name="connsiteY36" fmla="*/ 794047 h 1053603"/>
              <a:gd name="connsiteX37" fmla="*/ 395502 w 903406"/>
              <a:gd name="connsiteY37" fmla="*/ 827383 h 1053603"/>
              <a:gd name="connsiteX38" fmla="*/ 347877 w 903406"/>
              <a:gd name="connsiteY38" fmla="*/ 886915 h 1053603"/>
              <a:gd name="connsiteX39" fmla="*/ 352640 w 903406"/>
              <a:gd name="connsiteY39" fmla="*/ 946447 h 1053603"/>
              <a:gd name="connsiteX40" fmla="*/ 393122 w 903406"/>
              <a:gd name="connsiteY40" fmla="*/ 970259 h 1053603"/>
              <a:gd name="connsiteX41" fmla="*/ 452653 w 903406"/>
              <a:gd name="connsiteY41" fmla="*/ 977403 h 1053603"/>
              <a:gd name="connsiteX42" fmla="*/ 500277 w 903406"/>
              <a:gd name="connsiteY42" fmla="*/ 996452 h 1053603"/>
              <a:gd name="connsiteX43" fmla="*/ 555047 w 903406"/>
              <a:gd name="connsiteY43" fmla="*/ 1053603 h 1053603"/>
              <a:gd name="connsiteX0" fmla="*/ 281203 w 903406"/>
              <a:gd name="connsiteY0" fmla="*/ 817859 h 1053603"/>
              <a:gd name="connsiteX1" fmla="*/ 231197 w 903406"/>
              <a:gd name="connsiteY1" fmla="*/ 867865 h 1053603"/>
              <a:gd name="connsiteX2" fmla="*/ 171665 w 903406"/>
              <a:gd name="connsiteY2" fmla="*/ 872627 h 1053603"/>
              <a:gd name="connsiteX3" fmla="*/ 133565 w 903406"/>
              <a:gd name="connsiteY3" fmla="*/ 827384 h 1053603"/>
              <a:gd name="connsiteX4" fmla="*/ 104991 w 903406"/>
              <a:gd name="connsiteY4" fmla="*/ 767853 h 1053603"/>
              <a:gd name="connsiteX5" fmla="*/ 47841 w 903406"/>
              <a:gd name="connsiteY5" fmla="*/ 724990 h 1053603"/>
              <a:gd name="connsiteX6" fmla="*/ 215 w 903406"/>
              <a:gd name="connsiteY6" fmla="*/ 655934 h 1053603"/>
              <a:gd name="connsiteX7" fmla="*/ 33553 w 903406"/>
              <a:gd name="connsiteY7" fmla="*/ 572590 h 1053603"/>
              <a:gd name="connsiteX8" fmla="*/ 107372 w 903406"/>
              <a:gd name="connsiteY8" fmla="*/ 529728 h 1053603"/>
              <a:gd name="connsiteX9" fmla="*/ 193097 w 903406"/>
              <a:gd name="connsiteY9" fmla="*/ 489247 h 1053603"/>
              <a:gd name="connsiteX10" fmla="*/ 224053 w 903406"/>
              <a:gd name="connsiteY10" fmla="*/ 393997 h 1053603"/>
              <a:gd name="connsiteX11" fmla="*/ 202622 w 903406"/>
              <a:gd name="connsiteY11" fmla="*/ 298747 h 1053603"/>
              <a:gd name="connsiteX12" fmla="*/ 233578 w 903406"/>
              <a:gd name="connsiteY12" fmla="*/ 234453 h 1053603"/>
              <a:gd name="connsiteX13" fmla="*/ 312159 w 903406"/>
              <a:gd name="connsiteY13" fmla="*/ 203497 h 1053603"/>
              <a:gd name="connsiteX14" fmla="*/ 419315 w 903406"/>
              <a:gd name="connsiteY14" fmla="*/ 196353 h 1053603"/>
              <a:gd name="connsiteX15" fmla="*/ 488372 w 903406"/>
              <a:gd name="connsiteY15" fmla="*/ 165397 h 1053603"/>
              <a:gd name="connsiteX16" fmla="*/ 516947 w 903406"/>
              <a:gd name="connsiteY16" fmla="*/ 101103 h 1053603"/>
              <a:gd name="connsiteX17" fmla="*/ 540759 w 903406"/>
              <a:gd name="connsiteY17" fmla="*/ 36809 h 1053603"/>
              <a:gd name="connsiteX18" fmla="*/ 602672 w 903406"/>
              <a:gd name="connsiteY18" fmla="*/ 1090 h 1053603"/>
              <a:gd name="connsiteX19" fmla="*/ 681252 w 903406"/>
              <a:gd name="connsiteY19" fmla="*/ 12996 h 1053603"/>
              <a:gd name="connsiteX20" fmla="*/ 733640 w 903406"/>
              <a:gd name="connsiteY20" fmla="*/ 51097 h 1053603"/>
              <a:gd name="connsiteX21" fmla="*/ 786028 w 903406"/>
              <a:gd name="connsiteY21" fmla="*/ 98721 h 1053603"/>
              <a:gd name="connsiteX22" fmla="*/ 862228 w 903406"/>
              <a:gd name="connsiteY22" fmla="*/ 129678 h 1053603"/>
              <a:gd name="connsiteX23" fmla="*/ 902709 w 903406"/>
              <a:gd name="connsiteY23" fmla="*/ 182065 h 1053603"/>
              <a:gd name="connsiteX24" fmla="*/ 883660 w 903406"/>
              <a:gd name="connsiteY24" fmla="*/ 267791 h 1053603"/>
              <a:gd name="connsiteX25" fmla="*/ 831272 w 903406"/>
              <a:gd name="connsiteY25" fmla="*/ 313034 h 1053603"/>
              <a:gd name="connsiteX26" fmla="*/ 755071 w 903406"/>
              <a:gd name="connsiteY26" fmla="*/ 336847 h 1053603"/>
              <a:gd name="connsiteX27" fmla="*/ 712208 w 903406"/>
              <a:gd name="connsiteY27" fmla="*/ 391615 h 1053603"/>
              <a:gd name="connsiteX28" fmla="*/ 712209 w 903406"/>
              <a:gd name="connsiteY28" fmla="*/ 491628 h 1053603"/>
              <a:gd name="connsiteX29" fmla="*/ 700303 w 903406"/>
              <a:gd name="connsiteY29" fmla="*/ 558303 h 1053603"/>
              <a:gd name="connsiteX30" fmla="*/ 657440 w 903406"/>
              <a:gd name="connsiteY30" fmla="*/ 603547 h 1053603"/>
              <a:gd name="connsiteX31" fmla="*/ 607434 w 903406"/>
              <a:gd name="connsiteY31" fmla="*/ 615452 h 1053603"/>
              <a:gd name="connsiteX32" fmla="*/ 569334 w 903406"/>
              <a:gd name="connsiteY32" fmla="*/ 615452 h 1053603"/>
              <a:gd name="connsiteX33" fmla="*/ 586004 w 903406"/>
              <a:gd name="connsiteY33" fmla="*/ 674983 h 1053603"/>
              <a:gd name="connsiteX34" fmla="*/ 571715 w 903406"/>
              <a:gd name="connsiteY34" fmla="*/ 741659 h 1053603"/>
              <a:gd name="connsiteX35" fmla="*/ 514565 w 903406"/>
              <a:gd name="connsiteY35" fmla="*/ 779759 h 1053603"/>
              <a:gd name="connsiteX36" fmla="*/ 466940 w 903406"/>
              <a:gd name="connsiteY36" fmla="*/ 794047 h 1053603"/>
              <a:gd name="connsiteX37" fmla="*/ 395502 w 903406"/>
              <a:gd name="connsiteY37" fmla="*/ 827383 h 1053603"/>
              <a:gd name="connsiteX38" fmla="*/ 347877 w 903406"/>
              <a:gd name="connsiteY38" fmla="*/ 886915 h 1053603"/>
              <a:gd name="connsiteX39" fmla="*/ 352640 w 903406"/>
              <a:gd name="connsiteY39" fmla="*/ 946447 h 1053603"/>
              <a:gd name="connsiteX40" fmla="*/ 393122 w 903406"/>
              <a:gd name="connsiteY40" fmla="*/ 970259 h 1053603"/>
              <a:gd name="connsiteX41" fmla="*/ 452653 w 903406"/>
              <a:gd name="connsiteY41" fmla="*/ 977403 h 1053603"/>
              <a:gd name="connsiteX42" fmla="*/ 500277 w 903406"/>
              <a:gd name="connsiteY42" fmla="*/ 996452 h 1053603"/>
              <a:gd name="connsiteX43" fmla="*/ 555047 w 903406"/>
              <a:gd name="connsiteY43" fmla="*/ 1053603 h 105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03406" h="1053603">
                <a:moveTo>
                  <a:pt x="281203" y="817859"/>
                </a:moveTo>
                <a:cubicBezTo>
                  <a:pt x="267114" y="836314"/>
                  <a:pt x="249453" y="858737"/>
                  <a:pt x="231197" y="867865"/>
                </a:cubicBezTo>
                <a:cubicBezTo>
                  <a:pt x="212941" y="876993"/>
                  <a:pt x="187937" y="879374"/>
                  <a:pt x="171665" y="872627"/>
                </a:cubicBezTo>
                <a:cubicBezTo>
                  <a:pt x="155393" y="865880"/>
                  <a:pt x="144677" y="844846"/>
                  <a:pt x="133565" y="827384"/>
                </a:cubicBezTo>
                <a:cubicBezTo>
                  <a:pt x="122453" y="809922"/>
                  <a:pt x="119278" y="784919"/>
                  <a:pt x="104991" y="767853"/>
                </a:cubicBezTo>
                <a:cubicBezTo>
                  <a:pt x="90704" y="750787"/>
                  <a:pt x="65304" y="743643"/>
                  <a:pt x="47841" y="724990"/>
                </a:cubicBezTo>
                <a:cubicBezTo>
                  <a:pt x="30378" y="706337"/>
                  <a:pt x="2596" y="681334"/>
                  <a:pt x="215" y="655934"/>
                </a:cubicBezTo>
                <a:cubicBezTo>
                  <a:pt x="-2166" y="630534"/>
                  <a:pt x="15694" y="593624"/>
                  <a:pt x="33553" y="572590"/>
                </a:cubicBezTo>
                <a:cubicBezTo>
                  <a:pt x="51412" y="551556"/>
                  <a:pt x="80781" y="543618"/>
                  <a:pt x="107372" y="529728"/>
                </a:cubicBezTo>
                <a:cubicBezTo>
                  <a:pt x="133963" y="515838"/>
                  <a:pt x="173650" y="511869"/>
                  <a:pt x="193097" y="489247"/>
                </a:cubicBezTo>
                <a:cubicBezTo>
                  <a:pt x="212544" y="466625"/>
                  <a:pt x="222465" y="425747"/>
                  <a:pt x="224053" y="393997"/>
                </a:cubicBezTo>
                <a:cubicBezTo>
                  <a:pt x="225641" y="362247"/>
                  <a:pt x="201034" y="325338"/>
                  <a:pt x="202622" y="298747"/>
                </a:cubicBezTo>
                <a:cubicBezTo>
                  <a:pt x="204210" y="272156"/>
                  <a:pt x="215322" y="250328"/>
                  <a:pt x="233578" y="234453"/>
                </a:cubicBezTo>
                <a:cubicBezTo>
                  <a:pt x="251834" y="218578"/>
                  <a:pt x="281203" y="209847"/>
                  <a:pt x="312159" y="203497"/>
                </a:cubicBezTo>
                <a:cubicBezTo>
                  <a:pt x="343115" y="197147"/>
                  <a:pt x="389946" y="202703"/>
                  <a:pt x="419315" y="196353"/>
                </a:cubicBezTo>
                <a:cubicBezTo>
                  <a:pt x="448684" y="190003"/>
                  <a:pt x="472100" y="181272"/>
                  <a:pt x="488372" y="165397"/>
                </a:cubicBezTo>
                <a:cubicBezTo>
                  <a:pt x="504644" y="149522"/>
                  <a:pt x="508216" y="122534"/>
                  <a:pt x="516947" y="101103"/>
                </a:cubicBezTo>
                <a:cubicBezTo>
                  <a:pt x="525678" y="79672"/>
                  <a:pt x="526472" y="53478"/>
                  <a:pt x="540759" y="36809"/>
                </a:cubicBezTo>
                <a:cubicBezTo>
                  <a:pt x="555046" y="20140"/>
                  <a:pt x="579257" y="5059"/>
                  <a:pt x="602672" y="1090"/>
                </a:cubicBezTo>
                <a:cubicBezTo>
                  <a:pt x="626087" y="-2879"/>
                  <a:pt x="659424" y="4661"/>
                  <a:pt x="681252" y="12996"/>
                </a:cubicBezTo>
                <a:cubicBezTo>
                  <a:pt x="703080" y="21331"/>
                  <a:pt x="716178" y="36810"/>
                  <a:pt x="733640" y="51097"/>
                </a:cubicBezTo>
                <a:cubicBezTo>
                  <a:pt x="751102" y="65384"/>
                  <a:pt x="764597" y="85624"/>
                  <a:pt x="786028" y="98721"/>
                </a:cubicBezTo>
                <a:cubicBezTo>
                  <a:pt x="807459" y="111818"/>
                  <a:pt x="842781" y="115787"/>
                  <a:pt x="862228" y="129678"/>
                </a:cubicBezTo>
                <a:cubicBezTo>
                  <a:pt x="881675" y="143569"/>
                  <a:pt x="899137" y="159046"/>
                  <a:pt x="902709" y="182065"/>
                </a:cubicBezTo>
                <a:cubicBezTo>
                  <a:pt x="906281" y="205084"/>
                  <a:pt x="895566" y="245963"/>
                  <a:pt x="883660" y="267791"/>
                </a:cubicBezTo>
                <a:cubicBezTo>
                  <a:pt x="871754" y="289619"/>
                  <a:pt x="852704" y="301525"/>
                  <a:pt x="831272" y="313034"/>
                </a:cubicBezTo>
                <a:cubicBezTo>
                  <a:pt x="809840" y="324543"/>
                  <a:pt x="774915" y="323750"/>
                  <a:pt x="755071" y="336847"/>
                </a:cubicBezTo>
                <a:cubicBezTo>
                  <a:pt x="735227" y="349944"/>
                  <a:pt x="719352" y="365818"/>
                  <a:pt x="712208" y="391615"/>
                </a:cubicBezTo>
                <a:cubicBezTo>
                  <a:pt x="705064" y="417412"/>
                  <a:pt x="714193" y="463847"/>
                  <a:pt x="712209" y="491628"/>
                </a:cubicBezTo>
                <a:cubicBezTo>
                  <a:pt x="710225" y="519409"/>
                  <a:pt x="709431" y="539650"/>
                  <a:pt x="700303" y="558303"/>
                </a:cubicBezTo>
                <a:cubicBezTo>
                  <a:pt x="691175" y="576956"/>
                  <a:pt x="672918" y="594022"/>
                  <a:pt x="657440" y="603547"/>
                </a:cubicBezTo>
                <a:cubicBezTo>
                  <a:pt x="641962" y="613072"/>
                  <a:pt x="622118" y="613468"/>
                  <a:pt x="607434" y="615452"/>
                </a:cubicBezTo>
                <a:cubicBezTo>
                  <a:pt x="592750" y="617436"/>
                  <a:pt x="572906" y="605530"/>
                  <a:pt x="569334" y="615452"/>
                </a:cubicBezTo>
                <a:cubicBezTo>
                  <a:pt x="565762" y="625374"/>
                  <a:pt x="585607" y="653949"/>
                  <a:pt x="586004" y="674983"/>
                </a:cubicBezTo>
                <a:cubicBezTo>
                  <a:pt x="586401" y="696017"/>
                  <a:pt x="583621" y="724196"/>
                  <a:pt x="571715" y="741659"/>
                </a:cubicBezTo>
                <a:cubicBezTo>
                  <a:pt x="559809" y="759122"/>
                  <a:pt x="532027" y="771028"/>
                  <a:pt x="514565" y="779759"/>
                </a:cubicBezTo>
                <a:cubicBezTo>
                  <a:pt x="497103" y="788490"/>
                  <a:pt x="486784" y="786110"/>
                  <a:pt x="466940" y="794047"/>
                </a:cubicBezTo>
                <a:cubicBezTo>
                  <a:pt x="447096" y="801984"/>
                  <a:pt x="415346" y="811905"/>
                  <a:pt x="395502" y="827383"/>
                </a:cubicBezTo>
                <a:cubicBezTo>
                  <a:pt x="375658" y="842861"/>
                  <a:pt x="353036" y="870246"/>
                  <a:pt x="347877" y="886915"/>
                </a:cubicBezTo>
                <a:cubicBezTo>
                  <a:pt x="342718" y="903584"/>
                  <a:pt x="345099" y="932556"/>
                  <a:pt x="352640" y="946447"/>
                </a:cubicBezTo>
                <a:cubicBezTo>
                  <a:pt x="360181" y="960338"/>
                  <a:pt x="376850" y="963909"/>
                  <a:pt x="393122" y="970259"/>
                </a:cubicBezTo>
                <a:cubicBezTo>
                  <a:pt x="409394" y="976609"/>
                  <a:pt x="434794" y="973038"/>
                  <a:pt x="452653" y="977403"/>
                </a:cubicBezTo>
                <a:cubicBezTo>
                  <a:pt x="470512" y="981768"/>
                  <a:pt x="482815" y="984943"/>
                  <a:pt x="500277" y="996452"/>
                </a:cubicBezTo>
                <a:cubicBezTo>
                  <a:pt x="526868" y="1011136"/>
                  <a:pt x="541950" y="1046062"/>
                  <a:pt x="555047" y="105360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46">
            <a:extLst>
              <a:ext uri="{FF2B5EF4-FFF2-40B4-BE49-F238E27FC236}">
                <a16:creationId xmlns:a16="http://schemas.microsoft.com/office/drawing/2014/main" id="{C13F420C-A9C1-A966-B209-7CB313028A15}"/>
              </a:ext>
            </a:extLst>
          </p:cNvPr>
          <p:cNvSpPr/>
          <p:nvPr/>
        </p:nvSpPr>
        <p:spPr>
          <a:xfrm>
            <a:off x="9141416" y="1958975"/>
            <a:ext cx="861108" cy="843874"/>
          </a:xfrm>
          <a:custGeom>
            <a:avLst/>
            <a:gdLst>
              <a:gd name="connsiteX0" fmla="*/ 197786 w 868111"/>
              <a:gd name="connsiteY0" fmla="*/ 777082 h 843861"/>
              <a:gd name="connsiteX1" fmla="*/ 147780 w 868111"/>
              <a:gd name="connsiteY1" fmla="*/ 824707 h 843861"/>
              <a:gd name="connsiteX2" fmla="*/ 81105 w 868111"/>
              <a:gd name="connsiteY2" fmla="*/ 843757 h 843861"/>
              <a:gd name="connsiteX3" fmla="*/ 23955 w 868111"/>
              <a:gd name="connsiteY3" fmla="*/ 817564 h 843861"/>
              <a:gd name="connsiteX4" fmla="*/ 142 w 868111"/>
              <a:gd name="connsiteY4" fmla="*/ 748507 h 843861"/>
              <a:gd name="connsiteX5" fmla="*/ 33480 w 868111"/>
              <a:gd name="connsiteY5" fmla="*/ 693739 h 843861"/>
              <a:gd name="connsiteX6" fmla="*/ 107299 w 868111"/>
              <a:gd name="connsiteY6" fmla="*/ 643732 h 843861"/>
              <a:gd name="connsiteX7" fmla="*/ 131111 w 868111"/>
              <a:gd name="connsiteY7" fmla="*/ 569914 h 843861"/>
              <a:gd name="connsiteX8" fmla="*/ 107299 w 868111"/>
              <a:gd name="connsiteY8" fmla="*/ 474664 h 843861"/>
              <a:gd name="connsiteX9" fmla="*/ 109680 w 868111"/>
              <a:gd name="connsiteY9" fmla="*/ 405607 h 843861"/>
              <a:gd name="connsiteX10" fmla="*/ 164449 w 868111"/>
              <a:gd name="connsiteY10" fmla="*/ 365126 h 843861"/>
              <a:gd name="connsiteX11" fmla="*/ 264461 w 868111"/>
              <a:gd name="connsiteY11" fmla="*/ 334170 h 843861"/>
              <a:gd name="connsiteX12" fmla="*/ 331136 w 868111"/>
              <a:gd name="connsiteY12" fmla="*/ 286545 h 843861"/>
              <a:gd name="connsiteX13" fmla="*/ 350186 w 868111"/>
              <a:gd name="connsiteY13" fmla="*/ 162720 h 843861"/>
              <a:gd name="connsiteX14" fmla="*/ 400192 w 868111"/>
              <a:gd name="connsiteY14" fmla="*/ 96045 h 843861"/>
              <a:gd name="connsiteX15" fmla="*/ 485917 w 868111"/>
              <a:gd name="connsiteY15" fmla="*/ 84139 h 843861"/>
              <a:gd name="connsiteX16" fmla="*/ 578786 w 868111"/>
              <a:gd name="connsiteY16" fmla="*/ 100807 h 843861"/>
              <a:gd name="connsiteX17" fmla="*/ 676417 w 868111"/>
              <a:gd name="connsiteY17" fmla="*/ 62707 h 843861"/>
              <a:gd name="connsiteX18" fmla="*/ 731186 w 868111"/>
              <a:gd name="connsiteY18" fmla="*/ 10320 h 843861"/>
              <a:gd name="connsiteX19" fmla="*/ 816911 w 868111"/>
              <a:gd name="connsiteY19" fmla="*/ 3176 h 843861"/>
              <a:gd name="connsiteX20" fmla="*/ 862155 w 868111"/>
              <a:gd name="connsiteY20" fmla="*/ 48420 h 843861"/>
              <a:gd name="connsiteX21" fmla="*/ 862155 w 868111"/>
              <a:gd name="connsiteY21" fmla="*/ 143670 h 843861"/>
              <a:gd name="connsiteX22" fmla="*/ 812149 w 868111"/>
              <a:gd name="connsiteY22" fmla="*/ 227014 h 843861"/>
              <a:gd name="connsiteX23" fmla="*/ 831199 w 868111"/>
              <a:gd name="connsiteY23" fmla="*/ 334170 h 843861"/>
              <a:gd name="connsiteX24" fmla="*/ 802624 w 868111"/>
              <a:gd name="connsiteY24" fmla="*/ 427039 h 843861"/>
              <a:gd name="connsiteX25" fmla="*/ 654986 w 868111"/>
              <a:gd name="connsiteY25" fmla="*/ 472282 h 843861"/>
              <a:gd name="connsiteX0" fmla="*/ 193084 w 863409"/>
              <a:gd name="connsiteY0" fmla="*/ 777082 h 843861"/>
              <a:gd name="connsiteX1" fmla="*/ 143078 w 863409"/>
              <a:gd name="connsiteY1" fmla="*/ 824707 h 843861"/>
              <a:gd name="connsiteX2" fmla="*/ 76403 w 863409"/>
              <a:gd name="connsiteY2" fmla="*/ 843757 h 843861"/>
              <a:gd name="connsiteX3" fmla="*/ 19253 w 863409"/>
              <a:gd name="connsiteY3" fmla="*/ 817564 h 843861"/>
              <a:gd name="connsiteX4" fmla="*/ 202 w 863409"/>
              <a:gd name="connsiteY4" fmla="*/ 748507 h 843861"/>
              <a:gd name="connsiteX5" fmla="*/ 28778 w 863409"/>
              <a:gd name="connsiteY5" fmla="*/ 693739 h 843861"/>
              <a:gd name="connsiteX6" fmla="*/ 102597 w 863409"/>
              <a:gd name="connsiteY6" fmla="*/ 643732 h 843861"/>
              <a:gd name="connsiteX7" fmla="*/ 126409 w 863409"/>
              <a:gd name="connsiteY7" fmla="*/ 569914 h 843861"/>
              <a:gd name="connsiteX8" fmla="*/ 102597 w 863409"/>
              <a:gd name="connsiteY8" fmla="*/ 474664 h 843861"/>
              <a:gd name="connsiteX9" fmla="*/ 104978 w 863409"/>
              <a:gd name="connsiteY9" fmla="*/ 405607 h 843861"/>
              <a:gd name="connsiteX10" fmla="*/ 159747 w 863409"/>
              <a:gd name="connsiteY10" fmla="*/ 365126 h 843861"/>
              <a:gd name="connsiteX11" fmla="*/ 259759 w 863409"/>
              <a:gd name="connsiteY11" fmla="*/ 334170 h 843861"/>
              <a:gd name="connsiteX12" fmla="*/ 326434 w 863409"/>
              <a:gd name="connsiteY12" fmla="*/ 286545 h 843861"/>
              <a:gd name="connsiteX13" fmla="*/ 345484 w 863409"/>
              <a:gd name="connsiteY13" fmla="*/ 162720 h 843861"/>
              <a:gd name="connsiteX14" fmla="*/ 395490 w 863409"/>
              <a:gd name="connsiteY14" fmla="*/ 96045 h 843861"/>
              <a:gd name="connsiteX15" fmla="*/ 481215 w 863409"/>
              <a:gd name="connsiteY15" fmla="*/ 84139 h 843861"/>
              <a:gd name="connsiteX16" fmla="*/ 574084 w 863409"/>
              <a:gd name="connsiteY16" fmla="*/ 100807 h 843861"/>
              <a:gd name="connsiteX17" fmla="*/ 671715 w 863409"/>
              <a:gd name="connsiteY17" fmla="*/ 62707 h 843861"/>
              <a:gd name="connsiteX18" fmla="*/ 726484 w 863409"/>
              <a:gd name="connsiteY18" fmla="*/ 10320 h 843861"/>
              <a:gd name="connsiteX19" fmla="*/ 812209 w 863409"/>
              <a:gd name="connsiteY19" fmla="*/ 3176 h 843861"/>
              <a:gd name="connsiteX20" fmla="*/ 857453 w 863409"/>
              <a:gd name="connsiteY20" fmla="*/ 48420 h 843861"/>
              <a:gd name="connsiteX21" fmla="*/ 857453 w 863409"/>
              <a:gd name="connsiteY21" fmla="*/ 143670 h 843861"/>
              <a:gd name="connsiteX22" fmla="*/ 807447 w 863409"/>
              <a:gd name="connsiteY22" fmla="*/ 227014 h 843861"/>
              <a:gd name="connsiteX23" fmla="*/ 826497 w 863409"/>
              <a:gd name="connsiteY23" fmla="*/ 334170 h 843861"/>
              <a:gd name="connsiteX24" fmla="*/ 797922 w 863409"/>
              <a:gd name="connsiteY24" fmla="*/ 427039 h 843861"/>
              <a:gd name="connsiteX25" fmla="*/ 650284 w 863409"/>
              <a:gd name="connsiteY25" fmla="*/ 472282 h 843861"/>
              <a:gd name="connsiteX0" fmla="*/ 193084 w 863409"/>
              <a:gd name="connsiteY0" fmla="*/ 777082 h 843861"/>
              <a:gd name="connsiteX1" fmla="*/ 143078 w 863409"/>
              <a:gd name="connsiteY1" fmla="*/ 824707 h 843861"/>
              <a:gd name="connsiteX2" fmla="*/ 76403 w 863409"/>
              <a:gd name="connsiteY2" fmla="*/ 843757 h 843861"/>
              <a:gd name="connsiteX3" fmla="*/ 19253 w 863409"/>
              <a:gd name="connsiteY3" fmla="*/ 817564 h 843861"/>
              <a:gd name="connsiteX4" fmla="*/ 202 w 863409"/>
              <a:gd name="connsiteY4" fmla="*/ 748507 h 843861"/>
              <a:gd name="connsiteX5" fmla="*/ 28778 w 863409"/>
              <a:gd name="connsiteY5" fmla="*/ 693739 h 843861"/>
              <a:gd name="connsiteX6" fmla="*/ 102597 w 863409"/>
              <a:gd name="connsiteY6" fmla="*/ 643732 h 843861"/>
              <a:gd name="connsiteX7" fmla="*/ 126409 w 863409"/>
              <a:gd name="connsiteY7" fmla="*/ 569914 h 843861"/>
              <a:gd name="connsiteX8" fmla="*/ 97834 w 863409"/>
              <a:gd name="connsiteY8" fmla="*/ 477045 h 843861"/>
              <a:gd name="connsiteX9" fmla="*/ 104978 w 863409"/>
              <a:gd name="connsiteY9" fmla="*/ 405607 h 843861"/>
              <a:gd name="connsiteX10" fmla="*/ 159747 w 863409"/>
              <a:gd name="connsiteY10" fmla="*/ 365126 h 843861"/>
              <a:gd name="connsiteX11" fmla="*/ 259759 w 863409"/>
              <a:gd name="connsiteY11" fmla="*/ 334170 h 843861"/>
              <a:gd name="connsiteX12" fmla="*/ 326434 w 863409"/>
              <a:gd name="connsiteY12" fmla="*/ 286545 h 843861"/>
              <a:gd name="connsiteX13" fmla="*/ 345484 w 863409"/>
              <a:gd name="connsiteY13" fmla="*/ 162720 h 843861"/>
              <a:gd name="connsiteX14" fmla="*/ 395490 w 863409"/>
              <a:gd name="connsiteY14" fmla="*/ 96045 h 843861"/>
              <a:gd name="connsiteX15" fmla="*/ 481215 w 863409"/>
              <a:gd name="connsiteY15" fmla="*/ 84139 h 843861"/>
              <a:gd name="connsiteX16" fmla="*/ 574084 w 863409"/>
              <a:gd name="connsiteY16" fmla="*/ 100807 h 843861"/>
              <a:gd name="connsiteX17" fmla="*/ 671715 w 863409"/>
              <a:gd name="connsiteY17" fmla="*/ 62707 h 843861"/>
              <a:gd name="connsiteX18" fmla="*/ 726484 w 863409"/>
              <a:gd name="connsiteY18" fmla="*/ 10320 h 843861"/>
              <a:gd name="connsiteX19" fmla="*/ 812209 w 863409"/>
              <a:gd name="connsiteY19" fmla="*/ 3176 h 843861"/>
              <a:gd name="connsiteX20" fmla="*/ 857453 w 863409"/>
              <a:gd name="connsiteY20" fmla="*/ 48420 h 843861"/>
              <a:gd name="connsiteX21" fmla="*/ 857453 w 863409"/>
              <a:gd name="connsiteY21" fmla="*/ 143670 h 843861"/>
              <a:gd name="connsiteX22" fmla="*/ 807447 w 863409"/>
              <a:gd name="connsiteY22" fmla="*/ 227014 h 843861"/>
              <a:gd name="connsiteX23" fmla="*/ 826497 w 863409"/>
              <a:gd name="connsiteY23" fmla="*/ 334170 h 843861"/>
              <a:gd name="connsiteX24" fmla="*/ 797922 w 863409"/>
              <a:gd name="connsiteY24" fmla="*/ 427039 h 843861"/>
              <a:gd name="connsiteX25" fmla="*/ 650284 w 863409"/>
              <a:gd name="connsiteY25" fmla="*/ 472282 h 843861"/>
              <a:gd name="connsiteX0" fmla="*/ 193084 w 863409"/>
              <a:gd name="connsiteY0" fmla="*/ 777082 h 843861"/>
              <a:gd name="connsiteX1" fmla="*/ 143078 w 863409"/>
              <a:gd name="connsiteY1" fmla="*/ 824707 h 843861"/>
              <a:gd name="connsiteX2" fmla="*/ 76403 w 863409"/>
              <a:gd name="connsiteY2" fmla="*/ 843757 h 843861"/>
              <a:gd name="connsiteX3" fmla="*/ 19253 w 863409"/>
              <a:gd name="connsiteY3" fmla="*/ 817564 h 843861"/>
              <a:gd name="connsiteX4" fmla="*/ 202 w 863409"/>
              <a:gd name="connsiteY4" fmla="*/ 748507 h 843861"/>
              <a:gd name="connsiteX5" fmla="*/ 28778 w 863409"/>
              <a:gd name="connsiteY5" fmla="*/ 693739 h 843861"/>
              <a:gd name="connsiteX6" fmla="*/ 102597 w 863409"/>
              <a:gd name="connsiteY6" fmla="*/ 643732 h 843861"/>
              <a:gd name="connsiteX7" fmla="*/ 126409 w 863409"/>
              <a:gd name="connsiteY7" fmla="*/ 569914 h 843861"/>
              <a:gd name="connsiteX8" fmla="*/ 97834 w 863409"/>
              <a:gd name="connsiteY8" fmla="*/ 477045 h 843861"/>
              <a:gd name="connsiteX9" fmla="*/ 104978 w 863409"/>
              <a:gd name="connsiteY9" fmla="*/ 405607 h 843861"/>
              <a:gd name="connsiteX10" fmla="*/ 159747 w 863409"/>
              <a:gd name="connsiteY10" fmla="*/ 365126 h 843861"/>
              <a:gd name="connsiteX11" fmla="*/ 259759 w 863409"/>
              <a:gd name="connsiteY11" fmla="*/ 334170 h 843861"/>
              <a:gd name="connsiteX12" fmla="*/ 326434 w 863409"/>
              <a:gd name="connsiteY12" fmla="*/ 286545 h 843861"/>
              <a:gd name="connsiteX13" fmla="*/ 345484 w 863409"/>
              <a:gd name="connsiteY13" fmla="*/ 162720 h 843861"/>
              <a:gd name="connsiteX14" fmla="*/ 395490 w 863409"/>
              <a:gd name="connsiteY14" fmla="*/ 96045 h 843861"/>
              <a:gd name="connsiteX15" fmla="*/ 481215 w 863409"/>
              <a:gd name="connsiteY15" fmla="*/ 84139 h 843861"/>
              <a:gd name="connsiteX16" fmla="*/ 574084 w 863409"/>
              <a:gd name="connsiteY16" fmla="*/ 100807 h 843861"/>
              <a:gd name="connsiteX17" fmla="*/ 626472 w 863409"/>
              <a:gd name="connsiteY17" fmla="*/ 93664 h 843861"/>
              <a:gd name="connsiteX18" fmla="*/ 671715 w 863409"/>
              <a:gd name="connsiteY18" fmla="*/ 62707 h 843861"/>
              <a:gd name="connsiteX19" fmla="*/ 726484 w 863409"/>
              <a:gd name="connsiteY19" fmla="*/ 10320 h 843861"/>
              <a:gd name="connsiteX20" fmla="*/ 812209 w 863409"/>
              <a:gd name="connsiteY20" fmla="*/ 3176 h 843861"/>
              <a:gd name="connsiteX21" fmla="*/ 857453 w 863409"/>
              <a:gd name="connsiteY21" fmla="*/ 48420 h 843861"/>
              <a:gd name="connsiteX22" fmla="*/ 857453 w 863409"/>
              <a:gd name="connsiteY22" fmla="*/ 143670 h 843861"/>
              <a:gd name="connsiteX23" fmla="*/ 807447 w 863409"/>
              <a:gd name="connsiteY23" fmla="*/ 227014 h 843861"/>
              <a:gd name="connsiteX24" fmla="*/ 826497 w 863409"/>
              <a:gd name="connsiteY24" fmla="*/ 334170 h 843861"/>
              <a:gd name="connsiteX25" fmla="*/ 797922 w 863409"/>
              <a:gd name="connsiteY25" fmla="*/ 427039 h 843861"/>
              <a:gd name="connsiteX26" fmla="*/ 650284 w 863409"/>
              <a:gd name="connsiteY26" fmla="*/ 472282 h 843861"/>
              <a:gd name="connsiteX0" fmla="*/ 193084 w 863409"/>
              <a:gd name="connsiteY0" fmla="*/ 777082 h 843861"/>
              <a:gd name="connsiteX1" fmla="*/ 143078 w 863409"/>
              <a:gd name="connsiteY1" fmla="*/ 824707 h 843861"/>
              <a:gd name="connsiteX2" fmla="*/ 76403 w 863409"/>
              <a:gd name="connsiteY2" fmla="*/ 843757 h 843861"/>
              <a:gd name="connsiteX3" fmla="*/ 19253 w 863409"/>
              <a:gd name="connsiteY3" fmla="*/ 817564 h 843861"/>
              <a:gd name="connsiteX4" fmla="*/ 202 w 863409"/>
              <a:gd name="connsiteY4" fmla="*/ 748507 h 843861"/>
              <a:gd name="connsiteX5" fmla="*/ 28778 w 863409"/>
              <a:gd name="connsiteY5" fmla="*/ 693739 h 843861"/>
              <a:gd name="connsiteX6" fmla="*/ 102597 w 863409"/>
              <a:gd name="connsiteY6" fmla="*/ 643732 h 843861"/>
              <a:gd name="connsiteX7" fmla="*/ 126409 w 863409"/>
              <a:gd name="connsiteY7" fmla="*/ 569914 h 843861"/>
              <a:gd name="connsiteX8" fmla="*/ 97834 w 863409"/>
              <a:gd name="connsiteY8" fmla="*/ 477045 h 843861"/>
              <a:gd name="connsiteX9" fmla="*/ 104978 w 863409"/>
              <a:gd name="connsiteY9" fmla="*/ 405607 h 843861"/>
              <a:gd name="connsiteX10" fmla="*/ 159747 w 863409"/>
              <a:gd name="connsiteY10" fmla="*/ 365126 h 843861"/>
              <a:gd name="connsiteX11" fmla="*/ 259759 w 863409"/>
              <a:gd name="connsiteY11" fmla="*/ 334170 h 843861"/>
              <a:gd name="connsiteX12" fmla="*/ 326434 w 863409"/>
              <a:gd name="connsiteY12" fmla="*/ 286545 h 843861"/>
              <a:gd name="connsiteX13" fmla="*/ 345484 w 863409"/>
              <a:gd name="connsiteY13" fmla="*/ 162720 h 843861"/>
              <a:gd name="connsiteX14" fmla="*/ 395490 w 863409"/>
              <a:gd name="connsiteY14" fmla="*/ 96045 h 843861"/>
              <a:gd name="connsiteX15" fmla="*/ 481215 w 863409"/>
              <a:gd name="connsiteY15" fmla="*/ 84139 h 843861"/>
              <a:gd name="connsiteX16" fmla="*/ 566940 w 863409"/>
              <a:gd name="connsiteY16" fmla="*/ 100807 h 843861"/>
              <a:gd name="connsiteX17" fmla="*/ 626472 w 863409"/>
              <a:gd name="connsiteY17" fmla="*/ 93664 h 843861"/>
              <a:gd name="connsiteX18" fmla="*/ 671715 w 863409"/>
              <a:gd name="connsiteY18" fmla="*/ 62707 h 843861"/>
              <a:gd name="connsiteX19" fmla="*/ 726484 w 863409"/>
              <a:gd name="connsiteY19" fmla="*/ 10320 h 843861"/>
              <a:gd name="connsiteX20" fmla="*/ 812209 w 863409"/>
              <a:gd name="connsiteY20" fmla="*/ 3176 h 843861"/>
              <a:gd name="connsiteX21" fmla="*/ 857453 w 863409"/>
              <a:gd name="connsiteY21" fmla="*/ 48420 h 843861"/>
              <a:gd name="connsiteX22" fmla="*/ 857453 w 863409"/>
              <a:gd name="connsiteY22" fmla="*/ 143670 h 843861"/>
              <a:gd name="connsiteX23" fmla="*/ 807447 w 863409"/>
              <a:gd name="connsiteY23" fmla="*/ 227014 h 843861"/>
              <a:gd name="connsiteX24" fmla="*/ 826497 w 863409"/>
              <a:gd name="connsiteY24" fmla="*/ 334170 h 843861"/>
              <a:gd name="connsiteX25" fmla="*/ 797922 w 863409"/>
              <a:gd name="connsiteY25" fmla="*/ 427039 h 843861"/>
              <a:gd name="connsiteX26" fmla="*/ 650284 w 863409"/>
              <a:gd name="connsiteY26" fmla="*/ 472282 h 843861"/>
              <a:gd name="connsiteX0" fmla="*/ 193084 w 863409"/>
              <a:gd name="connsiteY0" fmla="*/ 777082 h 843861"/>
              <a:gd name="connsiteX1" fmla="*/ 143078 w 863409"/>
              <a:gd name="connsiteY1" fmla="*/ 824707 h 843861"/>
              <a:gd name="connsiteX2" fmla="*/ 76403 w 863409"/>
              <a:gd name="connsiteY2" fmla="*/ 843757 h 843861"/>
              <a:gd name="connsiteX3" fmla="*/ 19253 w 863409"/>
              <a:gd name="connsiteY3" fmla="*/ 817564 h 843861"/>
              <a:gd name="connsiteX4" fmla="*/ 202 w 863409"/>
              <a:gd name="connsiteY4" fmla="*/ 748507 h 843861"/>
              <a:gd name="connsiteX5" fmla="*/ 28778 w 863409"/>
              <a:gd name="connsiteY5" fmla="*/ 693739 h 843861"/>
              <a:gd name="connsiteX6" fmla="*/ 102597 w 863409"/>
              <a:gd name="connsiteY6" fmla="*/ 643732 h 843861"/>
              <a:gd name="connsiteX7" fmla="*/ 126409 w 863409"/>
              <a:gd name="connsiteY7" fmla="*/ 569914 h 843861"/>
              <a:gd name="connsiteX8" fmla="*/ 97834 w 863409"/>
              <a:gd name="connsiteY8" fmla="*/ 477045 h 843861"/>
              <a:gd name="connsiteX9" fmla="*/ 104978 w 863409"/>
              <a:gd name="connsiteY9" fmla="*/ 405607 h 843861"/>
              <a:gd name="connsiteX10" fmla="*/ 159747 w 863409"/>
              <a:gd name="connsiteY10" fmla="*/ 365126 h 843861"/>
              <a:gd name="connsiteX11" fmla="*/ 259759 w 863409"/>
              <a:gd name="connsiteY11" fmla="*/ 334170 h 843861"/>
              <a:gd name="connsiteX12" fmla="*/ 326434 w 863409"/>
              <a:gd name="connsiteY12" fmla="*/ 286545 h 843861"/>
              <a:gd name="connsiteX13" fmla="*/ 345484 w 863409"/>
              <a:gd name="connsiteY13" fmla="*/ 162720 h 843861"/>
              <a:gd name="connsiteX14" fmla="*/ 395490 w 863409"/>
              <a:gd name="connsiteY14" fmla="*/ 96045 h 843861"/>
              <a:gd name="connsiteX15" fmla="*/ 481215 w 863409"/>
              <a:gd name="connsiteY15" fmla="*/ 84139 h 843861"/>
              <a:gd name="connsiteX16" fmla="*/ 566940 w 863409"/>
              <a:gd name="connsiteY16" fmla="*/ 100807 h 843861"/>
              <a:gd name="connsiteX17" fmla="*/ 626472 w 863409"/>
              <a:gd name="connsiteY17" fmla="*/ 93664 h 843861"/>
              <a:gd name="connsiteX18" fmla="*/ 671715 w 863409"/>
              <a:gd name="connsiteY18" fmla="*/ 62707 h 843861"/>
              <a:gd name="connsiteX19" fmla="*/ 731247 w 863409"/>
              <a:gd name="connsiteY19" fmla="*/ 10320 h 843861"/>
              <a:gd name="connsiteX20" fmla="*/ 812209 w 863409"/>
              <a:gd name="connsiteY20" fmla="*/ 3176 h 843861"/>
              <a:gd name="connsiteX21" fmla="*/ 857453 w 863409"/>
              <a:gd name="connsiteY21" fmla="*/ 48420 h 843861"/>
              <a:gd name="connsiteX22" fmla="*/ 857453 w 863409"/>
              <a:gd name="connsiteY22" fmla="*/ 143670 h 843861"/>
              <a:gd name="connsiteX23" fmla="*/ 807447 w 863409"/>
              <a:gd name="connsiteY23" fmla="*/ 227014 h 843861"/>
              <a:gd name="connsiteX24" fmla="*/ 826497 w 863409"/>
              <a:gd name="connsiteY24" fmla="*/ 334170 h 843861"/>
              <a:gd name="connsiteX25" fmla="*/ 797922 w 863409"/>
              <a:gd name="connsiteY25" fmla="*/ 427039 h 843861"/>
              <a:gd name="connsiteX26" fmla="*/ 650284 w 863409"/>
              <a:gd name="connsiteY26" fmla="*/ 472282 h 843861"/>
              <a:gd name="connsiteX0" fmla="*/ 193084 w 861108"/>
              <a:gd name="connsiteY0" fmla="*/ 777082 h 843861"/>
              <a:gd name="connsiteX1" fmla="*/ 143078 w 861108"/>
              <a:gd name="connsiteY1" fmla="*/ 824707 h 843861"/>
              <a:gd name="connsiteX2" fmla="*/ 76403 w 861108"/>
              <a:gd name="connsiteY2" fmla="*/ 843757 h 843861"/>
              <a:gd name="connsiteX3" fmla="*/ 19253 w 861108"/>
              <a:gd name="connsiteY3" fmla="*/ 817564 h 843861"/>
              <a:gd name="connsiteX4" fmla="*/ 202 w 861108"/>
              <a:gd name="connsiteY4" fmla="*/ 748507 h 843861"/>
              <a:gd name="connsiteX5" fmla="*/ 28778 w 861108"/>
              <a:gd name="connsiteY5" fmla="*/ 693739 h 843861"/>
              <a:gd name="connsiteX6" fmla="*/ 102597 w 861108"/>
              <a:gd name="connsiteY6" fmla="*/ 643732 h 843861"/>
              <a:gd name="connsiteX7" fmla="*/ 126409 w 861108"/>
              <a:gd name="connsiteY7" fmla="*/ 569914 h 843861"/>
              <a:gd name="connsiteX8" fmla="*/ 97834 w 861108"/>
              <a:gd name="connsiteY8" fmla="*/ 477045 h 843861"/>
              <a:gd name="connsiteX9" fmla="*/ 104978 w 861108"/>
              <a:gd name="connsiteY9" fmla="*/ 405607 h 843861"/>
              <a:gd name="connsiteX10" fmla="*/ 159747 w 861108"/>
              <a:gd name="connsiteY10" fmla="*/ 365126 h 843861"/>
              <a:gd name="connsiteX11" fmla="*/ 259759 w 861108"/>
              <a:gd name="connsiteY11" fmla="*/ 334170 h 843861"/>
              <a:gd name="connsiteX12" fmla="*/ 326434 w 861108"/>
              <a:gd name="connsiteY12" fmla="*/ 286545 h 843861"/>
              <a:gd name="connsiteX13" fmla="*/ 345484 w 861108"/>
              <a:gd name="connsiteY13" fmla="*/ 162720 h 843861"/>
              <a:gd name="connsiteX14" fmla="*/ 395490 w 861108"/>
              <a:gd name="connsiteY14" fmla="*/ 96045 h 843861"/>
              <a:gd name="connsiteX15" fmla="*/ 481215 w 861108"/>
              <a:gd name="connsiteY15" fmla="*/ 84139 h 843861"/>
              <a:gd name="connsiteX16" fmla="*/ 566940 w 861108"/>
              <a:gd name="connsiteY16" fmla="*/ 100807 h 843861"/>
              <a:gd name="connsiteX17" fmla="*/ 626472 w 861108"/>
              <a:gd name="connsiteY17" fmla="*/ 93664 h 843861"/>
              <a:gd name="connsiteX18" fmla="*/ 671715 w 861108"/>
              <a:gd name="connsiteY18" fmla="*/ 62707 h 843861"/>
              <a:gd name="connsiteX19" fmla="*/ 731247 w 861108"/>
              <a:gd name="connsiteY19" fmla="*/ 10320 h 843861"/>
              <a:gd name="connsiteX20" fmla="*/ 812209 w 861108"/>
              <a:gd name="connsiteY20" fmla="*/ 3176 h 843861"/>
              <a:gd name="connsiteX21" fmla="*/ 857453 w 861108"/>
              <a:gd name="connsiteY21" fmla="*/ 48420 h 843861"/>
              <a:gd name="connsiteX22" fmla="*/ 852690 w 861108"/>
              <a:gd name="connsiteY22" fmla="*/ 136526 h 843861"/>
              <a:gd name="connsiteX23" fmla="*/ 807447 w 861108"/>
              <a:gd name="connsiteY23" fmla="*/ 227014 h 843861"/>
              <a:gd name="connsiteX24" fmla="*/ 826497 w 861108"/>
              <a:gd name="connsiteY24" fmla="*/ 334170 h 843861"/>
              <a:gd name="connsiteX25" fmla="*/ 797922 w 861108"/>
              <a:gd name="connsiteY25" fmla="*/ 427039 h 843861"/>
              <a:gd name="connsiteX26" fmla="*/ 650284 w 861108"/>
              <a:gd name="connsiteY26" fmla="*/ 472282 h 843861"/>
              <a:gd name="connsiteX0" fmla="*/ 193084 w 861108"/>
              <a:gd name="connsiteY0" fmla="*/ 777082 h 843861"/>
              <a:gd name="connsiteX1" fmla="*/ 143078 w 861108"/>
              <a:gd name="connsiteY1" fmla="*/ 824707 h 843861"/>
              <a:gd name="connsiteX2" fmla="*/ 76403 w 861108"/>
              <a:gd name="connsiteY2" fmla="*/ 843757 h 843861"/>
              <a:gd name="connsiteX3" fmla="*/ 19253 w 861108"/>
              <a:gd name="connsiteY3" fmla="*/ 817564 h 843861"/>
              <a:gd name="connsiteX4" fmla="*/ 202 w 861108"/>
              <a:gd name="connsiteY4" fmla="*/ 748507 h 843861"/>
              <a:gd name="connsiteX5" fmla="*/ 28778 w 861108"/>
              <a:gd name="connsiteY5" fmla="*/ 693739 h 843861"/>
              <a:gd name="connsiteX6" fmla="*/ 102597 w 861108"/>
              <a:gd name="connsiteY6" fmla="*/ 643732 h 843861"/>
              <a:gd name="connsiteX7" fmla="*/ 126409 w 861108"/>
              <a:gd name="connsiteY7" fmla="*/ 569914 h 843861"/>
              <a:gd name="connsiteX8" fmla="*/ 97834 w 861108"/>
              <a:gd name="connsiteY8" fmla="*/ 477045 h 843861"/>
              <a:gd name="connsiteX9" fmla="*/ 104978 w 861108"/>
              <a:gd name="connsiteY9" fmla="*/ 405607 h 843861"/>
              <a:gd name="connsiteX10" fmla="*/ 159747 w 861108"/>
              <a:gd name="connsiteY10" fmla="*/ 365126 h 843861"/>
              <a:gd name="connsiteX11" fmla="*/ 259759 w 861108"/>
              <a:gd name="connsiteY11" fmla="*/ 334170 h 843861"/>
              <a:gd name="connsiteX12" fmla="*/ 326434 w 861108"/>
              <a:gd name="connsiteY12" fmla="*/ 286545 h 843861"/>
              <a:gd name="connsiteX13" fmla="*/ 345484 w 861108"/>
              <a:gd name="connsiteY13" fmla="*/ 162720 h 843861"/>
              <a:gd name="connsiteX14" fmla="*/ 395490 w 861108"/>
              <a:gd name="connsiteY14" fmla="*/ 96045 h 843861"/>
              <a:gd name="connsiteX15" fmla="*/ 481215 w 861108"/>
              <a:gd name="connsiteY15" fmla="*/ 84139 h 843861"/>
              <a:gd name="connsiteX16" fmla="*/ 566940 w 861108"/>
              <a:gd name="connsiteY16" fmla="*/ 100807 h 843861"/>
              <a:gd name="connsiteX17" fmla="*/ 626472 w 861108"/>
              <a:gd name="connsiteY17" fmla="*/ 93664 h 843861"/>
              <a:gd name="connsiteX18" fmla="*/ 671715 w 861108"/>
              <a:gd name="connsiteY18" fmla="*/ 62707 h 843861"/>
              <a:gd name="connsiteX19" fmla="*/ 731247 w 861108"/>
              <a:gd name="connsiteY19" fmla="*/ 10320 h 843861"/>
              <a:gd name="connsiteX20" fmla="*/ 812209 w 861108"/>
              <a:gd name="connsiteY20" fmla="*/ 3176 h 843861"/>
              <a:gd name="connsiteX21" fmla="*/ 857453 w 861108"/>
              <a:gd name="connsiteY21" fmla="*/ 48420 h 843861"/>
              <a:gd name="connsiteX22" fmla="*/ 852690 w 861108"/>
              <a:gd name="connsiteY22" fmla="*/ 136526 h 843861"/>
              <a:gd name="connsiteX23" fmla="*/ 807447 w 861108"/>
              <a:gd name="connsiteY23" fmla="*/ 227014 h 843861"/>
              <a:gd name="connsiteX24" fmla="*/ 826497 w 861108"/>
              <a:gd name="connsiteY24" fmla="*/ 334170 h 843861"/>
              <a:gd name="connsiteX25" fmla="*/ 793160 w 861108"/>
              <a:gd name="connsiteY25" fmla="*/ 427039 h 843861"/>
              <a:gd name="connsiteX26" fmla="*/ 650284 w 861108"/>
              <a:gd name="connsiteY26" fmla="*/ 472282 h 843861"/>
              <a:gd name="connsiteX0" fmla="*/ 195466 w 861108"/>
              <a:gd name="connsiteY0" fmla="*/ 769939 h 843874"/>
              <a:gd name="connsiteX1" fmla="*/ 143078 w 861108"/>
              <a:gd name="connsiteY1" fmla="*/ 824707 h 843874"/>
              <a:gd name="connsiteX2" fmla="*/ 76403 w 861108"/>
              <a:gd name="connsiteY2" fmla="*/ 843757 h 843874"/>
              <a:gd name="connsiteX3" fmla="*/ 19253 w 861108"/>
              <a:gd name="connsiteY3" fmla="*/ 817564 h 843874"/>
              <a:gd name="connsiteX4" fmla="*/ 202 w 861108"/>
              <a:gd name="connsiteY4" fmla="*/ 748507 h 843874"/>
              <a:gd name="connsiteX5" fmla="*/ 28778 w 861108"/>
              <a:gd name="connsiteY5" fmla="*/ 693739 h 843874"/>
              <a:gd name="connsiteX6" fmla="*/ 102597 w 861108"/>
              <a:gd name="connsiteY6" fmla="*/ 643732 h 843874"/>
              <a:gd name="connsiteX7" fmla="*/ 126409 w 861108"/>
              <a:gd name="connsiteY7" fmla="*/ 569914 h 843874"/>
              <a:gd name="connsiteX8" fmla="*/ 97834 w 861108"/>
              <a:gd name="connsiteY8" fmla="*/ 477045 h 843874"/>
              <a:gd name="connsiteX9" fmla="*/ 104978 w 861108"/>
              <a:gd name="connsiteY9" fmla="*/ 405607 h 843874"/>
              <a:gd name="connsiteX10" fmla="*/ 159747 w 861108"/>
              <a:gd name="connsiteY10" fmla="*/ 365126 h 843874"/>
              <a:gd name="connsiteX11" fmla="*/ 259759 w 861108"/>
              <a:gd name="connsiteY11" fmla="*/ 334170 h 843874"/>
              <a:gd name="connsiteX12" fmla="*/ 326434 w 861108"/>
              <a:gd name="connsiteY12" fmla="*/ 286545 h 843874"/>
              <a:gd name="connsiteX13" fmla="*/ 345484 w 861108"/>
              <a:gd name="connsiteY13" fmla="*/ 162720 h 843874"/>
              <a:gd name="connsiteX14" fmla="*/ 395490 w 861108"/>
              <a:gd name="connsiteY14" fmla="*/ 96045 h 843874"/>
              <a:gd name="connsiteX15" fmla="*/ 481215 w 861108"/>
              <a:gd name="connsiteY15" fmla="*/ 84139 h 843874"/>
              <a:gd name="connsiteX16" fmla="*/ 566940 w 861108"/>
              <a:gd name="connsiteY16" fmla="*/ 100807 h 843874"/>
              <a:gd name="connsiteX17" fmla="*/ 626472 w 861108"/>
              <a:gd name="connsiteY17" fmla="*/ 93664 h 843874"/>
              <a:gd name="connsiteX18" fmla="*/ 671715 w 861108"/>
              <a:gd name="connsiteY18" fmla="*/ 62707 h 843874"/>
              <a:gd name="connsiteX19" fmla="*/ 731247 w 861108"/>
              <a:gd name="connsiteY19" fmla="*/ 10320 h 843874"/>
              <a:gd name="connsiteX20" fmla="*/ 812209 w 861108"/>
              <a:gd name="connsiteY20" fmla="*/ 3176 h 843874"/>
              <a:gd name="connsiteX21" fmla="*/ 857453 w 861108"/>
              <a:gd name="connsiteY21" fmla="*/ 48420 h 843874"/>
              <a:gd name="connsiteX22" fmla="*/ 852690 w 861108"/>
              <a:gd name="connsiteY22" fmla="*/ 136526 h 843874"/>
              <a:gd name="connsiteX23" fmla="*/ 807447 w 861108"/>
              <a:gd name="connsiteY23" fmla="*/ 227014 h 843874"/>
              <a:gd name="connsiteX24" fmla="*/ 826497 w 861108"/>
              <a:gd name="connsiteY24" fmla="*/ 334170 h 843874"/>
              <a:gd name="connsiteX25" fmla="*/ 793160 w 861108"/>
              <a:gd name="connsiteY25" fmla="*/ 427039 h 843874"/>
              <a:gd name="connsiteX26" fmla="*/ 650284 w 861108"/>
              <a:gd name="connsiteY26" fmla="*/ 472282 h 843874"/>
              <a:gd name="connsiteX0" fmla="*/ 195466 w 861108"/>
              <a:gd name="connsiteY0" fmla="*/ 769939 h 843874"/>
              <a:gd name="connsiteX1" fmla="*/ 143078 w 861108"/>
              <a:gd name="connsiteY1" fmla="*/ 824707 h 843874"/>
              <a:gd name="connsiteX2" fmla="*/ 76403 w 861108"/>
              <a:gd name="connsiteY2" fmla="*/ 843757 h 843874"/>
              <a:gd name="connsiteX3" fmla="*/ 19253 w 861108"/>
              <a:gd name="connsiteY3" fmla="*/ 817564 h 843874"/>
              <a:gd name="connsiteX4" fmla="*/ 202 w 861108"/>
              <a:gd name="connsiteY4" fmla="*/ 748507 h 843874"/>
              <a:gd name="connsiteX5" fmla="*/ 28778 w 861108"/>
              <a:gd name="connsiteY5" fmla="*/ 693739 h 843874"/>
              <a:gd name="connsiteX6" fmla="*/ 102597 w 861108"/>
              <a:gd name="connsiteY6" fmla="*/ 643732 h 843874"/>
              <a:gd name="connsiteX7" fmla="*/ 126409 w 861108"/>
              <a:gd name="connsiteY7" fmla="*/ 569914 h 843874"/>
              <a:gd name="connsiteX8" fmla="*/ 97834 w 861108"/>
              <a:gd name="connsiteY8" fmla="*/ 477045 h 843874"/>
              <a:gd name="connsiteX9" fmla="*/ 104978 w 861108"/>
              <a:gd name="connsiteY9" fmla="*/ 405607 h 843874"/>
              <a:gd name="connsiteX10" fmla="*/ 159747 w 861108"/>
              <a:gd name="connsiteY10" fmla="*/ 365126 h 843874"/>
              <a:gd name="connsiteX11" fmla="*/ 259759 w 861108"/>
              <a:gd name="connsiteY11" fmla="*/ 334170 h 843874"/>
              <a:gd name="connsiteX12" fmla="*/ 326434 w 861108"/>
              <a:gd name="connsiteY12" fmla="*/ 286545 h 843874"/>
              <a:gd name="connsiteX13" fmla="*/ 345484 w 861108"/>
              <a:gd name="connsiteY13" fmla="*/ 162720 h 843874"/>
              <a:gd name="connsiteX14" fmla="*/ 395490 w 861108"/>
              <a:gd name="connsiteY14" fmla="*/ 96045 h 843874"/>
              <a:gd name="connsiteX15" fmla="*/ 481215 w 861108"/>
              <a:gd name="connsiteY15" fmla="*/ 84139 h 843874"/>
              <a:gd name="connsiteX16" fmla="*/ 566940 w 861108"/>
              <a:gd name="connsiteY16" fmla="*/ 100807 h 843874"/>
              <a:gd name="connsiteX17" fmla="*/ 626472 w 861108"/>
              <a:gd name="connsiteY17" fmla="*/ 93664 h 843874"/>
              <a:gd name="connsiteX18" fmla="*/ 671715 w 861108"/>
              <a:gd name="connsiteY18" fmla="*/ 62707 h 843874"/>
              <a:gd name="connsiteX19" fmla="*/ 731247 w 861108"/>
              <a:gd name="connsiteY19" fmla="*/ 10320 h 843874"/>
              <a:gd name="connsiteX20" fmla="*/ 812209 w 861108"/>
              <a:gd name="connsiteY20" fmla="*/ 3176 h 843874"/>
              <a:gd name="connsiteX21" fmla="*/ 857453 w 861108"/>
              <a:gd name="connsiteY21" fmla="*/ 48420 h 843874"/>
              <a:gd name="connsiteX22" fmla="*/ 852690 w 861108"/>
              <a:gd name="connsiteY22" fmla="*/ 136526 h 843874"/>
              <a:gd name="connsiteX23" fmla="*/ 807447 w 861108"/>
              <a:gd name="connsiteY23" fmla="*/ 227014 h 843874"/>
              <a:gd name="connsiteX24" fmla="*/ 826497 w 861108"/>
              <a:gd name="connsiteY24" fmla="*/ 334170 h 843874"/>
              <a:gd name="connsiteX25" fmla="*/ 793160 w 861108"/>
              <a:gd name="connsiteY25" fmla="*/ 427039 h 843874"/>
              <a:gd name="connsiteX26" fmla="*/ 640759 w 861108"/>
              <a:gd name="connsiteY26" fmla="*/ 472282 h 84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61108" h="843874">
                <a:moveTo>
                  <a:pt x="195466" y="769939"/>
                </a:moveTo>
                <a:cubicBezTo>
                  <a:pt x="180186" y="788195"/>
                  <a:pt x="162922" y="812404"/>
                  <a:pt x="143078" y="824707"/>
                </a:cubicBezTo>
                <a:cubicBezTo>
                  <a:pt x="123234" y="837010"/>
                  <a:pt x="97040" y="844947"/>
                  <a:pt x="76403" y="843757"/>
                </a:cubicBezTo>
                <a:cubicBezTo>
                  <a:pt x="55766" y="842567"/>
                  <a:pt x="31953" y="833439"/>
                  <a:pt x="19253" y="817564"/>
                </a:cubicBezTo>
                <a:cubicBezTo>
                  <a:pt x="6553" y="801689"/>
                  <a:pt x="-1385" y="769144"/>
                  <a:pt x="202" y="748507"/>
                </a:cubicBezTo>
                <a:cubicBezTo>
                  <a:pt x="1789" y="727870"/>
                  <a:pt x="11712" y="711202"/>
                  <a:pt x="28778" y="693739"/>
                </a:cubicBezTo>
                <a:cubicBezTo>
                  <a:pt x="45844" y="676277"/>
                  <a:pt x="86325" y="664369"/>
                  <a:pt x="102597" y="643732"/>
                </a:cubicBezTo>
                <a:cubicBezTo>
                  <a:pt x="118869" y="623095"/>
                  <a:pt x="127203" y="597695"/>
                  <a:pt x="126409" y="569914"/>
                </a:cubicBezTo>
                <a:cubicBezTo>
                  <a:pt x="125615" y="542133"/>
                  <a:pt x="101406" y="504429"/>
                  <a:pt x="97834" y="477045"/>
                </a:cubicBezTo>
                <a:cubicBezTo>
                  <a:pt x="94262" y="449660"/>
                  <a:pt x="94659" y="424260"/>
                  <a:pt x="104978" y="405607"/>
                </a:cubicBezTo>
                <a:cubicBezTo>
                  <a:pt x="115297" y="386954"/>
                  <a:pt x="133950" y="377032"/>
                  <a:pt x="159747" y="365126"/>
                </a:cubicBezTo>
                <a:cubicBezTo>
                  <a:pt x="185544" y="353220"/>
                  <a:pt x="231978" y="347267"/>
                  <a:pt x="259759" y="334170"/>
                </a:cubicBezTo>
                <a:cubicBezTo>
                  <a:pt x="287540" y="321073"/>
                  <a:pt x="312147" y="315120"/>
                  <a:pt x="326434" y="286545"/>
                </a:cubicBezTo>
                <a:cubicBezTo>
                  <a:pt x="340721" y="257970"/>
                  <a:pt x="333975" y="194470"/>
                  <a:pt x="345484" y="162720"/>
                </a:cubicBezTo>
                <a:cubicBezTo>
                  <a:pt x="356993" y="130970"/>
                  <a:pt x="372868" y="109142"/>
                  <a:pt x="395490" y="96045"/>
                </a:cubicBezTo>
                <a:cubicBezTo>
                  <a:pt x="418112" y="82948"/>
                  <a:pt x="452640" y="83345"/>
                  <a:pt x="481215" y="84139"/>
                </a:cubicBezTo>
                <a:cubicBezTo>
                  <a:pt x="509790" y="84933"/>
                  <a:pt x="542731" y="99220"/>
                  <a:pt x="566940" y="100807"/>
                </a:cubicBezTo>
                <a:cubicBezTo>
                  <a:pt x="591149" y="102394"/>
                  <a:pt x="610200" y="100014"/>
                  <a:pt x="626472" y="93664"/>
                </a:cubicBezTo>
                <a:cubicBezTo>
                  <a:pt x="642744" y="87314"/>
                  <a:pt x="654253" y="76598"/>
                  <a:pt x="671715" y="62707"/>
                </a:cubicBezTo>
                <a:cubicBezTo>
                  <a:pt x="689177" y="48816"/>
                  <a:pt x="707831" y="20242"/>
                  <a:pt x="731247" y="10320"/>
                </a:cubicBezTo>
                <a:cubicBezTo>
                  <a:pt x="754663" y="398"/>
                  <a:pt x="791175" y="-3174"/>
                  <a:pt x="812209" y="3176"/>
                </a:cubicBezTo>
                <a:cubicBezTo>
                  <a:pt x="833243" y="9526"/>
                  <a:pt x="850706" y="26195"/>
                  <a:pt x="857453" y="48420"/>
                </a:cubicBezTo>
                <a:cubicBezTo>
                  <a:pt x="864200" y="70645"/>
                  <a:pt x="861024" y="106760"/>
                  <a:pt x="852690" y="136526"/>
                </a:cubicBezTo>
                <a:cubicBezTo>
                  <a:pt x="844356" y="166292"/>
                  <a:pt x="811812" y="194073"/>
                  <a:pt x="807447" y="227014"/>
                </a:cubicBezTo>
                <a:cubicBezTo>
                  <a:pt x="803082" y="259955"/>
                  <a:pt x="828878" y="300833"/>
                  <a:pt x="826497" y="334170"/>
                </a:cubicBezTo>
                <a:cubicBezTo>
                  <a:pt x="824116" y="367507"/>
                  <a:pt x="824116" y="404020"/>
                  <a:pt x="793160" y="427039"/>
                </a:cubicBezTo>
                <a:cubicBezTo>
                  <a:pt x="762204" y="450058"/>
                  <a:pt x="699893" y="461170"/>
                  <a:pt x="640759" y="472282"/>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47">
            <a:extLst>
              <a:ext uri="{FF2B5EF4-FFF2-40B4-BE49-F238E27FC236}">
                <a16:creationId xmlns:a16="http://schemas.microsoft.com/office/drawing/2014/main" id="{7B385DCD-568E-A8B5-DD06-5EC42329FCBC}"/>
              </a:ext>
            </a:extLst>
          </p:cNvPr>
          <p:cNvSpPr/>
          <p:nvPr/>
        </p:nvSpPr>
        <p:spPr>
          <a:xfrm>
            <a:off x="9486783" y="2674143"/>
            <a:ext cx="115037" cy="378619"/>
          </a:xfrm>
          <a:custGeom>
            <a:avLst/>
            <a:gdLst>
              <a:gd name="connsiteX0" fmla="*/ 107273 w 115391"/>
              <a:gd name="connsiteY0" fmla="*/ 0 h 369094"/>
              <a:gd name="connsiteX1" fmla="*/ 114417 w 115391"/>
              <a:gd name="connsiteY1" fmla="*/ 100012 h 369094"/>
              <a:gd name="connsiteX2" fmla="*/ 88223 w 115391"/>
              <a:gd name="connsiteY2" fmla="*/ 171450 h 369094"/>
              <a:gd name="connsiteX3" fmla="*/ 21548 w 115391"/>
              <a:gd name="connsiteY3" fmla="*/ 235744 h 369094"/>
              <a:gd name="connsiteX4" fmla="*/ 117 w 115391"/>
              <a:gd name="connsiteY4" fmla="*/ 280987 h 369094"/>
              <a:gd name="connsiteX5" fmla="*/ 28692 w 115391"/>
              <a:gd name="connsiteY5" fmla="*/ 335756 h 369094"/>
              <a:gd name="connsiteX6" fmla="*/ 100130 w 115391"/>
              <a:gd name="connsiteY6" fmla="*/ 369094 h 369094"/>
              <a:gd name="connsiteX0" fmla="*/ 104892 w 115037"/>
              <a:gd name="connsiteY0" fmla="*/ 0 h 378619"/>
              <a:gd name="connsiteX1" fmla="*/ 114417 w 115037"/>
              <a:gd name="connsiteY1" fmla="*/ 109537 h 378619"/>
              <a:gd name="connsiteX2" fmla="*/ 88223 w 115037"/>
              <a:gd name="connsiteY2" fmla="*/ 180975 h 378619"/>
              <a:gd name="connsiteX3" fmla="*/ 21548 w 115037"/>
              <a:gd name="connsiteY3" fmla="*/ 245269 h 378619"/>
              <a:gd name="connsiteX4" fmla="*/ 117 w 115037"/>
              <a:gd name="connsiteY4" fmla="*/ 290512 h 378619"/>
              <a:gd name="connsiteX5" fmla="*/ 28692 w 115037"/>
              <a:gd name="connsiteY5" fmla="*/ 345281 h 378619"/>
              <a:gd name="connsiteX6" fmla="*/ 100130 w 115037"/>
              <a:gd name="connsiteY6" fmla="*/ 378619 h 378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037" h="378619">
                <a:moveTo>
                  <a:pt x="104892" y="0"/>
                </a:moveTo>
                <a:cubicBezTo>
                  <a:pt x="110051" y="35718"/>
                  <a:pt x="117195" y="79375"/>
                  <a:pt x="114417" y="109537"/>
                </a:cubicBezTo>
                <a:cubicBezTo>
                  <a:pt x="111639" y="139699"/>
                  <a:pt x="103701" y="158353"/>
                  <a:pt x="88223" y="180975"/>
                </a:cubicBezTo>
                <a:cubicBezTo>
                  <a:pt x="72745" y="203597"/>
                  <a:pt x="36232" y="227013"/>
                  <a:pt x="21548" y="245269"/>
                </a:cubicBezTo>
                <a:cubicBezTo>
                  <a:pt x="6864" y="263525"/>
                  <a:pt x="-1074" y="273843"/>
                  <a:pt x="117" y="290512"/>
                </a:cubicBezTo>
                <a:cubicBezTo>
                  <a:pt x="1308" y="307181"/>
                  <a:pt x="12023" y="330597"/>
                  <a:pt x="28692" y="345281"/>
                </a:cubicBezTo>
                <a:cubicBezTo>
                  <a:pt x="45361" y="359966"/>
                  <a:pt x="72745" y="369292"/>
                  <a:pt x="100130" y="378619"/>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7" name="直接连接符 56">
            <a:extLst>
              <a:ext uri="{FF2B5EF4-FFF2-40B4-BE49-F238E27FC236}">
                <a16:creationId xmlns:a16="http://schemas.microsoft.com/office/drawing/2014/main" id="{F84B4574-1540-E103-D9C1-2A6EA78474D8}"/>
              </a:ext>
            </a:extLst>
          </p:cNvPr>
          <p:cNvCxnSpPr/>
          <p:nvPr/>
        </p:nvCxnSpPr>
        <p:spPr>
          <a:xfrm>
            <a:off x="8528459" y="1766022"/>
            <a:ext cx="237188" cy="936074"/>
          </a:xfrm>
          <a:prstGeom prst="line">
            <a:avLst/>
          </a:prstGeom>
        </p:spPr>
        <p:style>
          <a:lnRef idx="1">
            <a:schemeClr val="accent1"/>
          </a:lnRef>
          <a:fillRef idx="0">
            <a:schemeClr val="accent1"/>
          </a:fillRef>
          <a:effectRef idx="0">
            <a:schemeClr val="accent1"/>
          </a:effectRef>
          <a:fontRef idx="minor">
            <a:schemeClr val="tx1"/>
          </a:fontRef>
        </p:style>
      </p:cxnSp>
      <p:sp>
        <p:nvSpPr>
          <p:cNvPr id="58" name="矩形 57">
            <a:extLst>
              <a:ext uri="{FF2B5EF4-FFF2-40B4-BE49-F238E27FC236}">
                <a16:creationId xmlns:a16="http://schemas.microsoft.com/office/drawing/2014/main" id="{290B84A8-F000-130D-F5B0-EDF2771E604E}"/>
              </a:ext>
            </a:extLst>
          </p:cNvPr>
          <p:cNvSpPr/>
          <p:nvPr/>
        </p:nvSpPr>
        <p:spPr>
          <a:xfrm>
            <a:off x="10020996" y="1300176"/>
            <a:ext cx="515132" cy="318924"/>
          </a:xfrm>
          <a:prstGeom prst="rect">
            <a:avLst/>
          </a:prstGeom>
        </p:spPr>
        <p:txBody>
          <a:bodyPr wrap="none" lIns="36000" tIns="36000" rIns="36000" bIns="36000">
            <a:spAutoFit/>
          </a:bodyPr>
          <a:lstStyle/>
          <a:p>
            <a:r>
              <a:rPr kumimoji="1" lang="en-US" altLang="zh-CN" sz="1600" dirty="0">
                <a:effectLst>
                  <a:outerShdw blurRad="38100" dist="38100" dir="2700000" algn="tl">
                    <a:srgbClr val="C0C0C0"/>
                  </a:outerShdw>
                </a:effectLst>
                <a:latin typeface="Times New Roman" pitchFamily="18" charset="0"/>
              </a:rPr>
              <a:t>DNA</a:t>
            </a:r>
            <a:endParaRPr lang="zh-CN" altLang="en-US" sz="1600" dirty="0"/>
          </a:p>
        </p:txBody>
      </p:sp>
      <p:cxnSp>
        <p:nvCxnSpPr>
          <p:cNvPr id="59" name="直接连接符 58">
            <a:extLst>
              <a:ext uri="{FF2B5EF4-FFF2-40B4-BE49-F238E27FC236}">
                <a16:creationId xmlns:a16="http://schemas.microsoft.com/office/drawing/2014/main" id="{F96A8385-F83A-D2E1-AAA1-179DBCAAF170}"/>
              </a:ext>
            </a:extLst>
          </p:cNvPr>
          <p:cNvCxnSpPr>
            <a:stCxn id="52" idx="18"/>
          </p:cNvCxnSpPr>
          <p:nvPr/>
        </p:nvCxnSpPr>
        <p:spPr>
          <a:xfrm flipV="1">
            <a:off x="9684544" y="1485900"/>
            <a:ext cx="407194" cy="328612"/>
          </a:xfrm>
          <a:prstGeom prst="line">
            <a:avLst/>
          </a:prstGeom>
        </p:spPr>
        <p:style>
          <a:lnRef idx="1">
            <a:schemeClr val="accent1"/>
          </a:lnRef>
          <a:fillRef idx="0">
            <a:schemeClr val="accent1"/>
          </a:fillRef>
          <a:effectRef idx="0">
            <a:schemeClr val="accent1"/>
          </a:effectRef>
          <a:fontRef idx="minor">
            <a:schemeClr val="tx1"/>
          </a:fontRef>
        </p:style>
      </p:cxnSp>
      <p:sp>
        <p:nvSpPr>
          <p:cNvPr id="60" name="矩形 59">
            <a:extLst>
              <a:ext uri="{FF2B5EF4-FFF2-40B4-BE49-F238E27FC236}">
                <a16:creationId xmlns:a16="http://schemas.microsoft.com/office/drawing/2014/main" id="{FF15D147-9561-5AB6-85C1-79950C23CA65}"/>
              </a:ext>
            </a:extLst>
          </p:cNvPr>
          <p:cNvSpPr/>
          <p:nvPr/>
        </p:nvSpPr>
        <p:spPr>
          <a:xfrm>
            <a:off x="8057977" y="1442812"/>
            <a:ext cx="938325" cy="318924"/>
          </a:xfrm>
          <a:prstGeom prst="rect">
            <a:avLst/>
          </a:prstGeom>
        </p:spPr>
        <p:txBody>
          <a:bodyPr wrap="none" lIns="36000" tIns="36000" rIns="36000" bIns="36000">
            <a:spAutoFit/>
          </a:bodyPr>
          <a:lstStyle/>
          <a:p>
            <a:r>
              <a:rPr kumimoji="1" lang="en-US" altLang="zh-CN" sz="1600" dirty="0">
                <a:effectLst>
                  <a:outerShdw blurRad="38100" dist="38100" dir="2700000" algn="tl">
                    <a:srgbClr val="C0C0C0"/>
                  </a:outerShdw>
                </a:effectLst>
                <a:latin typeface="Times New Roman" pitchFamily="18" charset="0"/>
              </a:rPr>
              <a:t>H1</a:t>
            </a:r>
            <a:r>
              <a:rPr kumimoji="1" lang="zh-CN" altLang="en-US" sz="1600" dirty="0">
                <a:effectLst>
                  <a:outerShdw blurRad="38100" dist="38100" dir="2700000" algn="tl">
                    <a:srgbClr val="C0C0C0"/>
                  </a:outerShdw>
                </a:effectLst>
                <a:latin typeface="Times New Roman" pitchFamily="18" charset="0"/>
              </a:rPr>
              <a:t>组蛋白</a:t>
            </a:r>
            <a:endParaRPr lang="zh-CN" altLang="en-US" sz="1600" dirty="0"/>
          </a:p>
        </p:txBody>
      </p:sp>
      <p:sp>
        <p:nvSpPr>
          <p:cNvPr id="61" name="矩形 60">
            <a:extLst>
              <a:ext uri="{FF2B5EF4-FFF2-40B4-BE49-F238E27FC236}">
                <a16:creationId xmlns:a16="http://schemas.microsoft.com/office/drawing/2014/main" id="{DF21E0A4-86E7-0993-3071-CF5273D090F7}"/>
              </a:ext>
            </a:extLst>
          </p:cNvPr>
          <p:cNvSpPr/>
          <p:nvPr/>
        </p:nvSpPr>
        <p:spPr>
          <a:xfrm>
            <a:off x="6523961" y="2315180"/>
            <a:ext cx="688256" cy="565146"/>
          </a:xfrm>
          <a:prstGeom prst="rect">
            <a:avLst/>
          </a:prstGeom>
        </p:spPr>
        <p:txBody>
          <a:bodyPr wrap="none" lIns="36000" tIns="36000" rIns="36000" bIns="36000">
            <a:spAutoFit/>
          </a:bodyPr>
          <a:lstStyle/>
          <a:p>
            <a:r>
              <a:rPr kumimoji="1" lang="zh-CN" altLang="en-US" sz="1600" dirty="0">
                <a:effectLst>
                  <a:outerShdw blurRad="38100" dist="38100" dir="2700000" algn="tl">
                    <a:srgbClr val="C0C0C0"/>
                  </a:outerShdw>
                </a:effectLst>
                <a:latin typeface="Times New Roman" pitchFamily="18" charset="0"/>
              </a:rPr>
              <a:t>组蛋白</a:t>
            </a:r>
            <a:endParaRPr kumimoji="1" lang="en-US" altLang="zh-CN" sz="1600" dirty="0">
              <a:effectLst>
                <a:outerShdw blurRad="38100" dist="38100" dir="2700000" algn="tl">
                  <a:srgbClr val="C0C0C0"/>
                </a:outerShdw>
              </a:effectLst>
              <a:latin typeface="Times New Roman" pitchFamily="18" charset="0"/>
            </a:endParaRPr>
          </a:p>
          <a:p>
            <a:r>
              <a:rPr kumimoji="1" lang="zh-CN" altLang="en-US" sz="1600" dirty="0">
                <a:effectLst>
                  <a:outerShdw blurRad="38100" dist="38100" dir="2700000" algn="tl">
                    <a:srgbClr val="C0C0C0"/>
                  </a:outerShdw>
                </a:effectLst>
                <a:latin typeface="Times New Roman" pitchFamily="18" charset="0"/>
              </a:rPr>
              <a:t>八聚体</a:t>
            </a:r>
            <a:endParaRPr lang="zh-CN" altLang="en-US" sz="1600" dirty="0"/>
          </a:p>
        </p:txBody>
      </p:sp>
      <p:cxnSp>
        <p:nvCxnSpPr>
          <p:cNvPr id="62" name="直接连接符 61">
            <a:extLst>
              <a:ext uri="{FF2B5EF4-FFF2-40B4-BE49-F238E27FC236}">
                <a16:creationId xmlns:a16="http://schemas.microsoft.com/office/drawing/2014/main" id="{1ACD8BA8-E951-5149-29A9-B09D59CF286B}"/>
              </a:ext>
            </a:extLst>
          </p:cNvPr>
          <p:cNvCxnSpPr/>
          <p:nvPr/>
        </p:nvCxnSpPr>
        <p:spPr>
          <a:xfrm>
            <a:off x="7208270" y="2768827"/>
            <a:ext cx="200666" cy="429191"/>
          </a:xfrm>
          <a:prstGeom prst="line">
            <a:avLst/>
          </a:prstGeom>
        </p:spPr>
        <p:style>
          <a:lnRef idx="1">
            <a:schemeClr val="accent1"/>
          </a:lnRef>
          <a:fillRef idx="0">
            <a:schemeClr val="accent1"/>
          </a:fillRef>
          <a:effectRef idx="0">
            <a:schemeClr val="accent1"/>
          </a:effectRef>
          <a:fontRef idx="minor">
            <a:schemeClr val="tx1"/>
          </a:fontRef>
        </p:style>
      </p:cxnSp>
      <p:sp>
        <p:nvSpPr>
          <p:cNvPr id="63" name="椭圆 62">
            <a:extLst>
              <a:ext uri="{FF2B5EF4-FFF2-40B4-BE49-F238E27FC236}">
                <a16:creationId xmlns:a16="http://schemas.microsoft.com/office/drawing/2014/main" id="{0DD1C7C7-3BD3-6D31-CBAD-4689D887521A}"/>
              </a:ext>
            </a:extLst>
          </p:cNvPr>
          <p:cNvSpPr/>
          <p:nvPr/>
        </p:nvSpPr>
        <p:spPr>
          <a:xfrm rot="7500000">
            <a:off x="9241482" y="2320377"/>
            <a:ext cx="846000" cy="216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a:extLst>
              <a:ext uri="{FF2B5EF4-FFF2-40B4-BE49-F238E27FC236}">
                <a16:creationId xmlns:a16="http://schemas.microsoft.com/office/drawing/2014/main" id="{1FB4874B-1214-F630-0140-D72A552E0C06}"/>
              </a:ext>
            </a:extLst>
          </p:cNvPr>
          <p:cNvSpPr/>
          <p:nvPr/>
        </p:nvSpPr>
        <p:spPr>
          <a:xfrm>
            <a:off x="9533360" y="3555522"/>
            <a:ext cx="897731" cy="252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a:extLst>
              <a:ext uri="{FF2B5EF4-FFF2-40B4-BE49-F238E27FC236}">
                <a16:creationId xmlns:a16="http://schemas.microsoft.com/office/drawing/2014/main" id="{113F1B05-473E-D17A-92A4-CD6687EF00D1}"/>
              </a:ext>
            </a:extLst>
          </p:cNvPr>
          <p:cNvSpPr/>
          <p:nvPr/>
        </p:nvSpPr>
        <p:spPr>
          <a:xfrm rot="3540000">
            <a:off x="8626574" y="4448838"/>
            <a:ext cx="846000" cy="216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D835938B-7099-6FF8-7317-976CAD56E6BF}"/>
              </a:ext>
            </a:extLst>
          </p:cNvPr>
          <p:cNvSpPr/>
          <p:nvPr/>
        </p:nvSpPr>
        <p:spPr>
          <a:xfrm>
            <a:off x="6853235" y="3102769"/>
            <a:ext cx="897731" cy="1524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81">
            <a:extLst>
              <a:ext uri="{FF2B5EF4-FFF2-40B4-BE49-F238E27FC236}">
                <a16:creationId xmlns:a16="http://schemas.microsoft.com/office/drawing/2014/main" id="{7B161481-7463-0A5C-8FFD-A6EFC6194B95}"/>
              </a:ext>
            </a:extLst>
          </p:cNvPr>
          <p:cNvSpPr/>
          <p:nvPr/>
        </p:nvSpPr>
        <p:spPr>
          <a:xfrm rot="6720000">
            <a:off x="5259663" y="2055236"/>
            <a:ext cx="325791" cy="363517"/>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85">
            <a:extLst>
              <a:ext uri="{FF2B5EF4-FFF2-40B4-BE49-F238E27FC236}">
                <a16:creationId xmlns:a16="http://schemas.microsoft.com/office/drawing/2014/main" id="{A91EA497-596D-D75B-406E-0630A37E032E}"/>
              </a:ext>
            </a:extLst>
          </p:cNvPr>
          <p:cNvSpPr/>
          <p:nvPr/>
        </p:nvSpPr>
        <p:spPr>
          <a:xfrm rot="6720000">
            <a:off x="4603729" y="2647705"/>
            <a:ext cx="325791" cy="363517"/>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87">
            <a:extLst>
              <a:ext uri="{FF2B5EF4-FFF2-40B4-BE49-F238E27FC236}">
                <a16:creationId xmlns:a16="http://schemas.microsoft.com/office/drawing/2014/main" id="{43943BCB-AD5D-B9ED-B2E8-83C6011F90CE}"/>
              </a:ext>
            </a:extLst>
          </p:cNvPr>
          <p:cNvSpPr/>
          <p:nvPr/>
        </p:nvSpPr>
        <p:spPr>
          <a:xfrm rot="6720000">
            <a:off x="4334638" y="1976993"/>
            <a:ext cx="325791" cy="363517"/>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89">
            <a:extLst>
              <a:ext uri="{FF2B5EF4-FFF2-40B4-BE49-F238E27FC236}">
                <a16:creationId xmlns:a16="http://schemas.microsoft.com/office/drawing/2014/main" id="{75139C86-845B-3F2C-6BB9-165FD92D94BC}"/>
              </a:ext>
            </a:extLst>
          </p:cNvPr>
          <p:cNvSpPr/>
          <p:nvPr/>
        </p:nvSpPr>
        <p:spPr>
          <a:xfrm rot="6720000">
            <a:off x="3862039" y="2568654"/>
            <a:ext cx="325791" cy="363517"/>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91">
            <a:extLst>
              <a:ext uri="{FF2B5EF4-FFF2-40B4-BE49-F238E27FC236}">
                <a16:creationId xmlns:a16="http://schemas.microsoft.com/office/drawing/2014/main" id="{68FF927C-BE55-4E64-F9BD-85FAB2B2F566}"/>
              </a:ext>
            </a:extLst>
          </p:cNvPr>
          <p:cNvSpPr/>
          <p:nvPr/>
        </p:nvSpPr>
        <p:spPr>
          <a:xfrm rot="9480000">
            <a:off x="3690407" y="2131293"/>
            <a:ext cx="325791" cy="363517"/>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9">
            <a:extLst>
              <a:ext uri="{FF2B5EF4-FFF2-40B4-BE49-F238E27FC236}">
                <a16:creationId xmlns:a16="http://schemas.microsoft.com/office/drawing/2014/main" id="{9751E890-DEA5-92CE-4214-92F542BED816}"/>
              </a:ext>
            </a:extLst>
          </p:cNvPr>
          <p:cNvSpPr/>
          <p:nvPr/>
        </p:nvSpPr>
        <p:spPr>
          <a:xfrm rot="11820000">
            <a:off x="3632660" y="1708388"/>
            <a:ext cx="325791" cy="3420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82">
            <a:extLst>
              <a:ext uri="{FF2B5EF4-FFF2-40B4-BE49-F238E27FC236}">
                <a16:creationId xmlns:a16="http://schemas.microsoft.com/office/drawing/2014/main" id="{49E43635-FC8E-B4EE-1069-2FE096A782D9}"/>
              </a:ext>
            </a:extLst>
          </p:cNvPr>
          <p:cNvSpPr/>
          <p:nvPr/>
        </p:nvSpPr>
        <p:spPr>
          <a:xfrm rot="13839519">
            <a:off x="3097112" y="1793587"/>
            <a:ext cx="325791" cy="363517"/>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92">
            <a:extLst>
              <a:ext uri="{FF2B5EF4-FFF2-40B4-BE49-F238E27FC236}">
                <a16:creationId xmlns:a16="http://schemas.microsoft.com/office/drawing/2014/main" id="{11D7EFA7-77A4-2071-4FE5-B5C5D8D2B303}"/>
              </a:ext>
            </a:extLst>
          </p:cNvPr>
          <p:cNvSpPr/>
          <p:nvPr/>
        </p:nvSpPr>
        <p:spPr>
          <a:xfrm rot="20160000">
            <a:off x="3357407" y="1363041"/>
            <a:ext cx="325791" cy="2520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94">
            <a:extLst>
              <a:ext uri="{FF2B5EF4-FFF2-40B4-BE49-F238E27FC236}">
                <a16:creationId xmlns:a16="http://schemas.microsoft.com/office/drawing/2014/main" id="{2A8140D3-A088-221E-63FE-BCF64F2F6C73}"/>
              </a:ext>
            </a:extLst>
          </p:cNvPr>
          <p:cNvSpPr/>
          <p:nvPr/>
        </p:nvSpPr>
        <p:spPr>
          <a:xfrm rot="15154671">
            <a:off x="3234897" y="1165425"/>
            <a:ext cx="252000" cy="2880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96">
            <a:extLst>
              <a:ext uri="{FF2B5EF4-FFF2-40B4-BE49-F238E27FC236}">
                <a16:creationId xmlns:a16="http://schemas.microsoft.com/office/drawing/2014/main" id="{782965F8-D871-C524-C2F2-98FFE17D632D}"/>
              </a:ext>
            </a:extLst>
          </p:cNvPr>
          <p:cNvSpPr/>
          <p:nvPr/>
        </p:nvSpPr>
        <p:spPr>
          <a:xfrm rot="10800000">
            <a:off x="2893076" y="1378489"/>
            <a:ext cx="306000" cy="2952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98">
            <a:extLst>
              <a:ext uri="{FF2B5EF4-FFF2-40B4-BE49-F238E27FC236}">
                <a16:creationId xmlns:a16="http://schemas.microsoft.com/office/drawing/2014/main" id="{CE06C739-9DB2-E040-5E44-1AC9B1325B62}"/>
              </a:ext>
            </a:extLst>
          </p:cNvPr>
          <p:cNvSpPr/>
          <p:nvPr/>
        </p:nvSpPr>
        <p:spPr>
          <a:xfrm rot="15966188">
            <a:off x="2938752" y="1059500"/>
            <a:ext cx="288000" cy="2952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100">
            <a:extLst>
              <a:ext uri="{FF2B5EF4-FFF2-40B4-BE49-F238E27FC236}">
                <a16:creationId xmlns:a16="http://schemas.microsoft.com/office/drawing/2014/main" id="{152E148F-AEA2-C10A-A1C3-4A7126C75A0E}"/>
              </a:ext>
            </a:extLst>
          </p:cNvPr>
          <p:cNvSpPr/>
          <p:nvPr/>
        </p:nvSpPr>
        <p:spPr>
          <a:xfrm rot="18420000">
            <a:off x="2691108" y="974278"/>
            <a:ext cx="324000" cy="2952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102">
            <a:extLst>
              <a:ext uri="{FF2B5EF4-FFF2-40B4-BE49-F238E27FC236}">
                <a16:creationId xmlns:a16="http://schemas.microsoft.com/office/drawing/2014/main" id="{AE824E5B-E09B-CE87-A800-7AFBC7B1B8E8}"/>
              </a:ext>
            </a:extLst>
          </p:cNvPr>
          <p:cNvSpPr/>
          <p:nvPr/>
        </p:nvSpPr>
        <p:spPr>
          <a:xfrm rot="18660000">
            <a:off x="2398354" y="920536"/>
            <a:ext cx="324000" cy="3060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104">
            <a:extLst>
              <a:ext uri="{FF2B5EF4-FFF2-40B4-BE49-F238E27FC236}">
                <a16:creationId xmlns:a16="http://schemas.microsoft.com/office/drawing/2014/main" id="{2E0741F6-2B98-6551-499C-0403E63E76BF}"/>
              </a:ext>
            </a:extLst>
          </p:cNvPr>
          <p:cNvSpPr/>
          <p:nvPr/>
        </p:nvSpPr>
        <p:spPr>
          <a:xfrm rot="18660000">
            <a:off x="1962979" y="832730"/>
            <a:ext cx="324000" cy="3420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106">
            <a:extLst>
              <a:ext uri="{FF2B5EF4-FFF2-40B4-BE49-F238E27FC236}">
                <a16:creationId xmlns:a16="http://schemas.microsoft.com/office/drawing/2014/main" id="{0D838BCA-99B0-4C21-28B4-7A08D3C922CF}"/>
              </a:ext>
            </a:extLst>
          </p:cNvPr>
          <p:cNvSpPr/>
          <p:nvPr/>
        </p:nvSpPr>
        <p:spPr>
          <a:xfrm rot="18840000">
            <a:off x="2612989" y="1644619"/>
            <a:ext cx="378000" cy="2880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108">
            <a:extLst>
              <a:ext uri="{FF2B5EF4-FFF2-40B4-BE49-F238E27FC236}">
                <a16:creationId xmlns:a16="http://schemas.microsoft.com/office/drawing/2014/main" id="{7CAD48A9-652B-950E-D2EF-E339B659E7F4}"/>
              </a:ext>
            </a:extLst>
          </p:cNvPr>
          <p:cNvSpPr/>
          <p:nvPr/>
        </p:nvSpPr>
        <p:spPr>
          <a:xfrm rot="18840000">
            <a:off x="2197510" y="1571290"/>
            <a:ext cx="360000" cy="2880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110">
            <a:extLst>
              <a:ext uri="{FF2B5EF4-FFF2-40B4-BE49-F238E27FC236}">
                <a16:creationId xmlns:a16="http://schemas.microsoft.com/office/drawing/2014/main" id="{7C5644A2-C649-D6F7-7F53-B30C1880873A}"/>
              </a:ext>
            </a:extLst>
          </p:cNvPr>
          <p:cNvSpPr/>
          <p:nvPr/>
        </p:nvSpPr>
        <p:spPr>
          <a:xfrm rot="10800000">
            <a:off x="2478375" y="1405032"/>
            <a:ext cx="324000" cy="2952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115">
            <a:extLst>
              <a:ext uri="{FF2B5EF4-FFF2-40B4-BE49-F238E27FC236}">
                <a16:creationId xmlns:a16="http://schemas.microsoft.com/office/drawing/2014/main" id="{08C78CD3-67DE-F833-403F-8F3F8D7546FB}"/>
              </a:ext>
            </a:extLst>
          </p:cNvPr>
          <p:cNvSpPr/>
          <p:nvPr/>
        </p:nvSpPr>
        <p:spPr>
          <a:xfrm rot="10800000">
            <a:off x="2069128" y="1358178"/>
            <a:ext cx="324000" cy="2952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117">
            <a:extLst>
              <a:ext uri="{FF2B5EF4-FFF2-40B4-BE49-F238E27FC236}">
                <a16:creationId xmlns:a16="http://schemas.microsoft.com/office/drawing/2014/main" id="{74C2665E-85E7-C74C-A61C-A3E26CAF72BD}"/>
              </a:ext>
            </a:extLst>
          </p:cNvPr>
          <p:cNvSpPr/>
          <p:nvPr/>
        </p:nvSpPr>
        <p:spPr>
          <a:xfrm rot="8136348">
            <a:off x="1910990" y="1702315"/>
            <a:ext cx="360000" cy="252000"/>
          </a:xfrm>
          <a:custGeom>
            <a:avLst/>
            <a:gdLst>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4154 w 328891"/>
              <a:gd name="connsiteY5" fmla="*/ 86463 h 363517"/>
              <a:gd name="connsiteX6" fmla="*/ 328891 w 328891"/>
              <a:gd name="connsiteY6" fmla="*/ 357862 h 363517"/>
              <a:gd name="connsiteX7" fmla="*/ 4940 w 328891"/>
              <a:gd name="connsiteY7" fmla="*/ 363517 h 363517"/>
              <a:gd name="connsiteX0" fmla="*/ 4940 w 328891"/>
              <a:gd name="connsiteY0" fmla="*/ 363517 h 363517"/>
              <a:gd name="connsiteX1" fmla="*/ 0 w 328891"/>
              <a:gd name="connsiteY1" fmla="*/ 80469 h 363517"/>
              <a:gd name="connsiteX2" fmla="*/ 32272 w 328891"/>
              <a:gd name="connsiteY2" fmla="*/ 42176 h 363517"/>
              <a:gd name="connsiteX3" fmla="*/ 159550 w 328891"/>
              <a:gd name="connsiteY3" fmla="*/ 0 h 363517"/>
              <a:gd name="connsiteX4" fmla="*/ 286830 w 328891"/>
              <a:gd name="connsiteY4" fmla="*/ 42176 h 363517"/>
              <a:gd name="connsiteX5" fmla="*/ 320631 w 328891"/>
              <a:gd name="connsiteY5" fmla="*/ 90455 h 363517"/>
              <a:gd name="connsiteX6" fmla="*/ 328891 w 328891"/>
              <a:gd name="connsiteY6" fmla="*/ 357862 h 363517"/>
              <a:gd name="connsiteX7" fmla="*/ 4940 w 328891"/>
              <a:gd name="connsiteY7" fmla="*/ 363517 h 363517"/>
              <a:gd name="connsiteX0" fmla="*/ 1840 w 325791"/>
              <a:gd name="connsiteY0" fmla="*/ 363517 h 363517"/>
              <a:gd name="connsiteX1" fmla="*/ 0 w 325791"/>
              <a:gd name="connsiteY1" fmla="*/ 81785 h 363517"/>
              <a:gd name="connsiteX2" fmla="*/ 29172 w 325791"/>
              <a:gd name="connsiteY2" fmla="*/ 42176 h 363517"/>
              <a:gd name="connsiteX3" fmla="*/ 156450 w 325791"/>
              <a:gd name="connsiteY3" fmla="*/ 0 h 363517"/>
              <a:gd name="connsiteX4" fmla="*/ 283730 w 325791"/>
              <a:gd name="connsiteY4" fmla="*/ 42176 h 363517"/>
              <a:gd name="connsiteX5" fmla="*/ 317531 w 325791"/>
              <a:gd name="connsiteY5" fmla="*/ 90455 h 363517"/>
              <a:gd name="connsiteX6" fmla="*/ 325791 w 325791"/>
              <a:gd name="connsiteY6" fmla="*/ 357862 h 363517"/>
              <a:gd name="connsiteX7" fmla="*/ 1840 w 325791"/>
              <a:gd name="connsiteY7" fmla="*/ 363517 h 3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791" h="363517">
                <a:moveTo>
                  <a:pt x="1840" y="363517"/>
                </a:moveTo>
                <a:cubicBezTo>
                  <a:pt x="193" y="269168"/>
                  <a:pt x="1647" y="176134"/>
                  <a:pt x="0" y="81785"/>
                </a:cubicBezTo>
                <a:lnTo>
                  <a:pt x="29172" y="42176"/>
                </a:lnTo>
                <a:cubicBezTo>
                  <a:pt x="61745" y="16117"/>
                  <a:pt x="106745" y="0"/>
                  <a:pt x="156450" y="0"/>
                </a:cubicBezTo>
                <a:cubicBezTo>
                  <a:pt x="206156" y="0"/>
                  <a:pt x="251156" y="16117"/>
                  <a:pt x="283730" y="42176"/>
                </a:cubicBezTo>
                <a:lnTo>
                  <a:pt x="317531" y="90455"/>
                </a:lnTo>
                <a:lnTo>
                  <a:pt x="325791" y="357862"/>
                </a:lnTo>
                <a:lnTo>
                  <a:pt x="1840" y="363517"/>
                </a:lnTo>
                <a:close/>
              </a:path>
            </a:pathLst>
          </a:custGeom>
          <a:gradFill flip="none" rotWithShape="1">
            <a:gsLst>
              <a:gs pos="8000">
                <a:srgbClr val="448EAF"/>
              </a:gs>
              <a:gs pos="50000">
                <a:srgbClr val="ECF3F8"/>
              </a:gs>
              <a:gs pos="91000">
                <a:srgbClr val="448EA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25">
            <a:extLst>
              <a:ext uri="{FF2B5EF4-FFF2-40B4-BE49-F238E27FC236}">
                <a16:creationId xmlns:a16="http://schemas.microsoft.com/office/drawing/2014/main" id="{C8F96ABB-A9B5-BA83-B39B-DCA82423D392}"/>
              </a:ext>
            </a:extLst>
          </p:cNvPr>
          <p:cNvSpPr/>
          <p:nvPr/>
        </p:nvSpPr>
        <p:spPr>
          <a:xfrm>
            <a:off x="5112162" y="1993189"/>
            <a:ext cx="643320" cy="657141"/>
          </a:xfrm>
          <a:custGeom>
            <a:avLst/>
            <a:gdLst>
              <a:gd name="connsiteX0" fmla="*/ 657518 w 657518"/>
              <a:gd name="connsiteY0" fmla="*/ 659892 h 659892"/>
              <a:gd name="connsiteX1" fmla="*/ 490831 w 657518"/>
              <a:gd name="connsiteY1" fmla="*/ 617030 h 659892"/>
              <a:gd name="connsiteX2" fmla="*/ 336050 w 657518"/>
              <a:gd name="connsiteY2" fmla="*/ 562261 h 659892"/>
              <a:gd name="connsiteX3" fmla="*/ 164600 w 657518"/>
              <a:gd name="connsiteY3" fmla="*/ 462249 h 659892"/>
              <a:gd name="connsiteX4" fmla="*/ 47918 w 657518"/>
              <a:gd name="connsiteY4" fmla="*/ 364617 h 659892"/>
              <a:gd name="connsiteX5" fmla="*/ 293 w 657518"/>
              <a:gd name="connsiteY5" fmla="*/ 231267 h 659892"/>
              <a:gd name="connsiteX6" fmla="*/ 31250 w 657518"/>
              <a:gd name="connsiteY6" fmla="*/ 105061 h 659892"/>
              <a:gd name="connsiteX7" fmla="*/ 97925 w 657518"/>
              <a:gd name="connsiteY7" fmla="*/ 26480 h 659892"/>
              <a:gd name="connsiteX8" fmla="*/ 257468 w 657518"/>
              <a:gd name="connsiteY8" fmla="*/ 2667 h 659892"/>
              <a:gd name="connsiteX9" fmla="*/ 362243 w 657518"/>
              <a:gd name="connsiteY9" fmla="*/ 81249 h 659892"/>
              <a:gd name="connsiteX10" fmla="*/ 378912 w 657518"/>
              <a:gd name="connsiteY10" fmla="*/ 226505 h 659892"/>
              <a:gd name="connsiteX11" fmla="*/ 281281 w 657518"/>
              <a:gd name="connsiteY11" fmla="*/ 362236 h 659892"/>
              <a:gd name="connsiteX12" fmla="*/ 183650 w 657518"/>
              <a:gd name="connsiteY12" fmla="*/ 400336 h 659892"/>
              <a:gd name="connsiteX13" fmla="*/ 147931 w 657518"/>
              <a:gd name="connsiteY13" fmla="*/ 355092 h 659892"/>
              <a:gd name="connsiteX0" fmla="*/ 657518 w 657518"/>
              <a:gd name="connsiteY0" fmla="*/ 659892 h 659892"/>
              <a:gd name="connsiteX1" fmla="*/ 490831 w 657518"/>
              <a:gd name="connsiteY1" fmla="*/ 617030 h 659892"/>
              <a:gd name="connsiteX2" fmla="*/ 336050 w 657518"/>
              <a:gd name="connsiteY2" fmla="*/ 557499 h 659892"/>
              <a:gd name="connsiteX3" fmla="*/ 164600 w 657518"/>
              <a:gd name="connsiteY3" fmla="*/ 462249 h 659892"/>
              <a:gd name="connsiteX4" fmla="*/ 47918 w 657518"/>
              <a:gd name="connsiteY4" fmla="*/ 364617 h 659892"/>
              <a:gd name="connsiteX5" fmla="*/ 293 w 657518"/>
              <a:gd name="connsiteY5" fmla="*/ 231267 h 659892"/>
              <a:gd name="connsiteX6" fmla="*/ 31250 w 657518"/>
              <a:gd name="connsiteY6" fmla="*/ 105061 h 659892"/>
              <a:gd name="connsiteX7" fmla="*/ 97925 w 657518"/>
              <a:gd name="connsiteY7" fmla="*/ 26480 h 659892"/>
              <a:gd name="connsiteX8" fmla="*/ 257468 w 657518"/>
              <a:gd name="connsiteY8" fmla="*/ 2667 h 659892"/>
              <a:gd name="connsiteX9" fmla="*/ 362243 w 657518"/>
              <a:gd name="connsiteY9" fmla="*/ 81249 h 659892"/>
              <a:gd name="connsiteX10" fmla="*/ 378912 w 657518"/>
              <a:gd name="connsiteY10" fmla="*/ 226505 h 659892"/>
              <a:gd name="connsiteX11" fmla="*/ 281281 w 657518"/>
              <a:gd name="connsiteY11" fmla="*/ 362236 h 659892"/>
              <a:gd name="connsiteX12" fmla="*/ 183650 w 657518"/>
              <a:gd name="connsiteY12" fmla="*/ 400336 h 659892"/>
              <a:gd name="connsiteX13" fmla="*/ 147931 w 657518"/>
              <a:gd name="connsiteY13" fmla="*/ 355092 h 659892"/>
              <a:gd name="connsiteX0" fmla="*/ 657956 w 657956"/>
              <a:gd name="connsiteY0" fmla="*/ 659892 h 659892"/>
              <a:gd name="connsiteX1" fmla="*/ 491269 w 657956"/>
              <a:gd name="connsiteY1" fmla="*/ 617030 h 659892"/>
              <a:gd name="connsiteX2" fmla="*/ 336488 w 657956"/>
              <a:gd name="connsiteY2" fmla="*/ 557499 h 659892"/>
              <a:gd name="connsiteX3" fmla="*/ 165038 w 657956"/>
              <a:gd name="connsiteY3" fmla="*/ 462249 h 659892"/>
              <a:gd name="connsiteX4" fmla="*/ 60262 w 657956"/>
              <a:gd name="connsiteY4" fmla="*/ 371760 h 659892"/>
              <a:gd name="connsiteX5" fmla="*/ 731 w 657956"/>
              <a:gd name="connsiteY5" fmla="*/ 231267 h 659892"/>
              <a:gd name="connsiteX6" fmla="*/ 31688 w 657956"/>
              <a:gd name="connsiteY6" fmla="*/ 105061 h 659892"/>
              <a:gd name="connsiteX7" fmla="*/ 98363 w 657956"/>
              <a:gd name="connsiteY7" fmla="*/ 26480 h 659892"/>
              <a:gd name="connsiteX8" fmla="*/ 257906 w 657956"/>
              <a:gd name="connsiteY8" fmla="*/ 2667 h 659892"/>
              <a:gd name="connsiteX9" fmla="*/ 362681 w 657956"/>
              <a:gd name="connsiteY9" fmla="*/ 81249 h 659892"/>
              <a:gd name="connsiteX10" fmla="*/ 379350 w 657956"/>
              <a:gd name="connsiteY10" fmla="*/ 226505 h 659892"/>
              <a:gd name="connsiteX11" fmla="*/ 281719 w 657956"/>
              <a:gd name="connsiteY11" fmla="*/ 362236 h 659892"/>
              <a:gd name="connsiteX12" fmla="*/ 184088 w 657956"/>
              <a:gd name="connsiteY12" fmla="*/ 400336 h 659892"/>
              <a:gd name="connsiteX13" fmla="*/ 148369 w 657956"/>
              <a:gd name="connsiteY13" fmla="*/ 355092 h 659892"/>
              <a:gd name="connsiteX0" fmla="*/ 651054 w 651054"/>
              <a:gd name="connsiteY0" fmla="*/ 659892 h 659892"/>
              <a:gd name="connsiteX1" fmla="*/ 484367 w 651054"/>
              <a:gd name="connsiteY1" fmla="*/ 617030 h 659892"/>
              <a:gd name="connsiteX2" fmla="*/ 329586 w 651054"/>
              <a:gd name="connsiteY2" fmla="*/ 557499 h 659892"/>
              <a:gd name="connsiteX3" fmla="*/ 158136 w 651054"/>
              <a:gd name="connsiteY3" fmla="*/ 462249 h 659892"/>
              <a:gd name="connsiteX4" fmla="*/ 53360 w 651054"/>
              <a:gd name="connsiteY4" fmla="*/ 371760 h 659892"/>
              <a:gd name="connsiteX5" fmla="*/ 973 w 651054"/>
              <a:gd name="connsiteY5" fmla="*/ 228885 h 659892"/>
              <a:gd name="connsiteX6" fmla="*/ 24786 w 651054"/>
              <a:gd name="connsiteY6" fmla="*/ 105061 h 659892"/>
              <a:gd name="connsiteX7" fmla="*/ 91461 w 651054"/>
              <a:gd name="connsiteY7" fmla="*/ 26480 h 659892"/>
              <a:gd name="connsiteX8" fmla="*/ 251004 w 651054"/>
              <a:gd name="connsiteY8" fmla="*/ 2667 h 659892"/>
              <a:gd name="connsiteX9" fmla="*/ 355779 w 651054"/>
              <a:gd name="connsiteY9" fmla="*/ 81249 h 659892"/>
              <a:gd name="connsiteX10" fmla="*/ 372448 w 651054"/>
              <a:gd name="connsiteY10" fmla="*/ 226505 h 659892"/>
              <a:gd name="connsiteX11" fmla="*/ 274817 w 651054"/>
              <a:gd name="connsiteY11" fmla="*/ 362236 h 659892"/>
              <a:gd name="connsiteX12" fmla="*/ 177186 w 651054"/>
              <a:gd name="connsiteY12" fmla="*/ 400336 h 659892"/>
              <a:gd name="connsiteX13" fmla="*/ 141467 w 651054"/>
              <a:gd name="connsiteY13" fmla="*/ 355092 h 659892"/>
              <a:gd name="connsiteX0" fmla="*/ 651212 w 651212"/>
              <a:gd name="connsiteY0" fmla="*/ 660834 h 660834"/>
              <a:gd name="connsiteX1" fmla="*/ 484525 w 651212"/>
              <a:gd name="connsiteY1" fmla="*/ 617972 h 660834"/>
              <a:gd name="connsiteX2" fmla="*/ 329744 w 651212"/>
              <a:gd name="connsiteY2" fmla="*/ 558441 h 660834"/>
              <a:gd name="connsiteX3" fmla="*/ 158294 w 651212"/>
              <a:gd name="connsiteY3" fmla="*/ 463191 h 660834"/>
              <a:gd name="connsiteX4" fmla="*/ 53518 w 651212"/>
              <a:gd name="connsiteY4" fmla="*/ 372702 h 660834"/>
              <a:gd name="connsiteX5" fmla="*/ 1131 w 651212"/>
              <a:gd name="connsiteY5" fmla="*/ 229827 h 660834"/>
              <a:gd name="connsiteX6" fmla="*/ 24944 w 651212"/>
              <a:gd name="connsiteY6" fmla="*/ 106003 h 660834"/>
              <a:gd name="connsiteX7" fmla="*/ 108288 w 651212"/>
              <a:gd name="connsiteY7" fmla="*/ 22659 h 660834"/>
              <a:gd name="connsiteX8" fmla="*/ 251162 w 651212"/>
              <a:gd name="connsiteY8" fmla="*/ 3609 h 660834"/>
              <a:gd name="connsiteX9" fmla="*/ 355937 w 651212"/>
              <a:gd name="connsiteY9" fmla="*/ 82191 h 660834"/>
              <a:gd name="connsiteX10" fmla="*/ 372606 w 651212"/>
              <a:gd name="connsiteY10" fmla="*/ 227447 h 660834"/>
              <a:gd name="connsiteX11" fmla="*/ 274975 w 651212"/>
              <a:gd name="connsiteY11" fmla="*/ 363178 h 660834"/>
              <a:gd name="connsiteX12" fmla="*/ 177344 w 651212"/>
              <a:gd name="connsiteY12" fmla="*/ 401278 h 660834"/>
              <a:gd name="connsiteX13" fmla="*/ 141625 w 651212"/>
              <a:gd name="connsiteY13" fmla="*/ 356034 h 660834"/>
              <a:gd name="connsiteX0" fmla="*/ 651212 w 651212"/>
              <a:gd name="connsiteY0" fmla="*/ 654932 h 654932"/>
              <a:gd name="connsiteX1" fmla="*/ 484525 w 651212"/>
              <a:gd name="connsiteY1" fmla="*/ 612070 h 654932"/>
              <a:gd name="connsiteX2" fmla="*/ 329744 w 651212"/>
              <a:gd name="connsiteY2" fmla="*/ 552539 h 654932"/>
              <a:gd name="connsiteX3" fmla="*/ 158294 w 651212"/>
              <a:gd name="connsiteY3" fmla="*/ 457289 h 654932"/>
              <a:gd name="connsiteX4" fmla="*/ 53518 w 651212"/>
              <a:gd name="connsiteY4" fmla="*/ 366800 h 654932"/>
              <a:gd name="connsiteX5" fmla="*/ 1131 w 651212"/>
              <a:gd name="connsiteY5" fmla="*/ 223925 h 654932"/>
              <a:gd name="connsiteX6" fmla="*/ 24944 w 651212"/>
              <a:gd name="connsiteY6" fmla="*/ 100101 h 654932"/>
              <a:gd name="connsiteX7" fmla="*/ 108288 w 651212"/>
              <a:gd name="connsiteY7" fmla="*/ 16757 h 654932"/>
              <a:gd name="connsiteX8" fmla="*/ 251162 w 651212"/>
              <a:gd name="connsiteY8" fmla="*/ 4851 h 654932"/>
              <a:gd name="connsiteX9" fmla="*/ 355937 w 651212"/>
              <a:gd name="connsiteY9" fmla="*/ 76289 h 654932"/>
              <a:gd name="connsiteX10" fmla="*/ 372606 w 651212"/>
              <a:gd name="connsiteY10" fmla="*/ 221545 h 654932"/>
              <a:gd name="connsiteX11" fmla="*/ 274975 w 651212"/>
              <a:gd name="connsiteY11" fmla="*/ 357276 h 654932"/>
              <a:gd name="connsiteX12" fmla="*/ 177344 w 651212"/>
              <a:gd name="connsiteY12" fmla="*/ 395376 h 654932"/>
              <a:gd name="connsiteX13" fmla="*/ 141625 w 651212"/>
              <a:gd name="connsiteY13" fmla="*/ 350132 h 654932"/>
              <a:gd name="connsiteX0" fmla="*/ 651212 w 651212"/>
              <a:gd name="connsiteY0" fmla="*/ 654932 h 654932"/>
              <a:gd name="connsiteX1" fmla="*/ 484525 w 651212"/>
              <a:gd name="connsiteY1" fmla="*/ 612070 h 654932"/>
              <a:gd name="connsiteX2" fmla="*/ 329744 w 651212"/>
              <a:gd name="connsiteY2" fmla="*/ 552539 h 654932"/>
              <a:gd name="connsiteX3" fmla="*/ 158294 w 651212"/>
              <a:gd name="connsiteY3" fmla="*/ 457289 h 654932"/>
              <a:gd name="connsiteX4" fmla="*/ 53518 w 651212"/>
              <a:gd name="connsiteY4" fmla="*/ 366800 h 654932"/>
              <a:gd name="connsiteX5" fmla="*/ 1131 w 651212"/>
              <a:gd name="connsiteY5" fmla="*/ 223925 h 654932"/>
              <a:gd name="connsiteX6" fmla="*/ 24944 w 651212"/>
              <a:gd name="connsiteY6" fmla="*/ 100101 h 654932"/>
              <a:gd name="connsiteX7" fmla="*/ 108288 w 651212"/>
              <a:gd name="connsiteY7" fmla="*/ 16757 h 654932"/>
              <a:gd name="connsiteX8" fmla="*/ 251162 w 651212"/>
              <a:gd name="connsiteY8" fmla="*/ 4851 h 654932"/>
              <a:gd name="connsiteX9" fmla="*/ 355937 w 651212"/>
              <a:gd name="connsiteY9" fmla="*/ 76289 h 654932"/>
              <a:gd name="connsiteX10" fmla="*/ 365463 w 651212"/>
              <a:gd name="connsiteY10" fmla="*/ 221545 h 654932"/>
              <a:gd name="connsiteX11" fmla="*/ 274975 w 651212"/>
              <a:gd name="connsiteY11" fmla="*/ 357276 h 654932"/>
              <a:gd name="connsiteX12" fmla="*/ 177344 w 651212"/>
              <a:gd name="connsiteY12" fmla="*/ 395376 h 654932"/>
              <a:gd name="connsiteX13" fmla="*/ 141625 w 651212"/>
              <a:gd name="connsiteY13" fmla="*/ 350132 h 654932"/>
              <a:gd name="connsiteX0" fmla="*/ 651212 w 651212"/>
              <a:gd name="connsiteY0" fmla="*/ 654932 h 654932"/>
              <a:gd name="connsiteX1" fmla="*/ 484525 w 651212"/>
              <a:gd name="connsiteY1" fmla="*/ 612070 h 654932"/>
              <a:gd name="connsiteX2" fmla="*/ 329744 w 651212"/>
              <a:gd name="connsiteY2" fmla="*/ 552539 h 654932"/>
              <a:gd name="connsiteX3" fmla="*/ 158294 w 651212"/>
              <a:gd name="connsiteY3" fmla="*/ 457289 h 654932"/>
              <a:gd name="connsiteX4" fmla="*/ 53518 w 651212"/>
              <a:gd name="connsiteY4" fmla="*/ 366800 h 654932"/>
              <a:gd name="connsiteX5" fmla="*/ 1131 w 651212"/>
              <a:gd name="connsiteY5" fmla="*/ 223925 h 654932"/>
              <a:gd name="connsiteX6" fmla="*/ 24944 w 651212"/>
              <a:gd name="connsiteY6" fmla="*/ 100101 h 654932"/>
              <a:gd name="connsiteX7" fmla="*/ 108288 w 651212"/>
              <a:gd name="connsiteY7" fmla="*/ 16757 h 654932"/>
              <a:gd name="connsiteX8" fmla="*/ 251162 w 651212"/>
              <a:gd name="connsiteY8" fmla="*/ 4851 h 654932"/>
              <a:gd name="connsiteX9" fmla="*/ 353555 w 651212"/>
              <a:gd name="connsiteY9" fmla="*/ 76289 h 654932"/>
              <a:gd name="connsiteX10" fmla="*/ 365463 w 651212"/>
              <a:gd name="connsiteY10" fmla="*/ 221545 h 654932"/>
              <a:gd name="connsiteX11" fmla="*/ 274975 w 651212"/>
              <a:gd name="connsiteY11" fmla="*/ 357276 h 654932"/>
              <a:gd name="connsiteX12" fmla="*/ 177344 w 651212"/>
              <a:gd name="connsiteY12" fmla="*/ 395376 h 654932"/>
              <a:gd name="connsiteX13" fmla="*/ 141625 w 651212"/>
              <a:gd name="connsiteY13" fmla="*/ 350132 h 654932"/>
              <a:gd name="connsiteX0" fmla="*/ 651354 w 651354"/>
              <a:gd name="connsiteY0" fmla="*/ 656775 h 656775"/>
              <a:gd name="connsiteX1" fmla="*/ 484667 w 651354"/>
              <a:gd name="connsiteY1" fmla="*/ 613913 h 656775"/>
              <a:gd name="connsiteX2" fmla="*/ 329886 w 651354"/>
              <a:gd name="connsiteY2" fmla="*/ 554382 h 656775"/>
              <a:gd name="connsiteX3" fmla="*/ 158436 w 651354"/>
              <a:gd name="connsiteY3" fmla="*/ 459132 h 656775"/>
              <a:gd name="connsiteX4" fmla="*/ 53660 w 651354"/>
              <a:gd name="connsiteY4" fmla="*/ 368643 h 656775"/>
              <a:gd name="connsiteX5" fmla="*/ 1273 w 651354"/>
              <a:gd name="connsiteY5" fmla="*/ 225768 h 656775"/>
              <a:gd name="connsiteX6" fmla="*/ 25086 w 651354"/>
              <a:gd name="connsiteY6" fmla="*/ 101944 h 656775"/>
              <a:gd name="connsiteX7" fmla="*/ 120336 w 651354"/>
              <a:gd name="connsiteY7" fmla="*/ 13838 h 656775"/>
              <a:gd name="connsiteX8" fmla="*/ 251304 w 651354"/>
              <a:gd name="connsiteY8" fmla="*/ 6694 h 656775"/>
              <a:gd name="connsiteX9" fmla="*/ 353697 w 651354"/>
              <a:gd name="connsiteY9" fmla="*/ 78132 h 656775"/>
              <a:gd name="connsiteX10" fmla="*/ 365605 w 651354"/>
              <a:gd name="connsiteY10" fmla="*/ 223388 h 656775"/>
              <a:gd name="connsiteX11" fmla="*/ 275117 w 651354"/>
              <a:gd name="connsiteY11" fmla="*/ 359119 h 656775"/>
              <a:gd name="connsiteX12" fmla="*/ 177486 w 651354"/>
              <a:gd name="connsiteY12" fmla="*/ 397219 h 656775"/>
              <a:gd name="connsiteX13" fmla="*/ 141767 w 651354"/>
              <a:gd name="connsiteY13" fmla="*/ 351975 h 656775"/>
              <a:gd name="connsiteX0" fmla="*/ 647037 w 647037"/>
              <a:gd name="connsiteY0" fmla="*/ 656775 h 656775"/>
              <a:gd name="connsiteX1" fmla="*/ 480350 w 647037"/>
              <a:gd name="connsiteY1" fmla="*/ 613913 h 656775"/>
              <a:gd name="connsiteX2" fmla="*/ 325569 w 647037"/>
              <a:gd name="connsiteY2" fmla="*/ 554382 h 656775"/>
              <a:gd name="connsiteX3" fmla="*/ 154119 w 647037"/>
              <a:gd name="connsiteY3" fmla="*/ 459132 h 656775"/>
              <a:gd name="connsiteX4" fmla="*/ 49343 w 647037"/>
              <a:gd name="connsiteY4" fmla="*/ 368643 h 656775"/>
              <a:gd name="connsiteX5" fmla="*/ 1718 w 647037"/>
              <a:gd name="connsiteY5" fmla="*/ 225768 h 656775"/>
              <a:gd name="connsiteX6" fmla="*/ 20769 w 647037"/>
              <a:gd name="connsiteY6" fmla="*/ 101944 h 656775"/>
              <a:gd name="connsiteX7" fmla="*/ 116019 w 647037"/>
              <a:gd name="connsiteY7" fmla="*/ 13838 h 656775"/>
              <a:gd name="connsiteX8" fmla="*/ 246987 w 647037"/>
              <a:gd name="connsiteY8" fmla="*/ 6694 h 656775"/>
              <a:gd name="connsiteX9" fmla="*/ 349380 w 647037"/>
              <a:gd name="connsiteY9" fmla="*/ 78132 h 656775"/>
              <a:gd name="connsiteX10" fmla="*/ 361288 w 647037"/>
              <a:gd name="connsiteY10" fmla="*/ 223388 h 656775"/>
              <a:gd name="connsiteX11" fmla="*/ 270800 w 647037"/>
              <a:gd name="connsiteY11" fmla="*/ 359119 h 656775"/>
              <a:gd name="connsiteX12" fmla="*/ 173169 w 647037"/>
              <a:gd name="connsiteY12" fmla="*/ 397219 h 656775"/>
              <a:gd name="connsiteX13" fmla="*/ 137450 w 647037"/>
              <a:gd name="connsiteY13" fmla="*/ 351975 h 656775"/>
              <a:gd name="connsiteX0" fmla="*/ 645806 w 645806"/>
              <a:gd name="connsiteY0" fmla="*/ 656775 h 656775"/>
              <a:gd name="connsiteX1" fmla="*/ 479119 w 645806"/>
              <a:gd name="connsiteY1" fmla="*/ 613913 h 656775"/>
              <a:gd name="connsiteX2" fmla="*/ 324338 w 645806"/>
              <a:gd name="connsiteY2" fmla="*/ 554382 h 656775"/>
              <a:gd name="connsiteX3" fmla="*/ 152888 w 645806"/>
              <a:gd name="connsiteY3" fmla="*/ 459132 h 656775"/>
              <a:gd name="connsiteX4" fmla="*/ 48112 w 645806"/>
              <a:gd name="connsiteY4" fmla="*/ 368643 h 656775"/>
              <a:gd name="connsiteX5" fmla="*/ 487 w 645806"/>
              <a:gd name="connsiteY5" fmla="*/ 225768 h 656775"/>
              <a:gd name="connsiteX6" fmla="*/ 29063 w 645806"/>
              <a:gd name="connsiteY6" fmla="*/ 101944 h 656775"/>
              <a:gd name="connsiteX7" fmla="*/ 114788 w 645806"/>
              <a:gd name="connsiteY7" fmla="*/ 13838 h 656775"/>
              <a:gd name="connsiteX8" fmla="*/ 245756 w 645806"/>
              <a:gd name="connsiteY8" fmla="*/ 6694 h 656775"/>
              <a:gd name="connsiteX9" fmla="*/ 348149 w 645806"/>
              <a:gd name="connsiteY9" fmla="*/ 78132 h 656775"/>
              <a:gd name="connsiteX10" fmla="*/ 360057 w 645806"/>
              <a:gd name="connsiteY10" fmla="*/ 223388 h 656775"/>
              <a:gd name="connsiteX11" fmla="*/ 269569 w 645806"/>
              <a:gd name="connsiteY11" fmla="*/ 359119 h 656775"/>
              <a:gd name="connsiteX12" fmla="*/ 171938 w 645806"/>
              <a:gd name="connsiteY12" fmla="*/ 397219 h 656775"/>
              <a:gd name="connsiteX13" fmla="*/ 136219 w 645806"/>
              <a:gd name="connsiteY13" fmla="*/ 351975 h 656775"/>
              <a:gd name="connsiteX0" fmla="*/ 650471 w 650471"/>
              <a:gd name="connsiteY0" fmla="*/ 656775 h 656775"/>
              <a:gd name="connsiteX1" fmla="*/ 483784 w 650471"/>
              <a:gd name="connsiteY1" fmla="*/ 613913 h 656775"/>
              <a:gd name="connsiteX2" fmla="*/ 329003 w 650471"/>
              <a:gd name="connsiteY2" fmla="*/ 554382 h 656775"/>
              <a:gd name="connsiteX3" fmla="*/ 157553 w 650471"/>
              <a:gd name="connsiteY3" fmla="*/ 459132 h 656775"/>
              <a:gd name="connsiteX4" fmla="*/ 52777 w 650471"/>
              <a:gd name="connsiteY4" fmla="*/ 368643 h 656775"/>
              <a:gd name="connsiteX5" fmla="*/ 389 w 650471"/>
              <a:gd name="connsiteY5" fmla="*/ 254343 h 656775"/>
              <a:gd name="connsiteX6" fmla="*/ 33728 w 650471"/>
              <a:gd name="connsiteY6" fmla="*/ 101944 h 656775"/>
              <a:gd name="connsiteX7" fmla="*/ 119453 w 650471"/>
              <a:gd name="connsiteY7" fmla="*/ 13838 h 656775"/>
              <a:gd name="connsiteX8" fmla="*/ 250421 w 650471"/>
              <a:gd name="connsiteY8" fmla="*/ 6694 h 656775"/>
              <a:gd name="connsiteX9" fmla="*/ 352814 w 650471"/>
              <a:gd name="connsiteY9" fmla="*/ 78132 h 656775"/>
              <a:gd name="connsiteX10" fmla="*/ 364722 w 650471"/>
              <a:gd name="connsiteY10" fmla="*/ 223388 h 656775"/>
              <a:gd name="connsiteX11" fmla="*/ 274234 w 650471"/>
              <a:gd name="connsiteY11" fmla="*/ 359119 h 656775"/>
              <a:gd name="connsiteX12" fmla="*/ 176603 w 650471"/>
              <a:gd name="connsiteY12" fmla="*/ 397219 h 656775"/>
              <a:gd name="connsiteX13" fmla="*/ 140884 w 650471"/>
              <a:gd name="connsiteY13" fmla="*/ 351975 h 656775"/>
              <a:gd name="connsiteX0" fmla="*/ 650471 w 650471"/>
              <a:gd name="connsiteY0" fmla="*/ 656775 h 656775"/>
              <a:gd name="connsiteX1" fmla="*/ 483784 w 650471"/>
              <a:gd name="connsiteY1" fmla="*/ 613913 h 656775"/>
              <a:gd name="connsiteX2" fmla="*/ 329003 w 650471"/>
              <a:gd name="connsiteY2" fmla="*/ 554382 h 656775"/>
              <a:gd name="connsiteX3" fmla="*/ 157553 w 650471"/>
              <a:gd name="connsiteY3" fmla="*/ 459132 h 656775"/>
              <a:gd name="connsiteX4" fmla="*/ 52777 w 650471"/>
              <a:gd name="connsiteY4" fmla="*/ 368643 h 656775"/>
              <a:gd name="connsiteX5" fmla="*/ 389 w 650471"/>
              <a:gd name="connsiteY5" fmla="*/ 254343 h 656775"/>
              <a:gd name="connsiteX6" fmla="*/ 33728 w 650471"/>
              <a:gd name="connsiteY6" fmla="*/ 101944 h 656775"/>
              <a:gd name="connsiteX7" fmla="*/ 119453 w 650471"/>
              <a:gd name="connsiteY7" fmla="*/ 13838 h 656775"/>
              <a:gd name="connsiteX8" fmla="*/ 250421 w 650471"/>
              <a:gd name="connsiteY8" fmla="*/ 6694 h 656775"/>
              <a:gd name="connsiteX9" fmla="*/ 352814 w 650471"/>
              <a:gd name="connsiteY9" fmla="*/ 78132 h 656775"/>
              <a:gd name="connsiteX10" fmla="*/ 364722 w 650471"/>
              <a:gd name="connsiteY10" fmla="*/ 223388 h 656775"/>
              <a:gd name="connsiteX11" fmla="*/ 274234 w 650471"/>
              <a:gd name="connsiteY11" fmla="*/ 359119 h 656775"/>
              <a:gd name="connsiteX12" fmla="*/ 176603 w 650471"/>
              <a:gd name="connsiteY12" fmla="*/ 397219 h 656775"/>
              <a:gd name="connsiteX13" fmla="*/ 140884 w 650471"/>
              <a:gd name="connsiteY13" fmla="*/ 351975 h 656775"/>
              <a:gd name="connsiteX0" fmla="*/ 650320 w 650320"/>
              <a:gd name="connsiteY0" fmla="*/ 656775 h 656775"/>
              <a:gd name="connsiteX1" fmla="*/ 483633 w 650320"/>
              <a:gd name="connsiteY1" fmla="*/ 613913 h 656775"/>
              <a:gd name="connsiteX2" fmla="*/ 328852 w 650320"/>
              <a:gd name="connsiteY2" fmla="*/ 554382 h 656775"/>
              <a:gd name="connsiteX3" fmla="*/ 157402 w 650320"/>
              <a:gd name="connsiteY3" fmla="*/ 459132 h 656775"/>
              <a:gd name="connsiteX4" fmla="*/ 47863 w 650320"/>
              <a:gd name="connsiteY4" fmla="*/ 368643 h 656775"/>
              <a:gd name="connsiteX5" fmla="*/ 238 w 650320"/>
              <a:gd name="connsiteY5" fmla="*/ 254343 h 656775"/>
              <a:gd name="connsiteX6" fmla="*/ 33577 w 650320"/>
              <a:gd name="connsiteY6" fmla="*/ 101944 h 656775"/>
              <a:gd name="connsiteX7" fmla="*/ 119302 w 650320"/>
              <a:gd name="connsiteY7" fmla="*/ 13838 h 656775"/>
              <a:gd name="connsiteX8" fmla="*/ 250270 w 650320"/>
              <a:gd name="connsiteY8" fmla="*/ 6694 h 656775"/>
              <a:gd name="connsiteX9" fmla="*/ 352663 w 650320"/>
              <a:gd name="connsiteY9" fmla="*/ 78132 h 656775"/>
              <a:gd name="connsiteX10" fmla="*/ 364571 w 650320"/>
              <a:gd name="connsiteY10" fmla="*/ 223388 h 656775"/>
              <a:gd name="connsiteX11" fmla="*/ 274083 w 650320"/>
              <a:gd name="connsiteY11" fmla="*/ 359119 h 656775"/>
              <a:gd name="connsiteX12" fmla="*/ 176452 w 650320"/>
              <a:gd name="connsiteY12" fmla="*/ 397219 h 656775"/>
              <a:gd name="connsiteX13" fmla="*/ 140733 w 650320"/>
              <a:gd name="connsiteY13" fmla="*/ 351975 h 656775"/>
              <a:gd name="connsiteX0" fmla="*/ 643287 w 643287"/>
              <a:gd name="connsiteY0" fmla="*/ 656775 h 656775"/>
              <a:gd name="connsiteX1" fmla="*/ 476600 w 643287"/>
              <a:gd name="connsiteY1" fmla="*/ 613913 h 656775"/>
              <a:gd name="connsiteX2" fmla="*/ 321819 w 643287"/>
              <a:gd name="connsiteY2" fmla="*/ 554382 h 656775"/>
              <a:gd name="connsiteX3" fmla="*/ 150369 w 643287"/>
              <a:gd name="connsiteY3" fmla="*/ 459132 h 656775"/>
              <a:gd name="connsiteX4" fmla="*/ 40830 w 643287"/>
              <a:gd name="connsiteY4" fmla="*/ 368643 h 656775"/>
              <a:gd name="connsiteX5" fmla="*/ 349 w 643287"/>
              <a:gd name="connsiteY5" fmla="*/ 254343 h 656775"/>
              <a:gd name="connsiteX6" fmla="*/ 26544 w 643287"/>
              <a:gd name="connsiteY6" fmla="*/ 101944 h 656775"/>
              <a:gd name="connsiteX7" fmla="*/ 112269 w 643287"/>
              <a:gd name="connsiteY7" fmla="*/ 13838 h 656775"/>
              <a:gd name="connsiteX8" fmla="*/ 243237 w 643287"/>
              <a:gd name="connsiteY8" fmla="*/ 6694 h 656775"/>
              <a:gd name="connsiteX9" fmla="*/ 345630 w 643287"/>
              <a:gd name="connsiteY9" fmla="*/ 78132 h 656775"/>
              <a:gd name="connsiteX10" fmla="*/ 357538 w 643287"/>
              <a:gd name="connsiteY10" fmla="*/ 223388 h 656775"/>
              <a:gd name="connsiteX11" fmla="*/ 267050 w 643287"/>
              <a:gd name="connsiteY11" fmla="*/ 359119 h 656775"/>
              <a:gd name="connsiteX12" fmla="*/ 169419 w 643287"/>
              <a:gd name="connsiteY12" fmla="*/ 397219 h 656775"/>
              <a:gd name="connsiteX13" fmla="*/ 133700 w 643287"/>
              <a:gd name="connsiteY13" fmla="*/ 351975 h 656775"/>
              <a:gd name="connsiteX0" fmla="*/ 643320 w 643320"/>
              <a:gd name="connsiteY0" fmla="*/ 656775 h 656775"/>
              <a:gd name="connsiteX1" fmla="*/ 476633 w 643320"/>
              <a:gd name="connsiteY1" fmla="*/ 613913 h 656775"/>
              <a:gd name="connsiteX2" fmla="*/ 321852 w 643320"/>
              <a:gd name="connsiteY2" fmla="*/ 554382 h 656775"/>
              <a:gd name="connsiteX3" fmla="*/ 150402 w 643320"/>
              <a:gd name="connsiteY3" fmla="*/ 459132 h 656775"/>
              <a:gd name="connsiteX4" fmla="*/ 40863 w 643320"/>
              <a:gd name="connsiteY4" fmla="*/ 368643 h 656775"/>
              <a:gd name="connsiteX5" fmla="*/ 382 w 643320"/>
              <a:gd name="connsiteY5" fmla="*/ 254343 h 656775"/>
              <a:gd name="connsiteX6" fmla="*/ 26577 w 643320"/>
              <a:gd name="connsiteY6" fmla="*/ 101944 h 656775"/>
              <a:gd name="connsiteX7" fmla="*/ 119446 w 643320"/>
              <a:gd name="connsiteY7" fmla="*/ 13838 h 656775"/>
              <a:gd name="connsiteX8" fmla="*/ 243270 w 643320"/>
              <a:gd name="connsiteY8" fmla="*/ 6694 h 656775"/>
              <a:gd name="connsiteX9" fmla="*/ 345663 w 643320"/>
              <a:gd name="connsiteY9" fmla="*/ 78132 h 656775"/>
              <a:gd name="connsiteX10" fmla="*/ 357571 w 643320"/>
              <a:gd name="connsiteY10" fmla="*/ 223388 h 656775"/>
              <a:gd name="connsiteX11" fmla="*/ 267083 w 643320"/>
              <a:gd name="connsiteY11" fmla="*/ 359119 h 656775"/>
              <a:gd name="connsiteX12" fmla="*/ 169452 w 643320"/>
              <a:gd name="connsiteY12" fmla="*/ 397219 h 656775"/>
              <a:gd name="connsiteX13" fmla="*/ 133733 w 643320"/>
              <a:gd name="connsiteY13" fmla="*/ 351975 h 656775"/>
              <a:gd name="connsiteX0" fmla="*/ 643320 w 643320"/>
              <a:gd name="connsiteY0" fmla="*/ 657141 h 657141"/>
              <a:gd name="connsiteX1" fmla="*/ 476633 w 643320"/>
              <a:gd name="connsiteY1" fmla="*/ 614279 h 657141"/>
              <a:gd name="connsiteX2" fmla="*/ 321852 w 643320"/>
              <a:gd name="connsiteY2" fmla="*/ 554748 h 657141"/>
              <a:gd name="connsiteX3" fmla="*/ 150402 w 643320"/>
              <a:gd name="connsiteY3" fmla="*/ 459498 h 657141"/>
              <a:gd name="connsiteX4" fmla="*/ 40863 w 643320"/>
              <a:gd name="connsiteY4" fmla="*/ 369009 h 657141"/>
              <a:gd name="connsiteX5" fmla="*/ 382 w 643320"/>
              <a:gd name="connsiteY5" fmla="*/ 254709 h 657141"/>
              <a:gd name="connsiteX6" fmla="*/ 26577 w 643320"/>
              <a:gd name="connsiteY6" fmla="*/ 109454 h 657141"/>
              <a:gd name="connsiteX7" fmla="*/ 119446 w 643320"/>
              <a:gd name="connsiteY7" fmla="*/ 14204 h 657141"/>
              <a:gd name="connsiteX8" fmla="*/ 243270 w 643320"/>
              <a:gd name="connsiteY8" fmla="*/ 7060 h 657141"/>
              <a:gd name="connsiteX9" fmla="*/ 345663 w 643320"/>
              <a:gd name="connsiteY9" fmla="*/ 78498 h 657141"/>
              <a:gd name="connsiteX10" fmla="*/ 357571 w 643320"/>
              <a:gd name="connsiteY10" fmla="*/ 223754 h 657141"/>
              <a:gd name="connsiteX11" fmla="*/ 267083 w 643320"/>
              <a:gd name="connsiteY11" fmla="*/ 359485 h 657141"/>
              <a:gd name="connsiteX12" fmla="*/ 169452 w 643320"/>
              <a:gd name="connsiteY12" fmla="*/ 397585 h 657141"/>
              <a:gd name="connsiteX13" fmla="*/ 133733 w 643320"/>
              <a:gd name="connsiteY13" fmla="*/ 352341 h 657141"/>
              <a:gd name="connsiteX0" fmla="*/ 643320 w 643320"/>
              <a:gd name="connsiteY0" fmla="*/ 657141 h 657141"/>
              <a:gd name="connsiteX1" fmla="*/ 476633 w 643320"/>
              <a:gd name="connsiteY1" fmla="*/ 614279 h 657141"/>
              <a:gd name="connsiteX2" fmla="*/ 321852 w 643320"/>
              <a:gd name="connsiteY2" fmla="*/ 554748 h 657141"/>
              <a:gd name="connsiteX3" fmla="*/ 150402 w 643320"/>
              <a:gd name="connsiteY3" fmla="*/ 459498 h 657141"/>
              <a:gd name="connsiteX4" fmla="*/ 40863 w 643320"/>
              <a:gd name="connsiteY4" fmla="*/ 369009 h 657141"/>
              <a:gd name="connsiteX5" fmla="*/ 382 w 643320"/>
              <a:gd name="connsiteY5" fmla="*/ 254709 h 657141"/>
              <a:gd name="connsiteX6" fmla="*/ 26577 w 643320"/>
              <a:gd name="connsiteY6" fmla="*/ 109454 h 657141"/>
              <a:gd name="connsiteX7" fmla="*/ 119446 w 643320"/>
              <a:gd name="connsiteY7" fmla="*/ 14204 h 657141"/>
              <a:gd name="connsiteX8" fmla="*/ 243270 w 643320"/>
              <a:gd name="connsiteY8" fmla="*/ 7060 h 657141"/>
              <a:gd name="connsiteX9" fmla="*/ 345663 w 643320"/>
              <a:gd name="connsiteY9" fmla="*/ 78498 h 657141"/>
              <a:gd name="connsiteX10" fmla="*/ 350427 w 643320"/>
              <a:gd name="connsiteY10" fmla="*/ 230897 h 657141"/>
              <a:gd name="connsiteX11" fmla="*/ 267083 w 643320"/>
              <a:gd name="connsiteY11" fmla="*/ 359485 h 657141"/>
              <a:gd name="connsiteX12" fmla="*/ 169452 w 643320"/>
              <a:gd name="connsiteY12" fmla="*/ 397585 h 657141"/>
              <a:gd name="connsiteX13" fmla="*/ 133733 w 643320"/>
              <a:gd name="connsiteY13" fmla="*/ 352341 h 657141"/>
              <a:gd name="connsiteX0" fmla="*/ 643320 w 643320"/>
              <a:gd name="connsiteY0" fmla="*/ 657141 h 657141"/>
              <a:gd name="connsiteX1" fmla="*/ 476633 w 643320"/>
              <a:gd name="connsiteY1" fmla="*/ 614279 h 657141"/>
              <a:gd name="connsiteX2" fmla="*/ 321852 w 643320"/>
              <a:gd name="connsiteY2" fmla="*/ 554748 h 657141"/>
              <a:gd name="connsiteX3" fmla="*/ 150402 w 643320"/>
              <a:gd name="connsiteY3" fmla="*/ 459498 h 657141"/>
              <a:gd name="connsiteX4" fmla="*/ 40863 w 643320"/>
              <a:gd name="connsiteY4" fmla="*/ 369009 h 657141"/>
              <a:gd name="connsiteX5" fmla="*/ 382 w 643320"/>
              <a:gd name="connsiteY5" fmla="*/ 254709 h 657141"/>
              <a:gd name="connsiteX6" fmla="*/ 26577 w 643320"/>
              <a:gd name="connsiteY6" fmla="*/ 109454 h 657141"/>
              <a:gd name="connsiteX7" fmla="*/ 119446 w 643320"/>
              <a:gd name="connsiteY7" fmla="*/ 14204 h 657141"/>
              <a:gd name="connsiteX8" fmla="*/ 243270 w 643320"/>
              <a:gd name="connsiteY8" fmla="*/ 7060 h 657141"/>
              <a:gd name="connsiteX9" fmla="*/ 345663 w 643320"/>
              <a:gd name="connsiteY9" fmla="*/ 78498 h 657141"/>
              <a:gd name="connsiteX10" fmla="*/ 350427 w 643320"/>
              <a:gd name="connsiteY10" fmla="*/ 230897 h 657141"/>
              <a:gd name="connsiteX11" fmla="*/ 267083 w 643320"/>
              <a:gd name="connsiteY11" fmla="*/ 359485 h 657141"/>
              <a:gd name="connsiteX12" fmla="*/ 169452 w 643320"/>
              <a:gd name="connsiteY12" fmla="*/ 397585 h 657141"/>
              <a:gd name="connsiteX13" fmla="*/ 140876 w 643320"/>
              <a:gd name="connsiteY13" fmla="*/ 349960 h 65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3320" h="657141">
                <a:moveTo>
                  <a:pt x="643320" y="657141"/>
                </a:moveTo>
                <a:cubicBezTo>
                  <a:pt x="586765" y="643846"/>
                  <a:pt x="530211" y="631344"/>
                  <a:pt x="476633" y="614279"/>
                </a:cubicBezTo>
                <a:cubicBezTo>
                  <a:pt x="423055" y="597214"/>
                  <a:pt x="376224" y="580545"/>
                  <a:pt x="321852" y="554748"/>
                </a:cubicBezTo>
                <a:cubicBezTo>
                  <a:pt x="267480" y="528951"/>
                  <a:pt x="197233" y="490454"/>
                  <a:pt x="150402" y="459498"/>
                </a:cubicBezTo>
                <a:cubicBezTo>
                  <a:pt x="103571" y="428542"/>
                  <a:pt x="65866" y="403140"/>
                  <a:pt x="40863" y="369009"/>
                </a:cubicBezTo>
                <a:cubicBezTo>
                  <a:pt x="15860" y="334878"/>
                  <a:pt x="2763" y="297968"/>
                  <a:pt x="382" y="254709"/>
                </a:cubicBezTo>
                <a:cubicBezTo>
                  <a:pt x="-1999" y="211450"/>
                  <a:pt x="6733" y="149538"/>
                  <a:pt x="26577" y="109454"/>
                </a:cubicBezTo>
                <a:cubicBezTo>
                  <a:pt x="46421" y="69370"/>
                  <a:pt x="83331" y="31270"/>
                  <a:pt x="119446" y="14204"/>
                </a:cubicBezTo>
                <a:cubicBezTo>
                  <a:pt x="155561" y="-2862"/>
                  <a:pt x="205567" y="-3656"/>
                  <a:pt x="243270" y="7060"/>
                </a:cubicBezTo>
                <a:cubicBezTo>
                  <a:pt x="280973" y="17776"/>
                  <a:pt x="327804" y="41192"/>
                  <a:pt x="345663" y="78498"/>
                </a:cubicBezTo>
                <a:cubicBezTo>
                  <a:pt x="363522" y="115804"/>
                  <a:pt x="363524" y="184066"/>
                  <a:pt x="350427" y="230897"/>
                </a:cubicBezTo>
                <a:cubicBezTo>
                  <a:pt x="337330" y="277728"/>
                  <a:pt x="297245" y="331704"/>
                  <a:pt x="267083" y="359485"/>
                </a:cubicBezTo>
                <a:cubicBezTo>
                  <a:pt x="236921" y="387266"/>
                  <a:pt x="191677" y="398776"/>
                  <a:pt x="169452" y="397585"/>
                </a:cubicBezTo>
                <a:cubicBezTo>
                  <a:pt x="147227" y="396394"/>
                  <a:pt x="147623" y="371986"/>
                  <a:pt x="140876" y="34996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26">
            <a:extLst>
              <a:ext uri="{FF2B5EF4-FFF2-40B4-BE49-F238E27FC236}">
                <a16:creationId xmlns:a16="http://schemas.microsoft.com/office/drawing/2014/main" id="{50F1121E-07E0-6AEF-3B42-B66AFEDA488D}"/>
              </a:ext>
            </a:extLst>
          </p:cNvPr>
          <p:cNvSpPr/>
          <p:nvPr/>
        </p:nvSpPr>
        <p:spPr>
          <a:xfrm>
            <a:off x="4669527" y="2053083"/>
            <a:ext cx="876727" cy="942751"/>
          </a:xfrm>
          <a:custGeom>
            <a:avLst/>
            <a:gdLst>
              <a:gd name="connsiteX0" fmla="*/ 788126 w 876556"/>
              <a:gd name="connsiteY0" fmla="*/ 1936 h 941007"/>
              <a:gd name="connsiteX1" fmla="*/ 842895 w 876556"/>
              <a:gd name="connsiteY1" fmla="*/ 4317 h 941007"/>
              <a:gd name="connsiteX2" fmla="*/ 873851 w 876556"/>
              <a:gd name="connsiteY2" fmla="*/ 40036 h 941007"/>
              <a:gd name="connsiteX3" fmla="*/ 871470 w 876556"/>
              <a:gd name="connsiteY3" fmla="*/ 128142 h 941007"/>
              <a:gd name="connsiteX4" fmla="*/ 842895 w 876556"/>
              <a:gd name="connsiteY4" fmla="*/ 230536 h 941007"/>
              <a:gd name="connsiteX5" fmla="*/ 773839 w 876556"/>
              <a:gd name="connsiteY5" fmla="*/ 309117 h 941007"/>
              <a:gd name="connsiteX6" fmla="*/ 688114 w 876556"/>
              <a:gd name="connsiteY6" fmla="*/ 378173 h 941007"/>
              <a:gd name="connsiteX7" fmla="*/ 588101 w 876556"/>
              <a:gd name="connsiteY7" fmla="*/ 428180 h 941007"/>
              <a:gd name="connsiteX8" fmla="*/ 459514 w 876556"/>
              <a:gd name="connsiteY8" fmla="*/ 482948 h 941007"/>
              <a:gd name="connsiteX9" fmla="*/ 285682 w 876556"/>
              <a:gd name="connsiteY9" fmla="*/ 542480 h 941007"/>
              <a:gd name="connsiteX10" fmla="*/ 188051 w 876556"/>
              <a:gd name="connsiteY10" fmla="*/ 556767 h 941007"/>
              <a:gd name="connsiteX11" fmla="*/ 149951 w 876556"/>
              <a:gd name="connsiteY11" fmla="*/ 573436 h 941007"/>
              <a:gd name="connsiteX12" fmla="*/ 185670 w 876556"/>
              <a:gd name="connsiteY12" fmla="*/ 635348 h 941007"/>
              <a:gd name="connsiteX13" fmla="*/ 209482 w 876556"/>
              <a:gd name="connsiteY13" fmla="*/ 713930 h 941007"/>
              <a:gd name="connsiteX14" fmla="*/ 202339 w 876556"/>
              <a:gd name="connsiteY14" fmla="*/ 813942 h 941007"/>
              <a:gd name="connsiteX15" fmla="*/ 118995 w 876556"/>
              <a:gd name="connsiteY15" fmla="*/ 916336 h 941007"/>
              <a:gd name="connsiteX16" fmla="*/ 42795 w 876556"/>
              <a:gd name="connsiteY16" fmla="*/ 933005 h 941007"/>
              <a:gd name="connsiteX17" fmla="*/ 2314 w 876556"/>
              <a:gd name="connsiteY17" fmla="*/ 940148 h 941007"/>
              <a:gd name="connsiteX18" fmla="*/ 4695 w 876556"/>
              <a:gd name="connsiteY18" fmla="*/ 913955 h 941007"/>
              <a:gd name="connsiteX19" fmla="*/ 4695 w 876556"/>
              <a:gd name="connsiteY19" fmla="*/ 913955 h 941007"/>
              <a:gd name="connsiteX0" fmla="*/ 788126 w 876556"/>
              <a:gd name="connsiteY0" fmla="*/ 1936 h 941007"/>
              <a:gd name="connsiteX1" fmla="*/ 842895 w 876556"/>
              <a:gd name="connsiteY1" fmla="*/ 4317 h 941007"/>
              <a:gd name="connsiteX2" fmla="*/ 873851 w 876556"/>
              <a:gd name="connsiteY2" fmla="*/ 40036 h 941007"/>
              <a:gd name="connsiteX3" fmla="*/ 871470 w 876556"/>
              <a:gd name="connsiteY3" fmla="*/ 128142 h 941007"/>
              <a:gd name="connsiteX4" fmla="*/ 842895 w 876556"/>
              <a:gd name="connsiteY4" fmla="*/ 230536 h 941007"/>
              <a:gd name="connsiteX5" fmla="*/ 776220 w 876556"/>
              <a:gd name="connsiteY5" fmla="*/ 318642 h 941007"/>
              <a:gd name="connsiteX6" fmla="*/ 688114 w 876556"/>
              <a:gd name="connsiteY6" fmla="*/ 378173 h 941007"/>
              <a:gd name="connsiteX7" fmla="*/ 588101 w 876556"/>
              <a:gd name="connsiteY7" fmla="*/ 428180 h 941007"/>
              <a:gd name="connsiteX8" fmla="*/ 459514 w 876556"/>
              <a:gd name="connsiteY8" fmla="*/ 482948 h 941007"/>
              <a:gd name="connsiteX9" fmla="*/ 285682 w 876556"/>
              <a:gd name="connsiteY9" fmla="*/ 542480 h 941007"/>
              <a:gd name="connsiteX10" fmla="*/ 188051 w 876556"/>
              <a:gd name="connsiteY10" fmla="*/ 556767 h 941007"/>
              <a:gd name="connsiteX11" fmla="*/ 149951 w 876556"/>
              <a:gd name="connsiteY11" fmla="*/ 573436 h 941007"/>
              <a:gd name="connsiteX12" fmla="*/ 185670 w 876556"/>
              <a:gd name="connsiteY12" fmla="*/ 635348 h 941007"/>
              <a:gd name="connsiteX13" fmla="*/ 209482 w 876556"/>
              <a:gd name="connsiteY13" fmla="*/ 713930 h 941007"/>
              <a:gd name="connsiteX14" fmla="*/ 202339 w 876556"/>
              <a:gd name="connsiteY14" fmla="*/ 813942 h 941007"/>
              <a:gd name="connsiteX15" fmla="*/ 118995 w 876556"/>
              <a:gd name="connsiteY15" fmla="*/ 916336 h 941007"/>
              <a:gd name="connsiteX16" fmla="*/ 42795 w 876556"/>
              <a:gd name="connsiteY16" fmla="*/ 933005 h 941007"/>
              <a:gd name="connsiteX17" fmla="*/ 2314 w 876556"/>
              <a:gd name="connsiteY17" fmla="*/ 940148 h 941007"/>
              <a:gd name="connsiteX18" fmla="*/ 4695 w 876556"/>
              <a:gd name="connsiteY18" fmla="*/ 913955 h 941007"/>
              <a:gd name="connsiteX19" fmla="*/ 4695 w 876556"/>
              <a:gd name="connsiteY19" fmla="*/ 913955 h 941007"/>
              <a:gd name="connsiteX0" fmla="*/ 788297 w 876727"/>
              <a:gd name="connsiteY0" fmla="*/ 1936 h 942187"/>
              <a:gd name="connsiteX1" fmla="*/ 843066 w 876727"/>
              <a:gd name="connsiteY1" fmla="*/ 4317 h 942187"/>
              <a:gd name="connsiteX2" fmla="*/ 874022 w 876727"/>
              <a:gd name="connsiteY2" fmla="*/ 40036 h 942187"/>
              <a:gd name="connsiteX3" fmla="*/ 871641 w 876727"/>
              <a:gd name="connsiteY3" fmla="*/ 128142 h 942187"/>
              <a:gd name="connsiteX4" fmla="*/ 843066 w 876727"/>
              <a:gd name="connsiteY4" fmla="*/ 230536 h 942187"/>
              <a:gd name="connsiteX5" fmla="*/ 776391 w 876727"/>
              <a:gd name="connsiteY5" fmla="*/ 318642 h 942187"/>
              <a:gd name="connsiteX6" fmla="*/ 688285 w 876727"/>
              <a:gd name="connsiteY6" fmla="*/ 378173 h 942187"/>
              <a:gd name="connsiteX7" fmla="*/ 588272 w 876727"/>
              <a:gd name="connsiteY7" fmla="*/ 428180 h 942187"/>
              <a:gd name="connsiteX8" fmla="*/ 459685 w 876727"/>
              <a:gd name="connsiteY8" fmla="*/ 482948 h 942187"/>
              <a:gd name="connsiteX9" fmla="*/ 285853 w 876727"/>
              <a:gd name="connsiteY9" fmla="*/ 542480 h 942187"/>
              <a:gd name="connsiteX10" fmla="*/ 188222 w 876727"/>
              <a:gd name="connsiteY10" fmla="*/ 556767 h 942187"/>
              <a:gd name="connsiteX11" fmla="*/ 150122 w 876727"/>
              <a:gd name="connsiteY11" fmla="*/ 573436 h 942187"/>
              <a:gd name="connsiteX12" fmla="*/ 185841 w 876727"/>
              <a:gd name="connsiteY12" fmla="*/ 635348 h 942187"/>
              <a:gd name="connsiteX13" fmla="*/ 209653 w 876727"/>
              <a:gd name="connsiteY13" fmla="*/ 713930 h 942187"/>
              <a:gd name="connsiteX14" fmla="*/ 202510 w 876727"/>
              <a:gd name="connsiteY14" fmla="*/ 813942 h 942187"/>
              <a:gd name="connsiteX15" fmla="*/ 119166 w 876727"/>
              <a:gd name="connsiteY15" fmla="*/ 916336 h 942187"/>
              <a:gd name="connsiteX16" fmla="*/ 45348 w 876727"/>
              <a:gd name="connsiteY16" fmla="*/ 937767 h 942187"/>
              <a:gd name="connsiteX17" fmla="*/ 2485 w 876727"/>
              <a:gd name="connsiteY17" fmla="*/ 940148 h 942187"/>
              <a:gd name="connsiteX18" fmla="*/ 4866 w 876727"/>
              <a:gd name="connsiteY18" fmla="*/ 913955 h 942187"/>
              <a:gd name="connsiteX19" fmla="*/ 4866 w 876727"/>
              <a:gd name="connsiteY19" fmla="*/ 913955 h 942187"/>
              <a:gd name="connsiteX0" fmla="*/ 788297 w 876727"/>
              <a:gd name="connsiteY0" fmla="*/ 1936 h 942397"/>
              <a:gd name="connsiteX1" fmla="*/ 843066 w 876727"/>
              <a:gd name="connsiteY1" fmla="*/ 4317 h 942397"/>
              <a:gd name="connsiteX2" fmla="*/ 874022 w 876727"/>
              <a:gd name="connsiteY2" fmla="*/ 40036 h 942397"/>
              <a:gd name="connsiteX3" fmla="*/ 871641 w 876727"/>
              <a:gd name="connsiteY3" fmla="*/ 128142 h 942397"/>
              <a:gd name="connsiteX4" fmla="*/ 843066 w 876727"/>
              <a:gd name="connsiteY4" fmla="*/ 230536 h 942397"/>
              <a:gd name="connsiteX5" fmla="*/ 776391 w 876727"/>
              <a:gd name="connsiteY5" fmla="*/ 318642 h 942397"/>
              <a:gd name="connsiteX6" fmla="*/ 688285 w 876727"/>
              <a:gd name="connsiteY6" fmla="*/ 378173 h 942397"/>
              <a:gd name="connsiteX7" fmla="*/ 588272 w 876727"/>
              <a:gd name="connsiteY7" fmla="*/ 428180 h 942397"/>
              <a:gd name="connsiteX8" fmla="*/ 459685 w 876727"/>
              <a:gd name="connsiteY8" fmla="*/ 482948 h 942397"/>
              <a:gd name="connsiteX9" fmla="*/ 285853 w 876727"/>
              <a:gd name="connsiteY9" fmla="*/ 542480 h 942397"/>
              <a:gd name="connsiteX10" fmla="*/ 188222 w 876727"/>
              <a:gd name="connsiteY10" fmla="*/ 556767 h 942397"/>
              <a:gd name="connsiteX11" fmla="*/ 150122 w 876727"/>
              <a:gd name="connsiteY11" fmla="*/ 573436 h 942397"/>
              <a:gd name="connsiteX12" fmla="*/ 185841 w 876727"/>
              <a:gd name="connsiteY12" fmla="*/ 635348 h 942397"/>
              <a:gd name="connsiteX13" fmla="*/ 209653 w 876727"/>
              <a:gd name="connsiteY13" fmla="*/ 713930 h 942397"/>
              <a:gd name="connsiteX14" fmla="*/ 202510 w 876727"/>
              <a:gd name="connsiteY14" fmla="*/ 813942 h 942397"/>
              <a:gd name="connsiteX15" fmla="*/ 119166 w 876727"/>
              <a:gd name="connsiteY15" fmla="*/ 911574 h 942397"/>
              <a:gd name="connsiteX16" fmla="*/ 45348 w 876727"/>
              <a:gd name="connsiteY16" fmla="*/ 937767 h 942397"/>
              <a:gd name="connsiteX17" fmla="*/ 2485 w 876727"/>
              <a:gd name="connsiteY17" fmla="*/ 940148 h 942397"/>
              <a:gd name="connsiteX18" fmla="*/ 4866 w 876727"/>
              <a:gd name="connsiteY18" fmla="*/ 913955 h 942397"/>
              <a:gd name="connsiteX19" fmla="*/ 4866 w 876727"/>
              <a:gd name="connsiteY19" fmla="*/ 913955 h 942397"/>
              <a:gd name="connsiteX0" fmla="*/ 788297 w 876727"/>
              <a:gd name="connsiteY0" fmla="*/ 1936 h 942397"/>
              <a:gd name="connsiteX1" fmla="*/ 843066 w 876727"/>
              <a:gd name="connsiteY1" fmla="*/ 4317 h 942397"/>
              <a:gd name="connsiteX2" fmla="*/ 874022 w 876727"/>
              <a:gd name="connsiteY2" fmla="*/ 40036 h 942397"/>
              <a:gd name="connsiteX3" fmla="*/ 871641 w 876727"/>
              <a:gd name="connsiteY3" fmla="*/ 128142 h 942397"/>
              <a:gd name="connsiteX4" fmla="*/ 843066 w 876727"/>
              <a:gd name="connsiteY4" fmla="*/ 230536 h 942397"/>
              <a:gd name="connsiteX5" fmla="*/ 776391 w 876727"/>
              <a:gd name="connsiteY5" fmla="*/ 318642 h 942397"/>
              <a:gd name="connsiteX6" fmla="*/ 688285 w 876727"/>
              <a:gd name="connsiteY6" fmla="*/ 378173 h 942397"/>
              <a:gd name="connsiteX7" fmla="*/ 588272 w 876727"/>
              <a:gd name="connsiteY7" fmla="*/ 428180 h 942397"/>
              <a:gd name="connsiteX8" fmla="*/ 459685 w 876727"/>
              <a:gd name="connsiteY8" fmla="*/ 482948 h 942397"/>
              <a:gd name="connsiteX9" fmla="*/ 285853 w 876727"/>
              <a:gd name="connsiteY9" fmla="*/ 542480 h 942397"/>
              <a:gd name="connsiteX10" fmla="*/ 188222 w 876727"/>
              <a:gd name="connsiteY10" fmla="*/ 556767 h 942397"/>
              <a:gd name="connsiteX11" fmla="*/ 150122 w 876727"/>
              <a:gd name="connsiteY11" fmla="*/ 573436 h 942397"/>
              <a:gd name="connsiteX12" fmla="*/ 185841 w 876727"/>
              <a:gd name="connsiteY12" fmla="*/ 635348 h 942397"/>
              <a:gd name="connsiteX13" fmla="*/ 209653 w 876727"/>
              <a:gd name="connsiteY13" fmla="*/ 713930 h 942397"/>
              <a:gd name="connsiteX14" fmla="*/ 195366 w 876727"/>
              <a:gd name="connsiteY14" fmla="*/ 813942 h 942397"/>
              <a:gd name="connsiteX15" fmla="*/ 119166 w 876727"/>
              <a:gd name="connsiteY15" fmla="*/ 911574 h 942397"/>
              <a:gd name="connsiteX16" fmla="*/ 45348 w 876727"/>
              <a:gd name="connsiteY16" fmla="*/ 937767 h 942397"/>
              <a:gd name="connsiteX17" fmla="*/ 2485 w 876727"/>
              <a:gd name="connsiteY17" fmla="*/ 940148 h 942397"/>
              <a:gd name="connsiteX18" fmla="*/ 4866 w 876727"/>
              <a:gd name="connsiteY18" fmla="*/ 913955 h 942397"/>
              <a:gd name="connsiteX19" fmla="*/ 4866 w 876727"/>
              <a:gd name="connsiteY19" fmla="*/ 913955 h 942397"/>
              <a:gd name="connsiteX0" fmla="*/ 788297 w 876727"/>
              <a:gd name="connsiteY0" fmla="*/ 1936 h 942397"/>
              <a:gd name="connsiteX1" fmla="*/ 843066 w 876727"/>
              <a:gd name="connsiteY1" fmla="*/ 4317 h 942397"/>
              <a:gd name="connsiteX2" fmla="*/ 874022 w 876727"/>
              <a:gd name="connsiteY2" fmla="*/ 40036 h 942397"/>
              <a:gd name="connsiteX3" fmla="*/ 871641 w 876727"/>
              <a:gd name="connsiteY3" fmla="*/ 128142 h 942397"/>
              <a:gd name="connsiteX4" fmla="*/ 843066 w 876727"/>
              <a:gd name="connsiteY4" fmla="*/ 230536 h 942397"/>
              <a:gd name="connsiteX5" fmla="*/ 776391 w 876727"/>
              <a:gd name="connsiteY5" fmla="*/ 318642 h 942397"/>
              <a:gd name="connsiteX6" fmla="*/ 688285 w 876727"/>
              <a:gd name="connsiteY6" fmla="*/ 378173 h 942397"/>
              <a:gd name="connsiteX7" fmla="*/ 588272 w 876727"/>
              <a:gd name="connsiteY7" fmla="*/ 428180 h 942397"/>
              <a:gd name="connsiteX8" fmla="*/ 459685 w 876727"/>
              <a:gd name="connsiteY8" fmla="*/ 482948 h 942397"/>
              <a:gd name="connsiteX9" fmla="*/ 285853 w 876727"/>
              <a:gd name="connsiteY9" fmla="*/ 542480 h 942397"/>
              <a:gd name="connsiteX10" fmla="*/ 188222 w 876727"/>
              <a:gd name="connsiteY10" fmla="*/ 556767 h 942397"/>
              <a:gd name="connsiteX11" fmla="*/ 150122 w 876727"/>
              <a:gd name="connsiteY11" fmla="*/ 573436 h 942397"/>
              <a:gd name="connsiteX12" fmla="*/ 185841 w 876727"/>
              <a:gd name="connsiteY12" fmla="*/ 635348 h 942397"/>
              <a:gd name="connsiteX13" fmla="*/ 207271 w 876727"/>
              <a:gd name="connsiteY13" fmla="*/ 713930 h 942397"/>
              <a:gd name="connsiteX14" fmla="*/ 195366 w 876727"/>
              <a:gd name="connsiteY14" fmla="*/ 813942 h 942397"/>
              <a:gd name="connsiteX15" fmla="*/ 119166 w 876727"/>
              <a:gd name="connsiteY15" fmla="*/ 911574 h 942397"/>
              <a:gd name="connsiteX16" fmla="*/ 45348 w 876727"/>
              <a:gd name="connsiteY16" fmla="*/ 937767 h 942397"/>
              <a:gd name="connsiteX17" fmla="*/ 2485 w 876727"/>
              <a:gd name="connsiteY17" fmla="*/ 940148 h 942397"/>
              <a:gd name="connsiteX18" fmla="*/ 4866 w 876727"/>
              <a:gd name="connsiteY18" fmla="*/ 913955 h 942397"/>
              <a:gd name="connsiteX19" fmla="*/ 4866 w 876727"/>
              <a:gd name="connsiteY19" fmla="*/ 913955 h 942397"/>
              <a:gd name="connsiteX0" fmla="*/ 788297 w 876727"/>
              <a:gd name="connsiteY0" fmla="*/ 1936 h 942751"/>
              <a:gd name="connsiteX1" fmla="*/ 843066 w 876727"/>
              <a:gd name="connsiteY1" fmla="*/ 4317 h 942751"/>
              <a:gd name="connsiteX2" fmla="*/ 874022 w 876727"/>
              <a:gd name="connsiteY2" fmla="*/ 40036 h 942751"/>
              <a:gd name="connsiteX3" fmla="*/ 871641 w 876727"/>
              <a:gd name="connsiteY3" fmla="*/ 128142 h 942751"/>
              <a:gd name="connsiteX4" fmla="*/ 843066 w 876727"/>
              <a:gd name="connsiteY4" fmla="*/ 230536 h 942751"/>
              <a:gd name="connsiteX5" fmla="*/ 776391 w 876727"/>
              <a:gd name="connsiteY5" fmla="*/ 318642 h 942751"/>
              <a:gd name="connsiteX6" fmla="*/ 688285 w 876727"/>
              <a:gd name="connsiteY6" fmla="*/ 378173 h 942751"/>
              <a:gd name="connsiteX7" fmla="*/ 588272 w 876727"/>
              <a:gd name="connsiteY7" fmla="*/ 428180 h 942751"/>
              <a:gd name="connsiteX8" fmla="*/ 459685 w 876727"/>
              <a:gd name="connsiteY8" fmla="*/ 482948 h 942751"/>
              <a:gd name="connsiteX9" fmla="*/ 285853 w 876727"/>
              <a:gd name="connsiteY9" fmla="*/ 542480 h 942751"/>
              <a:gd name="connsiteX10" fmla="*/ 188222 w 876727"/>
              <a:gd name="connsiteY10" fmla="*/ 556767 h 942751"/>
              <a:gd name="connsiteX11" fmla="*/ 150122 w 876727"/>
              <a:gd name="connsiteY11" fmla="*/ 573436 h 942751"/>
              <a:gd name="connsiteX12" fmla="*/ 185841 w 876727"/>
              <a:gd name="connsiteY12" fmla="*/ 635348 h 942751"/>
              <a:gd name="connsiteX13" fmla="*/ 207271 w 876727"/>
              <a:gd name="connsiteY13" fmla="*/ 713930 h 942751"/>
              <a:gd name="connsiteX14" fmla="*/ 195366 w 876727"/>
              <a:gd name="connsiteY14" fmla="*/ 813942 h 942751"/>
              <a:gd name="connsiteX15" fmla="*/ 123929 w 876727"/>
              <a:gd name="connsiteY15" fmla="*/ 904430 h 942751"/>
              <a:gd name="connsiteX16" fmla="*/ 45348 w 876727"/>
              <a:gd name="connsiteY16" fmla="*/ 937767 h 942751"/>
              <a:gd name="connsiteX17" fmla="*/ 2485 w 876727"/>
              <a:gd name="connsiteY17" fmla="*/ 940148 h 942751"/>
              <a:gd name="connsiteX18" fmla="*/ 4866 w 876727"/>
              <a:gd name="connsiteY18" fmla="*/ 913955 h 942751"/>
              <a:gd name="connsiteX19" fmla="*/ 4866 w 876727"/>
              <a:gd name="connsiteY19" fmla="*/ 913955 h 942751"/>
              <a:gd name="connsiteX0" fmla="*/ 788297 w 876727"/>
              <a:gd name="connsiteY0" fmla="*/ 1936 h 942751"/>
              <a:gd name="connsiteX1" fmla="*/ 843066 w 876727"/>
              <a:gd name="connsiteY1" fmla="*/ 4317 h 942751"/>
              <a:gd name="connsiteX2" fmla="*/ 874022 w 876727"/>
              <a:gd name="connsiteY2" fmla="*/ 40036 h 942751"/>
              <a:gd name="connsiteX3" fmla="*/ 871641 w 876727"/>
              <a:gd name="connsiteY3" fmla="*/ 128142 h 942751"/>
              <a:gd name="connsiteX4" fmla="*/ 843066 w 876727"/>
              <a:gd name="connsiteY4" fmla="*/ 230536 h 942751"/>
              <a:gd name="connsiteX5" fmla="*/ 776391 w 876727"/>
              <a:gd name="connsiteY5" fmla="*/ 318642 h 942751"/>
              <a:gd name="connsiteX6" fmla="*/ 688285 w 876727"/>
              <a:gd name="connsiteY6" fmla="*/ 378173 h 942751"/>
              <a:gd name="connsiteX7" fmla="*/ 588272 w 876727"/>
              <a:gd name="connsiteY7" fmla="*/ 428180 h 942751"/>
              <a:gd name="connsiteX8" fmla="*/ 459685 w 876727"/>
              <a:gd name="connsiteY8" fmla="*/ 482948 h 942751"/>
              <a:gd name="connsiteX9" fmla="*/ 281090 w 876727"/>
              <a:gd name="connsiteY9" fmla="*/ 540099 h 942751"/>
              <a:gd name="connsiteX10" fmla="*/ 188222 w 876727"/>
              <a:gd name="connsiteY10" fmla="*/ 556767 h 942751"/>
              <a:gd name="connsiteX11" fmla="*/ 150122 w 876727"/>
              <a:gd name="connsiteY11" fmla="*/ 573436 h 942751"/>
              <a:gd name="connsiteX12" fmla="*/ 185841 w 876727"/>
              <a:gd name="connsiteY12" fmla="*/ 635348 h 942751"/>
              <a:gd name="connsiteX13" fmla="*/ 207271 w 876727"/>
              <a:gd name="connsiteY13" fmla="*/ 713930 h 942751"/>
              <a:gd name="connsiteX14" fmla="*/ 195366 w 876727"/>
              <a:gd name="connsiteY14" fmla="*/ 813942 h 942751"/>
              <a:gd name="connsiteX15" fmla="*/ 123929 w 876727"/>
              <a:gd name="connsiteY15" fmla="*/ 904430 h 942751"/>
              <a:gd name="connsiteX16" fmla="*/ 45348 w 876727"/>
              <a:gd name="connsiteY16" fmla="*/ 937767 h 942751"/>
              <a:gd name="connsiteX17" fmla="*/ 2485 w 876727"/>
              <a:gd name="connsiteY17" fmla="*/ 940148 h 942751"/>
              <a:gd name="connsiteX18" fmla="*/ 4866 w 876727"/>
              <a:gd name="connsiteY18" fmla="*/ 913955 h 942751"/>
              <a:gd name="connsiteX19" fmla="*/ 4866 w 876727"/>
              <a:gd name="connsiteY19" fmla="*/ 913955 h 94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6727" h="942751">
                <a:moveTo>
                  <a:pt x="788297" y="1936"/>
                </a:moveTo>
                <a:cubicBezTo>
                  <a:pt x="808537" y="-49"/>
                  <a:pt x="828778" y="-2033"/>
                  <a:pt x="843066" y="4317"/>
                </a:cubicBezTo>
                <a:cubicBezTo>
                  <a:pt x="857354" y="10667"/>
                  <a:pt x="869260" y="19399"/>
                  <a:pt x="874022" y="40036"/>
                </a:cubicBezTo>
                <a:cubicBezTo>
                  <a:pt x="878784" y="60673"/>
                  <a:pt x="876800" y="96392"/>
                  <a:pt x="871641" y="128142"/>
                </a:cubicBezTo>
                <a:cubicBezTo>
                  <a:pt x="866482" y="159892"/>
                  <a:pt x="858941" y="198786"/>
                  <a:pt x="843066" y="230536"/>
                </a:cubicBezTo>
                <a:cubicBezTo>
                  <a:pt x="827191" y="262286"/>
                  <a:pt x="802188" y="294036"/>
                  <a:pt x="776391" y="318642"/>
                </a:cubicBezTo>
                <a:cubicBezTo>
                  <a:pt x="750594" y="343248"/>
                  <a:pt x="719638" y="359917"/>
                  <a:pt x="688285" y="378173"/>
                </a:cubicBezTo>
                <a:cubicBezTo>
                  <a:pt x="656932" y="396429"/>
                  <a:pt x="626372" y="410718"/>
                  <a:pt x="588272" y="428180"/>
                </a:cubicBezTo>
                <a:cubicBezTo>
                  <a:pt x="550172" y="445642"/>
                  <a:pt x="510882" y="464295"/>
                  <a:pt x="459685" y="482948"/>
                </a:cubicBezTo>
                <a:cubicBezTo>
                  <a:pt x="408488" y="501601"/>
                  <a:pt x="326334" y="527796"/>
                  <a:pt x="281090" y="540099"/>
                </a:cubicBezTo>
                <a:cubicBezTo>
                  <a:pt x="235846" y="552402"/>
                  <a:pt x="210050" y="551211"/>
                  <a:pt x="188222" y="556767"/>
                </a:cubicBezTo>
                <a:cubicBezTo>
                  <a:pt x="166394" y="562323"/>
                  <a:pt x="150519" y="560339"/>
                  <a:pt x="150122" y="573436"/>
                </a:cubicBezTo>
                <a:cubicBezTo>
                  <a:pt x="149725" y="586533"/>
                  <a:pt x="176316" y="611932"/>
                  <a:pt x="185841" y="635348"/>
                </a:cubicBezTo>
                <a:cubicBezTo>
                  <a:pt x="195366" y="658764"/>
                  <a:pt x="205684" y="684164"/>
                  <a:pt x="207271" y="713930"/>
                </a:cubicBezTo>
                <a:cubicBezTo>
                  <a:pt x="208858" y="743696"/>
                  <a:pt x="209256" y="782192"/>
                  <a:pt x="195366" y="813942"/>
                </a:cubicBezTo>
                <a:cubicBezTo>
                  <a:pt x="181476" y="845692"/>
                  <a:pt x="148932" y="883793"/>
                  <a:pt x="123929" y="904430"/>
                </a:cubicBezTo>
                <a:cubicBezTo>
                  <a:pt x="98926" y="925068"/>
                  <a:pt x="65589" y="931814"/>
                  <a:pt x="45348" y="937767"/>
                </a:cubicBezTo>
                <a:cubicBezTo>
                  <a:pt x="25107" y="943720"/>
                  <a:pt x="9232" y="944117"/>
                  <a:pt x="2485" y="940148"/>
                </a:cubicBezTo>
                <a:cubicBezTo>
                  <a:pt x="-4262" y="936179"/>
                  <a:pt x="4866" y="913955"/>
                  <a:pt x="4866" y="913955"/>
                </a:cubicBezTo>
                <a:lnTo>
                  <a:pt x="4866" y="913955"/>
                </a:ln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任意多边形 39">
            <a:extLst>
              <a:ext uri="{FF2B5EF4-FFF2-40B4-BE49-F238E27FC236}">
                <a16:creationId xmlns:a16="http://schemas.microsoft.com/office/drawing/2014/main" id="{B4077C92-C96D-F94C-685E-CE0AC480375A}"/>
              </a:ext>
            </a:extLst>
          </p:cNvPr>
          <p:cNvSpPr/>
          <p:nvPr/>
        </p:nvSpPr>
        <p:spPr>
          <a:xfrm>
            <a:off x="4226719" y="1920841"/>
            <a:ext cx="306633" cy="375588"/>
          </a:xfrm>
          <a:custGeom>
            <a:avLst/>
            <a:gdLst>
              <a:gd name="connsiteX0" fmla="*/ 159544 w 306311"/>
              <a:gd name="connsiteY0" fmla="*/ 14381 h 384044"/>
              <a:gd name="connsiteX1" fmla="*/ 209550 w 306311"/>
              <a:gd name="connsiteY1" fmla="*/ 93 h 384044"/>
              <a:gd name="connsiteX2" fmla="*/ 242887 w 306311"/>
              <a:gd name="connsiteY2" fmla="*/ 9618 h 384044"/>
              <a:gd name="connsiteX3" fmla="*/ 276225 w 306311"/>
              <a:gd name="connsiteY3" fmla="*/ 35812 h 384044"/>
              <a:gd name="connsiteX4" fmla="*/ 302419 w 306311"/>
              <a:gd name="connsiteY4" fmla="*/ 104868 h 384044"/>
              <a:gd name="connsiteX5" fmla="*/ 302419 w 306311"/>
              <a:gd name="connsiteY5" fmla="*/ 192975 h 384044"/>
              <a:gd name="connsiteX6" fmla="*/ 266700 w 306311"/>
              <a:gd name="connsiteY6" fmla="*/ 285843 h 384044"/>
              <a:gd name="connsiteX7" fmla="*/ 204787 w 306311"/>
              <a:gd name="connsiteY7" fmla="*/ 342993 h 384044"/>
              <a:gd name="connsiteX8" fmla="*/ 126206 w 306311"/>
              <a:gd name="connsiteY8" fmla="*/ 371568 h 384044"/>
              <a:gd name="connsiteX9" fmla="*/ 57150 w 306311"/>
              <a:gd name="connsiteY9" fmla="*/ 383475 h 384044"/>
              <a:gd name="connsiteX10" fmla="*/ 0 w 306311"/>
              <a:gd name="connsiteY10" fmla="*/ 354900 h 384044"/>
              <a:gd name="connsiteX11" fmla="*/ 0 w 306311"/>
              <a:gd name="connsiteY11" fmla="*/ 354900 h 384044"/>
              <a:gd name="connsiteX12" fmla="*/ 0 w 306311"/>
              <a:gd name="connsiteY12" fmla="*/ 354900 h 384044"/>
              <a:gd name="connsiteX0" fmla="*/ 159544 w 306311"/>
              <a:gd name="connsiteY0" fmla="*/ 14381 h 384044"/>
              <a:gd name="connsiteX1" fmla="*/ 204788 w 306311"/>
              <a:gd name="connsiteY1" fmla="*/ 93 h 384044"/>
              <a:gd name="connsiteX2" fmla="*/ 242887 w 306311"/>
              <a:gd name="connsiteY2" fmla="*/ 9618 h 384044"/>
              <a:gd name="connsiteX3" fmla="*/ 276225 w 306311"/>
              <a:gd name="connsiteY3" fmla="*/ 35812 h 384044"/>
              <a:gd name="connsiteX4" fmla="*/ 302419 w 306311"/>
              <a:gd name="connsiteY4" fmla="*/ 104868 h 384044"/>
              <a:gd name="connsiteX5" fmla="*/ 302419 w 306311"/>
              <a:gd name="connsiteY5" fmla="*/ 192975 h 384044"/>
              <a:gd name="connsiteX6" fmla="*/ 266700 w 306311"/>
              <a:gd name="connsiteY6" fmla="*/ 285843 h 384044"/>
              <a:gd name="connsiteX7" fmla="*/ 204787 w 306311"/>
              <a:gd name="connsiteY7" fmla="*/ 342993 h 384044"/>
              <a:gd name="connsiteX8" fmla="*/ 126206 w 306311"/>
              <a:gd name="connsiteY8" fmla="*/ 371568 h 384044"/>
              <a:gd name="connsiteX9" fmla="*/ 57150 w 306311"/>
              <a:gd name="connsiteY9" fmla="*/ 383475 h 384044"/>
              <a:gd name="connsiteX10" fmla="*/ 0 w 306311"/>
              <a:gd name="connsiteY10" fmla="*/ 354900 h 384044"/>
              <a:gd name="connsiteX11" fmla="*/ 0 w 306311"/>
              <a:gd name="connsiteY11" fmla="*/ 354900 h 384044"/>
              <a:gd name="connsiteX12" fmla="*/ 0 w 306311"/>
              <a:gd name="connsiteY12" fmla="*/ 354900 h 384044"/>
              <a:gd name="connsiteX0" fmla="*/ 159544 w 306633"/>
              <a:gd name="connsiteY0" fmla="*/ 14381 h 384044"/>
              <a:gd name="connsiteX1" fmla="*/ 204788 w 306633"/>
              <a:gd name="connsiteY1" fmla="*/ 93 h 384044"/>
              <a:gd name="connsiteX2" fmla="*/ 242887 w 306633"/>
              <a:gd name="connsiteY2" fmla="*/ 9618 h 384044"/>
              <a:gd name="connsiteX3" fmla="*/ 276225 w 306633"/>
              <a:gd name="connsiteY3" fmla="*/ 35812 h 384044"/>
              <a:gd name="connsiteX4" fmla="*/ 302419 w 306633"/>
              <a:gd name="connsiteY4" fmla="*/ 104868 h 384044"/>
              <a:gd name="connsiteX5" fmla="*/ 302419 w 306633"/>
              <a:gd name="connsiteY5" fmla="*/ 192975 h 384044"/>
              <a:gd name="connsiteX6" fmla="*/ 261937 w 306633"/>
              <a:gd name="connsiteY6" fmla="*/ 281080 h 384044"/>
              <a:gd name="connsiteX7" fmla="*/ 204787 w 306633"/>
              <a:gd name="connsiteY7" fmla="*/ 342993 h 384044"/>
              <a:gd name="connsiteX8" fmla="*/ 126206 w 306633"/>
              <a:gd name="connsiteY8" fmla="*/ 371568 h 384044"/>
              <a:gd name="connsiteX9" fmla="*/ 57150 w 306633"/>
              <a:gd name="connsiteY9" fmla="*/ 383475 h 384044"/>
              <a:gd name="connsiteX10" fmla="*/ 0 w 306633"/>
              <a:gd name="connsiteY10" fmla="*/ 354900 h 384044"/>
              <a:gd name="connsiteX11" fmla="*/ 0 w 306633"/>
              <a:gd name="connsiteY11" fmla="*/ 354900 h 384044"/>
              <a:gd name="connsiteX12" fmla="*/ 0 w 306633"/>
              <a:gd name="connsiteY12" fmla="*/ 354900 h 384044"/>
              <a:gd name="connsiteX0" fmla="*/ 159544 w 306633"/>
              <a:gd name="connsiteY0" fmla="*/ 14381 h 379616"/>
              <a:gd name="connsiteX1" fmla="*/ 204788 w 306633"/>
              <a:gd name="connsiteY1" fmla="*/ 93 h 379616"/>
              <a:gd name="connsiteX2" fmla="*/ 242887 w 306633"/>
              <a:gd name="connsiteY2" fmla="*/ 9618 h 379616"/>
              <a:gd name="connsiteX3" fmla="*/ 276225 w 306633"/>
              <a:gd name="connsiteY3" fmla="*/ 35812 h 379616"/>
              <a:gd name="connsiteX4" fmla="*/ 302419 w 306633"/>
              <a:gd name="connsiteY4" fmla="*/ 104868 h 379616"/>
              <a:gd name="connsiteX5" fmla="*/ 302419 w 306633"/>
              <a:gd name="connsiteY5" fmla="*/ 192975 h 379616"/>
              <a:gd name="connsiteX6" fmla="*/ 261937 w 306633"/>
              <a:gd name="connsiteY6" fmla="*/ 281080 h 379616"/>
              <a:gd name="connsiteX7" fmla="*/ 204787 w 306633"/>
              <a:gd name="connsiteY7" fmla="*/ 342993 h 379616"/>
              <a:gd name="connsiteX8" fmla="*/ 126206 w 306633"/>
              <a:gd name="connsiteY8" fmla="*/ 371568 h 379616"/>
              <a:gd name="connsiteX9" fmla="*/ 61913 w 306633"/>
              <a:gd name="connsiteY9" fmla="*/ 378712 h 379616"/>
              <a:gd name="connsiteX10" fmla="*/ 0 w 306633"/>
              <a:gd name="connsiteY10" fmla="*/ 354900 h 379616"/>
              <a:gd name="connsiteX11" fmla="*/ 0 w 306633"/>
              <a:gd name="connsiteY11" fmla="*/ 354900 h 379616"/>
              <a:gd name="connsiteX12" fmla="*/ 0 w 306633"/>
              <a:gd name="connsiteY12" fmla="*/ 354900 h 379616"/>
              <a:gd name="connsiteX0" fmla="*/ 159544 w 306633"/>
              <a:gd name="connsiteY0" fmla="*/ 14381 h 379616"/>
              <a:gd name="connsiteX1" fmla="*/ 204788 w 306633"/>
              <a:gd name="connsiteY1" fmla="*/ 93 h 379616"/>
              <a:gd name="connsiteX2" fmla="*/ 242887 w 306633"/>
              <a:gd name="connsiteY2" fmla="*/ 9618 h 379616"/>
              <a:gd name="connsiteX3" fmla="*/ 276225 w 306633"/>
              <a:gd name="connsiteY3" fmla="*/ 35812 h 379616"/>
              <a:gd name="connsiteX4" fmla="*/ 302419 w 306633"/>
              <a:gd name="connsiteY4" fmla="*/ 104868 h 379616"/>
              <a:gd name="connsiteX5" fmla="*/ 302419 w 306633"/>
              <a:gd name="connsiteY5" fmla="*/ 192975 h 379616"/>
              <a:gd name="connsiteX6" fmla="*/ 261937 w 306633"/>
              <a:gd name="connsiteY6" fmla="*/ 281080 h 379616"/>
              <a:gd name="connsiteX7" fmla="*/ 204787 w 306633"/>
              <a:gd name="connsiteY7" fmla="*/ 342993 h 379616"/>
              <a:gd name="connsiteX8" fmla="*/ 130969 w 306633"/>
              <a:gd name="connsiteY8" fmla="*/ 371568 h 379616"/>
              <a:gd name="connsiteX9" fmla="*/ 61913 w 306633"/>
              <a:gd name="connsiteY9" fmla="*/ 378712 h 379616"/>
              <a:gd name="connsiteX10" fmla="*/ 0 w 306633"/>
              <a:gd name="connsiteY10" fmla="*/ 354900 h 379616"/>
              <a:gd name="connsiteX11" fmla="*/ 0 w 306633"/>
              <a:gd name="connsiteY11" fmla="*/ 354900 h 379616"/>
              <a:gd name="connsiteX12" fmla="*/ 0 w 306633"/>
              <a:gd name="connsiteY12" fmla="*/ 354900 h 379616"/>
              <a:gd name="connsiteX0" fmla="*/ 161925 w 306633"/>
              <a:gd name="connsiteY0" fmla="*/ 21841 h 379932"/>
              <a:gd name="connsiteX1" fmla="*/ 204788 w 306633"/>
              <a:gd name="connsiteY1" fmla="*/ 409 h 379932"/>
              <a:gd name="connsiteX2" fmla="*/ 242887 w 306633"/>
              <a:gd name="connsiteY2" fmla="*/ 9934 h 379932"/>
              <a:gd name="connsiteX3" fmla="*/ 276225 w 306633"/>
              <a:gd name="connsiteY3" fmla="*/ 36128 h 379932"/>
              <a:gd name="connsiteX4" fmla="*/ 302419 w 306633"/>
              <a:gd name="connsiteY4" fmla="*/ 105184 h 379932"/>
              <a:gd name="connsiteX5" fmla="*/ 302419 w 306633"/>
              <a:gd name="connsiteY5" fmla="*/ 193291 h 379932"/>
              <a:gd name="connsiteX6" fmla="*/ 261937 w 306633"/>
              <a:gd name="connsiteY6" fmla="*/ 281396 h 379932"/>
              <a:gd name="connsiteX7" fmla="*/ 204787 w 306633"/>
              <a:gd name="connsiteY7" fmla="*/ 343309 h 379932"/>
              <a:gd name="connsiteX8" fmla="*/ 130969 w 306633"/>
              <a:gd name="connsiteY8" fmla="*/ 371884 h 379932"/>
              <a:gd name="connsiteX9" fmla="*/ 61913 w 306633"/>
              <a:gd name="connsiteY9" fmla="*/ 379028 h 379932"/>
              <a:gd name="connsiteX10" fmla="*/ 0 w 306633"/>
              <a:gd name="connsiteY10" fmla="*/ 355216 h 379932"/>
              <a:gd name="connsiteX11" fmla="*/ 0 w 306633"/>
              <a:gd name="connsiteY11" fmla="*/ 355216 h 379932"/>
              <a:gd name="connsiteX12" fmla="*/ 0 w 306633"/>
              <a:gd name="connsiteY12" fmla="*/ 355216 h 379932"/>
              <a:gd name="connsiteX0" fmla="*/ 161925 w 306633"/>
              <a:gd name="connsiteY0" fmla="*/ 21841 h 379932"/>
              <a:gd name="connsiteX1" fmla="*/ 204788 w 306633"/>
              <a:gd name="connsiteY1" fmla="*/ 409 h 379932"/>
              <a:gd name="connsiteX2" fmla="*/ 242887 w 306633"/>
              <a:gd name="connsiteY2" fmla="*/ 9934 h 379932"/>
              <a:gd name="connsiteX3" fmla="*/ 276225 w 306633"/>
              <a:gd name="connsiteY3" fmla="*/ 36128 h 379932"/>
              <a:gd name="connsiteX4" fmla="*/ 302419 w 306633"/>
              <a:gd name="connsiteY4" fmla="*/ 105184 h 379932"/>
              <a:gd name="connsiteX5" fmla="*/ 302419 w 306633"/>
              <a:gd name="connsiteY5" fmla="*/ 193291 h 379932"/>
              <a:gd name="connsiteX6" fmla="*/ 261937 w 306633"/>
              <a:gd name="connsiteY6" fmla="*/ 281396 h 379932"/>
              <a:gd name="connsiteX7" fmla="*/ 204787 w 306633"/>
              <a:gd name="connsiteY7" fmla="*/ 343309 h 379932"/>
              <a:gd name="connsiteX8" fmla="*/ 130969 w 306633"/>
              <a:gd name="connsiteY8" fmla="*/ 371884 h 379932"/>
              <a:gd name="connsiteX9" fmla="*/ 61913 w 306633"/>
              <a:gd name="connsiteY9" fmla="*/ 379028 h 379932"/>
              <a:gd name="connsiteX10" fmla="*/ 0 w 306633"/>
              <a:gd name="connsiteY10" fmla="*/ 355216 h 379932"/>
              <a:gd name="connsiteX11" fmla="*/ 0 w 306633"/>
              <a:gd name="connsiteY11" fmla="*/ 355216 h 379932"/>
              <a:gd name="connsiteX12" fmla="*/ 0 w 306633"/>
              <a:gd name="connsiteY12" fmla="*/ 355216 h 379932"/>
              <a:gd name="connsiteX0" fmla="*/ 161925 w 306633"/>
              <a:gd name="connsiteY0" fmla="*/ 17497 h 375588"/>
              <a:gd name="connsiteX1" fmla="*/ 204788 w 306633"/>
              <a:gd name="connsiteY1" fmla="*/ 827 h 375588"/>
              <a:gd name="connsiteX2" fmla="*/ 242887 w 306633"/>
              <a:gd name="connsiteY2" fmla="*/ 5590 h 375588"/>
              <a:gd name="connsiteX3" fmla="*/ 276225 w 306633"/>
              <a:gd name="connsiteY3" fmla="*/ 31784 h 375588"/>
              <a:gd name="connsiteX4" fmla="*/ 302419 w 306633"/>
              <a:gd name="connsiteY4" fmla="*/ 100840 h 375588"/>
              <a:gd name="connsiteX5" fmla="*/ 302419 w 306633"/>
              <a:gd name="connsiteY5" fmla="*/ 188947 h 375588"/>
              <a:gd name="connsiteX6" fmla="*/ 261937 w 306633"/>
              <a:gd name="connsiteY6" fmla="*/ 277052 h 375588"/>
              <a:gd name="connsiteX7" fmla="*/ 204787 w 306633"/>
              <a:gd name="connsiteY7" fmla="*/ 338965 h 375588"/>
              <a:gd name="connsiteX8" fmla="*/ 130969 w 306633"/>
              <a:gd name="connsiteY8" fmla="*/ 367540 h 375588"/>
              <a:gd name="connsiteX9" fmla="*/ 61913 w 306633"/>
              <a:gd name="connsiteY9" fmla="*/ 374684 h 375588"/>
              <a:gd name="connsiteX10" fmla="*/ 0 w 306633"/>
              <a:gd name="connsiteY10" fmla="*/ 350872 h 375588"/>
              <a:gd name="connsiteX11" fmla="*/ 0 w 306633"/>
              <a:gd name="connsiteY11" fmla="*/ 350872 h 375588"/>
              <a:gd name="connsiteX12" fmla="*/ 0 w 306633"/>
              <a:gd name="connsiteY12" fmla="*/ 350872 h 37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633" h="375588">
                <a:moveTo>
                  <a:pt x="161925" y="17497"/>
                </a:moveTo>
                <a:cubicBezTo>
                  <a:pt x="179983" y="10750"/>
                  <a:pt x="191294" y="2811"/>
                  <a:pt x="204788" y="827"/>
                </a:cubicBezTo>
                <a:cubicBezTo>
                  <a:pt x="218282" y="-1157"/>
                  <a:pt x="230981" y="431"/>
                  <a:pt x="242887" y="5590"/>
                </a:cubicBezTo>
                <a:cubicBezTo>
                  <a:pt x="254793" y="10750"/>
                  <a:pt x="266303" y="15909"/>
                  <a:pt x="276225" y="31784"/>
                </a:cubicBezTo>
                <a:cubicBezTo>
                  <a:pt x="286147" y="47659"/>
                  <a:pt x="298053" y="74646"/>
                  <a:pt x="302419" y="100840"/>
                </a:cubicBezTo>
                <a:cubicBezTo>
                  <a:pt x="306785" y="127034"/>
                  <a:pt x="309166" y="159578"/>
                  <a:pt x="302419" y="188947"/>
                </a:cubicBezTo>
                <a:cubicBezTo>
                  <a:pt x="295672" y="218316"/>
                  <a:pt x="278209" y="252049"/>
                  <a:pt x="261937" y="277052"/>
                </a:cubicBezTo>
                <a:cubicBezTo>
                  <a:pt x="245665" y="302055"/>
                  <a:pt x="226615" y="323884"/>
                  <a:pt x="204787" y="338965"/>
                </a:cubicBezTo>
                <a:cubicBezTo>
                  <a:pt x="182959" y="354046"/>
                  <a:pt x="154781" y="361587"/>
                  <a:pt x="130969" y="367540"/>
                </a:cubicBezTo>
                <a:cubicBezTo>
                  <a:pt x="107157" y="373493"/>
                  <a:pt x="83741" y="377462"/>
                  <a:pt x="61913" y="374684"/>
                </a:cubicBezTo>
                <a:cubicBezTo>
                  <a:pt x="40085" y="371906"/>
                  <a:pt x="10319" y="354841"/>
                  <a:pt x="0" y="350872"/>
                </a:cubicBezTo>
                <a:lnTo>
                  <a:pt x="0" y="350872"/>
                </a:lnTo>
                <a:lnTo>
                  <a:pt x="0" y="350872"/>
                </a:ln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40">
            <a:extLst>
              <a:ext uri="{FF2B5EF4-FFF2-40B4-BE49-F238E27FC236}">
                <a16:creationId xmlns:a16="http://schemas.microsoft.com/office/drawing/2014/main" id="{A0261395-7F9E-92CA-8AE2-C147DFDEB04A}"/>
              </a:ext>
            </a:extLst>
          </p:cNvPr>
          <p:cNvSpPr/>
          <p:nvPr/>
        </p:nvSpPr>
        <p:spPr>
          <a:xfrm>
            <a:off x="4096529" y="1987685"/>
            <a:ext cx="550004" cy="617403"/>
          </a:xfrm>
          <a:custGeom>
            <a:avLst/>
            <a:gdLst>
              <a:gd name="connsiteX0" fmla="*/ 461185 w 549783"/>
              <a:gd name="connsiteY0" fmla="*/ 9274 h 616493"/>
              <a:gd name="connsiteX1" fmla="*/ 518335 w 549783"/>
              <a:gd name="connsiteY1" fmla="*/ 2130 h 616493"/>
              <a:gd name="connsiteX2" fmla="*/ 539766 w 549783"/>
              <a:gd name="connsiteY2" fmla="*/ 42611 h 616493"/>
              <a:gd name="connsiteX3" fmla="*/ 549291 w 549783"/>
              <a:gd name="connsiteY3" fmla="*/ 133099 h 616493"/>
              <a:gd name="connsiteX4" fmla="*/ 525478 w 549783"/>
              <a:gd name="connsiteY4" fmla="*/ 225968 h 616493"/>
              <a:gd name="connsiteX5" fmla="*/ 451660 w 549783"/>
              <a:gd name="connsiteY5" fmla="*/ 318836 h 616493"/>
              <a:gd name="connsiteX6" fmla="*/ 363553 w 549783"/>
              <a:gd name="connsiteY6" fmla="*/ 371224 h 616493"/>
              <a:gd name="connsiteX7" fmla="*/ 268303 w 549783"/>
              <a:gd name="connsiteY7" fmla="*/ 423611 h 616493"/>
              <a:gd name="connsiteX8" fmla="*/ 139716 w 549783"/>
              <a:gd name="connsiteY8" fmla="*/ 473618 h 616493"/>
              <a:gd name="connsiteX9" fmla="*/ 61135 w 549783"/>
              <a:gd name="connsiteY9" fmla="*/ 514099 h 616493"/>
              <a:gd name="connsiteX10" fmla="*/ 18272 w 549783"/>
              <a:gd name="connsiteY10" fmla="*/ 547436 h 616493"/>
              <a:gd name="connsiteX11" fmla="*/ 1603 w 549783"/>
              <a:gd name="connsiteY11" fmla="*/ 583155 h 616493"/>
              <a:gd name="connsiteX12" fmla="*/ 1603 w 549783"/>
              <a:gd name="connsiteY12" fmla="*/ 616493 h 616493"/>
              <a:gd name="connsiteX0" fmla="*/ 461185 w 549910"/>
              <a:gd name="connsiteY0" fmla="*/ 13415 h 620634"/>
              <a:gd name="connsiteX1" fmla="*/ 506429 w 549910"/>
              <a:gd name="connsiteY1" fmla="*/ 1508 h 620634"/>
              <a:gd name="connsiteX2" fmla="*/ 539766 w 549910"/>
              <a:gd name="connsiteY2" fmla="*/ 46752 h 620634"/>
              <a:gd name="connsiteX3" fmla="*/ 549291 w 549910"/>
              <a:gd name="connsiteY3" fmla="*/ 137240 h 620634"/>
              <a:gd name="connsiteX4" fmla="*/ 525478 w 549910"/>
              <a:gd name="connsiteY4" fmla="*/ 230109 h 620634"/>
              <a:gd name="connsiteX5" fmla="*/ 451660 w 549910"/>
              <a:gd name="connsiteY5" fmla="*/ 322977 h 620634"/>
              <a:gd name="connsiteX6" fmla="*/ 363553 w 549910"/>
              <a:gd name="connsiteY6" fmla="*/ 375365 h 620634"/>
              <a:gd name="connsiteX7" fmla="*/ 268303 w 549910"/>
              <a:gd name="connsiteY7" fmla="*/ 427752 h 620634"/>
              <a:gd name="connsiteX8" fmla="*/ 139716 w 549910"/>
              <a:gd name="connsiteY8" fmla="*/ 477759 h 620634"/>
              <a:gd name="connsiteX9" fmla="*/ 61135 w 549910"/>
              <a:gd name="connsiteY9" fmla="*/ 518240 h 620634"/>
              <a:gd name="connsiteX10" fmla="*/ 18272 w 549910"/>
              <a:gd name="connsiteY10" fmla="*/ 551577 h 620634"/>
              <a:gd name="connsiteX11" fmla="*/ 1603 w 549910"/>
              <a:gd name="connsiteY11" fmla="*/ 587296 h 620634"/>
              <a:gd name="connsiteX12" fmla="*/ 1603 w 549910"/>
              <a:gd name="connsiteY12" fmla="*/ 620634 h 620634"/>
              <a:gd name="connsiteX0" fmla="*/ 461185 w 549910"/>
              <a:gd name="connsiteY0" fmla="*/ 13415 h 620634"/>
              <a:gd name="connsiteX1" fmla="*/ 506429 w 549910"/>
              <a:gd name="connsiteY1" fmla="*/ 1508 h 620634"/>
              <a:gd name="connsiteX2" fmla="*/ 539766 w 549910"/>
              <a:gd name="connsiteY2" fmla="*/ 46752 h 620634"/>
              <a:gd name="connsiteX3" fmla="*/ 549291 w 549910"/>
              <a:gd name="connsiteY3" fmla="*/ 137240 h 620634"/>
              <a:gd name="connsiteX4" fmla="*/ 525478 w 549910"/>
              <a:gd name="connsiteY4" fmla="*/ 230109 h 620634"/>
              <a:gd name="connsiteX5" fmla="*/ 451660 w 549910"/>
              <a:gd name="connsiteY5" fmla="*/ 322977 h 620634"/>
              <a:gd name="connsiteX6" fmla="*/ 365934 w 549910"/>
              <a:gd name="connsiteY6" fmla="*/ 380127 h 620634"/>
              <a:gd name="connsiteX7" fmla="*/ 268303 w 549910"/>
              <a:gd name="connsiteY7" fmla="*/ 427752 h 620634"/>
              <a:gd name="connsiteX8" fmla="*/ 139716 w 549910"/>
              <a:gd name="connsiteY8" fmla="*/ 477759 h 620634"/>
              <a:gd name="connsiteX9" fmla="*/ 61135 w 549910"/>
              <a:gd name="connsiteY9" fmla="*/ 518240 h 620634"/>
              <a:gd name="connsiteX10" fmla="*/ 18272 w 549910"/>
              <a:gd name="connsiteY10" fmla="*/ 551577 h 620634"/>
              <a:gd name="connsiteX11" fmla="*/ 1603 w 549910"/>
              <a:gd name="connsiteY11" fmla="*/ 587296 h 620634"/>
              <a:gd name="connsiteX12" fmla="*/ 1603 w 549910"/>
              <a:gd name="connsiteY12" fmla="*/ 620634 h 620634"/>
              <a:gd name="connsiteX0" fmla="*/ 461185 w 549910"/>
              <a:gd name="connsiteY0" fmla="*/ 19757 h 619832"/>
              <a:gd name="connsiteX1" fmla="*/ 506429 w 549910"/>
              <a:gd name="connsiteY1" fmla="*/ 706 h 619832"/>
              <a:gd name="connsiteX2" fmla="*/ 539766 w 549910"/>
              <a:gd name="connsiteY2" fmla="*/ 45950 h 619832"/>
              <a:gd name="connsiteX3" fmla="*/ 549291 w 549910"/>
              <a:gd name="connsiteY3" fmla="*/ 136438 h 619832"/>
              <a:gd name="connsiteX4" fmla="*/ 525478 w 549910"/>
              <a:gd name="connsiteY4" fmla="*/ 229307 h 619832"/>
              <a:gd name="connsiteX5" fmla="*/ 451660 w 549910"/>
              <a:gd name="connsiteY5" fmla="*/ 322175 h 619832"/>
              <a:gd name="connsiteX6" fmla="*/ 365934 w 549910"/>
              <a:gd name="connsiteY6" fmla="*/ 379325 h 619832"/>
              <a:gd name="connsiteX7" fmla="*/ 268303 w 549910"/>
              <a:gd name="connsiteY7" fmla="*/ 426950 h 619832"/>
              <a:gd name="connsiteX8" fmla="*/ 139716 w 549910"/>
              <a:gd name="connsiteY8" fmla="*/ 476957 h 619832"/>
              <a:gd name="connsiteX9" fmla="*/ 61135 w 549910"/>
              <a:gd name="connsiteY9" fmla="*/ 517438 h 619832"/>
              <a:gd name="connsiteX10" fmla="*/ 18272 w 549910"/>
              <a:gd name="connsiteY10" fmla="*/ 550775 h 619832"/>
              <a:gd name="connsiteX11" fmla="*/ 1603 w 549910"/>
              <a:gd name="connsiteY11" fmla="*/ 586494 h 619832"/>
              <a:gd name="connsiteX12" fmla="*/ 1603 w 549910"/>
              <a:gd name="connsiteY12" fmla="*/ 619832 h 619832"/>
              <a:gd name="connsiteX0" fmla="*/ 461185 w 550259"/>
              <a:gd name="connsiteY0" fmla="*/ 19757 h 619832"/>
              <a:gd name="connsiteX1" fmla="*/ 487379 w 550259"/>
              <a:gd name="connsiteY1" fmla="*/ 706 h 619832"/>
              <a:gd name="connsiteX2" fmla="*/ 539766 w 550259"/>
              <a:gd name="connsiteY2" fmla="*/ 45950 h 619832"/>
              <a:gd name="connsiteX3" fmla="*/ 549291 w 550259"/>
              <a:gd name="connsiteY3" fmla="*/ 136438 h 619832"/>
              <a:gd name="connsiteX4" fmla="*/ 525478 w 550259"/>
              <a:gd name="connsiteY4" fmla="*/ 229307 h 619832"/>
              <a:gd name="connsiteX5" fmla="*/ 451660 w 550259"/>
              <a:gd name="connsiteY5" fmla="*/ 322175 h 619832"/>
              <a:gd name="connsiteX6" fmla="*/ 365934 w 550259"/>
              <a:gd name="connsiteY6" fmla="*/ 379325 h 619832"/>
              <a:gd name="connsiteX7" fmla="*/ 268303 w 550259"/>
              <a:gd name="connsiteY7" fmla="*/ 426950 h 619832"/>
              <a:gd name="connsiteX8" fmla="*/ 139716 w 550259"/>
              <a:gd name="connsiteY8" fmla="*/ 476957 h 619832"/>
              <a:gd name="connsiteX9" fmla="*/ 61135 w 550259"/>
              <a:gd name="connsiteY9" fmla="*/ 517438 h 619832"/>
              <a:gd name="connsiteX10" fmla="*/ 18272 w 550259"/>
              <a:gd name="connsiteY10" fmla="*/ 550775 h 619832"/>
              <a:gd name="connsiteX11" fmla="*/ 1603 w 550259"/>
              <a:gd name="connsiteY11" fmla="*/ 586494 h 619832"/>
              <a:gd name="connsiteX12" fmla="*/ 1603 w 550259"/>
              <a:gd name="connsiteY12" fmla="*/ 619832 h 619832"/>
              <a:gd name="connsiteX0" fmla="*/ 461185 w 549763"/>
              <a:gd name="connsiteY0" fmla="*/ 19422 h 619497"/>
              <a:gd name="connsiteX1" fmla="*/ 487379 w 549763"/>
              <a:gd name="connsiteY1" fmla="*/ 371 h 619497"/>
              <a:gd name="connsiteX2" fmla="*/ 520715 w 549763"/>
              <a:gd name="connsiteY2" fmla="*/ 9897 h 619497"/>
              <a:gd name="connsiteX3" fmla="*/ 539766 w 549763"/>
              <a:gd name="connsiteY3" fmla="*/ 45615 h 619497"/>
              <a:gd name="connsiteX4" fmla="*/ 549291 w 549763"/>
              <a:gd name="connsiteY4" fmla="*/ 136103 h 619497"/>
              <a:gd name="connsiteX5" fmla="*/ 525478 w 549763"/>
              <a:gd name="connsiteY5" fmla="*/ 228972 h 619497"/>
              <a:gd name="connsiteX6" fmla="*/ 451660 w 549763"/>
              <a:gd name="connsiteY6" fmla="*/ 321840 h 619497"/>
              <a:gd name="connsiteX7" fmla="*/ 365934 w 549763"/>
              <a:gd name="connsiteY7" fmla="*/ 378990 h 619497"/>
              <a:gd name="connsiteX8" fmla="*/ 268303 w 549763"/>
              <a:gd name="connsiteY8" fmla="*/ 426615 h 619497"/>
              <a:gd name="connsiteX9" fmla="*/ 139716 w 549763"/>
              <a:gd name="connsiteY9" fmla="*/ 476622 h 619497"/>
              <a:gd name="connsiteX10" fmla="*/ 61135 w 549763"/>
              <a:gd name="connsiteY10" fmla="*/ 517103 h 619497"/>
              <a:gd name="connsiteX11" fmla="*/ 18272 w 549763"/>
              <a:gd name="connsiteY11" fmla="*/ 550440 h 619497"/>
              <a:gd name="connsiteX12" fmla="*/ 1603 w 549763"/>
              <a:gd name="connsiteY12" fmla="*/ 586159 h 619497"/>
              <a:gd name="connsiteX13" fmla="*/ 1603 w 549763"/>
              <a:gd name="connsiteY13" fmla="*/ 619497 h 619497"/>
              <a:gd name="connsiteX0" fmla="*/ 465947 w 549763"/>
              <a:gd name="connsiteY0" fmla="*/ 21939 h 619633"/>
              <a:gd name="connsiteX1" fmla="*/ 487379 w 549763"/>
              <a:gd name="connsiteY1" fmla="*/ 507 h 619633"/>
              <a:gd name="connsiteX2" fmla="*/ 520715 w 549763"/>
              <a:gd name="connsiteY2" fmla="*/ 10033 h 619633"/>
              <a:gd name="connsiteX3" fmla="*/ 539766 w 549763"/>
              <a:gd name="connsiteY3" fmla="*/ 45751 h 619633"/>
              <a:gd name="connsiteX4" fmla="*/ 549291 w 549763"/>
              <a:gd name="connsiteY4" fmla="*/ 136239 h 619633"/>
              <a:gd name="connsiteX5" fmla="*/ 525478 w 549763"/>
              <a:gd name="connsiteY5" fmla="*/ 229108 h 619633"/>
              <a:gd name="connsiteX6" fmla="*/ 451660 w 549763"/>
              <a:gd name="connsiteY6" fmla="*/ 321976 h 619633"/>
              <a:gd name="connsiteX7" fmla="*/ 365934 w 549763"/>
              <a:gd name="connsiteY7" fmla="*/ 379126 h 619633"/>
              <a:gd name="connsiteX8" fmla="*/ 268303 w 549763"/>
              <a:gd name="connsiteY8" fmla="*/ 426751 h 619633"/>
              <a:gd name="connsiteX9" fmla="*/ 139716 w 549763"/>
              <a:gd name="connsiteY9" fmla="*/ 476758 h 619633"/>
              <a:gd name="connsiteX10" fmla="*/ 61135 w 549763"/>
              <a:gd name="connsiteY10" fmla="*/ 517239 h 619633"/>
              <a:gd name="connsiteX11" fmla="*/ 18272 w 549763"/>
              <a:gd name="connsiteY11" fmla="*/ 550576 h 619633"/>
              <a:gd name="connsiteX12" fmla="*/ 1603 w 549763"/>
              <a:gd name="connsiteY12" fmla="*/ 586295 h 619633"/>
              <a:gd name="connsiteX13" fmla="*/ 1603 w 549763"/>
              <a:gd name="connsiteY13" fmla="*/ 619633 h 619633"/>
              <a:gd name="connsiteX0" fmla="*/ 465947 w 549763"/>
              <a:gd name="connsiteY0" fmla="*/ 24181 h 621875"/>
              <a:gd name="connsiteX1" fmla="*/ 482617 w 549763"/>
              <a:gd name="connsiteY1" fmla="*/ 367 h 621875"/>
              <a:gd name="connsiteX2" fmla="*/ 520715 w 549763"/>
              <a:gd name="connsiteY2" fmla="*/ 12275 h 621875"/>
              <a:gd name="connsiteX3" fmla="*/ 539766 w 549763"/>
              <a:gd name="connsiteY3" fmla="*/ 47993 h 621875"/>
              <a:gd name="connsiteX4" fmla="*/ 549291 w 549763"/>
              <a:gd name="connsiteY4" fmla="*/ 138481 h 621875"/>
              <a:gd name="connsiteX5" fmla="*/ 525478 w 549763"/>
              <a:gd name="connsiteY5" fmla="*/ 231350 h 621875"/>
              <a:gd name="connsiteX6" fmla="*/ 451660 w 549763"/>
              <a:gd name="connsiteY6" fmla="*/ 324218 h 621875"/>
              <a:gd name="connsiteX7" fmla="*/ 365934 w 549763"/>
              <a:gd name="connsiteY7" fmla="*/ 381368 h 621875"/>
              <a:gd name="connsiteX8" fmla="*/ 268303 w 549763"/>
              <a:gd name="connsiteY8" fmla="*/ 428993 h 621875"/>
              <a:gd name="connsiteX9" fmla="*/ 139716 w 549763"/>
              <a:gd name="connsiteY9" fmla="*/ 479000 h 621875"/>
              <a:gd name="connsiteX10" fmla="*/ 61135 w 549763"/>
              <a:gd name="connsiteY10" fmla="*/ 519481 h 621875"/>
              <a:gd name="connsiteX11" fmla="*/ 18272 w 549763"/>
              <a:gd name="connsiteY11" fmla="*/ 552818 h 621875"/>
              <a:gd name="connsiteX12" fmla="*/ 1603 w 549763"/>
              <a:gd name="connsiteY12" fmla="*/ 588537 h 621875"/>
              <a:gd name="connsiteX13" fmla="*/ 1603 w 549763"/>
              <a:gd name="connsiteY13" fmla="*/ 621875 h 621875"/>
              <a:gd name="connsiteX0" fmla="*/ 465947 w 549763"/>
              <a:gd name="connsiteY0" fmla="*/ 24181 h 621875"/>
              <a:gd name="connsiteX1" fmla="*/ 501667 w 549763"/>
              <a:gd name="connsiteY1" fmla="*/ 367 h 621875"/>
              <a:gd name="connsiteX2" fmla="*/ 520715 w 549763"/>
              <a:gd name="connsiteY2" fmla="*/ 12275 h 621875"/>
              <a:gd name="connsiteX3" fmla="*/ 539766 w 549763"/>
              <a:gd name="connsiteY3" fmla="*/ 47993 h 621875"/>
              <a:gd name="connsiteX4" fmla="*/ 549291 w 549763"/>
              <a:gd name="connsiteY4" fmla="*/ 138481 h 621875"/>
              <a:gd name="connsiteX5" fmla="*/ 525478 w 549763"/>
              <a:gd name="connsiteY5" fmla="*/ 231350 h 621875"/>
              <a:gd name="connsiteX6" fmla="*/ 451660 w 549763"/>
              <a:gd name="connsiteY6" fmla="*/ 324218 h 621875"/>
              <a:gd name="connsiteX7" fmla="*/ 365934 w 549763"/>
              <a:gd name="connsiteY7" fmla="*/ 381368 h 621875"/>
              <a:gd name="connsiteX8" fmla="*/ 268303 w 549763"/>
              <a:gd name="connsiteY8" fmla="*/ 428993 h 621875"/>
              <a:gd name="connsiteX9" fmla="*/ 139716 w 549763"/>
              <a:gd name="connsiteY9" fmla="*/ 479000 h 621875"/>
              <a:gd name="connsiteX10" fmla="*/ 61135 w 549763"/>
              <a:gd name="connsiteY10" fmla="*/ 519481 h 621875"/>
              <a:gd name="connsiteX11" fmla="*/ 18272 w 549763"/>
              <a:gd name="connsiteY11" fmla="*/ 552818 h 621875"/>
              <a:gd name="connsiteX12" fmla="*/ 1603 w 549763"/>
              <a:gd name="connsiteY12" fmla="*/ 588537 h 621875"/>
              <a:gd name="connsiteX13" fmla="*/ 1603 w 549763"/>
              <a:gd name="connsiteY13" fmla="*/ 621875 h 621875"/>
              <a:gd name="connsiteX0" fmla="*/ 465947 w 549763"/>
              <a:gd name="connsiteY0" fmla="*/ 24572 h 622266"/>
              <a:gd name="connsiteX1" fmla="*/ 501667 w 549763"/>
              <a:gd name="connsiteY1" fmla="*/ 758 h 622266"/>
              <a:gd name="connsiteX2" fmla="*/ 520715 w 549763"/>
              <a:gd name="connsiteY2" fmla="*/ 12666 h 622266"/>
              <a:gd name="connsiteX3" fmla="*/ 539766 w 549763"/>
              <a:gd name="connsiteY3" fmla="*/ 48384 h 622266"/>
              <a:gd name="connsiteX4" fmla="*/ 549291 w 549763"/>
              <a:gd name="connsiteY4" fmla="*/ 138872 h 622266"/>
              <a:gd name="connsiteX5" fmla="*/ 525478 w 549763"/>
              <a:gd name="connsiteY5" fmla="*/ 231741 h 622266"/>
              <a:gd name="connsiteX6" fmla="*/ 451660 w 549763"/>
              <a:gd name="connsiteY6" fmla="*/ 324609 h 622266"/>
              <a:gd name="connsiteX7" fmla="*/ 365934 w 549763"/>
              <a:gd name="connsiteY7" fmla="*/ 381759 h 622266"/>
              <a:gd name="connsiteX8" fmla="*/ 268303 w 549763"/>
              <a:gd name="connsiteY8" fmla="*/ 429384 h 622266"/>
              <a:gd name="connsiteX9" fmla="*/ 139716 w 549763"/>
              <a:gd name="connsiteY9" fmla="*/ 479391 h 622266"/>
              <a:gd name="connsiteX10" fmla="*/ 61135 w 549763"/>
              <a:gd name="connsiteY10" fmla="*/ 519872 h 622266"/>
              <a:gd name="connsiteX11" fmla="*/ 18272 w 549763"/>
              <a:gd name="connsiteY11" fmla="*/ 553209 h 622266"/>
              <a:gd name="connsiteX12" fmla="*/ 1603 w 549763"/>
              <a:gd name="connsiteY12" fmla="*/ 588928 h 622266"/>
              <a:gd name="connsiteX13" fmla="*/ 1603 w 549763"/>
              <a:gd name="connsiteY13" fmla="*/ 622266 h 622266"/>
              <a:gd name="connsiteX0" fmla="*/ 465947 w 549763"/>
              <a:gd name="connsiteY0" fmla="*/ 23917 h 621611"/>
              <a:gd name="connsiteX1" fmla="*/ 475471 w 549763"/>
              <a:gd name="connsiteY1" fmla="*/ 7248 h 621611"/>
              <a:gd name="connsiteX2" fmla="*/ 501667 w 549763"/>
              <a:gd name="connsiteY2" fmla="*/ 103 h 621611"/>
              <a:gd name="connsiteX3" fmla="*/ 520715 w 549763"/>
              <a:gd name="connsiteY3" fmla="*/ 12011 h 621611"/>
              <a:gd name="connsiteX4" fmla="*/ 539766 w 549763"/>
              <a:gd name="connsiteY4" fmla="*/ 47729 h 621611"/>
              <a:gd name="connsiteX5" fmla="*/ 549291 w 549763"/>
              <a:gd name="connsiteY5" fmla="*/ 138217 h 621611"/>
              <a:gd name="connsiteX6" fmla="*/ 525478 w 549763"/>
              <a:gd name="connsiteY6" fmla="*/ 231086 h 621611"/>
              <a:gd name="connsiteX7" fmla="*/ 451660 w 549763"/>
              <a:gd name="connsiteY7" fmla="*/ 323954 h 621611"/>
              <a:gd name="connsiteX8" fmla="*/ 365934 w 549763"/>
              <a:gd name="connsiteY8" fmla="*/ 381104 h 621611"/>
              <a:gd name="connsiteX9" fmla="*/ 268303 w 549763"/>
              <a:gd name="connsiteY9" fmla="*/ 428729 h 621611"/>
              <a:gd name="connsiteX10" fmla="*/ 139716 w 549763"/>
              <a:gd name="connsiteY10" fmla="*/ 478736 h 621611"/>
              <a:gd name="connsiteX11" fmla="*/ 61135 w 549763"/>
              <a:gd name="connsiteY11" fmla="*/ 519217 h 621611"/>
              <a:gd name="connsiteX12" fmla="*/ 18272 w 549763"/>
              <a:gd name="connsiteY12" fmla="*/ 552554 h 621611"/>
              <a:gd name="connsiteX13" fmla="*/ 1603 w 549763"/>
              <a:gd name="connsiteY13" fmla="*/ 588273 h 621611"/>
              <a:gd name="connsiteX14" fmla="*/ 1603 w 549763"/>
              <a:gd name="connsiteY14" fmla="*/ 621611 h 621611"/>
              <a:gd name="connsiteX0" fmla="*/ 465947 w 549763"/>
              <a:gd name="connsiteY0" fmla="*/ 23833 h 621527"/>
              <a:gd name="connsiteX1" fmla="*/ 477853 w 549763"/>
              <a:gd name="connsiteY1" fmla="*/ 9545 h 621527"/>
              <a:gd name="connsiteX2" fmla="*/ 501667 w 549763"/>
              <a:gd name="connsiteY2" fmla="*/ 19 h 621527"/>
              <a:gd name="connsiteX3" fmla="*/ 520715 w 549763"/>
              <a:gd name="connsiteY3" fmla="*/ 11927 h 621527"/>
              <a:gd name="connsiteX4" fmla="*/ 539766 w 549763"/>
              <a:gd name="connsiteY4" fmla="*/ 47645 h 621527"/>
              <a:gd name="connsiteX5" fmla="*/ 549291 w 549763"/>
              <a:gd name="connsiteY5" fmla="*/ 138133 h 621527"/>
              <a:gd name="connsiteX6" fmla="*/ 525478 w 549763"/>
              <a:gd name="connsiteY6" fmla="*/ 231002 h 621527"/>
              <a:gd name="connsiteX7" fmla="*/ 451660 w 549763"/>
              <a:gd name="connsiteY7" fmla="*/ 323870 h 621527"/>
              <a:gd name="connsiteX8" fmla="*/ 365934 w 549763"/>
              <a:gd name="connsiteY8" fmla="*/ 381020 h 621527"/>
              <a:gd name="connsiteX9" fmla="*/ 268303 w 549763"/>
              <a:gd name="connsiteY9" fmla="*/ 428645 h 621527"/>
              <a:gd name="connsiteX10" fmla="*/ 139716 w 549763"/>
              <a:gd name="connsiteY10" fmla="*/ 478652 h 621527"/>
              <a:gd name="connsiteX11" fmla="*/ 61135 w 549763"/>
              <a:gd name="connsiteY11" fmla="*/ 519133 h 621527"/>
              <a:gd name="connsiteX12" fmla="*/ 18272 w 549763"/>
              <a:gd name="connsiteY12" fmla="*/ 552470 h 621527"/>
              <a:gd name="connsiteX13" fmla="*/ 1603 w 549763"/>
              <a:gd name="connsiteY13" fmla="*/ 588189 h 621527"/>
              <a:gd name="connsiteX14" fmla="*/ 1603 w 549763"/>
              <a:gd name="connsiteY14" fmla="*/ 621527 h 621527"/>
              <a:gd name="connsiteX0" fmla="*/ 465947 w 549745"/>
              <a:gd name="connsiteY0" fmla="*/ 23881 h 621575"/>
              <a:gd name="connsiteX1" fmla="*/ 477853 w 549745"/>
              <a:gd name="connsiteY1" fmla="*/ 9593 h 621575"/>
              <a:gd name="connsiteX2" fmla="*/ 501667 w 549745"/>
              <a:gd name="connsiteY2" fmla="*/ 67 h 621575"/>
              <a:gd name="connsiteX3" fmla="*/ 523096 w 549745"/>
              <a:gd name="connsiteY3" fmla="*/ 14356 h 621575"/>
              <a:gd name="connsiteX4" fmla="*/ 539766 w 549745"/>
              <a:gd name="connsiteY4" fmla="*/ 47693 h 621575"/>
              <a:gd name="connsiteX5" fmla="*/ 549291 w 549745"/>
              <a:gd name="connsiteY5" fmla="*/ 138181 h 621575"/>
              <a:gd name="connsiteX6" fmla="*/ 525478 w 549745"/>
              <a:gd name="connsiteY6" fmla="*/ 231050 h 621575"/>
              <a:gd name="connsiteX7" fmla="*/ 451660 w 549745"/>
              <a:gd name="connsiteY7" fmla="*/ 323918 h 621575"/>
              <a:gd name="connsiteX8" fmla="*/ 365934 w 549745"/>
              <a:gd name="connsiteY8" fmla="*/ 381068 h 621575"/>
              <a:gd name="connsiteX9" fmla="*/ 268303 w 549745"/>
              <a:gd name="connsiteY9" fmla="*/ 428693 h 621575"/>
              <a:gd name="connsiteX10" fmla="*/ 139716 w 549745"/>
              <a:gd name="connsiteY10" fmla="*/ 478700 h 621575"/>
              <a:gd name="connsiteX11" fmla="*/ 61135 w 549745"/>
              <a:gd name="connsiteY11" fmla="*/ 519181 h 621575"/>
              <a:gd name="connsiteX12" fmla="*/ 18272 w 549745"/>
              <a:gd name="connsiteY12" fmla="*/ 552518 h 621575"/>
              <a:gd name="connsiteX13" fmla="*/ 1603 w 549745"/>
              <a:gd name="connsiteY13" fmla="*/ 588237 h 621575"/>
              <a:gd name="connsiteX14" fmla="*/ 1603 w 549745"/>
              <a:gd name="connsiteY14" fmla="*/ 621575 h 621575"/>
              <a:gd name="connsiteX0" fmla="*/ 465947 w 549745"/>
              <a:gd name="connsiteY0" fmla="*/ 21536 h 619230"/>
              <a:gd name="connsiteX1" fmla="*/ 477853 w 549745"/>
              <a:gd name="connsiteY1" fmla="*/ 7248 h 619230"/>
              <a:gd name="connsiteX2" fmla="*/ 501667 w 549745"/>
              <a:gd name="connsiteY2" fmla="*/ 103 h 619230"/>
              <a:gd name="connsiteX3" fmla="*/ 523096 w 549745"/>
              <a:gd name="connsiteY3" fmla="*/ 12011 h 619230"/>
              <a:gd name="connsiteX4" fmla="*/ 539766 w 549745"/>
              <a:gd name="connsiteY4" fmla="*/ 45348 h 619230"/>
              <a:gd name="connsiteX5" fmla="*/ 549291 w 549745"/>
              <a:gd name="connsiteY5" fmla="*/ 135836 h 619230"/>
              <a:gd name="connsiteX6" fmla="*/ 525478 w 549745"/>
              <a:gd name="connsiteY6" fmla="*/ 228705 h 619230"/>
              <a:gd name="connsiteX7" fmla="*/ 451660 w 549745"/>
              <a:gd name="connsiteY7" fmla="*/ 321573 h 619230"/>
              <a:gd name="connsiteX8" fmla="*/ 365934 w 549745"/>
              <a:gd name="connsiteY8" fmla="*/ 378723 h 619230"/>
              <a:gd name="connsiteX9" fmla="*/ 268303 w 549745"/>
              <a:gd name="connsiteY9" fmla="*/ 426348 h 619230"/>
              <a:gd name="connsiteX10" fmla="*/ 139716 w 549745"/>
              <a:gd name="connsiteY10" fmla="*/ 476355 h 619230"/>
              <a:gd name="connsiteX11" fmla="*/ 61135 w 549745"/>
              <a:gd name="connsiteY11" fmla="*/ 516836 h 619230"/>
              <a:gd name="connsiteX12" fmla="*/ 18272 w 549745"/>
              <a:gd name="connsiteY12" fmla="*/ 550173 h 619230"/>
              <a:gd name="connsiteX13" fmla="*/ 1603 w 549745"/>
              <a:gd name="connsiteY13" fmla="*/ 585892 h 619230"/>
              <a:gd name="connsiteX14" fmla="*/ 1603 w 549745"/>
              <a:gd name="connsiteY14" fmla="*/ 619230 h 619230"/>
              <a:gd name="connsiteX0" fmla="*/ 465947 w 549712"/>
              <a:gd name="connsiteY0" fmla="*/ 21632 h 619326"/>
              <a:gd name="connsiteX1" fmla="*/ 477853 w 549712"/>
              <a:gd name="connsiteY1" fmla="*/ 7344 h 619326"/>
              <a:gd name="connsiteX2" fmla="*/ 501667 w 549712"/>
              <a:gd name="connsiteY2" fmla="*/ 199 h 619326"/>
              <a:gd name="connsiteX3" fmla="*/ 527859 w 549712"/>
              <a:gd name="connsiteY3" fmla="*/ 14488 h 619326"/>
              <a:gd name="connsiteX4" fmla="*/ 539766 w 549712"/>
              <a:gd name="connsiteY4" fmla="*/ 45444 h 619326"/>
              <a:gd name="connsiteX5" fmla="*/ 549291 w 549712"/>
              <a:gd name="connsiteY5" fmla="*/ 135932 h 619326"/>
              <a:gd name="connsiteX6" fmla="*/ 525478 w 549712"/>
              <a:gd name="connsiteY6" fmla="*/ 228801 h 619326"/>
              <a:gd name="connsiteX7" fmla="*/ 451660 w 549712"/>
              <a:gd name="connsiteY7" fmla="*/ 321669 h 619326"/>
              <a:gd name="connsiteX8" fmla="*/ 365934 w 549712"/>
              <a:gd name="connsiteY8" fmla="*/ 378819 h 619326"/>
              <a:gd name="connsiteX9" fmla="*/ 268303 w 549712"/>
              <a:gd name="connsiteY9" fmla="*/ 426444 h 619326"/>
              <a:gd name="connsiteX10" fmla="*/ 139716 w 549712"/>
              <a:gd name="connsiteY10" fmla="*/ 476451 h 619326"/>
              <a:gd name="connsiteX11" fmla="*/ 61135 w 549712"/>
              <a:gd name="connsiteY11" fmla="*/ 516932 h 619326"/>
              <a:gd name="connsiteX12" fmla="*/ 18272 w 549712"/>
              <a:gd name="connsiteY12" fmla="*/ 550269 h 619326"/>
              <a:gd name="connsiteX13" fmla="*/ 1603 w 549712"/>
              <a:gd name="connsiteY13" fmla="*/ 585988 h 619326"/>
              <a:gd name="connsiteX14" fmla="*/ 1603 w 549712"/>
              <a:gd name="connsiteY14" fmla="*/ 619326 h 619326"/>
              <a:gd name="connsiteX0" fmla="*/ 465947 w 549745"/>
              <a:gd name="connsiteY0" fmla="*/ 21871 h 619565"/>
              <a:gd name="connsiteX1" fmla="*/ 477853 w 549745"/>
              <a:gd name="connsiteY1" fmla="*/ 7583 h 619565"/>
              <a:gd name="connsiteX2" fmla="*/ 501667 w 549745"/>
              <a:gd name="connsiteY2" fmla="*/ 438 h 619565"/>
              <a:gd name="connsiteX3" fmla="*/ 523096 w 549745"/>
              <a:gd name="connsiteY3" fmla="*/ 19490 h 619565"/>
              <a:gd name="connsiteX4" fmla="*/ 539766 w 549745"/>
              <a:gd name="connsiteY4" fmla="*/ 45683 h 619565"/>
              <a:gd name="connsiteX5" fmla="*/ 549291 w 549745"/>
              <a:gd name="connsiteY5" fmla="*/ 136171 h 619565"/>
              <a:gd name="connsiteX6" fmla="*/ 525478 w 549745"/>
              <a:gd name="connsiteY6" fmla="*/ 229040 h 619565"/>
              <a:gd name="connsiteX7" fmla="*/ 451660 w 549745"/>
              <a:gd name="connsiteY7" fmla="*/ 321908 h 619565"/>
              <a:gd name="connsiteX8" fmla="*/ 365934 w 549745"/>
              <a:gd name="connsiteY8" fmla="*/ 379058 h 619565"/>
              <a:gd name="connsiteX9" fmla="*/ 268303 w 549745"/>
              <a:gd name="connsiteY9" fmla="*/ 426683 h 619565"/>
              <a:gd name="connsiteX10" fmla="*/ 139716 w 549745"/>
              <a:gd name="connsiteY10" fmla="*/ 476690 h 619565"/>
              <a:gd name="connsiteX11" fmla="*/ 61135 w 549745"/>
              <a:gd name="connsiteY11" fmla="*/ 517171 h 619565"/>
              <a:gd name="connsiteX12" fmla="*/ 18272 w 549745"/>
              <a:gd name="connsiteY12" fmla="*/ 550508 h 619565"/>
              <a:gd name="connsiteX13" fmla="*/ 1603 w 549745"/>
              <a:gd name="connsiteY13" fmla="*/ 586227 h 619565"/>
              <a:gd name="connsiteX14" fmla="*/ 1603 w 549745"/>
              <a:gd name="connsiteY14" fmla="*/ 619565 h 619565"/>
              <a:gd name="connsiteX0" fmla="*/ 465947 w 549712"/>
              <a:gd name="connsiteY0" fmla="*/ 21747 h 619441"/>
              <a:gd name="connsiteX1" fmla="*/ 477853 w 549712"/>
              <a:gd name="connsiteY1" fmla="*/ 7459 h 619441"/>
              <a:gd name="connsiteX2" fmla="*/ 501667 w 549712"/>
              <a:gd name="connsiteY2" fmla="*/ 314 h 619441"/>
              <a:gd name="connsiteX3" fmla="*/ 527859 w 549712"/>
              <a:gd name="connsiteY3" fmla="*/ 16985 h 619441"/>
              <a:gd name="connsiteX4" fmla="*/ 539766 w 549712"/>
              <a:gd name="connsiteY4" fmla="*/ 45559 h 619441"/>
              <a:gd name="connsiteX5" fmla="*/ 549291 w 549712"/>
              <a:gd name="connsiteY5" fmla="*/ 136047 h 619441"/>
              <a:gd name="connsiteX6" fmla="*/ 525478 w 549712"/>
              <a:gd name="connsiteY6" fmla="*/ 228916 h 619441"/>
              <a:gd name="connsiteX7" fmla="*/ 451660 w 549712"/>
              <a:gd name="connsiteY7" fmla="*/ 321784 h 619441"/>
              <a:gd name="connsiteX8" fmla="*/ 365934 w 549712"/>
              <a:gd name="connsiteY8" fmla="*/ 378934 h 619441"/>
              <a:gd name="connsiteX9" fmla="*/ 268303 w 549712"/>
              <a:gd name="connsiteY9" fmla="*/ 426559 h 619441"/>
              <a:gd name="connsiteX10" fmla="*/ 139716 w 549712"/>
              <a:gd name="connsiteY10" fmla="*/ 476566 h 619441"/>
              <a:gd name="connsiteX11" fmla="*/ 61135 w 549712"/>
              <a:gd name="connsiteY11" fmla="*/ 517047 h 619441"/>
              <a:gd name="connsiteX12" fmla="*/ 18272 w 549712"/>
              <a:gd name="connsiteY12" fmla="*/ 550384 h 619441"/>
              <a:gd name="connsiteX13" fmla="*/ 1603 w 549712"/>
              <a:gd name="connsiteY13" fmla="*/ 586103 h 619441"/>
              <a:gd name="connsiteX14" fmla="*/ 1603 w 549712"/>
              <a:gd name="connsiteY14" fmla="*/ 619441 h 619441"/>
              <a:gd name="connsiteX0" fmla="*/ 465947 w 549728"/>
              <a:gd name="connsiteY0" fmla="*/ 21872 h 619566"/>
              <a:gd name="connsiteX1" fmla="*/ 477853 w 549728"/>
              <a:gd name="connsiteY1" fmla="*/ 7584 h 619566"/>
              <a:gd name="connsiteX2" fmla="*/ 501667 w 549728"/>
              <a:gd name="connsiteY2" fmla="*/ 439 h 619566"/>
              <a:gd name="connsiteX3" fmla="*/ 525478 w 549728"/>
              <a:gd name="connsiteY3" fmla="*/ 19491 h 619566"/>
              <a:gd name="connsiteX4" fmla="*/ 539766 w 549728"/>
              <a:gd name="connsiteY4" fmla="*/ 45684 h 619566"/>
              <a:gd name="connsiteX5" fmla="*/ 549291 w 549728"/>
              <a:gd name="connsiteY5" fmla="*/ 136172 h 619566"/>
              <a:gd name="connsiteX6" fmla="*/ 525478 w 549728"/>
              <a:gd name="connsiteY6" fmla="*/ 229041 h 619566"/>
              <a:gd name="connsiteX7" fmla="*/ 451660 w 549728"/>
              <a:gd name="connsiteY7" fmla="*/ 321909 h 619566"/>
              <a:gd name="connsiteX8" fmla="*/ 365934 w 549728"/>
              <a:gd name="connsiteY8" fmla="*/ 379059 h 619566"/>
              <a:gd name="connsiteX9" fmla="*/ 268303 w 549728"/>
              <a:gd name="connsiteY9" fmla="*/ 426684 h 619566"/>
              <a:gd name="connsiteX10" fmla="*/ 139716 w 549728"/>
              <a:gd name="connsiteY10" fmla="*/ 476691 h 619566"/>
              <a:gd name="connsiteX11" fmla="*/ 61135 w 549728"/>
              <a:gd name="connsiteY11" fmla="*/ 517172 h 619566"/>
              <a:gd name="connsiteX12" fmla="*/ 18272 w 549728"/>
              <a:gd name="connsiteY12" fmla="*/ 550509 h 619566"/>
              <a:gd name="connsiteX13" fmla="*/ 1603 w 549728"/>
              <a:gd name="connsiteY13" fmla="*/ 586228 h 619566"/>
              <a:gd name="connsiteX14" fmla="*/ 1603 w 549728"/>
              <a:gd name="connsiteY14" fmla="*/ 619566 h 619566"/>
              <a:gd name="connsiteX0" fmla="*/ 465947 w 549728"/>
              <a:gd name="connsiteY0" fmla="*/ 16581 h 614275"/>
              <a:gd name="connsiteX1" fmla="*/ 477853 w 549728"/>
              <a:gd name="connsiteY1" fmla="*/ 2293 h 614275"/>
              <a:gd name="connsiteX2" fmla="*/ 501667 w 549728"/>
              <a:gd name="connsiteY2" fmla="*/ 2291 h 614275"/>
              <a:gd name="connsiteX3" fmla="*/ 525478 w 549728"/>
              <a:gd name="connsiteY3" fmla="*/ 14200 h 614275"/>
              <a:gd name="connsiteX4" fmla="*/ 539766 w 549728"/>
              <a:gd name="connsiteY4" fmla="*/ 40393 h 614275"/>
              <a:gd name="connsiteX5" fmla="*/ 549291 w 549728"/>
              <a:gd name="connsiteY5" fmla="*/ 130881 h 614275"/>
              <a:gd name="connsiteX6" fmla="*/ 525478 w 549728"/>
              <a:gd name="connsiteY6" fmla="*/ 223750 h 614275"/>
              <a:gd name="connsiteX7" fmla="*/ 451660 w 549728"/>
              <a:gd name="connsiteY7" fmla="*/ 316618 h 614275"/>
              <a:gd name="connsiteX8" fmla="*/ 365934 w 549728"/>
              <a:gd name="connsiteY8" fmla="*/ 373768 h 614275"/>
              <a:gd name="connsiteX9" fmla="*/ 268303 w 549728"/>
              <a:gd name="connsiteY9" fmla="*/ 421393 h 614275"/>
              <a:gd name="connsiteX10" fmla="*/ 139716 w 549728"/>
              <a:gd name="connsiteY10" fmla="*/ 471400 h 614275"/>
              <a:gd name="connsiteX11" fmla="*/ 61135 w 549728"/>
              <a:gd name="connsiteY11" fmla="*/ 511881 h 614275"/>
              <a:gd name="connsiteX12" fmla="*/ 18272 w 549728"/>
              <a:gd name="connsiteY12" fmla="*/ 545218 h 614275"/>
              <a:gd name="connsiteX13" fmla="*/ 1603 w 549728"/>
              <a:gd name="connsiteY13" fmla="*/ 580937 h 614275"/>
              <a:gd name="connsiteX14" fmla="*/ 1603 w 549728"/>
              <a:gd name="connsiteY14" fmla="*/ 614275 h 614275"/>
              <a:gd name="connsiteX0" fmla="*/ 465947 w 550004"/>
              <a:gd name="connsiteY0" fmla="*/ 16581 h 614275"/>
              <a:gd name="connsiteX1" fmla="*/ 477853 w 550004"/>
              <a:gd name="connsiteY1" fmla="*/ 2293 h 614275"/>
              <a:gd name="connsiteX2" fmla="*/ 501667 w 550004"/>
              <a:gd name="connsiteY2" fmla="*/ 2291 h 614275"/>
              <a:gd name="connsiteX3" fmla="*/ 525478 w 550004"/>
              <a:gd name="connsiteY3" fmla="*/ 14200 h 614275"/>
              <a:gd name="connsiteX4" fmla="*/ 542147 w 550004"/>
              <a:gd name="connsiteY4" fmla="*/ 54680 h 614275"/>
              <a:gd name="connsiteX5" fmla="*/ 549291 w 550004"/>
              <a:gd name="connsiteY5" fmla="*/ 130881 h 614275"/>
              <a:gd name="connsiteX6" fmla="*/ 525478 w 550004"/>
              <a:gd name="connsiteY6" fmla="*/ 223750 h 614275"/>
              <a:gd name="connsiteX7" fmla="*/ 451660 w 550004"/>
              <a:gd name="connsiteY7" fmla="*/ 316618 h 614275"/>
              <a:gd name="connsiteX8" fmla="*/ 365934 w 550004"/>
              <a:gd name="connsiteY8" fmla="*/ 373768 h 614275"/>
              <a:gd name="connsiteX9" fmla="*/ 268303 w 550004"/>
              <a:gd name="connsiteY9" fmla="*/ 421393 h 614275"/>
              <a:gd name="connsiteX10" fmla="*/ 139716 w 550004"/>
              <a:gd name="connsiteY10" fmla="*/ 471400 h 614275"/>
              <a:gd name="connsiteX11" fmla="*/ 61135 w 550004"/>
              <a:gd name="connsiteY11" fmla="*/ 511881 h 614275"/>
              <a:gd name="connsiteX12" fmla="*/ 18272 w 550004"/>
              <a:gd name="connsiteY12" fmla="*/ 545218 h 614275"/>
              <a:gd name="connsiteX13" fmla="*/ 1603 w 550004"/>
              <a:gd name="connsiteY13" fmla="*/ 580937 h 614275"/>
              <a:gd name="connsiteX14" fmla="*/ 1603 w 550004"/>
              <a:gd name="connsiteY14" fmla="*/ 614275 h 614275"/>
              <a:gd name="connsiteX0" fmla="*/ 465947 w 550004"/>
              <a:gd name="connsiteY0" fmla="*/ 19709 h 617403"/>
              <a:gd name="connsiteX1" fmla="*/ 477853 w 550004"/>
              <a:gd name="connsiteY1" fmla="*/ 5421 h 617403"/>
              <a:gd name="connsiteX2" fmla="*/ 504048 w 550004"/>
              <a:gd name="connsiteY2" fmla="*/ 657 h 617403"/>
              <a:gd name="connsiteX3" fmla="*/ 525478 w 550004"/>
              <a:gd name="connsiteY3" fmla="*/ 17328 h 617403"/>
              <a:gd name="connsiteX4" fmla="*/ 542147 w 550004"/>
              <a:gd name="connsiteY4" fmla="*/ 57808 h 617403"/>
              <a:gd name="connsiteX5" fmla="*/ 549291 w 550004"/>
              <a:gd name="connsiteY5" fmla="*/ 134009 h 617403"/>
              <a:gd name="connsiteX6" fmla="*/ 525478 w 550004"/>
              <a:gd name="connsiteY6" fmla="*/ 226878 h 617403"/>
              <a:gd name="connsiteX7" fmla="*/ 451660 w 550004"/>
              <a:gd name="connsiteY7" fmla="*/ 319746 h 617403"/>
              <a:gd name="connsiteX8" fmla="*/ 365934 w 550004"/>
              <a:gd name="connsiteY8" fmla="*/ 376896 h 617403"/>
              <a:gd name="connsiteX9" fmla="*/ 268303 w 550004"/>
              <a:gd name="connsiteY9" fmla="*/ 424521 h 617403"/>
              <a:gd name="connsiteX10" fmla="*/ 139716 w 550004"/>
              <a:gd name="connsiteY10" fmla="*/ 474528 h 617403"/>
              <a:gd name="connsiteX11" fmla="*/ 61135 w 550004"/>
              <a:gd name="connsiteY11" fmla="*/ 515009 h 617403"/>
              <a:gd name="connsiteX12" fmla="*/ 18272 w 550004"/>
              <a:gd name="connsiteY12" fmla="*/ 548346 h 617403"/>
              <a:gd name="connsiteX13" fmla="*/ 1603 w 550004"/>
              <a:gd name="connsiteY13" fmla="*/ 584065 h 617403"/>
              <a:gd name="connsiteX14" fmla="*/ 1603 w 550004"/>
              <a:gd name="connsiteY14" fmla="*/ 617403 h 61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004" h="617403">
                <a:moveTo>
                  <a:pt x="465947" y="19709"/>
                </a:moveTo>
                <a:cubicBezTo>
                  <a:pt x="468725" y="17725"/>
                  <a:pt x="471900" y="9390"/>
                  <a:pt x="477853" y="5421"/>
                </a:cubicBezTo>
                <a:cubicBezTo>
                  <a:pt x="483806" y="1452"/>
                  <a:pt x="496111" y="-1328"/>
                  <a:pt x="504048" y="657"/>
                </a:cubicBezTo>
                <a:cubicBezTo>
                  <a:pt x="511986" y="2642"/>
                  <a:pt x="516747" y="9787"/>
                  <a:pt x="525478" y="17328"/>
                </a:cubicBezTo>
                <a:cubicBezTo>
                  <a:pt x="534209" y="24869"/>
                  <a:pt x="538178" y="38361"/>
                  <a:pt x="542147" y="57808"/>
                </a:cubicBezTo>
                <a:cubicBezTo>
                  <a:pt x="546116" y="77255"/>
                  <a:pt x="552069" y="105831"/>
                  <a:pt x="549291" y="134009"/>
                </a:cubicBezTo>
                <a:cubicBezTo>
                  <a:pt x="546513" y="162187"/>
                  <a:pt x="541750" y="195922"/>
                  <a:pt x="525478" y="226878"/>
                </a:cubicBezTo>
                <a:cubicBezTo>
                  <a:pt x="509206" y="257834"/>
                  <a:pt x="478251" y="294743"/>
                  <a:pt x="451660" y="319746"/>
                </a:cubicBezTo>
                <a:cubicBezTo>
                  <a:pt x="425069" y="344749"/>
                  <a:pt x="396493" y="359434"/>
                  <a:pt x="365934" y="376896"/>
                </a:cubicBezTo>
                <a:cubicBezTo>
                  <a:pt x="335375" y="394358"/>
                  <a:pt x="306006" y="408249"/>
                  <a:pt x="268303" y="424521"/>
                </a:cubicBezTo>
                <a:cubicBezTo>
                  <a:pt x="230600" y="440793"/>
                  <a:pt x="174244" y="459447"/>
                  <a:pt x="139716" y="474528"/>
                </a:cubicBezTo>
                <a:cubicBezTo>
                  <a:pt x="105188" y="489609"/>
                  <a:pt x="81376" y="502706"/>
                  <a:pt x="61135" y="515009"/>
                </a:cubicBezTo>
                <a:cubicBezTo>
                  <a:pt x="40894" y="527312"/>
                  <a:pt x="28194" y="536837"/>
                  <a:pt x="18272" y="548346"/>
                </a:cubicBezTo>
                <a:cubicBezTo>
                  <a:pt x="8350" y="559855"/>
                  <a:pt x="4381" y="572555"/>
                  <a:pt x="1603" y="584065"/>
                </a:cubicBezTo>
                <a:cubicBezTo>
                  <a:pt x="-1175" y="595575"/>
                  <a:pt x="214" y="606489"/>
                  <a:pt x="1603" y="61740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43">
            <a:extLst>
              <a:ext uri="{FF2B5EF4-FFF2-40B4-BE49-F238E27FC236}">
                <a16:creationId xmlns:a16="http://schemas.microsoft.com/office/drawing/2014/main" id="{5D34DEE0-643C-96CA-5096-E68A8CD6984F}"/>
              </a:ext>
            </a:extLst>
          </p:cNvPr>
          <p:cNvSpPr/>
          <p:nvPr/>
        </p:nvSpPr>
        <p:spPr>
          <a:xfrm>
            <a:off x="3921521" y="2599002"/>
            <a:ext cx="229246" cy="344353"/>
          </a:xfrm>
          <a:custGeom>
            <a:avLst/>
            <a:gdLst>
              <a:gd name="connsiteX0" fmla="*/ 187033 w 232332"/>
              <a:gd name="connsiteY0" fmla="*/ 0 h 340649"/>
              <a:gd name="connsiteX1" fmla="*/ 229896 w 232332"/>
              <a:gd name="connsiteY1" fmla="*/ 26194 h 340649"/>
              <a:gd name="connsiteX2" fmla="*/ 222752 w 232332"/>
              <a:gd name="connsiteY2" fmla="*/ 121444 h 340649"/>
              <a:gd name="connsiteX3" fmla="*/ 187033 w 232332"/>
              <a:gd name="connsiteY3" fmla="*/ 226219 h 340649"/>
              <a:gd name="connsiteX4" fmla="*/ 139408 w 232332"/>
              <a:gd name="connsiteY4" fmla="*/ 295275 h 340649"/>
              <a:gd name="connsiteX5" fmla="*/ 89402 w 232332"/>
              <a:gd name="connsiteY5" fmla="*/ 330994 h 340649"/>
              <a:gd name="connsiteX6" fmla="*/ 48921 w 232332"/>
              <a:gd name="connsiteY6" fmla="*/ 340519 h 340649"/>
              <a:gd name="connsiteX7" fmla="*/ 6058 w 232332"/>
              <a:gd name="connsiteY7" fmla="*/ 326232 h 340649"/>
              <a:gd name="connsiteX8" fmla="*/ 1296 w 232332"/>
              <a:gd name="connsiteY8" fmla="*/ 278607 h 340649"/>
              <a:gd name="connsiteX0" fmla="*/ 187033 w 230144"/>
              <a:gd name="connsiteY0" fmla="*/ 3704 h 344353"/>
              <a:gd name="connsiteX1" fmla="*/ 217990 w 230144"/>
              <a:gd name="connsiteY1" fmla="*/ 1323 h 344353"/>
              <a:gd name="connsiteX2" fmla="*/ 229896 w 230144"/>
              <a:gd name="connsiteY2" fmla="*/ 29898 h 344353"/>
              <a:gd name="connsiteX3" fmla="*/ 222752 w 230144"/>
              <a:gd name="connsiteY3" fmla="*/ 125148 h 344353"/>
              <a:gd name="connsiteX4" fmla="*/ 187033 w 230144"/>
              <a:gd name="connsiteY4" fmla="*/ 229923 h 344353"/>
              <a:gd name="connsiteX5" fmla="*/ 139408 w 230144"/>
              <a:gd name="connsiteY5" fmla="*/ 298979 h 344353"/>
              <a:gd name="connsiteX6" fmla="*/ 89402 w 230144"/>
              <a:gd name="connsiteY6" fmla="*/ 334698 h 344353"/>
              <a:gd name="connsiteX7" fmla="*/ 48921 w 230144"/>
              <a:gd name="connsiteY7" fmla="*/ 344223 h 344353"/>
              <a:gd name="connsiteX8" fmla="*/ 6058 w 230144"/>
              <a:gd name="connsiteY8" fmla="*/ 329936 h 344353"/>
              <a:gd name="connsiteX9" fmla="*/ 1296 w 230144"/>
              <a:gd name="connsiteY9" fmla="*/ 282311 h 344353"/>
              <a:gd name="connsiteX0" fmla="*/ 186135 w 229246"/>
              <a:gd name="connsiteY0" fmla="*/ 3704 h 344353"/>
              <a:gd name="connsiteX1" fmla="*/ 217092 w 229246"/>
              <a:gd name="connsiteY1" fmla="*/ 1323 h 344353"/>
              <a:gd name="connsiteX2" fmla="*/ 228998 w 229246"/>
              <a:gd name="connsiteY2" fmla="*/ 29898 h 344353"/>
              <a:gd name="connsiteX3" fmla="*/ 221854 w 229246"/>
              <a:gd name="connsiteY3" fmla="*/ 125148 h 344353"/>
              <a:gd name="connsiteX4" fmla="*/ 186135 w 229246"/>
              <a:gd name="connsiteY4" fmla="*/ 229923 h 344353"/>
              <a:gd name="connsiteX5" fmla="*/ 138510 w 229246"/>
              <a:gd name="connsiteY5" fmla="*/ 298979 h 344353"/>
              <a:gd name="connsiteX6" fmla="*/ 88504 w 229246"/>
              <a:gd name="connsiteY6" fmla="*/ 334698 h 344353"/>
              <a:gd name="connsiteX7" fmla="*/ 48023 w 229246"/>
              <a:gd name="connsiteY7" fmla="*/ 344223 h 344353"/>
              <a:gd name="connsiteX8" fmla="*/ 9922 w 229246"/>
              <a:gd name="connsiteY8" fmla="*/ 329936 h 344353"/>
              <a:gd name="connsiteX9" fmla="*/ 398 w 229246"/>
              <a:gd name="connsiteY9" fmla="*/ 282311 h 34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246" h="344353">
                <a:moveTo>
                  <a:pt x="186135" y="3704"/>
                </a:moveTo>
                <a:cubicBezTo>
                  <a:pt x="190501" y="4895"/>
                  <a:pt x="209948" y="-3043"/>
                  <a:pt x="217092" y="1323"/>
                </a:cubicBezTo>
                <a:cubicBezTo>
                  <a:pt x="224236" y="5689"/>
                  <a:pt x="228204" y="9261"/>
                  <a:pt x="228998" y="29898"/>
                </a:cubicBezTo>
                <a:cubicBezTo>
                  <a:pt x="229792" y="50535"/>
                  <a:pt x="228998" y="91811"/>
                  <a:pt x="221854" y="125148"/>
                </a:cubicBezTo>
                <a:cubicBezTo>
                  <a:pt x="214710" y="158485"/>
                  <a:pt x="200026" y="200951"/>
                  <a:pt x="186135" y="229923"/>
                </a:cubicBezTo>
                <a:cubicBezTo>
                  <a:pt x="172244" y="258895"/>
                  <a:pt x="154782" y="281517"/>
                  <a:pt x="138510" y="298979"/>
                </a:cubicBezTo>
                <a:cubicBezTo>
                  <a:pt x="122238" y="316441"/>
                  <a:pt x="103585" y="327157"/>
                  <a:pt x="88504" y="334698"/>
                </a:cubicBezTo>
                <a:cubicBezTo>
                  <a:pt x="73423" y="342239"/>
                  <a:pt x="61120" y="345017"/>
                  <a:pt x="48023" y="344223"/>
                </a:cubicBezTo>
                <a:cubicBezTo>
                  <a:pt x="34926" y="343429"/>
                  <a:pt x="17859" y="340255"/>
                  <a:pt x="9922" y="329936"/>
                </a:cubicBezTo>
                <a:cubicBezTo>
                  <a:pt x="1985" y="319617"/>
                  <a:pt x="-1190" y="300964"/>
                  <a:pt x="398" y="28231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48">
            <a:extLst>
              <a:ext uri="{FF2B5EF4-FFF2-40B4-BE49-F238E27FC236}">
                <a16:creationId xmlns:a16="http://schemas.microsoft.com/office/drawing/2014/main" id="{2577096F-73D0-6572-E385-C1B2D485FE0E}"/>
              </a:ext>
            </a:extLst>
          </p:cNvPr>
          <p:cNvSpPr/>
          <p:nvPr/>
        </p:nvSpPr>
        <p:spPr>
          <a:xfrm>
            <a:off x="3695367" y="2224089"/>
            <a:ext cx="347605" cy="214274"/>
          </a:xfrm>
          <a:custGeom>
            <a:avLst/>
            <a:gdLst>
              <a:gd name="connsiteX0" fmla="*/ 312226 w 359459"/>
              <a:gd name="connsiteY0" fmla="*/ 0 h 213535"/>
              <a:gd name="connsiteX1" fmla="*/ 357469 w 359459"/>
              <a:gd name="connsiteY1" fmla="*/ 28575 h 213535"/>
              <a:gd name="connsiteX2" fmla="*/ 345563 w 359459"/>
              <a:gd name="connsiteY2" fmla="*/ 71437 h 213535"/>
              <a:gd name="connsiteX3" fmla="*/ 293176 w 359459"/>
              <a:gd name="connsiteY3" fmla="*/ 126206 h 213535"/>
              <a:gd name="connsiteX4" fmla="*/ 200307 w 359459"/>
              <a:gd name="connsiteY4" fmla="*/ 192881 h 213535"/>
              <a:gd name="connsiteX5" fmla="*/ 116963 w 359459"/>
              <a:gd name="connsiteY5" fmla="*/ 211931 h 213535"/>
              <a:gd name="connsiteX6" fmla="*/ 38382 w 359459"/>
              <a:gd name="connsiteY6" fmla="*/ 211931 h 213535"/>
              <a:gd name="connsiteX7" fmla="*/ 282 w 359459"/>
              <a:gd name="connsiteY7" fmla="*/ 207168 h 213535"/>
              <a:gd name="connsiteX8" fmla="*/ 24094 w 359459"/>
              <a:gd name="connsiteY8" fmla="*/ 178593 h 213535"/>
              <a:gd name="connsiteX0" fmla="*/ 312226 w 359459"/>
              <a:gd name="connsiteY0" fmla="*/ 0 h 214060"/>
              <a:gd name="connsiteX1" fmla="*/ 357469 w 359459"/>
              <a:gd name="connsiteY1" fmla="*/ 28575 h 214060"/>
              <a:gd name="connsiteX2" fmla="*/ 345563 w 359459"/>
              <a:gd name="connsiteY2" fmla="*/ 71437 h 214060"/>
              <a:gd name="connsiteX3" fmla="*/ 293176 w 359459"/>
              <a:gd name="connsiteY3" fmla="*/ 126206 h 214060"/>
              <a:gd name="connsiteX4" fmla="*/ 207450 w 359459"/>
              <a:gd name="connsiteY4" fmla="*/ 185737 h 214060"/>
              <a:gd name="connsiteX5" fmla="*/ 116963 w 359459"/>
              <a:gd name="connsiteY5" fmla="*/ 211931 h 214060"/>
              <a:gd name="connsiteX6" fmla="*/ 38382 w 359459"/>
              <a:gd name="connsiteY6" fmla="*/ 211931 h 214060"/>
              <a:gd name="connsiteX7" fmla="*/ 282 w 359459"/>
              <a:gd name="connsiteY7" fmla="*/ 207168 h 214060"/>
              <a:gd name="connsiteX8" fmla="*/ 24094 w 359459"/>
              <a:gd name="connsiteY8" fmla="*/ 178593 h 214060"/>
              <a:gd name="connsiteX0" fmla="*/ 312226 w 359459"/>
              <a:gd name="connsiteY0" fmla="*/ 0 h 214060"/>
              <a:gd name="connsiteX1" fmla="*/ 357469 w 359459"/>
              <a:gd name="connsiteY1" fmla="*/ 28575 h 214060"/>
              <a:gd name="connsiteX2" fmla="*/ 345563 w 359459"/>
              <a:gd name="connsiteY2" fmla="*/ 71437 h 214060"/>
              <a:gd name="connsiteX3" fmla="*/ 293176 w 359459"/>
              <a:gd name="connsiteY3" fmla="*/ 126206 h 214060"/>
              <a:gd name="connsiteX4" fmla="*/ 207450 w 359459"/>
              <a:gd name="connsiteY4" fmla="*/ 185737 h 214060"/>
              <a:gd name="connsiteX5" fmla="*/ 114581 w 359459"/>
              <a:gd name="connsiteY5" fmla="*/ 211931 h 214060"/>
              <a:gd name="connsiteX6" fmla="*/ 38382 w 359459"/>
              <a:gd name="connsiteY6" fmla="*/ 211931 h 214060"/>
              <a:gd name="connsiteX7" fmla="*/ 282 w 359459"/>
              <a:gd name="connsiteY7" fmla="*/ 207168 h 214060"/>
              <a:gd name="connsiteX8" fmla="*/ 24094 w 359459"/>
              <a:gd name="connsiteY8" fmla="*/ 178593 h 214060"/>
              <a:gd name="connsiteX0" fmla="*/ 301025 w 348258"/>
              <a:gd name="connsiteY0" fmla="*/ 0 h 214274"/>
              <a:gd name="connsiteX1" fmla="*/ 346268 w 348258"/>
              <a:gd name="connsiteY1" fmla="*/ 28575 h 214274"/>
              <a:gd name="connsiteX2" fmla="*/ 334362 w 348258"/>
              <a:gd name="connsiteY2" fmla="*/ 71437 h 214274"/>
              <a:gd name="connsiteX3" fmla="*/ 281975 w 348258"/>
              <a:gd name="connsiteY3" fmla="*/ 126206 h 214274"/>
              <a:gd name="connsiteX4" fmla="*/ 196249 w 348258"/>
              <a:gd name="connsiteY4" fmla="*/ 185737 h 214274"/>
              <a:gd name="connsiteX5" fmla="*/ 103380 w 348258"/>
              <a:gd name="connsiteY5" fmla="*/ 211931 h 214274"/>
              <a:gd name="connsiteX6" fmla="*/ 27181 w 348258"/>
              <a:gd name="connsiteY6" fmla="*/ 211931 h 214274"/>
              <a:gd name="connsiteX7" fmla="*/ 987 w 348258"/>
              <a:gd name="connsiteY7" fmla="*/ 202406 h 214274"/>
              <a:gd name="connsiteX8" fmla="*/ 12893 w 348258"/>
              <a:gd name="connsiteY8" fmla="*/ 178593 h 214274"/>
              <a:gd name="connsiteX0" fmla="*/ 301025 w 348258"/>
              <a:gd name="connsiteY0" fmla="*/ 0 h 214274"/>
              <a:gd name="connsiteX1" fmla="*/ 346268 w 348258"/>
              <a:gd name="connsiteY1" fmla="*/ 21431 h 214274"/>
              <a:gd name="connsiteX2" fmla="*/ 334362 w 348258"/>
              <a:gd name="connsiteY2" fmla="*/ 71437 h 214274"/>
              <a:gd name="connsiteX3" fmla="*/ 281975 w 348258"/>
              <a:gd name="connsiteY3" fmla="*/ 126206 h 214274"/>
              <a:gd name="connsiteX4" fmla="*/ 196249 w 348258"/>
              <a:gd name="connsiteY4" fmla="*/ 185737 h 214274"/>
              <a:gd name="connsiteX5" fmla="*/ 103380 w 348258"/>
              <a:gd name="connsiteY5" fmla="*/ 211931 h 214274"/>
              <a:gd name="connsiteX6" fmla="*/ 27181 w 348258"/>
              <a:gd name="connsiteY6" fmla="*/ 211931 h 214274"/>
              <a:gd name="connsiteX7" fmla="*/ 987 w 348258"/>
              <a:gd name="connsiteY7" fmla="*/ 202406 h 214274"/>
              <a:gd name="connsiteX8" fmla="*/ 12893 w 348258"/>
              <a:gd name="connsiteY8" fmla="*/ 178593 h 214274"/>
              <a:gd name="connsiteX0" fmla="*/ 300552 w 347785"/>
              <a:gd name="connsiteY0" fmla="*/ 0 h 214274"/>
              <a:gd name="connsiteX1" fmla="*/ 345795 w 347785"/>
              <a:gd name="connsiteY1" fmla="*/ 21431 h 214274"/>
              <a:gd name="connsiteX2" fmla="*/ 333889 w 347785"/>
              <a:gd name="connsiteY2" fmla="*/ 71437 h 214274"/>
              <a:gd name="connsiteX3" fmla="*/ 281502 w 347785"/>
              <a:gd name="connsiteY3" fmla="*/ 126206 h 214274"/>
              <a:gd name="connsiteX4" fmla="*/ 195776 w 347785"/>
              <a:gd name="connsiteY4" fmla="*/ 185737 h 214274"/>
              <a:gd name="connsiteX5" fmla="*/ 102907 w 347785"/>
              <a:gd name="connsiteY5" fmla="*/ 211931 h 214274"/>
              <a:gd name="connsiteX6" fmla="*/ 26708 w 347785"/>
              <a:gd name="connsiteY6" fmla="*/ 211931 h 214274"/>
              <a:gd name="connsiteX7" fmla="*/ 514 w 347785"/>
              <a:gd name="connsiteY7" fmla="*/ 202406 h 214274"/>
              <a:gd name="connsiteX8" fmla="*/ 17182 w 347785"/>
              <a:gd name="connsiteY8" fmla="*/ 173830 h 214274"/>
              <a:gd name="connsiteX0" fmla="*/ 300372 w 347605"/>
              <a:gd name="connsiteY0" fmla="*/ 0 h 214274"/>
              <a:gd name="connsiteX1" fmla="*/ 345615 w 347605"/>
              <a:gd name="connsiteY1" fmla="*/ 21431 h 214274"/>
              <a:gd name="connsiteX2" fmla="*/ 333709 w 347605"/>
              <a:gd name="connsiteY2" fmla="*/ 71437 h 214274"/>
              <a:gd name="connsiteX3" fmla="*/ 281322 w 347605"/>
              <a:gd name="connsiteY3" fmla="*/ 126206 h 214274"/>
              <a:gd name="connsiteX4" fmla="*/ 195596 w 347605"/>
              <a:gd name="connsiteY4" fmla="*/ 185737 h 214274"/>
              <a:gd name="connsiteX5" fmla="*/ 102727 w 347605"/>
              <a:gd name="connsiteY5" fmla="*/ 211931 h 214274"/>
              <a:gd name="connsiteX6" fmla="*/ 26528 w 347605"/>
              <a:gd name="connsiteY6" fmla="*/ 211931 h 214274"/>
              <a:gd name="connsiteX7" fmla="*/ 334 w 347605"/>
              <a:gd name="connsiteY7" fmla="*/ 202406 h 214274"/>
              <a:gd name="connsiteX8" fmla="*/ 21765 w 347605"/>
              <a:gd name="connsiteY8" fmla="*/ 171449 h 214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05" h="214274">
                <a:moveTo>
                  <a:pt x="300372" y="0"/>
                </a:moveTo>
                <a:cubicBezTo>
                  <a:pt x="320215" y="8334"/>
                  <a:pt x="340059" y="9525"/>
                  <a:pt x="345615" y="21431"/>
                </a:cubicBezTo>
                <a:cubicBezTo>
                  <a:pt x="351171" y="33337"/>
                  <a:pt x="344425" y="53975"/>
                  <a:pt x="333709" y="71437"/>
                </a:cubicBezTo>
                <a:cubicBezTo>
                  <a:pt x="322994" y="88900"/>
                  <a:pt x="304341" y="107156"/>
                  <a:pt x="281322" y="126206"/>
                </a:cubicBezTo>
                <a:cubicBezTo>
                  <a:pt x="258303" y="145256"/>
                  <a:pt x="225362" y="171450"/>
                  <a:pt x="195596" y="185737"/>
                </a:cubicBezTo>
                <a:cubicBezTo>
                  <a:pt x="165830" y="200024"/>
                  <a:pt x="130905" y="207565"/>
                  <a:pt x="102727" y="211931"/>
                </a:cubicBezTo>
                <a:cubicBezTo>
                  <a:pt x="74549" y="216297"/>
                  <a:pt x="43593" y="213518"/>
                  <a:pt x="26528" y="211931"/>
                </a:cubicBezTo>
                <a:cubicBezTo>
                  <a:pt x="9463" y="210344"/>
                  <a:pt x="2715" y="207962"/>
                  <a:pt x="334" y="202406"/>
                </a:cubicBezTo>
                <a:cubicBezTo>
                  <a:pt x="-2047" y="196850"/>
                  <a:pt x="8668" y="182958"/>
                  <a:pt x="21765" y="171449"/>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50">
            <a:extLst>
              <a:ext uri="{FF2B5EF4-FFF2-40B4-BE49-F238E27FC236}">
                <a16:creationId xmlns:a16="http://schemas.microsoft.com/office/drawing/2014/main" id="{1F004D6A-A517-9BA2-AE98-F91BEEEA19B9}"/>
              </a:ext>
            </a:extLst>
          </p:cNvPr>
          <p:cNvSpPr/>
          <p:nvPr/>
        </p:nvSpPr>
        <p:spPr>
          <a:xfrm>
            <a:off x="3601834" y="2007394"/>
            <a:ext cx="396673" cy="340133"/>
          </a:xfrm>
          <a:custGeom>
            <a:avLst/>
            <a:gdLst>
              <a:gd name="connsiteX0" fmla="*/ 40856 w 403194"/>
              <a:gd name="connsiteY0" fmla="*/ 226219 h 341779"/>
              <a:gd name="connsiteX1" fmla="*/ 375 w 403194"/>
              <a:gd name="connsiteY1" fmla="*/ 271462 h 341779"/>
              <a:gd name="connsiteX2" fmla="*/ 24187 w 403194"/>
              <a:gd name="connsiteY2" fmla="*/ 309562 h 341779"/>
              <a:gd name="connsiteX3" fmla="*/ 81337 w 403194"/>
              <a:gd name="connsiteY3" fmla="*/ 335756 h 341779"/>
              <a:gd name="connsiteX4" fmla="*/ 176587 w 403194"/>
              <a:gd name="connsiteY4" fmla="*/ 338137 h 341779"/>
              <a:gd name="connsiteX5" fmla="*/ 298031 w 403194"/>
              <a:gd name="connsiteY5" fmla="*/ 292894 h 341779"/>
              <a:gd name="connsiteX6" fmla="*/ 371850 w 403194"/>
              <a:gd name="connsiteY6" fmla="*/ 230981 h 341779"/>
              <a:gd name="connsiteX7" fmla="*/ 400425 w 403194"/>
              <a:gd name="connsiteY7" fmla="*/ 176212 h 341779"/>
              <a:gd name="connsiteX8" fmla="*/ 398043 w 403194"/>
              <a:gd name="connsiteY8" fmla="*/ 95250 h 341779"/>
              <a:gd name="connsiteX9" fmla="*/ 364706 w 403194"/>
              <a:gd name="connsiteY9" fmla="*/ 33337 h 341779"/>
              <a:gd name="connsiteX10" fmla="*/ 331368 w 403194"/>
              <a:gd name="connsiteY10" fmla="*/ 0 h 341779"/>
              <a:gd name="connsiteX0" fmla="*/ 33935 w 396273"/>
              <a:gd name="connsiteY0" fmla="*/ 226219 h 341779"/>
              <a:gd name="connsiteX1" fmla="*/ 598 w 396273"/>
              <a:gd name="connsiteY1" fmla="*/ 269080 h 341779"/>
              <a:gd name="connsiteX2" fmla="*/ 17266 w 396273"/>
              <a:gd name="connsiteY2" fmla="*/ 309562 h 341779"/>
              <a:gd name="connsiteX3" fmla="*/ 74416 w 396273"/>
              <a:gd name="connsiteY3" fmla="*/ 335756 h 341779"/>
              <a:gd name="connsiteX4" fmla="*/ 169666 w 396273"/>
              <a:gd name="connsiteY4" fmla="*/ 338137 h 341779"/>
              <a:gd name="connsiteX5" fmla="*/ 291110 w 396273"/>
              <a:gd name="connsiteY5" fmla="*/ 292894 h 341779"/>
              <a:gd name="connsiteX6" fmla="*/ 364929 w 396273"/>
              <a:gd name="connsiteY6" fmla="*/ 230981 h 341779"/>
              <a:gd name="connsiteX7" fmla="*/ 393504 w 396273"/>
              <a:gd name="connsiteY7" fmla="*/ 176212 h 341779"/>
              <a:gd name="connsiteX8" fmla="*/ 391122 w 396273"/>
              <a:gd name="connsiteY8" fmla="*/ 95250 h 341779"/>
              <a:gd name="connsiteX9" fmla="*/ 357785 w 396273"/>
              <a:gd name="connsiteY9" fmla="*/ 33337 h 341779"/>
              <a:gd name="connsiteX10" fmla="*/ 324447 w 396273"/>
              <a:gd name="connsiteY10" fmla="*/ 0 h 341779"/>
              <a:gd name="connsiteX0" fmla="*/ 33935 w 396273"/>
              <a:gd name="connsiteY0" fmla="*/ 226219 h 340133"/>
              <a:gd name="connsiteX1" fmla="*/ 598 w 396273"/>
              <a:gd name="connsiteY1" fmla="*/ 269080 h 340133"/>
              <a:gd name="connsiteX2" fmla="*/ 17266 w 396273"/>
              <a:gd name="connsiteY2" fmla="*/ 309562 h 340133"/>
              <a:gd name="connsiteX3" fmla="*/ 74416 w 396273"/>
              <a:gd name="connsiteY3" fmla="*/ 335756 h 340133"/>
              <a:gd name="connsiteX4" fmla="*/ 169666 w 396273"/>
              <a:gd name="connsiteY4" fmla="*/ 335756 h 340133"/>
              <a:gd name="connsiteX5" fmla="*/ 291110 w 396273"/>
              <a:gd name="connsiteY5" fmla="*/ 292894 h 340133"/>
              <a:gd name="connsiteX6" fmla="*/ 364929 w 396273"/>
              <a:gd name="connsiteY6" fmla="*/ 230981 h 340133"/>
              <a:gd name="connsiteX7" fmla="*/ 393504 w 396273"/>
              <a:gd name="connsiteY7" fmla="*/ 176212 h 340133"/>
              <a:gd name="connsiteX8" fmla="*/ 391122 w 396273"/>
              <a:gd name="connsiteY8" fmla="*/ 95250 h 340133"/>
              <a:gd name="connsiteX9" fmla="*/ 357785 w 396273"/>
              <a:gd name="connsiteY9" fmla="*/ 33337 h 340133"/>
              <a:gd name="connsiteX10" fmla="*/ 324447 w 396273"/>
              <a:gd name="connsiteY10" fmla="*/ 0 h 340133"/>
              <a:gd name="connsiteX0" fmla="*/ 41479 w 396673"/>
              <a:gd name="connsiteY0" fmla="*/ 219075 h 340133"/>
              <a:gd name="connsiteX1" fmla="*/ 998 w 396673"/>
              <a:gd name="connsiteY1" fmla="*/ 269080 h 340133"/>
              <a:gd name="connsiteX2" fmla="*/ 17666 w 396673"/>
              <a:gd name="connsiteY2" fmla="*/ 309562 h 340133"/>
              <a:gd name="connsiteX3" fmla="*/ 74816 w 396673"/>
              <a:gd name="connsiteY3" fmla="*/ 335756 h 340133"/>
              <a:gd name="connsiteX4" fmla="*/ 170066 w 396673"/>
              <a:gd name="connsiteY4" fmla="*/ 335756 h 340133"/>
              <a:gd name="connsiteX5" fmla="*/ 291510 w 396673"/>
              <a:gd name="connsiteY5" fmla="*/ 292894 h 340133"/>
              <a:gd name="connsiteX6" fmla="*/ 365329 w 396673"/>
              <a:gd name="connsiteY6" fmla="*/ 230981 h 340133"/>
              <a:gd name="connsiteX7" fmla="*/ 393904 w 396673"/>
              <a:gd name="connsiteY7" fmla="*/ 176212 h 340133"/>
              <a:gd name="connsiteX8" fmla="*/ 391522 w 396673"/>
              <a:gd name="connsiteY8" fmla="*/ 95250 h 340133"/>
              <a:gd name="connsiteX9" fmla="*/ 358185 w 396673"/>
              <a:gd name="connsiteY9" fmla="*/ 33337 h 340133"/>
              <a:gd name="connsiteX10" fmla="*/ 324847 w 396673"/>
              <a:gd name="connsiteY10" fmla="*/ 0 h 34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6673" h="340133">
                <a:moveTo>
                  <a:pt x="41479" y="219075"/>
                </a:moveTo>
                <a:cubicBezTo>
                  <a:pt x="22627" y="234751"/>
                  <a:pt x="4967" y="253999"/>
                  <a:pt x="998" y="269080"/>
                </a:cubicBezTo>
                <a:cubicBezTo>
                  <a:pt x="-2971" y="284161"/>
                  <a:pt x="5363" y="298449"/>
                  <a:pt x="17666" y="309562"/>
                </a:cubicBezTo>
                <a:cubicBezTo>
                  <a:pt x="29969" y="320675"/>
                  <a:pt x="49416" y="331390"/>
                  <a:pt x="74816" y="335756"/>
                </a:cubicBezTo>
                <a:cubicBezTo>
                  <a:pt x="100216" y="340122"/>
                  <a:pt x="133950" y="342900"/>
                  <a:pt x="170066" y="335756"/>
                </a:cubicBezTo>
                <a:cubicBezTo>
                  <a:pt x="206182" y="328612"/>
                  <a:pt x="258966" y="310357"/>
                  <a:pt x="291510" y="292894"/>
                </a:cubicBezTo>
                <a:cubicBezTo>
                  <a:pt x="324054" y="275432"/>
                  <a:pt x="348263" y="250428"/>
                  <a:pt x="365329" y="230981"/>
                </a:cubicBezTo>
                <a:cubicBezTo>
                  <a:pt x="382395" y="211534"/>
                  <a:pt x="389539" y="198834"/>
                  <a:pt x="393904" y="176212"/>
                </a:cubicBezTo>
                <a:cubicBezTo>
                  <a:pt x="398269" y="153590"/>
                  <a:pt x="397475" y="119062"/>
                  <a:pt x="391522" y="95250"/>
                </a:cubicBezTo>
                <a:cubicBezTo>
                  <a:pt x="385569" y="71438"/>
                  <a:pt x="369298" y="49212"/>
                  <a:pt x="358185" y="33337"/>
                </a:cubicBezTo>
                <a:cubicBezTo>
                  <a:pt x="347073" y="17462"/>
                  <a:pt x="335960" y="8731"/>
                  <a:pt x="324847"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58">
            <a:extLst>
              <a:ext uri="{FF2B5EF4-FFF2-40B4-BE49-F238E27FC236}">
                <a16:creationId xmlns:a16="http://schemas.microsoft.com/office/drawing/2014/main" id="{AB66847A-2EAD-3086-0F20-AC0BA56F5815}"/>
              </a:ext>
            </a:extLst>
          </p:cNvPr>
          <p:cNvSpPr/>
          <p:nvPr/>
        </p:nvSpPr>
        <p:spPr>
          <a:xfrm>
            <a:off x="3564135" y="1850222"/>
            <a:ext cx="419876" cy="104919"/>
          </a:xfrm>
          <a:custGeom>
            <a:avLst/>
            <a:gdLst>
              <a:gd name="connsiteX0" fmla="*/ 61680 w 430951"/>
              <a:gd name="connsiteY0" fmla="*/ 0 h 107220"/>
              <a:gd name="connsiteX1" fmla="*/ 4530 w 430951"/>
              <a:gd name="connsiteY1" fmla="*/ 4762 h 107220"/>
              <a:gd name="connsiteX2" fmla="*/ 9292 w 430951"/>
              <a:gd name="connsiteY2" fmla="*/ 28575 h 107220"/>
              <a:gd name="connsiteX3" fmla="*/ 54536 w 430951"/>
              <a:gd name="connsiteY3" fmla="*/ 61912 h 107220"/>
              <a:gd name="connsiteX4" fmla="*/ 159311 w 430951"/>
              <a:gd name="connsiteY4" fmla="*/ 92868 h 107220"/>
              <a:gd name="connsiteX5" fmla="*/ 271230 w 430951"/>
              <a:gd name="connsiteY5" fmla="*/ 107156 h 107220"/>
              <a:gd name="connsiteX6" fmla="*/ 366480 w 430951"/>
              <a:gd name="connsiteY6" fmla="*/ 97631 h 107220"/>
              <a:gd name="connsiteX7" fmla="*/ 416486 w 430951"/>
              <a:gd name="connsiteY7" fmla="*/ 85725 h 107220"/>
              <a:gd name="connsiteX8" fmla="*/ 430773 w 430951"/>
              <a:gd name="connsiteY8" fmla="*/ 66675 h 107220"/>
              <a:gd name="connsiteX9" fmla="*/ 409342 w 430951"/>
              <a:gd name="connsiteY9" fmla="*/ 47625 h 107220"/>
              <a:gd name="connsiteX0" fmla="*/ 77019 w 432003"/>
              <a:gd name="connsiteY0" fmla="*/ 0 h 107220"/>
              <a:gd name="connsiteX1" fmla="*/ 5582 w 432003"/>
              <a:gd name="connsiteY1" fmla="*/ 4762 h 107220"/>
              <a:gd name="connsiteX2" fmla="*/ 10344 w 432003"/>
              <a:gd name="connsiteY2" fmla="*/ 28575 h 107220"/>
              <a:gd name="connsiteX3" fmla="*/ 55588 w 432003"/>
              <a:gd name="connsiteY3" fmla="*/ 61912 h 107220"/>
              <a:gd name="connsiteX4" fmla="*/ 160363 w 432003"/>
              <a:gd name="connsiteY4" fmla="*/ 92868 h 107220"/>
              <a:gd name="connsiteX5" fmla="*/ 272282 w 432003"/>
              <a:gd name="connsiteY5" fmla="*/ 107156 h 107220"/>
              <a:gd name="connsiteX6" fmla="*/ 367532 w 432003"/>
              <a:gd name="connsiteY6" fmla="*/ 97631 h 107220"/>
              <a:gd name="connsiteX7" fmla="*/ 417538 w 432003"/>
              <a:gd name="connsiteY7" fmla="*/ 85725 h 107220"/>
              <a:gd name="connsiteX8" fmla="*/ 431825 w 432003"/>
              <a:gd name="connsiteY8" fmla="*/ 66675 h 107220"/>
              <a:gd name="connsiteX9" fmla="*/ 410394 w 432003"/>
              <a:gd name="connsiteY9" fmla="*/ 47625 h 107220"/>
              <a:gd name="connsiteX0" fmla="*/ 68240 w 423224"/>
              <a:gd name="connsiteY0" fmla="*/ 2117 h 109337"/>
              <a:gd name="connsiteX1" fmla="*/ 15853 w 423224"/>
              <a:gd name="connsiteY1" fmla="*/ 2116 h 109337"/>
              <a:gd name="connsiteX2" fmla="*/ 1565 w 423224"/>
              <a:gd name="connsiteY2" fmla="*/ 30692 h 109337"/>
              <a:gd name="connsiteX3" fmla="*/ 46809 w 423224"/>
              <a:gd name="connsiteY3" fmla="*/ 64029 h 109337"/>
              <a:gd name="connsiteX4" fmla="*/ 151584 w 423224"/>
              <a:gd name="connsiteY4" fmla="*/ 94985 h 109337"/>
              <a:gd name="connsiteX5" fmla="*/ 263503 w 423224"/>
              <a:gd name="connsiteY5" fmla="*/ 109273 h 109337"/>
              <a:gd name="connsiteX6" fmla="*/ 358753 w 423224"/>
              <a:gd name="connsiteY6" fmla="*/ 99748 h 109337"/>
              <a:gd name="connsiteX7" fmla="*/ 408759 w 423224"/>
              <a:gd name="connsiteY7" fmla="*/ 87842 h 109337"/>
              <a:gd name="connsiteX8" fmla="*/ 423046 w 423224"/>
              <a:gd name="connsiteY8" fmla="*/ 68792 h 109337"/>
              <a:gd name="connsiteX9" fmla="*/ 401615 w 423224"/>
              <a:gd name="connsiteY9" fmla="*/ 49742 h 109337"/>
              <a:gd name="connsiteX0" fmla="*/ 68240 w 423224"/>
              <a:gd name="connsiteY0" fmla="*/ 2117 h 104647"/>
              <a:gd name="connsiteX1" fmla="*/ 15853 w 423224"/>
              <a:gd name="connsiteY1" fmla="*/ 2116 h 104647"/>
              <a:gd name="connsiteX2" fmla="*/ 1565 w 423224"/>
              <a:gd name="connsiteY2" fmla="*/ 30692 h 104647"/>
              <a:gd name="connsiteX3" fmla="*/ 46809 w 423224"/>
              <a:gd name="connsiteY3" fmla="*/ 64029 h 104647"/>
              <a:gd name="connsiteX4" fmla="*/ 151584 w 423224"/>
              <a:gd name="connsiteY4" fmla="*/ 94985 h 104647"/>
              <a:gd name="connsiteX5" fmla="*/ 263503 w 423224"/>
              <a:gd name="connsiteY5" fmla="*/ 104510 h 104647"/>
              <a:gd name="connsiteX6" fmla="*/ 358753 w 423224"/>
              <a:gd name="connsiteY6" fmla="*/ 99748 h 104647"/>
              <a:gd name="connsiteX7" fmla="*/ 408759 w 423224"/>
              <a:gd name="connsiteY7" fmla="*/ 87842 h 104647"/>
              <a:gd name="connsiteX8" fmla="*/ 423046 w 423224"/>
              <a:gd name="connsiteY8" fmla="*/ 68792 h 104647"/>
              <a:gd name="connsiteX9" fmla="*/ 401615 w 423224"/>
              <a:gd name="connsiteY9" fmla="*/ 49742 h 104647"/>
              <a:gd name="connsiteX0" fmla="*/ 67353 w 422337"/>
              <a:gd name="connsiteY0" fmla="*/ 4018 h 106548"/>
              <a:gd name="connsiteX1" fmla="*/ 22110 w 422337"/>
              <a:gd name="connsiteY1" fmla="*/ 1636 h 106548"/>
              <a:gd name="connsiteX2" fmla="*/ 678 w 422337"/>
              <a:gd name="connsiteY2" fmla="*/ 32593 h 106548"/>
              <a:gd name="connsiteX3" fmla="*/ 45922 w 422337"/>
              <a:gd name="connsiteY3" fmla="*/ 65930 h 106548"/>
              <a:gd name="connsiteX4" fmla="*/ 150697 w 422337"/>
              <a:gd name="connsiteY4" fmla="*/ 96886 h 106548"/>
              <a:gd name="connsiteX5" fmla="*/ 262616 w 422337"/>
              <a:gd name="connsiteY5" fmla="*/ 106411 h 106548"/>
              <a:gd name="connsiteX6" fmla="*/ 357866 w 422337"/>
              <a:gd name="connsiteY6" fmla="*/ 101649 h 106548"/>
              <a:gd name="connsiteX7" fmla="*/ 407872 w 422337"/>
              <a:gd name="connsiteY7" fmla="*/ 89743 h 106548"/>
              <a:gd name="connsiteX8" fmla="*/ 422159 w 422337"/>
              <a:gd name="connsiteY8" fmla="*/ 70693 h 106548"/>
              <a:gd name="connsiteX9" fmla="*/ 400728 w 422337"/>
              <a:gd name="connsiteY9" fmla="*/ 51643 h 106548"/>
              <a:gd name="connsiteX0" fmla="*/ 67178 w 422162"/>
              <a:gd name="connsiteY0" fmla="*/ 596 h 103126"/>
              <a:gd name="connsiteX1" fmla="*/ 24316 w 422162"/>
              <a:gd name="connsiteY1" fmla="*/ 2977 h 103126"/>
              <a:gd name="connsiteX2" fmla="*/ 503 w 422162"/>
              <a:gd name="connsiteY2" fmla="*/ 29171 h 103126"/>
              <a:gd name="connsiteX3" fmla="*/ 45747 w 422162"/>
              <a:gd name="connsiteY3" fmla="*/ 62508 h 103126"/>
              <a:gd name="connsiteX4" fmla="*/ 150522 w 422162"/>
              <a:gd name="connsiteY4" fmla="*/ 93464 h 103126"/>
              <a:gd name="connsiteX5" fmla="*/ 262441 w 422162"/>
              <a:gd name="connsiteY5" fmla="*/ 102989 h 103126"/>
              <a:gd name="connsiteX6" fmla="*/ 357691 w 422162"/>
              <a:gd name="connsiteY6" fmla="*/ 98227 h 103126"/>
              <a:gd name="connsiteX7" fmla="*/ 407697 w 422162"/>
              <a:gd name="connsiteY7" fmla="*/ 86321 h 103126"/>
              <a:gd name="connsiteX8" fmla="*/ 421984 w 422162"/>
              <a:gd name="connsiteY8" fmla="*/ 67271 h 103126"/>
              <a:gd name="connsiteX9" fmla="*/ 400553 w 422162"/>
              <a:gd name="connsiteY9" fmla="*/ 48221 h 103126"/>
              <a:gd name="connsiteX0" fmla="*/ 64854 w 419838"/>
              <a:gd name="connsiteY0" fmla="*/ 596 h 103126"/>
              <a:gd name="connsiteX1" fmla="*/ 21992 w 419838"/>
              <a:gd name="connsiteY1" fmla="*/ 2977 h 103126"/>
              <a:gd name="connsiteX2" fmla="*/ 560 w 419838"/>
              <a:gd name="connsiteY2" fmla="*/ 29171 h 103126"/>
              <a:gd name="connsiteX3" fmla="*/ 43423 w 419838"/>
              <a:gd name="connsiteY3" fmla="*/ 62508 h 103126"/>
              <a:gd name="connsiteX4" fmla="*/ 148198 w 419838"/>
              <a:gd name="connsiteY4" fmla="*/ 93464 h 103126"/>
              <a:gd name="connsiteX5" fmla="*/ 260117 w 419838"/>
              <a:gd name="connsiteY5" fmla="*/ 102989 h 103126"/>
              <a:gd name="connsiteX6" fmla="*/ 355367 w 419838"/>
              <a:gd name="connsiteY6" fmla="*/ 98227 h 103126"/>
              <a:gd name="connsiteX7" fmla="*/ 405373 w 419838"/>
              <a:gd name="connsiteY7" fmla="*/ 86321 h 103126"/>
              <a:gd name="connsiteX8" fmla="*/ 419660 w 419838"/>
              <a:gd name="connsiteY8" fmla="*/ 67271 h 103126"/>
              <a:gd name="connsiteX9" fmla="*/ 398229 w 419838"/>
              <a:gd name="connsiteY9" fmla="*/ 48221 h 103126"/>
              <a:gd name="connsiteX0" fmla="*/ 72036 w 419876"/>
              <a:gd name="connsiteY0" fmla="*/ 7 h 104919"/>
              <a:gd name="connsiteX1" fmla="*/ 22030 w 419876"/>
              <a:gd name="connsiteY1" fmla="*/ 4770 h 104919"/>
              <a:gd name="connsiteX2" fmla="*/ 598 w 419876"/>
              <a:gd name="connsiteY2" fmla="*/ 30964 h 104919"/>
              <a:gd name="connsiteX3" fmla="*/ 43461 w 419876"/>
              <a:gd name="connsiteY3" fmla="*/ 64301 h 104919"/>
              <a:gd name="connsiteX4" fmla="*/ 148236 w 419876"/>
              <a:gd name="connsiteY4" fmla="*/ 95257 h 104919"/>
              <a:gd name="connsiteX5" fmla="*/ 260155 w 419876"/>
              <a:gd name="connsiteY5" fmla="*/ 104782 h 104919"/>
              <a:gd name="connsiteX6" fmla="*/ 355405 w 419876"/>
              <a:gd name="connsiteY6" fmla="*/ 100020 h 104919"/>
              <a:gd name="connsiteX7" fmla="*/ 405411 w 419876"/>
              <a:gd name="connsiteY7" fmla="*/ 88114 h 104919"/>
              <a:gd name="connsiteX8" fmla="*/ 419698 w 419876"/>
              <a:gd name="connsiteY8" fmla="*/ 69064 h 104919"/>
              <a:gd name="connsiteX9" fmla="*/ 398267 w 419876"/>
              <a:gd name="connsiteY9" fmla="*/ 50014 h 10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76" h="104919">
                <a:moveTo>
                  <a:pt x="72036" y="7"/>
                </a:moveTo>
                <a:cubicBezTo>
                  <a:pt x="47826" y="7"/>
                  <a:pt x="33936" y="-390"/>
                  <a:pt x="22030" y="4770"/>
                </a:cubicBezTo>
                <a:cubicBezTo>
                  <a:pt x="10124" y="9930"/>
                  <a:pt x="-2974" y="21042"/>
                  <a:pt x="598" y="30964"/>
                </a:cubicBezTo>
                <a:cubicBezTo>
                  <a:pt x="4170" y="40886"/>
                  <a:pt x="18855" y="53586"/>
                  <a:pt x="43461" y="64301"/>
                </a:cubicBezTo>
                <a:cubicBezTo>
                  <a:pt x="68067" y="75016"/>
                  <a:pt x="112120" y="88510"/>
                  <a:pt x="148236" y="95257"/>
                </a:cubicBezTo>
                <a:cubicBezTo>
                  <a:pt x="184352" y="102004"/>
                  <a:pt x="225627" y="103988"/>
                  <a:pt x="260155" y="104782"/>
                </a:cubicBezTo>
                <a:cubicBezTo>
                  <a:pt x="294683" y="105576"/>
                  <a:pt x="331196" y="102798"/>
                  <a:pt x="355405" y="100020"/>
                </a:cubicBezTo>
                <a:cubicBezTo>
                  <a:pt x="379614" y="97242"/>
                  <a:pt x="394695" y="93273"/>
                  <a:pt x="405411" y="88114"/>
                </a:cubicBezTo>
                <a:cubicBezTo>
                  <a:pt x="416127" y="82955"/>
                  <a:pt x="420889" y="75414"/>
                  <a:pt x="419698" y="69064"/>
                </a:cubicBezTo>
                <a:cubicBezTo>
                  <a:pt x="418507" y="62714"/>
                  <a:pt x="408387" y="56364"/>
                  <a:pt x="398267" y="50014"/>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62">
            <a:extLst>
              <a:ext uri="{FF2B5EF4-FFF2-40B4-BE49-F238E27FC236}">
                <a16:creationId xmlns:a16="http://schemas.microsoft.com/office/drawing/2014/main" id="{FA164F75-0F70-6007-C997-DA3F6D6B5B9F}"/>
              </a:ext>
            </a:extLst>
          </p:cNvPr>
          <p:cNvSpPr/>
          <p:nvPr/>
        </p:nvSpPr>
        <p:spPr>
          <a:xfrm>
            <a:off x="3617114" y="1774031"/>
            <a:ext cx="399276" cy="90642"/>
          </a:xfrm>
          <a:custGeom>
            <a:avLst/>
            <a:gdLst>
              <a:gd name="connsiteX0" fmla="*/ 52404 w 418169"/>
              <a:gd name="connsiteY0" fmla="*/ 0 h 92307"/>
              <a:gd name="connsiteX1" fmla="*/ 17 w 418169"/>
              <a:gd name="connsiteY1" fmla="*/ 14288 h 92307"/>
              <a:gd name="connsiteX2" fmla="*/ 57167 w 418169"/>
              <a:gd name="connsiteY2" fmla="*/ 52388 h 92307"/>
              <a:gd name="connsiteX3" fmla="*/ 123842 w 418169"/>
              <a:gd name="connsiteY3" fmla="*/ 66675 h 92307"/>
              <a:gd name="connsiteX4" fmla="*/ 230998 w 418169"/>
              <a:gd name="connsiteY4" fmla="*/ 83344 h 92307"/>
              <a:gd name="connsiteX5" fmla="*/ 328629 w 418169"/>
              <a:gd name="connsiteY5" fmla="*/ 88107 h 92307"/>
              <a:gd name="connsiteX6" fmla="*/ 388161 w 418169"/>
              <a:gd name="connsiteY6" fmla="*/ 90488 h 92307"/>
              <a:gd name="connsiteX7" fmla="*/ 416736 w 418169"/>
              <a:gd name="connsiteY7" fmla="*/ 59532 h 92307"/>
              <a:gd name="connsiteX8" fmla="*/ 411973 w 418169"/>
              <a:gd name="connsiteY8" fmla="*/ 33338 h 92307"/>
              <a:gd name="connsiteX9" fmla="*/ 395304 w 418169"/>
              <a:gd name="connsiteY9" fmla="*/ 23813 h 92307"/>
              <a:gd name="connsiteX0" fmla="*/ 42889 w 408654"/>
              <a:gd name="connsiteY0" fmla="*/ 0 h 92307"/>
              <a:gd name="connsiteX1" fmla="*/ 27 w 408654"/>
              <a:gd name="connsiteY1" fmla="*/ 19050 h 92307"/>
              <a:gd name="connsiteX2" fmla="*/ 47652 w 408654"/>
              <a:gd name="connsiteY2" fmla="*/ 52388 h 92307"/>
              <a:gd name="connsiteX3" fmla="*/ 114327 w 408654"/>
              <a:gd name="connsiteY3" fmla="*/ 66675 h 92307"/>
              <a:gd name="connsiteX4" fmla="*/ 221483 w 408654"/>
              <a:gd name="connsiteY4" fmla="*/ 83344 h 92307"/>
              <a:gd name="connsiteX5" fmla="*/ 319114 w 408654"/>
              <a:gd name="connsiteY5" fmla="*/ 88107 h 92307"/>
              <a:gd name="connsiteX6" fmla="*/ 378646 w 408654"/>
              <a:gd name="connsiteY6" fmla="*/ 90488 h 92307"/>
              <a:gd name="connsiteX7" fmla="*/ 407221 w 408654"/>
              <a:gd name="connsiteY7" fmla="*/ 59532 h 92307"/>
              <a:gd name="connsiteX8" fmla="*/ 402458 w 408654"/>
              <a:gd name="connsiteY8" fmla="*/ 33338 h 92307"/>
              <a:gd name="connsiteX9" fmla="*/ 385789 w 408654"/>
              <a:gd name="connsiteY9" fmla="*/ 23813 h 92307"/>
              <a:gd name="connsiteX0" fmla="*/ 42889 w 408654"/>
              <a:gd name="connsiteY0" fmla="*/ 0 h 92307"/>
              <a:gd name="connsiteX1" fmla="*/ 27 w 408654"/>
              <a:gd name="connsiteY1" fmla="*/ 19050 h 92307"/>
              <a:gd name="connsiteX2" fmla="*/ 47652 w 408654"/>
              <a:gd name="connsiteY2" fmla="*/ 52388 h 92307"/>
              <a:gd name="connsiteX3" fmla="*/ 123852 w 408654"/>
              <a:gd name="connsiteY3" fmla="*/ 71438 h 92307"/>
              <a:gd name="connsiteX4" fmla="*/ 221483 w 408654"/>
              <a:gd name="connsiteY4" fmla="*/ 83344 h 92307"/>
              <a:gd name="connsiteX5" fmla="*/ 319114 w 408654"/>
              <a:gd name="connsiteY5" fmla="*/ 88107 h 92307"/>
              <a:gd name="connsiteX6" fmla="*/ 378646 w 408654"/>
              <a:gd name="connsiteY6" fmla="*/ 90488 h 92307"/>
              <a:gd name="connsiteX7" fmla="*/ 407221 w 408654"/>
              <a:gd name="connsiteY7" fmla="*/ 59532 h 92307"/>
              <a:gd name="connsiteX8" fmla="*/ 402458 w 408654"/>
              <a:gd name="connsiteY8" fmla="*/ 33338 h 92307"/>
              <a:gd name="connsiteX9" fmla="*/ 385789 w 408654"/>
              <a:gd name="connsiteY9" fmla="*/ 23813 h 92307"/>
              <a:gd name="connsiteX0" fmla="*/ 42889 w 408654"/>
              <a:gd name="connsiteY0" fmla="*/ 0 h 93069"/>
              <a:gd name="connsiteX1" fmla="*/ 27 w 408654"/>
              <a:gd name="connsiteY1" fmla="*/ 19050 h 93069"/>
              <a:gd name="connsiteX2" fmla="*/ 47652 w 408654"/>
              <a:gd name="connsiteY2" fmla="*/ 52388 h 93069"/>
              <a:gd name="connsiteX3" fmla="*/ 123852 w 408654"/>
              <a:gd name="connsiteY3" fmla="*/ 71438 h 93069"/>
              <a:gd name="connsiteX4" fmla="*/ 221483 w 408654"/>
              <a:gd name="connsiteY4" fmla="*/ 83344 h 93069"/>
              <a:gd name="connsiteX5" fmla="*/ 319114 w 408654"/>
              <a:gd name="connsiteY5" fmla="*/ 90489 h 93069"/>
              <a:gd name="connsiteX6" fmla="*/ 378646 w 408654"/>
              <a:gd name="connsiteY6" fmla="*/ 90488 h 93069"/>
              <a:gd name="connsiteX7" fmla="*/ 407221 w 408654"/>
              <a:gd name="connsiteY7" fmla="*/ 59532 h 93069"/>
              <a:gd name="connsiteX8" fmla="*/ 402458 w 408654"/>
              <a:gd name="connsiteY8" fmla="*/ 33338 h 93069"/>
              <a:gd name="connsiteX9" fmla="*/ 385789 w 408654"/>
              <a:gd name="connsiteY9" fmla="*/ 23813 h 93069"/>
              <a:gd name="connsiteX0" fmla="*/ 42889 w 408822"/>
              <a:gd name="connsiteY0" fmla="*/ 0 h 90642"/>
              <a:gd name="connsiteX1" fmla="*/ 27 w 408822"/>
              <a:gd name="connsiteY1" fmla="*/ 19050 h 90642"/>
              <a:gd name="connsiteX2" fmla="*/ 47652 w 408822"/>
              <a:gd name="connsiteY2" fmla="*/ 52388 h 90642"/>
              <a:gd name="connsiteX3" fmla="*/ 123852 w 408822"/>
              <a:gd name="connsiteY3" fmla="*/ 71438 h 90642"/>
              <a:gd name="connsiteX4" fmla="*/ 221483 w 408822"/>
              <a:gd name="connsiteY4" fmla="*/ 83344 h 90642"/>
              <a:gd name="connsiteX5" fmla="*/ 319114 w 408822"/>
              <a:gd name="connsiteY5" fmla="*/ 90489 h 90642"/>
              <a:gd name="connsiteX6" fmla="*/ 376265 w 408822"/>
              <a:gd name="connsiteY6" fmla="*/ 85725 h 90642"/>
              <a:gd name="connsiteX7" fmla="*/ 407221 w 408822"/>
              <a:gd name="connsiteY7" fmla="*/ 59532 h 90642"/>
              <a:gd name="connsiteX8" fmla="*/ 402458 w 408822"/>
              <a:gd name="connsiteY8" fmla="*/ 33338 h 90642"/>
              <a:gd name="connsiteX9" fmla="*/ 385789 w 408822"/>
              <a:gd name="connsiteY9" fmla="*/ 23813 h 90642"/>
              <a:gd name="connsiteX0" fmla="*/ 33393 w 399326"/>
              <a:gd name="connsiteY0" fmla="*/ 0 h 90642"/>
              <a:gd name="connsiteX1" fmla="*/ 56 w 399326"/>
              <a:gd name="connsiteY1" fmla="*/ 21431 h 90642"/>
              <a:gd name="connsiteX2" fmla="*/ 38156 w 399326"/>
              <a:gd name="connsiteY2" fmla="*/ 52388 h 90642"/>
              <a:gd name="connsiteX3" fmla="*/ 114356 w 399326"/>
              <a:gd name="connsiteY3" fmla="*/ 71438 h 90642"/>
              <a:gd name="connsiteX4" fmla="*/ 211987 w 399326"/>
              <a:gd name="connsiteY4" fmla="*/ 83344 h 90642"/>
              <a:gd name="connsiteX5" fmla="*/ 309618 w 399326"/>
              <a:gd name="connsiteY5" fmla="*/ 90489 h 90642"/>
              <a:gd name="connsiteX6" fmla="*/ 366769 w 399326"/>
              <a:gd name="connsiteY6" fmla="*/ 85725 h 90642"/>
              <a:gd name="connsiteX7" fmla="*/ 397725 w 399326"/>
              <a:gd name="connsiteY7" fmla="*/ 59532 h 90642"/>
              <a:gd name="connsiteX8" fmla="*/ 392962 w 399326"/>
              <a:gd name="connsiteY8" fmla="*/ 33338 h 90642"/>
              <a:gd name="connsiteX9" fmla="*/ 376293 w 399326"/>
              <a:gd name="connsiteY9" fmla="*/ 23813 h 90642"/>
              <a:gd name="connsiteX0" fmla="*/ 40486 w 399276"/>
              <a:gd name="connsiteY0" fmla="*/ 0 h 90642"/>
              <a:gd name="connsiteX1" fmla="*/ 6 w 399276"/>
              <a:gd name="connsiteY1" fmla="*/ 21431 h 90642"/>
              <a:gd name="connsiteX2" fmla="*/ 38106 w 399276"/>
              <a:gd name="connsiteY2" fmla="*/ 52388 h 90642"/>
              <a:gd name="connsiteX3" fmla="*/ 114306 w 399276"/>
              <a:gd name="connsiteY3" fmla="*/ 71438 h 90642"/>
              <a:gd name="connsiteX4" fmla="*/ 211937 w 399276"/>
              <a:gd name="connsiteY4" fmla="*/ 83344 h 90642"/>
              <a:gd name="connsiteX5" fmla="*/ 309568 w 399276"/>
              <a:gd name="connsiteY5" fmla="*/ 90489 h 90642"/>
              <a:gd name="connsiteX6" fmla="*/ 366719 w 399276"/>
              <a:gd name="connsiteY6" fmla="*/ 85725 h 90642"/>
              <a:gd name="connsiteX7" fmla="*/ 397675 w 399276"/>
              <a:gd name="connsiteY7" fmla="*/ 59532 h 90642"/>
              <a:gd name="connsiteX8" fmla="*/ 392912 w 399276"/>
              <a:gd name="connsiteY8" fmla="*/ 33338 h 90642"/>
              <a:gd name="connsiteX9" fmla="*/ 376243 w 399276"/>
              <a:gd name="connsiteY9" fmla="*/ 23813 h 9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9276" h="90642">
                <a:moveTo>
                  <a:pt x="40486" y="0"/>
                </a:moveTo>
                <a:cubicBezTo>
                  <a:pt x="13895" y="2778"/>
                  <a:pt x="403" y="12700"/>
                  <a:pt x="6" y="21431"/>
                </a:cubicBezTo>
                <a:cubicBezTo>
                  <a:pt x="-391" y="30162"/>
                  <a:pt x="19056" y="44054"/>
                  <a:pt x="38106" y="52388"/>
                </a:cubicBezTo>
                <a:cubicBezTo>
                  <a:pt x="57156" y="60722"/>
                  <a:pt x="85334" y="66279"/>
                  <a:pt x="114306" y="71438"/>
                </a:cubicBezTo>
                <a:cubicBezTo>
                  <a:pt x="143278" y="76597"/>
                  <a:pt x="179393" y="80169"/>
                  <a:pt x="211937" y="83344"/>
                </a:cubicBezTo>
                <a:cubicBezTo>
                  <a:pt x="244481" y="86519"/>
                  <a:pt x="283771" y="90092"/>
                  <a:pt x="309568" y="90489"/>
                </a:cubicBezTo>
                <a:cubicBezTo>
                  <a:pt x="335365" y="90886"/>
                  <a:pt x="352034" y="90885"/>
                  <a:pt x="366719" y="85725"/>
                </a:cubicBezTo>
                <a:cubicBezTo>
                  <a:pt x="381404" y="80565"/>
                  <a:pt x="393310" y="68263"/>
                  <a:pt x="397675" y="59532"/>
                </a:cubicBezTo>
                <a:cubicBezTo>
                  <a:pt x="402040" y="50801"/>
                  <a:pt x="396484" y="39291"/>
                  <a:pt x="392912" y="33338"/>
                </a:cubicBezTo>
                <a:cubicBezTo>
                  <a:pt x="389340" y="27385"/>
                  <a:pt x="382791" y="25599"/>
                  <a:pt x="376243" y="2381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流程图: 终止 94">
            <a:extLst>
              <a:ext uri="{FF2B5EF4-FFF2-40B4-BE49-F238E27FC236}">
                <a16:creationId xmlns:a16="http://schemas.microsoft.com/office/drawing/2014/main" id="{A350CE36-F332-02BE-EB1E-26C3105B53D9}"/>
              </a:ext>
            </a:extLst>
          </p:cNvPr>
          <p:cNvSpPr/>
          <p:nvPr/>
        </p:nvSpPr>
        <p:spPr>
          <a:xfrm rot="-4440000">
            <a:off x="4076120" y="2397050"/>
            <a:ext cx="72393" cy="257895"/>
          </a:xfrm>
          <a:prstGeom prst="flowChartTerminator">
            <a:avLst/>
          </a:prstGeom>
          <a:solidFill>
            <a:srgbClr val="DDD1E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流程图: 终止 95">
            <a:extLst>
              <a:ext uri="{FF2B5EF4-FFF2-40B4-BE49-F238E27FC236}">
                <a16:creationId xmlns:a16="http://schemas.microsoft.com/office/drawing/2014/main" id="{6C2A9E57-9302-E8E1-70FE-BFE183B489F5}"/>
              </a:ext>
            </a:extLst>
          </p:cNvPr>
          <p:cNvSpPr/>
          <p:nvPr/>
        </p:nvSpPr>
        <p:spPr>
          <a:xfrm rot="-4140000">
            <a:off x="4807563" y="2468192"/>
            <a:ext cx="72393" cy="257895"/>
          </a:xfrm>
          <a:prstGeom prst="flowChartTerminator">
            <a:avLst/>
          </a:prstGeom>
          <a:solidFill>
            <a:srgbClr val="DDD1E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流程图: 终止 96">
            <a:extLst>
              <a:ext uri="{FF2B5EF4-FFF2-40B4-BE49-F238E27FC236}">
                <a16:creationId xmlns:a16="http://schemas.microsoft.com/office/drawing/2014/main" id="{0AE02470-F5E5-B666-5D3B-4083F9032618}"/>
              </a:ext>
            </a:extLst>
          </p:cNvPr>
          <p:cNvSpPr/>
          <p:nvPr/>
        </p:nvSpPr>
        <p:spPr>
          <a:xfrm rot="-5040000">
            <a:off x="4386462" y="2229160"/>
            <a:ext cx="72393" cy="257895"/>
          </a:xfrm>
          <a:prstGeom prst="flowChartTerminator">
            <a:avLst/>
          </a:prstGeom>
          <a:solidFill>
            <a:srgbClr val="DDD1E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任意多边形 119">
            <a:extLst>
              <a:ext uri="{FF2B5EF4-FFF2-40B4-BE49-F238E27FC236}">
                <a16:creationId xmlns:a16="http://schemas.microsoft.com/office/drawing/2014/main" id="{CE4EDB2F-F162-FD58-807D-EC61F9EDE948}"/>
              </a:ext>
            </a:extLst>
          </p:cNvPr>
          <p:cNvSpPr/>
          <p:nvPr/>
        </p:nvSpPr>
        <p:spPr>
          <a:xfrm>
            <a:off x="3452813" y="1723891"/>
            <a:ext cx="216693" cy="62047"/>
          </a:xfrm>
          <a:custGeom>
            <a:avLst/>
            <a:gdLst>
              <a:gd name="connsiteX0" fmla="*/ 216693 w 216693"/>
              <a:gd name="connsiteY0" fmla="*/ 4897 h 62047"/>
              <a:gd name="connsiteX1" fmla="*/ 164306 w 216693"/>
              <a:gd name="connsiteY1" fmla="*/ 134 h 62047"/>
              <a:gd name="connsiteX2" fmla="*/ 102393 w 216693"/>
              <a:gd name="connsiteY2" fmla="*/ 2515 h 62047"/>
              <a:gd name="connsiteX3" fmla="*/ 61912 w 216693"/>
              <a:gd name="connsiteY3" fmla="*/ 14422 h 62047"/>
              <a:gd name="connsiteX4" fmla="*/ 26193 w 216693"/>
              <a:gd name="connsiteY4" fmla="*/ 33472 h 62047"/>
              <a:gd name="connsiteX5" fmla="*/ 0 w 216693"/>
              <a:gd name="connsiteY5" fmla="*/ 62047 h 62047"/>
              <a:gd name="connsiteX0" fmla="*/ 216693 w 216693"/>
              <a:gd name="connsiteY0" fmla="*/ 4897 h 62047"/>
              <a:gd name="connsiteX1" fmla="*/ 164306 w 216693"/>
              <a:gd name="connsiteY1" fmla="*/ 134 h 62047"/>
              <a:gd name="connsiteX2" fmla="*/ 102393 w 216693"/>
              <a:gd name="connsiteY2" fmla="*/ 2515 h 62047"/>
              <a:gd name="connsiteX3" fmla="*/ 61912 w 216693"/>
              <a:gd name="connsiteY3" fmla="*/ 14422 h 62047"/>
              <a:gd name="connsiteX4" fmla="*/ 26193 w 216693"/>
              <a:gd name="connsiteY4" fmla="*/ 33472 h 62047"/>
              <a:gd name="connsiteX5" fmla="*/ 0 w 216693"/>
              <a:gd name="connsiteY5" fmla="*/ 62047 h 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693" h="62047">
                <a:moveTo>
                  <a:pt x="216693" y="4897"/>
                </a:moveTo>
                <a:cubicBezTo>
                  <a:pt x="200024" y="2714"/>
                  <a:pt x="183356" y="531"/>
                  <a:pt x="164306" y="134"/>
                </a:cubicBezTo>
                <a:cubicBezTo>
                  <a:pt x="145256" y="-263"/>
                  <a:pt x="119459" y="134"/>
                  <a:pt x="102393" y="2515"/>
                </a:cubicBezTo>
                <a:cubicBezTo>
                  <a:pt x="85327" y="4896"/>
                  <a:pt x="74612" y="9263"/>
                  <a:pt x="61912" y="14422"/>
                </a:cubicBezTo>
                <a:cubicBezTo>
                  <a:pt x="49212" y="19581"/>
                  <a:pt x="36512" y="25535"/>
                  <a:pt x="26193" y="33472"/>
                </a:cubicBezTo>
                <a:cubicBezTo>
                  <a:pt x="15874" y="41409"/>
                  <a:pt x="7937" y="51728"/>
                  <a:pt x="0" y="62047"/>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任意多边形 123">
            <a:extLst>
              <a:ext uri="{FF2B5EF4-FFF2-40B4-BE49-F238E27FC236}">
                <a16:creationId xmlns:a16="http://schemas.microsoft.com/office/drawing/2014/main" id="{AE0F416A-F578-3FF2-6DF1-03BC0399096C}"/>
              </a:ext>
            </a:extLst>
          </p:cNvPr>
          <p:cNvSpPr/>
          <p:nvPr/>
        </p:nvSpPr>
        <p:spPr>
          <a:xfrm>
            <a:off x="3355925" y="1437037"/>
            <a:ext cx="358892" cy="329852"/>
          </a:xfrm>
          <a:custGeom>
            <a:avLst/>
            <a:gdLst>
              <a:gd name="connsiteX0" fmla="*/ 80219 w 358892"/>
              <a:gd name="connsiteY0" fmla="*/ 332041 h 332041"/>
              <a:gd name="connsiteX1" fmla="*/ 34975 w 358892"/>
              <a:gd name="connsiteY1" fmla="*/ 284416 h 332041"/>
              <a:gd name="connsiteX2" fmla="*/ 4019 w 358892"/>
              <a:gd name="connsiteY2" fmla="*/ 215359 h 332041"/>
              <a:gd name="connsiteX3" fmla="*/ 6400 w 358892"/>
              <a:gd name="connsiteY3" fmla="*/ 132016 h 332041"/>
              <a:gd name="connsiteX4" fmla="*/ 58788 w 358892"/>
              <a:gd name="connsiteY4" fmla="*/ 70103 h 332041"/>
              <a:gd name="connsiteX5" fmla="*/ 149275 w 358892"/>
              <a:gd name="connsiteY5" fmla="*/ 24859 h 332041"/>
              <a:gd name="connsiteX6" fmla="*/ 227856 w 358892"/>
              <a:gd name="connsiteY6" fmla="*/ 1047 h 332041"/>
              <a:gd name="connsiteX7" fmla="*/ 294531 w 358892"/>
              <a:gd name="connsiteY7" fmla="*/ 5809 h 332041"/>
              <a:gd name="connsiteX8" fmla="*/ 342156 w 358892"/>
              <a:gd name="connsiteY8" fmla="*/ 20097 h 332041"/>
              <a:gd name="connsiteX9" fmla="*/ 358825 w 358892"/>
              <a:gd name="connsiteY9" fmla="*/ 41528 h 332041"/>
              <a:gd name="connsiteX10" fmla="*/ 346919 w 358892"/>
              <a:gd name="connsiteY10" fmla="*/ 65341 h 332041"/>
              <a:gd name="connsiteX0" fmla="*/ 80219 w 358892"/>
              <a:gd name="connsiteY0" fmla="*/ 331880 h 331880"/>
              <a:gd name="connsiteX1" fmla="*/ 34975 w 358892"/>
              <a:gd name="connsiteY1" fmla="*/ 284255 h 331880"/>
              <a:gd name="connsiteX2" fmla="*/ 4019 w 358892"/>
              <a:gd name="connsiteY2" fmla="*/ 215198 h 331880"/>
              <a:gd name="connsiteX3" fmla="*/ 6400 w 358892"/>
              <a:gd name="connsiteY3" fmla="*/ 131855 h 331880"/>
              <a:gd name="connsiteX4" fmla="*/ 58788 w 358892"/>
              <a:gd name="connsiteY4" fmla="*/ 69942 h 331880"/>
              <a:gd name="connsiteX5" fmla="*/ 146894 w 358892"/>
              <a:gd name="connsiteY5" fmla="*/ 22317 h 331880"/>
              <a:gd name="connsiteX6" fmla="*/ 227856 w 358892"/>
              <a:gd name="connsiteY6" fmla="*/ 886 h 331880"/>
              <a:gd name="connsiteX7" fmla="*/ 294531 w 358892"/>
              <a:gd name="connsiteY7" fmla="*/ 5648 h 331880"/>
              <a:gd name="connsiteX8" fmla="*/ 342156 w 358892"/>
              <a:gd name="connsiteY8" fmla="*/ 19936 h 331880"/>
              <a:gd name="connsiteX9" fmla="*/ 358825 w 358892"/>
              <a:gd name="connsiteY9" fmla="*/ 41367 h 331880"/>
              <a:gd name="connsiteX10" fmla="*/ 346919 w 358892"/>
              <a:gd name="connsiteY10" fmla="*/ 65180 h 331880"/>
              <a:gd name="connsiteX0" fmla="*/ 80219 w 358892"/>
              <a:gd name="connsiteY0" fmla="*/ 331880 h 331880"/>
              <a:gd name="connsiteX1" fmla="*/ 34975 w 358892"/>
              <a:gd name="connsiteY1" fmla="*/ 284255 h 331880"/>
              <a:gd name="connsiteX2" fmla="*/ 4019 w 358892"/>
              <a:gd name="connsiteY2" fmla="*/ 215198 h 331880"/>
              <a:gd name="connsiteX3" fmla="*/ 6400 w 358892"/>
              <a:gd name="connsiteY3" fmla="*/ 134237 h 331880"/>
              <a:gd name="connsiteX4" fmla="*/ 58788 w 358892"/>
              <a:gd name="connsiteY4" fmla="*/ 69942 h 331880"/>
              <a:gd name="connsiteX5" fmla="*/ 146894 w 358892"/>
              <a:gd name="connsiteY5" fmla="*/ 22317 h 331880"/>
              <a:gd name="connsiteX6" fmla="*/ 227856 w 358892"/>
              <a:gd name="connsiteY6" fmla="*/ 886 h 331880"/>
              <a:gd name="connsiteX7" fmla="*/ 294531 w 358892"/>
              <a:gd name="connsiteY7" fmla="*/ 5648 h 331880"/>
              <a:gd name="connsiteX8" fmla="*/ 342156 w 358892"/>
              <a:gd name="connsiteY8" fmla="*/ 19936 h 331880"/>
              <a:gd name="connsiteX9" fmla="*/ 358825 w 358892"/>
              <a:gd name="connsiteY9" fmla="*/ 41367 h 331880"/>
              <a:gd name="connsiteX10" fmla="*/ 346919 w 358892"/>
              <a:gd name="connsiteY10" fmla="*/ 65180 h 331880"/>
              <a:gd name="connsiteX0" fmla="*/ 80219 w 358892"/>
              <a:gd name="connsiteY0" fmla="*/ 329852 h 329852"/>
              <a:gd name="connsiteX1" fmla="*/ 34975 w 358892"/>
              <a:gd name="connsiteY1" fmla="*/ 282227 h 329852"/>
              <a:gd name="connsiteX2" fmla="*/ 4019 w 358892"/>
              <a:gd name="connsiteY2" fmla="*/ 213170 h 329852"/>
              <a:gd name="connsiteX3" fmla="*/ 6400 w 358892"/>
              <a:gd name="connsiteY3" fmla="*/ 132209 h 329852"/>
              <a:gd name="connsiteX4" fmla="*/ 58788 w 358892"/>
              <a:gd name="connsiteY4" fmla="*/ 67914 h 329852"/>
              <a:gd name="connsiteX5" fmla="*/ 146894 w 358892"/>
              <a:gd name="connsiteY5" fmla="*/ 20289 h 329852"/>
              <a:gd name="connsiteX6" fmla="*/ 227856 w 358892"/>
              <a:gd name="connsiteY6" fmla="*/ 1239 h 329852"/>
              <a:gd name="connsiteX7" fmla="*/ 294531 w 358892"/>
              <a:gd name="connsiteY7" fmla="*/ 3620 h 329852"/>
              <a:gd name="connsiteX8" fmla="*/ 342156 w 358892"/>
              <a:gd name="connsiteY8" fmla="*/ 17908 h 329852"/>
              <a:gd name="connsiteX9" fmla="*/ 358825 w 358892"/>
              <a:gd name="connsiteY9" fmla="*/ 39339 h 329852"/>
              <a:gd name="connsiteX10" fmla="*/ 346919 w 358892"/>
              <a:gd name="connsiteY10" fmla="*/ 63152 h 32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892" h="329852">
                <a:moveTo>
                  <a:pt x="80219" y="329852"/>
                </a:moveTo>
                <a:cubicBezTo>
                  <a:pt x="63947" y="315763"/>
                  <a:pt x="47675" y="301674"/>
                  <a:pt x="34975" y="282227"/>
                </a:cubicBezTo>
                <a:cubicBezTo>
                  <a:pt x="22275" y="262780"/>
                  <a:pt x="8781" y="238173"/>
                  <a:pt x="4019" y="213170"/>
                </a:cubicBezTo>
                <a:cubicBezTo>
                  <a:pt x="-743" y="188167"/>
                  <a:pt x="-2728" y="156418"/>
                  <a:pt x="6400" y="132209"/>
                </a:cubicBezTo>
                <a:cubicBezTo>
                  <a:pt x="15528" y="108000"/>
                  <a:pt x="35372" y="86567"/>
                  <a:pt x="58788" y="67914"/>
                </a:cubicBezTo>
                <a:cubicBezTo>
                  <a:pt x="82204" y="49261"/>
                  <a:pt x="118716" y="31401"/>
                  <a:pt x="146894" y="20289"/>
                </a:cubicBezTo>
                <a:cubicBezTo>
                  <a:pt x="175072" y="9177"/>
                  <a:pt x="203250" y="4017"/>
                  <a:pt x="227856" y="1239"/>
                </a:cubicBezTo>
                <a:cubicBezTo>
                  <a:pt x="252462" y="-1539"/>
                  <a:pt x="275481" y="842"/>
                  <a:pt x="294531" y="3620"/>
                </a:cubicBezTo>
                <a:cubicBezTo>
                  <a:pt x="313581" y="6398"/>
                  <a:pt x="331440" y="11955"/>
                  <a:pt x="342156" y="17908"/>
                </a:cubicBezTo>
                <a:cubicBezTo>
                  <a:pt x="352872" y="23861"/>
                  <a:pt x="358031" y="31798"/>
                  <a:pt x="358825" y="39339"/>
                </a:cubicBezTo>
                <a:cubicBezTo>
                  <a:pt x="359619" y="46880"/>
                  <a:pt x="353269" y="55016"/>
                  <a:pt x="346919" y="63152"/>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124">
            <a:extLst>
              <a:ext uri="{FF2B5EF4-FFF2-40B4-BE49-F238E27FC236}">
                <a16:creationId xmlns:a16="http://schemas.microsoft.com/office/drawing/2014/main" id="{5A8524E8-2C70-271D-CD93-3BBFDCCDF4BB}"/>
              </a:ext>
            </a:extLst>
          </p:cNvPr>
          <p:cNvSpPr/>
          <p:nvPr/>
        </p:nvSpPr>
        <p:spPr>
          <a:xfrm>
            <a:off x="3325644" y="1381738"/>
            <a:ext cx="360779" cy="170837"/>
          </a:xfrm>
          <a:custGeom>
            <a:avLst/>
            <a:gdLst>
              <a:gd name="connsiteX0" fmla="*/ 41903 w 370763"/>
              <a:gd name="connsiteY0" fmla="*/ 179970 h 179970"/>
              <a:gd name="connsiteX1" fmla="*/ 1421 w 370763"/>
              <a:gd name="connsiteY1" fmla="*/ 134726 h 179970"/>
              <a:gd name="connsiteX2" fmla="*/ 15709 w 370763"/>
              <a:gd name="connsiteY2" fmla="*/ 91864 h 179970"/>
              <a:gd name="connsiteX3" fmla="*/ 77621 w 370763"/>
              <a:gd name="connsiteY3" fmla="*/ 63289 h 179970"/>
              <a:gd name="connsiteX4" fmla="*/ 149059 w 370763"/>
              <a:gd name="connsiteY4" fmla="*/ 29951 h 179970"/>
              <a:gd name="connsiteX5" fmla="*/ 260978 w 370763"/>
              <a:gd name="connsiteY5" fmla="*/ 1376 h 179970"/>
              <a:gd name="connsiteX6" fmla="*/ 327653 w 370763"/>
              <a:gd name="connsiteY6" fmla="*/ 6139 h 179970"/>
              <a:gd name="connsiteX7" fmla="*/ 363371 w 370763"/>
              <a:gd name="connsiteY7" fmla="*/ 20426 h 179970"/>
              <a:gd name="connsiteX8" fmla="*/ 370515 w 370763"/>
              <a:gd name="connsiteY8" fmla="*/ 41857 h 179970"/>
              <a:gd name="connsiteX9" fmla="*/ 358609 w 370763"/>
              <a:gd name="connsiteY9" fmla="*/ 58526 h 179970"/>
              <a:gd name="connsiteX0" fmla="*/ 41219 w 370079"/>
              <a:gd name="connsiteY0" fmla="*/ 179970 h 179970"/>
              <a:gd name="connsiteX1" fmla="*/ 737 w 370079"/>
              <a:gd name="connsiteY1" fmla="*/ 134726 h 179970"/>
              <a:gd name="connsiteX2" fmla="*/ 19787 w 370079"/>
              <a:gd name="connsiteY2" fmla="*/ 94246 h 179970"/>
              <a:gd name="connsiteX3" fmla="*/ 76937 w 370079"/>
              <a:gd name="connsiteY3" fmla="*/ 63289 h 179970"/>
              <a:gd name="connsiteX4" fmla="*/ 148375 w 370079"/>
              <a:gd name="connsiteY4" fmla="*/ 29951 h 179970"/>
              <a:gd name="connsiteX5" fmla="*/ 260294 w 370079"/>
              <a:gd name="connsiteY5" fmla="*/ 1376 h 179970"/>
              <a:gd name="connsiteX6" fmla="*/ 326969 w 370079"/>
              <a:gd name="connsiteY6" fmla="*/ 6139 h 179970"/>
              <a:gd name="connsiteX7" fmla="*/ 362687 w 370079"/>
              <a:gd name="connsiteY7" fmla="*/ 20426 h 179970"/>
              <a:gd name="connsiteX8" fmla="*/ 369831 w 370079"/>
              <a:gd name="connsiteY8" fmla="*/ 41857 h 179970"/>
              <a:gd name="connsiteX9" fmla="*/ 357925 w 370079"/>
              <a:gd name="connsiteY9" fmla="*/ 58526 h 179970"/>
              <a:gd name="connsiteX0" fmla="*/ 34608 w 363468"/>
              <a:gd name="connsiteY0" fmla="*/ 179970 h 179970"/>
              <a:gd name="connsiteX1" fmla="*/ 1269 w 363468"/>
              <a:gd name="connsiteY1" fmla="*/ 134726 h 179970"/>
              <a:gd name="connsiteX2" fmla="*/ 13176 w 363468"/>
              <a:gd name="connsiteY2" fmla="*/ 94246 h 179970"/>
              <a:gd name="connsiteX3" fmla="*/ 70326 w 363468"/>
              <a:gd name="connsiteY3" fmla="*/ 63289 h 179970"/>
              <a:gd name="connsiteX4" fmla="*/ 141764 w 363468"/>
              <a:gd name="connsiteY4" fmla="*/ 29951 h 179970"/>
              <a:gd name="connsiteX5" fmla="*/ 253683 w 363468"/>
              <a:gd name="connsiteY5" fmla="*/ 1376 h 179970"/>
              <a:gd name="connsiteX6" fmla="*/ 320358 w 363468"/>
              <a:gd name="connsiteY6" fmla="*/ 6139 h 179970"/>
              <a:gd name="connsiteX7" fmla="*/ 356076 w 363468"/>
              <a:gd name="connsiteY7" fmla="*/ 20426 h 179970"/>
              <a:gd name="connsiteX8" fmla="*/ 363220 w 363468"/>
              <a:gd name="connsiteY8" fmla="*/ 41857 h 179970"/>
              <a:gd name="connsiteX9" fmla="*/ 351314 w 363468"/>
              <a:gd name="connsiteY9" fmla="*/ 58526 h 179970"/>
              <a:gd name="connsiteX0" fmla="*/ 39701 w 363799"/>
              <a:gd name="connsiteY0" fmla="*/ 172827 h 172827"/>
              <a:gd name="connsiteX1" fmla="*/ 1600 w 363799"/>
              <a:gd name="connsiteY1" fmla="*/ 134726 h 172827"/>
              <a:gd name="connsiteX2" fmla="*/ 13507 w 363799"/>
              <a:gd name="connsiteY2" fmla="*/ 94246 h 172827"/>
              <a:gd name="connsiteX3" fmla="*/ 70657 w 363799"/>
              <a:gd name="connsiteY3" fmla="*/ 63289 h 172827"/>
              <a:gd name="connsiteX4" fmla="*/ 142095 w 363799"/>
              <a:gd name="connsiteY4" fmla="*/ 29951 h 172827"/>
              <a:gd name="connsiteX5" fmla="*/ 254014 w 363799"/>
              <a:gd name="connsiteY5" fmla="*/ 1376 h 172827"/>
              <a:gd name="connsiteX6" fmla="*/ 320689 w 363799"/>
              <a:gd name="connsiteY6" fmla="*/ 6139 h 172827"/>
              <a:gd name="connsiteX7" fmla="*/ 356407 w 363799"/>
              <a:gd name="connsiteY7" fmla="*/ 20426 h 172827"/>
              <a:gd name="connsiteX8" fmla="*/ 363551 w 363799"/>
              <a:gd name="connsiteY8" fmla="*/ 41857 h 172827"/>
              <a:gd name="connsiteX9" fmla="*/ 351645 w 363799"/>
              <a:gd name="connsiteY9" fmla="*/ 58526 h 172827"/>
              <a:gd name="connsiteX0" fmla="*/ 37689 w 361787"/>
              <a:gd name="connsiteY0" fmla="*/ 172827 h 172827"/>
              <a:gd name="connsiteX1" fmla="*/ 1969 w 361787"/>
              <a:gd name="connsiteY1" fmla="*/ 144251 h 172827"/>
              <a:gd name="connsiteX2" fmla="*/ 11495 w 361787"/>
              <a:gd name="connsiteY2" fmla="*/ 94246 h 172827"/>
              <a:gd name="connsiteX3" fmla="*/ 68645 w 361787"/>
              <a:gd name="connsiteY3" fmla="*/ 63289 h 172827"/>
              <a:gd name="connsiteX4" fmla="*/ 140083 w 361787"/>
              <a:gd name="connsiteY4" fmla="*/ 29951 h 172827"/>
              <a:gd name="connsiteX5" fmla="*/ 252002 w 361787"/>
              <a:gd name="connsiteY5" fmla="*/ 1376 h 172827"/>
              <a:gd name="connsiteX6" fmla="*/ 318677 w 361787"/>
              <a:gd name="connsiteY6" fmla="*/ 6139 h 172827"/>
              <a:gd name="connsiteX7" fmla="*/ 354395 w 361787"/>
              <a:gd name="connsiteY7" fmla="*/ 20426 h 172827"/>
              <a:gd name="connsiteX8" fmla="*/ 361539 w 361787"/>
              <a:gd name="connsiteY8" fmla="*/ 41857 h 172827"/>
              <a:gd name="connsiteX9" fmla="*/ 349633 w 361787"/>
              <a:gd name="connsiteY9" fmla="*/ 58526 h 172827"/>
              <a:gd name="connsiteX0" fmla="*/ 36681 w 360779"/>
              <a:gd name="connsiteY0" fmla="*/ 172827 h 172827"/>
              <a:gd name="connsiteX1" fmla="*/ 961 w 360779"/>
              <a:gd name="connsiteY1" fmla="*/ 144251 h 172827"/>
              <a:gd name="connsiteX2" fmla="*/ 15250 w 360779"/>
              <a:gd name="connsiteY2" fmla="*/ 103771 h 172827"/>
              <a:gd name="connsiteX3" fmla="*/ 67637 w 360779"/>
              <a:gd name="connsiteY3" fmla="*/ 63289 h 172827"/>
              <a:gd name="connsiteX4" fmla="*/ 139075 w 360779"/>
              <a:gd name="connsiteY4" fmla="*/ 29951 h 172827"/>
              <a:gd name="connsiteX5" fmla="*/ 250994 w 360779"/>
              <a:gd name="connsiteY5" fmla="*/ 1376 h 172827"/>
              <a:gd name="connsiteX6" fmla="*/ 317669 w 360779"/>
              <a:gd name="connsiteY6" fmla="*/ 6139 h 172827"/>
              <a:gd name="connsiteX7" fmla="*/ 353387 w 360779"/>
              <a:gd name="connsiteY7" fmla="*/ 20426 h 172827"/>
              <a:gd name="connsiteX8" fmla="*/ 360531 w 360779"/>
              <a:gd name="connsiteY8" fmla="*/ 41857 h 172827"/>
              <a:gd name="connsiteX9" fmla="*/ 348625 w 360779"/>
              <a:gd name="connsiteY9" fmla="*/ 58526 h 172827"/>
              <a:gd name="connsiteX0" fmla="*/ 36681 w 360779"/>
              <a:gd name="connsiteY0" fmla="*/ 170837 h 170837"/>
              <a:gd name="connsiteX1" fmla="*/ 961 w 360779"/>
              <a:gd name="connsiteY1" fmla="*/ 142261 h 170837"/>
              <a:gd name="connsiteX2" fmla="*/ 15250 w 360779"/>
              <a:gd name="connsiteY2" fmla="*/ 101781 h 170837"/>
              <a:gd name="connsiteX3" fmla="*/ 67637 w 360779"/>
              <a:gd name="connsiteY3" fmla="*/ 61299 h 170837"/>
              <a:gd name="connsiteX4" fmla="*/ 139075 w 360779"/>
              <a:gd name="connsiteY4" fmla="*/ 27961 h 170837"/>
              <a:gd name="connsiteX5" fmla="*/ 246231 w 360779"/>
              <a:gd name="connsiteY5" fmla="*/ 1767 h 170837"/>
              <a:gd name="connsiteX6" fmla="*/ 317669 w 360779"/>
              <a:gd name="connsiteY6" fmla="*/ 4149 h 170837"/>
              <a:gd name="connsiteX7" fmla="*/ 353387 w 360779"/>
              <a:gd name="connsiteY7" fmla="*/ 18436 h 170837"/>
              <a:gd name="connsiteX8" fmla="*/ 360531 w 360779"/>
              <a:gd name="connsiteY8" fmla="*/ 39867 h 170837"/>
              <a:gd name="connsiteX9" fmla="*/ 348625 w 360779"/>
              <a:gd name="connsiteY9" fmla="*/ 56536 h 1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0779" h="170837">
                <a:moveTo>
                  <a:pt x="36681" y="170837"/>
                </a:moveTo>
                <a:cubicBezTo>
                  <a:pt x="18623" y="155557"/>
                  <a:pt x="4533" y="153770"/>
                  <a:pt x="961" y="142261"/>
                </a:cubicBezTo>
                <a:cubicBezTo>
                  <a:pt x="-2611" y="130752"/>
                  <a:pt x="4137" y="115275"/>
                  <a:pt x="15250" y="101781"/>
                </a:cubicBezTo>
                <a:cubicBezTo>
                  <a:pt x="26363" y="88287"/>
                  <a:pt x="47000" y="73602"/>
                  <a:pt x="67637" y="61299"/>
                </a:cubicBezTo>
                <a:cubicBezTo>
                  <a:pt x="88275" y="48996"/>
                  <a:pt x="109309" y="37883"/>
                  <a:pt x="139075" y="27961"/>
                </a:cubicBezTo>
                <a:cubicBezTo>
                  <a:pt x="168841" y="18039"/>
                  <a:pt x="216465" y="5736"/>
                  <a:pt x="246231" y="1767"/>
                </a:cubicBezTo>
                <a:cubicBezTo>
                  <a:pt x="275997" y="-2202"/>
                  <a:pt x="299810" y="1371"/>
                  <a:pt x="317669" y="4149"/>
                </a:cubicBezTo>
                <a:cubicBezTo>
                  <a:pt x="335528" y="6927"/>
                  <a:pt x="346243" y="12483"/>
                  <a:pt x="353387" y="18436"/>
                </a:cubicBezTo>
                <a:cubicBezTo>
                  <a:pt x="360531" y="24389"/>
                  <a:pt x="361325" y="33517"/>
                  <a:pt x="360531" y="39867"/>
                </a:cubicBezTo>
                <a:cubicBezTo>
                  <a:pt x="359737" y="46217"/>
                  <a:pt x="354181" y="51376"/>
                  <a:pt x="348625" y="56536"/>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任意多边形 125">
            <a:extLst>
              <a:ext uri="{FF2B5EF4-FFF2-40B4-BE49-F238E27FC236}">
                <a16:creationId xmlns:a16="http://schemas.microsoft.com/office/drawing/2014/main" id="{96EEACC8-5516-0E38-DF3B-A8981FECA6B8}"/>
              </a:ext>
            </a:extLst>
          </p:cNvPr>
          <p:cNvSpPr/>
          <p:nvPr/>
        </p:nvSpPr>
        <p:spPr>
          <a:xfrm>
            <a:off x="3174991" y="1764506"/>
            <a:ext cx="350083" cy="280261"/>
          </a:xfrm>
          <a:custGeom>
            <a:avLst/>
            <a:gdLst>
              <a:gd name="connsiteX0" fmla="*/ 73848 w 362347"/>
              <a:gd name="connsiteY0" fmla="*/ 0 h 290887"/>
              <a:gd name="connsiteX1" fmla="*/ 11935 w 362347"/>
              <a:gd name="connsiteY1" fmla="*/ 30957 h 290887"/>
              <a:gd name="connsiteX2" fmla="*/ 29 w 362347"/>
              <a:gd name="connsiteY2" fmla="*/ 76200 h 290887"/>
              <a:gd name="connsiteX3" fmla="*/ 9554 w 362347"/>
              <a:gd name="connsiteY3" fmla="*/ 135732 h 290887"/>
              <a:gd name="connsiteX4" fmla="*/ 38129 w 362347"/>
              <a:gd name="connsiteY4" fmla="*/ 192882 h 290887"/>
              <a:gd name="connsiteX5" fmla="*/ 104804 w 362347"/>
              <a:gd name="connsiteY5" fmla="*/ 254794 h 290887"/>
              <a:gd name="connsiteX6" fmla="*/ 188148 w 362347"/>
              <a:gd name="connsiteY6" fmla="*/ 288132 h 290887"/>
              <a:gd name="connsiteX7" fmla="*/ 254823 w 362347"/>
              <a:gd name="connsiteY7" fmla="*/ 288132 h 290887"/>
              <a:gd name="connsiteX8" fmla="*/ 311973 w 362347"/>
              <a:gd name="connsiteY8" fmla="*/ 280988 h 290887"/>
              <a:gd name="connsiteX9" fmla="*/ 359598 w 362347"/>
              <a:gd name="connsiteY9" fmla="*/ 240507 h 290887"/>
              <a:gd name="connsiteX10" fmla="*/ 352454 w 362347"/>
              <a:gd name="connsiteY10" fmla="*/ 204788 h 290887"/>
              <a:gd name="connsiteX0" fmla="*/ 73848 w 356562"/>
              <a:gd name="connsiteY0" fmla="*/ 0 h 290887"/>
              <a:gd name="connsiteX1" fmla="*/ 11935 w 356562"/>
              <a:gd name="connsiteY1" fmla="*/ 30957 h 290887"/>
              <a:gd name="connsiteX2" fmla="*/ 29 w 356562"/>
              <a:gd name="connsiteY2" fmla="*/ 76200 h 290887"/>
              <a:gd name="connsiteX3" fmla="*/ 9554 w 356562"/>
              <a:gd name="connsiteY3" fmla="*/ 135732 h 290887"/>
              <a:gd name="connsiteX4" fmla="*/ 38129 w 356562"/>
              <a:gd name="connsiteY4" fmla="*/ 192882 h 290887"/>
              <a:gd name="connsiteX5" fmla="*/ 104804 w 356562"/>
              <a:gd name="connsiteY5" fmla="*/ 254794 h 290887"/>
              <a:gd name="connsiteX6" fmla="*/ 188148 w 356562"/>
              <a:gd name="connsiteY6" fmla="*/ 288132 h 290887"/>
              <a:gd name="connsiteX7" fmla="*/ 254823 w 356562"/>
              <a:gd name="connsiteY7" fmla="*/ 288132 h 290887"/>
              <a:gd name="connsiteX8" fmla="*/ 311973 w 356562"/>
              <a:gd name="connsiteY8" fmla="*/ 280988 h 290887"/>
              <a:gd name="connsiteX9" fmla="*/ 350073 w 356562"/>
              <a:gd name="connsiteY9" fmla="*/ 240507 h 290887"/>
              <a:gd name="connsiteX10" fmla="*/ 352454 w 356562"/>
              <a:gd name="connsiteY10" fmla="*/ 204788 h 290887"/>
              <a:gd name="connsiteX0" fmla="*/ 73848 w 356933"/>
              <a:gd name="connsiteY0" fmla="*/ 0 h 291219"/>
              <a:gd name="connsiteX1" fmla="*/ 11935 w 356933"/>
              <a:gd name="connsiteY1" fmla="*/ 30957 h 291219"/>
              <a:gd name="connsiteX2" fmla="*/ 29 w 356933"/>
              <a:gd name="connsiteY2" fmla="*/ 76200 h 291219"/>
              <a:gd name="connsiteX3" fmla="*/ 9554 w 356933"/>
              <a:gd name="connsiteY3" fmla="*/ 135732 h 291219"/>
              <a:gd name="connsiteX4" fmla="*/ 38129 w 356933"/>
              <a:gd name="connsiteY4" fmla="*/ 192882 h 291219"/>
              <a:gd name="connsiteX5" fmla="*/ 104804 w 356933"/>
              <a:gd name="connsiteY5" fmla="*/ 254794 h 291219"/>
              <a:gd name="connsiteX6" fmla="*/ 188148 w 356933"/>
              <a:gd name="connsiteY6" fmla="*/ 288132 h 291219"/>
              <a:gd name="connsiteX7" fmla="*/ 254823 w 356933"/>
              <a:gd name="connsiteY7" fmla="*/ 288132 h 291219"/>
              <a:gd name="connsiteX8" fmla="*/ 304829 w 356933"/>
              <a:gd name="connsiteY8" fmla="*/ 273845 h 291219"/>
              <a:gd name="connsiteX9" fmla="*/ 350073 w 356933"/>
              <a:gd name="connsiteY9" fmla="*/ 240507 h 291219"/>
              <a:gd name="connsiteX10" fmla="*/ 352454 w 356933"/>
              <a:gd name="connsiteY10" fmla="*/ 204788 h 291219"/>
              <a:gd name="connsiteX0" fmla="*/ 73848 w 356933"/>
              <a:gd name="connsiteY0" fmla="*/ 0 h 289786"/>
              <a:gd name="connsiteX1" fmla="*/ 11935 w 356933"/>
              <a:gd name="connsiteY1" fmla="*/ 30957 h 289786"/>
              <a:gd name="connsiteX2" fmla="*/ 29 w 356933"/>
              <a:gd name="connsiteY2" fmla="*/ 76200 h 289786"/>
              <a:gd name="connsiteX3" fmla="*/ 9554 w 356933"/>
              <a:gd name="connsiteY3" fmla="*/ 135732 h 289786"/>
              <a:gd name="connsiteX4" fmla="*/ 38129 w 356933"/>
              <a:gd name="connsiteY4" fmla="*/ 192882 h 289786"/>
              <a:gd name="connsiteX5" fmla="*/ 104804 w 356933"/>
              <a:gd name="connsiteY5" fmla="*/ 254794 h 289786"/>
              <a:gd name="connsiteX6" fmla="*/ 190529 w 356933"/>
              <a:gd name="connsiteY6" fmla="*/ 285750 h 289786"/>
              <a:gd name="connsiteX7" fmla="*/ 254823 w 356933"/>
              <a:gd name="connsiteY7" fmla="*/ 288132 h 289786"/>
              <a:gd name="connsiteX8" fmla="*/ 304829 w 356933"/>
              <a:gd name="connsiteY8" fmla="*/ 273845 h 289786"/>
              <a:gd name="connsiteX9" fmla="*/ 350073 w 356933"/>
              <a:gd name="connsiteY9" fmla="*/ 240507 h 289786"/>
              <a:gd name="connsiteX10" fmla="*/ 352454 w 356933"/>
              <a:gd name="connsiteY10" fmla="*/ 204788 h 289786"/>
              <a:gd name="connsiteX0" fmla="*/ 73848 w 356094"/>
              <a:gd name="connsiteY0" fmla="*/ 0 h 289786"/>
              <a:gd name="connsiteX1" fmla="*/ 11935 w 356094"/>
              <a:gd name="connsiteY1" fmla="*/ 30957 h 289786"/>
              <a:gd name="connsiteX2" fmla="*/ 29 w 356094"/>
              <a:gd name="connsiteY2" fmla="*/ 76200 h 289786"/>
              <a:gd name="connsiteX3" fmla="*/ 9554 w 356094"/>
              <a:gd name="connsiteY3" fmla="*/ 135732 h 289786"/>
              <a:gd name="connsiteX4" fmla="*/ 38129 w 356094"/>
              <a:gd name="connsiteY4" fmla="*/ 192882 h 289786"/>
              <a:gd name="connsiteX5" fmla="*/ 104804 w 356094"/>
              <a:gd name="connsiteY5" fmla="*/ 254794 h 289786"/>
              <a:gd name="connsiteX6" fmla="*/ 190529 w 356094"/>
              <a:gd name="connsiteY6" fmla="*/ 285750 h 289786"/>
              <a:gd name="connsiteX7" fmla="*/ 254823 w 356094"/>
              <a:gd name="connsiteY7" fmla="*/ 288132 h 289786"/>
              <a:gd name="connsiteX8" fmla="*/ 304829 w 356094"/>
              <a:gd name="connsiteY8" fmla="*/ 273845 h 289786"/>
              <a:gd name="connsiteX9" fmla="*/ 347692 w 356094"/>
              <a:gd name="connsiteY9" fmla="*/ 240507 h 289786"/>
              <a:gd name="connsiteX10" fmla="*/ 352454 w 356094"/>
              <a:gd name="connsiteY10" fmla="*/ 204788 h 289786"/>
              <a:gd name="connsiteX0" fmla="*/ 76229 w 356094"/>
              <a:gd name="connsiteY0" fmla="*/ 0 h 280261"/>
              <a:gd name="connsiteX1" fmla="*/ 11935 w 356094"/>
              <a:gd name="connsiteY1" fmla="*/ 21432 h 280261"/>
              <a:gd name="connsiteX2" fmla="*/ 29 w 356094"/>
              <a:gd name="connsiteY2" fmla="*/ 66675 h 280261"/>
              <a:gd name="connsiteX3" fmla="*/ 9554 w 356094"/>
              <a:gd name="connsiteY3" fmla="*/ 126207 h 280261"/>
              <a:gd name="connsiteX4" fmla="*/ 38129 w 356094"/>
              <a:gd name="connsiteY4" fmla="*/ 183357 h 280261"/>
              <a:gd name="connsiteX5" fmla="*/ 104804 w 356094"/>
              <a:gd name="connsiteY5" fmla="*/ 245269 h 280261"/>
              <a:gd name="connsiteX6" fmla="*/ 190529 w 356094"/>
              <a:gd name="connsiteY6" fmla="*/ 276225 h 280261"/>
              <a:gd name="connsiteX7" fmla="*/ 254823 w 356094"/>
              <a:gd name="connsiteY7" fmla="*/ 278607 h 280261"/>
              <a:gd name="connsiteX8" fmla="*/ 304829 w 356094"/>
              <a:gd name="connsiteY8" fmla="*/ 264320 h 280261"/>
              <a:gd name="connsiteX9" fmla="*/ 347692 w 356094"/>
              <a:gd name="connsiteY9" fmla="*/ 230982 h 280261"/>
              <a:gd name="connsiteX10" fmla="*/ 352454 w 356094"/>
              <a:gd name="connsiteY10" fmla="*/ 195263 h 280261"/>
              <a:gd name="connsiteX0" fmla="*/ 76901 w 356766"/>
              <a:gd name="connsiteY0" fmla="*/ 0 h 280261"/>
              <a:gd name="connsiteX1" fmla="*/ 26894 w 356766"/>
              <a:gd name="connsiteY1" fmla="*/ 16670 h 280261"/>
              <a:gd name="connsiteX2" fmla="*/ 701 w 356766"/>
              <a:gd name="connsiteY2" fmla="*/ 66675 h 280261"/>
              <a:gd name="connsiteX3" fmla="*/ 10226 w 356766"/>
              <a:gd name="connsiteY3" fmla="*/ 126207 h 280261"/>
              <a:gd name="connsiteX4" fmla="*/ 38801 w 356766"/>
              <a:gd name="connsiteY4" fmla="*/ 183357 h 280261"/>
              <a:gd name="connsiteX5" fmla="*/ 105476 w 356766"/>
              <a:gd name="connsiteY5" fmla="*/ 245269 h 280261"/>
              <a:gd name="connsiteX6" fmla="*/ 191201 w 356766"/>
              <a:gd name="connsiteY6" fmla="*/ 276225 h 280261"/>
              <a:gd name="connsiteX7" fmla="*/ 255495 w 356766"/>
              <a:gd name="connsiteY7" fmla="*/ 278607 h 280261"/>
              <a:gd name="connsiteX8" fmla="*/ 305501 w 356766"/>
              <a:gd name="connsiteY8" fmla="*/ 264320 h 280261"/>
              <a:gd name="connsiteX9" fmla="*/ 348364 w 356766"/>
              <a:gd name="connsiteY9" fmla="*/ 230982 h 280261"/>
              <a:gd name="connsiteX10" fmla="*/ 353126 w 356766"/>
              <a:gd name="connsiteY10" fmla="*/ 195263 h 280261"/>
              <a:gd name="connsiteX0" fmla="*/ 72684 w 352549"/>
              <a:gd name="connsiteY0" fmla="*/ 0 h 280261"/>
              <a:gd name="connsiteX1" fmla="*/ 22677 w 352549"/>
              <a:gd name="connsiteY1" fmla="*/ 16670 h 280261"/>
              <a:gd name="connsiteX2" fmla="*/ 1247 w 352549"/>
              <a:gd name="connsiteY2" fmla="*/ 66675 h 280261"/>
              <a:gd name="connsiteX3" fmla="*/ 6009 w 352549"/>
              <a:gd name="connsiteY3" fmla="*/ 126207 h 280261"/>
              <a:gd name="connsiteX4" fmla="*/ 34584 w 352549"/>
              <a:gd name="connsiteY4" fmla="*/ 183357 h 280261"/>
              <a:gd name="connsiteX5" fmla="*/ 101259 w 352549"/>
              <a:gd name="connsiteY5" fmla="*/ 245269 h 280261"/>
              <a:gd name="connsiteX6" fmla="*/ 186984 w 352549"/>
              <a:gd name="connsiteY6" fmla="*/ 276225 h 280261"/>
              <a:gd name="connsiteX7" fmla="*/ 251278 w 352549"/>
              <a:gd name="connsiteY7" fmla="*/ 278607 h 280261"/>
              <a:gd name="connsiteX8" fmla="*/ 301284 w 352549"/>
              <a:gd name="connsiteY8" fmla="*/ 264320 h 280261"/>
              <a:gd name="connsiteX9" fmla="*/ 344147 w 352549"/>
              <a:gd name="connsiteY9" fmla="*/ 230982 h 280261"/>
              <a:gd name="connsiteX10" fmla="*/ 348909 w 352549"/>
              <a:gd name="connsiteY10" fmla="*/ 195263 h 280261"/>
              <a:gd name="connsiteX0" fmla="*/ 73034 w 352899"/>
              <a:gd name="connsiteY0" fmla="*/ 0 h 280261"/>
              <a:gd name="connsiteX1" fmla="*/ 27790 w 352899"/>
              <a:gd name="connsiteY1" fmla="*/ 16670 h 280261"/>
              <a:gd name="connsiteX2" fmla="*/ 1597 w 352899"/>
              <a:gd name="connsiteY2" fmla="*/ 66675 h 280261"/>
              <a:gd name="connsiteX3" fmla="*/ 6359 w 352899"/>
              <a:gd name="connsiteY3" fmla="*/ 126207 h 280261"/>
              <a:gd name="connsiteX4" fmla="*/ 34934 w 352899"/>
              <a:gd name="connsiteY4" fmla="*/ 183357 h 280261"/>
              <a:gd name="connsiteX5" fmla="*/ 101609 w 352899"/>
              <a:gd name="connsiteY5" fmla="*/ 245269 h 280261"/>
              <a:gd name="connsiteX6" fmla="*/ 187334 w 352899"/>
              <a:gd name="connsiteY6" fmla="*/ 276225 h 280261"/>
              <a:gd name="connsiteX7" fmla="*/ 251628 w 352899"/>
              <a:gd name="connsiteY7" fmla="*/ 278607 h 280261"/>
              <a:gd name="connsiteX8" fmla="*/ 301634 w 352899"/>
              <a:gd name="connsiteY8" fmla="*/ 264320 h 280261"/>
              <a:gd name="connsiteX9" fmla="*/ 344497 w 352899"/>
              <a:gd name="connsiteY9" fmla="*/ 230982 h 280261"/>
              <a:gd name="connsiteX10" fmla="*/ 349259 w 352899"/>
              <a:gd name="connsiteY10" fmla="*/ 195263 h 280261"/>
              <a:gd name="connsiteX0" fmla="*/ 73034 w 350083"/>
              <a:gd name="connsiteY0" fmla="*/ 0 h 280261"/>
              <a:gd name="connsiteX1" fmla="*/ 27790 w 350083"/>
              <a:gd name="connsiteY1" fmla="*/ 16670 h 280261"/>
              <a:gd name="connsiteX2" fmla="*/ 1597 w 350083"/>
              <a:gd name="connsiteY2" fmla="*/ 66675 h 280261"/>
              <a:gd name="connsiteX3" fmla="*/ 6359 w 350083"/>
              <a:gd name="connsiteY3" fmla="*/ 126207 h 280261"/>
              <a:gd name="connsiteX4" fmla="*/ 34934 w 350083"/>
              <a:gd name="connsiteY4" fmla="*/ 183357 h 280261"/>
              <a:gd name="connsiteX5" fmla="*/ 101609 w 350083"/>
              <a:gd name="connsiteY5" fmla="*/ 245269 h 280261"/>
              <a:gd name="connsiteX6" fmla="*/ 187334 w 350083"/>
              <a:gd name="connsiteY6" fmla="*/ 276225 h 280261"/>
              <a:gd name="connsiteX7" fmla="*/ 251628 w 350083"/>
              <a:gd name="connsiteY7" fmla="*/ 278607 h 280261"/>
              <a:gd name="connsiteX8" fmla="*/ 301634 w 350083"/>
              <a:gd name="connsiteY8" fmla="*/ 264320 h 280261"/>
              <a:gd name="connsiteX9" fmla="*/ 344497 w 350083"/>
              <a:gd name="connsiteY9" fmla="*/ 230982 h 280261"/>
              <a:gd name="connsiteX10" fmla="*/ 344496 w 350083"/>
              <a:gd name="connsiteY10" fmla="*/ 188119 h 2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0083" h="280261">
                <a:moveTo>
                  <a:pt x="73034" y="0"/>
                </a:moveTo>
                <a:cubicBezTo>
                  <a:pt x="48229" y="9128"/>
                  <a:pt x="39696" y="5558"/>
                  <a:pt x="27790" y="16670"/>
                </a:cubicBezTo>
                <a:cubicBezTo>
                  <a:pt x="15884" y="27782"/>
                  <a:pt x="5169" y="48419"/>
                  <a:pt x="1597" y="66675"/>
                </a:cubicBezTo>
                <a:cubicBezTo>
                  <a:pt x="-1975" y="84931"/>
                  <a:pt x="803" y="106760"/>
                  <a:pt x="6359" y="126207"/>
                </a:cubicBezTo>
                <a:cubicBezTo>
                  <a:pt x="11915" y="145654"/>
                  <a:pt x="19059" y="163513"/>
                  <a:pt x="34934" y="183357"/>
                </a:cubicBezTo>
                <a:cubicBezTo>
                  <a:pt x="50809" y="203201"/>
                  <a:pt x="76209" y="229791"/>
                  <a:pt x="101609" y="245269"/>
                </a:cubicBezTo>
                <a:cubicBezTo>
                  <a:pt x="127009" y="260747"/>
                  <a:pt x="162331" y="270669"/>
                  <a:pt x="187334" y="276225"/>
                </a:cubicBezTo>
                <a:cubicBezTo>
                  <a:pt x="212337" y="281781"/>
                  <a:pt x="232578" y="280591"/>
                  <a:pt x="251628" y="278607"/>
                </a:cubicBezTo>
                <a:cubicBezTo>
                  <a:pt x="270678" y="276623"/>
                  <a:pt x="286156" y="272257"/>
                  <a:pt x="301634" y="264320"/>
                </a:cubicBezTo>
                <a:cubicBezTo>
                  <a:pt x="317112" y="256383"/>
                  <a:pt x="336560" y="242491"/>
                  <a:pt x="344497" y="230982"/>
                </a:cubicBezTo>
                <a:cubicBezTo>
                  <a:pt x="352434" y="219473"/>
                  <a:pt x="351441" y="199628"/>
                  <a:pt x="344496" y="188119"/>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126">
            <a:extLst>
              <a:ext uri="{FF2B5EF4-FFF2-40B4-BE49-F238E27FC236}">
                <a16:creationId xmlns:a16="http://schemas.microsoft.com/office/drawing/2014/main" id="{0C67839A-2783-0FD8-8155-E10EDAFB8C57}"/>
              </a:ext>
            </a:extLst>
          </p:cNvPr>
          <p:cNvSpPr/>
          <p:nvPr/>
        </p:nvSpPr>
        <p:spPr>
          <a:xfrm>
            <a:off x="3085483" y="1863410"/>
            <a:ext cx="301331" cy="267918"/>
          </a:xfrm>
          <a:custGeom>
            <a:avLst/>
            <a:gdLst>
              <a:gd name="connsiteX0" fmla="*/ 64643 w 319487"/>
              <a:gd name="connsiteY0" fmla="*/ 2775 h 280576"/>
              <a:gd name="connsiteX1" fmla="*/ 2730 w 319487"/>
              <a:gd name="connsiteY1" fmla="*/ 7538 h 280576"/>
              <a:gd name="connsiteX2" fmla="*/ 12255 w 319487"/>
              <a:gd name="connsiteY2" fmla="*/ 67069 h 280576"/>
              <a:gd name="connsiteX3" fmla="*/ 24161 w 319487"/>
              <a:gd name="connsiteY3" fmla="*/ 121838 h 280576"/>
              <a:gd name="connsiteX4" fmla="*/ 52736 w 319487"/>
              <a:gd name="connsiteY4" fmla="*/ 176606 h 280576"/>
              <a:gd name="connsiteX5" fmla="*/ 112268 w 319487"/>
              <a:gd name="connsiteY5" fmla="*/ 226613 h 280576"/>
              <a:gd name="connsiteX6" fmla="*/ 183705 w 319487"/>
              <a:gd name="connsiteY6" fmla="*/ 255188 h 280576"/>
              <a:gd name="connsiteX7" fmla="*/ 250380 w 319487"/>
              <a:gd name="connsiteY7" fmla="*/ 276619 h 280576"/>
              <a:gd name="connsiteX8" fmla="*/ 314674 w 319487"/>
              <a:gd name="connsiteY8" fmla="*/ 276619 h 280576"/>
              <a:gd name="connsiteX9" fmla="*/ 309911 w 319487"/>
              <a:gd name="connsiteY9" fmla="*/ 236138 h 280576"/>
              <a:gd name="connsiteX0" fmla="*/ 53767 w 308611"/>
              <a:gd name="connsiteY0" fmla="*/ 2775 h 280576"/>
              <a:gd name="connsiteX1" fmla="*/ 6141 w 308611"/>
              <a:gd name="connsiteY1" fmla="*/ 7538 h 280576"/>
              <a:gd name="connsiteX2" fmla="*/ 1379 w 308611"/>
              <a:gd name="connsiteY2" fmla="*/ 67069 h 280576"/>
              <a:gd name="connsiteX3" fmla="*/ 13285 w 308611"/>
              <a:gd name="connsiteY3" fmla="*/ 121838 h 280576"/>
              <a:gd name="connsiteX4" fmla="*/ 41860 w 308611"/>
              <a:gd name="connsiteY4" fmla="*/ 176606 h 280576"/>
              <a:gd name="connsiteX5" fmla="*/ 101392 w 308611"/>
              <a:gd name="connsiteY5" fmla="*/ 226613 h 280576"/>
              <a:gd name="connsiteX6" fmla="*/ 172829 w 308611"/>
              <a:gd name="connsiteY6" fmla="*/ 255188 h 280576"/>
              <a:gd name="connsiteX7" fmla="*/ 239504 w 308611"/>
              <a:gd name="connsiteY7" fmla="*/ 276619 h 280576"/>
              <a:gd name="connsiteX8" fmla="*/ 303798 w 308611"/>
              <a:gd name="connsiteY8" fmla="*/ 276619 h 280576"/>
              <a:gd name="connsiteX9" fmla="*/ 299035 w 308611"/>
              <a:gd name="connsiteY9" fmla="*/ 236138 h 280576"/>
              <a:gd name="connsiteX0" fmla="*/ 52847 w 307691"/>
              <a:gd name="connsiteY0" fmla="*/ 580 h 278381"/>
              <a:gd name="connsiteX1" fmla="*/ 7602 w 307691"/>
              <a:gd name="connsiteY1" fmla="*/ 17249 h 278381"/>
              <a:gd name="connsiteX2" fmla="*/ 459 w 307691"/>
              <a:gd name="connsiteY2" fmla="*/ 64874 h 278381"/>
              <a:gd name="connsiteX3" fmla="*/ 12365 w 307691"/>
              <a:gd name="connsiteY3" fmla="*/ 119643 h 278381"/>
              <a:gd name="connsiteX4" fmla="*/ 40940 w 307691"/>
              <a:gd name="connsiteY4" fmla="*/ 174411 h 278381"/>
              <a:gd name="connsiteX5" fmla="*/ 100472 w 307691"/>
              <a:gd name="connsiteY5" fmla="*/ 224418 h 278381"/>
              <a:gd name="connsiteX6" fmla="*/ 171909 w 307691"/>
              <a:gd name="connsiteY6" fmla="*/ 252993 h 278381"/>
              <a:gd name="connsiteX7" fmla="*/ 238584 w 307691"/>
              <a:gd name="connsiteY7" fmla="*/ 274424 h 278381"/>
              <a:gd name="connsiteX8" fmla="*/ 302878 w 307691"/>
              <a:gd name="connsiteY8" fmla="*/ 274424 h 278381"/>
              <a:gd name="connsiteX9" fmla="*/ 298115 w 307691"/>
              <a:gd name="connsiteY9" fmla="*/ 233943 h 278381"/>
              <a:gd name="connsiteX0" fmla="*/ 52847 w 307691"/>
              <a:gd name="connsiteY0" fmla="*/ 580 h 278024"/>
              <a:gd name="connsiteX1" fmla="*/ 7602 w 307691"/>
              <a:gd name="connsiteY1" fmla="*/ 17249 h 278024"/>
              <a:gd name="connsiteX2" fmla="*/ 459 w 307691"/>
              <a:gd name="connsiteY2" fmla="*/ 64874 h 278024"/>
              <a:gd name="connsiteX3" fmla="*/ 12365 w 307691"/>
              <a:gd name="connsiteY3" fmla="*/ 119643 h 278024"/>
              <a:gd name="connsiteX4" fmla="*/ 40940 w 307691"/>
              <a:gd name="connsiteY4" fmla="*/ 174411 h 278024"/>
              <a:gd name="connsiteX5" fmla="*/ 100472 w 307691"/>
              <a:gd name="connsiteY5" fmla="*/ 224418 h 278024"/>
              <a:gd name="connsiteX6" fmla="*/ 171909 w 307691"/>
              <a:gd name="connsiteY6" fmla="*/ 260137 h 278024"/>
              <a:gd name="connsiteX7" fmla="*/ 238584 w 307691"/>
              <a:gd name="connsiteY7" fmla="*/ 274424 h 278024"/>
              <a:gd name="connsiteX8" fmla="*/ 302878 w 307691"/>
              <a:gd name="connsiteY8" fmla="*/ 274424 h 278024"/>
              <a:gd name="connsiteX9" fmla="*/ 298115 w 307691"/>
              <a:gd name="connsiteY9" fmla="*/ 233943 h 278024"/>
              <a:gd name="connsiteX0" fmla="*/ 52847 w 301173"/>
              <a:gd name="connsiteY0" fmla="*/ 580 h 274533"/>
              <a:gd name="connsiteX1" fmla="*/ 7602 w 301173"/>
              <a:gd name="connsiteY1" fmla="*/ 17249 h 274533"/>
              <a:gd name="connsiteX2" fmla="*/ 459 w 301173"/>
              <a:gd name="connsiteY2" fmla="*/ 64874 h 274533"/>
              <a:gd name="connsiteX3" fmla="*/ 12365 w 301173"/>
              <a:gd name="connsiteY3" fmla="*/ 119643 h 274533"/>
              <a:gd name="connsiteX4" fmla="*/ 40940 w 301173"/>
              <a:gd name="connsiteY4" fmla="*/ 174411 h 274533"/>
              <a:gd name="connsiteX5" fmla="*/ 100472 w 301173"/>
              <a:gd name="connsiteY5" fmla="*/ 224418 h 274533"/>
              <a:gd name="connsiteX6" fmla="*/ 171909 w 301173"/>
              <a:gd name="connsiteY6" fmla="*/ 260137 h 274533"/>
              <a:gd name="connsiteX7" fmla="*/ 238584 w 301173"/>
              <a:gd name="connsiteY7" fmla="*/ 274424 h 274533"/>
              <a:gd name="connsiteX8" fmla="*/ 288590 w 301173"/>
              <a:gd name="connsiteY8" fmla="*/ 264899 h 274533"/>
              <a:gd name="connsiteX9" fmla="*/ 298115 w 301173"/>
              <a:gd name="connsiteY9" fmla="*/ 233943 h 274533"/>
              <a:gd name="connsiteX0" fmla="*/ 57768 w 301331"/>
              <a:gd name="connsiteY0" fmla="*/ 1108 h 267918"/>
              <a:gd name="connsiteX1" fmla="*/ 7760 w 301331"/>
              <a:gd name="connsiteY1" fmla="*/ 10634 h 267918"/>
              <a:gd name="connsiteX2" fmla="*/ 617 w 301331"/>
              <a:gd name="connsiteY2" fmla="*/ 58259 h 267918"/>
              <a:gd name="connsiteX3" fmla="*/ 12523 w 301331"/>
              <a:gd name="connsiteY3" fmla="*/ 113028 h 267918"/>
              <a:gd name="connsiteX4" fmla="*/ 41098 w 301331"/>
              <a:gd name="connsiteY4" fmla="*/ 167796 h 267918"/>
              <a:gd name="connsiteX5" fmla="*/ 100630 w 301331"/>
              <a:gd name="connsiteY5" fmla="*/ 217803 h 267918"/>
              <a:gd name="connsiteX6" fmla="*/ 172067 w 301331"/>
              <a:gd name="connsiteY6" fmla="*/ 253522 h 267918"/>
              <a:gd name="connsiteX7" fmla="*/ 238742 w 301331"/>
              <a:gd name="connsiteY7" fmla="*/ 267809 h 267918"/>
              <a:gd name="connsiteX8" fmla="*/ 288748 w 301331"/>
              <a:gd name="connsiteY8" fmla="*/ 258284 h 267918"/>
              <a:gd name="connsiteX9" fmla="*/ 298273 w 301331"/>
              <a:gd name="connsiteY9" fmla="*/ 227328 h 2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1331" h="267918">
                <a:moveTo>
                  <a:pt x="57768" y="1108"/>
                </a:moveTo>
                <a:cubicBezTo>
                  <a:pt x="31177" y="-1869"/>
                  <a:pt x="17285" y="1109"/>
                  <a:pt x="7760" y="10634"/>
                </a:cubicBezTo>
                <a:cubicBezTo>
                  <a:pt x="-1765" y="20159"/>
                  <a:pt x="-177" y="41193"/>
                  <a:pt x="617" y="58259"/>
                </a:cubicBezTo>
                <a:cubicBezTo>
                  <a:pt x="1411" y="75325"/>
                  <a:pt x="5776" y="94772"/>
                  <a:pt x="12523" y="113028"/>
                </a:cubicBezTo>
                <a:cubicBezTo>
                  <a:pt x="19270" y="131284"/>
                  <a:pt x="26414" y="150334"/>
                  <a:pt x="41098" y="167796"/>
                </a:cubicBezTo>
                <a:cubicBezTo>
                  <a:pt x="55782" y="185258"/>
                  <a:pt x="78802" y="203515"/>
                  <a:pt x="100630" y="217803"/>
                </a:cubicBezTo>
                <a:cubicBezTo>
                  <a:pt x="122458" y="232091"/>
                  <a:pt x="149048" y="245188"/>
                  <a:pt x="172067" y="253522"/>
                </a:cubicBezTo>
                <a:cubicBezTo>
                  <a:pt x="195086" y="261856"/>
                  <a:pt x="219295" y="267015"/>
                  <a:pt x="238742" y="267809"/>
                </a:cubicBezTo>
                <a:cubicBezTo>
                  <a:pt x="258189" y="268603"/>
                  <a:pt x="278826" y="265031"/>
                  <a:pt x="288748" y="258284"/>
                </a:cubicBezTo>
                <a:cubicBezTo>
                  <a:pt x="298670" y="251537"/>
                  <a:pt x="305615" y="244195"/>
                  <a:pt x="298273" y="227328"/>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34815">
            <a:extLst>
              <a:ext uri="{FF2B5EF4-FFF2-40B4-BE49-F238E27FC236}">
                <a16:creationId xmlns:a16="http://schemas.microsoft.com/office/drawing/2014/main" id="{468374A5-64AC-DCE2-875C-2F7B96C86BFA}"/>
              </a:ext>
            </a:extLst>
          </p:cNvPr>
          <p:cNvSpPr/>
          <p:nvPr/>
        </p:nvSpPr>
        <p:spPr>
          <a:xfrm>
            <a:off x="2678493" y="1676928"/>
            <a:ext cx="488570" cy="380841"/>
          </a:xfrm>
          <a:custGeom>
            <a:avLst/>
            <a:gdLst>
              <a:gd name="connsiteX0" fmla="*/ 378672 w 488210"/>
              <a:gd name="connsiteY0" fmla="*/ 85725 h 388944"/>
              <a:gd name="connsiteX1" fmla="*/ 328666 w 488210"/>
              <a:gd name="connsiteY1" fmla="*/ 21431 h 388944"/>
              <a:gd name="connsiteX2" fmla="*/ 292947 w 488210"/>
              <a:gd name="connsiteY2" fmla="*/ 2381 h 388944"/>
              <a:gd name="connsiteX3" fmla="*/ 228653 w 488210"/>
              <a:gd name="connsiteY3" fmla="*/ 2381 h 388944"/>
              <a:gd name="connsiteX4" fmla="*/ 140547 w 488210"/>
              <a:gd name="connsiteY4" fmla="*/ 21431 h 388944"/>
              <a:gd name="connsiteX5" fmla="*/ 54822 w 488210"/>
              <a:gd name="connsiteY5" fmla="*/ 85725 h 388944"/>
              <a:gd name="connsiteX6" fmla="*/ 14341 w 488210"/>
              <a:gd name="connsiteY6" fmla="*/ 157163 h 388944"/>
              <a:gd name="connsiteX7" fmla="*/ 53 w 488210"/>
              <a:gd name="connsiteY7" fmla="*/ 238125 h 388944"/>
              <a:gd name="connsiteX8" fmla="*/ 11960 w 488210"/>
              <a:gd name="connsiteY8" fmla="*/ 309563 h 388944"/>
              <a:gd name="connsiteX9" fmla="*/ 64347 w 488210"/>
              <a:gd name="connsiteY9" fmla="*/ 361950 h 388944"/>
              <a:gd name="connsiteX10" fmla="*/ 123878 w 488210"/>
              <a:gd name="connsiteY10" fmla="*/ 388144 h 388944"/>
              <a:gd name="connsiteX11" fmla="*/ 226272 w 488210"/>
              <a:gd name="connsiteY11" fmla="*/ 378619 h 388944"/>
              <a:gd name="connsiteX12" fmla="*/ 297710 w 488210"/>
              <a:gd name="connsiteY12" fmla="*/ 342900 h 388944"/>
              <a:gd name="connsiteX13" fmla="*/ 347716 w 488210"/>
              <a:gd name="connsiteY13" fmla="*/ 283369 h 388944"/>
              <a:gd name="connsiteX14" fmla="*/ 378672 w 488210"/>
              <a:gd name="connsiteY14" fmla="*/ 230981 h 388944"/>
              <a:gd name="connsiteX15" fmla="*/ 409628 w 488210"/>
              <a:gd name="connsiteY15" fmla="*/ 178594 h 388944"/>
              <a:gd name="connsiteX16" fmla="*/ 433441 w 488210"/>
              <a:gd name="connsiteY16" fmla="*/ 145256 h 388944"/>
              <a:gd name="connsiteX17" fmla="*/ 488210 w 488210"/>
              <a:gd name="connsiteY17" fmla="*/ 164306 h 388944"/>
              <a:gd name="connsiteX0" fmla="*/ 378672 w 488210"/>
              <a:gd name="connsiteY0" fmla="*/ 84667 h 387886"/>
              <a:gd name="connsiteX1" fmla="*/ 328666 w 488210"/>
              <a:gd name="connsiteY1" fmla="*/ 20373 h 387886"/>
              <a:gd name="connsiteX2" fmla="*/ 285803 w 488210"/>
              <a:gd name="connsiteY2" fmla="*/ 3704 h 387886"/>
              <a:gd name="connsiteX3" fmla="*/ 228653 w 488210"/>
              <a:gd name="connsiteY3" fmla="*/ 1323 h 387886"/>
              <a:gd name="connsiteX4" fmla="*/ 140547 w 488210"/>
              <a:gd name="connsiteY4" fmla="*/ 20373 h 387886"/>
              <a:gd name="connsiteX5" fmla="*/ 54822 w 488210"/>
              <a:gd name="connsiteY5" fmla="*/ 84667 h 387886"/>
              <a:gd name="connsiteX6" fmla="*/ 14341 w 488210"/>
              <a:gd name="connsiteY6" fmla="*/ 156105 h 387886"/>
              <a:gd name="connsiteX7" fmla="*/ 53 w 488210"/>
              <a:gd name="connsiteY7" fmla="*/ 237067 h 387886"/>
              <a:gd name="connsiteX8" fmla="*/ 11960 w 488210"/>
              <a:gd name="connsiteY8" fmla="*/ 308505 h 387886"/>
              <a:gd name="connsiteX9" fmla="*/ 64347 w 488210"/>
              <a:gd name="connsiteY9" fmla="*/ 360892 h 387886"/>
              <a:gd name="connsiteX10" fmla="*/ 123878 w 488210"/>
              <a:gd name="connsiteY10" fmla="*/ 387086 h 387886"/>
              <a:gd name="connsiteX11" fmla="*/ 226272 w 488210"/>
              <a:gd name="connsiteY11" fmla="*/ 377561 h 387886"/>
              <a:gd name="connsiteX12" fmla="*/ 297710 w 488210"/>
              <a:gd name="connsiteY12" fmla="*/ 341842 h 387886"/>
              <a:gd name="connsiteX13" fmla="*/ 347716 w 488210"/>
              <a:gd name="connsiteY13" fmla="*/ 282311 h 387886"/>
              <a:gd name="connsiteX14" fmla="*/ 378672 w 488210"/>
              <a:gd name="connsiteY14" fmla="*/ 229923 h 387886"/>
              <a:gd name="connsiteX15" fmla="*/ 409628 w 488210"/>
              <a:gd name="connsiteY15" fmla="*/ 177536 h 387886"/>
              <a:gd name="connsiteX16" fmla="*/ 433441 w 488210"/>
              <a:gd name="connsiteY16" fmla="*/ 144198 h 387886"/>
              <a:gd name="connsiteX17" fmla="*/ 488210 w 488210"/>
              <a:gd name="connsiteY17" fmla="*/ 163248 h 387886"/>
              <a:gd name="connsiteX0" fmla="*/ 378672 w 488210"/>
              <a:gd name="connsiteY0" fmla="*/ 84667 h 387886"/>
              <a:gd name="connsiteX1" fmla="*/ 362003 w 488210"/>
              <a:gd name="connsiteY1" fmla="*/ 46567 h 387886"/>
              <a:gd name="connsiteX2" fmla="*/ 328666 w 488210"/>
              <a:gd name="connsiteY2" fmla="*/ 20373 h 387886"/>
              <a:gd name="connsiteX3" fmla="*/ 285803 w 488210"/>
              <a:gd name="connsiteY3" fmla="*/ 3704 h 387886"/>
              <a:gd name="connsiteX4" fmla="*/ 228653 w 488210"/>
              <a:gd name="connsiteY4" fmla="*/ 1323 h 387886"/>
              <a:gd name="connsiteX5" fmla="*/ 140547 w 488210"/>
              <a:gd name="connsiteY5" fmla="*/ 20373 h 387886"/>
              <a:gd name="connsiteX6" fmla="*/ 54822 w 488210"/>
              <a:gd name="connsiteY6" fmla="*/ 84667 h 387886"/>
              <a:gd name="connsiteX7" fmla="*/ 14341 w 488210"/>
              <a:gd name="connsiteY7" fmla="*/ 156105 h 387886"/>
              <a:gd name="connsiteX8" fmla="*/ 53 w 488210"/>
              <a:gd name="connsiteY8" fmla="*/ 237067 h 387886"/>
              <a:gd name="connsiteX9" fmla="*/ 11960 w 488210"/>
              <a:gd name="connsiteY9" fmla="*/ 308505 h 387886"/>
              <a:gd name="connsiteX10" fmla="*/ 64347 w 488210"/>
              <a:gd name="connsiteY10" fmla="*/ 360892 h 387886"/>
              <a:gd name="connsiteX11" fmla="*/ 123878 w 488210"/>
              <a:gd name="connsiteY11" fmla="*/ 387086 h 387886"/>
              <a:gd name="connsiteX12" fmla="*/ 226272 w 488210"/>
              <a:gd name="connsiteY12" fmla="*/ 377561 h 387886"/>
              <a:gd name="connsiteX13" fmla="*/ 297710 w 488210"/>
              <a:gd name="connsiteY13" fmla="*/ 341842 h 387886"/>
              <a:gd name="connsiteX14" fmla="*/ 347716 w 488210"/>
              <a:gd name="connsiteY14" fmla="*/ 282311 h 387886"/>
              <a:gd name="connsiteX15" fmla="*/ 378672 w 488210"/>
              <a:gd name="connsiteY15" fmla="*/ 229923 h 387886"/>
              <a:gd name="connsiteX16" fmla="*/ 409628 w 488210"/>
              <a:gd name="connsiteY16" fmla="*/ 177536 h 387886"/>
              <a:gd name="connsiteX17" fmla="*/ 433441 w 488210"/>
              <a:gd name="connsiteY17" fmla="*/ 144198 h 387886"/>
              <a:gd name="connsiteX18" fmla="*/ 488210 w 488210"/>
              <a:gd name="connsiteY18" fmla="*/ 163248 h 387886"/>
              <a:gd name="connsiteX0" fmla="*/ 378672 w 488210"/>
              <a:gd name="connsiteY0" fmla="*/ 85196 h 388415"/>
              <a:gd name="connsiteX1" fmla="*/ 362003 w 488210"/>
              <a:gd name="connsiteY1" fmla="*/ 47096 h 388415"/>
              <a:gd name="connsiteX2" fmla="*/ 328666 w 488210"/>
              <a:gd name="connsiteY2" fmla="*/ 20902 h 388415"/>
              <a:gd name="connsiteX3" fmla="*/ 285803 w 488210"/>
              <a:gd name="connsiteY3" fmla="*/ 4233 h 388415"/>
              <a:gd name="connsiteX4" fmla="*/ 228653 w 488210"/>
              <a:gd name="connsiteY4" fmla="*/ 1852 h 388415"/>
              <a:gd name="connsiteX5" fmla="*/ 140547 w 488210"/>
              <a:gd name="connsiteY5" fmla="*/ 28046 h 388415"/>
              <a:gd name="connsiteX6" fmla="*/ 54822 w 488210"/>
              <a:gd name="connsiteY6" fmla="*/ 85196 h 388415"/>
              <a:gd name="connsiteX7" fmla="*/ 14341 w 488210"/>
              <a:gd name="connsiteY7" fmla="*/ 156634 h 388415"/>
              <a:gd name="connsiteX8" fmla="*/ 53 w 488210"/>
              <a:gd name="connsiteY8" fmla="*/ 237596 h 388415"/>
              <a:gd name="connsiteX9" fmla="*/ 11960 w 488210"/>
              <a:gd name="connsiteY9" fmla="*/ 309034 h 388415"/>
              <a:gd name="connsiteX10" fmla="*/ 64347 w 488210"/>
              <a:gd name="connsiteY10" fmla="*/ 361421 h 388415"/>
              <a:gd name="connsiteX11" fmla="*/ 123878 w 488210"/>
              <a:gd name="connsiteY11" fmla="*/ 387615 h 388415"/>
              <a:gd name="connsiteX12" fmla="*/ 226272 w 488210"/>
              <a:gd name="connsiteY12" fmla="*/ 378090 h 388415"/>
              <a:gd name="connsiteX13" fmla="*/ 297710 w 488210"/>
              <a:gd name="connsiteY13" fmla="*/ 342371 h 388415"/>
              <a:gd name="connsiteX14" fmla="*/ 347716 w 488210"/>
              <a:gd name="connsiteY14" fmla="*/ 282840 h 388415"/>
              <a:gd name="connsiteX15" fmla="*/ 378672 w 488210"/>
              <a:gd name="connsiteY15" fmla="*/ 230452 h 388415"/>
              <a:gd name="connsiteX16" fmla="*/ 409628 w 488210"/>
              <a:gd name="connsiteY16" fmla="*/ 178065 h 388415"/>
              <a:gd name="connsiteX17" fmla="*/ 433441 w 488210"/>
              <a:gd name="connsiteY17" fmla="*/ 144727 h 388415"/>
              <a:gd name="connsiteX18" fmla="*/ 488210 w 488210"/>
              <a:gd name="connsiteY18" fmla="*/ 163777 h 388415"/>
              <a:gd name="connsiteX0" fmla="*/ 378672 w 488210"/>
              <a:gd name="connsiteY0" fmla="*/ 85196 h 388415"/>
              <a:gd name="connsiteX1" fmla="*/ 362003 w 488210"/>
              <a:gd name="connsiteY1" fmla="*/ 47096 h 388415"/>
              <a:gd name="connsiteX2" fmla="*/ 328666 w 488210"/>
              <a:gd name="connsiteY2" fmla="*/ 20902 h 388415"/>
              <a:gd name="connsiteX3" fmla="*/ 285803 w 488210"/>
              <a:gd name="connsiteY3" fmla="*/ 4233 h 388415"/>
              <a:gd name="connsiteX4" fmla="*/ 228653 w 488210"/>
              <a:gd name="connsiteY4" fmla="*/ 1852 h 388415"/>
              <a:gd name="connsiteX5" fmla="*/ 140547 w 488210"/>
              <a:gd name="connsiteY5" fmla="*/ 28046 h 388415"/>
              <a:gd name="connsiteX6" fmla="*/ 64347 w 488210"/>
              <a:gd name="connsiteY6" fmla="*/ 87578 h 388415"/>
              <a:gd name="connsiteX7" fmla="*/ 14341 w 488210"/>
              <a:gd name="connsiteY7" fmla="*/ 156634 h 388415"/>
              <a:gd name="connsiteX8" fmla="*/ 53 w 488210"/>
              <a:gd name="connsiteY8" fmla="*/ 237596 h 388415"/>
              <a:gd name="connsiteX9" fmla="*/ 11960 w 488210"/>
              <a:gd name="connsiteY9" fmla="*/ 309034 h 388415"/>
              <a:gd name="connsiteX10" fmla="*/ 64347 w 488210"/>
              <a:gd name="connsiteY10" fmla="*/ 361421 h 388415"/>
              <a:gd name="connsiteX11" fmla="*/ 123878 w 488210"/>
              <a:gd name="connsiteY11" fmla="*/ 387615 h 388415"/>
              <a:gd name="connsiteX12" fmla="*/ 226272 w 488210"/>
              <a:gd name="connsiteY12" fmla="*/ 378090 h 388415"/>
              <a:gd name="connsiteX13" fmla="*/ 297710 w 488210"/>
              <a:gd name="connsiteY13" fmla="*/ 342371 h 388415"/>
              <a:gd name="connsiteX14" fmla="*/ 347716 w 488210"/>
              <a:gd name="connsiteY14" fmla="*/ 282840 h 388415"/>
              <a:gd name="connsiteX15" fmla="*/ 378672 w 488210"/>
              <a:gd name="connsiteY15" fmla="*/ 230452 h 388415"/>
              <a:gd name="connsiteX16" fmla="*/ 409628 w 488210"/>
              <a:gd name="connsiteY16" fmla="*/ 178065 h 388415"/>
              <a:gd name="connsiteX17" fmla="*/ 433441 w 488210"/>
              <a:gd name="connsiteY17" fmla="*/ 144727 h 388415"/>
              <a:gd name="connsiteX18" fmla="*/ 488210 w 488210"/>
              <a:gd name="connsiteY18" fmla="*/ 163777 h 388415"/>
              <a:gd name="connsiteX0" fmla="*/ 379032 w 488570"/>
              <a:gd name="connsiteY0" fmla="*/ 85196 h 388415"/>
              <a:gd name="connsiteX1" fmla="*/ 362363 w 488570"/>
              <a:gd name="connsiteY1" fmla="*/ 47096 h 388415"/>
              <a:gd name="connsiteX2" fmla="*/ 329026 w 488570"/>
              <a:gd name="connsiteY2" fmla="*/ 20902 h 388415"/>
              <a:gd name="connsiteX3" fmla="*/ 286163 w 488570"/>
              <a:gd name="connsiteY3" fmla="*/ 4233 h 388415"/>
              <a:gd name="connsiteX4" fmla="*/ 229013 w 488570"/>
              <a:gd name="connsiteY4" fmla="*/ 1852 h 388415"/>
              <a:gd name="connsiteX5" fmla="*/ 140907 w 488570"/>
              <a:gd name="connsiteY5" fmla="*/ 28046 h 388415"/>
              <a:gd name="connsiteX6" fmla="*/ 64707 w 488570"/>
              <a:gd name="connsiteY6" fmla="*/ 87578 h 388415"/>
              <a:gd name="connsiteX7" fmla="*/ 21845 w 488570"/>
              <a:gd name="connsiteY7" fmla="*/ 156634 h 388415"/>
              <a:gd name="connsiteX8" fmla="*/ 413 w 488570"/>
              <a:gd name="connsiteY8" fmla="*/ 237596 h 388415"/>
              <a:gd name="connsiteX9" fmla="*/ 12320 w 488570"/>
              <a:gd name="connsiteY9" fmla="*/ 309034 h 388415"/>
              <a:gd name="connsiteX10" fmla="*/ 64707 w 488570"/>
              <a:gd name="connsiteY10" fmla="*/ 361421 h 388415"/>
              <a:gd name="connsiteX11" fmla="*/ 124238 w 488570"/>
              <a:gd name="connsiteY11" fmla="*/ 387615 h 388415"/>
              <a:gd name="connsiteX12" fmla="*/ 226632 w 488570"/>
              <a:gd name="connsiteY12" fmla="*/ 378090 h 388415"/>
              <a:gd name="connsiteX13" fmla="*/ 298070 w 488570"/>
              <a:gd name="connsiteY13" fmla="*/ 342371 h 388415"/>
              <a:gd name="connsiteX14" fmla="*/ 348076 w 488570"/>
              <a:gd name="connsiteY14" fmla="*/ 282840 h 388415"/>
              <a:gd name="connsiteX15" fmla="*/ 379032 w 488570"/>
              <a:gd name="connsiteY15" fmla="*/ 230452 h 388415"/>
              <a:gd name="connsiteX16" fmla="*/ 409988 w 488570"/>
              <a:gd name="connsiteY16" fmla="*/ 178065 h 388415"/>
              <a:gd name="connsiteX17" fmla="*/ 433801 w 488570"/>
              <a:gd name="connsiteY17" fmla="*/ 144727 h 388415"/>
              <a:gd name="connsiteX18" fmla="*/ 488570 w 488570"/>
              <a:gd name="connsiteY18" fmla="*/ 163777 h 388415"/>
              <a:gd name="connsiteX0" fmla="*/ 379032 w 488570"/>
              <a:gd name="connsiteY0" fmla="*/ 85196 h 382718"/>
              <a:gd name="connsiteX1" fmla="*/ 362363 w 488570"/>
              <a:gd name="connsiteY1" fmla="*/ 47096 h 382718"/>
              <a:gd name="connsiteX2" fmla="*/ 329026 w 488570"/>
              <a:gd name="connsiteY2" fmla="*/ 20902 h 382718"/>
              <a:gd name="connsiteX3" fmla="*/ 286163 w 488570"/>
              <a:gd name="connsiteY3" fmla="*/ 4233 h 382718"/>
              <a:gd name="connsiteX4" fmla="*/ 229013 w 488570"/>
              <a:gd name="connsiteY4" fmla="*/ 1852 h 382718"/>
              <a:gd name="connsiteX5" fmla="*/ 140907 w 488570"/>
              <a:gd name="connsiteY5" fmla="*/ 28046 h 382718"/>
              <a:gd name="connsiteX6" fmla="*/ 64707 w 488570"/>
              <a:gd name="connsiteY6" fmla="*/ 87578 h 382718"/>
              <a:gd name="connsiteX7" fmla="*/ 21845 w 488570"/>
              <a:gd name="connsiteY7" fmla="*/ 156634 h 382718"/>
              <a:gd name="connsiteX8" fmla="*/ 413 w 488570"/>
              <a:gd name="connsiteY8" fmla="*/ 237596 h 382718"/>
              <a:gd name="connsiteX9" fmla="*/ 12320 w 488570"/>
              <a:gd name="connsiteY9" fmla="*/ 309034 h 382718"/>
              <a:gd name="connsiteX10" fmla="*/ 64707 w 488570"/>
              <a:gd name="connsiteY10" fmla="*/ 361421 h 382718"/>
              <a:gd name="connsiteX11" fmla="*/ 129001 w 488570"/>
              <a:gd name="connsiteY11" fmla="*/ 380471 h 382718"/>
              <a:gd name="connsiteX12" fmla="*/ 226632 w 488570"/>
              <a:gd name="connsiteY12" fmla="*/ 378090 h 382718"/>
              <a:gd name="connsiteX13" fmla="*/ 298070 w 488570"/>
              <a:gd name="connsiteY13" fmla="*/ 342371 h 382718"/>
              <a:gd name="connsiteX14" fmla="*/ 348076 w 488570"/>
              <a:gd name="connsiteY14" fmla="*/ 282840 h 382718"/>
              <a:gd name="connsiteX15" fmla="*/ 379032 w 488570"/>
              <a:gd name="connsiteY15" fmla="*/ 230452 h 382718"/>
              <a:gd name="connsiteX16" fmla="*/ 409988 w 488570"/>
              <a:gd name="connsiteY16" fmla="*/ 178065 h 382718"/>
              <a:gd name="connsiteX17" fmla="*/ 433801 w 488570"/>
              <a:gd name="connsiteY17" fmla="*/ 144727 h 382718"/>
              <a:gd name="connsiteX18" fmla="*/ 488570 w 488570"/>
              <a:gd name="connsiteY18" fmla="*/ 163777 h 382718"/>
              <a:gd name="connsiteX0" fmla="*/ 379032 w 488570"/>
              <a:gd name="connsiteY0" fmla="*/ 85196 h 380778"/>
              <a:gd name="connsiteX1" fmla="*/ 362363 w 488570"/>
              <a:gd name="connsiteY1" fmla="*/ 47096 h 380778"/>
              <a:gd name="connsiteX2" fmla="*/ 329026 w 488570"/>
              <a:gd name="connsiteY2" fmla="*/ 20902 h 380778"/>
              <a:gd name="connsiteX3" fmla="*/ 286163 w 488570"/>
              <a:gd name="connsiteY3" fmla="*/ 4233 h 380778"/>
              <a:gd name="connsiteX4" fmla="*/ 229013 w 488570"/>
              <a:gd name="connsiteY4" fmla="*/ 1852 h 380778"/>
              <a:gd name="connsiteX5" fmla="*/ 140907 w 488570"/>
              <a:gd name="connsiteY5" fmla="*/ 28046 h 380778"/>
              <a:gd name="connsiteX6" fmla="*/ 64707 w 488570"/>
              <a:gd name="connsiteY6" fmla="*/ 87578 h 380778"/>
              <a:gd name="connsiteX7" fmla="*/ 21845 w 488570"/>
              <a:gd name="connsiteY7" fmla="*/ 156634 h 380778"/>
              <a:gd name="connsiteX8" fmla="*/ 413 w 488570"/>
              <a:gd name="connsiteY8" fmla="*/ 237596 h 380778"/>
              <a:gd name="connsiteX9" fmla="*/ 12320 w 488570"/>
              <a:gd name="connsiteY9" fmla="*/ 309034 h 380778"/>
              <a:gd name="connsiteX10" fmla="*/ 64707 w 488570"/>
              <a:gd name="connsiteY10" fmla="*/ 361421 h 380778"/>
              <a:gd name="connsiteX11" fmla="*/ 129001 w 488570"/>
              <a:gd name="connsiteY11" fmla="*/ 380471 h 380778"/>
              <a:gd name="connsiteX12" fmla="*/ 229014 w 488570"/>
              <a:gd name="connsiteY12" fmla="*/ 370946 h 380778"/>
              <a:gd name="connsiteX13" fmla="*/ 298070 w 488570"/>
              <a:gd name="connsiteY13" fmla="*/ 342371 h 380778"/>
              <a:gd name="connsiteX14" fmla="*/ 348076 w 488570"/>
              <a:gd name="connsiteY14" fmla="*/ 282840 h 380778"/>
              <a:gd name="connsiteX15" fmla="*/ 379032 w 488570"/>
              <a:gd name="connsiteY15" fmla="*/ 230452 h 380778"/>
              <a:gd name="connsiteX16" fmla="*/ 409988 w 488570"/>
              <a:gd name="connsiteY16" fmla="*/ 178065 h 380778"/>
              <a:gd name="connsiteX17" fmla="*/ 433801 w 488570"/>
              <a:gd name="connsiteY17" fmla="*/ 144727 h 380778"/>
              <a:gd name="connsiteX18" fmla="*/ 488570 w 488570"/>
              <a:gd name="connsiteY18" fmla="*/ 163777 h 380778"/>
              <a:gd name="connsiteX0" fmla="*/ 379032 w 488570"/>
              <a:gd name="connsiteY0" fmla="*/ 85196 h 380841"/>
              <a:gd name="connsiteX1" fmla="*/ 362363 w 488570"/>
              <a:gd name="connsiteY1" fmla="*/ 47096 h 380841"/>
              <a:gd name="connsiteX2" fmla="*/ 329026 w 488570"/>
              <a:gd name="connsiteY2" fmla="*/ 20902 h 380841"/>
              <a:gd name="connsiteX3" fmla="*/ 286163 w 488570"/>
              <a:gd name="connsiteY3" fmla="*/ 4233 h 380841"/>
              <a:gd name="connsiteX4" fmla="*/ 229013 w 488570"/>
              <a:gd name="connsiteY4" fmla="*/ 1852 h 380841"/>
              <a:gd name="connsiteX5" fmla="*/ 140907 w 488570"/>
              <a:gd name="connsiteY5" fmla="*/ 28046 h 380841"/>
              <a:gd name="connsiteX6" fmla="*/ 64707 w 488570"/>
              <a:gd name="connsiteY6" fmla="*/ 87578 h 380841"/>
              <a:gd name="connsiteX7" fmla="*/ 21845 w 488570"/>
              <a:gd name="connsiteY7" fmla="*/ 156634 h 380841"/>
              <a:gd name="connsiteX8" fmla="*/ 413 w 488570"/>
              <a:gd name="connsiteY8" fmla="*/ 237596 h 380841"/>
              <a:gd name="connsiteX9" fmla="*/ 12320 w 488570"/>
              <a:gd name="connsiteY9" fmla="*/ 309034 h 380841"/>
              <a:gd name="connsiteX10" fmla="*/ 64707 w 488570"/>
              <a:gd name="connsiteY10" fmla="*/ 361421 h 380841"/>
              <a:gd name="connsiteX11" fmla="*/ 129001 w 488570"/>
              <a:gd name="connsiteY11" fmla="*/ 380471 h 380841"/>
              <a:gd name="connsiteX12" fmla="*/ 229014 w 488570"/>
              <a:gd name="connsiteY12" fmla="*/ 370946 h 380841"/>
              <a:gd name="connsiteX13" fmla="*/ 298070 w 488570"/>
              <a:gd name="connsiteY13" fmla="*/ 335227 h 380841"/>
              <a:gd name="connsiteX14" fmla="*/ 348076 w 488570"/>
              <a:gd name="connsiteY14" fmla="*/ 282840 h 380841"/>
              <a:gd name="connsiteX15" fmla="*/ 379032 w 488570"/>
              <a:gd name="connsiteY15" fmla="*/ 230452 h 380841"/>
              <a:gd name="connsiteX16" fmla="*/ 409988 w 488570"/>
              <a:gd name="connsiteY16" fmla="*/ 178065 h 380841"/>
              <a:gd name="connsiteX17" fmla="*/ 433801 w 488570"/>
              <a:gd name="connsiteY17" fmla="*/ 144727 h 380841"/>
              <a:gd name="connsiteX18" fmla="*/ 488570 w 488570"/>
              <a:gd name="connsiteY18" fmla="*/ 163777 h 380841"/>
              <a:gd name="connsiteX0" fmla="*/ 379032 w 488570"/>
              <a:gd name="connsiteY0" fmla="*/ 85196 h 380841"/>
              <a:gd name="connsiteX1" fmla="*/ 362363 w 488570"/>
              <a:gd name="connsiteY1" fmla="*/ 47096 h 380841"/>
              <a:gd name="connsiteX2" fmla="*/ 329026 w 488570"/>
              <a:gd name="connsiteY2" fmla="*/ 20902 h 380841"/>
              <a:gd name="connsiteX3" fmla="*/ 286163 w 488570"/>
              <a:gd name="connsiteY3" fmla="*/ 4233 h 380841"/>
              <a:gd name="connsiteX4" fmla="*/ 229013 w 488570"/>
              <a:gd name="connsiteY4" fmla="*/ 1852 h 380841"/>
              <a:gd name="connsiteX5" fmla="*/ 140907 w 488570"/>
              <a:gd name="connsiteY5" fmla="*/ 28046 h 380841"/>
              <a:gd name="connsiteX6" fmla="*/ 64707 w 488570"/>
              <a:gd name="connsiteY6" fmla="*/ 87578 h 380841"/>
              <a:gd name="connsiteX7" fmla="*/ 21845 w 488570"/>
              <a:gd name="connsiteY7" fmla="*/ 156634 h 380841"/>
              <a:gd name="connsiteX8" fmla="*/ 413 w 488570"/>
              <a:gd name="connsiteY8" fmla="*/ 237596 h 380841"/>
              <a:gd name="connsiteX9" fmla="*/ 12320 w 488570"/>
              <a:gd name="connsiteY9" fmla="*/ 309034 h 380841"/>
              <a:gd name="connsiteX10" fmla="*/ 64707 w 488570"/>
              <a:gd name="connsiteY10" fmla="*/ 361421 h 380841"/>
              <a:gd name="connsiteX11" fmla="*/ 129001 w 488570"/>
              <a:gd name="connsiteY11" fmla="*/ 380471 h 380841"/>
              <a:gd name="connsiteX12" fmla="*/ 229014 w 488570"/>
              <a:gd name="connsiteY12" fmla="*/ 370946 h 380841"/>
              <a:gd name="connsiteX13" fmla="*/ 298070 w 488570"/>
              <a:gd name="connsiteY13" fmla="*/ 335227 h 380841"/>
              <a:gd name="connsiteX14" fmla="*/ 348076 w 488570"/>
              <a:gd name="connsiteY14" fmla="*/ 282840 h 380841"/>
              <a:gd name="connsiteX15" fmla="*/ 379032 w 488570"/>
              <a:gd name="connsiteY15" fmla="*/ 230452 h 380841"/>
              <a:gd name="connsiteX16" fmla="*/ 409988 w 488570"/>
              <a:gd name="connsiteY16" fmla="*/ 178065 h 380841"/>
              <a:gd name="connsiteX17" fmla="*/ 433801 w 488570"/>
              <a:gd name="connsiteY17" fmla="*/ 144727 h 380841"/>
              <a:gd name="connsiteX18" fmla="*/ 464757 w 488570"/>
              <a:gd name="connsiteY18" fmla="*/ 144728 h 380841"/>
              <a:gd name="connsiteX19" fmla="*/ 488570 w 488570"/>
              <a:gd name="connsiteY19" fmla="*/ 163777 h 380841"/>
              <a:gd name="connsiteX0" fmla="*/ 379032 w 488570"/>
              <a:gd name="connsiteY0" fmla="*/ 85196 h 380841"/>
              <a:gd name="connsiteX1" fmla="*/ 362363 w 488570"/>
              <a:gd name="connsiteY1" fmla="*/ 47096 h 380841"/>
              <a:gd name="connsiteX2" fmla="*/ 329026 w 488570"/>
              <a:gd name="connsiteY2" fmla="*/ 20902 h 380841"/>
              <a:gd name="connsiteX3" fmla="*/ 286163 w 488570"/>
              <a:gd name="connsiteY3" fmla="*/ 4233 h 380841"/>
              <a:gd name="connsiteX4" fmla="*/ 229013 w 488570"/>
              <a:gd name="connsiteY4" fmla="*/ 1852 h 380841"/>
              <a:gd name="connsiteX5" fmla="*/ 140907 w 488570"/>
              <a:gd name="connsiteY5" fmla="*/ 28046 h 380841"/>
              <a:gd name="connsiteX6" fmla="*/ 64707 w 488570"/>
              <a:gd name="connsiteY6" fmla="*/ 87578 h 380841"/>
              <a:gd name="connsiteX7" fmla="*/ 21845 w 488570"/>
              <a:gd name="connsiteY7" fmla="*/ 156634 h 380841"/>
              <a:gd name="connsiteX8" fmla="*/ 413 w 488570"/>
              <a:gd name="connsiteY8" fmla="*/ 237596 h 380841"/>
              <a:gd name="connsiteX9" fmla="*/ 12320 w 488570"/>
              <a:gd name="connsiteY9" fmla="*/ 309034 h 380841"/>
              <a:gd name="connsiteX10" fmla="*/ 64707 w 488570"/>
              <a:gd name="connsiteY10" fmla="*/ 361421 h 380841"/>
              <a:gd name="connsiteX11" fmla="*/ 129001 w 488570"/>
              <a:gd name="connsiteY11" fmla="*/ 380471 h 380841"/>
              <a:gd name="connsiteX12" fmla="*/ 229014 w 488570"/>
              <a:gd name="connsiteY12" fmla="*/ 370946 h 380841"/>
              <a:gd name="connsiteX13" fmla="*/ 298070 w 488570"/>
              <a:gd name="connsiteY13" fmla="*/ 335227 h 380841"/>
              <a:gd name="connsiteX14" fmla="*/ 348076 w 488570"/>
              <a:gd name="connsiteY14" fmla="*/ 282840 h 380841"/>
              <a:gd name="connsiteX15" fmla="*/ 379032 w 488570"/>
              <a:gd name="connsiteY15" fmla="*/ 230452 h 380841"/>
              <a:gd name="connsiteX16" fmla="*/ 409988 w 488570"/>
              <a:gd name="connsiteY16" fmla="*/ 178065 h 380841"/>
              <a:gd name="connsiteX17" fmla="*/ 433801 w 488570"/>
              <a:gd name="connsiteY17" fmla="*/ 151870 h 380841"/>
              <a:gd name="connsiteX18" fmla="*/ 464757 w 488570"/>
              <a:gd name="connsiteY18" fmla="*/ 144728 h 380841"/>
              <a:gd name="connsiteX19" fmla="*/ 488570 w 488570"/>
              <a:gd name="connsiteY19" fmla="*/ 163777 h 38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8570" h="380841">
                <a:moveTo>
                  <a:pt x="379032" y="85196"/>
                </a:moveTo>
                <a:cubicBezTo>
                  <a:pt x="375063" y="79243"/>
                  <a:pt x="370697" y="57812"/>
                  <a:pt x="362363" y="47096"/>
                </a:cubicBezTo>
                <a:cubicBezTo>
                  <a:pt x="354029" y="36380"/>
                  <a:pt x="341726" y="28046"/>
                  <a:pt x="329026" y="20902"/>
                </a:cubicBezTo>
                <a:cubicBezTo>
                  <a:pt x="316326" y="13758"/>
                  <a:pt x="302832" y="7408"/>
                  <a:pt x="286163" y="4233"/>
                </a:cubicBezTo>
                <a:cubicBezTo>
                  <a:pt x="269494" y="1058"/>
                  <a:pt x="253222" y="-2117"/>
                  <a:pt x="229013" y="1852"/>
                </a:cubicBezTo>
                <a:cubicBezTo>
                  <a:pt x="204804" y="5821"/>
                  <a:pt x="168291" y="13758"/>
                  <a:pt x="140907" y="28046"/>
                </a:cubicBezTo>
                <a:cubicBezTo>
                  <a:pt x="113523" y="42334"/>
                  <a:pt x="84551" y="66147"/>
                  <a:pt x="64707" y="87578"/>
                </a:cubicBezTo>
                <a:cubicBezTo>
                  <a:pt x="44863" y="109009"/>
                  <a:pt x="32561" y="131631"/>
                  <a:pt x="21845" y="156634"/>
                </a:cubicBezTo>
                <a:cubicBezTo>
                  <a:pt x="11129" y="181637"/>
                  <a:pt x="2001" y="212196"/>
                  <a:pt x="413" y="237596"/>
                </a:cubicBezTo>
                <a:cubicBezTo>
                  <a:pt x="-1175" y="262996"/>
                  <a:pt x="1604" y="288397"/>
                  <a:pt x="12320" y="309034"/>
                </a:cubicBezTo>
                <a:cubicBezTo>
                  <a:pt x="23036" y="329672"/>
                  <a:pt x="45260" y="349515"/>
                  <a:pt x="64707" y="361421"/>
                </a:cubicBezTo>
                <a:cubicBezTo>
                  <a:pt x="84154" y="373327"/>
                  <a:pt x="101617" y="378884"/>
                  <a:pt x="129001" y="380471"/>
                </a:cubicBezTo>
                <a:cubicBezTo>
                  <a:pt x="156385" y="382058"/>
                  <a:pt x="200836" y="378487"/>
                  <a:pt x="229014" y="370946"/>
                </a:cubicBezTo>
                <a:cubicBezTo>
                  <a:pt x="257192" y="363405"/>
                  <a:pt x="278226" y="349911"/>
                  <a:pt x="298070" y="335227"/>
                </a:cubicBezTo>
                <a:cubicBezTo>
                  <a:pt x="317914" y="320543"/>
                  <a:pt x="334582" y="300303"/>
                  <a:pt x="348076" y="282840"/>
                </a:cubicBezTo>
                <a:cubicBezTo>
                  <a:pt x="361570" y="265378"/>
                  <a:pt x="379032" y="230452"/>
                  <a:pt x="379032" y="230452"/>
                </a:cubicBezTo>
                <a:cubicBezTo>
                  <a:pt x="389351" y="212990"/>
                  <a:pt x="400860" y="191162"/>
                  <a:pt x="409988" y="178065"/>
                </a:cubicBezTo>
                <a:cubicBezTo>
                  <a:pt x="419116" y="164968"/>
                  <a:pt x="424673" y="157426"/>
                  <a:pt x="433801" y="151870"/>
                </a:cubicBezTo>
                <a:cubicBezTo>
                  <a:pt x="442929" y="146314"/>
                  <a:pt x="455629" y="141553"/>
                  <a:pt x="464757" y="144728"/>
                </a:cubicBezTo>
                <a:cubicBezTo>
                  <a:pt x="473885" y="147903"/>
                  <a:pt x="483808" y="161396"/>
                  <a:pt x="488570" y="163777"/>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任意多边形 34816">
            <a:extLst>
              <a:ext uri="{FF2B5EF4-FFF2-40B4-BE49-F238E27FC236}">
                <a16:creationId xmlns:a16="http://schemas.microsoft.com/office/drawing/2014/main" id="{5863CE6F-71B5-A7C4-5C74-47CDDCE99E38}"/>
              </a:ext>
            </a:extLst>
          </p:cNvPr>
          <p:cNvSpPr/>
          <p:nvPr/>
        </p:nvSpPr>
        <p:spPr>
          <a:xfrm>
            <a:off x="1933371" y="854855"/>
            <a:ext cx="321674" cy="231097"/>
          </a:xfrm>
          <a:custGeom>
            <a:avLst/>
            <a:gdLst>
              <a:gd name="connsiteX0" fmla="*/ 331009 w 331009"/>
              <a:gd name="connsiteY0" fmla="*/ 48937 h 232395"/>
              <a:gd name="connsiteX1" fmla="*/ 283384 w 331009"/>
              <a:gd name="connsiteY1" fmla="*/ 1312 h 232395"/>
              <a:gd name="connsiteX2" fmla="*/ 214328 w 331009"/>
              <a:gd name="connsiteY2" fmla="*/ 15599 h 232395"/>
              <a:gd name="connsiteX3" fmla="*/ 154796 w 331009"/>
              <a:gd name="connsiteY3" fmla="*/ 39412 h 232395"/>
              <a:gd name="connsiteX4" fmla="*/ 107171 w 331009"/>
              <a:gd name="connsiteY4" fmla="*/ 70368 h 232395"/>
              <a:gd name="connsiteX5" fmla="*/ 80978 w 331009"/>
              <a:gd name="connsiteY5" fmla="*/ 101324 h 232395"/>
              <a:gd name="connsiteX6" fmla="*/ 40496 w 331009"/>
              <a:gd name="connsiteY6" fmla="*/ 148949 h 232395"/>
              <a:gd name="connsiteX7" fmla="*/ 16684 w 331009"/>
              <a:gd name="connsiteY7" fmla="*/ 184668 h 232395"/>
              <a:gd name="connsiteX8" fmla="*/ 15 w 331009"/>
              <a:gd name="connsiteY8" fmla="*/ 215624 h 232395"/>
              <a:gd name="connsiteX9" fmla="*/ 14303 w 331009"/>
              <a:gd name="connsiteY9" fmla="*/ 229912 h 232395"/>
              <a:gd name="connsiteX10" fmla="*/ 42878 w 331009"/>
              <a:gd name="connsiteY10" fmla="*/ 232293 h 232395"/>
              <a:gd name="connsiteX0" fmla="*/ 331009 w 331009"/>
              <a:gd name="connsiteY0" fmla="*/ 47639 h 231097"/>
              <a:gd name="connsiteX1" fmla="*/ 319103 w 331009"/>
              <a:gd name="connsiteY1" fmla="*/ 16683 h 231097"/>
              <a:gd name="connsiteX2" fmla="*/ 283384 w 331009"/>
              <a:gd name="connsiteY2" fmla="*/ 14 h 231097"/>
              <a:gd name="connsiteX3" fmla="*/ 214328 w 331009"/>
              <a:gd name="connsiteY3" fmla="*/ 14301 h 231097"/>
              <a:gd name="connsiteX4" fmla="*/ 154796 w 331009"/>
              <a:gd name="connsiteY4" fmla="*/ 38114 h 231097"/>
              <a:gd name="connsiteX5" fmla="*/ 107171 w 331009"/>
              <a:gd name="connsiteY5" fmla="*/ 69070 h 231097"/>
              <a:gd name="connsiteX6" fmla="*/ 80978 w 331009"/>
              <a:gd name="connsiteY6" fmla="*/ 100026 h 231097"/>
              <a:gd name="connsiteX7" fmla="*/ 40496 w 331009"/>
              <a:gd name="connsiteY7" fmla="*/ 147651 h 231097"/>
              <a:gd name="connsiteX8" fmla="*/ 16684 w 331009"/>
              <a:gd name="connsiteY8" fmla="*/ 183370 h 231097"/>
              <a:gd name="connsiteX9" fmla="*/ 15 w 331009"/>
              <a:gd name="connsiteY9" fmla="*/ 214326 h 231097"/>
              <a:gd name="connsiteX10" fmla="*/ 14303 w 331009"/>
              <a:gd name="connsiteY10" fmla="*/ 228614 h 231097"/>
              <a:gd name="connsiteX11" fmla="*/ 42878 w 331009"/>
              <a:gd name="connsiteY11" fmla="*/ 230995 h 231097"/>
              <a:gd name="connsiteX0" fmla="*/ 331009 w 331009"/>
              <a:gd name="connsiteY0" fmla="*/ 47639 h 231097"/>
              <a:gd name="connsiteX1" fmla="*/ 319103 w 331009"/>
              <a:gd name="connsiteY1" fmla="*/ 16683 h 231097"/>
              <a:gd name="connsiteX2" fmla="*/ 283384 w 331009"/>
              <a:gd name="connsiteY2" fmla="*/ 14 h 231097"/>
              <a:gd name="connsiteX3" fmla="*/ 214328 w 331009"/>
              <a:gd name="connsiteY3" fmla="*/ 14301 h 231097"/>
              <a:gd name="connsiteX4" fmla="*/ 154796 w 331009"/>
              <a:gd name="connsiteY4" fmla="*/ 38114 h 231097"/>
              <a:gd name="connsiteX5" fmla="*/ 107171 w 331009"/>
              <a:gd name="connsiteY5" fmla="*/ 69070 h 231097"/>
              <a:gd name="connsiteX6" fmla="*/ 73834 w 331009"/>
              <a:gd name="connsiteY6" fmla="*/ 100026 h 231097"/>
              <a:gd name="connsiteX7" fmla="*/ 40496 w 331009"/>
              <a:gd name="connsiteY7" fmla="*/ 147651 h 231097"/>
              <a:gd name="connsiteX8" fmla="*/ 16684 w 331009"/>
              <a:gd name="connsiteY8" fmla="*/ 183370 h 231097"/>
              <a:gd name="connsiteX9" fmla="*/ 15 w 331009"/>
              <a:gd name="connsiteY9" fmla="*/ 214326 h 231097"/>
              <a:gd name="connsiteX10" fmla="*/ 14303 w 331009"/>
              <a:gd name="connsiteY10" fmla="*/ 228614 h 231097"/>
              <a:gd name="connsiteX11" fmla="*/ 42878 w 331009"/>
              <a:gd name="connsiteY11" fmla="*/ 230995 h 231097"/>
              <a:gd name="connsiteX0" fmla="*/ 321674 w 321674"/>
              <a:gd name="connsiteY0" fmla="*/ 47639 h 231097"/>
              <a:gd name="connsiteX1" fmla="*/ 309768 w 321674"/>
              <a:gd name="connsiteY1" fmla="*/ 16683 h 231097"/>
              <a:gd name="connsiteX2" fmla="*/ 274049 w 321674"/>
              <a:gd name="connsiteY2" fmla="*/ 14 h 231097"/>
              <a:gd name="connsiteX3" fmla="*/ 204993 w 321674"/>
              <a:gd name="connsiteY3" fmla="*/ 14301 h 231097"/>
              <a:gd name="connsiteX4" fmla="*/ 145461 w 321674"/>
              <a:gd name="connsiteY4" fmla="*/ 38114 h 231097"/>
              <a:gd name="connsiteX5" fmla="*/ 97836 w 321674"/>
              <a:gd name="connsiteY5" fmla="*/ 69070 h 231097"/>
              <a:gd name="connsiteX6" fmla="*/ 64499 w 321674"/>
              <a:gd name="connsiteY6" fmla="*/ 100026 h 231097"/>
              <a:gd name="connsiteX7" fmla="*/ 31161 w 321674"/>
              <a:gd name="connsiteY7" fmla="*/ 147651 h 231097"/>
              <a:gd name="connsiteX8" fmla="*/ 7349 w 321674"/>
              <a:gd name="connsiteY8" fmla="*/ 183370 h 231097"/>
              <a:gd name="connsiteX9" fmla="*/ 205 w 321674"/>
              <a:gd name="connsiteY9" fmla="*/ 214326 h 231097"/>
              <a:gd name="connsiteX10" fmla="*/ 4968 w 321674"/>
              <a:gd name="connsiteY10" fmla="*/ 228614 h 231097"/>
              <a:gd name="connsiteX11" fmla="*/ 33543 w 321674"/>
              <a:gd name="connsiteY11" fmla="*/ 230995 h 231097"/>
              <a:gd name="connsiteX0" fmla="*/ 321674 w 321674"/>
              <a:gd name="connsiteY0" fmla="*/ 47639 h 231097"/>
              <a:gd name="connsiteX1" fmla="*/ 309768 w 321674"/>
              <a:gd name="connsiteY1" fmla="*/ 16683 h 231097"/>
              <a:gd name="connsiteX2" fmla="*/ 274049 w 321674"/>
              <a:gd name="connsiteY2" fmla="*/ 14 h 231097"/>
              <a:gd name="connsiteX3" fmla="*/ 204993 w 321674"/>
              <a:gd name="connsiteY3" fmla="*/ 14301 h 231097"/>
              <a:gd name="connsiteX4" fmla="*/ 145461 w 321674"/>
              <a:gd name="connsiteY4" fmla="*/ 38114 h 231097"/>
              <a:gd name="connsiteX5" fmla="*/ 97836 w 321674"/>
              <a:gd name="connsiteY5" fmla="*/ 69070 h 231097"/>
              <a:gd name="connsiteX6" fmla="*/ 64499 w 321674"/>
              <a:gd name="connsiteY6" fmla="*/ 100026 h 231097"/>
              <a:gd name="connsiteX7" fmla="*/ 26399 w 321674"/>
              <a:gd name="connsiteY7" fmla="*/ 147651 h 231097"/>
              <a:gd name="connsiteX8" fmla="*/ 7349 w 321674"/>
              <a:gd name="connsiteY8" fmla="*/ 183370 h 231097"/>
              <a:gd name="connsiteX9" fmla="*/ 205 w 321674"/>
              <a:gd name="connsiteY9" fmla="*/ 214326 h 231097"/>
              <a:gd name="connsiteX10" fmla="*/ 4968 w 321674"/>
              <a:gd name="connsiteY10" fmla="*/ 228614 h 231097"/>
              <a:gd name="connsiteX11" fmla="*/ 33543 w 321674"/>
              <a:gd name="connsiteY11" fmla="*/ 230995 h 231097"/>
              <a:gd name="connsiteX0" fmla="*/ 321674 w 321674"/>
              <a:gd name="connsiteY0" fmla="*/ 47639 h 231097"/>
              <a:gd name="connsiteX1" fmla="*/ 309768 w 321674"/>
              <a:gd name="connsiteY1" fmla="*/ 16683 h 231097"/>
              <a:gd name="connsiteX2" fmla="*/ 274049 w 321674"/>
              <a:gd name="connsiteY2" fmla="*/ 14 h 231097"/>
              <a:gd name="connsiteX3" fmla="*/ 204993 w 321674"/>
              <a:gd name="connsiteY3" fmla="*/ 14301 h 231097"/>
              <a:gd name="connsiteX4" fmla="*/ 145461 w 321674"/>
              <a:gd name="connsiteY4" fmla="*/ 38114 h 231097"/>
              <a:gd name="connsiteX5" fmla="*/ 102599 w 321674"/>
              <a:gd name="connsiteY5" fmla="*/ 69070 h 231097"/>
              <a:gd name="connsiteX6" fmla="*/ 64499 w 321674"/>
              <a:gd name="connsiteY6" fmla="*/ 100026 h 231097"/>
              <a:gd name="connsiteX7" fmla="*/ 26399 w 321674"/>
              <a:gd name="connsiteY7" fmla="*/ 147651 h 231097"/>
              <a:gd name="connsiteX8" fmla="*/ 7349 w 321674"/>
              <a:gd name="connsiteY8" fmla="*/ 183370 h 231097"/>
              <a:gd name="connsiteX9" fmla="*/ 205 w 321674"/>
              <a:gd name="connsiteY9" fmla="*/ 214326 h 231097"/>
              <a:gd name="connsiteX10" fmla="*/ 4968 w 321674"/>
              <a:gd name="connsiteY10" fmla="*/ 228614 h 231097"/>
              <a:gd name="connsiteX11" fmla="*/ 33543 w 321674"/>
              <a:gd name="connsiteY11" fmla="*/ 230995 h 23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674" h="231097">
                <a:moveTo>
                  <a:pt x="321674" y="47639"/>
                </a:moveTo>
                <a:cubicBezTo>
                  <a:pt x="318102" y="42877"/>
                  <a:pt x="317705" y="24620"/>
                  <a:pt x="309768" y="16683"/>
                </a:cubicBezTo>
                <a:cubicBezTo>
                  <a:pt x="301831" y="8746"/>
                  <a:pt x="291511" y="411"/>
                  <a:pt x="274049" y="14"/>
                </a:cubicBezTo>
                <a:cubicBezTo>
                  <a:pt x="256587" y="-383"/>
                  <a:pt x="226424" y="7951"/>
                  <a:pt x="204993" y="14301"/>
                </a:cubicBezTo>
                <a:cubicBezTo>
                  <a:pt x="183562" y="20651"/>
                  <a:pt x="162527" y="28986"/>
                  <a:pt x="145461" y="38114"/>
                </a:cubicBezTo>
                <a:cubicBezTo>
                  <a:pt x="128395" y="47242"/>
                  <a:pt x="116093" y="58751"/>
                  <a:pt x="102599" y="69070"/>
                </a:cubicBezTo>
                <a:cubicBezTo>
                  <a:pt x="89105" y="79389"/>
                  <a:pt x="77199" y="86929"/>
                  <a:pt x="64499" y="100026"/>
                </a:cubicBezTo>
                <a:cubicBezTo>
                  <a:pt x="51799" y="113123"/>
                  <a:pt x="35924" y="133760"/>
                  <a:pt x="26399" y="147651"/>
                </a:cubicBezTo>
                <a:cubicBezTo>
                  <a:pt x="16874" y="161542"/>
                  <a:pt x="11715" y="172258"/>
                  <a:pt x="7349" y="183370"/>
                </a:cubicBezTo>
                <a:cubicBezTo>
                  <a:pt x="2983" y="194482"/>
                  <a:pt x="602" y="206785"/>
                  <a:pt x="205" y="214326"/>
                </a:cubicBezTo>
                <a:cubicBezTo>
                  <a:pt x="-192" y="221867"/>
                  <a:pt x="-588" y="225836"/>
                  <a:pt x="4968" y="228614"/>
                </a:cubicBezTo>
                <a:cubicBezTo>
                  <a:pt x="10524" y="231392"/>
                  <a:pt x="22827" y="231193"/>
                  <a:pt x="33543" y="230995"/>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任意多边形 34818">
            <a:extLst>
              <a:ext uri="{FF2B5EF4-FFF2-40B4-BE49-F238E27FC236}">
                <a16:creationId xmlns:a16="http://schemas.microsoft.com/office/drawing/2014/main" id="{D3EE70E2-1EC7-C87B-52AF-4EF94A41E0C3}"/>
              </a:ext>
            </a:extLst>
          </p:cNvPr>
          <p:cNvSpPr/>
          <p:nvPr/>
        </p:nvSpPr>
        <p:spPr>
          <a:xfrm>
            <a:off x="2018678" y="921365"/>
            <a:ext cx="325634" cy="304977"/>
          </a:xfrm>
          <a:custGeom>
            <a:avLst/>
            <a:gdLst>
              <a:gd name="connsiteX0" fmla="*/ 99904 w 332045"/>
              <a:gd name="connsiteY0" fmla="*/ 284345 h 284345"/>
              <a:gd name="connsiteX1" fmla="*/ 23704 w 332045"/>
              <a:gd name="connsiteY1" fmla="*/ 274820 h 284345"/>
              <a:gd name="connsiteX2" fmla="*/ 2273 w 332045"/>
              <a:gd name="connsiteY2" fmla="*/ 243864 h 284345"/>
              <a:gd name="connsiteX3" fmla="*/ 4654 w 332045"/>
              <a:gd name="connsiteY3" fmla="*/ 198620 h 284345"/>
              <a:gd name="connsiteX4" fmla="*/ 37991 w 332045"/>
              <a:gd name="connsiteY4" fmla="*/ 141470 h 284345"/>
              <a:gd name="connsiteX5" fmla="*/ 85616 w 332045"/>
              <a:gd name="connsiteY5" fmla="*/ 86701 h 284345"/>
              <a:gd name="connsiteX6" fmla="*/ 161816 w 332045"/>
              <a:gd name="connsiteY6" fmla="*/ 24789 h 284345"/>
              <a:gd name="connsiteX7" fmla="*/ 226110 w 332045"/>
              <a:gd name="connsiteY7" fmla="*/ 3358 h 284345"/>
              <a:gd name="connsiteX8" fmla="*/ 280879 w 332045"/>
              <a:gd name="connsiteY8" fmla="*/ 976 h 284345"/>
              <a:gd name="connsiteX9" fmla="*/ 311835 w 332045"/>
              <a:gd name="connsiteY9" fmla="*/ 976 h 284345"/>
              <a:gd name="connsiteX10" fmla="*/ 330885 w 332045"/>
              <a:gd name="connsiteY10" fmla="*/ 12883 h 284345"/>
              <a:gd name="connsiteX11" fmla="*/ 328504 w 332045"/>
              <a:gd name="connsiteY11" fmla="*/ 29551 h 284345"/>
              <a:gd name="connsiteX12" fmla="*/ 316598 w 332045"/>
              <a:gd name="connsiteY12" fmla="*/ 39076 h 284345"/>
              <a:gd name="connsiteX0" fmla="*/ 99904 w 332045"/>
              <a:gd name="connsiteY0" fmla="*/ 284345 h 284345"/>
              <a:gd name="connsiteX1" fmla="*/ 23704 w 332045"/>
              <a:gd name="connsiteY1" fmla="*/ 274820 h 284345"/>
              <a:gd name="connsiteX2" fmla="*/ 2273 w 332045"/>
              <a:gd name="connsiteY2" fmla="*/ 243864 h 284345"/>
              <a:gd name="connsiteX3" fmla="*/ 4654 w 332045"/>
              <a:gd name="connsiteY3" fmla="*/ 198620 h 284345"/>
              <a:gd name="connsiteX4" fmla="*/ 37991 w 332045"/>
              <a:gd name="connsiteY4" fmla="*/ 141470 h 284345"/>
              <a:gd name="connsiteX5" fmla="*/ 85616 w 332045"/>
              <a:gd name="connsiteY5" fmla="*/ 86701 h 284345"/>
              <a:gd name="connsiteX6" fmla="*/ 147528 w 332045"/>
              <a:gd name="connsiteY6" fmla="*/ 34314 h 284345"/>
              <a:gd name="connsiteX7" fmla="*/ 226110 w 332045"/>
              <a:gd name="connsiteY7" fmla="*/ 3358 h 284345"/>
              <a:gd name="connsiteX8" fmla="*/ 280879 w 332045"/>
              <a:gd name="connsiteY8" fmla="*/ 976 h 284345"/>
              <a:gd name="connsiteX9" fmla="*/ 311835 w 332045"/>
              <a:gd name="connsiteY9" fmla="*/ 976 h 284345"/>
              <a:gd name="connsiteX10" fmla="*/ 330885 w 332045"/>
              <a:gd name="connsiteY10" fmla="*/ 12883 h 284345"/>
              <a:gd name="connsiteX11" fmla="*/ 328504 w 332045"/>
              <a:gd name="connsiteY11" fmla="*/ 29551 h 284345"/>
              <a:gd name="connsiteX12" fmla="*/ 316598 w 332045"/>
              <a:gd name="connsiteY12" fmla="*/ 39076 h 284345"/>
              <a:gd name="connsiteX0" fmla="*/ 99904 w 332045"/>
              <a:gd name="connsiteY0" fmla="*/ 284454 h 284454"/>
              <a:gd name="connsiteX1" fmla="*/ 23704 w 332045"/>
              <a:gd name="connsiteY1" fmla="*/ 274929 h 284454"/>
              <a:gd name="connsiteX2" fmla="*/ 2273 w 332045"/>
              <a:gd name="connsiteY2" fmla="*/ 243973 h 284454"/>
              <a:gd name="connsiteX3" fmla="*/ 4654 w 332045"/>
              <a:gd name="connsiteY3" fmla="*/ 198729 h 284454"/>
              <a:gd name="connsiteX4" fmla="*/ 37991 w 332045"/>
              <a:gd name="connsiteY4" fmla="*/ 141579 h 284454"/>
              <a:gd name="connsiteX5" fmla="*/ 85616 w 332045"/>
              <a:gd name="connsiteY5" fmla="*/ 86810 h 284454"/>
              <a:gd name="connsiteX6" fmla="*/ 147528 w 332045"/>
              <a:gd name="connsiteY6" fmla="*/ 34423 h 284454"/>
              <a:gd name="connsiteX7" fmla="*/ 230872 w 332045"/>
              <a:gd name="connsiteY7" fmla="*/ 5848 h 284454"/>
              <a:gd name="connsiteX8" fmla="*/ 280879 w 332045"/>
              <a:gd name="connsiteY8" fmla="*/ 1085 h 284454"/>
              <a:gd name="connsiteX9" fmla="*/ 311835 w 332045"/>
              <a:gd name="connsiteY9" fmla="*/ 1085 h 284454"/>
              <a:gd name="connsiteX10" fmla="*/ 330885 w 332045"/>
              <a:gd name="connsiteY10" fmla="*/ 12992 h 284454"/>
              <a:gd name="connsiteX11" fmla="*/ 328504 w 332045"/>
              <a:gd name="connsiteY11" fmla="*/ 29660 h 284454"/>
              <a:gd name="connsiteX12" fmla="*/ 316598 w 332045"/>
              <a:gd name="connsiteY12" fmla="*/ 39185 h 284454"/>
              <a:gd name="connsiteX0" fmla="*/ 99904 w 332045"/>
              <a:gd name="connsiteY0" fmla="*/ 284454 h 284454"/>
              <a:gd name="connsiteX1" fmla="*/ 23704 w 332045"/>
              <a:gd name="connsiteY1" fmla="*/ 274929 h 284454"/>
              <a:gd name="connsiteX2" fmla="*/ 2273 w 332045"/>
              <a:gd name="connsiteY2" fmla="*/ 243973 h 284454"/>
              <a:gd name="connsiteX3" fmla="*/ 4654 w 332045"/>
              <a:gd name="connsiteY3" fmla="*/ 198729 h 284454"/>
              <a:gd name="connsiteX4" fmla="*/ 37991 w 332045"/>
              <a:gd name="connsiteY4" fmla="*/ 141579 h 284454"/>
              <a:gd name="connsiteX5" fmla="*/ 85616 w 332045"/>
              <a:gd name="connsiteY5" fmla="*/ 86810 h 284454"/>
              <a:gd name="connsiteX6" fmla="*/ 147528 w 332045"/>
              <a:gd name="connsiteY6" fmla="*/ 41566 h 284454"/>
              <a:gd name="connsiteX7" fmla="*/ 230872 w 332045"/>
              <a:gd name="connsiteY7" fmla="*/ 5848 h 284454"/>
              <a:gd name="connsiteX8" fmla="*/ 280879 w 332045"/>
              <a:gd name="connsiteY8" fmla="*/ 1085 h 284454"/>
              <a:gd name="connsiteX9" fmla="*/ 311835 w 332045"/>
              <a:gd name="connsiteY9" fmla="*/ 1085 h 284454"/>
              <a:gd name="connsiteX10" fmla="*/ 330885 w 332045"/>
              <a:gd name="connsiteY10" fmla="*/ 12992 h 284454"/>
              <a:gd name="connsiteX11" fmla="*/ 328504 w 332045"/>
              <a:gd name="connsiteY11" fmla="*/ 29660 h 284454"/>
              <a:gd name="connsiteX12" fmla="*/ 316598 w 332045"/>
              <a:gd name="connsiteY12" fmla="*/ 39185 h 284454"/>
              <a:gd name="connsiteX0" fmla="*/ 99904 w 332045"/>
              <a:gd name="connsiteY0" fmla="*/ 288269 h 288269"/>
              <a:gd name="connsiteX1" fmla="*/ 23704 w 332045"/>
              <a:gd name="connsiteY1" fmla="*/ 278744 h 288269"/>
              <a:gd name="connsiteX2" fmla="*/ 2273 w 332045"/>
              <a:gd name="connsiteY2" fmla="*/ 247788 h 288269"/>
              <a:gd name="connsiteX3" fmla="*/ 4654 w 332045"/>
              <a:gd name="connsiteY3" fmla="*/ 202544 h 288269"/>
              <a:gd name="connsiteX4" fmla="*/ 37991 w 332045"/>
              <a:gd name="connsiteY4" fmla="*/ 145394 h 288269"/>
              <a:gd name="connsiteX5" fmla="*/ 85616 w 332045"/>
              <a:gd name="connsiteY5" fmla="*/ 90625 h 288269"/>
              <a:gd name="connsiteX6" fmla="*/ 147528 w 332045"/>
              <a:gd name="connsiteY6" fmla="*/ 45381 h 288269"/>
              <a:gd name="connsiteX7" fmla="*/ 230872 w 332045"/>
              <a:gd name="connsiteY7" fmla="*/ 9663 h 288269"/>
              <a:gd name="connsiteX8" fmla="*/ 278498 w 332045"/>
              <a:gd name="connsiteY8" fmla="*/ 137 h 288269"/>
              <a:gd name="connsiteX9" fmla="*/ 311835 w 332045"/>
              <a:gd name="connsiteY9" fmla="*/ 4900 h 288269"/>
              <a:gd name="connsiteX10" fmla="*/ 330885 w 332045"/>
              <a:gd name="connsiteY10" fmla="*/ 16807 h 288269"/>
              <a:gd name="connsiteX11" fmla="*/ 328504 w 332045"/>
              <a:gd name="connsiteY11" fmla="*/ 33475 h 288269"/>
              <a:gd name="connsiteX12" fmla="*/ 316598 w 332045"/>
              <a:gd name="connsiteY12" fmla="*/ 43000 h 288269"/>
              <a:gd name="connsiteX0" fmla="*/ 100738 w 332879"/>
              <a:gd name="connsiteY0" fmla="*/ 288269 h 288269"/>
              <a:gd name="connsiteX1" fmla="*/ 36444 w 332879"/>
              <a:gd name="connsiteY1" fmla="*/ 276363 h 288269"/>
              <a:gd name="connsiteX2" fmla="*/ 3107 w 332879"/>
              <a:gd name="connsiteY2" fmla="*/ 247788 h 288269"/>
              <a:gd name="connsiteX3" fmla="*/ 5488 w 332879"/>
              <a:gd name="connsiteY3" fmla="*/ 202544 h 288269"/>
              <a:gd name="connsiteX4" fmla="*/ 38825 w 332879"/>
              <a:gd name="connsiteY4" fmla="*/ 145394 h 288269"/>
              <a:gd name="connsiteX5" fmla="*/ 86450 w 332879"/>
              <a:gd name="connsiteY5" fmla="*/ 90625 h 288269"/>
              <a:gd name="connsiteX6" fmla="*/ 148362 w 332879"/>
              <a:gd name="connsiteY6" fmla="*/ 45381 h 288269"/>
              <a:gd name="connsiteX7" fmla="*/ 231706 w 332879"/>
              <a:gd name="connsiteY7" fmla="*/ 9663 h 288269"/>
              <a:gd name="connsiteX8" fmla="*/ 279332 w 332879"/>
              <a:gd name="connsiteY8" fmla="*/ 137 h 288269"/>
              <a:gd name="connsiteX9" fmla="*/ 312669 w 332879"/>
              <a:gd name="connsiteY9" fmla="*/ 4900 h 288269"/>
              <a:gd name="connsiteX10" fmla="*/ 331719 w 332879"/>
              <a:gd name="connsiteY10" fmla="*/ 16807 h 288269"/>
              <a:gd name="connsiteX11" fmla="*/ 329338 w 332879"/>
              <a:gd name="connsiteY11" fmla="*/ 33475 h 288269"/>
              <a:gd name="connsiteX12" fmla="*/ 317432 w 332879"/>
              <a:gd name="connsiteY12" fmla="*/ 43000 h 288269"/>
              <a:gd name="connsiteX0" fmla="*/ 97297 w 329438"/>
              <a:gd name="connsiteY0" fmla="*/ 288269 h 288269"/>
              <a:gd name="connsiteX1" fmla="*/ 33003 w 329438"/>
              <a:gd name="connsiteY1" fmla="*/ 276363 h 288269"/>
              <a:gd name="connsiteX2" fmla="*/ 6810 w 329438"/>
              <a:gd name="connsiteY2" fmla="*/ 247788 h 288269"/>
              <a:gd name="connsiteX3" fmla="*/ 2047 w 329438"/>
              <a:gd name="connsiteY3" fmla="*/ 202544 h 288269"/>
              <a:gd name="connsiteX4" fmla="*/ 35384 w 329438"/>
              <a:gd name="connsiteY4" fmla="*/ 145394 h 288269"/>
              <a:gd name="connsiteX5" fmla="*/ 83009 w 329438"/>
              <a:gd name="connsiteY5" fmla="*/ 90625 h 288269"/>
              <a:gd name="connsiteX6" fmla="*/ 144921 w 329438"/>
              <a:gd name="connsiteY6" fmla="*/ 45381 h 288269"/>
              <a:gd name="connsiteX7" fmla="*/ 228265 w 329438"/>
              <a:gd name="connsiteY7" fmla="*/ 9663 h 288269"/>
              <a:gd name="connsiteX8" fmla="*/ 275891 w 329438"/>
              <a:gd name="connsiteY8" fmla="*/ 137 h 288269"/>
              <a:gd name="connsiteX9" fmla="*/ 309228 w 329438"/>
              <a:gd name="connsiteY9" fmla="*/ 4900 h 288269"/>
              <a:gd name="connsiteX10" fmla="*/ 328278 w 329438"/>
              <a:gd name="connsiteY10" fmla="*/ 16807 h 288269"/>
              <a:gd name="connsiteX11" fmla="*/ 325897 w 329438"/>
              <a:gd name="connsiteY11" fmla="*/ 33475 h 288269"/>
              <a:gd name="connsiteX12" fmla="*/ 313991 w 329438"/>
              <a:gd name="connsiteY12" fmla="*/ 43000 h 288269"/>
              <a:gd name="connsiteX0" fmla="*/ 85391 w 329438"/>
              <a:gd name="connsiteY0" fmla="*/ 276362 h 278202"/>
              <a:gd name="connsiteX1" fmla="*/ 33003 w 329438"/>
              <a:gd name="connsiteY1" fmla="*/ 276363 h 278202"/>
              <a:gd name="connsiteX2" fmla="*/ 6810 w 329438"/>
              <a:gd name="connsiteY2" fmla="*/ 247788 h 278202"/>
              <a:gd name="connsiteX3" fmla="*/ 2047 w 329438"/>
              <a:gd name="connsiteY3" fmla="*/ 202544 h 278202"/>
              <a:gd name="connsiteX4" fmla="*/ 35384 w 329438"/>
              <a:gd name="connsiteY4" fmla="*/ 145394 h 278202"/>
              <a:gd name="connsiteX5" fmla="*/ 83009 w 329438"/>
              <a:gd name="connsiteY5" fmla="*/ 90625 h 278202"/>
              <a:gd name="connsiteX6" fmla="*/ 144921 w 329438"/>
              <a:gd name="connsiteY6" fmla="*/ 45381 h 278202"/>
              <a:gd name="connsiteX7" fmla="*/ 228265 w 329438"/>
              <a:gd name="connsiteY7" fmla="*/ 9663 h 278202"/>
              <a:gd name="connsiteX8" fmla="*/ 275891 w 329438"/>
              <a:gd name="connsiteY8" fmla="*/ 137 h 278202"/>
              <a:gd name="connsiteX9" fmla="*/ 309228 w 329438"/>
              <a:gd name="connsiteY9" fmla="*/ 4900 h 278202"/>
              <a:gd name="connsiteX10" fmla="*/ 328278 w 329438"/>
              <a:gd name="connsiteY10" fmla="*/ 16807 h 278202"/>
              <a:gd name="connsiteX11" fmla="*/ 325897 w 329438"/>
              <a:gd name="connsiteY11" fmla="*/ 33475 h 278202"/>
              <a:gd name="connsiteX12" fmla="*/ 313991 w 329438"/>
              <a:gd name="connsiteY12" fmla="*/ 43000 h 278202"/>
              <a:gd name="connsiteX0" fmla="*/ 85391 w 329438"/>
              <a:gd name="connsiteY0" fmla="*/ 264456 h 276686"/>
              <a:gd name="connsiteX1" fmla="*/ 33003 w 329438"/>
              <a:gd name="connsiteY1" fmla="*/ 276363 h 276686"/>
              <a:gd name="connsiteX2" fmla="*/ 6810 w 329438"/>
              <a:gd name="connsiteY2" fmla="*/ 247788 h 276686"/>
              <a:gd name="connsiteX3" fmla="*/ 2047 w 329438"/>
              <a:gd name="connsiteY3" fmla="*/ 202544 h 276686"/>
              <a:gd name="connsiteX4" fmla="*/ 35384 w 329438"/>
              <a:gd name="connsiteY4" fmla="*/ 145394 h 276686"/>
              <a:gd name="connsiteX5" fmla="*/ 83009 w 329438"/>
              <a:gd name="connsiteY5" fmla="*/ 90625 h 276686"/>
              <a:gd name="connsiteX6" fmla="*/ 144921 w 329438"/>
              <a:gd name="connsiteY6" fmla="*/ 45381 h 276686"/>
              <a:gd name="connsiteX7" fmla="*/ 228265 w 329438"/>
              <a:gd name="connsiteY7" fmla="*/ 9663 h 276686"/>
              <a:gd name="connsiteX8" fmla="*/ 275891 w 329438"/>
              <a:gd name="connsiteY8" fmla="*/ 137 h 276686"/>
              <a:gd name="connsiteX9" fmla="*/ 309228 w 329438"/>
              <a:gd name="connsiteY9" fmla="*/ 4900 h 276686"/>
              <a:gd name="connsiteX10" fmla="*/ 328278 w 329438"/>
              <a:gd name="connsiteY10" fmla="*/ 16807 h 276686"/>
              <a:gd name="connsiteX11" fmla="*/ 325897 w 329438"/>
              <a:gd name="connsiteY11" fmla="*/ 33475 h 276686"/>
              <a:gd name="connsiteX12" fmla="*/ 313991 w 329438"/>
              <a:gd name="connsiteY12" fmla="*/ 43000 h 276686"/>
              <a:gd name="connsiteX0" fmla="*/ 85550 w 329597"/>
              <a:gd name="connsiteY0" fmla="*/ 264456 h 269759"/>
              <a:gd name="connsiteX1" fmla="*/ 37925 w 329597"/>
              <a:gd name="connsiteY1" fmla="*/ 269220 h 269759"/>
              <a:gd name="connsiteX2" fmla="*/ 6969 w 329597"/>
              <a:gd name="connsiteY2" fmla="*/ 247788 h 269759"/>
              <a:gd name="connsiteX3" fmla="*/ 2206 w 329597"/>
              <a:gd name="connsiteY3" fmla="*/ 202544 h 269759"/>
              <a:gd name="connsiteX4" fmla="*/ 35543 w 329597"/>
              <a:gd name="connsiteY4" fmla="*/ 145394 h 269759"/>
              <a:gd name="connsiteX5" fmla="*/ 83168 w 329597"/>
              <a:gd name="connsiteY5" fmla="*/ 90625 h 269759"/>
              <a:gd name="connsiteX6" fmla="*/ 145080 w 329597"/>
              <a:gd name="connsiteY6" fmla="*/ 45381 h 269759"/>
              <a:gd name="connsiteX7" fmla="*/ 228424 w 329597"/>
              <a:gd name="connsiteY7" fmla="*/ 9663 h 269759"/>
              <a:gd name="connsiteX8" fmla="*/ 276050 w 329597"/>
              <a:gd name="connsiteY8" fmla="*/ 137 h 269759"/>
              <a:gd name="connsiteX9" fmla="*/ 309387 w 329597"/>
              <a:gd name="connsiteY9" fmla="*/ 4900 h 269759"/>
              <a:gd name="connsiteX10" fmla="*/ 328437 w 329597"/>
              <a:gd name="connsiteY10" fmla="*/ 16807 h 269759"/>
              <a:gd name="connsiteX11" fmla="*/ 326056 w 329597"/>
              <a:gd name="connsiteY11" fmla="*/ 33475 h 269759"/>
              <a:gd name="connsiteX12" fmla="*/ 314150 w 329597"/>
              <a:gd name="connsiteY12" fmla="*/ 43000 h 269759"/>
              <a:gd name="connsiteX0" fmla="*/ 85550 w 329597"/>
              <a:gd name="connsiteY0" fmla="*/ 264456 h 269759"/>
              <a:gd name="connsiteX1" fmla="*/ 37925 w 329597"/>
              <a:gd name="connsiteY1" fmla="*/ 269220 h 269759"/>
              <a:gd name="connsiteX2" fmla="*/ 6969 w 329597"/>
              <a:gd name="connsiteY2" fmla="*/ 247788 h 269759"/>
              <a:gd name="connsiteX3" fmla="*/ 2206 w 329597"/>
              <a:gd name="connsiteY3" fmla="*/ 202544 h 269759"/>
              <a:gd name="connsiteX4" fmla="*/ 35543 w 329597"/>
              <a:gd name="connsiteY4" fmla="*/ 145394 h 269759"/>
              <a:gd name="connsiteX5" fmla="*/ 83168 w 329597"/>
              <a:gd name="connsiteY5" fmla="*/ 90625 h 269759"/>
              <a:gd name="connsiteX6" fmla="*/ 145080 w 329597"/>
              <a:gd name="connsiteY6" fmla="*/ 38238 h 269759"/>
              <a:gd name="connsiteX7" fmla="*/ 228424 w 329597"/>
              <a:gd name="connsiteY7" fmla="*/ 9663 h 269759"/>
              <a:gd name="connsiteX8" fmla="*/ 276050 w 329597"/>
              <a:gd name="connsiteY8" fmla="*/ 137 h 269759"/>
              <a:gd name="connsiteX9" fmla="*/ 309387 w 329597"/>
              <a:gd name="connsiteY9" fmla="*/ 4900 h 269759"/>
              <a:gd name="connsiteX10" fmla="*/ 328437 w 329597"/>
              <a:gd name="connsiteY10" fmla="*/ 16807 h 269759"/>
              <a:gd name="connsiteX11" fmla="*/ 326056 w 329597"/>
              <a:gd name="connsiteY11" fmla="*/ 33475 h 269759"/>
              <a:gd name="connsiteX12" fmla="*/ 314150 w 329597"/>
              <a:gd name="connsiteY12" fmla="*/ 43000 h 269759"/>
              <a:gd name="connsiteX0" fmla="*/ 85550 w 329597"/>
              <a:gd name="connsiteY0" fmla="*/ 264495 h 269798"/>
              <a:gd name="connsiteX1" fmla="*/ 37925 w 329597"/>
              <a:gd name="connsiteY1" fmla="*/ 269259 h 269798"/>
              <a:gd name="connsiteX2" fmla="*/ 6969 w 329597"/>
              <a:gd name="connsiteY2" fmla="*/ 247827 h 269798"/>
              <a:gd name="connsiteX3" fmla="*/ 2206 w 329597"/>
              <a:gd name="connsiteY3" fmla="*/ 202583 h 269798"/>
              <a:gd name="connsiteX4" fmla="*/ 35543 w 329597"/>
              <a:gd name="connsiteY4" fmla="*/ 145433 h 269798"/>
              <a:gd name="connsiteX5" fmla="*/ 83168 w 329597"/>
              <a:gd name="connsiteY5" fmla="*/ 90664 h 269798"/>
              <a:gd name="connsiteX6" fmla="*/ 145080 w 329597"/>
              <a:gd name="connsiteY6" fmla="*/ 38277 h 269798"/>
              <a:gd name="connsiteX7" fmla="*/ 221280 w 329597"/>
              <a:gd name="connsiteY7" fmla="*/ 4939 h 269798"/>
              <a:gd name="connsiteX8" fmla="*/ 276050 w 329597"/>
              <a:gd name="connsiteY8" fmla="*/ 176 h 269798"/>
              <a:gd name="connsiteX9" fmla="*/ 309387 w 329597"/>
              <a:gd name="connsiteY9" fmla="*/ 4939 h 269798"/>
              <a:gd name="connsiteX10" fmla="*/ 328437 w 329597"/>
              <a:gd name="connsiteY10" fmla="*/ 16846 h 269798"/>
              <a:gd name="connsiteX11" fmla="*/ 326056 w 329597"/>
              <a:gd name="connsiteY11" fmla="*/ 33514 h 269798"/>
              <a:gd name="connsiteX12" fmla="*/ 314150 w 329597"/>
              <a:gd name="connsiteY12" fmla="*/ 43039 h 269798"/>
              <a:gd name="connsiteX0" fmla="*/ 85550 w 329597"/>
              <a:gd name="connsiteY0" fmla="*/ 264495 h 272289"/>
              <a:gd name="connsiteX1" fmla="*/ 66500 w 329597"/>
              <a:gd name="connsiteY1" fmla="*/ 271641 h 272289"/>
              <a:gd name="connsiteX2" fmla="*/ 37925 w 329597"/>
              <a:gd name="connsiteY2" fmla="*/ 269259 h 272289"/>
              <a:gd name="connsiteX3" fmla="*/ 6969 w 329597"/>
              <a:gd name="connsiteY3" fmla="*/ 247827 h 272289"/>
              <a:gd name="connsiteX4" fmla="*/ 2206 w 329597"/>
              <a:gd name="connsiteY4" fmla="*/ 202583 h 272289"/>
              <a:gd name="connsiteX5" fmla="*/ 35543 w 329597"/>
              <a:gd name="connsiteY5" fmla="*/ 145433 h 272289"/>
              <a:gd name="connsiteX6" fmla="*/ 83168 w 329597"/>
              <a:gd name="connsiteY6" fmla="*/ 90664 h 272289"/>
              <a:gd name="connsiteX7" fmla="*/ 145080 w 329597"/>
              <a:gd name="connsiteY7" fmla="*/ 38277 h 272289"/>
              <a:gd name="connsiteX8" fmla="*/ 221280 w 329597"/>
              <a:gd name="connsiteY8" fmla="*/ 4939 h 272289"/>
              <a:gd name="connsiteX9" fmla="*/ 276050 w 329597"/>
              <a:gd name="connsiteY9" fmla="*/ 176 h 272289"/>
              <a:gd name="connsiteX10" fmla="*/ 309387 w 329597"/>
              <a:gd name="connsiteY10" fmla="*/ 4939 h 272289"/>
              <a:gd name="connsiteX11" fmla="*/ 328437 w 329597"/>
              <a:gd name="connsiteY11" fmla="*/ 16846 h 272289"/>
              <a:gd name="connsiteX12" fmla="*/ 326056 w 329597"/>
              <a:gd name="connsiteY12" fmla="*/ 33514 h 272289"/>
              <a:gd name="connsiteX13" fmla="*/ 314150 w 329597"/>
              <a:gd name="connsiteY13" fmla="*/ 43039 h 272289"/>
              <a:gd name="connsiteX0" fmla="*/ 78406 w 329597"/>
              <a:gd name="connsiteY0" fmla="*/ 307358 h 307358"/>
              <a:gd name="connsiteX1" fmla="*/ 66500 w 329597"/>
              <a:gd name="connsiteY1" fmla="*/ 271641 h 307358"/>
              <a:gd name="connsiteX2" fmla="*/ 37925 w 329597"/>
              <a:gd name="connsiteY2" fmla="*/ 269259 h 307358"/>
              <a:gd name="connsiteX3" fmla="*/ 6969 w 329597"/>
              <a:gd name="connsiteY3" fmla="*/ 247827 h 307358"/>
              <a:gd name="connsiteX4" fmla="*/ 2206 w 329597"/>
              <a:gd name="connsiteY4" fmla="*/ 202583 h 307358"/>
              <a:gd name="connsiteX5" fmla="*/ 35543 w 329597"/>
              <a:gd name="connsiteY5" fmla="*/ 145433 h 307358"/>
              <a:gd name="connsiteX6" fmla="*/ 83168 w 329597"/>
              <a:gd name="connsiteY6" fmla="*/ 90664 h 307358"/>
              <a:gd name="connsiteX7" fmla="*/ 145080 w 329597"/>
              <a:gd name="connsiteY7" fmla="*/ 38277 h 307358"/>
              <a:gd name="connsiteX8" fmla="*/ 221280 w 329597"/>
              <a:gd name="connsiteY8" fmla="*/ 4939 h 307358"/>
              <a:gd name="connsiteX9" fmla="*/ 276050 w 329597"/>
              <a:gd name="connsiteY9" fmla="*/ 176 h 307358"/>
              <a:gd name="connsiteX10" fmla="*/ 309387 w 329597"/>
              <a:gd name="connsiteY10" fmla="*/ 4939 h 307358"/>
              <a:gd name="connsiteX11" fmla="*/ 328437 w 329597"/>
              <a:gd name="connsiteY11" fmla="*/ 16846 h 307358"/>
              <a:gd name="connsiteX12" fmla="*/ 326056 w 329597"/>
              <a:gd name="connsiteY12" fmla="*/ 33514 h 307358"/>
              <a:gd name="connsiteX13" fmla="*/ 314150 w 329597"/>
              <a:gd name="connsiteY13" fmla="*/ 43039 h 307358"/>
              <a:gd name="connsiteX0" fmla="*/ 78406 w 329597"/>
              <a:gd name="connsiteY0" fmla="*/ 307358 h 307358"/>
              <a:gd name="connsiteX1" fmla="*/ 56975 w 329597"/>
              <a:gd name="connsiteY1" fmla="*/ 293072 h 307358"/>
              <a:gd name="connsiteX2" fmla="*/ 37925 w 329597"/>
              <a:gd name="connsiteY2" fmla="*/ 269259 h 307358"/>
              <a:gd name="connsiteX3" fmla="*/ 6969 w 329597"/>
              <a:gd name="connsiteY3" fmla="*/ 247827 h 307358"/>
              <a:gd name="connsiteX4" fmla="*/ 2206 w 329597"/>
              <a:gd name="connsiteY4" fmla="*/ 202583 h 307358"/>
              <a:gd name="connsiteX5" fmla="*/ 35543 w 329597"/>
              <a:gd name="connsiteY5" fmla="*/ 145433 h 307358"/>
              <a:gd name="connsiteX6" fmla="*/ 83168 w 329597"/>
              <a:gd name="connsiteY6" fmla="*/ 90664 h 307358"/>
              <a:gd name="connsiteX7" fmla="*/ 145080 w 329597"/>
              <a:gd name="connsiteY7" fmla="*/ 38277 h 307358"/>
              <a:gd name="connsiteX8" fmla="*/ 221280 w 329597"/>
              <a:gd name="connsiteY8" fmla="*/ 4939 h 307358"/>
              <a:gd name="connsiteX9" fmla="*/ 276050 w 329597"/>
              <a:gd name="connsiteY9" fmla="*/ 176 h 307358"/>
              <a:gd name="connsiteX10" fmla="*/ 309387 w 329597"/>
              <a:gd name="connsiteY10" fmla="*/ 4939 h 307358"/>
              <a:gd name="connsiteX11" fmla="*/ 328437 w 329597"/>
              <a:gd name="connsiteY11" fmla="*/ 16846 h 307358"/>
              <a:gd name="connsiteX12" fmla="*/ 326056 w 329597"/>
              <a:gd name="connsiteY12" fmla="*/ 33514 h 307358"/>
              <a:gd name="connsiteX13" fmla="*/ 314150 w 329597"/>
              <a:gd name="connsiteY13" fmla="*/ 43039 h 307358"/>
              <a:gd name="connsiteX0" fmla="*/ 78325 w 329516"/>
              <a:gd name="connsiteY0" fmla="*/ 307358 h 307358"/>
              <a:gd name="connsiteX1" fmla="*/ 56894 w 329516"/>
              <a:gd name="connsiteY1" fmla="*/ 293072 h 307358"/>
              <a:gd name="connsiteX2" fmla="*/ 35463 w 329516"/>
              <a:gd name="connsiteY2" fmla="*/ 281165 h 307358"/>
              <a:gd name="connsiteX3" fmla="*/ 6888 w 329516"/>
              <a:gd name="connsiteY3" fmla="*/ 247827 h 307358"/>
              <a:gd name="connsiteX4" fmla="*/ 2125 w 329516"/>
              <a:gd name="connsiteY4" fmla="*/ 202583 h 307358"/>
              <a:gd name="connsiteX5" fmla="*/ 35462 w 329516"/>
              <a:gd name="connsiteY5" fmla="*/ 145433 h 307358"/>
              <a:gd name="connsiteX6" fmla="*/ 83087 w 329516"/>
              <a:gd name="connsiteY6" fmla="*/ 90664 h 307358"/>
              <a:gd name="connsiteX7" fmla="*/ 144999 w 329516"/>
              <a:gd name="connsiteY7" fmla="*/ 38277 h 307358"/>
              <a:gd name="connsiteX8" fmla="*/ 221199 w 329516"/>
              <a:gd name="connsiteY8" fmla="*/ 4939 h 307358"/>
              <a:gd name="connsiteX9" fmla="*/ 275969 w 329516"/>
              <a:gd name="connsiteY9" fmla="*/ 176 h 307358"/>
              <a:gd name="connsiteX10" fmla="*/ 309306 w 329516"/>
              <a:gd name="connsiteY10" fmla="*/ 4939 h 307358"/>
              <a:gd name="connsiteX11" fmla="*/ 328356 w 329516"/>
              <a:gd name="connsiteY11" fmla="*/ 16846 h 307358"/>
              <a:gd name="connsiteX12" fmla="*/ 325975 w 329516"/>
              <a:gd name="connsiteY12" fmla="*/ 33514 h 307358"/>
              <a:gd name="connsiteX13" fmla="*/ 314069 w 329516"/>
              <a:gd name="connsiteY13" fmla="*/ 43039 h 307358"/>
              <a:gd name="connsiteX0" fmla="*/ 78173 w 329364"/>
              <a:gd name="connsiteY0" fmla="*/ 307358 h 307358"/>
              <a:gd name="connsiteX1" fmla="*/ 56742 w 329364"/>
              <a:gd name="connsiteY1" fmla="*/ 293072 h 307358"/>
              <a:gd name="connsiteX2" fmla="*/ 30548 w 329364"/>
              <a:gd name="connsiteY2" fmla="*/ 274021 h 307358"/>
              <a:gd name="connsiteX3" fmla="*/ 6736 w 329364"/>
              <a:gd name="connsiteY3" fmla="*/ 247827 h 307358"/>
              <a:gd name="connsiteX4" fmla="*/ 1973 w 329364"/>
              <a:gd name="connsiteY4" fmla="*/ 202583 h 307358"/>
              <a:gd name="connsiteX5" fmla="*/ 35310 w 329364"/>
              <a:gd name="connsiteY5" fmla="*/ 145433 h 307358"/>
              <a:gd name="connsiteX6" fmla="*/ 82935 w 329364"/>
              <a:gd name="connsiteY6" fmla="*/ 90664 h 307358"/>
              <a:gd name="connsiteX7" fmla="*/ 144847 w 329364"/>
              <a:gd name="connsiteY7" fmla="*/ 38277 h 307358"/>
              <a:gd name="connsiteX8" fmla="*/ 221047 w 329364"/>
              <a:gd name="connsiteY8" fmla="*/ 4939 h 307358"/>
              <a:gd name="connsiteX9" fmla="*/ 275817 w 329364"/>
              <a:gd name="connsiteY9" fmla="*/ 176 h 307358"/>
              <a:gd name="connsiteX10" fmla="*/ 309154 w 329364"/>
              <a:gd name="connsiteY10" fmla="*/ 4939 h 307358"/>
              <a:gd name="connsiteX11" fmla="*/ 328204 w 329364"/>
              <a:gd name="connsiteY11" fmla="*/ 16846 h 307358"/>
              <a:gd name="connsiteX12" fmla="*/ 325823 w 329364"/>
              <a:gd name="connsiteY12" fmla="*/ 33514 h 307358"/>
              <a:gd name="connsiteX13" fmla="*/ 313917 w 329364"/>
              <a:gd name="connsiteY13" fmla="*/ 43039 h 307358"/>
              <a:gd name="connsiteX0" fmla="*/ 85317 w 329364"/>
              <a:gd name="connsiteY0" fmla="*/ 302595 h 302595"/>
              <a:gd name="connsiteX1" fmla="*/ 56742 w 329364"/>
              <a:gd name="connsiteY1" fmla="*/ 293072 h 302595"/>
              <a:gd name="connsiteX2" fmla="*/ 30548 w 329364"/>
              <a:gd name="connsiteY2" fmla="*/ 274021 h 302595"/>
              <a:gd name="connsiteX3" fmla="*/ 6736 w 329364"/>
              <a:gd name="connsiteY3" fmla="*/ 247827 h 302595"/>
              <a:gd name="connsiteX4" fmla="*/ 1973 w 329364"/>
              <a:gd name="connsiteY4" fmla="*/ 202583 h 302595"/>
              <a:gd name="connsiteX5" fmla="*/ 35310 w 329364"/>
              <a:gd name="connsiteY5" fmla="*/ 145433 h 302595"/>
              <a:gd name="connsiteX6" fmla="*/ 82935 w 329364"/>
              <a:gd name="connsiteY6" fmla="*/ 90664 h 302595"/>
              <a:gd name="connsiteX7" fmla="*/ 144847 w 329364"/>
              <a:gd name="connsiteY7" fmla="*/ 38277 h 302595"/>
              <a:gd name="connsiteX8" fmla="*/ 221047 w 329364"/>
              <a:gd name="connsiteY8" fmla="*/ 4939 h 302595"/>
              <a:gd name="connsiteX9" fmla="*/ 275817 w 329364"/>
              <a:gd name="connsiteY9" fmla="*/ 176 h 302595"/>
              <a:gd name="connsiteX10" fmla="*/ 309154 w 329364"/>
              <a:gd name="connsiteY10" fmla="*/ 4939 h 302595"/>
              <a:gd name="connsiteX11" fmla="*/ 328204 w 329364"/>
              <a:gd name="connsiteY11" fmla="*/ 16846 h 302595"/>
              <a:gd name="connsiteX12" fmla="*/ 325823 w 329364"/>
              <a:gd name="connsiteY12" fmla="*/ 33514 h 302595"/>
              <a:gd name="connsiteX13" fmla="*/ 313917 w 329364"/>
              <a:gd name="connsiteY13" fmla="*/ 43039 h 302595"/>
              <a:gd name="connsiteX0" fmla="*/ 85247 w 329294"/>
              <a:gd name="connsiteY0" fmla="*/ 302595 h 302595"/>
              <a:gd name="connsiteX1" fmla="*/ 56672 w 329294"/>
              <a:gd name="connsiteY1" fmla="*/ 293072 h 302595"/>
              <a:gd name="connsiteX2" fmla="*/ 28097 w 329294"/>
              <a:gd name="connsiteY2" fmla="*/ 276402 h 302595"/>
              <a:gd name="connsiteX3" fmla="*/ 6666 w 329294"/>
              <a:gd name="connsiteY3" fmla="*/ 247827 h 302595"/>
              <a:gd name="connsiteX4" fmla="*/ 1903 w 329294"/>
              <a:gd name="connsiteY4" fmla="*/ 202583 h 302595"/>
              <a:gd name="connsiteX5" fmla="*/ 35240 w 329294"/>
              <a:gd name="connsiteY5" fmla="*/ 145433 h 302595"/>
              <a:gd name="connsiteX6" fmla="*/ 82865 w 329294"/>
              <a:gd name="connsiteY6" fmla="*/ 90664 h 302595"/>
              <a:gd name="connsiteX7" fmla="*/ 144777 w 329294"/>
              <a:gd name="connsiteY7" fmla="*/ 38277 h 302595"/>
              <a:gd name="connsiteX8" fmla="*/ 220977 w 329294"/>
              <a:gd name="connsiteY8" fmla="*/ 4939 h 302595"/>
              <a:gd name="connsiteX9" fmla="*/ 275747 w 329294"/>
              <a:gd name="connsiteY9" fmla="*/ 176 h 302595"/>
              <a:gd name="connsiteX10" fmla="*/ 309084 w 329294"/>
              <a:gd name="connsiteY10" fmla="*/ 4939 h 302595"/>
              <a:gd name="connsiteX11" fmla="*/ 328134 w 329294"/>
              <a:gd name="connsiteY11" fmla="*/ 16846 h 302595"/>
              <a:gd name="connsiteX12" fmla="*/ 325753 w 329294"/>
              <a:gd name="connsiteY12" fmla="*/ 33514 h 302595"/>
              <a:gd name="connsiteX13" fmla="*/ 313847 w 329294"/>
              <a:gd name="connsiteY13" fmla="*/ 43039 h 302595"/>
              <a:gd name="connsiteX0" fmla="*/ 85247 w 329294"/>
              <a:gd name="connsiteY0" fmla="*/ 304977 h 304977"/>
              <a:gd name="connsiteX1" fmla="*/ 56672 w 329294"/>
              <a:gd name="connsiteY1" fmla="*/ 293072 h 304977"/>
              <a:gd name="connsiteX2" fmla="*/ 28097 w 329294"/>
              <a:gd name="connsiteY2" fmla="*/ 276402 h 304977"/>
              <a:gd name="connsiteX3" fmla="*/ 6666 w 329294"/>
              <a:gd name="connsiteY3" fmla="*/ 247827 h 304977"/>
              <a:gd name="connsiteX4" fmla="*/ 1903 w 329294"/>
              <a:gd name="connsiteY4" fmla="*/ 202583 h 304977"/>
              <a:gd name="connsiteX5" fmla="*/ 35240 w 329294"/>
              <a:gd name="connsiteY5" fmla="*/ 145433 h 304977"/>
              <a:gd name="connsiteX6" fmla="*/ 82865 w 329294"/>
              <a:gd name="connsiteY6" fmla="*/ 90664 h 304977"/>
              <a:gd name="connsiteX7" fmla="*/ 144777 w 329294"/>
              <a:gd name="connsiteY7" fmla="*/ 38277 h 304977"/>
              <a:gd name="connsiteX8" fmla="*/ 220977 w 329294"/>
              <a:gd name="connsiteY8" fmla="*/ 4939 h 304977"/>
              <a:gd name="connsiteX9" fmla="*/ 275747 w 329294"/>
              <a:gd name="connsiteY9" fmla="*/ 176 h 304977"/>
              <a:gd name="connsiteX10" fmla="*/ 309084 w 329294"/>
              <a:gd name="connsiteY10" fmla="*/ 4939 h 304977"/>
              <a:gd name="connsiteX11" fmla="*/ 328134 w 329294"/>
              <a:gd name="connsiteY11" fmla="*/ 16846 h 304977"/>
              <a:gd name="connsiteX12" fmla="*/ 325753 w 329294"/>
              <a:gd name="connsiteY12" fmla="*/ 33514 h 304977"/>
              <a:gd name="connsiteX13" fmla="*/ 313847 w 329294"/>
              <a:gd name="connsiteY13" fmla="*/ 43039 h 304977"/>
              <a:gd name="connsiteX0" fmla="*/ 85247 w 329294"/>
              <a:gd name="connsiteY0" fmla="*/ 304977 h 304977"/>
              <a:gd name="connsiteX1" fmla="*/ 54291 w 329294"/>
              <a:gd name="connsiteY1" fmla="*/ 297835 h 304977"/>
              <a:gd name="connsiteX2" fmla="*/ 28097 w 329294"/>
              <a:gd name="connsiteY2" fmla="*/ 276402 h 304977"/>
              <a:gd name="connsiteX3" fmla="*/ 6666 w 329294"/>
              <a:gd name="connsiteY3" fmla="*/ 247827 h 304977"/>
              <a:gd name="connsiteX4" fmla="*/ 1903 w 329294"/>
              <a:gd name="connsiteY4" fmla="*/ 202583 h 304977"/>
              <a:gd name="connsiteX5" fmla="*/ 35240 w 329294"/>
              <a:gd name="connsiteY5" fmla="*/ 145433 h 304977"/>
              <a:gd name="connsiteX6" fmla="*/ 82865 w 329294"/>
              <a:gd name="connsiteY6" fmla="*/ 90664 h 304977"/>
              <a:gd name="connsiteX7" fmla="*/ 144777 w 329294"/>
              <a:gd name="connsiteY7" fmla="*/ 38277 h 304977"/>
              <a:gd name="connsiteX8" fmla="*/ 220977 w 329294"/>
              <a:gd name="connsiteY8" fmla="*/ 4939 h 304977"/>
              <a:gd name="connsiteX9" fmla="*/ 275747 w 329294"/>
              <a:gd name="connsiteY9" fmla="*/ 176 h 304977"/>
              <a:gd name="connsiteX10" fmla="*/ 309084 w 329294"/>
              <a:gd name="connsiteY10" fmla="*/ 4939 h 304977"/>
              <a:gd name="connsiteX11" fmla="*/ 328134 w 329294"/>
              <a:gd name="connsiteY11" fmla="*/ 16846 h 304977"/>
              <a:gd name="connsiteX12" fmla="*/ 325753 w 329294"/>
              <a:gd name="connsiteY12" fmla="*/ 33514 h 304977"/>
              <a:gd name="connsiteX13" fmla="*/ 313847 w 329294"/>
              <a:gd name="connsiteY13" fmla="*/ 43039 h 304977"/>
              <a:gd name="connsiteX0" fmla="*/ 85180 w 329227"/>
              <a:gd name="connsiteY0" fmla="*/ 304977 h 304977"/>
              <a:gd name="connsiteX1" fmla="*/ 54224 w 329227"/>
              <a:gd name="connsiteY1" fmla="*/ 297835 h 304977"/>
              <a:gd name="connsiteX2" fmla="*/ 25648 w 329227"/>
              <a:gd name="connsiteY2" fmla="*/ 281165 h 304977"/>
              <a:gd name="connsiteX3" fmla="*/ 6599 w 329227"/>
              <a:gd name="connsiteY3" fmla="*/ 247827 h 304977"/>
              <a:gd name="connsiteX4" fmla="*/ 1836 w 329227"/>
              <a:gd name="connsiteY4" fmla="*/ 202583 h 304977"/>
              <a:gd name="connsiteX5" fmla="*/ 35173 w 329227"/>
              <a:gd name="connsiteY5" fmla="*/ 145433 h 304977"/>
              <a:gd name="connsiteX6" fmla="*/ 82798 w 329227"/>
              <a:gd name="connsiteY6" fmla="*/ 90664 h 304977"/>
              <a:gd name="connsiteX7" fmla="*/ 144710 w 329227"/>
              <a:gd name="connsiteY7" fmla="*/ 38277 h 304977"/>
              <a:gd name="connsiteX8" fmla="*/ 220910 w 329227"/>
              <a:gd name="connsiteY8" fmla="*/ 4939 h 304977"/>
              <a:gd name="connsiteX9" fmla="*/ 275680 w 329227"/>
              <a:gd name="connsiteY9" fmla="*/ 176 h 304977"/>
              <a:gd name="connsiteX10" fmla="*/ 309017 w 329227"/>
              <a:gd name="connsiteY10" fmla="*/ 4939 h 304977"/>
              <a:gd name="connsiteX11" fmla="*/ 328067 w 329227"/>
              <a:gd name="connsiteY11" fmla="*/ 16846 h 304977"/>
              <a:gd name="connsiteX12" fmla="*/ 325686 w 329227"/>
              <a:gd name="connsiteY12" fmla="*/ 33514 h 304977"/>
              <a:gd name="connsiteX13" fmla="*/ 313780 w 329227"/>
              <a:gd name="connsiteY13" fmla="*/ 43039 h 304977"/>
              <a:gd name="connsiteX0" fmla="*/ 81587 w 325634"/>
              <a:gd name="connsiteY0" fmla="*/ 304977 h 304977"/>
              <a:gd name="connsiteX1" fmla="*/ 50631 w 325634"/>
              <a:gd name="connsiteY1" fmla="*/ 297835 h 304977"/>
              <a:gd name="connsiteX2" fmla="*/ 22055 w 325634"/>
              <a:gd name="connsiteY2" fmla="*/ 281165 h 304977"/>
              <a:gd name="connsiteX3" fmla="*/ 3006 w 325634"/>
              <a:gd name="connsiteY3" fmla="*/ 247827 h 304977"/>
              <a:gd name="connsiteX4" fmla="*/ 3006 w 325634"/>
              <a:gd name="connsiteY4" fmla="*/ 197820 h 304977"/>
              <a:gd name="connsiteX5" fmla="*/ 31580 w 325634"/>
              <a:gd name="connsiteY5" fmla="*/ 145433 h 304977"/>
              <a:gd name="connsiteX6" fmla="*/ 79205 w 325634"/>
              <a:gd name="connsiteY6" fmla="*/ 90664 h 304977"/>
              <a:gd name="connsiteX7" fmla="*/ 141117 w 325634"/>
              <a:gd name="connsiteY7" fmla="*/ 38277 h 304977"/>
              <a:gd name="connsiteX8" fmla="*/ 217317 w 325634"/>
              <a:gd name="connsiteY8" fmla="*/ 4939 h 304977"/>
              <a:gd name="connsiteX9" fmla="*/ 272087 w 325634"/>
              <a:gd name="connsiteY9" fmla="*/ 176 h 304977"/>
              <a:gd name="connsiteX10" fmla="*/ 305424 w 325634"/>
              <a:gd name="connsiteY10" fmla="*/ 4939 h 304977"/>
              <a:gd name="connsiteX11" fmla="*/ 324474 w 325634"/>
              <a:gd name="connsiteY11" fmla="*/ 16846 h 304977"/>
              <a:gd name="connsiteX12" fmla="*/ 322093 w 325634"/>
              <a:gd name="connsiteY12" fmla="*/ 33514 h 304977"/>
              <a:gd name="connsiteX13" fmla="*/ 310187 w 325634"/>
              <a:gd name="connsiteY13" fmla="*/ 43039 h 30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5634" h="304977">
                <a:moveTo>
                  <a:pt x="81587" y="304977"/>
                </a:moveTo>
                <a:cubicBezTo>
                  <a:pt x="78412" y="304978"/>
                  <a:pt x="60553" y="301804"/>
                  <a:pt x="50631" y="297835"/>
                </a:cubicBezTo>
                <a:cubicBezTo>
                  <a:pt x="40709" y="293866"/>
                  <a:pt x="29993" y="289500"/>
                  <a:pt x="22055" y="281165"/>
                </a:cubicBezTo>
                <a:cubicBezTo>
                  <a:pt x="14118" y="272830"/>
                  <a:pt x="6181" y="261718"/>
                  <a:pt x="3006" y="247827"/>
                </a:cubicBezTo>
                <a:cubicBezTo>
                  <a:pt x="-169" y="233936"/>
                  <a:pt x="-1756" y="214886"/>
                  <a:pt x="3006" y="197820"/>
                </a:cubicBezTo>
                <a:cubicBezTo>
                  <a:pt x="7768" y="180754"/>
                  <a:pt x="18880" y="163292"/>
                  <a:pt x="31580" y="145433"/>
                </a:cubicBezTo>
                <a:cubicBezTo>
                  <a:pt x="44280" y="127574"/>
                  <a:pt x="60949" y="108523"/>
                  <a:pt x="79205" y="90664"/>
                </a:cubicBezTo>
                <a:cubicBezTo>
                  <a:pt x="97461" y="72805"/>
                  <a:pt x="118098" y="52565"/>
                  <a:pt x="141117" y="38277"/>
                </a:cubicBezTo>
                <a:cubicBezTo>
                  <a:pt x="164136" y="23990"/>
                  <a:pt x="195489" y="11289"/>
                  <a:pt x="217317" y="4939"/>
                </a:cubicBezTo>
                <a:cubicBezTo>
                  <a:pt x="239145" y="-1411"/>
                  <a:pt x="257403" y="176"/>
                  <a:pt x="272087" y="176"/>
                </a:cubicBezTo>
                <a:cubicBezTo>
                  <a:pt x="286771" y="176"/>
                  <a:pt x="296693" y="2161"/>
                  <a:pt x="305424" y="4939"/>
                </a:cubicBezTo>
                <a:cubicBezTo>
                  <a:pt x="314155" y="7717"/>
                  <a:pt x="321696" y="12083"/>
                  <a:pt x="324474" y="16846"/>
                </a:cubicBezTo>
                <a:cubicBezTo>
                  <a:pt x="327252" y="21608"/>
                  <a:pt x="324474" y="29148"/>
                  <a:pt x="322093" y="33514"/>
                </a:cubicBezTo>
                <a:cubicBezTo>
                  <a:pt x="319712" y="37880"/>
                  <a:pt x="314949" y="40459"/>
                  <a:pt x="310187" y="43039"/>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任意多边形 34819">
            <a:extLst>
              <a:ext uri="{FF2B5EF4-FFF2-40B4-BE49-F238E27FC236}">
                <a16:creationId xmlns:a16="http://schemas.microsoft.com/office/drawing/2014/main" id="{1A958DC2-9327-D9B4-F884-91FD346860DF}"/>
              </a:ext>
            </a:extLst>
          </p:cNvPr>
          <p:cNvSpPr/>
          <p:nvPr/>
        </p:nvSpPr>
        <p:spPr>
          <a:xfrm>
            <a:off x="3324193" y="1143868"/>
            <a:ext cx="97664" cy="265832"/>
          </a:xfrm>
          <a:custGeom>
            <a:avLst/>
            <a:gdLst>
              <a:gd name="connsiteX0" fmla="*/ 97899 w 97899"/>
              <a:gd name="connsiteY0" fmla="*/ 7246 h 269183"/>
              <a:gd name="connsiteX1" fmla="*/ 45512 w 97899"/>
              <a:gd name="connsiteY1" fmla="*/ 102 h 269183"/>
              <a:gd name="connsiteX2" fmla="*/ 28843 w 97899"/>
              <a:gd name="connsiteY2" fmla="*/ 12008 h 269183"/>
              <a:gd name="connsiteX3" fmla="*/ 5031 w 97899"/>
              <a:gd name="connsiteY3" fmla="*/ 50108 h 269183"/>
              <a:gd name="connsiteX4" fmla="*/ 268 w 97899"/>
              <a:gd name="connsiteY4" fmla="*/ 107258 h 269183"/>
              <a:gd name="connsiteX5" fmla="*/ 9793 w 97899"/>
              <a:gd name="connsiteY5" fmla="*/ 178696 h 269183"/>
              <a:gd name="connsiteX6" fmla="*/ 35987 w 97899"/>
              <a:gd name="connsiteY6" fmla="*/ 235846 h 269183"/>
              <a:gd name="connsiteX7" fmla="*/ 71706 w 97899"/>
              <a:gd name="connsiteY7" fmla="*/ 269183 h 269183"/>
              <a:gd name="connsiteX0" fmla="*/ 97830 w 97830"/>
              <a:gd name="connsiteY0" fmla="*/ 7717 h 269654"/>
              <a:gd name="connsiteX1" fmla="*/ 45443 w 97830"/>
              <a:gd name="connsiteY1" fmla="*/ 573 h 269654"/>
              <a:gd name="connsiteX2" fmla="*/ 24011 w 97830"/>
              <a:gd name="connsiteY2" fmla="*/ 22004 h 269654"/>
              <a:gd name="connsiteX3" fmla="*/ 4962 w 97830"/>
              <a:gd name="connsiteY3" fmla="*/ 50579 h 269654"/>
              <a:gd name="connsiteX4" fmla="*/ 199 w 97830"/>
              <a:gd name="connsiteY4" fmla="*/ 107729 h 269654"/>
              <a:gd name="connsiteX5" fmla="*/ 9724 w 97830"/>
              <a:gd name="connsiteY5" fmla="*/ 179167 h 269654"/>
              <a:gd name="connsiteX6" fmla="*/ 35918 w 97830"/>
              <a:gd name="connsiteY6" fmla="*/ 236317 h 269654"/>
              <a:gd name="connsiteX7" fmla="*/ 71637 w 97830"/>
              <a:gd name="connsiteY7" fmla="*/ 269654 h 269654"/>
              <a:gd name="connsiteX0" fmla="*/ 97830 w 97830"/>
              <a:gd name="connsiteY0" fmla="*/ 3722 h 265659"/>
              <a:gd name="connsiteX1" fmla="*/ 54968 w 97830"/>
              <a:gd name="connsiteY1" fmla="*/ 1340 h 265659"/>
              <a:gd name="connsiteX2" fmla="*/ 24011 w 97830"/>
              <a:gd name="connsiteY2" fmla="*/ 18009 h 265659"/>
              <a:gd name="connsiteX3" fmla="*/ 4962 w 97830"/>
              <a:gd name="connsiteY3" fmla="*/ 46584 h 265659"/>
              <a:gd name="connsiteX4" fmla="*/ 199 w 97830"/>
              <a:gd name="connsiteY4" fmla="*/ 103734 h 265659"/>
              <a:gd name="connsiteX5" fmla="*/ 9724 w 97830"/>
              <a:gd name="connsiteY5" fmla="*/ 175172 h 265659"/>
              <a:gd name="connsiteX6" fmla="*/ 35918 w 97830"/>
              <a:gd name="connsiteY6" fmla="*/ 232322 h 265659"/>
              <a:gd name="connsiteX7" fmla="*/ 71637 w 97830"/>
              <a:gd name="connsiteY7" fmla="*/ 265659 h 265659"/>
              <a:gd name="connsiteX0" fmla="*/ 97662 w 97662"/>
              <a:gd name="connsiteY0" fmla="*/ 3722 h 265659"/>
              <a:gd name="connsiteX1" fmla="*/ 54800 w 97662"/>
              <a:gd name="connsiteY1" fmla="*/ 1340 h 265659"/>
              <a:gd name="connsiteX2" fmla="*/ 23843 w 97662"/>
              <a:gd name="connsiteY2" fmla="*/ 18009 h 265659"/>
              <a:gd name="connsiteX3" fmla="*/ 7176 w 97662"/>
              <a:gd name="connsiteY3" fmla="*/ 56109 h 265659"/>
              <a:gd name="connsiteX4" fmla="*/ 31 w 97662"/>
              <a:gd name="connsiteY4" fmla="*/ 103734 h 265659"/>
              <a:gd name="connsiteX5" fmla="*/ 9556 w 97662"/>
              <a:gd name="connsiteY5" fmla="*/ 175172 h 265659"/>
              <a:gd name="connsiteX6" fmla="*/ 35750 w 97662"/>
              <a:gd name="connsiteY6" fmla="*/ 232322 h 265659"/>
              <a:gd name="connsiteX7" fmla="*/ 71469 w 97662"/>
              <a:gd name="connsiteY7" fmla="*/ 265659 h 265659"/>
              <a:gd name="connsiteX0" fmla="*/ 97664 w 97664"/>
              <a:gd name="connsiteY0" fmla="*/ 3895 h 265832"/>
              <a:gd name="connsiteX1" fmla="*/ 54802 w 97664"/>
              <a:gd name="connsiteY1" fmla="*/ 1513 h 265832"/>
              <a:gd name="connsiteX2" fmla="*/ 26226 w 97664"/>
              <a:gd name="connsiteY2" fmla="*/ 20564 h 265832"/>
              <a:gd name="connsiteX3" fmla="*/ 7178 w 97664"/>
              <a:gd name="connsiteY3" fmla="*/ 56282 h 265832"/>
              <a:gd name="connsiteX4" fmla="*/ 33 w 97664"/>
              <a:gd name="connsiteY4" fmla="*/ 103907 h 265832"/>
              <a:gd name="connsiteX5" fmla="*/ 9558 w 97664"/>
              <a:gd name="connsiteY5" fmla="*/ 175345 h 265832"/>
              <a:gd name="connsiteX6" fmla="*/ 35752 w 97664"/>
              <a:gd name="connsiteY6" fmla="*/ 232495 h 265832"/>
              <a:gd name="connsiteX7" fmla="*/ 71471 w 97664"/>
              <a:gd name="connsiteY7" fmla="*/ 265832 h 265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664" h="265832">
                <a:moveTo>
                  <a:pt x="97664" y="3895"/>
                </a:moveTo>
                <a:cubicBezTo>
                  <a:pt x="77225" y="-74"/>
                  <a:pt x="66708" y="-1265"/>
                  <a:pt x="54802" y="1513"/>
                </a:cubicBezTo>
                <a:cubicBezTo>
                  <a:pt x="42896" y="4291"/>
                  <a:pt x="34163" y="11436"/>
                  <a:pt x="26226" y="20564"/>
                </a:cubicBezTo>
                <a:cubicBezTo>
                  <a:pt x="18289" y="29692"/>
                  <a:pt x="11544" y="42391"/>
                  <a:pt x="7178" y="56282"/>
                </a:cubicBezTo>
                <a:cubicBezTo>
                  <a:pt x="2812" y="70173"/>
                  <a:pt x="-364" y="84063"/>
                  <a:pt x="33" y="103907"/>
                </a:cubicBezTo>
                <a:cubicBezTo>
                  <a:pt x="430" y="123751"/>
                  <a:pt x="3605" y="153914"/>
                  <a:pt x="9558" y="175345"/>
                </a:cubicBezTo>
                <a:cubicBezTo>
                  <a:pt x="15511" y="196776"/>
                  <a:pt x="25433" y="217414"/>
                  <a:pt x="35752" y="232495"/>
                </a:cubicBezTo>
                <a:cubicBezTo>
                  <a:pt x="46071" y="247576"/>
                  <a:pt x="58771" y="256704"/>
                  <a:pt x="71471" y="265832"/>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任意多边形 34820">
            <a:extLst>
              <a:ext uri="{FF2B5EF4-FFF2-40B4-BE49-F238E27FC236}">
                <a16:creationId xmlns:a16="http://schemas.microsoft.com/office/drawing/2014/main" id="{6A65A287-C244-C82A-D818-21F651A3F51E}"/>
              </a:ext>
            </a:extLst>
          </p:cNvPr>
          <p:cNvSpPr/>
          <p:nvPr/>
        </p:nvSpPr>
        <p:spPr>
          <a:xfrm>
            <a:off x="3252472" y="1176645"/>
            <a:ext cx="112235" cy="266393"/>
          </a:xfrm>
          <a:custGeom>
            <a:avLst/>
            <a:gdLst>
              <a:gd name="connsiteX0" fmla="*/ 83917 w 119635"/>
              <a:gd name="connsiteY0" fmla="*/ 4454 h 266392"/>
              <a:gd name="connsiteX1" fmla="*/ 22004 w 119635"/>
              <a:gd name="connsiteY1" fmla="*/ 2073 h 266392"/>
              <a:gd name="connsiteX2" fmla="*/ 573 w 119635"/>
              <a:gd name="connsiteY2" fmla="*/ 30648 h 266392"/>
              <a:gd name="connsiteX3" fmla="*/ 7717 w 119635"/>
              <a:gd name="connsiteY3" fmla="*/ 90179 h 266392"/>
              <a:gd name="connsiteX4" fmla="*/ 24385 w 119635"/>
              <a:gd name="connsiteY4" fmla="*/ 140185 h 266392"/>
              <a:gd name="connsiteX5" fmla="*/ 45817 w 119635"/>
              <a:gd name="connsiteY5" fmla="*/ 187810 h 266392"/>
              <a:gd name="connsiteX6" fmla="*/ 74392 w 119635"/>
              <a:gd name="connsiteY6" fmla="*/ 237817 h 266392"/>
              <a:gd name="connsiteX7" fmla="*/ 119635 w 119635"/>
              <a:gd name="connsiteY7" fmla="*/ 266392 h 266392"/>
              <a:gd name="connsiteX0" fmla="*/ 84820 w 120538"/>
              <a:gd name="connsiteY0" fmla="*/ 12798 h 274736"/>
              <a:gd name="connsiteX1" fmla="*/ 37194 w 120538"/>
              <a:gd name="connsiteY1" fmla="*/ 892 h 274736"/>
              <a:gd name="connsiteX2" fmla="*/ 1476 w 120538"/>
              <a:gd name="connsiteY2" fmla="*/ 38992 h 274736"/>
              <a:gd name="connsiteX3" fmla="*/ 8620 w 120538"/>
              <a:gd name="connsiteY3" fmla="*/ 98523 h 274736"/>
              <a:gd name="connsiteX4" fmla="*/ 25288 w 120538"/>
              <a:gd name="connsiteY4" fmla="*/ 148529 h 274736"/>
              <a:gd name="connsiteX5" fmla="*/ 46720 w 120538"/>
              <a:gd name="connsiteY5" fmla="*/ 196154 h 274736"/>
              <a:gd name="connsiteX6" fmla="*/ 75295 w 120538"/>
              <a:gd name="connsiteY6" fmla="*/ 246161 h 274736"/>
              <a:gd name="connsiteX7" fmla="*/ 120538 w 120538"/>
              <a:gd name="connsiteY7" fmla="*/ 274736 h 274736"/>
              <a:gd name="connsiteX0" fmla="*/ 79075 w 114793"/>
              <a:gd name="connsiteY0" fmla="*/ 12798 h 274736"/>
              <a:gd name="connsiteX1" fmla="*/ 31449 w 114793"/>
              <a:gd name="connsiteY1" fmla="*/ 892 h 274736"/>
              <a:gd name="connsiteX2" fmla="*/ 2875 w 114793"/>
              <a:gd name="connsiteY2" fmla="*/ 38992 h 274736"/>
              <a:gd name="connsiteX3" fmla="*/ 2875 w 114793"/>
              <a:gd name="connsiteY3" fmla="*/ 98523 h 274736"/>
              <a:gd name="connsiteX4" fmla="*/ 19543 w 114793"/>
              <a:gd name="connsiteY4" fmla="*/ 148529 h 274736"/>
              <a:gd name="connsiteX5" fmla="*/ 40975 w 114793"/>
              <a:gd name="connsiteY5" fmla="*/ 196154 h 274736"/>
              <a:gd name="connsiteX6" fmla="*/ 69550 w 114793"/>
              <a:gd name="connsiteY6" fmla="*/ 246161 h 274736"/>
              <a:gd name="connsiteX7" fmla="*/ 114793 w 114793"/>
              <a:gd name="connsiteY7" fmla="*/ 274736 h 274736"/>
              <a:gd name="connsiteX0" fmla="*/ 78950 w 114668"/>
              <a:gd name="connsiteY0" fmla="*/ 12798 h 274736"/>
              <a:gd name="connsiteX1" fmla="*/ 31324 w 114668"/>
              <a:gd name="connsiteY1" fmla="*/ 892 h 274736"/>
              <a:gd name="connsiteX2" fmla="*/ 2750 w 114668"/>
              <a:gd name="connsiteY2" fmla="*/ 38992 h 274736"/>
              <a:gd name="connsiteX3" fmla="*/ 2750 w 114668"/>
              <a:gd name="connsiteY3" fmla="*/ 98523 h 274736"/>
              <a:gd name="connsiteX4" fmla="*/ 17036 w 114668"/>
              <a:gd name="connsiteY4" fmla="*/ 155673 h 274736"/>
              <a:gd name="connsiteX5" fmla="*/ 40850 w 114668"/>
              <a:gd name="connsiteY5" fmla="*/ 196154 h 274736"/>
              <a:gd name="connsiteX6" fmla="*/ 69425 w 114668"/>
              <a:gd name="connsiteY6" fmla="*/ 246161 h 274736"/>
              <a:gd name="connsiteX7" fmla="*/ 114668 w 114668"/>
              <a:gd name="connsiteY7" fmla="*/ 274736 h 274736"/>
              <a:gd name="connsiteX0" fmla="*/ 78950 w 114668"/>
              <a:gd name="connsiteY0" fmla="*/ 12798 h 274736"/>
              <a:gd name="connsiteX1" fmla="*/ 31324 w 114668"/>
              <a:gd name="connsiteY1" fmla="*/ 892 h 274736"/>
              <a:gd name="connsiteX2" fmla="*/ 2750 w 114668"/>
              <a:gd name="connsiteY2" fmla="*/ 38992 h 274736"/>
              <a:gd name="connsiteX3" fmla="*/ 2750 w 114668"/>
              <a:gd name="connsiteY3" fmla="*/ 98523 h 274736"/>
              <a:gd name="connsiteX4" fmla="*/ 17036 w 114668"/>
              <a:gd name="connsiteY4" fmla="*/ 155673 h 274736"/>
              <a:gd name="connsiteX5" fmla="*/ 33706 w 114668"/>
              <a:gd name="connsiteY5" fmla="*/ 205679 h 274736"/>
              <a:gd name="connsiteX6" fmla="*/ 69425 w 114668"/>
              <a:gd name="connsiteY6" fmla="*/ 246161 h 274736"/>
              <a:gd name="connsiteX7" fmla="*/ 114668 w 114668"/>
              <a:gd name="connsiteY7" fmla="*/ 274736 h 274736"/>
              <a:gd name="connsiteX0" fmla="*/ 78715 w 114433"/>
              <a:gd name="connsiteY0" fmla="*/ 12798 h 274736"/>
              <a:gd name="connsiteX1" fmla="*/ 31089 w 114433"/>
              <a:gd name="connsiteY1" fmla="*/ 892 h 274736"/>
              <a:gd name="connsiteX2" fmla="*/ 2515 w 114433"/>
              <a:gd name="connsiteY2" fmla="*/ 38992 h 274736"/>
              <a:gd name="connsiteX3" fmla="*/ 2515 w 114433"/>
              <a:gd name="connsiteY3" fmla="*/ 98523 h 274736"/>
              <a:gd name="connsiteX4" fmla="*/ 12039 w 114433"/>
              <a:gd name="connsiteY4" fmla="*/ 153292 h 274736"/>
              <a:gd name="connsiteX5" fmla="*/ 33471 w 114433"/>
              <a:gd name="connsiteY5" fmla="*/ 205679 h 274736"/>
              <a:gd name="connsiteX6" fmla="*/ 69190 w 114433"/>
              <a:gd name="connsiteY6" fmla="*/ 246161 h 274736"/>
              <a:gd name="connsiteX7" fmla="*/ 114433 w 114433"/>
              <a:gd name="connsiteY7" fmla="*/ 274736 h 274736"/>
              <a:gd name="connsiteX0" fmla="*/ 76469 w 112187"/>
              <a:gd name="connsiteY0" fmla="*/ 12798 h 274736"/>
              <a:gd name="connsiteX1" fmla="*/ 28843 w 112187"/>
              <a:gd name="connsiteY1" fmla="*/ 892 h 274736"/>
              <a:gd name="connsiteX2" fmla="*/ 5031 w 112187"/>
              <a:gd name="connsiteY2" fmla="*/ 38992 h 274736"/>
              <a:gd name="connsiteX3" fmla="*/ 269 w 112187"/>
              <a:gd name="connsiteY3" fmla="*/ 98523 h 274736"/>
              <a:gd name="connsiteX4" fmla="*/ 9793 w 112187"/>
              <a:gd name="connsiteY4" fmla="*/ 153292 h 274736"/>
              <a:gd name="connsiteX5" fmla="*/ 31225 w 112187"/>
              <a:gd name="connsiteY5" fmla="*/ 205679 h 274736"/>
              <a:gd name="connsiteX6" fmla="*/ 66944 w 112187"/>
              <a:gd name="connsiteY6" fmla="*/ 246161 h 274736"/>
              <a:gd name="connsiteX7" fmla="*/ 112187 w 112187"/>
              <a:gd name="connsiteY7" fmla="*/ 274736 h 274736"/>
              <a:gd name="connsiteX0" fmla="*/ 76646 w 112364"/>
              <a:gd name="connsiteY0" fmla="*/ 12798 h 274736"/>
              <a:gd name="connsiteX1" fmla="*/ 36164 w 112364"/>
              <a:gd name="connsiteY1" fmla="*/ 892 h 274736"/>
              <a:gd name="connsiteX2" fmla="*/ 5208 w 112364"/>
              <a:gd name="connsiteY2" fmla="*/ 38992 h 274736"/>
              <a:gd name="connsiteX3" fmla="*/ 446 w 112364"/>
              <a:gd name="connsiteY3" fmla="*/ 98523 h 274736"/>
              <a:gd name="connsiteX4" fmla="*/ 9970 w 112364"/>
              <a:gd name="connsiteY4" fmla="*/ 153292 h 274736"/>
              <a:gd name="connsiteX5" fmla="*/ 31402 w 112364"/>
              <a:gd name="connsiteY5" fmla="*/ 205679 h 274736"/>
              <a:gd name="connsiteX6" fmla="*/ 67121 w 112364"/>
              <a:gd name="connsiteY6" fmla="*/ 246161 h 274736"/>
              <a:gd name="connsiteX7" fmla="*/ 112364 w 112364"/>
              <a:gd name="connsiteY7" fmla="*/ 274736 h 274736"/>
              <a:gd name="connsiteX0" fmla="*/ 76517 w 112235"/>
              <a:gd name="connsiteY0" fmla="*/ 4455 h 266393"/>
              <a:gd name="connsiteX1" fmla="*/ 31272 w 112235"/>
              <a:gd name="connsiteY1" fmla="*/ 2074 h 266393"/>
              <a:gd name="connsiteX2" fmla="*/ 5079 w 112235"/>
              <a:gd name="connsiteY2" fmla="*/ 30649 h 266393"/>
              <a:gd name="connsiteX3" fmla="*/ 317 w 112235"/>
              <a:gd name="connsiteY3" fmla="*/ 90180 h 266393"/>
              <a:gd name="connsiteX4" fmla="*/ 9841 w 112235"/>
              <a:gd name="connsiteY4" fmla="*/ 144949 h 266393"/>
              <a:gd name="connsiteX5" fmla="*/ 31273 w 112235"/>
              <a:gd name="connsiteY5" fmla="*/ 197336 h 266393"/>
              <a:gd name="connsiteX6" fmla="*/ 66992 w 112235"/>
              <a:gd name="connsiteY6" fmla="*/ 237818 h 266393"/>
              <a:gd name="connsiteX7" fmla="*/ 112235 w 112235"/>
              <a:gd name="connsiteY7" fmla="*/ 266393 h 26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35" h="266393">
                <a:moveTo>
                  <a:pt x="76517" y="4455"/>
                </a:moveTo>
                <a:cubicBezTo>
                  <a:pt x="52506" y="1081"/>
                  <a:pt x="43178" y="-2292"/>
                  <a:pt x="31272" y="2074"/>
                </a:cubicBezTo>
                <a:cubicBezTo>
                  <a:pt x="19366" y="6440"/>
                  <a:pt x="10238" y="15965"/>
                  <a:pt x="5079" y="30649"/>
                </a:cubicBezTo>
                <a:cubicBezTo>
                  <a:pt x="-80" y="45333"/>
                  <a:pt x="-477" y="71130"/>
                  <a:pt x="317" y="90180"/>
                </a:cubicBezTo>
                <a:cubicBezTo>
                  <a:pt x="1111" y="109230"/>
                  <a:pt x="4682" y="127090"/>
                  <a:pt x="9841" y="144949"/>
                </a:cubicBezTo>
                <a:cubicBezTo>
                  <a:pt x="15000" y="162808"/>
                  <a:pt x="21748" y="181858"/>
                  <a:pt x="31273" y="197336"/>
                </a:cubicBezTo>
                <a:cubicBezTo>
                  <a:pt x="40798" y="212814"/>
                  <a:pt x="53498" y="226309"/>
                  <a:pt x="66992" y="237818"/>
                </a:cubicBezTo>
                <a:cubicBezTo>
                  <a:pt x="80486" y="249327"/>
                  <a:pt x="95765" y="258654"/>
                  <a:pt x="112235" y="266393"/>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34821">
            <a:extLst>
              <a:ext uri="{FF2B5EF4-FFF2-40B4-BE49-F238E27FC236}">
                <a16:creationId xmlns:a16="http://schemas.microsoft.com/office/drawing/2014/main" id="{6DFA24CA-511D-1964-78F8-3CF689D4256A}"/>
              </a:ext>
            </a:extLst>
          </p:cNvPr>
          <p:cNvSpPr/>
          <p:nvPr/>
        </p:nvSpPr>
        <p:spPr>
          <a:xfrm>
            <a:off x="2905126" y="1524000"/>
            <a:ext cx="319087" cy="116681"/>
          </a:xfrm>
          <a:custGeom>
            <a:avLst/>
            <a:gdLst>
              <a:gd name="connsiteX0" fmla="*/ 0 w 407194"/>
              <a:gd name="connsiteY0" fmla="*/ 130969 h 130969"/>
              <a:gd name="connsiteX1" fmla="*/ 69056 w 407194"/>
              <a:gd name="connsiteY1" fmla="*/ 119063 h 130969"/>
              <a:gd name="connsiteX2" fmla="*/ 157162 w 407194"/>
              <a:gd name="connsiteY2" fmla="*/ 95250 h 130969"/>
              <a:gd name="connsiteX3" fmla="*/ 266700 w 407194"/>
              <a:gd name="connsiteY3" fmla="*/ 76200 h 130969"/>
              <a:gd name="connsiteX4" fmla="*/ 350044 w 407194"/>
              <a:gd name="connsiteY4" fmla="*/ 45244 h 130969"/>
              <a:gd name="connsiteX5" fmla="*/ 388144 w 407194"/>
              <a:gd name="connsiteY5" fmla="*/ 30956 h 130969"/>
              <a:gd name="connsiteX6" fmla="*/ 407194 w 407194"/>
              <a:gd name="connsiteY6" fmla="*/ 16669 h 130969"/>
              <a:gd name="connsiteX7" fmla="*/ 388144 w 407194"/>
              <a:gd name="connsiteY7" fmla="*/ 0 h 130969"/>
              <a:gd name="connsiteX0" fmla="*/ 0 w 407194"/>
              <a:gd name="connsiteY0" fmla="*/ 130969 h 130969"/>
              <a:gd name="connsiteX1" fmla="*/ 69056 w 407194"/>
              <a:gd name="connsiteY1" fmla="*/ 119063 h 130969"/>
              <a:gd name="connsiteX2" fmla="*/ 166687 w 407194"/>
              <a:gd name="connsiteY2" fmla="*/ 100012 h 130969"/>
              <a:gd name="connsiteX3" fmla="*/ 266700 w 407194"/>
              <a:gd name="connsiteY3" fmla="*/ 76200 h 130969"/>
              <a:gd name="connsiteX4" fmla="*/ 350044 w 407194"/>
              <a:gd name="connsiteY4" fmla="*/ 45244 h 130969"/>
              <a:gd name="connsiteX5" fmla="*/ 388144 w 407194"/>
              <a:gd name="connsiteY5" fmla="*/ 30956 h 130969"/>
              <a:gd name="connsiteX6" fmla="*/ 407194 w 407194"/>
              <a:gd name="connsiteY6" fmla="*/ 16669 h 130969"/>
              <a:gd name="connsiteX7" fmla="*/ 388144 w 407194"/>
              <a:gd name="connsiteY7" fmla="*/ 0 h 130969"/>
              <a:gd name="connsiteX0" fmla="*/ 0 w 407194"/>
              <a:gd name="connsiteY0" fmla="*/ 130969 h 130969"/>
              <a:gd name="connsiteX1" fmla="*/ 69056 w 407194"/>
              <a:gd name="connsiteY1" fmla="*/ 119063 h 130969"/>
              <a:gd name="connsiteX2" fmla="*/ 166687 w 407194"/>
              <a:gd name="connsiteY2" fmla="*/ 100012 h 130969"/>
              <a:gd name="connsiteX3" fmla="*/ 266700 w 407194"/>
              <a:gd name="connsiteY3" fmla="*/ 76200 h 130969"/>
              <a:gd name="connsiteX4" fmla="*/ 350044 w 407194"/>
              <a:gd name="connsiteY4" fmla="*/ 47626 h 130969"/>
              <a:gd name="connsiteX5" fmla="*/ 388144 w 407194"/>
              <a:gd name="connsiteY5" fmla="*/ 30956 h 130969"/>
              <a:gd name="connsiteX6" fmla="*/ 407194 w 407194"/>
              <a:gd name="connsiteY6" fmla="*/ 16669 h 130969"/>
              <a:gd name="connsiteX7" fmla="*/ 388144 w 407194"/>
              <a:gd name="connsiteY7" fmla="*/ 0 h 130969"/>
              <a:gd name="connsiteX0" fmla="*/ 0 w 407194"/>
              <a:gd name="connsiteY0" fmla="*/ 130969 h 130969"/>
              <a:gd name="connsiteX1" fmla="*/ 121444 w 407194"/>
              <a:gd name="connsiteY1" fmla="*/ 109538 h 130969"/>
              <a:gd name="connsiteX2" fmla="*/ 166687 w 407194"/>
              <a:gd name="connsiteY2" fmla="*/ 100012 h 130969"/>
              <a:gd name="connsiteX3" fmla="*/ 266700 w 407194"/>
              <a:gd name="connsiteY3" fmla="*/ 76200 h 130969"/>
              <a:gd name="connsiteX4" fmla="*/ 350044 w 407194"/>
              <a:gd name="connsiteY4" fmla="*/ 47626 h 130969"/>
              <a:gd name="connsiteX5" fmla="*/ 388144 w 407194"/>
              <a:gd name="connsiteY5" fmla="*/ 30956 h 130969"/>
              <a:gd name="connsiteX6" fmla="*/ 407194 w 407194"/>
              <a:gd name="connsiteY6" fmla="*/ 16669 h 130969"/>
              <a:gd name="connsiteX7" fmla="*/ 388144 w 407194"/>
              <a:gd name="connsiteY7" fmla="*/ 0 h 130969"/>
              <a:gd name="connsiteX0" fmla="*/ 0 w 319087"/>
              <a:gd name="connsiteY0" fmla="*/ 116681 h 116681"/>
              <a:gd name="connsiteX1" fmla="*/ 33337 w 319087"/>
              <a:gd name="connsiteY1" fmla="*/ 109538 h 116681"/>
              <a:gd name="connsiteX2" fmla="*/ 78580 w 319087"/>
              <a:gd name="connsiteY2" fmla="*/ 100012 h 116681"/>
              <a:gd name="connsiteX3" fmla="*/ 178593 w 319087"/>
              <a:gd name="connsiteY3" fmla="*/ 76200 h 116681"/>
              <a:gd name="connsiteX4" fmla="*/ 261937 w 319087"/>
              <a:gd name="connsiteY4" fmla="*/ 47626 h 116681"/>
              <a:gd name="connsiteX5" fmla="*/ 300037 w 319087"/>
              <a:gd name="connsiteY5" fmla="*/ 30956 h 116681"/>
              <a:gd name="connsiteX6" fmla="*/ 319087 w 319087"/>
              <a:gd name="connsiteY6" fmla="*/ 16669 h 116681"/>
              <a:gd name="connsiteX7" fmla="*/ 300037 w 319087"/>
              <a:gd name="connsiteY7" fmla="*/ 0 h 11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087" h="116681">
                <a:moveTo>
                  <a:pt x="0" y="116681"/>
                </a:moveTo>
                <a:cubicBezTo>
                  <a:pt x="21431" y="113704"/>
                  <a:pt x="20240" y="112316"/>
                  <a:pt x="33337" y="109538"/>
                </a:cubicBezTo>
                <a:cubicBezTo>
                  <a:pt x="46434" y="106760"/>
                  <a:pt x="54371" y="105568"/>
                  <a:pt x="78580" y="100012"/>
                </a:cubicBezTo>
                <a:cubicBezTo>
                  <a:pt x="102789" y="94456"/>
                  <a:pt x="148034" y="84931"/>
                  <a:pt x="178593" y="76200"/>
                </a:cubicBezTo>
                <a:cubicBezTo>
                  <a:pt x="209152" y="67469"/>
                  <a:pt x="261937" y="47626"/>
                  <a:pt x="261937" y="47626"/>
                </a:cubicBezTo>
                <a:cubicBezTo>
                  <a:pt x="282178" y="40085"/>
                  <a:pt x="290512" y="36115"/>
                  <a:pt x="300037" y="30956"/>
                </a:cubicBezTo>
                <a:cubicBezTo>
                  <a:pt x="309562" y="25797"/>
                  <a:pt x="319087" y="21828"/>
                  <a:pt x="319087" y="16669"/>
                </a:cubicBezTo>
                <a:cubicBezTo>
                  <a:pt x="319087" y="11510"/>
                  <a:pt x="309562" y="5755"/>
                  <a:pt x="300037"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任意多边形 34822">
            <a:extLst>
              <a:ext uri="{FF2B5EF4-FFF2-40B4-BE49-F238E27FC236}">
                <a16:creationId xmlns:a16="http://schemas.microsoft.com/office/drawing/2014/main" id="{22403B5E-F2F1-F929-CEAE-E20A720CEE10}"/>
              </a:ext>
            </a:extLst>
          </p:cNvPr>
          <p:cNvSpPr/>
          <p:nvPr/>
        </p:nvSpPr>
        <p:spPr>
          <a:xfrm>
            <a:off x="2877904" y="1433512"/>
            <a:ext cx="343236" cy="114299"/>
          </a:xfrm>
          <a:custGeom>
            <a:avLst/>
            <a:gdLst>
              <a:gd name="connsiteX0" fmla="*/ 0 w 332683"/>
              <a:gd name="connsiteY0" fmla="*/ 102393 h 102393"/>
              <a:gd name="connsiteX1" fmla="*/ 40482 w 332683"/>
              <a:gd name="connsiteY1" fmla="*/ 64293 h 102393"/>
              <a:gd name="connsiteX2" fmla="*/ 90488 w 332683"/>
              <a:gd name="connsiteY2" fmla="*/ 69056 h 102393"/>
              <a:gd name="connsiteX3" fmla="*/ 147638 w 332683"/>
              <a:gd name="connsiteY3" fmla="*/ 69056 h 102393"/>
              <a:gd name="connsiteX4" fmla="*/ 200025 w 332683"/>
              <a:gd name="connsiteY4" fmla="*/ 61912 h 102393"/>
              <a:gd name="connsiteX5" fmla="*/ 266700 w 332683"/>
              <a:gd name="connsiteY5" fmla="*/ 42862 h 102393"/>
              <a:gd name="connsiteX6" fmla="*/ 307182 w 332683"/>
              <a:gd name="connsiteY6" fmla="*/ 35718 h 102393"/>
              <a:gd name="connsiteX7" fmla="*/ 328613 w 332683"/>
              <a:gd name="connsiteY7" fmla="*/ 14287 h 102393"/>
              <a:gd name="connsiteX8" fmla="*/ 330994 w 332683"/>
              <a:gd name="connsiteY8" fmla="*/ 2381 h 102393"/>
              <a:gd name="connsiteX9" fmla="*/ 309563 w 332683"/>
              <a:gd name="connsiteY9" fmla="*/ 0 h 102393"/>
              <a:gd name="connsiteX0" fmla="*/ 0 w 344589"/>
              <a:gd name="connsiteY0" fmla="*/ 92868 h 92868"/>
              <a:gd name="connsiteX1" fmla="*/ 52388 w 344589"/>
              <a:gd name="connsiteY1" fmla="*/ 64293 h 92868"/>
              <a:gd name="connsiteX2" fmla="*/ 102394 w 344589"/>
              <a:gd name="connsiteY2" fmla="*/ 69056 h 92868"/>
              <a:gd name="connsiteX3" fmla="*/ 159544 w 344589"/>
              <a:gd name="connsiteY3" fmla="*/ 69056 h 92868"/>
              <a:gd name="connsiteX4" fmla="*/ 211931 w 344589"/>
              <a:gd name="connsiteY4" fmla="*/ 61912 h 92868"/>
              <a:gd name="connsiteX5" fmla="*/ 278606 w 344589"/>
              <a:gd name="connsiteY5" fmla="*/ 42862 h 92868"/>
              <a:gd name="connsiteX6" fmla="*/ 319088 w 344589"/>
              <a:gd name="connsiteY6" fmla="*/ 35718 h 92868"/>
              <a:gd name="connsiteX7" fmla="*/ 340519 w 344589"/>
              <a:gd name="connsiteY7" fmla="*/ 14287 h 92868"/>
              <a:gd name="connsiteX8" fmla="*/ 342900 w 344589"/>
              <a:gd name="connsiteY8" fmla="*/ 2381 h 92868"/>
              <a:gd name="connsiteX9" fmla="*/ 321469 w 344589"/>
              <a:gd name="connsiteY9" fmla="*/ 0 h 92868"/>
              <a:gd name="connsiteX0" fmla="*/ 0 w 344589"/>
              <a:gd name="connsiteY0" fmla="*/ 92868 h 92868"/>
              <a:gd name="connsiteX1" fmla="*/ 52388 w 344589"/>
              <a:gd name="connsiteY1" fmla="*/ 73818 h 92868"/>
              <a:gd name="connsiteX2" fmla="*/ 102394 w 344589"/>
              <a:gd name="connsiteY2" fmla="*/ 69056 h 92868"/>
              <a:gd name="connsiteX3" fmla="*/ 159544 w 344589"/>
              <a:gd name="connsiteY3" fmla="*/ 69056 h 92868"/>
              <a:gd name="connsiteX4" fmla="*/ 211931 w 344589"/>
              <a:gd name="connsiteY4" fmla="*/ 61912 h 92868"/>
              <a:gd name="connsiteX5" fmla="*/ 278606 w 344589"/>
              <a:gd name="connsiteY5" fmla="*/ 42862 h 92868"/>
              <a:gd name="connsiteX6" fmla="*/ 319088 w 344589"/>
              <a:gd name="connsiteY6" fmla="*/ 35718 h 92868"/>
              <a:gd name="connsiteX7" fmla="*/ 340519 w 344589"/>
              <a:gd name="connsiteY7" fmla="*/ 14287 h 92868"/>
              <a:gd name="connsiteX8" fmla="*/ 342900 w 344589"/>
              <a:gd name="connsiteY8" fmla="*/ 2381 h 92868"/>
              <a:gd name="connsiteX9" fmla="*/ 321469 w 344589"/>
              <a:gd name="connsiteY9" fmla="*/ 0 h 92868"/>
              <a:gd name="connsiteX0" fmla="*/ 0 w 344589"/>
              <a:gd name="connsiteY0" fmla="*/ 92868 h 92868"/>
              <a:gd name="connsiteX1" fmla="*/ 52388 w 344589"/>
              <a:gd name="connsiteY1" fmla="*/ 73818 h 92868"/>
              <a:gd name="connsiteX2" fmla="*/ 102394 w 344589"/>
              <a:gd name="connsiteY2" fmla="*/ 69056 h 92868"/>
              <a:gd name="connsiteX3" fmla="*/ 159544 w 344589"/>
              <a:gd name="connsiteY3" fmla="*/ 61913 h 92868"/>
              <a:gd name="connsiteX4" fmla="*/ 211931 w 344589"/>
              <a:gd name="connsiteY4" fmla="*/ 61912 h 92868"/>
              <a:gd name="connsiteX5" fmla="*/ 278606 w 344589"/>
              <a:gd name="connsiteY5" fmla="*/ 42862 h 92868"/>
              <a:gd name="connsiteX6" fmla="*/ 319088 w 344589"/>
              <a:gd name="connsiteY6" fmla="*/ 35718 h 92868"/>
              <a:gd name="connsiteX7" fmla="*/ 340519 w 344589"/>
              <a:gd name="connsiteY7" fmla="*/ 14287 h 92868"/>
              <a:gd name="connsiteX8" fmla="*/ 342900 w 344589"/>
              <a:gd name="connsiteY8" fmla="*/ 2381 h 92868"/>
              <a:gd name="connsiteX9" fmla="*/ 321469 w 344589"/>
              <a:gd name="connsiteY9" fmla="*/ 0 h 92868"/>
              <a:gd name="connsiteX0" fmla="*/ 0 w 344589"/>
              <a:gd name="connsiteY0" fmla="*/ 92868 h 92868"/>
              <a:gd name="connsiteX1" fmla="*/ 52388 w 344589"/>
              <a:gd name="connsiteY1" fmla="*/ 73818 h 92868"/>
              <a:gd name="connsiteX2" fmla="*/ 102394 w 344589"/>
              <a:gd name="connsiteY2" fmla="*/ 69056 h 92868"/>
              <a:gd name="connsiteX3" fmla="*/ 159544 w 344589"/>
              <a:gd name="connsiteY3" fmla="*/ 61913 h 92868"/>
              <a:gd name="connsiteX4" fmla="*/ 216693 w 344589"/>
              <a:gd name="connsiteY4" fmla="*/ 54768 h 92868"/>
              <a:gd name="connsiteX5" fmla="*/ 278606 w 344589"/>
              <a:gd name="connsiteY5" fmla="*/ 42862 h 92868"/>
              <a:gd name="connsiteX6" fmla="*/ 319088 w 344589"/>
              <a:gd name="connsiteY6" fmla="*/ 35718 h 92868"/>
              <a:gd name="connsiteX7" fmla="*/ 340519 w 344589"/>
              <a:gd name="connsiteY7" fmla="*/ 14287 h 92868"/>
              <a:gd name="connsiteX8" fmla="*/ 342900 w 344589"/>
              <a:gd name="connsiteY8" fmla="*/ 2381 h 92868"/>
              <a:gd name="connsiteX9" fmla="*/ 321469 w 344589"/>
              <a:gd name="connsiteY9" fmla="*/ 0 h 92868"/>
              <a:gd name="connsiteX0" fmla="*/ 0 w 344589"/>
              <a:gd name="connsiteY0" fmla="*/ 92868 h 92868"/>
              <a:gd name="connsiteX1" fmla="*/ 52388 w 344589"/>
              <a:gd name="connsiteY1" fmla="*/ 73818 h 92868"/>
              <a:gd name="connsiteX2" fmla="*/ 102394 w 344589"/>
              <a:gd name="connsiteY2" fmla="*/ 69056 h 92868"/>
              <a:gd name="connsiteX3" fmla="*/ 159544 w 344589"/>
              <a:gd name="connsiteY3" fmla="*/ 61913 h 92868"/>
              <a:gd name="connsiteX4" fmla="*/ 216693 w 344589"/>
              <a:gd name="connsiteY4" fmla="*/ 54768 h 92868"/>
              <a:gd name="connsiteX5" fmla="*/ 278606 w 344589"/>
              <a:gd name="connsiteY5" fmla="*/ 50005 h 92868"/>
              <a:gd name="connsiteX6" fmla="*/ 319088 w 344589"/>
              <a:gd name="connsiteY6" fmla="*/ 35718 h 92868"/>
              <a:gd name="connsiteX7" fmla="*/ 340519 w 344589"/>
              <a:gd name="connsiteY7" fmla="*/ 14287 h 92868"/>
              <a:gd name="connsiteX8" fmla="*/ 342900 w 344589"/>
              <a:gd name="connsiteY8" fmla="*/ 2381 h 92868"/>
              <a:gd name="connsiteX9" fmla="*/ 321469 w 344589"/>
              <a:gd name="connsiteY9" fmla="*/ 0 h 92868"/>
              <a:gd name="connsiteX0" fmla="*/ 0 w 344589"/>
              <a:gd name="connsiteY0" fmla="*/ 92868 h 92868"/>
              <a:gd name="connsiteX1" fmla="*/ 52388 w 344589"/>
              <a:gd name="connsiteY1" fmla="*/ 73818 h 92868"/>
              <a:gd name="connsiteX2" fmla="*/ 102394 w 344589"/>
              <a:gd name="connsiteY2" fmla="*/ 69056 h 92868"/>
              <a:gd name="connsiteX3" fmla="*/ 159544 w 344589"/>
              <a:gd name="connsiteY3" fmla="*/ 61913 h 92868"/>
              <a:gd name="connsiteX4" fmla="*/ 216693 w 344589"/>
              <a:gd name="connsiteY4" fmla="*/ 61912 h 92868"/>
              <a:gd name="connsiteX5" fmla="*/ 278606 w 344589"/>
              <a:gd name="connsiteY5" fmla="*/ 50005 h 92868"/>
              <a:gd name="connsiteX6" fmla="*/ 319088 w 344589"/>
              <a:gd name="connsiteY6" fmla="*/ 35718 h 92868"/>
              <a:gd name="connsiteX7" fmla="*/ 340519 w 344589"/>
              <a:gd name="connsiteY7" fmla="*/ 14287 h 92868"/>
              <a:gd name="connsiteX8" fmla="*/ 342900 w 344589"/>
              <a:gd name="connsiteY8" fmla="*/ 2381 h 92868"/>
              <a:gd name="connsiteX9" fmla="*/ 321469 w 344589"/>
              <a:gd name="connsiteY9" fmla="*/ 0 h 92868"/>
              <a:gd name="connsiteX0" fmla="*/ 0 w 344589"/>
              <a:gd name="connsiteY0" fmla="*/ 92868 h 92868"/>
              <a:gd name="connsiteX1" fmla="*/ 52388 w 344589"/>
              <a:gd name="connsiteY1" fmla="*/ 73818 h 92868"/>
              <a:gd name="connsiteX2" fmla="*/ 102394 w 344589"/>
              <a:gd name="connsiteY2" fmla="*/ 64294 h 92868"/>
              <a:gd name="connsiteX3" fmla="*/ 159544 w 344589"/>
              <a:gd name="connsiteY3" fmla="*/ 61913 h 92868"/>
              <a:gd name="connsiteX4" fmla="*/ 216693 w 344589"/>
              <a:gd name="connsiteY4" fmla="*/ 61912 h 92868"/>
              <a:gd name="connsiteX5" fmla="*/ 278606 w 344589"/>
              <a:gd name="connsiteY5" fmla="*/ 50005 h 92868"/>
              <a:gd name="connsiteX6" fmla="*/ 319088 w 344589"/>
              <a:gd name="connsiteY6" fmla="*/ 35718 h 92868"/>
              <a:gd name="connsiteX7" fmla="*/ 340519 w 344589"/>
              <a:gd name="connsiteY7" fmla="*/ 14287 h 92868"/>
              <a:gd name="connsiteX8" fmla="*/ 342900 w 344589"/>
              <a:gd name="connsiteY8" fmla="*/ 2381 h 92868"/>
              <a:gd name="connsiteX9" fmla="*/ 321469 w 344589"/>
              <a:gd name="connsiteY9" fmla="*/ 0 h 92868"/>
              <a:gd name="connsiteX0" fmla="*/ 0 w 344589"/>
              <a:gd name="connsiteY0" fmla="*/ 92868 h 92868"/>
              <a:gd name="connsiteX1" fmla="*/ 52388 w 344589"/>
              <a:gd name="connsiteY1" fmla="*/ 73818 h 92868"/>
              <a:gd name="connsiteX2" fmla="*/ 102394 w 344589"/>
              <a:gd name="connsiteY2" fmla="*/ 71438 h 92868"/>
              <a:gd name="connsiteX3" fmla="*/ 159544 w 344589"/>
              <a:gd name="connsiteY3" fmla="*/ 61913 h 92868"/>
              <a:gd name="connsiteX4" fmla="*/ 216693 w 344589"/>
              <a:gd name="connsiteY4" fmla="*/ 61912 h 92868"/>
              <a:gd name="connsiteX5" fmla="*/ 278606 w 344589"/>
              <a:gd name="connsiteY5" fmla="*/ 50005 h 92868"/>
              <a:gd name="connsiteX6" fmla="*/ 319088 w 344589"/>
              <a:gd name="connsiteY6" fmla="*/ 35718 h 92868"/>
              <a:gd name="connsiteX7" fmla="*/ 340519 w 344589"/>
              <a:gd name="connsiteY7" fmla="*/ 14287 h 92868"/>
              <a:gd name="connsiteX8" fmla="*/ 342900 w 344589"/>
              <a:gd name="connsiteY8" fmla="*/ 2381 h 92868"/>
              <a:gd name="connsiteX9" fmla="*/ 321469 w 344589"/>
              <a:gd name="connsiteY9" fmla="*/ 0 h 92868"/>
              <a:gd name="connsiteX0" fmla="*/ 0 w 344589"/>
              <a:gd name="connsiteY0" fmla="*/ 92868 h 92868"/>
              <a:gd name="connsiteX1" fmla="*/ 52388 w 344589"/>
              <a:gd name="connsiteY1" fmla="*/ 73818 h 92868"/>
              <a:gd name="connsiteX2" fmla="*/ 102394 w 344589"/>
              <a:gd name="connsiteY2" fmla="*/ 71438 h 92868"/>
              <a:gd name="connsiteX3" fmla="*/ 161925 w 344589"/>
              <a:gd name="connsiteY3" fmla="*/ 66676 h 92868"/>
              <a:gd name="connsiteX4" fmla="*/ 216693 w 344589"/>
              <a:gd name="connsiteY4" fmla="*/ 61912 h 92868"/>
              <a:gd name="connsiteX5" fmla="*/ 278606 w 344589"/>
              <a:gd name="connsiteY5" fmla="*/ 50005 h 92868"/>
              <a:gd name="connsiteX6" fmla="*/ 319088 w 344589"/>
              <a:gd name="connsiteY6" fmla="*/ 35718 h 92868"/>
              <a:gd name="connsiteX7" fmla="*/ 340519 w 344589"/>
              <a:gd name="connsiteY7" fmla="*/ 14287 h 92868"/>
              <a:gd name="connsiteX8" fmla="*/ 342900 w 344589"/>
              <a:gd name="connsiteY8" fmla="*/ 2381 h 92868"/>
              <a:gd name="connsiteX9" fmla="*/ 321469 w 344589"/>
              <a:gd name="connsiteY9" fmla="*/ 0 h 92868"/>
              <a:gd name="connsiteX0" fmla="*/ 0 w 344589"/>
              <a:gd name="connsiteY0" fmla="*/ 92868 h 92868"/>
              <a:gd name="connsiteX1" fmla="*/ 52388 w 344589"/>
              <a:gd name="connsiteY1" fmla="*/ 73818 h 92868"/>
              <a:gd name="connsiteX2" fmla="*/ 102394 w 344589"/>
              <a:gd name="connsiteY2" fmla="*/ 71438 h 92868"/>
              <a:gd name="connsiteX3" fmla="*/ 161925 w 344589"/>
              <a:gd name="connsiteY3" fmla="*/ 66676 h 92868"/>
              <a:gd name="connsiteX4" fmla="*/ 216693 w 344589"/>
              <a:gd name="connsiteY4" fmla="*/ 61912 h 92868"/>
              <a:gd name="connsiteX5" fmla="*/ 278606 w 344589"/>
              <a:gd name="connsiteY5" fmla="*/ 50005 h 92868"/>
              <a:gd name="connsiteX6" fmla="*/ 319088 w 344589"/>
              <a:gd name="connsiteY6" fmla="*/ 35718 h 92868"/>
              <a:gd name="connsiteX7" fmla="*/ 340519 w 344589"/>
              <a:gd name="connsiteY7" fmla="*/ 14287 h 92868"/>
              <a:gd name="connsiteX8" fmla="*/ 342900 w 344589"/>
              <a:gd name="connsiteY8" fmla="*/ 2381 h 92868"/>
              <a:gd name="connsiteX9" fmla="*/ 321469 w 344589"/>
              <a:gd name="connsiteY9" fmla="*/ 0 h 92868"/>
              <a:gd name="connsiteX0" fmla="*/ 0 w 366020"/>
              <a:gd name="connsiteY0" fmla="*/ 119062 h 119062"/>
              <a:gd name="connsiteX1" fmla="*/ 73819 w 366020"/>
              <a:gd name="connsiteY1" fmla="*/ 73818 h 119062"/>
              <a:gd name="connsiteX2" fmla="*/ 123825 w 366020"/>
              <a:gd name="connsiteY2" fmla="*/ 71438 h 119062"/>
              <a:gd name="connsiteX3" fmla="*/ 183356 w 366020"/>
              <a:gd name="connsiteY3" fmla="*/ 66676 h 119062"/>
              <a:gd name="connsiteX4" fmla="*/ 238124 w 366020"/>
              <a:gd name="connsiteY4" fmla="*/ 61912 h 119062"/>
              <a:gd name="connsiteX5" fmla="*/ 300037 w 366020"/>
              <a:gd name="connsiteY5" fmla="*/ 50005 h 119062"/>
              <a:gd name="connsiteX6" fmla="*/ 340519 w 366020"/>
              <a:gd name="connsiteY6" fmla="*/ 35718 h 119062"/>
              <a:gd name="connsiteX7" fmla="*/ 361950 w 366020"/>
              <a:gd name="connsiteY7" fmla="*/ 14287 h 119062"/>
              <a:gd name="connsiteX8" fmla="*/ 364331 w 366020"/>
              <a:gd name="connsiteY8" fmla="*/ 2381 h 119062"/>
              <a:gd name="connsiteX9" fmla="*/ 342900 w 366020"/>
              <a:gd name="connsiteY9" fmla="*/ 0 h 119062"/>
              <a:gd name="connsiteX0" fmla="*/ 0 w 366020"/>
              <a:gd name="connsiteY0" fmla="*/ 119062 h 119062"/>
              <a:gd name="connsiteX1" fmla="*/ 19050 w 366020"/>
              <a:gd name="connsiteY1" fmla="*/ 85725 h 119062"/>
              <a:gd name="connsiteX2" fmla="*/ 73819 w 366020"/>
              <a:gd name="connsiteY2" fmla="*/ 73818 h 119062"/>
              <a:gd name="connsiteX3" fmla="*/ 123825 w 366020"/>
              <a:gd name="connsiteY3" fmla="*/ 71438 h 119062"/>
              <a:gd name="connsiteX4" fmla="*/ 183356 w 366020"/>
              <a:gd name="connsiteY4" fmla="*/ 66676 h 119062"/>
              <a:gd name="connsiteX5" fmla="*/ 238124 w 366020"/>
              <a:gd name="connsiteY5" fmla="*/ 61912 h 119062"/>
              <a:gd name="connsiteX6" fmla="*/ 300037 w 366020"/>
              <a:gd name="connsiteY6" fmla="*/ 50005 h 119062"/>
              <a:gd name="connsiteX7" fmla="*/ 340519 w 366020"/>
              <a:gd name="connsiteY7" fmla="*/ 35718 h 119062"/>
              <a:gd name="connsiteX8" fmla="*/ 361950 w 366020"/>
              <a:gd name="connsiteY8" fmla="*/ 14287 h 119062"/>
              <a:gd name="connsiteX9" fmla="*/ 364331 w 366020"/>
              <a:gd name="connsiteY9" fmla="*/ 2381 h 119062"/>
              <a:gd name="connsiteX10" fmla="*/ 342900 w 366020"/>
              <a:gd name="connsiteY10" fmla="*/ 0 h 119062"/>
              <a:gd name="connsiteX0" fmla="*/ 17091 w 349773"/>
              <a:gd name="connsiteY0" fmla="*/ 114299 h 114299"/>
              <a:gd name="connsiteX1" fmla="*/ 2803 w 349773"/>
              <a:gd name="connsiteY1" fmla="*/ 85725 h 114299"/>
              <a:gd name="connsiteX2" fmla="*/ 57572 w 349773"/>
              <a:gd name="connsiteY2" fmla="*/ 73818 h 114299"/>
              <a:gd name="connsiteX3" fmla="*/ 107578 w 349773"/>
              <a:gd name="connsiteY3" fmla="*/ 71438 h 114299"/>
              <a:gd name="connsiteX4" fmla="*/ 167109 w 349773"/>
              <a:gd name="connsiteY4" fmla="*/ 66676 h 114299"/>
              <a:gd name="connsiteX5" fmla="*/ 221877 w 349773"/>
              <a:gd name="connsiteY5" fmla="*/ 61912 h 114299"/>
              <a:gd name="connsiteX6" fmla="*/ 283790 w 349773"/>
              <a:gd name="connsiteY6" fmla="*/ 50005 h 114299"/>
              <a:gd name="connsiteX7" fmla="*/ 324272 w 349773"/>
              <a:gd name="connsiteY7" fmla="*/ 35718 h 114299"/>
              <a:gd name="connsiteX8" fmla="*/ 345703 w 349773"/>
              <a:gd name="connsiteY8" fmla="*/ 14287 h 114299"/>
              <a:gd name="connsiteX9" fmla="*/ 348084 w 349773"/>
              <a:gd name="connsiteY9" fmla="*/ 2381 h 114299"/>
              <a:gd name="connsiteX10" fmla="*/ 326653 w 349773"/>
              <a:gd name="connsiteY10" fmla="*/ 0 h 114299"/>
              <a:gd name="connsiteX0" fmla="*/ 10554 w 343236"/>
              <a:gd name="connsiteY0" fmla="*/ 114299 h 114299"/>
              <a:gd name="connsiteX1" fmla="*/ 3410 w 343236"/>
              <a:gd name="connsiteY1" fmla="*/ 83343 h 114299"/>
              <a:gd name="connsiteX2" fmla="*/ 51035 w 343236"/>
              <a:gd name="connsiteY2" fmla="*/ 73818 h 114299"/>
              <a:gd name="connsiteX3" fmla="*/ 101041 w 343236"/>
              <a:gd name="connsiteY3" fmla="*/ 71438 h 114299"/>
              <a:gd name="connsiteX4" fmla="*/ 160572 w 343236"/>
              <a:gd name="connsiteY4" fmla="*/ 66676 h 114299"/>
              <a:gd name="connsiteX5" fmla="*/ 215340 w 343236"/>
              <a:gd name="connsiteY5" fmla="*/ 61912 h 114299"/>
              <a:gd name="connsiteX6" fmla="*/ 277253 w 343236"/>
              <a:gd name="connsiteY6" fmla="*/ 50005 h 114299"/>
              <a:gd name="connsiteX7" fmla="*/ 317735 w 343236"/>
              <a:gd name="connsiteY7" fmla="*/ 35718 h 114299"/>
              <a:gd name="connsiteX8" fmla="*/ 339166 w 343236"/>
              <a:gd name="connsiteY8" fmla="*/ 14287 h 114299"/>
              <a:gd name="connsiteX9" fmla="*/ 341547 w 343236"/>
              <a:gd name="connsiteY9" fmla="*/ 2381 h 114299"/>
              <a:gd name="connsiteX10" fmla="*/ 320116 w 343236"/>
              <a:gd name="connsiteY10" fmla="*/ 0 h 11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236" h="114299">
                <a:moveTo>
                  <a:pt x="10554" y="114299"/>
                </a:moveTo>
                <a:cubicBezTo>
                  <a:pt x="16507" y="109933"/>
                  <a:pt x="-8893" y="90884"/>
                  <a:pt x="3410" y="83343"/>
                </a:cubicBezTo>
                <a:cubicBezTo>
                  <a:pt x="15713" y="75802"/>
                  <a:pt x="34763" y="75802"/>
                  <a:pt x="51035" y="73818"/>
                </a:cubicBezTo>
                <a:cubicBezTo>
                  <a:pt x="67307" y="71834"/>
                  <a:pt x="82785" y="72628"/>
                  <a:pt x="101041" y="71438"/>
                </a:cubicBezTo>
                <a:cubicBezTo>
                  <a:pt x="119297" y="70248"/>
                  <a:pt x="141522" y="68264"/>
                  <a:pt x="160572" y="66676"/>
                </a:cubicBezTo>
                <a:cubicBezTo>
                  <a:pt x="179622" y="65088"/>
                  <a:pt x="195893" y="64690"/>
                  <a:pt x="215340" y="61912"/>
                </a:cubicBezTo>
                <a:cubicBezTo>
                  <a:pt x="234787" y="59134"/>
                  <a:pt x="260187" y="54371"/>
                  <a:pt x="277253" y="50005"/>
                </a:cubicBezTo>
                <a:cubicBezTo>
                  <a:pt x="294319" y="45639"/>
                  <a:pt x="307416" y="41671"/>
                  <a:pt x="317735" y="35718"/>
                </a:cubicBezTo>
                <a:cubicBezTo>
                  <a:pt x="328054" y="29765"/>
                  <a:pt x="335197" y="19843"/>
                  <a:pt x="339166" y="14287"/>
                </a:cubicBezTo>
                <a:cubicBezTo>
                  <a:pt x="343135" y="8731"/>
                  <a:pt x="344722" y="4762"/>
                  <a:pt x="341547" y="2381"/>
                </a:cubicBezTo>
                <a:cubicBezTo>
                  <a:pt x="338372" y="0"/>
                  <a:pt x="329244" y="0"/>
                  <a:pt x="320116"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任意多边形 34823">
            <a:extLst>
              <a:ext uri="{FF2B5EF4-FFF2-40B4-BE49-F238E27FC236}">
                <a16:creationId xmlns:a16="http://schemas.microsoft.com/office/drawing/2014/main" id="{B2F9DFB4-B6C9-3C56-A870-2367F4F693D6}"/>
              </a:ext>
            </a:extLst>
          </p:cNvPr>
          <p:cNvSpPr/>
          <p:nvPr/>
        </p:nvSpPr>
        <p:spPr>
          <a:xfrm>
            <a:off x="2606432" y="1626394"/>
            <a:ext cx="291549" cy="330994"/>
          </a:xfrm>
          <a:custGeom>
            <a:avLst/>
            <a:gdLst>
              <a:gd name="connsiteX0" fmla="*/ 67195 w 295795"/>
              <a:gd name="connsiteY0" fmla="*/ 330994 h 330994"/>
              <a:gd name="connsiteX1" fmla="*/ 5283 w 295795"/>
              <a:gd name="connsiteY1" fmla="*/ 290512 h 330994"/>
              <a:gd name="connsiteX2" fmla="*/ 7664 w 295795"/>
              <a:gd name="connsiteY2" fmla="*/ 228600 h 330994"/>
              <a:gd name="connsiteX3" fmla="*/ 43383 w 295795"/>
              <a:gd name="connsiteY3" fmla="*/ 152400 h 330994"/>
              <a:gd name="connsiteX4" fmla="*/ 98152 w 295795"/>
              <a:gd name="connsiteY4" fmla="*/ 92869 h 330994"/>
              <a:gd name="connsiteX5" fmla="*/ 157683 w 295795"/>
              <a:gd name="connsiteY5" fmla="*/ 47625 h 330994"/>
              <a:gd name="connsiteX6" fmla="*/ 205308 w 295795"/>
              <a:gd name="connsiteY6" fmla="*/ 21431 h 330994"/>
              <a:gd name="connsiteX7" fmla="*/ 255314 w 295795"/>
              <a:gd name="connsiteY7" fmla="*/ 7144 h 330994"/>
              <a:gd name="connsiteX8" fmla="*/ 295795 w 295795"/>
              <a:gd name="connsiteY8" fmla="*/ 0 h 330994"/>
              <a:gd name="connsiteX0" fmla="*/ 62949 w 291549"/>
              <a:gd name="connsiteY0" fmla="*/ 330994 h 330994"/>
              <a:gd name="connsiteX1" fmla="*/ 8180 w 291549"/>
              <a:gd name="connsiteY1" fmla="*/ 290512 h 330994"/>
              <a:gd name="connsiteX2" fmla="*/ 3418 w 291549"/>
              <a:gd name="connsiteY2" fmla="*/ 228600 h 330994"/>
              <a:gd name="connsiteX3" fmla="*/ 39137 w 291549"/>
              <a:gd name="connsiteY3" fmla="*/ 152400 h 330994"/>
              <a:gd name="connsiteX4" fmla="*/ 93906 w 291549"/>
              <a:gd name="connsiteY4" fmla="*/ 92869 h 330994"/>
              <a:gd name="connsiteX5" fmla="*/ 153437 w 291549"/>
              <a:gd name="connsiteY5" fmla="*/ 47625 h 330994"/>
              <a:gd name="connsiteX6" fmla="*/ 201062 w 291549"/>
              <a:gd name="connsiteY6" fmla="*/ 21431 h 330994"/>
              <a:gd name="connsiteX7" fmla="*/ 251068 w 291549"/>
              <a:gd name="connsiteY7" fmla="*/ 7144 h 330994"/>
              <a:gd name="connsiteX8" fmla="*/ 291549 w 291549"/>
              <a:gd name="connsiteY8" fmla="*/ 0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49" h="330994">
                <a:moveTo>
                  <a:pt x="62949" y="330994"/>
                </a:moveTo>
                <a:cubicBezTo>
                  <a:pt x="36954" y="319286"/>
                  <a:pt x="18102" y="307578"/>
                  <a:pt x="8180" y="290512"/>
                </a:cubicBezTo>
                <a:cubicBezTo>
                  <a:pt x="-1742" y="273446"/>
                  <a:pt x="-1741" y="251619"/>
                  <a:pt x="3418" y="228600"/>
                </a:cubicBezTo>
                <a:cubicBezTo>
                  <a:pt x="8577" y="205581"/>
                  <a:pt x="24056" y="175022"/>
                  <a:pt x="39137" y="152400"/>
                </a:cubicBezTo>
                <a:cubicBezTo>
                  <a:pt x="54218" y="129778"/>
                  <a:pt x="74856" y="110331"/>
                  <a:pt x="93906" y="92869"/>
                </a:cubicBezTo>
                <a:cubicBezTo>
                  <a:pt x="112956" y="75407"/>
                  <a:pt x="135578" y="59531"/>
                  <a:pt x="153437" y="47625"/>
                </a:cubicBezTo>
                <a:cubicBezTo>
                  <a:pt x="171296" y="35719"/>
                  <a:pt x="184790" y="28178"/>
                  <a:pt x="201062" y="21431"/>
                </a:cubicBezTo>
                <a:cubicBezTo>
                  <a:pt x="217334" y="14684"/>
                  <a:pt x="235987" y="10716"/>
                  <a:pt x="251068" y="7144"/>
                </a:cubicBezTo>
                <a:cubicBezTo>
                  <a:pt x="266149" y="3572"/>
                  <a:pt x="278849" y="1786"/>
                  <a:pt x="291549"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任意多边形 34824">
            <a:extLst>
              <a:ext uri="{FF2B5EF4-FFF2-40B4-BE49-F238E27FC236}">
                <a16:creationId xmlns:a16="http://schemas.microsoft.com/office/drawing/2014/main" id="{8A213E23-0BED-A112-81F4-E3D353FAEB5F}"/>
              </a:ext>
            </a:extLst>
          </p:cNvPr>
          <p:cNvSpPr/>
          <p:nvPr/>
        </p:nvSpPr>
        <p:spPr>
          <a:xfrm>
            <a:off x="2047126" y="1223963"/>
            <a:ext cx="377641" cy="307830"/>
          </a:xfrm>
          <a:custGeom>
            <a:avLst/>
            <a:gdLst>
              <a:gd name="connsiteX0" fmla="*/ 23979 w 398125"/>
              <a:gd name="connsiteY0" fmla="*/ 80963 h 270119"/>
              <a:gd name="connsiteX1" fmla="*/ 166 w 398125"/>
              <a:gd name="connsiteY1" fmla="*/ 161925 h 270119"/>
              <a:gd name="connsiteX2" fmla="*/ 16835 w 398125"/>
              <a:gd name="connsiteY2" fmla="*/ 202406 h 270119"/>
              <a:gd name="connsiteX3" fmla="*/ 76366 w 398125"/>
              <a:gd name="connsiteY3" fmla="*/ 240506 h 270119"/>
              <a:gd name="connsiteX4" fmla="*/ 173998 w 398125"/>
              <a:gd name="connsiteY4" fmla="*/ 269081 h 270119"/>
              <a:gd name="connsiteX5" fmla="*/ 276391 w 398125"/>
              <a:gd name="connsiteY5" fmla="*/ 259556 h 270119"/>
              <a:gd name="connsiteX6" fmla="*/ 340685 w 398125"/>
              <a:gd name="connsiteY6" fmla="*/ 219075 h 270119"/>
              <a:gd name="connsiteX7" fmla="*/ 378785 w 398125"/>
              <a:gd name="connsiteY7" fmla="*/ 173831 h 270119"/>
              <a:gd name="connsiteX8" fmla="*/ 397835 w 398125"/>
              <a:gd name="connsiteY8" fmla="*/ 126206 h 270119"/>
              <a:gd name="connsiteX9" fmla="*/ 388310 w 398125"/>
              <a:gd name="connsiteY9" fmla="*/ 76200 h 270119"/>
              <a:gd name="connsiteX10" fmla="*/ 362116 w 398125"/>
              <a:gd name="connsiteY10" fmla="*/ 40481 h 270119"/>
              <a:gd name="connsiteX11" fmla="*/ 328779 w 398125"/>
              <a:gd name="connsiteY11" fmla="*/ 14288 h 270119"/>
              <a:gd name="connsiteX12" fmla="*/ 271629 w 398125"/>
              <a:gd name="connsiteY12" fmla="*/ 2381 h 270119"/>
              <a:gd name="connsiteX13" fmla="*/ 212098 w 398125"/>
              <a:gd name="connsiteY13" fmla="*/ 0 h 270119"/>
              <a:gd name="connsiteX0" fmla="*/ 31449 w 398452"/>
              <a:gd name="connsiteY0" fmla="*/ 90488 h 270119"/>
              <a:gd name="connsiteX1" fmla="*/ 493 w 398452"/>
              <a:gd name="connsiteY1" fmla="*/ 161925 h 270119"/>
              <a:gd name="connsiteX2" fmla="*/ 17162 w 398452"/>
              <a:gd name="connsiteY2" fmla="*/ 202406 h 270119"/>
              <a:gd name="connsiteX3" fmla="*/ 76693 w 398452"/>
              <a:gd name="connsiteY3" fmla="*/ 240506 h 270119"/>
              <a:gd name="connsiteX4" fmla="*/ 174325 w 398452"/>
              <a:gd name="connsiteY4" fmla="*/ 269081 h 270119"/>
              <a:gd name="connsiteX5" fmla="*/ 276718 w 398452"/>
              <a:gd name="connsiteY5" fmla="*/ 259556 h 270119"/>
              <a:gd name="connsiteX6" fmla="*/ 341012 w 398452"/>
              <a:gd name="connsiteY6" fmla="*/ 219075 h 270119"/>
              <a:gd name="connsiteX7" fmla="*/ 379112 w 398452"/>
              <a:gd name="connsiteY7" fmla="*/ 173831 h 270119"/>
              <a:gd name="connsiteX8" fmla="*/ 398162 w 398452"/>
              <a:gd name="connsiteY8" fmla="*/ 126206 h 270119"/>
              <a:gd name="connsiteX9" fmla="*/ 388637 w 398452"/>
              <a:gd name="connsiteY9" fmla="*/ 76200 h 270119"/>
              <a:gd name="connsiteX10" fmla="*/ 362443 w 398452"/>
              <a:gd name="connsiteY10" fmla="*/ 40481 h 270119"/>
              <a:gd name="connsiteX11" fmla="*/ 329106 w 398452"/>
              <a:gd name="connsiteY11" fmla="*/ 14288 h 270119"/>
              <a:gd name="connsiteX12" fmla="*/ 271956 w 398452"/>
              <a:gd name="connsiteY12" fmla="*/ 2381 h 270119"/>
              <a:gd name="connsiteX13" fmla="*/ 212425 w 398452"/>
              <a:gd name="connsiteY13" fmla="*/ 0 h 270119"/>
              <a:gd name="connsiteX0" fmla="*/ 31449 w 398452"/>
              <a:gd name="connsiteY0" fmla="*/ 90488 h 270119"/>
              <a:gd name="connsiteX1" fmla="*/ 493 w 398452"/>
              <a:gd name="connsiteY1" fmla="*/ 161925 h 270119"/>
              <a:gd name="connsiteX2" fmla="*/ 17162 w 398452"/>
              <a:gd name="connsiteY2" fmla="*/ 202406 h 270119"/>
              <a:gd name="connsiteX3" fmla="*/ 76693 w 398452"/>
              <a:gd name="connsiteY3" fmla="*/ 240506 h 270119"/>
              <a:gd name="connsiteX4" fmla="*/ 174325 w 398452"/>
              <a:gd name="connsiteY4" fmla="*/ 269081 h 270119"/>
              <a:gd name="connsiteX5" fmla="*/ 276718 w 398452"/>
              <a:gd name="connsiteY5" fmla="*/ 259556 h 270119"/>
              <a:gd name="connsiteX6" fmla="*/ 341012 w 398452"/>
              <a:gd name="connsiteY6" fmla="*/ 219075 h 270119"/>
              <a:gd name="connsiteX7" fmla="*/ 379112 w 398452"/>
              <a:gd name="connsiteY7" fmla="*/ 173831 h 270119"/>
              <a:gd name="connsiteX8" fmla="*/ 398162 w 398452"/>
              <a:gd name="connsiteY8" fmla="*/ 126206 h 270119"/>
              <a:gd name="connsiteX9" fmla="*/ 388637 w 398452"/>
              <a:gd name="connsiteY9" fmla="*/ 76200 h 270119"/>
              <a:gd name="connsiteX10" fmla="*/ 362443 w 398452"/>
              <a:gd name="connsiteY10" fmla="*/ 40481 h 270119"/>
              <a:gd name="connsiteX11" fmla="*/ 329106 w 398452"/>
              <a:gd name="connsiteY11" fmla="*/ 14288 h 270119"/>
              <a:gd name="connsiteX12" fmla="*/ 271956 w 398452"/>
              <a:gd name="connsiteY12" fmla="*/ 2381 h 270119"/>
              <a:gd name="connsiteX13" fmla="*/ 212425 w 398452"/>
              <a:gd name="connsiteY13" fmla="*/ 0 h 270119"/>
              <a:gd name="connsiteX0" fmla="*/ 31449 w 398452"/>
              <a:gd name="connsiteY0" fmla="*/ 90488 h 270119"/>
              <a:gd name="connsiteX1" fmla="*/ 493 w 398452"/>
              <a:gd name="connsiteY1" fmla="*/ 161925 h 270119"/>
              <a:gd name="connsiteX2" fmla="*/ 17162 w 398452"/>
              <a:gd name="connsiteY2" fmla="*/ 202406 h 270119"/>
              <a:gd name="connsiteX3" fmla="*/ 76693 w 398452"/>
              <a:gd name="connsiteY3" fmla="*/ 240506 h 270119"/>
              <a:gd name="connsiteX4" fmla="*/ 174325 w 398452"/>
              <a:gd name="connsiteY4" fmla="*/ 269081 h 270119"/>
              <a:gd name="connsiteX5" fmla="*/ 276718 w 398452"/>
              <a:gd name="connsiteY5" fmla="*/ 259556 h 270119"/>
              <a:gd name="connsiteX6" fmla="*/ 341012 w 398452"/>
              <a:gd name="connsiteY6" fmla="*/ 219075 h 270119"/>
              <a:gd name="connsiteX7" fmla="*/ 379112 w 398452"/>
              <a:gd name="connsiteY7" fmla="*/ 173831 h 270119"/>
              <a:gd name="connsiteX8" fmla="*/ 398162 w 398452"/>
              <a:gd name="connsiteY8" fmla="*/ 126206 h 270119"/>
              <a:gd name="connsiteX9" fmla="*/ 388637 w 398452"/>
              <a:gd name="connsiteY9" fmla="*/ 76200 h 270119"/>
              <a:gd name="connsiteX10" fmla="*/ 362443 w 398452"/>
              <a:gd name="connsiteY10" fmla="*/ 40481 h 270119"/>
              <a:gd name="connsiteX11" fmla="*/ 329106 w 398452"/>
              <a:gd name="connsiteY11" fmla="*/ 14288 h 270119"/>
              <a:gd name="connsiteX12" fmla="*/ 271956 w 398452"/>
              <a:gd name="connsiteY12" fmla="*/ 2381 h 270119"/>
              <a:gd name="connsiteX13" fmla="*/ 212425 w 398452"/>
              <a:gd name="connsiteY13" fmla="*/ 0 h 270119"/>
              <a:gd name="connsiteX0" fmla="*/ 27023 w 394026"/>
              <a:gd name="connsiteY0" fmla="*/ 90488 h 270119"/>
              <a:gd name="connsiteX1" fmla="*/ 830 w 394026"/>
              <a:gd name="connsiteY1" fmla="*/ 161925 h 270119"/>
              <a:gd name="connsiteX2" fmla="*/ 12736 w 394026"/>
              <a:gd name="connsiteY2" fmla="*/ 202406 h 270119"/>
              <a:gd name="connsiteX3" fmla="*/ 72267 w 394026"/>
              <a:gd name="connsiteY3" fmla="*/ 240506 h 270119"/>
              <a:gd name="connsiteX4" fmla="*/ 169899 w 394026"/>
              <a:gd name="connsiteY4" fmla="*/ 269081 h 270119"/>
              <a:gd name="connsiteX5" fmla="*/ 272292 w 394026"/>
              <a:gd name="connsiteY5" fmla="*/ 259556 h 270119"/>
              <a:gd name="connsiteX6" fmla="*/ 336586 w 394026"/>
              <a:gd name="connsiteY6" fmla="*/ 219075 h 270119"/>
              <a:gd name="connsiteX7" fmla="*/ 374686 w 394026"/>
              <a:gd name="connsiteY7" fmla="*/ 173831 h 270119"/>
              <a:gd name="connsiteX8" fmla="*/ 393736 w 394026"/>
              <a:gd name="connsiteY8" fmla="*/ 126206 h 270119"/>
              <a:gd name="connsiteX9" fmla="*/ 384211 w 394026"/>
              <a:gd name="connsiteY9" fmla="*/ 76200 h 270119"/>
              <a:gd name="connsiteX10" fmla="*/ 358017 w 394026"/>
              <a:gd name="connsiteY10" fmla="*/ 40481 h 270119"/>
              <a:gd name="connsiteX11" fmla="*/ 324680 w 394026"/>
              <a:gd name="connsiteY11" fmla="*/ 14288 h 270119"/>
              <a:gd name="connsiteX12" fmla="*/ 267530 w 394026"/>
              <a:gd name="connsiteY12" fmla="*/ 2381 h 270119"/>
              <a:gd name="connsiteX13" fmla="*/ 207999 w 394026"/>
              <a:gd name="connsiteY13" fmla="*/ 0 h 270119"/>
              <a:gd name="connsiteX0" fmla="*/ 26307 w 393310"/>
              <a:gd name="connsiteY0" fmla="*/ 90488 h 270119"/>
              <a:gd name="connsiteX1" fmla="*/ 114 w 393310"/>
              <a:gd name="connsiteY1" fmla="*/ 161925 h 270119"/>
              <a:gd name="connsiteX2" fmla="*/ 19163 w 393310"/>
              <a:gd name="connsiteY2" fmla="*/ 202406 h 270119"/>
              <a:gd name="connsiteX3" fmla="*/ 71551 w 393310"/>
              <a:gd name="connsiteY3" fmla="*/ 240506 h 270119"/>
              <a:gd name="connsiteX4" fmla="*/ 169183 w 393310"/>
              <a:gd name="connsiteY4" fmla="*/ 269081 h 270119"/>
              <a:gd name="connsiteX5" fmla="*/ 271576 w 393310"/>
              <a:gd name="connsiteY5" fmla="*/ 259556 h 270119"/>
              <a:gd name="connsiteX6" fmla="*/ 335870 w 393310"/>
              <a:gd name="connsiteY6" fmla="*/ 219075 h 270119"/>
              <a:gd name="connsiteX7" fmla="*/ 373970 w 393310"/>
              <a:gd name="connsiteY7" fmla="*/ 173831 h 270119"/>
              <a:gd name="connsiteX8" fmla="*/ 393020 w 393310"/>
              <a:gd name="connsiteY8" fmla="*/ 126206 h 270119"/>
              <a:gd name="connsiteX9" fmla="*/ 383495 w 393310"/>
              <a:gd name="connsiteY9" fmla="*/ 76200 h 270119"/>
              <a:gd name="connsiteX10" fmla="*/ 357301 w 393310"/>
              <a:gd name="connsiteY10" fmla="*/ 40481 h 270119"/>
              <a:gd name="connsiteX11" fmla="*/ 323964 w 393310"/>
              <a:gd name="connsiteY11" fmla="*/ 14288 h 270119"/>
              <a:gd name="connsiteX12" fmla="*/ 266814 w 393310"/>
              <a:gd name="connsiteY12" fmla="*/ 2381 h 270119"/>
              <a:gd name="connsiteX13" fmla="*/ 207283 w 393310"/>
              <a:gd name="connsiteY13" fmla="*/ 0 h 270119"/>
              <a:gd name="connsiteX0" fmla="*/ 26307 w 393310"/>
              <a:gd name="connsiteY0" fmla="*/ 90488 h 266194"/>
              <a:gd name="connsiteX1" fmla="*/ 114 w 393310"/>
              <a:gd name="connsiteY1" fmla="*/ 161925 h 266194"/>
              <a:gd name="connsiteX2" fmla="*/ 19163 w 393310"/>
              <a:gd name="connsiteY2" fmla="*/ 202406 h 266194"/>
              <a:gd name="connsiteX3" fmla="*/ 71551 w 393310"/>
              <a:gd name="connsiteY3" fmla="*/ 240506 h 266194"/>
              <a:gd name="connsiteX4" fmla="*/ 173946 w 393310"/>
              <a:gd name="connsiteY4" fmla="*/ 264318 h 266194"/>
              <a:gd name="connsiteX5" fmla="*/ 271576 w 393310"/>
              <a:gd name="connsiteY5" fmla="*/ 259556 h 266194"/>
              <a:gd name="connsiteX6" fmla="*/ 335870 w 393310"/>
              <a:gd name="connsiteY6" fmla="*/ 219075 h 266194"/>
              <a:gd name="connsiteX7" fmla="*/ 373970 w 393310"/>
              <a:gd name="connsiteY7" fmla="*/ 173831 h 266194"/>
              <a:gd name="connsiteX8" fmla="*/ 393020 w 393310"/>
              <a:gd name="connsiteY8" fmla="*/ 126206 h 266194"/>
              <a:gd name="connsiteX9" fmla="*/ 383495 w 393310"/>
              <a:gd name="connsiteY9" fmla="*/ 76200 h 266194"/>
              <a:gd name="connsiteX10" fmla="*/ 357301 w 393310"/>
              <a:gd name="connsiteY10" fmla="*/ 40481 h 266194"/>
              <a:gd name="connsiteX11" fmla="*/ 323964 w 393310"/>
              <a:gd name="connsiteY11" fmla="*/ 14288 h 266194"/>
              <a:gd name="connsiteX12" fmla="*/ 266814 w 393310"/>
              <a:gd name="connsiteY12" fmla="*/ 2381 h 266194"/>
              <a:gd name="connsiteX13" fmla="*/ 207283 w 393310"/>
              <a:gd name="connsiteY13" fmla="*/ 0 h 266194"/>
              <a:gd name="connsiteX0" fmla="*/ 26307 w 393310"/>
              <a:gd name="connsiteY0" fmla="*/ 90488 h 264969"/>
              <a:gd name="connsiteX1" fmla="*/ 114 w 393310"/>
              <a:gd name="connsiteY1" fmla="*/ 161925 h 264969"/>
              <a:gd name="connsiteX2" fmla="*/ 19163 w 393310"/>
              <a:gd name="connsiteY2" fmla="*/ 202406 h 264969"/>
              <a:gd name="connsiteX3" fmla="*/ 71551 w 393310"/>
              <a:gd name="connsiteY3" fmla="*/ 240506 h 264969"/>
              <a:gd name="connsiteX4" fmla="*/ 173946 w 393310"/>
              <a:gd name="connsiteY4" fmla="*/ 264318 h 264969"/>
              <a:gd name="connsiteX5" fmla="*/ 271576 w 393310"/>
              <a:gd name="connsiteY5" fmla="*/ 254794 h 264969"/>
              <a:gd name="connsiteX6" fmla="*/ 335870 w 393310"/>
              <a:gd name="connsiteY6" fmla="*/ 219075 h 264969"/>
              <a:gd name="connsiteX7" fmla="*/ 373970 w 393310"/>
              <a:gd name="connsiteY7" fmla="*/ 173831 h 264969"/>
              <a:gd name="connsiteX8" fmla="*/ 393020 w 393310"/>
              <a:gd name="connsiteY8" fmla="*/ 126206 h 264969"/>
              <a:gd name="connsiteX9" fmla="*/ 383495 w 393310"/>
              <a:gd name="connsiteY9" fmla="*/ 76200 h 264969"/>
              <a:gd name="connsiteX10" fmla="*/ 357301 w 393310"/>
              <a:gd name="connsiteY10" fmla="*/ 40481 h 264969"/>
              <a:gd name="connsiteX11" fmla="*/ 323964 w 393310"/>
              <a:gd name="connsiteY11" fmla="*/ 14288 h 264969"/>
              <a:gd name="connsiteX12" fmla="*/ 266814 w 393310"/>
              <a:gd name="connsiteY12" fmla="*/ 2381 h 264969"/>
              <a:gd name="connsiteX13" fmla="*/ 207283 w 393310"/>
              <a:gd name="connsiteY13" fmla="*/ 0 h 264969"/>
              <a:gd name="connsiteX0" fmla="*/ 26307 w 393310"/>
              <a:gd name="connsiteY0" fmla="*/ 90488 h 264969"/>
              <a:gd name="connsiteX1" fmla="*/ 114 w 393310"/>
              <a:gd name="connsiteY1" fmla="*/ 161925 h 264969"/>
              <a:gd name="connsiteX2" fmla="*/ 19163 w 393310"/>
              <a:gd name="connsiteY2" fmla="*/ 202406 h 264969"/>
              <a:gd name="connsiteX3" fmla="*/ 71551 w 393310"/>
              <a:gd name="connsiteY3" fmla="*/ 240506 h 264969"/>
              <a:gd name="connsiteX4" fmla="*/ 173946 w 393310"/>
              <a:gd name="connsiteY4" fmla="*/ 264318 h 264969"/>
              <a:gd name="connsiteX5" fmla="*/ 271576 w 393310"/>
              <a:gd name="connsiteY5" fmla="*/ 254794 h 264969"/>
              <a:gd name="connsiteX6" fmla="*/ 335870 w 393310"/>
              <a:gd name="connsiteY6" fmla="*/ 219075 h 264969"/>
              <a:gd name="connsiteX7" fmla="*/ 373970 w 393310"/>
              <a:gd name="connsiteY7" fmla="*/ 173831 h 264969"/>
              <a:gd name="connsiteX8" fmla="*/ 393020 w 393310"/>
              <a:gd name="connsiteY8" fmla="*/ 126206 h 264969"/>
              <a:gd name="connsiteX9" fmla="*/ 383495 w 393310"/>
              <a:gd name="connsiteY9" fmla="*/ 76200 h 264969"/>
              <a:gd name="connsiteX10" fmla="*/ 357301 w 393310"/>
              <a:gd name="connsiteY10" fmla="*/ 40481 h 264969"/>
              <a:gd name="connsiteX11" fmla="*/ 323964 w 393310"/>
              <a:gd name="connsiteY11" fmla="*/ 14288 h 264969"/>
              <a:gd name="connsiteX12" fmla="*/ 266814 w 393310"/>
              <a:gd name="connsiteY12" fmla="*/ 2381 h 264969"/>
              <a:gd name="connsiteX13" fmla="*/ 207283 w 393310"/>
              <a:gd name="connsiteY13" fmla="*/ 0 h 264969"/>
              <a:gd name="connsiteX0" fmla="*/ 26307 w 388912"/>
              <a:gd name="connsiteY0" fmla="*/ 90488 h 264969"/>
              <a:gd name="connsiteX1" fmla="*/ 114 w 388912"/>
              <a:gd name="connsiteY1" fmla="*/ 161925 h 264969"/>
              <a:gd name="connsiteX2" fmla="*/ 19163 w 388912"/>
              <a:gd name="connsiteY2" fmla="*/ 202406 h 264969"/>
              <a:gd name="connsiteX3" fmla="*/ 71551 w 388912"/>
              <a:gd name="connsiteY3" fmla="*/ 240506 h 264969"/>
              <a:gd name="connsiteX4" fmla="*/ 173946 w 388912"/>
              <a:gd name="connsiteY4" fmla="*/ 264318 h 264969"/>
              <a:gd name="connsiteX5" fmla="*/ 271576 w 388912"/>
              <a:gd name="connsiteY5" fmla="*/ 254794 h 264969"/>
              <a:gd name="connsiteX6" fmla="*/ 335870 w 388912"/>
              <a:gd name="connsiteY6" fmla="*/ 219075 h 264969"/>
              <a:gd name="connsiteX7" fmla="*/ 373970 w 388912"/>
              <a:gd name="connsiteY7" fmla="*/ 173831 h 264969"/>
              <a:gd name="connsiteX8" fmla="*/ 388258 w 388912"/>
              <a:gd name="connsiteY8" fmla="*/ 126206 h 264969"/>
              <a:gd name="connsiteX9" fmla="*/ 383495 w 388912"/>
              <a:gd name="connsiteY9" fmla="*/ 76200 h 264969"/>
              <a:gd name="connsiteX10" fmla="*/ 357301 w 388912"/>
              <a:gd name="connsiteY10" fmla="*/ 40481 h 264969"/>
              <a:gd name="connsiteX11" fmla="*/ 323964 w 388912"/>
              <a:gd name="connsiteY11" fmla="*/ 14288 h 264969"/>
              <a:gd name="connsiteX12" fmla="*/ 266814 w 388912"/>
              <a:gd name="connsiteY12" fmla="*/ 2381 h 264969"/>
              <a:gd name="connsiteX13" fmla="*/ 207283 w 388912"/>
              <a:gd name="connsiteY13" fmla="*/ 0 h 264969"/>
              <a:gd name="connsiteX0" fmla="*/ 19328 w 381933"/>
              <a:gd name="connsiteY0" fmla="*/ 90488 h 264969"/>
              <a:gd name="connsiteX1" fmla="*/ 279 w 381933"/>
              <a:gd name="connsiteY1" fmla="*/ 169068 h 264969"/>
              <a:gd name="connsiteX2" fmla="*/ 12184 w 381933"/>
              <a:gd name="connsiteY2" fmla="*/ 202406 h 264969"/>
              <a:gd name="connsiteX3" fmla="*/ 64572 w 381933"/>
              <a:gd name="connsiteY3" fmla="*/ 240506 h 264969"/>
              <a:gd name="connsiteX4" fmla="*/ 166967 w 381933"/>
              <a:gd name="connsiteY4" fmla="*/ 264318 h 264969"/>
              <a:gd name="connsiteX5" fmla="*/ 264597 w 381933"/>
              <a:gd name="connsiteY5" fmla="*/ 254794 h 264969"/>
              <a:gd name="connsiteX6" fmla="*/ 328891 w 381933"/>
              <a:gd name="connsiteY6" fmla="*/ 219075 h 264969"/>
              <a:gd name="connsiteX7" fmla="*/ 366991 w 381933"/>
              <a:gd name="connsiteY7" fmla="*/ 173831 h 264969"/>
              <a:gd name="connsiteX8" fmla="*/ 381279 w 381933"/>
              <a:gd name="connsiteY8" fmla="*/ 126206 h 264969"/>
              <a:gd name="connsiteX9" fmla="*/ 376516 w 381933"/>
              <a:gd name="connsiteY9" fmla="*/ 76200 h 264969"/>
              <a:gd name="connsiteX10" fmla="*/ 350322 w 381933"/>
              <a:gd name="connsiteY10" fmla="*/ 40481 h 264969"/>
              <a:gd name="connsiteX11" fmla="*/ 316985 w 381933"/>
              <a:gd name="connsiteY11" fmla="*/ 14288 h 264969"/>
              <a:gd name="connsiteX12" fmla="*/ 259835 w 381933"/>
              <a:gd name="connsiteY12" fmla="*/ 2381 h 264969"/>
              <a:gd name="connsiteX13" fmla="*/ 200304 w 381933"/>
              <a:gd name="connsiteY13" fmla="*/ 0 h 264969"/>
              <a:gd name="connsiteX0" fmla="*/ 19975 w 382580"/>
              <a:gd name="connsiteY0" fmla="*/ 90488 h 264969"/>
              <a:gd name="connsiteX1" fmla="*/ 926 w 382580"/>
              <a:gd name="connsiteY1" fmla="*/ 169068 h 264969"/>
              <a:gd name="connsiteX2" fmla="*/ 22356 w 382580"/>
              <a:gd name="connsiteY2" fmla="*/ 207169 h 264969"/>
              <a:gd name="connsiteX3" fmla="*/ 65219 w 382580"/>
              <a:gd name="connsiteY3" fmla="*/ 240506 h 264969"/>
              <a:gd name="connsiteX4" fmla="*/ 167614 w 382580"/>
              <a:gd name="connsiteY4" fmla="*/ 264318 h 264969"/>
              <a:gd name="connsiteX5" fmla="*/ 265244 w 382580"/>
              <a:gd name="connsiteY5" fmla="*/ 254794 h 264969"/>
              <a:gd name="connsiteX6" fmla="*/ 329538 w 382580"/>
              <a:gd name="connsiteY6" fmla="*/ 219075 h 264969"/>
              <a:gd name="connsiteX7" fmla="*/ 367638 w 382580"/>
              <a:gd name="connsiteY7" fmla="*/ 173831 h 264969"/>
              <a:gd name="connsiteX8" fmla="*/ 381926 w 382580"/>
              <a:gd name="connsiteY8" fmla="*/ 126206 h 264969"/>
              <a:gd name="connsiteX9" fmla="*/ 377163 w 382580"/>
              <a:gd name="connsiteY9" fmla="*/ 76200 h 264969"/>
              <a:gd name="connsiteX10" fmla="*/ 350969 w 382580"/>
              <a:gd name="connsiteY10" fmla="*/ 40481 h 264969"/>
              <a:gd name="connsiteX11" fmla="*/ 317632 w 382580"/>
              <a:gd name="connsiteY11" fmla="*/ 14288 h 264969"/>
              <a:gd name="connsiteX12" fmla="*/ 260482 w 382580"/>
              <a:gd name="connsiteY12" fmla="*/ 2381 h 264969"/>
              <a:gd name="connsiteX13" fmla="*/ 200951 w 382580"/>
              <a:gd name="connsiteY13" fmla="*/ 0 h 264969"/>
              <a:gd name="connsiteX0" fmla="*/ 18346 w 380951"/>
              <a:gd name="connsiteY0" fmla="*/ 90488 h 264969"/>
              <a:gd name="connsiteX1" fmla="*/ 1679 w 380951"/>
              <a:gd name="connsiteY1" fmla="*/ 169068 h 264969"/>
              <a:gd name="connsiteX2" fmla="*/ 20727 w 380951"/>
              <a:gd name="connsiteY2" fmla="*/ 207169 h 264969"/>
              <a:gd name="connsiteX3" fmla="*/ 63590 w 380951"/>
              <a:gd name="connsiteY3" fmla="*/ 240506 h 264969"/>
              <a:gd name="connsiteX4" fmla="*/ 165985 w 380951"/>
              <a:gd name="connsiteY4" fmla="*/ 264318 h 264969"/>
              <a:gd name="connsiteX5" fmla="*/ 263615 w 380951"/>
              <a:gd name="connsiteY5" fmla="*/ 254794 h 264969"/>
              <a:gd name="connsiteX6" fmla="*/ 327909 w 380951"/>
              <a:gd name="connsiteY6" fmla="*/ 219075 h 264969"/>
              <a:gd name="connsiteX7" fmla="*/ 366009 w 380951"/>
              <a:gd name="connsiteY7" fmla="*/ 173831 h 264969"/>
              <a:gd name="connsiteX8" fmla="*/ 380297 w 380951"/>
              <a:gd name="connsiteY8" fmla="*/ 126206 h 264969"/>
              <a:gd name="connsiteX9" fmla="*/ 375534 w 380951"/>
              <a:gd name="connsiteY9" fmla="*/ 76200 h 264969"/>
              <a:gd name="connsiteX10" fmla="*/ 349340 w 380951"/>
              <a:gd name="connsiteY10" fmla="*/ 40481 h 264969"/>
              <a:gd name="connsiteX11" fmla="*/ 316003 w 380951"/>
              <a:gd name="connsiteY11" fmla="*/ 14288 h 264969"/>
              <a:gd name="connsiteX12" fmla="*/ 258853 w 380951"/>
              <a:gd name="connsiteY12" fmla="*/ 2381 h 264969"/>
              <a:gd name="connsiteX13" fmla="*/ 199322 w 380951"/>
              <a:gd name="connsiteY13" fmla="*/ 0 h 264969"/>
              <a:gd name="connsiteX0" fmla="*/ 18346 w 380951"/>
              <a:gd name="connsiteY0" fmla="*/ 90488 h 264969"/>
              <a:gd name="connsiteX1" fmla="*/ 1679 w 380951"/>
              <a:gd name="connsiteY1" fmla="*/ 169068 h 264969"/>
              <a:gd name="connsiteX2" fmla="*/ 20727 w 380951"/>
              <a:gd name="connsiteY2" fmla="*/ 207169 h 264969"/>
              <a:gd name="connsiteX3" fmla="*/ 68353 w 380951"/>
              <a:gd name="connsiteY3" fmla="*/ 240506 h 264969"/>
              <a:gd name="connsiteX4" fmla="*/ 165985 w 380951"/>
              <a:gd name="connsiteY4" fmla="*/ 264318 h 264969"/>
              <a:gd name="connsiteX5" fmla="*/ 263615 w 380951"/>
              <a:gd name="connsiteY5" fmla="*/ 254794 h 264969"/>
              <a:gd name="connsiteX6" fmla="*/ 327909 w 380951"/>
              <a:gd name="connsiteY6" fmla="*/ 219075 h 264969"/>
              <a:gd name="connsiteX7" fmla="*/ 366009 w 380951"/>
              <a:gd name="connsiteY7" fmla="*/ 173831 h 264969"/>
              <a:gd name="connsiteX8" fmla="*/ 380297 w 380951"/>
              <a:gd name="connsiteY8" fmla="*/ 126206 h 264969"/>
              <a:gd name="connsiteX9" fmla="*/ 375534 w 380951"/>
              <a:gd name="connsiteY9" fmla="*/ 76200 h 264969"/>
              <a:gd name="connsiteX10" fmla="*/ 349340 w 380951"/>
              <a:gd name="connsiteY10" fmla="*/ 40481 h 264969"/>
              <a:gd name="connsiteX11" fmla="*/ 316003 w 380951"/>
              <a:gd name="connsiteY11" fmla="*/ 14288 h 264969"/>
              <a:gd name="connsiteX12" fmla="*/ 258853 w 380951"/>
              <a:gd name="connsiteY12" fmla="*/ 2381 h 264969"/>
              <a:gd name="connsiteX13" fmla="*/ 199322 w 380951"/>
              <a:gd name="connsiteY13" fmla="*/ 0 h 264969"/>
              <a:gd name="connsiteX0" fmla="*/ 21516 w 379359"/>
              <a:gd name="connsiteY0" fmla="*/ 92869 h 264969"/>
              <a:gd name="connsiteX1" fmla="*/ 87 w 379359"/>
              <a:gd name="connsiteY1" fmla="*/ 169068 h 264969"/>
              <a:gd name="connsiteX2" fmla="*/ 19135 w 379359"/>
              <a:gd name="connsiteY2" fmla="*/ 207169 h 264969"/>
              <a:gd name="connsiteX3" fmla="*/ 66761 w 379359"/>
              <a:gd name="connsiteY3" fmla="*/ 240506 h 264969"/>
              <a:gd name="connsiteX4" fmla="*/ 164393 w 379359"/>
              <a:gd name="connsiteY4" fmla="*/ 264318 h 264969"/>
              <a:gd name="connsiteX5" fmla="*/ 262023 w 379359"/>
              <a:gd name="connsiteY5" fmla="*/ 254794 h 264969"/>
              <a:gd name="connsiteX6" fmla="*/ 326317 w 379359"/>
              <a:gd name="connsiteY6" fmla="*/ 219075 h 264969"/>
              <a:gd name="connsiteX7" fmla="*/ 364417 w 379359"/>
              <a:gd name="connsiteY7" fmla="*/ 173831 h 264969"/>
              <a:gd name="connsiteX8" fmla="*/ 378705 w 379359"/>
              <a:gd name="connsiteY8" fmla="*/ 126206 h 264969"/>
              <a:gd name="connsiteX9" fmla="*/ 373942 w 379359"/>
              <a:gd name="connsiteY9" fmla="*/ 76200 h 264969"/>
              <a:gd name="connsiteX10" fmla="*/ 347748 w 379359"/>
              <a:gd name="connsiteY10" fmla="*/ 40481 h 264969"/>
              <a:gd name="connsiteX11" fmla="*/ 314411 w 379359"/>
              <a:gd name="connsiteY11" fmla="*/ 14288 h 264969"/>
              <a:gd name="connsiteX12" fmla="*/ 257261 w 379359"/>
              <a:gd name="connsiteY12" fmla="*/ 2381 h 264969"/>
              <a:gd name="connsiteX13" fmla="*/ 197730 w 379359"/>
              <a:gd name="connsiteY13" fmla="*/ 0 h 264969"/>
              <a:gd name="connsiteX0" fmla="*/ 19623 w 377466"/>
              <a:gd name="connsiteY0" fmla="*/ 92869 h 264969"/>
              <a:gd name="connsiteX1" fmla="*/ 575 w 377466"/>
              <a:gd name="connsiteY1" fmla="*/ 164306 h 264969"/>
              <a:gd name="connsiteX2" fmla="*/ 17242 w 377466"/>
              <a:gd name="connsiteY2" fmla="*/ 207169 h 264969"/>
              <a:gd name="connsiteX3" fmla="*/ 64868 w 377466"/>
              <a:gd name="connsiteY3" fmla="*/ 240506 h 264969"/>
              <a:gd name="connsiteX4" fmla="*/ 162500 w 377466"/>
              <a:gd name="connsiteY4" fmla="*/ 264318 h 264969"/>
              <a:gd name="connsiteX5" fmla="*/ 260130 w 377466"/>
              <a:gd name="connsiteY5" fmla="*/ 254794 h 264969"/>
              <a:gd name="connsiteX6" fmla="*/ 324424 w 377466"/>
              <a:gd name="connsiteY6" fmla="*/ 219075 h 264969"/>
              <a:gd name="connsiteX7" fmla="*/ 362524 w 377466"/>
              <a:gd name="connsiteY7" fmla="*/ 173831 h 264969"/>
              <a:gd name="connsiteX8" fmla="*/ 376812 w 377466"/>
              <a:gd name="connsiteY8" fmla="*/ 126206 h 264969"/>
              <a:gd name="connsiteX9" fmla="*/ 372049 w 377466"/>
              <a:gd name="connsiteY9" fmla="*/ 76200 h 264969"/>
              <a:gd name="connsiteX10" fmla="*/ 345855 w 377466"/>
              <a:gd name="connsiteY10" fmla="*/ 40481 h 264969"/>
              <a:gd name="connsiteX11" fmla="*/ 312518 w 377466"/>
              <a:gd name="connsiteY11" fmla="*/ 14288 h 264969"/>
              <a:gd name="connsiteX12" fmla="*/ 255368 w 377466"/>
              <a:gd name="connsiteY12" fmla="*/ 2381 h 264969"/>
              <a:gd name="connsiteX13" fmla="*/ 195837 w 377466"/>
              <a:gd name="connsiteY13" fmla="*/ 0 h 264969"/>
              <a:gd name="connsiteX0" fmla="*/ 19798 w 377641"/>
              <a:gd name="connsiteY0" fmla="*/ 92869 h 264969"/>
              <a:gd name="connsiteX1" fmla="*/ 750 w 377641"/>
              <a:gd name="connsiteY1" fmla="*/ 164306 h 264969"/>
              <a:gd name="connsiteX2" fmla="*/ 19798 w 377641"/>
              <a:gd name="connsiteY2" fmla="*/ 207169 h 264969"/>
              <a:gd name="connsiteX3" fmla="*/ 65043 w 377641"/>
              <a:gd name="connsiteY3" fmla="*/ 240506 h 264969"/>
              <a:gd name="connsiteX4" fmla="*/ 162675 w 377641"/>
              <a:gd name="connsiteY4" fmla="*/ 264318 h 264969"/>
              <a:gd name="connsiteX5" fmla="*/ 260305 w 377641"/>
              <a:gd name="connsiteY5" fmla="*/ 254794 h 264969"/>
              <a:gd name="connsiteX6" fmla="*/ 324599 w 377641"/>
              <a:gd name="connsiteY6" fmla="*/ 219075 h 264969"/>
              <a:gd name="connsiteX7" fmla="*/ 362699 w 377641"/>
              <a:gd name="connsiteY7" fmla="*/ 173831 h 264969"/>
              <a:gd name="connsiteX8" fmla="*/ 376987 w 377641"/>
              <a:gd name="connsiteY8" fmla="*/ 126206 h 264969"/>
              <a:gd name="connsiteX9" fmla="*/ 372224 w 377641"/>
              <a:gd name="connsiteY9" fmla="*/ 76200 h 264969"/>
              <a:gd name="connsiteX10" fmla="*/ 346030 w 377641"/>
              <a:gd name="connsiteY10" fmla="*/ 40481 h 264969"/>
              <a:gd name="connsiteX11" fmla="*/ 312693 w 377641"/>
              <a:gd name="connsiteY11" fmla="*/ 14288 h 264969"/>
              <a:gd name="connsiteX12" fmla="*/ 255543 w 377641"/>
              <a:gd name="connsiteY12" fmla="*/ 2381 h 264969"/>
              <a:gd name="connsiteX13" fmla="*/ 196012 w 377641"/>
              <a:gd name="connsiteY13" fmla="*/ 0 h 264969"/>
              <a:gd name="connsiteX0" fmla="*/ 19798 w 377641"/>
              <a:gd name="connsiteY0" fmla="*/ 109537 h 281637"/>
              <a:gd name="connsiteX1" fmla="*/ 750 w 377641"/>
              <a:gd name="connsiteY1" fmla="*/ 180974 h 281637"/>
              <a:gd name="connsiteX2" fmla="*/ 19798 w 377641"/>
              <a:gd name="connsiteY2" fmla="*/ 223837 h 281637"/>
              <a:gd name="connsiteX3" fmla="*/ 65043 w 377641"/>
              <a:gd name="connsiteY3" fmla="*/ 257174 h 281637"/>
              <a:gd name="connsiteX4" fmla="*/ 162675 w 377641"/>
              <a:gd name="connsiteY4" fmla="*/ 280986 h 281637"/>
              <a:gd name="connsiteX5" fmla="*/ 260305 w 377641"/>
              <a:gd name="connsiteY5" fmla="*/ 271462 h 281637"/>
              <a:gd name="connsiteX6" fmla="*/ 324599 w 377641"/>
              <a:gd name="connsiteY6" fmla="*/ 235743 h 281637"/>
              <a:gd name="connsiteX7" fmla="*/ 362699 w 377641"/>
              <a:gd name="connsiteY7" fmla="*/ 190499 h 281637"/>
              <a:gd name="connsiteX8" fmla="*/ 376987 w 377641"/>
              <a:gd name="connsiteY8" fmla="*/ 142874 h 281637"/>
              <a:gd name="connsiteX9" fmla="*/ 372224 w 377641"/>
              <a:gd name="connsiteY9" fmla="*/ 92868 h 281637"/>
              <a:gd name="connsiteX10" fmla="*/ 346030 w 377641"/>
              <a:gd name="connsiteY10" fmla="*/ 57149 h 281637"/>
              <a:gd name="connsiteX11" fmla="*/ 312693 w 377641"/>
              <a:gd name="connsiteY11" fmla="*/ 30956 h 281637"/>
              <a:gd name="connsiteX12" fmla="*/ 255543 w 377641"/>
              <a:gd name="connsiteY12" fmla="*/ 19049 h 281637"/>
              <a:gd name="connsiteX13" fmla="*/ 79330 w 377641"/>
              <a:gd name="connsiteY13" fmla="*/ 0 h 281637"/>
              <a:gd name="connsiteX0" fmla="*/ 19798 w 377641"/>
              <a:gd name="connsiteY0" fmla="*/ 126205 h 298305"/>
              <a:gd name="connsiteX1" fmla="*/ 750 w 377641"/>
              <a:gd name="connsiteY1" fmla="*/ 197642 h 298305"/>
              <a:gd name="connsiteX2" fmla="*/ 19798 w 377641"/>
              <a:gd name="connsiteY2" fmla="*/ 240505 h 298305"/>
              <a:gd name="connsiteX3" fmla="*/ 65043 w 377641"/>
              <a:gd name="connsiteY3" fmla="*/ 273842 h 298305"/>
              <a:gd name="connsiteX4" fmla="*/ 162675 w 377641"/>
              <a:gd name="connsiteY4" fmla="*/ 297654 h 298305"/>
              <a:gd name="connsiteX5" fmla="*/ 260305 w 377641"/>
              <a:gd name="connsiteY5" fmla="*/ 288130 h 298305"/>
              <a:gd name="connsiteX6" fmla="*/ 324599 w 377641"/>
              <a:gd name="connsiteY6" fmla="*/ 252411 h 298305"/>
              <a:gd name="connsiteX7" fmla="*/ 362699 w 377641"/>
              <a:gd name="connsiteY7" fmla="*/ 207167 h 298305"/>
              <a:gd name="connsiteX8" fmla="*/ 376987 w 377641"/>
              <a:gd name="connsiteY8" fmla="*/ 159542 h 298305"/>
              <a:gd name="connsiteX9" fmla="*/ 372224 w 377641"/>
              <a:gd name="connsiteY9" fmla="*/ 109536 h 298305"/>
              <a:gd name="connsiteX10" fmla="*/ 346030 w 377641"/>
              <a:gd name="connsiteY10" fmla="*/ 73817 h 298305"/>
              <a:gd name="connsiteX11" fmla="*/ 312693 w 377641"/>
              <a:gd name="connsiteY11" fmla="*/ 47624 h 298305"/>
              <a:gd name="connsiteX12" fmla="*/ 255543 w 377641"/>
              <a:gd name="connsiteY12" fmla="*/ 35717 h 298305"/>
              <a:gd name="connsiteX13" fmla="*/ 17418 w 377641"/>
              <a:gd name="connsiteY13" fmla="*/ 0 h 298305"/>
              <a:gd name="connsiteX0" fmla="*/ 19798 w 377641"/>
              <a:gd name="connsiteY0" fmla="*/ 135730 h 307830"/>
              <a:gd name="connsiteX1" fmla="*/ 750 w 377641"/>
              <a:gd name="connsiteY1" fmla="*/ 207167 h 307830"/>
              <a:gd name="connsiteX2" fmla="*/ 19798 w 377641"/>
              <a:gd name="connsiteY2" fmla="*/ 250030 h 307830"/>
              <a:gd name="connsiteX3" fmla="*/ 65043 w 377641"/>
              <a:gd name="connsiteY3" fmla="*/ 283367 h 307830"/>
              <a:gd name="connsiteX4" fmla="*/ 162675 w 377641"/>
              <a:gd name="connsiteY4" fmla="*/ 307179 h 307830"/>
              <a:gd name="connsiteX5" fmla="*/ 260305 w 377641"/>
              <a:gd name="connsiteY5" fmla="*/ 297655 h 307830"/>
              <a:gd name="connsiteX6" fmla="*/ 324599 w 377641"/>
              <a:gd name="connsiteY6" fmla="*/ 261936 h 307830"/>
              <a:gd name="connsiteX7" fmla="*/ 362699 w 377641"/>
              <a:gd name="connsiteY7" fmla="*/ 216692 h 307830"/>
              <a:gd name="connsiteX8" fmla="*/ 376987 w 377641"/>
              <a:gd name="connsiteY8" fmla="*/ 169067 h 307830"/>
              <a:gd name="connsiteX9" fmla="*/ 372224 w 377641"/>
              <a:gd name="connsiteY9" fmla="*/ 119061 h 307830"/>
              <a:gd name="connsiteX10" fmla="*/ 346030 w 377641"/>
              <a:gd name="connsiteY10" fmla="*/ 83342 h 307830"/>
              <a:gd name="connsiteX11" fmla="*/ 312693 w 377641"/>
              <a:gd name="connsiteY11" fmla="*/ 57149 h 307830"/>
              <a:gd name="connsiteX12" fmla="*/ 255543 w 377641"/>
              <a:gd name="connsiteY12" fmla="*/ 45242 h 307830"/>
              <a:gd name="connsiteX13" fmla="*/ 36468 w 377641"/>
              <a:gd name="connsiteY13" fmla="*/ 0 h 307830"/>
              <a:gd name="connsiteX0" fmla="*/ 19798 w 377641"/>
              <a:gd name="connsiteY0" fmla="*/ 135730 h 307830"/>
              <a:gd name="connsiteX1" fmla="*/ 750 w 377641"/>
              <a:gd name="connsiteY1" fmla="*/ 207167 h 307830"/>
              <a:gd name="connsiteX2" fmla="*/ 19798 w 377641"/>
              <a:gd name="connsiteY2" fmla="*/ 250030 h 307830"/>
              <a:gd name="connsiteX3" fmla="*/ 65043 w 377641"/>
              <a:gd name="connsiteY3" fmla="*/ 283367 h 307830"/>
              <a:gd name="connsiteX4" fmla="*/ 162675 w 377641"/>
              <a:gd name="connsiteY4" fmla="*/ 307179 h 307830"/>
              <a:gd name="connsiteX5" fmla="*/ 260305 w 377641"/>
              <a:gd name="connsiteY5" fmla="*/ 297655 h 307830"/>
              <a:gd name="connsiteX6" fmla="*/ 324599 w 377641"/>
              <a:gd name="connsiteY6" fmla="*/ 261936 h 307830"/>
              <a:gd name="connsiteX7" fmla="*/ 362699 w 377641"/>
              <a:gd name="connsiteY7" fmla="*/ 216692 h 307830"/>
              <a:gd name="connsiteX8" fmla="*/ 376987 w 377641"/>
              <a:gd name="connsiteY8" fmla="*/ 169067 h 307830"/>
              <a:gd name="connsiteX9" fmla="*/ 372224 w 377641"/>
              <a:gd name="connsiteY9" fmla="*/ 119061 h 307830"/>
              <a:gd name="connsiteX10" fmla="*/ 346030 w 377641"/>
              <a:gd name="connsiteY10" fmla="*/ 83342 h 307830"/>
              <a:gd name="connsiteX11" fmla="*/ 312693 w 377641"/>
              <a:gd name="connsiteY11" fmla="*/ 57149 h 307830"/>
              <a:gd name="connsiteX12" fmla="*/ 255543 w 377641"/>
              <a:gd name="connsiteY12" fmla="*/ 45242 h 307830"/>
              <a:gd name="connsiteX13" fmla="*/ 141243 w 377641"/>
              <a:gd name="connsiteY13" fmla="*/ 30956 h 307830"/>
              <a:gd name="connsiteX14" fmla="*/ 36468 w 377641"/>
              <a:gd name="connsiteY14" fmla="*/ 0 h 307830"/>
              <a:gd name="connsiteX0" fmla="*/ 19798 w 377641"/>
              <a:gd name="connsiteY0" fmla="*/ 135730 h 307830"/>
              <a:gd name="connsiteX1" fmla="*/ 750 w 377641"/>
              <a:gd name="connsiteY1" fmla="*/ 207167 h 307830"/>
              <a:gd name="connsiteX2" fmla="*/ 19798 w 377641"/>
              <a:gd name="connsiteY2" fmla="*/ 250030 h 307830"/>
              <a:gd name="connsiteX3" fmla="*/ 65043 w 377641"/>
              <a:gd name="connsiteY3" fmla="*/ 283367 h 307830"/>
              <a:gd name="connsiteX4" fmla="*/ 162675 w 377641"/>
              <a:gd name="connsiteY4" fmla="*/ 307179 h 307830"/>
              <a:gd name="connsiteX5" fmla="*/ 260305 w 377641"/>
              <a:gd name="connsiteY5" fmla="*/ 297655 h 307830"/>
              <a:gd name="connsiteX6" fmla="*/ 324599 w 377641"/>
              <a:gd name="connsiteY6" fmla="*/ 261936 h 307830"/>
              <a:gd name="connsiteX7" fmla="*/ 362699 w 377641"/>
              <a:gd name="connsiteY7" fmla="*/ 216692 h 307830"/>
              <a:gd name="connsiteX8" fmla="*/ 376987 w 377641"/>
              <a:gd name="connsiteY8" fmla="*/ 169067 h 307830"/>
              <a:gd name="connsiteX9" fmla="*/ 372224 w 377641"/>
              <a:gd name="connsiteY9" fmla="*/ 119061 h 307830"/>
              <a:gd name="connsiteX10" fmla="*/ 346030 w 377641"/>
              <a:gd name="connsiteY10" fmla="*/ 83342 h 307830"/>
              <a:gd name="connsiteX11" fmla="*/ 312693 w 377641"/>
              <a:gd name="connsiteY11" fmla="*/ 57149 h 307830"/>
              <a:gd name="connsiteX12" fmla="*/ 255543 w 377641"/>
              <a:gd name="connsiteY12" fmla="*/ 45242 h 307830"/>
              <a:gd name="connsiteX13" fmla="*/ 141243 w 377641"/>
              <a:gd name="connsiteY13" fmla="*/ 30956 h 307830"/>
              <a:gd name="connsiteX14" fmla="*/ 36468 w 377641"/>
              <a:gd name="connsiteY14" fmla="*/ 0 h 307830"/>
              <a:gd name="connsiteX0" fmla="*/ 19798 w 377641"/>
              <a:gd name="connsiteY0" fmla="*/ 140492 h 312592"/>
              <a:gd name="connsiteX1" fmla="*/ 750 w 377641"/>
              <a:gd name="connsiteY1" fmla="*/ 211929 h 312592"/>
              <a:gd name="connsiteX2" fmla="*/ 19798 w 377641"/>
              <a:gd name="connsiteY2" fmla="*/ 254792 h 312592"/>
              <a:gd name="connsiteX3" fmla="*/ 65043 w 377641"/>
              <a:gd name="connsiteY3" fmla="*/ 288129 h 312592"/>
              <a:gd name="connsiteX4" fmla="*/ 162675 w 377641"/>
              <a:gd name="connsiteY4" fmla="*/ 311941 h 312592"/>
              <a:gd name="connsiteX5" fmla="*/ 260305 w 377641"/>
              <a:gd name="connsiteY5" fmla="*/ 302417 h 312592"/>
              <a:gd name="connsiteX6" fmla="*/ 324599 w 377641"/>
              <a:gd name="connsiteY6" fmla="*/ 266698 h 312592"/>
              <a:gd name="connsiteX7" fmla="*/ 362699 w 377641"/>
              <a:gd name="connsiteY7" fmla="*/ 221454 h 312592"/>
              <a:gd name="connsiteX8" fmla="*/ 376987 w 377641"/>
              <a:gd name="connsiteY8" fmla="*/ 173829 h 312592"/>
              <a:gd name="connsiteX9" fmla="*/ 372224 w 377641"/>
              <a:gd name="connsiteY9" fmla="*/ 123823 h 312592"/>
              <a:gd name="connsiteX10" fmla="*/ 346030 w 377641"/>
              <a:gd name="connsiteY10" fmla="*/ 88104 h 312592"/>
              <a:gd name="connsiteX11" fmla="*/ 312693 w 377641"/>
              <a:gd name="connsiteY11" fmla="*/ 61911 h 312592"/>
              <a:gd name="connsiteX12" fmla="*/ 255543 w 377641"/>
              <a:gd name="connsiteY12" fmla="*/ 50004 h 312592"/>
              <a:gd name="connsiteX13" fmla="*/ 141243 w 377641"/>
              <a:gd name="connsiteY13" fmla="*/ 35718 h 312592"/>
              <a:gd name="connsiteX14" fmla="*/ 36468 w 377641"/>
              <a:gd name="connsiteY14" fmla="*/ 0 h 312592"/>
              <a:gd name="connsiteX0" fmla="*/ 19798 w 377641"/>
              <a:gd name="connsiteY0" fmla="*/ 135730 h 307830"/>
              <a:gd name="connsiteX1" fmla="*/ 750 w 377641"/>
              <a:gd name="connsiteY1" fmla="*/ 207167 h 307830"/>
              <a:gd name="connsiteX2" fmla="*/ 19798 w 377641"/>
              <a:gd name="connsiteY2" fmla="*/ 250030 h 307830"/>
              <a:gd name="connsiteX3" fmla="*/ 65043 w 377641"/>
              <a:gd name="connsiteY3" fmla="*/ 283367 h 307830"/>
              <a:gd name="connsiteX4" fmla="*/ 162675 w 377641"/>
              <a:gd name="connsiteY4" fmla="*/ 307179 h 307830"/>
              <a:gd name="connsiteX5" fmla="*/ 260305 w 377641"/>
              <a:gd name="connsiteY5" fmla="*/ 297655 h 307830"/>
              <a:gd name="connsiteX6" fmla="*/ 324599 w 377641"/>
              <a:gd name="connsiteY6" fmla="*/ 261936 h 307830"/>
              <a:gd name="connsiteX7" fmla="*/ 362699 w 377641"/>
              <a:gd name="connsiteY7" fmla="*/ 216692 h 307830"/>
              <a:gd name="connsiteX8" fmla="*/ 376987 w 377641"/>
              <a:gd name="connsiteY8" fmla="*/ 169067 h 307830"/>
              <a:gd name="connsiteX9" fmla="*/ 372224 w 377641"/>
              <a:gd name="connsiteY9" fmla="*/ 119061 h 307830"/>
              <a:gd name="connsiteX10" fmla="*/ 346030 w 377641"/>
              <a:gd name="connsiteY10" fmla="*/ 83342 h 307830"/>
              <a:gd name="connsiteX11" fmla="*/ 312693 w 377641"/>
              <a:gd name="connsiteY11" fmla="*/ 57149 h 307830"/>
              <a:gd name="connsiteX12" fmla="*/ 255543 w 377641"/>
              <a:gd name="connsiteY12" fmla="*/ 45242 h 307830"/>
              <a:gd name="connsiteX13" fmla="*/ 141243 w 377641"/>
              <a:gd name="connsiteY13" fmla="*/ 30956 h 307830"/>
              <a:gd name="connsiteX14" fmla="*/ 36468 w 377641"/>
              <a:gd name="connsiteY14" fmla="*/ 0 h 307830"/>
              <a:gd name="connsiteX0" fmla="*/ 19798 w 377641"/>
              <a:gd name="connsiteY0" fmla="*/ 135730 h 307830"/>
              <a:gd name="connsiteX1" fmla="*/ 750 w 377641"/>
              <a:gd name="connsiteY1" fmla="*/ 207167 h 307830"/>
              <a:gd name="connsiteX2" fmla="*/ 19798 w 377641"/>
              <a:gd name="connsiteY2" fmla="*/ 250030 h 307830"/>
              <a:gd name="connsiteX3" fmla="*/ 65043 w 377641"/>
              <a:gd name="connsiteY3" fmla="*/ 283367 h 307830"/>
              <a:gd name="connsiteX4" fmla="*/ 162675 w 377641"/>
              <a:gd name="connsiteY4" fmla="*/ 307179 h 307830"/>
              <a:gd name="connsiteX5" fmla="*/ 260305 w 377641"/>
              <a:gd name="connsiteY5" fmla="*/ 297655 h 307830"/>
              <a:gd name="connsiteX6" fmla="*/ 324599 w 377641"/>
              <a:gd name="connsiteY6" fmla="*/ 261936 h 307830"/>
              <a:gd name="connsiteX7" fmla="*/ 362699 w 377641"/>
              <a:gd name="connsiteY7" fmla="*/ 216692 h 307830"/>
              <a:gd name="connsiteX8" fmla="*/ 376987 w 377641"/>
              <a:gd name="connsiteY8" fmla="*/ 169067 h 307830"/>
              <a:gd name="connsiteX9" fmla="*/ 372224 w 377641"/>
              <a:gd name="connsiteY9" fmla="*/ 119061 h 307830"/>
              <a:gd name="connsiteX10" fmla="*/ 346030 w 377641"/>
              <a:gd name="connsiteY10" fmla="*/ 83342 h 307830"/>
              <a:gd name="connsiteX11" fmla="*/ 312693 w 377641"/>
              <a:gd name="connsiteY11" fmla="*/ 57149 h 307830"/>
              <a:gd name="connsiteX12" fmla="*/ 255543 w 377641"/>
              <a:gd name="connsiteY12" fmla="*/ 45242 h 307830"/>
              <a:gd name="connsiteX13" fmla="*/ 136481 w 377641"/>
              <a:gd name="connsiteY13" fmla="*/ 23813 h 307830"/>
              <a:gd name="connsiteX14" fmla="*/ 36468 w 377641"/>
              <a:gd name="connsiteY14" fmla="*/ 0 h 30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7641" h="307830">
                <a:moveTo>
                  <a:pt x="19798" y="135730"/>
                </a:moveTo>
                <a:cubicBezTo>
                  <a:pt x="-5801" y="161329"/>
                  <a:pt x="750" y="188117"/>
                  <a:pt x="750" y="207167"/>
                </a:cubicBezTo>
                <a:cubicBezTo>
                  <a:pt x="750" y="226217"/>
                  <a:pt x="9083" y="237330"/>
                  <a:pt x="19798" y="250030"/>
                </a:cubicBezTo>
                <a:cubicBezTo>
                  <a:pt x="30513" y="262730"/>
                  <a:pt x="41230" y="273842"/>
                  <a:pt x="65043" y="283367"/>
                </a:cubicBezTo>
                <a:cubicBezTo>
                  <a:pt x="88856" y="292892"/>
                  <a:pt x="130131" y="304798"/>
                  <a:pt x="162675" y="307179"/>
                </a:cubicBezTo>
                <a:cubicBezTo>
                  <a:pt x="195219" y="309560"/>
                  <a:pt x="233318" y="305195"/>
                  <a:pt x="260305" y="297655"/>
                </a:cubicBezTo>
                <a:cubicBezTo>
                  <a:pt x="287292" y="290115"/>
                  <a:pt x="307533" y="275430"/>
                  <a:pt x="324599" y="261936"/>
                </a:cubicBezTo>
                <a:cubicBezTo>
                  <a:pt x="341665" y="248442"/>
                  <a:pt x="353968" y="232170"/>
                  <a:pt x="362699" y="216692"/>
                </a:cubicBezTo>
                <a:cubicBezTo>
                  <a:pt x="371430" y="201214"/>
                  <a:pt x="375400" y="185339"/>
                  <a:pt x="376987" y="169067"/>
                </a:cubicBezTo>
                <a:cubicBezTo>
                  <a:pt x="378575" y="152795"/>
                  <a:pt x="377383" y="133348"/>
                  <a:pt x="372224" y="119061"/>
                </a:cubicBezTo>
                <a:cubicBezTo>
                  <a:pt x="367065" y="104774"/>
                  <a:pt x="355952" y="93661"/>
                  <a:pt x="346030" y="83342"/>
                </a:cubicBezTo>
                <a:cubicBezTo>
                  <a:pt x="336108" y="73023"/>
                  <a:pt x="327774" y="63499"/>
                  <a:pt x="312693" y="57149"/>
                </a:cubicBezTo>
                <a:cubicBezTo>
                  <a:pt x="297612" y="50799"/>
                  <a:pt x="284118" y="51195"/>
                  <a:pt x="255543" y="45242"/>
                </a:cubicBezTo>
                <a:cubicBezTo>
                  <a:pt x="226968" y="39289"/>
                  <a:pt x="172993" y="31353"/>
                  <a:pt x="136481" y="23813"/>
                </a:cubicBezTo>
                <a:cubicBezTo>
                  <a:pt x="97587" y="23417"/>
                  <a:pt x="53931" y="3572"/>
                  <a:pt x="36468"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34825">
            <a:extLst>
              <a:ext uri="{FF2B5EF4-FFF2-40B4-BE49-F238E27FC236}">
                <a16:creationId xmlns:a16="http://schemas.microsoft.com/office/drawing/2014/main" id="{59E92482-2F47-7B83-E1DF-22E7A2192E63}"/>
              </a:ext>
            </a:extLst>
          </p:cNvPr>
          <p:cNvSpPr/>
          <p:nvPr/>
        </p:nvSpPr>
        <p:spPr>
          <a:xfrm>
            <a:off x="2383632" y="926728"/>
            <a:ext cx="313358" cy="263602"/>
          </a:xfrm>
          <a:custGeom>
            <a:avLst/>
            <a:gdLst>
              <a:gd name="connsiteX0" fmla="*/ 56604 w 315193"/>
              <a:gd name="connsiteY0" fmla="*/ 258815 h 268088"/>
              <a:gd name="connsiteX1" fmla="*/ 6598 w 315193"/>
              <a:gd name="connsiteY1" fmla="*/ 265958 h 268088"/>
              <a:gd name="connsiteX2" fmla="*/ 1835 w 315193"/>
              <a:gd name="connsiteY2" fmla="*/ 225477 h 268088"/>
              <a:gd name="connsiteX3" fmla="*/ 18504 w 315193"/>
              <a:gd name="connsiteY3" fmla="*/ 158802 h 268088"/>
              <a:gd name="connsiteX4" fmla="*/ 51842 w 315193"/>
              <a:gd name="connsiteY4" fmla="*/ 101652 h 268088"/>
              <a:gd name="connsiteX5" fmla="*/ 106610 w 315193"/>
              <a:gd name="connsiteY5" fmla="*/ 58790 h 268088"/>
              <a:gd name="connsiteX6" fmla="*/ 178048 w 315193"/>
              <a:gd name="connsiteY6" fmla="*/ 15927 h 268088"/>
              <a:gd name="connsiteX7" fmla="*/ 247104 w 315193"/>
              <a:gd name="connsiteY7" fmla="*/ 1640 h 268088"/>
              <a:gd name="connsiteX8" fmla="*/ 292348 w 315193"/>
              <a:gd name="connsiteY8" fmla="*/ 1640 h 268088"/>
              <a:gd name="connsiteX9" fmla="*/ 313779 w 315193"/>
              <a:gd name="connsiteY9" fmla="*/ 13546 h 268088"/>
              <a:gd name="connsiteX10" fmla="*/ 311398 w 315193"/>
              <a:gd name="connsiteY10" fmla="*/ 44502 h 268088"/>
              <a:gd name="connsiteX0" fmla="*/ 54877 w 313466"/>
              <a:gd name="connsiteY0" fmla="*/ 258815 h 264591"/>
              <a:gd name="connsiteX1" fmla="*/ 12015 w 313466"/>
              <a:gd name="connsiteY1" fmla="*/ 261195 h 264591"/>
              <a:gd name="connsiteX2" fmla="*/ 108 w 313466"/>
              <a:gd name="connsiteY2" fmla="*/ 225477 h 264591"/>
              <a:gd name="connsiteX3" fmla="*/ 16777 w 313466"/>
              <a:gd name="connsiteY3" fmla="*/ 158802 h 264591"/>
              <a:gd name="connsiteX4" fmla="*/ 50115 w 313466"/>
              <a:gd name="connsiteY4" fmla="*/ 101652 h 264591"/>
              <a:gd name="connsiteX5" fmla="*/ 104883 w 313466"/>
              <a:gd name="connsiteY5" fmla="*/ 58790 h 264591"/>
              <a:gd name="connsiteX6" fmla="*/ 176321 w 313466"/>
              <a:gd name="connsiteY6" fmla="*/ 15927 h 264591"/>
              <a:gd name="connsiteX7" fmla="*/ 245377 w 313466"/>
              <a:gd name="connsiteY7" fmla="*/ 1640 h 264591"/>
              <a:gd name="connsiteX8" fmla="*/ 290621 w 313466"/>
              <a:gd name="connsiteY8" fmla="*/ 1640 h 264591"/>
              <a:gd name="connsiteX9" fmla="*/ 312052 w 313466"/>
              <a:gd name="connsiteY9" fmla="*/ 13546 h 264591"/>
              <a:gd name="connsiteX10" fmla="*/ 309671 w 313466"/>
              <a:gd name="connsiteY10" fmla="*/ 44502 h 264591"/>
              <a:gd name="connsiteX0" fmla="*/ 54877 w 313466"/>
              <a:gd name="connsiteY0" fmla="*/ 258815 h 264591"/>
              <a:gd name="connsiteX1" fmla="*/ 12015 w 313466"/>
              <a:gd name="connsiteY1" fmla="*/ 261195 h 264591"/>
              <a:gd name="connsiteX2" fmla="*/ 108 w 313466"/>
              <a:gd name="connsiteY2" fmla="*/ 225477 h 264591"/>
              <a:gd name="connsiteX3" fmla="*/ 16777 w 313466"/>
              <a:gd name="connsiteY3" fmla="*/ 158802 h 264591"/>
              <a:gd name="connsiteX4" fmla="*/ 57259 w 313466"/>
              <a:gd name="connsiteY4" fmla="*/ 101652 h 264591"/>
              <a:gd name="connsiteX5" fmla="*/ 104883 w 313466"/>
              <a:gd name="connsiteY5" fmla="*/ 58790 h 264591"/>
              <a:gd name="connsiteX6" fmla="*/ 176321 w 313466"/>
              <a:gd name="connsiteY6" fmla="*/ 15927 h 264591"/>
              <a:gd name="connsiteX7" fmla="*/ 245377 w 313466"/>
              <a:gd name="connsiteY7" fmla="*/ 1640 h 264591"/>
              <a:gd name="connsiteX8" fmla="*/ 290621 w 313466"/>
              <a:gd name="connsiteY8" fmla="*/ 1640 h 264591"/>
              <a:gd name="connsiteX9" fmla="*/ 312052 w 313466"/>
              <a:gd name="connsiteY9" fmla="*/ 13546 h 264591"/>
              <a:gd name="connsiteX10" fmla="*/ 309671 w 313466"/>
              <a:gd name="connsiteY10" fmla="*/ 44502 h 264591"/>
              <a:gd name="connsiteX0" fmla="*/ 54769 w 313358"/>
              <a:gd name="connsiteY0" fmla="*/ 258815 h 263283"/>
              <a:gd name="connsiteX1" fmla="*/ 16670 w 313358"/>
              <a:gd name="connsiteY1" fmla="*/ 258814 h 263283"/>
              <a:gd name="connsiteX2" fmla="*/ 0 w 313358"/>
              <a:gd name="connsiteY2" fmla="*/ 225477 h 263283"/>
              <a:gd name="connsiteX3" fmla="*/ 16669 w 313358"/>
              <a:gd name="connsiteY3" fmla="*/ 158802 h 263283"/>
              <a:gd name="connsiteX4" fmla="*/ 57151 w 313358"/>
              <a:gd name="connsiteY4" fmla="*/ 101652 h 263283"/>
              <a:gd name="connsiteX5" fmla="*/ 104775 w 313358"/>
              <a:gd name="connsiteY5" fmla="*/ 58790 h 263283"/>
              <a:gd name="connsiteX6" fmla="*/ 176213 w 313358"/>
              <a:gd name="connsiteY6" fmla="*/ 15927 h 263283"/>
              <a:gd name="connsiteX7" fmla="*/ 245269 w 313358"/>
              <a:gd name="connsiteY7" fmla="*/ 1640 h 263283"/>
              <a:gd name="connsiteX8" fmla="*/ 290513 w 313358"/>
              <a:gd name="connsiteY8" fmla="*/ 1640 h 263283"/>
              <a:gd name="connsiteX9" fmla="*/ 311944 w 313358"/>
              <a:gd name="connsiteY9" fmla="*/ 13546 h 263283"/>
              <a:gd name="connsiteX10" fmla="*/ 309563 w 313358"/>
              <a:gd name="connsiteY10" fmla="*/ 44502 h 263283"/>
              <a:gd name="connsiteX0" fmla="*/ 54769 w 313358"/>
              <a:gd name="connsiteY0" fmla="*/ 259134 h 263602"/>
              <a:gd name="connsiteX1" fmla="*/ 16670 w 313358"/>
              <a:gd name="connsiteY1" fmla="*/ 259133 h 263602"/>
              <a:gd name="connsiteX2" fmla="*/ 0 w 313358"/>
              <a:gd name="connsiteY2" fmla="*/ 225796 h 263602"/>
              <a:gd name="connsiteX3" fmla="*/ 16669 w 313358"/>
              <a:gd name="connsiteY3" fmla="*/ 159121 h 263602"/>
              <a:gd name="connsiteX4" fmla="*/ 57151 w 313358"/>
              <a:gd name="connsiteY4" fmla="*/ 101971 h 263602"/>
              <a:gd name="connsiteX5" fmla="*/ 104775 w 313358"/>
              <a:gd name="connsiteY5" fmla="*/ 59109 h 263602"/>
              <a:gd name="connsiteX6" fmla="*/ 176213 w 313358"/>
              <a:gd name="connsiteY6" fmla="*/ 21009 h 263602"/>
              <a:gd name="connsiteX7" fmla="*/ 245269 w 313358"/>
              <a:gd name="connsiteY7" fmla="*/ 1959 h 263602"/>
              <a:gd name="connsiteX8" fmla="*/ 290513 w 313358"/>
              <a:gd name="connsiteY8" fmla="*/ 1959 h 263602"/>
              <a:gd name="connsiteX9" fmla="*/ 311944 w 313358"/>
              <a:gd name="connsiteY9" fmla="*/ 13865 h 263602"/>
              <a:gd name="connsiteX10" fmla="*/ 309563 w 313358"/>
              <a:gd name="connsiteY10" fmla="*/ 44821 h 26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358" h="263602">
                <a:moveTo>
                  <a:pt x="54769" y="259134"/>
                </a:moveTo>
                <a:cubicBezTo>
                  <a:pt x="34330" y="265483"/>
                  <a:pt x="25798" y="264689"/>
                  <a:pt x="16670" y="259133"/>
                </a:cubicBezTo>
                <a:cubicBezTo>
                  <a:pt x="7542" y="253577"/>
                  <a:pt x="0" y="242465"/>
                  <a:pt x="0" y="225796"/>
                </a:cubicBezTo>
                <a:cubicBezTo>
                  <a:pt x="0" y="209127"/>
                  <a:pt x="7144" y="179758"/>
                  <a:pt x="16669" y="159121"/>
                </a:cubicBezTo>
                <a:cubicBezTo>
                  <a:pt x="26194" y="138484"/>
                  <a:pt x="42467" y="118640"/>
                  <a:pt x="57151" y="101971"/>
                </a:cubicBezTo>
                <a:cubicBezTo>
                  <a:pt x="71835" y="85302"/>
                  <a:pt x="84931" y="72603"/>
                  <a:pt x="104775" y="59109"/>
                </a:cubicBezTo>
                <a:cubicBezTo>
                  <a:pt x="124619" y="45615"/>
                  <a:pt x="152797" y="30534"/>
                  <a:pt x="176213" y="21009"/>
                </a:cubicBezTo>
                <a:cubicBezTo>
                  <a:pt x="199629" y="11484"/>
                  <a:pt x="226219" y="5134"/>
                  <a:pt x="245269" y="1959"/>
                </a:cubicBezTo>
                <a:cubicBezTo>
                  <a:pt x="264319" y="-1216"/>
                  <a:pt x="279401" y="-25"/>
                  <a:pt x="290513" y="1959"/>
                </a:cubicBezTo>
                <a:cubicBezTo>
                  <a:pt x="301626" y="3943"/>
                  <a:pt x="308769" y="6721"/>
                  <a:pt x="311944" y="13865"/>
                </a:cubicBezTo>
                <a:cubicBezTo>
                  <a:pt x="315119" y="21009"/>
                  <a:pt x="312341" y="32915"/>
                  <a:pt x="309563" y="4482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任意多边形 34826">
            <a:extLst>
              <a:ext uri="{FF2B5EF4-FFF2-40B4-BE49-F238E27FC236}">
                <a16:creationId xmlns:a16="http://schemas.microsoft.com/office/drawing/2014/main" id="{C2577DC9-6D6D-B6A5-DF83-2C67F7B9CF13}"/>
              </a:ext>
            </a:extLst>
          </p:cNvPr>
          <p:cNvSpPr/>
          <p:nvPr/>
        </p:nvSpPr>
        <p:spPr>
          <a:xfrm>
            <a:off x="2463925" y="971726"/>
            <a:ext cx="281570" cy="321293"/>
          </a:xfrm>
          <a:custGeom>
            <a:avLst/>
            <a:gdLst>
              <a:gd name="connsiteX0" fmla="*/ 93147 w 286661"/>
              <a:gd name="connsiteY0" fmla="*/ 320577 h 320577"/>
              <a:gd name="connsiteX1" fmla="*/ 19328 w 286661"/>
              <a:gd name="connsiteY1" fmla="*/ 296764 h 320577"/>
              <a:gd name="connsiteX2" fmla="*/ 278 w 286661"/>
              <a:gd name="connsiteY2" fmla="*/ 234852 h 320577"/>
              <a:gd name="connsiteX3" fmla="*/ 12184 w 286661"/>
              <a:gd name="connsiteY3" fmla="*/ 163414 h 320577"/>
              <a:gd name="connsiteX4" fmla="*/ 64572 w 286661"/>
              <a:gd name="connsiteY4" fmla="*/ 99121 h 320577"/>
              <a:gd name="connsiteX5" fmla="*/ 138390 w 286661"/>
              <a:gd name="connsiteY5" fmla="*/ 32446 h 320577"/>
              <a:gd name="connsiteX6" fmla="*/ 212209 w 286661"/>
              <a:gd name="connsiteY6" fmla="*/ 1489 h 320577"/>
              <a:gd name="connsiteX7" fmla="*/ 264597 w 286661"/>
              <a:gd name="connsiteY7" fmla="*/ 6252 h 320577"/>
              <a:gd name="connsiteX8" fmla="*/ 286028 w 286661"/>
              <a:gd name="connsiteY8" fmla="*/ 18158 h 320577"/>
              <a:gd name="connsiteX9" fmla="*/ 278884 w 286661"/>
              <a:gd name="connsiteY9" fmla="*/ 46733 h 320577"/>
              <a:gd name="connsiteX0" fmla="*/ 93127 w 286641"/>
              <a:gd name="connsiteY0" fmla="*/ 320577 h 320577"/>
              <a:gd name="connsiteX1" fmla="*/ 19308 w 286641"/>
              <a:gd name="connsiteY1" fmla="*/ 296764 h 320577"/>
              <a:gd name="connsiteX2" fmla="*/ 258 w 286641"/>
              <a:gd name="connsiteY2" fmla="*/ 234852 h 320577"/>
              <a:gd name="connsiteX3" fmla="*/ 12164 w 286641"/>
              <a:gd name="connsiteY3" fmla="*/ 163414 h 320577"/>
              <a:gd name="connsiteX4" fmla="*/ 62171 w 286641"/>
              <a:gd name="connsiteY4" fmla="*/ 94358 h 320577"/>
              <a:gd name="connsiteX5" fmla="*/ 138370 w 286641"/>
              <a:gd name="connsiteY5" fmla="*/ 32446 h 320577"/>
              <a:gd name="connsiteX6" fmla="*/ 212189 w 286641"/>
              <a:gd name="connsiteY6" fmla="*/ 1489 h 320577"/>
              <a:gd name="connsiteX7" fmla="*/ 264577 w 286641"/>
              <a:gd name="connsiteY7" fmla="*/ 6252 h 320577"/>
              <a:gd name="connsiteX8" fmla="*/ 286008 w 286641"/>
              <a:gd name="connsiteY8" fmla="*/ 18158 h 320577"/>
              <a:gd name="connsiteX9" fmla="*/ 278864 w 286641"/>
              <a:gd name="connsiteY9" fmla="*/ 46733 h 320577"/>
              <a:gd name="connsiteX0" fmla="*/ 93538 w 287052"/>
              <a:gd name="connsiteY0" fmla="*/ 320577 h 320577"/>
              <a:gd name="connsiteX1" fmla="*/ 26862 w 287052"/>
              <a:gd name="connsiteY1" fmla="*/ 294383 h 320577"/>
              <a:gd name="connsiteX2" fmla="*/ 669 w 287052"/>
              <a:gd name="connsiteY2" fmla="*/ 234852 h 320577"/>
              <a:gd name="connsiteX3" fmla="*/ 12575 w 287052"/>
              <a:gd name="connsiteY3" fmla="*/ 163414 h 320577"/>
              <a:gd name="connsiteX4" fmla="*/ 62582 w 287052"/>
              <a:gd name="connsiteY4" fmla="*/ 94358 h 320577"/>
              <a:gd name="connsiteX5" fmla="*/ 138781 w 287052"/>
              <a:gd name="connsiteY5" fmla="*/ 32446 h 320577"/>
              <a:gd name="connsiteX6" fmla="*/ 212600 w 287052"/>
              <a:gd name="connsiteY6" fmla="*/ 1489 h 320577"/>
              <a:gd name="connsiteX7" fmla="*/ 264988 w 287052"/>
              <a:gd name="connsiteY7" fmla="*/ 6252 h 320577"/>
              <a:gd name="connsiteX8" fmla="*/ 286419 w 287052"/>
              <a:gd name="connsiteY8" fmla="*/ 18158 h 320577"/>
              <a:gd name="connsiteX9" fmla="*/ 279275 w 287052"/>
              <a:gd name="connsiteY9" fmla="*/ 46733 h 320577"/>
              <a:gd name="connsiteX0" fmla="*/ 93538 w 287508"/>
              <a:gd name="connsiteY0" fmla="*/ 321207 h 321207"/>
              <a:gd name="connsiteX1" fmla="*/ 26862 w 287508"/>
              <a:gd name="connsiteY1" fmla="*/ 295013 h 321207"/>
              <a:gd name="connsiteX2" fmla="*/ 669 w 287508"/>
              <a:gd name="connsiteY2" fmla="*/ 235482 h 321207"/>
              <a:gd name="connsiteX3" fmla="*/ 12575 w 287508"/>
              <a:gd name="connsiteY3" fmla="*/ 164044 h 321207"/>
              <a:gd name="connsiteX4" fmla="*/ 62582 w 287508"/>
              <a:gd name="connsiteY4" fmla="*/ 94988 h 321207"/>
              <a:gd name="connsiteX5" fmla="*/ 138781 w 287508"/>
              <a:gd name="connsiteY5" fmla="*/ 33076 h 321207"/>
              <a:gd name="connsiteX6" fmla="*/ 212600 w 287508"/>
              <a:gd name="connsiteY6" fmla="*/ 2119 h 321207"/>
              <a:gd name="connsiteX7" fmla="*/ 257844 w 287508"/>
              <a:gd name="connsiteY7" fmla="*/ 4500 h 321207"/>
              <a:gd name="connsiteX8" fmla="*/ 286419 w 287508"/>
              <a:gd name="connsiteY8" fmla="*/ 18788 h 321207"/>
              <a:gd name="connsiteX9" fmla="*/ 279275 w 287508"/>
              <a:gd name="connsiteY9" fmla="*/ 47363 h 321207"/>
              <a:gd name="connsiteX0" fmla="*/ 93538 w 283732"/>
              <a:gd name="connsiteY0" fmla="*/ 321207 h 321207"/>
              <a:gd name="connsiteX1" fmla="*/ 26862 w 283732"/>
              <a:gd name="connsiteY1" fmla="*/ 295013 h 321207"/>
              <a:gd name="connsiteX2" fmla="*/ 669 w 283732"/>
              <a:gd name="connsiteY2" fmla="*/ 235482 h 321207"/>
              <a:gd name="connsiteX3" fmla="*/ 12575 w 283732"/>
              <a:gd name="connsiteY3" fmla="*/ 164044 h 321207"/>
              <a:gd name="connsiteX4" fmla="*/ 62582 w 283732"/>
              <a:gd name="connsiteY4" fmla="*/ 94988 h 321207"/>
              <a:gd name="connsiteX5" fmla="*/ 138781 w 283732"/>
              <a:gd name="connsiteY5" fmla="*/ 33076 h 321207"/>
              <a:gd name="connsiteX6" fmla="*/ 212600 w 283732"/>
              <a:gd name="connsiteY6" fmla="*/ 2119 h 321207"/>
              <a:gd name="connsiteX7" fmla="*/ 257844 w 283732"/>
              <a:gd name="connsiteY7" fmla="*/ 4500 h 321207"/>
              <a:gd name="connsiteX8" fmla="*/ 281656 w 283732"/>
              <a:gd name="connsiteY8" fmla="*/ 18788 h 321207"/>
              <a:gd name="connsiteX9" fmla="*/ 279275 w 283732"/>
              <a:gd name="connsiteY9" fmla="*/ 47363 h 321207"/>
              <a:gd name="connsiteX0" fmla="*/ 93538 w 281570"/>
              <a:gd name="connsiteY0" fmla="*/ 321293 h 321293"/>
              <a:gd name="connsiteX1" fmla="*/ 26862 w 281570"/>
              <a:gd name="connsiteY1" fmla="*/ 295099 h 321293"/>
              <a:gd name="connsiteX2" fmla="*/ 669 w 281570"/>
              <a:gd name="connsiteY2" fmla="*/ 235568 h 321293"/>
              <a:gd name="connsiteX3" fmla="*/ 12575 w 281570"/>
              <a:gd name="connsiteY3" fmla="*/ 164130 h 321293"/>
              <a:gd name="connsiteX4" fmla="*/ 62582 w 281570"/>
              <a:gd name="connsiteY4" fmla="*/ 95074 h 321293"/>
              <a:gd name="connsiteX5" fmla="*/ 138781 w 281570"/>
              <a:gd name="connsiteY5" fmla="*/ 33162 h 321293"/>
              <a:gd name="connsiteX6" fmla="*/ 212600 w 281570"/>
              <a:gd name="connsiteY6" fmla="*/ 2205 h 321293"/>
              <a:gd name="connsiteX7" fmla="*/ 257844 w 281570"/>
              <a:gd name="connsiteY7" fmla="*/ 4586 h 321293"/>
              <a:gd name="connsiteX8" fmla="*/ 276894 w 281570"/>
              <a:gd name="connsiteY8" fmla="*/ 21255 h 321293"/>
              <a:gd name="connsiteX9" fmla="*/ 279275 w 281570"/>
              <a:gd name="connsiteY9" fmla="*/ 47449 h 32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570" h="321293">
                <a:moveTo>
                  <a:pt x="93538" y="321293"/>
                </a:moveTo>
                <a:cubicBezTo>
                  <a:pt x="64367" y="316530"/>
                  <a:pt x="42340" y="309386"/>
                  <a:pt x="26862" y="295099"/>
                </a:cubicBezTo>
                <a:cubicBezTo>
                  <a:pt x="11384" y="280812"/>
                  <a:pt x="3050" y="257396"/>
                  <a:pt x="669" y="235568"/>
                </a:cubicBezTo>
                <a:cubicBezTo>
                  <a:pt x="-1712" y="213740"/>
                  <a:pt x="2256" y="187546"/>
                  <a:pt x="12575" y="164130"/>
                </a:cubicBezTo>
                <a:cubicBezTo>
                  <a:pt x="22894" y="140714"/>
                  <a:pt x="41548" y="116902"/>
                  <a:pt x="62582" y="95074"/>
                </a:cubicBezTo>
                <a:cubicBezTo>
                  <a:pt x="83616" y="73246"/>
                  <a:pt x="113778" y="48640"/>
                  <a:pt x="138781" y="33162"/>
                </a:cubicBezTo>
                <a:cubicBezTo>
                  <a:pt x="163784" y="17684"/>
                  <a:pt x="192756" y="6968"/>
                  <a:pt x="212600" y="2205"/>
                </a:cubicBezTo>
                <a:cubicBezTo>
                  <a:pt x="232444" y="-2558"/>
                  <a:pt x="247128" y="1411"/>
                  <a:pt x="257844" y="4586"/>
                </a:cubicBezTo>
                <a:cubicBezTo>
                  <a:pt x="268560" y="7761"/>
                  <a:pt x="273322" y="14111"/>
                  <a:pt x="276894" y="21255"/>
                </a:cubicBezTo>
                <a:cubicBezTo>
                  <a:pt x="280466" y="28399"/>
                  <a:pt x="284037" y="36535"/>
                  <a:pt x="279275" y="47449"/>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60">
            <a:extLst>
              <a:ext uri="{FF2B5EF4-FFF2-40B4-BE49-F238E27FC236}">
                <a16:creationId xmlns:a16="http://schemas.microsoft.com/office/drawing/2014/main" id="{5D7F812E-52FA-C5F0-433C-D5950E2F0AE6}"/>
              </a:ext>
            </a:extLst>
          </p:cNvPr>
          <p:cNvSpPr/>
          <p:nvPr/>
        </p:nvSpPr>
        <p:spPr>
          <a:xfrm>
            <a:off x="2771776" y="960682"/>
            <a:ext cx="171952" cy="72780"/>
          </a:xfrm>
          <a:custGeom>
            <a:avLst/>
            <a:gdLst>
              <a:gd name="connsiteX0" fmla="*/ 0 w 176219"/>
              <a:gd name="connsiteY0" fmla="*/ 62123 h 62123"/>
              <a:gd name="connsiteX1" fmla="*/ 47625 w 176219"/>
              <a:gd name="connsiteY1" fmla="*/ 31167 h 62123"/>
              <a:gd name="connsiteX2" fmla="*/ 102393 w 176219"/>
              <a:gd name="connsiteY2" fmla="*/ 9736 h 62123"/>
              <a:gd name="connsiteX3" fmla="*/ 145256 w 176219"/>
              <a:gd name="connsiteY3" fmla="*/ 2592 h 62123"/>
              <a:gd name="connsiteX4" fmla="*/ 171450 w 176219"/>
              <a:gd name="connsiteY4" fmla="*/ 211 h 62123"/>
              <a:gd name="connsiteX5" fmla="*/ 176212 w 176219"/>
              <a:gd name="connsiteY5" fmla="*/ 7354 h 62123"/>
              <a:gd name="connsiteX6" fmla="*/ 171450 w 176219"/>
              <a:gd name="connsiteY6" fmla="*/ 16879 h 62123"/>
              <a:gd name="connsiteX0" fmla="*/ 0 w 176219"/>
              <a:gd name="connsiteY0" fmla="*/ 62123 h 62123"/>
              <a:gd name="connsiteX1" fmla="*/ 42862 w 176219"/>
              <a:gd name="connsiteY1" fmla="*/ 26404 h 62123"/>
              <a:gd name="connsiteX2" fmla="*/ 102393 w 176219"/>
              <a:gd name="connsiteY2" fmla="*/ 9736 h 62123"/>
              <a:gd name="connsiteX3" fmla="*/ 145256 w 176219"/>
              <a:gd name="connsiteY3" fmla="*/ 2592 h 62123"/>
              <a:gd name="connsiteX4" fmla="*/ 171450 w 176219"/>
              <a:gd name="connsiteY4" fmla="*/ 211 h 62123"/>
              <a:gd name="connsiteX5" fmla="*/ 176212 w 176219"/>
              <a:gd name="connsiteY5" fmla="*/ 7354 h 62123"/>
              <a:gd name="connsiteX6" fmla="*/ 171450 w 176219"/>
              <a:gd name="connsiteY6" fmla="*/ 16879 h 62123"/>
              <a:gd name="connsiteX0" fmla="*/ 0 w 176219"/>
              <a:gd name="connsiteY0" fmla="*/ 62072 h 62072"/>
              <a:gd name="connsiteX1" fmla="*/ 42862 w 176219"/>
              <a:gd name="connsiteY1" fmla="*/ 26353 h 62072"/>
              <a:gd name="connsiteX2" fmla="*/ 97631 w 176219"/>
              <a:gd name="connsiteY2" fmla="*/ 4923 h 62072"/>
              <a:gd name="connsiteX3" fmla="*/ 145256 w 176219"/>
              <a:gd name="connsiteY3" fmla="*/ 2541 h 62072"/>
              <a:gd name="connsiteX4" fmla="*/ 171450 w 176219"/>
              <a:gd name="connsiteY4" fmla="*/ 160 h 62072"/>
              <a:gd name="connsiteX5" fmla="*/ 176212 w 176219"/>
              <a:gd name="connsiteY5" fmla="*/ 7303 h 62072"/>
              <a:gd name="connsiteX6" fmla="*/ 171450 w 176219"/>
              <a:gd name="connsiteY6" fmla="*/ 16828 h 62072"/>
              <a:gd name="connsiteX0" fmla="*/ 0 w 176388"/>
              <a:gd name="connsiteY0" fmla="*/ 64505 h 64505"/>
              <a:gd name="connsiteX1" fmla="*/ 42862 w 176388"/>
              <a:gd name="connsiteY1" fmla="*/ 28786 h 64505"/>
              <a:gd name="connsiteX2" fmla="*/ 97631 w 176388"/>
              <a:gd name="connsiteY2" fmla="*/ 7356 h 64505"/>
              <a:gd name="connsiteX3" fmla="*/ 138113 w 176388"/>
              <a:gd name="connsiteY3" fmla="*/ 211 h 64505"/>
              <a:gd name="connsiteX4" fmla="*/ 171450 w 176388"/>
              <a:gd name="connsiteY4" fmla="*/ 2593 h 64505"/>
              <a:gd name="connsiteX5" fmla="*/ 176212 w 176388"/>
              <a:gd name="connsiteY5" fmla="*/ 9736 h 64505"/>
              <a:gd name="connsiteX6" fmla="*/ 171450 w 176388"/>
              <a:gd name="connsiteY6" fmla="*/ 19261 h 64505"/>
              <a:gd name="connsiteX0" fmla="*/ 0 w 176388"/>
              <a:gd name="connsiteY0" fmla="*/ 64505 h 64505"/>
              <a:gd name="connsiteX1" fmla="*/ 47625 w 176388"/>
              <a:gd name="connsiteY1" fmla="*/ 33548 h 64505"/>
              <a:gd name="connsiteX2" fmla="*/ 97631 w 176388"/>
              <a:gd name="connsiteY2" fmla="*/ 7356 h 64505"/>
              <a:gd name="connsiteX3" fmla="*/ 138113 w 176388"/>
              <a:gd name="connsiteY3" fmla="*/ 211 h 64505"/>
              <a:gd name="connsiteX4" fmla="*/ 171450 w 176388"/>
              <a:gd name="connsiteY4" fmla="*/ 2593 h 64505"/>
              <a:gd name="connsiteX5" fmla="*/ 176212 w 176388"/>
              <a:gd name="connsiteY5" fmla="*/ 9736 h 64505"/>
              <a:gd name="connsiteX6" fmla="*/ 171450 w 176388"/>
              <a:gd name="connsiteY6" fmla="*/ 19261 h 64505"/>
              <a:gd name="connsiteX0" fmla="*/ 0 w 171626"/>
              <a:gd name="connsiteY0" fmla="*/ 69267 h 69267"/>
              <a:gd name="connsiteX1" fmla="*/ 42863 w 171626"/>
              <a:gd name="connsiteY1" fmla="*/ 33548 h 69267"/>
              <a:gd name="connsiteX2" fmla="*/ 92869 w 171626"/>
              <a:gd name="connsiteY2" fmla="*/ 7356 h 69267"/>
              <a:gd name="connsiteX3" fmla="*/ 133351 w 171626"/>
              <a:gd name="connsiteY3" fmla="*/ 211 h 69267"/>
              <a:gd name="connsiteX4" fmla="*/ 166688 w 171626"/>
              <a:gd name="connsiteY4" fmla="*/ 2593 h 69267"/>
              <a:gd name="connsiteX5" fmla="*/ 171450 w 171626"/>
              <a:gd name="connsiteY5" fmla="*/ 9736 h 69267"/>
              <a:gd name="connsiteX6" fmla="*/ 166688 w 171626"/>
              <a:gd name="connsiteY6" fmla="*/ 19261 h 69267"/>
              <a:gd name="connsiteX0" fmla="*/ 0 w 171952"/>
              <a:gd name="connsiteY0" fmla="*/ 71960 h 71960"/>
              <a:gd name="connsiteX1" fmla="*/ 42863 w 171952"/>
              <a:gd name="connsiteY1" fmla="*/ 36241 h 71960"/>
              <a:gd name="connsiteX2" fmla="*/ 92869 w 171952"/>
              <a:gd name="connsiteY2" fmla="*/ 10049 h 71960"/>
              <a:gd name="connsiteX3" fmla="*/ 133351 w 171952"/>
              <a:gd name="connsiteY3" fmla="*/ 2904 h 71960"/>
              <a:gd name="connsiteX4" fmla="*/ 154782 w 171952"/>
              <a:gd name="connsiteY4" fmla="*/ 523 h 71960"/>
              <a:gd name="connsiteX5" fmla="*/ 171450 w 171952"/>
              <a:gd name="connsiteY5" fmla="*/ 12429 h 71960"/>
              <a:gd name="connsiteX6" fmla="*/ 166688 w 171952"/>
              <a:gd name="connsiteY6" fmla="*/ 21954 h 71960"/>
              <a:gd name="connsiteX0" fmla="*/ 0 w 171952"/>
              <a:gd name="connsiteY0" fmla="*/ 72780 h 72780"/>
              <a:gd name="connsiteX1" fmla="*/ 42863 w 171952"/>
              <a:gd name="connsiteY1" fmla="*/ 37061 h 72780"/>
              <a:gd name="connsiteX2" fmla="*/ 92869 w 171952"/>
              <a:gd name="connsiteY2" fmla="*/ 10869 h 72780"/>
              <a:gd name="connsiteX3" fmla="*/ 130970 w 171952"/>
              <a:gd name="connsiteY3" fmla="*/ 1343 h 72780"/>
              <a:gd name="connsiteX4" fmla="*/ 154782 w 171952"/>
              <a:gd name="connsiteY4" fmla="*/ 1343 h 72780"/>
              <a:gd name="connsiteX5" fmla="*/ 171450 w 171952"/>
              <a:gd name="connsiteY5" fmla="*/ 13249 h 72780"/>
              <a:gd name="connsiteX6" fmla="*/ 166688 w 171952"/>
              <a:gd name="connsiteY6" fmla="*/ 22774 h 7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52" h="72780">
                <a:moveTo>
                  <a:pt x="0" y="72780"/>
                </a:moveTo>
                <a:cubicBezTo>
                  <a:pt x="15280" y="61667"/>
                  <a:pt x="27385" y="47379"/>
                  <a:pt x="42863" y="37061"/>
                </a:cubicBezTo>
                <a:cubicBezTo>
                  <a:pt x="58341" y="26743"/>
                  <a:pt x="78185" y="16822"/>
                  <a:pt x="92869" y="10869"/>
                </a:cubicBezTo>
                <a:cubicBezTo>
                  <a:pt x="107554" y="4916"/>
                  <a:pt x="120651" y="2931"/>
                  <a:pt x="130970" y="1343"/>
                </a:cubicBezTo>
                <a:cubicBezTo>
                  <a:pt x="141289" y="-245"/>
                  <a:pt x="148035" y="-641"/>
                  <a:pt x="154782" y="1343"/>
                </a:cubicBezTo>
                <a:cubicBezTo>
                  <a:pt x="161529" y="3327"/>
                  <a:pt x="169466" y="9677"/>
                  <a:pt x="171450" y="13249"/>
                </a:cubicBezTo>
                <a:cubicBezTo>
                  <a:pt x="173434" y="16821"/>
                  <a:pt x="169069" y="19400"/>
                  <a:pt x="166688" y="22774"/>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112">
            <a:extLst>
              <a:ext uri="{FF2B5EF4-FFF2-40B4-BE49-F238E27FC236}">
                <a16:creationId xmlns:a16="http://schemas.microsoft.com/office/drawing/2014/main" id="{1898E3EF-FDCA-C298-FEE9-0EEB063CED89}"/>
              </a:ext>
            </a:extLst>
          </p:cNvPr>
          <p:cNvSpPr/>
          <p:nvPr/>
        </p:nvSpPr>
        <p:spPr>
          <a:xfrm>
            <a:off x="2712244" y="1257281"/>
            <a:ext cx="50006" cy="23961"/>
          </a:xfrm>
          <a:custGeom>
            <a:avLst/>
            <a:gdLst>
              <a:gd name="connsiteX0" fmla="*/ 0 w 57150"/>
              <a:gd name="connsiteY0" fmla="*/ 4763 h 4763"/>
              <a:gd name="connsiteX1" fmla="*/ 57150 w 57150"/>
              <a:gd name="connsiteY1" fmla="*/ 0 h 4763"/>
              <a:gd name="connsiteX0" fmla="*/ 0 w 10000"/>
              <a:gd name="connsiteY0" fmla="*/ 10000 h 60031"/>
              <a:gd name="connsiteX1" fmla="*/ 4167 w 10000"/>
              <a:gd name="connsiteY1" fmla="*/ 59994 h 60031"/>
              <a:gd name="connsiteX2" fmla="*/ 10000 w 10000"/>
              <a:gd name="connsiteY2" fmla="*/ 0 h 60031"/>
              <a:gd name="connsiteX0" fmla="*/ 0 w 10000"/>
              <a:gd name="connsiteY0" fmla="*/ 10000 h 65028"/>
              <a:gd name="connsiteX1" fmla="*/ 4167 w 10000"/>
              <a:gd name="connsiteY1" fmla="*/ 64992 h 65028"/>
              <a:gd name="connsiteX2" fmla="*/ 10000 w 10000"/>
              <a:gd name="connsiteY2" fmla="*/ 0 h 65028"/>
              <a:gd name="connsiteX0" fmla="*/ 0 w 10000"/>
              <a:gd name="connsiteY0" fmla="*/ 10000 h 55036"/>
              <a:gd name="connsiteX1" fmla="*/ 5000 w 10000"/>
              <a:gd name="connsiteY1" fmla="*/ 54994 h 55036"/>
              <a:gd name="connsiteX2" fmla="*/ 10000 w 10000"/>
              <a:gd name="connsiteY2" fmla="*/ 0 h 55036"/>
              <a:gd name="connsiteX0" fmla="*/ 0 w 10000"/>
              <a:gd name="connsiteY0" fmla="*/ 10000 h 60031"/>
              <a:gd name="connsiteX1" fmla="*/ 2500 w 10000"/>
              <a:gd name="connsiteY1" fmla="*/ 59993 h 60031"/>
              <a:gd name="connsiteX2" fmla="*/ 10000 w 10000"/>
              <a:gd name="connsiteY2" fmla="*/ 0 h 60031"/>
              <a:gd name="connsiteX0" fmla="*/ 0 w 10000"/>
              <a:gd name="connsiteY0" fmla="*/ 10000 h 60031"/>
              <a:gd name="connsiteX1" fmla="*/ 2500 w 10000"/>
              <a:gd name="connsiteY1" fmla="*/ 59993 h 60031"/>
              <a:gd name="connsiteX2" fmla="*/ 10000 w 10000"/>
              <a:gd name="connsiteY2" fmla="*/ 0 h 60031"/>
              <a:gd name="connsiteX0" fmla="*/ 0 w 10000"/>
              <a:gd name="connsiteY0" fmla="*/ 10000 h 60739"/>
              <a:gd name="connsiteX1" fmla="*/ 2500 w 10000"/>
              <a:gd name="connsiteY1" fmla="*/ 59993 h 60739"/>
              <a:gd name="connsiteX2" fmla="*/ 7500 w 10000"/>
              <a:gd name="connsiteY2" fmla="*/ 44994 h 60739"/>
              <a:gd name="connsiteX3" fmla="*/ 10000 w 10000"/>
              <a:gd name="connsiteY3" fmla="*/ 0 h 60739"/>
              <a:gd name="connsiteX0" fmla="*/ 0 w 8750"/>
              <a:gd name="connsiteY0" fmla="*/ 31 h 60770"/>
              <a:gd name="connsiteX1" fmla="*/ 1250 w 8750"/>
              <a:gd name="connsiteY1" fmla="*/ 60024 h 60770"/>
              <a:gd name="connsiteX2" fmla="*/ 6250 w 8750"/>
              <a:gd name="connsiteY2" fmla="*/ 45025 h 60770"/>
              <a:gd name="connsiteX3" fmla="*/ 8750 w 8750"/>
              <a:gd name="connsiteY3" fmla="*/ 31 h 60770"/>
              <a:gd name="connsiteX0" fmla="*/ 0 w 10000"/>
              <a:gd name="connsiteY0" fmla="*/ 6 h 8278"/>
              <a:gd name="connsiteX1" fmla="*/ 2381 w 10000"/>
              <a:gd name="connsiteY1" fmla="*/ 7410 h 8278"/>
              <a:gd name="connsiteX2" fmla="*/ 7143 w 10000"/>
              <a:gd name="connsiteY2" fmla="*/ 7410 h 8278"/>
              <a:gd name="connsiteX3" fmla="*/ 10000 w 10000"/>
              <a:gd name="connsiteY3" fmla="*/ 6 h 8278"/>
            </a:gdLst>
            <a:ahLst/>
            <a:cxnLst>
              <a:cxn ang="0">
                <a:pos x="connsiteX0" y="connsiteY0"/>
              </a:cxn>
              <a:cxn ang="0">
                <a:pos x="connsiteX1" y="connsiteY1"/>
              </a:cxn>
              <a:cxn ang="0">
                <a:pos x="connsiteX2" y="connsiteY2"/>
              </a:cxn>
              <a:cxn ang="0">
                <a:pos x="connsiteX3" y="connsiteY3"/>
              </a:cxn>
            </a:cxnLst>
            <a:rect l="l" t="t" r="r" b="b"/>
            <a:pathLst>
              <a:path w="10000" h="8278">
                <a:moveTo>
                  <a:pt x="0" y="6"/>
                </a:moveTo>
                <a:cubicBezTo>
                  <a:pt x="1746" y="-268"/>
                  <a:pt x="634" y="7685"/>
                  <a:pt x="2381" y="7410"/>
                </a:cubicBezTo>
                <a:cubicBezTo>
                  <a:pt x="3650" y="7959"/>
                  <a:pt x="5714" y="9055"/>
                  <a:pt x="7143" y="7410"/>
                </a:cubicBezTo>
                <a:cubicBezTo>
                  <a:pt x="8571" y="5765"/>
                  <a:pt x="9366" y="829"/>
                  <a:pt x="10000" y="6"/>
                </a:cubicBez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113">
            <a:extLst>
              <a:ext uri="{FF2B5EF4-FFF2-40B4-BE49-F238E27FC236}">
                <a16:creationId xmlns:a16="http://schemas.microsoft.com/office/drawing/2014/main" id="{4BE6E416-AB69-CD0D-A73E-57C813BAD7C9}"/>
              </a:ext>
            </a:extLst>
          </p:cNvPr>
          <p:cNvSpPr/>
          <p:nvPr/>
        </p:nvSpPr>
        <p:spPr>
          <a:xfrm>
            <a:off x="2759735" y="1002404"/>
            <a:ext cx="282415" cy="301016"/>
          </a:xfrm>
          <a:custGeom>
            <a:avLst/>
            <a:gdLst>
              <a:gd name="connsiteX0" fmla="*/ 67721 w 287195"/>
              <a:gd name="connsiteY0" fmla="*/ 305109 h 306941"/>
              <a:gd name="connsiteX1" fmla="*/ 8190 w 287195"/>
              <a:gd name="connsiteY1" fmla="*/ 305109 h 306941"/>
              <a:gd name="connsiteX2" fmla="*/ 1046 w 287195"/>
              <a:gd name="connsiteY2" fmla="*/ 286059 h 306941"/>
              <a:gd name="connsiteX3" fmla="*/ 1046 w 287195"/>
              <a:gd name="connsiteY3" fmla="*/ 240816 h 306941"/>
              <a:gd name="connsiteX4" fmla="*/ 10571 w 287195"/>
              <a:gd name="connsiteY4" fmla="*/ 195572 h 306941"/>
              <a:gd name="connsiteX5" fmla="*/ 27240 w 287195"/>
              <a:gd name="connsiteY5" fmla="*/ 140803 h 306941"/>
              <a:gd name="connsiteX6" fmla="*/ 55815 w 287195"/>
              <a:gd name="connsiteY6" fmla="*/ 88416 h 306941"/>
              <a:gd name="connsiteX7" fmla="*/ 108202 w 287195"/>
              <a:gd name="connsiteY7" fmla="*/ 43172 h 306941"/>
              <a:gd name="connsiteX8" fmla="*/ 158209 w 287195"/>
              <a:gd name="connsiteY8" fmla="*/ 12216 h 306941"/>
              <a:gd name="connsiteX9" fmla="*/ 217740 w 287195"/>
              <a:gd name="connsiteY9" fmla="*/ 309 h 306941"/>
              <a:gd name="connsiteX10" fmla="*/ 265365 w 287195"/>
              <a:gd name="connsiteY10" fmla="*/ 5072 h 306941"/>
              <a:gd name="connsiteX11" fmla="*/ 286796 w 287195"/>
              <a:gd name="connsiteY11" fmla="*/ 21741 h 306941"/>
              <a:gd name="connsiteX12" fmla="*/ 277271 w 287195"/>
              <a:gd name="connsiteY12" fmla="*/ 57459 h 306941"/>
              <a:gd name="connsiteX0" fmla="*/ 68676 w 288150"/>
              <a:gd name="connsiteY0" fmla="*/ 305109 h 308686"/>
              <a:gd name="connsiteX1" fmla="*/ 23432 w 288150"/>
              <a:gd name="connsiteY1" fmla="*/ 307490 h 308686"/>
              <a:gd name="connsiteX2" fmla="*/ 2001 w 288150"/>
              <a:gd name="connsiteY2" fmla="*/ 286059 h 308686"/>
              <a:gd name="connsiteX3" fmla="*/ 2001 w 288150"/>
              <a:gd name="connsiteY3" fmla="*/ 240816 h 308686"/>
              <a:gd name="connsiteX4" fmla="*/ 11526 w 288150"/>
              <a:gd name="connsiteY4" fmla="*/ 195572 h 308686"/>
              <a:gd name="connsiteX5" fmla="*/ 28195 w 288150"/>
              <a:gd name="connsiteY5" fmla="*/ 140803 h 308686"/>
              <a:gd name="connsiteX6" fmla="*/ 56770 w 288150"/>
              <a:gd name="connsiteY6" fmla="*/ 88416 h 308686"/>
              <a:gd name="connsiteX7" fmla="*/ 109157 w 288150"/>
              <a:gd name="connsiteY7" fmla="*/ 43172 h 308686"/>
              <a:gd name="connsiteX8" fmla="*/ 159164 w 288150"/>
              <a:gd name="connsiteY8" fmla="*/ 12216 h 308686"/>
              <a:gd name="connsiteX9" fmla="*/ 218695 w 288150"/>
              <a:gd name="connsiteY9" fmla="*/ 309 h 308686"/>
              <a:gd name="connsiteX10" fmla="*/ 266320 w 288150"/>
              <a:gd name="connsiteY10" fmla="*/ 5072 h 308686"/>
              <a:gd name="connsiteX11" fmla="*/ 287751 w 288150"/>
              <a:gd name="connsiteY11" fmla="*/ 21741 h 308686"/>
              <a:gd name="connsiteX12" fmla="*/ 278226 w 288150"/>
              <a:gd name="connsiteY12" fmla="*/ 57459 h 308686"/>
              <a:gd name="connsiteX0" fmla="*/ 68676 w 288150"/>
              <a:gd name="connsiteY0" fmla="*/ 305109 h 308686"/>
              <a:gd name="connsiteX1" fmla="*/ 23432 w 288150"/>
              <a:gd name="connsiteY1" fmla="*/ 307490 h 308686"/>
              <a:gd name="connsiteX2" fmla="*/ 2001 w 288150"/>
              <a:gd name="connsiteY2" fmla="*/ 286059 h 308686"/>
              <a:gd name="connsiteX3" fmla="*/ 2001 w 288150"/>
              <a:gd name="connsiteY3" fmla="*/ 240816 h 308686"/>
              <a:gd name="connsiteX4" fmla="*/ 11526 w 288150"/>
              <a:gd name="connsiteY4" fmla="*/ 195572 h 308686"/>
              <a:gd name="connsiteX5" fmla="*/ 32958 w 288150"/>
              <a:gd name="connsiteY5" fmla="*/ 140803 h 308686"/>
              <a:gd name="connsiteX6" fmla="*/ 56770 w 288150"/>
              <a:gd name="connsiteY6" fmla="*/ 88416 h 308686"/>
              <a:gd name="connsiteX7" fmla="*/ 109157 w 288150"/>
              <a:gd name="connsiteY7" fmla="*/ 43172 h 308686"/>
              <a:gd name="connsiteX8" fmla="*/ 159164 w 288150"/>
              <a:gd name="connsiteY8" fmla="*/ 12216 h 308686"/>
              <a:gd name="connsiteX9" fmla="*/ 218695 w 288150"/>
              <a:gd name="connsiteY9" fmla="*/ 309 h 308686"/>
              <a:gd name="connsiteX10" fmla="*/ 266320 w 288150"/>
              <a:gd name="connsiteY10" fmla="*/ 5072 h 308686"/>
              <a:gd name="connsiteX11" fmla="*/ 287751 w 288150"/>
              <a:gd name="connsiteY11" fmla="*/ 21741 h 308686"/>
              <a:gd name="connsiteX12" fmla="*/ 278226 w 288150"/>
              <a:gd name="connsiteY12" fmla="*/ 57459 h 308686"/>
              <a:gd name="connsiteX0" fmla="*/ 68676 w 288150"/>
              <a:gd name="connsiteY0" fmla="*/ 305109 h 308686"/>
              <a:gd name="connsiteX1" fmla="*/ 23432 w 288150"/>
              <a:gd name="connsiteY1" fmla="*/ 307490 h 308686"/>
              <a:gd name="connsiteX2" fmla="*/ 2001 w 288150"/>
              <a:gd name="connsiteY2" fmla="*/ 286059 h 308686"/>
              <a:gd name="connsiteX3" fmla="*/ 2001 w 288150"/>
              <a:gd name="connsiteY3" fmla="*/ 240816 h 308686"/>
              <a:gd name="connsiteX4" fmla="*/ 11526 w 288150"/>
              <a:gd name="connsiteY4" fmla="*/ 195572 h 308686"/>
              <a:gd name="connsiteX5" fmla="*/ 32958 w 288150"/>
              <a:gd name="connsiteY5" fmla="*/ 140803 h 308686"/>
              <a:gd name="connsiteX6" fmla="*/ 63914 w 288150"/>
              <a:gd name="connsiteY6" fmla="*/ 90797 h 308686"/>
              <a:gd name="connsiteX7" fmla="*/ 109157 w 288150"/>
              <a:gd name="connsiteY7" fmla="*/ 43172 h 308686"/>
              <a:gd name="connsiteX8" fmla="*/ 159164 w 288150"/>
              <a:gd name="connsiteY8" fmla="*/ 12216 h 308686"/>
              <a:gd name="connsiteX9" fmla="*/ 218695 w 288150"/>
              <a:gd name="connsiteY9" fmla="*/ 309 h 308686"/>
              <a:gd name="connsiteX10" fmla="*/ 266320 w 288150"/>
              <a:gd name="connsiteY10" fmla="*/ 5072 h 308686"/>
              <a:gd name="connsiteX11" fmla="*/ 287751 w 288150"/>
              <a:gd name="connsiteY11" fmla="*/ 21741 h 308686"/>
              <a:gd name="connsiteX12" fmla="*/ 278226 w 288150"/>
              <a:gd name="connsiteY12" fmla="*/ 57459 h 308686"/>
              <a:gd name="connsiteX0" fmla="*/ 68676 w 288839"/>
              <a:gd name="connsiteY0" fmla="*/ 304895 h 308472"/>
              <a:gd name="connsiteX1" fmla="*/ 23432 w 288839"/>
              <a:gd name="connsiteY1" fmla="*/ 307276 h 308472"/>
              <a:gd name="connsiteX2" fmla="*/ 2001 w 288839"/>
              <a:gd name="connsiteY2" fmla="*/ 285845 h 308472"/>
              <a:gd name="connsiteX3" fmla="*/ 2001 w 288839"/>
              <a:gd name="connsiteY3" fmla="*/ 240602 h 308472"/>
              <a:gd name="connsiteX4" fmla="*/ 11526 w 288839"/>
              <a:gd name="connsiteY4" fmla="*/ 195358 h 308472"/>
              <a:gd name="connsiteX5" fmla="*/ 32958 w 288839"/>
              <a:gd name="connsiteY5" fmla="*/ 140589 h 308472"/>
              <a:gd name="connsiteX6" fmla="*/ 63914 w 288839"/>
              <a:gd name="connsiteY6" fmla="*/ 90583 h 308472"/>
              <a:gd name="connsiteX7" fmla="*/ 109157 w 288839"/>
              <a:gd name="connsiteY7" fmla="*/ 42958 h 308472"/>
              <a:gd name="connsiteX8" fmla="*/ 159164 w 288839"/>
              <a:gd name="connsiteY8" fmla="*/ 12002 h 308472"/>
              <a:gd name="connsiteX9" fmla="*/ 218695 w 288839"/>
              <a:gd name="connsiteY9" fmla="*/ 95 h 308472"/>
              <a:gd name="connsiteX10" fmla="*/ 254413 w 288839"/>
              <a:gd name="connsiteY10" fmla="*/ 7239 h 308472"/>
              <a:gd name="connsiteX11" fmla="*/ 287751 w 288839"/>
              <a:gd name="connsiteY11" fmla="*/ 21527 h 308472"/>
              <a:gd name="connsiteX12" fmla="*/ 278226 w 288839"/>
              <a:gd name="connsiteY12" fmla="*/ 57245 h 308472"/>
              <a:gd name="connsiteX0" fmla="*/ 68676 w 281902"/>
              <a:gd name="connsiteY0" fmla="*/ 304902 h 308479"/>
              <a:gd name="connsiteX1" fmla="*/ 23432 w 281902"/>
              <a:gd name="connsiteY1" fmla="*/ 307283 h 308479"/>
              <a:gd name="connsiteX2" fmla="*/ 2001 w 281902"/>
              <a:gd name="connsiteY2" fmla="*/ 285852 h 308479"/>
              <a:gd name="connsiteX3" fmla="*/ 2001 w 281902"/>
              <a:gd name="connsiteY3" fmla="*/ 240609 h 308479"/>
              <a:gd name="connsiteX4" fmla="*/ 11526 w 281902"/>
              <a:gd name="connsiteY4" fmla="*/ 195365 h 308479"/>
              <a:gd name="connsiteX5" fmla="*/ 32958 w 281902"/>
              <a:gd name="connsiteY5" fmla="*/ 140596 h 308479"/>
              <a:gd name="connsiteX6" fmla="*/ 63914 w 281902"/>
              <a:gd name="connsiteY6" fmla="*/ 90590 h 308479"/>
              <a:gd name="connsiteX7" fmla="*/ 109157 w 281902"/>
              <a:gd name="connsiteY7" fmla="*/ 42965 h 308479"/>
              <a:gd name="connsiteX8" fmla="*/ 159164 w 281902"/>
              <a:gd name="connsiteY8" fmla="*/ 12009 h 308479"/>
              <a:gd name="connsiteX9" fmla="*/ 218695 w 281902"/>
              <a:gd name="connsiteY9" fmla="*/ 102 h 308479"/>
              <a:gd name="connsiteX10" fmla="*/ 254413 w 281902"/>
              <a:gd name="connsiteY10" fmla="*/ 7246 h 308479"/>
              <a:gd name="connsiteX11" fmla="*/ 278226 w 281902"/>
              <a:gd name="connsiteY11" fmla="*/ 23915 h 308479"/>
              <a:gd name="connsiteX12" fmla="*/ 278226 w 281902"/>
              <a:gd name="connsiteY12" fmla="*/ 57252 h 308479"/>
              <a:gd name="connsiteX0" fmla="*/ 69189 w 282415"/>
              <a:gd name="connsiteY0" fmla="*/ 304902 h 308479"/>
              <a:gd name="connsiteX1" fmla="*/ 31089 w 282415"/>
              <a:gd name="connsiteY1" fmla="*/ 307283 h 308479"/>
              <a:gd name="connsiteX2" fmla="*/ 2514 w 282415"/>
              <a:gd name="connsiteY2" fmla="*/ 285852 h 308479"/>
              <a:gd name="connsiteX3" fmla="*/ 2514 w 282415"/>
              <a:gd name="connsiteY3" fmla="*/ 240609 h 308479"/>
              <a:gd name="connsiteX4" fmla="*/ 12039 w 282415"/>
              <a:gd name="connsiteY4" fmla="*/ 195365 h 308479"/>
              <a:gd name="connsiteX5" fmla="*/ 33471 w 282415"/>
              <a:gd name="connsiteY5" fmla="*/ 140596 h 308479"/>
              <a:gd name="connsiteX6" fmla="*/ 64427 w 282415"/>
              <a:gd name="connsiteY6" fmla="*/ 90590 h 308479"/>
              <a:gd name="connsiteX7" fmla="*/ 109670 w 282415"/>
              <a:gd name="connsiteY7" fmla="*/ 42965 h 308479"/>
              <a:gd name="connsiteX8" fmla="*/ 159677 w 282415"/>
              <a:gd name="connsiteY8" fmla="*/ 12009 h 308479"/>
              <a:gd name="connsiteX9" fmla="*/ 219208 w 282415"/>
              <a:gd name="connsiteY9" fmla="*/ 102 h 308479"/>
              <a:gd name="connsiteX10" fmla="*/ 254926 w 282415"/>
              <a:gd name="connsiteY10" fmla="*/ 7246 h 308479"/>
              <a:gd name="connsiteX11" fmla="*/ 278739 w 282415"/>
              <a:gd name="connsiteY11" fmla="*/ 23915 h 308479"/>
              <a:gd name="connsiteX12" fmla="*/ 278739 w 282415"/>
              <a:gd name="connsiteY12" fmla="*/ 57252 h 308479"/>
              <a:gd name="connsiteX0" fmla="*/ 69189 w 282415"/>
              <a:gd name="connsiteY0" fmla="*/ 304902 h 309171"/>
              <a:gd name="connsiteX1" fmla="*/ 31089 w 282415"/>
              <a:gd name="connsiteY1" fmla="*/ 307283 h 309171"/>
              <a:gd name="connsiteX2" fmla="*/ 2514 w 282415"/>
              <a:gd name="connsiteY2" fmla="*/ 276327 h 309171"/>
              <a:gd name="connsiteX3" fmla="*/ 2514 w 282415"/>
              <a:gd name="connsiteY3" fmla="*/ 240609 h 309171"/>
              <a:gd name="connsiteX4" fmla="*/ 12039 w 282415"/>
              <a:gd name="connsiteY4" fmla="*/ 195365 h 309171"/>
              <a:gd name="connsiteX5" fmla="*/ 33471 w 282415"/>
              <a:gd name="connsiteY5" fmla="*/ 140596 h 309171"/>
              <a:gd name="connsiteX6" fmla="*/ 64427 w 282415"/>
              <a:gd name="connsiteY6" fmla="*/ 90590 h 309171"/>
              <a:gd name="connsiteX7" fmla="*/ 109670 w 282415"/>
              <a:gd name="connsiteY7" fmla="*/ 42965 h 309171"/>
              <a:gd name="connsiteX8" fmla="*/ 159677 w 282415"/>
              <a:gd name="connsiteY8" fmla="*/ 12009 h 309171"/>
              <a:gd name="connsiteX9" fmla="*/ 219208 w 282415"/>
              <a:gd name="connsiteY9" fmla="*/ 102 h 309171"/>
              <a:gd name="connsiteX10" fmla="*/ 254926 w 282415"/>
              <a:gd name="connsiteY10" fmla="*/ 7246 h 309171"/>
              <a:gd name="connsiteX11" fmla="*/ 278739 w 282415"/>
              <a:gd name="connsiteY11" fmla="*/ 23915 h 309171"/>
              <a:gd name="connsiteX12" fmla="*/ 278739 w 282415"/>
              <a:gd name="connsiteY12" fmla="*/ 57252 h 309171"/>
              <a:gd name="connsiteX0" fmla="*/ 62045 w 282415"/>
              <a:gd name="connsiteY0" fmla="*/ 295377 h 307764"/>
              <a:gd name="connsiteX1" fmla="*/ 31089 w 282415"/>
              <a:gd name="connsiteY1" fmla="*/ 307283 h 307764"/>
              <a:gd name="connsiteX2" fmla="*/ 2514 w 282415"/>
              <a:gd name="connsiteY2" fmla="*/ 276327 h 307764"/>
              <a:gd name="connsiteX3" fmla="*/ 2514 w 282415"/>
              <a:gd name="connsiteY3" fmla="*/ 240609 h 307764"/>
              <a:gd name="connsiteX4" fmla="*/ 12039 w 282415"/>
              <a:gd name="connsiteY4" fmla="*/ 195365 h 307764"/>
              <a:gd name="connsiteX5" fmla="*/ 33471 w 282415"/>
              <a:gd name="connsiteY5" fmla="*/ 140596 h 307764"/>
              <a:gd name="connsiteX6" fmla="*/ 64427 w 282415"/>
              <a:gd name="connsiteY6" fmla="*/ 90590 h 307764"/>
              <a:gd name="connsiteX7" fmla="*/ 109670 w 282415"/>
              <a:gd name="connsiteY7" fmla="*/ 42965 h 307764"/>
              <a:gd name="connsiteX8" fmla="*/ 159677 w 282415"/>
              <a:gd name="connsiteY8" fmla="*/ 12009 h 307764"/>
              <a:gd name="connsiteX9" fmla="*/ 219208 w 282415"/>
              <a:gd name="connsiteY9" fmla="*/ 102 h 307764"/>
              <a:gd name="connsiteX10" fmla="*/ 254926 w 282415"/>
              <a:gd name="connsiteY10" fmla="*/ 7246 h 307764"/>
              <a:gd name="connsiteX11" fmla="*/ 278739 w 282415"/>
              <a:gd name="connsiteY11" fmla="*/ 23915 h 307764"/>
              <a:gd name="connsiteX12" fmla="*/ 278739 w 282415"/>
              <a:gd name="connsiteY12" fmla="*/ 57252 h 307764"/>
              <a:gd name="connsiteX0" fmla="*/ 62045 w 282415"/>
              <a:gd name="connsiteY0" fmla="*/ 295377 h 301016"/>
              <a:gd name="connsiteX1" fmla="*/ 31089 w 282415"/>
              <a:gd name="connsiteY1" fmla="*/ 300140 h 301016"/>
              <a:gd name="connsiteX2" fmla="*/ 2514 w 282415"/>
              <a:gd name="connsiteY2" fmla="*/ 276327 h 301016"/>
              <a:gd name="connsiteX3" fmla="*/ 2514 w 282415"/>
              <a:gd name="connsiteY3" fmla="*/ 240609 h 301016"/>
              <a:gd name="connsiteX4" fmla="*/ 12039 w 282415"/>
              <a:gd name="connsiteY4" fmla="*/ 195365 h 301016"/>
              <a:gd name="connsiteX5" fmla="*/ 33471 w 282415"/>
              <a:gd name="connsiteY5" fmla="*/ 140596 h 301016"/>
              <a:gd name="connsiteX6" fmla="*/ 64427 w 282415"/>
              <a:gd name="connsiteY6" fmla="*/ 90590 h 301016"/>
              <a:gd name="connsiteX7" fmla="*/ 109670 w 282415"/>
              <a:gd name="connsiteY7" fmla="*/ 42965 h 301016"/>
              <a:gd name="connsiteX8" fmla="*/ 159677 w 282415"/>
              <a:gd name="connsiteY8" fmla="*/ 12009 h 301016"/>
              <a:gd name="connsiteX9" fmla="*/ 219208 w 282415"/>
              <a:gd name="connsiteY9" fmla="*/ 102 h 301016"/>
              <a:gd name="connsiteX10" fmla="*/ 254926 w 282415"/>
              <a:gd name="connsiteY10" fmla="*/ 7246 h 301016"/>
              <a:gd name="connsiteX11" fmla="*/ 278739 w 282415"/>
              <a:gd name="connsiteY11" fmla="*/ 23915 h 301016"/>
              <a:gd name="connsiteX12" fmla="*/ 278739 w 282415"/>
              <a:gd name="connsiteY12" fmla="*/ 57252 h 30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415" h="301016">
                <a:moveTo>
                  <a:pt x="62045" y="295377"/>
                </a:moveTo>
                <a:cubicBezTo>
                  <a:pt x="37836" y="296964"/>
                  <a:pt x="41011" y="303315"/>
                  <a:pt x="31089" y="300140"/>
                </a:cubicBezTo>
                <a:cubicBezTo>
                  <a:pt x="21167" y="296965"/>
                  <a:pt x="7276" y="286249"/>
                  <a:pt x="2514" y="276327"/>
                </a:cubicBezTo>
                <a:cubicBezTo>
                  <a:pt x="-2248" y="266405"/>
                  <a:pt x="927" y="254103"/>
                  <a:pt x="2514" y="240609"/>
                </a:cubicBezTo>
                <a:cubicBezTo>
                  <a:pt x="4101" y="227115"/>
                  <a:pt x="6880" y="212034"/>
                  <a:pt x="12039" y="195365"/>
                </a:cubicBezTo>
                <a:cubicBezTo>
                  <a:pt x="17198" y="178696"/>
                  <a:pt x="24740" y="158058"/>
                  <a:pt x="33471" y="140596"/>
                </a:cubicBezTo>
                <a:cubicBezTo>
                  <a:pt x="42202" y="123134"/>
                  <a:pt x="51727" y="106862"/>
                  <a:pt x="64427" y="90590"/>
                </a:cubicBezTo>
                <a:cubicBezTo>
                  <a:pt x="77127" y="74318"/>
                  <a:pt x="93795" y="56062"/>
                  <a:pt x="109670" y="42965"/>
                </a:cubicBezTo>
                <a:cubicBezTo>
                  <a:pt x="125545" y="29868"/>
                  <a:pt x="141421" y="19153"/>
                  <a:pt x="159677" y="12009"/>
                </a:cubicBezTo>
                <a:cubicBezTo>
                  <a:pt x="177933" y="4865"/>
                  <a:pt x="203333" y="896"/>
                  <a:pt x="219208" y="102"/>
                </a:cubicBezTo>
                <a:cubicBezTo>
                  <a:pt x="235083" y="-692"/>
                  <a:pt x="245004" y="3277"/>
                  <a:pt x="254926" y="7246"/>
                </a:cubicBezTo>
                <a:cubicBezTo>
                  <a:pt x="264848" y="11215"/>
                  <a:pt x="274770" y="15581"/>
                  <a:pt x="278739" y="23915"/>
                </a:cubicBezTo>
                <a:cubicBezTo>
                  <a:pt x="282708" y="32249"/>
                  <a:pt x="284493" y="43758"/>
                  <a:pt x="278739" y="57252"/>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34827">
            <a:extLst>
              <a:ext uri="{FF2B5EF4-FFF2-40B4-BE49-F238E27FC236}">
                <a16:creationId xmlns:a16="http://schemas.microsoft.com/office/drawing/2014/main" id="{F866A488-419D-4B7D-6B3E-D30E7CE97244}"/>
              </a:ext>
            </a:extLst>
          </p:cNvPr>
          <p:cNvSpPr/>
          <p:nvPr/>
        </p:nvSpPr>
        <p:spPr>
          <a:xfrm>
            <a:off x="3076117" y="1038209"/>
            <a:ext cx="126665" cy="292910"/>
          </a:xfrm>
          <a:custGeom>
            <a:avLst/>
            <a:gdLst>
              <a:gd name="connsiteX0" fmla="*/ 142969 w 142969"/>
              <a:gd name="connsiteY0" fmla="*/ 2381 h 288131"/>
              <a:gd name="connsiteX1" fmla="*/ 71532 w 142969"/>
              <a:gd name="connsiteY1" fmla="*/ 4762 h 288131"/>
              <a:gd name="connsiteX2" fmla="*/ 40576 w 142969"/>
              <a:gd name="connsiteY2" fmla="*/ 45243 h 288131"/>
              <a:gd name="connsiteX3" fmla="*/ 28669 w 142969"/>
              <a:gd name="connsiteY3" fmla="*/ 83343 h 288131"/>
              <a:gd name="connsiteX4" fmla="*/ 12001 w 142969"/>
              <a:gd name="connsiteY4" fmla="*/ 135731 h 288131"/>
              <a:gd name="connsiteX5" fmla="*/ 94 w 142969"/>
              <a:gd name="connsiteY5" fmla="*/ 200025 h 288131"/>
              <a:gd name="connsiteX6" fmla="*/ 7238 w 142969"/>
              <a:gd name="connsiteY6" fmla="*/ 245268 h 288131"/>
              <a:gd name="connsiteX7" fmla="*/ 21526 w 142969"/>
              <a:gd name="connsiteY7" fmla="*/ 288131 h 288131"/>
              <a:gd name="connsiteX0" fmla="*/ 142969 w 142969"/>
              <a:gd name="connsiteY0" fmla="*/ 11916 h 297666"/>
              <a:gd name="connsiteX1" fmla="*/ 107251 w 142969"/>
              <a:gd name="connsiteY1" fmla="*/ 10 h 297666"/>
              <a:gd name="connsiteX2" fmla="*/ 71532 w 142969"/>
              <a:gd name="connsiteY2" fmla="*/ 14297 h 297666"/>
              <a:gd name="connsiteX3" fmla="*/ 40576 w 142969"/>
              <a:gd name="connsiteY3" fmla="*/ 54778 h 297666"/>
              <a:gd name="connsiteX4" fmla="*/ 28669 w 142969"/>
              <a:gd name="connsiteY4" fmla="*/ 92878 h 297666"/>
              <a:gd name="connsiteX5" fmla="*/ 12001 w 142969"/>
              <a:gd name="connsiteY5" fmla="*/ 145266 h 297666"/>
              <a:gd name="connsiteX6" fmla="*/ 94 w 142969"/>
              <a:gd name="connsiteY6" fmla="*/ 209560 h 297666"/>
              <a:gd name="connsiteX7" fmla="*/ 7238 w 142969"/>
              <a:gd name="connsiteY7" fmla="*/ 254803 h 297666"/>
              <a:gd name="connsiteX8" fmla="*/ 21526 w 142969"/>
              <a:gd name="connsiteY8" fmla="*/ 297666 h 297666"/>
              <a:gd name="connsiteX0" fmla="*/ 142969 w 142969"/>
              <a:gd name="connsiteY0" fmla="*/ 11916 h 297666"/>
              <a:gd name="connsiteX1" fmla="*/ 107251 w 142969"/>
              <a:gd name="connsiteY1" fmla="*/ 10 h 297666"/>
              <a:gd name="connsiteX2" fmla="*/ 71532 w 142969"/>
              <a:gd name="connsiteY2" fmla="*/ 14297 h 297666"/>
              <a:gd name="connsiteX3" fmla="*/ 45339 w 142969"/>
              <a:gd name="connsiteY3" fmla="*/ 57160 h 297666"/>
              <a:gd name="connsiteX4" fmla="*/ 28669 w 142969"/>
              <a:gd name="connsiteY4" fmla="*/ 92878 h 297666"/>
              <a:gd name="connsiteX5" fmla="*/ 12001 w 142969"/>
              <a:gd name="connsiteY5" fmla="*/ 145266 h 297666"/>
              <a:gd name="connsiteX6" fmla="*/ 94 w 142969"/>
              <a:gd name="connsiteY6" fmla="*/ 209560 h 297666"/>
              <a:gd name="connsiteX7" fmla="*/ 7238 w 142969"/>
              <a:gd name="connsiteY7" fmla="*/ 254803 h 297666"/>
              <a:gd name="connsiteX8" fmla="*/ 21526 w 142969"/>
              <a:gd name="connsiteY8" fmla="*/ 297666 h 297666"/>
              <a:gd name="connsiteX0" fmla="*/ 142969 w 142969"/>
              <a:gd name="connsiteY0" fmla="*/ 11916 h 297666"/>
              <a:gd name="connsiteX1" fmla="*/ 107251 w 142969"/>
              <a:gd name="connsiteY1" fmla="*/ 10 h 297666"/>
              <a:gd name="connsiteX2" fmla="*/ 76294 w 142969"/>
              <a:gd name="connsiteY2" fmla="*/ 21441 h 297666"/>
              <a:gd name="connsiteX3" fmla="*/ 45339 w 142969"/>
              <a:gd name="connsiteY3" fmla="*/ 57160 h 297666"/>
              <a:gd name="connsiteX4" fmla="*/ 28669 w 142969"/>
              <a:gd name="connsiteY4" fmla="*/ 92878 h 297666"/>
              <a:gd name="connsiteX5" fmla="*/ 12001 w 142969"/>
              <a:gd name="connsiteY5" fmla="*/ 145266 h 297666"/>
              <a:gd name="connsiteX6" fmla="*/ 94 w 142969"/>
              <a:gd name="connsiteY6" fmla="*/ 209560 h 297666"/>
              <a:gd name="connsiteX7" fmla="*/ 7238 w 142969"/>
              <a:gd name="connsiteY7" fmla="*/ 254803 h 297666"/>
              <a:gd name="connsiteX8" fmla="*/ 21526 w 142969"/>
              <a:gd name="connsiteY8" fmla="*/ 297666 h 297666"/>
              <a:gd name="connsiteX0" fmla="*/ 136324 w 136324"/>
              <a:gd name="connsiteY0" fmla="*/ 11916 h 297666"/>
              <a:gd name="connsiteX1" fmla="*/ 100606 w 136324"/>
              <a:gd name="connsiteY1" fmla="*/ 10 h 297666"/>
              <a:gd name="connsiteX2" fmla="*/ 69649 w 136324"/>
              <a:gd name="connsiteY2" fmla="*/ 21441 h 297666"/>
              <a:gd name="connsiteX3" fmla="*/ 38694 w 136324"/>
              <a:gd name="connsiteY3" fmla="*/ 57160 h 297666"/>
              <a:gd name="connsiteX4" fmla="*/ 22024 w 136324"/>
              <a:gd name="connsiteY4" fmla="*/ 92878 h 297666"/>
              <a:gd name="connsiteX5" fmla="*/ 5356 w 136324"/>
              <a:gd name="connsiteY5" fmla="*/ 145266 h 297666"/>
              <a:gd name="connsiteX6" fmla="*/ 2974 w 136324"/>
              <a:gd name="connsiteY6" fmla="*/ 209560 h 297666"/>
              <a:gd name="connsiteX7" fmla="*/ 593 w 136324"/>
              <a:gd name="connsiteY7" fmla="*/ 254803 h 297666"/>
              <a:gd name="connsiteX8" fmla="*/ 14881 w 136324"/>
              <a:gd name="connsiteY8" fmla="*/ 297666 h 297666"/>
              <a:gd name="connsiteX0" fmla="*/ 133791 w 133791"/>
              <a:gd name="connsiteY0" fmla="*/ 11916 h 297666"/>
              <a:gd name="connsiteX1" fmla="*/ 98073 w 133791"/>
              <a:gd name="connsiteY1" fmla="*/ 10 h 297666"/>
              <a:gd name="connsiteX2" fmla="*/ 67116 w 133791"/>
              <a:gd name="connsiteY2" fmla="*/ 21441 h 297666"/>
              <a:gd name="connsiteX3" fmla="*/ 36161 w 133791"/>
              <a:gd name="connsiteY3" fmla="*/ 57160 h 297666"/>
              <a:gd name="connsiteX4" fmla="*/ 19491 w 133791"/>
              <a:gd name="connsiteY4" fmla="*/ 92878 h 297666"/>
              <a:gd name="connsiteX5" fmla="*/ 2823 w 133791"/>
              <a:gd name="connsiteY5" fmla="*/ 145266 h 297666"/>
              <a:gd name="connsiteX6" fmla="*/ 441 w 133791"/>
              <a:gd name="connsiteY6" fmla="*/ 209560 h 297666"/>
              <a:gd name="connsiteX7" fmla="*/ 7585 w 133791"/>
              <a:gd name="connsiteY7" fmla="*/ 254803 h 297666"/>
              <a:gd name="connsiteX8" fmla="*/ 12348 w 133791"/>
              <a:gd name="connsiteY8" fmla="*/ 297666 h 297666"/>
              <a:gd name="connsiteX0" fmla="*/ 133371 w 133371"/>
              <a:gd name="connsiteY0" fmla="*/ 11916 h 297666"/>
              <a:gd name="connsiteX1" fmla="*/ 97653 w 133371"/>
              <a:gd name="connsiteY1" fmla="*/ 10 h 297666"/>
              <a:gd name="connsiteX2" fmla="*/ 66696 w 133371"/>
              <a:gd name="connsiteY2" fmla="*/ 21441 h 297666"/>
              <a:gd name="connsiteX3" fmla="*/ 35741 w 133371"/>
              <a:gd name="connsiteY3" fmla="*/ 57160 h 297666"/>
              <a:gd name="connsiteX4" fmla="*/ 19071 w 133371"/>
              <a:gd name="connsiteY4" fmla="*/ 92878 h 297666"/>
              <a:gd name="connsiteX5" fmla="*/ 9547 w 133371"/>
              <a:gd name="connsiteY5" fmla="*/ 145266 h 297666"/>
              <a:gd name="connsiteX6" fmla="*/ 21 w 133371"/>
              <a:gd name="connsiteY6" fmla="*/ 209560 h 297666"/>
              <a:gd name="connsiteX7" fmla="*/ 7165 w 133371"/>
              <a:gd name="connsiteY7" fmla="*/ 254803 h 297666"/>
              <a:gd name="connsiteX8" fmla="*/ 11928 w 133371"/>
              <a:gd name="connsiteY8" fmla="*/ 297666 h 297666"/>
              <a:gd name="connsiteX0" fmla="*/ 126665 w 126665"/>
              <a:gd name="connsiteY0" fmla="*/ 11916 h 297666"/>
              <a:gd name="connsiteX1" fmla="*/ 90947 w 126665"/>
              <a:gd name="connsiteY1" fmla="*/ 10 h 297666"/>
              <a:gd name="connsiteX2" fmla="*/ 59990 w 126665"/>
              <a:gd name="connsiteY2" fmla="*/ 21441 h 297666"/>
              <a:gd name="connsiteX3" fmla="*/ 29035 w 126665"/>
              <a:gd name="connsiteY3" fmla="*/ 57160 h 297666"/>
              <a:gd name="connsiteX4" fmla="*/ 12365 w 126665"/>
              <a:gd name="connsiteY4" fmla="*/ 92878 h 297666"/>
              <a:gd name="connsiteX5" fmla="*/ 2841 w 126665"/>
              <a:gd name="connsiteY5" fmla="*/ 145266 h 297666"/>
              <a:gd name="connsiteX6" fmla="*/ 458 w 126665"/>
              <a:gd name="connsiteY6" fmla="*/ 209560 h 297666"/>
              <a:gd name="connsiteX7" fmla="*/ 459 w 126665"/>
              <a:gd name="connsiteY7" fmla="*/ 254803 h 297666"/>
              <a:gd name="connsiteX8" fmla="*/ 5222 w 126665"/>
              <a:gd name="connsiteY8" fmla="*/ 297666 h 297666"/>
              <a:gd name="connsiteX0" fmla="*/ 126665 w 126665"/>
              <a:gd name="connsiteY0" fmla="*/ 11916 h 297666"/>
              <a:gd name="connsiteX1" fmla="*/ 90947 w 126665"/>
              <a:gd name="connsiteY1" fmla="*/ 10 h 297666"/>
              <a:gd name="connsiteX2" fmla="*/ 55228 w 126665"/>
              <a:gd name="connsiteY2" fmla="*/ 19060 h 297666"/>
              <a:gd name="connsiteX3" fmla="*/ 29035 w 126665"/>
              <a:gd name="connsiteY3" fmla="*/ 57160 h 297666"/>
              <a:gd name="connsiteX4" fmla="*/ 12365 w 126665"/>
              <a:gd name="connsiteY4" fmla="*/ 92878 h 297666"/>
              <a:gd name="connsiteX5" fmla="*/ 2841 w 126665"/>
              <a:gd name="connsiteY5" fmla="*/ 145266 h 297666"/>
              <a:gd name="connsiteX6" fmla="*/ 458 w 126665"/>
              <a:gd name="connsiteY6" fmla="*/ 209560 h 297666"/>
              <a:gd name="connsiteX7" fmla="*/ 459 w 126665"/>
              <a:gd name="connsiteY7" fmla="*/ 254803 h 297666"/>
              <a:gd name="connsiteX8" fmla="*/ 5222 w 126665"/>
              <a:gd name="connsiteY8" fmla="*/ 297666 h 297666"/>
              <a:gd name="connsiteX0" fmla="*/ 126665 w 126665"/>
              <a:gd name="connsiteY0" fmla="*/ 7160 h 292910"/>
              <a:gd name="connsiteX1" fmla="*/ 95710 w 126665"/>
              <a:gd name="connsiteY1" fmla="*/ 17 h 292910"/>
              <a:gd name="connsiteX2" fmla="*/ 55228 w 126665"/>
              <a:gd name="connsiteY2" fmla="*/ 14304 h 292910"/>
              <a:gd name="connsiteX3" fmla="*/ 29035 w 126665"/>
              <a:gd name="connsiteY3" fmla="*/ 52404 h 292910"/>
              <a:gd name="connsiteX4" fmla="*/ 12365 w 126665"/>
              <a:gd name="connsiteY4" fmla="*/ 88122 h 292910"/>
              <a:gd name="connsiteX5" fmla="*/ 2841 w 126665"/>
              <a:gd name="connsiteY5" fmla="*/ 140510 h 292910"/>
              <a:gd name="connsiteX6" fmla="*/ 458 w 126665"/>
              <a:gd name="connsiteY6" fmla="*/ 204804 h 292910"/>
              <a:gd name="connsiteX7" fmla="*/ 459 w 126665"/>
              <a:gd name="connsiteY7" fmla="*/ 250047 h 292910"/>
              <a:gd name="connsiteX8" fmla="*/ 5222 w 126665"/>
              <a:gd name="connsiteY8" fmla="*/ 292910 h 292910"/>
              <a:gd name="connsiteX0" fmla="*/ 126665 w 126665"/>
              <a:gd name="connsiteY0" fmla="*/ 7160 h 292910"/>
              <a:gd name="connsiteX1" fmla="*/ 95710 w 126665"/>
              <a:gd name="connsiteY1" fmla="*/ 17 h 292910"/>
              <a:gd name="connsiteX2" fmla="*/ 55228 w 126665"/>
              <a:gd name="connsiteY2" fmla="*/ 16685 h 292910"/>
              <a:gd name="connsiteX3" fmla="*/ 29035 w 126665"/>
              <a:gd name="connsiteY3" fmla="*/ 52404 h 292910"/>
              <a:gd name="connsiteX4" fmla="*/ 12365 w 126665"/>
              <a:gd name="connsiteY4" fmla="*/ 88122 h 292910"/>
              <a:gd name="connsiteX5" fmla="*/ 2841 w 126665"/>
              <a:gd name="connsiteY5" fmla="*/ 140510 h 292910"/>
              <a:gd name="connsiteX6" fmla="*/ 458 w 126665"/>
              <a:gd name="connsiteY6" fmla="*/ 204804 h 292910"/>
              <a:gd name="connsiteX7" fmla="*/ 459 w 126665"/>
              <a:gd name="connsiteY7" fmla="*/ 250047 h 292910"/>
              <a:gd name="connsiteX8" fmla="*/ 5222 w 126665"/>
              <a:gd name="connsiteY8" fmla="*/ 292910 h 292910"/>
              <a:gd name="connsiteX0" fmla="*/ 126665 w 126665"/>
              <a:gd name="connsiteY0" fmla="*/ 7160 h 292910"/>
              <a:gd name="connsiteX1" fmla="*/ 95710 w 126665"/>
              <a:gd name="connsiteY1" fmla="*/ 17 h 292910"/>
              <a:gd name="connsiteX2" fmla="*/ 55228 w 126665"/>
              <a:gd name="connsiteY2" fmla="*/ 16685 h 292910"/>
              <a:gd name="connsiteX3" fmla="*/ 26654 w 126665"/>
              <a:gd name="connsiteY3" fmla="*/ 50023 h 292910"/>
              <a:gd name="connsiteX4" fmla="*/ 12365 w 126665"/>
              <a:gd name="connsiteY4" fmla="*/ 88122 h 292910"/>
              <a:gd name="connsiteX5" fmla="*/ 2841 w 126665"/>
              <a:gd name="connsiteY5" fmla="*/ 140510 h 292910"/>
              <a:gd name="connsiteX6" fmla="*/ 458 w 126665"/>
              <a:gd name="connsiteY6" fmla="*/ 204804 h 292910"/>
              <a:gd name="connsiteX7" fmla="*/ 459 w 126665"/>
              <a:gd name="connsiteY7" fmla="*/ 250047 h 292910"/>
              <a:gd name="connsiteX8" fmla="*/ 5222 w 126665"/>
              <a:gd name="connsiteY8" fmla="*/ 292910 h 29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665" h="292910">
                <a:moveTo>
                  <a:pt x="126665" y="7160"/>
                </a:moveTo>
                <a:cubicBezTo>
                  <a:pt x="120712" y="6366"/>
                  <a:pt x="107616" y="-380"/>
                  <a:pt x="95710" y="17"/>
                </a:cubicBezTo>
                <a:cubicBezTo>
                  <a:pt x="83804" y="414"/>
                  <a:pt x="66737" y="8351"/>
                  <a:pt x="55228" y="16685"/>
                </a:cubicBezTo>
                <a:cubicBezTo>
                  <a:pt x="43719" y="25019"/>
                  <a:pt x="33798" y="38117"/>
                  <a:pt x="26654" y="50023"/>
                </a:cubicBezTo>
                <a:cubicBezTo>
                  <a:pt x="19510" y="61929"/>
                  <a:pt x="16334" y="73041"/>
                  <a:pt x="12365" y="88122"/>
                </a:cubicBezTo>
                <a:cubicBezTo>
                  <a:pt x="8396" y="103203"/>
                  <a:pt x="4825" y="121063"/>
                  <a:pt x="2841" y="140510"/>
                </a:cubicBezTo>
                <a:cubicBezTo>
                  <a:pt x="857" y="159957"/>
                  <a:pt x="855" y="186548"/>
                  <a:pt x="458" y="204804"/>
                </a:cubicBezTo>
                <a:cubicBezTo>
                  <a:pt x="61" y="223060"/>
                  <a:pt x="-335" y="235363"/>
                  <a:pt x="459" y="250047"/>
                </a:cubicBezTo>
                <a:cubicBezTo>
                  <a:pt x="1253" y="264731"/>
                  <a:pt x="-136" y="278820"/>
                  <a:pt x="5222" y="29291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34828">
            <a:extLst>
              <a:ext uri="{FF2B5EF4-FFF2-40B4-BE49-F238E27FC236}">
                <a16:creationId xmlns:a16="http://schemas.microsoft.com/office/drawing/2014/main" id="{CC882E0F-5161-6EC5-3F4C-CEFD51A94928}"/>
              </a:ext>
            </a:extLst>
          </p:cNvPr>
          <p:cNvSpPr/>
          <p:nvPr/>
        </p:nvSpPr>
        <p:spPr>
          <a:xfrm>
            <a:off x="1983582" y="1438274"/>
            <a:ext cx="451578" cy="188390"/>
          </a:xfrm>
          <a:custGeom>
            <a:avLst/>
            <a:gdLst>
              <a:gd name="connsiteX0" fmla="*/ 0 w 460591"/>
              <a:gd name="connsiteY0" fmla="*/ 83344 h 197644"/>
              <a:gd name="connsiteX1" fmla="*/ 52388 w 460591"/>
              <a:gd name="connsiteY1" fmla="*/ 135731 h 197644"/>
              <a:gd name="connsiteX2" fmla="*/ 97632 w 460591"/>
              <a:gd name="connsiteY2" fmla="*/ 164306 h 197644"/>
              <a:gd name="connsiteX3" fmla="*/ 171450 w 460591"/>
              <a:gd name="connsiteY3" fmla="*/ 185738 h 197644"/>
              <a:gd name="connsiteX4" fmla="*/ 257175 w 460591"/>
              <a:gd name="connsiteY4" fmla="*/ 197644 h 197644"/>
              <a:gd name="connsiteX5" fmla="*/ 333375 w 460591"/>
              <a:gd name="connsiteY5" fmla="*/ 185738 h 197644"/>
              <a:gd name="connsiteX6" fmla="*/ 392907 w 460591"/>
              <a:gd name="connsiteY6" fmla="*/ 161925 h 197644"/>
              <a:gd name="connsiteX7" fmla="*/ 431007 w 460591"/>
              <a:gd name="connsiteY7" fmla="*/ 128588 h 197644"/>
              <a:gd name="connsiteX8" fmla="*/ 459582 w 460591"/>
              <a:gd name="connsiteY8" fmla="*/ 69056 h 197644"/>
              <a:gd name="connsiteX9" fmla="*/ 452438 w 460591"/>
              <a:gd name="connsiteY9" fmla="*/ 21431 h 197644"/>
              <a:gd name="connsiteX10" fmla="*/ 435769 w 460591"/>
              <a:gd name="connsiteY10" fmla="*/ 0 h 197644"/>
              <a:gd name="connsiteX0" fmla="*/ 0 w 460591"/>
              <a:gd name="connsiteY0" fmla="*/ 83344 h 197644"/>
              <a:gd name="connsiteX1" fmla="*/ 52388 w 460591"/>
              <a:gd name="connsiteY1" fmla="*/ 135731 h 197644"/>
              <a:gd name="connsiteX2" fmla="*/ 97632 w 460591"/>
              <a:gd name="connsiteY2" fmla="*/ 164306 h 197644"/>
              <a:gd name="connsiteX3" fmla="*/ 171450 w 460591"/>
              <a:gd name="connsiteY3" fmla="*/ 185738 h 197644"/>
              <a:gd name="connsiteX4" fmla="*/ 257175 w 460591"/>
              <a:gd name="connsiteY4" fmla="*/ 197644 h 197644"/>
              <a:gd name="connsiteX5" fmla="*/ 333375 w 460591"/>
              <a:gd name="connsiteY5" fmla="*/ 185738 h 197644"/>
              <a:gd name="connsiteX6" fmla="*/ 392907 w 460591"/>
              <a:gd name="connsiteY6" fmla="*/ 161925 h 197644"/>
              <a:gd name="connsiteX7" fmla="*/ 431007 w 460591"/>
              <a:gd name="connsiteY7" fmla="*/ 128588 h 197644"/>
              <a:gd name="connsiteX8" fmla="*/ 459582 w 460591"/>
              <a:gd name="connsiteY8" fmla="*/ 69056 h 197644"/>
              <a:gd name="connsiteX9" fmla="*/ 452438 w 460591"/>
              <a:gd name="connsiteY9" fmla="*/ 28575 h 197644"/>
              <a:gd name="connsiteX10" fmla="*/ 435769 w 460591"/>
              <a:gd name="connsiteY10" fmla="*/ 0 h 197644"/>
              <a:gd name="connsiteX0" fmla="*/ 0 w 456495"/>
              <a:gd name="connsiteY0" fmla="*/ 83344 h 197644"/>
              <a:gd name="connsiteX1" fmla="*/ 52388 w 456495"/>
              <a:gd name="connsiteY1" fmla="*/ 135731 h 197644"/>
              <a:gd name="connsiteX2" fmla="*/ 97632 w 456495"/>
              <a:gd name="connsiteY2" fmla="*/ 164306 h 197644"/>
              <a:gd name="connsiteX3" fmla="*/ 171450 w 456495"/>
              <a:gd name="connsiteY3" fmla="*/ 185738 h 197644"/>
              <a:gd name="connsiteX4" fmla="*/ 257175 w 456495"/>
              <a:gd name="connsiteY4" fmla="*/ 197644 h 197644"/>
              <a:gd name="connsiteX5" fmla="*/ 333375 w 456495"/>
              <a:gd name="connsiteY5" fmla="*/ 185738 h 197644"/>
              <a:gd name="connsiteX6" fmla="*/ 392907 w 456495"/>
              <a:gd name="connsiteY6" fmla="*/ 161925 h 197644"/>
              <a:gd name="connsiteX7" fmla="*/ 431007 w 456495"/>
              <a:gd name="connsiteY7" fmla="*/ 128588 h 197644"/>
              <a:gd name="connsiteX8" fmla="*/ 454820 w 456495"/>
              <a:gd name="connsiteY8" fmla="*/ 73819 h 197644"/>
              <a:gd name="connsiteX9" fmla="*/ 452438 w 456495"/>
              <a:gd name="connsiteY9" fmla="*/ 28575 h 197644"/>
              <a:gd name="connsiteX10" fmla="*/ 435769 w 456495"/>
              <a:gd name="connsiteY10" fmla="*/ 0 h 197644"/>
              <a:gd name="connsiteX0" fmla="*/ 0 w 457024"/>
              <a:gd name="connsiteY0" fmla="*/ 83344 h 197644"/>
              <a:gd name="connsiteX1" fmla="*/ 52388 w 457024"/>
              <a:gd name="connsiteY1" fmla="*/ 135731 h 197644"/>
              <a:gd name="connsiteX2" fmla="*/ 97632 w 457024"/>
              <a:gd name="connsiteY2" fmla="*/ 164306 h 197644"/>
              <a:gd name="connsiteX3" fmla="*/ 171450 w 457024"/>
              <a:gd name="connsiteY3" fmla="*/ 185738 h 197644"/>
              <a:gd name="connsiteX4" fmla="*/ 257175 w 457024"/>
              <a:gd name="connsiteY4" fmla="*/ 197644 h 197644"/>
              <a:gd name="connsiteX5" fmla="*/ 333375 w 457024"/>
              <a:gd name="connsiteY5" fmla="*/ 185738 h 197644"/>
              <a:gd name="connsiteX6" fmla="*/ 392907 w 457024"/>
              <a:gd name="connsiteY6" fmla="*/ 161925 h 197644"/>
              <a:gd name="connsiteX7" fmla="*/ 423863 w 457024"/>
              <a:gd name="connsiteY7" fmla="*/ 126207 h 197644"/>
              <a:gd name="connsiteX8" fmla="*/ 454820 w 457024"/>
              <a:gd name="connsiteY8" fmla="*/ 73819 h 197644"/>
              <a:gd name="connsiteX9" fmla="*/ 452438 w 457024"/>
              <a:gd name="connsiteY9" fmla="*/ 28575 h 197644"/>
              <a:gd name="connsiteX10" fmla="*/ 435769 w 457024"/>
              <a:gd name="connsiteY10" fmla="*/ 0 h 197644"/>
              <a:gd name="connsiteX0" fmla="*/ 0 w 457024"/>
              <a:gd name="connsiteY0" fmla="*/ 83344 h 197644"/>
              <a:gd name="connsiteX1" fmla="*/ 52388 w 457024"/>
              <a:gd name="connsiteY1" fmla="*/ 135731 h 197644"/>
              <a:gd name="connsiteX2" fmla="*/ 97632 w 457024"/>
              <a:gd name="connsiteY2" fmla="*/ 164306 h 197644"/>
              <a:gd name="connsiteX3" fmla="*/ 171450 w 457024"/>
              <a:gd name="connsiteY3" fmla="*/ 185738 h 197644"/>
              <a:gd name="connsiteX4" fmla="*/ 257175 w 457024"/>
              <a:gd name="connsiteY4" fmla="*/ 197644 h 197644"/>
              <a:gd name="connsiteX5" fmla="*/ 333375 w 457024"/>
              <a:gd name="connsiteY5" fmla="*/ 185738 h 197644"/>
              <a:gd name="connsiteX6" fmla="*/ 383382 w 457024"/>
              <a:gd name="connsiteY6" fmla="*/ 154781 h 197644"/>
              <a:gd name="connsiteX7" fmla="*/ 423863 w 457024"/>
              <a:gd name="connsiteY7" fmla="*/ 126207 h 197644"/>
              <a:gd name="connsiteX8" fmla="*/ 454820 w 457024"/>
              <a:gd name="connsiteY8" fmla="*/ 73819 h 197644"/>
              <a:gd name="connsiteX9" fmla="*/ 452438 w 457024"/>
              <a:gd name="connsiteY9" fmla="*/ 28575 h 197644"/>
              <a:gd name="connsiteX10" fmla="*/ 435769 w 457024"/>
              <a:gd name="connsiteY10" fmla="*/ 0 h 197644"/>
              <a:gd name="connsiteX0" fmla="*/ 0 w 457024"/>
              <a:gd name="connsiteY0" fmla="*/ 83344 h 197704"/>
              <a:gd name="connsiteX1" fmla="*/ 52388 w 457024"/>
              <a:gd name="connsiteY1" fmla="*/ 135731 h 197704"/>
              <a:gd name="connsiteX2" fmla="*/ 97632 w 457024"/>
              <a:gd name="connsiteY2" fmla="*/ 164306 h 197704"/>
              <a:gd name="connsiteX3" fmla="*/ 171450 w 457024"/>
              <a:gd name="connsiteY3" fmla="*/ 185738 h 197704"/>
              <a:gd name="connsiteX4" fmla="*/ 257175 w 457024"/>
              <a:gd name="connsiteY4" fmla="*/ 197644 h 197704"/>
              <a:gd name="connsiteX5" fmla="*/ 328613 w 457024"/>
              <a:gd name="connsiteY5" fmla="*/ 180975 h 197704"/>
              <a:gd name="connsiteX6" fmla="*/ 383382 w 457024"/>
              <a:gd name="connsiteY6" fmla="*/ 154781 h 197704"/>
              <a:gd name="connsiteX7" fmla="*/ 423863 w 457024"/>
              <a:gd name="connsiteY7" fmla="*/ 126207 h 197704"/>
              <a:gd name="connsiteX8" fmla="*/ 454820 w 457024"/>
              <a:gd name="connsiteY8" fmla="*/ 73819 h 197704"/>
              <a:gd name="connsiteX9" fmla="*/ 452438 w 457024"/>
              <a:gd name="connsiteY9" fmla="*/ 28575 h 197704"/>
              <a:gd name="connsiteX10" fmla="*/ 435769 w 457024"/>
              <a:gd name="connsiteY10" fmla="*/ 0 h 197704"/>
              <a:gd name="connsiteX0" fmla="*/ 0 w 457024"/>
              <a:gd name="connsiteY0" fmla="*/ 83344 h 188767"/>
              <a:gd name="connsiteX1" fmla="*/ 52388 w 457024"/>
              <a:gd name="connsiteY1" fmla="*/ 135731 h 188767"/>
              <a:gd name="connsiteX2" fmla="*/ 97632 w 457024"/>
              <a:gd name="connsiteY2" fmla="*/ 164306 h 188767"/>
              <a:gd name="connsiteX3" fmla="*/ 171450 w 457024"/>
              <a:gd name="connsiteY3" fmla="*/ 185738 h 188767"/>
              <a:gd name="connsiteX4" fmla="*/ 257175 w 457024"/>
              <a:gd name="connsiteY4" fmla="*/ 188119 h 188767"/>
              <a:gd name="connsiteX5" fmla="*/ 328613 w 457024"/>
              <a:gd name="connsiteY5" fmla="*/ 180975 h 188767"/>
              <a:gd name="connsiteX6" fmla="*/ 383382 w 457024"/>
              <a:gd name="connsiteY6" fmla="*/ 154781 h 188767"/>
              <a:gd name="connsiteX7" fmla="*/ 423863 w 457024"/>
              <a:gd name="connsiteY7" fmla="*/ 126207 h 188767"/>
              <a:gd name="connsiteX8" fmla="*/ 454820 w 457024"/>
              <a:gd name="connsiteY8" fmla="*/ 73819 h 188767"/>
              <a:gd name="connsiteX9" fmla="*/ 452438 w 457024"/>
              <a:gd name="connsiteY9" fmla="*/ 28575 h 188767"/>
              <a:gd name="connsiteX10" fmla="*/ 435769 w 457024"/>
              <a:gd name="connsiteY10" fmla="*/ 0 h 188767"/>
              <a:gd name="connsiteX0" fmla="*/ 0 w 457024"/>
              <a:gd name="connsiteY0" fmla="*/ 83344 h 188390"/>
              <a:gd name="connsiteX1" fmla="*/ 52388 w 457024"/>
              <a:gd name="connsiteY1" fmla="*/ 135731 h 188390"/>
              <a:gd name="connsiteX2" fmla="*/ 97632 w 457024"/>
              <a:gd name="connsiteY2" fmla="*/ 164306 h 188390"/>
              <a:gd name="connsiteX3" fmla="*/ 173831 w 457024"/>
              <a:gd name="connsiteY3" fmla="*/ 173832 h 188390"/>
              <a:gd name="connsiteX4" fmla="*/ 257175 w 457024"/>
              <a:gd name="connsiteY4" fmla="*/ 188119 h 188390"/>
              <a:gd name="connsiteX5" fmla="*/ 328613 w 457024"/>
              <a:gd name="connsiteY5" fmla="*/ 180975 h 188390"/>
              <a:gd name="connsiteX6" fmla="*/ 383382 w 457024"/>
              <a:gd name="connsiteY6" fmla="*/ 154781 h 188390"/>
              <a:gd name="connsiteX7" fmla="*/ 423863 w 457024"/>
              <a:gd name="connsiteY7" fmla="*/ 126207 h 188390"/>
              <a:gd name="connsiteX8" fmla="*/ 454820 w 457024"/>
              <a:gd name="connsiteY8" fmla="*/ 73819 h 188390"/>
              <a:gd name="connsiteX9" fmla="*/ 452438 w 457024"/>
              <a:gd name="connsiteY9" fmla="*/ 28575 h 188390"/>
              <a:gd name="connsiteX10" fmla="*/ 435769 w 457024"/>
              <a:gd name="connsiteY10" fmla="*/ 0 h 188390"/>
              <a:gd name="connsiteX0" fmla="*/ 0 w 457024"/>
              <a:gd name="connsiteY0" fmla="*/ 83344 h 188390"/>
              <a:gd name="connsiteX1" fmla="*/ 52388 w 457024"/>
              <a:gd name="connsiteY1" fmla="*/ 135731 h 188390"/>
              <a:gd name="connsiteX2" fmla="*/ 109538 w 457024"/>
              <a:gd name="connsiteY2" fmla="*/ 150019 h 188390"/>
              <a:gd name="connsiteX3" fmla="*/ 173831 w 457024"/>
              <a:gd name="connsiteY3" fmla="*/ 173832 h 188390"/>
              <a:gd name="connsiteX4" fmla="*/ 257175 w 457024"/>
              <a:gd name="connsiteY4" fmla="*/ 188119 h 188390"/>
              <a:gd name="connsiteX5" fmla="*/ 328613 w 457024"/>
              <a:gd name="connsiteY5" fmla="*/ 180975 h 188390"/>
              <a:gd name="connsiteX6" fmla="*/ 383382 w 457024"/>
              <a:gd name="connsiteY6" fmla="*/ 154781 h 188390"/>
              <a:gd name="connsiteX7" fmla="*/ 423863 w 457024"/>
              <a:gd name="connsiteY7" fmla="*/ 126207 h 188390"/>
              <a:gd name="connsiteX8" fmla="*/ 454820 w 457024"/>
              <a:gd name="connsiteY8" fmla="*/ 73819 h 188390"/>
              <a:gd name="connsiteX9" fmla="*/ 452438 w 457024"/>
              <a:gd name="connsiteY9" fmla="*/ 28575 h 188390"/>
              <a:gd name="connsiteX10" fmla="*/ 435769 w 457024"/>
              <a:gd name="connsiteY10" fmla="*/ 0 h 188390"/>
              <a:gd name="connsiteX0" fmla="*/ 0 w 457024"/>
              <a:gd name="connsiteY0" fmla="*/ 83344 h 188390"/>
              <a:gd name="connsiteX1" fmla="*/ 59532 w 457024"/>
              <a:gd name="connsiteY1" fmla="*/ 123825 h 188390"/>
              <a:gd name="connsiteX2" fmla="*/ 109538 w 457024"/>
              <a:gd name="connsiteY2" fmla="*/ 150019 h 188390"/>
              <a:gd name="connsiteX3" fmla="*/ 173831 w 457024"/>
              <a:gd name="connsiteY3" fmla="*/ 173832 h 188390"/>
              <a:gd name="connsiteX4" fmla="*/ 257175 w 457024"/>
              <a:gd name="connsiteY4" fmla="*/ 188119 h 188390"/>
              <a:gd name="connsiteX5" fmla="*/ 328613 w 457024"/>
              <a:gd name="connsiteY5" fmla="*/ 180975 h 188390"/>
              <a:gd name="connsiteX6" fmla="*/ 383382 w 457024"/>
              <a:gd name="connsiteY6" fmla="*/ 154781 h 188390"/>
              <a:gd name="connsiteX7" fmla="*/ 423863 w 457024"/>
              <a:gd name="connsiteY7" fmla="*/ 126207 h 188390"/>
              <a:gd name="connsiteX8" fmla="*/ 454820 w 457024"/>
              <a:gd name="connsiteY8" fmla="*/ 73819 h 188390"/>
              <a:gd name="connsiteX9" fmla="*/ 452438 w 457024"/>
              <a:gd name="connsiteY9" fmla="*/ 28575 h 188390"/>
              <a:gd name="connsiteX10" fmla="*/ 435769 w 457024"/>
              <a:gd name="connsiteY10" fmla="*/ 0 h 188390"/>
              <a:gd name="connsiteX0" fmla="*/ 0 w 457377"/>
              <a:gd name="connsiteY0" fmla="*/ 83344 h 188390"/>
              <a:gd name="connsiteX1" fmla="*/ 59532 w 457377"/>
              <a:gd name="connsiteY1" fmla="*/ 123825 h 188390"/>
              <a:gd name="connsiteX2" fmla="*/ 109538 w 457377"/>
              <a:gd name="connsiteY2" fmla="*/ 150019 h 188390"/>
              <a:gd name="connsiteX3" fmla="*/ 173831 w 457377"/>
              <a:gd name="connsiteY3" fmla="*/ 173832 h 188390"/>
              <a:gd name="connsiteX4" fmla="*/ 257175 w 457377"/>
              <a:gd name="connsiteY4" fmla="*/ 188119 h 188390"/>
              <a:gd name="connsiteX5" fmla="*/ 328613 w 457377"/>
              <a:gd name="connsiteY5" fmla="*/ 180975 h 188390"/>
              <a:gd name="connsiteX6" fmla="*/ 383382 w 457377"/>
              <a:gd name="connsiteY6" fmla="*/ 154781 h 188390"/>
              <a:gd name="connsiteX7" fmla="*/ 419100 w 457377"/>
              <a:gd name="connsiteY7" fmla="*/ 123826 h 188390"/>
              <a:gd name="connsiteX8" fmla="*/ 454820 w 457377"/>
              <a:gd name="connsiteY8" fmla="*/ 73819 h 188390"/>
              <a:gd name="connsiteX9" fmla="*/ 452438 w 457377"/>
              <a:gd name="connsiteY9" fmla="*/ 28575 h 188390"/>
              <a:gd name="connsiteX10" fmla="*/ 435769 w 457377"/>
              <a:gd name="connsiteY10" fmla="*/ 0 h 188390"/>
              <a:gd name="connsiteX0" fmla="*/ 0 w 454254"/>
              <a:gd name="connsiteY0" fmla="*/ 83344 h 188390"/>
              <a:gd name="connsiteX1" fmla="*/ 59532 w 454254"/>
              <a:gd name="connsiteY1" fmla="*/ 123825 h 188390"/>
              <a:gd name="connsiteX2" fmla="*/ 109538 w 454254"/>
              <a:gd name="connsiteY2" fmla="*/ 150019 h 188390"/>
              <a:gd name="connsiteX3" fmla="*/ 173831 w 454254"/>
              <a:gd name="connsiteY3" fmla="*/ 173832 h 188390"/>
              <a:gd name="connsiteX4" fmla="*/ 257175 w 454254"/>
              <a:gd name="connsiteY4" fmla="*/ 188119 h 188390"/>
              <a:gd name="connsiteX5" fmla="*/ 328613 w 454254"/>
              <a:gd name="connsiteY5" fmla="*/ 180975 h 188390"/>
              <a:gd name="connsiteX6" fmla="*/ 383382 w 454254"/>
              <a:gd name="connsiteY6" fmla="*/ 154781 h 188390"/>
              <a:gd name="connsiteX7" fmla="*/ 419100 w 454254"/>
              <a:gd name="connsiteY7" fmla="*/ 123826 h 188390"/>
              <a:gd name="connsiteX8" fmla="*/ 450057 w 454254"/>
              <a:gd name="connsiteY8" fmla="*/ 73819 h 188390"/>
              <a:gd name="connsiteX9" fmla="*/ 452438 w 454254"/>
              <a:gd name="connsiteY9" fmla="*/ 28575 h 188390"/>
              <a:gd name="connsiteX10" fmla="*/ 435769 w 454254"/>
              <a:gd name="connsiteY10" fmla="*/ 0 h 188390"/>
              <a:gd name="connsiteX0" fmla="*/ 0 w 452974"/>
              <a:gd name="connsiteY0" fmla="*/ 83344 h 188390"/>
              <a:gd name="connsiteX1" fmla="*/ 59532 w 452974"/>
              <a:gd name="connsiteY1" fmla="*/ 123825 h 188390"/>
              <a:gd name="connsiteX2" fmla="*/ 109538 w 452974"/>
              <a:gd name="connsiteY2" fmla="*/ 150019 h 188390"/>
              <a:gd name="connsiteX3" fmla="*/ 173831 w 452974"/>
              <a:gd name="connsiteY3" fmla="*/ 173832 h 188390"/>
              <a:gd name="connsiteX4" fmla="*/ 257175 w 452974"/>
              <a:gd name="connsiteY4" fmla="*/ 188119 h 188390"/>
              <a:gd name="connsiteX5" fmla="*/ 328613 w 452974"/>
              <a:gd name="connsiteY5" fmla="*/ 180975 h 188390"/>
              <a:gd name="connsiteX6" fmla="*/ 383382 w 452974"/>
              <a:gd name="connsiteY6" fmla="*/ 154781 h 188390"/>
              <a:gd name="connsiteX7" fmla="*/ 419100 w 452974"/>
              <a:gd name="connsiteY7" fmla="*/ 123826 h 188390"/>
              <a:gd name="connsiteX8" fmla="*/ 450057 w 452974"/>
              <a:gd name="connsiteY8" fmla="*/ 73819 h 188390"/>
              <a:gd name="connsiteX9" fmla="*/ 450056 w 452974"/>
              <a:gd name="connsiteY9" fmla="*/ 33338 h 188390"/>
              <a:gd name="connsiteX10" fmla="*/ 435769 w 452974"/>
              <a:gd name="connsiteY10" fmla="*/ 0 h 188390"/>
              <a:gd name="connsiteX0" fmla="*/ 0 w 451578"/>
              <a:gd name="connsiteY0" fmla="*/ 83344 h 188390"/>
              <a:gd name="connsiteX1" fmla="*/ 59532 w 451578"/>
              <a:gd name="connsiteY1" fmla="*/ 123825 h 188390"/>
              <a:gd name="connsiteX2" fmla="*/ 109538 w 451578"/>
              <a:gd name="connsiteY2" fmla="*/ 150019 h 188390"/>
              <a:gd name="connsiteX3" fmla="*/ 173831 w 451578"/>
              <a:gd name="connsiteY3" fmla="*/ 173832 h 188390"/>
              <a:gd name="connsiteX4" fmla="*/ 257175 w 451578"/>
              <a:gd name="connsiteY4" fmla="*/ 188119 h 188390"/>
              <a:gd name="connsiteX5" fmla="*/ 328613 w 451578"/>
              <a:gd name="connsiteY5" fmla="*/ 180975 h 188390"/>
              <a:gd name="connsiteX6" fmla="*/ 383382 w 451578"/>
              <a:gd name="connsiteY6" fmla="*/ 154781 h 188390"/>
              <a:gd name="connsiteX7" fmla="*/ 419100 w 451578"/>
              <a:gd name="connsiteY7" fmla="*/ 123826 h 188390"/>
              <a:gd name="connsiteX8" fmla="*/ 447675 w 451578"/>
              <a:gd name="connsiteY8" fmla="*/ 78581 h 188390"/>
              <a:gd name="connsiteX9" fmla="*/ 450056 w 451578"/>
              <a:gd name="connsiteY9" fmla="*/ 33338 h 188390"/>
              <a:gd name="connsiteX10" fmla="*/ 435769 w 451578"/>
              <a:gd name="connsiteY10" fmla="*/ 0 h 18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1578" h="188390">
                <a:moveTo>
                  <a:pt x="0" y="83344"/>
                </a:moveTo>
                <a:cubicBezTo>
                  <a:pt x="18058" y="102790"/>
                  <a:pt x="41276" y="112713"/>
                  <a:pt x="59532" y="123825"/>
                </a:cubicBezTo>
                <a:cubicBezTo>
                  <a:pt x="77788" y="134938"/>
                  <a:pt x="90488" y="141685"/>
                  <a:pt x="109538" y="150019"/>
                </a:cubicBezTo>
                <a:cubicBezTo>
                  <a:pt x="128588" y="158354"/>
                  <a:pt x="149225" y="167482"/>
                  <a:pt x="173831" y="173832"/>
                </a:cubicBezTo>
                <a:cubicBezTo>
                  <a:pt x="198437" y="180182"/>
                  <a:pt x="231378" y="186929"/>
                  <a:pt x="257175" y="188119"/>
                </a:cubicBezTo>
                <a:cubicBezTo>
                  <a:pt x="282972" y="189309"/>
                  <a:pt x="307579" y="186531"/>
                  <a:pt x="328613" y="180975"/>
                </a:cubicBezTo>
                <a:cubicBezTo>
                  <a:pt x="349647" y="175419"/>
                  <a:pt x="368301" y="164306"/>
                  <a:pt x="383382" y="154781"/>
                </a:cubicBezTo>
                <a:cubicBezTo>
                  <a:pt x="398463" y="145256"/>
                  <a:pt x="408385" y="136526"/>
                  <a:pt x="419100" y="123826"/>
                </a:cubicBezTo>
                <a:cubicBezTo>
                  <a:pt x="429815" y="111126"/>
                  <a:pt x="442516" y="93662"/>
                  <a:pt x="447675" y="78581"/>
                </a:cubicBezTo>
                <a:cubicBezTo>
                  <a:pt x="452834" y="63500"/>
                  <a:pt x="452040" y="46435"/>
                  <a:pt x="450056" y="33338"/>
                </a:cubicBezTo>
                <a:cubicBezTo>
                  <a:pt x="448072" y="20241"/>
                  <a:pt x="442119" y="4961"/>
                  <a:pt x="435769"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34829">
            <a:extLst>
              <a:ext uri="{FF2B5EF4-FFF2-40B4-BE49-F238E27FC236}">
                <a16:creationId xmlns:a16="http://schemas.microsoft.com/office/drawing/2014/main" id="{E60FF4B1-BA35-5826-D63B-F0AF97FE737B}"/>
              </a:ext>
            </a:extLst>
          </p:cNvPr>
          <p:cNvSpPr/>
          <p:nvPr/>
        </p:nvSpPr>
        <p:spPr>
          <a:xfrm>
            <a:off x="2464264" y="1464470"/>
            <a:ext cx="360669" cy="127444"/>
          </a:xfrm>
          <a:custGeom>
            <a:avLst/>
            <a:gdLst>
              <a:gd name="connsiteX0" fmla="*/ 16776 w 368780"/>
              <a:gd name="connsiteY0" fmla="*/ 9525 h 126807"/>
              <a:gd name="connsiteX1" fmla="*/ 107 w 368780"/>
              <a:gd name="connsiteY1" fmla="*/ 57150 h 126807"/>
              <a:gd name="connsiteX2" fmla="*/ 23920 w 368780"/>
              <a:gd name="connsiteY2" fmla="*/ 80962 h 126807"/>
              <a:gd name="connsiteX3" fmla="*/ 73926 w 368780"/>
              <a:gd name="connsiteY3" fmla="*/ 104775 h 126807"/>
              <a:gd name="connsiteX4" fmla="*/ 154888 w 368780"/>
              <a:gd name="connsiteY4" fmla="*/ 126206 h 126807"/>
              <a:gd name="connsiteX5" fmla="*/ 245376 w 368780"/>
              <a:gd name="connsiteY5" fmla="*/ 119062 h 126807"/>
              <a:gd name="connsiteX6" fmla="*/ 314432 w 368780"/>
              <a:gd name="connsiteY6" fmla="*/ 100012 h 126807"/>
              <a:gd name="connsiteX7" fmla="*/ 354913 w 368780"/>
              <a:gd name="connsiteY7" fmla="*/ 71437 h 126807"/>
              <a:gd name="connsiteX8" fmla="*/ 366820 w 368780"/>
              <a:gd name="connsiteY8" fmla="*/ 26194 h 126807"/>
              <a:gd name="connsiteX9" fmla="*/ 366820 w 368780"/>
              <a:gd name="connsiteY9" fmla="*/ 7144 h 126807"/>
              <a:gd name="connsiteX10" fmla="*/ 347770 w 368780"/>
              <a:gd name="connsiteY10" fmla="*/ 0 h 126807"/>
              <a:gd name="connsiteX0" fmla="*/ 14428 w 366432"/>
              <a:gd name="connsiteY0" fmla="*/ 9525 h 126807"/>
              <a:gd name="connsiteX1" fmla="*/ 140 w 366432"/>
              <a:gd name="connsiteY1" fmla="*/ 52387 h 126807"/>
              <a:gd name="connsiteX2" fmla="*/ 21572 w 366432"/>
              <a:gd name="connsiteY2" fmla="*/ 80962 h 126807"/>
              <a:gd name="connsiteX3" fmla="*/ 71578 w 366432"/>
              <a:gd name="connsiteY3" fmla="*/ 104775 h 126807"/>
              <a:gd name="connsiteX4" fmla="*/ 152540 w 366432"/>
              <a:gd name="connsiteY4" fmla="*/ 126206 h 126807"/>
              <a:gd name="connsiteX5" fmla="*/ 243028 w 366432"/>
              <a:gd name="connsiteY5" fmla="*/ 119062 h 126807"/>
              <a:gd name="connsiteX6" fmla="*/ 312084 w 366432"/>
              <a:gd name="connsiteY6" fmla="*/ 100012 h 126807"/>
              <a:gd name="connsiteX7" fmla="*/ 352565 w 366432"/>
              <a:gd name="connsiteY7" fmla="*/ 71437 h 126807"/>
              <a:gd name="connsiteX8" fmla="*/ 364472 w 366432"/>
              <a:gd name="connsiteY8" fmla="*/ 26194 h 126807"/>
              <a:gd name="connsiteX9" fmla="*/ 364472 w 366432"/>
              <a:gd name="connsiteY9" fmla="*/ 7144 h 126807"/>
              <a:gd name="connsiteX10" fmla="*/ 345422 w 366432"/>
              <a:gd name="connsiteY10" fmla="*/ 0 h 126807"/>
              <a:gd name="connsiteX0" fmla="*/ 9855 w 361859"/>
              <a:gd name="connsiteY0" fmla="*/ 9525 h 126807"/>
              <a:gd name="connsiteX1" fmla="*/ 330 w 361859"/>
              <a:gd name="connsiteY1" fmla="*/ 47625 h 126807"/>
              <a:gd name="connsiteX2" fmla="*/ 16999 w 361859"/>
              <a:gd name="connsiteY2" fmla="*/ 80962 h 126807"/>
              <a:gd name="connsiteX3" fmla="*/ 67005 w 361859"/>
              <a:gd name="connsiteY3" fmla="*/ 104775 h 126807"/>
              <a:gd name="connsiteX4" fmla="*/ 147967 w 361859"/>
              <a:gd name="connsiteY4" fmla="*/ 126206 h 126807"/>
              <a:gd name="connsiteX5" fmla="*/ 238455 w 361859"/>
              <a:gd name="connsiteY5" fmla="*/ 119062 h 126807"/>
              <a:gd name="connsiteX6" fmla="*/ 307511 w 361859"/>
              <a:gd name="connsiteY6" fmla="*/ 100012 h 126807"/>
              <a:gd name="connsiteX7" fmla="*/ 347992 w 361859"/>
              <a:gd name="connsiteY7" fmla="*/ 71437 h 126807"/>
              <a:gd name="connsiteX8" fmla="*/ 359899 w 361859"/>
              <a:gd name="connsiteY8" fmla="*/ 26194 h 126807"/>
              <a:gd name="connsiteX9" fmla="*/ 359899 w 361859"/>
              <a:gd name="connsiteY9" fmla="*/ 7144 h 126807"/>
              <a:gd name="connsiteX10" fmla="*/ 340849 w 361859"/>
              <a:gd name="connsiteY10" fmla="*/ 0 h 126807"/>
              <a:gd name="connsiteX0" fmla="*/ 9855 w 361859"/>
              <a:gd name="connsiteY0" fmla="*/ 9525 h 126539"/>
              <a:gd name="connsiteX1" fmla="*/ 330 w 361859"/>
              <a:gd name="connsiteY1" fmla="*/ 47625 h 126539"/>
              <a:gd name="connsiteX2" fmla="*/ 16999 w 361859"/>
              <a:gd name="connsiteY2" fmla="*/ 80962 h 126539"/>
              <a:gd name="connsiteX3" fmla="*/ 67005 w 361859"/>
              <a:gd name="connsiteY3" fmla="*/ 109537 h 126539"/>
              <a:gd name="connsiteX4" fmla="*/ 147967 w 361859"/>
              <a:gd name="connsiteY4" fmla="*/ 126206 h 126539"/>
              <a:gd name="connsiteX5" fmla="*/ 238455 w 361859"/>
              <a:gd name="connsiteY5" fmla="*/ 119062 h 126539"/>
              <a:gd name="connsiteX6" fmla="*/ 307511 w 361859"/>
              <a:gd name="connsiteY6" fmla="*/ 100012 h 126539"/>
              <a:gd name="connsiteX7" fmla="*/ 347992 w 361859"/>
              <a:gd name="connsiteY7" fmla="*/ 71437 h 126539"/>
              <a:gd name="connsiteX8" fmla="*/ 359899 w 361859"/>
              <a:gd name="connsiteY8" fmla="*/ 26194 h 126539"/>
              <a:gd name="connsiteX9" fmla="*/ 359899 w 361859"/>
              <a:gd name="connsiteY9" fmla="*/ 7144 h 126539"/>
              <a:gd name="connsiteX10" fmla="*/ 340849 w 361859"/>
              <a:gd name="connsiteY10" fmla="*/ 0 h 126539"/>
              <a:gd name="connsiteX0" fmla="*/ 9855 w 361859"/>
              <a:gd name="connsiteY0" fmla="*/ 9525 h 127654"/>
              <a:gd name="connsiteX1" fmla="*/ 330 w 361859"/>
              <a:gd name="connsiteY1" fmla="*/ 47625 h 127654"/>
              <a:gd name="connsiteX2" fmla="*/ 16999 w 361859"/>
              <a:gd name="connsiteY2" fmla="*/ 80962 h 127654"/>
              <a:gd name="connsiteX3" fmla="*/ 67005 w 361859"/>
              <a:gd name="connsiteY3" fmla="*/ 109537 h 127654"/>
              <a:gd name="connsiteX4" fmla="*/ 147967 w 361859"/>
              <a:gd name="connsiteY4" fmla="*/ 126206 h 127654"/>
              <a:gd name="connsiteX5" fmla="*/ 240837 w 361859"/>
              <a:gd name="connsiteY5" fmla="*/ 123825 h 127654"/>
              <a:gd name="connsiteX6" fmla="*/ 307511 w 361859"/>
              <a:gd name="connsiteY6" fmla="*/ 100012 h 127654"/>
              <a:gd name="connsiteX7" fmla="*/ 347992 w 361859"/>
              <a:gd name="connsiteY7" fmla="*/ 71437 h 127654"/>
              <a:gd name="connsiteX8" fmla="*/ 359899 w 361859"/>
              <a:gd name="connsiteY8" fmla="*/ 26194 h 127654"/>
              <a:gd name="connsiteX9" fmla="*/ 359899 w 361859"/>
              <a:gd name="connsiteY9" fmla="*/ 7144 h 127654"/>
              <a:gd name="connsiteX10" fmla="*/ 340849 w 361859"/>
              <a:gd name="connsiteY10" fmla="*/ 0 h 127654"/>
              <a:gd name="connsiteX0" fmla="*/ 9855 w 362431"/>
              <a:gd name="connsiteY0" fmla="*/ 9525 h 127654"/>
              <a:gd name="connsiteX1" fmla="*/ 330 w 362431"/>
              <a:gd name="connsiteY1" fmla="*/ 47625 h 127654"/>
              <a:gd name="connsiteX2" fmla="*/ 16999 w 362431"/>
              <a:gd name="connsiteY2" fmla="*/ 80962 h 127654"/>
              <a:gd name="connsiteX3" fmla="*/ 67005 w 362431"/>
              <a:gd name="connsiteY3" fmla="*/ 109537 h 127654"/>
              <a:gd name="connsiteX4" fmla="*/ 147967 w 362431"/>
              <a:gd name="connsiteY4" fmla="*/ 126206 h 127654"/>
              <a:gd name="connsiteX5" fmla="*/ 240837 w 362431"/>
              <a:gd name="connsiteY5" fmla="*/ 123825 h 127654"/>
              <a:gd name="connsiteX6" fmla="*/ 307511 w 362431"/>
              <a:gd name="connsiteY6" fmla="*/ 100012 h 127654"/>
              <a:gd name="connsiteX7" fmla="*/ 338467 w 362431"/>
              <a:gd name="connsiteY7" fmla="*/ 76200 h 127654"/>
              <a:gd name="connsiteX8" fmla="*/ 359899 w 362431"/>
              <a:gd name="connsiteY8" fmla="*/ 26194 h 127654"/>
              <a:gd name="connsiteX9" fmla="*/ 359899 w 362431"/>
              <a:gd name="connsiteY9" fmla="*/ 7144 h 127654"/>
              <a:gd name="connsiteX10" fmla="*/ 340849 w 362431"/>
              <a:gd name="connsiteY10" fmla="*/ 0 h 127654"/>
              <a:gd name="connsiteX0" fmla="*/ 9855 w 362431"/>
              <a:gd name="connsiteY0" fmla="*/ 9525 h 127444"/>
              <a:gd name="connsiteX1" fmla="*/ 330 w 362431"/>
              <a:gd name="connsiteY1" fmla="*/ 47625 h 127444"/>
              <a:gd name="connsiteX2" fmla="*/ 16999 w 362431"/>
              <a:gd name="connsiteY2" fmla="*/ 80962 h 127444"/>
              <a:gd name="connsiteX3" fmla="*/ 67005 w 362431"/>
              <a:gd name="connsiteY3" fmla="*/ 109537 h 127444"/>
              <a:gd name="connsiteX4" fmla="*/ 147967 w 362431"/>
              <a:gd name="connsiteY4" fmla="*/ 126206 h 127444"/>
              <a:gd name="connsiteX5" fmla="*/ 240837 w 362431"/>
              <a:gd name="connsiteY5" fmla="*/ 123825 h 127444"/>
              <a:gd name="connsiteX6" fmla="*/ 302748 w 362431"/>
              <a:gd name="connsiteY6" fmla="*/ 104774 h 127444"/>
              <a:gd name="connsiteX7" fmla="*/ 338467 w 362431"/>
              <a:gd name="connsiteY7" fmla="*/ 76200 h 127444"/>
              <a:gd name="connsiteX8" fmla="*/ 359899 w 362431"/>
              <a:gd name="connsiteY8" fmla="*/ 26194 h 127444"/>
              <a:gd name="connsiteX9" fmla="*/ 359899 w 362431"/>
              <a:gd name="connsiteY9" fmla="*/ 7144 h 127444"/>
              <a:gd name="connsiteX10" fmla="*/ 340849 w 362431"/>
              <a:gd name="connsiteY10" fmla="*/ 0 h 127444"/>
              <a:gd name="connsiteX0" fmla="*/ 9855 w 360669"/>
              <a:gd name="connsiteY0" fmla="*/ 9525 h 127444"/>
              <a:gd name="connsiteX1" fmla="*/ 330 w 360669"/>
              <a:gd name="connsiteY1" fmla="*/ 47625 h 127444"/>
              <a:gd name="connsiteX2" fmla="*/ 16999 w 360669"/>
              <a:gd name="connsiteY2" fmla="*/ 80962 h 127444"/>
              <a:gd name="connsiteX3" fmla="*/ 67005 w 360669"/>
              <a:gd name="connsiteY3" fmla="*/ 109537 h 127444"/>
              <a:gd name="connsiteX4" fmla="*/ 147967 w 360669"/>
              <a:gd name="connsiteY4" fmla="*/ 126206 h 127444"/>
              <a:gd name="connsiteX5" fmla="*/ 240837 w 360669"/>
              <a:gd name="connsiteY5" fmla="*/ 123825 h 127444"/>
              <a:gd name="connsiteX6" fmla="*/ 302748 w 360669"/>
              <a:gd name="connsiteY6" fmla="*/ 104774 h 127444"/>
              <a:gd name="connsiteX7" fmla="*/ 338467 w 360669"/>
              <a:gd name="connsiteY7" fmla="*/ 76200 h 127444"/>
              <a:gd name="connsiteX8" fmla="*/ 355136 w 360669"/>
              <a:gd name="connsiteY8" fmla="*/ 45244 h 127444"/>
              <a:gd name="connsiteX9" fmla="*/ 359899 w 360669"/>
              <a:gd name="connsiteY9" fmla="*/ 7144 h 127444"/>
              <a:gd name="connsiteX10" fmla="*/ 340849 w 360669"/>
              <a:gd name="connsiteY10" fmla="*/ 0 h 127444"/>
              <a:gd name="connsiteX0" fmla="*/ 9855 w 360669"/>
              <a:gd name="connsiteY0" fmla="*/ 9525 h 127444"/>
              <a:gd name="connsiteX1" fmla="*/ 330 w 360669"/>
              <a:gd name="connsiteY1" fmla="*/ 47625 h 127444"/>
              <a:gd name="connsiteX2" fmla="*/ 16999 w 360669"/>
              <a:gd name="connsiteY2" fmla="*/ 80962 h 127444"/>
              <a:gd name="connsiteX3" fmla="*/ 67005 w 360669"/>
              <a:gd name="connsiteY3" fmla="*/ 109537 h 127444"/>
              <a:gd name="connsiteX4" fmla="*/ 147967 w 360669"/>
              <a:gd name="connsiteY4" fmla="*/ 126206 h 127444"/>
              <a:gd name="connsiteX5" fmla="*/ 240837 w 360669"/>
              <a:gd name="connsiteY5" fmla="*/ 123825 h 127444"/>
              <a:gd name="connsiteX6" fmla="*/ 302748 w 360669"/>
              <a:gd name="connsiteY6" fmla="*/ 104774 h 127444"/>
              <a:gd name="connsiteX7" fmla="*/ 338467 w 360669"/>
              <a:gd name="connsiteY7" fmla="*/ 76200 h 127444"/>
              <a:gd name="connsiteX8" fmla="*/ 355136 w 360669"/>
              <a:gd name="connsiteY8" fmla="*/ 45244 h 127444"/>
              <a:gd name="connsiteX9" fmla="*/ 359899 w 360669"/>
              <a:gd name="connsiteY9" fmla="*/ 16669 h 127444"/>
              <a:gd name="connsiteX10" fmla="*/ 340849 w 360669"/>
              <a:gd name="connsiteY10" fmla="*/ 0 h 12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669" h="127444">
                <a:moveTo>
                  <a:pt x="9855" y="9525"/>
                </a:moveTo>
                <a:cubicBezTo>
                  <a:pt x="925" y="27384"/>
                  <a:pt x="-861" y="35719"/>
                  <a:pt x="330" y="47625"/>
                </a:cubicBezTo>
                <a:cubicBezTo>
                  <a:pt x="1521" y="59531"/>
                  <a:pt x="5886" y="70643"/>
                  <a:pt x="16999" y="80962"/>
                </a:cubicBezTo>
                <a:cubicBezTo>
                  <a:pt x="28112" y="91281"/>
                  <a:pt x="45177" y="101996"/>
                  <a:pt x="67005" y="109537"/>
                </a:cubicBezTo>
                <a:cubicBezTo>
                  <a:pt x="88833" y="117078"/>
                  <a:pt x="118995" y="123825"/>
                  <a:pt x="147967" y="126206"/>
                </a:cubicBezTo>
                <a:cubicBezTo>
                  <a:pt x="176939" y="128587"/>
                  <a:pt x="215040" y="127397"/>
                  <a:pt x="240837" y="123825"/>
                </a:cubicBezTo>
                <a:cubicBezTo>
                  <a:pt x="266634" y="120253"/>
                  <a:pt x="286476" y="112711"/>
                  <a:pt x="302748" y="104774"/>
                </a:cubicBezTo>
                <a:cubicBezTo>
                  <a:pt x="319020" y="96837"/>
                  <a:pt x="329736" y="86122"/>
                  <a:pt x="338467" y="76200"/>
                </a:cubicBezTo>
                <a:cubicBezTo>
                  <a:pt x="347198" y="66278"/>
                  <a:pt x="351564" y="55166"/>
                  <a:pt x="355136" y="45244"/>
                </a:cubicBezTo>
                <a:cubicBezTo>
                  <a:pt x="358708" y="35322"/>
                  <a:pt x="362280" y="24210"/>
                  <a:pt x="359899" y="16669"/>
                </a:cubicBezTo>
                <a:cubicBezTo>
                  <a:pt x="357518" y="9128"/>
                  <a:pt x="348786" y="1389"/>
                  <a:pt x="340849"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34830">
            <a:extLst>
              <a:ext uri="{FF2B5EF4-FFF2-40B4-BE49-F238E27FC236}">
                <a16:creationId xmlns:a16="http://schemas.microsoft.com/office/drawing/2014/main" id="{A3DA9BEF-F399-9DC2-DCD4-27BFF235C892}"/>
              </a:ext>
            </a:extLst>
          </p:cNvPr>
          <p:cNvSpPr/>
          <p:nvPr/>
        </p:nvSpPr>
        <p:spPr>
          <a:xfrm>
            <a:off x="2474118" y="1578768"/>
            <a:ext cx="345429" cy="96235"/>
          </a:xfrm>
          <a:custGeom>
            <a:avLst/>
            <a:gdLst>
              <a:gd name="connsiteX0" fmla="*/ 0 w 358520"/>
              <a:gd name="connsiteY0" fmla="*/ 9525 h 100442"/>
              <a:gd name="connsiteX1" fmla="*/ 85725 w 358520"/>
              <a:gd name="connsiteY1" fmla="*/ 78581 h 100442"/>
              <a:gd name="connsiteX2" fmla="*/ 169069 w 358520"/>
              <a:gd name="connsiteY2" fmla="*/ 100012 h 100442"/>
              <a:gd name="connsiteX3" fmla="*/ 245269 w 358520"/>
              <a:gd name="connsiteY3" fmla="*/ 90487 h 100442"/>
              <a:gd name="connsiteX4" fmla="*/ 304800 w 358520"/>
              <a:gd name="connsiteY4" fmla="*/ 61912 h 100442"/>
              <a:gd name="connsiteX5" fmla="*/ 350044 w 358520"/>
              <a:gd name="connsiteY5" fmla="*/ 35719 h 100442"/>
              <a:gd name="connsiteX6" fmla="*/ 357187 w 358520"/>
              <a:gd name="connsiteY6" fmla="*/ 14287 h 100442"/>
              <a:gd name="connsiteX7" fmla="*/ 333375 w 358520"/>
              <a:gd name="connsiteY7" fmla="*/ 0 h 100442"/>
              <a:gd name="connsiteX8" fmla="*/ 333375 w 358520"/>
              <a:gd name="connsiteY8" fmla="*/ 0 h 100442"/>
              <a:gd name="connsiteX0" fmla="*/ 0 w 357409"/>
              <a:gd name="connsiteY0" fmla="*/ 9525 h 100442"/>
              <a:gd name="connsiteX1" fmla="*/ 85725 w 357409"/>
              <a:gd name="connsiteY1" fmla="*/ 78581 h 100442"/>
              <a:gd name="connsiteX2" fmla="*/ 169069 w 357409"/>
              <a:gd name="connsiteY2" fmla="*/ 100012 h 100442"/>
              <a:gd name="connsiteX3" fmla="*/ 245269 w 357409"/>
              <a:gd name="connsiteY3" fmla="*/ 90487 h 100442"/>
              <a:gd name="connsiteX4" fmla="*/ 304800 w 357409"/>
              <a:gd name="connsiteY4" fmla="*/ 61912 h 100442"/>
              <a:gd name="connsiteX5" fmla="*/ 342901 w 357409"/>
              <a:gd name="connsiteY5" fmla="*/ 35719 h 100442"/>
              <a:gd name="connsiteX6" fmla="*/ 357187 w 357409"/>
              <a:gd name="connsiteY6" fmla="*/ 14287 h 100442"/>
              <a:gd name="connsiteX7" fmla="*/ 333375 w 357409"/>
              <a:gd name="connsiteY7" fmla="*/ 0 h 100442"/>
              <a:gd name="connsiteX8" fmla="*/ 333375 w 357409"/>
              <a:gd name="connsiteY8" fmla="*/ 0 h 100442"/>
              <a:gd name="connsiteX0" fmla="*/ 0 w 350657"/>
              <a:gd name="connsiteY0" fmla="*/ 9525 h 100442"/>
              <a:gd name="connsiteX1" fmla="*/ 85725 w 350657"/>
              <a:gd name="connsiteY1" fmla="*/ 78581 h 100442"/>
              <a:gd name="connsiteX2" fmla="*/ 169069 w 350657"/>
              <a:gd name="connsiteY2" fmla="*/ 100012 h 100442"/>
              <a:gd name="connsiteX3" fmla="*/ 245269 w 350657"/>
              <a:gd name="connsiteY3" fmla="*/ 90487 h 100442"/>
              <a:gd name="connsiteX4" fmla="*/ 304800 w 350657"/>
              <a:gd name="connsiteY4" fmla="*/ 61912 h 100442"/>
              <a:gd name="connsiteX5" fmla="*/ 342901 w 350657"/>
              <a:gd name="connsiteY5" fmla="*/ 35719 h 100442"/>
              <a:gd name="connsiteX6" fmla="*/ 350043 w 350657"/>
              <a:gd name="connsiteY6" fmla="*/ 14287 h 100442"/>
              <a:gd name="connsiteX7" fmla="*/ 333375 w 350657"/>
              <a:gd name="connsiteY7" fmla="*/ 0 h 100442"/>
              <a:gd name="connsiteX8" fmla="*/ 333375 w 350657"/>
              <a:gd name="connsiteY8" fmla="*/ 0 h 100442"/>
              <a:gd name="connsiteX0" fmla="*/ 0 w 351013"/>
              <a:gd name="connsiteY0" fmla="*/ 9525 h 100367"/>
              <a:gd name="connsiteX1" fmla="*/ 85725 w 351013"/>
              <a:gd name="connsiteY1" fmla="*/ 78581 h 100367"/>
              <a:gd name="connsiteX2" fmla="*/ 169069 w 351013"/>
              <a:gd name="connsiteY2" fmla="*/ 100012 h 100367"/>
              <a:gd name="connsiteX3" fmla="*/ 245269 w 351013"/>
              <a:gd name="connsiteY3" fmla="*/ 90487 h 100367"/>
              <a:gd name="connsiteX4" fmla="*/ 292893 w 351013"/>
              <a:gd name="connsiteY4" fmla="*/ 71437 h 100367"/>
              <a:gd name="connsiteX5" fmla="*/ 342901 w 351013"/>
              <a:gd name="connsiteY5" fmla="*/ 35719 h 100367"/>
              <a:gd name="connsiteX6" fmla="*/ 350043 w 351013"/>
              <a:gd name="connsiteY6" fmla="*/ 14287 h 100367"/>
              <a:gd name="connsiteX7" fmla="*/ 333375 w 351013"/>
              <a:gd name="connsiteY7" fmla="*/ 0 h 100367"/>
              <a:gd name="connsiteX8" fmla="*/ 333375 w 351013"/>
              <a:gd name="connsiteY8" fmla="*/ 0 h 100367"/>
              <a:gd name="connsiteX0" fmla="*/ 0 w 350051"/>
              <a:gd name="connsiteY0" fmla="*/ 9525 h 100367"/>
              <a:gd name="connsiteX1" fmla="*/ 85725 w 350051"/>
              <a:gd name="connsiteY1" fmla="*/ 78581 h 100367"/>
              <a:gd name="connsiteX2" fmla="*/ 169069 w 350051"/>
              <a:gd name="connsiteY2" fmla="*/ 100012 h 100367"/>
              <a:gd name="connsiteX3" fmla="*/ 245269 w 350051"/>
              <a:gd name="connsiteY3" fmla="*/ 90487 h 100367"/>
              <a:gd name="connsiteX4" fmla="*/ 292893 w 350051"/>
              <a:gd name="connsiteY4" fmla="*/ 71437 h 100367"/>
              <a:gd name="connsiteX5" fmla="*/ 330994 w 350051"/>
              <a:gd name="connsiteY5" fmla="*/ 45244 h 100367"/>
              <a:gd name="connsiteX6" fmla="*/ 350043 w 350051"/>
              <a:gd name="connsiteY6" fmla="*/ 14287 h 100367"/>
              <a:gd name="connsiteX7" fmla="*/ 333375 w 350051"/>
              <a:gd name="connsiteY7" fmla="*/ 0 h 100367"/>
              <a:gd name="connsiteX8" fmla="*/ 333375 w 350051"/>
              <a:gd name="connsiteY8" fmla="*/ 0 h 100367"/>
              <a:gd name="connsiteX0" fmla="*/ 0 w 345291"/>
              <a:gd name="connsiteY0" fmla="*/ 9525 h 100367"/>
              <a:gd name="connsiteX1" fmla="*/ 85725 w 345291"/>
              <a:gd name="connsiteY1" fmla="*/ 78581 h 100367"/>
              <a:gd name="connsiteX2" fmla="*/ 169069 w 345291"/>
              <a:gd name="connsiteY2" fmla="*/ 100012 h 100367"/>
              <a:gd name="connsiteX3" fmla="*/ 245269 w 345291"/>
              <a:gd name="connsiteY3" fmla="*/ 90487 h 100367"/>
              <a:gd name="connsiteX4" fmla="*/ 292893 w 345291"/>
              <a:gd name="connsiteY4" fmla="*/ 71437 h 100367"/>
              <a:gd name="connsiteX5" fmla="*/ 330994 w 345291"/>
              <a:gd name="connsiteY5" fmla="*/ 45244 h 100367"/>
              <a:gd name="connsiteX6" fmla="*/ 345280 w 345291"/>
              <a:gd name="connsiteY6" fmla="*/ 16668 h 100367"/>
              <a:gd name="connsiteX7" fmla="*/ 333375 w 345291"/>
              <a:gd name="connsiteY7" fmla="*/ 0 h 100367"/>
              <a:gd name="connsiteX8" fmla="*/ 333375 w 345291"/>
              <a:gd name="connsiteY8" fmla="*/ 0 h 100367"/>
              <a:gd name="connsiteX0" fmla="*/ 0 w 345291"/>
              <a:gd name="connsiteY0" fmla="*/ 9525 h 100609"/>
              <a:gd name="connsiteX1" fmla="*/ 90488 w 345291"/>
              <a:gd name="connsiteY1" fmla="*/ 73819 h 100609"/>
              <a:gd name="connsiteX2" fmla="*/ 169069 w 345291"/>
              <a:gd name="connsiteY2" fmla="*/ 100012 h 100609"/>
              <a:gd name="connsiteX3" fmla="*/ 245269 w 345291"/>
              <a:gd name="connsiteY3" fmla="*/ 90487 h 100609"/>
              <a:gd name="connsiteX4" fmla="*/ 292893 w 345291"/>
              <a:gd name="connsiteY4" fmla="*/ 71437 h 100609"/>
              <a:gd name="connsiteX5" fmla="*/ 330994 w 345291"/>
              <a:gd name="connsiteY5" fmla="*/ 45244 h 100609"/>
              <a:gd name="connsiteX6" fmla="*/ 345280 w 345291"/>
              <a:gd name="connsiteY6" fmla="*/ 16668 h 100609"/>
              <a:gd name="connsiteX7" fmla="*/ 333375 w 345291"/>
              <a:gd name="connsiteY7" fmla="*/ 0 h 100609"/>
              <a:gd name="connsiteX8" fmla="*/ 333375 w 345291"/>
              <a:gd name="connsiteY8" fmla="*/ 0 h 100609"/>
              <a:gd name="connsiteX0" fmla="*/ 0 w 345291"/>
              <a:gd name="connsiteY0" fmla="*/ 9525 h 100609"/>
              <a:gd name="connsiteX1" fmla="*/ 90488 w 345291"/>
              <a:gd name="connsiteY1" fmla="*/ 73819 h 100609"/>
              <a:gd name="connsiteX2" fmla="*/ 169069 w 345291"/>
              <a:gd name="connsiteY2" fmla="*/ 100012 h 100609"/>
              <a:gd name="connsiteX3" fmla="*/ 245269 w 345291"/>
              <a:gd name="connsiteY3" fmla="*/ 90487 h 100609"/>
              <a:gd name="connsiteX4" fmla="*/ 285750 w 345291"/>
              <a:gd name="connsiteY4" fmla="*/ 71437 h 100609"/>
              <a:gd name="connsiteX5" fmla="*/ 330994 w 345291"/>
              <a:gd name="connsiteY5" fmla="*/ 45244 h 100609"/>
              <a:gd name="connsiteX6" fmla="*/ 345280 w 345291"/>
              <a:gd name="connsiteY6" fmla="*/ 16668 h 100609"/>
              <a:gd name="connsiteX7" fmla="*/ 333375 w 345291"/>
              <a:gd name="connsiteY7" fmla="*/ 0 h 100609"/>
              <a:gd name="connsiteX8" fmla="*/ 333375 w 345291"/>
              <a:gd name="connsiteY8" fmla="*/ 0 h 100609"/>
              <a:gd name="connsiteX0" fmla="*/ 0 w 345291"/>
              <a:gd name="connsiteY0" fmla="*/ 9525 h 100609"/>
              <a:gd name="connsiteX1" fmla="*/ 90488 w 345291"/>
              <a:gd name="connsiteY1" fmla="*/ 73819 h 100609"/>
              <a:gd name="connsiteX2" fmla="*/ 169069 w 345291"/>
              <a:gd name="connsiteY2" fmla="*/ 100012 h 100609"/>
              <a:gd name="connsiteX3" fmla="*/ 238125 w 345291"/>
              <a:gd name="connsiteY3" fmla="*/ 90487 h 100609"/>
              <a:gd name="connsiteX4" fmla="*/ 285750 w 345291"/>
              <a:gd name="connsiteY4" fmla="*/ 71437 h 100609"/>
              <a:gd name="connsiteX5" fmla="*/ 330994 w 345291"/>
              <a:gd name="connsiteY5" fmla="*/ 45244 h 100609"/>
              <a:gd name="connsiteX6" fmla="*/ 345280 w 345291"/>
              <a:gd name="connsiteY6" fmla="*/ 16668 h 100609"/>
              <a:gd name="connsiteX7" fmla="*/ 333375 w 345291"/>
              <a:gd name="connsiteY7" fmla="*/ 0 h 100609"/>
              <a:gd name="connsiteX8" fmla="*/ 333375 w 345291"/>
              <a:gd name="connsiteY8" fmla="*/ 0 h 100609"/>
              <a:gd name="connsiteX0" fmla="*/ 0 w 345291"/>
              <a:gd name="connsiteY0" fmla="*/ 9525 h 98377"/>
              <a:gd name="connsiteX1" fmla="*/ 90488 w 345291"/>
              <a:gd name="connsiteY1" fmla="*/ 73819 h 98377"/>
              <a:gd name="connsiteX2" fmla="*/ 161925 w 345291"/>
              <a:gd name="connsiteY2" fmla="*/ 97631 h 98377"/>
              <a:gd name="connsiteX3" fmla="*/ 238125 w 345291"/>
              <a:gd name="connsiteY3" fmla="*/ 90487 h 98377"/>
              <a:gd name="connsiteX4" fmla="*/ 285750 w 345291"/>
              <a:gd name="connsiteY4" fmla="*/ 71437 h 98377"/>
              <a:gd name="connsiteX5" fmla="*/ 330994 w 345291"/>
              <a:gd name="connsiteY5" fmla="*/ 45244 h 98377"/>
              <a:gd name="connsiteX6" fmla="*/ 345280 w 345291"/>
              <a:gd name="connsiteY6" fmla="*/ 16668 h 98377"/>
              <a:gd name="connsiteX7" fmla="*/ 333375 w 345291"/>
              <a:gd name="connsiteY7" fmla="*/ 0 h 98377"/>
              <a:gd name="connsiteX8" fmla="*/ 333375 w 345291"/>
              <a:gd name="connsiteY8" fmla="*/ 0 h 98377"/>
              <a:gd name="connsiteX0" fmla="*/ 0 w 345429"/>
              <a:gd name="connsiteY0" fmla="*/ 9525 h 98377"/>
              <a:gd name="connsiteX1" fmla="*/ 90488 w 345429"/>
              <a:gd name="connsiteY1" fmla="*/ 73819 h 98377"/>
              <a:gd name="connsiteX2" fmla="*/ 161925 w 345429"/>
              <a:gd name="connsiteY2" fmla="*/ 97631 h 98377"/>
              <a:gd name="connsiteX3" fmla="*/ 238125 w 345429"/>
              <a:gd name="connsiteY3" fmla="*/ 90487 h 98377"/>
              <a:gd name="connsiteX4" fmla="*/ 285750 w 345429"/>
              <a:gd name="connsiteY4" fmla="*/ 71437 h 98377"/>
              <a:gd name="connsiteX5" fmla="*/ 323850 w 345429"/>
              <a:gd name="connsiteY5" fmla="*/ 45244 h 98377"/>
              <a:gd name="connsiteX6" fmla="*/ 345280 w 345429"/>
              <a:gd name="connsiteY6" fmla="*/ 16668 h 98377"/>
              <a:gd name="connsiteX7" fmla="*/ 333375 w 345429"/>
              <a:gd name="connsiteY7" fmla="*/ 0 h 98377"/>
              <a:gd name="connsiteX8" fmla="*/ 333375 w 345429"/>
              <a:gd name="connsiteY8" fmla="*/ 0 h 98377"/>
              <a:gd name="connsiteX0" fmla="*/ 0 w 345429"/>
              <a:gd name="connsiteY0" fmla="*/ 9525 h 96235"/>
              <a:gd name="connsiteX1" fmla="*/ 90488 w 345429"/>
              <a:gd name="connsiteY1" fmla="*/ 73819 h 96235"/>
              <a:gd name="connsiteX2" fmla="*/ 164306 w 345429"/>
              <a:gd name="connsiteY2" fmla="*/ 95250 h 96235"/>
              <a:gd name="connsiteX3" fmla="*/ 238125 w 345429"/>
              <a:gd name="connsiteY3" fmla="*/ 90487 h 96235"/>
              <a:gd name="connsiteX4" fmla="*/ 285750 w 345429"/>
              <a:gd name="connsiteY4" fmla="*/ 71437 h 96235"/>
              <a:gd name="connsiteX5" fmla="*/ 323850 w 345429"/>
              <a:gd name="connsiteY5" fmla="*/ 45244 h 96235"/>
              <a:gd name="connsiteX6" fmla="*/ 345280 w 345429"/>
              <a:gd name="connsiteY6" fmla="*/ 16668 h 96235"/>
              <a:gd name="connsiteX7" fmla="*/ 333375 w 345429"/>
              <a:gd name="connsiteY7" fmla="*/ 0 h 96235"/>
              <a:gd name="connsiteX8" fmla="*/ 333375 w 345429"/>
              <a:gd name="connsiteY8" fmla="*/ 0 h 9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5429" h="96235">
                <a:moveTo>
                  <a:pt x="0" y="9525"/>
                </a:moveTo>
                <a:cubicBezTo>
                  <a:pt x="28773" y="36512"/>
                  <a:pt x="63104" y="59532"/>
                  <a:pt x="90488" y="73819"/>
                </a:cubicBezTo>
                <a:cubicBezTo>
                  <a:pt x="117872" y="88106"/>
                  <a:pt x="139700" y="92472"/>
                  <a:pt x="164306" y="95250"/>
                </a:cubicBezTo>
                <a:cubicBezTo>
                  <a:pt x="188912" y="98028"/>
                  <a:pt x="217884" y="94456"/>
                  <a:pt x="238125" y="90487"/>
                </a:cubicBezTo>
                <a:cubicBezTo>
                  <a:pt x="258366" y="86518"/>
                  <a:pt x="271463" y="78977"/>
                  <a:pt x="285750" y="71437"/>
                </a:cubicBezTo>
                <a:cubicBezTo>
                  <a:pt x="300037" y="63897"/>
                  <a:pt x="313928" y="54372"/>
                  <a:pt x="323850" y="45244"/>
                </a:cubicBezTo>
                <a:cubicBezTo>
                  <a:pt x="333772" y="36116"/>
                  <a:pt x="343692" y="24209"/>
                  <a:pt x="345280" y="16668"/>
                </a:cubicBezTo>
                <a:cubicBezTo>
                  <a:pt x="346868" y="9127"/>
                  <a:pt x="335359" y="2778"/>
                  <a:pt x="333375" y="0"/>
                </a:cubicBezTo>
                <a:lnTo>
                  <a:pt x="333375" y="0"/>
                </a:ln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34831">
            <a:extLst>
              <a:ext uri="{FF2B5EF4-FFF2-40B4-BE49-F238E27FC236}">
                <a16:creationId xmlns:a16="http://schemas.microsoft.com/office/drawing/2014/main" id="{A9BCBCCB-709D-C76E-79E0-7EED5037D60E}"/>
              </a:ext>
            </a:extLst>
          </p:cNvPr>
          <p:cNvSpPr/>
          <p:nvPr/>
        </p:nvSpPr>
        <p:spPr>
          <a:xfrm>
            <a:off x="2216573" y="1562100"/>
            <a:ext cx="267071" cy="309563"/>
          </a:xfrm>
          <a:custGeom>
            <a:avLst/>
            <a:gdLst>
              <a:gd name="connsiteX0" fmla="*/ 70371 w 277540"/>
              <a:gd name="connsiteY0" fmla="*/ 309563 h 309563"/>
              <a:gd name="connsiteX1" fmla="*/ 8459 w 277540"/>
              <a:gd name="connsiteY1" fmla="*/ 283369 h 309563"/>
              <a:gd name="connsiteX2" fmla="*/ 1315 w 277540"/>
              <a:gd name="connsiteY2" fmla="*/ 238125 h 309563"/>
              <a:gd name="connsiteX3" fmla="*/ 15602 w 277540"/>
              <a:gd name="connsiteY3" fmla="*/ 166688 h 309563"/>
              <a:gd name="connsiteX4" fmla="*/ 46559 w 277540"/>
              <a:gd name="connsiteY4" fmla="*/ 114300 h 309563"/>
              <a:gd name="connsiteX5" fmla="*/ 89421 w 277540"/>
              <a:gd name="connsiteY5" fmla="*/ 76200 h 309563"/>
              <a:gd name="connsiteX6" fmla="*/ 151334 w 277540"/>
              <a:gd name="connsiteY6" fmla="*/ 38100 h 309563"/>
              <a:gd name="connsiteX7" fmla="*/ 198959 w 277540"/>
              <a:gd name="connsiteY7" fmla="*/ 11906 h 309563"/>
              <a:gd name="connsiteX8" fmla="*/ 234677 w 277540"/>
              <a:gd name="connsiteY8" fmla="*/ 7144 h 309563"/>
              <a:gd name="connsiteX9" fmla="*/ 277540 w 277540"/>
              <a:gd name="connsiteY9" fmla="*/ 0 h 309563"/>
              <a:gd name="connsiteX0" fmla="*/ 70371 w 277540"/>
              <a:gd name="connsiteY0" fmla="*/ 309563 h 309563"/>
              <a:gd name="connsiteX1" fmla="*/ 8459 w 277540"/>
              <a:gd name="connsiteY1" fmla="*/ 283369 h 309563"/>
              <a:gd name="connsiteX2" fmla="*/ 1315 w 277540"/>
              <a:gd name="connsiteY2" fmla="*/ 238125 h 309563"/>
              <a:gd name="connsiteX3" fmla="*/ 15602 w 277540"/>
              <a:gd name="connsiteY3" fmla="*/ 166688 h 309563"/>
              <a:gd name="connsiteX4" fmla="*/ 46559 w 277540"/>
              <a:gd name="connsiteY4" fmla="*/ 114300 h 309563"/>
              <a:gd name="connsiteX5" fmla="*/ 89421 w 277540"/>
              <a:gd name="connsiteY5" fmla="*/ 76200 h 309563"/>
              <a:gd name="connsiteX6" fmla="*/ 151334 w 277540"/>
              <a:gd name="connsiteY6" fmla="*/ 38100 h 309563"/>
              <a:gd name="connsiteX7" fmla="*/ 198959 w 277540"/>
              <a:gd name="connsiteY7" fmla="*/ 19049 h 309563"/>
              <a:gd name="connsiteX8" fmla="*/ 234677 w 277540"/>
              <a:gd name="connsiteY8" fmla="*/ 7144 h 309563"/>
              <a:gd name="connsiteX9" fmla="*/ 277540 w 277540"/>
              <a:gd name="connsiteY9" fmla="*/ 0 h 309563"/>
              <a:gd name="connsiteX0" fmla="*/ 69253 w 276422"/>
              <a:gd name="connsiteY0" fmla="*/ 309563 h 309563"/>
              <a:gd name="connsiteX1" fmla="*/ 24010 w 276422"/>
              <a:gd name="connsiteY1" fmla="*/ 300038 h 309563"/>
              <a:gd name="connsiteX2" fmla="*/ 197 w 276422"/>
              <a:gd name="connsiteY2" fmla="*/ 238125 h 309563"/>
              <a:gd name="connsiteX3" fmla="*/ 14484 w 276422"/>
              <a:gd name="connsiteY3" fmla="*/ 166688 h 309563"/>
              <a:gd name="connsiteX4" fmla="*/ 45441 w 276422"/>
              <a:gd name="connsiteY4" fmla="*/ 114300 h 309563"/>
              <a:gd name="connsiteX5" fmla="*/ 88303 w 276422"/>
              <a:gd name="connsiteY5" fmla="*/ 76200 h 309563"/>
              <a:gd name="connsiteX6" fmla="*/ 150216 w 276422"/>
              <a:gd name="connsiteY6" fmla="*/ 38100 h 309563"/>
              <a:gd name="connsiteX7" fmla="*/ 197841 w 276422"/>
              <a:gd name="connsiteY7" fmla="*/ 19049 h 309563"/>
              <a:gd name="connsiteX8" fmla="*/ 233559 w 276422"/>
              <a:gd name="connsiteY8" fmla="*/ 7144 h 309563"/>
              <a:gd name="connsiteX9" fmla="*/ 276422 w 276422"/>
              <a:gd name="connsiteY9" fmla="*/ 0 h 309563"/>
              <a:gd name="connsiteX0" fmla="*/ 69269 w 276438"/>
              <a:gd name="connsiteY0" fmla="*/ 309563 h 309563"/>
              <a:gd name="connsiteX1" fmla="*/ 24026 w 276438"/>
              <a:gd name="connsiteY1" fmla="*/ 300038 h 309563"/>
              <a:gd name="connsiteX2" fmla="*/ 213 w 276438"/>
              <a:gd name="connsiteY2" fmla="*/ 238125 h 309563"/>
              <a:gd name="connsiteX3" fmla="*/ 14500 w 276438"/>
              <a:gd name="connsiteY3" fmla="*/ 166688 h 309563"/>
              <a:gd name="connsiteX4" fmla="*/ 50219 w 276438"/>
              <a:gd name="connsiteY4" fmla="*/ 116682 h 309563"/>
              <a:gd name="connsiteX5" fmla="*/ 88319 w 276438"/>
              <a:gd name="connsiteY5" fmla="*/ 76200 h 309563"/>
              <a:gd name="connsiteX6" fmla="*/ 150232 w 276438"/>
              <a:gd name="connsiteY6" fmla="*/ 38100 h 309563"/>
              <a:gd name="connsiteX7" fmla="*/ 197857 w 276438"/>
              <a:gd name="connsiteY7" fmla="*/ 19049 h 309563"/>
              <a:gd name="connsiteX8" fmla="*/ 233575 w 276438"/>
              <a:gd name="connsiteY8" fmla="*/ 7144 h 309563"/>
              <a:gd name="connsiteX9" fmla="*/ 276438 w 276438"/>
              <a:gd name="connsiteY9" fmla="*/ 0 h 309563"/>
              <a:gd name="connsiteX0" fmla="*/ 69095 w 276264"/>
              <a:gd name="connsiteY0" fmla="*/ 309563 h 309563"/>
              <a:gd name="connsiteX1" fmla="*/ 23852 w 276264"/>
              <a:gd name="connsiteY1" fmla="*/ 300038 h 309563"/>
              <a:gd name="connsiteX2" fmla="*/ 39 w 276264"/>
              <a:gd name="connsiteY2" fmla="*/ 238125 h 309563"/>
              <a:gd name="connsiteX3" fmla="*/ 19089 w 276264"/>
              <a:gd name="connsiteY3" fmla="*/ 180975 h 309563"/>
              <a:gd name="connsiteX4" fmla="*/ 50045 w 276264"/>
              <a:gd name="connsiteY4" fmla="*/ 116682 h 309563"/>
              <a:gd name="connsiteX5" fmla="*/ 88145 w 276264"/>
              <a:gd name="connsiteY5" fmla="*/ 76200 h 309563"/>
              <a:gd name="connsiteX6" fmla="*/ 150058 w 276264"/>
              <a:gd name="connsiteY6" fmla="*/ 38100 h 309563"/>
              <a:gd name="connsiteX7" fmla="*/ 197683 w 276264"/>
              <a:gd name="connsiteY7" fmla="*/ 19049 h 309563"/>
              <a:gd name="connsiteX8" fmla="*/ 233401 w 276264"/>
              <a:gd name="connsiteY8" fmla="*/ 7144 h 309563"/>
              <a:gd name="connsiteX9" fmla="*/ 276264 w 276264"/>
              <a:gd name="connsiteY9" fmla="*/ 0 h 309563"/>
              <a:gd name="connsiteX0" fmla="*/ 61988 w 269157"/>
              <a:gd name="connsiteY0" fmla="*/ 309563 h 309563"/>
              <a:gd name="connsiteX1" fmla="*/ 16745 w 269157"/>
              <a:gd name="connsiteY1" fmla="*/ 300038 h 309563"/>
              <a:gd name="connsiteX2" fmla="*/ 76 w 269157"/>
              <a:gd name="connsiteY2" fmla="*/ 238125 h 309563"/>
              <a:gd name="connsiteX3" fmla="*/ 11982 w 269157"/>
              <a:gd name="connsiteY3" fmla="*/ 180975 h 309563"/>
              <a:gd name="connsiteX4" fmla="*/ 42938 w 269157"/>
              <a:gd name="connsiteY4" fmla="*/ 116682 h 309563"/>
              <a:gd name="connsiteX5" fmla="*/ 81038 w 269157"/>
              <a:gd name="connsiteY5" fmla="*/ 76200 h 309563"/>
              <a:gd name="connsiteX6" fmla="*/ 142951 w 269157"/>
              <a:gd name="connsiteY6" fmla="*/ 38100 h 309563"/>
              <a:gd name="connsiteX7" fmla="*/ 190576 w 269157"/>
              <a:gd name="connsiteY7" fmla="*/ 19049 h 309563"/>
              <a:gd name="connsiteX8" fmla="*/ 226294 w 269157"/>
              <a:gd name="connsiteY8" fmla="*/ 7144 h 309563"/>
              <a:gd name="connsiteX9" fmla="*/ 269157 w 269157"/>
              <a:gd name="connsiteY9" fmla="*/ 0 h 309563"/>
              <a:gd name="connsiteX0" fmla="*/ 62157 w 269326"/>
              <a:gd name="connsiteY0" fmla="*/ 309563 h 309563"/>
              <a:gd name="connsiteX1" fmla="*/ 21676 w 269326"/>
              <a:gd name="connsiteY1" fmla="*/ 297657 h 309563"/>
              <a:gd name="connsiteX2" fmla="*/ 245 w 269326"/>
              <a:gd name="connsiteY2" fmla="*/ 238125 h 309563"/>
              <a:gd name="connsiteX3" fmla="*/ 12151 w 269326"/>
              <a:gd name="connsiteY3" fmla="*/ 180975 h 309563"/>
              <a:gd name="connsiteX4" fmla="*/ 43107 w 269326"/>
              <a:gd name="connsiteY4" fmla="*/ 116682 h 309563"/>
              <a:gd name="connsiteX5" fmla="*/ 81207 w 269326"/>
              <a:gd name="connsiteY5" fmla="*/ 76200 h 309563"/>
              <a:gd name="connsiteX6" fmla="*/ 143120 w 269326"/>
              <a:gd name="connsiteY6" fmla="*/ 38100 h 309563"/>
              <a:gd name="connsiteX7" fmla="*/ 190745 w 269326"/>
              <a:gd name="connsiteY7" fmla="*/ 19049 h 309563"/>
              <a:gd name="connsiteX8" fmla="*/ 226463 w 269326"/>
              <a:gd name="connsiteY8" fmla="*/ 7144 h 309563"/>
              <a:gd name="connsiteX9" fmla="*/ 269326 w 269326"/>
              <a:gd name="connsiteY9" fmla="*/ 0 h 309563"/>
              <a:gd name="connsiteX0" fmla="*/ 62157 w 269326"/>
              <a:gd name="connsiteY0" fmla="*/ 309563 h 309563"/>
              <a:gd name="connsiteX1" fmla="*/ 21676 w 269326"/>
              <a:gd name="connsiteY1" fmla="*/ 297657 h 309563"/>
              <a:gd name="connsiteX2" fmla="*/ 245 w 269326"/>
              <a:gd name="connsiteY2" fmla="*/ 238125 h 309563"/>
              <a:gd name="connsiteX3" fmla="*/ 12151 w 269326"/>
              <a:gd name="connsiteY3" fmla="*/ 180975 h 309563"/>
              <a:gd name="connsiteX4" fmla="*/ 43107 w 269326"/>
              <a:gd name="connsiteY4" fmla="*/ 116682 h 309563"/>
              <a:gd name="connsiteX5" fmla="*/ 88351 w 269326"/>
              <a:gd name="connsiteY5" fmla="*/ 73818 h 309563"/>
              <a:gd name="connsiteX6" fmla="*/ 143120 w 269326"/>
              <a:gd name="connsiteY6" fmla="*/ 38100 h 309563"/>
              <a:gd name="connsiteX7" fmla="*/ 190745 w 269326"/>
              <a:gd name="connsiteY7" fmla="*/ 19049 h 309563"/>
              <a:gd name="connsiteX8" fmla="*/ 226463 w 269326"/>
              <a:gd name="connsiteY8" fmla="*/ 7144 h 309563"/>
              <a:gd name="connsiteX9" fmla="*/ 269326 w 269326"/>
              <a:gd name="connsiteY9" fmla="*/ 0 h 309563"/>
              <a:gd name="connsiteX0" fmla="*/ 62183 w 269352"/>
              <a:gd name="connsiteY0" fmla="*/ 309563 h 309563"/>
              <a:gd name="connsiteX1" fmla="*/ 21702 w 269352"/>
              <a:gd name="connsiteY1" fmla="*/ 297657 h 309563"/>
              <a:gd name="connsiteX2" fmla="*/ 271 w 269352"/>
              <a:gd name="connsiteY2" fmla="*/ 238125 h 309563"/>
              <a:gd name="connsiteX3" fmla="*/ 12177 w 269352"/>
              <a:gd name="connsiteY3" fmla="*/ 180975 h 309563"/>
              <a:gd name="connsiteX4" fmla="*/ 47896 w 269352"/>
              <a:gd name="connsiteY4" fmla="*/ 116682 h 309563"/>
              <a:gd name="connsiteX5" fmla="*/ 88377 w 269352"/>
              <a:gd name="connsiteY5" fmla="*/ 73818 h 309563"/>
              <a:gd name="connsiteX6" fmla="*/ 143146 w 269352"/>
              <a:gd name="connsiteY6" fmla="*/ 38100 h 309563"/>
              <a:gd name="connsiteX7" fmla="*/ 190771 w 269352"/>
              <a:gd name="connsiteY7" fmla="*/ 19049 h 309563"/>
              <a:gd name="connsiteX8" fmla="*/ 226489 w 269352"/>
              <a:gd name="connsiteY8" fmla="*/ 7144 h 309563"/>
              <a:gd name="connsiteX9" fmla="*/ 269352 w 269352"/>
              <a:gd name="connsiteY9" fmla="*/ 0 h 309563"/>
              <a:gd name="connsiteX0" fmla="*/ 59902 w 267071"/>
              <a:gd name="connsiteY0" fmla="*/ 309563 h 309563"/>
              <a:gd name="connsiteX1" fmla="*/ 19421 w 267071"/>
              <a:gd name="connsiteY1" fmla="*/ 297657 h 309563"/>
              <a:gd name="connsiteX2" fmla="*/ 371 w 267071"/>
              <a:gd name="connsiteY2" fmla="*/ 235744 h 309563"/>
              <a:gd name="connsiteX3" fmla="*/ 9896 w 267071"/>
              <a:gd name="connsiteY3" fmla="*/ 180975 h 309563"/>
              <a:gd name="connsiteX4" fmla="*/ 45615 w 267071"/>
              <a:gd name="connsiteY4" fmla="*/ 116682 h 309563"/>
              <a:gd name="connsiteX5" fmla="*/ 86096 w 267071"/>
              <a:gd name="connsiteY5" fmla="*/ 73818 h 309563"/>
              <a:gd name="connsiteX6" fmla="*/ 140865 w 267071"/>
              <a:gd name="connsiteY6" fmla="*/ 38100 h 309563"/>
              <a:gd name="connsiteX7" fmla="*/ 188490 w 267071"/>
              <a:gd name="connsiteY7" fmla="*/ 19049 h 309563"/>
              <a:gd name="connsiteX8" fmla="*/ 224208 w 267071"/>
              <a:gd name="connsiteY8" fmla="*/ 7144 h 309563"/>
              <a:gd name="connsiteX9" fmla="*/ 267071 w 267071"/>
              <a:gd name="connsiteY9" fmla="*/ 0 h 3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071" h="309563">
                <a:moveTo>
                  <a:pt x="59902" y="309563"/>
                </a:moveTo>
                <a:cubicBezTo>
                  <a:pt x="34700" y="302419"/>
                  <a:pt x="29343" y="309960"/>
                  <a:pt x="19421" y="297657"/>
                </a:cubicBezTo>
                <a:cubicBezTo>
                  <a:pt x="9499" y="285354"/>
                  <a:pt x="1958" y="255191"/>
                  <a:pt x="371" y="235744"/>
                </a:cubicBezTo>
                <a:cubicBezTo>
                  <a:pt x="-1216" y="216297"/>
                  <a:pt x="2355" y="200819"/>
                  <a:pt x="9896" y="180975"/>
                </a:cubicBezTo>
                <a:cubicBezTo>
                  <a:pt x="17437" y="161131"/>
                  <a:pt x="32915" y="134541"/>
                  <a:pt x="45615" y="116682"/>
                </a:cubicBezTo>
                <a:cubicBezTo>
                  <a:pt x="58315" y="98823"/>
                  <a:pt x="70221" y="86915"/>
                  <a:pt x="86096" y="73818"/>
                </a:cubicBezTo>
                <a:cubicBezTo>
                  <a:pt x="101971" y="60721"/>
                  <a:pt x="123799" y="47228"/>
                  <a:pt x="140865" y="38100"/>
                </a:cubicBezTo>
                <a:cubicBezTo>
                  <a:pt x="157931" y="28972"/>
                  <a:pt x="174600" y="24208"/>
                  <a:pt x="188490" y="19049"/>
                </a:cubicBezTo>
                <a:cubicBezTo>
                  <a:pt x="202380" y="13890"/>
                  <a:pt x="211111" y="10319"/>
                  <a:pt x="224208" y="7144"/>
                </a:cubicBezTo>
                <a:cubicBezTo>
                  <a:pt x="237305" y="3969"/>
                  <a:pt x="252188" y="2580"/>
                  <a:pt x="267071"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34832">
            <a:extLst>
              <a:ext uri="{FF2B5EF4-FFF2-40B4-BE49-F238E27FC236}">
                <a16:creationId xmlns:a16="http://schemas.microsoft.com/office/drawing/2014/main" id="{B7D0D830-521D-C275-0BCB-1C5C57756A38}"/>
              </a:ext>
            </a:extLst>
          </p:cNvPr>
          <p:cNvSpPr/>
          <p:nvPr/>
        </p:nvSpPr>
        <p:spPr>
          <a:xfrm>
            <a:off x="2285013" y="1631141"/>
            <a:ext cx="360663" cy="354861"/>
          </a:xfrm>
          <a:custGeom>
            <a:avLst/>
            <a:gdLst>
              <a:gd name="connsiteX0" fmla="*/ 181413 w 369564"/>
              <a:gd name="connsiteY0" fmla="*/ 350069 h 354872"/>
              <a:gd name="connsiteX1" fmla="*/ 109976 w 369564"/>
              <a:gd name="connsiteY1" fmla="*/ 350069 h 354872"/>
              <a:gd name="connsiteX2" fmla="*/ 48063 w 369564"/>
              <a:gd name="connsiteY2" fmla="*/ 319113 h 354872"/>
              <a:gd name="connsiteX3" fmla="*/ 24251 w 369564"/>
              <a:gd name="connsiteY3" fmla="*/ 288157 h 354872"/>
              <a:gd name="connsiteX4" fmla="*/ 7582 w 369564"/>
              <a:gd name="connsiteY4" fmla="*/ 254819 h 354872"/>
              <a:gd name="connsiteX5" fmla="*/ 438 w 369564"/>
              <a:gd name="connsiteY5" fmla="*/ 214338 h 354872"/>
              <a:gd name="connsiteX6" fmla="*/ 19488 w 369564"/>
              <a:gd name="connsiteY6" fmla="*/ 154807 h 354872"/>
              <a:gd name="connsiteX7" fmla="*/ 62351 w 369564"/>
              <a:gd name="connsiteY7" fmla="*/ 85750 h 354872"/>
              <a:gd name="connsiteX8" fmla="*/ 119501 w 369564"/>
              <a:gd name="connsiteY8" fmla="*/ 33363 h 354872"/>
              <a:gd name="connsiteX9" fmla="*/ 169507 w 369564"/>
              <a:gd name="connsiteY9" fmla="*/ 9550 h 354872"/>
              <a:gd name="connsiteX10" fmla="*/ 238563 w 369564"/>
              <a:gd name="connsiteY10" fmla="*/ 25 h 354872"/>
              <a:gd name="connsiteX11" fmla="*/ 312382 w 369564"/>
              <a:gd name="connsiteY11" fmla="*/ 11932 h 354872"/>
              <a:gd name="connsiteX12" fmla="*/ 355244 w 369564"/>
              <a:gd name="connsiteY12" fmla="*/ 47650 h 354872"/>
              <a:gd name="connsiteX13" fmla="*/ 369532 w 369564"/>
              <a:gd name="connsiteY13" fmla="*/ 102419 h 354872"/>
              <a:gd name="connsiteX14" fmla="*/ 357626 w 369564"/>
              <a:gd name="connsiteY14" fmla="*/ 185763 h 354872"/>
              <a:gd name="connsiteX15" fmla="*/ 314763 w 369564"/>
              <a:gd name="connsiteY15" fmla="*/ 264344 h 354872"/>
              <a:gd name="connsiteX16" fmla="*/ 269519 w 369564"/>
              <a:gd name="connsiteY16" fmla="*/ 304825 h 354872"/>
              <a:gd name="connsiteX17" fmla="*/ 181413 w 369564"/>
              <a:gd name="connsiteY17" fmla="*/ 350069 h 354872"/>
              <a:gd name="connsiteX0" fmla="*/ 174749 w 362900"/>
              <a:gd name="connsiteY0" fmla="*/ 350069 h 354872"/>
              <a:gd name="connsiteX1" fmla="*/ 103312 w 362900"/>
              <a:gd name="connsiteY1" fmla="*/ 350069 h 354872"/>
              <a:gd name="connsiteX2" fmla="*/ 41399 w 362900"/>
              <a:gd name="connsiteY2" fmla="*/ 319113 h 354872"/>
              <a:gd name="connsiteX3" fmla="*/ 17587 w 362900"/>
              <a:gd name="connsiteY3" fmla="*/ 288157 h 354872"/>
              <a:gd name="connsiteX4" fmla="*/ 918 w 362900"/>
              <a:gd name="connsiteY4" fmla="*/ 254819 h 354872"/>
              <a:gd name="connsiteX5" fmla="*/ 3299 w 362900"/>
              <a:gd name="connsiteY5" fmla="*/ 211957 h 354872"/>
              <a:gd name="connsiteX6" fmla="*/ 12824 w 362900"/>
              <a:gd name="connsiteY6" fmla="*/ 154807 h 354872"/>
              <a:gd name="connsiteX7" fmla="*/ 55687 w 362900"/>
              <a:gd name="connsiteY7" fmla="*/ 85750 h 354872"/>
              <a:gd name="connsiteX8" fmla="*/ 112837 w 362900"/>
              <a:gd name="connsiteY8" fmla="*/ 33363 h 354872"/>
              <a:gd name="connsiteX9" fmla="*/ 162843 w 362900"/>
              <a:gd name="connsiteY9" fmla="*/ 9550 h 354872"/>
              <a:gd name="connsiteX10" fmla="*/ 231899 w 362900"/>
              <a:gd name="connsiteY10" fmla="*/ 25 h 354872"/>
              <a:gd name="connsiteX11" fmla="*/ 305718 w 362900"/>
              <a:gd name="connsiteY11" fmla="*/ 11932 h 354872"/>
              <a:gd name="connsiteX12" fmla="*/ 348580 w 362900"/>
              <a:gd name="connsiteY12" fmla="*/ 47650 h 354872"/>
              <a:gd name="connsiteX13" fmla="*/ 362868 w 362900"/>
              <a:gd name="connsiteY13" fmla="*/ 102419 h 354872"/>
              <a:gd name="connsiteX14" fmla="*/ 350962 w 362900"/>
              <a:gd name="connsiteY14" fmla="*/ 185763 h 354872"/>
              <a:gd name="connsiteX15" fmla="*/ 308099 w 362900"/>
              <a:gd name="connsiteY15" fmla="*/ 264344 h 354872"/>
              <a:gd name="connsiteX16" fmla="*/ 262855 w 362900"/>
              <a:gd name="connsiteY16" fmla="*/ 304825 h 354872"/>
              <a:gd name="connsiteX17" fmla="*/ 174749 w 362900"/>
              <a:gd name="connsiteY17" fmla="*/ 350069 h 354872"/>
              <a:gd name="connsiteX0" fmla="*/ 174977 w 363128"/>
              <a:gd name="connsiteY0" fmla="*/ 350069 h 354872"/>
              <a:gd name="connsiteX1" fmla="*/ 103540 w 363128"/>
              <a:gd name="connsiteY1" fmla="*/ 350069 h 354872"/>
              <a:gd name="connsiteX2" fmla="*/ 41627 w 363128"/>
              <a:gd name="connsiteY2" fmla="*/ 319113 h 354872"/>
              <a:gd name="connsiteX3" fmla="*/ 17815 w 363128"/>
              <a:gd name="connsiteY3" fmla="*/ 288157 h 354872"/>
              <a:gd name="connsiteX4" fmla="*/ 1146 w 363128"/>
              <a:gd name="connsiteY4" fmla="*/ 254819 h 354872"/>
              <a:gd name="connsiteX5" fmla="*/ 3527 w 363128"/>
              <a:gd name="connsiteY5" fmla="*/ 211957 h 354872"/>
              <a:gd name="connsiteX6" fmla="*/ 20196 w 363128"/>
              <a:gd name="connsiteY6" fmla="*/ 154807 h 354872"/>
              <a:gd name="connsiteX7" fmla="*/ 55915 w 363128"/>
              <a:gd name="connsiteY7" fmla="*/ 85750 h 354872"/>
              <a:gd name="connsiteX8" fmla="*/ 113065 w 363128"/>
              <a:gd name="connsiteY8" fmla="*/ 33363 h 354872"/>
              <a:gd name="connsiteX9" fmla="*/ 163071 w 363128"/>
              <a:gd name="connsiteY9" fmla="*/ 9550 h 354872"/>
              <a:gd name="connsiteX10" fmla="*/ 232127 w 363128"/>
              <a:gd name="connsiteY10" fmla="*/ 25 h 354872"/>
              <a:gd name="connsiteX11" fmla="*/ 305946 w 363128"/>
              <a:gd name="connsiteY11" fmla="*/ 11932 h 354872"/>
              <a:gd name="connsiteX12" fmla="*/ 348808 w 363128"/>
              <a:gd name="connsiteY12" fmla="*/ 47650 h 354872"/>
              <a:gd name="connsiteX13" fmla="*/ 363096 w 363128"/>
              <a:gd name="connsiteY13" fmla="*/ 102419 h 354872"/>
              <a:gd name="connsiteX14" fmla="*/ 351190 w 363128"/>
              <a:gd name="connsiteY14" fmla="*/ 185763 h 354872"/>
              <a:gd name="connsiteX15" fmla="*/ 308327 w 363128"/>
              <a:gd name="connsiteY15" fmla="*/ 264344 h 354872"/>
              <a:gd name="connsiteX16" fmla="*/ 263083 w 363128"/>
              <a:gd name="connsiteY16" fmla="*/ 304825 h 354872"/>
              <a:gd name="connsiteX17" fmla="*/ 174977 w 363128"/>
              <a:gd name="connsiteY17" fmla="*/ 350069 h 354872"/>
              <a:gd name="connsiteX0" fmla="*/ 172437 w 360588"/>
              <a:gd name="connsiteY0" fmla="*/ 350069 h 354872"/>
              <a:gd name="connsiteX1" fmla="*/ 101000 w 360588"/>
              <a:gd name="connsiteY1" fmla="*/ 350069 h 354872"/>
              <a:gd name="connsiteX2" fmla="*/ 39087 w 360588"/>
              <a:gd name="connsiteY2" fmla="*/ 319113 h 354872"/>
              <a:gd name="connsiteX3" fmla="*/ 15275 w 360588"/>
              <a:gd name="connsiteY3" fmla="*/ 288157 h 354872"/>
              <a:gd name="connsiteX4" fmla="*/ 3369 w 360588"/>
              <a:gd name="connsiteY4" fmla="*/ 254819 h 354872"/>
              <a:gd name="connsiteX5" fmla="*/ 987 w 360588"/>
              <a:gd name="connsiteY5" fmla="*/ 211957 h 354872"/>
              <a:gd name="connsiteX6" fmla="*/ 17656 w 360588"/>
              <a:gd name="connsiteY6" fmla="*/ 154807 h 354872"/>
              <a:gd name="connsiteX7" fmla="*/ 53375 w 360588"/>
              <a:gd name="connsiteY7" fmla="*/ 85750 h 354872"/>
              <a:gd name="connsiteX8" fmla="*/ 110525 w 360588"/>
              <a:gd name="connsiteY8" fmla="*/ 33363 h 354872"/>
              <a:gd name="connsiteX9" fmla="*/ 160531 w 360588"/>
              <a:gd name="connsiteY9" fmla="*/ 9550 h 354872"/>
              <a:gd name="connsiteX10" fmla="*/ 229587 w 360588"/>
              <a:gd name="connsiteY10" fmla="*/ 25 h 354872"/>
              <a:gd name="connsiteX11" fmla="*/ 303406 w 360588"/>
              <a:gd name="connsiteY11" fmla="*/ 11932 h 354872"/>
              <a:gd name="connsiteX12" fmla="*/ 346268 w 360588"/>
              <a:gd name="connsiteY12" fmla="*/ 47650 h 354872"/>
              <a:gd name="connsiteX13" fmla="*/ 360556 w 360588"/>
              <a:gd name="connsiteY13" fmla="*/ 102419 h 354872"/>
              <a:gd name="connsiteX14" fmla="*/ 348650 w 360588"/>
              <a:gd name="connsiteY14" fmla="*/ 185763 h 354872"/>
              <a:gd name="connsiteX15" fmla="*/ 305787 w 360588"/>
              <a:gd name="connsiteY15" fmla="*/ 264344 h 354872"/>
              <a:gd name="connsiteX16" fmla="*/ 260543 w 360588"/>
              <a:gd name="connsiteY16" fmla="*/ 304825 h 354872"/>
              <a:gd name="connsiteX17" fmla="*/ 172437 w 360588"/>
              <a:gd name="connsiteY17" fmla="*/ 350069 h 354872"/>
              <a:gd name="connsiteX0" fmla="*/ 172437 w 360588"/>
              <a:gd name="connsiteY0" fmla="*/ 350216 h 355019"/>
              <a:gd name="connsiteX1" fmla="*/ 101000 w 360588"/>
              <a:gd name="connsiteY1" fmla="*/ 350216 h 355019"/>
              <a:gd name="connsiteX2" fmla="*/ 39087 w 360588"/>
              <a:gd name="connsiteY2" fmla="*/ 319260 h 355019"/>
              <a:gd name="connsiteX3" fmla="*/ 15275 w 360588"/>
              <a:gd name="connsiteY3" fmla="*/ 288304 h 355019"/>
              <a:gd name="connsiteX4" fmla="*/ 3369 w 360588"/>
              <a:gd name="connsiteY4" fmla="*/ 254966 h 355019"/>
              <a:gd name="connsiteX5" fmla="*/ 987 w 360588"/>
              <a:gd name="connsiteY5" fmla="*/ 212104 h 355019"/>
              <a:gd name="connsiteX6" fmla="*/ 17656 w 360588"/>
              <a:gd name="connsiteY6" fmla="*/ 154954 h 355019"/>
              <a:gd name="connsiteX7" fmla="*/ 53375 w 360588"/>
              <a:gd name="connsiteY7" fmla="*/ 85897 h 355019"/>
              <a:gd name="connsiteX8" fmla="*/ 110525 w 360588"/>
              <a:gd name="connsiteY8" fmla="*/ 33510 h 355019"/>
              <a:gd name="connsiteX9" fmla="*/ 160531 w 360588"/>
              <a:gd name="connsiteY9" fmla="*/ 9697 h 355019"/>
              <a:gd name="connsiteX10" fmla="*/ 229587 w 360588"/>
              <a:gd name="connsiteY10" fmla="*/ 172 h 355019"/>
              <a:gd name="connsiteX11" fmla="*/ 301025 w 360588"/>
              <a:gd name="connsiteY11" fmla="*/ 16841 h 355019"/>
              <a:gd name="connsiteX12" fmla="*/ 346268 w 360588"/>
              <a:gd name="connsiteY12" fmla="*/ 47797 h 355019"/>
              <a:gd name="connsiteX13" fmla="*/ 360556 w 360588"/>
              <a:gd name="connsiteY13" fmla="*/ 102566 h 355019"/>
              <a:gd name="connsiteX14" fmla="*/ 348650 w 360588"/>
              <a:gd name="connsiteY14" fmla="*/ 185910 h 355019"/>
              <a:gd name="connsiteX15" fmla="*/ 305787 w 360588"/>
              <a:gd name="connsiteY15" fmla="*/ 264491 h 355019"/>
              <a:gd name="connsiteX16" fmla="*/ 260543 w 360588"/>
              <a:gd name="connsiteY16" fmla="*/ 304972 h 355019"/>
              <a:gd name="connsiteX17" fmla="*/ 172437 w 360588"/>
              <a:gd name="connsiteY17" fmla="*/ 350216 h 355019"/>
              <a:gd name="connsiteX0" fmla="*/ 172437 w 360588"/>
              <a:gd name="connsiteY0" fmla="*/ 350216 h 355019"/>
              <a:gd name="connsiteX1" fmla="*/ 101000 w 360588"/>
              <a:gd name="connsiteY1" fmla="*/ 350216 h 355019"/>
              <a:gd name="connsiteX2" fmla="*/ 39087 w 360588"/>
              <a:gd name="connsiteY2" fmla="*/ 319260 h 355019"/>
              <a:gd name="connsiteX3" fmla="*/ 15275 w 360588"/>
              <a:gd name="connsiteY3" fmla="*/ 288304 h 355019"/>
              <a:gd name="connsiteX4" fmla="*/ 3369 w 360588"/>
              <a:gd name="connsiteY4" fmla="*/ 254966 h 355019"/>
              <a:gd name="connsiteX5" fmla="*/ 987 w 360588"/>
              <a:gd name="connsiteY5" fmla="*/ 212104 h 355019"/>
              <a:gd name="connsiteX6" fmla="*/ 17656 w 360588"/>
              <a:gd name="connsiteY6" fmla="*/ 154954 h 355019"/>
              <a:gd name="connsiteX7" fmla="*/ 60519 w 360588"/>
              <a:gd name="connsiteY7" fmla="*/ 85897 h 355019"/>
              <a:gd name="connsiteX8" fmla="*/ 110525 w 360588"/>
              <a:gd name="connsiteY8" fmla="*/ 33510 h 355019"/>
              <a:gd name="connsiteX9" fmla="*/ 160531 w 360588"/>
              <a:gd name="connsiteY9" fmla="*/ 9697 h 355019"/>
              <a:gd name="connsiteX10" fmla="*/ 229587 w 360588"/>
              <a:gd name="connsiteY10" fmla="*/ 172 h 355019"/>
              <a:gd name="connsiteX11" fmla="*/ 301025 w 360588"/>
              <a:gd name="connsiteY11" fmla="*/ 16841 h 355019"/>
              <a:gd name="connsiteX12" fmla="*/ 346268 w 360588"/>
              <a:gd name="connsiteY12" fmla="*/ 47797 h 355019"/>
              <a:gd name="connsiteX13" fmla="*/ 360556 w 360588"/>
              <a:gd name="connsiteY13" fmla="*/ 102566 h 355019"/>
              <a:gd name="connsiteX14" fmla="*/ 348650 w 360588"/>
              <a:gd name="connsiteY14" fmla="*/ 185910 h 355019"/>
              <a:gd name="connsiteX15" fmla="*/ 305787 w 360588"/>
              <a:gd name="connsiteY15" fmla="*/ 264491 h 355019"/>
              <a:gd name="connsiteX16" fmla="*/ 260543 w 360588"/>
              <a:gd name="connsiteY16" fmla="*/ 304972 h 355019"/>
              <a:gd name="connsiteX17" fmla="*/ 172437 w 360588"/>
              <a:gd name="connsiteY17" fmla="*/ 350216 h 355019"/>
              <a:gd name="connsiteX0" fmla="*/ 172437 w 360588"/>
              <a:gd name="connsiteY0" fmla="*/ 350227 h 355030"/>
              <a:gd name="connsiteX1" fmla="*/ 101000 w 360588"/>
              <a:gd name="connsiteY1" fmla="*/ 350227 h 355030"/>
              <a:gd name="connsiteX2" fmla="*/ 39087 w 360588"/>
              <a:gd name="connsiteY2" fmla="*/ 319271 h 355030"/>
              <a:gd name="connsiteX3" fmla="*/ 15275 w 360588"/>
              <a:gd name="connsiteY3" fmla="*/ 288315 h 355030"/>
              <a:gd name="connsiteX4" fmla="*/ 3369 w 360588"/>
              <a:gd name="connsiteY4" fmla="*/ 254977 h 355030"/>
              <a:gd name="connsiteX5" fmla="*/ 987 w 360588"/>
              <a:gd name="connsiteY5" fmla="*/ 212115 h 355030"/>
              <a:gd name="connsiteX6" fmla="*/ 17656 w 360588"/>
              <a:gd name="connsiteY6" fmla="*/ 154965 h 355030"/>
              <a:gd name="connsiteX7" fmla="*/ 60519 w 360588"/>
              <a:gd name="connsiteY7" fmla="*/ 85908 h 355030"/>
              <a:gd name="connsiteX8" fmla="*/ 115287 w 360588"/>
              <a:gd name="connsiteY8" fmla="*/ 35902 h 355030"/>
              <a:gd name="connsiteX9" fmla="*/ 160531 w 360588"/>
              <a:gd name="connsiteY9" fmla="*/ 9708 h 355030"/>
              <a:gd name="connsiteX10" fmla="*/ 229587 w 360588"/>
              <a:gd name="connsiteY10" fmla="*/ 183 h 355030"/>
              <a:gd name="connsiteX11" fmla="*/ 301025 w 360588"/>
              <a:gd name="connsiteY11" fmla="*/ 16852 h 355030"/>
              <a:gd name="connsiteX12" fmla="*/ 346268 w 360588"/>
              <a:gd name="connsiteY12" fmla="*/ 47808 h 355030"/>
              <a:gd name="connsiteX13" fmla="*/ 360556 w 360588"/>
              <a:gd name="connsiteY13" fmla="*/ 102577 h 355030"/>
              <a:gd name="connsiteX14" fmla="*/ 348650 w 360588"/>
              <a:gd name="connsiteY14" fmla="*/ 185921 h 355030"/>
              <a:gd name="connsiteX15" fmla="*/ 305787 w 360588"/>
              <a:gd name="connsiteY15" fmla="*/ 264502 h 355030"/>
              <a:gd name="connsiteX16" fmla="*/ 260543 w 360588"/>
              <a:gd name="connsiteY16" fmla="*/ 304983 h 355030"/>
              <a:gd name="connsiteX17" fmla="*/ 172437 w 360588"/>
              <a:gd name="connsiteY17" fmla="*/ 350227 h 355030"/>
              <a:gd name="connsiteX0" fmla="*/ 172437 w 360588"/>
              <a:gd name="connsiteY0" fmla="*/ 350058 h 354861"/>
              <a:gd name="connsiteX1" fmla="*/ 101000 w 360588"/>
              <a:gd name="connsiteY1" fmla="*/ 350058 h 354861"/>
              <a:gd name="connsiteX2" fmla="*/ 39087 w 360588"/>
              <a:gd name="connsiteY2" fmla="*/ 319102 h 354861"/>
              <a:gd name="connsiteX3" fmla="*/ 15275 w 360588"/>
              <a:gd name="connsiteY3" fmla="*/ 288146 h 354861"/>
              <a:gd name="connsiteX4" fmla="*/ 3369 w 360588"/>
              <a:gd name="connsiteY4" fmla="*/ 254808 h 354861"/>
              <a:gd name="connsiteX5" fmla="*/ 987 w 360588"/>
              <a:gd name="connsiteY5" fmla="*/ 211946 h 354861"/>
              <a:gd name="connsiteX6" fmla="*/ 17656 w 360588"/>
              <a:gd name="connsiteY6" fmla="*/ 154796 h 354861"/>
              <a:gd name="connsiteX7" fmla="*/ 60519 w 360588"/>
              <a:gd name="connsiteY7" fmla="*/ 85739 h 354861"/>
              <a:gd name="connsiteX8" fmla="*/ 115287 w 360588"/>
              <a:gd name="connsiteY8" fmla="*/ 35733 h 354861"/>
              <a:gd name="connsiteX9" fmla="*/ 165293 w 360588"/>
              <a:gd name="connsiteY9" fmla="*/ 14302 h 354861"/>
              <a:gd name="connsiteX10" fmla="*/ 229587 w 360588"/>
              <a:gd name="connsiteY10" fmla="*/ 14 h 354861"/>
              <a:gd name="connsiteX11" fmla="*/ 301025 w 360588"/>
              <a:gd name="connsiteY11" fmla="*/ 16683 h 354861"/>
              <a:gd name="connsiteX12" fmla="*/ 346268 w 360588"/>
              <a:gd name="connsiteY12" fmla="*/ 47639 h 354861"/>
              <a:gd name="connsiteX13" fmla="*/ 360556 w 360588"/>
              <a:gd name="connsiteY13" fmla="*/ 102408 h 354861"/>
              <a:gd name="connsiteX14" fmla="*/ 348650 w 360588"/>
              <a:gd name="connsiteY14" fmla="*/ 185752 h 354861"/>
              <a:gd name="connsiteX15" fmla="*/ 305787 w 360588"/>
              <a:gd name="connsiteY15" fmla="*/ 264333 h 354861"/>
              <a:gd name="connsiteX16" fmla="*/ 260543 w 360588"/>
              <a:gd name="connsiteY16" fmla="*/ 304814 h 354861"/>
              <a:gd name="connsiteX17" fmla="*/ 172437 w 360588"/>
              <a:gd name="connsiteY17" fmla="*/ 350058 h 354861"/>
              <a:gd name="connsiteX0" fmla="*/ 172437 w 360663"/>
              <a:gd name="connsiteY0" fmla="*/ 350058 h 354861"/>
              <a:gd name="connsiteX1" fmla="*/ 101000 w 360663"/>
              <a:gd name="connsiteY1" fmla="*/ 350058 h 354861"/>
              <a:gd name="connsiteX2" fmla="*/ 39087 w 360663"/>
              <a:gd name="connsiteY2" fmla="*/ 319102 h 354861"/>
              <a:gd name="connsiteX3" fmla="*/ 15275 w 360663"/>
              <a:gd name="connsiteY3" fmla="*/ 288146 h 354861"/>
              <a:gd name="connsiteX4" fmla="*/ 3369 w 360663"/>
              <a:gd name="connsiteY4" fmla="*/ 254808 h 354861"/>
              <a:gd name="connsiteX5" fmla="*/ 987 w 360663"/>
              <a:gd name="connsiteY5" fmla="*/ 211946 h 354861"/>
              <a:gd name="connsiteX6" fmla="*/ 17656 w 360663"/>
              <a:gd name="connsiteY6" fmla="*/ 154796 h 354861"/>
              <a:gd name="connsiteX7" fmla="*/ 60519 w 360663"/>
              <a:gd name="connsiteY7" fmla="*/ 85739 h 354861"/>
              <a:gd name="connsiteX8" fmla="*/ 115287 w 360663"/>
              <a:gd name="connsiteY8" fmla="*/ 35733 h 354861"/>
              <a:gd name="connsiteX9" fmla="*/ 165293 w 360663"/>
              <a:gd name="connsiteY9" fmla="*/ 14302 h 354861"/>
              <a:gd name="connsiteX10" fmla="*/ 229587 w 360663"/>
              <a:gd name="connsiteY10" fmla="*/ 14 h 354861"/>
              <a:gd name="connsiteX11" fmla="*/ 301025 w 360663"/>
              <a:gd name="connsiteY11" fmla="*/ 16683 h 354861"/>
              <a:gd name="connsiteX12" fmla="*/ 343886 w 360663"/>
              <a:gd name="connsiteY12" fmla="*/ 47639 h 354861"/>
              <a:gd name="connsiteX13" fmla="*/ 360556 w 360663"/>
              <a:gd name="connsiteY13" fmla="*/ 102408 h 354861"/>
              <a:gd name="connsiteX14" fmla="*/ 348650 w 360663"/>
              <a:gd name="connsiteY14" fmla="*/ 185752 h 354861"/>
              <a:gd name="connsiteX15" fmla="*/ 305787 w 360663"/>
              <a:gd name="connsiteY15" fmla="*/ 264333 h 354861"/>
              <a:gd name="connsiteX16" fmla="*/ 260543 w 360663"/>
              <a:gd name="connsiteY16" fmla="*/ 304814 h 354861"/>
              <a:gd name="connsiteX17" fmla="*/ 172437 w 360663"/>
              <a:gd name="connsiteY17" fmla="*/ 350058 h 35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663" h="354861">
                <a:moveTo>
                  <a:pt x="172437" y="350058"/>
                </a:moveTo>
                <a:cubicBezTo>
                  <a:pt x="145847" y="357599"/>
                  <a:pt x="123225" y="355217"/>
                  <a:pt x="101000" y="350058"/>
                </a:cubicBezTo>
                <a:cubicBezTo>
                  <a:pt x="78775" y="344899"/>
                  <a:pt x="53374" y="329421"/>
                  <a:pt x="39087" y="319102"/>
                </a:cubicBezTo>
                <a:cubicBezTo>
                  <a:pt x="24800" y="308783"/>
                  <a:pt x="21228" y="298862"/>
                  <a:pt x="15275" y="288146"/>
                </a:cubicBezTo>
                <a:cubicBezTo>
                  <a:pt x="9322" y="277430"/>
                  <a:pt x="5750" y="267508"/>
                  <a:pt x="3369" y="254808"/>
                </a:cubicBezTo>
                <a:cubicBezTo>
                  <a:pt x="988" y="242108"/>
                  <a:pt x="-1394" y="228615"/>
                  <a:pt x="987" y="211946"/>
                </a:cubicBezTo>
                <a:cubicBezTo>
                  <a:pt x="3368" y="195277"/>
                  <a:pt x="7734" y="175830"/>
                  <a:pt x="17656" y="154796"/>
                </a:cubicBezTo>
                <a:cubicBezTo>
                  <a:pt x="27578" y="133762"/>
                  <a:pt x="44247" y="105583"/>
                  <a:pt x="60519" y="85739"/>
                </a:cubicBezTo>
                <a:cubicBezTo>
                  <a:pt x="76791" y="65895"/>
                  <a:pt x="97825" y="47639"/>
                  <a:pt x="115287" y="35733"/>
                </a:cubicBezTo>
                <a:cubicBezTo>
                  <a:pt x="132749" y="23827"/>
                  <a:pt x="146243" y="20255"/>
                  <a:pt x="165293" y="14302"/>
                </a:cubicBezTo>
                <a:cubicBezTo>
                  <a:pt x="184343" y="8349"/>
                  <a:pt x="206965" y="-383"/>
                  <a:pt x="229587" y="14"/>
                </a:cubicBezTo>
                <a:cubicBezTo>
                  <a:pt x="252209" y="411"/>
                  <a:pt x="281975" y="8746"/>
                  <a:pt x="301025" y="16683"/>
                </a:cubicBezTo>
                <a:cubicBezTo>
                  <a:pt x="320075" y="24620"/>
                  <a:pt x="333964" y="33352"/>
                  <a:pt x="343886" y="47639"/>
                </a:cubicBezTo>
                <a:cubicBezTo>
                  <a:pt x="353808" y="61927"/>
                  <a:pt x="359762" y="79389"/>
                  <a:pt x="360556" y="102408"/>
                </a:cubicBezTo>
                <a:cubicBezTo>
                  <a:pt x="361350" y="125427"/>
                  <a:pt x="357778" y="158764"/>
                  <a:pt x="348650" y="185752"/>
                </a:cubicBezTo>
                <a:cubicBezTo>
                  <a:pt x="339522" y="212739"/>
                  <a:pt x="320471" y="244489"/>
                  <a:pt x="305787" y="264333"/>
                </a:cubicBezTo>
                <a:cubicBezTo>
                  <a:pt x="291103" y="284177"/>
                  <a:pt x="283959" y="290130"/>
                  <a:pt x="260543" y="304814"/>
                </a:cubicBezTo>
                <a:cubicBezTo>
                  <a:pt x="237127" y="319498"/>
                  <a:pt x="199027" y="342517"/>
                  <a:pt x="172437" y="350058"/>
                </a:cubicBezTo>
                <a:close/>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34833">
            <a:extLst>
              <a:ext uri="{FF2B5EF4-FFF2-40B4-BE49-F238E27FC236}">
                <a16:creationId xmlns:a16="http://schemas.microsoft.com/office/drawing/2014/main" id="{26C17F9A-9791-8FE4-DFDC-1C20E81AF7B7}"/>
              </a:ext>
            </a:extLst>
          </p:cNvPr>
          <p:cNvSpPr/>
          <p:nvPr/>
        </p:nvSpPr>
        <p:spPr>
          <a:xfrm>
            <a:off x="1940719" y="1666571"/>
            <a:ext cx="279653" cy="292180"/>
          </a:xfrm>
          <a:custGeom>
            <a:avLst/>
            <a:gdLst>
              <a:gd name="connsiteX0" fmla="*/ 0 w 281055"/>
              <a:gd name="connsiteY0" fmla="*/ 262360 h 286250"/>
              <a:gd name="connsiteX1" fmla="*/ 69056 w 281055"/>
              <a:gd name="connsiteY1" fmla="*/ 286172 h 286250"/>
              <a:gd name="connsiteX2" fmla="*/ 135731 w 281055"/>
              <a:gd name="connsiteY2" fmla="*/ 255216 h 286250"/>
              <a:gd name="connsiteX3" fmla="*/ 202406 w 281055"/>
              <a:gd name="connsiteY3" fmla="*/ 217116 h 286250"/>
              <a:gd name="connsiteX4" fmla="*/ 250031 w 281055"/>
              <a:gd name="connsiteY4" fmla="*/ 157585 h 286250"/>
              <a:gd name="connsiteX5" fmla="*/ 269081 w 281055"/>
              <a:gd name="connsiteY5" fmla="*/ 95672 h 286250"/>
              <a:gd name="connsiteX6" fmla="*/ 280987 w 281055"/>
              <a:gd name="connsiteY6" fmla="*/ 45666 h 286250"/>
              <a:gd name="connsiteX7" fmla="*/ 273844 w 281055"/>
              <a:gd name="connsiteY7" fmla="*/ 14710 h 286250"/>
              <a:gd name="connsiteX8" fmla="*/ 271462 w 281055"/>
              <a:gd name="connsiteY8" fmla="*/ 422 h 286250"/>
              <a:gd name="connsiteX9" fmla="*/ 254794 w 281055"/>
              <a:gd name="connsiteY9" fmla="*/ 5185 h 286250"/>
              <a:gd name="connsiteX0" fmla="*/ 0 w 281055"/>
              <a:gd name="connsiteY0" fmla="*/ 262360 h 286250"/>
              <a:gd name="connsiteX1" fmla="*/ 69056 w 281055"/>
              <a:gd name="connsiteY1" fmla="*/ 286172 h 286250"/>
              <a:gd name="connsiteX2" fmla="*/ 135731 w 281055"/>
              <a:gd name="connsiteY2" fmla="*/ 255216 h 286250"/>
              <a:gd name="connsiteX3" fmla="*/ 202406 w 281055"/>
              <a:gd name="connsiteY3" fmla="*/ 217116 h 286250"/>
              <a:gd name="connsiteX4" fmla="*/ 240506 w 281055"/>
              <a:gd name="connsiteY4" fmla="*/ 167110 h 286250"/>
              <a:gd name="connsiteX5" fmla="*/ 269081 w 281055"/>
              <a:gd name="connsiteY5" fmla="*/ 95672 h 286250"/>
              <a:gd name="connsiteX6" fmla="*/ 280987 w 281055"/>
              <a:gd name="connsiteY6" fmla="*/ 45666 h 286250"/>
              <a:gd name="connsiteX7" fmla="*/ 273844 w 281055"/>
              <a:gd name="connsiteY7" fmla="*/ 14710 h 286250"/>
              <a:gd name="connsiteX8" fmla="*/ 271462 w 281055"/>
              <a:gd name="connsiteY8" fmla="*/ 422 h 286250"/>
              <a:gd name="connsiteX9" fmla="*/ 254794 w 281055"/>
              <a:gd name="connsiteY9" fmla="*/ 5185 h 286250"/>
              <a:gd name="connsiteX0" fmla="*/ 0 w 281055"/>
              <a:gd name="connsiteY0" fmla="*/ 262360 h 286250"/>
              <a:gd name="connsiteX1" fmla="*/ 69056 w 281055"/>
              <a:gd name="connsiteY1" fmla="*/ 286172 h 286250"/>
              <a:gd name="connsiteX2" fmla="*/ 135731 w 281055"/>
              <a:gd name="connsiteY2" fmla="*/ 255216 h 286250"/>
              <a:gd name="connsiteX3" fmla="*/ 195262 w 281055"/>
              <a:gd name="connsiteY3" fmla="*/ 217116 h 286250"/>
              <a:gd name="connsiteX4" fmla="*/ 240506 w 281055"/>
              <a:gd name="connsiteY4" fmla="*/ 167110 h 286250"/>
              <a:gd name="connsiteX5" fmla="*/ 269081 w 281055"/>
              <a:gd name="connsiteY5" fmla="*/ 95672 h 286250"/>
              <a:gd name="connsiteX6" fmla="*/ 280987 w 281055"/>
              <a:gd name="connsiteY6" fmla="*/ 45666 h 286250"/>
              <a:gd name="connsiteX7" fmla="*/ 273844 w 281055"/>
              <a:gd name="connsiteY7" fmla="*/ 14710 h 286250"/>
              <a:gd name="connsiteX8" fmla="*/ 271462 w 281055"/>
              <a:gd name="connsiteY8" fmla="*/ 422 h 286250"/>
              <a:gd name="connsiteX9" fmla="*/ 254794 w 281055"/>
              <a:gd name="connsiteY9" fmla="*/ 5185 h 286250"/>
              <a:gd name="connsiteX0" fmla="*/ 253 w 281308"/>
              <a:gd name="connsiteY0" fmla="*/ 262360 h 293367"/>
              <a:gd name="connsiteX1" fmla="*/ 7397 w 281308"/>
              <a:gd name="connsiteY1" fmla="*/ 293316 h 293367"/>
              <a:gd name="connsiteX2" fmla="*/ 135984 w 281308"/>
              <a:gd name="connsiteY2" fmla="*/ 255216 h 293367"/>
              <a:gd name="connsiteX3" fmla="*/ 195515 w 281308"/>
              <a:gd name="connsiteY3" fmla="*/ 217116 h 293367"/>
              <a:gd name="connsiteX4" fmla="*/ 240759 w 281308"/>
              <a:gd name="connsiteY4" fmla="*/ 167110 h 293367"/>
              <a:gd name="connsiteX5" fmla="*/ 269334 w 281308"/>
              <a:gd name="connsiteY5" fmla="*/ 95672 h 293367"/>
              <a:gd name="connsiteX6" fmla="*/ 281240 w 281308"/>
              <a:gd name="connsiteY6" fmla="*/ 45666 h 293367"/>
              <a:gd name="connsiteX7" fmla="*/ 274097 w 281308"/>
              <a:gd name="connsiteY7" fmla="*/ 14710 h 293367"/>
              <a:gd name="connsiteX8" fmla="*/ 271715 w 281308"/>
              <a:gd name="connsiteY8" fmla="*/ 422 h 293367"/>
              <a:gd name="connsiteX9" fmla="*/ 255047 w 281308"/>
              <a:gd name="connsiteY9" fmla="*/ 5185 h 293367"/>
              <a:gd name="connsiteX0" fmla="*/ 0 w 281055"/>
              <a:gd name="connsiteY0" fmla="*/ 262360 h 288621"/>
              <a:gd name="connsiteX1" fmla="*/ 42863 w 281055"/>
              <a:gd name="connsiteY1" fmla="*/ 288554 h 288621"/>
              <a:gd name="connsiteX2" fmla="*/ 135731 w 281055"/>
              <a:gd name="connsiteY2" fmla="*/ 255216 h 288621"/>
              <a:gd name="connsiteX3" fmla="*/ 195262 w 281055"/>
              <a:gd name="connsiteY3" fmla="*/ 217116 h 288621"/>
              <a:gd name="connsiteX4" fmla="*/ 240506 w 281055"/>
              <a:gd name="connsiteY4" fmla="*/ 167110 h 288621"/>
              <a:gd name="connsiteX5" fmla="*/ 269081 w 281055"/>
              <a:gd name="connsiteY5" fmla="*/ 95672 h 288621"/>
              <a:gd name="connsiteX6" fmla="*/ 280987 w 281055"/>
              <a:gd name="connsiteY6" fmla="*/ 45666 h 288621"/>
              <a:gd name="connsiteX7" fmla="*/ 273844 w 281055"/>
              <a:gd name="connsiteY7" fmla="*/ 14710 h 288621"/>
              <a:gd name="connsiteX8" fmla="*/ 271462 w 281055"/>
              <a:gd name="connsiteY8" fmla="*/ 422 h 288621"/>
              <a:gd name="connsiteX9" fmla="*/ 254794 w 281055"/>
              <a:gd name="connsiteY9" fmla="*/ 5185 h 288621"/>
              <a:gd name="connsiteX0" fmla="*/ 0 w 281055"/>
              <a:gd name="connsiteY0" fmla="*/ 262360 h 289650"/>
              <a:gd name="connsiteX1" fmla="*/ 42863 w 281055"/>
              <a:gd name="connsiteY1" fmla="*/ 288554 h 289650"/>
              <a:gd name="connsiteX2" fmla="*/ 135731 w 281055"/>
              <a:gd name="connsiteY2" fmla="*/ 255216 h 289650"/>
              <a:gd name="connsiteX3" fmla="*/ 195262 w 281055"/>
              <a:gd name="connsiteY3" fmla="*/ 217116 h 289650"/>
              <a:gd name="connsiteX4" fmla="*/ 240506 w 281055"/>
              <a:gd name="connsiteY4" fmla="*/ 167110 h 289650"/>
              <a:gd name="connsiteX5" fmla="*/ 269081 w 281055"/>
              <a:gd name="connsiteY5" fmla="*/ 95672 h 289650"/>
              <a:gd name="connsiteX6" fmla="*/ 280987 w 281055"/>
              <a:gd name="connsiteY6" fmla="*/ 45666 h 289650"/>
              <a:gd name="connsiteX7" fmla="*/ 273844 w 281055"/>
              <a:gd name="connsiteY7" fmla="*/ 14710 h 289650"/>
              <a:gd name="connsiteX8" fmla="*/ 271462 w 281055"/>
              <a:gd name="connsiteY8" fmla="*/ 422 h 289650"/>
              <a:gd name="connsiteX9" fmla="*/ 254794 w 281055"/>
              <a:gd name="connsiteY9" fmla="*/ 5185 h 289650"/>
              <a:gd name="connsiteX0" fmla="*/ 0 w 281055"/>
              <a:gd name="connsiteY0" fmla="*/ 262360 h 289916"/>
              <a:gd name="connsiteX1" fmla="*/ 9525 w 281055"/>
              <a:gd name="connsiteY1" fmla="*/ 281409 h 289916"/>
              <a:gd name="connsiteX2" fmla="*/ 42863 w 281055"/>
              <a:gd name="connsiteY2" fmla="*/ 288554 h 289916"/>
              <a:gd name="connsiteX3" fmla="*/ 135731 w 281055"/>
              <a:gd name="connsiteY3" fmla="*/ 255216 h 289916"/>
              <a:gd name="connsiteX4" fmla="*/ 195262 w 281055"/>
              <a:gd name="connsiteY4" fmla="*/ 217116 h 289916"/>
              <a:gd name="connsiteX5" fmla="*/ 240506 w 281055"/>
              <a:gd name="connsiteY5" fmla="*/ 167110 h 289916"/>
              <a:gd name="connsiteX6" fmla="*/ 269081 w 281055"/>
              <a:gd name="connsiteY6" fmla="*/ 95672 h 289916"/>
              <a:gd name="connsiteX7" fmla="*/ 280987 w 281055"/>
              <a:gd name="connsiteY7" fmla="*/ 45666 h 289916"/>
              <a:gd name="connsiteX8" fmla="*/ 273844 w 281055"/>
              <a:gd name="connsiteY8" fmla="*/ 14710 h 289916"/>
              <a:gd name="connsiteX9" fmla="*/ 271462 w 281055"/>
              <a:gd name="connsiteY9" fmla="*/ 422 h 289916"/>
              <a:gd name="connsiteX10" fmla="*/ 254794 w 281055"/>
              <a:gd name="connsiteY10" fmla="*/ 5185 h 289916"/>
              <a:gd name="connsiteX0" fmla="*/ 0 w 281055"/>
              <a:gd name="connsiteY0" fmla="*/ 262360 h 289916"/>
              <a:gd name="connsiteX1" fmla="*/ 9525 w 281055"/>
              <a:gd name="connsiteY1" fmla="*/ 281409 h 289916"/>
              <a:gd name="connsiteX2" fmla="*/ 42863 w 281055"/>
              <a:gd name="connsiteY2" fmla="*/ 288554 h 289916"/>
              <a:gd name="connsiteX3" fmla="*/ 135731 w 281055"/>
              <a:gd name="connsiteY3" fmla="*/ 255216 h 289916"/>
              <a:gd name="connsiteX4" fmla="*/ 195262 w 281055"/>
              <a:gd name="connsiteY4" fmla="*/ 217116 h 289916"/>
              <a:gd name="connsiteX5" fmla="*/ 240506 w 281055"/>
              <a:gd name="connsiteY5" fmla="*/ 167110 h 289916"/>
              <a:gd name="connsiteX6" fmla="*/ 269081 w 281055"/>
              <a:gd name="connsiteY6" fmla="*/ 105197 h 289916"/>
              <a:gd name="connsiteX7" fmla="*/ 280987 w 281055"/>
              <a:gd name="connsiteY7" fmla="*/ 45666 h 289916"/>
              <a:gd name="connsiteX8" fmla="*/ 273844 w 281055"/>
              <a:gd name="connsiteY8" fmla="*/ 14710 h 289916"/>
              <a:gd name="connsiteX9" fmla="*/ 271462 w 281055"/>
              <a:gd name="connsiteY9" fmla="*/ 422 h 289916"/>
              <a:gd name="connsiteX10" fmla="*/ 254794 w 281055"/>
              <a:gd name="connsiteY10" fmla="*/ 5185 h 289916"/>
              <a:gd name="connsiteX0" fmla="*/ 0 w 278701"/>
              <a:gd name="connsiteY0" fmla="*/ 262360 h 289916"/>
              <a:gd name="connsiteX1" fmla="*/ 9525 w 278701"/>
              <a:gd name="connsiteY1" fmla="*/ 281409 h 289916"/>
              <a:gd name="connsiteX2" fmla="*/ 42863 w 278701"/>
              <a:gd name="connsiteY2" fmla="*/ 288554 h 289916"/>
              <a:gd name="connsiteX3" fmla="*/ 135731 w 278701"/>
              <a:gd name="connsiteY3" fmla="*/ 255216 h 289916"/>
              <a:gd name="connsiteX4" fmla="*/ 195262 w 278701"/>
              <a:gd name="connsiteY4" fmla="*/ 217116 h 289916"/>
              <a:gd name="connsiteX5" fmla="*/ 240506 w 278701"/>
              <a:gd name="connsiteY5" fmla="*/ 167110 h 289916"/>
              <a:gd name="connsiteX6" fmla="*/ 269081 w 278701"/>
              <a:gd name="connsiteY6" fmla="*/ 105197 h 289916"/>
              <a:gd name="connsiteX7" fmla="*/ 278606 w 278701"/>
              <a:gd name="connsiteY7" fmla="*/ 62335 h 289916"/>
              <a:gd name="connsiteX8" fmla="*/ 273844 w 278701"/>
              <a:gd name="connsiteY8" fmla="*/ 14710 h 289916"/>
              <a:gd name="connsiteX9" fmla="*/ 271462 w 278701"/>
              <a:gd name="connsiteY9" fmla="*/ 422 h 289916"/>
              <a:gd name="connsiteX10" fmla="*/ 254794 w 278701"/>
              <a:gd name="connsiteY10" fmla="*/ 5185 h 289916"/>
              <a:gd name="connsiteX0" fmla="*/ 0 w 279653"/>
              <a:gd name="connsiteY0" fmla="*/ 263314 h 290870"/>
              <a:gd name="connsiteX1" fmla="*/ 9525 w 279653"/>
              <a:gd name="connsiteY1" fmla="*/ 282363 h 290870"/>
              <a:gd name="connsiteX2" fmla="*/ 42863 w 279653"/>
              <a:gd name="connsiteY2" fmla="*/ 289508 h 290870"/>
              <a:gd name="connsiteX3" fmla="*/ 135731 w 279653"/>
              <a:gd name="connsiteY3" fmla="*/ 256170 h 290870"/>
              <a:gd name="connsiteX4" fmla="*/ 195262 w 279653"/>
              <a:gd name="connsiteY4" fmla="*/ 218070 h 290870"/>
              <a:gd name="connsiteX5" fmla="*/ 240506 w 279653"/>
              <a:gd name="connsiteY5" fmla="*/ 168064 h 290870"/>
              <a:gd name="connsiteX6" fmla="*/ 269081 w 279653"/>
              <a:gd name="connsiteY6" fmla="*/ 106151 h 290870"/>
              <a:gd name="connsiteX7" fmla="*/ 278606 w 279653"/>
              <a:gd name="connsiteY7" fmla="*/ 63289 h 290870"/>
              <a:gd name="connsiteX8" fmla="*/ 278607 w 279653"/>
              <a:gd name="connsiteY8" fmla="*/ 29952 h 290870"/>
              <a:gd name="connsiteX9" fmla="*/ 271462 w 279653"/>
              <a:gd name="connsiteY9" fmla="*/ 1376 h 290870"/>
              <a:gd name="connsiteX10" fmla="*/ 254794 w 279653"/>
              <a:gd name="connsiteY10" fmla="*/ 6139 h 290870"/>
              <a:gd name="connsiteX0" fmla="*/ 0 w 279653"/>
              <a:gd name="connsiteY0" fmla="*/ 263314 h 290870"/>
              <a:gd name="connsiteX1" fmla="*/ 9525 w 279653"/>
              <a:gd name="connsiteY1" fmla="*/ 282363 h 290870"/>
              <a:gd name="connsiteX2" fmla="*/ 52388 w 279653"/>
              <a:gd name="connsiteY2" fmla="*/ 289508 h 290870"/>
              <a:gd name="connsiteX3" fmla="*/ 135731 w 279653"/>
              <a:gd name="connsiteY3" fmla="*/ 256170 h 290870"/>
              <a:gd name="connsiteX4" fmla="*/ 195262 w 279653"/>
              <a:gd name="connsiteY4" fmla="*/ 218070 h 290870"/>
              <a:gd name="connsiteX5" fmla="*/ 240506 w 279653"/>
              <a:gd name="connsiteY5" fmla="*/ 168064 h 290870"/>
              <a:gd name="connsiteX6" fmla="*/ 269081 w 279653"/>
              <a:gd name="connsiteY6" fmla="*/ 106151 h 290870"/>
              <a:gd name="connsiteX7" fmla="*/ 278606 w 279653"/>
              <a:gd name="connsiteY7" fmla="*/ 63289 h 290870"/>
              <a:gd name="connsiteX8" fmla="*/ 278607 w 279653"/>
              <a:gd name="connsiteY8" fmla="*/ 29952 h 290870"/>
              <a:gd name="connsiteX9" fmla="*/ 271462 w 279653"/>
              <a:gd name="connsiteY9" fmla="*/ 1376 h 290870"/>
              <a:gd name="connsiteX10" fmla="*/ 254794 w 279653"/>
              <a:gd name="connsiteY10" fmla="*/ 6139 h 290870"/>
              <a:gd name="connsiteX0" fmla="*/ 0 w 279653"/>
              <a:gd name="connsiteY0" fmla="*/ 264624 h 292180"/>
              <a:gd name="connsiteX1" fmla="*/ 9525 w 279653"/>
              <a:gd name="connsiteY1" fmla="*/ 283673 h 292180"/>
              <a:gd name="connsiteX2" fmla="*/ 52388 w 279653"/>
              <a:gd name="connsiteY2" fmla="*/ 290818 h 292180"/>
              <a:gd name="connsiteX3" fmla="*/ 135731 w 279653"/>
              <a:gd name="connsiteY3" fmla="*/ 257480 h 292180"/>
              <a:gd name="connsiteX4" fmla="*/ 195262 w 279653"/>
              <a:gd name="connsiteY4" fmla="*/ 219380 h 292180"/>
              <a:gd name="connsiteX5" fmla="*/ 240506 w 279653"/>
              <a:gd name="connsiteY5" fmla="*/ 169374 h 292180"/>
              <a:gd name="connsiteX6" fmla="*/ 269081 w 279653"/>
              <a:gd name="connsiteY6" fmla="*/ 107461 h 292180"/>
              <a:gd name="connsiteX7" fmla="*/ 278606 w 279653"/>
              <a:gd name="connsiteY7" fmla="*/ 64599 h 292180"/>
              <a:gd name="connsiteX8" fmla="*/ 278607 w 279653"/>
              <a:gd name="connsiteY8" fmla="*/ 31262 h 292180"/>
              <a:gd name="connsiteX9" fmla="*/ 271462 w 279653"/>
              <a:gd name="connsiteY9" fmla="*/ 2686 h 292180"/>
              <a:gd name="connsiteX10" fmla="*/ 250032 w 279653"/>
              <a:gd name="connsiteY10" fmla="*/ 2687 h 29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9653" h="292180">
                <a:moveTo>
                  <a:pt x="0" y="264624"/>
                </a:moveTo>
                <a:cubicBezTo>
                  <a:pt x="3175" y="267005"/>
                  <a:pt x="2381" y="279307"/>
                  <a:pt x="9525" y="283673"/>
                </a:cubicBezTo>
                <a:cubicBezTo>
                  <a:pt x="16669" y="288039"/>
                  <a:pt x="31354" y="295184"/>
                  <a:pt x="52388" y="290818"/>
                </a:cubicBezTo>
                <a:cubicBezTo>
                  <a:pt x="73422" y="286453"/>
                  <a:pt x="111919" y="269386"/>
                  <a:pt x="135731" y="257480"/>
                </a:cubicBezTo>
                <a:cubicBezTo>
                  <a:pt x="159543" y="245574"/>
                  <a:pt x="177800" y="234064"/>
                  <a:pt x="195262" y="219380"/>
                </a:cubicBezTo>
                <a:cubicBezTo>
                  <a:pt x="212725" y="204696"/>
                  <a:pt x="228203" y="188027"/>
                  <a:pt x="240506" y="169374"/>
                </a:cubicBezTo>
                <a:cubicBezTo>
                  <a:pt x="252809" y="150721"/>
                  <a:pt x="262731" y="124923"/>
                  <a:pt x="269081" y="107461"/>
                </a:cubicBezTo>
                <a:cubicBezTo>
                  <a:pt x="275431" y="89999"/>
                  <a:pt x="277018" y="77299"/>
                  <a:pt x="278606" y="64599"/>
                </a:cubicBezTo>
                <a:cubicBezTo>
                  <a:pt x="280194" y="51899"/>
                  <a:pt x="279798" y="41581"/>
                  <a:pt x="278607" y="31262"/>
                </a:cubicBezTo>
                <a:cubicBezTo>
                  <a:pt x="277416" y="20943"/>
                  <a:pt x="275431" y="6655"/>
                  <a:pt x="271462" y="2686"/>
                </a:cubicBezTo>
                <a:cubicBezTo>
                  <a:pt x="267493" y="-1283"/>
                  <a:pt x="256778" y="-488"/>
                  <a:pt x="250032" y="2687"/>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矩形 123">
            <a:extLst>
              <a:ext uri="{FF2B5EF4-FFF2-40B4-BE49-F238E27FC236}">
                <a16:creationId xmlns:a16="http://schemas.microsoft.com/office/drawing/2014/main" id="{88F8AE21-F8D5-4CF7-1370-0FCA017DE342}"/>
              </a:ext>
            </a:extLst>
          </p:cNvPr>
          <p:cNvSpPr/>
          <p:nvPr/>
        </p:nvSpPr>
        <p:spPr>
          <a:xfrm>
            <a:off x="5780929" y="2198932"/>
            <a:ext cx="515132" cy="318924"/>
          </a:xfrm>
          <a:prstGeom prst="rect">
            <a:avLst/>
          </a:prstGeom>
        </p:spPr>
        <p:txBody>
          <a:bodyPr wrap="none" lIns="36000" tIns="36000" rIns="36000" bIns="36000">
            <a:spAutoFit/>
          </a:bodyPr>
          <a:lstStyle/>
          <a:p>
            <a:r>
              <a:rPr kumimoji="1" lang="en-US" altLang="zh-CN" sz="1600" dirty="0">
                <a:effectLst>
                  <a:outerShdw blurRad="38100" dist="38100" dir="2700000" algn="tl">
                    <a:srgbClr val="C0C0C0"/>
                  </a:outerShdw>
                </a:effectLst>
                <a:latin typeface="Times New Roman" pitchFamily="18" charset="0"/>
              </a:rPr>
              <a:t>DNA</a:t>
            </a:r>
            <a:endParaRPr lang="zh-CN" altLang="en-US" sz="1600" dirty="0"/>
          </a:p>
        </p:txBody>
      </p:sp>
      <p:sp>
        <p:nvSpPr>
          <p:cNvPr id="125" name="矩形 124">
            <a:extLst>
              <a:ext uri="{FF2B5EF4-FFF2-40B4-BE49-F238E27FC236}">
                <a16:creationId xmlns:a16="http://schemas.microsoft.com/office/drawing/2014/main" id="{9E3F78C0-76A9-4BD1-2668-3FF09C86D0BF}"/>
              </a:ext>
            </a:extLst>
          </p:cNvPr>
          <p:cNvSpPr/>
          <p:nvPr/>
        </p:nvSpPr>
        <p:spPr>
          <a:xfrm>
            <a:off x="4970548" y="1627063"/>
            <a:ext cx="540780" cy="318924"/>
          </a:xfrm>
          <a:prstGeom prst="rect">
            <a:avLst/>
          </a:prstGeom>
        </p:spPr>
        <p:txBody>
          <a:bodyPr wrap="none" lIns="36000" tIns="36000" rIns="36000" bIns="36000">
            <a:spAutoFit/>
          </a:bodyPr>
          <a:lstStyle/>
          <a:p>
            <a:r>
              <a:rPr kumimoji="1" lang="en-US" altLang="zh-CN" sz="1600" dirty="0">
                <a:effectLst>
                  <a:outerShdw blurRad="38100" dist="38100" dir="2700000" algn="tl">
                    <a:srgbClr val="C0C0C0"/>
                  </a:outerShdw>
                </a:effectLst>
                <a:latin typeface="Times New Roman" pitchFamily="18" charset="0"/>
              </a:rPr>
              <a:t>10nm</a:t>
            </a:r>
            <a:endParaRPr lang="zh-CN" altLang="en-US" sz="1600" dirty="0"/>
          </a:p>
        </p:txBody>
      </p:sp>
      <p:sp>
        <p:nvSpPr>
          <p:cNvPr id="126" name="矩形 125">
            <a:extLst>
              <a:ext uri="{FF2B5EF4-FFF2-40B4-BE49-F238E27FC236}">
                <a16:creationId xmlns:a16="http://schemas.microsoft.com/office/drawing/2014/main" id="{0B2973D8-7FA0-156C-39E7-D094A980226F}"/>
              </a:ext>
            </a:extLst>
          </p:cNvPr>
          <p:cNvSpPr/>
          <p:nvPr/>
        </p:nvSpPr>
        <p:spPr>
          <a:xfrm>
            <a:off x="5212580" y="2674143"/>
            <a:ext cx="938325" cy="318924"/>
          </a:xfrm>
          <a:prstGeom prst="rect">
            <a:avLst/>
          </a:prstGeom>
        </p:spPr>
        <p:txBody>
          <a:bodyPr wrap="none" lIns="36000" tIns="36000" rIns="36000" bIns="36000">
            <a:spAutoFit/>
          </a:bodyPr>
          <a:lstStyle/>
          <a:p>
            <a:r>
              <a:rPr kumimoji="1" lang="en-US" altLang="zh-CN" sz="1600" dirty="0">
                <a:effectLst>
                  <a:outerShdw blurRad="38100" dist="38100" dir="2700000" algn="tl">
                    <a:srgbClr val="C0C0C0"/>
                  </a:outerShdw>
                </a:effectLst>
                <a:latin typeface="Times New Roman" pitchFamily="18" charset="0"/>
              </a:rPr>
              <a:t>H1</a:t>
            </a:r>
            <a:r>
              <a:rPr kumimoji="1" lang="zh-CN" altLang="en-US" sz="1600" dirty="0">
                <a:effectLst>
                  <a:outerShdw blurRad="38100" dist="38100" dir="2700000" algn="tl">
                    <a:srgbClr val="C0C0C0"/>
                  </a:outerShdw>
                </a:effectLst>
                <a:latin typeface="Times New Roman" pitchFamily="18" charset="0"/>
              </a:rPr>
              <a:t>组蛋白</a:t>
            </a:r>
            <a:endParaRPr lang="zh-CN" altLang="en-US" sz="1600" dirty="0"/>
          </a:p>
        </p:txBody>
      </p:sp>
      <p:sp>
        <p:nvSpPr>
          <p:cNvPr id="127" name="矩形 126">
            <a:extLst>
              <a:ext uri="{FF2B5EF4-FFF2-40B4-BE49-F238E27FC236}">
                <a16:creationId xmlns:a16="http://schemas.microsoft.com/office/drawing/2014/main" id="{B6544CD0-68A0-2C6A-6CB0-F5729048DEB6}"/>
              </a:ext>
            </a:extLst>
          </p:cNvPr>
          <p:cNvSpPr/>
          <p:nvPr/>
        </p:nvSpPr>
        <p:spPr>
          <a:xfrm>
            <a:off x="4357315" y="3074355"/>
            <a:ext cx="688256" cy="318924"/>
          </a:xfrm>
          <a:prstGeom prst="rect">
            <a:avLst/>
          </a:prstGeom>
        </p:spPr>
        <p:txBody>
          <a:bodyPr wrap="none" lIns="36000" tIns="36000" rIns="36000" bIns="36000">
            <a:spAutoFit/>
          </a:bodyPr>
          <a:lstStyle/>
          <a:p>
            <a:r>
              <a:rPr kumimoji="1" lang="zh-CN" altLang="en-US" sz="1600" dirty="0">
                <a:effectLst>
                  <a:outerShdw blurRad="38100" dist="38100" dir="2700000" algn="tl">
                    <a:srgbClr val="C0C0C0"/>
                  </a:outerShdw>
                </a:effectLst>
                <a:latin typeface="Times New Roman" pitchFamily="18" charset="0"/>
              </a:rPr>
              <a:t>核小体</a:t>
            </a:r>
            <a:endParaRPr lang="zh-CN" altLang="en-US" sz="1600" dirty="0"/>
          </a:p>
        </p:txBody>
      </p:sp>
      <p:sp>
        <p:nvSpPr>
          <p:cNvPr id="128" name="右大括号 127">
            <a:extLst>
              <a:ext uri="{FF2B5EF4-FFF2-40B4-BE49-F238E27FC236}">
                <a16:creationId xmlns:a16="http://schemas.microsoft.com/office/drawing/2014/main" id="{20F32DF9-8E43-A825-657F-4E599EB0763B}"/>
              </a:ext>
            </a:extLst>
          </p:cNvPr>
          <p:cNvSpPr/>
          <p:nvPr/>
        </p:nvSpPr>
        <p:spPr>
          <a:xfrm rot="5400000">
            <a:off x="4645269" y="2804991"/>
            <a:ext cx="108000" cy="504000"/>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9" name="右大括号 128">
            <a:extLst>
              <a:ext uri="{FF2B5EF4-FFF2-40B4-BE49-F238E27FC236}">
                <a16:creationId xmlns:a16="http://schemas.microsoft.com/office/drawing/2014/main" id="{B3CD41A0-42AE-F1B0-AF6C-74D3DB2B2D0D}"/>
              </a:ext>
            </a:extLst>
          </p:cNvPr>
          <p:cNvSpPr/>
          <p:nvPr/>
        </p:nvSpPr>
        <p:spPr>
          <a:xfrm rot="16200000" flipV="1">
            <a:off x="5196113" y="1735027"/>
            <a:ext cx="108000" cy="396000"/>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0" name="右大括号 129">
            <a:extLst>
              <a:ext uri="{FF2B5EF4-FFF2-40B4-BE49-F238E27FC236}">
                <a16:creationId xmlns:a16="http://schemas.microsoft.com/office/drawing/2014/main" id="{4345AF76-4955-55A4-71CD-0FBF468AE78C}"/>
              </a:ext>
            </a:extLst>
          </p:cNvPr>
          <p:cNvSpPr/>
          <p:nvPr/>
        </p:nvSpPr>
        <p:spPr>
          <a:xfrm rot="10800000">
            <a:off x="1765674" y="848888"/>
            <a:ext cx="108000" cy="1116000"/>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1" name="矩形 130">
            <a:extLst>
              <a:ext uri="{FF2B5EF4-FFF2-40B4-BE49-F238E27FC236}">
                <a16:creationId xmlns:a16="http://schemas.microsoft.com/office/drawing/2014/main" id="{0B98C329-CF4C-B42A-1053-1392B2EB7170}"/>
              </a:ext>
            </a:extLst>
          </p:cNvPr>
          <p:cNvSpPr/>
          <p:nvPr/>
        </p:nvSpPr>
        <p:spPr>
          <a:xfrm>
            <a:off x="4001105" y="1130340"/>
            <a:ext cx="1714178" cy="318924"/>
          </a:xfrm>
          <a:prstGeom prst="rect">
            <a:avLst/>
          </a:prstGeom>
        </p:spPr>
        <p:txBody>
          <a:bodyPr wrap="none" lIns="36000" tIns="36000" rIns="36000" bIns="36000">
            <a:spAutoFit/>
          </a:bodyPr>
          <a:lstStyle/>
          <a:p>
            <a:r>
              <a:rPr kumimoji="1" lang="zh-CN" altLang="en-US" sz="1600" dirty="0">
                <a:effectLst>
                  <a:outerShdw blurRad="38100" dist="38100" dir="2700000" algn="tl">
                    <a:srgbClr val="C0C0C0"/>
                  </a:outerShdw>
                </a:effectLst>
                <a:latin typeface="Times New Roman" pitchFamily="18" charset="0"/>
              </a:rPr>
              <a:t>核心组蛋白八聚体</a:t>
            </a:r>
            <a:endParaRPr lang="zh-CN" altLang="en-US" sz="1600" dirty="0"/>
          </a:p>
        </p:txBody>
      </p:sp>
      <p:cxnSp>
        <p:nvCxnSpPr>
          <p:cNvPr id="132" name="直接连接符 131">
            <a:extLst>
              <a:ext uri="{FF2B5EF4-FFF2-40B4-BE49-F238E27FC236}">
                <a16:creationId xmlns:a16="http://schemas.microsoft.com/office/drawing/2014/main" id="{E3C12B9A-E4DA-347B-2AF3-FF7142200514}"/>
              </a:ext>
            </a:extLst>
          </p:cNvPr>
          <p:cNvCxnSpPr/>
          <p:nvPr/>
        </p:nvCxnSpPr>
        <p:spPr>
          <a:xfrm>
            <a:off x="4337057" y="1431413"/>
            <a:ext cx="0" cy="612861"/>
          </a:xfrm>
          <a:prstGeom prst="line">
            <a:avLst/>
          </a:prstGeom>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a16="http://schemas.microsoft.com/office/drawing/2014/main" id="{4B54BCBF-2799-C783-34B3-3889E3969F21}"/>
              </a:ext>
            </a:extLst>
          </p:cNvPr>
          <p:cNvCxnSpPr/>
          <p:nvPr/>
        </p:nvCxnSpPr>
        <p:spPr>
          <a:xfrm>
            <a:off x="4977115" y="2655094"/>
            <a:ext cx="235465" cy="174369"/>
          </a:xfrm>
          <a:prstGeom prst="line">
            <a:avLst/>
          </a:prstGeom>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a16="http://schemas.microsoft.com/office/drawing/2014/main" id="{B2FB58E2-BD10-6D79-B824-6ED544DD198E}"/>
              </a:ext>
            </a:extLst>
          </p:cNvPr>
          <p:cNvCxnSpPr/>
          <p:nvPr/>
        </p:nvCxnSpPr>
        <p:spPr>
          <a:xfrm flipV="1">
            <a:off x="5614988" y="2377874"/>
            <a:ext cx="165941" cy="207360"/>
          </a:xfrm>
          <a:prstGeom prst="line">
            <a:avLst/>
          </a:prstGeom>
        </p:spPr>
        <p:style>
          <a:lnRef idx="1">
            <a:schemeClr val="accent1"/>
          </a:lnRef>
          <a:fillRef idx="0">
            <a:schemeClr val="accent1"/>
          </a:fillRef>
          <a:effectRef idx="0">
            <a:schemeClr val="accent1"/>
          </a:effectRef>
          <a:fontRef idx="minor">
            <a:schemeClr val="tx1"/>
          </a:fontRef>
        </p:style>
      </p:cxnSp>
      <p:sp>
        <p:nvSpPr>
          <p:cNvPr id="135" name="椭圆 134">
            <a:extLst>
              <a:ext uri="{FF2B5EF4-FFF2-40B4-BE49-F238E27FC236}">
                <a16:creationId xmlns:a16="http://schemas.microsoft.com/office/drawing/2014/main" id="{64E8C690-3E43-505A-438A-8D9AAC357D11}"/>
              </a:ext>
            </a:extLst>
          </p:cNvPr>
          <p:cNvSpPr/>
          <p:nvPr/>
        </p:nvSpPr>
        <p:spPr>
          <a:xfrm rot="1260000">
            <a:off x="5136989" y="2010088"/>
            <a:ext cx="2448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椭圆 135">
            <a:extLst>
              <a:ext uri="{FF2B5EF4-FFF2-40B4-BE49-F238E27FC236}">
                <a16:creationId xmlns:a16="http://schemas.microsoft.com/office/drawing/2014/main" id="{D8F359FD-936A-1D8D-C6A1-FAB056919107}"/>
              </a:ext>
            </a:extLst>
          </p:cNvPr>
          <p:cNvSpPr/>
          <p:nvPr/>
        </p:nvSpPr>
        <p:spPr>
          <a:xfrm rot="2580000">
            <a:off x="2156950" y="948990"/>
            <a:ext cx="1800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椭圆 136">
            <a:extLst>
              <a:ext uri="{FF2B5EF4-FFF2-40B4-BE49-F238E27FC236}">
                <a16:creationId xmlns:a16="http://schemas.microsoft.com/office/drawing/2014/main" id="{502411A1-BCB1-84DC-EB48-1C7EDE54E859}"/>
              </a:ext>
            </a:extLst>
          </p:cNvPr>
          <p:cNvSpPr/>
          <p:nvPr/>
        </p:nvSpPr>
        <p:spPr>
          <a:xfrm rot="2580000">
            <a:off x="2584480" y="1006796"/>
            <a:ext cx="1800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椭圆 137">
            <a:extLst>
              <a:ext uri="{FF2B5EF4-FFF2-40B4-BE49-F238E27FC236}">
                <a16:creationId xmlns:a16="http://schemas.microsoft.com/office/drawing/2014/main" id="{7994E87C-73C4-CF05-AC25-B2F7A1F1F88D}"/>
              </a:ext>
            </a:extLst>
          </p:cNvPr>
          <p:cNvSpPr/>
          <p:nvPr/>
        </p:nvSpPr>
        <p:spPr>
          <a:xfrm rot="2280000">
            <a:off x="2876922" y="1046571"/>
            <a:ext cx="1800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椭圆 138">
            <a:extLst>
              <a:ext uri="{FF2B5EF4-FFF2-40B4-BE49-F238E27FC236}">
                <a16:creationId xmlns:a16="http://schemas.microsoft.com/office/drawing/2014/main" id="{9D08C2A6-AAC9-D0A7-6D40-2A304161A860}"/>
              </a:ext>
            </a:extLst>
          </p:cNvPr>
          <p:cNvSpPr/>
          <p:nvPr/>
        </p:nvSpPr>
        <p:spPr>
          <a:xfrm rot="10500000">
            <a:off x="3154458" y="1054926"/>
            <a:ext cx="144000" cy="288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椭圆 139">
            <a:extLst>
              <a:ext uri="{FF2B5EF4-FFF2-40B4-BE49-F238E27FC236}">
                <a16:creationId xmlns:a16="http://schemas.microsoft.com/office/drawing/2014/main" id="{462BD6BF-70CD-ECA8-83A3-53817011ACBE}"/>
              </a:ext>
            </a:extLst>
          </p:cNvPr>
          <p:cNvSpPr/>
          <p:nvPr/>
        </p:nvSpPr>
        <p:spPr>
          <a:xfrm rot="5400000">
            <a:off x="2140080" y="1197707"/>
            <a:ext cx="1800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椭圆 140">
            <a:extLst>
              <a:ext uri="{FF2B5EF4-FFF2-40B4-BE49-F238E27FC236}">
                <a16:creationId xmlns:a16="http://schemas.microsoft.com/office/drawing/2014/main" id="{6564969C-C80C-3F06-1309-2A29949F5C4E}"/>
              </a:ext>
            </a:extLst>
          </p:cNvPr>
          <p:cNvSpPr/>
          <p:nvPr/>
        </p:nvSpPr>
        <p:spPr>
          <a:xfrm rot="2760000">
            <a:off x="1882331" y="1560622"/>
            <a:ext cx="252000" cy="360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椭圆 141">
            <a:extLst>
              <a:ext uri="{FF2B5EF4-FFF2-40B4-BE49-F238E27FC236}">
                <a16:creationId xmlns:a16="http://schemas.microsoft.com/office/drawing/2014/main" id="{B0D98864-D559-3C74-A678-175DC095C30C}"/>
              </a:ext>
            </a:extLst>
          </p:cNvPr>
          <p:cNvSpPr/>
          <p:nvPr/>
        </p:nvSpPr>
        <p:spPr>
          <a:xfrm rot="2760000">
            <a:off x="2353243" y="1632226"/>
            <a:ext cx="252000" cy="360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椭圆 142">
            <a:extLst>
              <a:ext uri="{FF2B5EF4-FFF2-40B4-BE49-F238E27FC236}">
                <a16:creationId xmlns:a16="http://schemas.microsoft.com/office/drawing/2014/main" id="{BA366DB6-96D5-5638-4005-A941F52A7F5B}"/>
              </a:ext>
            </a:extLst>
          </p:cNvPr>
          <p:cNvSpPr/>
          <p:nvPr/>
        </p:nvSpPr>
        <p:spPr>
          <a:xfrm rot="5400000">
            <a:off x="2533708" y="1253037"/>
            <a:ext cx="2160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椭圆 143">
            <a:extLst>
              <a:ext uri="{FF2B5EF4-FFF2-40B4-BE49-F238E27FC236}">
                <a16:creationId xmlns:a16="http://schemas.microsoft.com/office/drawing/2014/main" id="{677EB852-2830-F2CC-A9DE-494DF2D801C9}"/>
              </a:ext>
            </a:extLst>
          </p:cNvPr>
          <p:cNvSpPr/>
          <p:nvPr/>
        </p:nvSpPr>
        <p:spPr>
          <a:xfrm rot="2760000">
            <a:off x="2788254" y="1696423"/>
            <a:ext cx="234000" cy="378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椭圆 144">
            <a:extLst>
              <a:ext uri="{FF2B5EF4-FFF2-40B4-BE49-F238E27FC236}">
                <a16:creationId xmlns:a16="http://schemas.microsoft.com/office/drawing/2014/main" id="{913C1CF2-ED4E-DE24-0AE7-E821CE9252F1}"/>
              </a:ext>
            </a:extLst>
          </p:cNvPr>
          <p:cNvSpPr/>
          <p:nvPr/>
        </p:nvSpPr>
        <p:spPr>
          <a:xfrm rot="8039906">
            <a:off x="3290899" y="1702028"/>
            <a:ext cx="1980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椭圆 145">
            <a:extLst>
              <a:ext uri="{FF2B5EF4-FFF2-40B4-BE49-F238E27FC236}">
                <a16:creationId xmlns:a16="http://schemas.microsoft.com/office/drawing/2014/main" id="{D1DA1115-35E3-CB94-8BC3-64A9B9EBD3E2}"/>
              </a:ext>
            </a:extLst>
          </p:cNvPr>
          <p:cNvSpPr/>
          <p:nvPr/>
        </p:nvSpPr>
        <p:spPr>
          <a:xfrm rot="3943704">
            <a:off x="3514752" y="1435900"/>
            <a:ext cx="1080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椭圆 146">
            <a:extLst>
              <a:ext uri="{FF2B5EF4-FFF2-40B4-BE49-F238E27FC236}">
                <a16:creationId xmlns:a16="http://schemas.microsoft.com/office/drawing/2014/main" id="{6D0E80E4-5F1F-7BF0-B8F5-1BD1700F7675}"/>
              </a:ext>
            </a:extLst>
          </p:cNvPr>
          <p:cNvSpPr/>
          <p:nvPr/>
        </p:nvSpPr>
        <p:spPr>
          <a:xfrm rot="5400000">
            <a:off x="2996610" y="1228013"/>
            <a:ext cx="100800" cy="306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椭圆 147">
            <a:extLst>
              <a:ext uri="{FF2B5EF4-FFF2-40B4-BE49-F238E27FC236}">
                <a16:creationId xmlns:a16="http://schemas.microsoft.com/office/drawing/2014/main" id="{BAD81D87-695A-DC83-4E2A-CADBB0168D4B}"/>
              </a:ext>
            </a:extLst>
          </p:cNvPr>
          <p:cNvSpPr/>
          <p:nvPr/>
        </p:nvSpPr>
        <p:spPr>
          <a:xfrm rot="6300000">
            <a:off x="3808815" y="1555504"/>
            <a:ext cx="720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椭圆 148">
            <a:extLst>
              <a:ext uri="{FF2B5EF4-FFF2-40B4-BE49-F238E27FC236}">
                <a16:creationId xmlns:a16="http://schemas.microsoft.com/office/drawing/2014/main" id="{87103ECF-C3A3-6452-395A-A0F9137A00EF}"/>
              </a:ext>
            </a:extLst>
          </p:cNvPr>
          <p:cNvSpPr/>
          <p:nvPr/>
        </p:nvSpPr>
        <p:spPr>
          <a:xfrm rot="1260000">
            <a:off x="4210672" y="1930507"/>
            <a:ext cx="2448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椭圆 149">
            <a:extLst>
              <a:ext uri="{FF2B5EF4-FFF2-40B4-BE49-F238E27FC236}">
                <a16:creationId xmlns:a16="http://schemas.microsoft.com/office/drawing/2014/main" id="{A2168C3C-17D8-B994-AA09-98993EB405BA}"/>
              </a:ext>
            </a:extLst>
          </p:cNvPr>
          <p:cNvSpPr/>
          <p:nvPr/>
        </p:nvSpPr>
        <p:spPr>
          <a:xfrm rot="1260000">
            <a:off x="4479763" y="2601219"/>
            <a:ext cx="2448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椭圆 150">
            <a:extLst>
              <a:ext uri="{FF2B5EF4-FFF2-40B4-BE49-F238E27FC236}">
                <a16:creationId xmlns:a16="http://schemas.microsoft.com/office/drawing/2014/main" id="{A297C120-E030-7873-F1D5-5F3974FC985A}"/>
              </a:ext>
            </a:extLst>
          </p:cNvPr>
          <p:cNvSpPr/>
          <p:nvPr/>
        </p:nvSpPr>
        <p:spPr>
          <a:xfrm rot="1260000">
            <a:off x="3789944" y="2522964"/>
            <a:ext cx="1440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椭圆 151">
            <a:extLst>
              <a:ext uri="{FF2B5EF4-FFF2-40B4-BE49-F238E27FC236}">
                <a16:creationId xmlns:a16="http://schemas.microsoft.com/office/drawing/2014/main" id="{D12A5D8F-8329-6B97-05D8-33A4EEE874DB}"/>
              </a:ext>
            </a:extLst>
          </p:cNvPr>
          <p:cNvSpPr/>
          <p:nvPr/>
        </p:nvSpPr>
        <p:spPr>
          <a:xfrm rot="4200000">
            <a:off x="3679936" y="1989276"/>
            <a:ext cx="216000" cy="324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椭圆 152">
            <a:extLst>
              <a:ext uri="{FF2B5EF4-FFF2-40B4-BE49-F238E27FC236}">
                <a16:creationId xmlns:a16="http://schemas.microsoft.com/office/drawing/2014/main" id="{4BB0AEB4-091B-F64A-D2EF-5363E63906BF}"/>
              </a:ext>
            </a:extLst>
          </p:cNvPr>
          <p:cNvSpPr/>
          <p:nvPr/>
        </p:nvSpPr>
        <p:spPr>
          <a:xfrm rot="9613732">
            <a:off x="3386591" y="1140095"/>
            <a:ext cx="216000" cy="252000"/>
          </a:xfrm>
          <a:prstGeom prst="ellipse">
            <a:avLst/>
          </a:prstGeom>
          <a:solidFill>
            <a:srgbClr val="448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38">
            <a:extLst>
              <a:ext uri="{FF2B5EF4-FFF2-40B4-BE49-F238E27FC236}">
                <a16:creationId xmlns:a16="http://schemas.microsoft.com/office/drawing/2014/main" id="{00A4F480-3C55-CF08-F4EC-873715182F7C}"/>
              </a:ext>
            </a:extLst>
          </p:cNvPr>
          <p:cNvSpPr/>
          <p:nvPr/>
        </p:nvSpPr>
        <p:spPr>
          <a:xfrm>
            <a:off x="4229002" y="2216943"/>
            <a:ext cx="567091" cy="748275"/>
          </a:xfrm>
          <a:custGeom>
            <a:avLst/>
            <a:gdLst>
              <a:gd name="connsiteX0" fmla="*/ 314353 w 566940"/>
              <a:gd name="connsiteY0" fmla="*/ 709612 h 757718"/>
              <a:gd name="connsiteX1" fmla="*/ 340547 w 566940"/>
              <a:gd name="connsiteY1" fmla="*/ 757237 h 757718"/>
              <a:gd name="connsiteX2" fmla="*/ 428653 w 566940"/>
              <a:gd name="connsiteY2" fmla="*/ 731044 h 757718"/>
              <a:gd name="connsiteX3" fmla="*/ 526284 w 566940"/>
              <a:gd name="connsiteY3" fmla="*/ 681037 h 757718"/>
              <a:gd name="connsiteX4" fmla="*/ 566766 w 566940"/>
              <a:gd name="connsiteY4" fmla="*/ 564356 h 757718"/>
              <a:gd name="connsiteX5" fmla="*/ 535809 w 566940"/>
              <a:gd name="connsiteY5" fmla="*/ 426244 h 757718"/>
              <a:gd name="connsiteX6" fmla="*/ 426272 w 566940"/>
              <a:gd name="connsiteY6" fmla="*/ 330994 h 757718"/>
              <a:gd name="connsiteX7" fmla="*/ 276253 w 566940"/>
              <a:gd name="connsiteY7" fmla="*/ 257175 h 757718"/>
              <a:gd name="connsiteX8" fmla="*/ 130997 w 566940"/>
              <a:gd name="connsiteY8" fmla="*/ 183356 h 757718"/>
              <a:gd name="connsiteX9" fmla="*/ 61941 w 566940"/>
              <a:gd name="connsiteY9" fmla="*/ 123825 h 757718"/>
              <a:gd name="connsiteX10" fmla="*/ 9553 w 566940"/>
              <a:gd name="connsiteY10" fmla="*/ 69056 h 757718"/>
              <a:gd name="connsiteX11" fmla="*/ 28 w 566940"/>
              <a:gd name="connsiteY11" fmla="*/ 33337 h 757718"/>
              <a:gd name="connsiteX12" fmla="*/ 7172 w 566940"/>
              <a:gd name="connsiteY12" fmla="*/ 0 h 757718"/>
              <a:gd name="connsiteX0" fmla="*/ 314353 w 566940"/>
              <a:gd name="connsiteY0" fmla="*/ 709612 h 757718"/>
              <a:gd name="connsiteX1" fmla="*/ 340547 w 566940"/>
              <a:gd name="connsiteY1" fmla="*/ 757237 h 757718"/>
              <a:gd name="connsiteX2" fmla="*/ 428653 w 566940"/>
              <a:gd name="connsiteY2" fmla="*/ 731044 h 757718"/>
              <a:gd name="connsiteX3" fmla="*/ 526284 w 566940"/>
              <a:gd name="connsiteY3" fmla="*/ 681037 h 757718"/>
              <a:gd name="connsiteX4" fmla="*/ 566766 w 566940"/>
              <a:gd name="connsiteY4" fmla="*/ 564356 h 757718"/>
              <a:gd name="connsiteX5" fmla="*/ 535809 w 566940"/>
              <a:gd name="connsiteY5" fmla="*/ 426244 h 757718"/>
              <a:gd name="connsiteX6" fmla="*/ 426272 w 566940"/>
              <a:gd name="connsiteY6" fmla="*/ 330994 h 757718"/>
              <a:gd name="connsiteX7" fmla="*/ 276253 w 566940"/>
              <a:gd name="connsiteY7" fmla="*/ 257175 h 757718"/>
              <a:gd name="connsiteX8" fmla="*/ 138141 w 566940"/>
              <a:gd name="connsiteY8" fmla="*/ 183356 h 757718"/>
              <a:gd name="connsiteX9" fmla="*/ 61941 w 566940"/>
              <a:gd name="connsiteY9" fmla="*/ 123825 h 757718"/>
              <a:gd name="connsiteX10" fmla="*/ 9553 w 566940"/>
              <a:gd name="connsiteY10" fmla="*/ 69056 h 757718"/>
              <a:gd name="connsiteX11" fmla="*/ 28 w 566940"/>
              <a:gd name="connsiteY11" fmla="*/ 33337 h 757718"/>
              <a:gd name="connsiteX12" fmla="*/ 7172 w 566940"/>
              <a:gd name="connsiteY12" fmla="*/ 0 h 757718"/>
              <a:gd name="connsiteX0" fmla="*/ 314423 w 567010"/>
              <a:gd name="connsiteY0" fmla="*/ 709612 h 757718"/>
              <a:gd name="connsiteX1" fmla="*/ 340617 w 567010"/>
              <a:gd name="connsiteY1" fmla="*/ 757237 h 757718"/>
              <a:gd name="connsiteX2" fmla="*/ 428723 w 567010"/>
              <a:gd name="connsiteY2" fmla="*/ 731044 h 757718"/>
              <a:gd name="connsiteX3" fmla="*/ 526354 w 567010"/>
              <a:gd name="connsiteY3" fmla="*/ 681037 h 757718"/>
              <a:gd name="connsiteX4" fmla="*/ 566836 w 567010"/>
              <a:gd name="connsiteY4" fmla="*/ 564356 h 757718"/>
              <a:gd name="connsiteX5" fmla="*/ 535879 w 567010"/>
              <a:gd name="connsiteY5" fmla="*/ 426244 h 757718"/>
              <a:gd name="connsiteX6" fmla="*/ 426342 w 567010"/>
              <a:gd name="connsiteY6" fmla="*/ 330994 h 757718"/>
              <a:gd name="connsiteX7" fmla="*/ 276323 w 567010"/>
              <a:gd name="connsiteY7" fmla="*/ 257175 h 757718"/>
              <a:gd name="connsiteX8" fmla="*/ 138211 w 567010"/>
              <a:gd name="connsiteY8" fmla="*/ 183356 h 757718"/>
              <a:gd name="connsiteX9" fmla="*/ 62011 w 567010"/>
              <a:gd name="connsiteY9" fmla="*/ 123825 h 757718"/>
              <a:gd name="connsiteX10" fmla="*/ 12004 w 567010"/>
              <a:gd name="connsiteY10" fmla="*/ 78581 h 757718"/>
              <a:gd name="connsiteX11" fmla="*/ 98 w 567010"/>
              <a:gd name="connsiteY11" fmla="*/ 33337 h 757718"/>
              <a:gd name="connsiteX12" fmla="*/ 7242 w 567010"/>
              <a:gd name="connsiteY12" fmla="*/ 0 h 757718"/>
              <a:gd name="connsiteX0" fmla="*/ 314423 w 567010"/>
              <a:gd name="connsiteY0" fmla="*/ 709612 h 757718"/>
              <a:gd name="connsiteX1" fmla="*/ 340617 w 567010"/>
              <a:gd name="connsiteY1" fmla="*/ 757237 h 757718"/>
              <a:gd name="connsiteX2" fmla="*/ 428723 w 567010"/>
              <a:gd name="connsiteY2" fmla="*/ 731044 h 757718"/>
              <a:gd name="connsiteX3" fmla="*/ 526354 w 567010"/>
              <a:gd name="connsiteY3" fmla="*/ 681037 h 757718"/>
              <a:gd name="connsiteX4" fmla="*/ 566836 w 567010"/>
              <a:gd name="connsiteY4" fmla="*/ 564356 h 757718"/>
              <a:gd name="connsiteX5" fmla="*/ 535879 w 567010"/>
              <a:gd name="connsiteY5" fmla="*/ 426244 h 757718"/>
              <a:gd name="connsiteX6" fmla="*/ 426342 w 567010"/>
              <a:gd name="connsiteY6" fmla="*/ 330994 h 757718"/>
              <a:gd name="connsiteX7" fmla="*/ 276323 w 567010"/>
              <a:gd name="connsiteY7" fmla="*/ 257175 h 757718"/>
              <a:gd name="connsiteX8" fmla="*/ 138211 w 567010"/>
              <a:gd name="connsiteY8" fmla="*/ 183356 h 757718"/>
              <a:gd name="connsiteX9" fmla="*/ 59630 w 567010"/>
              <a:gd name="connsiteY9" fmla="*/ 130969 h 757718"/>
              <a:gd name="connsiteX10" fmla="*/ 12004 w 567010"/>
              <a:gd name="connsiteY10" fmla="*/ 78581 h 757718"/>
              <a:gd name="connsiteX11" fmla="*/ 98 w 567010"/>
              <a:gd name="connsiteY11" fmla="*/ 33337 h 757718"/>
              <a:gd name="connsiteX12" fmla="*/ 7242 w 567010"/>
              <a:gd name="connsiteY12" fmla="*/ 0 h 757718"/>
              <a:gd name="connsiteX0" fmla="*/ 314423 w 567010"/>
              <a:gd name="connsiteY0" fmla="*/ 709612 h 758094"/>
              <a:gd name="connsiteX1" fmla="*/ 340617 w 567010"/>
              <a:gd name="connsiteY1" fmla="*/ 757237 h 758094"/>
              <a:gd name="connsiteX2" fmla="*/ 431104 w 567010"/>
              <a:gd name="connsiteY2" fmla="*/ 735807 h 758094"/>
              <a:gd name="connsiteX3" fmla="*/ 526354 w 567010"/>
              <a:gd name="connsiteY3" fmla="*/ 681037 h 758094"/>
              <a:gd name="connsiteX4" fmla="*/ 566836 w 567010"/>
              <a:gd name="connsiteY4" fmla="*/ 564356 h 758094"/>
              <a:gd name="connsiteX5" fmla="*/ 535879 w 567010"/>
              <a:gd name="connsiteY5" fmla="*/ 426244 h 758094"/>
              <a:gd name="connsiteX6" fmla="*/ 426342 w 567010"/>
              <a:gd name="connsiteY6" fmla="*/ 330994 h 758094"/>
              <a:gd name="connsiteX7" fmla="*/ 276323 w 567010"/>
              <a:gd name="connsiteY7" fmla="*/ 257175 h 758094"/>
              <a:gd name="connsiteX8" fmla="*/ 138211 w 567010"/>
              <a:gd name="connsiteY8" fmla="*/ 183356 h 758094"/>
              <a:gd name="connsiteX9" fmla="*/ 59630 w 567010"/>
              <a:gd name="connsiteY9" fmla="*/ 130969 h 758094"/>
              <a:gd name="connsiteX10" fmla="*/ 12004 w 567010"/>
              <a:gd name="connsiteY10" fmla="*/ 78581 h 758094"/>
              <a:gd name="connsiteX11" fmla="*/ 98 w 567010"/>
              <a:gd name="connsiteY11" fmla="*/ 33337 h 758094"/>
              <a:gd name="connsiteX12" fmla="*/ 7242 w 567010"/>
              <a:gd name="connsiteY12" fmla="*/ 0 h 758094"/>
              <a:gd name="connsiteX0" fmla="*/ 314423 w 567010"/>
              <a:gd name="connsiteY0" fmla="*/ 709612 h 753584"/>
              <a:gd name="connsiteX1" fmla="*/ 342998 w 567010"/>
              <a:gd name="connsiteY1" fmla="*/ 752475 h 753584"/>
              <a:gd name="connsiteX2" fmla="*/ 431104 w 567010"/>
              <a:gd name="connsiteY2" fmla="*/ 735807 h 753584"/>
              <a:gd name="connsiteX3" fmla="*/ 526354 w 567010"/>
              <a:gd name="connsiteY3" fmla="*/ 681037 h 753584"/>
              <a:gd name="connsiteX4" fmla="*/ 566836 w 567010"/>
              <a:gd name="connsiteY4" fmla="*/ 564356 h 753584"/>
              <a:gd name="connsiteX5" fmla="*/ 535879 w 567010"/>
              <a:gd name="connsiteY5" fmla="*/ 426244 h 753584"/>
              <a:gd name="connsiteX6" fmla="*/ 426342 w 567010"/>
              <a:gd name="connsiteY6" fmla="*/ 330994 h 753584"/>
              <a:gd name="connsiteX7" fmla="*/ 276323 w 567010"/>
              <a:gd name="connsiteY7" fmla="*/ 257175 h 753584"/>
              <a:gd name="connsiteX8" fmla="*/ 138211 w 567010"/>
              <a:gd name="connsiteY8" fmla="*/ 183356 h 753584"/>
              <a:gd name="connsiteX9" fmla="*/ 59630 w 567010"/>
              <a:gd name="connsiteY9" fmla="*/ 130969 h 753584"/>
              <a:gd name="connsiteX10" fmla="*/ 12004 w 567010"/>
              <a:gd name="connsiteY10" fmla="*/ 78581 h 753584"/>
              <a:gd name="connsiteX11" fmla="*/ 98 w 567010"/>
              <a:gd name="connsiteY11" fmla="*/ 33337 h 753584"/>
              <a:gd name="connsiteX12" fmla="*/ 7242 w 567010"/>
              <a:gd name="connsiteY12" fmla="*/ 0 h 753584"/>
              <a:gd name="connsiteX0" fmla="*/ 314423 w 567091"/>
              <a:gd name="connsiteY0" fmla="*/ 709612 h 753584"/>
              <a:gd name="connsiteX1" fmla="*/ 342998 w 567091"/>
              <a:gd name="connsiteY1" fmla="*/ 752475 h 753584"/>
              <a:gd name="connsiteX2" fmla="*/ 431104 w 567091"/>
              <a:gd name="connsiteY2" fmla="*/ 735807 h 753584"/>
              <a:gd name="connsiteX3" fmla="*/ 523972 w 567091"/>
              <a:gd name="connsiteY3" fmla="*/ 681037 h 753584"/>
              <a:gd name="connsiteX4" fmla="*/ 566836 w 567091"/>
              <a:gd name="connsiteY4" fmla="*/ 564356 h 753584"/>
              <a:gd name="connsiteX5" fmla="*/ 535879 w 567091"/>
              <a:gd name="connsiteY5" fmla="*/ 426244 h 753584"/>
              <a:gd name="connsiteX6" fmla="*/ 426342 w 567091"/>
              <a:gd name="connsiteY6" fmla="*/ 330994 h 753584"/>
              <a:gd name="connsiteX7" fmla="*/ 276323 w 567091"/>
              <a:gd name="connsiteY7" fmla="*/ 257175 h 753584"/>
              <a:gd name="connsiteX8" fmla="*/ 138211 w 567091"/>
              <a:gd name="connsiteY8" fmla="*/ 183356 h 753584"/>
              <a:gd name="connsiteX9" fmla="*/ 59630 w 567091"/>
              <a:gd name="connsiteY9" fmla="*/ 130969 h 753584"/>
              <a:gd name="connsiteX10" fmla="*/ 12004 w 567091"/>
              <a:gd name="connsiteY10" fmla="*/ 78581 h 753584"/>
              <a:gd name="connsiteX11" fmla="*/ 98 w 567091"/>
              <a:gd name="connsiteY11" fmla="*/ 33337 h 753584"/>
              <a:gd name="connsiteX12" fmla="*/ 7242 w 567091"/>
              <a:gd name="connsiteY12" fmla="*/ 0 h 753584"/>
              <a:gd name="connsiteX0" fmla="*/ 314423 w 567091"/>
              <a:gd name="connsiteY0" fmla="*/ 709612 h 749259"/>
              <a:gd name="connsiteX1" fmla="*/ 342998 w 567091"/>
              <a:gd name="connsiteY1" fmla="*/ 747713 h 749259"/>
              <a:gd name="connsiteX2" fmla="*/ 431104 w 567091"/>
              <a:gd name="connsiteY2" fmla="*/ 735807 h 749259"/>
              <a:gd name="connsiteX3" fmla="*/ 523972 w 567091"/>
              <a:gd name="connsiteY3" fmla="*/ 681037 h 749259"/>
              <a:gd name="connsiteX4" fmla="*/ 566836 w 567091"/>
              <a:gd name="connsiteY4" fmla="*/ 564356 h 749259"/>
              <a:gd name="connsiteX5" fmla="*/ 535879 w 567091"/>
              <a:gd name="connsiteY5" fmla="*/ 426244 h 749259"/>
              <a:gd name="connsiteX6" fmla="*/ 426342 w 567091"/>
              <a:gd name="connsiteY6" fmla="*/ 330994 h 749259"/>
              <a:gd name="connsiteX7" fmla="*/ 276323 w 567091"/>
              <a:gd name="connsiteY7" fmla="*/ 257175 h 749259"/>
              <a:gd name="connsiteX8" fmla="*/ 138211 w 567091"/>
              <a:gd name="connsiteY8" fmla="*/ 183356 h 749259"/>
              <a:gd name="connsiteX9" fmla="*/ 59630 w 567091"/>
              <a:gd name="connsiteY9" fmla="*/ 130969 h 749259"/>
              <a:gd name="connsiteX10" fmla="*/ 12004 w 567091"/>
              <a:gd name="connsiteY10" fmla="*/ 78581 h 749259"/>
              <a:gd name="connsiteX11" fmla="*/ 98 w 567091"/>
              <a:gd name="connsiteY11" fmla="*/ 33337 h 749259"/>
              <a:gd name="connsiteX12" fmla="*/ 7242 w 567091"/>
              <a:gd name="connsiteY12" fmla="*/ 0 h 749259"/>
              <a:gd name="connsiteX0" fmla="*/ 314423 w 567091"/>
              <a:gd name="connsiteY0" fmla="*/ 709612 h 749259"/>
              <a:gd name="connsiteX1" fmla="*/ 321567 w 567091"/>
              <a:gd name="connsiteY1" fmla="*/ 747713 h 749259"/>
              <a:gd name="connsiteX2" fmla="*/ 431104 w 567091"/>
              <a:gd name="connsiteY2" fmla="*/ 735807 h 749259"/>
              <a:gd name="connsiteX3" fmla="*/ 523972 w 567091"/>
              <a:gd name="connsiteY3" fmla="*/ 681037 h 749259"/>
              <a:gd name="connsiteX4" fmla="*/ 566836 w 567091"/>
              <a:gd name="connsiteY4" fmla="*/ 564356 h 749259"/>
              <a:gd name="connsiteX5" fmla="*/ 535879 w 567091"/>
              <a:gd name="connsiteY5" fmla="*/ 426244 h 749259"/>
              <a:gd name="connsiteX6" fmla="*/ 426342 w 567091"/>
              <a:gd name="connsiteY6" fmla="*/ 330994 h 749259"/>
              <a:gd name="connsiteX7" fmla="*/ 276323 w 567091"/>
              <a:gd name="connsiteY7" fmla="*/ 257175 h 749259"/>
              <a:gd name="connsiteX8" fmla="*/ 138211 w 567091"/>
              <a:gd name="connsiteY8" fmla="*/ 183356 h 749259"/>
              <a:gd name="connsiteX9" fmla="*/ 59630 w 567091"/>
              <a:gd name="connsiteY9" fmla="*/ 130969 h 749259"/>
              <a:gd name="connsiteX10" fmla="*/ 12004 w 567091"/>
              <a:gd name="connsiteY10" fmla="*/ 78581 h 749259"/>
              <a:gd name="connsiteX11" fmla="*/ 98 w 567091"/>
              <a:gd name="connsiteY11" fmla="*/ 33337 h 749259"/>
              <a:gd name="connsiteX12" fmla="*/ 7242 w 567091"/>
              <a:gd name="connsiteY12" fmla="*/ 0 h 749259"/>
              <a:gd name="connsiteX0" fmla="*/ 314423 w 567091"/>
              <a:gd name="connsiteY0" fmla="*/ 709612 h 749259"/>
              <a:gd name="connsiteX1" fmla="*/ 326330 w 567091"/>
              <a:gd name="connsiteY1" fmla="*/ 747713 h 749259"/>
              <a:gd name="connsiteX2" fmla="*/ 431104 w 567091"/>
              <a:gd name="connsiteY2" fmla="*/ 735807 h 749259"/>
              <a:gd name="connsiteX3" fmla="*/ 523972 w 567091"/>
              <a:gd name="connsiteY3" fmla="*/ 681037 h 749259"/>
              <a:gd name="connsiteX4" fmla="*/ 566836 w 567091"/>
              <a:gd name="connsiteY4" fmla="*/ 564356 h 749259"/>
              <a:gd name="connsiteX5" fmla="*/ 535879 w 567091"/>
              <a:gd name="connsiteY5" fmla="*/ 426244 h 749259"/>
              <a:gd name="connsiteX6" fmla="*/ 426342 w 567091"/>
              <a:gd name="connsiteY6" fmla="*/ 330994 h 749259"/>
              <a:gd name="connsiteX7" fmla="*/ 276323 w 567091"/>
              <a:gd name="connsiteY7" fmla="*/ 257175 h 749259"/>
              <a:gd name="connsiteX8" fmla="*/ 138211 w 567091"/>
              <a:gd name="connsiteY8" fmla="*/ 183356 h 749259"/>
              <a:gd name="connsiteX9" fmla="*/ 59630 w 567091"/>
              <a:gd name="connsiteY9" fmla="*/ 130969 h 749259"/>
              <a:gd name="connsiteX10" fmla="*/ 12004 w 567091"/>
              <a:gd name="connsiteY10" fmla="*/ 78581 h 749259"/>
              <a:gd name="connsiteX11" fmla="*/ 98 w 567091"/>
              <a:gd name="connsiteY11" fmla="*/ 33337 h 749259"/>
              <a:gd name="connsiteX12" fmla="*/ 7242 w 567091"/>
              <a:gd name="connsiteY12" fmla="*/ 0 h 749259"/>
              <a:gd name="connsiteX0" fmla="*/ 314423 w 567091"/>
              <a:gd name="connsiteY0" fmla="*/ 709612 h 747227"/>
              <a:gd name="connsiteX1" fmla="*/ 328711 w 567091"/>
              <a:gd name="connsiteY1" fmla="*/ 745332 h 747227"/>
              <a:gd name="connsiteX2" fmla="*/ 431104 w 567091"/>
              <a:gd name="connsiteY2" fmla="*/ 735807 h 747227"/>
              <a:gd name="connsiteX3" fmla="*/ 523972 w 567091"/>
              <a:gd name="connsiteY3" fmla="*/ 681037 h 747227"/>
              <a:gd name="connsiteX4" fmla="*/ 566836 w 567091"/>
              <a:gd name="connsiteY4" fmla="*/ 564356 h 747227"/>
              <a:gd name="connsiteX5" fmla="*/ 535879 w 567091"/>
              <a:gd name="connsiteY5" fmla="*/ 426244 h 747227"/>
              <a:gd name="connsiteX6" fmla="*/ 426342 w 567091"/>
              <a:gd name="connsiteY6" fmla="*/ 330994 h 747227"/>
              <a:gd name="connsiteX7" fmla="*/ 276323 w 567091"/>
              <a:gd name="connsiteY7" fmla="*/ 257175 h 747227"/>
              <a:gd name="connsiteX8" fmla="*/ 138211 w 567091"/>
              <a:gd name="connsiteY8" fmla="*/ 183356 h 747227"/>
              <a:gd name="connsiteX9" fmla="*/ 59630 w 567091"/>
              <a:gd name="connsiteY9" fmla="*/ 130969 h 747227"/>
              <a:gd name="connsiteX10" fmla="*/ 12004 w 567091"/>
              <a:gd name="connsiteY10" fmla="*/ 78581 h 747227"/>
              <a:gd name="connsiteX11" fmla="*/ 98 w 567091"/>
              <a:gd name="connsiteY11" fmla="*/ 33337 h 747227"/>
              <a:gd name="connsiteX12" fmla="*/ 7242 w 567091"/>
              <a:gd name="connsiteY12" fmla="*/ 0 h 747227"/>
              <a:gd name="connsiteX0" fmla="*/ 323948 w 567091"/>
              <a:gd name="connsiteY0" fmla="*/ 695324 h 748275"/>
              <a:gd name="connsiteX1" fmla="*/ 328711 w 567091"/>
              <a:gd name="connsiteY1" fmla="*/ 745332 h 748275"/>
              <a:gd name="connsiteX2" fmla="*/ 431104 w 567091"/>
              <a:gd name="connsiteY2" fmla="*/ 735807 h 748275"/>
              <a:gd name="connsiteX3" fmla="*/ 523972 w 567091"/>
              <a:gd name="connsiteY3" fmla="*/ 681037 h 748275"/>
              <a:gd name="connsiteX4" fmla="*/ 566836 w 567091"/>
              <a:gd name="connsiteY4" fmla="*/ 564356 h 748275"/>
              <a:gd name="connsiteX5" fmla="*/ 535879 w 567091"/>
              <a:gd name="connsiteY5" fmla="*/ 426244 h 748275"/>
              <a:gd name="connsiteX6" fmla="*/ 426342 w 567091"/>
              <a:gd name="connsiteY6" fmla="*/ 330994 h 748275"/>
              <a:gd name="connsiteX7" fmla="*/ 276323 w 567091"/>
              <a:gd name="connsiteY7" fmla="*/ 257175 h 748275"/>
              <a:gd name="connsiteX8" fmla="*/ 138211 w 567091"/>
              <a:gd name="connsiteY8" fmla="*/ 183356 h 748275"/>
              <a:gd name="connsiteX9" fmla="*/ 59630 w 567091"/>
              <a:gd name="connsiteY9" fmla="*/ 130969 h 748275"/>
              <a:gd name="connsiteX10" fmla="*/ 12004 w 567091"/>
              <a:gd name="connsiteY10" fmla="*/ 78581 h 748275"/>
              <a:gd name="connsiteX11" fmla="*/ 98 w 567091"/>
              <a:gd name="connsiteY11" fmla="*/ 33337 h 748275"/>
              <a:gd name="connsiteX12" fmla="*/ 7242 w 567091"/>
              <a:gd name="connsiteY12" fmla="*/ 0 h 74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7091" h="748275">
                <a:moveTo>
                  <a:pt x="323948" y="695324"/>
                </a:moveTo>
                <a:cubicBezTo>
                  <a:pt x="327520" y="717350"/>
                  <a:pt x="310852" y="738585"/>
                  <a:pt x="328711" y="745332"/>
                </a:cubicBezTo>
                <a:cubicBezTo>
                  <a:pt x="346570" y="752079"/>
                  <a:pt x="398561" y="746523"/>
                  <a:pt x="431104" y="735807"/>
                </a:cubicBezTo>
                <a:cubicBezTo>
                  <a:pt x="463647" y="725091"/>
                  <a:pt x="501350" y="709612"/>
                  <a:pt x="523972" y="681037"/>
                </a:cubicBezTo>
                <a:cubicBezTo>
                  <a:pt x="546594" y="652462"/>
                  <a:pt x="564852" y="606821"/>
                  <a:pt x="566836" y="564356"/>
                </a:cubicBezTo>
                <a:cubicBezTo>
                  <a:pt x="568820" y="521891"/>
                  <a:pt x="559295" y="465138"/>
                  <a:pt x="535879" y="426244"/>
                </a:cubicBezTo>
                <a:cubicBezTo>
                  <a:pt x="512463" y="387350"/>
                  <a:pt x="469601" y="359172"/>
                  <a:pt x="426342" y="330994"/>
                </a:cubicBezTo>
                <a:cubicBezTo>
                  <a:pt x="383083" y="302816"/>
                  <a:pt x="324345" y="281781"/>
                  <a:pt x="276323" y="257175"/>
                </a:cubicBezTo>
                <a:cubicBezTo>
                  <a:pt x="228301" y="232569"/>
                  <a:pt x="174326" y="204390"/>
                  <a:pt x="138211" y="183356"/>
                </a:cubicBezTo>
                <a:cubicBezTo>
                  <a:pt x="102096" y="162322"/>
                  <a:pt x="80664" y="148431"/>
                  <a:pt x="59630" y="130969"/>
                </a:cubicBezTo>
                <a:cubicBezTo>
                  <a:pt x="38596" y="113507"/>
                  <a:pt x="21926" y="94853"/>
                  <a:pt x="12004" y="78581"/>
                </a:cubicBezTo>
                <a:cubicBezTo>
                  <a:pt x="2082" y="62309"/>
                  <a:pt x="892" y="46434"/>
                  <a:pt x="98" y="33337"/>
                </a:cubicBezTo>
                <a:cubicBezTo>
                  <a:pt x="-696" y="20240"/>
                  <a:pt x="3471" y="10914"/>
                  <a:pt x="7242"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矩形 154">
            <a:extLst>
              <a:ext uri="{FF2B5EF4-FFF2-40B4-BE49-F238E27FC236}">
                <a16:creationId xmlns:a16="http://schemas.microsoft.com/office/drawing/2014/main" id="{AFA834C2-EBE9-2184-A0C7-9A97E75E4CA0}"/>
              </a:ext>
            </a:extLst>
          </p:cNvPr>
          <p:cNvSpPr/>
          <p:nvPr/>
        </p:nvSpPr>
        <p:spPr>
          <a:xfrm rot="16200000">
            <a:off x="1319333" y="1201684"/>
            <a:ext cx="629650" cy="318924"/>
          </a:xfrm>
          <a:prstGeom prst="rect">
            <a:avLst/>
          </a:prstGeom>
        </p:spPr>
        <p:txBody>
          <a:bodyPr wrap="square" lIns="36000" tIns="36000" rIns="36000" bIns="36000">
            <a:spAutoFit/>
          </a:bodyPr>
          <a:lstStyle/>
          <a:p>
            <a:r>
              <a:rPr kumimoji="1" lang="en-US" altLang="zh-CN" sz="1600" dirty="0">
                <a:effectLst>
                  <a:outerShdw blurRad="38100" dist="38100" dir="2700000" algn="tl">
                    <a:srgbClr val="C0C0C0"/>
                  </a:outerShdw>
                </a:effectLst>
                <a:latin typeface="Times New Roman" pitchFamily="18" charset="0"/>
              </a:rPr>
              <a:t>30nm</a:t>
            </a:r>
            <a:endParaRPr lang="zh-CN" altLang="en-US" sz="1600" dirty="0"/>
          </a:p>
        </p:txBody>
      </p:sp>
      <p:sp>
        <p:nvSpPr>
          <p:cNvPr id="156" name="任意多边形 45">
            <a:extLst>
              <a:ext uri="{FF2B5EF4-FFF2-40B4-BE49-F238E27FC236}">
                <a16:creationId xmlns:a16="http://schemas.microsoft.com/office/drawing/2014/main" id="{6C115FB7-FCAC-979E-DC78-A8ABF3F45BE5}"/>
              </a:ext>
            </a:extLst>
          </p:cNvPr>
          <p:cNvSpPr/>
          <p:nvPr/>
        </p:nvSpPr>
        <p:spPr>
          <a:xfrm>
            <a:off x="3849683" y="2405062"/>
            <a:ext cx="191984" cy="504229"/>
          </a:xfrm>
          <a:custGeom>
            <a:avLst/>
            <a:gdLst>
              <a:gd name="connsiteX0" fmla="*/ 0 w 219961"/>
              <a:gd name="connsiteY0" fmla="*/ 442912 h 504378"/>
              <a:gd name="connsiteX1" fmla="*/ 52388 w 219961"/>
              <a:gd name="connsiteY1" fmla="*/ 497681 h 504378"/>
              <a:gd name="connsiteX2" fmla="*/ 90488 w 219961"/>
              <a:gd name="connsiteY2" fmla="*/ 497681 h 504378"/>
              <a:gd name="connsiteX3" fmla="*/ 150019 w 219961"/>
              <a:gd name="connsiteY3" fmla="*/ 445293 h 504378"/>
              <a:gd name="connsiteX4" fmla="*/ 202406 w 219961"/>
              <a:gd name="connsiteY4" fmla="*/ 323850 h 504378"/>
              <a:gd name="connsiteX5" fmla="*/ 216694 w 219961"/>
              <a:gd name="connsiteY5" fmla="*/ 211931 h 504378"/>
              <a:gd name="connsiteX6" fmla="*/ 219075 w 219961"/>
              <a:gd name="connsiteY6" fmla="*/ 73818 h 504378"/>
              <a:gd name="connsiteX7" fmla="*/ 204788 w 219961"/>
              <a:gd name="connsiteY7" fmla="*/ 0 h 504378"/>
              <a:gd name="connsiteX0" fmla="*/ 0 w 219961"/>
              <a:gd name="connsiteY0" fmla="*/ 442912 h 504378"/>
              <a:gd name="connsiteX1" fmla="*/ 38100 w 219961"/>
              <a:gd name="connsiteY1" fmla="*/ 497681 h 504378"/>
              <a:gd name="connsiteX2" fmla="*/ 90488 w 219961"/>
              <a:gd name="connsiteY2" fmla="*/ 497681 h 504378"/>
              <a:gd name="connsiteX3" fmla="*/ 150019 w 219961"/>
              <a:gd name="connsiteY3" fmla="*/ 445293 h 504378"/>
              <a:gd name="connsiteX4" fmla="*/ 202406 w 219961"/>
              <a:gd name="connsiteY4" fmla="*/ 323850 h 504378"/>
              <a:gd name="connsiteX5" fmla="*/ 216694 w 219961"/>
              <a:gd name="connsiteY5" fmla="*/ 211931 h 504378"/>
              <a:gd name="connsiteX6" fmla="*/ 219075 w 219961"/>
              <a:gd name="connsiteY6" fmla="*/ 73818 h 504378"/>
              <a:gd name="connsiteX7" fmla="*/ 204788 w 219961"/>
              <a:gd name="connsiteY7" fmla="*/ 0 h 504378"/>
              <a:gd name="connsiteX0" fmla="*/ 0 w 222694"/>
              <a:gd name="connsiteY0" fmla="*/ 442912 h 504378"/>
              <a:gd name="connsiteX1" fmla="*/ 38100 w 222694"/>
              <a:gd name="connsiteY1" fmla="*/ 497681 h 504378"/>
              <a:gd name="connsiteX2" fmla="*/ 90488 w 222694"/>
              <a:gd name="connsiteY2" fmla="*/ 497681 h 504378"/>
              <a:gd name="connsiteX3" fmla="*/ 150019 w 222694"/>
              <a:gd name="connsiteY3" fmla="*/ 445293 h 504378"/>
              <a:gd name="connsiteX4" fmla="*/ 202406 w 222694"/>
              <a:gd name="connsiteY4" fmla="*/ 323850 h 504378"/>
              <a:gd name="connsiteX5" fmla="*/ 221456 w 222694"/>
              <a:gd name="connsiteY5" fmla="*/ 209549 h 504378"/>
              <a:gd name="connsiteX6" fmla="*/ 219075 w 222694"/>
              <a:gd name="connsiteY6" fmla="*/ 73818 h 504378"/>
              <a:gd name="connsiteX7" fmla="*/ 204788 w 222694"/>
              <a:gd name="connsiteY7" fmla="*/ 0 h 504378"/>
              <a:gd name="connsiteX0" fmla="*/ 0 w 222141"/>
              <a:gd name="connsiteY0" fmla="*/ 442912 h 504378"/>
              <a:gd name="connsiteX1" fmla="*/ 38100 w 222141"/>
              <a:gd name="connsiteY1" fmla="*/ 497681 h 504378"/>
              <a:gd name="connsiteX2" fmla="*/ 90488 w 222141"/>
              <a:gd name="connsiteY2" fmla="*/ 497681 h 504378"/>
              <a:gd name="connsiteX3" fmla="*/ 150019 w 222141"/>
              <a:gd name="connsiteY3" fmla="*/ 445293 h 504378"/>
              <a:gd name="connsiteX4" fmla="*/ 202406 w 222141"/>
              <a:gd name="connsiteY4" fmla="*/ 323850 h 504378"/>
              <a:gd name="connsiteX5" fmla="*/ 221456 w 222141"/>
              <a:gd name="connsiteY5" fmla="*/ 209549 h 504378"/>
              <a:gd name="connsiteX6" fmla="*/ 216694 w 222141"/>
              <a:gd name="connsiteY6" fmla="*/ 73818 h 504378"/>
              <a:gd name="connsiteX7" fmla="*/ 204788 w 222141"/>
              <a:gd name="connsiteY7" fmla="*/ 0 h 504378"/>
              <a:gd name="connsiteX0" fmla="*/ 0 w 198328"/>
              <a:gd name="connsiteY0" fmla="*/ 400050 h 507261"/>
              <a:gd name="connsiteX1" fmla="*/ 14287 w 198328"/>
              <a:gd name="connsiteY1" fmla="*/ 497681 h 507261"/>
              <a:gd name="connsiteX2" fmla="*/ 66675 w 198328"/>
              <a:gd name="connsiteY2" fmla="*/ 497681 h 507261"/>
              <a:gd name="connsiteX3" fmla="*/ 126206 w 198328"/>
              <a:gd name="connsiteY3" fmla="*/ 445293 h 507261"/>
              <a:gd name="connsiteX4" fmla="*/ 178593 w 198328"/>
              <a:gd name="connsiteY4" fmla="*/ 323850 h 507261"/>
              <a:gd name="connsiteX5" fmla="*/ 197643 w 198328"/>
              <a:gd name="connsiteY5" fmla="*/ 209549 h 507261"/>
              <a:gd name="connsiteX6" fmla="*/ 192881 w 198328"/>
              <a:gd name="connsiteY6" fmla="*/ 73818 h 507261"/>
              <a:gd name="connsiteX7" fmla="*/ 180975 w 198328"/>
              <a:gd name="connsiteY7" fmla="*/ 0 h 507261"/>
              <a:gd name="connsiteX0" fmla="*/ 0 w 195946"/>
              <a:gd name="connsiteY0" fmla="*/ 442912 h 504378"/>
              <a:gd name="connsiteX1" fmla="*/ 11905 w 195946"/>
              <a:gd name="connsiteY1" fmla="*/ 497681 h 504378"/>
              <a:gd name="connsiteX2" fmla="*/ 64293 w 195946"/>
              <a:gd name="connsiteY2" fmla="*/ 497681 h 504378"/>
              <a:gd name="connsiteX3" fmla="*/ 123824 w 195946"/>
              <a:gd name="connsiteY3" fmla="*/ 445293 h 504378"/>
              <a:gd name="connsiteX4" fmla="*/ 176211 w 195946"/>
              <a:gd name="connsiteY4" fmla="*/ 323850 h 504378"/>
              <a:gd name="connsiteX5" fmla="*/ 195261 w 195946"/>
              <a:gd name="connsiteY5" fmla="*/ 209549 h 504378"/>
              <a:gd name="connsiteX6" fmla="*/ 190499 w 195946"/>
              <a:gd name="connsiteY6" fmla="*/ 73818 h 504378"/>
              <a:gd name="connsiteX7" fmla="*/ 178593 w 195946"/>
              <a:gd name="connsiteY7" fmla="*/ 0 h 504378"/>
              <a:gd name="connsiteX0" fmla="*/ 1772 w 185812"/>
              <a:gd name="connsiteY0" fmla="*/ 445293 h 504229"/>
              <a:gd name="connsiteX1" fmla="*/ 1771 w 185812"/>
              <a:gd name="connsiteY1" fmla="*/ 497681 h 504229"/>
              <a:gd name="connsiteX2" fmla="*/ 54159 w 185812"/>
              <a:gd name="connsiteY2" fmla="*/ 497681 h 504229"/>
              <a:gd name="connsiteX3" fmla="*/ 113690 w 185812"/>
              <a:gd name="connsiteY3" fmla="*/ 445293 h 504229"/>
              <a:gd name="connsiteX4" fmla="*/ 166077 w 185812"/>
              <a:gd name="connsiteY4" fmla="*/ 323850 h 504229"/>
              <a:gd name="connsiteX5" fmla="*/ 185127 w 185812"/>
              <a:gd name="connsiteY5" fmla="*/ 209549 h 504229"/>
              <a:gd name="connsiteX6" fmla="*/ 180365 w 185812"/>
              <a:gd name="connsiteY6" fmla="*/ 73818 h 504229"/>
              <a:gd name="connsiteX7" fmla="*/ 168459 w 185812"/>
              <a:gd name="connsiteY7" fmla="*/ 0 h 504229"/>
              <a:gd name="connsiteX0" fmla="*/ 2480 w 186520"/>
              <a:gd name="connsiteY0" fmla="*/ 445293 h 504229"/>
              <a:gd name="connsiteX1" fmla="*/ 2479 w 186520"/>
              <a:gd name="connsiteY1" fmla="*/ 497681 h 504229"/>
              <a:gd name="connsiteX2" fmla="*/ 54867 w 186520"/>
              <a:gd name="connsiteY2" fmla="*/ 497681 h 504229"/>
              <a:gd name="connsiteX3" fmla="*/ 114398 w 186520"/>
              <a:gd name="connsiteY3" fmla="*/ 445293 h 504229"/>
              <a:gd name="connsiteX4" fmla="*/ 166785 w 186520"/>
              <a:gd name="connsiteY4" fmla="*/ 323850 h 504229"/>
              <a:gd name="connsiteX5" fmla="*/ 185835 w 186520"/>
              <a:gd name="connsiteY5" fmla="*/ 209549 h 504229"/>
              <a:gd name="connsiteX6" fmla="*/ 181073 w 186520"/>
              <a:gd name="connsiteY6" fmla="*/ 73818 h 504229"/>
              <a:gd name="connsiteX7" fmla="*/ 169167 w 186520"/>
              <a:gd name="connsiteY7" fmla="*/ 0 h 504229"/>
              <a:gd name="connsiteX0" fmla="*/ 7944 w 191984"/>
              <a:gd name="connsiteY0" fmla="*/ 445293 h 504229"/>
              <a:gd name="connsiteX1" fmla="*/ 7943 w 191984"/>
              <a:gd name="connsiteY1" fmla="*/ 497681 h 504229"/>
              <a:gd name="connsiteX2" fmla="*/ 60331 w 191984"/>
              <a:gd name="connsiteY2" fmla="*/ 497681 h 504229"/>
              <a:gd name="connsiteX3" fmla="*/ 119862 w 191984"/>
              <a:gd name="connsiteY3" fmla="*/ 445293 h 504229"/>
              <a:gd name="connsiteX4" fmla="*/ 172249 w 191984"/>
              <a:gd name="connsiteY4" fmla="*/ 323850 h 504229"/>
              <a:gd name="connsiteX5" fmla="*/ 191299 w 191984"/>
              <a:gd name="connsiteY5" fmla="*/ 209549 h 504229"/>
              <a:gd name="connsiteX6" fmla="*/ 186537 w 191984"/>
              <a:gd name="connsiteY6" fmla="*/ 73818 h 504229"/>
              <a:gd name="connsiteX7" fmla="*/ 174631 w 191984"/>
              <a:gd name="connsiteY7" fmla="*/ 0 h 50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1984" h="504229">
                <a:moveTo>
                  <a:pt x="7944" y="445293"/>
                </a:moveTo>
                <a:cubicBezTo>
                  <a:pt x="-4359" y="468113"/>
                  <a:pt x="-788" y="488950"/>
                  <a:pt x="7943" y="497681"/>
                </a:cubicBezTo>
                <a:cubicBezTo>
                  <a:pt x="16674" y="506412"/>
                  <a:pt x="41678" y="506412"/>
                  <a:pt x="60331" y="497681"/>
                </a:cubicBezTo>
                <a:cubicBezTo>
                  <a:pt x="78984" y="488950"/>
                  <a:pt x="101209" y="474265"/>
                  <a:pt x="119862" y="445293"/>
                </a:cubicBezTo>
                <a:cubicBezTo>
                  <a:pt x="138515" y="416321"/>
                  <a:pt x="160343" y="363141"/>
                  <a:pt x="172249" y="323850"/>
                </a:cubicBezTo>
                <a:cubicBezTo>
                  <a:pt x="184155" y="284559"/>
                  <a:pt x="188918" y="251221"/>
                  <a:pt x="191299" y="209549"/>
                </a:cubicBezTo>
                <a:cubicBezTo>
                  <a:pt x="193680" y="167877"/>
                  <a:pt x="189315" y="108743"/>
                  <a:pt x="186537" y="73818"/>
                </a:cubicBezTo>
                <a:cubicBezTo>
                  <a:pt x="183759" y="38893"/>
                  <a:pt x="180782" y="19248"/>
                  <a:pt x="174631" y="0"/>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57" name="组合 156">
            <a:extLst>
              <a:ext uri="{FF2B5EF4-FFF2-40B4-BE49-F238E27FC236}">
                <a16:creationId xmlns:a16="http://schemas.microsoft.com/office/drawing/2014/main" id="{DD74FDAF-72F9-F72A-0791-B432F797E83F}"/>
              </a:ext>
            </a:extLst>
          </p:cNvPr>
          <p:cNvGrpSpPr/>
          <p:nvPr/>
        </p:nvGrpSpPr>
        <p:grpSpPr>
          <a:xfrm>
            <a:off x="9055686" y="3106760"/>
            <a:ext cx="324000" cy="651362"/>
            <a:chOff x="6400431" y="567939"/>
            <a:chExt cx="324000" cy="651362"/>
          </a:xfrm>
        </p:grpSpPr>
        <p:sp>
          <p:nvSpPr>
            <p:cNvPr id="158" name="AutoShape 25966">
              <a:extLst>
                <a:ext uri="{FF2B5EF4-FFF2-40B4-BE49-F238E27FC236}">
                  <a16:creationId xmlns:a16="http://schemas.microsoft.com/office/drawing/2014/main" id="{4A65341E-D767-A67E-5544-BBC49A7F725B}"/>
                </a:ext>
              </a:extLst>
            </p:cNvPr>
            <p:cNvSpPr>
              <a:spLocks noChangeArrowheads="1"/>
            </p:cNvSpPr>
            <p:nvPr/>
          </p:nvSpPr>
          <p:spPr bwMode="auto">
            <a:xfrm rot="5400000">
              <a:off x="6248581" y="751301"/>
              <a:ext cx="648000" cy="288000"/>
            </a:xfrm>
            <a:prstGeom prst="roundRect">
              <a:avLst>
                <a:gd name="adj" fmla="val 44167"/>
              </a:avLst>
            </a:prstGeom>
            <a:solidFill>
              <a:srgbClr val="9978AE"/>
            </a:solidFill>
            <a:ln>
              <a:noFill/>
            </a:ln>
            <a:effectLst/>
          </p:spPr>
          <p:txBody>
            <a:bodyPr wrap="none" anchor="ctr"/>
            <a:lstStyle/>
            <a:p>
              <a:endParaRPr lang="zh-CN" altLang="en-US"/>
            </a:p>
          </p:txBody>
        </p:sp>
        <p:sp>
          <p:nvSpPr>
            <p:cNvPr id="159" name="流程图: 终止 158">
              <a:extLst>
                <a:ext uri="{FF2B5EF4-FFF2-40B4-BE49-F238E27FC236}">
                  <a16:creationId xmlns:a16="http://schemas.microsoft.com/office/drawing/2014/main" id="{E47111BC-B27C-ABBC-93C9-2320D812C528}"/>
                </a:ext>
              </a:extLst>
            </p:cNvPr>
            <p:cNvSpPr/>
            <p:nvPr/>
          </p:nvSpPr>
          <p:spPr>
            <a:xfrm rot="5370398" flipV="1">
              <a:off x="6238431" y="729939"/>
              <a:ext cx="648000" cy="324000"/>
            </a:xfrm>
            <a:prstGeom prst="flowChartTerminator">
              <a:avLst/>
            </a:pr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0" name="组合 159">
            <a:extLst>
              <a:ext uri="{FF2B5EF4-FFF2-40B4-BE49-F238E27FC236}">
                <a16:creationId xmlns:a16="http://schemas.microsoft.com/office/drawing/2014/main" id="{B87D9A46-28D3-CD5D-26B6-3B7A5A7D93F4}"/>
              </a:ext>
            </a:extLst>
          </p:cNvPr>
          <p:cNvGrpSpPr/>
          <p:nvPr/>
        </p:nvGrpSpPr>
        <p:grpSpPr>
          <a:xfrm rot="3420000">
            <a:off x="8731219" y="3513791"/>
            <a:ext cx="324000" cy="651361"/>
            <a:chOff x="6395671" y="567940"/>
            <a:chExt cx="324000" cy="651361"/>
          </a:xfrm>
        </p:grpSpPr>
        <p:sp>
          <p:nvSpPr>
            <p:cNvPr id="161" name="AutoShape 25966">
              <a:extLst>
                <a:ext uri="{FF2B5EF4-FFF2-40B4-BE49-F238E27FC236}">
                  <a16:creationId xmlns:a16="http://schemas.microsoft.com/office/drawing/2014/main" id="{E8A16F50-CCA2-6DC8-8FF7-2FB13A9EBF83}"/>
                </a:ext>
              </a:extLst>
            </p:cNvPr>
            <p:cNvSpPr>
              <a:spLocks noChangeArrowheads="1"/>
            </p:cNvSpPr>
            <p:nvPr/>
          </p:nvSpPr>
          <p:spPr bwMode="auto">
            <a:xfrm rot="5400000">
              <a:off x="6248581" y="751301"/>
              <a:ext cx="648000" cy="288000"/>
            </a:xfrm>
            <a:prstGeom prst="roundRect">
              <a:avLst>
                <a:gd name="adj" fmla="val 44167"/>
              </a:avLst>
            </a:prstGeom>
            <a:solidFill>
              <a:srgbClr val="9978AE"/>
            </a:solidFill>
            <a:ln>
              <a:noFill/>
            </a:ln>
            <a:effectLst/>
          </p:spPr>
          <p:txBody>
            <a:bodyPr wrap="none" anchor="ctr"/>
            <a:lstStyle/>
            <a:p>
              <a:endParaRPr lang="zh-CN" altLang="en-US"/>
            </a:p>
          </p:txBody>
        </p:sp>
        <p:sp>
          <p:nvSpPr>
            <p:cNvPr id="162" name="流程图: 终止 161">
              <a:extLst>
                <a:ext uri="{FF2B5EF4-FFF2-40B4-BE49-F238E27FC236}">
                  <a16:creationId xmlns:a16="http://schemas.microsoft.com/office/drawing/2014/main" id="{84D28E6F-C272-4769-FDC5-3A666918FD1F}"/>
                </a:ext>
              </a:extLst>
            </p:cNvPr>
            <p:cNvSpPr/>
            <p:nvPr/>
          </p:nvSpPr>
          <p:spPr>
            <a:xfrm rot="5370398" flipV="1">
              <a:off x="6233671" y="729940"/>
              <a:ext cx="648000" cy="324000"/>
            </a:xfrm>
            <a:prstGeom prst="flowChartTerminator">
              <a:avLst/>
            </a:pr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3" name="组合 162">
            <a:extLst>
              <a:ext uri="{FF2B5EF4-FFF2-40B4-BE49-F238E27FC236}">
                <a16:creationId xmlns:a16="http://schemas.microsoft.com/office/drawing/2014/main" id="{74C04A2C-F71B-A3AC-934F-24F17F4F2ECA}"/>
              </a:ext>
            </a:extLst>
          </p:cNvPr>
          <p:cNvGrpSpPr/>
          <p:nvPr/>
        </p:nvGrpSpPr>
        <p:grpSpPr>
          <a:xfrm rot="6000000">
            <a:off x="8254410" y="3519514"/>
            <a:ext cx="324000" cy="651360"/>
            <a:chOff x="6395667" y="567941"/>
            <a:chExt cx="324000" cy="651360"/>
          </a:xfrm>
        </p:grpSpPr>
        <p:sp>
          <p:nvSpPr>
            <p:cNvPr id="164" name="AutoShape 25966">
              <a:extLst>
                <a:ext uri="{FF2B5EF4-FFF2-40B4-BE49-F238E27FC236}">
                  <a16:creationId xmlns:a16="http://schemas.microsoft.com/office/drawing/2014/main" id="{85BDFAB1-CFCA-E64D-39D5-FA27118AD9C7}"/>
                </a:ext>
              </a:extLst>
            </p:cNvPr>
            <p:cNvSpPr>
              <a:spLocks noChangeArrowheads="1"/>
            </p:cNvSpPr>
            <p:nvPr/>
          </p:nvSpPr>
          <p:spPr bwMode="auto">
            <a:xfrm rot="5400000">
              <a:off x="6248581" y="751301"/>
              <a:ext cx="648000" cy="288000"/>
            </a:xfrm>
            <a:prstGeom prst="roundRect">
              <a:avLst>
                <a:gd name="adj" fmla="val 44167"/>
              </a:avLst>
            </a:prstGeom>
            <a:solidFill>
              <a:srgbClr val="9978AE"/>
            </a:solidFill>
            <a:ln>
              <a:noFill/>
            </a:ln>
            <a:effectLst/>
          </p:spPr>
          <p:txBody>
            <a:bodyPr wrap="none" anchor="ctr"/>
            <a:lstStyle/>
            <a:p>
              <a:endParaRPr lang="zh-CN" altLang="en-US"/>
            </a:p>
          </p:txBody>
        </p:sp>
        <p:sp>
          <p:nvSpPr>
            <p:cNvPr id="165" name="流程图: 终止 164">
              <a:extLst>
                <a:ext uri="{FF2B5EF4-FFF2-40B4-BE49-F238E27FC236}">
                  <a16:creationId xmlns:a16="http://schemas.microsoft.com/office/drawing/2014/main" id="{816A2D04-FAE1-BDD4-45C2-E20977580A8A}"/>
                </a:ext>
              </a:extLst>
            </p:cNvPr>
            <p:cNvSpPr/>
            <p:nvPr/>
          </p:nvSpPr>
          <p:spPr>
            <a:xfrm rot="5370398" flipV="1">
              <a:off x="6233667" y="729941"/>
              <a:ext cx="648000" cy="324000"/>
            </a:xfrm>
            <a:prstGeom prst="flowChartTerminator">
              <a:avLst/>
            </a:pr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6" name="组合 165">
            <a:extLst>
              <a:ext uri="{FF2B5EF4-FFF2-40B4-BE49-F238E27FC236}">
                <a16:creationId xmlns:a16="http://schemas.microsoft.com/office/drawing/2014/main" id="{07633461-49DF-968F-5C58-FAE21D40EF6F}"/>
              </a:ext>
            </a:extLst>
          </p:cNvPr>
          <p:cNvGrpSpPr/>
          <p:nvPr/>
        </p:nvGrpSpPr>
        <p:grpSpPr>
          <a:xfrm rot="-960000">
            <a:off x="7891782" y="3104918"/>
            <a:ext cx="330067" cy="653986"/>
            <a:chOff x="6386514" y="565315"/>
            <a:chExt cx="330067" cy="653986"/>
          </a:xfrm>
        </p:grpSpPr>
        <p:sp>
          <p:nvSpPr>
            <p:cNvPr id="167" name="AutoShape 25966">
              <a:extLst>
                <a:ext uri="{FF2B5EF4-FFF2-40B4-BE49-F238E27FC236}">
                  <a16:creationId xmlns:a16="http://schemas.microsoft.com/office/drawing/2014/main" id="{407659D5-D7B2-15EA-8BE7-E2FBC60E05BD}"/>
                </a:ext>
              </a:extLst>
            </p:cNvPr>
            <p:cNvSpPr>
              <a:spLocks noChangeArrowheads="1"/>
            </p:cNvSpPr>
            <p:nvPr/>
          </p:nvSpPr>
          <p:spPr bwMode="auto">
            <a:xfrm rot="5400000">
              <a:off x="6248581" y="751301"/>
              <a:ext cx="648000" cy="288000"/>
            </a:xfrm>
            <a:prstGeom prst="roundRect">
              <a:avLst>
                <a:gd name="adj" fmla="val 44167"/>
              </a:avLst>
            </a:prstGeom>
            <a:solidFill>
              <a:srgbClr val="9978AE"/>
            </a:solidFill>
            <a:ln>
              <a:noFill/>
            </a:ln>
            <a:effectLst/>
          </p:spPr>
          <p:txBody>
            <a:bodyPr wrap="none" anchor="ctr"/>
            <a:lstStyle/>
            <a:p>
              <a:endParaRPr lang="zh-CN" altLang="en-US"/>
            </a:p>
          </p:txBody>
        </p:sp>
        <p:sp>
          <p:nvSpPr>
            <p:cNvPr id="168" name="流程图: 终止 167">
              <a:extLst>
                <a:ext uri="{FF2B5EF4-FFF2-40B4-BE49-F238E27FC236}">
                  <a16:creationId xmlns:a16="http://schemas.microsoft.com/office/drawing/2014/main" id="{37798032-5E7B-1A0C-3BFF-FEE38D25978A}"/>
                </a:ext>
              </a:extLst>
            </p:cNvPr>
            <p:cNvSpPr/>
            <p:nvPr/>
          </p:nvSpPr>
          <p:spPr>
            <a:xfrm rot="5370398" flipV="1">
              <a:off x="6224514" y="727315"/>
              <a:ext cx="648000" cy="324000"/>
            </a:xfrm>
            <a:prstGeom prst="flowChartTerminator">
              <a:avLst/>
            </a:pr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9" name="组合 168">
            <a:extLst>
              <a:ext uri="{FF2B5EF4-FFF2-40B4-BE49-F238E27FC236}">
                <a16:creationId xmlns:a16="http://schemas.microsoft.com/office/drawing/2014/main" id="{5C4DC655-1B98-DF76-2C55-999D19FED2E7}"/>
              </a:ext>
            </a:extLst>
          </p:cNvPr>
          <p:cNvGrpSpPr/>
          <p:nvPr/>
        </p:nvGrpSpPr>
        <p:grpSpPr>
          <a:xfrm rot="2880000">
            <a:off x="8136563" y="2624789"/>
            <a:ext cx="324000" cy="651359"/>
            <a:chOff x="6395670" y="567942"/>
            <a:chExt cx="324000" cy="651359"/>
          </a:xfrm>
        </p:grpSpPr>
        <p:sp>
          <p:nvSpPr>
            <p:cNvPr id="170" name="AutoShape 25966">
              <a:extLst>
                <a:ext uri="{FF2B5EF4-FFF2-40B4-BE49-F238E27FC236}">
                  <a16:creationId xmlns:a16="http://schemas.microsoft.com/office/drawing/2014/main" id="{D9D2AF41-2D67-A76E-4C98-6BD295A365B7}"/>
                </a:ext>
              </a:extLst>
            </p:cNvPr>
            <p:cNvSpPr>
              <a:spLocks noChangeArrowheads="1"/>
            </p:cNvSpPr>
            <p:nvPr/>
          </p:nvSpPr>
          <p:spPr bwMode="auto">
            <a:xfrm rot="5400000">
              <a:off x="6248581" y="751301"/>
              <a:ext cx="648000" cy="288000"/>
            </a:xfrm>
            <a:prstGeom prst="roundRect">
              <a:avLst>
                <a:gd name="adj" fmla="val 44167"/>
              </a:avLst>
            </a:prstGeom>
            <a:solidFill>
              <a:srgbClr val="9978AE"/>
            </a:solidFill>
            <a:ln>
              <a:noFill/>
            </a:ln>
            <a:effectLst/>
          </p:spPr>
          <p:txBody>
            <a:bodyPr wrap="none" anchor="ctr"/>
            <a:lstStyle/>
            <a:p>
              <a:endParaRPr lang="zh-CN" altLang="en-US"/>
            </a:p>
          </p:txBody>
        </p:sp>
        <p:sp>
          <p:nvSpPr>
            <p:cNvPr id="171" name="流程图: 终止 170">
              <a:extLst>
                <a:ext uri="{FF2B5EF4-FFF2-40B4-BE49-F238E27FC236}">
                  <a16:creationId xmlns:a16="http://schemas.microsoft.com/office/drawing/2014/main" id="{6C9BB4A6-B839-063E-DB0D-D9112FF8F37E}"/>
                </a:ext>
              </a:extLst>
            </p:cNvPr>
            <p:cNvSpPr/>
            <p:nvPr/>
          </p:nvSpPr>
          <p:spPr>
            <a:xfrm rot="5370398" flipV="1">
              <a:off x="6233670" y="729942"/>
              <a:ext cx="648000" cy="324000"/>
            </a:xfrm>
            <a:prstGeom prst="flowChartTerminator">
              <a:avLst/>
            </a:pr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2" name="组合 171">
            <a:extLst>
              <a:ext uri="{FF2B5EF4-FFF2-40B4-BE49-F238E27FC236}">
                <a16:creationId xmlns:a16="http://schemas.microsoft.com/office/drawing/2014/main" id="{30CF9C54-2BD2-6318-C008-D366FD792B66}"/>
              </a:ext>
            </a:extLst>
          </p:cNvPr>
          <p:cNvGrpSpPr/>
          <p:nvPr/>
        </p:nvGrpSpPr>
        <p:grpSpPr>
          <a:xfrm rot="6840000">
            <a:off x="8682196" y="2471786"/>
            <a:ext cx="329611" cy="648514"/>
            <a:chOff x="6386970" y="571301"/>
            <a:chExt cx="329611" cy="648514"/>
          </a:xfrm>
        </p:grpSpPr>
        <p:sp>
          <p:nvSpPr>
            <p:cNvPr id="173" name="AutoShape 25966">
              <a:extLst>
                <a:ext uri="{FF2B5EF4-FFF2-40B4-BE49-F238E27FC236}">
                  <a16:creationId xmlns:a16="http://schemas.microsoft.com/office/drawing/2014/main" id="{78E956F3-250E-C0CB-4E63-5BF2C5019A4B}"/>
                </a:ext>
              </a:extLst>
            </p:cNvPr>
            <p:cNvSpPr>
              <a:spLocks noChangeArrowheads="1"/>
            </p:cNvSpPr>
            <p:nvPr/>
          </p:nvSpPr>
          <p:spPr bwMode="auto">
            <a:xfrm rot="5400000">
              <a:off x="6248581" y="751301"/>
              <a:ext cx="648000" cy="288000"/>
            </a:xfrm>
            <a:prstGeom prst="roundRect">
              <a:avLst>
                <a:gd name="adj" fmla="val 44167"/>
              </a:avLst>
            </a:prstGeom>
            <a:solidFill>
              <a:srgbClr val="9978AE"/>
            </a:solidFill>
            <a:ln>
              <a:noFill/>
            </a:ln>
            <a:effectLst/>
          </p:spPr>
          <p:txBody>
            <a:bodyPr wrap="none" anchor="ctr"/>
            <a:lstStyle/>
            <a:p>
              <a:endParaRPr lang="zh-CN" altLang="en-US"/>
            </a:p>
          </p:txBody>
        </p:sp>
        <p:sp>
          <p:nvSpPr>
            <p:cNvPr id="174" name="流程图: 终止 173">
              <a:extLst>
                <a:ext uri="{FF2B5EF4-FFF2-40B4-BE49-F238E27FC236}">
                  <a16:creationId xmlns:a16="http://schemas.microsoft.com/office/drawing/2014/main" id="{144810E8-7276-8518-7445-B6FD8C647574}"/>
                </a:ext>
              </a:extLst>
            </p:cNvPr>
            <p:cNvSpPr/>
            <p:nvPr/>
          </p:nvSpPr>
          <p:spPr>
            <a:xfrm rot="5370398" flipV="1">
              <a:off x="6224970" y="733815"/>
              <a:ext cx="648000" cy="324000"/>
            </a:xfrm>
            <a:prstGeom prst="flowChartTerminator">
              <a:avLst/>
            </a:pr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011571027"/>
      </p:ext>
    </p:extLst>
  </p:cSld>
  <p:clrMapOvr>
    <a:masterClrMapping/>
  </p:clrMapOvr>
  <p:transition spd="med">
    <p:cove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6F954D28-6C7D-FC60-2653-F37AE69FB579}"/>
              </a:ext>
            </a:extLst>
          </p:cNvPr>
          <p:cNvSpPr/>
          <p:nvPr/>
        </p:nvSpPr>
        <p:spPr>
          <a:xfrm>
            <a:off x="1663872" y="5269956"/>
            <a:ext cx="3281668" cy="400110"/>
          </a:xfrm>
          <a:prstGeom prst="rect">
            <a:avLst/>
          </a:prstGeom>
        </p:spPr>
        <p:txBody>
          <a:bodyPr wrap="none">
            <a:spAutoFit/>
          </a:bodyPr>
          <a:lstStyle/>
          <a:p>
            <a:r>
              <a:rPr lang="zh-CN" altLang="en-US" sz="2000" b="1" dirty="0">
                <a:solidFill>
                  <a:srgbClr val="FFC000"/>
                </a:solidFill>
                <a:ea typeface="方正姚体" panose="02010601030101010101" pitchFamily="2" charset="-122"/>
                <a:hlinkClick r:id="rId2" action="ppaction://hlinkfile"/>
              </a:rPr>
              <a:t>真核生物染色体的组装视频</a:t>
            </a:r>
            <a:endParaRPr lang="zh-CN" altLang="en-US" sz="2000" b="1" dirty="0">
              <a:solidFill>
                <a:srgbClr val="FFC000"/>
              </a:solidFill>
              <a:ea typeface="方正姚体" panose="02010601030101010101" pitchFamily="2" charset="-122"/>
            </a:endParaRPr>
          </a:p>
        </p:txBody>
      </p:sp>
      <p:sp>
        <p:nvSpPr>
          <p:cNvPr id="3" name="矩形 2">
            <a:extLst>
              <a:ext uri="{FF2B5EF4-FFF2-40B4-BE49-F238E27FC236}">
                <a16:creationId xmlns:a16="http://schemas.microsoft.com/office/drawing/2014/main" id="{EE8CE32A-0209-8978-8798-6275E2CAF36C}"/>
              </a:ext>
            </a:extLst>
          </p:cNvPr>
          <p:cNvSpPr/>
          <p:nvPr/>
        </p:nvSpPr>
        <p:spPr>
          <a:xfrm>
            <a:off x="812318" y="738029"/>
            <a:ext cx="4801907" cy="36830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60000" indent="-360000">
              <a:lnSpc>
                <a:spcPts val="4000"/>
              </a:lnSpc>
              <a:buClr>
                <a:srgbClr val="C00000"/>
              </a:buClr>
              <a:buSzPct val="80000"/>
              <a:buFont typeface="Wingdings" pitchFamily="2" charset="2"/>
              <a:buChar char="v"/>
            </a:pP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30nm</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纤维再扭曲成襻，许多襻环绕染色体骨架形成棒状的染色体，最终压缩近一万倍。使每个染色体中几厘米长的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分子容纳在直径数微米的细胞核中。</a:t>
            </a:r>
          </a:p>
        </p:txBody>
      </p:sp>
      <p:sp>
        <p:nvSpPr>
          <p:cNvPr id="4" name="矩形 3">
            <a:extLst>
              <a:ext uri="{FF2B5EF4-FFF2-40B4-BE49-F238E27FC236}">
                <a16:creationId xmlns:a16="http://schemas.microsoft.com/office/drawing/2014/main" id="{13BEBBE8-114B-1B7F-FEE0-A0F5E4C1C8E6}"/>
              </a:ext>
            </a:extLst>
          </p:cNvPr>
          <p:cNvSpPr/>
          <p:nvPr/>
        </p:nvSpPr>
        <p:spPr>
          <a:xfrm>
            <a:off x="5451495" y="2886376"/>
            <a:ext cx="1044000" cy="584775"/>
          </a:xfrm>
          <a:prstGeom prst="rect">
            <a:avLst/>
          </a:prstGeom>
          <a:noFill/>
        </p:spPr>
        <p:txBody>
          <a:bodyPr wrap="square" rtlCol="0">
            <a:spAutoFit/>
          </a:bodyPr>
          <a:lstStyle/>
          <a:p>
            <a:pPr algn="ctr"/>
            <a:r>
              <a:rPr lang="en-US" altLang="zh-CN" sz="1600" dirty="0">
                <a:latin typeface="Arial" panose="020B0604020202020204" pitchFamily="34" charset="0"/>
                <a:ea typeface="方正姚体" panose="02010601030101010101" pitchFamily="2" charset="-122"/>
              </a:rPr>
              <a:t>30nm</a:t>
            </a:r>
            <a:r>
              <a:rPr lang="zh-CN" altLang="en-US" sz="1600" dirty="0">
                <a:latin typeface="Arial" panose="020B0604020202020204" pitchFamily="34" charset="0"/>
                <a:ea typeface="方正姚体" panose="02010601030101010101" pitchFamily="2" charset="-122"/>
              </a:rPr>
              <a:t>染色质纤维</a:t>
            </a:r>
          </a:p>
        </p:txBody>
      </p:sp>
      <p:sp>
        <p:nvSpPr>
          <p:cNvPr id="6" name="矩形 5">
            <a:extLst>
              <a:ext uri="{FF2B5EF4-FFF2-40B4-BE49-F238E27FC236}">
                <a16:creationId xmlns:a16="http://schemas.microsoft.com/office/drawing/2014/main" id="{69C7A0B3-74FE-81F8-3CE3-ADB36C59A7E2}"/>
              </a:ext>
            </a:extLst>
          </p:cNvPr>
          <p:cNvSpPr/>
          <p:nvPr/>
        </p:nvSpPr>
        <p:spPr>
          <a:xfrm>
            <a:off x="5256256" y="4312330"/>
            <a:ext cx="1224000" cy="584775"/>
          </a:xfrm>
          <a:prstGeom prst="rect">
            <a:avLst/>
          </a:prstGeom>
          <a:noFill/>
        </p:spPr>
        <p:txBody>
          <a:bodyPr wrap="square" rtlCol="0">
            <a:spAutoFit/>
          </a:bodyPr>
          <a:lstStyle/>
          <a:p>
            <a:pPr algn="ctr"/>
            <a:r>
              <a:rPr lang="en-US" altLang="zh-CN" sz="1600" dirty="0">
                <a:latin typeface="Arial" panose="020B0604020202020204" pitchFamily="34" charset="0"/>
                <a:ea typeface="方正姚体" panose="02010601030101010101" pitchFamily="2" charset="-122"/>
              </a:rPr>
              <a:t>300-700nm</a:t>
            </a:r>
            <a:r>
              <a:rPr lang="zh-CN" altLang="en-US" sz="1600" dirty="0">
                <a:latin typeface="Arial" panose="020B0604020202020204" pitchFamily="34" charset="0"/>
                <a:ea typeface="方正姚体" panose="02010601030101010101" pitchFamily="2" charset="-122"/>
              </a:rPr>
              <a:t>染色质</a:t>
            </a:r>
          </a:p>
        </p:txBody>
      </p:sp>
      <p:sp>
        <p:nvSpPr>
          <p:cNvPr id="9" name="矩形 8">
            <a:extLst>
              <a:ext uri="{FF2B5EF4-FFF2-40B4-BE49-F238E27FC236}">
                <a16:creationId xmlns:a16="http://schemas.microsoft.com/office/drawing/2014/main" id="{26E67DB3-C49E-0822-5450-F69DFF057B46}"/>
              </a:ext>
            </a:extLst>
          </p:cNvPr>
          <p:cNvSpPr/>
          <p:nvPr/>
        </p:nvSpPr>
        <p:spPr>
          <a:xfrm>
            <a:off x="5375752" y="3583764"/>
            <a:ext cx="1044000" cy="584775"/>
          </a:xfrm>
          <a:prstGeom prst="rect">
            <a:avLst/>
          </a:prstGeom>
          <a:noFill/>
        </p:spPr>
        <p:txBody>
          <a:bodyPr wrap="square" rtlCol="0">
            <a:spAutoFit/>
          </a:bodyPr>
          <a:lstStyle/>
          <a:p>
            <a:pPr algn="ctr"/>
            <a:r>
              <a:rPr lang="en-US" altLang="zh-CN" sz="1600" dirty="0">
                <a:latin typeface="Arial" panose="020B0604020202020204" pitchFamily="34" charset="0"/>
                <a:ea typeface="方正姚体" panose="02010601030101010101" pitchFamily="2" charset="-122"/>
              </a:rPr>
              <a:t>120nm</a:t>
            </a:r>
          </a:p>
          <a:p>
            <a:pPr algn="ctr"/>
            <a:r>
              <a:rPr lang="zh-CN" altLang="en-US" sz="1600" dirty="0">
                <a:latin typeface="Arial" panose="020B0604020202020204" pitchFamily="34" charset="0"/>
                <a:ea typeface="方正姚体" panose="02010601030101010101" pitchFamily="2" charset="-122"/>
              </a:rPr>
              <a:t>染色质丝</a:t>
            </a:r>
          </a:p>
        </p:txBody>
      </p:sp>
      <p:sp>
        <p:nvSpPr>
          <p:cNvPr id="18" name="矩形 17">
            <a:extLst>
              <a:ext uri="{FF2B5EF4-FFF2-40B4-BE49-F238E27FC236}">
                <a16:creationId xmlns:a16="http://schemas.microsoft.com/office/drawing/2014/main" id="{010AD324-0F28-19CA-8D00-28EEFA5D2C32}"/>
              </a:ext>
            </a:extLst>
          </p:cNvPr>
          <p:cNvSpPr/>
          <p:nvPr/>
        </p:nvSpPr>
        <p:spPr>
          <a:xfrm>
            <a:off x="5334399" y="5584300"/>
            <a:ext cx="1131600" cy="830997"/>
          </a:xfrm>
          <a:prstGeom prst="rect">
            <a:avLst/>
          </a:prstGeom>
          <a:noFill/>
        </p:spPr>
        <p:txBody>
          <a:bodyPr wrap="square" rtlCol="0">
            <a:spAutoFit/>
          </a:bodyPr>
          <a:lstStyle/>
          <a:p>
            <a:pPr algn="ctr"/>
            <a:r>
              <a:rPr lang="en-US" altLang="zh-CN" sz="1600" dirty="0">
                <a:latin typeface="Arial" panose="020B0604020202020204" pitchFamily="34" charset="0"/>
                <a:ea typeface="方正姚体" panose="02010601030101010101" pitchFamily="2" charset="-122"/>
              </a:rPr>
              <a:t>1400nm</a:t>
            </a:r>
          </a:p>
          <a:p>
            <a:pPr algn="ctr"/>
            <a:r>
              <a:rPr lang="zh-CN" altLang="en-US" sz="1600" dirty="0">
                <a:latin typeface="Arial" panose="020B0604020202020204" pitchFamily="34" charset="0"/>
                <a:ea typeface="方正姚体" panose="02010601030101010101" pitchFamily="2" charset="-122"/>
              </a:rPr>
              <a:t>有丝分裂染色体</a:t>
            </a:r>
          </a:p>
        </p:txBody>
      </p:sp>
      <p:sp>
        <p:nvSpPr>
          <p:cNvPr id="19" name="矩形 18">
            <a:extLst>
              <a:ext uri="{FF2B5EF4-FFF2-40B4-BE49-F238E27FC236}">
                <a16:creationId xmlns:a16="http://schemas.microsoft.com/office/drawing/2014/main" id="{4522E970-ED96-1DA7-F97E-F1CEEB231136}"/>
              </a:ext>
            </a:extLst>
          </p:cNvPr>
          <p:cNvSpPr/>
          <p:nvPr/>
        </p:nvSpPr>
        <p:spPr>
          <a:xfrm>
            <a:off x="4996380" y="2048387"/>
            <a:ext cx="1656000" cy="584775"/>
          </a:xfrm>
          <a:prstGeom prst="rect">
            <a:avLst/>
          </a:prstGeom>
          <a:noFill/>
        </p:spPr>
        <p:txBody>
          <a:bodyPr wrap="square" rtlCol="0">
            <a:spAutoFit/>
          </a:bodyPr>
          <a:lstStyle/>
          <a:p>
            <a:pPr algn="ctr"/>
            <a:r>
              <a:rPr lang="zh-CN" altLang="en-US" sz="1600" dirty="0">
                <a:latin typeface="Arial" panose="020B0604020202020204" pitchFamily="34" charset="0"/>
                <a:ea typeface="方正姚体" panose="02010601030101010101" pitchFamily="2" charset="-122"/>
              </a:rPr>
              <a:t>“念珠状”结构</a:t>
            </a:r>
            <a:endParaRPr lang="en-US" altLang="zh-CN" sz="1600" dirty="0">
              <a:latin typeface="Arial" panose="020B0604020202020204" pitchFamily="34" charset="0"/>
              <a:ea typeface="方正姚体" panose="02010601030101010101" pitchFamily="2" charset="-122"/>
            </a:endParaRPr>
          </a:p>
          <a:p>
            <a:pPr algn="ctr"/>
            <a:r>
              <a:rPr lang="en-US" altLang="zh-CN" sz="1600" dirty="0">
                <a:latin typeface="Arial" panose="020B0604020202020204" pitchFamily="34" charset="0"/>
                <a:ea typeface="方正姚体" panose="02010601030101010101" pitchFamily="2" charset="-122"/>
              </a:rPr>
              <a:t>(11nm)</a:t>
            </a:r>
            <a:endParaRPr lang="zh-CN" altLang="en-US" sz="1600" dirty="0">
              <a:latin typeface="Arial" panose="020B0604020202020204" pitchFamily="34" charset="0"/>
              <a:ea typeface="方正姚体" panose="02010601030101010101" pitchFamily="2" charset="-122"/>
            </a:endParaRPr>
          </a:p>
        </p:txBody>
      </p:sp>
      <p:sp>
        <p:nvSpPr>
          <p:cNvPr id="20" name="矩形 19">
            <a:extLst>
              <a:ext uri="{FF2B5EF4-FFF2-40B4-BE49-F238E27FC236}">
                <a16:creationId xmlns:a16="http://schemas.microsoft.com/office/drawing/2014/main" id="{F07629E0-0525-554C-B017-0A9CD82C8CD2}"/>
              </a:ext>
            </a:extLst>
          </p:cNvPr>
          <p:cNvSpPr/>
          <p:nvPr/>
        </p:nvSpPr>
        <p:spPr>
          <a:xfrm>
            <a:off x="5582072" y="415961"/>
            <a:ext cx="936000" cy="584775"/>
          </a:xfrm>
          <a:prstGeom prst="rect">
            <a:avLst/>
          </a:prstGeom>
          <a:noFill/>
        </p:spPr>
        <p:txBody>
          <a:bodyPr wrap="square" rtlCol="0">
            <a:spAutoFit/>
          </a:bodyPr>
          <a:lstStyle/>
          <a:p>
            <a:pPr algn="ctr"/>
            <a:r>
              <a:rPr lang="en-US" altLang="zh-CN" sz="1600" dirty="0">
                <a:latin typeface="Arial" panose="020B0604020202020204" pitchFamily="34" charset="0"/>
                <a:ea typeface="方正姚体" panose="02010601030101010101" pitchFamily="2" charset="-122"/>
              </a:rPr>
              <a:t>DNA</a:t>
            </a:r>
          </a:p>
          <a:p>
            <a:pPr algn="ctr"/>
            <a:r>
              <a:rPr lang="en-US" altLang="zh-CN" sz="1600" dirty="0">
                <a:latin typeface="Arial" panose="020B0604020202020204" pitchFamily="34" charset="0"/>
                <a:ea typeface="方正姚体" panose="02010601030101010101" pitchFamily="2" charset="-122"/>
              </a:rPr>
              <a:t>(2.5nm)</a:t>
            </a:r>
            <a:endParaRPr lang="zh-CN" altLang="en-US" sz="1600" dirty="0">
              <a:latin typeface="Arial" panose="020B0604020202020204" pitchFamily="34" charset="0"/>
              <a:ea typeface="方正姚体" panose="02010601030101010101" pitchFamily="2" charset="-122"/>
            </a:endParaRPr>
          </a:p>
        </p:txBody>
      </p:sp>
      <p:grpSp>
        <p:nvGrpSpPr>
          <p:cNvPr id="21" name="组合 20">
            <a:extLst>
              <a:ext uri="{FF2B5EF4-FFF2-40B4-BE49-F238E27FC236}">
                <a16:creationId xmlns:a16="http://schemas.microsoft.com/office/drawing/2014/main" id="{5450D5FB-A57F-5457-6B56-5FF0CA5B37BB}"/>
              </a:ext>
            </a:extLst>
          </p:cNvPr>
          <p:cNvGrpSpPr>
            <a:grpSpLocks noChangeAspect="1"/>
          </p:cNvGrpSpPr>
          <p:nvPr/>
        </p:nvGrpSpPr>
        <p:grpSpPr>
          <a:xfrm>
            <a:off x="6494632" y="401510"/>
            <a:ext cx="3996000" cy="6290537"/>
            <a:chOff x="6012864" y="86882"/>
            <a:chExt cx="4258119" cy="6703164"/>
          </a:xfrm>
        </p:grpSpPr>
        <p:sp>
          <p:nvSpPr>
            <p:cNvPr id="22" name="任意多边形 5">
              <a:extLst>
                <a:ext uri="{FF2B5EF4-FFF2-40B4-BE49-F238E27FC236}">
                  <a16:creationId xmlns:a16="http://schemas.microsoft.com/office/drawing/2014/main" id="{9425218F-90A9-D051-1552-00376B8E937A}"/>
                </a:ext>
              </a:extLst>
            </p:cNvPr>
            <p:cNvSpPr/>
            <p:nvPr/>
          </p:nvSpPr>
          <p:spPr>
            <a:xfrm rot="5232843" flipV="1">
              <a:off x="6940477" y="2008315"/>
              <a:ext cx="2422418" cy="3780687"/>
            </a:xfrm>
            <a:custGeom>
              <a:avLst/>
              <a:gdLst>
                <a:gd name="connsiteX0" fmla="*/ 1791 w 2423488"/>
                <a:gd name="connsiteY0" fmla="*/ 959091 h 3780687"/>
                <a:gd name="connsiteX1" fmla="*/ 14444 w 2423488"/>
                <a:gd name="connsiteY1" fmla="*/ 1145624 h 3780687"/>
                <a:gd name="connsiteX2" fmla="*/ 59548 w 2423488"/>
                <a:gd name="connsiteY2" fmla="*/ 1386604 h 3780687"/>
                <a:gd name="connsiteX3" fmla="*/ 330563 w 2423488"/>
                <a:gd name="connsiteY3" fmla="*/ 1468778 h 3780687"/>
                <a:gd name="connsiteX4" fmla="*/ 578047 w 2423488"/>
                <a:gd name="connsiteY4" fmla="*/ 1361372 h 3780687"/>
                <a:gd name="connsiteX5" fmla="*/ 604991 w 2423488"/>
                <a:gd name="connsiteY5" fmla="*/ 1131191 h 3780687"/>
                <a:gd name="connsiteX6" fmla="*/ 593545 w 2423488"/>
                <a:gd name="connsiteY6" fmla="*/ 797978 h 3780687"/>
                <a:gd name="connsiteX7" fmla="*/ 664018 w 2423488"/>
                <a:gd name="connsiteY7" fmla="*/ 384489 h 3780687"/>
                <a:gd name="connsiteX8" fmla="*/ 898748 w 2423488"/>
                <a:gd name="connsiteY8" fmla="*/ 210950 h 3780687"/>
                <a:gd name="connsiteX9" fmla="*/ 1100621 w 2423488"/>
                <a:gd name="connsiteY9" fmla="*/ 244040 h 3780687"/>
                <a:gd name="connsiteX10" fmla="*/ 1148755 w 2423488"/>
                <a:gd name="connsiteY10" fmla="*/ 351364 h 3780687"/>
                <a:gd name="connsiteX11" fmla="*/ 1119161 w 2423488"/>
                <a:gd name="connsiteY11" fmla="*/ 429095 h 3780687"/>
                <a:gd name="connsiteX12" fmla="*/ 1070565 w 2423488"/>
                <a:gd name="connsiteY12" fmla="*/ 463868 h 3780687"/>
                <a:gd name="connsiteX13" fmla="*/ 1063487 w 2423488"/>
                <a:gd name="connsiteY13" fmla="*/ 470875 h 3780687"/>
                <a:gd name="connsiteX14" fmla="*/ 1059288 w 2423488"/>
                <a:gd name="connsiteY14" fmla="*/ 472535 h 3780687"/>
                <a:gd name="connsiteX15" fmla="*/ 1000984 w 2423488"/>
                <a:gd name="connsiteY15" fmla="*/ 499212 h 3780687"/>
                <a:gd name="connsiteX16" fmla="*/ 907299 w 2423488"/>
                <a:gd name="connsiteY16" fmla="*/ 484700 h 3780687"/>
                <a:gd name="connsiteX17" fmla="*/ 814886 w 2423488"/>
                <a:gd name="connsiteY17" fmla="*/ 496348 h 3780687"/>
                <a:gd name="connsiteX18" fmla="*/ 768760 w 2423488"/>
                <a:gd name="connsiteY18" fmla="*/ 577268 h 3780687"/>
                <a:gd name="connsiteX19" fmla="*/ 821074 w 2423488"/>
                <a:gd name="connsiteY19" fmla="*/ 672468 h 3780687"/>
                <a:gd name="connsiteX20" fmla="*/ 958908 w 2423488"/>
                <a:gd name="connsiteY20" fmla="*/ 663379 h 3780687"/>
                <a:gd name="connsiteX21" fmla="*/ 1112348 w 2423488"/>
                <a:gd name="connsiteY21" fmla="*/ 632069 h 3780687"/>
                <a:gd name="connsiteX22" fmla="*/ 1151020 w 2423488"/>
                <a:gd name="connsiteY22" fmla="*/ 642854 h 3780687"/>
                <a:gd name="connsiteX23" fmla="*/ 1172045 w 2423488"/>
                <a:gd name="connsiteY23" fmla="*/ 661263 h 3780687"/>
                <a:gd name="connsiteX24" fmla="*/ 1174047 w 2423488"/>
                <a:gd name="connsiteY24" fmla="*/ 663571 h 3780687"/>
                <a:gd name="connsiteX25" fmla="*/ 1187296 w 2423488"/>
                <a:gd name="connsiteY25" fmla="*/ 687131 h 3780687"/>
                <a:gd name="connsiteX26" fmla="*/ 1193902 w 2423488"/>
                <a:gd name="connsiteY26" fmla="*/ 697370 h 3780687"/>
                <a:gd name="connsiteX27" fmla="*/ 1184742 w 2423488"/>
                <a:gd name="connsiteY27" fmla="*/ 724450 h 3780687"/>
                <a:gd name="connsiteX28" fmla="*/ 1157059 w 2423488"/>
                <a:gd name="connsiteY28" fmla="*/ 744323 h 3780687"/>
                <a:gd name="connsiteX29" fmla="*/ 1048835 w 2423488"/>
                <a:gd name="connsiteY29" fmla="*/ 727839 h 3780687"/>
                <a:gd name="connsiteX30" fmla="*/ 918731 w 2423488"/>
                <a:gd name="connsiteY30" fmla="*/ 710967 h 3780687"/>
                <a:gd name="connsiteX31" fmla="*/ 810387 w 2423488"/>
                <a:gd name="connsiteY31" fmla="*/ 751772 h 3780687"/>
                <a:gd name="connsiteX32" fmla="*/ 800620 w 2423488"/>
                <a:gd name="connsiteY32" fmla="*/ 872519 h 3780687"/>
                <a:gd name="connsiteX33" fmla="*/ 903217 w 2423488"/>
                <a:gd name="connsiteY33" fmla="*/ 937143 h 3780687"/>
                <a:gd name="connsiteX34" fmla="*/ 1035343 w 2423488"/>
                <a:gd name="connsiteY34" fmla="*/ 927398 h 3780687"/>
                <a:gd name="connsiteX35" fmla="*/ 1232166 w 2423488"/>
                <a:gd name="connsiteY35" fmla="*/ 884671 h 3780687"/>
                <a:gd name="connsiteX36" fmla="*/ 1341377 w 2423488"/>
                <a:gd name="connsiteY36" fmla="*/ 948971 h 3780687"/>
                <a:gd name="connsiteX37" fmla="*/ 1330955 w 2423488"/>
                <a:gd name="connsiteY37" fmla="*/ 1075450 h 3780687"/>
                <a:gd name="connsiteX38" fmla="*/ 1236174 w 2423488"/>
                <a:gd name="connsiteY38" fmla="*/ 1103267 h 3780687"/>
                <a:gd name="connsiteX39" fmla="*/ 1087436 w 2423488"/>
                <a:gd name="connsiteY39" fmla="*/ 1044205 h 3780687"/>
                <a:gd name="connsiteX40" fmla="*/ 919181 w 2423488"/>
                <a:gd name="connsiteY40" fmla="*/ 992722 h 3780687"/>
                <a:gd name="connsiteX41" fmla="*/ 808023 w 2423488"/>
                <a:gd name="connsiteY41" fmla="*/ 1024651 h 3780687"/>
                <a:gd name="connsiteX42" fmla="*/ 786071 w 2423488"/>
                <a:gd name="connsiteY42" fmla="*/ 1118540 h 3780687"/>
                <a:gd name="connsiteX43" fmla="*/ 852931 w 2423488"/>
                <a:gd name="connsiteY43" fmla="*/ 1198163 h 3780687"/>
                <a:gd name="connsiteX44" fmla="*/ 966181 w 2423488"/>
                <a:gd name="connsiteY44" fmla="*/ 1209226 h 3780687"/>
                <a:gd name="connsiteX45" fmla="*/ 1054671 w 2423488"/>
                <a:gd name="connsiteY45" fmla="*/ 1188347 h 3780687"/>
                <a:gd name="connsiteX46" fmla="*/ 1128879 w 2423488"/>
                <a:gd name="connsiteY46" fmla="*/ 1214571 h 3780687"/>
                <a:gd name="connsiteX47" fmla="*/ 1125803 w 2423488"/>
                <a:gd name="connsiteY47" fmla="*/ 1287651 h 3780687"/>
                <a:gd name="connsiteX48" fmla="*/ 1057479 w 2423488"/>
                <a:gd name="connsiteY48" fmla="*/ 1314181 h 3780687"/>
                <a:gd name="connsiteX49" fmla="*/ 943424 w 2423488"/>
                <a:gd name="connsiteY49" fmla="*/ 1286580 h 3780687"/>
                <a:gd name="connsiteX50" fmla="*/ 857920 w 2423488"/>
                <a:gd name="connsiteY50" fmla="*/ 1300686 h 3780687"/>
                <a:gd name="connsiteX51" fmla="*/ 813301 w 2423488"/>
                <a:gd name="connsiteY51" fmla="*/ 1405624 h 3780687"/>
                <a:gd name="connsiteX52" fmla="*/ 853704 w 2423488"/>
                <a:gd name="connsiteY52" fmla="*/ 1486533 h 3780687"/>
                <a:gd name="connsiteX53" fmla="*/ 944447 w 2423488"/>
                <a:gd name="connsiteY53" fmla="*/ 1511953 h 3780687"/>
                <a:gd name="connsiteX54" fmla="*/ 1071657 w 2423488"/>
                <a:gd name="connsiteY54" fmla="*/ 1469296 h 3780687"/>
                <a:gd name="connsiteX55" fmla="*/ 1200565 w 2423488"/>
                <a:gd name="connsiteY55" fmla="*/ 1393409 h 3780687"/>
                <a:gd name="connsiteX56" fmla="*/ 1295672 w 2423488"/>
                <a:gd name="connsiteY56" fmla="*/ 1372205 h 3780687"/>
                <a:gd name="connsiteX57" fmla="*/ 1345834 w 2423488"/>
                <a:gd name="connsiteY57" fmla="*/ 1449325 h 3780687"/>
                <a:gd name="connsiteX58" fmla="*/ 1305650 w 2423488"/>
                <a:gd name="connsiteY58" fmla="*/ 1577252 h 3780687"/>
                <a:gd name="connsiteX59" fmla="*/ 1190701 w 2423488"/>
                <a:gd name="connsiteY59" fmla="*/ 1599422 h 3780687"/>
                <a:gd name="connsiteX60" fmla="*/ 1096489 w 2423488"/>
                <a:gd name="connsiteY60" fmla="*/ 1570854 h 3780687"/>
                <a:gd name="connsiteX61" fmla="*/ 959125 w 2423488"/>
                <a:gd name="connsiteY61" fmla="*/ 1541074 h 3780687"/>
                <a:gd name="connsiteX62" fmla="*/ 846431 w 2423488"/>
                <a:gd name="connsiteY62" fmla="*/ 1609543 h 3780687"/>
                <a:gd name="connsiteX63" fmla="*/ 846896 w 2423488"/>
                <a:gd name="connsiteY63" fmla="*/ 1755384 h 3780687"/>
                <a:gd name="connsiteX64" fmla="*/ 944415 w 2423488"/>
                <a:gd name="connsiteY64" fmla="*/ 1783786 h 3780687"/>
                <a:gd name="connsiteX65" fmla="*/ 1051783 w 2423488"/>
                <a:gd name="connsiteY65" fmla="*/ 1742098 h 3780687"/>
                <a:gd name="connsiteX66" fmla="*/ 1168018 w 2423488"/>
                <a:gd name="connsiteY66" fmla="*/ 1746386 h 3780687"/>
                <a:gd name="connsiteX67" fmla="*/ 1208902 w 2423488"/>
                <a:gd name="connsiteY67" fmla="*/ 1837216 h 3780687"/>
                <a:gd name="connsiteX68" fmla="*/ 1145817 w 2423488"/>
                <a:gd name="connsiteY68" fmla="*/ 1903273 h 3780687"/>
                <a:gd name="connsiteX69" fmla="*/ 1041201 w 2423488"/>
                <a:gd name="connsiteY69" fmla="*/ 1865268 h 3780687"/>
                <a:gd name="connsiteX70" fmla="*/ 921819 w 2423488"/>
                <a:gd name="connsiteY70" fmla="*/ 1864447 h 3780687"/>
                <a:gd name="connsiteX71" fmla="*/ 863328 w 2423488"/>
                <a:gd name="connsiteY71" fmla="*/ 1956799 h 3780687"/>
                <a:gd name="connsiteX72" fmla="*/ 877275 w 2423488"/>
                <a:gd name="connsiteY72" fmla="*/ 2038997 h 3780687"/>
                <a:gd name="connsiteX73" fmla="*/ 939540 w 2423488"/>
                <a:gd name="connsiteY73" fmla="*/ 2092323 h 3780687"/>
                <a:gd name="connsiteX74" fmla="*/ 1037790 w 2423488"/>
                <a:gd name="connsiteY74" fmla="*/ 2067651 h 3780687"/>
                <a:gd name="connsiteX75" fmla="*/ 1191618 w 2423488"/>
                <a:gd name="connsiteY75" fmla="*/ 2027016 h 3780687"/>
                <a:gd name="connsiteX76" fmla="*/ 1331327 w 2423488"/>
                <a:gd name="connsiteY76" fmla="*/ 2036793 h 3780687"/>
                <a:gd name="connsiteX77" fmla="*/ 1438196 w 2423488"/>
                <a:gd name="connsiteY77" fmla="*/ 2121098 h 3780687"/>
                <a:gd name="connsiteX78" fmla="*/ 1441163 w 2423488"/>
                <a:gd name="connsiteY78" fmla="*/ 2250240 h 3780687"/>
                <a:gd name="connsiteX79" fmla="*/ 1355250 w 2423488"/>
                <a:gd name="connsiteY79" fmla="*/ 2324036 h 3780687"/>
                <a:gd name="connsiteX80" fmla="*/ 1259751 w 2423488"/>
                <a:gd name="connsiteY80" fmla="*/ 2269012 h 3780687"/>
                <a:gd name="connsiteX81" fmla="*/ 1119165 w 2423488"/>
                <a:gd name="connsiteY81" fmla="*/ 2173090 h 3780687"/>
                <a:gd name="connsiteX82" fmla="*/ 953805 w 2423488"/>
                <a:gd name="connsiteY82" fmla="*/ 2181136 h 3780687"/>
                <a:gd name="connsiteX83" fmla="*/ 885025 w 2423488"/>
                <a:gd name="connsiteY83" fmla="*/ 2274805 h 3780687"/>
                <a:gd name="connsiteX84" fmla="*/ 883515 w 2423488"/>
                <a:gd name="connsiteY84" fmla="*/ 2308510 h 3780687"/>
                <a:gd name="connsiteX85" fmla="*/ 882917 w 2423488"/>
                <a:gd name="connsiteY85" fmla="*/ 2308539 h 3780687"/>
                <a:gd name="connsiteX86" fmla="*/ 885234 w 2423488"/>
                <a:gd name="connsiteY86" fmla="*/ 2329269 h 3780687"/>
                <a:gd name="connsiteX87" fmla="*/ 930302 w 2423488"/>
                <a:gd name="connsiteY87" fmla="*/ 2409201 h 3780687"/>
                <a:gd name="connsiteX88" fmla="*/ 1043226 w 2423488"/>
                <a:gd name="connsiteY88" fmla="*/ 2413650 h 3780687"/>
                <a:gd name="connsiteX89" fmla="*/ 1129377 w 2423488"/>
                <a:gd name="connsiteY89" fmla="*/ 2412775 h 3780687"/>
                <a:gd name="connsiteX90" fmla="*/ 1170423 w 2423488"/>
                <a:gd name="connsiteY90" fmla="*/ 2506911 h 3780687"/>
                <a:gd name="connsiteX91" fmla="*/ 1153316 w 2423488"/>
                <a:gd name="connsiteY91" fmla="*/ 2564100 h 3780687"/>
                <a:gd name="connsiteX92" fmla="*/ 1103225 w 2423488"/>
                <a:gd name="connsiteY92" fmla="*/ 2556593 h 3780687"/>
                <a:gd name="connsiteX93" fmla="*/ 1045072 w 2423488"/>
                <a:gd name="connsiteY93" fmla="*/ 2519644 h 3780687"/>
                <a:gd name="connsiteX94" fmla="*/ 951987 w 2423488"/>
                <a:gd name="connsiteY94" fmla="*/ 2514226 h 3780687"/>
                <a:gd name="connsiteX95" fmla="*/ 882770 w 2423488"/>
                <a:gd name="connsiteY95" fmla="*/ 2590526 h 3780687"/>
                <a:gd name="connsiteX96" fmla="*/ 874359 w 2423488"/>
                <a:gd name="connsiteY96" fmla="*/ 2643354 h 3780687"/>
                <a:gd name="connsiteX97" fmla="*/ 884612 w 2423488"/>
                <a:gd name="connsiteY97" fmla="*/ 2696517 h 3780687"/>
                <a:gd name="connsiteX98" fmla="*/ 964701 w 2423488"/>
                <a:gd name="connsiteY98" fmla="*/ 2775497 h 3780687"/>
                <a:gd name="connsiteX99" fmla="*/ 1090374 w 2423488"/>
                <a:gd name="connsiteY99" fmla="*/ 2769380 h 3780687"/>
                <a:gd name="connsiteX100" fmla="*/ 1183225 w 2423488"/>
                <a:gd name="connsiteY100" fmla="*/ 2701876 h 3780687"/>
                <a:gd name="connsiteX101" fmla="*/ 1314066 w 2423488"/>
                <a:gd name="connsiteY101" fmla="*/ 2665674 h 3780687"/>
                <a:gd name="connsiteX102" fmla="*/ 1395853 w 2423488"/>
                <a:gd name="connsiteY102" fmla="*/ 2711420 h 3780687"/>
                <a:gd name="connsiteX103" fmla="*/ 1438669 w 2423488"/>
                <a:gd name="connsiteY103" fmla="*/ 2841938 h 3780687"/>
                <a:gd name="connsiteX104" fmla="*/ 1393246 w 2423488"/>
                <a:gd name="connsiteY104" fmla="*/ 2930338 h 3780687"/>
                <a:gd name="connsiteX105" fmla="*/ 1249104 w 2423488"/>
                <a:gd name="connsiteY105" fmla="*/ 2897574 h 3780687"/>
                <a:gd name="connsiteX106" fmla="*/ 1096901 w 2423488"/>
                <a:gd name="connsiteY106" fmla="*/ 2835363 h 3780687"/>
                <a:gd name="connsiteX107" fmla="*/ 969209 w 2423488"/>
                <a:gd name="connsiteY107" fmla="*/ 2868098 h 3780687"/>
                <a:gd name="connsiteX108" fmla="*/ 918457 w 2423488"/>
                <a:gd name="connsiteY108" fmla="*/ 2983278 h 3780687"/>
                <a:gd name="connsiteX109" fmla="*/ 962650 w 2423488"/>
                <a:gd name="connsiteY109" fmla="*/ 3073948 h 3780687"/>
                <a:gd name="connsiteX110" fmla="*/ 1060168 w 2423488"/>
                <a:gd name="connsiteY110" fmla="*/ 3102353 h 3780687"/>
                <a:gd name="connsiteX111" fmla="*/ 1144062 w 2423488"/>
                <a:gd name="connsiteY111" fmla="*/ 3055177 h 3780687"/>
                <a:gd name="connsiteX112" fmla="*/ 1211011 w 2423488"/>
                <a:gd name="connsiteY112" fmla="*/ 3068493 h 3780687"/>
                <a:gd name="connsiteX113" fmla="*/ 1221971 w 2423488"/>
                <a:gd name="connsiteY113" fmla="*/ 3157467 h 3780687"/>
                <a:gd name="connsiteX114" fmla="*/ 1170988 w 2423488"/>
                <a:gd name="connsiteY114" fmla="*/ 3199728 h 3780687"/>
                <a:gd name="connsiteX115" fmla="*/ 1035232 w 2423488"/>
                <a:gd name="connsiteY115" fmla="*/ 3203017 h 3780687"/>
                <a:gd name="connsiteX116" fmla="*/ 933585 w 2423488"/>
                <a:gd name="connsiteY116" fmla="*/ 3294154 h 3780687"/>
                <a:gd name="connsiteX117" fmla="*/ 943330 w 2423488"/>
                <a:gd name="connsiteY117" fmla="*/ 3426284 h 3780687"/>
                <a:gd name="connsiteX118" fmla="*/ 1017287 w 2423488"/>
                <a:gd name="connsiteY118" fmla="*/ 3515505 h 3780687"/>
                <a:gd name="connsiteX119" fmla="*/ 1176032 w 2423488"/>
                <a:gd name="connsiteY119" fmla="*/ 3507780 h 3780687"/>
                <a:gd name="connsiteX120" fmla="*/ 1270582 w 2423488"/>
                <a:gd name="connsiteY120" fmla="*/ 3407042 h 3780687"/>
                <a:gd name="connsiteX121" fmla="*/ 1302293 w 2423488"/>
                <a:gd name="connsiteY121" fmla="*/ 3309363 h 3780687"/>
                <a:gd name="connsiteX122" fmla="*/ 1348595 w 2423488"/>
                <a:gd name="connsiteY122" fmla="*/ 3307109 h 3780687"/>
                <a:gd name="connsiteX123" fmla="*/ 1384564 w 2423488"/>
                <a:gd name="connsiteY123" fmla="*/ 3365031 h 3780687"/>
                <a:gd name="connsiteX124" fmla="*/ 1375839 w 2423488"/>
                <a:gd name="connsiteY124" fmla="*/ 3458277 h 3780687"/>
                <a:gd name="connsiteX125" fmla="*/ 1277341 w 2423488"/>
                <a:gd name="connsiteY125" fmla="*/ 3545946 h 3780687"/>
                <a:gd name="connsiteX126" fmla="*/ 1240551 w 2423488"/>
                <a:gd name="connsiteY126" fmla="*/ 3607407 h 3780687"/>
                <a:gd name="connsiteX127" fmla="*/ 1251028 w 2423488"/>
                <a:gd name="connsiteY127" fmla="*/ 3686458 h 3780687"/>
                <a:gd name="connsiteX128" fmla="*/ 1334103 w 2423488"/>
                <a:gd name="connsiteY128" fmla="*/ 3758660 h 3780687"/>
                <a:gd name="connsiteX129" fmla="*/ 1481801 w 2423488"/>
                <a:gd name="connsiteY129" fmla="*/ 3728268 h 3780687"/>
                <a:gd name="connsiteX130" fmla="*/ 1566267 w 2423488"/>
                <a:gd name="connsiteY130" fmla="*/ 3624707 h 3780687"/>
                <a:gd name="connsiteX131" fmla="*/ 1555716 w 2423488"/>
                <a:gd name="connsiteY131" fmla="*/ 3476046 h 3780687"/>
                <a:gd name="connsiteX132" fmla="*/ 1508145 w 2423488"/>
                <a:gd name="connsiteY132" fmla="*/ 3315923 h 3780687"/>
                <a:gd name="connsiteX133" fmla="*/ 1503156 w 2423488"/>
                <a:gd name="connsiteY133" fmla="*/ 3213398 h 3780687"/>
                <a:gd name="connsiteX134" fmla="*/ 1575359 w 2423488"/>
                <a:gd name="connsiteY134" fmla="*/ 3130324 h 3780687"/>
                <a:gd name="connsiteX135" fmla="*/ 1648117 w 2423488"/>
                <a:gd name="connsiteY135" fmla="*/ 3126784 h 3780687"/>
                <a:gd name="connsiteX136" fmla="*/ 1721109 w 2423488"/>
                <a:gd name="connsiteY136" fmla="*/ 3196162 h 3780687"/>
                <a:gd name="connsiteX137" fmla="*/ 1752396 w 2423488"/>
                <a:gd name="connsiteY137" fmla="*/ 3294090 h 3780687"/>
                <a:gd name="connsiteX138" fmla="*/ 1687202 w 2423488"/>
                <a:gd name="connsiteY138" fmla="*/ 3453071 h 3780687"/>
                <a:gd name="connsiteX139" fmla="*/ 1632571 w 2423488"/>
                <a:gd name="connsiteY139" fmla="*/ 3624795 h 3780687"/>
                <a:gd name="connsiteX140" fmla="*/ 1654098 w 2423488"/>
                <a:gd name="connsiteY140" fmla="*/ 3726514 h 3780687"/>
                <a:gd name="connsiteX141" fmla="*/ 1746126 w 2423488"/>
                <a:gd name="connsiteY141" fmla="*/ 3778390 h 3780687"/>
                <a:gd name="connsiteX142" fmla="*/ 1851474 w 2423488"/>
                <a:gd name="connsiteY142" fmla="*/ 3763320 h 3780687"/>
                <a:gd name="connsiteX143" fmla="*/ 1920855 w 2423488"/>
                <a:gd name="connsiteY143" fmla="*/ 3690327 h 3780687"/>
                <a:gd name="connsiteX144" fmla="*/ 1935708 w 2423488"/>
                <a:gd name="connsiteY144" fmla="*/ 3586839 h 3780687"/>
                <a:gd name="connsiteX145" fmla="*/ 1893647 w 2423488"/>
                <a:gd name="connsiteY145" fmla="*/ 3499380 h 3780687"/>
                <a:gd name="connsiteX146" fmla="*/ 1879276 w 2423488"/>
                <a:gd name="connsiteY146" fmla="*/ 3449014 h 3780687"/>
                <a:gd name="connsiteX147" fmla="*/ 1870115 w 2423488"/>
                <a:gd name="connsiteY147" fmla="*/ 3405842 h 3780687"/>
                <a:gd name="connsiteX148" fmla="*/ 1867807 w 2423488"/>
                <a:gd name="connsiteY148" fmla="*/ 3398910 h 3780687"/>
                <a:gd name="connsiteX149" fmla="*/ 1866984 w 2423488"/>
                <a:gd name="connsiteY149" fmla="*/ 3391785 h 3780687"/>
                <a:gd name="connsiteX150" fmla="*/ 1850214 w 2423488"/>
                <a:gd name="connsiteY150" fmla="*/ 3302080 h 3780687"/>
                <a:gd name="connsiteX151" fmla="*/ 1901152 w 2423488"/>
                <a:gd name="connsiteY151" fmla="*/ 3270993 h 3780687"/>
                <a:gd name="connsiteX152" fmla="*/ 1938384 w 2423488"/>
                <a:gd name="connsiteY152" fmla="*/ 3350240 h 3780687"/>
                <a:gd name="connsiteX153" fmla="*/ 1943528 w 2423488"/>
                <a:gd name="connsiteY153" fmla="*/ 3504954 h 3780687"/>
                <a:gd name="connsiteX154" fmla="*/ 2001359 w 2423488"/>
                <a:gd name="connsiteY154" fmla="*/ 3566510 h 3780687"/>
                <a:gd name="connsiteX155" fmla="*/ 2087855 w 2423488"/>
                <a:gd name="connsiteY155" fmla="*/ 3531308 h 3780687"/>
                <a:gd name="connsiteX156" fmla="*/ 2113336 w 2423488"/>
                <a:gd name="connsiteY156" fmla="*/ 3418016 h 3780687"/>
                <a:gd name="connsiteX157" fmla="*/ 2069494 w 2423488"/>
                <a:gd name="connsiteY157" fmla="*/ 3300947 h 3780687"/>
                <a:gd name="connsiteX158" fmla="*/ 2069882 w 2423488"/>
                <a:gd name="connsiteY158" fmla="*/ 3227021 h 3780687"/>
                <a:gd name="connsiteX159" fmla="*/ 2078385 w 2423488"/>
                <a:gd name="connsiteY159" fmla="*/ 3200498 h 3780687"/>
                <a:gd name="connsiteX160" fmla="*/ 2087432 w 2423488"/>
                <a:gd name="connsiteY160" fmla="*/ 3173448 h 3780687"/>
                <a:gd name="connsiteX161" fmla="*/ 2106060 w 2423488"/>
                <a:gd name="connsiteY161" fmla="*/ 3151088 h 3780687"/>
                <a:gd name="connsiteX162" fmla="*/ 2141822 w 2423488"/>
                <a:gd name="connsiteY162" fmla="*/ 3129846 h 3780687"/>
                <a:gd name="connsiteX163" fmla="*/ 2156105 w 2423488"/>
                <a:gd name="connsiteY163" fmla="*/ 3124550 h 3780687"/>
                <a:gd name="connsiteX164" fmla="*/ 2155965 w 2423488"/>
                <a:gd name="connsiteY164" fmla="*/ 3124181 h 3780687"/>
                <a:gd name="connsiteX165" fmla="*/ 2168731 w 2423488"/>
                <a:gd name="connsiteY165" fmla="*/ 3119447 h 3780687"/>
                <a:gd name="connsiteX166" fmla="*/ 2204808 w 2423488"/>
                <a:gd name="connsiteY166" fmla="*/ 3111551 h 3780687"/>
                <a:gd name="connsiteX167" fmla="*/ 2217849 w 2423488"/>
                <a:gd name="connsiteY167" fmla="*/ 3111334 h 3780687"/>
                <a:gd name="connsiteX168" fmla="*/ 2218156 w 2423488"/>
                <a:gd name="connsiteY168" fmla="*/ 3111925 h 3780687"/>
                <a:gd name="connsiteX169" fmla="*/ 2236703 w 2423488"/>
                <a:gd name="connsiteY169" fmla="*/ 3111620 h 3780687"/>
                <a:gd name="connsiteX170" fmla="*/ 2315890 w 2423488"/>
                <a:gd name="connsiteY170" fmla="*/ 3142287 h 3780687"/>
                <a:gd name="connsiteX171" fmla="*/ 2375042 w 2423488"/>
                <a:gd name="connsiteY171" fmla="*/ 3195724 h 3780687"/>
                <a:gd name="connsiteX172" fmla="*/ 2339572 w 2423488"/>
                <a:gd name="connsiteY172" fmla="*/ 3246618 h 3780687"/>
                <a:gd name="connsiteX173" fmla="*/ 2287968 w 2423488"/>
                <a:gd name="connsiteY173" fmla="*/ 3221455 h 3780687"/>
                <a:gd name="connsiteX174" fmla="*/ 2259984 w 2423488"/>
                <a:gd name="connsiteY174" fmla="*/ 3178177 h 3780687"/>
                <a:gd name="connsiteX175" fmla="*/ 2258199 w 2423488"/>
                <a:gd name="connsiteY175" fmla="*/ 3175448 h 3780687"/>
                <a:gd name="connsiteX176" fmla="*/ 2259632 w 2423488"/>
                <a:gd name="connsiteY176" fmla="*/ 3174576 h 3780687"/>
                <a:gd name="connsiteX177" fmla="*/ 2231943 w 2423488"/>
                <a:gd name="connsiteY177" fmla="*/ 3135267 h 3780687"/>
                <a:gd name="connsiteX178" fmla="*/ 2222153 w 2423488"/>
                <a:gd name="connsiteY178" fmla="*/ 3115336 h 3780687"/>
                <a:gd name="connsiteX179" fmla="*/ 2205672 w 2423488"/>
                <a:gd name="connsiteY179" fmla="*/ 3115624 h 3780687"/>
                <a:gd name="connsiteX180" fmla="*/ 2171980 w 2423488"/>
                <a:gd name="connsiteY180" fmla="*/ 3123420 h 3780687"/>
                <a:gd name="connsiteX181" fmla="*/ 2158832 w 2423488"/>
                <a:gd name="connsiteY181" fmla="*/ 3128571 h 3780687"/>
                <a:gd name="connsiteX182" fmla="*/ 2159026 w 2423488"/>
                <a:gd name="connsiteY182" fmla="*/ 3129113 h 3780687"/>
                <a:gd name="connsiteX183" fmla="*/ 2191559 w 2423488"/>
                <a:gd name="connsiteY183" fmla="*/ 3183775 h 3780687"/>
                <a:gd name="connsiteX184" fmla="*/ 2193731 w 2423488"/>
                <a:gd name="connsiteY184" fmla="*/ 3187027 h 3780687"/>
                <a:gd name="connsiteX185" fmla="*/ 2196513 w 2423488"/>
                <a:gd name="connsiteY185" fmla="*/ 3195314 h 3780687"/>
                <a:gd name="connsiteX186" fmla="*/ 2203573 w 2423488"/>
                <a:gd name="connsiteY186" fmla="*/ 3206089 h 3780687"/>
                <a:gd name="connsiteX187" fmla="*/ 2205511 w 2423488"/>
                <a:gd name="connsiteY187" fmla="*/ 3204655 h 3780687"/>
                <a:gd name="connsiteX188" fmla="*/ 2208373 w 2423488"/>
                <a:gd name="connsiteY188" fmla="*/ 3208936 h 3780687"/>
                <a:gd name="connsiteX189" fmla="*/ 2209368 w 2423488"/>
                <a:gd name="connsiteY189" fmla="*/ 3208200 h 3780687"/>
                <a:gd name="connsiteX190" fmla="*/ 2206545 w 2423488"/>
                <a:gd name="connsiteY190" fmla="*/ 3203891 h 3780687"/>
                <a:gd name="connsiteX191" fmla="*/ 2206797 w 2423488"/>
                <a:gd name="connsiteY191" fmla="*/ 3203706 h 3780687"/>
                <a:gd name="connsiteX192" fmla="*/ 2224370 w 2423488"/>
                <a:gd name="connsiteY192" fmla="*/ 3229088 h 3780687"/>
                <a:gd name="connsiteX193" fmla="*/ 2299947 w 2423488"/>
                <a:gd name="connsiteY193" fmla="*/ 3305332 h 3780687"/>
                <a:gd name="connsiteX194" fmla="*/ 2388468 w 2423488"/>
                <a:gd name="connsiteY194" fmla="*/ 3285275 h 3780687"/>
                <a:gd name="connsiteX195" fmla="*/ 2421753 w 2423488"/>
                <a:gd name="connsiteY195" fmla="*/ 3184623 h 3780687"/>
                <a:gd name="connsiteX196" fmla="*/ 2340607 w 2423488"/>
                <a:gd name="connsiteY196" fmla="*/ 3091216 h 3780687"/>
                <a:gd name="connsiteX197" fmla="*/ 2224412 w 2423488"/>
                <a:gd name="connsiteY197" fmla="*/ 3055000 h 3780687"/>
                <a:gd name="connsiteX198" fmla="*/ 2200923 w 2423488"/>
                <a:gd name="connsiteY198" fmla="*/ 3056608 h 3780687"/>
                <a:gd name="connsiteX199" fmla="*/ 2200074 w 2423488"/>
                <a:gd name="connsiteY199" fmla="*/ 3053337 h 3780687"/>
                <a:gd name="connsiteX200" fmla="*/ 2197045 w 2423488"/>
                <a:gd name="connsiteY200" fmla="*/ 3053544 h 3780687"/>
                <a:gd name="connsiteX201" fmla="*/ 2160581 w 2423488"/>
                <a:gd name="connsiteY201" fmla="*/ 3061261 h 3780687"/>
                <a:gd name="connsiteX202" fmla="*/ 2136056 w 2423488"/>
                <a:gd name="connsiteY202" fmla="*/ 3069394 h 3780687"/>
                <a:gd name="connsiteX203" fmla="*/ 2136781 w 2423488"/>
                <a:gd name="connsiteY203" fmla="*/ 3072574 h 3780687"/>
                <a:gd name="connsiteX204" fmla="*/ 2127629 w 2423488"/>
                <a:gd name="connsiteY204" fmla="*/ 3075609 h 3780687"/>
                <a:gd name="connsiteX205" fmla="*/ 2098845 w 2423488"/>
                <a:gd name="connsiteY205" fmla="*/ 3089614 h 3780687"/>
                <a:gd name="connsiteX206" fmla="*/ 2030592 w 2423488"/>
                <a:gd name="connsiteY206" fmla="*/ 3174306 h 3780687"/>
                <a:gd name="connsiteX207" fmla="*/ 2025097 w 2423488"/>
                <a:gd name="connsiteY207" fmla="*/ 3192304 h 3780687"/>
                <a:gd name="connsiteX208" fmla="*/ 2022573 w 2423488"/>
                <a:gd name="connsiteY208" fmla="*/ 3197140 h 3780687"/>
                <a:gd name="connsiteX209" fmla="*/ 2020933 w 2423488"/>
                <a:gd name="connsiteY209" fmla="*/ 3205933 h 3780687"/>
                <a:gd name="connsiteX210" fmla="*/ 2016829 w 2423488"/>
                <a:gd name="connsiteY210" fmla="*/ 3219372 h 3780687"/>
                <a:gd name="connsiteX211" fmla="*/ 2015183 w 2423488"/>
                <a:gd name="connsiteY211" fmla="*/ 3239635 h 3780687"/>
                <a:gd name="connsiteX212" fmla="*/ 2015355 w 2423488"/>
                <a:gd name="connsiteY212" fmla="*/ 3240804 h 3780687"/>
                <a:gd name="connsiteX213" fmla="*/ 2012992 w 2423488"/>
                <a:gd name="connsiteY213" fmla="*/ 3269723 h 3780687"/>
                <a:gd name="connsiteX214" fmla="*/ 2017631 w 2423488"/>
                <a:gd name="connsiteY214" fmla="*/ 3313007 h 3780687"/>
                <a:gd name="connsiteX215" fmla="*/ 2060778 w 2423488"/>
                <a:gd name="connsiteY215" fmla="*/ 3415805 h 3780687"/>
                <a:gd name="connsiteX216" fmla="*/ 2061524 w 2423488"/>
                <a:gd name="connsiteY216" fmla="*/ 3480141 h 3780687"/>
                <a:gd name="connsiteX217" fmla="*/ 2012503 w 2423488"/>
                <a:gd name="connsiteY217" fmla="*/ 3501599 h 3780687"/>
                <a:gd name="connsiteX218" fmla="*/ 1985363 w 2423488"/>
                <a:gd name="connsiteY218" fmla="*/ 3433782 h 3780687"/>
                <a:gd name="connsiteX219" fmla="*/ 1979575 w 2423488"/>
                <a:gd name="connsiteY219" fmla="*/ 3314859 h 3780687"/>
                <a:gd name="connsiteX220" fmla="*/ 1927610 w 2423488"/>
                <a:gd name="connsiteY220" fmla="*/ 3226793 h 3780687"/>
                <a:gd name="connsiteX221" fmla="*/ 1841754 w 2423488"/>
                <a:gd name="connsiteY221" fmla="*/ 3226203 h 3780687"/>
                <a:gd name="connsiteX222" fmla="*/ 1811465 w 2423488"/>
                <a:gd name="connsiteY222" fmla="*/ 3289663 h 3780687"/>
                <a:gd name="connsiteX223" fmla="*/ 1822998 w 2423488"/>
                <a:gd name="connsiteY223" fmla="*/ 3379696 h 3780687"/>
                <a:gd name="connsiteX224" fmla="*/ 1827702 w 2423488"/>
                <a:gd name="connsiteY224" fmla="*/ 3409503 h 3780687"/>
                <a:gd name="connsiteX225" fmla="*/ 1827985 w 2423488"/>
                <a:gd name="connsiteY225" fmla="*/ 3426278 h 3780687"/>
                <a:gd name="connsiteX226" fmla="*/ 1832718 w 2423488"/>
                <a:gd name="connsiteY226" fmla="*/ 3445990 h 3780687"/>
                <a:gd name="connsiteX227" fmla="*/ 1835893 w 2423488"/>
                <a:gd name="connsiteY227" fmla="*/ 3457653 h 3780687"/>
                <a:gd name="connsiteX228" fmla="*/ 1838999 w 2423488"/>
                <a:gd name="connsiteY228" fmla="*/ 3473125 h 3780687"/>
                <a:gd name="connsiteX229" fmla="*/ 1842569 w 2423488"/>
                <a:gd name="connsiteY229" fmla="*/ 3482193 h 3780687"/>
                <a:gd name="connsiteX230" fmla="*/ 1847085 w 2423488"/>
                <a:gd name="connsiteY230" fmla="*/ 3498790 h 3780687"/>
                <a:gd name="connsiteX231" fmla="*/ 1864487 w 2423488"/>
                <a:gd name="connsiteY231" fmla="*/ 3553841 h 3780687"/>
                <a:gd name="connsiteX232" fmla="*/ 1893842 w 2423488"/>
                <a:gd name="connsiteY232" fmla="*/ 3612081 h 3780687"/>
                <a:gd name="connsiteX233" fmla="*/ 1886654 w 2423488"/>
                <a:gd name="connsiteY233" fmla="*/ 3668787 h 3780687"/>
                <a:gd name="connsiteX234" fmla="*/ 1819939 w 2423488"/>
                <a:gd name="connsiteY234" fmla="*/ 3728389 h 3780687"/>
                <a:gd name="connsiteX235" fmla="*/ 1696287 w 2423488"/>
                <a:gd name="connsiteY235" fmla="*/ 3707885 h 3780687"/>
                <a:gd name="connsiteX236" fmla="*/ 1674438 w 2423488"/>
                <a:gd name="connsiteY236" fmla="*/ 3599553 h 3780687"/>
                <a:gd name="connsiteX237" fmla="*/ 1724224 w 2423488"/>
                <a:gd name="connsiteY237" fmla="*/ 3464529 h 3780687"/>
                <a:gd name="connsiteX238" fmla="*/ 1783609 w 2423488"/>
                <a:gd name="connsiteY238" fmla="*/ 3322407 h 3780687"/>
                <a:gd name="connsiteX239" fmla="*/ 1756362 w 2423488"/>
                <a:gd name="connsiteY239" fmla="*/ 3171241 h 3780687"/>
                <a:gd name="connsiteX240" fmla="*/ 1622715 w 2423488"/>
                <a:gd name="connsiteY240" fmla="*/ 3081608 h 3780687"/>
                <a:gd name="connsiteX241" fmla="*/ 1493483 w 2423488"/>
                <a:gd name="connsiteY241" fmla="*/ 3150883 h 3780687"/>
                <a:gd name="connsiteX242" fmla="*/ 1460396 w 2423488"/>
                <a:gd name="connsiteY242" fmla="*/ 3288410 h 3780687"/>
                <a:gd name="connsiteX243" fmla="*/ 1525954 w 2423488"/>
                <a:gd name="connsiteY243" fmla="*/ 3477491 h 3780687"/>
                <a:gd name="connsiteX244" fmla="*/ 1529889 w 2423488"/>
                <a:gd name="connsiteY244" fmla="*/ 3626477 h 3780687"/>
                <a:gd name="connsiteX245" fmla="*/ 1437679 w 2423488"/>
                <a:gd name="connsiteY245" fmla="*/ 3707209 h 3780687"/>
                <a:gd name="connsiteX246" fmla="*/ 1322089 w 2423488"/>
                <a:gd name="connsiteY246" fmla="*/ 3716152 h 3780687"/>
                <a:gd name="connsiteX247" fmla="*/ 1281365 w 2423488"/>
                <a:gd name="connsiteY247" fmla="*/ 3628626 h 3780687"/>
                <a:gd name="connsiteX248" fmla="*/ 1308392 w 2423488"/>
                <a:gd name="connsiteY248" fmla="*/ 3570954 h 3780687"/>
                <a:gd name="connsiteX249" fmla="*/ 1362523 w 2423488"/>
                <a:gd name="connsiteY249" fmla="*/ 3525226 h 3780687"/>
                <a:gd name="connsiteX250" fmla="*/ 1431419 w 2423488"/>
                <a:gd name="connsiteY250" fmla="*/ 3442312 h 3780687"/>
                <a:gd name="connsiteX251" fmla="*/ 1408285 w 2423488"/>
                <a:gd name="connsiteY251" fmla="*/ 3307521 h 3780687"/>
                <a:gd name="connsiteX252" fmla="*/ 1296893 w 2423488"/>
                <a:gd name="connsiteY252" fmla="*/ 3266531 h 3780687"/>
                <a:gd name="connsiteX253" fmla="*/ 1239207 w 2423488"/>
                <a:gd name="connsiteY253" fmla="*/ 3375421 h 3780687"/>
                <a:gd name="connsiteX254" fmla="*/ 1186526 w 2423488"/>
                <a:gd name="connsiteY254" fmla="*/ 3450914 h 3780687"/>
                <a:gd name="connsiteX255" fmla="*/ 1078676 w 2423488"/>
                <a:gd name="connsiteY255" fmla="*/ 3482683 h 3780687"/>
                <a:gd name="connsiteX256" fmla="*/ 1024473 w 2423488"/>
                <a:gd name="connsiteY256" fmla="*/ 3458800 h 3780687"/>
                <a:gd name="connsiteX257" fmla="*/ 978261 w 2423488"/>
                <a:gd name="connsiteY257" fmla="*/ 3394749 h 3780687"/>
                <a:gd name="connsiteX258" fmla="*/ 983353 w 2423488"/>
                <a:gd name="connsiteY258" fmla="*/ 3295048 h 3780687"/>
                <a:gd name="connsiteX259" fmla="*/ 1056844 w 2423488"/>
                <a:gd name="connsiteY259" fmla="*/ 3238432 h 3780687"/>
                <a:gd name="connsiteX260" fmla="*/ 1199376 w 2423488"/>
                <a:gd name="connsiteY260" fmla="*/ 3238126 h 3780687"/>
                <a:gd name="connsiteX261" fmla="*/ 1269076 w 2423488"/>
                <a:gd name="connsiteY261" fmla="*/ 3171748 h 3780687"/>
                <a:gd name="connsiteX262" fmla="*/ 1246425 w 2423488"/>
                <a:gd name="connsiteY262" fmla="*/ 3046880 h 3780687"/>
                <a:gd name="connsiteX263" fmla="*/ 1151731 w 2423488"/>
                <a:gd name="connsiteY263" fmla="*/ 3008392 h 3780687"/>
                <a:gd name="connsiteX264" fmla="*/ 1061221 w 2423488"/>
                <a:gd name="connsiteY264" fmla="*/ 3055892 h 3780687"/>
                <a:gd name="connsiteX265" fmla="*/ 990965 w 2423488"/>
                <a:gd name="connsiteY265" fmla="*/ 3042735 h 3780687"/>
                <a:gd name="connsiteX266" fmla="*/ 970729 w 2423488"/>
                <a:gd name="connsiteY266" fmla="*/ 2967475 h 3780687"/>
                <a:gd name="connsiteX267" fmla="*/ 1029862 w 2423488"/>
                <a:gd name="connsiteY267" fmla="*/ 2888352 h 3780687"/>
                <a:gd name="connsiteX268" fmla="*/ 1133032 w 2423488"/>
                <a:gd name="connsiteY268" fmla="*/ 2896591 h 3780687"/>
                <a:gd name="connsiteX269" fmla="*/ 1258454 w 2423488"/>
                <a:gd name="connsiteY269" fmla="*/ 2953472 h 3780687"/>
                <a:gd name="connsiteX270" fmla="*/ 1365733 w 2423488"/>
                <a:gd name="connsiteY270" fmla="*/ 2978088 h 3780687"/>
                <a:gd name="connsiteX271" fmla="*/ 1459713 w 2423488"/>
                <a:gd name="connsiteY271" fmla="*/ 2933735 h 3780687"/>
                <a:gd name="connsiteX272" fmla="*/ 1479572 w 2423488"/>
                <a:gd name="connsiteY272" fmla="*/ 2796852 h 3780687"/>
                <a:gd name="connsiteX273" fmla="*/ 1406669 w 2423488"/>
                <a:gd name="connsiteY273" fmla="*/ 2661169 h 3780687"/>
                <a:gd name="connsiteX274" fmla="*/ 1305199 w 2423488"/>
                <a:gd name="connsiteY274" fmla="*/ 2619696 h 3780687"/>
                <a:gd name="connsiteX275" fmla="*/ 1177504 w 2423488"/>
                <a:gd name="connsiteY275" fmla="*/ 2652430 h 3780687"/>
                <a:gd name="connsiteX276" fmla="*/ 1038997 w 2423488"/>
                <a:gd name="connsiteY276" fmla="*/ 2735415 h 3780687"/>
                <a:gd name="connsiteX277" fmla="*/ 930752 w 2423488"/>
                <a:gd name="connsiteY277" fmla="*/ 2690957 h 3780687"/>
                <a:gd name="connsiteX278" fmla="*/ 936327 w 2423488"/>
                <a:gd name="connsiteY278" fmla="*/ 2601180 h 3780687"/>
                <a:gd name="connsiteX279" fmla="*/ 1007317 w 2423488"/>
                <a:gd name="connsiteY279" fmla="*/ 2561259 h 3780687"/>
                <a:gd name="connsiteX280" fmla="*/ 1088621 w 2423488"/>
                <a:gd name="connsiteY280" fmla="*/ 2597084 h 3780687"/>
                <a:gd name="connsiteX281" fmla="*/ 1175252 w 2423488"/>
                <a:gd name="connsiteY281" fmla="*/ 2606128 h 3780687"/>
                <a:gd name="connsiteX282" fmla="*/ 1218011 w 2423488"/>
                <a:gd name="connsiteY282" fmla="*/ 2531116 h 3780687"/>
                <a:gd name="connsiteX283" fmla="*/ 1195360 w 2423488"/>
                <a:gd name="connsiteY283" fmla="*/ 2406247 h 3780687"/>
                <a:gd name="connsiteX284" fmla="*/ 1126320 w 2423488"/>
                <a:gd name="connsiteY284" fmla="*/ 2349935 h 3780687"/>
                <a:gd name="connsiteX285" fmla="*/ 1030732 w 2423488"/>
                <a:gd name="connsiteY285" fmla="*/ 2361219 h 3780687"/>
                <a:gd name="connsiteX286" fmla="*/ 967735 w 2423488"/>
                <a:gd name="connsiteY286" fmla="*/ 2360969 h 3780687"/>
                <a:gd name="connsiteX287" fmla="*/ 932409 w 2423488"/>
                <a:gd name="connsiteY287" fmla="*/ 2316277 h 3780687"/>
                <a:gd name="connsiteX288" fmla="*/ 934703 w 2423488"/>
                <a:gd name="connsiteY288" fmla="*/ 2307185 h 3780687"/>
                <a:gd name="connsiteX289" fmla="*/ 934825 w 2423488"/>
                <a:gd name="connsiteY289" fmla="*/ 2307179 h 3780687"/>
                <a:gd name="connsiteX290" fmla="*/ 939816 w 2423488"/>
                <a:gd name="connsiteY290" fmla="*/ 2289608 h 3780687"/>
                <a:gd name="connsiteX291" fmla="*/ 985824 w 2423488"/>
                <a:gd name="connsiteY291" fmla="*/ 2225988 h 3780687"/>
                <a:gd name="connsiteX292" fmla="*/ 1105365 w 2423488"/>
                <a:gd name="connsiteY292" fmla="*/ 2230115 h 3780687"/>
                <a:gd name="connsiteX293" fmla="*/ 1238209 w 2423488"/>
                <a:gd name="connsiteY293" fmla="*/ 2303211 h 3780687"/>
                <a:gd name="connsiteX294" fmla="*/ 1333870 w 2423488"/>
                <a:gd name="connsiteY294" fmla="*/ 2361543 h 3780687"/>
                <a:gd name="connsiteX295" fmla="*/ 1450996 w 2423488"/>
                <a:gd name="connsiteY295" fmla="*/ 2316062 h 3780687"/>
                <a:gd name="connsiteX296" fmla="*/ 1489089 w 2423488"/>
                <a:gd name="connsiteY296" fmla="*/ 2145143 h 3780687"/>
                <a:gd name="connsiteX297" fmla="*/ 1393519 w 2423488"/>
                <a:gd name="connsiteY297" fmla="*/ 2020506 h 3780687"/>
                <a:gd name="connsiteX298" fmla="*/ 1219130 w 2423488"/>
                <a:gd name="connsiteY298" fmla="*/ 1979267 h 3780687"/>
                <a:gd name="connsiteX299" fmla="*/ 1048443 w 2423488"/>
                <a:gd name="connsiteY299" fmla="*/ 2014093 h 3780687"/>
                <a:gd name="connsiteX300" fmla="*/ 947047 w 2423488"/>
                <a:gd name="connsiteY300" fmla="*/ 2042233 h 3780687"/>
                <a:gd name="connsiteX301" fmla="*/ 916404 w 2423488"/>
                <a:gd name="connsiteY301" fmla="*/ 1957533 h 3780687"/>
                <a:gd name="connsiteX302" fmla="*/ 973359 w 2423488"/>
                <a:gd name="connsiteY302" fmla="*/ 1901721 h 3780687"/>
                <a:gd name="connsiteX303" fmla="*/ 1064264 w 2423488"/>
                <a:gd name="connsiteY303" fmla="*/ 1930449 h 3780687"/>
                <a:gd name="connsiteX304" fmla="*/ 1183804 w 2423488"/>
                <a:gd name="connsiteY304" fmla="*/ 1934575 h 3780687"/>
                <a:gd name="connsiteX305" fmla="*/ 1252220 w 2423488"/>
                <a:gd name="connsiteY305" fmla="*/ 1841739 h 3780687"/>
                <a:gd name="connsiteX306" fmla="*/ 1217302 w 2423488"/>
                <a:gd name="connsiteY306" fmla="*/ 1737359 h 3780687"/>
                <a:gd name="connsiteX307" fmla="*/ 1129063 w 2423488"/>
                <a:gd name="connsiteY307" fmla="*/ 1695242 h 3780687"/>
                <a:gd name="connsiteX308" fmla="*/ 1039609 w 2423488"/>
                <a:gd name="connsiteY308" fmla="*/ 1696280 h 3780687"/>
                <a:gd name="connsiteX309" fmla="*/ 948292 w 2423488"/>
                <a:gd name="connsiteY309" fmla="*/ 1727242 h 3780687"/>
                <a:gd name="connsiteX310" fmla="*/ 901830 w 2423488"/>
                <a:gd name="connsiteY310" fmla="*/ 1726189 h 3780687"/>
                <a:gd name="connsiteX311" fmla="*/ 882237 w 2423488"/>
                <a:gd name="connsiteY311" fmla="*/ 1664156 h 3780687"/>
                <a:gd name="connsiteX312" fmla="*/ 928788 w 2423488"/>
                <a:gd name="connsiteY312" fmla="*/ 1598906 h 3780687"/>
                <a:gd name="connsiteX313" fmla="*/ 1017921 w 2423488"/>
                <a:gd name="connsiteY313" fmla="*/ 1591253 h 3780687"/>
                <a:gd name="connsiteX314" fmla="*/ 1202715 w 2423488"/>
                <a:gd name="connsiteY314" fmla="*/ 1641931 h 3780687"/>
                <a:gd name="connsiteX315" fmla="*/ 1323793 w 2423488"/>
                <a:gd name="connsiteY315" fmla="*/ 1609520 h 3780687"/>
                <a:gd name="connsiteX316" fmla="*/ 1384143 w 2423488"/>
                <a:gd name="connsiteY316" fmla="*/ 1487241 h 3780687"/>
                <a:gd name="connsiteX317" fmla="*/ 1351733 w 2423488"/>
                <a:gd name="connsiteY317" fmla="*/ 1366162 h 3780687"/>
                <a:gd name="connsiteX318" fmla="*/ 1273735 w 2423488"/>
                <a:gd name="connsiteY318" fmla="*/ 1330179 h 3780687"/>
                <a:gd name="connsiteX319" fmla="*/ 1175807 w 2423488"/>
                <a:gd name="connsiteY319" fmla="*/ 1361463 h 3780687"/>
                <a:gd name="connsiteX320" fmla="*/ 1053030 w 2423488"/>
                <a:gd name="connsiteY320" fmla="*/ 1427108 h 3780687"/>
                <a:gd name="connsiteX321" fmla="*/ 955263 w 2423488"/>
                <a:gd name="connsiteY321" fmla="*/ 1461700 h 3780687"/>
                <a:gd name="connsiteX322" fmla="*/ 881216 w 2423488"/>
                <a:gd name="connsiteY322" fmla="*/ 1438784 h 3780687"/>
                <a:gd name="connsiteX323" fmla="*/ 877675 w 2423488"/>
                <a:gd name="connsiteY323" fmla="*/ 1366026 h 3780687"/>
                <a:gd name="connsiteX324" fmla="*/ 915752 w 2423488"/>
                <a:gd name="connsiteY324" fmla="*/ 1331021 h 3780687"/>
                <a:gd name="connsiteX325" fmla="*/ 1012626 w 2423488"/>
                <a:gd name="connsiteY325" fmla="*/ 1346199 h 3780687"/>
                <a:gd name="connsiteX326" fmla="*/ 1121604 w 2423488"/>
                <a:gd name="connsiteY326" fmla="*/ 1337583 h 3780687"/>
                <a:gd name="connsiteX327" fmla="*/ 1177593 w 2423488"/>
                <a:gd name="connsiteY327" fmla="*/ 1261925 h 3780687"/>
                <a:gd name="connsiteX328" fmla="*/ 1149774 w 2423488"/>
                <a:gd name="connsiteY328" fmla="*/ 1167144 h 3780687"/>
                <a:gd name="connsiteX329" fmla="*/ 1055725 w 2423488"/>
                <a:gd name="connsiteY329" fmla="*/ 1141885 h 3780687"/>
                <a:gd name="connsiteX330" fmla="*/ 956991 w 2423488"/>
                <a:gd name="connsiteY330" fmla="*/ 1156633 h 3780687"/>
                <a:gd name="connsiteX331" fmla="*/ 867376 w 2423488"/>
                <a:gd name="connsiteY331" fmla="*/ 1154365 h 3780687"/>
                <a:gd name="connsiteX332" fmla="*/ 844634 w 2423488"/>
                <a:gd name="connsiteY332" fmla="*/ 1095801 h 3780687"/>
                <a:gd name="connsiteX333" fmla="*/ 891506 w 2423488"/>
                <a:gd name="connsiteY333" fmla="*/ 1037164 h 3780687"/>
                <a:gd name="connsiteX334" fmla="*/ 1069364 w 2423488"/>
                <a:gd name="connsiteY334" fmla="*/ 1081550 h 3780687"/>
                <a:gd name="connsiteX335" fmla="*/ 1221569 w 2423488"/>
                <a:gd name="connsiteY335" fmla="*/ 1143758 h 3780687"/>
                <a:gd name="connsiteX336" fmla="*/ 1342968 w 2423488"/>
                <a:gd name="connsiteY336" fmla="*/ 1117962 h 3780687"/>
                <a:gd name="connsiteX337" fmla="*/ 1399690 w 2423488"/>
                <a:gd name="connsiteY337" fmla="*/ 989230 h 3780687"/>
                <a:gd name="connsiteX338" fmla="*/ 1317348 w 2423488"/>
                <a:gd name="connsiteY338" fmla="*/ 863949 h 3780687"/>
                <a:gd name="connsiteX339" fmla="*/ 1173689 w 2423488"/>
                <a:gd name="connsiteY339" fmla="*/ 841104 h 3780687"/>
                <a:gd name="connsiteX340" fmla="*/ 1020022 w 2423488"/>
                <a:gd name="connsiteY340" fmla="*/ 885047 h 3780687"/>
                <a:gd name="connsiteX341" fmla="*/ 907415 w 2423488"/>
                <a:gd name="connsiteY341" fmla="*/ 887213 h 3780687"/>
                <a:gd name="connsiteX342" fmla="*/ 861600 w 2423488"/>
                <a:gd name="connsiteY342" fmla="*/ 868375 h 3780687"/>
                <a:gd name="connsiteX343" fmla="*/ 841885 w 2423488"/>
                <a:gd name="connsiteY343" fmla="*/ 805029 h 3780687"/>
                <a:gd name="connsiteX344" fmla="*/ 887749 w 2423488"/>
                <a:gd name="connsiteY344" fmla="*/ 755568 h 3780687"/>
                <a:gd name="connsiteX345" fmla="*/ 994062 w 2423488"/>
                <a:gd name="connsiteY345" fmla="*/ 760341 h 3780687"/>
                <a:gd name="connsiteX346" fmla="*/ 1149238 w 2423488"/>
                <a:gd name="connsiteY346" fmla="*/ 794021 h 3780687"/>
                <a:gd name="connsiteX347" fmla="*/ 1219596 w 2423488"/>
                <a:gd name="connsiteY347" fmla="*/ 762626 h 3780687"/>
                <a:gd name="connsiteX348" fmla="*/ 1234626 w 2423488"/>
                <a:gd name="connsiteY348" fmla="*/ 695258 h 3780687"/>
                <a:gd name="connsiteX349" fmla="*/ 1226951 w 2423488"/>
                <a:gd name="connsiteY349" fmla="*/ 660670 h 3780687"/>
                <a:gd name="connsiteX350" fmla="*/ 1222951 w 2423488"/>
                <a:gd name="connsiteY350" fmla="*/ 654499 h 3780687"/>
                <a:gd name="connsiteX351" fmla="*/ 1223030 w 2423488"/>
                <a:gd name="connsiteY351" fmla="*/ 652907 h 3780687"/>
                <a:gd name="connsiteX352" fmla="*/ 1165547 w 2423488"/>
                <a:gd name="connsiteY352" fmla="*/ 598489 h 3780687"/>
                <a:gd name="connsiteX353" fmla="*/ 1081607 w 2423488"/>
                <a:gd name="connsiteY353" fmla="*/ 588269 h 3780687"/>
                <a:gd name="connsiteX354" fmla="*/ 958739 w 2423488"/>
                <a:gd name="connsiteY354" fmla="*/ 610936 h 3780687"/>
                <a:gd name="connsiteX355" fmla="*/ 847300 w 2423488"/>
                <a:gd name="connsiteY355" fmla="*/ 623511 h 3780687"/>
                <a:gd name="connsiteX356" fmla="*/ 824158 w 2423488"/>
                <a:gd name="connsiteY356" fmla="*/ 588876 h 3780687"/>
                <a:gd name="connsiteX357" fmla="*/ 836577 w 2423488"/>
                <a:gd name="connsiteY357" fmla="*/ 550128 h 3780687"/>
                <a:gd name="connsiteX358" fmla="*/ 890702 w 2423488"/>
                <a:gd name="connsiteY358" fmla="*/ 535572 h 3780687"/>
                <a:gd name="connsiteX359" fmla="*/ 991407 w 2423488"/>
                <a:gd name="connsiteY359" fmla="*/ 547361 h 3780687"/>
                <a:gd name="connsiteX360" fmla="*/ 1050173 w 2423488"/>
                <a:gd name="connsiteY360" fmla="*/ 530194 h 3780687"/>
                <a:gd name="connsiteX361" fmla="*/ 1119906 w 2423488"/>
                <a:gd name="connsiteY361" fmla="*/ 493428 h 3780687"/>
                <a:gd name="connsiteX362" fmla="*/ 1125053 w 2423488"/>
                <a:gd name="connsiteY362" fmla="*/ 487630 h 3780687"/>
                <a:gd name="connsiteX363" fmla="*/ 1125862 w 2423488"/>
                <a:gd name="connsiteY363" fmla="*/ 487179 h 3780687"/>
                <a:gd name="connsiteX364" fmla="*/ 1130216 w 2423488"/>
                <a:gd name="connsiteY364" fmla="*/ 483944 h 3780687"/>
                <a:gd name="connsiteX365" fmla="*/ 1137779 w 2423488"/>
                <a:gd name="connsiteY365" fmla="*/ 478870 h 3780687"/>
                <a:gd name="connsiteX366" fmla="*/ 1149570 w 2423488"/>
                <a:gd name="connsiteY366" fmla="*/ 470527 h 3780687"/>
                <a:gd name="connsiteX367" fmla="*/ 1150734 w 2423488"/>
                <a:gd name="connsiteY367" fmla="*/ 468699 h 3780687"/>
                <a:gd name="connsiteX368" fmla="*/ 1161059 w 2423488"/>
                <a:gd name="connsiteY368" fmla="*/ 461030 h 3780687"/>
                <a:gd name="connsiteX369" fmla="*/ 1185989 w 2423488"/>
                <a:gd name="connsiteY369" fmla="*/ 430611 h 3780687"/>
                <a:gd name="connsiteX370" fmla="*/ 1196915 w 2423488"/>
                <a:gd name="connsiteY370" fmla="*/ 263194 h 3780687"/>
                <a:gd name="connsiteX371" fmla="*/ 1079173 w 2423488"/>
                <a:gd name="connsiteY371" fmla="*/ 97271 h 3780687"/>
                <a:gd name="connsiteX372" fmla="*/ 726366 w 2423488"/>
                <a:gd name="connsiteY372" fmla="*/ 4 h 3780687"/>
                <a:gd name="connsiteX373" fmla="*/ 349520 w 2423488"/>
                <a:gd name="connsiteY373" fmla="*/ 94633 h 3780687"/>
                <a:gd name="connsiteX374" fmla="*/ 86585 w 2423488"/>
                <a:gd name="connsiteY374" fmla="*/ 374443 h 3780687"/>
                <a:gd name="connsiteX375" fmla="*/ 4977 w 2423488"/>
                <a:gd name="connsiteY375" fmla="*/ 755098 h 3780687"/>
                <a:gd name="connsiteX376" fmla="*/ 1791 w 2423488"/>
                <a:gd name="connsiteY376" fmla="*/ 959091 h 3780687"/>
                <a:gd name="connsiteX0" fmla="*/ 721 w 2422418"/>
                <a:gd name="connsiteY0" fmla="*/ 959091 h 3780687"/>
                <a:gd name="connsiteX1" fmla="*/ 4786 w 2422418"/>
                <a:gd name="connsiteY1" fmla="*/ 1165115 h 3780687"/>
                <a:gd name="connsiteX2" fmla="*/ 58478 w 2422418"/>
                <a:gd name="connsiteY2" fmla="*/ 1386604 h 3780687"/>
                <a:gd name="connsiteX3" fmla="*/ 329493 w 2422418"/>
                <a:gd name="connsiteY3" fmla="*/ 1468778 h 3780687"/>
                <a:gd name="connsiteX4" fmla="*/ 576977 w 2422418"/>
                <a:gd name="connsiteY4" fmla="*/ 1361372 h 3780687"/>
                <a:gd name="connsiteX5" fmla="*/ 603921 w 2422418"/>
                <a:gd name="connsiteY5" fmla="*/ 1131191 h 3780687"/>
                <a:gd name="connsiteX6" fmla="*/ 592475 w 2422418"/>
                <a:gd name="connsiteY6" fmla="*/ 797978 h 3780687"/>
                <a:gd name="connsiteX7" fmla="*/ 662948 w 2422418"/>
                <a:gd name="connsiteY7" fmla="*/ 384489 h 3780687"/>
                <a:gd name="connsiteX8" fmla="*/ 897678 w 2422418"/>
                <a:gd name="connsiteY8" fmla="*/ 210950 h 3780687"/>
                <a:gd name="connsiteX9" fmla="*/ 1099551 w 2422418"/>
                <a:gd name="connsiteY9" fmla="*/ 244040 h 3780687"/>
                <a:gd name="connsiteX10" fmla="*/ 1147685 w 2422418"/>
                <a:gd name="connsiteY10" fmla="*/ 351364 h 3780687"/>
                <a:gd name="connsiteX11" fmla="*/ 1118091 w 2422418"/>
                <a:gd name="connsiteY11" fmla="*/ 429095 h 3780687"/>
                <a:gd name="connsiteX12" fmla="*/ 1069495 w 2422418"/>
                <a:gd name="connsiteY12" fmla="*/ 463868 h 3780687"/>
                <a:gd name="connsiteX13" fmla="*/ 1062417 w 2422418"/>
                <a:gd name="connsiteY13" fmla="*/ 470875 h 3780687"/>
                <a:gd name="connsiteX14" fmla="*/ 1058218 w 2422418"/>
                <a:gd name="connsiteY14" fmla="*/ 472535 h 3780687"/>
                <a:gd name="connsiteX15" fmla="*/ 999914 w 2422418"/>
                <a:gd name="connsiteY15" fmla="*/ 499212 h 3780687"/>
                <a:gd name="connsiteX16" fmla="*/ 906229 w 2422418"/>
                <a:gd name="connsiteY16" fmla="*/ 484700 h 3780687"/>
                <a:gd name="connsiteX17" fmla="*/ 813816 w 2422418"/>
                <a:gd name="connsiteY17" fmla="*/ 496348 h 3780687"/>
                <a:gd name="connsiteX18" fmla="*/ 767690 w 2422418"/>
                <a:gd name="connsiteY18" fmla="*/ 577268 h 3780687"/>
                <a:gd name="connsiteX19" fmla="*/ 820004 w 2422418"/>
                <a:gd name="connsiteY19" fmla="*/ 672468 h 3780687"/>
                <a:gd name="connsiteX20" fmla="*/ 957838 w 2422418"/>
                <a:gd name="connsiteY20" fmla="*/ 663379 h 3780687"/>
                <a:gd name="connsiteX21" fmla="*/ 1111278 w 2422418"/>
                <a:gd name="connsiteY21" fmla="*/ 632069 h 3780687"/>
                <a:gd name="connsiteX22" fmla="*/ 1149950 w 2422418"/>
                <a:gd name="connsiteY22" fmla="*/ 642854 h 3780687"/>
                <a:gd name="connsiteX23" fmla="*/ 1170975 w 2422418"/>
                <a:gd name="connsiteY23" fmla="*/ 661263 h 3780687"/>
                <a:gd name="connsiteX24" fmla="*/ 1172977 w 2422418"/>
                <a:gd name="connsiteY24" fmla="*/ 663571 h 3780687"/>
                <a:gd name="connsiteX25" fmla="*/ 1186226 w 2422418"/>
                <a:gd name="connsiteY25" fmla="*/ 687131 h 3780687"/>
                <a:gd name="connsiteX26" fmla="*/ 1192832 w 2422418"/>
                <a:gd name="connsiteY26" fmla="*/ 697370 h 3780687"/>
                <a:gd name="connsiteX27" fmla="*/ 1183672 w 2422418"/>
                <a:gd name="connsiteY27" fmla="*/ 724450 h 3780687"/>
                <a:gd name="connsiteX28" fmla="*/ 1155989 w 2422418"/>
                <a:gd name="connsiteY28" fmla="*/ 744323 h 3780687"/>
                <a:gd name="connsiteX29" fmla="*/ 1047765 w 2422418"/>
                <a:gd name="connsiteY29" fmla="*/ 727839 h 3780687"/>
                <a:gd name="connsiteX30" fmla="*/ 917661 w 2422418"/>
                <a:gd name="connsiteY30" fmla="*/ 710967 h 3780687"/>
                <a:gd name="connsiteX31" fmla="*/ 809317 w 2422418"/>
                <a:gd name="connsiteY31" fmla="*/ 751772 h 3780687"/>
                <a:gd name="connsiteX32" fmla="*/ 799550 w 2422418"/>
                <a:gd name="connsiteY32" fmla="*/ 872519 h 3780687"/>
                <a:gd name="connsiteX33" fmla="*/ 902147 w 2422418"/>
                <a:gd name="connsiteY33" fmla="*/ 937143 h 3780687"/>
                <a:gd name="connsiteX34" fmla="*/ 1034273 w 2422418"/>
                <a:gd name="connsiteY34" fmla="*/ 927398 h 3780687"/>
                <a:gd name="connsiteX35" fmla="*/ 1231096 w 2422418"/>
                <a:gd name="connsiteY35" fmla="*/ 884671 h 3780687"/>
                <a:gd name="connsiteX36" fmla="*/ 1340307 w 2422418"/>
                <a:gd name="connsiteY36" fmla="*/ 948971 h 3780687"/>
                <a:gd name="connsiteX37" fmla="*/ 1329885 w 2422418"/>
                <a:gd name="connsiteY37" fmla="*/ 1075450 h 3780687"/>
                <a:gd name="connsiteX38" fmla="*/ 1235104 w 2422418"/>
                <a:gd name="connsiteY38" fmla="*/ 1103267 h 3780687"/>
                <a:gd name="connsiteX39" fmla="*/ 1086366 w 2422418"/>
                <a:gd name="connsiteY39" fmla="*/ 1044205 h 3780687"/>
                <a:gd name="connsiteX40" fmla="*/ 918111 w 2422418"/>
                <a:gd name="connsiteY40" fmla="*/ 992722 h 3780687"/>
                <a:gd name="connsiteX41" fmla="*/ 806953 w 2422418"/>
                <a:gd name="connsiteY41" fmla="*/ 1024651 h 3780687"/>
                <a:gd name="connsiteX42" fmla="*/ 785001 w 2422418"/>
                <a:gd name="connsiteY42" fmla="*/ 1118540 h 3780687"/>
                <a:gd name="connsiteX43" fmla="*/ 851861 w 2422418"/>
                <a:gd name="connsiteY43" fmla="*/ 1198163 h 3780687"/>
                <a:gd name="connsiteX44" fmla="*/ 965111 w 2422418"/>
                <a:gd name="connsiteY44" fmla="*/ 1209226 h 3780687"/>
                <a:gd name="connsiteX45" fmla="*/ 1053601 w 2422418"/>
                <a:gd name="connsiteY45" fmla="*/ 1188347 h 3780687"/>
                <a:gd name="connsiteX46" fmla="*/ 1127809 w 2422418"/>
                <a:gd name="connsiteY46" fmla="*/ 1214571 h 3780687"/>
                <a:gd name="connsiteX47" fmla="*/ 1124733 w 2422418"/>
                <a:gd name="connsiteY47" fmla="*/ 1287651 h 3780687"/>
                <a:gd name="connsiteX48" fmla="*/ 1056409 w 2422418"/>
                <a:gd name="connsiteY48" fmla="*/ 1314181 h 3780687"/>
                <a:gd name="connsiteX49" fmla="*/ 942354 w 2422418"/>
                <a:gd name="connsiteY49" fmla="*/ 1286580 h 3780687"/>
                <a:gd name="connsiteX50" fmla="*/ 856850 w 2422418"/>
                <a:gd name="connsiteY50" fmla="*/ 1300686 h 3780687"/>
                <a:gd name="connsiteX51" fmla="*/ 812231 w 2422418"/>
                <a:gd name="connsiteY51" fmla="*/ 1405624 h 3780687"/>
                <a:gd name="connsiteX52" fmla="*/ 852634 w 2422418"/>
                <a:gd name="connsiteY52" fmla="*/ 1486533 h 3780687"/>
                <a:gd name="connsiteX53" fmla="*/ 943377 w 2422418"/>
                <a:gd name="connsiteY53" fmla="*/ 1511953 h 3780687"/>
                <a:gd name="connsiteX54" fmla="*/ 1070587 w 2422418"/>
                <a:gd name="connsiteY54" fmla="*/ 1469296 h 3780687"/>
                <a:gd name="connsiteX55" fmla="*/ 1199495 w 2422418"/>
                <a:gd name="connsiteY55" fmla="*/ 1393409 h 3780687"/>
                <a:gd name="connsiteX56" fmla="*/ 1294602 w 2422418"/>
                <a:gd name="connsiteY56" fmla="*/ 1372205 h 3780687"/>
                <a:gd name="connsiteX57" fmla="*/ 1344764 w 2422418"/>
                <a:gd name="connsiteY57" fmla="*/ 1449325 h 3780687"/>
                <a:gd name="connsiteX58" fmla="*/ 1304580 w 2422418"/>
                <a:gd name="connsiteY58" fmla="*/ 1577252 h 3780687"/>
                <a:gd name="connsiteX59" fmla="*/ 1189631 w 2422418"/>
                <a:gd name="connsiteY59" fmla="*/ 1599422 h 3780687"/>
                <a:gd name="connsiteX60" fmla="*/ 1095419 w 2422418"/>
                <a:gd name="connsiteY60" fmla="*/ 1570854 h 3780687"/>
                <a:gd name="connsiteX61" fmla="*/ 958055 w 2422418"/>
                <a:gd name="connsiteY61" fmla="*/ 1541074 h 3780687"/>
                <a:gd name="connsiteX62" fmla="*/ 845361 w 2422418"/>
                <a:gd name="connsiteY62" fmla="*/ 1609543 h 3780687"/>
                <a:gd name="connsiteX63" fmla="*/ 845826 w 2422418"/>
                <a:gd name="connsiteY63" fmla="*/ 1755384 h 3780687"/>
                <a:gd name="connsiteX64" fmla="*/ 943345 w 2422418"/>
                <a:gd name="connsiteY64" fmla="*/ 1783786 h 3780687"/>
                <a:gd name="connsiteX65" fmla="*/ 1050713 w 2422418"/>
                <a:gd name="connsiteY65" fmla="*/ 1742098 h 3780687"/>
                <a:gd name="connsiteX66" fmla="*/ 1166948 w 2422418"/>
                <a:gd name="connsiteY66" fmla="*/ 1746386 h 3780687"/>
                <a:gd name="connsiteX67" fmla="*/ 1207832 w 2422418"/>
                <a:gd name="connsiteY67" fmla="*/ 1837216 h 3780687"/>
                <a:gd name="connsiteX68" fmla="*/ 1144747 w 2422418"/>
                <a:gd name="connsiteY68" fmla="*/ 1903273 h 3780687"/>
                <a:gd name="connsiteX69" fmla="*/ 1040131 w 2422418"/>
                <a:gd name="connsiteY69" fmla="*/ 1865268 h 3780687"/>
                <a:gd name="connsiteX70" fmla="*/ 920749 w 2422418"/>
                <a:gd name="connsiteY70" fmla="*/ 1864447 h 3780687"/>
                <a:gd name="connsiteX71" fmla="*/ 862258 w 2422418"/>
                <a:gd name="connsiteY71" fmla="*/ 1956799 h 3780687"/>
                <a:gd name="connsiteX72" fmla="*/ 876205 w 2422418"/>
                <a:gd name="connsiteY72" fmla="*/ 2038997 h 3780687"/>
                <a:gd name="connsiteX73" fmla="*/ 938470 w 2422418"/>
                <a:gd name="connsiteY73" fmla="*/ 2092323 h 3780687"/>
                <a:gd name="connsiteX74" fmla="*/ 1036720 w 2422418"/>
                <a:gd name="connsiteY74" fmla="*/ 2067651 h 3780687"/>
                <a:gd name="connsiteX75" fmla="*/ 1190548 w 2422418"/>
                <a:gd name="connsiteY75" fmla="*/ 2027016 h 3780687"/>
                <a:gd name="connsiteX76" fmla="*/ 1330257 w 2422418"/>
                <a:gd name="connsiteY76" fmla="*/ 2036793 h 3780687"/>
                <a:gd name="connsiteX77" fmla="*/ 1437126 w 2422418"/>
                <a:gd name="connsiteY77" fmla="*/ 2121098 h 3780687"/>
                <a:gd name="connsiteX78" fmla="*/ 1440093 w 2422418"/>
                <a:gd name="connsiteY78" fmla="*/ 2250240 h 3780687"/>
                <a:gd name="connsiteX79" fmla="*/ 1354180 w 2422418"/>
                <a:gd name="connsiteY79" fmla="*/ 2324036 h 3780687"/>
                <a:gd name="connsiteX80" fmla="*/ 1258681 w 2422418"/>
                <a:gd name="connsiteY80" fmla="*/ 2269012 h 3780687"/>
                <a:gd name="connsiteX81" fmla="*/ 1118095 w 2422418"/>
                <a:gd name="connsiteY81" fmla="*/ 2173090 h 3780687"/>
                <a:gd name="connsiteX82" fmla="*/ 952735 w 2422418"/>
                <a:gd name="connsiteY82" fmla="*/ 2181136 h 3780687"/>
                <a:gd name="connsiteX83" fmla="*/ 883955 w 2422418"/>
                <a:gd name="connsiteY83" fmla="*/ 2274805 h 3780687"/>
                <a:gd name="connsiteX84" fmla="*/ 882445 w 2422418"/>
                <a:gd name="connsiteY84" fmla="*/ 2308510 h 3780687"/>
                <a:gd name="connsiteX85" fmla="*/ 881847 w 2422418"/>
                <a:gd name="connsiteY85" fmla="*/ 2308539 h 3780687"/>
                <a:gd name="connsiteX86" fmla="*/ 884164 w 2422418"/>
                <a:gd name="connsiteY86" fmla="*/ 2329269 h 3780687"/>
                <a:gd name="connsiteX87" fmla="*/ 929232 w 2422418"/>
                <a:gd name="connsiteY87" fmla="*/ 2409201 h 3780687"/>
                <a:gd name="connsiteX88" fmla="*/ 1042156 w 2422418"/>
                <a:gd name="connsiteY88" fmla="*/ 2413650 h 3780687"/>
                <a:gd name="connsiteX89" fmla="*/ 1128307 w 2422418"/>
                <a:gd name="connsiteY89" fmla="*/ 2412775 h 3780687"/>
                <a:gd name="connsiteX90" fmla="*/ 1169353 w 2422418"/>
                <a:gd name="connsiteY90" fmla="*/ 2506911 h 3780687"/>
                <a:gd name="connsiteX91" fmla="*/ 1152246 w 2422418"/>
                <a:gd name="connsiteY91" fmla="*/ 2564100 h 3780687"/>
                <a:gd name="connsiteX92" fmla="*/ 1102155 w 2422418"/>
                <a:gd name="connsiteY92" fmla="*/ 2556593 h 3780687"/>
                <a:gd name="connsiteX93" fmla="*/ 1044002 w 2422418"/>
                <a:gd name="connsiteY93" fmla="*/ 2519644 h 3780687"/>
                <a:gd name="connsiteX94" fmla="*/ 950917 w 2422418"/>
                <a:gd name="connsiteY94" fmla="*/ 2514226 h 3780687"/>
                <a:gd name="connsiteX95" fmla="*/ 881700 w 2422418"/>
                <a:gd name="connsiteY95" fmla="*/ 2590526 h 3780687"/>
                <a:gd name="connsiteX96" fmla="*/ 873289 w 2422418"/>
                <a:gd name="connsiteY96" fmla="*/ 2643354 h 3780687"/>
                <a:gd name="connsiteX97" fmla="*/ 883542 w 2422418"/>
                <a:gd name="connsiteY97" fmla="*/ 2696517 h 3780687"/>
                <a:gd name="connsiteX98" fmla="*/ 963631 w 2422418"/>
                <a:gd name="connsiteY98" fmla="*/ 2775497 h 3780687"/>
                <a:gd name="connsiteX99" fmla="*/ 1089304 w 2422418"/>
                <a:gd name="connsiteY99" fmla="*/ 2769380 h 3780687"/>
                <a:gd name="connsiteX100" fmla="*/ 1182155 w 2422418"/>
                <a:gd name="connsiteY100" fmla="*/ 2701876 h 3780687"/>
                <a:gd name="connsiteX101" fmla="*/ 1312996 w 2422418"/>
                <a:gd name="connsiteY101" fmla="*/ 2665674 h 3780687"/>
                <a:gd name="connsiteX102" fmla="*/ 1394783 w 2422418"/>
                <a:gd name="connsiteY102" fmla="*/ 2711420 h 3780687"/>
                <a:gd name="connsiteX103" fmla="*/ 1437599 w 2422418"/>
                <a:gd name="connsiteY103" fmla="*/ 2841938 h 3780687"/>
                <a:gd name="connsiteX104" fmla="*/ 1392176 w 2422418"/>
                <a:gd name="connsiteY104" fmla="*/ 2930338 h 3780687"/>
                <a:gd name="connsiteX105" fmla="*/ 1248034 w 2422418"/>
                <a:gd name="connsiteY105" fmla="*/ 2897574 h 3780687"/>
                <a:gd name="connsiteX106" fmla="*/ 1095831 w 2422418"/>
                <a:gd name="connsiteY106" fmla="*/ 2835363 h 3780687"/>
                <a:gd name="connsiteX107" fmla="*/ 968139 w 2422418"/>
                <a:gd name="connsiteY107" fmla="*/ 2868098 h 3780687"/>
                <a:gd name="connsiteX108" fmla="*/ 917387 w 2422418"/>
                <a:gd name="connsiteY108" fmla="*/ 2983278 h 3780687"/>
                <a:gd name="connsiteX109" fmla="*/ 961580 w 2422418"/>
                <a:gd name="connsiteY109" fmla="*/ 3073948 h 3780687"/>
                <a:gd name="connsiteX110" fmla="*/ 1059098 w 2422418"/>
                <a:gd name="connsiteY110" fmla="*/ 3102353 h 3780687"/>
                <a:gd name="connsiteX111" fmla="*/ 1142992 w 2422418"/>
                <a:gd name="connsiteY111" fmla="*/ 3055177 h 3780687"/>
                <a:gd name="connsiteX112" fmla="*/ 1209941 w 2422418"/>
                <a:gd name="connsiteY112" fmla="*/ 3068493 h 3780687"/>
                <a:gd name="connsiteX113" fmla="*/ 1220901 w 2422418"/>
                <a:gd name="connsiteY113" fmla="*/ 3157467 h 3780687"/>
                <a:gd name="connsiteX114" fmla="*/ 1169918 w 2422418"/>
                <a:gd name="connsiteY114" fmla="*/ 3199728 h 3780687"/>
                <a:gd name="connsiteX115" fmla="*/ 1034162 w 2422418"/>
                <a:gd name="connsiteY115" fmla="*/ 3203017 h 3780687"/>
                <a:gd name="connsiteX116" fmla="*/ 932515 w 2422418"/>
                <a:gd name="connsiteY116" fmla="*/ 3294154 h 3780687"/>
                <a:gd name="connsiteX117" fmla="*/ 942260 w 2422418"/>
                <a:gd name="connsiteY117" fmla="*/ 3426284 h 3780687"/>
                <a:gd name="connsiteX118" fmla="*/ 1016217 w 2422418"/>
                <a:gd name="connsiteY118" fmla="*/ 3515505 h 3780687"/>
                <a:gd name="connsiteX119" fmla="*/ 1174962 w 2422418"/>
                <a:gd name="connsiteY119" fmla="*/ 3507780 h 3780687"/>
                <a:gd name="connsiteX120" fmla="*/ 1269512 w 2422418"/>
                <a:gd name="connsiteY120" fmla="*/ 3407042 h 3780687"/>
                <a:gd name="connsiteX121" fmla="*/ 1301223 w 2422418"/>
                <a:gd name="connsiteY121" fmla="*/ 3309363 h 3780687"/>
                <a:gd name="connsiteX122" fmla="*/ 1347525 w 2422418"/>
                <a:gd name="connsiteY122" fmla="*/ 3307109 h 3780687"/>
                <a:gd name="connsiteX123" fmla="*/ 1383494 w 2422418"/>
                <a:gd name="connsiteY123" fmla="*/ 3365031 h 3780687"/>
                <a:gd name="connsiteX124" fmla="*/ 1374769 w 2422418"/>
                <a:gd name="connsiteY124" fmla="*/ 3458277 h 3780687"/>
                <a:gd name="connsiteX125" fmla="*/ 1276271 w 2422418"/>
                <a:gd name="connsiteY125" fmla="*/ 3545946 h 3780687"/>
                <a:gd name="connsiteX126" fmla="*/ 1239481 w 2422418"/>
                <a:gd name="connsiteY126" fmla="*/ 3607407 h 3780687"/>
                <a:gd name="connsiteX127" fmla="*/ 1249958 w 2422418"/>
                <a:gd name="connsiteY127" fmla="*/ 3686458 h 3780687"/>
                <a:gd name="connsiteX128" fmla="*/ 1333033 w 2422418"/>
                <a:gd name="connsiteY128" fmla="*/ 3758660 h 3780687"/>
                <a:gd name="connsiteX129" fmla="*/ 1480731 w 2422418"/>
                <a:gd name="connsiteY129" fmla="*/ 3728268 h 3780687"/>
                <a:gd name="connsiteX130" fmla="*/ 1565197 w 2422418"/>
                <a:gd name="connsiteY130" fmla="*/ 3624707 h 3780687"/>
                <a:gd name="connsiteX131" fmla="*/ 1554646 w 2422418"/>
                <a:gd name="connsiteY131" fmla="*/ 3476046 h 3780687"/>
                <a:gd name="connsiteX132" fmla="*/ 1507075 w 2422418"/>
                <a:gd name="connsiteY132" fmla="*/ 3315923 h 3780687"/>
                <a:gd name="connsiteX133" fmla="*/ 1502086 w 2422418"/>
                <a:gd name="connsiteY133" fmla="*/ 3213398 h 3780687"/>
                <a:gd name="connsiteX134" fmla="*/ 1574289 w 2422418"/>
                <a:gd name="connsiteY134" fmla="*/ 3130324 h 3780687"/>
                <a:gd name="connsiteX135" fmla="*/ 1647047 w 2422418"/>
                <a:gd name="connsiteY135" fmla="*/ 3126784 h 3780687"/>
                <a:gd name="connsiteX136" fmla="*/ 1720039 w 2422418"/>
                <a:gd name="connsiteY136" fmla="*/ 3196162 h 3780687"/>
                <a:gd name="connsiteX137" fmla="*/ 1751326 w 2422418"/>
                <a:gd name="connsiteY137" fmla="*/ 3294090 h 3780687"/>
                <a:gd name="connsiteX138" fmla="*/ 1686132 w 2422418"/>
                <a:gd name="connsiteY138" fmla="*/ 3453071 h 3780687"/>
                <a:gd name="connsiteX139" fmla="*/ 1631501 w 2422418"/>
                <a:gd name="connsiteY139" fmla="*/ 3624795 h 3780687"/>
                <a:gd name="connsiteX140" fmla="*/ 1653028 w 2422418"/>
                <a:gd name="connsiteY140" fmla="*/ 3726514 h 3780687"/>
                <a:gd name="connsiteX141" fmla="*/ 1745056 w 2422418"/>
                <a:gd name="connsiteY141" fmla="*/ 3778390 h 3780687"/>
                <a:gd name="connsiteX142" fmla="*/ 1850404 w 2422418"/>
                <a:gd name="connsiteY142" fmla="*/ 3763320 h 3780687"/>
                <a:gd name="connsiteX143" fmla="*/ 1919785 w 2422418"/>
                <a:gd name="connsiteY143" fmla="*/ 3690327 h 3780687"/>
                <a:gd name="connsiteX144" fmla="*/ 1934638 w 2422418"/>
                <a:gd name="connsiteY144" fmla="*/ 3586839 h 3780687"/>
                <a:gd name="connsiteX145" fmla="*/ 1892577 w 2422418"/>
                <a:gd name="connsiteY145" fmla="*/ 3499380 h 3780687"/>
                <a:gd name="connsiteX146" fmla="*/ 1878206 w 2422418"/>
                <a:gd name="connsiteY146" fmla="*/ 3449014 h 3780687"/>
                <a:gd name="connsiteX147" fmla="*/ 1869045 w 2422418"/>
                <a:gd name="connsiteY147" fmla="*/ 3405842 h 3780687"/>
                <a:gd name="connsiteX148" fmla="*/ 1866737 w 2422418"/>
                <a:gd name="connsiteY148" fmla="*/ 3398910 h 3780687"/>
                <a:gd name="connsiteX149" fmla="*/ 1865914 w 2422418"/>
                <a:gd name="connsiteY149" fmla="*/ 3391785 h 3780687"/>
                <a:gd name="connsiteX150" fmla="*/ 1849144 w 2422418"/>
                <a:gd name="connsiteY150" fmla="*/ 3302080 h 3780687"/>
                <a:gd name="connsiteX151" fmla="*/ 1900082 w 2422418"/>
                <a:gd name="connsiteY151" fmla="*/ 3270993 h 3780687"/>
                <a:gd name="connsiteX152" fmla="*/ 1937314 w 2422418"/>
                <a:gd name="connsiteY152" fmla="*/ 3350240 h 3780687"/>
                <a:gd name="connsiteX153" fmla="*/ 1942458 w 2422418"/>
                <a:gd name="connsiteY153" fmla="*/ 3504954 h 3780687"/>
                <a:gd name="connsiteX154" fmla="*/ 2000289 w 2422418"/>
                <a:gd name="connsiteY154" fmla="*/ 3566510 h 3780687"/>
                <a:gd name="connsiteX155" fmla="*/ 2086785 w 2422418"/>
                <a:gd name="connsiteY155" fmla="*/ 3531308 h 3780687"/>
                <a:gd name="connsiteX156" fmla="*/ 2112266 w 2422418"/>
                <a:gd name="connsiteY156" fmla="*/ 3418016 h 3780687"/>
                <a:gd name="connsiteX157" fmla="*/ 2068424 w 2422418"/>
                <a:gd name="connsiteY157" fmla="*/ 3300947 h 3780687"/>
                <a:gd name="connsiteX158" fmla="*/ 2068812 w 2422418"/>
                <a:gd name="connsiteY158" fmla="*/ 3227021 h 3780687"/>
                <a:gd name="connsiteX159" fmla="*/ 2077315 w 2422418"/>
                <a:gd name="connsiteY159" fmla="*/ 3200498 h 3780687"/>
                <a:gd name="connsiteX160" fmla="*/ 2086362 w 2422418"/>
                <a:gd name="connsiteY160" fmla="*/ 3173448 h 3780687"/>
                <a:gd name="connsiteX161" fmla="*/ 2104990 w 2422418"/>
                <a:gd name="connsiteY161" fmla="*/ 3151088 h 3780687"/>
                <a:gd name="connsiteX162" fmla="*/ 2140752 w 2422418"/>
                <a:gd name="connsiteY162" fmla="*/ 3129846 h 3780687"/>
                <a:gd name="connsiteX163" fmla="*/ 2155035 w 2422418"/>
                <a:gd name="connsiteY163" fmla="*/ 3124550 h 3780687"/>
                <a:gd name="connsiteX164" fmla="*/ 2154895 w 2422418"/>
                <a:gd name="connsiteY164" fmla="*/ 3124181 h 3780687"/>
                <a:gd name="connsiteX165" fmla="*/ 2167661 w 2422418"/>
                <a:gd name="connsiteY165" fmla="*/ 3119447 h 3780687"/>
                <a:gd name="connsiteX166" fmla="*/ 2203738 w 2422418"/>
                <a:gd name="connsiteY166" fmla="*/ 3111551 h 3780687"/>
                <a:gd name="connsiteX167" fmla="*/ 2216779 w 2422418"/>
                <a:gd name="connsiteY167" fmla="*/ 3111334 h 3780687"/>
                <a:gd name="connsiteX168" fmla="*/ 2217086 w 2422418"/>
                <a:gd name="connsiteY168" fmla="*/ 3111925 h 3780687"/>
                <a:gd name="connsiteX169" fmla="*/ 2235633 w 2422418"/>
                <a:gd name="connsiteY169" fmla="*/ 3111620 h 3780687"/>
                <a:gd name="connsiteX170" fmla="*/ 2314820 w 2422418"/>
                <a:gd name="connsiteY170" fmla="*/ 3142287 h 3780687"/>
                <a:gd name="connsiteX171" fmla="*/ 2373972 w 2422418"/>
                <a:gd name="connsiteY171" fmla="*/ 3195724 h 3780687"/>
                <a:gd name="connsiteX172" fmla="*/ 2338502 w 2422418"/>
                <a:gd name="connsiteY172" fmla="*/ 3246618 h 3780687"/>
                <a:gd name="connsiteX173" fmla="*/ 2286898 w 2422418"/>
                <a:gd name="connsiteY173" fmla="*/ 3221455 h 3780687"/>
                <a:gd name="connsiteX174" fmla="*/ 2258914 w 2422418"/>
                <a:gd name="connsiteY174" fmla="*/ 3178177 h 3780687"/>
                <a:gd name="connsiteX175" fmla="*/ 2257129 w 2422418"/>
                <a:gd name="connsiteY175" fmla="*/ 3175448 h 3780687"/>
                <a:gd name="connsiteX176" fmla="*/ 2258562 w 2422418"/>
                <a:gd name="connsiteY176" fmla="*/ 3174576 h 3780687"/>
                <a:gd name="connsiteX177" fmla="*/ 2230873 w 2422418"/>
                <a:gd name="connsiteY177" fmla="*/ 3135267 h 3780687"/>
                <a:gd name="connsiteX178" fmla="*/ 2221083 w 2422418"/>
                <a:gd name="connsiteY178" fmla="*/ 3115336 h 3780687"/>
                <a:gd name="connsiteX179" fmla="*/ 2204602 w 2422418"/>
                <a:gd name="connsiteY179" fmla="*/ 3115624 h 3780687"/>
                <a:gd name="connsiteX180" fmla="*/ 2170910 w 2422418"/>
                <a:gd name="connsiteY180" fmla="*/ 3123420 h 3780687"/>
                <a:gd name="connsiteX181" fmla="*/ 2157762 w 2422418"/>
                <a:gd name="connsiteY181" fmla="*/ 3128571 h 3780687"/>
                <a:gd name="connsiteX182" fmla="*/ 2157956 w 2422418"/>
                <a:gd name="connsiteY182" fmla="*/ 3129113 h 3780687"/>
                <a:gd name="connsiteX183" fmla="*/ 2190489 w 2422418"/>
                <a:gd name="connsiteY183" fmla="*/ 3183775 h 3780687"/>
                <a:gd name="connsiteX184" fmla="*/ 2192661 w 2422418"/>
                <a:gd name="connsiteY184" fmla="*/ 3187027 h 3780687"/>
                <a:gd name="connsiteX185" fmla="*/ 2195443 w 2422418"/>
                <a:gd name="connsiteY185" fmla="*/ 3195314 h 3780687"/>
                <a:gd name="connsiteX186" fmla="*/ 2202503 w 2422418"/>
                <a:gd name="connsiteY186" fmla="*/ 3206089 h 3780687"/>
                <a:gd name="connsiteX187" fmla="*/ 2204441 w 2422418"/>
                <a:gd name="connsiteY187" fmla="*/ 3204655 h 3780687"/>
                <a:gd name="connsiteX188" fmla="*/ 2207303 w 2422418"/>
                <a:gd name="connsiteY188" fmla="*/ 3208936 h 3780687"/>
                <a:gd name="connsiteX189" fmla="*/ 2208298 w 2422418"/>
                <a:gd name="connsiteY189" fmla="*/ 3208200 h 3780687"/>
                <a:gd name="connsiteX190" fmla="*/ 2205475 w 2422418"/>
                <a:gd name="connsiteY190" fmla="*/ 3203891 h 3780687"/>
                <a:gd name="connsiteX191" fmla="*/ 2205727 w 2422418"/>
                <a:gd name="connsiteY191" fmla="*/ 3203706 h 3780687"/>
                <a:gd name="connsiteX192" fmla="*/ 2223300 w 2422418"/>
                <a:gd name="connsiteY192" fmla="*/ 3229088 h 3780687"/>
                <a:gd name="connsiteX193" fmla="*/ 2298877 w 2422418"/>
                <a:gd name="connsiteY193" fmla="*/ 3305332 h 3780687"/>
                <a:gd name="connsiteX194" fmla="*/ 2387398 w 2422418"/>
                <a:gd name="connsiteY194" fmla="*/ 3285275 h 3780687"/>
                <a:gd name="connsiteX195" fmla="*/ 2420683 w 2422418"/>
                <a:gd name="connsiteY195" fmla="*/ 3184623 h 3780687"/>
                <a:gd name="connsiteX196" fmla="*/ 2339537 w 2422418"/>
                <a:gd name="connsiteY196" fmla="*/ 3091216 h 3780687"/>
                <a:gd name="connsiteX197" fmla="*/ 2223342 w 2422418"/>
                <a:gd name="connsiteY197" fmla="*/ 3055000 h 3780687"/>
                <a:gd name="connsiteX198" fmla="*/ 2199853 w 2422418"/>
                <a:gd name="connsiteY198" fmla="*/ 3056608 h 3780687"/>
                <a:gd name="connsiteX199" fmla="*/ 2199004 w 2422418"/>
                <a:gd name="connsiteY199" fmla="*/ 3053337 h 3780687"/>
                <a:gd name="connsiteX200" fmla="*/ 2195975 w 2422418"/>
                <a:gd name="connsiteY200" fmla="*/ 3053544 h 3780687"/>
                <a:gd name="connsiteX201" fmla="*/ 2159511 w 2422418"/>
                <a:gd name="connsiteY201" fmla="*/ 3061261 h 3780687"/>
                <a:gd name="connsiteX202" fmla="*/ 2134986 w 2422418"/>
                <a:gd name="connsiteY202" fmla="*/ 3069394 h 3780687"/>
                <a:gd name="connsiteX203" fmla="*/ 2135711 w 2422418"/>
                <a:gd name="connsiteY203" fmla="*/ 3072574 h 3780687"/>
                <a:gd name="connsiteX204" fmla="*/ 2126559 w 2422418"/>
                <a:gd name="connsiteY204" fmla="*/ 3075609 h 3780687"/>
                <a:gd name="connsiteX205" fmla="*/ 2097775 w 2422418"/>
                <a:gd name="connsiteY205" fmla="*/ 3089614 h 3780687"/>
                <a:gd name="connsiteX206" fmla="*/ 2029522 w 2422418"/>
                <a:gd name="connsiteY206" fmla="*/ 3174306 h 3780687"/>
                <a:gd name="connsiteX207" fmla="*/ 2024027 w 2422418"/>
                <a:gd name="connsiteY207" fmla="*/ 3192304 h 3780687"/>
                <a:gd name="connsiteX208" fmla="*/ 2021503 w 2422418"/>
                <a:gd name="connsiteY208" fmla="*/ 3197140 h 3780687"/>
                <a:gd name="connsiteX209" fmla="*/ 2019863 w 2422418"/>
                <a:gd name="connsiteY209" fmla="*/ 3205933 h 3780687"/>
                <a:gd name="connsiteX210" fmla="*/ 2015759 w 2422418"/>
                <a:gd name="connsiteY210" fmla="*/ 3219372 h 3780687"/>
                <a:gd name="connsiteX211" fmla="*/ 2014113 w 2422418"/>
                <a:gd name="connsiteY211" fmla="*/ 3239635 h 3780687"/>
                <a:gd name="connsiteX212" fmla="*/ 2014285 w 2422418"/>
                <a:gd name="connsiteY212" fmla="*/ 3240804 h 3780687"/>
                <a:gd name="connsiteX213" fmla="*/ 2011922 w 2422418"/>
                <a:gd name="connsiteY213" fmla="*/ 3269723 h 3780687"/>
                <a:gd name="connsiteX214" fmla="*/ 2016561 w 2422418"/>
                <a:gd name="connsiteY214" fmla="*/ 3313007 h 3780687"/>
                <a:gd name="connsiteX215" fmla="*/ 2059708 w 2422418"/>
                <a:gd name="connsiteY215" fmla="*/ 3415805 h 3780687"/>
                <a:gd name="connsiteX216" fmla="*/ 2060454 w 2422418"/>
                <a:gd name="connsiteY216" fmla="*/ 3480141 h 3780687"/>
                <a:gd name="connsiteX217" fmla="*/ 2011433 w 2422418"/>
                <a:gd name="connsiteY217" fmla="*/ 3501599 h 3780687"/>
                <a:gd name="connsiteX218" fmla="*/ 1984293 w 2422418"/>
                <a:gd name="connsiteY218" fmla="*/ 3433782 h 3780687"/>
                <a:gd name="connsiteX219" fmla="*/ 1978505 w 2422418"/>
                <a:gd name="connsiteY219" fmla="*/ 3314859 h 3780687"/>
                <a:gd name="connsiteX220" fmla="*/ 1926540 w 2422418"/>
                <a:gd name="connsiteY220" fmla="*/ 3226793 h 3780687"/>
                <a:gd name="connsiteX221" fmla="*/ 1840684 w 2422418"/>
                <a:gd name="connsiteY221" fmla="*/ 3226203 h 3780687"/>
                <a:gd name="connsiteX222" fmla="*/ 1810395 w 2422418"/>
                <a:gd name="connsiteY222" fmla="*/ 3289663 h 3780687"/>
                <a:gd name="connsiteX223" fmla="*/ 1821928 w 2422418"/>
                <a:gd name="connsiteY223" fmla="*/ 3379696 h 3780687"/>
                <a:gd name="connsiteX224" fmla="*/ 1826632 w 2422418"/>
                <a:gd name="connsiteY224" fmla="*/ 3409503 h 3780687"/>
                <a:gd name="connsiteX225" fmla="*/ 1826915 w 2422418"/>
                <a:gd name="connsiteY225" fmla="*/ 3426278 h 3780687"/>
                <a:gd name="connsiteX226" fmla="*/ 1831648 w 2422418"/>
                <a:gd name="connsiteY226" fmla="*/ 3445990 h 3780687"/>
                <a:gd name="connsiteX227" fmla="*/ 1834823 w 2422418"/>
                <a:gd name="connsiteY227" fmla="*/ 3457653 h 3780687"/>
                <a:gd name="connsiteX228" fmla="*/ 1837929 w 2422418"/>
                <a:gd name="connsiteY228" fmla="*/ 3473125 h 3780687"/>
                <a:gd name="connsiteX229" fmla="*/ 1841499 w 2422418"/>
                <a:gd name="connsiteY229" fmla="*/ 3482193 h 3780687"/>
                <a:gd name="connsiteX230" fmla="*/ 1846015 w 2422418"/>
                <a:gd name="connsiteY230" fmla="*/ 3498790 h 3780687"/>
                <a:gd name="connsiteX231" fmla="*/ 1863417 w 2422418"/>
                <a:gd name="connsiteY231" fmla="*/ 3553841 h 3780687"/>
                <a:gd name="connsiteX232" fmla="*/ 1892772 w 2422418"/>
                <a:gd name="connsiteY232" fmla="*/ 3612081 h 3780687"/>
                <a:gd name="connsiteX233" fmla="*/ 1885584 w 2422418"/>
                <a:gd name="connsiteY233" fmla="*/ 3668787 h 3780687"/>
                <a:gd name="connsiteX234" fmla="*/ 1818869 w 2422418"/>
                <a:gd name="connsiteY234" fmla="*/ 3728389 h 3780687"/>
                <a:gd name="connsiteX235" fmla="*/ 1695217 w 2422418"/>
                <a:gd name="connsiteY235" fmla="*/ 3707885 h 3780687"/>
                <a:gd name="connsiteX236" fmla="*/ 1673368 w 2422418"/>
                <a:gd name="connsiteY236" fmla="*/ 3599553 h 3780687"/>
                <a:gd name="connsiteX237" fmla="*/ 1723154 w 2422418"/>
                <a:gd name="connsiteY237" fmla="*/ 3464529 h 3780687"/>
                <a:gd name="connsiteX238" fmla="*/ 1782539 w 2422418"/>
                <a:gd name="connsiteY238" fmla="*/ 3322407 h 3780687"/>
                <a:gd name="connsiteX239" fmla="*/ 1755292 w 2422418"/>
                <a:gd name="connsiteY239" fmla="*/ 3171241 h 3780687"/>
                <a:gd name="connsiteX240" fmla="*/ 1621645 w 2422418"/>
                <a:gd name="connsiteY240" fmla="*/ 3081608 h 3780687"/>
                <a:gd name="connsiteX241" fmla="*/ 1492413 w 2422418"/>
                <a:gd name="connsiteY241" fmla="*/ 3150883 h 3780687"/>
                <a:gd name="connsiteX242" fmla="*/ 1459326 w 2422418"/>
                <a:gd name="connsiteY242" fmla="*/ 3288410 h 3780687"/>
                <a:gd name="connsiteX243" fmla="*/ 1524884 w 2422418"/>
                <a:gd name="connsiteY243" fmla="*/ 3477491 h 3780687"/>
                <a:gd name="connsiteX244" fmla="*/ 1528819 w 2422418"/>
                <a:gd name="connsiteY244" fmla="*/ 3626477 h 3780687"/>
                <a:gd name="connsiteX245" fmla="*/ 1436609 w 2422418"/>
                <a:gd name="connsiteY245" fmla="*/ 3707209 h 3780687"/>
                <a:gd name="connsiteX246" fmla="*/ 1321019 w 2422418"/>
                <a:gd name="connsiteY246" fmla="*/ 3716152 h 3780687"/>
                <a:gd name="connsiteX247" fmla="*/ 1280295 w 2422418"/>
                <a:gd name="connsiteY247" fmla="*/ 3628626 h 3780687"/>
                <a:gd name="connsiteX248" fmla="*/ 1307322 w 2422418"/>
                <a:gd name="connsiteY248" fmla="*/ 3570954 h 3780687"/>
                <a:gd name="connsiteX249" fmla="*/ 1361453 w 2422418"/>
                <a:gd name="connsiteY249" fmla="*/ 3525226 h 3780687"/>
                <a:gd name="connsiteX250" fmla="*/ 1430349 w 2422418"/>
                <a:gd name="connsiteY250" fmla="*/ 3442312 h 3780687"/>
                <a:gd name="connsiteX251" fmla="*/ 1407215 w 2422418"/>
                <a:gd name="connsiteY251" fmla="*/ 3307521 h 3780687"/>
                <a:gd name="connsiteX252" fmla="*/ 1295823 w 2422418"/>
                <a:gd name="connsiteY252" fmla="*/ 3266531 h 3780687"/>
                <a:gd name="connsiteX253" fmla="*/ 1238137 w 2422418"/>
                <a:gd name="connsiteY253" fmla="*/ 3375421 h 3780687"/>
                <a:gd name="connsiteX254" fmla="*/ 1185456 w 2422418"/>
                <a:gd name="connsiteY254" fmla="*/ 3450914 h 3780687"/>
                <a:gd name="connsiteX255" fmla="*/ 1077606 w 2422418"/>
                <a:gd name="connsiteY255" fmla="*/ 3482683 h 3780687"/>
                <a:gd name="connsiteX256" fmla="*/ 1023403 w 2422418"/>
                <a:gd name="connsiteY256" fmla="*/ 3458800 h 3780687"/>
                <a:gd name="connsiteX257" fmla="*/ 977191 w 2422418"/>
                <a:gd name="connsiteY257" fmla="*/ 3394749 h 3780687"/>
                <a:gd name="connsiteX258" fmla="*/ 982283 w 2422418"/>
                <a:gd name="connsiteY258" fmla="*/ 3295048 h 3780687"/>
                <a:gd name="connsiteX259" fmla="*/ 1055774 w 2422418"/>
                <a:gd name="connsiteY259" fmla="*/ 3238432 h 3780687"/>
                <a:gd name="connsiteX260" fmla="*/ 1198306 w 2422418"/>
                <a:gd name="connsiteY260" fmla="*/ 3238126 h 3780687"/>
                <a:gd name="connsiteX261" fmla="*/ 1268006 w 2422418"/>
                <a:gd name="connsiteY261" fmla="*/ 3171748 h 3780687"/>
                <a:gd name="connsiteX262" fmla="*/ 1245355 w 2422418"/>
                <a:gd name="connsiteY262" fmla="*/ 3046880 h 3780687"/>
                <a:gd name="connsiteX263" fmla="*/ 1150661 w 2422418"/>
                <a:gd name="connsiteY263" fmla="*/ 3008392 h 3780687"/>
                <a:gd name="connsiteX264" fmla="*/ 1060151 w 2422418"/>
                <a:gd name="connsiteY264" fmla="*/ 3055892 h 3780687"/>
                <a:gd name="connsiteX265" fmla="*/ 989895 w 2422418"/>
                <a:gd name="connsiteY265" fmla="*/ 3042735 h 3780687"/>
                <a:gd name="connsiteX266" fmla="*/ 969659 w 2422418"/>
                <a:gd name="connsiteY266" fmla="*/ 2967475 h 3780687"/>
                <a:gd name="connsiteX267" fmla="*/ 1028792 w 2422418"/>
                <a:gd name="connsiteY267" fmla="*/ 2888352 h 3780687"/>
                <a:gd name="connsiteX268" fmla="*/ 1131962 w 2422418"/>
                <a:gd name="connsiteY268" fmla="*/ 2896591 h 3780687"/>
                <a:gd name="connsiteX269" fmla="*/ 1257384 w 2422418"/>
                <a:gd name="connsiteY269" fmla="*/ 2953472 h 3780687"/>
                <a:gd name="connsiteX270" fmla="*/ 1364663 w 2422418"/>
                <a:gd name="connsiteY270" fmla="*/ 2978088 h 3780687"/>
                <a:gd name="connsiteX271" fmla="*/ 1458643 w 2422418"/>
                <a:gd name="connsiteY271" fmla="*/ 2933735 h 3780687"/>
                <a:gd name="connsiteX272" fmla="*/ 1478502 w 2422418"/>
                <a:gd name="connsiteY272" fmla="*/ 2796852 h 3780687"/>
                <a:gd name="connsiteX273" fmla="*/ 1405599 w 2422418"/>
                <a:gd name="connsiteY273" fmla="*/ 2661169 h 3780687"/>
                <a:gd name="connsiteX274" fmla="*/ 1304129 w 2422418"/>
                <a:gd name="connsiteY274" fmla="*/ 2619696 h 3780687"/>
                <a:gd name="connsiteX275" fmla="*/ 1176434 w 2422418"/>
                <a:gd name="connsiteY275" fmla="*/ 2652430 h 3780687"/>
                <a:gd name="connsiteX276" fmla="*/ 1037927 w 2422418"/>
                <a:gd name="connsiteY276" fmla="*/ 2735415 h 3780687"/>
                <a:gd name="connsiteX277" fmla="*/ 929682 w 2422418"/>
                <a:gd name="connsiteY277" fmla="*/ 2690957 h 3780687"/>
                <a:gd name="connsiteX278" fmla="*/ 935257 w 2422418"/>
                <a:gd name="connsiteY278" fmla="*/ 2601180 h 3780687"/>
                <a:gd name="connsiteX279" fmla="*/ 1006247 w 2422418"/>
                <a:gd name="connsiteY279" fmla="*/ 2561259 h 3780687"/>
                <a:gd name="connsiteX280" fmla="*/ 1087551 w 2422418"/>
                <a:gd name="connsiteY280" fmla="*/ 2597084 h 3780687"/>
                <a:gd name="connsiteX281" fmla="*/ 1174182 w 2422418"/>
                <a:gd name="connsiteY281" fmla="*/ 2606128 h 3780687"/>
                <a:gd name="connsiteX282" fmla="*/ 1216941 w 2422418"/>
                <a:gd name="connsiteY282" fmla="*/ 2531116 h 3780687"/>
                <a:gd name="connsiteX283" fmla="*/ 1194290 w 2422418"/>
                <a:gd name="connsiteY283" fmla="*/ 2406247 h 3780687"/>
                <a:gd name="connsiteX284" fmla="*/ 1125250 w 2422418"/>
                <a:gd name="connsiteY284" fmla="*/ 2349935 h 3780687"/>
                <a:gd name="connsiteX285" fmla="*/ 1029662 w 2422418"/>
                <a:gd name="connsiteY285" fmla="*/ 2361219 h 3780687"/>
                <a:gd name="connsiteX286" fmla="*/ 966665 w 2422418"/>
                <a:gd name="connsiteY286" fmla="*/ 2360969 h 3780687"/>
                <a:gd name="connsiteX287" fmla="*/ 931339 w 2422418"/>
                <a:gd name="connsiteY287" fmla="*/ 2316277 h 3780687"/>
                <a:gd name="connsiteX288" fmla="*/ 933633 w 2422418"/>
                <a:gd name="connsiteY288" fmla="*/ 2307185 h 3780687"/>
                <a:gd name="connsiteX289" fmla="*/ 933755 w 2422418"/>
                <a:gd name="connsiteY289" fmla="*/ 2307179 h 3780687"/>
                <a:gd name="connsiteX290" fmla="*/ 938746 w 2422418"/>
                <a:gd name="connsiteY290" fmla="*/ 2289608 h 3780687"/>
                <a:gd name="connsiteX291" fmla="*/ 984754 w 2422418"/>
                <a:gd name="connsiteY291" fmla="*/ 2225988 h 3780687"/>
                <a:gd name="connsiteX292" fmla="*/ 1104295 w 2422418"/>
                <a:gd name="connsiteY292" fmla="*/ 2230115 h 3780687"/>
                <a:gd name="connsiteX293" fmla="*/ 1237139 w 2422418"/>
                <a:gd name="connsiteY293" fmla="*/ 2303211 h 3780687"/>
                <a:gd name="connsiteX294" fmla="*/ 1332800 w 2422418"/>
                <a:gd name="connsiteY294" fmla="*/ 2361543 h 3780687"/>
                <a:gd name="connsiteX295" fmla="*/ 1449926 w 2422418"/>
                <a:gd name="connsiteY295" fmla="*/ 2316062 h 3780687"/>
                <a:gd name="connsiteX296" fmla="*/ 1488019 w 2422418"/>
                <a:gd name="connsiteY296" fmla="*/ 2145143 h 3780687"/>
                <a:gd name="connsiteX297" fmla="*/ 1392449 w 2422418"/>
                <a:gd name="connsiteY297" fmla="*/ 2020506 h 3780687"/>
                <a:gd name="connsiteX298" fmla="*/ 1218060 w 2422418"/>
                <a:gd name="connsiteY298" fmla="*/ 1979267 h 3780687"/>
                <a:gd name="connsiteX299" fmla="*/ 1047373 w 2422418"/>
                <a:gd name="connsiteY299" fmla="*/ 2014093 h 3780687"/>
                <a:gd name="connsiteX300" fmla="*/ 945977 w 2422418"/>
                <a:gd name="connsiteY300" fmla="*/ 2042233 h 3780687"/>
                <a:gd name="connsiteX301" fmla="*/ 915334 w 2422418"/>
                <a:gd name="connsiteY301" fmla="*/ 1957533 h 3780687"/>
                <a:gd name="connsiteX302" fmla="*/ 972289 w 2422418"/>
                <a:gd name="connsiteY302" fmla="*/ 1901721 h 3780687"/>
                <a:gd name="connsiteX303" fmla="*/ 1063194 w 2422418"/>
                <a:gd name="connsiteY303" fmla="*/ 1930449 h 3780687"/>
                <a:gd name="connsiteX304" fmla="*/ 1182734 w 2422418"/>
                <a:gd name="connsiteY304" fmla="*/ 1934575 h 3780687"/>
                <a:gd name="connsiteX305" fmla="*/ 1251150 w 2422418"/>
                <a:gd name="connsiteY305" fmla="*/ 1841739 h 3780687"/>
                <a:gd name="connsiteX306" fmla="*/ 1216232 w 2422418"/>
                <a:gd name="connsiteY306" fmla="*/ 1737359 h 3780687"/>
                <a:gd name="connsiteX307" fmla="*/ 1127993 w 2422418"/>
                <a:gd name="connsiteY307" fmla="*/ 1695242 h 3780687"/>
                <a:gd name="connsiteX308" fmla="*/ 1038539 w 2422418"/>
                <a:gd name="connsiteY308" fmla="*/ 1696280 h 3780687"/>
                <a:gd name="connsiteX309" fmla="*/ 947222 w 2422418"/>
                <a:gd name="connsiteY309" fmla="*/ 1727242 h 3780687"/>
                <a:gd name="connsiteX310" fmla="*/ 900760 w 2422418"/>
                <a:gd name="connsiteY310" fmla="*/ 1726189 h 3780687"/>
                <a:gd name="connsiteX311" fmla="*/ 881167 w 2422418"/>
                <a:gd name="connsiteY311" fmla="*/ 1664156 h 3780687"/>
                <a:gd name="connsiteX312" fmla="*/ 927718 w 2422418"/>
                <a:gd name="connsiteY312" fmla="*/ 1598906 h 3780687"/>
                <a:gd name="connsiteX313" fmla="*/ 1016851 w 2422418"/>
                <a:gd name="connsiteY313" fmla="*/ 1591253 h 3780687"/>
                <a:gd name="connsiteX314" fmla="*/ 1201645 w 2422418"/>
                <a:gd name="connsiteY314" fmla="*/ 1641931 h 3780687"/>
                <a:gd name="connsiteX315" fmla="*/ 1322723 w 2422418"/>
                <a:gd name="connsiteY315" fmla="*/ 1609520 h 3780687"/>
                <a:gd name="connsiteX316" fmla="*/ 1383073 w 2422418"/>
                <a:gd name="connsiteY316" fmla="*/ 1487241 h 3780687"/>
                <a:gd name="connsiteX317" fmla="*/ 1350663 w 2422418"/>
                <a:gd name="connsiteY317" fmla="*/ 1366162 h 3780687"/>
                <a:gd name="connsiteX318" fmla="*/ 1272665 w 2422418"/>
                <a:gd name="connsiteY318" fmla="*/ 1330179 h 3780687"/>
                <a:gd name="connsiteX319" fmla="*/ 1174737 w 2422418"/>
                <a:gd name="connsiteY319" fmla="*/ 1361463 h 3780687"/>
                <a:gd name="connsiteX320" fmla="*/ 1051960 w 2422418"/>
                <a:gd name="connsiteY320" fmla="*/ 1427108 h 3780687"/>
                <a:gd name="connsiteX321" fmla="*/ 954193 w 2422418"/>
                <a:gd name="connsiteY321" fmla="*/ 1461700 h 3780687"/>
                <a:gd name="connsiteX322" fmla="*/ 880146 w 2422418"/>
                <a:gd name="connsiteY322" fmla="*/ 1438784 h 3780687"/>
                <a:gd name="connsiteX323" fmla="*/ 876605 w 2422418"/>
                <a:gd name="connsiteY323" fmla="*/ 1366026 h 3780687"/>
                <a:gd name="connsiteX324" fmla="*/ 914682 w 2422418"/>
                <a:gd name="connsiteY324" fmla="*/ 1331021 h 3780687"/>
                <a:gd name="connsiteX325" fmla="*/ 1011556 w 2422418"/>
                <a:gd name="connsiteY325" fmla="*/ 1346199 h 3780687"/>
                <a:gd name="connsiteX326" fmla="*/ 1120534 w 2422418"/>
                <a:gd name="connsiteY326" fmla="*/ 1337583 h 3780687"/>
                <a:gd name="connsiteX327" fmla="*/ 1176523 w 2422418"/>
                <a:gd name="connsiteY327" fmla="*/ 1261925 h 3780687"/>
                <a:gd name="connsiteX328" fmla="*/ 1148704 w 2422418"/>
                <a:gd name="connsiteY328" fmla="*/ 1167144 h 3780687"/>
                <a:gd name="connsiteX329" fmla="*/ 1054655 w 2422418"/>
                <a:gd name="connsiteY329" fmla="*/ 1141885 h 3780687"/>
                <a:gd name="connsiteX330" fmla="*/ 955921 w 2422418"/>
                <a:gd name="connsiteY330" fmla="*/ 1156633 h 3780687"/>
                <a:gd name="connsiteX331" fmla="*/ 866306 w 2422418"/>
                <a:gd name="connsiteY331" fmla="*/ 1154365 h 3780687"/>
                <a:gd name="connsiteX332" fmla="*/ 843564 w 2422418"/>
                <a:gd name="connsiteY332" fmla="*/ 1095801 h 3780687"/>
                <a:gd name="connsiteX333" fmla="*/ 890436 w 2422418"/>
                <a:gd name="connsiteY333" fmla="*/ 1037164 h 3780687"/>
                <a:gd name="connsiteX334" fmla="*/ 1068294 w 2422418"/>
                <a:gd name="connsiteY334" fmla="*/ 1081550 h 3780687"/>
                <a:gd name="connsiteX335" fmla="*/ 1220499 w 2422418"/>
                <a:gd name="connsiteY335" fmla="*/ 1143758 h 3780687"/>
                <a:gd name="connsiteX336" fmla="*/ 1341898 w 2422418"/>
                <a:gd name="connsiteY336" fmla="*/ 1117962 h 3780687"/>
                <a:gd name="connsiteX337" fmla="*/ 1398620 w 2422418"/>
                <a:gd name="connsiteY337" fmla="*/ 989230 h 3780687"/>
                <a:gd name="connsiteX338" fmla="*/ 1316278 w 2422418"/>
                <a:gd name="connsiteY338" fmla="*/ 863949 h 3780687"/>
                <a:gd name="connsiteX339" fmla="*/ 1172619 w 2422418"/>
                <a:gd name="connsiteY339" fmla="*/ 841104 h 3780687"/>
                <a:gd name="connsiteX340" fmla="*/ 1018952 w 2422418"/>
                <a:gd name="connsiteY340" fmla="*/ 885047 h 3780687"/>
                <a:gd name="connsiteX341" fmla="*/ 906345 w 2422418"/>
                <a:gd name="connsiteY341" fmla="*/ 887213 h 3780687"/>
                <a:gd name="connsiteX342" fmla="*/ 860530 w 2422418"/>
                <a:gd name="connsiteY342" fmla="*/ 868375 h 3780687"/>
                <a:gd name="connsiteX343" fmla="*/ 840815 w 2422418"/>
                <a:gd name="connsiteY343" fmla="*/ 805029 h 3780687"/>
                <a:gd name="connsiteX344" fmla="*/ 886679 w 2422418"/>
                <a:gd name="connsiteY344" fmla="*/ 755568 h 3780687"/>
                <a:gd name="connsiteX345" fmla="*/ 992992 w 2422418"/>
                <a:gd name="connsiteY345" fmla="*/ 760341 h 3780687"/>
                <a:gd name="connsiteX346" fmla="*/ 1148168 w 2422418"/>
                <a:gd name="connsiteY346" fmla="*/ 794021 h 3780687"/>
                <a:gd name="connsiteX347" fmla="*/ 1218526 w 2422418"/>
                <a:gd name="connsiteY347" fmla="*/ 762626 h 3780687"/>
                <a:gd name="connsiteX348" fmla="*/ 1233556 w 2422418"/>
                <a:gd name="connsiteY348" fmla="*/ 695258 h 3780687"/>
                <a:gd name="connsiteX349" fmla="*/ 1225881 w 2422418"/>
                <a:gd name="connsiteY349" fmla="*/ 660670 h 3780687"/>
                <a:gd name="connsiteX350" fmla="*/ 1221881 w 2422418"/>
                <a:gd name="connsiteY350" fmla="*/ 654499 h 3780687"/>
                <a:gd name="connsiteX351" fmla="*/ 1221960 w 2422418"/>
                <a:gd name="connsiteY351" fmla="*/ 652907 h 3780687"/>
                <a:gd name="connsiteX352" fmla="*/ 1164477 w 2422418"/>
                <a:gd name="connsiteY352" fmla="*/ 598489 h 3780687"/>
                <a:gd name="connsiteX353" fmla="*/ 1080537 w 2422418"/>
                <a:gd name="connsiteY353" fmla="*/ 588269 h 3780687"/>
                <a:gd name="connsiteX354" fmla="*/ 957669 w 2422418"/>
                <a:gd name="connsiteY354" fmla="*/ 610936 h 3780687"/>
                <a:gd name="connsiteX355" fmla="*/ 846230 w 2422418"/>
                <a:gd name="connsiteY355" fmla="*/ 623511 h 3780687"/>
                <a:gd name="connsiteX356" fmla="*/ 823088 w 2422418"/>
                <a:gd name="connsiteY356" fmla="*/ 588876 h 3780687"/>
                <a:gd name="connsiteX357" fmla="*/ 835507 w 2422418"/>
                <a:gd name="connsiteY357" fmla="*/ 550128 h 3780687"/>
                <a:gd name="connsiteX358" fmla="*/ 889632 w 2422418"/>
                <a:gd name="connsiteY358" fmla="*/ 535572 h 3780687"/>
                <a:gd name="connsiteX359" fmla="*/ 990337 w 2422418"/>
                <a:gd name="connsiteY359" fmla="*/ 547361 h 3780687"/>
                <a:gd name="connsiteX360" fmla="*/ 1049103 w 2422418"/>
                <a:gd name="connsiteY360" fmla="*/ 530194 h 3780687"/>
                <a:gd name="connsiteX361" fmla="*/ 1118836 w 2422418"/>
                <a:gd name="connsiteY361" fmla="*/ 493428 h 3780687"/>
                <a:gd name="connsiteX362" fmla="*/ 1123983 w 2422418"/>
                <a:gd name="connsiteY362" fmla="*/ 487630 h 3780687"/>
                <a:gd name="connsiteX363" fmla="*/ 1124792 w 2422418"/>
                <a:gd name="connsiteY363" fmla="*/ 487179 h 3780687"/>
                <a:gd name="connsiteX364" fmla="*/ 1129146 w 2422418"/>
                <a:gd name="connsiteY364" fmla="*/ 483944 h 3780687"/>
                <a:gd name="connsiteX365" fmla="*/ 1136709 w 2422418"/>
                <a:gd name="connsiteY365" fmla="*/ 478870 h 3780687"/>
                <a:gd name="connsiteX366" fmla="*/ 1148500 w 2422418"/>
                <a:gd name="connsiteY366" fmla="*/ 470527 h 3780687"/>
                <a:gd name="connsiteX367" fmla="*/ 1149664 w 2422418"/>
                <a:gd name="connsiteY367" fmla="*/ 468699 h 3780687"/>
                <a:gd name="connsiteX368" fmla="*/ 1159989 w 2422418"/>
                <a:gd name="connsiteY368" fmla="*/ 461030 h 3780687"/>
                <a:gd name="connsiteX369" fmla="*/ 1184919 w 2422418"/>
                <a:gd name="connsiteY369" fmla="*/ 430611 h 3780687"/>
                <a:gd name="connsiteX370" fmla="*/ 1195845 w 2422418"/>
                <a:gd name="connsiteY370" fmla="*/ 263194 h 3780687"/>
                <a:gd name="connsiteX371" fmla="*/ 1078103 w 2422418"/>
                <a:gd name="connsiteY371" fmla="*/ 97271 h 3780687"/>
                <a:gd name="connsiteX372" fmla="*/ 725296 w 2422418"/>
                <a:gd name="connsiteY372" fmla="*/ 4 h 3780687"/>
                <a:gd name="connsiteX373" fmla="*/ 348450 w 2422418"/>
                <a:gd name="connsiteY373" fmla="*/ 94633 h 3780687"/>
                <a:gd name="connsiteX374" fmla="*/ 85515 w 2422418"/>
                <a:gd name="connsiteY374" fmla="*/ 374443 h 3780687"/>
                <a:gd name="connsiteX375" fmla="*/ 3907 w 2422418"/>
                <a:gd name="connsiteY375" fmla="*/ 755098 h 3780687"/>
                <a:gd name="connsiteX376" fmla="*/ 721 w 2422418"/>
                <a:gd name="connsiteY376" fmla="*/ 959091 h 3780687"/>
                <a:gd name="connsiteX0" fmla="*/ 721 w 2422418"/>
                <a:gd name="connsiteY0" fmla="*/ 959091 h 3780687"/>
                <a:gd name="connsiteX1" fmla="*/ 4786 w 2422418"/>
                <a:gd name="connsiteY1" fmla="*/ 1165115 h 3780687"/>
                <a:gd name="connsiteX2" fmla="*/ 58478 w 2422418"/>
                <a:gd name="connsiteY2" fmla="*/ 1386604 h 3780687"/>
                <a:gd name="connsiteX3" fmla="*/ 329493 w 2422418"/>
                <a:gd name="connsiteY3" fmla="*/ 1468778 h 3780687"/>
                <a:gd name="connsiteX4" fmla="*/ 576977 w 2422418"/>
                <a:gd name="connsiteY4" fmla="*/ 1361372 h 3780687"/>
                <a:gd name="connsiteX5" fmla="*/ 603921 w 2422418"/>
                <a:gd name="connsiteY5" fmla="*/ 1131191 h 3780687"/>
                <a:gd name="connsiteX6" fmla="*/ 592475 w 2422418"/>
                <a:gd name="connsiteY6" fmla="*/ 797978 h 3780687"/>
                <a:gd name="connsiteX7" fmla="*/ 681976 w 2422418"/>
                <a:gd name="connsiteY7" fmla="*/ 383563 h 3780687"/>
                <a:gd name="connsiteX8" fmla="*/ 897678 w 2422418"/>
                <a:gd name="connsiteY8" fmla="*/ 210950 h 3780687"/>
                <a:gd name="connsiteX9" fmla="*/ 1099551 w 2422418"/>
                <a:gd name="connsiteY9" fmla="*/ 244040 h 3780687"/>
                <a:gd name="connsiteX10" fmla="*/ 1147685 w 2422418"/>
                <a:gd name="connsiteY10" fmla="*/ 351364 h 3780687"/>
                <a:gd name="connsiteX11" fmla="*/ 1118091 w 2422418"/>
                <a:gd name="connsiteY11" fmla="*/ 429095 h 3780687"/>
                <a:gd name="connsiteX12" fmla="*/ 1069495 w 2422418"/>
                <a:gd name="connsiteY12" fmla="*/ 463868 h 3780687"/>
                <a:gd name="connsiteX13" fmla="*/ 1062417 w 2422418"/>
                <a:gd name="connsiteY13" fmla="*/ 470875 h 3780687"/>
                <a:gd name="connsiteX14" fmla="*/ 1058218 w 2422418"/>
                <a:gd name="connsiteY14" fmla="*/ 472535 h 3780687"/>
                <a:gd name="connsiteX15" fmla="*/ 999914 w 2422418"/>
                <a:gd name="connsiteY15" fmla="*/ 499212 h 3780687"/>
                <a:gd name="connsiteX16" fmla="*/ 906229 w 2422418"/>
                <a:gd name="connsiteY16" fmla="*/ 484700 h 3780687"/>
                <a:gd name="connsiteX17" fmla="*/ 813816 w 2422418"/>
                <a:gd name="connsiteY17" fmla="*/ 496348 h 3780687"/>
                <a:gd name="connsiteX18" fmla="*/ 767690 w 2422418"/>
                <a:gd name="connsiteY18" fmla="*/ 577268 h 3780687"/>
                <a:gd name="connsiteX19" fmla="*/ 820004 w 2422418"/>
                <a:gd name="connsiteY19" fmla="*/ 672468 h 3780687"/>
                <a:gd name="connsiteX20" fmla="*/ 957838 w 2422418"/>
                <a:gd name="connsiteY20" fmla="*/ 663379 h 3780687"/>
                <a:gd name="connsiteX21" fmla="*/ 1111278 w 2422418"/>
                <a:gd name="connsiteY21" fmla="*/ 632069 h 3780687"/>
                <a:gd name="connsiteX22" fmla="*/ 1149950 w 2422418"/>
                <a:gd name="connsiteY22" fmla="*/ 642854 h 3780687"/>
                <a:gd name="connsiteX23" fmla="*/ 1170975 w 2422418"/>
                <a:gd name="connsiteY23" fmla="*/ 661263 h 3780687"/>
                <a:gd name="connsiteX24" fmla="*/ 1172977 w 2422418"/>
                <a:gd name="connsiteY24" fmla="*/ 663571 h 3780687"/>
                <a:gd name="connsiteX25" fmla="*/ 1186226 w 2422418"/>
                <a:gd name="connsiteY25" fmla="*/ 687131 h 3780687"/>
                <a:gd name="connsiteX26" fmla="*/ 1192832 w 2422418"/>
                <a:gd name="connsiteY26" fmla="*/ 697370 h 3780687"/>
                <a:gd name="connsiteX27" fmla="*/ 1183672 w 2422418"/>
                <a:gd name="connsiteY27" fmla="*/ 724450 h 3780687"/>
                <a:gd name="connsiteX28" fmla="*/ 1155989 w 2422418"/>
                <a:gd name="connsiteY28" fmla="*/ 744323 h 3780687"/>
                <a:gd name="connsiteX29" fmla="*/ 1047765 w 2422418"/>
                <a:gd name="connsiteY29" fmla="*/ 727839 h 3780687"/>
                <a:gd name="connsiteX30" fmla="*/ 917661 w 2422418"/>
                <a:gd name="connsiteY30" fmla="*/ 710967 h 3780687"/>
                <a:gd name="connsiteX31" fmla="*/ 809317 w 2422418"/>
                <a:gd name="connsiteY31" fmla="*/ 751772 h 3780687"/>
                <a:gd name="connsiteX32" fmla="*/ 799550 w 2422418"/>
                <a:gd name="connsiteY32" fmla="*/ 872519 h 3780687"/>
                <a:gd name="connsiteX33" fmla="*/ 902147 w 2422418"/>
                <a:gd name="connsiteY33" fmla="*/ 937143 h 3780687"/>
                <a:gd name="connsiteX34" fmla="*/ 1034273 w 2422418"/>
                <a:gd name="connsiteY34" fmla="*/ 927398 h 3780687"/>
                <a:gd name="connsiteX35" fmla="*/ 1231096 w 2422418"/>
                <a:gd name="connsiteY35" fmla="*/ 884671 h 3780687"/>
                <a:gd name="connsiteX36" fmla="*/ 1340307 w 2422418"/>
                <a:gd name="connsiteY36" fmla="*/ 948971 h 3780687"/>
                <a:gd name="connsiteX37" fmla="*/ 1329885 w 2422418"/>
                <a:gd name="connsiteY37" fmla="*/ 1075450 h 3780687"/>
                <a:gd name="connsiteX38" fmla="*/ 1235104 w 2422418"/>
                <a:gd name="connsiteY38" fmla="*/ 1103267 h 3780687"/>
                <a:gd name="connsiteX39" fmla="*/ 1086366 w 2422418"/>
                <a:gd name="connsiteY39" fmla="*/ 1044205 h 3780687"/>
                <a:gd name="connsiteX40" fmla="*/ 918111 w 2422418"/>
                <a:gd name="connsiteY40" fmla="*/ 992722 h 3780687"/>
                <a:gd name="connsiteX41" fmla="*/ 806953 w 2422418"/>
                <a:gd name="connsiteY41" fmla="*/ 1024651 h 3780687"/>
                <a:gd name="connsiteX42" fmla="*/ 785001 w 2422418"/>
                <a:gd name="connsiteY42" fmla="*/ 1118540 h 3780687"/>
                <a:gd name="connsiteX43" fmla="*/ 851861 w 2422418"/>
                <a:gd name="connsiteY43" fmla="*/ 1198163 h 3780687"/>
                <a:gd name="connsiteX44" fmla="*/ 965111 w 2422418"/>
                <a:gd name="connsiteY44" fmla="*/ 1209226 h 3780687"/>
                <a:gd name="connsiteX45" fmla="*/ 1053601 w 2422418"/>
                <a:gd name="connsiteY45" fmla="*/ 1188347 h 3780687"/>
                <a:gd name="connsiteX46" fmla="*/ 1127809 w 2422418"/>
                <a:gd name="connsiteY46" fmla="*/ 1214571 h 3780687"/>
                <a:gd name="connsiteX47" fmla="*/ 1124733 w 2422418"/>
                <a:gd name="connsiteY47" fmla="*/ 1287651 h 3780687"/>
                <a:gd name="connsiteX48" fmla="*/ 1056409 w 2422418"/>
                <a:gd name="connsiteY48" fmla="*/ 1314181 h 3780687"/>
                <a:gd name="connsiteX49" fmla="*/ 942354 w 2422418"/>
                <a:gd name="connsiteY49" fmla="*/ 1286580 h 3780687"/>
                <a:gd name="connsiteX50" fmla="*/ 856850 w 2422418"/>
                <a:gd name="connsiteY50" fmla="*/ 1300686 h 3780687"/>
                <a:gd name="connsiteX51" fmla="*/ 812231 w 2422418"/>
                <a:gd name="connsiteY51" fmla="*/ 1405624 h 3780687"/>
                <a:gd name="connsiteX52" fmla="*/ 852634 w 2422418"/>
                <a:gd name="connsiteY52" fmla="*/ 1486533 h 3780687"/>
                <a:gd name="connsiteX53" fmla="*/ 943377 w 2422418"/>
                <a:gd name="connsiteY53" fmla="*/ 1511953 h 3780687"/>
                <a:gd name="connsiteX54" fmla="*/ 1070587 w 2422418"/>
                <a:gd name="connsiteY54" fmla="*/ 1469296 h 3780687"/>
                <a:gd name="connsiteX55" fmla="*/ 1199495 w 2422418"/>
                <a:gd name="connsiteY55" fmla="*/ 1393409 h 3780687"/>
                <a:gd name="connsiteX56" fmla="*/ 1294602 w 2422418"/>
                <a:gd name="connsiteY56" fmla="*/ 1372205 h 3780687"/>
                <a:gd name="connsiteX57" fmla="*/ 1344764 w 2422418"/>
                <a:gd name="connsiteY57" fmla="*/ 1449325 h 3780687"/>
                <a:gd name="connsiteX58" fmla="*/ 1304580 w 2422418"/>
                <a:gd name="connsiteY58" fmla="*/ 1577252 h 3780687"/>
                <a:gd name="connsiteX59" fmla="*/ 1189631 w 2422418"/>
                <a:gd name="connsiteY59" fmla="*/ 1599422 h 3780687"/>
                <a:gd name="connsiteX60" fmla="*/ 1095419 w 2422418"/>
                <a:gd name="connsiteY60" fmla="*/ 1570854 h 3780687"/>
                <a:gd name="connsiteX61" fmla="*/ 958055 w 2422418"/>
                <a:gd name="connsiteY61" fmla="*/ 1541074 h 3780687"/>
                <a:gd name="connsiteX62" fmla="*/ 845361 w 2422418"/>
                <a:gd name="connsiteY62" fmla="*/ 1609543 h 3780687"/>
                <a:gd name="connsiteX63" fmla="*/ 845826 w 2422418"/>
                <a:gd name="connsiteY63" fmla="*/ 1755384 h 3780687"/>
                <a:gd name="connsiteX64" fmla="*/ 943345 w 2422418"/>
                <a:gd name="connsiteY64" fmla="*/ 1783786 h 3780687"/>
                <a:gd name="connsiteX65" fmla="*/ 1050713 w 2422418"/>
                <a:gd name="connsiteY65" fmla="*/ 1742098 h 3780687"/>
                <a:gd name="connsiteX66" fmla="*/ 1166948 w 2422418"/>
                <a:gd name="connsiteY66" fmla="*/ 1746386 h 3780687"/>
                <a:gd name="connsiteX67" fmla="*/ 1207832 w 2422418"/>
                <a:gd name="connsiteY67" fmla="*/ 1837216 h 3780687"/>
                <a:gd name="connsiteX68" fmla="*/ 1144747 w 2422418"/>
                <a:gd name="connsiteY68" fmla="*/ 1903273 h 3780687"/>
                <a:gd name="connsiteX69" fmla="*/ 1040131 w 2422418"/>
                <a:gd name="connsiteY69" fmla="*/ 1865268 h 3780687"/>
                <a:gd name="connsiteX70" fmla="*/ 920749 w 2422418"/>
                <a:gd name="connsiteY70" fmla="*/ 1864447 h 3780687"/>
                <a:gd name="connsiteX71" fmla="*/ 862258 w 2422418"/>
                <a:gd name="connsiteY71" fmla="*/ 1956799 h 3780687"/>
                <a:gd name="connsiteX72" fmla="*/ 876205 w 2422418"/>
                <a:gd name="connsiteY72" fmla="*/ 2038997 h 3780687"/>
                <a:gd name="connsiteX73" fmla="*/ 938470 w 2422418"/>
                <a:gd name="connsiteY73" fmla="*/ 2092323 h 3780687"/>
                <a:gd name="connsiteX74" fmla="*/ 1036720 w 2422418"/>
                <a:gd name="connsiteY74" fmla="*/ 2067651 h 3780687"/>
                <a:gd name="connsiteX75" fmla="*/ 1190548 w 2422418"/>
                <a:gd name="connsiteY75" fmla="*/ 2027016 h 3780687"/>
                <a:gd name="connsiteX76" fmla="*/ 1330257 w 2422418"/>
                <a:gd name="connsiteY76" fmla="*/ 2036793 h 3780687"/>
                <a:gd name="connsiteX77" fmla="*/ 1437126 w 2422418"/>
                <a:gd name="connsiteY77" fmla="*/ 2121098 h 3780687"/>
                <a:gd name="connsiteX78" fmla="*/ 1440093 w 2422418"/>
                <a:gd name="connsiteY78" fmla="*/ 2250240 h 3780687"/>
                <a:gd name="connsiteX79" fmla="*/ 1354180 w 2422418"/>
                <a:gd name="connsiteY79" fmla="*/ 2324036 h 3780687"/>
                <a:gd name="connsiteX80" fmla="*/ 1258681 w 2422418"/>
                <a:gd name="connsiteY80" fmla="*/ 2269012 h 3780687"/>
                <a:gd name="connsiteX81" fmla="*/ 1118095 w 2422418"/>
                <a:gd name="connsiteY81" fmla="*/ 2173090 h 3780687"/>
                <a:gd name="connsiteX82" fmla="*/ 952735 w 2422418"/>
                <a:gd name="connsiteY82" fmla="*/ 2181136 h 3780687"/>
                <a:gd name="connsiteX83" fmla="*/ 883955 w 2422418"/>
                <a:gd name="connsiteY83" fmla="*/ 2274805 h 3780687"/>
                <a:gd name="connsiteX84" fmla="*/ 882445 w 2422418"/>
                <a:gd name="connsiteY84" fmla="*/ 2308510 h 3780687"/>
                <a:gd name="connsiteX85" fmla="*/ 881847 w 2422418"/>
                <a:gd name="connsiteY85" fmla="*/ 2308539 h 3780687"/>
                <a:gd name="connsiteX86" fmla="*/ 884164 w 2422418"/>
                <a:gd name="connsiteY86" fmla="*/ 2329269 h 3780687"/>
                <a:gd name="connsiteX87" fmla="*/ 929232 w 2422418"/>
                <a:gd name="connsiteY87" fmla="*/ 2409201 h 3780687"/>
                <a:gd name="connsiteX88" fmla="*/ 1042156 w 2422418"/>
                <a:gd name="connsiteY88" fmla="*/ 2413650 h 3780687"/>
                <a:gd name="connsiteX89" fmla="*/ 1128307 w 2422418"/>
                <a:gd name="connsiteY89" fmla="*/ 2412775 h 3780687"/>
                <a:gd name="connsiteX90" fmla="*/ 1169353 w 2422418"/>
                <a:gd name="connsiteY90" fmla="*/ 2506911 h 3780687"/>
                <a:gd name="connsiteX91" fmla="*/ 1152246 w 2422418"/>
                <a:gd name="connsiteY91" fmla="*/ 2564100 h 3780687"/>
                <a:gd name="connsiteX92" fmla="*/ 1102155 w 2422418"/>
                <a:gd name="connsiteY92" fmla="*/ 2556593 h 3780687"/>
                <a:gd name="connsiteX93" fmla="*/ 1044002 w 2422418"/>
                <a:gd name="connsiteY93" fmla="*/ 2519644 h 3780687"/>
                <a:gd name="connsiteX94" fmla="*/ 950917 w 2422418"/>
                <a:gd name="connsiteY94" fmla="*/ 2514226 h 3780687"/>
                <a:gd name="connsiteX95" fmla="*/ 881700 w 2422418"/>
                <a:gd name="connsiteY95" fmla="*/ 2590526 h 3780687"/>
                <a:gd name="connsiteX96" fmla="*/ 873289 w 2422418"/>
                <a:gd name="connsiteY96" fmla="*/ 2643354 h 3780687"/>
                <a:gd name="connsiteX97" fmla="*/ 883542 w 2422418"/>
                <a:gd name="connsiteY97" fmla="*/ 2696517 h 3780687"/>
                <a:gd name="connsiteX98" fmla="*/ 963631 w 2422418"/>
                <a:gd name="connsiteY98" fmla="*/ 2775497 h 3780687"/>
                <a:gd name="connsiteX99" fmla="*/ 1089304 w 2422418"/>
                <a:gd name="connsiteY99" fmla="*/ 2769380 h 3780687"/>
                <a:gd name="connsiteX100" fmla="*/ 1182155 w 2422418"/>
                <a:gd name="connsiteY100" fmla="*/ 2701876 h 3780687"/>
                <a:gd name="connsiteX101" fmla="*/ 1312996 w 2422418"/>
                <a:gd name="connsiteY101" fmla="*/ 2665674 h 3780687"/>
                <a:gd name="connsiteX102" fmla="*/ 1394783 w 2422418"/>
                <a:gd name="connsiteY102" fmla="*/ 2711420 h 3780687"/>
                <a:gd name="connsiteX103" fmla="*/ 1437599 w 2422418"/>
                <a:gd name="connsiteY103" fmla="*/ 2841938 h 3780687"/>
                <a:gd name="connsiteX104" fmla="*/ 1392176 w 2422418"/>
                <a:gd name="connsiteY104" fmla="*/ 2930338 h 3780687"/>
                <a:gd name="connsiteX105" fmla="*/ 1248034 w 2422418"/>
                <a:gd name="connsiteY105" fmla="*/ 2897574 h 3780687"/>
                <a:gd name="connsiteX106" fmla="*/ 1095831 w 2422418"/>
                <a:gd name="connsiteY106" fmla="*/ 2835363 h 3780687"/>
                <a:gd name="connsiteX107" fmla="*/ 968139 w 2422418"/>
                <a:gd name="connsiteY107" fmla="*/ 2868098 h 3780687"/>
                <a:gd name="connsiteX108" fmla="*/ 917387 w 2422418"/>
                <a:gd name="connsiteY108" fmla="*/ 2983278 h 3780687"/>
                <a:gd name="connsiteX109" fmla="*/ 961580 w 2422418"/>
                <a:gd name="connsiteY109" fmla="*/ 3073948 h 3780687"/>
                <a:gd name="connsiteX110" fmla="*/ 1059098 w 2422418"/>
                <a:gd name="connsiteY110" fmla="*/ 3102353 h 3780687"/>
                <a:gd name="connsiteX111" fmla="*/ 1142992 w 2422418"/>
                <a:gd name="connsiteY111" fmla="*/ 3055177 h 3780687"/>
                <a:gd name="connsiteX112" fmla="*/ 1209941 w 2422418"/>
                <a:gd name="connsiteY112" fmla="*/ 3068493 h 3780687"/>
                <a:gd name="connsiteX113" fmla="*/ 1220901 w 2422418"/>
                <a:gd name="connsiteY113" fmla="*/ 3157467 h 3780687"/>
                <a:gd name="connsiteX114" fmla="*/ 1169918 w 2422418"/>
                <a:gd name="connsiteY114" fmla="*/ 3199728 h 3780687"/>
                <a:gd name="connsiteX115" fmla="*/ 1034162 w 2422418"/>
                <a:gd name="connsiteY115" fmla="*/ 3203017 h 3780687"/>
                <a:gd name="connsiteX116" fmla="*/ 932515 w 2422418"/>
                <a:gd name="connsiteY116" fmla="*/ 3294154 h 3780687"/>
                <a:gd name="connsiteX117" fmla="*/ 942260 w 2422418"/>
                <a:gd name="connsiteY117" fmla="*/ 3426284 h 3780687"/>
                <a:gd name="connsiteX118" fmla="*/ 1016217 w 2422418"/>
                <a:gd name="connsiteY118" fmla="*/ 3515505 h 3780687"/>
                <a:gd name="connsiteX119" fmla="*/ 1174962 w 2422418"/>
                <a:gd name="connsiteY119" fmla="*/ 3507780 h 3780687"/>
                <a:gd name="connsiteX120" fmla="*/ 1269512 w 2422418"/>
                <a:gd name="connsiteY120" fmla="*/ 3407042 h 3780687"/>
                <a:gd name="connsiteX121" fmla="*/ 1301223 w 2422418"/>
                <a:gd name="connsiteY121" fmla="*/ 3309363 h 3780687"/>
                <a:gd name="connsiteX122" fmla="*/ 1347525 w 2422418"/>
                <a:gd name="connsiteY122" fmla="*/ 3307109 h 3780687"/>
                <a:gd name="connsiteX123" fmla="*/ 1383494 w 2422418"/>
                <a:gd name="connsiteY123" fmla="*/ 3365031 h 3780687"/>
                <a:gd name="connsiteX124" fmla="*/ 1374769 w 2422418"/>
                <a:gd name="connsiteY124" fmla="*/ 3458277 h 3780687"/>
                <a:gd name="connsiteX125" fmla="*/ 1276271 w 2422418"/>
                <a:gd name="connsiteY125" fmla="*/ 3545946 h 3780687"/>
                <a:gd name="connsiteX126" fmla="*/ 1239481 w 2422418"/>
                <a:gd name="connsiteY126" fmla="*/ 3607407 h 3780687"/>
                <a:gd name="connsiteX127" fmla="*/ 1249958 w 2422418"/>
                <a:gd name="connsiteY127" fmla="*/ 3686458 h 3780687"/>
                <a:gd name="connsiteX128" fmla="*/ 1333033 w 2422418"/>
                <a:gd name="connsiteY128" fmla="*/ 3758660 h 3780687"/>
                <a:gd name="connsiteX129" fmla="*/ 1480731 w 2422418"/>
                <a:gd name="connsiteY129" fmla="*/ 3728268 h 3780687"/>
                <a:gd name="connsiteX130" fmla="*/ 1565197 w 2422418"/>
                <a:gd name="connsiteY130" fmla="*/ 3624707 h 3780687"/>
                <a:gd name="connsiteX131" fmla="*/ 1554646 w 2422418"/>
                <a:gd name="connsiteY131" fmla="*/ 3476046 h 3780687"/>
                <a:gd name="connsiteX132" fmla="*/ 1507075 w 2422418"/>
                <a:gd name="connsiteY132" fmla="*/ 3315923 h 3780687"/>
                <a:gd name="connsiteX133" fmla="*/ 1502086 w 2422418"/>
                <a:gd name="connsiteY133" fmla="*/ 3213398 h 3780687"/>
                <a:gd name="connsiteX134" fmla="*/ 1574289 w 2422418"/>
                <a:gd name="connsiteY134" fmla="*/ 3130324 h 3780687"/>
                <a:gd name="connsiteX135" fmla="*/ 1647047 w 2422418"/>
                <a:gd name="connsiteY135" fmla="*/ 3126784 h 3780687"/>
                <a:gd name="connsiteX136" fmla="*/ 1720039 w 2422418"/>
                <a:gd name="connsiteY136" fmla="*/ 3196162 h 3780687"/>
                <a:gd name="connsiteX137" fmla="*/ 1751326 w 2422418"/>
                <a:gd name="connsiteY137" fmla="*/ 3294090 h 3780687"/>
                <a:gd name="connsiteX138" fmla="*/ 1686132 w 2422418"/>
                <a:gd name="connsiteY138" fmla="*/ 3453071 h 3780687"/>
                <a:gd name="connsiteX139" fmla="*/ 1631501 w 2422418"/>
                <a:gd name="connsiteY139" fmla="*/ 3624795 h 3780687"/>
                <a:gd name="connsiteX140" fmla="*/ 1653028 w 2422418"/>
                <a:gd name="connsiteY140" fmla="*/ 3726514 h 3780687"/>
                <a:gd name="connsiteX141" fmla="*/ 1745056 w 2422418"/>
                <a:gd name="connsiteY141" fmla="*/ 3778390 h 3780687"/>
                <a:gd name="connsiteX142" fmla="*/ 1850404 w 2422418"/>
                <a:gd name="connsiteY142" fmla="*/ 3763320 h 3780687"/>
                <a:gd name="connsiteX143" fmla="*/ 1919785 w 2422418"/>
                <a:gd name="connsiteY143" fmla="*/ 3690327 h 3780687"/>
                <a:gd name="connsiteX144" fmla="*/ 1934638 w 2422418"/>
                <a:gd name="connsiteY144" fmla="*/ 3586839 h 3780687"/>
                <a:gd name="connsiteX145" fmla="*/ 1892577 w 2422418"/>
                <a:gd name="connsiteY145" fmla="*/ 3499380 h 3780687"/>
                <a:gd name="connsiteX146" fmla="*/ 1878206 w 2422418"/>
                <a:gd name="connsiteY146" fmla="*/ 3449014 h 3780687"/>
                <a:gd name="connsiteX147" fmla="*/ 1869045 w 2422418"/>
                <a:gd name="connsiteY147" fmla="*/ 3405842 h 3780687"/>
                <a:gd name="connsiteX148" fmla="*/ 1866737 w 2422418"/>
                <a:gd name="connsiteY148" fmla="*/ 3398910 h 3780687"/>
                <a:gd name="connsiteX149" fmla="*/ 1865914 w 2422418"/>
                <a:gd name="connsiteY149" fmla="*/ 3391785 h 3780687"/>
                <a:gd name="connsiteX150" fmla="*/ 1849144 w 2422418"/>
                <a:gd name="connsiteY150" fmla="*/ 3302080 h 3780687"/>
                <a:gd name="connsiteX151" fmla="*/ 1900082 w 2422418"/>
                <a:gd name="connsiteY151" fmla="*/ 3270993 h 3780687"/>
                <a:gd name="connsiteX152" fmla="*/ 1937314 w 2422418"/>
                <a:gd name="connsiteY152" fmla="*/ 3350240 h 3780687"/>
                <a:gd name="connsiteX153" fmla="*/ 1942458 w 2422418"/>
                <a:gd name="connsiteY153" fmla="*/ 3504954 h 3780687"/>
                <a:gd name="connsiteX154" fmla="*/ 2000289 w 2422418"/>
                <a:gd name="connsiteY154" fmla="*/ 3566510 h 3780687"/>
                <a:gd name="connsiteX155" fmla="*/ 2086785 w 2422418"/>
                <a:gd name="connsiteY155" fmla="*/ 3531308 h 3780687"/>
                <a:gd name="connsiteX156" fmla="*/ 2112266 w 2422418"/>
                <a:gd name="connsiteY156" fmla="*/ 3418016 h 3780687"/>
                <a:gd name="connsiteX157" fmla="*/ 2068424 w 2422418"/>
                <a:gd name="connsiteY157" fmla="*/ 3300947 h 3780687"/>
                <a:gd name="connsiteX158" fmla="*/ 2068812 w 2422418"/>
                <a:gd name="connsiteY158" fmla="*/ 3227021 h 3780687"/>
                <a:gd name="connsiteX159" fmla="*/ 2077315 w 2422418"/>
                <a:gd name="connsiteY159" fmla="*/ 3200498 h 3780687"/>
                <a:gd name="connsiteX160" fmla="*/ 2086362 w 2422418"/>
                <a:gd name="connsiteY160" fmla="*/ 3173448 h 3780687"/>
                <a:gd name="connsiteX161" fmla="*/ 2104990 w 2422418"/>
                <a:gd name="connsiteY161" fmla="*/ 3151088 h 3780687"/>
                <a:gd name="connsiteX162" fmla="*/ 2140752 w 2422418"/>
                <a:gd name="connsiteY162" fmla="*/ 3129846 h 3780687"/>
                <a:gd name="connsiteX163" fmla="*/ 2155035 w 2422418"/>
                <a:gd name="connsiteY163" fmla="*/ 3124550 h 3780687"/>
                <a:gd name="connsiteX164" fmla="*/ 2154895 w 2422418"/>
                <a:gd name="connsiteY164" fmla="*/ 3124181 h 3780687"/>
                <a:gd name="connsiteX165" fmla="*/ 2167661 w 2422418"/>
                <a:gd name="connsiteY165" fmla="*/ 3119447 h 3780687"/>
                <a:gd name="connsiteX166" fmla="*/ 2203738 w 2422418"/>
                <a:gd name="connsiteY166" fmla="*/ 3111551 h 3780687"/>
                <a:gd name="connsiteX167" fmla="*/ 2216779 w 2422418"/>
                <a:gd name="connsiteY167" fmla="*/ 3111334 h 3780687"/>
                <a:gd name="connsiteX168" fmla="*/ 2217086 w 2422418"/>
                <a:gd name="connsiteY168" fmla="*/ 3111925 h 3780687"/>
                <a:gd name="connsiteX169" fmla="*/ 2235633 w 2422418"/>
                <a:gd name="connsiteY169" fmla="*/ 3111620 h 3780687"/>
                <a:gd name="connsiteX170" fmla="*/ 2314820 w 2422418"/>
                <a:gd name="connsiteY170" fmla="*/ 3142287 h 3780687"/>
                <a:gd name="connsiteX171" fmla="*/ 2373972 w 2422418"/>
                <a:gd name="connsiteY171" fmla="*/ 3195724 h 3780687"/>
                <a:gd name="connsiteX172" fmla="*/ 2338502 w 2422418"/>
                <a:gd name="connsiteY172" fmla="*/ 3246618 h 3780687"/>
                <a:gd name="connsiteX173" fmla="*/ 2286898 w 2422418"/>
                <a:gd name="connsiteY173" fmla="*/ 3221455 h 3780687"/>
                <a:gd name="connsiteX174" fmla="*/ 2258914 w 2422418"/>
                <a:gd name="connsiteY174" fmla="*/ 3178177 h 3780687"/>
                <a:gd name="connsiteX175" fmla="*/ 2257129 w 2422418"/>
                <a:gd name="connsiteY175" fmla="*/ 3175448 h 3780687"/>
                <a:gd name="connsiteX176" fmla="*/ 2258562 w 2422418"/>
                <a:gd name="connsiteY176" fmla="*/ 3174576 h 3780687"/>
                <a:gd name="connsiteX177" fmla="*/ 2230873 w 2422418"/>
                <a:gd name="connsiteY177" fmla="*/ 3135267 h 3780687"/>
                <a:gd name="connsiteX178" fmla="*/ 2221083 w 2422418"/>
                <a:gd name="connsiteY178" fmla="*/ 3115336 h 3780687"/>
                <a:gd name="connsiteX179" fmla="*/ 2204602 w 2422418"/>
                <a:gd name="connsiteY179" fmla="*/ 3115624 h 3780687"/>
                <a:gd name="connsiteX180" fmla="*/ 2170910 w 2422418"/>
                <a:gd name="connsiteY180" fmla="*/ 3123420 h 3780687"/>
                <a:gd name="connsiteX181" fmla="*/ 2157762 w 2422418"/>
                <a:gd name="connsiteY181" fmla="*/ 3128571 h 3780687"/>
                <a:gd name="connsiteX182" fmla="*/ 2157956 w 2422418"/>
                <a:gd name="connsiteY182" fmla="*/ 3129113 h 3780687"/>
                <a:gd name="connsiteX183" fmla="*/ 2190489 w 2422418"/>
                <a:gd name="connsiteY183" fmla="*/ 3183775 h 3780687"/>
                <a:gd name="connsiteX184" fmla="*/ 2192661 w 2422418"/>
                <a:gd name="connsiteY184" fmla="*/ 3187027 h 3780687"/>
                <a:gd name="connsiteX185" fmla="*/ 2195443 w 2422418"/>
                <a:gd name="connsiteY185" fmla="*/ 3195314 h 3780687"/>
                <a:gd name="connsiteX186" fmla="*/ 2202503 w 2422418"/>
                <a:gd name="connsiteY186" fmla="*/ 3206089 h 3780687"/>
                <a:gd name="connsiteX187" fmla="*/ 2204441 w 2422418"/>
                <a:gd name="connsiteY187" fmla="*/ 3204655 h 3780687"/>
                <a:gd name="connsiteX188" fmla="*/ 2207303 w 2422418"/>
                <a:gd name="connsiteY188" fmla="*/ 3208936 h 3780687"/>
                <a:gd name="connsiteX189" fmla="*/ 2208298 w 2422418"/>
                <a:gd name="connsiteY189" fmla="*/ 3208200 h 3780687"/>
                <a:gd name="connsiteX190" fmla="*/ 2205475 w 2422418"/>
                <a:gd name="connsiteY190" fmla="*/ 3203891 h 3780687"/>
                <a:gd name="connsiteX191" fmla="*/ 2205727 w 2422418"/>
                <a:gd name="connsiteY191" fmla="*/ 3203706 h 3780687"/>
                <a:gd name="connsiteX192" fmla="*/ 2223300 w 2422418"/>
                <a:gd name="connsiteY192" fmla="*/ 3229088 h 3780687"/>
                <a:gd name="connsiteX193" fmla="*/ 2298877 w 2422418"/>
                <a:gd name="connsiteY193" fmla="*/ 3305332 h 3780687"/>
                <a:gd name="connsiteX194" fmla="*/ 2387398 w 2422418"/>
                <a:gd name="connsiteY194" fmla="*/ 3285275 h 3780687"/>
                <a:gd name="connsiteX195" fmla="*/ 2420683 w 2422418"/>
                <a:gd name="connsiteY195" fmla="*/ 3184623 h 3780687"/>
                <a:gd name="connsiteX196" fmla="*/ 2339537 w 2422418"/>
                <a:gd name="connsiteY196" fmla="*/ 3091216 h 3780687"/>
                <a:gd name="connsiteX197" fmla="*/ 2223342 w 2422418"/>
                <a:gd name="connsiteY197" fmla="*/ 3055000 h 3780687"/>
                <a:gd name="connsiteX198" fmla="*/ 2199853 w 2422418"/>
                <a:gd name="connsiteY198" fmla="*/ 3056608 h 3780687"/>
                <a:gd name="connsiteX199" fmla="*/ 2199004 w 2422418"/>
                <a:gd name="connsiteY199" fmla="*/ 3053337 h 3780687"/>
                <a:gd name="connsiteX200" fmla="*/ 2195975 w 2422418"/>
                <a:gd name="connsiteY200" fmla="*/ 3053544 h 3780687"/>
                <a:gd name="connsiteX201" fmla="*/ 2159511 w 2422418"/>
                <a:gd name="connsiteY201" fmla="*/ 3061261 h 3780687"/>
                <a:gd name="connsiteX202" fmla="*/ 2134986 w 2422418"/>
                <a:gd name="connsiteY202" fmla="*/ 3069394 h 3780687"/>
                <a:gd name="connsiteX203" fmla="*/ 2135711 w 2422418"/>
                <a:gd name="connsiteY203" fmla="*/ 3072574 h 3780687"/>
                <a:gd name="connsiteX204" fmla="*/ 2126559 w 2422418"/>
                <a:gd name="connsiteY204" fmla="*/ 3075609 h 3780687"/>
                <a:gd name="connsiteX205" fmla="*/ 2097775 w 2422418"/>
                <a:gd name="connsiteY205" fmla="*/ 3089614 h 3780687"/>
                <a:gd name="connsiteX206" fmla="*/ 2029522 w 2422418"/>
                <a:gd name="connsiteY206" fmla="*/ 3174306 h 3780687"/>
                <a:gd name="connsiteX207" fmla="*/ 2024027 w 2422418"/>
                <a:gd name="connsiteY207" fmla="*/ 3192304 h 3780687"/>
                <a:gd name="connsiteX208" fmla="*/ 2021503 w 2422418"/>
                <a:gd name="connsiteY208" fmla="*/ 3197140 h 3780687"/>
                <a:gd name="connsiteX209" fmla="*/ 2019863 w 2422418"/>
                <a:gd name="connsiteY209" fmla="*/ 3205933 h 3780687"/>
                <a:gd name="connsiteX210" fmla="*/ 2015759 w 2422418"/>
                <a:gd name="connsiteY210" fmla="*/ 3219372 h 3780687"/>
                <a:gd name="connsiteX211" fmla="*/ 2014113 w 2422418"/>
                <a:gd name="connsiteY211" fmla="*/ 3239635 h 3780687"/>
                <a:gd name="connsiteX212" fmla="*/ 2014285 w 2422418"/>
                <a:gd name="connsiteY212" fmla="*/ 3240804 h 3780687"/>
                <a:gd name="connsiteX213" fmla="*/ 2011922 w 2422418"/>
                <a:gd name="connsiteY213" fmla="*/ 3269723 h 3780687"/>
                <a:gd name="connsiteX214" fmla="*/ 2016561 w 2422418"/>
                <a:gd name="connsiteY214" fmla="*/ 3313007 h 3780687"/>
                <a:gd name="connsiteX215" fmla="*/ 2059708 w 2422418"/>
                <a:gd name="connsiteY215" fmla="*/ 3415805 h 3780687"/>
                <a:gd name="connsiteX216" fmla="*/ 2060454 w 2422418"/>
                <a:gd name="connsiteY216" fmla="*/ 3480141 h 3780687"/>
                <a:gd name="connsiteX217" fmla="*/ 2011433 w 2422418"/>
                <a:gd name="connsiteY217" fmla="*/ 3501599 h 3780687"/>
                <a:gd name="connsiteX218" fmla="*/ 1984293 w 2422418"/>
                <a:gd name="connsiteY218" fmla="*/ 3433782 h 3780687"/>
                <a:gd name="connsiteX219" fmla="*/ 1978505 w 2422418"/>
                <a:gd name="connsiteY219" fmla="*/ 3314859 h 3780687"/>
                <a:gd name="connsiteX220" fmla="*/ 1926540 w 2422418"/>
                <a:gd name="connsiteY220" fmla="*/ 3226793 h 3780687"/>
                <a:gd name="connsiteX221" fmla="*/ 1840684 w 2422418"/>
                <a:gd name="connsiteY221" fmla="*/ 3226203 h 3780687"/>
                <a:gd name="connsiteX222" fmla="*/ 1810395 w 2422418"/>
                <a:gd name="connsiteY222" fmla="*/ 3289663 h 3780687"/>
                <a:gd name="connsiteX223" fmla="*/ 1821928 w 2422418"/>
                <a:gd name="connsiteY223" fmla="*/ 3379696 h 3780687"/>
                <a:gd name="connsiteX224" fmla="*/ 1826632 w 2422418"/>
                <a:gd name="connsiteY224" fmla="*/ 3409503 h 3780687"/>
                <a:gd name="connsiteX225" fmla="*/ 1826915 w 2422418"/>
                <a:gd name="connsiteY225" fmla="*/ 3426278 h 3780687"/>
                <a:gd name="connsiteX226" fmla="*/ 1831648 w 2422418"/>
                <a:gd name="connsiteY226" fmla="*/ 3445990 h 3780687"/>
                <a:gd name="connsiteX227" fmla="*/ 1834823 w 2422418"/>
                <a:gd name="connsiteY227" fmla="*/ 3457653 h 3780687"/>
                <a:gd name="connsiteX228" fmla="*/ 1837929 w 2422418"/>
                <a:gd name="connsiteY228" fmla="*/ 3473125 h 3780687"/>
                <a:gd name="connsiteX229" fmla="*/ 1841499 w 2422418"/>
                <a:gd name="connsiteY229" fmla="*/ 3482193 h 3780687"/>
                <a:gd name="connsiteX230" fmla="*/ 1846015 w 2422418"/>
                <a:gd name="connsiteY230" fmla="*/ 3498790 h 3780687"/>
                <a:gd name="connsiteX231" fmla="*/ 1863417 w 2422418"/>
                <a:gd name="connsiteY231" fmla="*/ 3553841 h 3780687"/>
                <a:gd name="connsiteX232" fmla="*/ 1892772 w 2422418"/>
                <a:gd name="connsiteY232" fmla="*/ 3612081 h 3780687"/>
                <a:gd name="connsiteX233" fmla="*/ 1885584 w 2422418"/>
                <a:gd name="connsiteY233" fmla="*/ 3668787 h 3780687"/>
                <a:gd name="connsiteX234" fmla="*/ 1818869 w 2422418"/>
                <a:gd name="connsiteY234" fmla="*/ 3728389 h 3780687"/>
                <a:gd name="connsiteX235" fmla="*/ 1695217 w 2422418"/>
                <a:gd name="connsiteY235" fmla="*/ 3707885 h 3780687"/>
                <a:gd name="connsiteX236" fmla="*/ 1673368 w 2422418"/>
                <a:gd name="connsiteY236" fmla="*/ 3599553 h 3780687"/>
                <a:gd name="connsiteX237" fmla="*/ 1723154 w 2422418"/>
                <a:gd name="connsiteY237" fmla="*/ 3464529 h 3780687"/>
                <a:gd name="connsiteX238" fmla="*/ 1782539 w 2422418"/>
                <a:gd name="connsiteY238" fmla="*/ 3322407 h 3780687"/>
                <a:gd name="connsiteX239" fmla="*/ 1755292 w 2422418"/>
                <a:gd name="connsiteY239" fmla="*/ 3171241 h 3780687"/>
                <a:gd name="connsiteX240" fmla="*/ 1621645 w 2422418"/>
                <a:gd name="connsiteY240" fmla="*/ 3081608 h 3780687"/>
                <a:gd name="connsiteX241" fmla="*/ 1492413 w 2422418"/>
                <a:gd name="connsiteY241" fmla="*/ 3150883 h 3780687"/>
                <a:gd name="connsiteX242" fmla="*/ 1459326 w 2422418"/>
                <a:gd name="connsiteY242" fmla="*/ 3288410 h 3780687"/>
                <a:gd name="connsiteX243" fmla="*/ 1524884 w 2422418"/>
                <a:gd name="connsiteY243" fmla="*/ 3477491 h 3780687"/>
                <a:gd name="connsiteX244" fmla="*/ 1528819 w 2422418"/>
                <a:gd name="connsiteY244" fmla="*/ 3626477 h 3780687"/>
                <a:gd name="connsiteX245" fmla="*/ 1436609 w 2422418"/>
                <a:gd name="connsiteY245" fmla="*/ 3707209 h 3780687"/>
                <a:gd name="connsiteX246" fmla="*/ 1321019 w 2422418"/>
                <a:gd name="connsiteY246" fmla="*/ 3716152 h 3780687"/>
                <a:gd name="connsiteX247" fmla="*/ 1280295 w 2422418"/>
                <a:gd name="connsiteY247" fmla="*/ 3628626 h 3780687"/>
                <a:gd name="connsiteX248" fmla="*/ 1307322 w 2422418"/>
                <a:gd name="connsiteY248" fmla="*/ 3570954 h 3780687"/>
                <a:gd name="connsiteX249" fmla="*/ 1361453 w 2422418"/>
                <a:gd name="connsiteY249" fmla="*/ 3525226 h 3780687"/>
                <a:gd name="connsiteX250" fmla="*/ 1430349 w 2422418"/>
                <a:gd name="connsiteY250" fmla="*/ 3442312 h 3780687"/>
                <a:gd name="connsiteX251" fmla="*/ 1407215 w 2422418"/>
                <a:gd name="connsiteY251" fmla="*/ 3307521 h 3780687"/>
                <a:gd name="connsiteX252" fmla="*/ 1295823 w 2422418"/>
                <a:gd name="connsiteY252" fmla="*/ 3266531 h 3780687"/>
                <a:gd name="connsiteX253" fmla="*/ 1238137 w 2422418"/>
                <a:gd name="connsiteY253" fmla="*/ 3375421 h 3780687"/>
                <a:gd name="connsiteX254" fmla="*/ 1185456 w 2422418"/>
                <a:gd name="connsiteY254" fmla="*/ 3450914 h 3780687"/>
                <a:gd name="connsiteX255" fmla="*/ 1077606 w 2422418"/>
                <a:gd name="connsiteY255" fmla="*/ 3482683 h 3780687"/>
                <a:gd name="connsiteX256" fmla="*/ 1023403 w 2422418"/>
                <a:gd name="connsiteY256" fmla="*/ 3458800 h 3780687"/>
                <a:gd name="connsiteX257" fmla="*/ 977191 w 2422418"/>
                <a:gd name="connsiteY257" fmla="*/ 3394749 h 3780687"/>
                <a:gd name="connsiteX258" fmla="*/ 982283 w 2422418"/>
                <a:gd name="connsiteY258" fmla="*/ 3295048 h 3780687"/>
                <a:gd name="connsiteX259" fmla="*/ 1055774 w 2422418"/>
                <a:gd name="connsiteY259" fmla="*/ 3238432 h 3780687"/>
                <a:gd name="connsiteX260" fmla="*/ 1198306 w 2422418"/>
                <a:gd name="connsiteY260" fmla="*/ 3238126 h 3780687"/>
                <a:gd name="connsiteX261" fmla="*/ 1268006 w 2422418"/>
                <a:gd name="connsiteY261" fmla="*/ 3171748 h 3780687"/>
                <a:gd name="connsiteX262" fmla="*/ 1245355 w 2422418"/>
                <a:gd name="connsiteY262" fmla="*/ 3046880 h 3780687"/>
                <a:gd name="connsiteX263" fmla="*/ 1150661 w 2422418"/>
                <a:gd name="connsiteY263" fmla="*/ 3008392 h 3780687"/>
                <a:gd name="connsiteX264" fmla="*/ 1060151 w 2422418"/>
                <a:gd name="connsiteY264" fmla="*/ 3055892 h 3780687"/>
                <a:gd name="connsiteX265" fmla="*/ 989895 w 2422418"/>
                <a:gd name="connsiteY265" fmla="*/ 3042735 h 3780687"/>
                <a:gd name="connsiteX266" fmla="*/ 969659 w 2422418"/>
                <a:gd name="connsiteY266" fmla="*/ 2967475 h 3780687"/>
                <a:gd name="connsiteX267" fmla="*/ 1028792 w 2422418"/>
                <a:gd name="connsiteY267" fmla="*/ 2888352 h 3780687"/>
                <a:gd name="connsiteX268" fmla="*/ 1131962 w 2422418"/>
                <a:gd name="connsiteY268" fmla="*/ 2896591 h 3780687"/>
                <a:gd name="connsiteX269" fmla="*/ 1257384 w 2422418"/>
                <a:gd name="connsiteY269" fmla="*/ 2953472 h 3780687"/>
                <a:gd name="connsiteX270" fmla="*/ 1364663 w 2422418"/>
                <a:gd name="connsiteY270" fmla="*/ 2978088 h 3780687"/>
                <a:gd name="connsiteX271" fmla="*/ 1458643 w 2422418"/>
                <a:gd name="connsiteY271" fmla="*/ 2933735 h 3780687"/>
                <a:gd name="connsiteX272" fmla="*/ 1478502 w 2422418"/>
                <a:gd name="connsiteY272" fmla="*/ 2796852 h 3780687"/>
                <a:gd name="connsiteX273" fmla="*/ 1405599 w 2422418"/>
                <a:gd name="connsiteY273" fmla="*/ 2661169 h 3780687"/>
                <a:gd name="connsiteX274" fmla="*/ 1304129 w 2422418"/>
                <a:gd name="connsiteY274" fmla="*/ 2619696 h 3780687"/>
                <a:gd name="connsiteX275" fmla="*/ 1176434 w 2422418"/>
                <a:gd name="connsiteY275" fmla="*/ 2652430 h 3780687"/>
                <a:gd name="connsiteX276" fmla="*/ 1037927 w 2422418"/>
                <a:gd name="connsiteY276" fmla="*/ 2735415 h 3780687"/>
                <a:gd name="connsiteX277" fmla="*/ 929682 w 2422418"/>
                <a:gd name="connsiteY277" fmla="*/ 2690957 h 3780687"/>
                <a:gd name="connsiteX278" fmla="*/ 935257 w 2422418"/>
                <a:gd name="connsiteY278" fmla="*/ 2601180 h 3780687"/>
                <a:gd name="connsiteX279" fmla="*/ 1006247 w 2422418"/>
                <a:gd name="connsiteY279" fmla="*/ 2561259 h 3780687"/>
                <a:gd name="connsiteX280" fmla="*/ 1087551 w 2422418"/>
                <a:gd name="connsiteY280" fmla="*/ 2597084 h 3780687"/>
                <a:gd name="connsiteX281" fmla="*/ 1174182 w 2422418"/>
                <a:gd name="connsiteY281" fmla="*/ 2606128 h 3780687"/>
                <a:gd name="connsiteX282" fmla="*/ 1216941 w 2422418"/>
                <a:gd name="connsiteY282" fmla="*/ 2531116 h 3780687"/>
                <a:gd name="connsiteX283" fmla="*/ 1194290 w 2422418"/>
                <a:gd name="connsiteY283" fmla="*/ 2406247 h 3780687"/>
                <a:gd name="connsiteX284" fmla="*/ 1125250 w 2422418"/>
                <a:gd name="connsiteY284" fmla="*/ 2349935 h 3780687"/>
                <a:gd name="connsiteX285" fmla="*/ 1029662 w 2422418"/>
                <a:gd name="connsiteY285" fmla="*/ 2361219 h 3780687"/>
                <a:gd name="connsiteX286" fmla="*/ 966665 w 2422418"/>
                <a:gd name="connsiteY286" fmla="*/ 2360969 h 3780687"/>
                <a:gd name="connsiteX287" fmla="*/ 931339 w 2422418"/>
                <a:gd name="connsiteY287" fmla="*/ 2316277 h 3780687"/>
                <a:gd name="connsiteX288" fmla="*/ 933633 w 2422418"/>
                <a:gd name="connsiteY288" fmla="*/ 2307185 h 3780687"/>
                <a:gd name="connsiteX289" fmla="*/ 933755 w 2422418"/>
                <a:gd name="connsiteY289" fmla="*/ 2307179 h 3780687"/>
                <a:gd name="connsiteX290" fmla="*/ 938746 w 2422418"/>
                <a:gd name="connsiteY290" fmla="*/ 2289608 h 3780687"/>
                <a:gd name="connsiteX291" fmla="*/ 984754 w 2422418"/>
                <a:gd name="connsiteY291" fmla="*/ 2225988 h 3780687"/>
                <a:gd name="connsiteX292" fmla="*/ 1104295 w 2422418"/>
                <a:gd name="connsiteY292" fmla="*/ 2230115 h 3780687"/>
                <a:gd name="connsiteX293" fmla="*/ 1237139 w 2422418"/>
                <a:gd name="connsiteY293" fmla="*/ 2303211 h 3780687"/>
                <a:gd name="connsiteX294" fmla="*/ 1332800 w 2422418"/>
                <a:gd name="connsiteY294" fmla="*/ 2361543 h 3780687"/>
                <a:gd name="connsiteX295" fmla="*/ 1449926 w 2422418"/>
                <a:gd name="connsiteY295" fmla="*/ 2316062 h 3780687"/>
                <a:gd name="connsiteX296" fmla="*/ 1488019 w 2422418"/>
                <a:gd name="connsiteY296" fmla="*/ 2145143 h 3780687"/>
                <a:gd name="connsiteX297" fmla="*/ 1392449 w 2422418"/>
                <a:gd name="connsiteY297" fmla="*/ 2020506 h 3780687"/>
                <a:gd name="connsiteX298" fmla="*/ 1218060 w 2422418"/>
                <a:gd name="connsiteY298" fmla="*/ 1979267 h 3780687"/>
                <a:gd name="connsiteX299" fmla="*/ 1047373 w 2422418"/>
                <a:gd name="connsiteY299" fmla="*/ 2014093 h 3780687"/>
                <a:gd name="connsiteX300" fmla="*/ 945977 w 2422418"/>
                <a:gd name="connsiteY300" fmla="*/ 2042233 h 3780687"/>
                <a:gd name="connsiteX301" fmla="*/ 915334 w 2422418"/>
                <a:gd name="connsiteY301" fmla="*/ 1957533 h 3780687"/>
                <a:gd name="connsiteX302" fmla="*/ 972289 w 2422418"/>
                <a:gd name="connsiteY302" fmla="*/ 1901721 h 3780687"/>
                <a:gd name="connsiteX303" fmla="*/ 1063194 w 2422418"/>
                <a:gd name="connsiteY303" fmla="*/ 1930449 h 3780687"/>
                <a:gd name="connsiteX304" fmla="*/ 1182734 w 2422418"/>
                <a:gd name="connsiteY304" fmla="*/ 1934575 h 3780687"/>
                <a:gd name="connsiteX305" fmla="*/ 1251150 w 2422418"/>
                <a:gd name="connsiteY305" fmla="*/ 1841739 h 3780687"/>
                <a:gd name="connsiteX306" fmla="*/ 1216232 w 2422418"/>
                <a:gd name="connsiteY306" fmla="*/ 1737359 h 3780687"/>
                <a:gd name="connsiteX307" fmla="*/ 1127993 w 2422418"/>
                <a:gd name="connsiteY307" fmla="*/ 1695242 h 3780687"/>
                <a:gd name="connsiteX308" fmla="*/ 1038539 w 2422418"/>
                <a:gd name="connsiteY308" fmla="*/ 1696280 h 3780687"/>
                <a:gd name="connsiteX309" fmla="*/ 947222 w 2422418"/>
                <a:gd name="connsiteY309" fmla="*/ 1727242 h 3780687"/>
                <a:gd name="connsiteX310" fmla="*/ 900760 w 2422418"/>
                <a:gd name="connsiteY310" fmla="*/ 1726189 h 3780687"/>
                <a:gd name="connsiteX311" fmla="*/ 881167 w 2422418"/>
                <a:gd name="connsiteY311" fmla="*/ 1664156 h 3780687"/>
                <a:gd name="connsiteX312" fmla="*/ 927718 w 2422418"/>
                <a:gd name="connsiteY312" fmla="*/ 1598906 h 3780687"/>
                <a:gd name="connsiteX313" fmla="*/ 1016851 w 2422418"/>
                <a:gd name="connsiteY313" fmla="*/ 1591253 h 3780687"/>
                <a:gd name="connsiteX314" fmla="*/ 1201645 w 2422418"/>
                <a:gd name="connsiteY314" fmla="*/ 1641931 h 3780687"/>
                <a:gd name="connsiteX315" fmla="*/ 1322723 w 2422418"/>
                <a:gd name="connsiteY315" fmla="*/ 1609520 h 3780687"/>
                <a:gd name="connsiteX316" fmla="*/ 1383073 w 2422418"/>
                <a:gd name="connsiteY316" fmla="*/ 1487241 h 3780687"/>
                <a:gd name="connsiteX317" fmla="*/ 1350663 w 2422418"/>
                <a:gd name="connsiteY317" fmla="*/ 1366162 h 3780687"/>
                <a:gd name="connsiteX318" fmla="*/ 1272665 w 2422418"/>
                <a:gd name="connsiteY318" fmla="*/ 1330179 h 3780687"/>
                <a:gd name="connsiteX319" fmla="*/ 1174737 w 2422418"/>
                <a:gd name="connsiteY319" fmla="*/ 1361463 h 3780687"/>
                <a:gd name="connsiteX320" fmla="*/ 1051960 w 2422418"/>
                <a:gd name="connsiteY320" fmla="*/ 1427108 h 3780687"/>
                <a:gd name="connsiteX321" fmla="*/ 954193 w 2422418"/>
                <a:gd name="connsiteY321" fmla="*/ 1461700 h 3780687"/>
                <a:gd name="connsiteX322" fmla="*/ 880146 w 2422418"/>
                <a:gd name="connsiteY322" fmla="*/ 1438784 h 3780687"/>
                <a:gd name="connsiteX323" fmla="*/ 876605 w 2422418"/>
                <a:gd name="connsiteY323" fmla="*/ 1366026 h 3780687"/>
                <a:gd name="connsiteX324" fmla="*/ 914682 w 2422418"/>
                <a:gd name="connsiteY324" fmla="*/ 1331021 h 3780687"/>
                <a:gd name="connsiteX325" fmla="*/ 1011556 w 2422418"/>
                <a:gd name="connsiteY325" fmla="*/ 1346199 h 3780687"/>
                <a:gd name="connsiteX326" fmla="*/ 1120534 w 2422418"/>
                <a:gd name="connsiteY326" fmla="*/ 1337583 h 3780687"/>
                <a:gd name="connsiteX327" fmla="*/ 1176523 w 2422418"/>
                <a:gd name="connsiteY327" fmla="*/ 1261925 h 3780687"/>
                <a:gd name="connsiteX328" fmla="*/ 1148704 w 2422418"/>
                <a:gd name="connsiteY328" fmla="*/ 1167144 h 3780687"/>
                <a:gd name="connsiteX329" fmla="*/ 1054655 w 2422418"/>
                <a:gd name="connsiteY329" fmla="*/ 1141885 h 3780687"/>
                <a:gd name="connsiteX330" fmla="*/ 955921 w 2422418"/>
                <a:gd name="connsiteY330" fmla="*/ 1156633 h 3780687"/>
                <a:gd name="connsiteX331" fmla="*/ 866306 w 2422418"/>
                <a:gd name="connsiteY331" fmla="*/ 1154365 h 3780687"/>
                <a:gd name="connsiteX332" fmla="*/ 843564 w 2422418"/>
                <a:gd name="connsiteY332" fmla="*/ 1095801 h 3780687"/>
                <a:gd name="connsiteX333" fmla="*/ 890436 w 2422418"/>
                <a:gd name="connsiteY333" fmla="*/ 1037164 h 3780687"/>
                <a:gd name="connsiteX334" fmla="*/ 1068294 w 2422418"/>
                <a:gd name="connsiteY334" fmla="*/ 1081550 h 3780687"/>
                <a:gd name="connsiteX335" fmla="*/ 1220499 w 2422418"/>
                <a:gd name="connsiteY335" fmla="*/ 1143758 h 3780687"/>
                <a:gd name="connsiteX336" fmla="*/ 1341898 w 2422418"/>
                <a:gd name="connsiteY336" fmla="*/ 1117962 h 3780687"/>
                <a:gd name="connsiteX337" fmla="*/ 1398620 w 2422418"/>
                <a:gd name="connsiteY337" fmla="*/ 989230 h 3780687"/>
                <a:gd name="connsiteX338" fmla="*/ 1316278 w 2422418"/>
                <a:gd name="connsiteY338" fmla="*/ 863949 h 3780687"/>
                <a:gd name="connsiteX339" fmla="*/ 1172619 w 2422418"/>
                <a:gd name="connsiteY339" fmla="*/ 841104 h 3780687"/>
                <a:gd name="connsiteX340" fmla="*/ 1018952 w 2422418"/>
                <a:gd name="connsiteY340" fmla="*/ 885047 h 3780687"/>
                <a:gd name="connsiteX341" fmla="*/ 906345 w 2422418"/>
                <a:gd name="connsiteY341" fmla="*/ 887213 h 3780687"/>
                <a:gd name="connsiteX342" fmla="*/ 860530 w 2422418"/>
                <a:gd name="connsiteY342" fmla="*/ 868375 h 3780687"/>
                <a:gd name="connsiteX343" fmla="*/ 840815 w 2422418"/>
                <a:gd name="connsiteY343" fmla="*/ 805029 h 3780687"/>
                <a:gd name="connsiteX344" fmla="*/ 886679 w 2422418"/>
                <a:gd name="connsiteY344" fmla="*/ 755568 h 3780687"/>
                <a:gd name="connsiteX345" fmla="*/ 992992 w 2422418"/>
                <a:gd name="connsiteY345" fmla="*/ 760341 h 3780687"/>
                <a:gd name="connsiteX346" fmla="*/ 1148168 w 2422418"/>
                <a:gd name="connsiteY346" fmla="*/ 794021 h 3780687"/>
                <a:gd name="connsiteX347" fmla="*/ 1218526 w 2422418"/>
                <a:gd name="connsiteY347" fmla="*/ 762626 h 3780687"/>
                <a:gd name="connsiteX348" fmla="*/ 1233556 w 2422418"/>
                <a:gd name="connsiteY348" fmla="*/ 695258 h 3780687"/>
                <a:gd name="connsiteX349" fmla="*/ 1225881 w 2422418"/>
                <a:gd name="connsiteY349" fmla="*/ 660670 h 3780687"/>
                <a:gd name="connsiteX350" fmla="*/ 1221881 w 2422418"/>
                <a:gd name="connsiteY350" fmla="*/ 654499 h 3780687"/>
                <a:gd name="connsiteX351" fmla="*/ 1221960 w 2422418"/>
                <a:gd name="connsiteY351" fmla="*/ 652907 h 3780687"/>
                <a:gd name="connsiteX352" fmla="*/ 1164477 w 2422418"/>
                <a:gd name="connsiteY352" fmla="*/ 598489 h 3780687"/>
                <a:gd name="connsiteX353" fmla="*/ 1080537 w 2422418"/>
                <a:gd name="connsiteY353" fmla="*/ 588269 h 3780687"/>
                <a:gd name="connsiteX354" fmla="*/ 957669 w 2422418"/>
                <a:gd name="connsiteY354" fmla="*/ 610936 h 3780687"/>
                <a:gd name="connsiteX355" fmla="*/ 846230 w 2422418"/>
                <a:gd name="connsiteY355" fmla="*/ 623511 h 3780687"/>
                <a:gd name="connsiteX356" fmla="*/ 823088 w 2422418"/>
                <a:gd name="connsiteY356" fmla="*/ 588876 h 3780687"/>
                <a:gd name="connsiteX357" fmla="*/ 835507 w 2422418"/>
                <a:gd name="connsiteY357" fmla="*/ 550128 h 3780687"/>
                <a:gd name="connsiteX358" fmla="*/ 889632 w 2422418"/>
                <a:gd name="connsiteY358" fmla="*/ 535572 h 3780687"/>
                <a:gd name="connsiteX359" fmla="*/ 990337 w 2422418"/>
                <a:gd name="connsiteY359" fmla="*/ 547361 h 3780687"/>
                <a:gd name="connsiteX360" fmla="*/ 1049103 w 2422418"/>
                <a:gd name="connsiteY360" fmla="*/ 530194 h 3780687"/>
                <a:gd name="connsiteX361" fmla="*/ 1118836 w 2422418"/>
                <a:gd name="connsiteY361" fmla="*/ 493428 h 3780687"/>
                <a:gd name="connsiteX362" fmla="*/ 1123983 w 2422418"/>
                <a:gd name="connsiteY362" fmla="*/ 487630 h 3780687"/>
                <a:gd name="connsiteX363" fmla="*/ 1124792 w 2422418"/>
                <a:gd name="connsiteY363" fmla="*/ 487179 h 3780687"/>
                <a:gd name="connsiteX364" fmla="*/ 1129146 w 2422418"/>
                <a:gd name="connsiteY364" fmla="*/ 483944 h 3780687"/>
                <a:gd name="connsiteX365" fmla="*/ 1136709 w 2422418"/>
                <a:gd name="connsiteY365" fmla="*/ 478870 h 3780687"/>
                <a:gd name="connsiteX366" fmla="*/ 1148500 w 2422418"/>
                <a:gd name="connsiteY366" fmla="*/ 470527 h 3780687"/>
                <a:gd name="connsiteX367" fmla="*/ 1149664 w 2422418"/>
                <a:gd name="connsiteY367" fmla="*/ 468699 h 3780687"/>
                <a:gd name="connsiteX368" fmla="*/ 1159989 w 2422418"/>
                <a:gd name="connsiteY368" fmla="*/ 461030 h 3780687"/>
                <a:gd name="connsiteX369" fmla="*/ 1184919 w 2422418"/>
                <a:gd name="connsiteY369" fmla="*/ 430611 h 3780687"/>
                <a:gd name="connsiteX370" fmla="*/ 1195845 w 2422418"/>
                <a:gd name="connsiteY370" fmla="*/ 263194 h 3780687"/>
                <a:gd name="connsiteX371" fmla="*/ 1078103 w 2422418"/>
                <a:gd name="connsiteY371" fmla="*/ 97271 h 3780687"/>
                <a:gd name="connsiteX372" fmla="*/ 725296 w 2422418"/>
                <a:gd name="connsiteY372" fmla="*/ 4 h 3780687"/>
                <a:gd name="connsiteX373" fmla="*/ 348450 w 2422418"/>
                <a:gd name="connsiteY373" fmla="*/ 94633 h 3780687"/>
                <a:gd name="connsiteX374" fmla="*/ 85515 w 2422418"/>
                <a:gd name="connsiteY374" fmla="*/ 374443 h 3780687"/>
                <a:gd name="connsiteX375" fmla="*/ 3907 w 2422418"/>
                <a:gd name="connsiteY375" fmla="*/ 755098 h 3780687"/>
                <a:gd name="connsiteX376" fmla="*/ 721 w 2422418"/>
                <a:gd name="connsiteY376" fmla="*/ 959091 h 3780687"/>
                <a:gd name="connsiteX0" fmla="*/ 721 w 2422418"/>
                <a:gd name="connsiteY0" fmla="*/ 959091 h 3780687"/>
                <a:gd name="connsiteX1" fmla="*/ 4786 w 2422418"/>
                <a:gd name="connsiteY1" fmla="*/ 1165115 h 3780687"/>
                <a:gd name="connsiteX2" fmla="*/ 58478 w 2422418"/>
                <a:gd name="connsiteY2" fmla="*/ 1386604 h 3780687"/>
                <a:gd name="connsiteX3" fmla="*/ 329493 w 2422418"/>
                <a:gd name="connsiteY3" fmla="*/ 1468778 h 3780687"/>
                <a:gd name="connsiteX4" fmla="*/ 576977 w 2422418"/>
                <a:gd name="connsiteY4" fmla="*/ 1361372 h 3780687"/>
                <a:gd name="connsiteX5" fmla="*/ 603921 w 2422418"/>
                <a:gd name="connsiteY5" fmla="*/ 1131191 h 3780687"/>
                <a:gd name="connsiteX6" fmla="*/ 611039 w 2422418"/>
                <a:gd name="connsiteY6" fmla="*/ 787538 h 3780687"/>
                <a:gd name="connsiteX7" fmla="*/ 681976 w 2422418"/>
                <a:gd name="connsiteY7" fmla="*/ 383563 h 3780687"/>
                <a:gd name="connsiteX8" fmla="*/ 897678 w 2422418"/>
                <a:gd name="connsiteY8" fmla="*/ 210950 h 3780687"/>
                <a:gd name="connsiteX9" fmla="*/ 1099551 w 2422418"/>
                <a:gd name="connsiteY9" fmla="*/ 244040 h 3780687"/>
                <a:gd name="connsiteX10" fmla="*/ 1147685 w 2422418"/>
                <a:gd name="connsiteY10" fmla="*/ 351364 h 3780687"/>
                <a:gd name="connsiteX11" fmla="*/ 1118091 w 2422418"/>
                <a:gd name="connsiteY11" fmla="*/ 429095 h 3780687"/>
                <a:gd name="connsiteX12" fmla="*/ 1069495 w 2422418"/>
                <a:gd name="connsiteY12" fmla="*/ 463868 h 3780687"/>
                <a:gd name="connsiteX13" fmla="*/ 1062417 w 2422418"/>
                <a:gd name="connsiteY13" fmla="*/ 470875 h 3780687"/>
                <a:gd name="connsiteX14" fmla="*/ 1058218 w 2422418"/>
                <a:gd name="connsiteY14" fmla="*/ 472535 h 3780687"/>
                <a:gd name="connsiteX15" fmla="*/ 999914 w 2422418"/>
                <a:gd name="connsiteY15" fmla="*/ 499212 h 3780687"/>
                <a:gd name="connsiteX16" fmla="*/ 906229 w 2422418"/>
                <a:gd name="connsiteY16" fmla="*/ 484700 h 3780687"/>
                <a:gd name="connsiteX17" fmla="*/ 813816 w 2422418"/>
                <a:gd name="connsiteY17" fmla="*/ 496348 h 3780687"/>
                <a:gd name="connsiteX18" fmla="*/ 767690 w 2422418"/>
                <a:gd name="connsiteY18" fmla="*/ 577268 h 3780687"/>
                <a:gd name="connsiteX19" fmla="*/ 820004 w 2422418"/>
                <a:gd name="connsiteY19" fmla="*/ 672468 h 3780687"/>
                <a:gd name="connsiteX20" fmla="*/ 957838 w 2422418"/>
                <a:gd name="connsiteY20" fmla="*/ 663379 h 3780687"/>
                <a:gd name="connsiteX21" fmla="*/ 1111278 w 2422418"/>
                <a:gd name="connsiteY21" fmla="*/ 632069 h 3780687"/>
                <a:gd name="connsiteX22" fmla="*/ 1149950 w 2422418"/>
                <a:gd name="connsiteY22" fmla="*/ 642854 h 3780687"/>
                <a:gd name="connsiteX23" fmla="*/ 1170975 w 2422418"/>
                <a:gd name="connsiteY23" fmla="*/ 661263 h 3780687"/>
                <a:gd name="connsiteX24" fmla="*/ 1172977 w 2422418"/>
                <a:gd name="connsiteY24" fmla="*/ 663571 h 3780687"/>
                <a:gd name="connsiteX25" fmla="*/ 1186226 w 2422418"/>
                <a:gd name="connsiteY25" fmla="*/ 687131 h 3780687"/>
                <a:gd name="connsiteX26" fmla="*/ 1192832 w 2422418"/>
                <a:gd name="connsiteY26" fmla="*/ 697370 h 3780687"/>
                <a:gd name="connsiteX27" fmla="*/ 1183672 w 2422418"/>
                <a:gd name="connsiteY27" fmla="*/ 724450 h 3780687"/>
                <a:gd name="connsiteX28" fmla="*/ 1155989 w 2422418"/>
                <a:gd name="connsiteY28" fmla="*/ 744323 h 3780687"/>
                <a:gd name="connsiteX29" fmla="*/ 1047765 w 2422418"/>
                <a:gd name="connsiteY29" fmla="*/ 727839 h 3780687"/>
                <a:gd name="connsiteX30" fmla="*/ 917661 w 2422418"/>
                <a:gd name="connsiteY30" fmla="*/ 710967 h 3780687"/>
                <a:gd name="connsiteX31" fmla="*/ 809317 w 2422418"/>
                <a:gd name="connsiteY31" fmla="*/ 751772 h 3780687"/>
                <a:gd name="connsiteX32" fmla="*/ 799550 w 2422418"/>
                <a:gd name="connsiteY32" fmla="*/ 872519 h 3780687"/>
                <a:gd name="connsiteX33" fmla="*/ 902147 w 2422418"/>
                <a:gd name="connsiteY33" fmla="*/ 937143 h 3780687"/>
                <a:gd name="connsiteX34" fmla="*/ 1034273 w 2422418"/>
                <a:gd name="connsiteY34" fmla="*/ 927398 h 3780687"/>
                <a:gd name="connsiteX35" fmla="*/ 1231096 w 2422418"/>
                <a:gd name="connsiteY35" fmla="*/ 884671 h 3780687"/>
                <a:gd name="connsiteX36" fmla="*/ 1340307 w 2422418"/>
                <a:gd name="connsiteY36" fmla="*/ 948971 h 3780687"/>
                <a:gd name="connsiteX37" fmla="*/ 1329885 w 2422418"/>
                <a:gd name="connsiteY37" fmla="*/ 1075450 h 3780687"/>
                <a:gd name="connsiteX38" fmla="*/ 1235104 w 2422418"/>
                <a:gd name="connsiteY38" fmla="*/ 1103267 h 3780687"/>
                <a:gd name="connsiteX39" fmla="*/ 1086366 w 2422418"/>
                <a:gd name="connsiteY39" fmla="*/ 1044205 h 3780687"/>
                <a:gd name="connsiteX40" fmla="*/ 918111 w 2422418"/>
                <a:gd name="connsiteY40" fmla="*/ 992722 h 3780687"/>
                <a:gd name="connsiteX41" fmla="*/ 806953 w 2422418"/>
                <a:gd name="connsiteY41" fmla="*/ 1024651 h 3780687"/>
                <a:gd name="connsiteX42" fmla="*/ 785001 w 2422418"/>
                <a:gd name="connsiteY42" fmla="*/ 1118540 h 3780687"/>
                <a:gd name="connsiteX43" fmla="*/ 851861 w 2422418"/>
                <a:gd name="connsiteY43" fmla="*/ 1198163 h 3780687"/>
                <a:gd name="connsiteX44" fmla="*/ 965111 w 2422418"/>
                <a:gd name="connsiteY44" fmla="*/ 1209226 h 3780687"/>
                <a:gd name="connsiteX45" fmla="*/ 1053601 w 2422418"/>
                <a:gd name="connsiteY45" fmla="*/ 1188347 h 3780687"/>
                <a:gd name="connsiteX46" fmla="*/ 1127809 w 2422418"/>
                <a:gd name="connsiteY46" fmla="*/ 1214571 h 3780687"/>
                <a:gd name="connsiteX47" fmla="*/ 1124733 w 2422418"/>
                <a:gd name="connsiteY47" fmla="*/ 1287651 h 3780687"/>
                <a:gd name="connsiteX48" fmla="*/ 1056409 w 2422418"/>
                <a:gd name="connsiteY48" fmla="*/ 1314181 h 3780687"/>
                <a:gd name="connsiteX49" fmla="*/ 942354 w 2422418"/>
                <a:gd name="connsiteY49" fmla="*/ 1286580 h 3780687"/>
                <a:gd name="connsiteX50" fmla="*/ 856850 w 2422418"/>
                <a:gd name="connsiteY50" fmla="*/ 1300686 h 3780687"/>
                <a:gd name="connsiteX51" fmla="*/ 812231 w 2422418"/>
                <a:gd name="connsiteY51" fmla="*/ 1405624 h 3780687"/>
                <a:gd name="connsiteX52" fmla="*/ 852634 w 2422418"/>
                <a:gd name="connsiteY52" fmla="*/ 1486533 h 3780687"/>
                <a:gd name="connsiteX53" fmla="*/ 943377 w 2422418"/>
                <a:gd name="connsiteY53" fmla="*/ 1511953 h 3780687"/>
                <a:gd name="connsiteX54" fmla="*/ 1070587 w 2422418"/>
                <a:gd name="connsiteY54" fmla="*/ 1469296 h 3780687"/>
                <a:gd name="connsiteX55" fmla="*/ 1199495 w 2422418"/>
                <a:gd name="connsiteY55" fmla="*/ 1393409 h 3780687"/>
                <a:gd name="connsiteX56" fmla="*/ 1294602 w 2422418"/>
                <a:gd name="connsiteY56" fmla="*/ 1372205 h 3780687"/>
                <a:gd name="connsiteX57" fmla="*/ 1344764 w 2422418"/>
                <a:gd name="connsiteY57" fmla="*/ 1449325 h 3780687"/>
                <a:gd name="connsiteX58" fmla="*/ 1304580 w 2422418"/>
                <a:gd name="connsiteY58" fmla="*/ 1577252 h 3780687"/>
                <a:gd name="connsiteX59" fmla="*/ 1189631 w 2422418"/>
                <a:gd name="connsiteY59" fmla="*/ 1599422 h 3780687"/>
                <a:gd name="connsiteX60" fmla="*/ 1095419 w 2422418"/>
                <a:gd name="connsiteY60" fmla="*/ 1570854 h 3780687"/>
                <a:gd name="connsiteX61" fmla="*/ 958055 w 2422418"/>
                <a:gd name="connsiteY61" fmla="*/ 1541074 h 3780687"/>
                <a:gd name="connsiteX62" fmla="*/ 845361 w 2422418"/>
                <a:gd name="connsiteY62" fmla="*/ 1609543 h 3780687"/>
                <a:gd name="connsiteX63" fmla="*/ 845826 w 2422418"/>
                <a:gd name="connsiteY63" fmla="*/ 1755384 h 3780687"/>
                <a:gd name="connsiteX64" fmla="*/ 943345 w 2422418"/>
                <a:gd name="connsiteY64" fmla="*/ 1783786 h 3780687"/>
                <a:gd name="connsiteX65" fmla="*/ 1050713 w 2422418"/>
                <a:gd name="connsiteY65" fmla="*/ 1742098 h 3780687"/>
                <a:gd name="connsiteX66" fmla="*/ 1166948 w 2422418"/>
                <a:gd name="connsiteY66" fmla="*/ 1746386 h 3780687"/>
                <a:gd name="connsiteX67" fmla="*/ 1207832 w 2422418"/>
                <a:gd name="connsiteY67" fmla="*/ 1837216 h 3780687"/>
                <a:gd name="connsiteX68" fmla="*/ 1144747 w 2422418"/>
                <a:gd name="connsiteY68" fmla="*/ 1903273 h 3780687"/>
                <a:gd name="connsiteX69" fmla="*/ 1040131 w 2422418"/>
                <a:gd name="connsiteY69" fmla="*/ 1865268 h 3780687"/>
                <a:gd name="connsiteX70" fmla="*/ 920749 w 2422418"/>
                <a:gd name="connsiteY70" fmla="*/ 1864447 h 3780687"/>
                <a:gd name="connsiteX71" fmla="*/ 862258 w 2422418"/>
                <a:gd name="connsiteY71" fmla="*/ 1956799 h 3780687"/>
                <a:gd name="connsiteX72" fmla="*/ 876205 w 2422418"/>
                <a:gd name="connsiteY72" fmla="*/ 2038997 h 3780687"/>
                <a:gd name="connsiteX73" fmla="*/ 938470 w 2422418"/>
                <a:gd name="connsiteY73" fmla="*/ 2092323 h 3780687"/>
                <a:gd name="connsiteX74" fmla="*/ 1036720 w 2422418"/>
                <a:gd name="connsiteY74" fmla="*/ 2067651 h 3780687"/>
                <a:gd name="connsiteX75" fmla="*/ 1190548 w 2422418"/>
                <a:gd name="connsiteY75" fmla="*/ 2027016 h 3780687"/>
                <a:gd name="connsiteX76" fmla="*/ 1330257 w 2422418"/>
                <a:gd name="connsiteY76" fmla="*/ 2036793 h 3780687"/>
                <a:gd name="connsiteX77" fmla="*/ 1437126 w 2422418"/>
                <a:gd name="connsiteY77" fmla="*/ 2121098 h 3780687"/>
                <a:gd name="connsiteX78" fmla="*/ 1440093 w 2422418"/>
                <a:gd name="connsiteY78" fmla="*/ 2250240 h 3780687"/>
                <a:gd name="connsiteX79" fmla="*/ 1354180 w 2422418"/>
                <a:gd name="connsiteY79" fmla="*/ 2324036 h 3780687"/>
                <a:gd name="connsiteX80" fmla="*/ 1258681 w 2422418"/>
                <a:gd name="connsiteY80" fmla="*/ 2269012 h 3780687"/>
                <a:gd name="connsiteX81" fmla="*/ 1118095 w 2422418"/>
                <a:gd name="connsiteY81" fmla="*/ 2173090 h 3780687"/>
                <a:gd name="connsiteX82" fmla="*/ 952735 w 2422418"/>
                <a:gd name="connsiteY82" fmla="*/ 2181136 h 3780687"/>
                <a:gd name="connsiteX83" fmla="*/ 883955 w 2422418"/>
                <a:gd name="connsiteY83" fmla="*/ 2274805 h 3780687"/>
                <a:gd name="connsiteX84" fmla="*/ 882445 w 2422418"/>
                <a:gd name="connsiteY84" fmla="*/ 2308510 h 3780687"/>
                <a:gd name="connsiteX85" fmla="*/ 881847 w 2422418"/>
                <a:gd name="connsiteY85" fmla="*/ 2308539 h 3780687"/>
                <a:gd name="connsiteX86" fmla="*/ 884164 w 2422418"/>
                <a:gd name="connsiteY86" fmla="*/ 2329269 h 3780687"/>
                <a:gd name="connsiteX87" fmla="*/ 929232 w 2422418"/>
                <a:gd name="connsiteY87" fmla="*/ 2409201 h 3780687"/>
                <a:gd name="connsiteX88" fmla="*/ 1042156 w 2422418"/>
                <a:gd name="connsiteY88" fmla="*/ 2413650 h 3780687"/>
                <a:gd name="connsiteX89" fmla="*/ 1128307 w 2422418"/>
                <a:gd name="connsiteY89" fmla="*/ 2412775 h 3780687"/>
                <a:gd name="connsiteX90" fmla="*/ 1169353 w 2422418"/>
                <a:gd name="connsiteY90" fmla="*/ 2506911 h 3780687"/>
                <a:gd name="connsiteX91" fmla="*/ 1152246 w 2422418"/>
                <a:gd name="connsiteY91" fmla="*/ 2564100 h 3780687"/>
                <a:gd name="connsiteX92" fmla="*/ 1102155 w 2422418"/>
                <a:gd name="connsiteY92" fmla="*/ 2556593 h 3780687"/>
                <a:gd name="connsiteX93" fmla="*/ 1044002 w 2422418"/>
                <a:gd name="connsiteY93" fmla="*/ 2519644 h 3780687"/>
                <a:gd name="connsiteX94" fmla="*/ 950917 w 2422418"/>
                <a:gd name="connsiteY94" fmla="*/ 2514226 h 3780687"/>
                <a:gd name="connsiteX95" fmla="*/ 881700 w 2422418"/>
                <a:gd name="connsiteY95" fmla="*/ 2590526 h 3780687"/>
                <a:gd name="connsiteX96" fmla="*/ 873289 w 2422418"/>
                <a:gd name="connsiteY96" fmla="*/ 2643354 h 3780687"/>
                <a:gd name="connsiteX97" fmla="*/ 883542 w 2422418"/>
                <a:gd name="connsiteY97" fmla="*/ 2696517 h 3780687"/>
                <a:gd name="connsiteX98" fmla="*/ 963631 w 2422418"/>
                <a:gd name="connsiteY98" fmla="*/ 2775497 h 3780687"/>
                <a:gd name="connsiteX99" fmla="*/ 1089304 w 2422418"/>
                <a:gd name="connsiteY99" fmla="*/ 2769380 h 3780687"/>
                <a:gd name="connsiteX100" fmla="*/ 1182155 w 2422418"/>
                <a:gd name="connsiteY100" fmla="*/ 2701876 h 3780687"/>
                <a:gd name="connsiteX101" fmla="*/ 1312996 w 2422418"/>
                <a:gd name="connsiteY101" fmla="*/ 2665674 h 3780687"/>
                <a:gd name="connsiteX102" fmla="*/ 1394783 w 2422418"/>
                <a:gd name="connsiteY102" fmla="*/ 2711420 h 3780687"/>
                <a:gd name="connsiteX103" fmla="*/ 1437599 w 2422418"/>
                <a:gd name="connsiteY103" fmla="*/ 2841938 h 3780687"/>
                <a:gd name="connsiteX104" fmla="*/ 1392176 w 2422418"/>
                <a:gd name="connsiteY104" fmla="*/ 2930338 h 3780687"/>
                <a:gd name="connsiteX105" fmla="*/ 1248034 w 2422418"/>
                <a:gd name="connsiteY105" fmla="*/ 2897574 h 3780687"/>
                <a:gd name="connsiteX106" fmla="*/ 1095831 w 2422418"/>
                <a:gd name="connsiteY106" fmla="*/ 2835363 h 3780687"/>
                <a:gd name="connsiteX107" fmla="*/ 968139 w 2422418"/>
                <a:gd name="connsiteY107" fmla="*/ 2868098 h 3780687"/>
                <a:gd name="connsiteX108" fmla="*/ 917387 w 2422418"/>
                <a:gd name="connsiteY108" fmla="*/ 2983278 h 3780687"/>
                <a:gd name="connsiteX109" fmla="*/ 961580 w 2422418"/>
                <a:gd name="connsiteY109" fmla="*/ 3073948 h 3780687"/>
                <a:gd name="connsiteX110" fmla="*/ 1059098 w 2422418"/>
                <a:gd name="connsiteY110" fmla="*/ 3102353 h 3780687"/>
                <a:gd name="connsiteX111" fmla="*/ 1142992 w 2422418"/>
                <a:gd name="connsiteY111" fmla="*/ 3055177 h 3780687"/>
                <a:gd name="connsiteX112" fmla="*/ 1209941 w 2422418"/>
                <a:gd name="connsiteY112" fmla="*/ 3068493 h 3780687"/>
                <a:gd name="connsiteX113" fmla="*/ 1220901 w 2422418"/>
                <a:gd name="connsiteY113" fmla="*/ 3157467 h 3780687"/>
                <a:gd name="connsiteX114" fmla="*/ 1169918 w 2422418"/>
                <a:gd name="connsiteY114" fmla="*/ 3199728 h 3780687"/>
                <a:gd name="connsiteX115" fmla="*/ 1034162 w 2422418"/>
                <a:gd name="connsiteY115" fmla="*/ 3203017 h 3780687"/>
                <a:gd name="connsiteX116" fmla="*/ 932515 w 2422418"/>
                <a:gd name="connsiteY116" fmla="*/ 3294154 h 3780687"/>
                <a:gd name="connsiteX117" fmla="*/ 942260 w 2422418"/>
                <a:gd name="connsiteY117" fmla="*/ 3426284 h 3780687"/>
                <a:gd name="connsiteX118" fmla="*/ 1016217 w 2422418"/>
                <a:gd name="connsiteY118" fmla="*/ 3515505 h 3780687"/>
                <a:gd name="connsiteX119" fmla="*/ 1174962 w 2422418"/>
                <a:gd name="connsiteY119" fmla="*/ 3507780 h 3780687"/>
                <a:gd name="connsiteX120" fmla="*/ 1269512 w 2422418"/>
                <a:gd name="connsiteY120" fmla="*/ 3407042 h 3780687"/>
                <a:gd name="connsiteX121" fmla="*/ 1301223 w 2422418"/>
                <a:gd name="connsiteY121" fmla="*/ 3309363 h 3780687"/>
                <a:gd name="connsiteX122" fmla="*/ 1347525 w 2422418"/>
                <a:gd name="connsiteY122" fmla="*/ 3307109 h 3780687"/>
                <a:gd name="connsiteX123" fmla="*/ 1383494 w 2422418"/>
                <a:gd name="connsiteY123" fmla="*/ 3365031 h 3780687"/>
                <a:gd name="connsiteX124" fmla="*/ 1374769 w 2422418"/>
                <a:gd name="connsiteY124" fmla="*/ 3458277 h 3780687"/>
                <a:gd name="connsiteX125" fmla="*/ 1276271 w 2422418"/>
                <a:gd name="connsiteY125" fmla="*/ 3545946 h 3780687"/>
                <a:gd name="connsiteX126" fmla="*/ 1239481 w 2422418"/>
                <a:gd name="connsiteY126" fmla="*/ 3607407 h 3780687"/>
                <a:gd name="connsiteX127" fmla="*/ 1249958 w 2422418"/>
                <a:gd name="connsiteY127" fmla="*/ 3686458 h 3780687"/>
                <a:gd name="connsiteX128" fmla="*/ 1333033 w 2422418"/>
                <a:gd name="connsiteY128" fmla="*/ 3758660 h 3780687"/>
                <a:gd name="connsiteX129" fmla="*/ 1480731 w 2422418"/>
                <a:gd name="connsiteY129" fmla="*/ 3728268 h 3780687"/>
                <a:gd name="connsiteX130" fmla="*/ 1565197 w 2422418"/>
                <a:gd name="connsiteY130" fmla="*/ 3624707 h 3780687"/>
                <a:gd name="connsiteX131" fmla="*/ 1554646 w 2422418"/>
                <a:gd name="connsiteY131" fmla="*/ 3476046 h 3780687"/>
                <a:gd name="connsiteX132" fmla="*/ 1507075 w 2422418"/>
                <a:gd name="connsiteY132" fmla="*/ 3315923 h 3780687"/>
                <a:gd name="connsiteX133" fmla="*/ 1502086 w 2422418"/>
                <a:gd name="connsiteY133" fmla="*/ 3213398 h 3780687"/>
                <a:gd name="connsiteX134" fmla="*/ 1574289 w 2422418"/>
                <a:gd name="connsiteY134" fmla="*/ 3130324 h 3780687"/>
                <a:gd name="connsiteX135" fmla="*/ 1647047 w 2422418"/>
                <a:gd name="connsiteY135" fmla="*/ 3126784 h 3780687"/>
                <a:gd name="connsiteX136" fmla="*/ 1720039 w 2422418"/>
                <a:gd name="connsiteY136" fmla="*/ 3196162 h 3780687"/>
                <a:gd name="connsiteX137" fmla="*/ 1751326 w 2422418"/>
                <a:gd name="connsiteY137" fmla="*/ 3294090 h 3780687"/>
                <a:gd name="connsiteX138" fmla="*/ 1686132 w 2422418"/>
                <a:gd name="connsiteY138" fmla="*/ 3453071 h 3780687"/>
                <a:gd name="connsiteX139" fmla="*/ 1631501 w 2422418"/>
                <a:gd name="connsiteY139" fmla="*/ 3624795 h 3780687"/>
                <a:gd name="connsiteX140" fmla="*/ 1653028 w 2422418"/>
                <a:gd name="connsiteY140" fmla="*/ 3726514 h 3780687"/>
                <a:gd name="connsiteX141" fmla="*/ 1745056 w 2422418"/>
                <a:gd name="connsiteY141" fmla="*/ 3778390 h 3780687"/>
                <a:gd name="connsiteX142" fmla="*/ 1850404 w 2422418"/>
                <a:gd name="connsiteY142" fmla="*/ 3763320 h 3780687"/>
                <a:gd name="connsiteX143" fmla="*/ 1919785 w 2422418"/>
                <a:gd name="connsiteY143" fmla="*/ 3690327 h 3780687"/>
                <a:gd name="connsiteX144" fmla="*/ 1934638 w 2422418"/>
                <a:gd name="connsiteY144" fmla="*/ 3586839 h 3780687"/>
                <a:gd name="connsiteX145" fmla="*/ 1892577 w 2422418"/>
                <a:gd name="connsiteY145" fmla="*/ 3499380 h 3780687"/>
                <a:gd name="connsiteX146" fmla="*/ 1878206 w 2422418"/>
                <a:gd name="connsiteY146" fmla="*/ 3449014 h 3780687"/>
                <a:gd name="connsiteX147" fmla="*/ 1869045 w 2422418"/>
                <a:gd name="connsiteY147" fmla="*/ 3405842 h 3780687"/>
                <a:gd name="connsiteX148" fmla="*/ 1866737 w 2422418"/>
                <a:gd name="connsiteY148" fmla="*/ 3398910 h 3780687"/>
                <a:gd name="connsiteX149" fmla="*/ 1865914 w 2422418"/>
                <a:gd name="connsiteY149" fmla="*/ 3391785 h 3780687"/>
                <a:gd name="connsiteX150" fmla="*/ 1849144 w 2422418"/>
                <a:gd name="connsiteY150" fmla="*/ 3302080 h 3780687"/>
                <a:gd name="connsiteX151" fmla="*/ 1900082 w 2422418"/>
                <a:gd name="connsiteY151" fmla="*/ 3270993 h 3780687"/>
                <a:gd name="connsiteX152" fmla="*/ 1937314 w 2422418"/>
                <a:gd name="connsiteY152" fmla="*/ 3350240 h 3780687"/>
                <a:gd name="connsiteX153" fmla="*/ 1942458 w 2422418"/>
                <a:gd name="connsiteY153" fmla="*/ 3504954 h 3780687"/>
                <a:gd name="connsiteX154" fmla="*/ 2000289 w 2422418"/>
                <a:gd name="connsiteY154" fmla="*/ 3566510 h 3780687"/>
                <a:gd name="connsiteX155" fmla="*/ 2086785 w 2422418"/>
                <a:gd name="connsiteY155" fmla="*/ 3531308 h 3780687"/>
                <a:gd name="connsiteX156" fmla="*/ 2112266 w 2422418"/>
                <a:gd name="connsiteY156" fmla="*/ 3418016 h 3780687"/>
                <a:gd name="connsiteX157" fmla="*/ 2068424 w 2422418"/>
                <a:gd name="connsiteY157" fmla="*/ 3300947 h 3780687"/>
                <a:gd name="connsiteX158" fmla="*/ 2068812 w 2422418"/>
                <a:gd name="connsiteY158" fmla="*/ 3227021 h 3780687"/>
                <a:gd name="connsiteX159" fmla="*/ 2077315 w 2422418"/>
                <a:gd name="connsiteY159" fmla="*/ 3200498 h 3780687"/>
                <a:gd name="connsiteX160" fmla="*/ 2086362 w 2422418"/>
                <a:gd name="connsiteY160" fmla="*/ 3173448 h 3780687"/>
                <a:gd name="connsiteX161" fmla="*/ 2104990 w 2422418"/>
                <a:gd name="connsiteY161" fmla="*/ 3151088 h 3780687"/>
                <a:gd name="connsiteX162" fmla="*/ 2140752 w 2422418"/>
                <a:gd name="connsiteY162" fmla="*/ 3129846 h 3780687"/>
                <a:gd name="connsiteX163" fmla="*/ 2155035 w 2422418"/>
                <a:gd name="connsiteY163" fmla="*/ 3124550 h 3780687"/>
                <a:gd name="connsiteX164" fmla="*/ 2154895 w 2422418"/>
                <a:gd name="connsiteY164" fmla="*/ 3124181 h 3780687"/>
                <a:gd name="connsiteX165" fmla="*/ 2167661 w 2422418"/>
                <a:gd name="connsiteY165" fmla="*/ 3119447 h 3780687"/>
                <a:gd name="connsiteX166" fmla="*/ 2203738 w 2422418"/>
                <a:gd name="connsiteY166" fmla="*/ 3111551 h 3780687"/>
                <a:gd name="connsiteX167" fmla="*/ 2216779 w 2422418"/>
                <a:gd name="connsiteY167" fmla="*/ 3111334 h 3780687"/>
                <a:gd name="connsiteX168" fmla="*/ 2217086 w 2422418"/>
                <a:gd name="connsiteY168" fmla="*/ 3111925 h 3780687"/>
                <a:gd name="connsiteX169" fmla="*/ 2235633 w 2422418"/>
                <a:gd name="connsiteY169" fmla="*/ 3111620 h 3780687"/>
                <a:gd name="connsiteX170" fmla="*/ 2314820 w 2422418"/>
                <a:gd name="connsiteY170" fmla="*/ 3142287 h 3780687"/>
                <a:gd name="connsiteX171" fmla="*/ 2373972 w 2422418"/>
                <a:gd name="connsiteY171" fmla="*/ 3195724 h 3780687"/>
                <a:gd name="connsiteX172" fmla="*/ 2338502 w 2422418"/>
                <a:gd name="connsiteY172" fmla="*/ 3246618 h 3780687"/>
                <a:gd name="connsiteX173" fmla="*/ 2286898 w 2422418"/>
                <a:gd name="connsiteY173" fmla="*/ 3221455 h 3780687"/>
                <a:gd name="connsiteX174" fmla="*/ 2258914 w 2422418"/>
                <a:gd name="connsiteY174" fmla="*/ 3178177 h 3780687"/>
                <a:gd name="connsiteX175" fmla="*/ 2257129 w 2422418"/>
                <a:gd name="connsiteY175" fmla="*/ 3175448 h 3780687"/>
                <a:gd name="connsiteX176" fmla="*/ 2258562 w 2422418"/>
                <a:gd name="connsiteY176" fmla="*/ 3174576 h 3780687"/>
                <a:gd name="connsiteX177" fmla="*/ 2230873 w 2422418"/>
                <a:gd name="connsiteY177" fmla="*/ 3135267 h 3780687"/>
                <a:gd name="connsiteX178" fmla="*/ 2221083 w 2422418"/>
                <a:gd name="connsiteY178" fmla="*/ 3115336 h 3780687"/>
                <a:gd name="connsiteX179" fmla="*/ 2204602 w 2422418"/>
                <a:gd name="connsiteY179" fmla="*/ 3115624 h 3780687"/>
                <a:gd name="connsiteX180" fmla="*/ 2170910 w 2422418"/>
                <a:gd name="connsiteY180" fmla="*/ 3123420 h 3780687"/>
                <a:gd name="connsiteX181" fmla="*/ 2157762 w 2422418"/>
                <a:gd name="connsiteY181" fmla="*/ 3128571 h 3780687"/>
                <a:gd name="connsiteX182" fmla="*/ 2157956 w 2422418"/>
                <a:gd name="connsiteY182" fmla="*/ 3129113 h 3780687"/>
                <a:gd name="connsiteX183" fmla="*/ 2190489 w 2422418"/>
                <a:gd name="connsiteY183" fmla="*/ 3183775 h 3780687"/>
                <a:gd name="connsiteX184" fmla="*/ 2192661 w 2422418"/>
                <a:gd name="connsiteY184" fmla="*/ 3187027 h 3780687"/>
                <a:gd name="connsiteX185" fmla="*/ 2195443 w 2422418"/>
                <a:gd name="connsiteY185" fmla="*/ 3195314 h 3780687"/>
                <a:gd name="connsiteX186" fmla="*/ 2202503 w 2422418"/>
                <a:gd name="connsiteY186" fmla="*/ 3206089 h 3780687"/>
                <a:gd name="connsiteX187" fmla="*/ 2204441 w 2422418"/>
                <a:gd name="connsiteY187" fmla="*/ 3204655 h 3780687"/>
                <a:gd name="connsiteX188" fmla="*/ 2207303 w 2422418"/>
                <a:gd name="connsiteY188" fmla="*/ 3208936 h 3780687"/>
                <a:gd name="connsiteX189" fmla="*/ 2208298 w 2422418"/>
                <a:gd name="connsiteY189" fmla="*/ 3208200 h 3780687"/>
                <a:gd name="connsiteX190" fmla="*/ 2205475 w 2422418"/>
                <a:gd name="connsiteY190" fmla="*/ 3203891 h 3780687"/>
                <a:gd name="connsiteX191" fmla="*/ 2205727 w 2422418"/>
                <a:gd name="connsiteY191" fmla="*/ 3203706 h 3780687"/>
                <a:gd name="connsiteX192" fmla="*/ 2223300 w 2422418"/>
                <a:gd name="connsiteY192" fmla="*/ 3229088 h 3780687"/>
                <a:gd name="connsiteX193" fmla="*/ 2298877 w 2422418"/>
                <a:gd name="connsiteY193" fmla="*/ 3305332 h 3780687"/>
                <a:gd name="connsiteX194" fmla="*/ 2387398 w 2422418"/>
                <a:gd name="connsiteY194" fmla="*/ 3285275 h 3780687"/>
                <a:gd name="connsiteX195" fmla="*/ 2420683 w 2422418"/>
                <a:gd name="connsiteY195" fmla="*/ 3184623 h 3780687"/>
                <a:gd name="connsiteX196" fmla="*/ 2339537 w 2422418"/>
                <a:gd name="connsiteY196" fmla="*/ 3091216 h 3780687"/>
                <a:gd name="connsiteX197" fmla="*/ 2223342 w 2422418"/>
                <a:gd name="connsiteY197" fmla="*/ 3055000 h 3780687"/>
                <a:gd name="connsiteX198" fmla="*/ 2199853 w 2422418"/>
                <a:gd name="connsiteY198" fmla="*/ 3056608 h 3780687"/>
                <a:gd name="connsiteX199" fmla="*/ 2199004 w 2422418"/>
                <a:gd name="connsiteY199" fmla="*/ 3053337 h 3780687"/>
                <a:gd name="connsiteX200" fmla="*/ 2195975 w 2422418"/>
                <a:gd name="connsiteY200" fmla="*/ 3053544 h 3780687"/>
                <a:gd name="connsiteX201" fmla="*/ 2159511 w 2422418"/>
                <a:gd name="connsiteY201" fmla="*/ 3061261 h 3780687"/>
                <a:gd name="connsiteX202" fmla="*/ 2134986 w 2422418"/>
                <a:gd name="connsiteY202" fmla="*/ 3069394 h 3780687"/>
                <a:gd name="connsiteX203" fmla="*/ 2135711 w 2422418"/>
                <a:gd name="connsiteY203" fmla="*/ 3072574 h 3780687"/>
                <a:gd name="connsiteX204" fmla="*/ 2126559 w 2422418"/>
                <a:gd name="connsiteY204" fmla="*/ 3075609 h 3780687"/>
                <a:gd name="connsiteX205" fmla="*/ 2097775 w 2422418"/>
                <a:gd name="connsiteY205" fmla="*/ 3089614 h 3780687"/>
                <a:gd name="connsiteX206" fmla="*/ 2029522 w 2422418"/>
                <a:gd name="connsiteY206" fmla="*/ 3174306 h 3780687"/>
                <a:gd name="connsiteX207" fmla="*/ 2024027 w 2422418"/>
                <a:gd name="connsiteY207" fmla="*/ 3192304 h 3780687"/>
                <a:gd name="connsiteX208" fmla="*/ 2021503 w 2422418"/>
                <a:gd name="connsiteY208" fmla="*/ 3197140 h 3780687"/>
                <a:gd name="connsiteX209" fmla="*/ 2019863 w 2422418"/>
                <a:gd name="connsiteY209" fmla="*/ 3205933 h 3780687"/>
                <a:gd name="connsiteX210" fmla="*/ 2015759 w 2422418"/>
                <a:gd name="connsiteY210" fmla="*/ 3219372 h 3780687"/>
                <a:gd name="connsiteX211" fmla="*/ 2014113 w 2422418"/>
                <a:gd name="connsiteY211" fmla="*/ 3239635 h 3780687"/>
                <a:gd name="connsiteX212" fmla="*/ 2014285 w 2422418"/>
                <a:gd name="connsiteY212" fmla="*/ 3240804 h 3780687"/>
                <a:gd name="connsiteX213" fmla="*/ 2011922 w 2422418"/>
                <a:gd name="connsiteY213" fmla="*/ 3269723 h 3780687"/>
                <a:gd name="connsiteX214" fmla="*/ 2016561 w 2422418"/>
                <a:gd name="connsiteY214" fmla="*/ 3313007 h 3780687"/>
                <a:gd name="connsiteX215" fmla="*/ 2059708 w 2422418"/>
                <a:gd name="connsiteY215" fmla="*/ 3415805 h 3780687"/>
                <a:gd name="connsiteX216" fmla="*/ 2060454 w 2422418"/>
                <a:gd name="connsiteY216" fmla="*/ 3480141 h 3780687"/>
                <a:gd name="connsiteX217" fmla="*/ 2011433 w 2422418"/>
                <a:gd name="connsiteY217" fmla="*/ 3501599 h 3780687"/>
                <a:gd name="connsiteX218" fmla="*/ 1984293 w 2422418"/>
                <a:gd name="connsiteY218" fmla="*/ 3433782 h 3780687"/>
                <a:gd name="connsiteX219" fmla="*/ 1978505 w 2422418"/>
                <a:gd name="connsiteY219" fmla="*/ 3314859 h 3780687"/>
                <a:gd name="connsiteX220" fmla="*/ 1926540 w 2422418"/>
                <a:gd name="connsiteY220" fmla="*/ 3226793 h 3780687"/>
                <a:gd name="connsiteX221" fmla="*/ 1840684 w 2422418"/>
                <a:gd name="connsiteY221" fmla="*/ 3226203 h 3780687"/>
                <a:gd name="connsiteX222" fmla="*/ 1810395 w 2422418"/>
                <a:gd name="connsiteY222" fmla="*/ 3289663 h 3780687"/>
                <a:gd name="connsiteX223" fmla="*/ 1821928 w 2422418"/>
                <a:gd name="connsiteY223" fmla="*/ 3379696 h 3780687"/>
                <a:gd name="connsiteX224" fmla="*/ 1826632 w 2422418"/>
                <a:gd name="connsiteY224" fmla="*/ 3409503 h 3780687"/>
                <a:gd name="connsiteX225" fmla="*/ 1826915 w 2422418"/>
                <a:gd name="connsiteY225" fmla="*/ 3426278 h 3780687"/>
                <a:gd name="connsiteX226" fmla="*/ 1831648 w 2422418"/>
                <a:gd name="connsiteY226" fmla="*/ 3445990 h 3780687"/>
                <a:gd name="connsiteX227" fmla="*/ 1834823 w 2422418"/>
                <a:gd name="connsiteY227" fmla="*/ 3457653 h 3780687"/>
                <a:gd name="connsiteX228" fmla="*/ 1837929 w 2422418"/>
                <a:gd name="connsiteY228" fmla="*/ 3473125 h 3780687"/>
                <a:gd name="connsiteX229" fmla="*/ 1841499 w 2422418"/>
                <a:gd name="connsiteY229" fmla="*/ 3482193 h 3780687"/>
                <a:gd name="connsiteX230" fmla="*/ 1846015 w 2422418"/>
                <a:gd name="connsiteY230" fmla="*/ 3498790 h 3780687"/>
                <a:gd name="connsiteX231" fmla="*/ 1863417 w 2422418"/>
                <a:gd name="connsiteY231" fmla="*/ 3553841 h 3780687"/>
                <a:gd name="connsiteX232" fmla="*/ 1892772 w 2422418"/>
                <a:gd name="connsiteY232" fmla="*/ 3612081 h 3780687"/>
                <a:gd name="connsiteX233" fmla="*/ 1885584 w 2422418"/>
                <a:gd name="connsiteY233" fmla="*/ 3668787 h 3780687"/>
                <a:gd name="connsiteX234" fmla="*/ 1818869 w 2422418"/>
                <a:gd name="connsiteY234" fmla="*/ 3728389 h 3780687"/>
                <a:gd name="connsiteX235" fmla="*/ 1695217 w 2422418"/>
                <a:gd name="connsiteY235" fmla="*/ 3707885 h 3780687"/>
                <a:gd name="connsiteX236" fmla="*/ 1673368 w 2422418"/>
                <a:gd name="connsiteY236" fmla="*/ 3599553 h 3780687"/>
                <a:gd name="connsiteX237" fmla="*/ 1723154 w 2422418"/>
                <a:gd name="connsiteY237" fmla="*/ 3464529 h 3780687"/>
                <a:gd name="connsiteX238" fmla="*/ 1782539 w 2422418"/>
                <a:gd name="connsiteY238" fmla="*/ 3322407 h 3780687"/>
                <a:gd name="connsiteX239" fmla="*/ 1755292 w 2422418"/>
                <a:gd name="connsiteY239" fmla="*/ 3171241 h 3780687"/>
                <a:gd name="connsiteX240" fmla="*/ 1621645 w 2422418"/>
                <a:gd name="connsiteY240" fmla="*/ 3081608 h 3780687"/>
                <a:gd name="connsiteX241" fmla="*/ 1492413 w 2422418"/>
                <a:gd name="connsiteY241" fmla="*/ 3150883 h 3780687"/>
                <a:gd name="connsiteX242" fmla="*/ 1459326 w 2422418"/>
                <a:gd name="connsiteY242" fmla="*/ 3288410 h 3780687"/>
                <a:gd name="connsiteX243" fmla="*/ 1524884 w 2422418"/>
                <a:gd name="connsiteY243" fmla="*/ 3477491 h 3780687"/>
                <a:gd name="connsiteX244" fmla="*/ 1528819 w 2422418"/>
                <a:gd name="connsiteY244" fmla="*/ 3626477 h 3780687"/>
                <a:gd name="connsiteX245" fmla="*/ 1436609 w 2422418"/>
                <a:gd name="connsiteY245" fmla="*/ 3707209 h 3780687"/>
                <a:gd name="connsiteX246" fmla="*/ 1321019 w 2422418"/>
                <a:gd name="connsiteY246" fmla="*/ 3716152 h 3780687"/>
                <a:gd name="connsiteX247" fmla="*/ 1280295 w 2422418"/>
                <a:gd name="connsiteY247" fmla="*/ 3628626 h 3780687"/>
                <a:gd name="connsiteX248" fmla="*/ 1307322 w 2422418"/>
                <a:gd name="connsiteY248" fmla="*/ 3570954 h 3780687"/>
                <a:gd name="connsiteX249" fmla="*/ 1361453 w 2422418"/>
                <a:gd name="connsiteY249" fmla="*/ 3525226 h 3780687"/>
                <a:gd name="connsiteX250" fmla="*/ 1430349 w 2422418"/>
                <a:gd name="connsiteY250" fmla="*/ 3442312 h 3780687"/>
                <a:gd name="connsiteX251" fmla="*/ 1407215 w 2422418"/>
                <a:gd name="connsiteY251" fmla="*/ 3307521 h 3780687"/>
                <a:gd name="connsiteX252" fmla="*/ 1295823 w 2422418"/>
                <a:gd name="connsiteY252" fmla="*/ 3266531 h 3780687"/>
                <a:gd name="connsiteX253" fmla="*/ 1238137 w 2422418"/>
                <a:gd name="connsiteY253" fmla="*/ 3375421 h 3780687"/>
                <a:gd name="connsiteX254" fmla="*/ 1185456 w 2422418"/>
                <a:gd name="connsiteY254" fmla="*/ 3450914 h 3780687"/>
                <a:gd name="connsiteX255" fmla="*/ 1077606 w 2422418"/>
                <a:gd name="connsiteY255" fmla="*/ 3482683 h 3780687"/>
                <a:gd name="connsiteX256" fmla="*/ 1023403 w 2422418"/>
                <a:gd name="connsiteY256" fmla="*/ 3458800 h 3780687"/>
                <a:gd name="connsiteX257" fmla="*/ 977191 w 2422418"/>
                <a:gd name="connsiteY257" fmla="*/ 3394749 h 3780687"/>
                <a:gd name="connsiteX258" fmla="*/ 982283 w 2422418"/>
                <a:gd name="connsiteY258" fmla="*/ 3295048 h 3780687"/>
                <a:gd name="connsiteX259" fmla="*/ 1055774 w 2422418"/>
                <a:gd name="connsiteY259" fmla="*/ 3238432 h 3780687"/>
                <a:gd name="connsiteX260" fmla="*/ 1198306 w 2422418"/>
                <a:gd name="connsiteY260" fmla="*/ 3238126 h 3780687"/>
                <a:gd name="connsiteX261" fmla="*/ 1268006 w 2422418"/>
                <a:gd name="connsiteY261" fmla="*/ 3171748 h 3780687"/>
                <a:gd name="connsiteX262" fmla="*/ 1245355 w 2422418"/>
                <a:gd name="connsiteY262" fmla="*/ 3046880 h 3780687"/>
                <a:gd name="connsiteX263" fmla="*/ 1150661 w 2422418"/>
                <a:gd name="connsiteY263" fmla="*/ 3008392 h 3780687"/>
                <a:gd name="connsiteX264" fmla="*/ 1060151 w 2422418"/>
                <a:gd name="connsiteY264" fmla="*/ 3055892 h 3780687"/>
                <a:gd name="connsiteX265" fmla="*/ 989895 w 2422418"/>
                <a:gd name="connsiteY265" fmla="*/ 3042735 h 3780687"/>
                <a:gd name="connsiteX266" fmla="*/ 969659 w 2422418"/>
                <a:gd name="connsiteY266" fmla="*/ 2967475 h 3780687"/>
                <a:gd name="connsiteX267" fmla="*/ 1028792 w 2422418"/>
                <a:gd name="connsiteY267" fmla="*/ 2888352 h 3780687"/>
                <a:gd name="connsiteX268" fmla="*/ 1131962 w 2422418"/>
                <a:gd name="connsiteY268" fmla="*/ 2896591 h 3780687"/>
                <a:gd name="connsiteX269" fmla="*/ 1257384 w 2422418"/>
                <a:gd name="connsiteY269" fmla="*/ 2953472 h 3780687"/>
                <a:gd name="connsiteX270" fmla="*/ 1364663 w 2422418"/>
                <a:gd name="connsiteY270" fmla="*/ 2978088 h 3780687"/>
                <a:gd name="connsiteX271" fmla="*/ 1458643 w 2422418"/>
                <a:gd name="connsiteY271" fmla="*/ 2933735 h 3780687"/>
                <a:gd name="connsiteX272" fmla="*/ 1478502 w 2422418"/>
                <a:gd name="connsiteY272" fmla="*/ 2796852 h 3780687"/>
                <a:gd name="connsiteX273" fmla="*/ 1405599 w 2422418"/>
                <a:gd name="connsiteY273" fmla="*/ 2661169 h 3780687"/>
                <a:gd name="connsiteX274" fmla="*/ 1304129 w 2422418"/>
                <a:gd name="connsiteY274" fmla="*/ 2619696 h 3780687"/>
                <a:gd name="connsiteX275" fmla="*/ 1176434 w 2422418"/>
                <a:gd name="connsiteY275" fmla="*/ 2652430 h 3780687"/>
                <a:gd name="connsiteX276" fmla="*/ 1037927 w 2422418"/>
                <a:gd name="connsiteY276" fmla="*/ 2735415 h 3780687"/>
                <a:gd name="connsiteX277" fmla="*/ 929682 w 2422418"/>
                <a:gd name="connsiteY277" fmla="*/ 2690957 h 3780687"/>
                <a:gd name="connsiteX278" fmla="*/ 935257 w 2422418"/>
                <a:gd name="connsiteY278" fmla="*/ 2601180 h 3780687"/>
                <a:gd name="connsiteX279" fmla="*/ 1006247 w 2422418"/>
                <a:gd name="connsiteY279" fmla="*/ 2561259 h 3780687"/>
                <a:gd name="connsiteX280" fmla="*/ 1087551 w 2422418"/>
                <a:gd name="connsiteY280" fmla="*/ 2597084 h 3780687"/>
                <a:gd name="connsiteX281" fmla="*/ 1174182 w 2422418"/>
                <a:gd name="connsiteY281" fmla="*/ 2606128 h 3780687"/>
                <a:gd name="connsiteX282" fmla="*/ 1216941 w 2422418"/>
                <a:gd name="connsiteY282" fmla="*/ 2531116 h 3780687"/>
                <a:gd name="connsiteX283" fmla="*/ 1194290 w 2422418"/>
                <a:gd name="connsiteY283" fmla="*/ 2406247 h 3780687"/>
                <a:gd name="connsiteX284" fmla="*/ 1125250 w 2422418"/>
                <a:gd name="connsiteY284" fmla="*/ 2349935 h 3780687"/>
                <a:gd name="connsiteX285" fmla="*/ 1029662 w 2422418"/>
                <a:gd name="connsiteY285" fmla="*/ 2361219 h 3780687"/>
                <a:gd name="connsiteX286" fmla="*/ 966665 w 2422418"/>
                <a:gd name="connsiteY286" fmla="*/ 2360969 h 3780687"/>
                <a:gd name="connsiteX287" fmla="*/ 931339 w 2422418"/>
                <a:gd name="connsiteY287" fmla="*/ 2316277 h 3780687"/>
                <a:gd name="connsiteX288" fmla="*/ 933633 w 2422418"/>
                <a:gd name="connsiteY288" fmla="*/ 2307185 h 3780687"/>
                <a:gd name="connsiteX289" fmla="*/ 933755 w 2422418"/>
                <a:gd name="connsiteY289" fmla="*/ 2307179 h 3780687"/>
                <a:gd name="connsiteX290" fmla="*/ 938746 w 2422418"/>
                <a:gd name="connsiteY290" fmla="*/ 2289608 h 3780687"/>
                <a:gd name="connsiteX291" fmla="*/ 984754 w 2422418"/>
                <a:gd name="connsiteY291" fmla="*/ 2225988 h 3780687"/>
                <a:gd name="connsiteX292" fmla="*/ 1104295 w 2422418"/>
                <a:gd name="connsiteY292" fmla="*/ 2230115 h 3780687"/>
                <a:gd name="connsiteX293" fmla="*/ 1237139 w 2422418"/>
                <a:gd name="connsiteY293" fmla="*/ 2303211 h 3780687"/>
                <a:gd name="connsiteX294" fmla="*/ 1332800 w 2422418"/>
                <a:gd name="connsiteY294" fmla="*/ 2361543 h 3780687"/>
                <a:gd name="connsiteX295" fmla="*/ 1449926 w 2422418"/>
                <a:gd name="connsiteY295" fmla="*/ 2316062 h 3780687"/>
                <a:gd name="connsiteX296" fmla="*/ 1488019 w 2422418"/>
                <a:gd name="connsiteY296" fmla="*/ 2145143 h 3780687"/>
                <a:gd name="connsiteX297" fmla="*/ 1392449 w 2422418"/>
                <a:gd name="connsiteY297" fmla="*/ 2020506 h 3780687"/>
                <a:gd name="connsiteX298" fmla="*/ 1218060 w 2422418"/>
                <a:gd name="connsiteY298" fmla="*/ 1979267 h 3780687"/>
                <a:gd name="connsiteX299" fmla="*/ 1047373 w 2422418"/>
                <a:gd name="connsiteY299" fmla="*/ 2014093 h 3780687"/>
                <a:gd name="connsiteX300" fmla="*/ 945977 w 2422418"/>
                <a:gd name="connsiteY300" fmla="*/ 2042233 h 3780687"/>
                <a:gd name="connsiteX301" fmla="*/ 915334 w 2422418"/>
                <a:gd name="connsiteY301" fmla="*/ 1957533 h 3780687"/>
                <a:gd name="connsiteX302" fmla="*/ 972289 w 2422418"/>
                <a:gd name="connsiteY302" fmla="*/ 1901721 h 3780687"/>
                <a:gd name="connsiteX303" fmla="*/ 1063194 w 2422418"/>
                <a:gd name="connsiteY303" fmla="*/ 1930449 h 3780687"/>
                <a:gd name="connsiteX304" fmla="*/ 1182734 w 2422418"/>
                <a:gd name="connsiteY304" fmla="*/ 1934575 h 3780687"/>
                <a:gd name="connsiteX305" fmla="*/ 1251150 w 2422418"/>
                <a:gd name="connsiteY305" fmla="*/ 1841739 h 3780687"/>
                <a:gd name="connsiteX306" fmla="*/ 1216232 w 2422418"/>
                <a:gd name="connsiteY306" fmla="*/ 1737359 h 3780687"/>
                <a:gd name="connsiteX307" fmla="*/ 1127993 w 2422418"/>
                <a:gd name="connsiteY307" fmla="*/ 1695242 h 3780687"/>
                <a:gd name="connsiteX308" fmla="*/ 1038539 w 2422418"/>
                <a:gd name="connsiteY308" fmla="*/ 1696280 h 3780687"/>
                <a:gd name="connsiteX309" fmla="*/ 947222 w 2422418"/>
                <a:gd name="connsiteY309" fmla="*/ 1727242 h 3780687"/>
                <a:gd name="connsiteX310" fmla="*/ 900760 w 2422418"/>
                <a:gd name="connsiteY310" fmla="*/ 1726189 h 3780687"/>
                <a:gd name="connsiteX311" fmla="*/ 881167 w 2422418"/>
                <a:gd name="connsiteY311" fmla="*/ 1664156 h 3780687"/>
                <a:gd name="connsiteX312" fmla="*/ 927718 w 2422418"/>
                <a:gd name="connsiteY312" fmla="*/ 1598906 h 3780687"/>
                <a:gd name="connsiteX313" fmla="*/ 1016851 w 2422418"/>
                <a:gd name="connsiteY313" fmla="*/ 1591253 h 3780687"/>
                <a:gd name="connsiteX314" fmla="*/ 1201645 w 2422418"/>
                <a:gd name="connsiteY314" fmla="*/ 1641931 h 3780687"/>
                <a:gd name="connsiteX315" fmla="*/ 1322723 w 2422418"/>
                <a:gd name="connsiteY315" fmla="*/ 1609520 h 3780687"/>
                <a:gd name="connsiteX316" fmla="*/ 1383073 w 2422418"/>
                <a:gd name="connsiteY316" fmla="*/ 1487241 h 3780687"/>
                <a:gd name="connsiteX317" fmla="*/ 1350663 w 2422418"/>
                <a:gd name="connsiteY317" fmla="*/ 1366162 h 3780687"/>
                <a:gd name="connsiteX318" fmla="*/ 1272665 w 2422418"/>
                <a:gd name="connsiteY318" fmla="*/ 1330179 h 3780687"/>
                <a:gd name="connsiteX319" fmla="*/ 1174737 w 2422418"/>
                <a:gd name="connsiteY319" fmla="*/ 1361463 h 3780687"/>
                <a:gd name="connsiteX320" fmla="*/ 1051960 w 2422418"/>
                <a:gd name="connsiteY320" fmla="*/ 1427108 h 3780687"/>
                <a:gd name="connsiteX321" fmla="*/ 954193 w 2422418"/>
                <a:gd name="connsiteY321" fmla="*/ 1461700 h 3780687"/>
                <a:gd name="connsiteX322" fmla="*/ 880146 w 2422418"/>
                <a:gd name="connsiteY322" fmla="*/ 1438784 h 3780687"/>
                <a:gd name="connsiteX323" fmla="*/ 876605 w 2422418"/>
                <a:gd name="connsiteY323" fmla="*/ 1366026 h 3780687"/>
                <a:gd name="connsiteX324" fmla="*/ 914682 w 2422418"/>
                <a:gd name="connsiteY324" fmla="*/ 1331021 h 3780687"/>
                <a:gd name="connsiteX325" fmla="*/ 1011556 w 2422418"/>
                <a:gd name="connsiteY325" fmla="*/ 1346199 h 3780687"/>
                <a:gd name="connsiteX326" fmla="*/ 1120534 w 2422418"/>
                <a:gd name="connsiteY326" fmla="*/ 1337583 h 3780687"/>
                <a:gd name="connsiteX327" fmla="*/ 1176523 w 2422418"/>
                <a:gd name="connsiteY327" fmla="*/ 1261925 h 3780687"/>
                <a:gd name="connsiteX328" fmla="*/ 1148704 w 2422418"/>
                <a:gd name="connsiteY328" fmla="*/ 1167144 h 3780687"/>
                <a:gd name="connsiteX329" fmla="*/ 1054655 w 2422418"/>
                <a:gd name="connsiteY329" fmla="*/ 1141885 h 3780687"/>
                <a:gd name="connsiteX330" fmla="*/ 955921 w 2422418"/>
                <a:gd name="connsiteY330" fmla="*/ 1156633 h 3780687"/>
                <a:gd name="connsiteX331" fmla="*/ 866306 w 2422418"/>
                <a:gd name="connsiteY331" fmla="*/ 1154365 h 3780687"/>
                <a:gd name="connsiteX332" fmla="*/ 843564 w 2422418"/>
                <a:gd name="connsiteY332" fmla="*/ 1095801 h 3780687"/>
                <a:gd name="connsiteX333" fmla="*/ 890436 w 2422418"/>
                <a:gd name="connsiteY333" fmla="*/ 1037164 h 3780687"/>
                <a:gd name="connsiteX334" fmla="*/ 1068294 w 2422418"/>
                <a:gd name="connsiteY334" fmla="*/ 1081550 h 3780687"/>
                <a:gd name="connsiteX335" fmla="*/ 1220499 w 2422418"/>
                <a:gd name="connsiteY335" fmla="*/ 1143758 h 3780687"/>
                <a:gd name="connsiteX336" fmla="*/ 1341898 w 2422418"/>
                <a:gd name="connsiteY336" fmla="*/ 1117962 h 3780687"/>
                <a:gd name="connsiteX337" fmla="*/ 1398620 w 2422418"/>
                <a:gd name="connsiteY337" fmla="*/ 989230 h 3780687"/>
                <a:gd name="connsiteX338" fmla="*/ 1316278 w 2422418"/>
                <a:gd name="connsiteY338" fmla="*/ 863949 h 3780687"/>
                <a:gd name="connsiteX339" fmla="*/ 1172619 w 2422418"/>
                <a:gd name="connsiteY339" fmla="*/ 841104 h 3780687"/>
                <a:gd name="connsiteX340" fmla="*/ 1018952 w 2422418"/>
                <a:gd name="connsiteY340" fmla="*/ 885047 h 3780687"/>
                <a:gd name="connsiteX341" fmla="*/ 906345 w 2422418"/>
                <a:gd name="connsiteY341" fmla="*/ 887213 h 3780687"/>
                <a:gd name="connsiteX342" fmla="*/ 860530 w 2422418"/>
                <a:gd name="connsiteY342" fmla="*/ 868375 h 3780687"/>
                <a:gd name="connsiteX343" fmla="*/ 840815 w 2422418"/>
                <a:gd name="connsiteY343" fmla="*/ 805029 h 3780687"/>
                <a:gd name="connsiteX344" fmla="*/ 886679 w 2422418"/>
                <a:gd name="connsiteY344" fmla="*/ 755568 h 3780687"/>
                <a:gd name="connsiteX345" fmla="*/ 992992 w 2422418"/>
                <a:gd name="connsiteY345" fmla="*/ 760341 h 3780687"/>
                <a:gd name="connsiteX346" fmla="*/ 1148168 w 2422418"/>
                <a:gd name="connsiteY346" fmla="*/ 794021 h 3780687"/>
                <a:gd name="connsiteX347" fmla="*/ 1218526 w 2422418"/>
                <a:gd name="connsiteY347" fmla="*/ 762626 h 3780687"/>
                <a:gd name="connsiteX348" fmla="*/ 1233556 w 2422418"/>
                <a:gd name="connsiteY348" fmla="*/ 695258 h 3780687"/>
                <a:gd name="connsiteX349" fmla="*/ 1225881 w 2422418"/>
                <a:gd name="connsiteY349" fmla="*/ 660670 h 3780687"/>
                <a:gd name="connsiteX350" fmla="*/ 1221881 w 2422418"/>
                <a:gd name="connsiteY350" fmla="*/ 654499 h 3780687"/>
                <a:gd name="connsiteX351" fmla="*/ 1221960 w 2422418"/>
                <a:gd name="connsiteY351" fmla="*/ 652907 h 3780687"/>
                <a:gd name="connsiteX352" fmla="*/ 1164477 w 2422418"/>
                <a:gd name="connsiteY352" fmla="*/ 598489 h 3780687"/>
                <a:gd name="connsiteX353" fmla="*/ 1080537 w 2422418"/>
                <a:gd name="connsiteY353" fmla="*/ 588269 h 3780687"/>
                <a:gd name="connsiteX354" fmla="*/ 957669 w 2422418"/>
                <a:gd name="connsiteY354" fmla="*/ 610936 h 3780687"/>
                <a:gd name="connsiteX355" fmla="*/ 846230 w 2422418"/>
                <a:gd name="connsiteY355" fmla="*/ 623511 h 3780687"/>
                <a:gd name="connsiteX356" fmla="*/ 823088 w 2422418"/>
                <a:gd name="connsiteY356" fmla="*/ 588876 h 3780687"/>
                <a:gd name="connsiteX357" fmla="*/ 835507 w 2422418"/>
                <a:gd name="connsiteY357" fmla="*/ 550128 h 3780687"/>
                <a:gd name="connsiteX358" fmla="*/ 889632 w 2422418"/>
                <a:gd name="connsiteY358" fmla="*/ 535572 h 3780687"/>
                <a:gd name="connsiteX359" fmla="*/ 990337 w 2422418"/>
                <a:gd name="connsiteY359" fmla="*/ 547361 h 3780687"/>
                <a:gd name="connsiteX360" fmla="*/ 1049103 w 2422418"/>
                <a:gd name="connsiteY360" fmla="*/ 530194 h 3780687"/>
                <a:gd name="connsiteX361" fmla="*/ 1118836 w 2422418"/>
                <a:gd name="connsiteY361" fmla="*/ 493428 h 3780687"/>
                <a:gd name="connsiteX362" fmla="*/ 1123983 w 2422418"/>
                <a:gd name="connsiteY362" fmla="*/ 487630 h 3780687"/>
                <a:gd name="connsiteX363" fmla="*/ 1124792 w 2422418"/>
                <a:gd name="connsiteY363" fmla="*/ 487179 h 3780687"/>
                <a:gd name="connsiteX364" fmla="*/ 1129146 w 2422418"/>
                <a:gd name="connsiteY364" fmla="*/ 483944 h 3780687"/>
                <a:gd name="connsiteX365" fmla="*/ 1136709 w 2422418"/>
                <a:gd name="connsiteY365" fmla="*/ 478870 h 3780687"/>
                <a:gd name="connsiteX366" fmla="*/ 1148500 w 2422418"/>
                <a:gd name="connsiteY366" fmla="*/ 470527 h 3780687"/>
                <a:gd name="connsiteX367" fmla="*/ 1149664 w 2422418"/>
                <a:gd name="connsiteY367" fmla="*/ 468699 h 3780687"/>
                <a:gd name="connsiteX368" fmla="*/ 1159989 w 2422418"/>
                <a:gd name="connsiteY368" fmla="*/ 461030 h 3780687"/>
                <a:gd name="connsiteX369" fmla="*/ 1184919 w 2422418"/>
                <a:gd name="connsiteY369" fmla="*/ 430611 h 3780687"/>
                <a:gd name="connsiteX370" fmla="*/ 1195845 w 2422418"/>
                <a:gd name="connsiteY370" fmla="*/ 263194 h 3780687"/>
                <a:gd name="connsiteX371" fmla="*/ 1078103 w 2422418"/>
                <a:gd name="connsiteY371" fmla="*/ 97271 h 3780687"/>
                <a:gd name="connsiteX372" fmla="*/ 725296 w 2422418"/>
                <a:gd name="connsiteY372" fmla="*/ 4 h 3780687"/>
                <a:gd name="connsiteX373" fmla="*/ 348450 w 2422418"/>
                <a:gd name="connsiteY373" fmla="*/ 94633 h 3780687"/>
                <a:gd name="connsiteX374" fmla="*/ 85515 w 2422418"/>
                <a:gd name="connsiteY374" fmla="*/ 374443 h 3780687"/>
                <a:gd name="connsiteX375" fmla="*/ 3907 w 2422418"/>
                <a:gd name="connsiteY375" fmla="*/ 755098 h 3780687"/>
                <a:gd name="connsiteX376" fmla="*/ 721 w 2422418"/>
                <a:gd name="connsiteY376" fmla="*/ 959091 h 378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2422418" h="3780687">
                  <a:moveTo>
                    <a:pt x="721" y="959091"/>
                  </a:moveTo>
                  <a:cubicBezTo>
                    <a:pt x="867" y="1027427"/>
                    <a:pt x="239" y="1112490"/>
                    <a:pt x="4786" y="1165115"/>
                  </a:cubicBezTo>
                  <a:cubicBezTo>
                    <a:pt x="13882" y="1270366"/>
                    <a:pt x="4360" y="1335994"/>
                    <a:pt x="58478" y="1386604"/>
                  </a:cubicBezTo>
                  <a:cubicBezTo>
                    <a:pt x="112596" y="1437214"/>
                    <a:pt x="243076" y="1472983"/>
                    <a:pt x="329493" y="1468778"/>
                  </a:cubicBezTo>
                  <a:cubicBezTo>
                    <a:pt x="415910" y="1464573"/>
                    <a:pt x="531239" y="1417637"/>
                    <a:pt x="576977" y="1361372"/>
                  </a:cubicBezTo>
                  <a:cubicBezTo>
                    <a:pt x="622715" y="1305108"/>
                    <a:pt x="598244" y="1226830"/>
                    <a:pt x="603921" y="1131191"/>
                  </a:cubicBezTo>
                  <a:cubicBezTo>
                    <a:pt x="609598" y="1035552"/>
                    <a:pt x="598030" y="912143"/>
                    <a:pt x="611039" y="787538"/>
                  </a:cubicBezTo>
                  <a:cubicBezTo>
                    <a:pt x="624048" y="662933"/>
                    <a:pt x="634203" y="479661"/>
                    <a:pt x="681976" y="383563"/>
                  </a:cubicBezTo>
                  <a:cubicBezTo>
                    <a:pt x="729749" y="287465"/>
                    <a:pt x="828082" y="234204"/>
                    <a:pt x="897678" y="210950"/>
                  </a:cubicBezTo>
                  <a:cubicBezTo>
                    <a:pt x="967274" y="187696"/>
                    <a:pt x="1057883" y="220638"/>
                    <a:pt x="1099551" y="244040"/>
                  </a:cubicBezTo>
                  <a:cubicBezTo>
                    <a:pt x="1141219" y="267443"/>
                    <a:pt x="1144595" y="320522"/>
                    <a:pt x="1147685" y="351364"/>
                  </a:cubicBezTo>
                  <a:cubicBezTo>
                    <a:pt x="1150775" y="382207"/>
                    <a:pt x="1131590" y="412544"/>
                    <a:pt x="1118091" y="429095"/>
                  </a:cubicBezTo>
                  <a:cubicBezTo>
                    <a:pt x="1107967" y="441508"/>
                    <a:pt x="1084378" y="452788"/>
                    <a:pt x="1069495" y="463868"/>
                  </a:cubicBezTo>
                  <a:lnTo>
                    <a:pt x="1062417" y="470875"/>
                  </a:lnTo>
                  <a:lnTo>
                    <a:pt x="1058218" y="472535"/>
                  </a:lnTo>
                  <a:cubicBezTo>
                    <a:pt x="1043518" y="479533"/>
                    <a:pt x="1025245" y="497185"/>
                    <a:pt x="999914" y="499212"/>
                  </a:cubicBezTo>
                  <a:cubicBezTo>
                    <a:pt x="974583" y="501239"/>
                    <a:pt x="937245" y="485177"/>
                    <a:pt x="906229" y="484700"/>
                  </a:cubicBezTo>
                  <a:cubicBezTo>
                    <a:pt x="875213" y="484223"/>
                    <a:pt x="836906" y="480921"/>
                    <a:pt x="813816" y="496348"/>
                  </a:cubicBezTo>
                  <a:cubicBezTo>
                    <a:pt x="790727" y="511776"/>
                    <a:pt x="766659" y="547914"/>
                    <a:pt x="767690" y="577268"/>
                  </a:cubicBezTo>
                  <a:cubicBezTo>
                    <a:pt x="768721" y="606622"/>
                    <a:pt x="788313" y="658117"/>
                    <a:pt x="820004" y="672468"/>
                  </a:cubicBezTo>
                  <a:cubicBezTo>
                    <a:pt x="851695" y="686820"/>
                    <a:pt x="909292" y="670111"/>
                    <a:pt x="957838" y="663379"/>
                  </a:cubicBezTo>
                  <a:cubicBezTo>
                    <a:pt x="1006382" y="656643"/>
                    <a:pt x="1075524" y="632220"/>
                    <a:pt x="1111278" y="632069"/>
                  </a:cubicBezTo>
                  <a:cubicBezTo>
                    <a:pt x="1129155" y="631994"/>
                    <a:pt x="1140906" y="636688"/>
                    <a:pt x="1149950" y="642854"/>
                  </a:cubicBezTo>
                  <a:lnTo>
                    <a:pt x="1170975" y="661263"/>
                  </a:lnTo>
                  <a:lnTo>
                    <a:pt x="1172977" y="663571"/>
                  </a:lnTo>
                  <a:lnTo>
                    <a:pt x="1186226" y="687131"/>
                  </a:lnTo>
                  <a:lnTo>
                    <a:pt x="1192832" y="697370"/>
                  </a:lnTo>
                  <a:lnTo>
                    <a:pt x="1183672" y="724450"/>
                  </a:lnTo>
                  <a:cubicBezTo>
                    <a:pt x="1177395" y="733788"/>
                    <a:pt x="1168126" y="741645"/>
                    <a:pt x="1155989" y="744323"/>
                  </a:cubicBezTo>
                  <a:cubicBezTo>
                    <a:pt x="1131716" y="749683"/>
                    <a:pt x="1087487" y="733399"/>
                    <a:pt x="1047765" y="727839"/>
                  </a:cubicBezTo>
                  <a:cubicBezTo>
                    <a:pt x="1008045" y="722279"/>
                    <a:pt x="957401" y="706977"/>
                    <a:pt x="917661" y="710967"/>
                  </a:cubicBezTo>
                  <a:cubicBezTo>
                    <a:pt x="877918" y="714954"/>
                    <a:pt x="829001" y="724846"/>
                    <a:pt x="809317" y="751772"/>
                  </a:cubicBezTo>
                  <a:cubicBezTo>
                    <a:pt x="789634" y="778698"/>
                    <a:pt x="784080" y="841624"/>
                    <a:pt x="799550" y="872519"/>
                  </a:cubicBezTo>
                  <a:cubicBezTo>
                    <a:pt x="815021" y="903415"/>
                    <a:pt x="863026" y="927995"/>
                    <a:pt x="902147" y="937143"/>
                  </a:cubicBezTo>
                  <a:cubicBezTo>
                    <a:pt x="941265" y="946291"/>
                    <a:pt x="979448" y="936145"/>
                    <a:pt x="1034273" y="927398"/>
                  </a:cubicBezTo>
                  <a:cubicBezTo>
                    <a:pt x="1089099" y="918652"/>
                    <a:pt x="1180092" y="881074"/>
                    <a:pt x="1231096" y="884671"/>
                  </a:cubicBezTo>
                  <a:cubicBezTo>
                    <a:pt x="1282102" y="888267"/>
                    <a:pt x="1323841" y="917175"/>
                    <a:pt x="1340307" y="948971"/>
                  </a:cubicBezTo>
                  <a:cubicBezTo>
                    <a:pt x="1356770" y="980767"/>
                    <a:pt x="1347420" y="1049735"/>
                    <a:pt x="1329885" y="1075450"/>
                  </a:cubicBezTo>
                  <a:cubicBezTo>
                    <a:pt x="1312350" y="1101166"/>
                    <a:pt x="1275691" y="1108475"/>
                    <a:pt x="1235104" y="1103267"/>
                  </a:cubicBezTo>
                  <a:cubicBezTo>
                    <a:pt x="1194517" y="1098061"/>
                    <a:pt x="1139198" y="1062628"/>
                    <a:pt x="1086366" y="1044205"/>
                  </a:cubicBezTo>
                  <a:cubicBezTo>
                    <a:pt x="1033535" y="1025780"/>
                    <a:pt x="964679" y="995981"/>
                    <a:pt x="918111" y="992722"/>
                  </a:cubicBezTo>
                  <a:cubicBezTo>
                    <a:pt x="871543" y="989463"/>
                    <a:pt x="829137" y="1003682"/>
                    <a:pt x="806953" y="1024651"/>
                  </a:cubicBezTo>
                  <a:cubicBezTo>
                    <a:pt x="784769" y="1045621"/>
                    <a:pt x="777515" y="1089622"/>
                    <a:pt x="785001" y="1118540"/>
                  </a:cubicBezTo>
                  <a:cubicBezTo>
                    <a:pt x="792487" y="1147461"/>
                    <a:pt x="821845" y="1183048"/>
                    <a:pt x="851861" y="1198163"/>
                  </a:cubicBezTo>
                  <a:cubicBezTo>
                    <a:pt x="881879" y="1213277"/>
                    <a:pt x="931488" y="1210863"/>
                    <a:pt x="965111" y="1209226"/>
                  </a:cubicBezTo>
                  <a:cubicBezTo>
                    <a:pt x="998733" y="1207590"/>
                    <a:pt x="1026484" y="1187456"/>
                    <a:pt x="1053601" y="1188347"/>
                  </a:cubicBezTo>
                  <a:cubicBezTo>
                    <a:pt x="1080717" y="1189236"/>
                    <a:pt x="1115954" y="1198018"/>
                    <a:pt x="1127809" y="1214571"/>
                  </a:cubicBezTo>
                  <a:cubicBezTo>
                    <a:pt x="1139663" y="1231120"/>
                    <a:pt x="1136634" y="1271048"/>
                    <a:pt x="1124733" y="1287651"/>
                  </a:cubicBezTo>
                  <a:cubicBezTo>
                    <a:pt x="1112835" y="1304252"/>
                    <a:pt x="1086805" y="1314361"/>
                    <a:pt x="1056409" y="1314181"/>
                  </a:cubicBezTo>
                  <a:cubicBezTo>
                    <a:pt x="1026013" y="1314002"/>
                    <a:pt x="975615" y="1288829"/>
                    <a:pt x="942354" y="1286580"/>
                  </a:cubicBezTo>
                  <a:cubicBezTo>
                    <a:pt x="909094" y="1284332"/>
                    <a:pt x="878537" y="1280845"/>
                    <a:pt x="856850" y="1300686"/>
                  </a:cubicBezTo>
                  <a:cubicBezTo>
                    <a:pt x="835163" y="1320527"/>
                    <a:pt x="812933" y="1374649"/>
                    <a:pt x="812231" y="1405624"/>
                  </a:cubicBezTo>
                  <a:cubicBezTo>
                    <a:pt x="811529" y="1436598"/>
                    <a:pt x="830778" y="1468811"/>
                    <a:pt x="852634" y="1486533"/>
                  </a:cubicBezTo>
                  <a:cubicBezTo>
                    <a:pt x="874492" y="1504256"/>
                    <a:pt x="907052" y="1514826"/>
                    <a:pt x="943377" y="1511953"/>
                  </a:cubicBezTo>
                  <a:cubicBezTo>
                    <a:pt x="979704" y="1509079"/>
                    <a:pt x="1027901" y="1489054"/>
                    <a:pt x="1070587" y="1469296"/>
                  </a:cubicBezTo>
                  <a:cubicBezTo>
                    <a:pt x="1113273" y="1449539"/>
                    <a:pt x="1162161" y="1409591"/>
                    <a:pt x="1199495" y="1393409"/>
                  </a:cubicBezTo>
                  <a:cubicBezTo>
                    <a:pt x="1236833" y="1377226"/>
                    <a:pt x="1270389" y="1362885"/>
                    <a:pt x="1294602" y="1372205"/>
                  </a:cubicBezTo>
                  <a:cubicBezTo>
                    <a:pt x="1318812" y="1381525"/>
                    <a:pt x="1343101" y="1415151"/>
                    <a:pt x="1344764" y="1449325"/>
                  </a:cubicBezTo>
                  <a:cubicBezTo>
                    <a:pt x="1346427" y="1483501"/>
                    <a:pt x="1330434" y="1552234"/>
                    <a:pt x="1304580" y="1577252"/>
                  </a:cubicBezTo>
                  <a:cubicBezTo>
                    <a:pt x="1278723" y="1602269"/>
                    <a:pt x="1224492" y="1600488"/>
                    <a:pt x="1189631" y="1599422"/>
                  </a:cubicBezTo>
                  <a:cubicBezTo>
                    <a:pt x="1154773" y="1598356"/>
                    <a:pt x="1134016" y="1580580"/>
                    <a:pt x="1095419" y="1570854"/>
                  </a:cubicBezTo>
                  <a:cubicBezTo>
                    <a:pt x="1056824" y="1561131"/>
                    <a:pt x="999731" y="1534626"/>
                    <a:pt x="958055" y="1541074"/>
                  </a:cubicBezTo>
                  <a:cubicBezTo>
                    <a:pt x="916377" y="1547522"/>
                    <a:pt x="864063" y="1573827"/>
                    <a:pt x="845361" y="1609543"/>
                  </a:cubicBezTo>
                  <a:cubicBezTo>
                    <a:pt x="826657" y="1645261"/>
                    <a:pt x="829496" y="1726342"/>
                    <a:pt x="845826" y="1755384"/>
                  </a:cubicBezTo>
                  <a:cubicBezTo>
                    <a:pt x="862157" y="1784423"/>
                    <a:pt x="909197" y="1786003"/>
                    <a:pt x="943345" y="1783786"/>
                  </a:cubicBezTo>
                  <a:cubicBezTo>
                    <a:pt x="977492" y="1781572"/>
                    <a:pt x="1013445" y="1748332"/>
                    <a:pt x="1050713" y="1742098"/>
                  </a:cubicBezTo>
                  <a:cubicBezTo>
                    <a:pt x="1087980" y="1735866"/>
                    <a:pt x="1140761" y="1730533"/>
                    <a:pt x="1166948" y="1746386"/>
                  </a:cubicBezTo>
                  <a:cubicBezTo>
                    <a:pt x="1193134" y="1762240"/>
                    <a:pt x="1211533" y="1811068"/>
                    <a:pt x="1207832" y="1837216"/>
                  </a:cubicBezTo>
                  <a:cubicBezTo>
                    <a:pt x="1204133" y="1863364"/>
                    <a:pt x="1172697" y="1898597"/>
                    <a:pt x="1144747" y="1903273"/>
                  </a:cubicBezTo>
                  <a:cubicBezTo>
                    <a:pt x="1116797" y="1907948"/>
                    <a:pt x="1077465" y="1871738"/>
                    <a:pt x="1040131" y="1865268"/>
                  </a:cubicBezTo>
                  <a:cubicBezTo>
                    <a:pt x="1002798" y="1858798"/>
                    <a:pt x="950394" y="1849191"/>
                    <a:pt x="920749" y="1864447"/>
                  </a:cubicBezTo>
                  <a:cubicBezTo>
                    <a:pt x="891103" y="1879702"/>
                    <a:pt x="869682" y="1927707"/>
                    <a:pt x="862258" y="1956799"/>
                  </a:cubicBezTo>
                  <a:cubicBezTo>
                    <a:pt x="854834" y="1985892"/>
                    <a:pt x="863502" y="2016410"/>
                    <a:pt x="876205" y="2038997"/>
                  </a:cubicBezTo>
                  <a:cubicBezTo>
                    <a:pt x="888906" y="2061588"/>
                    <a:pt x="911716" y="2087550"/>
                    <a:pt x="938470" y="2092323"/>
                  </a:cubicBezTo>
                  <a:cubicBezTo>
                    <a:pt x="965221" y="2097098"/>
                    <a:pt x="994707" y="2078536"/>
                    <a:pt x="1036720" y="2067651"/>
                  </a:cubicBezTo>
                  <a:cubicBezTo>
                    <a:pt x="1078732" y="2056767"/>
                    <a:pt x="1141625" y="2032159"/>
                    <a:pt x="1190548" y="2027016"/>
                  </a:cubicBezTo>
                  <a:cubicBezTo>
                    <a:pt x="1239470" y="2021874"/>
                    <a:pt x="1289159" y="2021113"/>
                    <a:pt x="1330257" y="2036793"/>
                  </a:cubicBezTo>
                  <a:cubicBezTo>
                    <a:pt x="1371353" y="2052475"/>
                    <a:pt x="1418819" y="2085524"/>
                    <a:pt x="1437126" y="2121098"/>
                  </a:cubicBezTo>
                  <a:cubicBezTo>
                    <a:pt x="1455432" y="2156674"/>
                    <a:pt x="1453918" y="2216417"/>
                    <a:pt x="1440093" y="2250240"/>
                  </a:cubicBezTo>
                  <a:cubicBezTo>
                    <a:pt x="1426269" y="2284065"/>
                    <a:pt x="1384415" y="2320908"/>
                    <a:pt x="1354180" y="2324036"/>
                  </a:cubicBezTo>
                  <a:cubicBezTo>
                    <a:pt x="1323944" y="2327166"/>
                    <a:pt x="1298028" y="2294171"/>
                    <a:pt x="1258681" y="2269012"/>
                  </a:cubicBezTo>
                  <a:cubicBezTo>
                    <a:pt x="1219334" y="2243856"/>
                    <a:pt x="1169086" y="2187736"/>
                    <a:pt x="1118095" y="2173090"/>
                  </a:cubicBezTo>
                  <a:cubicBezTo>
                    <a:pt x="1067105" y="2158442"/>
                    <a:pt x="991760" y="2164185"/>
                    <a:pt x="952735" y="2181136"/>
                  </a:cubicBezTo>
                  <a:cubicBezTo>
                    <a:pt x="913713" y="2198089"/>
                    <a:pt x="891003" y="2237997"/>
                    <a:pt x="883955" y="2274805"/>
                  </a:cubicBezTo>
                  <a:cubicBezTo>
                    <a:pt x="883452" y="2286040"/>
                    <a:pt x="882948" y="2297275"/>
                    <a:pt x="882445" y="2308510"/>
                  </a:cubicBezTo>
                  <a:lnTo>
                    <a:pt x="881847" y="2308539"/>
                  </a:lnTo>
                  <a:lnTo>
                    <a:pt x="884164" y="2329269"/>
                  </a:lnTo>
                  <a:cubicBezTo>
                    <a:pt x="891357" y="2361110"/>
                    <a:pt x="909059" y="2394850"/>
                    <a:pt x="929232" y="2409201"/>
                  </a:cubicBezTo>
                  <a:cubicBezTo>
                    <a:pt x="956129" y="2428335"/>
                    <a:pt x="1008978" y="2413054"/>
                    <a:pt x="1042156" y="2413650"/>
                  </a:cubicBezTo>
                  <a:cubicBezTo>
                    <a:pt x="1075337" y="2414247"/>
                    <a:pt x="1107108" y="2397232"/>
                    <a:pt x="1128307" y="2412775"/>
                  </a:cubicBezTo>
                  <a:cubicBezTo>
                    <a:pt x="1149507" y="2428317"/>
                    <a:pt x="1165363" y="2481690"/>
                    <a:pt x="1169353" y="2506911"/>
                  </a:cubicBezTo>
                  <a:cubicBezTo>
                    <a:pt x="1173342" y="2532132"/>
                    <a:pt x="1163445" y="2555821"/>
                    <a:pt x="1152246" y="2564100"/>
                  </a:cubicBezTo>
                  <a:cubicBezTo>
                    <a:pt x="1141046" y="2572381"/>
                    <a:pt x="1118515" y="2563531"/>
                    <a:pt x="1102155" y="2556593"/>
                  </a:cubicBezTo>
                  <a:cubicBezTo>
                    <a:pt x="1085794" y="2549655"/>
                    <a:pt x="1069209" y="2526703"/>
                    <a:pt x="1044002" y="2519644"/>
                  </a:cubicBezTo>
                  <a:cubicBezTo>
                    <a:pt x="1018797" y="2512582"/>
                    <a:pt x="977968" y="2502410"/>
                    <a:pt x="950917" y="2514226"/>
                  </a:cubicBezTo>
                  <a:cubicBezTo>
                    <a:pt x="923867" y="2526040"/>
                    <a:pt x="892927" y="2560145"/>
                    <a:pt x="881700" y="2590526"/>
                  </a:cubicBezTo>
                  <a:cubicBezTo>
                    <a:pt x="876086" y="2605718"/>
                    <a:pt x="873131" y="2624509"/>
                    <a:pt x="873289" y="2643354"/>
                  </a:cubicBezTo>
                  <a:cubicBezTo>
                    <a:pt x="873446" y="2662201"/>
                    <a:pt x="876715" y="2681103"/>
                    <a:pt x="883542" y="2696517"/>
                  </a:cubicBezTo>
                  <a:cubicBezTo>
                    <a:pt x="897196" y="2727346"/>
                    <a:pt x="929338" y="2763352"/>
                    <a:pt x="963631" y="2775497"/>
                  </a:cubicBezTo>
                  <a:cubicBezTo>
                    <a:pt x="997925" y="2787639"/>
                    <a:pt x="1052884" y="2781651"/>
                    <a:pt x="1089304" y="2769380"/>
                  </a:cubicBezTo>
                  <a:cubicBezTo>
                    <a:pt x="1125724" y="2757110"/>
                    <a:pt x="1144874" y="2719160"/>
                    <a:pt x="1182155" y="2701876"/>
                  </a:cubicBezTo>
                  <a:cubicBezTo>
                    <a:pt x="1219437" y="2684592"/>
                    <a:pt x="1277558" y="2664084"/>
                    <a:pt x="1312996" y="2665674"/>
                  </a:cubicBezTo>
                  <a:cubicBezTo>
                    <a:pt x="1348435" y="2667265"/>
                    <a:pt x="1374017" y="2682043"/>
                    <a:pt x="1394783" y="2711420"/>
                  </a:cubicBezTo>
                  <a:cubicBezTo>
                    <a:pt x="1415551" y="2740797"/>
                    <a:pt x="1438034" y="2805451"/>
                    <a:pt x="1437599" y="2841938"/>
                  </a:cubicBezTo>
                  <a:cubicBezTo>
                    <a:pt x="1437166" y="2878424"/>
                    <a:pt x="1423771" y="2921069"/>
                    <a:pt x="1392176" y="2930338"/>
                  </a:cubicBezTo>
                  <a:cubicBezTo>
                    <a:pt x="1360581" y="2939610"/>
                    <a:pt x="1297425" y="2913404"/>
                    <a:pt x="1248034" y="2897574"/>
                  </a:cubicBezTo>
                  <a:cubicBezTo>
                    <a:pt x="1198643" y="2881743"/>
                    <a:pt x="1142481" y="2840275"/>
                    <a:pt x="1095831" y="2835363"/>
                  </a:cubicBezTo>
                  <a:cubicBezTo>
                    <a:pt x="1049183" y="2830452"/>
                    <a:pt x="997878" y="2843445"/>
                    <a:pt x="968139" y="2868098"/>
                  </a:cubicBezTo>
                  <a:cubicBezTo>
                    <a:pt x="938396" y="2892751"/>
                    <a:pt x="918481" y="2948969"/>
                    <a:pt x="917387" y="2983278"/>
                  </a:cubicBezTo>
                  <a:cubicBezTo>
                    <a:pt x="916295" y="3017586"/>
                    <a:pt x="937961" y="3054105"/>
                    <a:pt x="961580" y="3073948"/>
                  </a:cubicBezTo>
                  <a:cubicBezTo>
                    <a:pt x="985198" y="3093795"/>
                    <a:pt x="1028862" y="3105481"/>
                    <a:pt x="1059098" y="3102353"/>
                  </a:cubicBezTo>
                  <a:cubicBezTo>
                    <a:pt x="1089332" y="3099228"/>
                    <a:pt x="1117851" y="3060819"/>
                    <a:pt x="1142992" y="3055177"/>
                  </a:cubicBezTo>
                  <a:cubicBezTo>
                    <a:pt x="1168134" y="3049533"/>
                    <a:pt x="1196958" y="3051445"/>
                    <a:pt x="1209941" y="3068493"/>
                  </a:cubicBezTo>
                  <a:cubicBezTo>
                    <a:pt x="1222926" y="3085541"/>
                    <a:pt x="1227573" y="3135595"/>
                    <a:pt x="1220901" y="3157467"/>
                  </a:cubicBezTo>
                  <a:cubicBezTo>
                    <a:pt x="1214231" y="3179340"/>
                    <a:pt x="1201040" y="3192136"/>
                    <a:pt x="1169918" y="3199728"/>
                  </a:cubicBezTo>
                  <a:cubicBezTo>
                    <a:pt x="1138793" y="3207318"/>
                    <a:pt x="1073728" y="3187279"/>
                    <a:pt x="1034162" y="3203017"/>
                  </a:cubicBezTo>
                  <a:cubicBezTo>
                    <a:pt x="994594" y="3218757"/>
                    <a:pt x="947830" y="3256944"/>
                    <a:pt x="932515" y="3294154"/>
                  </a:cubicBezTo>
                  <a:cubicBezTo>
                    <a:pt x="917196" y="3331368"/>
                    <a:pt x="928309" y="3389390"/>
                    <a:pt x="942260" y="3426284"/>
                  </a:cubicBezTo>
                  <a:cubicBezTo>
                    <a:pt x="956210" y="3463175"/>
                    <a:pt x="977434" y="3501923"/>
                    <a:pt x="1016217" y="3515505"/>
                  </a:cubicBezTo>
                  <a:cubicBezTo>
                    <a:pt x="1055000" y="3529088"/>
                    <a:pt x="1132747" y="3525859"/>
                    <a:pt x="1174962" y="3507780"/>
                  </a:cubicBezTo>
                  <a:cubicBezTo>
                    <a:pt x="1217178" y="3489703"/>
                    <a:pt x="1248470" y="3440115"/>
                    <a:pt x="1269512" y="3407042"/>
                  </a:cubicBezTo>
                  <a:cubicBezTo>
                    <a:pt x="1290555" y="3373974"/>
                    <a:pt x="1288220" y="3326018"/>
                    <a:pt x="1301223" y="3309363"/>
                  </a:cubicBezTo>
                  <a:cubicBezTo>
                    <a:pt x="1314224" y="3292709"/>
                    <a:pt x="1333813" y="3297832"/>
                    <a:pt x="1347525" y="3307109"/>
                  </a:cubicBezTo>
                  <a:cubicBezTo>
                    <a:pt x="1361236" y="3316389"/>
                    <a:pt x="1378952" y="3339837"/>
                    <a:pt x="1383494" y="3365031"/>
                  </a:cubicBezTo>
                  <a:cubicBezTo>
                    <a:pt x="1388034" y="3390225"/>
                    <a:pt x="1392640" y="3428125"/>
                    <a:pt x="1374769" y="3458277"/>
                  </a:cubicBezTo>
                  <a:cubicBezTo>
                    <a:pt x="1356900" y="3488429"/>
                    <a:pt x="1298819" y="3521089"/>
                    <a:pt x="1276271" y="3545946"/>
                  </a:cubicBezTo>
                  <a:cubicBezTo>
                    <a:pt x="1253724" y="3570802"/>
                    <a:pt x="1245600" y="3585562"/>
                    <a:pt x="1239481" y="3607407"/>
                  </a:cubicBezTo>
                  <a:cubicBezTo>
                    <a:pt x="1233364" y="3629253"/>
                    <a:pt x="1234365" y="3661250"/>
                    <a:pt x="1249958" y="3686458"/>
                  </a:cubicBezTo>
                  <a:cubicBezTo>
                    <a:pt x="1265550" y="3711667"/>
                    <a:pt x="1294571" y="3751692"/>
                    <a:pt x="1333033" y="3758660"/>
                  </a:cubicBezTo>
                  <a:cubicBezTo>
                    <a:pt x="1371494" y="3765628"/>
                    <a:pt x="1442035" y="3750594"/>
                    <a:pt x="1480731" y="3728268"/>
                  </a:cubicBezTo>
                  <a:cubicBezTo>
                    <a:pt x="1519424" y="3705943"/>
                    <a:pt x="1552875" y="3666743"/>
                    <a:pt x="1565197" y="3624707"/>
                  </a:cubicBezTo>
                  <a:cubicBezTo>
                    <a:pt x="1577516" y="3582669"/>
                    <a:pt x="1564332" y="3527509"/>
                    <a:pt x="1554646" y="3476046"/>
                  </a:cubicBezTo>
                  <a:cubicBezTo>
                    <a:pt x="1544960" y="3424582"/>
                    <a:pt x="1515834" y="3359697"/>
                    <a:pt x="1507075" y="3315923"/>
                  </a:cubicBezTo>
                  <a:cubicBezTo>
                    <a:pt x="1498315" y="3272149"/>
                    <a:pt x="1490883" y="3244330"/>
                    <a:pt x="1502086" y="3213398"/>
                  </a:cubicBezTo>
                  <a:cubicBezTo>
                    <a:pt x="1513287" y="3182466"/>
                    <a:pt x="1550130" y="3144760"/>
                    <a:pt x="1574289" y="3130324"/>
                  </a:cubicBezTo>
                  <a:cubicBezTo>
                    <a:pt x="1598449" y="3115887"/>
                    <a:pt x="1622756" y="3115810"/>
                    <a:pt x="1647047" y="3126784"/>
                  </a:cubicBezTo>
                  <a:cubicBezTo>
                    <a:pt x="1671338" y="3137755"/>
                    <a:pt x="1702660" y="3168278"/>
                    <a:pt x="1720039" y="3196162"/>
                  </a:cubicBezTo>
                  <a:cubicBezTo>
                    <a:pt x="1737419" y="3224045"/>
                    <a:pt x="1756976" y="3251275"/>
                    <a:pt x="1751326" y="3294090"/>
                  </a:cubicBezTo>
                  <a:cubicBezTo>
                    <a:pt x="1745673" y="3336908"/>
                    <a:pt x="1706101" y="3397953"/>
                    <a:pt x="1686132" y="3453071"/>
                  </a:cubicBezTo>
                  <a:cubicBezTo>
                    <a:pt x="1666161" y="3508188"/>
                    <a:pt x="1637019" y="3579224"/>
                    <a:pt x="1631501" y="3624795"/>
                  </a:cubicBezTo>
                  <a:cubicBezTo>
                    <a:pt x="1625984" y="3670369"/>
                    <a:pt x="1634103" y="3700914"/>
                    <a:pt x="1653028" y="3726514"/>
                  </a:cubicBezTo>
                  <a:cubicBezTo>
                    <a:pt x="1671954" y="3752111"/>
                    <a:pt x="1712162" y="3772257"/>
                    <a:pt x="1745056" y="3778390"/>
                  </a:cubicBezTo>
                  <a:cubicBezTo>
                    <a:pt x="1777952" y="3784524"/>
                    <a:pt x="1821284" y="3777998"/>
                    <a:pt x="1850404" y="3763320"/>
                  </a:cubicBezTo>
                  <a:cubicBezTo>
                    <a:pt x="1879525" y="3748643"/>
                    <a:pt x="1905747" y="3719740"/>
                    <a:pt x="1919785" y="3690327"/>
                  </a:cubicBezTo>
                  <a:cubicBezTo>
                    <a:pt x="1933823" y="3660914"/>
                    <a:pt x="1939171" y="3618663"/>
                    <a:pt x="1934638" y="3586839"/>
                  </a:cubicBezTo>
                  <a:cubicBezTo>
                    <a:pt x="1930104" y="3555016"/>
                    <a:pt x="1901982" y="3522351"/>
                    <a:pt x="1892577" y="3499380"/>
                  </a:cubicBezTo>
                  <a:cubicBezTo>
                    <a:pt x="1883170" y="3476409"/>
                    <a:pt x="1882126" y="3464603"/>
                    <a:pt x="1878206" y="3449014"/>
                  </a:cubicBezTo>
                  <a:cubicBezTo>
                    <a:pt x="1874284" y="3433424"/>
                    <a:pt x="1869515" y="3420358"/>
                    <a:pt x="1869045" y="3405842"/>
                  </a:cubicBezTo>
                  <a:lnTo>
                    <a:pt x="1866737" y="3398910"/>
                  </a:lnTo>
                  <a:cubicBezTo>
                    <a:pt x="1866463" y="3396535"/>
                    <a:pt x="1866188" y="3394160"/>
                    <a:pt x="1865914" y="3391785"/>
                  </a:cubicBezTo>
                  <a:cubicBezTo>
                    <a:pt x="1859526" y="3359240"/>
                    <a:pt x="1846358" y="3318309"/>
                    <a:pt x="1849144" y="3302080"/>
                  </a:cubicBezTo>
                  <a:cubicBezTo>
                    <a:pt x="1852859" y="3280446"/>
                    <a:pt x="1885387" y="3262967"/>
                    <a:pt x="1900082" y="3270993"/>
                  </a:cubicBezTo>
                  <a:cubicBezTo>
                    <a:pt x="1914776" y="3279020"/>
                    <a:pt x="1930251" y="3311247"/>
                    <a:pt x="1937314" y="3350240"/>
                  </a:cubicBezTo>
                  <a:cubicBezTo>
                    <a:pt x="1944377" y="3389234"/>
                    <a:pt x="1931964" y="3468910"/>
                    <a:pt x="1942458" y="3504954"/>
                  </a:cubicBezTo>
                  <a:cubicBezTo>
                    <a:pt x="1952954" y="3541000"/>
                    <a:pt x="1976234" y="3562118"/>
                    <a:pt x="2000289" y="3566510"/>
                  </a:cubicBezTo>
                  <a:cubicBezTo>
                    <a:pt x="2024343" y="3570902"/>
                    <a:pt x="2068122" y="3556058"/>
                    <a:pt x="2086785" y="3531308"/>
                  </a:cubicBezTo>
                  <a:cubicBezTo>
                    <a:pt x="2105449" y="3506559"/>
                    <a:pt x="2115325" y="3456411"/>
                    <a:pt x="2112266" y="3418016"/>
                  </a:cubicBezTo>
                  <a:cubicBezTo>
                    <a:pt x="2109204" y="3379623"/>
                    <a:pt x="2075664" y="3332779"/>
                    <a:pt x="2068424" y="3300947"/>
                  </a:cubicBezTo>
                  <a:cubicBezTo>
                    <a:pt x="2061182" y="3269113"/>
                    <a:pt x="2065804" y="3253244"/>
                    <a:pt x="2068812" y="3227021"/>
                  </a:cubicBezTo>
                  <a:lnTo>
                    <a:pt x="2077315" y="3200498"/>
                  </a:lnTo>
                  <a:lnTo>
                    <a:pt x="2086362" y="3173448"/>
                  </a:lnTo>
                  <a:cubicBezTo>
                    <a:pt x="2090833" y="3164308"/>
                    <a:pt x="2096748" y="3156400"/>
                    <a:pt x="2104990" y="3151088"/>
                  </a:cubicBezTo>
                  <a:cubicBezTo>
                    <a:pt x="2121473" y="3140463"/>
                    <a:pt x="2131787" y="3134241"/>
                    <a:pt x="2140752" y="3129846"/>
                  </a:cubicBezTo>
                  <a:lnTo>
                    <a:pt x="2155035" y="3124550"/>
                  </a:lnTo>
                  <a:cubicBezTo>
                    <a:pt x="2154988" y="3124427"/>
                    <a:pt x="2154942" y="3124304"/>
                    <a:pt x="2154895" y="3124181"/>
                  </a:cubicBezTo>
                  <a:lnTo>
                    <a:pt x="2167661" y="3119447"/>
                  </a:lnTo>
                  <a:cubicBezTo>
                    <a:pt x="2179327" y="3115975"/>
                    <a:pt x="2191442" y="3113157"/>
                    <a:pt x="2203738" y="3111551"/>
                  </a:cubicBezTo>
                  <a:lnTo>
                    <a:pt x="2216779" y="3111334"/>
                  </a:lnTo>
                  <a:lnTo>
                    <a:pt x="2217086" y="3111925"/>
                  </a:lnTo>
                  <a:lnTo>
                    <a:pt x="2235633" y="3111620"/>
                  </a:lnTo>
                  <a:cubicBezTo>
                    <a:pt x="2259184" y="3114252"/>
                    <a:pt x="2291765" y="3128270"/>
                    <a:pt x="2314820" y="3142287"/>
                  </a:cubicBezTo>
                  <a:cubicBezTo>
                    <a:pt x="2337877" y="3156305"/>
                    <a:pt x="2370026" y="3178337"/>
                    <a:pt x="2373972" y="3195724"/>
                  </a:cubicBezTo>
                  <a:cubicBezTo>
                    <a:pt x="2377919" y="3213116"/>
                    <a:pt x="2360860" y="3240240"/>
                    <a:pt x="2338502" y="3246618"/>
                  </a:cubicBezTo>
                  <a:cubicBezTo>
                    <a:pt x="2316147" y="3252994"/>
                    <a:pt x="2307431" y="3246852"/>
                    <a:pt x="2286898" y="3221455"/>
                  </a:cubicBezTo>
                  <a:cubicBezTo>
                    <a:pt x="2276634" y="3208758"/>
                    <a:pt x="2267533" y="3192500"/>
                    <a:pt x="2258914" y="3178177"/>
                  </a:cubicBezTo>
                  <a:lnTo>
                    <a:pt x="2257129" y="3175448"/>
                  </a:lnTo>
                  <a:lnTo>
                    <a:pt x="2258562" y="3174576"/>
                  </a:lnTo>
                  <a:lnTo>
                    <a:pt x="2230873" y="3135267"/>
                  </a:lnTo>
                  <a:lnTo>
                    <a:pt x="2221083" y="3115336"/>
                  </a:lnTo>
                  <a:lnTo>
                    <a:pt x="2204602" y="3115624"/>
                  </a:lnTo>
                  <a:cubicBezTo>
                    <a:pt x="2193119" y="3117210"/>
                    <a:pt x="2181804" y="3119992"/>
                    <a:pt x="2170910" y="3123420"/>
                  </a:cubicBezTo>
                  <a:lnTo>
                    <a:pt x="2157762" y="3128571"/>
                  </a:lnTo>
                  <a:cubicBezTo>
                    <a:pt x="2157827" y="3128751"/>
                    <a:pt x="2157891" y="3128932"/>
                    <a:pt x="2157956" y="3129113"/>
                  </a:cubicBezTo>
                  <a:cubicBezTo>
                    <a:pt x="2167252" y="3151795"/>
                    <a:pt x="2175925" y="3164299"/>
                    <a:pt x="2190489" y="3183775"/>
                  </a:cubicBezTo>
                  <a:lnTo>
                    <a:pt x="2192661" y="3187027"/>
                  </a:lnTo>
                  <a:lnTo>
                    <a:pt x="2195443" y="3195314"/>
                  </a:lnTo>
                  <a:lnTo>
                    <a:pt x="2202503" y="3206089"/>
                  </a:lnTo>
                  <a:lnTo>
                    <a:pt x="2204441" y="3204655"/>
                  </a:lnTo>
                  <a:lnTo>
                    <a:pt x="2207303" y="3208936"/>
                  </a:lnTo>
                  <a:lnTo>
                    <a:pt x="2208298" y="3208200"/>
                  </a:lnTo>
                  <a:lnTo>
                    <a:pt x="2205475" y="3203891"/>
                  </a:lnTo>
                  <a:lnTo>
                    <a:pt x="2205727" y="3203706"/>
                  </a:lnTo>
                  <a:lnTo>
                    <a:pt x="2223300" y="3229088"/>
                  </a:lnTo>
                  <a:cubicBezTo>
                    <a:pt x="2241970" y="3252991"/>
                    <a:pt x="2271529" y="3295969"/>
                    <a:pt x="2298877" y="3305332"/>
                  </a:cubicBezTo>
                  <a:cubicBezTo>
                    <a:pt x="2326228" y="3314696"/>
                    <a:pt x="2367098" y="3305393"/>
                    <a:pt x="2387398" y="3285275"/>
                  </a:cubicBezTo>
                  <a:cubicBezTo>
                    <a:pt x="2407698" y="3265157"/>
                    <a:pt x="2428659" y="3216965"/>
                    <a:pt x="2420683" y="3184623"/>
                  </a:cubicBezTo>
                  <a:cubicBezTo>
                    <a:pt x="2412708" y="3152279"/>
                    <a:pt x="2372428" y="3112820"/>
                    <a:pt x="2339537" y="3091216"/>
                  </a:cubicBezTo>
                  <a:cubicBezTo>
                    <a:pt x="2306645" y="3069613"/>
                    <a:pt x="2258916" y="3056291"/>
                    <a:pt x="2223342" y="3055000"/>
                  </a:cubicBezTo>
                  <a:lnTo>
                    <a:pt x="2199853" y="3056608"/>
                  </a:lnTo>
                  <a:lnTo>
                    <a:pt x="2199004" y="3053337"/>
                  </a:lnTo>
                  <a:lnTo>
                    <a:pt x="2195975" y="3053544"/>
                  </a:lnTo>
                  <a:cubicBezTo>
                    <a:pt x="2184286" y="3055272"/>
                    <a:pt x="2171852" y="3057918"/>
                    <a:pt x="2159511" y="3061261"/>
                  </a:cubicBezTo>
                  <a:lnTo>
                    <a:pt x="2134986" y="3069394"/>
                  </a:lnTo>
                  <a:lnTo>
                    <a:pt x="2135711" y="3072574"/>
                  </a:lnTo>
                  <a:lnTo>
                    <a:pt x="2126559" y="3075609"/>
                  </a:lnTo>
                  <a:cubicBezTo>
                    <a:pt x="2115811" y="3079899"/>
                    <a:pt x="2105949" y="3084637"/>
                    <a:pt x="2097775" y="3089614"/>
                  </a:cubicBezTo>
                  <a:cubicBezTo>
                    <a:pt x="2065075" y="3109519"/>
                    <a:pt x="2043119" y="3146964"/>
                    <a:pt x="2029522" y="3174306"/>
                  </a:cubicBezTo>
                  <a:lnTo>
                    <a:pt x="2024027" y="3192304"/>
                  </a:lnTo>
                  <a:lnTo>
                    <a:pt x="2021503" y="3197140"/>
                  </a:lnTo>
                  <a:lnTo>
                    <a:pt x="2019863" y="3205933"/>
                  </a:lnTo>
                  <a:lnTo>
                    <a:pt x="2015759" y="3219372"/>
                  </a:lnTo>
                  <a:cubicBezTo>
                    <a:pt x="2014611" y="3226772"/>
                    <a:pt x="2014052" y="3233723"/>
                    <a:pt x="2014113" y="3239635"/>
                  </a:cubicBezTo>
                  <a:cubicBezTo>
                    <a:pt x="2014170" y="3240024"/>
                    <a:pt x="2014228" y="3240414"/>
                    <a:pt x="2014285" y="3240804"/>
                  </a:cubicBezTo>
                  <a:lnTo>
                    <a:pt x="2011922" y="3269723"/>
                  </a:lnTo>
                  <a:cubicBezTo>
                    <a:pt x="2011735" y="3283241"/>
                    <a:pt x="2012837" y="3297692"/>
                    <a:pt x="2016561" y="3313007"/>
                  </a:cubicBezTo>
                  <a:cubicBezTo>
                    <a:pt x="2024011" y="3343637"/>
                    <a:pt x="2052393" y="3387951"/>
                    <a:pt x="2059708" y="3415805"/>
                  </a:cubicBezTo>
                  <a:cubicBezTo>
                    <a:pt x="2067025" y="3443661"/>
                    <a:pt x="2068499" y="3465843"/>
                    <a:pt x="2060454" y="3480141"/>
                  </a:cubicBezTo>
                  <a:cubicBezTo>
                    <a:pt x="2052408" y="3494439"/>
                    <a:pt x="2024126" y="3509323"/>
                    <a:pt x="2011433" y="3501599"/>
                  </a:cubicBezTo>
                  <a:cubicBezTo>
                    <a:pt x="1998739" y="3493872"/>
                    <a:pt x="1989782" y="3464905"/>
                    <a:pt x="1984293" y="3433782"/>
                  </a:cubicBezTo>
                  <a:cubicBezTo>
                    <a:pt x="1978804" y="3402659"/>
                    <a:pt x="1988131" y="3349357"/>
                    <a:pt x="1978505" y="3314859"/>
                  </a:cubicBezTo>
                  <a:cubicBezTo>
                    <a:pt x="1968879" y="3280361"/>
                    <a:pt x="1949509" y="3241569"/>
                    <a:pt x="1926540" y="3226793"/>
                  </a:cubicBezTo>
                  <a:cubicBezTo>
                    <a:pt x="1903568" y="3212017"/>
                    <a:pt x="1860042" y="3215724"/>
                    <a:pt x="1840684" y="3226203"/>
                  </a:cubicBezTo>
                  <a:cubicBezTo>
                    <a:pt x="1821326" y="3236683"/>
                    <a:pt x="1813520" y="3264081"/>
                    <a:pt x="1810395" y="3289663"/>
                  </a:cubicBezTo>
                  <a:cubicBezTo>
                    <a:pt x="1807268" y="3315245"/>
                    <a:pt x="1816344" y="3346593"/>
                    <a:pt x="1821928" y="3379696"/>
                  </a:cubicBezTo>
                  <a:lnTo>
                    <a:pt x="1826632" y="3409503"/>
                  </a:lnTo>
                  <a:cubicBezTo>
                    <a:pt x="1826726" y="3415095"/>
                    <a:pt x="1826821" y="3420686"/>
                    <a:pt x="1826915" y="3426278"/>
                  </a:cubicBezTo>
                  <a:cubicBezTo>
                    <a:pt x="1827381" y="3430031"/>
                    <a:pt x="1828577" y="3433648"/>
                    <a:pt x="1831648" y="3445990"/>
                  </a:cubicBezTo>
                  <a:lnTo>
                    <a:pt x="1834823" y="3457653"/>
                  </a:lnTo>
                  <a:lnTo>
                    <a:pt x="1837929" y="3473125"/>
                  </a:lnTo>
                  <a:lnTo>
                    <a:pt x="1841499" y="3482193"/>
                  </a:lnTo>
                  <a:lnTo>
                    <a:pt x="1846015" y="3498790"/>
                  </a:lnTo>
                  <a:cubicBezTo>
                    <a:pt x="1851917" y="3519209"/>
                    <a:pt x="1858322" y="3539998"/>
                    <a:pt x="1863417" y="3553841"/>
                  </a:cubicBezTo>
                  <a:cubicBezTo>
                    <a:pt x="1873605" y="3581521"/>
                    <a:pt x="1889158" y="3594578"/>
                    <a:pt x="1892772" y="3612081"/>
                  </a:cubicBezTo>
                  <a:cubicBezTo>
                    <a:pt x="1896386" y="3629585"/>
                    <a:pt x="1897903" y="3649403"/>
                    <a:pt x="1885584" y="3668787"/>
                  </a:cubicBezTo>
                  <a:cubicBezTo>
                    <a:pt x="1873268" y="3688174"/>
                    <a:pt x="1850599" y="3721872"/>
                    <a:pt x="1818869" y="3728389"/>
                  </a:cubicBezTo>
                  <a:cubicBezTo>
                    <a:pt x="1787142" y="3734905"/>
                    <a:pt x="1719466" y="3729358"/>
                    <a:pt x="1695217" y="3707885"/>
                  </a:cubicBezTo>
                  <a:cubicBezTo>
                    <a:pt x="1670965" y="3686413"/>
                    <a:pt x="1668712" y="3640113"/>
                    <a:pt x="1673368" y="3599553"/>
                  </a:cubicBezTo>
                  <a:cubicBezTo>
                    <a:pt x="1678023" y="3558992"/>
                    <a:pt x="1704958" y="3510721"/>
                    <a:pt x="1723154" y="3464529"/>
                  </a:cubicBezTo>
                  <a:cubicBezTo>
                    <a:pt x="1741350" y="3418338"/>
                    <a:pt x="1777182" y="3371288"/>
                    <a:pt x="1782539" y="3322407"/>
                  </a:cubicBezTo>
                  <a:cubicBezTo>
                    <a:pt x="1787895" y="3273525"/>
                    <a:pt x="1782107" y="3211374"/>
                    <a:pt x="1755292" y="3171241"/>
                  </a:cubicBezTo>
                  <a:cubicBezTo>
                    <a:pt x="1728477" y="3131110"/>
                    <a:pt x="1665456" y="3085002"/>
                    <a:pt x="1621645" y="3081608"/>
                  </a:cubicBezTo>
                  <a:cubicBezTo>
                    <a:pt x="1577830" y="3078215"/>
                    <a:pt x="1519465" y="3116417"/>
                    <a:pt x="1492413" y="3150883"/>
                  </a:cubicBezTo>
                  <a:cubicBezTo>
                    <a:pt x="1465360" y="3185352"/>
                    <a:pt x="1453912" y="3233974"/>
                    <a:pt x="1459326" y="3288410"/>
                  </a:cubicBezTo>
                  <a:cubicBezTo>
                    <a:pt x="1464735" y="3342844"/>
                    <a:pt x="1513302" y="3421148"/>
                    <a:pt x="1524884" y="3477491"/>
                  </a:cubicBezTo>
                  <a:cubicBezTo>
                    <a:pt x="1536464" y="3533837"/>
                    <a:pt x="1543529" y="3588192"/>
                    <a:pt x="1528819" y="3626477"/>
                  </a:cubicBezTo>
                  <a:cubicBezTo>
                    <a:pt x="1514108" y="3664762"/>
                    <a:pt x="1471242" y="3692264"/>
                    <a:pt x="1436609" y="3707209"/>
                  </a:cubicBezTo>
                  <a:cubicBezTo>
                    <a:pt x="1401977" y="3722154"/>
                    <a:pt x="1347071" y="3729248"/>
                    <a:pt x="1321019" y="3716152"/>
                  </a:cubicBezTo>
                  <a:cubicBezTo>
                    <a:pt x="1294965" y="3703052"/>
                    <a:pt x="1282577" y="3652823"/>
                    <a:pt x="1280295" y="3628626"/>
                  </a:cubicBezTo>
                  <a:cubicBezTo>
                    <a:pt x="1278012" y="3604427"/>
                    <a:pt x="1293797" y="3588188"/>
                    <a:pt x="1307322" y="3570954"/>
                  </a:cubicBezTo>
                  <a:cubicBezTo>
                    <a:pt x="1320850" y="3553720"/>
                    <a:pt x="1340950" y="3546667"/>
                    <a:pt x="1361453" y="3525226"/>
                  </a:cubicBezTo>
                  <a:cubicBezTo>
                    <a:pt x="1381957" y="3503786"/>
                    <a:pt x="1422723" y="3478596"/>
                    <a:pt x="1430349" y="3442312"/>
                  </a:cubicBezTo>
                  <a:cubicBezTo>
                    <a:pt x="1437978" y="3406028"/>
                    <a:pt x="1429636" y="3336818"/>
                    <a:pt x="1407215" y="3307521"/>
                  </a:cubicBezTo>
                  <a:cubicBezTo>
                    <a:pt x="1384794" y="3278225"/>
                    <a:pt x="1324003" y="3255214"/>
                    <a:pt x="1295823" y="3266531"/>
                  </a:cubicBezTo>
                  <a:cubicBezTo>
                    <a:pt x="1267645" y="3277848"/>
                    <a:pt x="1256532" y="3344690"/>
                    <a:pt x="1238137" y="3375421"/>
                  </a:cubicBezTo>
                  <a:cubicBezTo>
                    <a:pt x="1219743" y="3406151"/>
                    <a:pt x="1212212" y="3433039"/>
                    <a:pt x="1185456" y="3450914"/>
                  </a:cubicBezTo>
                  <a:cubicBezTo>
                    <a:pt x="1158699" y="3468790"/>
                    <a:pt x="1104614" y="3481369"/>
                    <a:pt x="1077606" y="3482683"/>
                  </a:cubicBezTo>
                  <a:cubicBezTo>
                    <a:pt x="1050596" y="3483997"/>
                    <a:pt x="1040138" y="3473455"/>
                    <a:pt x="1023403" y="3458800"/>
                  </a:cubicBezTo>
                  <a:cubicBezTo>
                    <a:pt x="1006667" y="3444145"/>
                    <a:pt x="984044" y="3422042"/>
                    <a:pt x="977191" y="3394749"/>
                  </a:cubicBezTo>
                  <a:cubicBezTo>
                    <a:pt x="970338" y="3367456"/>
                    <a:pt x="969185" y="3321101"/>
                    <a:pt x="982283" y="3295048"/>
                  </a:cubicBezTo>
                  <a:cubicBezTo>
                    <a:pt x="995380" y="3268995"/>
                    <a:pt x="1019769" y="3247919"/>
                    <a:pt x="1055774" y="3238432"/>
                  </a:cubicBezTo>
                  <a:cubicBezTo>
                    <a:pt x="1091778" y="3228945"/>
                    <a:pt x="1162934" y="3249241"/>
                    <a:pt x="1198306" y="3238126"/>
                  </a:cubicBezTo>
                  <a:cubicBezTo>
                    <a:pt x="1233678" y="3227013"/>
                    <a:pt x="1260164" y="3203624"/>
                    <a:pt x="1268006" y="3171748"/>
                  </a:cubicBezTo>
                  <a:cubicBezTo>
                    <a:pt x="1275848" y="3139874"/>
                    <a:pt x="1264912" y="3074106"/>
                    <a:pt x="1245355" y="3046880"/>
                  </a:cubicBezTo>
                  <a:cubicBezTo>
                    <a:pt x="1225796" y="3019653"/>
                    <a:pt x="1181527" y="3006889"/>
                    <a:pt x="1150661" y="3008392"/>
                  </a:cubicBezTo>
                  <a:cubicBezTo>
                    <a:pt x="1119794" y="3009894"/>
                    <a:pt x="1086946" y="3050169"/>
                    <a:pt x="1060151" y="3055892"/>
                  </a:cubicBezTo>
                  <a:cubicBezTo>
                    <a:pt x="1033356" y="3061614"/>
                    <a:pt x="1004979" y="3057472"/>
                    <a:pt x="989895" y="3042735"/>
                  </a:cubicBezTo>
                  <a:cubicBezTo>
                    <a:pt x="974813" y="3028000"/>
                    <a:pt x="963175" y="2993204"/>
                    <a:pt x="969659" y="2967475"/>
                  </a:cubicBezTo>
                  <a:cubicBezTo>
                    <a:pt x="976142" y="2941743"/>
                    <a:pt x="1001743" y="2900166"/>
                    <a:pt x="1028792" y="2888352"/>
                  </a:cubicBezTo>
                  <a:cubicBezTo>
                    <a:pt x="1055843" y="2876538"/>
                    <a:pt x="1093865" y="2885738"/>
                    <a:pt x="1131962" y="2896591"/>
                  </a:cubicBezTo>
                  <a:cubicBezTo>
                    <a:pt x="1170059" y="2907444"/>
                    <a:pt x="1218602" y="2939890"/>
                    <a:pt x="1257384" y="2953472"/>
                  </a:cubicBezTo>
                  <a:cubicBezTo>
                    <a:pt x="1296168" y="2967055"/>
                    <a:pt x="1331121" y="2981377"/>
                    <a:pt x="1364663" y="2978088"/>
                  </a:cubicBezTo>
                  <a:cubicBezTo>
                    <a:pt x="1398205" y="2974799"/>
                    <a:pt x="1439670" y="2963942"/>
                    <a:pt x="1458643" y="2933735"/>
                  </a:cubicBezTo>
                  <a:cubicBezTo>
                    <a:pt x="1477615" y="2903528"/>
                    <a:pt x="1487341" y="2842279"/>
                    <a:pt x="1478502" y="2796852"/>
                  </a:cubicBezTo>
                  <a:cubicBezTo>
                    <a:pt x="1469662" y="2751424"/>
                    <a:pt x="1434660" y="2690693"/>
                    <a:pt x="1405599" y="2661169"/>
                  </a:cubicBezTo>
                  <a:cubicBezTo>
                    <a:pt x="1376536" y="2631642"/>
                    <a:pt x="1342321" y="2621151"/>
                    <a:pt x="1304129" y="2619696"/>
                  </a:cubicBezTo>
                  <a:cubicBezTo>
                    <a:pt x="1265934" y="2618240"/>
                    <a:pt x="1220801" y="2633142"/>
                    <a:pt x="1176434" y="2652430"/>
                  </a:cubicBezTo>
                  <a:cubicBezTo>
                    <a:pt x="1132066" y="2671715"/>
                    <a:pt x="1079053" y="2728994"/>
                    <a:pt x="1037927" y="2735415"/>
                  </a:cubicBezTo>
                  <a:cubicBezTo>
                    <a:pt x="996800" y="2741836"/>
                    <a:pt x="946793" y="2713330"/>
                    <a:pt x="929682" y="2690957"/>
                  </a:cubicBezTo>
                  <a:cubicBezTo>
                    <a:pt x="912572" y="2668583"/>
                    <a:pt x="922496" y="2622795"/>
                    <a:pt x="935257" y="2601180"/>
                  </a:cubicBezTo>
                  <a:cubicBezTo>
                    <a:pt x="948018" y="2579565"/>
                    <a:pt x="980865" y="2561942"/>
                    <a:pt x="1006247" y="2561259"/>
                  </a:cubicBezTo>
                  <a:cubicBezTo>
                    <a:pt x="1031628" y="2560577"/>
                    <a:pt x="1059561" y="2589605"/>
                    <a:pt x="1087551" y="2597084"/>
                  </a:cubicBezTo>
                  <a:cubicBezTo>
                    <a:pt x="1115539" y="2604562"/>
                    <a:pt x="1152616" y="2617125"/>
                    <a:pt x="1174182" y="2606128"/>
                  </a:cubicBezTo>
                  <a:cubicBezTo>
                    <a:pt x="1195746" y="2595133"/>
                    <a:pt x="1213590" y="2564430"/>
                    <a:pt x="1216941" y="2531116"/>
                  </a:cubicBezTo>
                  <a:cubicBezTo>
                    <a:pt x="1220294" y="2497804"/>
                    <a:pt x="1209573" y="2436445"/>
                    <a:pt x="1194290" y="2406247"/>
                  </a:cubicBezTo>
                  <a:cubicBezTo>
                    <a:pt x="1179008" y="2376051"/>
                    <a:pt x="1152687" y="2357441"/>
                    <a:pt x="1125250" y="2349935"/>
                  </a:cubicBezTo>
                  <a:cubicBezTo>
                    <a:pt x="1097812" y="2342432"/>
                    <a:pt x="1056092" y="2359381"/>
                    <a:pt x="1029662" y="2361219"/>
                  </a:cubicBezTo>
                  <a:cubicBezTo>
                    <a:pt x="1003230" y="2363058"/>
                    <a:pt x="983051" y="2368459"/>
                    <a:pt x="966665" y="2360969"/>
                  </a:cubicBezTo>
                  <a:cubicBezTo>
                    <a:pt x="950279" y="2353481"/>
                    <a:pt x="931753" y="2336147"/>
                    <a:pt x="931339" y="2316277"/>
                  </a:cubicBezTo>
                  <a:lnTo>
                    <a:pt x="933633" y="2307185"/>
                  </a:lnTo>
                  <a:lnTo>
                    <a:pt x="933755" y="2307179"/>
                  </a:lnTo>
                  <a:lnTo>
                    <a:pt x="938746" y="2289608"/>
                  </a:lnTo>
                  <a:cubicBezTo>
                    <a:pt x="947405" y="2265306"/>
                    <a:pt x="963287" y="2236151"/>
                    <a:pt x="984754" y="2225988"/>
                  </a:cubicBezTo>
                  <a:cubicBezTo>
                    <a:pt x="1013377" y="2212440"/>
                    <a:pt x="1062231" y="2217246"/>
                    <a:pt x="1104295" y="2230115"/>
                  </a:cubicBezTo>
                  <a:cubicBezTo>
                    <a:pt x="1146360" y="2242985"/>
                    <a:pt x="1199055" y="2281306"/>
                    <a:pt x="1237139" y="2303211"/>
                  </a:cubicBezTo>
                  <a:cubicBezTo>
                    <a:pt x="1275224" y="2325116"/>
                    <a:pt x="1297335" y="2359401"/>
                    <a:pt x="1332800" y="2361543"/>
                  </a:cubicBezTo>
                  <a:cubicBezTo>
                    <a:pt x="1368264" y="2363685"/>
                    <a:pt x="1424057" y="2352130"/>
                    <a:pt x="1449926" y="2316062"/>
                  </a:cubicBezTo>
                  <a:cubicBezTo>
                    <a:pt x="1475797" y="2279996"/>
                    <a:pt x="1497599" y="2194402"/>
                    <a:pt x="1488019" y="2145143"/>
                  </a:cubicBezTo>
                  <a:cubicBezTo>
                    <a:pt x="1478440" y="2095882"/>
                    <a:pt x="1437442" y="2048152"/>
                    <a:pt x="1392449" y="2020506"/>
                  </a:cubicBezTo>
                  <a:cubicBezTo>
                    <a:pt x="1347457" y="1992861"/>
                    <a:pt x="1275573" y="1980336"/>
                    <a:pt x="1218060" y="1979267"/>
                  </a:cubicBezTo>
                  <a:cubicBezTo>
                    <a:pt x="1160550" y="1978198"/>
                    <a:pt x="1092721" y="2003598"/>
                    <a:pt x="1047373" y="2014093"/>
                  </a:cubicBezTo>
                  <a:cubicBezTo>
                    <a:pt x="1002026" y="2024587"/>
                    <a:pt x="967983" y="2051660"/>
                    <a:pt x="945977" y="2042233"/>
                  </a:cubicBezTo>
                  <a:cubicBezTo>
                    <a:pt x="923970" y="2032807"/>
                    <a:pt x="910948" y="1980952"/>
                    <a:pt x="915334" y="1957533"/>
                  </a:cubicBezTo>
                  <a:cubicBezTo>
                    <a:pt x="919720" y="1934114"/>
                    <a:pt x="947646" y="1906234"/>
                    <a:pt x="972289" y="1901721"/>
                  </a:cubicBezTo>
                  <a:cubicBezTo>
                    <a:pt x="996933" y="1897207"/>
                    <a:pt x="1028119" y="1924974"/>
                    <a:pt x="1063194" y="1930449"/>
                  </a:cubicBezTo>
                  <a:cubicBezTo>
                    <a:pt x="1098267" y="1935923"/>
                    <a:pt x="1151409" y="1949359"/>
                    <a:pt x="1182734" y="1934575"/>
                  </a:cubicBezTo>
                  <a:cubicBezTo>
                    <a:pt x="1214061" y="1919790"/>
                    <a:pt x="1245567" y="1874609"/>
                    <a:pt x="1251150" y="1841739"/>
                  </a:cubicBezTo>
                  <a:cubicBezTo>
                    <a:pt x="1256732" y="1808871"/>
                    <a:pt x="1236759" y="1761775"/>
                    <a:pt x="1216232" y="1737359"/>
                  </a:cubicBezTo>
                  <a:cubicBezTo>
                    <a:pt x="1195706" y="1712944"/>
                    <a:pt x="1157609" y="1702088"/>
                    <a:pt x="1127993" y="1695242"/>
                  </a:cubicBezTo>
                  <a:cubicBezTo>
                    <a:pt x="1098378" y="1688395"/>
                    <a:pt x="1068668" y="1690946"/>
                    <a:pt x="1038539" y="1696280"/>
                  </a:cubicBezTo>
                  <a:cubicBezTo>
                    <a:pt x="1008410" y="1701614"/>
                    <a:pt x="970186" y="1722258"/>
                    <a:pt x="947222" y="1727242"/>
                  </a:cubicBezTo>
                  <a:cubicBezTo>
                    <a:pt x="924260" y="1732227"/>
                    <a:pt x="911770" y="1736702"/>
                    <a:pt x="900760" y="1726189"/>
                  </a:cubicBezTo>
                  <a:cubicBezTo>
                    <a:pt x="889751" y="1715676"/>
                    <a:pt x="876674" y="1685370"/>
                    <a:pt x="881167" y="1664156"/>
                  </a:cubicBezTo>
                  <a:cubicBezTo>
                    <a:pt x="885660" y="1642944"/>
                    <a:pt x="905103" y="1611056"/>
                    <a:pt x="927718" y="1598906"/>
                  </a:cubicBezTo>
                  <a:cubicBezTo>
                    <a:pt x="950333" y="1586756"/>
                    <a:pt x="971197" y="1584082"/>
                    <a:pt x="1016851" y="1591253"/>
                  </a:cubicBezTo>
                  <a:cubicBezTo>
                    <a:pt x="1062507" y="1598423"/>
                    <a:pt x="1150665" y="1638887"/>
                    <a:pt x="1201645" y="1641931"/>
                  </a:cubicBezTo>
                  <a:cubicBezTo>
                    <a:pt x="1252623" y="1644976"/>
                    <a:pt x="1292485" y="1635300"/>
                    <a:pt x="1322723" y="1609520"/>
                  </a:cubicBezTo>
                  <a:cubicBezTo>
                    <a:pt x="1352963" y="1583739"/>
                    <a:pt x="1378420" y="1527801"/>
                    <a:pt x="1383073" y="1487241"/>
                  </a:cubicBezTo>
                  <a:cubicBezTo>
                    <a:pt x="1387731" y="1446683"/>
                    <a:pt x="1369064" y="1392342"/>
                    <a:pt x="1350663" y="1366162"/>
                  </a:cubicBezTo>
                  <a:cubicBezTo>
                    <a:pt x="1332260" y="1339986"/>
                    <a:pt x="1301986" y="1330961"/>
                    <a:pt x="1272665" y="1330179"/>
                  </a:cubicBezTo>
                  <a:cubicBezTo>
                    <a:pt x="1243344" y="1329395"/>
                    <a:pt x="1211521" y="1345308"/>
                    <a:pt x="1174737" y="1361463"/>
                  </a:cubicBezTo>
                  <a:cubicBezTo>
                    <a:pt x="1137952" y="1377619"/>
                    <a:pt x="1088716" y="1410402"/>
                    <a:pt x="1051960" y="1427108"/>
                  </a:cubicBezTo>
                  <a:cubicBezTo>
                    <a:pt x="1015201" y="1443813"/>
                    <a:pt x="982828" y="1459754"/>
                    <a:pt x="954193" y="1461700"/>
                  </a:cubicBezTo>
                  <a:cubicBezTo>
                    <a:pt x="925558" y="1463647"/>
                    <a:pt x="893076" y="1454731"/>
                    <a:pt x="880146" y="1438784"/>
                  </a:cubicBezTo>
                  <a:cubicBezTo>
                    <a:pt x="867214" y="1422839"/>
                    <a:pt x="870850" y="1383986"/>
                    <a:pt x="876605" y="1366026"/>
                  </a:cubicBezTo>
                  <a:cubicBezTo>
                    <a:pt x="882362" y="1348065"/>
                    <a:pt x="892190" y="1334326"/>
                    <a:pt x="914682" y="1331021"/>
                  </a:cubicBezTo>
                  <a:cubicBezTo>
                    <a:pt x="937174" y="1327716"/>
                    <a:pt x="977248" y="1345106"/>
                    <a:pt x="1011556" y="1346199"/>
                  </a:cubicBezTo>
                  <a:cubicBezTo>
                    <a:pt x="1045865" y="1347293"/>
                    <a:pt x="1093040" y="1351627"/>
                    <a:pt x="1120534" y="1337583"/>
                  </a:cubicBezTo>
                  <a:cubicBezTo>
                    <a:pt x="1148029" y="1323537"/>
                    <a:pt x="1171828" y="1290334"/>
                    <a:pt x="1176523" y="1261925"/>
                  </a:cubicBezTo>
                  <a:cubicBezTo>
                    <a:pt x="1181218" y="1233519"/>
                    <a:pt x="1169016" y="1187151"/>
                    <a:pt x="1148704" y="1167144"/>
                  </a:cubicBezTo>
                  <a:cubicBezTo>
                    <a:pt x="1128393" y="1147139"/>
                    <a:pt x="1086787" y="1143636"/>
                    <a:pt x="1054655" y="1141885"/>
                  </a:cubicBezTo>
                  <a:cubicBezTo>
                    <a:pt x="1022523" y="1140133"/>
                    <a:pt x="987315" y="1154553"/>
                    <a:pt x="955921" y="1156633"/>
                  </a:cubicBezTo>
                  <a:cubicBezTo>
                    <a:pt x="924529" y="1158713"/>
                    <a:pt x="885031" y="1164503"/>
                    <a:pt x="866306" y="1154365"/>
                  </a:cubicBezTo>
                  <a:cubicBezTo>
                    <a:pt x="847579" y="1144226"/>
                    <a:pt x="839543" y="1115336"/>
                    <a:pt x="843564" y="1095801"/>
                  </a:cubicBezTo>
                  <a:cubicBezTo>
                    <a:pt x="847586" y="1076267"/>
                    <a:pt x="852981" y="1039539"/>
                    <a:pt x="890436" y="1037164"/>
                  </a:cubicBezTo>
                  <a:cubicBezTo>
                    <a:pt x="927892" y="1034788"/>
                    <a:pt x="1013285" y="1063784"/>
                    <a:pt x="1068294" y="1081550"/>
                  </a:cubicBezTo>
                  <a:cubicBezTo>
                    <a:pt x="1123305" y="1099314"/>
                    <a:pt x="1174896" y="1137689"/>
                    <a:pt x="1220499" y="1143758"/>
                  </a:cubicBezTo>
                  <a:cubicBezTo>
                    <a:pt x="1266100" y="1149828"/>
                    <a:pt x="1312212" y="1143715"/>
                    <a:pt x="1341898" y="1117962"/>
                  </a:cubicBezTo>
                  <a:cubicBezTo>
                    <a:pt x="1371586" y="1092206"/>
                    <a:pt x="1402890" y="1031563"/>
                    <a:pt x="1398620" y="989230"/>
                  </a:cubicBezTo>
                  <a:cubicBezTo>
                    <a:pt x="1394351" y="946894"/>
                    <a:pt x="1353944" y="888636"/>
                    <a:pt x="1316278" y="863949"/>
                  </a:cubicBezTo>
                  <a:cubicBezTo>
                    <a:pt x="1278610" y="839263"/>
                    <a:pt x="1222174" y="837588"/>
                    <a:pt x="1172619" y="841104"/>
                  </a:cubicBezTo>
                  <a:cubicBezTo>
                    <a:pt x="1123064" y="844621"/>
                    <a:pt x="1063330" y="877363"/>
                    <a:pt x="1018952" y="885047"/>
                  </a:cubicBezTo>
                  <a:cubicBezTo>
                    <a:pt x="974573" y="892733"/>
                    <a:pt x="932748" y="889992"/>
                    <a:pt x="906345" y="887213"/>
                  </a:cubicBezTo>
                  <a:cubicBezTo>
                    <a:pt x="879941" y="884434"/>
                    <a:pt x="872091" y="878862"/>
                    <a:pt x="860530" y="868375"/>
                  </a:cubicBezTo>
                  <a:cubicBezTo>
                    <a:pt x="848969" y="857887"/>
                    <a:pt x="836457" y="823830"/>
                    <a:pt x="840815" y="805029"/>
                  </a:cubicBezTo>
                  <a:cubicBezTo>
                    <a:pt x="845173" y="786228"/>
                    <a:pt x="861316" y="763016"/>
                    <a:pt x="886679" y="755568"/>
                  </a:cubicBezTo>
                  <a:cubicBezTo>
                    <a:pt x="912042" y="748120"/>
                    <a:pt x="949411" y="753932"/>
                    <a:pt x="992992" y="760341"/>
                  </a:cubicBezTo>
                  <a:cubicBezTo>
                    <a:pt x="1036575" y="766750"/>
                    <a:pt x="1110581" y="793643"/>
                    <a:pt x="1148168" y="794021"/>
                  </a:cubicBezTo>
                  <a:cubicBezTo>
                    <a:pt x="1185758" y="794402"/>
                    <a:pt x="1204296" y="779086"/>
                    <a:pt x="1218526" y="762626"/>
                  </a:cubicBezTo>
                  <a:cubicBezTo>
                    <a:pt x="1232758" y="746166"/>
                    <a:pt x="1233527" y="715150"/>
                    <a:pt x="1233556" y="695258"/>
                  </a:cubicBezTo>
                  <a:cubicBezTo>
                    <a:pt x="1233573" y="685313"/>
                    <a:pt x="1230515" y="672312"/>
                    <a:pt x="1225881" y="660670"/>
                  </a:cubicBezTo>
                  <a:lnTo>
                    <a:pt x="1221881" y="654499"/>
                  </a:lnTo>
                  <a:cubicBezTo>
                    <a:pt x="1221907" y="653968"/>
                    <a:pt x="1221934" y="653438"/>
                    <a:pt x="1221960" y="652907"/>
                  </a:cubicBezTo>
                  <a:cubicBezTo>
                    <a:pt x="1216750" y="635679"/>
                    <a:pt x="1188386" y="608054"/>
                    <a:pt x="1164477" y="598489"/>
                  </a:cubicBezTo>
                  <a:cubicBezTo>
                    <a:pt x="1140570" y="588925"/>
                    <a:pt x="1115007" y="586193"/>
                    <a:pt x="1080537" y="588269"/>
                  </a:cubicBezTo>
                  <a:cubicBezTo>
                    <a:pt x="1046070" y="590344"/>
                    <a:pt x="996722" y="605061"/>
                    <a:pt x="957669" y="610936"/>
                  </a:cubicBezTo>
                  <a:cubicBezTo>
                    <a:pt x="918619" y="616810"/>
                    <a:pt x="868661" y="627189"/>
                    <a:pt x="846230" y="623511"/>
                  </a:cubicBezTo>
                  <a:cubicBezTo>
                    <a:pt x="823801" y="619836"/>
                    <a:pt x="825251" y="600691"/>
                    <a:pt x="823088" y="588876"/>
                  </a:cubicBezTo>
                  <a:cubicBezTo>
                    <a:pt x="820925" y="577060"/>
                    <a:pt x="824418" y="559010"/>
                    <a:pt x="835507" y="550128"/>
                  </a:cubicBezTo>
                  <a:cubicBezTo>
                    <a:pt x="846598" y="541243"/>
                    <a:pt x="863827" y="536033"/>
                    <a:pt x="889632" y="535572"/>
                  </a:cubicBezTo>
                  <a:cubicBezTo>
                    <a:pt x="915437" y="535111"/>
                    <a:pt x="963759" y="548257"/>
                    <a:pt x="990337" y="547361"/>
                  </a:cubicBezTo>
                  <a:cubicBezTo>
                    <a:pt x="1016915" y="546465"/>
                    <a:pt x="1027687" y="539183"/>
                    <a:pt x="1049103" y="530194"/>
                  </a:cubicBezTo>
                  <a:cubicBezTo>
                    <a:pt x="1070520" y="521205"/>
                    <a:pt x="1092505" y="515767"/>
                    <a:pt x="1118836" y="493428"/>
                  </a:cubicBezTo>
                  <a:lnTo>
                    <a:pt x="1123983" y="487630"/>
                  </a:lnTo>
                  <a:lnTo>
                    <a:pt x="1124792" y="487179"/>
                  </a:lnTo>
                  <a:lnTo>
                    <a:pt x="1129146" y="483944"/>
                  </a:lnTo>
                  <a:lnTo>
                    <a:pt x="1136709" y="478870"/>
                  </a:lnTo>
                  <a:cubicBezTo>
                    <a:pt x="1141105" y="476015"/>
                    <a:pt x="1145427" y="473138"/>
                    <a:pt x="1148500" y="470527"/>
                  </a:cubicBezTo>
                  <a:lnTo>
                    <a:pt x="1149664" y="468699"/>
                  </a:lnTo>
                  <a:lnTo>
                    <a:pt x="1159989" y="461030"/>
                  </a:lnTo>
                  <a:cubicBezTo>
                    <a:pt x="1170587" y="451474"/>
                    <a:pt x="1179475" y="441207"/>
                    <a:pt x="1184919" y="430611"/>
                  </a:cubicBezTo>
                  <a:cubicBezTo>
                    <a:pt x="1206697" y="388228"/>
                    <a:pt x="1213647" y="318751"/>
                    <a:pt x="1195845" y="263194"/>
                  </a:cubicBezTo>
                  <a:cubicBezTo>
                    <a:pt x="1178042" y="207638"/>
                    <a:pt x="1156528" y="141136"/>
                    <a:pt x="1078103" y="97271"/>
                  </a:cubicBezTo>
                  <a:cubicBezTo>
                    <a:pt x="999678" y="53406"/>
                    <a:pt x="846905" y="444"/>
                    <a:pt x="725296" y="4"/>
                  </a:cubicBezTo>
                  <a:cubicBezTo>
                    <a:pt x="603687" y="-435"/>
                    <a:pt x="455081" y="32226"/>
                    <a:pt x="348450" y="94633"/>
                  </a:cubicBezTo>
                  <a:cubicBezTo>
                    <a:pt x="241819" y="157039"/>
                    <a:pt x="142938" y="264366"/>
                    <a:pt x="85515" y="374443"/>
                  </a:cubicBezTo>
                  <a:cubicBezTo>
                    <a:pt x="28091" y="484520"/>
                    <a:pt x="15930" y="626567"/>
                    <a:pt x="3907" y="755098"/>
                  </a:cubicBezTo>
                  <a:cubicBezTo>
                    <a:pt x="-2105" y="819363"/>
                    <a:pt x="575" y="890755"/>
                    <a:pt x="721" y="959091"/>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a:extLst>
                <a:ext uri="{FF2B5EF4-FFF2-40B4-BE49-F238E27FC236}">
                  <a16:creationId xmlns:a16="http://schemas.microsoft.com/office/drawing/2014/main" id="{F606FE18-0E01-F891-6213-0DEBF98D2968}"/>
                </a:ext>
              </a:extLst>
            </p:cNvPr>
            <p:cNvGrpSpPr/>
            <p:nvPr/>
          </p:nvGrpSpPr>
          <p:grpSpPr>
            <a:xfrm rot="13024128" flipH="1">
              <a:off x="6647648" y="1883676"/>
              <a:ext cx="192927" cy="184829"/>
              <a:chOff x="7663552" y="1772016"/>
              <a:chExt cx="192927" cy="184829"/>
            </a:xfrm>
          </p:grpSpPr>
          <p:sp>
            <p:nvSpPr>
              <p:cNvPr id="547" name="椭圆 546">
                <a:extLst>
                  <a:ext uri="{FF2B5EF4-FFF2-40B4-BE49-F238E27FC236}">
                    <a16:creationId xmlns:a16="http://schemas.microsoft.com/office/drawing/2014/main" id="{A7603E82-5E96-F182-582E-9E2F5906E5AE}"/>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8" name="椭圆 547">
                <a:extLst>
                  <a:ext uri="{FF2B5EF4-FFF2-40B4-BE49-F238E27FC236}">
                    <a16:creationId xmlns:a16="http://schemas.microsoft.com/office/drawing/2014/main" id="{2355A420-D5A7-862E-E9CE-E60C1321F911}"/>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任意多边形 9">
              <a:extLst>
                <a:ext uri="{FF2B5EF4-FFF2-40B4-BE49-F238E27FC236}">
                  <a16:creationId xmlns:a16="http://schemas.microsoft.com/office/drawing/2014/main" id="{30B63DAA-47AD-0953-7C5D-B5CE42CDB9AD}"/>
                </a:ext>
              </a:extLst>
            </p:cNvPr>
            <p:cNvSpPr/>
            <p:nvPr/>
          </p:nvSpPr>
          <p:spPr>
            <a:xfrm>
              <a:off x="6483844" y="5217779"/>
              <a:ext cx="3349958" cy="1564040"/>
            </a:xfrm>
            <a:custGeom>
              <a:avLst/>
              <a:gdLst>
                <a:gd name="connsiteX0" fmla="*/ 360957 w 3349958"/>
                <a:gd name="connsiteY0" fmla="*/ 287671 h 1564040"/>
                <a:gd name="connsiteX1" fmla="*/ 632419 w 3349958"/>
                <a:gd name="connsiteY1" fmla="*/ 197184 h 1564040"/>
                <a:gd name="connsiteX2" fmla="*/ 899119 w 3349958"/>
                <a:gd name="connsiteY2" fmla="*/ 163846 h 1564040"/>
                <a:gd name="connsiteX3" fmla="*/ 1189632 w 3349958"/>
                <a:gd name="connsiteY3" fmla="*/ 168609 h 1564040"/>
                <a:gd name="connsiteX4" fmla="*/ 1432519 w 3349958"/>
                <a:gd name="connsiteY4" fmla="*/ 235284 h 1564040"/>
                <a:gd name="connsiteX5" fmla="*/ 1589682 w 3349958"/>
                <a:gd name="connsiteY5" fmla="*/ 368634 h 1564040"/>
                <a:gd name="connsiteX6" fmla="*/ 1627782 w 3349958"/>
                <a:gd name="connsiteY6" fmla="*/ 544846 h 1564040"/>
                <a:gd name="connsiteX7" fmla="*/ 1651594 w 3349958"/>
                <a:gd name="connsiteY7" fmla="*/ 682959 h 1564040"/>
                <a:gd name="connsiteX8" fmla="*/ 1723032 w 3349958"/>
                <a:gd name="connsiteY8" fmla="*/ 740109 h 1564040"/>
                <a:gd name="connsiteX9" fmla="*/ 1808757 w 3349958"/>
                <a:gd name="connsiteY9" fmla="*/ 682959 h 1564040"/>
                <a:gd name="connsiteX10" fmla="*/ 1799232 w 3349958"/>
                <a:gd name="connsiteY10" fmla="*/ 563896 h 1564040"/>
                <a:gd name="connsiteX11" fmla="*/ 1789707 w 3349958"/>
                <a:gd name="connsiteY11" fmla="*/ 392446 h 1564040"/>
                <a:gd name="connsiteX12" fmla="*/ 1884957 w 3349958"/>
                <a:gd name="connsiteY12" fmla="*/ 244809 h 1564040"/>
                <a:gd name="connsiteX13" fmla="*/ 2127844 w 3349958"/>
                <a:gd name="connsiteY13" fmla="*/ 140034 h 1564040"/>
                <a:gd name="connsiteX14" fmla="*/ 2346919 w 3349958"/>
                <a:gd name="connsiteY14" fmla="*/ 111459 h 1564040"/>
                <a:gd name="connsiteX15" fmla="*/ 2485032 w 3349958"/>
                <a:gd name="connsiteY15" fmla="*/ 59071 h 1564040"/>
                <a:gd name="connsiteX16" fmla="*/ 2675532 w 3349958"/>
                <a:gd name="connsiteY16" fmla="*/ 73359 h 1564040"/>
                <a:gd name="connsiteX17" fmla="*/ 2794594 w 3349958"/>
                <a:gd name="connsiteY17" fmla="*/ 1921 h 1564040"/>
                <a:gd name="connsiteX18" fmla="*/ 3047007 w 3349958"/>
                <a:gd name="connsiteY18" fmla="*/ 30496 h 1564040"/>
                <a:gd name="connsiteX19" fmla="*/ 3261319 w 3349958"/>
                <a:gd name="connsiteY19" fmla="*/ 135271 h 1564040"/>
                <a:gd name="connsiteX20" fmla="*/ 3299419 w 3349958"/>
                <a:gd name="connsiteY20" fmla="*/ 335296 h 1564040"/>
                <a:gd name="connsiteX21" fmla="*/ 3142257 w 3349958"/>
                <a:gd name="connsiteY21" fmla="*/ 468646 h 1564040"/>
                <a:gd name="connsiteX22" fmla="*/ 2889844 w 3349958"/>
                <a:gd name="connsiteY22" fmla="*/ 511509 h 1564040"/>
                <a:gd name="connsiteX23" fmla="*/ 2766019 w 3349958"/>
                <a:gd name="connsiteY23" fmla="*/ 549609 h 1564040"/>
                <a:gd name="connsiteX24" fmla="*/ 2680294 w 3349958"/>
                <a:gd name="connsiteY24" fmla="*/ 587709 h 1564040"/>
                <a:gd name="connsiteX25" fmla="*/ 2561232 w 3349958"/>
                <a:gd name="connsiteY25" fmla="*/ 587709 h 1564040"/>
                <a:gd name="connsiteX26" fmla="*/ 2418357 w 3349958"/>
                <a:gd name="connsiteY26" fmla="*/ 616284 h 1564040"/>
                <a:gd name="connsiteX27" fmla="*/ 2299294 w 3349958"/>
                <a:gd name="connsiteY27" fmla="*/ 721059 h 1564040"/>
                <a:gd name="connsiteX28" fmla="*/ 2189757 w 3349958"/>
                <a:gd name="connsiteY28" fmla="*/ 744871 h 1564040"/>
                <a:gd name="connsiteX29" fmla="*/ 2113557 w 3349958"/>
                <a:gd name="connsiteY29" fmla="*/ 754396 h 1564040"/>
                <a:gd name="connsiteX30" fmla="*/ 1913532 w 3349958"/>
                <a:gd name="connsiteY30" fmla="*/ 835359 h 1564040"/>
                <a:gd name="connsiteX31" fmla="*/ 1770657 w 3349958"/>
                <a:gd name="connsiteY31" fmla="*/ 844884 h 1564040"/>
                <a:gd name="connsiteX32" fmla="*/ 1870669 w 3349958"/>
                <a:gd name="connsiteY32" fmla="*/ 906796 h 1564040"/>
                <a:gd name="connsiteX33" fmla="*/ 2018307 w 3349958"/>
                <a:gd name="connsiteY33" fmla="*/ 940134 h 1564040"/>
                <a:gd name="connsiteX34" fmla="*/ 2084982 w 3349958"/>
                <a:gd name="connsiteY34" fmla="*/ 954421 h 1564040"/>
                <a:gd name="connsiteX35" fmla="*/ 2208807 w 3349958"/>
                <a:gd name="connsiteY35" fmla="*/ 944896 h 1564040"/>
                <a:gd name="connsiteX36" fmla="*/ 2346919 w 3349958"/>
                <a:gd name="connsiteY36" fmla="*/ 1021096 h 1564040"/>
                <a:gd name="connsiteX37" fmla="*/ 2570757 w 3349958"/>
                <a:gd name="connsiteY37" fmla="*/ 1040146 h 1564040"/>
                <a:gd name="connsiteX38" fmla="*/ 2789832 w 3349958"/>
                <a:gd name="connsiteY38" fmla="*/ 1049671 h 1564040"/>
                <a:gd name="connsiteX39" fmla="*/ 3085107 w 3349958"/>
                <a:gd name="connsiteY39" fmla="*/ 1054434 h 1564040"/>
                <a:gd name="connsiteX40" fmla="*/ 3318469 w 3349958"/>
                <a:gd name="connsiteY40" fmla="*/ 1125871 h 1564040"/>
                <a:gd name="connsiteX41" fmla="*/ 3337519 w 3349958"/>
                <a:gd name="connsiteY41" fmla="*/ 1330659 h 1564040"/>
                <a:gd name="connsiteX42" fmla="*/ 3223219 w 3349958"/>
                <a:gd name="connsiteY42" fmla="*/ 1454484 h 1564040"/>
                <a:gd name="connsiteX43" fmla="*/ 3042244 w 3349958"/>
                <a:gd name="connsiteY43" fmla="*/ 1525921 h 1564040"/>
                <a:gd name="connsiteX44" fmla="*/ 2856507 w 3349958"/>
                <a:gd name="connsiteY44" fmla="*/ 1544971 h 1564040"/>
                <a:gd name="connsiteX45" fmla="*/ 2718394 w 3349958"/>
                <a:gd name="connsiteY45" fmla="*/ 1530684 h 1564040"/>
                <a:gd name="connsiteX46" fmla="*/ 2565994 w 3349958"/>
                <a:gd name="connsiteY46" fmla="*/ 1564021 h 1564040"/>
                <a:gd name="connsiteX47" fmla="*/ 2437407 w 3349958"/>
                <a:gd name="connsiteY47" fmla="*/ 1535446 h 1564040"/>
                <a:gd name="connsiteX48" fmla="*/ 2337394 w 3349958"/>
                <a:gd name="connsiteY48" fmla="*/ 1530684 h 1564040"/>
                <a:gd name="connsiteX49" fmla="*/ 2208807 w 3349958"/>
                <a:gd name="connsiteY49" fmla="*/ 1554496 h 1564040"/>
                <a:gd name="connsiteX50" fmla="*/ 1961157 w 3349958"/>
                <a:gd name="connsiteY50" fmla="*/ 1506871 h 1564040"/>
                <a:gd name="connsiteX51" fmla="*/ 1865907 w 3349958"/>
                <a:gd name="connsiteY51" fmla="*/ 1397334 h 1564040"/>
                <a:gd name="connsiteX52" fmla="*/ 1780182 w 3349958"/>
                <a:gd name="connsiteY52" fmla="*/ 1235409 h 1564040"/>
                <a:gd name="connsiteX53" fmla="*/ 1770657 w 3349958"/>
                <a:gd name="connsiteY53" fmla="*/ 1106821 h 1564040"/>
                <a:gd name="connsiteX54" fmla="*/ 1742082 w 3349958"/>
                <a:gd name="connsiteY54" fmla="*/ 1030621 h 1564040"/>
                <a:gd name="connsiteX55" fmla="*/ 1651594 w 3349958"/>
                <a:gd name="connsiteY55" fmla="*/ 1092534 h 1564040"/>
                <a:gd name="connsiteX56" fmla="*/ 1594444 w 3349958"/>
                <a:gd name="connsiteY56" fmla="*/ 1144921 h 1564040"/>
                <a:gd name="connsiteX57" fmla="*/ 1542057 w 3349958"/>
                <a:gd name="connsiteY57" fmla="*/ 1273509 h 1564040"/>
                <a:gd name="connsiteX58" fmla="*/ 1437282 w 3349958"/>
                <a:gd name="connsiteY58" fmla="*/ 1349709 h 1564040"/>
                <a:gd name="connsiteX59" fmla="*/ 1370607 w 3349958"/>
                <a:gd name="connsiteY59" fmla="*/ 1444959 h 1564040"/>
                <a:gd name="connsiteX60" fmla="*/ 1227732 w 3349958"/>
                <a:gd name="connsiteY60" fmla="*/ 1459246 h 1564040"/>
                <a:gd name="connsiteX61" fmla="*/ 1027707 w 3349958"/>
                <a:gd name="connsiteY61" fmla="*/ 1492584 h 1564040"/>
                <a:gd name="connsiteX62" fmla="*/ 880069 w 3349958"/>
                <a:gd name="connsiteY62" fmla="*/ 1425909 h 1564040"/>
                <a:gd name="connsiteX63" fmla="*/ 741957 w 3349958"/>
                <a:gd name="connsiteY63" fmla="*/ 1402096 h 1564040"/>
                <a:gd name="connsiteX64" fmla="*/ 546694 w 3349958"/>
                <a:gd name="connsiteY64" fmla="*/ 1368759 h 1564040"/>
                <a:gd name="connsiteX65" fmla="*/ 384769 w 3349958"/>
                <a:gd name="connsiteY65" fmla="*/ 1306846 h 1564040"/>
                <a:gd name="connsiteX66" fmla="*/ 208557 w 3349958"/>
                <a:gd name="connsiteY66" fmla="*/ 1254459 h 1564040"/>
                <a:gd name="connsiteX67" fmla="*/ 37107 w 3349958"/>
                <a:gd name="connsiteY67" fmla="*/ 1106821 h 1564040"/>
                <a:gd name="connsiteX68" fmla="*/ 8532 w 3349958"/>
                <a:gd name="connsiteY68" fmla="*/ 897271 h 1564040"/>
                <a:gd name="connsiteX69" fmla="*/ 151407 w 3349958"/>
                <a:gd name="connsiteY69" fmla="*/ 768684 h 1564040"/>
                <a:gd name="connsiteX70" fmla="*/ 341907 w 3349958"/>
                <a:gd name="connsiteY70" fmla="*/ 773446 h 1564040"/>
                <a:gd name="connsiteX71" fmla="*/ 537169 w 3349958"/>
                <a:gd name="connsiteY71" fmla="*/ 835359 h 1564040"/>
                <a:gd name="connsiteX72" fmla="*/ 732432 w 3349958"/>
                <a:gd name="connsiteY72" fmla="*/ 882984 h 1564040"/>
                <a:gd name="connsiteX73" fmla="*/ 875307 w 3349958"/>
                <a:gd name="connsiteY73" fmla="*/ 902034 h 1564040"/>
                <a:gd name="connsiteX74" fmla="*/ 980082 w 3349958"/>
                <a:gd name="connsiteY74" fmla="*/ 944896 h 1564040"/>
                <a:gd name="connsiteX75" fmla="*/ 1065807 w 3349958"/>
                <a:gd name="connsiteY75" fmla="*/ 978234 h 1564040"/>
                <a:gd name="connsiteX76" fmla="*/ 1227732 w 3349958"/>
                <a:gd name="connsiteY76" fmla="*/ 944896 h 1564040"/>
                <a:gd name="connsiteX77" fmla="*/ 1413469 w 3349958"/>
                <a:gd name="connsiteY77" fmla="*/ 944896 h 1564040"/>
                <a:gd name="connsiteX78" fmla="*/ 1565869 w 3349958"/>
                <a:gd name="connsiteY78" fmla="*/ 916321 h 1564040"/>
                <a:gd name="connsiteX79" fmla="*/ 1594444 w 3349958"/>
                <a:gd name="connsiteY79" fmla="*/ 878221 h 1564040"/>
                <a:gd name="connsiteX80" fmla="*/ 1508719 w 3349958"/>
                <a:gd name="connsiteY80" fmla="*/ 854409 h 1564040"/>
                <a:gd name="connsiteX81" fmla="*/ 1413469 w 3349958"/>
                <a:gd name="connsiteY81" fmla="*/ 840121 h 1564040"/>
                <a:gd name="connsiteX82" fmla="*/ 1384894 w 3349958"/>
                <a:gd name="connsiteY82" fmla="*/ 782971 h 1564040"/>
                <a:gd name="connsiteX83" fmla="*/ 1180107 w 3349958"/>
                <a:gd name="connsiteY83" fmla="*/ 802021 h 1564040"/>
                <a:gd name="connsiteX84" fmla="*/ 1075332 w 3349958"/>
                <a:gd name="connsiteY84" fmla="*/ 749634 h 1564040"/>
                <a:gd name="connsiteX85" fmla="*/ 1013419 w 3349958"/>
                <a:gd name="connsiteY85" fmla="*/ 721059 h 1564040"/>
                <a:gd name="connsiteX86" fmla="*/ 861019 w 3349958"/>
                <a:gd name="connsiteY86" fmla="*/ 759159 h 1564040"/>
                <a:gd name="connsiteX87" fmla="*/ 637182 w 3349958"/>
                <a:gd name="connsiteY87" fmla="*/ 749634 h 1564040"/>
                <a:gd name="connsiteX88" fmla="*/ 470494 w 3349958"/>
                <a:gd name="connsiteY88" fmla="*/ 706771 h 1564040"/>
                <a:gd name="connsiteX89" fmla="*/ 341907 w 3349958"/>
                <a:gd name="connsiteY89" fmla="*/ 611521 h 1564040"/>
                <a:gd name="connsiteX90" fmla="*/ 294282 w 3349958"/>
                <a:gd name="connsiteY90" fmla="*/ 440071 h 1564040"/>
                <a:gd name="connsiteX91" fmla="*/ 360957 w 3349958"/>
                <a:gd name="connsiteY91" fmla="*/ 287671 h 156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349958" h="1564040">
                  <a:moveTo>
                    <a:pt x="360957" y="287671"/>
                  </a:moveTo>
                  <a:cubicBezTo>
                    <a:pt x="417313" y="247190"/>
                    <a:pt x="542725" y="217821"/>
                    <a:pt x="632419" y="197184"/>
                  </a:cubicBezTo>
                  <a:cubicBezTo>
                    <a:pt x="722113" y="176547"/>
                    <a:pt x="806250" y="168608"/>
                    <a:pt x="899119" y="163846"/>
                  </a:cubicBezTo>
                  <a:cubicBezTo>
                    <a:pt x="991988" y="159084"/>
                    <a:pt x="1100732" y="156703"/>
                    <a:pt x="1189632" y="168609"/>
                  </a:cubicBezTo>
                  <a:cubicBezTo>
                    <a:pt x="1278532" y="180515"/>
                    <a:pt x="1365844" y="201946"/>
                    <a:pt x="1432519" y="235284"/>
                  </a:cubicBezTo>
                  <a:cubicBezTo>
                    <a:pt x="1499194" y="268621"/>
                    <a:pt x="1557138" y="317040"/>
                    <a:pt x="1589682" y="368634"/>
                  </a:cubicBezTo>
                  <a:cubicBezTo>
                    <a:pt x="1622226" y="420228"/>
                    <a:pt x="1617463" y="492459"/>
                    <a:pt x="1627782" y="544846"/>
                  </a:cubicBezTo>
                  <a:cubicBezTo>
                    <a:pt x="1638101" y="597233"/>
                    <a:pt x="1635719" y="650415"/>
                    <a:pt x="1651594" y="682959"/>
                  </a:cubicBezTo>
                  <a:cubicBezTo>
                    <a:pt x="1667469" y="715503"/>
                    <a:pt x="1696838" y="740109"/>
                    <a:pt x="1723032" y="740109"/>
                  </a:cubicBezTo>
                  <a:cubicBezTo>
                    <a:pt x="1749226" y="740109"/>
                    <a:pt x="1796057" y="712328"/>
                    <a:pt x="1808757" y="682959"/>
                  </a:cubicBezTo>
                  <a:cubicBezTo>
                    <a:pt x="1821457" y="653590"/>
                    <a:pt x="1802407" y="612315"/>
                    <a:pt x="1799232" y="563896"/>
                  </a:cubicBezTo>
                  <a:cubicBezTo>
                    <a:pt x="1796057" y="515477"/>
                    <a:pt x="1775420" y="445627"/>
                    <a:pt x="1789707" y="392446"/>
                  </a:cubicBezTo>
                  <a:cubicBezTo>
                    <a:pt x="1803994" y="339265"/>
                    <a:pt x="1828601" y="286878"/>
                    <a:pt x="1884957" y="244809"/>
                  </a:cubicBezTo>
                  <a:cubicBezTo>
                    <a:pt x="1941313" y="202740"/>
                    <a:pt x="2050850" y="162259"/>
                    <a:pt x="2127844" y="140034"/>
                  </a:cubicBezTo>
                  <a:cubicBezTo>
                    <a:pt x="2204838" y="117809"/>
                    <a:pt x="2287388" y="124953"/>
                    <a:pt x="2346919" y="111459"/>
                  </a:cubicBezTo>
                  <a:cubicBezTo>
                    <a:pt x="2406450" y="97965"/>
                    <a:pt x="2430263" y="65421"/>
                    <a:pt x="2485032" y="59071"/>
                  </a:cubicBezTo>
                  <a:cubicBezTo>
                    <a:pt x="2539801" y="52721"/>
                    <a:pt x="2623938" y="82884"/>
                    <a:pt x="2675532" y="73359"/>
                  </a:cubicBezTo>
                  <a:cubicBezTo>
                    <a:pt x="2727126" y="63834"/>
                    <a:pt x="2732682" y="9065"/>
                    <a:pt x="2794594" y="1921"/>
                  </a:cubicBezTo>
                  <a:cubicBezTo>
                    <a:pt x="2856506" y="-5223"/>
                    <a:pt x="2969220" y="8271"/>
                    <a:pt x="3047007" y="30496"/>
                  </a:cubicBezTo>
                  <a:cubicBezTo>
                    <a:pt x="3124794" y="52721"/>
                    <a:pt x="3219250" y="84471"/>
                    <a:pt x="3261319" y="135271"/>
                  </a:cubicBezTo>
                  <a:cubicBezTo>
                    <a:pt x="3303388" y="186071"/>
                    <a:pt x="3319263" y="279733"/>
                    <a:pt x="3299419" y="335296"/>
                  </a:cubicBezTo>
                  <a:cubicBezTo>
                    <a:pt x="3279575" y="390859"/>
                    <a:pt x="3210520" y="439277"/>
                    <a:pt x="3142257" y="468646"/>
                  </a:cubicBezTo>
                  <a:cubicBezTo>
                    <a:pt x="3073995" y="498015"/>
                    <a:pt x="2952550" y="498015"/>
                    <a:pt x="2889844" y="511509"/>
                  </a:cubicBezTo>
                  <a:cubicBezTo>
                    <a:pt x="2827138" y="525003"/>
                    <a:pt x="2800944" y="536909"/>
                    <a:pt x="2766019" y="549609"/>
                  </a:cubicBezTo>
                  <a:cubicBezTo>
                    <a:pt x="2731094" y="562309"/>
                    <a:pt x="2714425" y="581359"/>
                    <a:pt x="2680294" y="587709"/>
                  </a:cubicBezTo>
                  <a:cubicBezTo>
                    <a:pt x="2646163" y="594059"/>
                    <a:pt x="2604888" y="582947"/>
                    <a:pt x="2561232" y="587709"/>
                  </a:cubicBezTo>
                  <a:cubicBezTo>
                    <a:pt x="2517576" y="592471"/>
                    <a:pt x="2462013" y="594059"/>
                    <a:pt x="2418357" y="616284"/>
                  </a:cubicBezTo>
                  <a:cubicBezTo>
                    <a:pt x="2374701" y="638509"/>
                    <a:pt x="2337394" y="699628"/>
                    <a:pt x="2299294" y="721059"/>
                  </a:cubicBezTo>
                  <a:cubicBezTo>
                    <a:pt x="2261194" y="742490"/>
                    <a:pt x="2220713" y="739315"/>
                    <a:pt x="2189757" y="744871"/>
                  </a:cubicBezTo>
                  <a:cubicBezTo>
                    <a:pt x="2158801" y="750427"/>
                    <a:pt x="2159594" y="739315"/>
                    <a:pt x="2113557" y="754396"/>
                  </a:cubicBezTo>
                  <a:cubicBezTo>
                    <a:pt x="2067520" y="769477"/>
                    <a:pt x="1970682" y="820278"/>
                    <a:pt x="1913532" y="835359"/>
                  </a:cubicBezTo>
                  <a:cubicBezTo>
                    <a:pt x="1856382" y="850440"/>
                    <a:pt x="1777801" y="832978"/>
                    <a:pt x="1770657" y="844884"/>
                  </a:cubicBezTo>
                  <a:cubicBezTo>
                    <a:pt x="1763513" y="856790"/>
                    <a:pt x="1829394" y="890921"/>
                    <a:pt x="1870669" y="906796"/>
                  </a:cubicBezTo>
                  <a:cubicBezTo>
                    <a:pt x="1911944" y="922671"/>
                    <a:pt x="2018307" y="940134"/>
                    <a:pt x="2018307" y="940134"/>
                  </a:cubicBezTo>
                  <a:cubicBezTo>
                    <a:pt x="2054026" y="948071"/>
                    <a:pt x="2053232" y="953627"/>
                    <a:pt x="2084982" y="954421"/>
                  </a:cubicBezTo>
                  <a:cubicBezTo>
                    <a:pt x="2116732" y="955215"/>
                    <a:pt x="2165151" y="933784"/>
                    <a:pt x="2208807" y="944896"/>
                  </a:cubicBezTo>
                  <a:cubicBezTo>
                    <a:pt x="2252463" y="956008"/>
                    <a:pt x="2286594" y="1005221"/>
                    <a:pt x="2346919" y="1021096"/>
                  </a:cubicBezTo>
                  <a:cubicBezTo>
                    <a:pt x="2407244" y="1036971"/>
                    <a:pt x="2496938" y="1035383"/>
                    <a:pt x="2570757" y="1040146"/>
                  </a:cubicBezTo>
                  <a:cubicBezTo>
                    <a:pt x="2644576" y="1044909"/>
                    <a:pt x="2704107" y="1047290"/>
                    <a:pt x="2789832" y="1049671"/>
                  </a:cubicBezTo>
                  <a:cubicBezTo>
                    <a:pt x="2875557" y="1052052"/>
                    <a:pt x="2997001" y="1041734"/>
                    <a:pt x="3085107" y="1054434"/>
                  </a:cubicBezTo>
                  <a:cubicBezTo>
                    <a:pt x="3173213" y="1067134"/>
                    <a:pt x="3276400" y="1079834"/>
                    <a:pt x="3318469" y="1125871"/>
                  </a:cubicBezTo>
                  <a:cubicBezTo>
                    <a:pt x="3360538" y="1171908"/>
                    <a:pt x="3353394" y="1275890"/>
                    <a:pt x="3337519" y="1330659"/>
                  </a:cubicBezTo>
                  <a:cubicBezTo>
                    <a:pt x="3321644" y="1385428"/>
                    <a:pt x="3272431" y="1421940"/>
                    <a:pt x="3223219" y="1454484"/>
                  </a:cubicBezTo>
                  <a:cubicBezTo>
                    <a:pt x="3174007" y="1487028"/>
                    <a:pt x="3103363" y="1510840"/>
                    <a:pt x="3042244" y="1525921"/>
                  </a:cubicBezTo>
                  <a:cubicBezTo>
                    <a:pt x="2981125" y="1541002"/>
                    <a:pt x="2910482" y="1544177"/>
                    <a:pt x="2856507" y="1544971"/>
                  </a:cubicBezTo>
                  <a:cubicBezTo>
                    <a:pt x="2802532" y="1545765"/>
                    <a:pt x="2766813" y="1527509"/>
                    <a:pt x="2718394" y="1530684"/>
                  </a:cubicBezTo>
                  <a:cubicBezTo>
                    <a:pt x="2669975" y="1533859"/>
                    <a:pt x="2612825" y="1563227"/>
                    <a:pt x="2565994" y="1564021"/>
                  </a:cubicBezTo>
                  <a:cubicBezTo>
                    <a:pt x="2519163" y="1564815"/>
                    <a:pt x="2475507" y="1541002"/>
                    <a:pt x="2437407" y="1535446"/>
                  </a:cubicBezTo>
                  <a:cubicBezTo>
                    <a:pt x="2399307" y="1529890"/>
                    <a:pt x="2375494" y="1527509"/>
                    <a:pt x="2337394" y="1530684"/>
                  </a:cubicBezTo>
                  <a:cubicBezTo>
                    <a:pt x="2299294" y="1533859"/>
                    <a:pt x="2271513" y="1558465"/>
                    <a:pt x="2208807" y="1554496"/>
                  </a:cubicBezTo>
                  <a:cubicBezTo>
                    <a:pt x="2146101" y="1550527"/>
                    <a:pt x="2018307" y="1533065"/>
                    <a:pt x="1961157" y="1506871"/>
                  </a:cubicBezTo>
                  <a:cubicBezTo>
                    <a:pt x="1904007" y="1480677"/>
                    <a:pt x="1896069" y="1442578"/>
                    <a:pt x="1865907" y="1397334"/>
                  </a:cubicBezTo>
                  <a:cubicBezTo>
                    <a:pt x="1835745" y="1352090"/>
                    <a:pt x="1796057" y="1283828"/>
                    <a:pt x="1780182" y="1235409"/>
                  </a:cubicBezTo>
                  <a:cubicBezTo>
                    <a:pt x="1764307" y="1186990"/>
                    <a:pt x="1777007" y="1140952"/>
                    <a:pt x="1770657" y="1106821"/>
                  </a:cubicBezTo>
                  <a:cubicBezTo>
                    <a:pt x="1764307" y="1072690"/>
                    <a:pt x="1761926" y="1033002"/>
                    <a:pt x="1742082" y="1030621"/>
                  </a:cubicBezTo>
                  <a:cubicBezTo>
                    <a:pt x="1722238" y="1028240"/>
                    <a:pt x="1676200" y="1073484"/>
                    <a:pt x="1651594" y="1092534"/>
                  </a:cubicBezTo>
                  <a:cubicBezTo>
                    <a:pt x="1626988" y="1111584"/>
                    <a:pt x="1612700" y="1114759"/>
                    <a:pt x="1594444" y="1144921"/>
                  </a:cubicBezTo>
                  <a:cubicBezTo>
                    <a:pt x="1576188" y="1175083"/>
                    <a:pt x="1568251" y="1239378"/>
                    <a:pt x="1542057" y="1273509"/>
                  </a:cubicBezTo>
                  <a:cubicBezTo>
                    <a:pt x="1515863" y="1307640"/>
                    <a:pt x="1465857" y="1321134"/>
                    <a:pt x="1437282" y="1349709"/>
                  </a:cubicBezTo>
                  <a:cubicBezTo>
                    <a:pt x="1408707" y="1378284"/>
                    <a:pt x="1405532" y="1426703"/>
                    <a:pt x="1370607" y="1444959"/>
                  </a:cubicBezTo>
                  <a:cubicBezTo>
                    <a:pt x="1335682" y="1463215"/>
                    <a:pt x="1284882" y="1451309"/>
                    <a:pt x="1227732" y="1459246"/>
                  </a:cubicBezTo>
                  <a:cubicBezTo>
                    <a:pt x="1170582" y="1467183"/>
                    <a:pt x="1085651" y="1498140"/>
                    <a:pt x="1027707" y="1492584"/>
                  </a:cubicBezTo>
                  <a:cubicBezTo>
                    <a:pt x="969763" y="1487028"/>
                    <a:pt x="927694" y="1440990"/>
                    <a:pt x="880069" y="1425909"/>
                  </a:cubicBezTo>
                  <a:cubicBezTo>
                    <a:pt x="832444" y="1410828"/>
                    <a:pt x="741957" y="1402096"/>
                    <a:pt x="741957" y="1402096"/>
                  </a:cubicBezTo>
                  <a:cubicBezTo>
                    <a:pt x="686395" y="1392571"/>
                    <a:pt x="606225" y="1384634"/>
                    <a:pt x="546694" y="1368759"/>
                  </a:cubicBezTo>
                  <a:cubicBezTo>
                    <a:pt x="487163" y="1352884"/>
                    <a:pt x="441125" y="1325896"/>
                    <a:pt x="384769" y="1306846"/>
                  </a:cubicBezTo>
                  <a:cubicBezTo>
                    <a:pt x="328413" y="1287796"/>
                    <a:pt x="266501" y="1287796"/>
                    <a:pt x="208557" y="1254459"/>
                  </a:cubicBezTo>
                  <a:cubicBezTo>
                    <a:pt x="150613" y="1221122"/>
                    <a:pt x="70444" y="1166352"/>
                    <a:pt x="37107" y="1106821"/>
                  </a:cubicBezTo>
                  <a:cubicBezTo>
                    <a:pt x="3770" y="1047290"/>
                    <a:pt x="-10518" y="953627"/>
                    <a:pt x="8532" y="897271"/>
                  </a:cubicBezTo>
                  <a:cubicBezTo>
                    <a:pt x="27582" y="840915"/>
                    <a:pt x="95844" y="789322"/>
                    <a:pt x="151407" y="768684"/>
                  </a:cubicBezTo>
                  <a:cubicBezTo>
                    <a:pt x="206969" y="748047"/>
                    <a:pt x="277613" y="762334"/>
                    <a:pt x="341907" y="773446"/>
                  </a:cubicBezTo>
                  <a:cubicBezTo>
                    <a:pt x="406201" y="784558"/>
                    <a:pt x="472082" y="817103"/>
                    <a:pt x="537169" y="835359"/>
                  </a:cubicBezTo>
                  <a:cubicBezTo>
                    <a:pt x="602256" y="853615"/>
                    <a:pt x="676076" y="871872"/>
                    <a:pt x="732432" y="882984"/>
                  </a:cubicBezTo>
                  <a:cubicBezTo>
                    <a:pt x="788788" y="894096"/>
                    <a:pt x="834032" y="891715"/>
                    <a:pt x="875307" y="902034"/>
                  </a:cubicBezTo>
                  <a:cubicBezTo>
                    <a:pt x="916582" y="912353"/>
                    <a:pt x="948332" y="932196"/>
                    <a:pt x="980082" y="944896"/>
                  </a:cubicBezTo>
                  <a:cubicBezTo>
                    <a:pt x="1011832" y="957596"/>
                    <a:pt x="1024532" y="978234"/>
                    <a:pt x="1065807" y="978234"/>
                  </a:cubicBezTo>
                  <a:cubicBezTo>
                    <a:pt x="1107082" y="978234"/>
                    <a:pt x="1169788" y="950452"/>
                    <a:pt x="1227732" y="944896"/>
                  </a:cubicBezTo>
                  <a:cubicBezTo>
                    <a:pt x="1285676" y="939340"/>
                    <a:pt x="1357113" y="949658"/>
                    <a:pt x="1413469" y="944896"/>
                  </a:cubicBezTo>
                  <a:cubicBezTo>
                    <a:pt x="1469825" y="940134"/>
                    <a:pt x="1535707" y="927433"/>
                    <a:pt x="1565869" y="916321"/>
                  </a:cubicBezTo>
                  <a:cubicBezTo>
                    <a:pt x="1596031" y="905209"/>
                    <a:pt x="1603969" y="888540"/>
                    <a:pt x="1594444" y="878221"/>
                  </a:cubicBezTo>
                  <a:cubicBezTo>
                    <a:pt x="1584919" y="867902"/>
                    <a:pt x="1538881" y="860759"/>
                    <a:pt x="1508719" y="854409"/>
                  </a:cubicBezTo>
                  <a:cubicBezTo>
                    <a:pt x="1478557" y="848059"/>
                    <a:pt x="1434106" y="852027"/>
                    <a:pt x="1413469" y="840121"/>
                  </a:cubicBezTo>
                  <a:cubicBezTo>
                    <a:pt x="1392832" y="828215"/>
                    <a:pt x="1423788" y="789321"/>
                    <a:pt x="1384894" y="782971"/>
                  </a:cubicBezTo>
                  <a:cubicBezTo>
                    <a:pt x="1346000" y="776621"/>
                    <a:pt x="1231700" y="807577"/>
                    <a:pt x="1180107" y="802021"/>
                  </a:cubicBezTo>
                  <a:cubicBezTo>
                    <a:pt x="1128514" y="796465"/>
                    <a:pt x="1103113" y="763128"/>
                    <a:pt x="1075332" y="749634"/>
                  </a:cubicBezTo>
                  <a:cubicBezTo>
                    <a:pt x="1047551" y="736140"/>
                    <a:pt x="1049138" y="719472"/>
                    <a:pt x="1013419" y="721059"/>
                  </a:cubicBezTo>
                  <a:cubicBezTo>
                    <a:pt x="977700" y="722646"/>
                    <a:pt x="923725" y="754397"/>
                    <a:pt x="861019" y="759159"/>
                  </a:cubicBezTo>
                  <a:cubicBezTo>
                    <a:pt x="798313" y="763921"/>
                    <a:pt x="702269" y="758365"/>
                    <a:pt x="637182" y="749634"/>
                  </a:cubicBezTo>
                  <a:cubicBezTo>
                    <a:pt x="572095" y="740903"/>
                    <a:pt x="519707" y="729790"/>
                    <a:pt x="470494" y="706771"/>
                  </a:cubicBezTo>
                  <a:cubicBezTo>
                    <a:pt x="421281" y="683752"/>
                    <a:pt x="371276" y="655971"/>
                    <a:pt x="341907" y="611521"/>
                  </a:cubicBezTo>
                  <a:cubicBezTo>
                    <a:pt x="312538" y="567071"/>
                    <a:pt x="293488" y="490077"/>
                    <a:pt x="294282" y="440071"/>
                  </a:cubicBezTo>
                  <a:cubicBezTo>
                    <a:pt x="295076" y="390065"/>
                    <a:pt x="304601" y="328152"/>
                    <a:pt x="360957" y="287671"/>
                  </a:cubicBezTo>
                  <a:close/>
                </a:path>
              </a:pathLst>
            </a:custGeom>
            <a:solidFill>
              <a:srgbClr val="BA6704"/>
            </a:solidFill>
            <a:ln w="9525">
              <a:solidFill>
                <a:schemeClr val="tx1"/>
              </a:solidFill>
              <a:round/>
              <a:headEnd/>
              <a:tailEnd/>
            </a:ln>
            <a:effectLst>
              <a:outerShdw blurRad="50800" dist="38100" dir="2700000" algn="tl" rotWithShape="0">
                <a:prstClr val="black">
                  <a:alpha val="40000"/>
                </a:prstClr>
              </a:outerShdw>
            </a:effectLst>
          </p:spPr>
          <p:txBody>
            <a:bodyPr/>
            <a:lstStyle/>
            <a:p>
              <a:endParaRPr lang="zh-CN" altLang="en-US" sz="600">
                <a:solidFill>
                  <a:schemeClr val="tx1"/>
                </a:solidFill>
              </a:endParaRPr>
            </a:p>
          </p:txBody>
        </p:sp>
        <p:sp>
          <p:nvSpPr>
            <p:cNvPr id="27" name="任意多边形 10">
              <a:extLst>
                <a:ext uri="{FF2B5EF4-FFF2-40B4-BE49-F238E27FC236}">
                  <a16:creationId xmlns:a16="http://schemas.microsoft.com/office/drawing/2014/main" id="{A12B8DB2-7CB1-0569-FE7D-9F09585F127E}"/>
                </a:ext>
              </a:extLst>
            </p:cNvPr>
            <p:cNvSpPr/>
            <p:nvPr/>
          </p:nvSpPr>
          <p:spPr>
            <a:xfrm rot="5232843" flipV="1">
              <a:off x="8784125" y="4574914"/>
              <a:ext cx="425863" cy="272965"/>
            </a:xfrm>
            <a:custGeom>
              <a:avLst/>
              <a:gdLst>
                <a:gd name="connsiteX0" fmla="*/ 17 w 635845"/>
                <a:gd name="connsiteY0" fmla="*/ 286314 h 406009"/>
                <a:gd name="connsiteX1" fmla="*/ 92886 w 635845"/>
                <a:gd name="connsiteY1" fmla="*/ 345846 h 406009"/>
                <a:gd name="connsiteX2" fmla="*/ 219092 w 635845"/>
                <a:gd name="connsiteY2" fmla="*/ 386327 h 406009"/>
                <a:gd name="connsiteX3" fmla="*/ 333392 w 635845"/>
                <a:gd name="connsiteY3" fmla="*/ 405377 h 406009"/>
                <a:gd name="connsiteX4" fmla="*/ 495317 w 635845"/>
                <a:gd name="connsiteY4" fmla="*/ 395852 h 406009"/>
                <a:gd name="connsiteX5" fmla="*/ 600092 w 635845"/>
                <a:gd name="connsiteY5" fmla="*/ 343464 h 406009"/>
                <a:gd name="connsiteX6" fmla="*/ 635811 w 635845"/>
                <a:gd name="connsiteY6" fmla="*/ 229164 h 406009"/>
                <a:gd name="connsiteX7" fmla="*/ 595330 w 635845"/>
                <a:gd name="connsiteY7" fmla="*/ 95814 h 406009"/>
                <a:gd name="connsiteX8" fmla="*/ 514367 w 635845"/>
                <a:gd name="connsiteY8" fmla="*/ 14852 h 406009"/>
                <a:gd name="connsiteX9" fmla="*/ 421499 w 635845"/>
                <a:gd name="connsiteY9" fmla="*/ 5327 h 406009"/>
                <a:gd name="connsiteX10" fmla="*/ 331011 w 635845"/>
                <a:gd name="connsiteY10" fmla="*/ 74383 h 406009"/>
                <a:gd name="connsiteX11" fmla="*/ 273861 w 635845"/>
                <a:gd name="connsiteY11" fmla="*/ 122008 h 406009"/>
                <a:gd name="connsiteX12" fmla="*/ 366730 w 635845"/>
                <a:gd name="connsiteY12" fmla="*/ 186302 h 406009"/>
                <a:gd name="connsiteX13" fmla="*/ 440549 w 635845"/>
                <a:gd name="connsiteY13" fmla="*/ 117246 h 406009"/>
                <a:gd name="connsiteX14" fmla="*/ 509605 w 635845"/>
                <a:gd name="connsiteY14" fmla="*/ 124389 h 406009"/>
                <a:gd name="connsiteX15" fmla="*/ 509605 w 635845"/>
                <a:gd name="connsiteY15" fmla="*/ 252977 h 406009"/>
                <a:gd name="connsiteX16" fmla="*/ 473886 w 635845"/>
                <a:gd name="connsiteY16" fmla="*/ 312508 h 406009"/>
                <a:gd name="connsiteX17" fmla="*/ 388161 w 635845"/>
                <a:gd name="connsiteY17" fmla="*/ 302983 h 406009"/>
                <a:gd name="connsiteX18" fmla="*/ 304817 w 635845"/>
                <a:gd name="connsiteY18" fmla="*/ 279171 h 406009"/>
                <a:gd name="connsiteX19" fmla="*/ 269099 w 635845"/>
                <a:gd name="connsiteY19" fmla="*/ 260121 h 406009"/>
                <a:gd name="connsiteX20" fmla="*/ 171467 w 635845"/>
                <a:gd name="connsiteY20" fmla="*/ 274408 h 406009"/>
                <a:gd name="connsiteX21" fmla="*/ 85742 w 635845"/>
                <a:gd name="connsiteY21" fmla="*/ 286314 h 406009"/>
                <a:gd name="connsiteX22" fmla="*/ 17 w 635845"/>
                <a:gd name="connsiteY22" fmla="*/ 286314 h 406009"/>
                <a:gd name="connsiteX0" fmla="*/ 19 w 631084"/>
                <a:gd name="connsiteY0" fmla="*/ 295839 h 406009"/>
                <a:gd name="connsiteX1" fmla="*/ 88125 w 631084"/>
                <a:gd name="connsiteY1" fmla="*/ 345846 h 406009"/>
                <a:gd name="connsiteX2" fmla="*/ 214331 w 631084"/>
                <a:gd name="connsiteY2" fmla="*/ 386327 h 406009"/>
                <a:gd name="connsiteX3" fmla="*/ 328631 w 631084"/>
                <a:gd name="connsiteY3" fmla="*/ 405377 h 406009"/>
                <a:gd name="connsiteX4" fmla="*/ 490556 w 631084"/>
                <a:gd name="connsiteY4" fmla="*/ 395852 h 406009"/>
                <a:gd name="connsiteX5" fmla="*/ 595331 w 631084"/>
                <a:gd name="connsiteY5" fmla="*/ 343464 h 406009"/>
                <a:gd name="connsiteX6" fmla="*/ 631050 w 631084"/>
                <a:gd name="connsiteY6" fmla="*/ 229164 h 406009"/>
                <a:gd name="connsiteX7" fmla="*/ 590569 w 631084"/>
                <a:gd name="connsiteY7" fmla="*/ 95814 h 406009"/>
                <a:gd name="connsiteX8" fmla="*/ 509606 w 631084"/>
                <a:gd name="connsiteY8" fmla="*/ 14852 h 406009"/>
                <a:gd name="connsiteX9" fmla="*/ 416738 w 631084"/>
                <a:gd name="connsiteY9" fmla="*/ 5327 h 406009"/>
                <a:gd name="connsiteX10" fmla="*/ 326250 w 631084"/>
                <a:gd name="connsiteY10" fmla="*/ 74383 h 406009"/>
                <a:gd name="connsiteX11" fmla="*/ 269100 w 631084"/>
                <a:gd name="connsiteY11" fmla="*/ 122008 h 406009"/>
                <a:gd name="connsiteX12" fmla="*/ 361969 w 631084"/>
                <a:gd name="connsiteY12" fmla="*/ 186302 h 406009"/>
                <a:gd name="connsiteX13" fmla="*/ 435788 w 631084"/>
                <a:gd name="connsiteY13" fmla="*/ 117246 h 406009"/>
                <a:gd name="connsiteX14" fmla="*/ 504844 w 631084"/>
                <a:gd name="connsiteY14" fmla="*/ 124389 h 406009"/>
                <a:gd name="connsiteX15" fmla="*/ 504844 w 631084"/>
                <a:gd name="connsiteY15" fmla="*/ 252977 h 406009"/>
                <a:gd name="connsiteX16" fmla="*/ 469125 w 631084"/>
                <a:gd name="connsiteY16" fmla="*/ 312508 h 406009"/>
                <a:gd name="connsiteX17" fmla="*/ 383400 w 631084"/>
                <a:gd name="connsiteY17" fmla="*/ 302983 h 406009"/>
                <a:gd name="connsiteX18" fmla="*/ 300056 w 631084"/>
                <a:gd name="connsiteY18" fmla="*/ 279171 h 406009"/>
                <a:gd name="connsiteX19" fmla="*/ 264338 w 631084"/>
                <a:gd name="connsiteY19" fmla="*/ 260121 h 406009"/>
                <a:gd name="connsiteX20" fmla="*/ 166706 w 631084"/>
                <a:gd name="connsiteY20" fmla="*/ 274408 h 406009"/>
                <a:gd name="connsiteX21" fmla="*/ 80981 w 631084"/>
                <a:gd name="connsiteY21" fmla="*/ 286314 h 406009"/>
                <a:gd name="connsiteX22" fmla="*/ 19 w 631084"/>
                <a:gd name="connsiteY22" fmla="*/ 295839 h 406009"/>
                <a:gd name="connsiteX0" fmla="*/ 19 w 631084"/>
                <a:gd name="connsiteY0" fmla="*/ 295839 h 406009"/>
                <a:gd name="connsiteX1" fmla="*/ 88125 w 631084"/>
                <a:gd name="connsiteY1" fmla="*/ 345846 h 406009"/>
                <a:gd name="connsiteX2" fmla="*/ 214331 w 631084"/>
                <a:gd name="connsiteY2" fmla="*/ 386327 h 406009"/>
                <a:gd name="connsiteX3" fmla="*/ 328631 w 631084"/>
                <a:gd name="connsiteY3" fmla="*/ 405377 h 406009"/>
                <a:gd name="connsiteX4" fmla="*/ 490556 w 631084"/>
                <a:gd name="connsiteY4" fmla="*/ 395852 h 406009"/>
                <a:gd name="connsiteX5" fmla="*/ 595331 w 631084"/>
                <a:gd name="connsiteY5" fmla="*/ 343464 h 406009"/>
                <a:gd name="connsiteX6" fmla="*/ 631050 w 631084"/>
                <a:gd name="connsiteY6" fmla="*/ 229164 h 406009"/>
                <a:gd name="connsiteX7" fmla="*/ 590569 w 631084"/>
                <a:gd name="connsiteY7" fmla="*/ 95814 h 406009"/>
                <a:gd name="connsiteX8" fmla="*/ 509606 w 631084"/>
                <a:gd name="connsiteY8" fmla="*/ 14852 h 406009"/>
                <a:gd name="connsiteX9" fmla="*/ 416738 w 631084"/>
                <a:gd name="connsiteY9" fmla="*/ 5327 h 406009"/>
                <a:gd name="connsiteX10" fmla="*/ 326250 w 631084"/>
                <a:gd name="connsiteY10" fmla="*/ 74383 h 406009"/>
                <a:gd name="connsiteX11" fmla="*/ 269100 w 631084"/>
                <a:gd name="connsiteY11" fmla="*/ 122008 h 406009"/>
                <a:gd name="connsiteX12" fmla="*/ 361969 w 631084"/>
                <a:gd name="connsiteY12" fmla="*/ 186302 h 406009"/>
                <a:gd name="connsiteX13" fmla="*/ 435788 w 631084"/>
                <a:gd name="connsiteY13" fmla="*/ 117246 h 406009"/>
                <a:gd name="connsiteX14" fmla="*/ 504844 w 631084"/>
                <a:gd name="connsiteY14" fmla="*/ 124389 h 406009"/>
                <a:gd name="connsiteX15" fmla="*/ 504844 w 631084"/>
                <a:gd name="connsiteY15" fmla="*/ 252977 h 406009"/>
                <a:gd name="connsiteX16" fmla="*/ 464363 w 631084"/>
                <a:gd name="connsiteY16" fmla="*/ 302983 h 406009"/>
                <a:gd name="connsiteX17" fmla="*/ 383400 w 631084"/>
                <a:gd name="connsiteY17" fmla="*/ 302983 h 406009"/>
                <a:gd name="connsiteX18" fmla="*/ 300056 w 631084"/>
                <a:gd name="connsiteY18" fmla="*/ 279171 h 406009"/>
                <a:gd name="connsiteX19" fmla="*/ 264338 w 631084"/>
                <a:gd name="connsiteY19" fmla="*/ 260121 h 406009"/>
                <a:gd name="connsiteX20" fmla="*/ 166706 w 631084"/>
                <a:gd name="connsiteY20" fmla="*/ 274408 h 406009"/>
                <a:gd name="connsiteX21" fmla="*/ 80981 w 631084"/>
                <a:gd name="connsiteY21" fmla="*/ 286314 h 406009"/>
                <a:gd name="connsiteX22" fmla="*/ 19 w 631084"/>
                <a:gd name="connsiteY22" fmla="*/ 295839 h 406009"/>
                <a:gd name="connsiteX0" fmla="*/ 19 w 633460"/>
                <a:gd name="connsiteY0" fmla="*/ 295839 h 406009"/>
                <a:gd name="connsiteX1" fmla="*/ 88125 w 633460"/>
                <a:gd name="connsiteY1" fmla="*/ 345846 h 406009"/>
                <a:gd name="connsiteX2" fmla="*/ 214331 w 633460"/>
                <a:gd name="connsiteY2" fmla="*/ 386327 h 406009"/>
                <a:gd name="connsiteX3" fmla="*/ 328631 w 633460"/>
                <a:gd name="connsiteY3" fmla="*/ 405377 h 406009"/>
                <a:gd name="connsiteX4" fmla="*/ 490556 w 633460"/>
                <a:gd name="connsiteY4" fmla="*/ 395852 h 406009"/>
                <a:gd name="connsiteX5" fmla="*/ 595331 w 633460"/>
                <a:gd name="connsiteY5" fmla="*/ 343464 h 406009"/>
                <a:gd name="connsiteX6" fmla="*/ 633431 w 633460"/>
                <a:gd name="connsiteY6" fmla="*/ 222020 h 406009"/>
                <a:gd name="connsiteX7" fmla="*/ 590569 w 633460"/>
                <a:gd name="connsiteY7" fmla="*/ 95814 h 406009"/>
                <a:gd name="connsiteX8" fmla="*/ 509606 w 633460"/>
                <a:gd name="connsiteY8" fmla="*/ 14852 h 406009"/>
                <a:gd name="connsiteX9" fmla="*/ 416738 w 633460"/>
                <a:gd name="connsiteY9" fmla="*/ 5327 h 406009"/>
                <a:gd name="connsiteX10" fmla="*/ 326250 w 633460"/>
                <a:gd name="connsiteY10" fmla="*/ 74383 h 406009"/>
                <a:gd name="connsiteX11" fmla="*/ 269100 w 633460"/>
                <a:gd name="connsiteY11" fmla="*/ 122008 h 406009"/>
                <a:gd name="connsiteX12" fmla="*/ 361969 w 633460"/>
                <a:gd name="connsiteY12" fmla="*/ 186302 h 406009"/>
                <a:gd name="connsiteX13" fmla="*/ 435788 w 633460"/>
                <a:gd name="connsiteY13" fmla="*/ 117246 h 406009"/>
                <a:gd name="connsiteX14" fmla="*/ 504844 w 633460"/>
                <a:gd name="connsiteY14" fmla="*/ 124389 h 406009"/>
                <a:gd name="connsiteX15" fmla="*/ 504844 w 633460"/>
                <a:gd name="connsiteY15" fmla="*/ 252977 h 406009"/>
                <a:gd name="connsiteX16" fmla="*/ 464363 w 633460"/>
                <a:gd name="connsiteY16" fmla="*/ 302983 h 406009"/>
                <a:gd name="connsiteX17" fmla="*/ 383400 w 633460"/>
                <a:gd name="connsiteY17" fmla="*/ 302983 h 406009"/>
                <a:gd name="connsiteX18" fmla="*/ 300056 w 633460"/>
                <a:gd name="connsiteY18" fmla="*/ 279171 h 406009"/>
                <a:gd name="connsiteX19" fmla="*/ 264338 w 633460"/>
                <a:gd name="connsiteY19" fmla="*/ 260121 h 406009"/>
                <a:gd name="connsiteX20" fmla="*/ 166706 w 633460"/>
                <a:gd name="connsiteY20" fmla="*/ 274408 h 406009"/>
                <a:gd name="connsiteX21" fmla="*/ 80981 w 633460"/>
                <a:gd name="connsiteY21" fmla="*/ 286314 h 406009"/>
                <a:gd name="connsiteX22" fmla="*/ 19 w 633460"/>
                <a:gd name="connsiteY22" fmla="*/ 295839 h 406009"/>
                <a:gd name="connsiteX0" fmla="*/ 19 w 633431"/>
                <a:gd name="connsiteY0" fmla="*/ 295839 h 406009"/>
                <a:gd name="connsiteX1" fmla="*/ 88125 w 633431"/>
                <a:gd name="connsiteY1" fmla="*/ 345846 h 406009"/>
                <a:gd name="connsiteX2" fmla="*/ 214331 w 633431"/>
                <a:gd name="connsiteY2" fmla="*/ 386327 h 406009"/>
                <a:gd name="connsiteX3" fmla="*/ 328631 w 633431"/>
                <a:gd name="connsiteY3" fmla="*/ 405377 h 406009"/>
                <a:gd name="connsiteX4" fmla="*/ 490556 w 633431"/>
                <a:gd name="connsiteY4" fmla="*/ 395852 h 406009"/>
                <a:gd name="connsiteX5" fmla="*/ 595331 w 633431"/>
                <a:gd name="connsiteY5" fmla="*/ 343464 h 406009"/>
                <a:gd name="connsiteX6" fmla="*/ 633431 w 633431"/>
                <a:gd name="connsiteY6" fmla="*/ 222020 h 406009"/>
                <a:gd name="connsiteX7" fmla="*/ 595331 w 633431"/>
                <a:gd name="connsiteY7" fmla="*/ 95814 h 406009"/>
                <a:gd name="connsiteX8" fmla="*/ 509606 w 633431"/>
                <a:gd name="connsiteY8" fmla="*/ 14852 h 406009"/>
                <a:gd name="connsiteX9" fmla="*/ 416738 w 633431"/>
                <a:gd name="connsiteY9" fmla="*/ 5327 h 406009"/>
                <a:gd name="connsiteX10" fmla="*/ 326250 w 633431"/>
                <a:gd name="connsiteY10" fmla="*/ 74383 h 406009"/>
                <a:gd name="connsiteX11" fmla="*/ 269100 w 633431"/>
                <a:gd name="connsiteY11" fmla="*/ 122008 h 406009"/>
                <a:gd name="connsiteX12" fmla="*/ 361969 w 633431"/>
                <a:gd name="connsiteY12" fmla="*/ 186302 h 406009"/>
                <a:gd name="connsiteX13" fmla="*/ 435788 w 633431"/>
                <a:gd name="connsiteY13" fmla="*/ 117246 h 406009"/>
                <a:gd name="connsiteX14" fmla="*/ 504844 w 633431"/>
                <a:gd name="connsiteY14" fmla="*/ 124389 h 406009"/>
                <a:gd name="connsiteX15" fmla="*/ 504844 w 633431"/>
                <a:gd name="connsiteY15" fmla="*/ 252977 h 406009"/>
                <a:gd name="connsiteX16" fmla="*/ 464363 w 633431"/>
                <a:gd name="connsiteY16" fmla="*/ 302983 h 406009"/>
                <a:gd name="connsiteX17" fmla="*/ 383400 w 633431"/>
                <a:gd name="connsiteY17" fmla="*/ 302983 h 406009"/>
                <a:gd name="connsiteX18" fmla="*/ 300056 w 633431"/>
                <a:gd name="connsiteY18" fmla="*/ 279171 h 406009"/>
                <a:gd name="connsiteX19" fmla="*/ 264338 w 633431"/>
                <a:gd name="connsiteY19" fmla="*/ 260121 h 406009"/>
                <a:gd name="connsiteX20" fmla="*/ 166706 w 633431"/>
                <a:gd name="connsiteY20" fmla="*/ 274408 h 406009"/>
                <a:gd name="connsiteX21" fmla="*/ 80981 w 633431"/>
                <a:gd name="connsiteY21" fmla="*/ 286314 h 406009"/>
                <a:gd name="connsiteX22" fmla="*/ 19 w 633431"/>
                <a:gd name="connsiteY22" fmla="*/ 295839 h 406009"/>
                <a:gd name="connsiteX0" fmla="*/ 19 w 633431"/>
                <a:gd name="connsiteY0" fmla="*/ 295839 h 406009"/>
                <a:gd name="connsiteX1" fmla="*/ 88125 w 633431"/>
                <a:gd name="connsiteY1" fmla="*/ 345846 h 406009"/>
                <a:gd name="connsiteX2" fmla="*/ 214331 w 633431"/>
                <a:gd name="connsiteY2" fmla="*/ 386327 h 406009"/>
                <a:gd name="connsiteX3" fmla="*/ 328631 w 633431"/>
                <a:gd name="connsiteY3" fmla="*/ 405377 h 406009"/>
                <a:gd name="connsiteX4" fmla="*/ 490556 w 633431"/>
                <a:gd name="connsiteY4" fmla="*/ 395852 h 406009"/>
                <a:gd name="connsiteX5" fmla="*/ 595331 w 633431"/>
                <a:gd name="connsiteY5" fmla="*/ 343464 h 406009"/>
                <a:gd name="connsiteX6" fmla="*/ 633431 w 633431"/>
                <a:gd name="connsiteY6" fmla="*/ 222020 h 406009"/>
                <a:gd name="connsiteX7" fmla="*/ 595331 w 633431"/>
                <a:gd name="connsiteY7" fmla="*/ 95814 h 406009"/>
                <a:gd name="connsiteX8" fmla="*/ 509606 w 633431"/>
                <a:gd name="connsiteY8" fmla="*/ 14852 h 406009"/>
                <a:gd name="connsiteX9" fmla="*/ 416738 w 633431"/>
                <a:gd name="connsiteY9" fmla="*/ 5327 h 406009"/>
                <a:gd name="connsiteX10" fmla="*/ 326250 w 633431"/>
                <a:gd name="connsiteY10" fmla="*/ 74383 h 406009"/>
                <a:gd name="connsiteX11" fmla="*/ 283388 w 633431"/>
                <a:gd name="connsiteY11" fmla="*/ 119627 h 406009"/>
                <a:gd name="connsiteX12" fmla="*/ 361969 w 633431"/>
                <a:gd name="connsiteY12" fmla="*/ 186302 h 406009"/>
                <a:gd name="connsiteX13" fmla="*/ 435788 w 633431"/>
                <a:gd name="connsiteY13" fmla="*/ 117246 h 406009"/>
                <a:gd name="connsiteX14" fmla="*/ 504844 w 633431"/>
                <a:gd name="connsiteY14" fmla="*/ 124389 h 406009"/>
                <a:gd name="connsiteX15" fmla="*/ 504844 w 633431"/>
                <a:gd name="connsiteY15" fmla="*/ 252977 h 406009"/>
                <a:gd name="connsiteX16" fmla="*/ 464363 w 633431"/>
                <a:gd name="connsiteY16" fmla="*/ 302983 h 406009"/>
                <a:gd name="connsiteX17" fmla="*/ 383400 w 633431"/>
                <a:gd name="connsiteY17" fmla="*/ 302983 h 406009"/>
                <a:gd name="connsiteX18" fmla="*/ 300056 w 633431"/>
                <a:gd name="connsiteY18" fmla="*/ 279171 h 406009"/>
                <a:gd name="connsiteX19" fmla="*/ 264338 w 633431"/>
                <a:gd name="connsiteY19" fmla="*/ 260121 h 406009"/>
                <a:gd name="connsiteX20" fmla="*/ 166706 w 633431"/>
                <a:gd name="connsiteY20" fmla="*/ 274408 h 406009"/>
                <a:gd name="connsiteX21" fmla="*/ 80981 w 633431"/>
                <a:gd name="connsiteY21" fmla="*/ 286314 h 406009"/>
                <a:gd name="connsiteX22" fmla="*/ 19 w 633431"/>
                <a:gd name="connsiteY22" fmla="*/ 295839 h 406009"/>
                <a:gd name="connsiteX0" fmla="*/ 19 w 633431"/>
                <a:gd name="connsiteY0" fmla="*/ 295839 h 406009"/>
                <a:gd name="connsiteX1" fmla="*/ 88125 w 633431"/>
                <a:gd name="connsiteY1" fmla="*/ 345846 h 406009"/>
                <a:gd name="connsiteX2" fmla="*/ 214331 w 633431"/>
                <a:gd name="connsiteY2" fmla="*/ 386327 h 406009"/>
                <a:gd name="connsiteX3" fmla="*/ 328631 w 633431"/>
                <a:gd name="connsiteY3" fmla="*/ 405377 h 406009"/>
                <a:gd name="connsiteX4" fmla="*/ 490556 w 633431"/>
                <a:gd name="connsiteY4" fmla="*/ 395852 h 406009"/>
                <a:gd name="connsiteX5" fmla="*/ 595331 w 633431"/>
                <a:gd name="connsiteY5" fmla="*/ 343464 h 406009"/>
                <a:gd name="connsiteX6" fmla="*/ 633431 w 633431"/>
                <a:gd name="connsiteY6" fmla="*/ 222020 h 406009"/>
                <a:gd name="connsiteX7" fmla="*/ 595331 w 633431"/>
                <a:gd name="connsiteY7" fmla="*/ 95814 h 406009"/>
                <a:gd name="connsiteX8" fmla="*/ 509606 w 633431"/>
                <a:gd name="connsiteY8" fmla="*/ 14852 h 406009"/>
                <a:gd name="connsiteX9" fmla="*/ 416738 w 633431"/>
                <a:gd name="connsiteY9" fmla="*/ 5327 h 406009"/>
                <a:gd name="connsiteX10" fmla="*/ 326250 w 633431"/>
                <a:gd name="connsiteY10" fmla="*/ 74383 h 406009"/>
                <a:gd name="connsiteX11" fmla="*/ 283388 w 633431"/>
                <a:gd name="connsiteY11" fmla="*/ 119627 h 406009"/>
                <a:gd name="connsiteX12" fmla="*/ 319106 w 633431"/>
                <a:gd name="connsiteY12" fmla="*/ 148202 h 406009"/>
                <a:gd name="connsiteX13" fmla="*/ 361969 w 633431"/>
                <a:gd name="connsiteY13" fmla="*/ 186302 h 406009"/>
                <a:gd name="connsiteX14" fmla="*/ 435788 w 633431"/>
                <a:gd name="connsiteY14" fmla="*/ 117246 h 406009"/>
                <a:gd name="connsiteX15" fmla="*/ 504844 w 633431"/>
                <a:gd name="connsiteY15" fmla="*/ 124389 h 406009"/>
                <a:gd name="connsiteX16" fmla="*/ 504844 w 633431"/>
                <a:gd name="connsiteY16" fmla="*/ 252977 h 406009"/>
                <a:gd name="connsiteX17" fmla="*/ 464363 w 633431"/>
                <a:gd name="connsiteY17" fmla="*/ 302983 h 406009"/>
                <a:gd name="connsiteX18" fmla="*/ 383400 w 633431"/>
                <a:gd name="connsiteY18" fmla="*/ 302983 h 406009"/>
                <a:gd name="connsiteX19" fmla="*/ 300056 w 633431"/>
                <a:gd name="connsiteY19" fmla="*/ 279171 h 406009"/>
                <a:gd name="connsiteX20" fmla="*/ 264338 w 633431"/>
                <a:gd name="connsiteY20" fmla="*/ 260121 h 406009"/>
                <a:gd name="connsiteX21" fmla="*/ 166706 w 633431"/>
                <a:gd name="connsiteY21" fmla="*/ 274408 h 406009"/>
                <a:gd name="connsiteX22" fmla="*/ 80981 w 633431"/>
                <a:gd name="connsiteY22" fmla="*/ 286314 h 406009"/>
                <a:gd name="connsiteX23" fmla="*/ 19 w 633431"/>
                <a:gd name="connsiteY23" fmla="*/ 295839 h 406009"/>
                <a:gd name="connsiteX0" fmla="*/ 19 w 633431"/>
                <a:gd name="connsiteY0" fmla="*/ 295839 h 406009"/>
                <a:gd name="connsiteX1" fmla="*/ 88125 w 633431"/>
                <a:gd name="connsiteY1" fmla="*/ 345846 h 406009"/>
                <a:gd name="connsiteX2" fmla="*/ 214331 w 633431"/>
                <a:gd name="connsiteY2" fmla="*/ 386327 h 406009"/>
                <a:gd name="connsiteX3" fmla="*/ 328631 w 633431"/>
                <a:gd name="connsiteY3" fmla="*/ 405377 h 406009"/>
                <a:gd name="connsiteX4" fmla="*/ 490556 w 633431"/>
                <a:gd name="connsiteY4" fmla="*/ 395852 h 406009"/>
                <a:gd name="connsiteX5" fmla="*/ 595331 w 633431"/>
                <a:gd name="connsiteY5" fmla="*/ 343464 h 406009"/>
                <a:gd name="connsiteX6" fmla="*/ 633431 w 633431"/>
                <a:gd name="connsiteY6" fmla="*/ 222020 h 406009"/>
                <a:gd name="connsiteX7" fmla="*/ 595331 w 633431"/>
                <a:gd name="connsiteY7" fmla="*/ 95814 h 406009"/>
                <a:gd name="connsiteX8" fmla="*/ 509606 w 633431"/>
                <a:gd name="connsiteY8" fmla="*/ 14852 h 406009"/>
                <a:gd name="connsiteX9" fmla="*/ 416738 w 633431"/>
                <a:gd name="connsiteY9" fmla="*/ 5327 h 406009"/>
                <a:gd name="connsiteX10" fmla="*/ 326250 w 633431"/>
                <a:gd name="connsiteY10" fmla="*/ 74383 h 406009"/>
                <a:gd name="connsiteX11" fmla="*/ 283388 w 633431"/>
                <a:gd name="connsiteY11" fmla="*/ 119627 h 406009"/>
                <a:gd name="connsiteX12" fmla="*/ 319106 w 633431"/>
                <a:gd name="connsiteY12" fmla="*/ 148202 h 406009"/>
                <a:gd name="connsiteX13" fmla="*/ 373875 w 633431"/>
                <a:gd name="connsiteY13" fmla="*/ 183920 h 406009"/>
                <a:gd name="connsiteX14" fmla="*/ 435788 w 633431"/>
                <a:gd name="connsiteY14" fmla="*/ 117246 h 406009"/>
                <a:gd name="connsiteX15" fmla="*/ 504844 w 633431"/>
                <a:gd name="connsiteY15" fmla="*/ 124389 h 406009"/>
                <a:gd name="connsiteX16" fmla="*/ 504844 w 633431"/>
                <a:gd name="connsiteY16" fmla="*/ 252977 h 406009"/>
                <a:gd name="connsiteX17" fmla="*/ 464363 w 633431"/>
                <a:gd name="connsiteY17" fmla="*/ 302983 h 406009"/>
                <a:gd name="connsiteX18" fmla="*/ 383400 w 633431"/>
                <a:gd name="connsiteY18" fmla="*/ 302983 h 406009"/>
                <a:gd name="connsiteX19" fmla="*/ 300056 w 633431"/>
                <a:gd name="connsiteY19" fmla="*/ 279171 h 406009"/>
                <a:gd name="connsiteX20" fmla="*/ 264338 w 633431"/>
                <a:gd name="connsiteY20" fmla="*/ 260121 h 406009"/>
                <a:gd name="connsiteX21" fmla="*/ 166706 w 633431"/>
                <a:gd name="connsiteY21" fmla="*/ 274408 h 406009"/>
                <a:gd name="connsiteX22" fmla="*/ 80981 w 633431"/>
                <a:gd name="connsiteY22" fmla="*/ 286314 h 406009"/>
                <a:gd name="connsiteX23" fmla="*/ 19 w 633431"/>
                <a:gd name="connsiteY23" fmla="*/ 295839 h 40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3431" h="406009">
                  <a:moveTo>
                    <a:pt x="19" y="295839"/>
                  </a:moveTo>
                  <a:cubicBezTo>
                    <a:pt x="1210" y="305761"/>
                    <a:pt x="52406" y="330765"/>
                    <a:pt x="88125" y="345846"/>
                  </a:cubicBezTo>
                  <a:cubicBezTo>
                    <a:pt x="123844" y="360927"/>
                    <a:pt x="174247" y="376405"/>
                    <a:pt x="214331" y="386327"/>
                  </a:cubicBezTo>
                  <a:cubicBezTo>
                    <a:pt x="254415" y="396249"/>
                    <a:pt x="282594" y="403790"/>
                    <a:pt x="328631" y="405377"/>
                  </a:cubicBezTo>
                  <a:cubicBezTo>
                    <a:pt x="374668" y="406964"/>
                    <a:pt x="446106" y="406171"/>
                    <a:pt x="490556" y="395852"/>
                  </a:cubicBezTo>
                  <a:cubicBezTo>
                    <a:pt x="535006" y="385533"/>
                    <a:pt x="571519" y="372436"/>
                    <a:pt x="595331" y="343464"/>
                  </a:cubicBezTo>
                  <a:cubicBezTo>
                    <a:pt x="619143" y="314492"/>
                    <a:pt x="633431" y="263295"/>
                    <a:pt x="633431" y="222020"/>
                  </a:cubicBezTo>
                  <a:cubicBezTo>
                    <a:pt x="633431" y="180745"/>
                    <a:pt x="615968" y="130342"/>
                    <a:pt x="595331" y="95814"/>
                  </a:cubicBezTo>
                  <a:cubicBezTo>
                    <a:pt x="574694" y="61286"/>
                    <a:pt x="539372" y="29933"/>
                    <a:pt x="509606" y="14852"/>
                  </a:cubicBezTo>
                  <a:cubicBezTo>
                    <a:pt x="479841" y="-229"/>
                    <a:pt x="447297" y="-4595"/>
                    <a:pt x="416738" y="5327"/>
                  </a:cubicBezTo>
                  <a:cubicBezTo>
                    <a:pt x="386179" y="15249"/>
                    <a:pt x="348475" y="55333"/>
                    <a:pt x="326250" y="74383"/>
                  </a:cubicBezTo>
                  <a:cubicBezTo>
                    <a:pt x="304025" y="93433"/>
                    <a:pt x="284579" y="107324"/>
                    <a:pt x="283388" y="119627"/>
                  </a:cubicBezTo>
                  <a:cubicBezTo>
                    <a:pt x="282197" y="131930"/>
                    <a:pt x="306009" y="137090"/>
                    <a:pt x="319106" y="148202"/>
                  </a:cubicBezTo>
                  <a:cubicBezTo>
                    <a:pt x="332203" y="159314"/>
                    <a:pt x="354428" y="189079"/>
                    <a:pt x="373875" y="183920"/>
                  </a:cubicBezTo>
                  <a:cubicBezTo>
                    <a:pt x="393322" y="178761"/>
                    <a:pt x="413960" y="127168"/>
                    <a:pt x="435788" y="117246"/>
                  </a:cubicBezTo>
                  <a:cubicBezTo>
                    <a:pt x="457616" y="107324"/>
                    <a:pt x="493335" y="101767"/>
                    <a:pt x="504844" y="124389"/>
                  </a:cubicBezTo>
                  <a:cubicBezTo>
                    <a:pt x="516353" y="147011"/>
                    <a:pt x="511591" y="223211"/>
                    <a:pt x="504844" y="252977"/>
                  </a:cubicBezTo>
                  <a:cubicBezTo>
                    <a:pt x="498097" y="282743"/>
                    <a:pt x="484604" y="294649"/>
                    <a:pt x="464363" y="302983"/>
                  </a:cubicBezTo>
                  <a:cubicBezTo>
                    <a:pt x="444122" y="311317"/>
                    <a:pt x="410784" y="306952"/>
                    <a:pt x="383400" y="302983"/>
                  </a:cubicBezTo>
                  <a:cubicBezTo>
                    <a:pt x="356016" y="299014"/>
                    <a:pt x="319900" y="286315"/>
                    <a:pt x="300056" y="279171"/>
                  </a:cubicBezTo>
                  <a:cubicBezTo>
                    <a:pt x="280212" y="272027"/>
                    <a:pt x="286563" y="260915"/>
                    <a:pt x="264338" y="260121"/>
                  </a:cubicBezTo>
                  <a:cubicBezTo>
                    <a:pt x="242113" y="259327"/>
                    <a:pt x="166706" y="274408"/>
                    <a:pt x="166706" y="274408"/>
                  </a:cubicBezTo>
                  <a:lnTo>
                    <a:pt x="80981" y="286314"/>
                  </a:lnTo>
                  <a:cubicBezTo>
                    <a:pt x="54391" y="289489"/>
                    <a:pt x="-1172" y="285917"/>
                    <a:pt x="19" y="295839"/>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11">
              <a:extLst>
                <a:ext uri="{FF2B5EF4-FFF2-40B4-BE49-F238E27FC236}">
                  <a16:creationId xmlns:a16="http://schemas.microsoft.com/office/drawing/2014/main" id="{54779750-D834-45BD-F6A1-EDE81AF45AE0}"/>
                </a:ext>
              </a:extLst>
            </p:cNvPr>
            <p:cNvSpPr/>
            <p:nvPr/>
          </p:nvSpPr>
          <p:spPr>
            <a:xfrm rot="5232843" flipV="1">
              <a:off x="8719105" y="4423426"/>
              <a:ext cx="550758" cy="452836"/>
            </a:xfrm>
            <a:custGeom>
              <a:avLst/>
              <a:gdLst>
                <a:gd name="connsiteX0" fmla="*/ 28747 w 822953"/>
                <a:gd name="connsiteY0" fmla="*/ 428931 h 676916"/>
                <a:gd name="connsiteX1" fmla="*/ 116853 w 822953"/>
                <a:gd name="connsiteY1" fmla="*/ 524181 h 676916"/>
                <a:gd name="connsiteX2" fmla="*/ 324022 w 822953"/>
                <a:gd name="connsiteY2" fmla="*/ 576568 h 676916"/>
                <a:gd name="connsiteX3" fmla="*/ 490710 w 822953"/>
                <a:gd name="connsiteY3" fmla="*/ 557518 h 676916"/>
                <a:gd name="connsiteX4" fmla="*/ 600247 w 822953"/>
                <a:gd name="connsiteY4" fmla="*/ 517037 h 676916"/>
                <a:gd name="connsiteX5" fmla="*/ 678828 w 822953"/>
                <a:gd name="connsiteY5" fmla="*/ 428931 h 676916"/>
                <a:gd name="connsiteX6" fmla="*/ 695497 w 822953"/>
                <a:gd name="connsiteY6" fmla="*/ 333681 h 676916"/>
                <a:gd name="connsiteX7" fmla="*/ 685972 w 822953"/>
                <a:gd name="connsiteY7" fmla="*/ 252718 h 676916"/>
                <a:gd name="connsiteX8" fmla="*/ 643110 w 822953"/>
                <a:gd name="connsiteY8" fmla="*/ 186043 h 676916"/>
                <a:gd name="connsiteX9" fmla="*/ 616916 w 822953"/>
                <a:gd name="connsiteY9" fmla="*/ 114606 h 676916"/>
                <a:gd name="connsiteX10" fmla="*/ 600247 w 822953"/>
                <a:gd name="connsiteY10" fmla="*/ 64600 h 676916"/>
                <a:gd name="connsiteX11" fmla="*/ 659778 w 822953"/>
                <a:gd name="connsiteY11" fmla="*/ 36025 h 676916"/>
                <a:gd name="connsiteX12" fmla="*/ 705022 w 822953"/>
                <a:gd name="connsiteY12" fmla="*/ 306 h 676916"/>
                <a:gd name="connsiteX13" fmla="*/ 740741 w 822953"/>
                <a:gd name="connsiteY13" fmla="*/ 57456 h 676916"/>
                <a:gd name="connsiteX14" fmla="*/ 766935 w 822953"/>
                <a:gd name="connsiteY14" fmla="*/ 200331 h 676916"/>
                <a:gd name="connsiteX15" fmla="*/ 809797 w 822953"/>
                <a:gd name="connsiteY15" fmla="*/ 290818 h 676916"/>
                <a:gd name="connsiteX16" fmla="*/ 819322 w 822953"/>
                <a:gd name="connsiteY16" fmla="*/ 407500 h 676916"/>
                <a:gd name="connsiteX17" fmla="*/ 755028 w 822953"/>
                <a:gd name="connsiteY17" fmla="*/ 538468 h 676916"/>
                <a:gd name="connsiteX18" fmla="*/ 628822 w 822953"/>
                <a:gd name="connsiteY18" fmla="*/ 621812 h 676916"/>
                <a:gd name="connsiteX19" fmla="*/ 547860 w 822953"/>
                <a:gd name="connsiteY19" fmla="*/ 674200 h 676916"/>
                <a:gd name="connsiteX20" fmla="*/ 400222 w 822953"/>
                <a:gd name="connsiteY20" fmla="*/ 669437 h 676916"/>
                <a:gd name="connsiteX21" fmla="*/ 245441 w 822953"/>
                <a:gd name="connsiteY21" fmla="*/ 669437 h 676916"/>
                <a:gd name="connsiteX22" fmla="*/ 95422 w 822953"/>
                <a:gd name="connsiteY22" fmla="*/ 640862 h 676916"/>
                <a:gd name="connsiteX23" fmla="*/ 4935 w 822953"/>
                <a:gd name="connsiteY23" fmla="*/ 562281 h 676916"/>
                <a:gd name="connsiteX24" fmla="*/ 28747 w 822953"/>
                <a:gd name="connsiteY24" fmla="*/ 428931 h 676916"/>
                <a:gd name="connsiteX0" fmla="*/ 24654 w 818860"/>
                <a:gd name="connsiteY0" fmla="*/ 428931 h 676916"/>
                <a:gd name="connsiteX1" fmla="*/ 112760 w 818860"/>
                <a:gd name="connsiteY1" fmla="*/ 524181 h 676916"/>
                <a:gd name="connsiteX2" fmla="*/ 319929 w 818860"/>
                <a:gd name="connsiteY2" fmla="*/ 576568 h 676916"/>
                <a:gd name="connsiteX3" fmla="*/ 486617 w 818860"/>
                <a:gd name="connsiteY3" fmla="*/ 557518 h 676916"/>
                <a:gd name="connsiteX4" fmla="*/ 596154 w 818860"/>
                <a:gd name="connsiteY4" fmla="*/ 517037 h 676916"/>
                <a:gd name="connsiteX5" fmla="*/ 674735 w 818860"/>
                <a:gd name="connsiteY5" fmla="*/ 428931 h 676916"/>
                <a:gd name="connsiteX6" fmla="*/ 691404 w 818860"/>
                <a:gd name="connsiteY6" fmla="*/ 333681 h 676916"/>
                <a:gd name="connsiteX7" fmla="*/ 681879 w 818860"/>
                <a:gd name="connsiteY7" fmla="*/ 252718 h 676916"/>
                <a:gd name="connsiteX8" fmla="*/ 639017 w 818860"/>
                <a:gd name="connsiteY8" fmla="*/ 186043 h 676916"/>
                <a:gd name="connsiteX9" fmla="*/ 612823 w 818860"/>
                <a:gd name="connsiteY9" fmla="*/ 114606 h 676916"/>
                <a:gd name="connsiteX10" fmla="*/ 596154 w 818860"/>
                <a:gd name="connsiteY10" fmla="*/ 64600 h 676916"/>
                <a:gd name="connsiteX11" fmla="*/ 655685 w 818860"/>
                <a:gd name="connsiteY11" fmla="*/ 36025 h 676916"/>
                <a:gd name="connsiteX12" fmla="*/ 700929 w 818860"/>
                <a:gd name="connsiteY12" fmla="*/ 306 h 676916"/>
                <a:gd name="connsiteX13" fmla="*/ 736648 w 818860"/>
                <a:gd name="connsiteY13" fmla="*/ 57456 h 676916"/>
                <a:gd name="connsiteX14" fmla="*/ 762842 w 818860"/>
                <a:gd name="connsiteY14" fmla="*/ 200331 h 676916"/>
                <a:gd name="connsiteX15" fmla="*/ 805704 w 818860"/>
                <a:gd name="connsiteY15" fmla="*/ 290818 h 676916"/>
                <a:gd name="connsiteX16" fmla="*/ 815229 w 818860"/>
                <a:gd name="connsiteY16" fmla="*/ 407500 h 676916"/>
                <a:gd name="connsiteX17" fmla="*/ 750935 w 818860"/>
                <a:gd name="connsiteY17" fmla="*/ 538468 h 676916"/>
                <a:gd name="connsiteX18" fmla="*/ 624729 w 818860"/>
                <a:gd name="connsiteY18" fmla="*/ 621812 h 676916"/>
                <a:gd name="connsiteX19" fmla="*/ 543767 w 818860"/>
                <a:gd name="connsiteY19" fmla="*/ 674200 h 676916"/>
                <a:gd name="connsiteX20" fmla="*/ 396129 w 818860"/>
                <a:gd name="connsiteY20" fmla="*/ 669437 h 676916"/>
                <a:gd name="connsiteX21" fmla="*/ 241348 w 818860"/>
                <a:gd name="connsiteY21" fmla="*/ 669437 h 676916"/>
                <a:gd name="connsiteX22" fmla="*/ 91329 w 818860"/>
                <a:gd name="connsiteY22" fmla="*/ 640862 h 676916"/>
                <a:gd name="connsiteX23" fmla="*/ 5604 w 818860"/>
                <a:gd name="connsiteY23" fmla="*/ 562281 h 676916"/>
                <a:gd name="connsiteX24" fmla="*/ 24654 w 818860"/>
                <a:gd name="connsiteY24" fmla="*/ 428931 h 676916"/>
                <a:gd name="connsiteX0" fmla="*/ 24654 w 818860"/>
                <a:gd name="connsiteY0" fmla="*/ 428931 h 678262"/>
                <a:gd name="connsiteX1" fmla="*/ 112760 w 818860"/>
                <a:gd name="connsiteY1" fmla="*/ 524181 h 678262"/>
                <a:gd name="connsiteX2" fmla="*/ 319929 w 818860"/>
                <a:gd name="connsiteY2" fmla="*/ 576568 h 678262"/>
                <a:gd name="connsiteX3" fmla="*/ 486617 w 818860"/>
                <a:gd name="connsiteY3" fmla="*/ 557518 h 678262"/>
                <a:gd name="connsiteX4" fmla="*/ 596154 w 818860"/>
                <a:gd name="connsiteY4" fmla="*/ 517037 h 678262"/>
                <a:gd name="connsiteX5" fmla="*/ 674735 w 818860"/>
                <a:gd name="connsiteY5" fmla="*/ 428931 h 678262"/>
                <a:gd name="connsiteX6" fmla="*/ 691404 w 818860"/>
                <a:gd name="connsiteY6" fmla="*/ 333681 h 678262"/>
                <a:gd name="connsiteX7" fmla="*/ 681879 w 818860"/>
                <a:gd name="connsiteY7" fmla="*/ 252718 h 678262"/>
                <a:gd name="connsiteX8" fmla="*/ 639017 w 818860"/>
                <a:gd name="connsiteY8" fmla="*/ 186043 h 678262"/>
                <a:gd name="connsiteX9" fmla="*/ 612823 w 818860"/>
                <a:gd name="connsiteY9" fmla="*/ 114606 h 678262"/>
                <a:gd name="connsiteX10" fmla="*/ 596154 w 818860"/>
                <a:gd name="connsiteY10" fmla="*/ 64600 h 678262"/>
                <a:gd name="connsiteX11" fmla="*/ 655685 w 818860"/>
                <a:gd name="connsiteY11" fmla="*/ 36025 h 678262"/>
                <a:gd name="connsiteX12" fmla="*/ 700929 w 818860"/>
                <a:gd name="connsiteY12" fmla="*/ 306 h 678262"/>
                <a:gd name="connsiteX13" fmla="*/ 736648 w 818860"/>
                <a:gd name="connsiteY13" fmla="*/ 57456 h 678262"/>
                <a:gd name="connsiteX14" fmla="*/ 762842 w 818860"/>
                <a:gd name="connsiteY14" fmla="*/ 200331 h 678262"/>
                <a:gd name="connsiteX15" fmla="*/ 805704 w 818860"/>
                <a:gd name="connsiteY15" fmla="*/ 290818 h 678262"/>
                <a:gd name="connsiteX16" fmla="*/ 815229 w 818860"/>
                <a:gd name="connsiteY16" fmla="*/ 407500 h 678262"/>
                <a:gd name="connsiteX17" fmla="*/ 750935 w 818860"/>
                <a:gd name="connsiteY17" fmla="*/ 538468 h 678262"/>
                <a:gd name="connsiteX18" fmla="*/ 624729 w 818860"/>
                <a:gd name="connsiteY18" fmla="*/ 621812 h 678262"/>
                <a:gd name="connsiteX19" fmla="*/ 543767 w 818860"/>
                <a:gd name="connsiteY19" fmla="*/ 674200 h 678262"/>
                <a:gd name="connsiteX20" fmla="*/ 393748 w 818860"/>
                <a:gd name="connsiteY20" fmla="*/ 674199 h 678262"/>
                <a:gd name="connsiteX21" fmla="*/ 241348 w 818860"/>
                <a:gd name="connsiteY21" fmla="*/ 669437 h 678262"/>
                <a:gd name="connsiteX22" fmla="*/ 91329 w 818860"/>
                <a:gd name="connsiteY22" fmla="*/ 640862 h 678262"/>
                <a:gd name="connsiteX23" fmla="*/ 5604 w 818860"/>
                <a:gd name="connsiteY23" fmla="*/ 562281 h 678262"/>
                <a:gd name="connsiteX24" fmla="*/ 24654 w 818860"/>
                <a:gd name="connsiteY24" fmla="*/ 428931 h 678262"/>
                <a:gd name="connsiteX0" fmla="*/ 24993 w 819199"/>
                <a:gd name="connsiteY0" fmla="*/ 428931 h 678262"/>
                <a:gd name="connsiteX1" fmla="*/ 125006 w 819199"/>
                <a:gd name="connsiteY1" fmla="*/ 514656 h 678262"/>
                <a:gd name="connsiteX2" fmla="*/ 320268 w 819199"/>
                <a:gd name="connsiteY2" fmla="*/ 576568 h 678262"/>
                <a:gd name="connsiteX3" fmla="*/ 486956 w 819199"/>
                <a:gd name="connsiteY3" fmla="*/ 557518 h 678262"/>
                <a:gd name="connsiteX4" fmla="*/ 596493 w 819199"/>
                <a:gd name="connsiteY4" fmla="*/ 517037 h 678262"/>
                <a:gd name="connsiteX5" fmla="*/ 675074 w 819199"/>
                <a:gd name="connsiteY5" fmla="*/ 428931 h 678262"/>
                <a:gd name="connsiteX6" fmla="*/ 691743 w 819199"/>
                <a:gd name="connsiteY6" fmla="*/ 333681 h 678262"/>
                <a:gd name="connsiteX7" fmla="*/ 682218 w 819199"/>
                <a:gd name="connsiteY7" fmla="*/ 252718 h 678262"/>
                <a:gd name="connsiteX8" fmla="*/ 639356 w 819199"/>
                <a:gd name="connsiteY8" fmla="*/ 186043 h 678262"/>
                <a:gd name="connsiteX9" fmla="*/ 613162 w 819199"/>
                <a:gd name="connsiteY9" fmla="*/ 114606 h 678262"/>
                <a:gd name="connsiteX10" fmla="*/ 596493 w 819199"/>
                <a:gd name="connsiteY10" fmla="*/ 64600 h 678262"/>
                <a:gd name="connsiteX11" fmla="*/ 656024 w 819199"/>
                <a:gd name="connsiteY11" fmla="*/ 36025 h 678262"/>
                <a:gd name="connsiteX12" fmla="*/ 701268 w 819199"/>
                <a:gd name="connsiteY12" fmla="*/ 306 h 678262"/>
                <a:gd name="connsiteX13" fmla="*/ 736987 w 819199"/>
                <a:gd name="connsiteY13" fmla="*/ 57456 h 678262"/>
                <a:gd name="connsiteX14" fmla="*/ 763181 w 819199"/>
                <a:gd name="connsiteY14" fmla="*/ 200331 h 678262"/>
                <a:gd name="connsiteX15" fmla="*/ 806043 w 819199"/>
                <a:gd name="connsiteY15" fmla="*/ 290818 h 678262"/>
                <a:gd name="connsiteX16" fmla="*/ 815568 w 819199"/>
                <a:gd name="connsiteY16" fmla="*/ 407500 h 678262"/>
                <a:gd name="connsiteX17" fmla="*/ 751274 w 819199"/>
                <a:gd name="connsiteY17" fmla="*/ 538468 h 678262"/>
                <a:gd name="connsiteX18" fmla="*/ 625068 w 819199"/>
                <a:gd name="connsiteY18" fmla="*/ 621812 h 678262"/>
                <a:gd name="connsiteX19" fmla="*/ 544106 w 819199"/>
                <a:gd name="connsiteY19" fmla="*/ 674200 h 678262"/>
                <a:gd name="connsiteX20" fmla="*/ 394087 w 819199"/>
                <a:gd name="connsiteY20" fmla="*/ 674199 h 678262"/>
                <a:gd name="connsiteX21" fmla="*/ 241687 w 819199"/>
                <a:gd name="connsiteY21" fmla="*/ 669437 h 678262"/>
                <a:gd name="connsiteX22" fmla="*/ 91668 w 819199"/>
                <a:gd name="connsiteY22" fmla="*/ 640862 h 678262"/>
                <a:gd name="connsiteX23" fmla="*/ 5943 w 819199"/>
                <a:gd name="connsiteY23" fmla="*/ 562281 h 678262"/>
                <a:gd name="connsiteX24" fmla="*/ 24993 w 819199"/>
                <a:gd name="connsiteY24" fmla="*/ 428931 h 678262"/>
                <a:gd name="connsiteX0" fmla="*/ 24993 w 819199"/>
                <a:gd name="connsiteY0" fmla="*/ 428931 h 678262"/>
                <a:gd name="connsiteX1" fmla="*/ 125006 w 819199"/>
                <a:gd name="connsiteY1" fmla="*/ 514656 h 678262"/>
                <a:gd name="connsiteX2" fmla="*/ 320268 w 819199"/>
                <a:gd name="connsiteY2" fmla="*/ 576568 h 678262"/>
                <a:gd name="connsiteX3" fmla="*/ 486956 w 819199"/>
                <a:gd name="connsiteY3" fmla="*/ 557518 h 678262"/>
                <a:gd name="connsiteX4" fmla="*/ 596493 w 819199"/>
                <a:gd name="connsiteY4" fmla="*/ 517037 h 678262"/>
                <a:gd name="connsiteX5" fmla="*/ 675074 w 819199"/>
                <a:gd name="connsiteY5" fmla="*/ 428931 h 678262"/>
                <a:gd name="connsiteX6" fmla="*/ 691743 w 819199"/>
                <a:gd name="connsiteY6" fmla="*/ 333681 h 678262"/>
                <a:gd name="connsiteX7" fmla="*/ 682218 w 819199"/>
                <a:gd name="connsiteY7" fmla="*/ 252718 h 678262"/>
                <a:gd name="connsiteX8" fmla="*/ 648881 w 819199"/>
                <a:gd name="connsiteY8" fmla="*/ 183662 h 678262"/>
                <a:gd name="connsiteX9" fmla="*/ 613162 w 819199"/>
                <a:gd name="connsiteY9" fmla="*/ 114606 h 678262"/>
                <a:gd name="connsiteX10" fmla="*/ 596493 w 819199"/>
                <a:gd name="connsiteY10" fmla="*/ 64600 h 678262"/>
                <a:gd name="connsiteX11" fmla="*/ 656024 w 819199"/>
                <a:gd name="connsiteY11" fmla="*/ 36025 h 678262"/>
                <a:gd name="connsiteX12" fmla="*/ 701268 w 819199"/>
                <a:gd name="connsiteY12" fmla="*/ 306 h 678262"/>
                <a:gd name="connsiteX13" fmla="*/ 736987 w 819199"/>
                <a:gd name="connsiteY13" fmla="*/ 57456 h 678262"/>
                <a:gd name="connsiteX14" fmla="*/ 763181 w 819199"/>
                <a:gd name="connsiteY14" fmla="*/ 200331 h 678262"/>
                <a:gd name="connsiteX15" fmla="*/ 806043 w 819199"/>
                <a:gd name="connsiteY15" fmla="*/ 290818 h 678262"/>
                <a:gd name="connsiteX16" fmla="*/ 815568 w 819199"/>
                <a:gd name="connsiteY16" fmla="*/ 407500 h 678262"/>
                <a:gd name="connsiteX17" fmla="*/ 751274 w 819199"/>
                <a:gd name="connsiteY17" fmla="*/ 538468 h 678262"/>
                <a:gd name="connsiteX18" fmla="*/ 625068 w 819199"/>
                <a:gd name="connsiteY18" fmla="*/ 621812 h 678262"/>
                <a:gd name="connsiteX19" fmla="*/ 544106 w 819199"/>
                <a:gd name="connsiteY19" fmla="*/ 674200 h 678262"/>
                <a:gd name="connsiteX20" fmla="*/ 394087 w 819199"/>
                <a:gd name="connsiteY20" fmla="*/ 674199 h 678262"/>
                <a:gd name="connsiteX21" fmla="*/ 241687 w 819199"/>
                <a:gd name="connsiteY21" fmla="*/ 669437 h 678262"/>
                <a:gd name="connsiteX22" fmla="*/ 91668 w 819199"/>
                <a:gd name="connsiteY22" fmla="*/ 640862 h 678262"/>
                <a:gd name="connsiteX23" fmla="*/ 5943 w 819199"/>
                <a:gd name="connsiteY23" fmla="*/ 562281 h 678262"/>
                <a:gd name="connsiteX24" fmla="*/ 24993 w 819199"/>
                <a:gd name="connsiteY24" fmla="*/ 428931 h 678262"/>
                <a:gd name="connsiteX0" fmla="*/ 24993 w 819199"/>
                <a:gd name="connsiteY0" fmla="*/ 428943 h 678274"/>
                <a:gd name="connsiteX1" fmla="*/ 125006 w 819199"/>
                <a:gd name="connsiteY1" fmla="*/ 514668 h 678274"/>
                <a:gd name="connsiteX2" fmla="*/ 320268 w 819199"/>
                <a:gd name="connsiteY2" fmla="*/ 576580 h 678274"/>
                <a:gd name="connsiteX3" fmla="*/ 486956 w 819199"/>
                <a:gd name="connsiteY3" fmla="*/ 557530 h 678274"/>
                <a:gd name="connsiteX4" fmla="*/ 596493 w 819199"/>
                <a:gd name="connsiteY4" fmla="*/ 517049 h 678274"/>
                <a:gd name="connsiteX5" fmla="*/ 675074 w 819199"/>
                <a:gd name="connsiteY5" fmla="*/ 428943 h 678274"/>
                <a:gd name="connsiteX6" fmla="*/ 691743 w 819199"/>
                <a:gd name="connsiteY6" fmla="*/ 333693 h 678274"/>
                <a:gd name="connsiteX7" fmla="*/ 682218 w 819199"/>
                <a:gd name="connsiteY7" fmla="*/ 252730 h 678274"/>
                <a:gd name="connsiteX8" fmla="*/ 648881 w 819199"/>
                <a:gd name="connsiteY8" fmla="*/ 183674 h 678274"/>
                <a:gd name="connsiteX9" fmla="*/ 613162 w 819199"/>
                <a:gd name="connsiteY9" fmla="*/ 114618 h 678274"/>
                <a:gd name="connsiteX10" fmla="*/ 596493 w 819199"/>
                <a:gd name="connsiteY10" fmla="*/ 71755 h 678274"/>
                <a:gd name="connsiteX11" fmla="*/ 656024 w 819199"/>
                <a:gd name="connsiteY11" fmla="*/ 36037 h 678274"/>
                <a:gd name="connsiteX12" fmla="*/ 701268 w 819199"/>
                <a:gd name="connsiteY12" fmla="*/ 318 h 678274"/>
                <a:gd name="connsiteX13" fmla="*/ 736987 w 819199"/>
                <a:gd name="connsiteY13" fmla="*/ 57468 h 678274"/>
                <a:gd name="connsiteX14" fmla="*/ 763181 w 819199"/>
                <a:gd name="connsiteY14" fmla="*/ 200343 h 678274"/>
                <a:gd name="connsiteX15" fmla="*/ 806043 w 819199"/>
                <a:gd name="connsiteY15" fmla="*/ 290830 h 678274"/>
                <a:gd name="connsiteX16" fmla="*/ 815568 w 819199"/>
                <a:gd name="connsiteY16" fmla="*/ 407512 h 678274"/>
                <a:gd name="connsiteX17" fmla="*/ 751274 w 819199"/>
                <a:gd name="connsiteY17" fmla="*/ 538480 h 678274"/>
                <a:gd name="connsiteX18" fmla="*/ 625068 w 819199"/>
                <a:gd name="connsiteY18" fmla="*/ 621824 h 678274"/>
                <a:gd name="connsiteX19" fmla="*/ 544106 w 819199"/>
                <a:gd name="connsiteY19" fmla="*/ 674212 h 678274"/>
                <a:gd name="connsiteX20" fmla="*/ 394087 w 819199"/>
                <a:gd name="connsiteY20" fmla="*/ 674211 h 678274"/>
                <a:gd name="connsiteX21" fmla="*/ 241687 w 819199"/>
                <a:gd name="connsiteY21" fmla="*/ 669449 h 678274"/>
                <a:gd name="connsiteX22" fmla="*/ 91668 w 819199"/>
                <a:gd name="connsiteY22" fmla="*/ 640874 h 678274"/>
                <a:gd name="connsiteX23" fmla="*/ 5943 w 819199"/>
                <a:gd name="connsiteY23" fmla="*/ 562293 h 678274"/>
                <a:gd name="connsiteX24" fmla="*/ 24993 w 819199"/>
                <a:gd name="connsiteY24" fmla="*/ 428943 h 678274"/>
                <a:gd name="connsiteX0" fmla="*/ 24993 w 819199"/>
                <a:gd name="connsiteY0" fmla="*/ 424230 h 673561"/>
                <a:gd name="connsiteX1" fmla="*/ 125006 w 819199"/>
                <a:gd name="connsiteY1" fmla="*/ 509955 h 673561"/>
                <a:gd name="connsiteX2" fmla="*/ 320268 w 819199"/>
                <a:gd name="connsiteY2" fmla="*/ 571867 h 673561"/>
                <a:gd name="connsiteX3" fmla="*/ 486956 w 819199"/>
                <a:gd name="connsiteY3" fmla="*/ 552817 h 673561"/>
                <a:gd name="connsiteX4" fmla="*/ 596493 w 819199"/>
                <a:gd name="connsiteY4" fmla="*/ 512336 h 673561"/>
                <a:gd name="connsiteX5" fmla="*/ 675074 w 819199"/>
                <a:gd name="connsiteY5" fmla="*/ 424230 h 673561"/>
                <a:gd name="connsiteX6" fmla="*/ 691743 w 819199"/>
                <a:gd name="connsiteY6" fmla="*/ 328980 h 673561"/>
                <a:gd name="connsiteX7" fmla="*/ 682218 w 819199"/>
                <a:gd name="connsiteY7" fmla="*/ 248017 h 673561"/>
                <a:gd name="connsiteX8" fmla="*/ 648881 w 819199"/>
                <a:gd name="connsiteY8" fmla="*/ 178961 h 673561"/>
                <a:gd name="connsiteX9" fmla="*/ 613162 w 819199"/>
                <a:gd name="connsiteY9" fmla="*/ 109905 h 673561"/>
                <a:gd name="connsiteX10" fmla="*/ 596493 w 819199"/>
                <a:gd name="connsiteY10" fmla="*/ 67042 h 673561"/>
                <a:gd name="connsiteX11" fmla="*/ 656024 w 819199"/>
                <a:gd name="connsiteY11" fmla="*/ 31324 h 673561"/>
                <a:gd name="connsiteX12" fmla="*/ 701268 w 819199"/>
                <a:gd name="connsiteY12" fmla="*/ 367 h 673561"/>
                <a:gd name="connsiteX13" fmla="*/ 736987 w 819199"/>
                <a:gd name="connsiteY13" fmla="*/ 52755 h 673561"/>
                <a:gd name="connsiteX14" fmla="*/ 763181 w 819199"/>
                <a:gd name="connsiteY14" fmla="*/ 195630 h 673561"/>
                <a:gd name="connsiteX15" fmla="*/ 806043 w 819199"/>
                <a:gd name="connsiteY15" fmla="*/ 286117 h 673561"/>
                <a:gd name="connsiteX16" fmla="*/ 815568 w 819199"/>
                <a:gd name="connsiteY16" fmla="*/ 402799 h 673561"/>
                <a:gd name="connsiteX17" fmla="*/ 751274 w 819199"/>
                <a:gd name="connsiteY17" fmla="*/ 533767 h 673561"/>
                <a:gd name="connsiteX18" fmla="*/ 625068 w 819199"/>
                <a:gd name="connsiteY18" fmla="*/ 617111 h 673561"/>
                <a:gd name="connsiteX19" fmla="*/ 544106 w 819199"/>
                <a:gd name="connsiteY19" fmla="*/ 669499 h 673561"/>
                <a:gd name="connsiteX20" fmla="*/ 394087 w 819199"/>
                <a:gd name="connsiteY20" fmla="*/ 669498 h 673561"/>
                <a:gd name="connsiteX21" fmla="*/ 241687 w 819199"/>
                <a:gd name="connsiteY21" fmla="*/ 664736 h 673561"/>
                <a:gd name="connsiteX22" fmla="*/ 91668 w 819199"/>
                <a:gd name="connsiteY22" fmla="*/ 636161 h 673561"/>
                <a:gd name="connsiteX23" fmla="*/ 5943 w 819199"/>
                <a:gd name="connsiteY23" fmla="*/ 557580 h 673561"/>
                <a:gd name="connsiteX24" fmla="*/ 24993 w 819199"/>
                <a:gd name="connsiteY24" fmla="*/ 424230 h 673561"/>
                <a:gd name="connsiteX0" fmla="*/ 24993 w 819199"/>
                <a:gd name="connsiteY0" fmla="*/ 424225 h 673556"/>
                <a:gd name="connsiteX1" fmla="*/ 125006 w 819199"/>
                <a:gd name="connsiteY1" fmla="*/ 509950 h 673556"/>
                <a:gd name="connsiteX2" fmla="*/ 320268 w 819199"/>
                <a:gd name="connsiteY2" fmla="*/ 571862 h 673556"/>
                <a:gd name="connsiteX3" fmla="*/ 486956 w 819199"/>
                <a:gd name="connsiteY3" fmla="*/ 552812 h 673556"/>
                <a:gd name="connsiteX4" fmla="*/ 596493 w 819199"/>
                <a:gd name="connsiteY4" fmla="*/ 512331 h 673556"/>
                <a:gd name="connsiteX5" fmla="*/ 675074 w 819199"/>
                <a:gd name="connsiteY5" fmla="*/ 424225 h 673556"/>
                <a:gd name="connsiteX6" fmla="*/ 691743 w 819199"/>
                <a:gd name="connsiteY6" fmla="*/ 328975 h 673556"/>
                <a:gd name="connsiteX7" fmla="*/ 682218 w 819199"/>
                <a:gd name="connsiteY7" fmla="*/ 248012 h 673556"/>
                <a:gd name="connsiteX8" fmla="*/ 648881 w 819199"/>
                <a:gd name="connsiteY8" fmla="*/ 178956 h 673556"/>
                <a:gd name="connsiteX9" fmla="*/ 613162 w 819199"/>
                <a:gd name="connsiteY9" fmla="*/ 109900 h 673556"/>
                <a:gd name="connsiteX10" fmla="*/ 598874 w 819199"/>
                <a:gd name="connsiteY10" fmla="*/ 64656 h 673556"/>
                <a:gd name="connsiteX11" fmla="*/ 656024 w 819199"/>
                <a:gd name="connsiteY11" fmla="*/ 31319 h 673556"/>
                <a:gd name="connsiteX12" fmla="*/ 701268 w 819199"/>
                <a:gd name="connsiteY12" fmla="*/ 362 h 673556"/>
                <a:gd name="connsiteX13" fmla="*/ 736987 w 819199"/>
                <a:gd name="connsiteY13" fmla="*/ 52750 h 673556"/>
                <a:gd name="connsiteX14" fmla="*/ 763181 w 819199"/>
                <a:gd name="connsiteY14" fmla="*/ 195625 h 673556"/>
                <a:gd name="connsiteX15" fmla="*/ 806043 w 819199"/>
                <a:gd name="connsiteY15" fmla="*/ 286112 h 673556"/>
                <a:gd name="connsiteX16" fmla="*/ 815568 w 819199"/>
                <a:gd name="connsiteY16" fmla="*/ 402794 h 673556"/>
                <a:gd name="connsiteX17" fmla="*/ 751274 w 819199"/>
                <a:gd name="connsiteY17" fmla="*/ 533762 h 673556"/>
                <a:gd name="connsiteX18" fmla="*/ 625068 w 819199"/>
                <a:gd name="connsiteY18" fmla="*/ 617106 h 673556"/>
                <a:gd name="connsiteX19" fmla="*/ 544106 w 819199"/>
                <a:gd name="connsiteY19" fmla="*/ 669494 h 673556"/>
                <a:gd name="connsiteX20" fmla="*/ 394087 w 819199"/>
                <a:gd name="connsiteY20" fmla="*/ 669493 h 673556"/>
                <a:gd name="connsiteX21" fmla="*/ 241687 w 819199"/>
                <a:gd name="connsiteY21" fmla="*/ 664731 h 673556"/>
                <a:gd name="connsiteX22" fmla="*/ 91668 w 819199"/>
                <a:gd name="connsiteY22" fmla="*/ 636156 h 673556"/>
                <a:gd name="connsiteX23" fmla="*/ 5943 w 819199"/>
                <a:gd name="connsiteY23" fmla="*/ 557575 h 673556"/>
                <a:gd name="connsiteX24" fmla="*/ 24993 w 819199"/>
                <a:gd name="connsiteY24" fmla="*/ 424225 h 673556"/>
                <a:gd name="connsiteX0" fmla="*/ 24993 w 819199"/>
                <a:gd name="connsiteY0" fmla="*/ 424220 h 673551"/>
                <a:gd name="connsiteX1" fmla="*/ 125006 w 819199"/>
                <a:gd name="connsiteY1" fmla="*/ 509945 h 673551"/>
                <a:gd name="connsiteX2" fmla="*/ 320268 w 819199"/>
                <a:gd name="connsiteY2" fmla="*/ 571857 h 673551"/>
                <a:gd name="connsiteX3" fmla="*/ 486956 w 819199"/>
                <a:gd name="connsiteY3" fmla="*/ 552807 h 673551"/>
                <a:gd name="connsiteX4" fmla="*/ 596493 w 819199"/>
                <a:gd name="connsiteY4" fmla="*/ 512326 h 673551"/>
                <a:gd name="connsiteX5" fmla="*/ 675074 w 819199"/>
                <a:gd name="connsiteY5" fmla="*/ 424220 h 673551"/>
                <a:gd name="connsiteX6" fmla="*/ 691743 w 819199"/>
                <a:gd name="connsiteY6" fmla="*/ 328970 h 673551"/>
                <a:gd name="connsiteX7" fmla="*/ 682218 w 819199"/>
                <a:gd name="connsiteY7" fmla="*/ 248007 h 673551"/>
                <a:gd name="connsiteX8" fmla="*/ 648881 w 819199"/>
                <a:gd name="connsiteY8" fmla="*/ 178951 h 673551"/>
                <a:gd name="connsiteX9" fmla="*/ 613162 w 819199"/>
                <a:gd name="connsiteY9" fmla="*/ 109895 h 673551"/>
                <a:gd name="connsiteX10" fmla="*/ 594112 w 819199"/>
                <a:gd name="connsiteY10" fmla="*/ 62270 h 673551"/>
                <a:gd name="connsiteX11" fmla="*/ 656024 w 819199"/>
                <a:gd name="connsiteY11" fmla="*/ 31314 h 673551"/>
                <a:gd name="connsiteX12" fmla="*/ 701268 w 819199"/>
                <a:gd name="connsiteY12" fmla="*/ 357 h 673551"/>
                <a:gd name="connsiteX13" fmla="*/ 736987 w 819199"/>
                <a:gd name="connsiteY13" fmla="*/ 52745 h 673551"/>
                <a:gd name="connsiteX14" fmla="*/ 763181 w 819199"/>
                <a:gd name="connsiteY14" fmla="*/ 195620 h 673551"/>
                <a:gd name="connsiteX15" fmla="*/ 806043 w 819199"/>
                <a:gd name="connsiteY15" fmla="*/ 286107 h 673551"/>
                <a:gd name="connsiteX16" fmla="*/ 815568 w 819199"/>
                <a:gd name="connsiteY16" fmla="*/ 402789 h 673551"/>
                <a:gd name="connsiteX17" fmla="*/ 751274 w 819199"/>
                <a:gd name="connsiteY17" fmla="*/ 533757 h 673551"/>
                <a:gd name="connsiteX18" fmla="*/ 625068 w 819199"/>
                <a:gd name="connsiteY18" fmla="*/ 617101 h 673551"/>
                <a:gd name="connsiteX19" fmla="*/ 544106 w 819199"/>
                <a:gd name="connsiteY19" fmla="*/ 669489 h 673551"/>
                <a:gd name="connsiteX20" fmla="*/ 394087 w 819199"/>
                <a:gd name="connsiteY20" fmla="*/ 669488 h 673551"/>
                <a:gd name="connsiteX21" fmla="*/ 241687 w 819199"/>
                <a:gd name="connsiteY21" fmla="*/ 664726 h 673551"/>
                <a:gd name="connsiteX22" fmla="*/ 91668 w 819199"/>
                <a:gd name="connsiteY22" fmla="*/ 636151 h 673551"/>
                <a:gd name="connsiteX23" fmla="*/ 5943 w 819199"/>
                <a:gd name="connsiteY23" fmla="*/ 557570 h 673551"/>
                <a:gd name="connsiteX24" fmla="*/ 24993 w 819199"/>
                <a:gd name="connsiteY24" fmla="*/ 424220 h 67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9199" h="673551">
                  <a:moveTo>
                    <a:pt x="24993" y="424220"/>
                  </a:moveTo>
                  <a:cubicBezTo>
                    <a:pt x="44837" y="416283"/>
                    <a:pt x="75794" y="485339"/>
                    <a:pt x="125006" y="509945"/>
                  </a:cubicBezTo>
                  <a:cubicBezTo>
                    <a:pt x="174218" y="534551"/>
                    <a:pt x="259943" y="564713"/>
                    <a:pt x="320268" y="571857"/>
                  </a:cubicBezTo>
                  <a:cubicBezTo>
                    <a:pt x="380593" y="579001"/>
                    <a:pt x="440919" y="562729"/>
                    <a:pt x="486956" y="552807"/>
                  </a:cubicBezTo>
                  <a:cubicBezTo>
                    <a:pt x="532993" y="542885"/>
                    <a:pt x="565140" y="533757"/>
                    <a:pt x="596493" y="512326"/>
                  </a:cubicBezTo>
                  <a:cubicBezTo>
                    <a:pt x="627846" y="490895"/>
                    <a:pt x="659199" y="454779"/>
                    <a:pt x="675074" y="424220"/>
                  </a:cubicBezTo>
                  <a:cubicBezTo>
                    <a:pt x="690949" y="393661"/>
                    <a:pt x="690552" y="358339"/>
                    <a:pt x="691743" y="328970"/>
                  </a:cubicBezTo>
                  <a:cubicBezTo>
                    <a:pt x="692934" y="299601"/>
                    <a:pt x="689362" y="273010"/>
                    <a:pt x="682218" y="248007"/>
                  </a:cubicBezTo>
                  <a:cubicBezTo>
                    <a:pt x="675074" y="223004"/>
                    <a:pt x="660390" y="201970"/>
                    <a:pt x="648881" y="178951"/>
                  </a:cubicBezTo>
                  <a:cubicBezTo>
                    <a:pt x="637372" y="155932"/>
                    <a:pt x="622290" y="129342"/>
                    <a:pt x="613162" y="109895"/>
                  </a:cubicBezTo>
                  <a:cubicBezTo>
                    <a:pt x="604034" y="90448"/>
                    <a:pt x="586968" y="75367"/>
                    <a:pt x="594112" y="62270"/>
                  </a:cubicBezTo>
                  <a:cubicBezTo>
                    <a:pt x="601256" y="49173"/>
                    <a:pt x="638165" y="41633"/>
                    <a:pt x="656024" y="31314"/>
                  </a:cubicBezTo>
                  <a:cubicBezTo>
                    <a:pt x="673883" y="20995"/>
                    <a:pt x="687774" y="-3215"/>
                    <a:pt x="701268" y="357"/>
                  </a:cubicBezTo>
                  <a:cubicBezTo>
                    <a:pt x="714762" y="3929"/>
                    <a:pt x="726668" y="20201"/>
                    <a:pt x="736987" y="52745"/>
                  </a:cubicBezTo>
                  <a:cubicBezTo>
                    <a:pt x="747306" y="85289"/>
                    <a:pt x="751672" y="156726"/>
                    <a:pt x="763181" y="195620"/>
                  </a:cubicBezTo>
                  <a:cubicBezTo>
                    <a:pt x="774690" y="234514"/>
                    <a:pt x="797312" y="251579"/>
                    <a:pt x="806043" y="286107"/>
                  </a:cubicBezTo>
                  <a:cubicBezTo>
                    <a:pt x="814774" y="320635"/>
                    <a:pt x="824696" y="361514"/>
                    <a:pt x="815568" y="402789"/>
                  </a:cubicBezTo>
                  <a:cubicBezTo>
                    <a:pt x="806440" y="444064"/>
                    <a:pt x="783024" y="498038"/>
                    <a:pt x="751274" y="533757"/>
                  </a:cubicBezTo>
                  <a:cubicBezTo>
                    <a:pt x="719524" y="569476"/>
                    <a:pt x="625068" y="617101"/>
                    <a:pt x="625068" y="617101"/>
                  </a:cubicBezTo>
                  <a:cubicBezTo>
                    <a:pt x="590540" y="639723"/>
                    <a:pt x="582603" y="660758"/>
                    <a:pt x="544106" y="669489"/>
                  </a:cubicBezTo>
                  <a:cubicBezTo>
                    <a:pt x="505609" y="678220"/>
                    <a:pt x="444490" y="670282"/>
                    <a:pt x="394087" y="669488"/>
                  </a:cubicBezTo>
                  <a:cubicBezTo>
                    <a:pt x="343684" y="668694"/>
                    <a:pt x="292090" y="670282"/>
                    <a:pt x="241687" y="664726"/>
                  </a:cubicBezTo>
                  <a:cubicBezTo>
                    <a:pt x="191284" y="659170"/>
                    <a:pt x="131752" y="654010"/>
                    <a:pt x="91668" y="636151"/>
                  </a:cubicBezTo>
                  <a:cubicBezTo>
                    <a:pt x="51584" y="618292"/>
                    <a:pt x="20230" y="585351"/>
                    <a:pt x="5943" y="557570"/>
                  </a:cubicBezTo>
                  <a:cubicBezTo>
                    <a:pt x="-8344" y="529789"/>
                    <a:pt x="5149" y="432157"/>
                    <a:pt x="24993" y="424220"/>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12">
              <a:extLst>
                <a:ext uri="{FF2B5EF4-FFF2-40B4-BE49-F238E27FC236}">
                  <a16:creationId xmlns:a16="http://schemas.microsoft.com/office/drawing/2014/main" id="{7B5E9607-EB95-CFFB-F85C-348838C11413}"/>
                </a:ext>
              </a:extLst>
            </p:cNvPr>
            <p:cNvSpPr/>
            <p:nvPr/>
          </p:nvSpPr>
          <p:spPr>
            <a:xfrm rot="5232843" flipV="1">
              <a:off x="8861818" y="4690180"/>
              <a:ext cx="330521" cy="238677"/>
            </a:xfrm>
            <a:custGeom>
              <a:avLst/>
              <a:gdLst>
                <a:gd name="connsiteX0" fmla="*/ 478062 w 497876"/>
                <a:gd name="connsiteY0" fmla="*/ 187678 h 347371"/>
                <a:gd name="connsiteX1" fmla="*/ 380431 w 497876"/>
                <a:gd name="connsiteY1" fmla="*/ 63853 h 347371"/>
                <a:gd name="connsiteX2" fmla="*/ 211362 w 497876"/>
                <a:gd name="connsiteY2" fmla="*/ 4321 h 347371"/>
                <a:gd name="connsiteX3" fmla="*/ 51819 w 497876"/>
                <a:gd name="connsiteY3" fmla="*/ 6703 h 347371"/>
                <a:gd name="connsiteX4" fmla="*/ 1812 w 497876"/>
                <a:gd name="connsiteY4" fmla="*/ 23371 h 347371"/>
                <a:gd name="connsiteX5" fmla="*/ 104206 w 497876"/>
                <a:gd name="connsiteY5" fmla="*/ 94809 h 347371"/>
                <a:gd name="connsiteX6" fmla="*/ 185169 w 497876"/>
                <a:gd name="connsiteY6" fmla="*/ 182915 h 347371"/>
                <a:gd name="connsiteX7" fmla="*/ 299469 w 497876"/>
                <a:gd name="connsiteY7" fmla="*/ 175771 h 347371"/>
                <a:gd name="connsiteX8" fmla="*/ 380431 w 497876"/>
                <a:gd name="connsiteY8" fmla="*/ 230540 h 347371"/>
                <a:gd name="connsiteX9" fmla="*/ 380431 w 497876"/>
                <a:gd name="connsiteY9" fmla="*/ 301978 h 347371"/>
                <a:gd name="connsiteX10" fmla="*/ 378050 w 497876"/>
                <a:gd name="connsiteY10" fmla="*/ 347221 h 347371"/>
                <a:gd name="connsiteX11" fmla="*/ 466156 w 497876"/>
                <a:gd name="connsiteY11" fmla="*/ 316265 h 347371"/>
                <a:gd name="connsiteX12" fmla="*/ 497112 w 497876"/>
                <a:gd name="connsiteY12" fmla="*/ 306740 h 347371"/>
                <a:gd name="connsiteX13" fmla="*/ 487587 w 497876"/>
                <a:gd name="connsiteY13" fmla="*/ 247209 h 347371"/>
                <a:gd name="connsiteX14" fmla="*/ 478062 w 497876"/>
                <a:gd name="connsiteY14" fmla="*/ 187678 h 347371"/>
                <a:gd name="connsiteX0" fmla="*/ 471307 w 491121"/>
                <a:gd name="connsiteY0" fmla="*/ 187425 h 347118"/>
                <a:gd name="connsiteX1" fmla="*/ 373676 w 491121"/>
                <a:gd name="connsiteY1" fmla="*/ 63600 h 347118"/>
                <a:gd name="connsiteX2" fmla="*/ 204607 w 491121"/>
                <a:gd name="connsiteY2" fmla="*/ 4068 h 347118"/>
                <a:gd name="connsiteX3" fmla="*/ 45064 w 491121"/>
                <a:gd name="connsiteY3" fmla="*/ 6450 h 347118"/>
                <a:gd name="connsiteX4" fmla="*/ 2201 w 491121"/>
                <a:gd name="connsiteY4" fmla="*/ 15974 h 347118"/>
                <a:gd name="connsiteX5" fmla="*/ 97451 w 491121"/>
                <a:gd name="connsiteY5" fmla="*/ 94556 h 347118"/>
                <a:gd name="connsiteX6" fmla="*/ 178414 w 491121"/>
                <a:gd name="connsiteY6" fmla="*/ 182662 h 347118"/>
                <a:gd name="connsiteX7" fmla="*/ 292714 w 491121"/>
                <a:gd name="connsiteY7" fmla="*/ 175518 h 347118"/>
                <a:gd name="connsiteX8" fmla="*/ 373676 w 491121"/>
                <a:gd name="connsiteY8" fmla="*/ 230287 h 347118"/>
                <a:gd name="connsiteX9" fmla="*/ 373676 w 491121"/>
                <a:gd name="connsiteY9" fmla="*/ 301725 h 347118"/>
                <a:gd name="connsiteX10" fmla="*/ 371295 w 491121"/>
                <a:gd name="connsiteY10" fmla="*/ 346968 h 347118"/>
                <a:gd name="connsiteX11" fmla="*/ 459401 w 491121"/>
                <a:gd name="connsiteY11" fmla="*/ 316012 h 347118"/>
                <a:gd name="connsiteX12" fmla="*/ 490357 w 491121"/>
                <a:gd name="connsiteY12" fmla="*/ 306487 h 347118"/>
                <a:gd name="connsiteX13" fmla="*/ 480832 w 491121"/>
                <a:gd name="connsiteY13" fmla="*/ 246956 h 347118"/>
                <a:gd name="connsiteX14" fmla="*/ 471307 w 491121"/>
                <a:gd name="connsiteY14" fmla="*/ 187425 h 347118"/>
                <a:gd name="connsiteX0" fmla="*/ 471731 w 491545"/>
                <a:gd name="connsiteY0" fmla="*/ 187425 h 347118"/>
                <a:gd name="connsiteX1" fmla="*/ 374100 w 491545"/>
                <a:gd name="connsiteY1" fmla="*/ 63600 h 347118"/>
                <a:gd name="connsiteX2" fmla="*/ 205031 w 491545"/>
                <a:gd name="connsiteY2" fmla="*/ 4068 h 347118"/>
                <a:gd name="connsiteX3" fmla="*/ 45488 w 491545"/>
                <a:gd name="connsiteY3" fmla="*/ 6450 h 347118"/>
                <a:gd name="connsiteX4" fmla="*/ 2625 w 491545"/>
                <a:gd name="connsiteY4" fmla="*/ 15974 h 347118"/>
                <a:gd name="connsiteX5" fmla="*/ 105019 w 491545"/>
                <a:gd name="connsiteY5" fmla="*/ 94556 h 347118"/>
                <a:gd name="connsiteX6" fmla="*/ 178838 w 491545"/>
                <a:gd name="connsiteY6" fmla="*/ 182662 h 347118"/>
                <a:gd name="connsiteX7" fmla="*/ 293138 w 491545"/>
                <a:gd name="connsiteY7" fmla="*/ 175518 h 347118"/>
                <a:gd name="connsiteX8" fmla="*/ 374100 w 491545"/>
                <a:gd name="connsiteY8" fmla="*/ 230287 h 347118"/>
                <a:gd name="connsiteX9" fmla="*/ 374100 w 491545"/>
                <a:gd name="connsiteY9" fmla="*/ 301725 h 347118"/>
                <a:gd name="connsiteX10" fmla="*/ 371719 w 491545"/>
                <a:gd name="connsiteY10" fmla="*/ 346968 h 347118"/>
                <a:gd name="connsiteX11" fmla="*/ 459825 w 491545"/>
                <a:gd name="connsiteY11" fmla="*/ 316012 h 347118"/>
                <a:gd name="connsiteX12" fmla="*/ 490781 w 491545"/>
                <a:gd name="connsiteY12" fmla="*/ 306487 h 347118"/>
                <a:gd name="connsiteX13" fmla="*/ 481256 w 491545"/>
                <a:gd name="connsiteY13" fmla="*/ 246956 h 347118"/>
                <a:gd name="connsiteX14" fmla="*/ 471731 w 491545"/>
                <a:gd name="connsiteY14" fmla="*/ 187425 h 347118"/>
                <a:gd name="connsiteX0" fmla="*/ 471731 w 491545"/>
                <a:gd name="connsiteY0" fmla="*/ 187425 h 347118"/>
                <a:gd name="connsiteX1" fmla="*/ 374100 w 491545"/>
                <a:gd name="connsiteY1" fmla="*/ 63600 h 347118"/>
                <a:gd name="connsiteX2" fmla="*/ 205031 w 491545"/>
                <a:gd name="connsiteY2" fmla="*/ 4068 h 347118"/>
                <a:gd name="connsiteX3" fmla="*/ 45488 w 491545"/>
                <a:gd name="connsiteY3" fmla="*/ 6450 h 347118"/>
                <a:gd name="connsiteX4" fmla="*/ 2625 w 491545"/>
                <a:gd name="connsiteY4" fmla="*/ 15974 h 347118"/>
                <a:gd name="connsiteX5" fmla="*/ 105019 w 491545"/>
                <a:gd name="connsiteY5" fmla="*/ 94556 h 347118"/>
                <a:gd name="connsiteX6" fmla="*/ 183600 w 491545"/>
                <a:gd name="connsiteY6" fmla="*/ 182662 h 347118"/>
                <a:gd name="connsiteX7" fmla="*/ 293138 w 491545"/>
                <a:gd name="connsiteY7" fmla="*/ 175518 h 347118"/>
                <a:gd name="connsiteX8" fmla="*/ 374100 w 491545"/>
                <a:gd name="connsiteY8" fmla="*/ 230287 h 347118"/>
                <a:gd name="connsiteX9" fmla="*/ 374100 w 491545"/>
                <a:gd name="connsiteY9" fmla="*/ 301725 h 347118"/>
                <a:gd name="connsiteX10" fmla="*/ 371719 w 491545"/>
                <a:gd name="connsiteY10" fmla="*/ 346968 h 347118"/>
                <a:gd name="connsiteX11" fmla="*/ 459825 w 491545"/>
                <a:gd name="connsiteY11" fmla="*/ 316012 h 347118"/>
                <a:gd name="connsiteX12" fmla="*/ 490781 w 491545"/>
                <a:gd name="connsiteY12" fmla="*/ 306487 h 347118"/>
                <a:gd name="connsiteX13" fmla="*/ 481256 w 491545"/>
                <a:gd name="connsiteY13" fmla="*/ 246956 h 347118"/>
                <a:gd name="connsiteX14" fmla="*/ 471731 w 491545"/>
                <a:gd name="connsiteY14" fmla="*/ 187425 h 347118"/>
                <a:gd name="connsiteX0" fmla="*/ 471731 w 491545"/>
                <a:gd name="connsiteY0" fmla="*/ 187425 h 347118"/>
                <a:gd name="connsiteX1" fmla="*/ 374100 w 491545"/>
                <a:gd name="connsiteY1" fmla="*/ 63600 h 347118"/>
                <a:gd name="connsiteX2" fmla="*/ 205031 w 491545"/>
                <a:gd name="connsiteY2" fmla="*/ 4068 h 347118"/>
                <a:gd name="connsiteX3" fmla="*/ 45488 w 491545"/>
                <a:gd name="connsiteY3" fmla="*/ 6450 h 347118"/>
                <a:gd name="connsiteX4" fmla="*/ 2625 w 491545"/>
                <a:gd name="connsiteY4" fmla="*/ 15974 h 347118"/>
                <a:gd name="connsiteX5" fmla="*/ 105019 w 491545"/>
                <a:gd name="connsiteY5" fmla="*/ 94556 h 347118"/>
                <a:gd name="connsiteX6" fmla="*/ 183600 w 491545"/>
                <a:gd name="connsiteY6" fmla="*/ 182662 h 347118"/>
                <a:gd name="connsiteX7" fmla="*/ 293138 w 491545"/>
                <a:gd name="connsiteY7" fmla="*/ 175518 h 347118"/>
                <a:gd name="connsiteX8" fmla="*/ 374100 w 491545"/>
                <a:gd name="connsiteY8" fmla="*/ 230287 h 347118"/>
                <a:gd name="connsiteX9" fmla="*/ 374100 w 491545"/>
                <a:gd name="connsiteY9" fmla="*/ 301725 h 347118"/>
                <a:gd name="connsiteX10" fmla="*/ 371719 w 491545"/>
                <a:gd name="connsiteY10" fmla="*/ 346968 h 347118"/>
                <a:gd name="connsiteX11" fmla="*/ 459825 w 491545"/>
                <a:gd name="connsiteY11" fmla="*/ 316012 h 347118"/>
                <a:gd name="connsiteX12" fmla="*/ 490781 w 491545"/>
                <a:gd name="connsiteY12" fmla="*/ 306487 h 347118"/>
                <a:gd name="connsiteX13" fmla="*/ 481256 w 491545"/>
                <a:gd name="connsiteY13" fmla="*/ 246956 h 347118"/>
                <a:gd name="connsiteX14" fmla="*/ 471731 w 491545"/>
                <a:gd name="connsiteY14" fmla="*/ 187425 h 347118"/>
                <a:gd name="connsiteX0" fmla="*/ 464587 w 491619"/>
                <a:gd name="connsiteY0" fmla="*/ 175519 h 347118"/>
                <a:gd name="connsiteX1" fmla="*/ 374100 w 491619"/>
                <a:gd name="connsiteY1" fmla="*/ 63600 h 347118"/>
                <a:gd name="connsiteX2" fmla="*/ 205031 w 491619"/>
                <a:gd name="connsiteY2" fmla="*/ 4068 h 347118"/>
                <a:gd name="connsiteX3" fmla="*/ 45488 w 491619"/>
                <a:gd name="connsiteY3" fmla="*/ 6450 h 347118"/>
                <a:gd name="connsiteX4" fmla="*/ 2625 w 491619"/>
                <a:gd name="connsiteY4" fmla="*/ 15974 h 347118"/>
                <a:gd name="connsiteX5" fmla="*/ 105019 w 491619"/>
                <a:gd name="connsiteY5" fmla="*/ 94556 h 347118"/>
                <a:gd name="connsiteX6" fmla="*/ 183600 w 491619"/>
                <a:gd name="connsiteY6" fmla="*/ 182662 h 347118"/>
                <a:gd name="connsiteX7" fmla="*/ 293138 w 491619"/>
                <a:gd name="connsiteY7" fmla="*/ 175518 h 347118"/>
                <a:gd name="connsiteX8" fmla="*/ 374100 w 491619"/>
                <a:gd name="connsiteY8" fmla="*/ 230287 h 347118"/>
                <a:gd name="connsiteX9" fmla="*/ 374100 w 491619"/>
                <a:gd name="connsiteY9" fmla="*/ 301725 h 347118"/>
                <a:gd name="connsiteX10" fmla="*/ 371719 w 491619"/>
                <a:gd name="connsiteY10" fmla="*/ 346968 h 347118"/>
                <a:gd name="connsiteX11" fmla="*/ 459825 w 491619"/>
                <a:gd name="connsiteY11" fmla="*/ 316012 h 347118"/>
                <a:gd name="connsiteX12" fmla="*/ 490781 w 491619"/>
                <a:gd name="connsiteY12" fmla="*/ 306487 h 347118"/>
                <a:gd name="connsiteX13" fmla="*/ 481256 w 491619"/>
                <a:gd name="connsiteY13" fmla="*/ 246956 h 347118"/>
                <a:gd name="connsiteX14" fmla="*/ 464587 w 491619"/>
                <a:gd name="connsiteY14" fmla="*/ 175519 h 347118"/>
                <a:gd name="connsiteX0" fmla="*/ 464587 w 491619"/>
                <a:gd name="connsiteY0" fmla="*/ 175519 h 335293"/>
                <a:gd name="connsiteX1" fmla="*/ 374100 w 491619"/>
                <a:gd name="connsiteY1" fmla="*/ 63600 h 335293"/>
                <a:gd name="connsiteX2" fmla="*/ 205031 w 491619"/>
                <a:gd name="connsiteY2" fmla="*/ 4068 h 335293"/>
                <a:gd name="connsiteX3" fmla="*/ 45488 w 491619"/>
                <a:gd name="connsiteY3" fmla="*/ 6450 h 335293"/>
                <a:gd name="connsiteX4" fmla="*/ 2625 w 491619"/>
                <a:gd name="connsiteY4" fmla="*/ 15974 h 335293"/>
                <a:gd name="connsiteX5" fmla="*/ 105019 w 491619"/>
                <a:gd name="connsiteY5" fmla="*/ 94556 h 335293"/>
                <a:gd name="connsiteX6" fmla="*/ 183600 w 491619"/>
                <a:gd name="connsiteY6" fmla="*/ 182662 h 335293"/>
                <a:gd name="connsiteX7" fmla="*/ 293138 w 491619"/>
                <a:gd name="connsiteY7" fmla="*/ 175518 h 335293"/>
                <a:gd name="connsiteX8" fmla="*/ 374100 w 491619"/>
                <a:gd name="connsiteY8" fmla="*/ 230287 h 335293"/>
                <a:gd name="connsiteX9" fmla="*/ 374100 w 491619"/>
                <a:gd name="connsiteY9" fmla="*/ 301725 h 335293"/>
                <a:gd name="connsiteX10" fmla="*/ 366957 w 491619"/>
                <a:gd name="connsiteY10" fmla="*/ 335062 h 335293"/>
                <a:gd name="connsiteX11" fmla="*/ 459825 w 491619"/>
                <a:gd name="connsiteY11" fmla="*/ 316012 h 335293"/>
                <a:gd name="connsiteX12" fmla="*/ 490781 w 491619"/>
                <a:gd name="connsiteY12" fmla="*/ 306487 h 335293"/>
                <a:gd name="connsiteX13" fmla="*/ 481256 w 491619"/>
                <a:gd name="connsiteY13" fmla="*/ 246956 h 335293"/>
                <a:gd name="connsiteX14" fmla="*/ 464587 w 491619"/>
                <a:gd name="connsiteY14" fmla="*/ 175519 h 335293"/>
                <a:gd name="connsiteX0" fmla="*/ 464587 w 491619"/>
                <a:gd name="connsiteY0" fmla="*/ 175685 h 335459"/>
                <a:gd name="connsiteX1" fmla="*/ 374100 w 491619"/>
                <a:gd name="connsiteY1" fmla="*/ 63766 h 335459"/>
                <a:gd name="connsiteX2" fmla="*/ 205031 w 491619"/>
                <a:gd name="connsiteY2" fmla="*/ 4234 h 335459"/>
                <a:gd name="connsiteX3" fmla="*/ 45488 w 491619"/>
                <a:gd name="connsiteY3" fmla="*/ 6616 h 335459"/>
                <a:gd name="connsiteX4" fmla="*/ 2625 w 491619"/>
                <a:gd name="connsiteY4" fmla="*/ 20903 h 335459"/>
                <a:gd name="connsiteX5" fmla="*/ 105019 w 491619"/>
                <a:gd name="connsiteY5" fmla="*/ 94722 h 335459"/>
                <a:gd name="connsiteX6" fmla="*/ 183600 w 491619"/>
                <a:gd name="connsiteY6" fmla="*/ 182828 h 335459"/>
                <a:gd name="connsiteX7" fmla="*/ 293138 w 491619"/>
                <a:gd name="connsiteY7" fmla="*/ 175684 h 335459"/>
                <a:gd name="connsiteX8" fmla="*/ 374100 w 491619"/>
                <a:gd name="connsiteY8" fmla="*/ 230453 h 335459"/>
                <a:gd name="connsiteX9" fmla="*/ 374100 w 491619"/>
                <a:gd name="connsiteY9" fmla="*/ 301891 h 335459"/>
                <a:gd name="connsiteX10" fmla="*/ 366957 w 491619"/>
                <a:gd name="connsiteY10" fmla="*/ 335228 h 335459"/>
                <a:gd name="connsiteX11" fmla="*/ 459825 w 491619"/>
                <a:gd name="connsiteY11" fmla="*/ 316178 h 335459"/>
                <a:gd name="connsiteX12" fmla="*/ 490781 w 491619"/>
                <a:gd name="connsiteY12" fmla="*/ 306653 h 335459"/>
                <a:gd name="connsiteX13" fmla="*/ 481256 w 491619"/>
                <a:gd name="connsiteY13" fmla="*/ 247122 h 335459"/>
                <a:gd name="connsiteX14" fmla="*/ 464587 w 491619"/>
                <a:gd name="connsiteY14" fmla="*/ 175685 h 335459"/>
                <a:gd name="connsiteX0" fmla="*/ 464587 w 491619"/>
                <a:gd name="connsiteY0" fmla="*/ 175685 h 335459"/>
                <a:gd name="connsiteX1" fmla="*/ 374100 w 491619"/>
                <a:gd name="connsiteY1" fmla="*/ 63766 h 335459"/>
                <a:gd name="connsiteX2" fmla="*/ 205031 w 491619"/>
                <a:gd name="connsiteY2" fmla="*/ 4234 h 335459"/>
                <a:gd name="connsiteX3" fmla="*/ 45488 w 491619"/>
                <a:gd name="connsiteY3" fmla="*/ 6616 h 335459"/>
                <a:gd name="connsiteX4" fmla="*/ 2625 w 491619"/>
                <a:gd name="connsiteY4" fmla="*/ 20903 h 335459"/>
                <a:gd name="connsiteX5" fmla="*/ 105019 w 491619"/>
                <a:gd name="connsiteY5" fmla="*/ 94722 h 335459"/>
                <a:gd name="connsiteX6" fmla="*/ 181218 w 491619"/>
                <a:gd name="connsiteY6" fmla="*/ 187590 h 335459"/>
                <a:gd name="connsiteX7" fmla="*/ 293138 w 491619"/>
                <a:gd name="connsiteY7" fmla="*/ 175684 h 335459"/>
                <a:gd name="connsiteX8" fmla="*/ 374100 w 491619"/>
                <a:gd name="connsiteY8" fmla="*/ 230453 h 335459"/>
                <a:gd name="connsiteX9" fmla="*/ 374100 w 491619"/>
                <a:gd name="connsiteY9" fmla="*/ 301891 h 335459"/>
                <a:gd name="connsiteX10" fmla="*/ 366957 w 491619"/>
                <a:gd name="connsiteY10" fmla="*/ 335228 h 335459"/>
                <a:gd name="connsiteX11" fmla="*/ 459825 w 491619"/>
                <a:gd name="connsiteY11" fmla="*/ 316178 h 335459"/>
                <a:gd name="connsiteX12" fmla="*/ 490781 w 491619"/>
                <a:gd name="connsiteY12" fmla="*/ 306653 h 335459"/>
                <a:gd name="connsiteX13" fmla="*/ 481256 w 491619"/>
                <a:gd name="connsiteY13" fmla="*/ 247122 h 335459"/>
                <a:gd name="connsiteX14" fmla="*/ 464587 w 491619"/>
                <a:gd name="connsiteY14" fmla="*/ 175685 h 335459"/>
                <a:gd name="connsiteX0" fmla="*/ 464587 w 491619"/>
                <a:gd name="connsiteY0" fmla="*/ 175685 h 339819"/>
                <a:gd name="connsiteX1" fmla="*/ 374100 w 491619"/>
                <a:gd name="connsiteY1" fmla="*/ 63766 h 339819"/>
                <a:gd name="connsiteX2" fmla="*/ 205031 w 491619"/>
                <a:gd name="connsiteY2" fmla="*/ 4234 h 339819"/>
                <a:gd name="connsiteX3" fmla="*/ 45488 w 491619"/>
                <a:gd name="connsiteY3" fmla="*/ 6616 h 339819"/>
                <a:gd name="connsiteX4" fmla="*/ 2625 w 491619"/>
                <a:gd name="connsiteY4" fmla="*/ 20903 h 339819"/>
                <a:gd name="connsiteX5" fmla="*/ 105019 w 491619"/>
                <a:gd name="connsiteY5" fmla="*/ 94722 h 339819"/>
                <a:gd name="connsiteX6" fmla="*/ 181218 w 491619"/>
                <a:gd name="connsiteY6" fmla="*/ 187590 h 339819"/>
                <a:gd name="connsiteX7" fmla="*/ 293138 w 491619"/>
                <a:gd name="connsiteY7" fmla="*/ 175684 h 339819"/>
                <a:gd name="connsiteX8" fmla="*/ 374100 w 491619"/>
                <a:gd name="connsiteY8" fmla="*/ 230453 h 339819"/>
                <a:gd name="connsiteX9" fmla="*/ 374100 w 491619"/>
                <a:gd name="connsiteY9" fmla="*/ 301891 h 339819"/>
                <a:gd name="connsiteX10" fmla="*/ 349440 w 491619"/>
                <a:gd name="connsiteY10" fmla="*/ 339627 h 339819"/>
                <a:gd name="connsiteX11" fmla="*/ 459825 w 491619"/>
                <a:gd name="connsiteY11" fmla="*/ 316178 h 339819"/>
                <a:gd name="connsiteX12" fmla="*/ 490781 w 491619"/>
                <a:gd name="connsiteY12" fmla="*/ 306653 h 339819"/>
                <a:gd name="connsiteX13" fmla="*/ 481256 w 491619"/>
                <a:gd name="connsiteY13" fmla="*/ 247122 h 339819"/>
                <a:gd name="connsiteX14" fmla="*/ 464587 w 491619"/>
                <a:gd name="connsiteY14" fmla="*/ 175685 h 339819"/>
                <a:gd name="connsiteX0" fmla="*/ 464587 w 491619"/>
                <a:gd name="connsiteY0" fmla="*/ 175685 h 353069"/>
                <a:gd name="connsiteX1" fmla="*/ 374100 w 491619"/>
                <a:gd name="connsiteY1" fmla="*/ 63766 h 353069"/>
                <a:gd name="connsiteX2" fmla="*/ 205031 w 491619"/>
                <a:gd name="connsiteY2" fmla="*/ 4234 h 353069"/>
                <a:gd name="connsiteX3" fmla="*/ 45488 w 491619"/>
                <a:gd name="connsiteY3" fmla="*/ 6616 h 353069"/>
                <a:gd name="connsiteX4" fmla="*/ 2625 w 491619"/>
                <a:gd name="connsiteY4" fmla="*/ 20903 h 353069"/>
                <a:gd name="connsiteX5" fmla="*/ 105019 w 491619"/>
                <a:gd name="connsiteY5" fmla="*/ 94722 h 353069"/>
                <a:gd name="connsiteX6" fmla="*/ 181218 w 491619"/>
                <a:gd name="connsiteY6" fmla="*/ 187590 h 353069"/>
                <a:gd name="connsiteX7" fmla="*/ 293138 w 491619"/>
                <a:gd name="connsiteY7" fmla="*/ 175684 h 353069"/>
                <a:gd name="connsiteX8" fmla="*/ 374100 w 491619"/>
                <a:gd name="connsiteY8" fmla="*/ 230453 h 353069"/>
                <a:gd name="connsiteX9" fmla="*/ 374100 w 491619"/>
                <a:gd name="connsiteY9" fmla="*/ 301891 h 353069"/>
                <a:gd name="connsiteX10" fmla="*/ 349440 w 491619"/>
                <a:gd name="connsiteY10" fmla="*/ 339627 h 353069"/>
                <a:gd name="connsiteX11" fmla="*/ 465085 w 491619"/>
                <a:gd name="connsiteY11" fmla="*/ 351384 h 353069"/>
                <a:gd name="connsiteX12" fmla="*/ 490781 w 491619"/>
                <a:gd name="connsiteY12" fmla="*/ 306653 h 353069"/>
                <a:gd name="connsiteX13" fmla="*/ 481256 w 491619"/>
                <a:gd name="connsiteY13" fmla="*/ 247122 h 353069"/>
                <a:gd name="connsiteX14" fmla="*/ 464587 w 491619"/>
                <a:gd name="connsiteY14" fmla="*/ 175685 h 353069"/>
                <a:gd name="connsiteX0" fmla="*/ 464587 w 491619"/>
                <a:gd name="connsiteY0" fmla="*/ 175685 h 355010"/>
                <a:gd name="connsiteX1" fmla="*/ 374100 w 491619"/>
                <a:gd name="connsiteY1" fmla="*/ 63766 h 355010"/>
                <a:gd name="connsiteX2" fmla="*/ 205031 w 491619"/>
                <a:gd name="connsiteY2" fmla="*/ 4234 h 355010"/>
                <a:gd name="connsiteX3" fmla="*/ 45488 w 491619"/>
                <a:gd name="connsiteY3" fmla="*/ 6616 h 355010"/>
                <a:gd name="connsiteX4" fmla="*/ 2625 w 491619"/>
                <a:gd name="connsiteY4" fmla="*/ 20903 h 355010"/>
                <a:gd name="connsiteX5" fmla="*/ 105019 w 491619"/>
                <a:gd name="connsiteY5" fmla="*/ 94722 h 355010"/>
                <a:gd name="connsiteX6" fmla="*/ 181218 w 491619"/>
                <a:gd name="connsiteY6" fmla="*/ 187590 h 355010"/>
                <a:gd name="connsiteX7" fmla="*/ 293138 w 491619"/>
                <a:gd name="connsiteY7" fmla="*/ 175684 h 355010"/>
                <a:gd name="connsiteX8" fmla="*/ 374100 w 491619"/>
                <a:gd name="connsiteY8" fmla="*/ 230453 h 355010"/>
                <a:gd name="connsiteX9" fmla="*/ 374100 w 491619"/>
                <a:gd name="connsiteY9" fmla="*/ 301891 h 355010"/>
                <a:gd name="connsiteX10" fmla="*/ 349783 w 491619"/>
                <a:gd name="connsiteY10" fmla="*/ 346702 h 355010"/>
                <a:gd name="connsiteX11" fmla="*/ 465085 w 491619"/>
                <a:gd name="connsiteY11" fmla="*/ 351384 h 355010"/>
                <a:gd name="connsiteX12" fmla="*/ 490781 w 491619"/>
                <a:gd name="connsiteY12" fmla="*/ 306653 h 355010"/>
                <a:gd name="connsiteX13" fmla="*/ 481256 w 491619"/>
                <a:gd name="connsiteY13" fmla="*/ 247122 h 355010"/>
                <a:gd name="connsiteX14" fmla="*/ 464587 w 491619"/>
                <a:gd name="connsiteY14" fmla="*/ 175685 h 35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1619" h="355010">
                  <a:moveTo>
                    <a:pt x="464587" y="175685"/>
                  </a:moveTo>
                  <a:cubicBezTo>
                    <a:pt x="446728" y="145126"/>
                    <a:pt x="417359" y="92341"/>
                    <a:pt x="374100" y="63766"/>
                  </a:cubicBezTo>
                  <a:cubicBezTo>
                    <a:pt x="330841" y="35191"/>
                    <a:pt x="259800" y="13759"/>
                    <a:pt x="205031" y="4234"/>
                  </a:cubicBezTo>
                  <a:cubicBezTo>
                    <a:pt x="150262" y="-5291"/>
                    <a:pt x="79222" y="3838"/>
                    <a:pt x="45488" y="6616"/>
                  </a:cubicBezTo>
                  <a:cubicBezTo>
                    <a:pt x="11754" y="9394"/>
                    <a:pt x="-7297" y="6219"/>
                    <a:pt x="2625" y="20903"/>
                  </a:cubicBezTo>
                  <a:cubicBezTo>
                    <a:pt x="12547" y="35587"/>
                    <a:pt x="75254" y="66941"/>
                    <a:pt x="105019" y="94722"/>
                  </a:cubicBezTo>
                  <a:cubicBezTo>
                    <a:pt x="134784" y="122503"/>
                    <a:pt x="168915" y="166953"/>
                    <a:pt x="181218" y="187590"/>
                  </a:cubicBezTo>
                  <a:cubicBezTo>
                    <a:pt x="193521" y="208227"/>
                    <a:pt x="260991" y="168540"/>
                    <a:pt x="293138" y="175684"/>
                  </a:cubicBezTo>
                  <a:cubicBezTo>
                    <a:pt x="325285" y="182828"/>
                    <a:pt x="360606" y="209419"/>
                    <a:pt x="374100" y="230453"/>
                  </a:cubicBezTo>
                  <a:cubicBezTo>
                    <a:pt x="387594" y="251487"/>
                    <a:pt x="378153" y="282516"/>
                    <a:pt x="374100" y="301891"/>
                  </a:cubicBezTo>
                  <a:cubicBezTo>
                    <a:pt x="370047" y="321266"/>
                    <a:pt x="334619" y="338453"/>
                    <a:pt x="349783" y="346702"/>
                  </a:cubicBezTo>
                  <a:cubicBezTo>
                    <a:pt x="364947" y="354951"/>
                    <a:pt x="441585" y="358059"/>
                    <a:pt x="465085" y="351384"/>
                  </a:cubicBezTo>
                  <a:cubicBezTo>
                    <a:pt x="488585" y="344709"/>
                    <a:pt x="487209" y="318162"/>
                    <a:pt x="490781" y="306653"/>
                  </a:cubicBezTo>
                  <a:cubicBezTo>
                    <a:pt x="494353" y="295144"/>
                    <a:pt x="485622" y="268950"/>
                    <a:pt x="481256" y="247122"/>
                  </a:cubicBezTo>
                  <a:cubicBezTo>
                    <a:pt x="476890" y="225294"/>
                    <a:pt x="482446" y="206244"/>
                    <a:pt x="464587" y="175685"/>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13">
              <a:extLst>
                <a:ext uri="{FF2B5EF4-FFF2-40B4-BE49-F238E27FC236}">
                  <a16:creationId xmlns:a16="http://schemas.microsoft.com/office/drawing/2014/main" id="{A79152FB-9926-939B-24CD-77334F667F16}"/>
                </a:ext>
              </a:extLst>
            </p:cNvPr>
            <p:cNvSpPr/>
            <p:nvPr/>
          </p:nvSpPr>
          <p:spPr>
            <a:xfrm rot="5232843" flipV="1">
              <a:off x="8610457" y="4735583"/>
              <a:ext cx="104984" cy="62145"/>
            </a:xfrm>
            <a:custGeom>
              <a:avLst/>
              <a:gdLst>
                <a:gd name="connsiteX0" fmla="*/ 155877 w 156155"/>
                <a:gd name="connsiteY0" fmla="*/ 72676 h 92435"/>
                <a:gd name="connsiteX1" fmla="*/ 113015 w 156155"/>
                <a:gd name="connsiteY1" fmla="*/ 17907 h 92435"/>
                <a:gd name="connsiteX2" fmla="*/ 67771 w 156155"/>
                <a:gd name="connsiteY2" fmla="*/ 3620 h 92435"/>
                <a:gd name="connsiteX3" fmla="*/ 10621 w 156155"/>
                <a:gd name="connsiteY3" fmla="*/ 1238 h 92435"/>
                <a:gd name="connsiteX4" fmla="*/ 1096 w 156155"/>
                <a:gd name="connsiteY4" fmla="*/ 20288 h 92435"/>
                <a:gd name="connsiteX5" fmla="*/ 24909 w 156155"/>
                <a:gd name="connsiteY5" fmla="*/ 56007 h 92435"/>
                <a:gd name="connsiteX6" fmla="*/ 36815 w 156155"/>
                <a:gd name="connsiteY6" fmla="*/ 91726 h 92435"/>
                <a:gd name="connsiteX7" fmla="*/ 91584 w 156155"/>
                <a:gd name="connsiteY7" fmla="*/ 79820 h 92435"/>
                <a:gd name="connsiteX8" fmla="*/ 155877 w 156155"/>
                <a:gd name="connsiteY8" fmla="*/ 72676 h 9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55" h="92435">
                  <a:moveTo>
                    <a:pt x="155877" y="72676"/>
                  </a:moveTo>
                  <a:cubicBezTo>
                    <a:pt x="159449" y="62357"/>
                    <a:pt x="127699" y="29416"/>
                    <a:pt x="113015" y="17907"/>
                  </a:cubicBezTo>
                  <a:cubicBezTo>
                    <a:pt x="98331" y="6398"/>
                    <a:pt x="84837" y="6398"/>
                    <a:pt x="67771" y="3620"/>
                  </a:cubicBezTo>
                  <a:cubicBezTo>
                    <a:pt x="50705" y="842"/>
                    <a:pt x="21733" y="-1540"/>
                    <a:pt x="10621" y="1238"/>
                  </a:cubicBezTo>
                  <a:cubicBezTo>
                    <a:pt x="-492" y="4016"/>
                    <a:pt x="-1285" y="11160"/>
                    <a:pt x="1096" y="20288"/>
                  </a:cubicBezTo>
                  <a:cubicBezTo>
                    <a:pt x="3477" y="29416"/>
                    <a:pt x="18956" y="44101"/>
                    <a:pt x="24909" y="56007"/>
                  </a:cubicBezTo>
                  <a:cubicBezTo>
                    <a:pt x="30862" y="67913"/>
                    <a:pt x="25703" y="87757"/>
                    <a:pt x="36815" y="91726"/>
                  </a:cubicBezTo>
                  <a:cubicBezTo>
                    <a:pt x="47927" y="95695"/>
                    <a:pt x="72137" y="81804"/>
                    <a:pt x="91584" y="79820"/>
                  </a:cubicBezTo>
                  <a:cubicBezTo>
                    <a:pt x="111031" y="77836"/>
                    <a:pt x="152305" y="82995"/>
                    <a:pt x="155877" y="72676"/>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 name="任意多边形 14">
              <a:extLst>
                <a:ext uri="{FF2B5EF4-FFF2-40B4-BE49-F238E27FC236}">
                  <a16:creationId xmlns:a16="http://schemas.microsoft.com/office/drawing/2014/main" id="{9260829C-F221-A81F-5EF6-FA87AB289721}"/>
                </a:ext>
              </a:extLst>
            </p:cNvPr>
            <p:cNvSpPr/>
            <p:nvPr/>
          </p:nvSpPr>
          <p:spPr>
            <a:xfrm rot="5232843" flipV="1">
              <a:off x="8569325" y="4338738"/>
              <a:ext cx="376621" cy="242144"/>
            </a:xfrm>
            <a:custGeom>
              <a:avLst/>
              <a:gdLst>
                <a:gd name="connsiteX0" fmla="*/ 91754 w 564166"/>
                <a:gd name="connsiteY0" fmla="*/ 60358 h 360166"/>
                <a:gd name="connsiteX1" fmla="*/ 20316 w 564166"/>
                <a:gd name="connsiteY1" fmla="*/ 138939 h 360166"/>
                <a:gd name="connsiteX2" fmla="*/ 3648 w 564166"/>
                <a:gd name="connsiteY2" fmla="*/ 203233 h 360166"/>
                <a:gd name="connsiteX3" fmla="*/ 79848 w 564166"/>
                <a:gd name="connsiteY3" fmla="*/ 293720 h 360166"/>
                <a:gd name="connsiteX4" fmla="*/ 203673 w 564166"/>
                <a:gd name="connsiteY4" fmla="*/ 343726 h 360166"/>
                <a:gd name="connsiteX5" fmla="*/ 303685 w 564166"/>
                <a:gd name="connsiteY5" fmla="*/ 358014 h 360166"/>
                <a:gd name="connsiteX6" fmla="*/ 317973 w 564166"/>
                <a:gd name="connsiteY6" fmla="*/ 303245 h 360166"/>
                <a:gd name="connsiteX7" fmla="*/ 351310 w 564166"/>
                <a:gd name="connsiteY7" fmla="*/ 258001 h 360166"/>
                <a:gd name="connsiteX8" fmla="*/ 279873 w 564166"/>
                <a:gd name="connsiteY8" fmla="*/ 241333 h 360166"/>
                <a:gd name="connsiteX9" fmla="*/ 208435 w 564166"/>
                <a:gd name="connsiteY9" fmla="*/ 198470 h 360166"/>
                <a:gd name="connsiteX10" fmla="*/ 189385 w 564166"/>
                <a:gd name="connsiteY10" fmla="*/ 146083 h 360166"/>
                <a:gd name="connsiteX11" fmla="*/ 232248 w 564166"/>
                <a:gd name="connsiteY11" fmla="*/ 96076 h 360166"/>
                <a:gd name="connsiteX12" fmla="*/ 337023 w 564166"/>
                <a:gd name="connsiteY12" fmla="*/ 96076 h 360166"/>
                <a:gd name="connsiteX13" fmla="*/ 437035 w 564166"/>
                <a:gd name="connsiteY13" fmla="*/ 98458 h 360166"/>
                <a:gd name="connsiteX14" fmla="*/ 558479 w 564166"/>
                <a:gd name="connsiteY14" fmla="*/ 98458 h 360166"/>
                <a:gd name="connsiteX15" fmla="*/ 539429 w 564166"/>
                <a:gd name="connsiteY15" fmla="*/ 34164 h 360166"/>
                <a:gd name="connsiteX16" fmla="*/ 496566 w 564166"/>
                <a:gd name="connsiteY16" fmla="*/ 826 h 360166"/>
                <a:gd name="connsiteX17" fmla="*/ 360835 w 564166"/>
                <a:gd name="connsiteY17" fmla="*/ 10351 h 360166"/>
                <a:gd name="connsiteX18" fmla="*/ 198910 w 564166"/>
                <a:gd name="connsiteY18" fmla="*/ 12733 h 360166"/>
                <a:gd name="connsiteX19" fmla="*/ 91754 w 564166"/>
                <a:gd name="connsiteY19" fmla="*/ 60358 h 360166"/>
                <a:gd name="connsiteX0" fmla="*/ 87777 w 560189"/>
                <a:gd name="connsiteY0" fmla="*/ 60358 h 360166"/>
                <a:gd name="connsiteX1" fmla="*/ 16339 w 560189"/>
                <a:gd name="connsiteY1" fmla="*/ 138939 h 360166"/>
                <a:gd name="connsiteX2" fmla="*/ 4434 w 560189"/>
                <a:gd name="connsiteY2" fmla="*/ 224664 h 360166"/>
                <a:gd name="connsiteX3" fmla="*/ 75871 w 560189"/>
                <a:gd name="connsiteY3" fmla="*/ 293720 h 360166"/>
                <a:gd name="connsiteX4" fmla="*/ 199696 w 560189"/>
                <a:gd name="connsiteY4" fmla="*/ 343726 h 360166"/>
                <a:gd name="connsiteX5" fmla="*/ 299708 w 560189"/>
                <a:gd name="connsiteY5" fmla="*/ 358014 h 360166"/>
                <a:gd name="connsiteX6" fmla="*/ 313996 w 560189"/>
                <a:gd name="connsiteY6" fmla="*/ 303245 h 360166"/>
                <a:gd name="connsiteX7" fmla="*/ 347333 w 560189"/>
                <a:gd name="connsiteY7" fmla="*/ 258001 h 360166"/>
                <a:gd name="connsiteX8" fmla="*/ 275896 w 560189"/>
                <a:gd name="connsiteY8" fmla="*/ 241333 h 360166"/>
                <a:gd name="connsiteX9" fmla="*/ 204458 w 560189"/>
                <a:gd name="connsiteY9" fmla="*/ 198470 h 360166"/>
                <a:gd name="connsiteX10" fmla="*/ 185408 w 560189"/>
                <a:gd name="connsiteY10" fmla="*/ 146083 h 360166"/>
                <a:gd name="connsiteX11" fmla="*/ 228271 w 560189"/>
                <a:gd name="connsiteY11" fmla="*/ 96076 h 360166"/>
                <a:gd name="connsiteX12" fmla="*/ 333046 w 560189"/>
                <a:gd name="connsiteY12" fmla="*/ 96076 h 360166"/>
                <a:gd name="connsiteX13" fmla="*/ 433058 w 560189"/>
                <a:gd name="connsiteY13" fmla="*/ 98458 h 360166"/>
                <a:gd name="connsiteX14" fmla="*/ 554502 w 560189"/>
                <a:gd name="connsiteY14" fmla="*/ 98458 h 360166"/>
                <a:gd name="connsiteX15" fmla="*/ 535452 w 560189"/>
                <a:gd name="connsiteY15" fmla="*/ 34164 h 360166"/>
                <a:gd name="connsiteX16" fmla="*/ 492589 w 560189"/>
                <a:gd name="connsiteY16" fmla="*/ 826 h 360166"/>
                <a:gd name="connsiteX17" fmla="*/ 356858 w 560189"/>
                <a:gd name="connsiteY17" fmla="*/ 10351 h 360166"/>
                <a:gd name="connsiteX18" fmla="*/ 194933 w 560189"/>
                <a:gd name="connsiteY18" fmla="*/ 12733 h 360166"/>
                <a:gd name="connsiteX19" fmla="*/ 87777 w 560189"/>
                <a:gd name="connsiteY19" fmla="*/ 60358 h 360166"/>
                <a:gd name="connsiteX0" fmla="*/ 87777 w 560189"/>
                <a:gd name="connsiteY0" fmla="*/ 60358 h 360166"/>
                <a:gd name="connsiteX1" fmla="*/ 16339 w 560189"/>
                <a:gd name="connsiteY1" fmla="*/ 138939 h 360166"/>
                <a:gd name="connsiteX2" fmla="*/ 4434 w 560189"/>
                <a:gd name="connsiteY2" fmla="*/ 224664 h 360166"/>
                <a:gd name="connsiteX3" fmla="*/ 75871 w 560189"/>
                <a:gd name="connsiteY3" fmla="*/ 293720 h 360166"/>
                <a:gd name="connsiteX4" fmla="*/ 199696 w 560189"/>
                <a:gd name="connsiteY4" fmla="*/ 343726 h 360166"/>
                <a:gd name="connsiteX5" fmla="*/ 299708 w 560189"/>
                <a:gd name="connsiteY5" fmla="*/ 358014 h 360166"/>
                <a:gd name="connsiteX6" fmla="*/ 313996 w 560189"/>
                <a:gd name="connsiteY6" fmla="*/ 303245 h 360166"/>
                <a:gd name="connsiteX7" fmla="*/ 347333 w 560189"/>
                <a:gd name="connsiteY7" fmla="*/ 258001 h 360166"/>
                <a:gd name="connsiteX8" fmla="*/ 275896 w 560189"/>
                <a:gd name="connsiteY8" fmla="*/ 241333 h 360166"/>
                <a:gd name="connsiteX9" fmla="*/ 204458 w 560189"/>
                <a:gd name="connsiteY9" fmla="*/ 198470 h 360166"/>
                <a:gd name="connsiteX10" fmla="*/ 185408 w 560189"/>
                <a:gd name="connsiteY10" fmla="*/ 146083 h 360166"/>
                <a:gd name="connsiteX11" fmla="*/ 228271 w 560189"/>
                <a:gd name="connsiteY11" fmla="*/ 96076 h 360166"/>
                <a:gd name="connsiteX12" fmla="*/ 333046 w 560189"/>
                <a:gd name="connsiteY12" fmla="*/ 96076 h 360166"/>
                <a:gd name="connsiteX13" fmla="*/ 433058 w 560189"/>
                <a:gd name="connsiteY13" fmla="*/ 98458 h 360166"/>
                <a:gd name="connsiteX14" fmla="*/ 554502 w 560189"/>
                <a:gd name="connsiteY14" fmla="*/ 98458 h 360166"/>
                <a:gd name="connsiteX15" fmla="*/ 535452 w 560189"/>
                <a:gd name="connsiteY15" fmla="*/ 34164 h 360166"/>
                <a:gd name="connsiteX16" fmla="*/ 492589 w 560189"/>
                <a:gd name="connsiteY16" fmla="*/ 826 h 360166"/>
                <a:gd name="connsiteX17" fmla="*/ 356858 w 560189"/>
                <a:gd name="connsiteY17" fmla="*/ 10351 h 360166"/>
                <a:gd name="connsiteX18" fmla="*/ 204458 w 560189"/>
                <a:gd name="connsiteY18" fmla="*/ 15114 h 360166"/>
                <a:gd name="connsiteX19" fmla="*/ 87777 w 560189"/>
                <a:gd name="connsiteY19" fmla="*/ 60358 h 360166"/>
                <a:gd name="connsiteX0" fmla="*/ 87777 w 560189"/>
                <a:gd name="connsiteY0" fmla="*/ 60358 h 360166"/>
                <a:gd name="connsiteX1" fmla="*/ 16339 w 560189"/>
                <a:gd name="connsiteY1" fmla="*/ 138939 h 360166"/>
                <a:gd name="connsiteX2" fmla="*/ 4434 w 560189"/>
                <a:gd name="connsiteY2" fmla="*/ 224664 h 360166"/>
                <a:gd name="connsiteX3" fmla="*/ 75871 w 560189"/>
                <a:gd name="connsiteY3" fmla="*/ 293720 h 360166"/>
                <a:gd name="connsiteX4" fmla="*/ 199696 w 560189"/>
                <a:gd name="connsiteY4" fmla="*/ 343726 h 360166"/>
                <a:gd name="connsiteX5" fmla="*/ 287801 w 560189"/>
                <a:gd name="connsiteY5" fmla="*/ 358014 h 360166"/>
                <a:gd name="connsiteX6" fmla="*/ 313996 w 560189"/>
                <a:gd name="connsiteY6" fmla="*/ 303245 h 360166"/>
                <a:gd name="connsiteX7" fmla="*/ 347333 w 560189"/>
                <a:gd name="connsiteY7" fmla="*/ 258001 h 360166"/>
                <a:gd name="connsiteX8" fmla="*/ 275896 w 560189"/>
                <a:gd name="connsiteY8" fmla="*/ 241333 h 360166"/>
                <a:gd name="connsiteX9" fmla="*/ 204458 w 560189"/>
                <a:gd name="connsiteY9" fmla="*/ 198470 h 360166"/>
                <a:gd name="connsiteX10" fmla="*/ 185408 w 560189"/>
                <a:gd name="connsiteY10" fmla="*/ 146083 h 360166"/>
                <a:gd name="connsiteX11" fmla="*/ 228271 w 560189"/>
                <a:gd name="connsiteY11" fmla="*/ 96076 h 360166"/>
                <a:gd name="connsiteX12" fmla="*/ 333046 w 560189"/>
                <a:gd name="connsiteY12" fmla="*/ 96076 h 360166"/>
                <a:gd name="connsiteX13" fmla="*/ 433058 w 560189"/>
                <a:gd name="connsiteY13" fmla="*/ 98458 h 360166"/>
                <a:gd name="connsiteX14" fmla="*/ 554502 w 560189"/>
                <a:gd name="connsiteY14" fmla="*/ 98458 h 360166"/>
                <a:gd name="connsiteX15" fmla="*/ 535452 w 560189"/>
                <a:gd name="connsiteY15" fmla="*/ 34164 h 360166"/>
                <a:gd name="connsiteX16" fmla="*/ 492589 w 560189"/>
                <a:gd name="connsiteY16" fmla="*/ 826 h 360166"/>
                <a:gd name="connsiteX17" fmla="*/ 356858 w 560189"/>
                <a:gd name="connsiteY17" fmla="*/ 10351 h 360166"/>
                <a:gd name="connsiteX18" fmla="*/ 204458 w 560189"/>
                <a:gd name="connsiteY18" fmla="*/ 15114 h 360166"/>
                <a:gd name="connsiteX19" fmla="*/ 87777 w 560189"/>
                <a:gd name="connsiteY19" fmla="*/ 60358 h 360166"/>
                <a:gd name="connsiteX0" fmla="*/ 87777 w 560189"/>
                <a:gd name="connsiteY0" fmla="*/ 60358 h 360166"/>
                <a:gd name="connsiteX1" fmla="*/ 16339 w 560189"/>
                <a:gd name="connsiteY1" fmla="*/ 138939 h 360166"/>
                <a:gd name="connsiteX2" fmla="*/ 4434 w 560189"/>
                <a:gd name="connsiteY2" fmla="*/ 224664 h 360166"/>
                <a:gd name="connsiteX3" fmla="*/ 75871 w 560189"/>
                <a:gd name="connsiteY3" fmla="*/ 293720 h 360166"/>
                <a:gd name="connsiteX4" fmla="*/ 199696 w 560189"/>
                <a:gd name="connsiteY4" fmla="*/ 343726 h 360166"/>
                <a:gd name="connsiteX5" fmla="*/ 287801 w 560189"/>
                <a:gd name="connsiteY5" fmla="*/ 358014 h 360166"/>
                <a:gd name="connsiteX6" fmla="*/ 313996 w 560189"/>
                <a:gd name="connsiteY6" fmla="*/ 303245 h 360166"/>
                <a:gd name="connsiteX7" fmla="*/ 333045 w 560189"/>
                <a:gd name="connsiteY7" fmla="*/ 253238 h 360166"/>
                <a:gd name="connsiteX8" fmla="*/ 275896 w 560189"/>
                <a:gd name="connsiteY8" fmla="*/ 241333 h 360166"/>
                <a:gd name="connsiteX9" fmla="*/ 204458 w 560189"/>
                <a:gd name="connsiteY9" fmla="*/ 198470 h 360166"/>
                <a:gd name="connsiteX10" fmla="*/ 185408 w 560189"/>
                <a:gd name="connsiteY10" fmla="*/ 146083 h 360166"/>
                <a:gd name="connsiteX11" fmla="*/ 228271 w 560189"/>
                <a:gd name="connsiteY11" fmla="*/ 96076 h 360166"/>
                <a:gd name="connsiteX12" fmla="*/ 333046 w 560189"/>
                <a:gd name="connsiteY12" fmla="*/ 96076 h 360166"/>
                <a:gd name="connsiteX13" fmla="*/ 433058 w 560189"/>
                <a:gd name="connsiteY13" fmla="*/ 98458 h 360166"/>
                <a:gd name="connsiteX14" fmla="*/ 554502 w 560189"/>
                <a:gd name="connsiteY14" fmla="*/ 98458 h 360166"/>
                <a:gd name="connsiteX15" fmla="*/ 535452 w 560189"/>
                <a:gd name="connsiteY15" fmla="*/ 34164 h 360166"/>
                <a:gd name="connsiteX16" fmla="*/ 492589 w 560189"/>
                <a:gd name="connsiteY16" fmla="*/ 826 h 360166"/>
                <a:gd name="connsiteX17" fmla="*/ 356858 w 560189"/>
                <a:gd name="connsiteY17" fmla="*/ 10351 h 360166"/>
                <a:gd name="connsiteX18" fmla="*/ 204458 w 560189"/>
                <a:gd name="connsiteY18" fmla="*/ 15114 h 360166"/>
                <a:gd name="connsiteX19" fmla="*/ 87777 w 560189"/>
                <a:gd name="connsiteY19" fmla="*/ 60358 h 360166"/>
                <a:gd name="connsiteX0" fmla="*/ 87777 w 560189"/>
                <a:gd name="connsiteY0" fmla="*/ 60358 h 360166"/>
                <a:gd name="connsiteX1" fmla="*/ 16339 w 560189"/>
                <a:gd name="connsiteY1" fmla="*/ 138939 h 360166"/>
                <a:gd name="connsiteX2" fmla="*/ 4434 w 560189"/>
                <a:gd name="connsiteY2" fmla="*/ 224664 h 360166"/>
                <a:gd name="connsiteX3" fmla="*/ 75871 w 560189"/>
                <a:gd name="connsiteY3" fmla="*/ 293720 h 360166"/>
                <a:gd name="connsiteX4" fmla="*/ 199696 w 560189"/>
                <a:gd name="connsiteY4" fmla="*/ 343726 h 360166"/>
                <a:gd name="connsiteX5" fmla="*/ 287801 w 560189"/>
                <a:gd name="connsiteY5" fmla="*/ 358014 h 360166"/>
                <a:gd name="connsiteX6" fmla="*/ 313996 w 560189"/>
                <a:gd name="connsiteY6" fmla="*/ 303245 h 360166"/>
                <a:gd name="connsiteX7" fmla="*/ 337808 w 560189"/>
                <a:gd name="connsiteY7" fmla="*/ 253238 h 360166"/>
                <a:gd name="connsiteX8" fmla="*/ 275896 w 560189"/>
                <a:gd name="connsiteY8" fmla="*/ 241333 h 360166"/>
                <a:gd name="connsiteX9" fmla="*/ 204458 w 560189"/>
                <a:gd name="connsiteY9" fmla="*/ 198470 h 360166"/>
                <a:gd name="connsiteX10" fmla="*/ 185408 w 560189"/>
                <a:gd name="connsiteY10" fmla="*/ 146083 h 360166"/>
                <a:gd name="connsiteX11" fmla="*/ 228271 w 560189"/>
                <a:gd name="connsiteY11" fmla="*/ 96076 h 360166"/>
                <a:gd name="connsiteX12" fmla="*/ 333046 w 560189"/>
                <a:gd name="connsiteY12" fmla="*/ 96076 h 360166"/>
                <a:gd name="connsiteX13" fmla="*/ 433058 w 560189"/>
                <a:gd name="connsiteY13" fmla="*/ 98458 h 360166"/>
                <a:gd name="connsiteX14" fmla="*/ 554502 w 560189"/>
                <a:gd name="connsiteY14" fmla="*/ 98458 h 360166"/>
                <a:gd name="connsiteX15" fmla="*/ 535452 w 560189"/>
                <a:gd name="connsiteY15" fmla="*/ 34164 h 360166"/>
                <a:gd name="connsiteX16" fmla="*/ 492589 w 560189"/>
                <a:gd name="connsiteY16" fmla="*/ 826 h 360166"/>
                <a:gd name="connsiteX17" fmla="*/ 356858 w 560189"/>
                <a:gd name="connsiteY17" fmla="*/ 10351 h 360166"/>
                <a:gd name="connsiteX18" fmla="*/ 204458 w 560189"/>
                <a:gd name="connsiteY18" fmla="*/ 15114 h 360166"/>
                <a:gd name="connsiteX19" fmla="*/ 87777 w 560189"/>
                <a:gd name="connsiteY19" fmla="*/ 60358 h 360166"/>
                <a:gd name="connsiteX0" fmla="*/ 87777 w 560189"/>
                <a:gd name="connsiteY0" fmla="*/ 60358 h 360166"/>
                <a:gd name="connsiteX1" fmla="*/ 16339 w 560189"/>
                <a:gd name="connsiteY1" fmla="*/ 138939 h 360166"/>
                <a:gd name="connsiteX2" fmla="*/ 4434 w 560189"/>
                <a:gd name="connsiteY2" fmla="*/ 224664 h 360166"/>
                <a:gd name="connsiteX3" fmla="*/ 75871 w 560189"/>
                <a:gd name="connsiteY3" fmla="*/ 293720 h 360166"/>
                <a:gd name="connsiteX4" fmla="*/ 199696 w 560189"/>
                <a:gd name="connsiteY4" fmla="*/ 343726 h 360166"/>
                <a:gd name="connsiteX5" fmla="*/ 287801 w 560189"/>
                <a:gd name="connsiteY5" fmla="*/ 358014 h 360166"/>
                <a:gd name="connsiteX6" fmla="*/ 313996 w 560189"/>
                <a:gd name="connsiteY6" fmla="*/ 303245 h 360166"/>
                <a:gd name="connsiteX7" fmla="*/ 337808 w 560189"/>
                <a:gd name="connsiteY7" fmla="*/ 258001 h 360166"/>
                <a:gd name="connsiteX8" fmla="*/ 275896 w 560189"/>
                <a:gd name="connsiteY8" fmla="*/ 241333 h 360166"/>
                <a:gd name="connsiteX9" fmla="*/ 204458 w 560189"/>
                <a:gd name="connsiteY9" fmla="*/ 198470 h 360166"/>
                <a:gd name="connsiteX10" fmla="*/ 185408 w 560189"/>
                <a:gd name="connsiteY10" fmla="*/ 146083 h 360166"/>
                <a:gd name="connsiteX11" fmla="*/ 228271 w 560189"/>
                <a:gd name="connsiteY11" fmla="*/ 96076 h 360166"/>
                <a:gd name="connsiteX12" fmla="*/ 333046 w 560189"/>
                <a:gd name="connsiteY12" fmla="*/ 96076 h 360166"/>
                <a:gd name="connsiteX13" fmla="*/ 433058 w 560189"/>
                <a:gd name="connsiteY13" fmla="*/ 98458 h 360166"/>
                <a:gd name="connsiteX14" fmla="*/ 554502 w 560189"/>
                <a:gd name="connsiteY14" fmla="*/ 98458 h 360166"/>
                <a:gd name="connsiteX15" fmla="*/ 535452 w 560189"/>
                <a:gd name="connsiteY15" fmla="*/ 34164 h 360166"/>
                <a:gd name="connsiteX16" fmla="*/ 492589 w 560189"/>
                <a:gd name="connsiteY16" fmla="*/ 826 h 360166"/>
                <a:gd name="connsiteX17" fmla="*/ 356858 w 560189"/>
                <a:gd name="connsiteY17" fmla="*/ 10351 h 360166"/>
                <a:gd name="connsiteX18" fmla="*/ 204458 w 560189"/>
                <a:gd name="connsiteY18" fmla="*/ 15114 h 360166"/>
                <a:gd name="connsiteX19" fmla="*/ 87777 w 560189"/>
                <a:gd name="connsiteY19" fmla="*/ 60358 h 360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0189" h="360166">
                  <a:moveTo>
                    <a:pt x="87777" y="60358"/>
                  </a:moveTo>
                  <a:cubicBezTo>
                    <a:pt x="56424" y="80996"/>
                    <a:pt x="30229" y="111555"/>
                    <a:pt x="16339" y="138939"/>
                  </a:cubicBezTo>
                  <a:cubicBezTo>
                    <a:pt x="2449" y="166323"/>
                    <a:pt x="-5488" y="198867"/>
                    <a:pt x="4434" y="224664"/>
                  </a:cubicBezTo>
                  <a:cubicBezTo>
                    <a:pt x="14356" y="250461"/>
                    <a:pt x="43327" y="273876"/>
                    <a:pt x="75871" y="293720"/>
                  </a:cubicBezTo>
                  <a:cubicBezTo>
                    <a:pt x="108415" y="313564"/>
                    <a:pt x="164374" y="333010"/>
                    <a:pt x="199696" y="343726"/>
                  </a:cubicBezTo>
                  <a:cubicBezTo>
                    <a:pt x="235018" y="354442"/>
                    <a:pt x="268751" y="364761"/>
                    <a:pt x="287801" y="358014"/>
                  </a:cubicBezTo>
                  <a:cubicBezTo>
                    <a:pt x="306851" y="351267"/>
                    <a:pt x="305662" y="319914"/>
                    <a:pt x="313996" y="303245"/>
                  </a:cubicBezTo>
                  <a:cubicBezTo>
                    <a:pt x="322331" y="286576"/>
                    <a:pt x="344158" y="268320"/>
                    <a:pt x="337808" y="258001"/>
                  </a:cubicBezTo>
                  <a:cubicBezTo>
                    <a:pt x="331458" y="247682"/>
                    <a:pt x="298121" y="251255"/>
                    <a:pt x="275896" y="241333"/>
                  </a:cubicBezTo>
                  <a:cubicBezTo>
                    <a:pt x="253671" y="231411"/>
                    <a:pt x="219539" y="214345"/>
                    <a:pt x="204458" y="198470"/>
                  </a:cubicBezTo>
                  <a:cubicBezTo>
                    <a:pt x="189377" y="182595"/>
                    <a:pt x="181439" y="163149"/>
                    <a:pt x="185408" y="146083"/>
                  </a:cubicBezTo>
                  <a:cubicBezTo>
                    <a:pt x="189377" y="129017"/>
                    <a:pt x="203665" y="104410"/>
                    <a:pt x="228271" y="96076"/>
                  </a:cubicBezTo>
                  <a:cubicBezTo>
                    <a:pt x="252877" y="87742"/>
                    <a:pt x="298915" y="95679"/>
                    <a:pt x="333046" y="96076"/>
                  </a:cubicBezTo>
                  <a:cubicBezTo>
                    <a:pt x="367177" y="96473"/>
                    <a:pt x="396149" y="98061"/>
                    <a:pt x="433058" y="98458"/>
                  </a:cubicBezTo>
                  <a:cubicBezTo>
                    <a:pt x="469967" y="98855"/>
                    <a:pt x="537437" y="109174"/>
                    <a:pt x="554502" y="98458"/>
                  </a:cubicBezTo>
                  <a:cubicBezTo>
                    <a:pt x="571567" y="87742"/>
                    <a:pt x="545771" y="50436"/>
                    <a:pt x="535452" y="34164"/>
                  </a:cubicBezTo>
                  <a:cubicBezTo>
                    <a:pt x="525133" y="17892"/>
                    <a:pt x="522355" y="4795"/>
                    <a:pt x="492589" y="826"/>
                  </a:cubicBezTo>
                  <a:cubicBezTo>
                    <a:pt x="462823" y="-3143"/>
                    <a:pt x="406467" y="8366"/>
                    <a:pt x="356858" y="10351"/>
                  </a:cubicBezTo>
                  <a:cubicBezTo>
                    <a:pt x="307249" y="12335"/>
                    <a:pt x="250892" y="5589"/>
                    <a:pt x="204458" y="15114"/>
                  </a:cubicBezTo>
                  <a:cubicBezTo>
                    <a:pt x="158024" y="24639"/>
                    <a:pt x="119130" y="39721"/>
                    <a:pt x="87777" y="60358"/>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15">
              <a:extLst>
                <a:ext uri="{FF2B5EF4-FFF2-40B4-BE49-F238E27FC236}">
                  <a16:creationId xmlns:a16="http://schemas.microsoft.com/office/drawing/2014/main" id="{3EF37073-6890-9812-42BE-4C1198F12379}"/>
                </a:ext>
              </a:extLst>
            </p:cNvPr>
            <p:cNvSpPr/>
            <p:nvPr/>
          </p:nvSpPr>
          <p:spPr>
            <a:xfrm rot="5232843" flipV="1">
              <a:off x="8319132" y="4335906"/>
              <a:ext cx="154521" cy="148637"/>
            </a:xfrm>
            <a:custGeom>
              <a:avLst/>
              <a:gdLst>
                <a:gd name="connsiteX0" fmla="*/ 952 w 229836"/>
                <a:gd name="connsiteY0" fmla="*/ 138147 h 221083"/>
                <a:gd name="connsiteX1" fmla="*/ 91439 w 229836"/>
                <a:gd name="connsiteY1" fmla="*/ 57185 h 221083"/>
                <a:gd name="connsiteX2" fmla="*/ 146208 w 229836"/>
                <a:gd name="connsiteY2" fmla="*/ 35 h 221083"/>
                <a:gd name="connsiteX3" fmla="*/ 229552 w 229836"/>
                <a:gd name="connsiteY3" fmla="*/ 50041 h 221083"/>
                <a:gd name="connsiteX4" fmla="*/ 170020 w 229836"/>
                <a:gd name="connsiteY4" fmla="*/ 131003 h 221083"/>
                <a:gd name="connsiteX5" fmla="*/ 79533 w 229836"/>
                <a:gd name="connsiteY5" fmla="*/ 192916 h 221083"/>
                <a:gd name="connsiteX6" fmla="*/ 46195 w 229836"/>
                <a:gd name="connsiteY6" fmla="*/ 219110 h 221083"/>
                <a:gd name="connsiteX7" fmla="*/ 952 w 229836"/>
                <a:gd name="connsiteY7" fmla="*/ 138147 h 221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836" h="221083">
                  <a:moveTo>
                    <a:pt x="952" y="138147"/>
                  </a:moveTo>
                  <a:cubicBezTo>
                    <a:pt x="8493" y="111160"/>
                    <a:pt x="67230" y="80204"/>
                    <a:pt x="91439" y="57185"/>
                  </a:cubicBezTo>
                  <a:cubicBezTo>
                    <a:pt x="115648" y="34166"/>
                    <a:pt x="123189" y="1226"/>
                    <a:pt x="146208" y="35"/>
                  </a:cubicBezTo>
                  <a:cubicBezTo>
                    <a:pt x="169227" y="-1156"/>
                    <a:pt x="225583" y="28213"/>
                    <a:pt x="229552" y="50041"/>
                  </a:cubicBezTo>
                  <a:cubicBezTo>
                    <a:pt x="233521" y="71869"/>
                    <a:pt x="195023" y="107190"/>
                    <a:pt x="170020" y="131003"/>
                  </a:cubicBezTo>
                  <a:cubicBezTo>
                    <a:pt x="145017" y="154816"/>
                    <a:pt x="100171" y="178231"/>
                    <a:pt x="79533" y="192916"/>
                  </a:cubicBezTo>
                  <a:cubicBezTo>
                    <a:pt x="58895" y="207601"/>
                    <a:pt x="59689" y="227444"/>
                    <a:pt x="46195" y="219110"/>
                  </a:cubicBezTo>
                  <a:cubicBezTo>
                    <a:pt x="32701" y="210776"/>
                    <a:pt x="-6589" y="165134"/>
                    <a:pt x="952" y="138147"/>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16">
              <a:extLst>
                <a:ext uri="{FF2B5EF4-FFF2-40B4-BE49-F238E27FC236}">
                  <a16:creationId xmlns:a16="http://schemas.microsoft.com/office/drawing/2014/main" id="{CAD8A849-A680-ACE6-A848-5541223DF833}"/>
                </a:ext>
              </a:extLst>
            </p:cNvPr>
            <p:cNvSpPr/>
            <p:nvPr/>
          </p:nvSpPr>
          <p:spPr>
            <a:xfrm rot="5232843" flipV="1">
              <a:off x="7408499" y="4556349"/>
              <a:ext cx="445013" cy="197322"/>
            </a:xfrm>
            <a:custGeom>
              <a:avLst/>
              <a:gdLst>
                <a:gd name="connsiteX0" fmla="*/ 661422 w 662165"/>
                <a:gd name="connsiteY0" fmla="*/ 226440 h 307582"/>
                <a:gd name="connsiteX1" fmla="*/ 587603 w 662165"/>
                <a:gd name="connsiteY1" fmla="*/ 169290 h 307582"/>
                <a:gd name="connsiteX2" fmla="*/ 501878 w 662165"/>
                <a:gd name="connsiteY2" fmla="*/ 121665 h 307582"/>
                <a:gd name="connsiteX3" fmla="*/ 394722 w 662165"/>
                <a:gd name="connsiteY3" fmla="*/ 90709 h 307582"/>
                <a:gd name="connsiteX4" fmla="*/ 294709 w 662165"/>
                <a:gd name="connsiteY4" fmla="*/ 28796 h 307582"/>
                <a:gd name="connsiteX5" fmla="*/ 197078 w 662165"/>
                <a:gd name="connsiteY5" fmla="*/ 2603 h 307582"/>
                <a:gd name="connsiteX6" fmla="*/ 104209 w 662165"/>
                <a:gd name="connsiteY6" fmla="*/ 4984 h 307582"/>
                <a:gd name="connsiteX7" fmla="*/ 28009 w 662165"/>
                <a:gd name="connsiteY7" fmla="*/ 38321 h 307582"/>
                <a:gd name="connsiteX8" fmla="*/ 4197 w 662165"/>
                <a:gd name="connsiteY8" fmla="*/ 112140 h 307582"/>
                <a:gd name="connsiteX9" fmla="*/ 106591 w 662165"/>
                <a:gd name="connsiteY9" fmla="*/ 128809 h 307582"/>
                <a:gd name="connsiteX10" fmla="*/ 273278 w 662165"/>
                <a:gd name="connsiteY10" fmla="*/ 166909 h 307582"/>
                <a:gd name="connsiteX11" fmla="*/ 397103 w 662165"/>
                <a:gd name="connsiteY11" fmla="*/ 209771 h 307582"/>
                <a:gd name="connsiteX12" fmla="*/ 506641 w 662165"/>
                <a:gd name="connsiteY12" fmla="*/ 259778 h 307582"/>
                <a:gd name="connsiteX13" fmla="*/ 592366 w 662165"/>
                <a:gd name="connsiteY13" fmla="*/ 307403 h 307582"/>
                <a:gd name="connsiteX14" fmla="*/ 623322 w 662165"/>
                <a:gd name="connsiteY14" fmla="*/ 274065 h 307582"/>
                <a:gd name="connsiteX15" fmla="*/ 661422 w 662165"/>
                <a:gd name="connsiteY15" fmla="*/ 226440 h 307582"/>
                <a:gd name="connsiteX0" fmla="*/ 661422 w 662165"/>
                <a:gd name="connsiteY0" fmla="*/ 226440 h 307582"/>
                <a:gd name="connsiteX1" fmla="*/ 587603 w 662165"/>
                <a:gd name="connsiteY1" fmla="*/ 169290 h 307582"/>
                <a:gd name="connsiteX2" fmla="*/ 501878 w 662165"/>
                <a:gd name="connsiteY2" fmla="*/ 121665 h 307582"/>
                <a:gd name="connsiteX3" fmla="*/ 413772 w 662165"/>
                <a:gd name="connsiteY3" fmla="*/ 78802 h 307582"/>
                <a:gd name="connsiteX4" fmla="*/ 294709 w 662165"/>
                <a:gd name="connsiteY4" fmla="*/ 28796 h 307582"/>
                <a:gd name="connsiteX5" fmla="*/ 197078 w 662165"/>
                <a:gd name="connsiteY5" fmla="*/ 2603 h 307582"/>
                <a:gd name="connsiteX6" fmla="*/ 104209 w 662165"/>
                <a:gd name="connsiteY6" fmla="*/ 4984 h 307582"/>
                <a:gd name="connsiteX7" fmla="*/ 28009 w 662165"/>
                <a:gd name="connsiteY7" fmla="*/ 38321 h 307582"/>
                <a:gd name="connsiteX8" fmla="*/ 4197 w 662165"/>
                <a:gd name="connsiteY8" fmla="*/ 112140 h 307582"/>
                <a:gd name="connsiteX9" fmla="*/ 106591 w 662165"/>
                <a:gd name="connsiteY9" fmla="*/ 128809 h 307582"/>
                <a:gd name="connsiteX10" fmla="*/ 273278 w 662165"/>
                <a:gd name="connsiteY10" fmla="*/ 166909 h 307582"/>
                <a:gd name="connsiteX11" fmla="*/ 397103 w 662165"/>
                <a:gd name="connsiteY11" fmla="*/ 209771 h 307582"/>
                <a:gd name="connsiteX12" fmla="*/ 506641 w 662165"/>
                <a:gd name="connsiteY12" fmla="*/ 259778 h 307582"/>
                <a:gd name="connsiteX13" fmla="*/ 592366 w 662165"/>
                <a:gd name="connsiteY13" fmla="*/ 307403 h 307582"/>
                <a:gd name="connsiteX14" fmla="*/ 623322 w 662165"/>
                <a:gd name="connsiteY14" fmla="*/ 274065 h 307582"/>
                <a:gd name="connsiteX15" fmla="*/ 661422 w 662165"/>
                <a:gd name="connsiteY15" fmla="*/ 226440 h 307582"/>
                <a:gd name="connsiteX0" fmla="*/ 663558 w 664301"/>
                <a:gd name="connsiteY0" fmla="*/ 226440 h 307582"/>
                <a:gd name="connsiteX1" fmla="*/ 589739 w 664301"/>
                <a:gd name="connsiteY1" fmla="*/ 169290 h 307582"/>
                <a:gd name="connsiteX2" fmla="*/ 504014 w 664301"/>
                <a:gd name="connsiteY2" fmla="*/ 121665 h 307582"/>
                <a:gd name="connsiteX3" fmla="*/ 415908 w 664301"/>
                <a:gd name="connsiteY3" fmla="*/ 78802 h 307582"/>
                <a:gd name="connsiteX4" fmla="*/ 296845 w 664301"/>
                <a:gd name="connsiteY4" fmla="*/ 28796 h 307582"/>
                <a:gd name="connsiteX5" fmla="*/ 199214 w 664301"/>
                <a:gd name="connsiteY5" fmla="*/ 2603 h 307582"/>
                <a:gd name="connsiteX6" fmla="*/ 106345 w 664301"/>
                <a:gd name="connsiteY6" fmla="*/ 4984 h 307582"/>
                <a:gd name="connsiteX7" fmla="*/ 30145 w 664301"/>
                <a:gd name="connsiteY7" fmla="*/ 38321 h 307582"/>
                <a:gd name="connsiteX8" fmla="*/ 3952 w 664301"/>
                <a:gd name="connsiteY8" fmla="*/ 140715 h 307582"/>
                <a:gd name="connsiteX9" fmla="*/ 108727 w 664301"/>
                <a:gd name="connsiteY9" fmla="*/ 128809 h 307582"/>
                <a:gd name="connsiteX10" fmla="*/ 275414 w 664301"/>
                <a:gd name="connsiteY10" fmla="*/ 166909 h 307582"/>
                <a:gd name="connsiteX11" fmla="*/ 399239 w 664301"/>
                <a:gd name="connsiteY11" fmla="*/ 209771 h 307582"/>
                <a:gd name="connsiteX12" fmla="*/ 508777 w 664301"/>
                <a:gd name="connsiteY12" fmla="*/ 259778 h 307582"/>
                <a:gd name="connsiteX13" fmla="*/ 594502 w 664301"/>
                <a:gd name="connsiteY13" fmla="*/ 307403 h 307582"/>
                <a:gd name="connsiteX14" fmla="*/ 625458 w 664301"/>
                <a:gd name="connsiteY14" fmla="*/ 274065 h 307582"/>
                <a:gd name="connsiteX15" fmla="*/ 663558 w 664301"/>
                <a:gd name="connsiteY15" fmla="*/ 226440 h 307582"/>
                <a:gd name="connsiteX0" fmla="*/ 663518 w 664261"/>
                <a:gd name="connsiteY0" fmla="*/ 223978 h 305120"/>
                <a:gd name="connsiteX1" fmla="*/ 589699 w 664261"/>
                <a:gd name="connsiteY1" fmla="*/ 166828 h 305120"/>
                <a:gd name="connsiteX2" fmla="*/ 503974 w 664261"/>
                <a:gd name="connsiteY2" fmla="*/ 119203 h 305120"/>
                <a:gd name="connsiteX3" fmla="*/ 415868 w 664261"/>
                <a:gd name="connsiteY3" fmla="*/ 76340 h 305120"/>
                <a:gd name="connsiteX4" fmla="*/ 296805 w 664261"/>
                <a:gd name="connsiteY4" fmla="*/ 26334 h 305120"/>
                <a:gd name="connsiteX5" fmla="*/ 199174 w 664261"/>
                <a:gd name="connsiteY5" fmla="*/ 141 h 305120"/>
                <a:gd name="connsiteX6" fmla="*/ 103923 w 664261"/>
                <a:gd name="connsiteY6" fmla="*/ 16810 h 305120"/>
                <a:gd name="connsiteX7" fmla="*/ 30105 w 664261"/>
                <a:gd name="connsiteY7" fmla="*/ 35859 h 305120"/>
                <a:gd name="connsiteX8" fmla="*/ 3912 w 664261"/>
                <a:gd name="connsiteY8" fmla="*/ 138253 h 305120"/>
                <a:gd name="connsiteX9" fmla="*/ 108687 w 664261"/>
                <a:gd name="connsiteY9" fmla="*/ 126347 h 305120"/>
                <a:gd name="connsiteX10" fmla="*/ 275374 w 664261"/>
                <a:gd name="connsiteY10" fmla="*/ 164447 h 305120"/>
                <a:gd name="connsiteX11" fmla="*/ 399199 w 664261"/>
                <a:gd name="connsiteY11" fmla="*/ 207309 h 305120"/>
                <a:gd name="connsiteX12" fmla="*/ 508737 w 664261"/>
                <a:gd name="connsiteY12" fmla="*/ 257316 h 305120"/>
                <a:gd name="connsiteX13" fmla="*/ 594462 w 664261"/>
                <a:gd name="connsiteY13" fmla="*/ 304941 h 305120"/>
                <a:gd name="connsiteX14" fmla="*/ 625418 w 664261"/>
                <a:gd name="connsiteY14" fmla="*/ 271603 h 305120"/>
                <a:gd name="connsiteX15" fmla="*/ 663518 w 664261"/>
                <a:gd name="connsiteY15" fmla="*/ 223978 h 305120"/>
                <a:gd name="connsiteX0" fmla="*/ 663518 w 664261"/>
                <a:gd name="connsiteY0" fmla="*/ 214646 h 295788"/>
                <a:gd name="connsiteX1" fmla="*/ 589699 w 664261"/>
                <a:gd name="connsiteY1" fmla="*/ 157496 h 295788"/>
                <a:gd name="connsiteX2" fmla="*/ 503974 w 664261"/>
                <a:gd name="connsiteY2" fmla="*/ 109871 h 295788"/>
                <a:gd name="connsiteX3" fmla="*/ 415868 w 664261"/>
                <a:gd name="connsiteY3" fmla="*/ 67008 h 295788"/>
                <a:gd name="connsiteX4" fmla="*/ 296805 w 664261"/>
                <a:gd name="connsiteY4" fmla="*/ 17002 h 295788"/>
                <a:gd name="connsiteX5" fmla="*/ 201555 w 664261"/>
                <a:gd name="connsiteY5" fmla="*/ 334 h 295788"/>
                <a:gd name="connsiteX6" fmla="*/ 103923 w 664261"/>
                <a:gd name="connsiteY6" fmla="*/ 7478 h 295788"/>
                <a:gd name="connsiteX7" fmla="*/ 30105 w 664261"/>
                <a:gd name="connsiteY7" fmla="*/ 26527 h 295788"/>
                <a:gd name="connsiteX8" fmla="*/ 3912 w 664261"/>
                <a:gd name="connsiteY8" fmla="*/ 128921 h 295788"/>
                <a:gd name="connsiteX9" fmla="*/ 108687 w 664261"/>
                <a:gd name="connsiteY9" fmla="*/ 117015 h 295788"/>
                <a:gd name="connsiteX10" fmla="*/ 275374 w 664261"/>
                <a:gd name="connsiteY10" fmla="*/ 155115 h 295788"/>
                <a:gd name="connsiteX11" fmla="*/ 399199 w 664261"/>
                <a:gd name="connsiteY11" fmla="*/ 197977 h 295788"/>
                <a:gd name="connsiteX12" fmla="*/ 508737 w 664261"/>
                <a:gd name="connsiteY12" fmla="*/ 247984 h 295788"/>
                <a:gd name="connsiteX13" fmla="*/ 594462 w 664261"/>
                <a:gd name="connsiteY13" fmla="*/ 295609 h 295788"/>
                <a:gd name="connsiteX14" fmla="*/ 625418 w 664261"/>
                <a:gd name="connsiteY14" fmla="*/ 262271 h 295788"/>
                <a:gd name="connsiteX15" fmla="*/ 663518 w 664261"/>
                <a:gd name="connsiteY15" fmla="*/ 214646 h 295788"/>
                <a:gd name="connsiteX0" fmla="*/ 663518 w 664261"/>
                <a:gd name="connsiteY0" fmla="*/ 214720 h 295862"/>
                <a:gd name="connsiteX1" fmla="*/ 589699 w 664261"/>
                <a:gd name="connsiteY1" fmla="*/ 157570 h 295862"/>
                <a:gd name="connsiteX2" fmla="*/ 503974 w 664261"/>
                <a:gd name="connsiteY2" fmla="*/ 109945 h 295862"/>
                <a:gd name="connsiteX3" fmla="*/ 415868 w 664261"/>
                <a:gd name="connsiteY3" fmla="*/ 67082 h 295862"/>
                <a:gd name="connsiteX4" fmla="*/ 296805 w 664261"/>
                <a:gd name="connsiteY4" fmla="*/ 17076 h 295862"/>
                <a:gd name="connsiteX5" fmla="*/ 201555 w 664261"/>
                <a:gd name="connsiteY5" fmla="*/ 408 h 295862"/>
                <a:gd name="connsiteX6" fmla="*/ 103923 w 664261"/>
                <a:gd name="connsiteY6" fmla="*/ 7552 h 295862"/>
                <a:gd name="connsiteX7" fmla="*/ 30105 w 664261"/>
                <a:gd name="connsiteY7" fmla="*/ 33744 h 295862"/>
                <a:gd name="connsiteX8" fmla="*/ 3912 w 664261"/>
                <a:gd name="connsiteY8" fmla="*/ 128995 h 295862"/>
                <a:gd name="connsiteX9" fmla="*/ 108687 w 664261"/>
                <a:gd name="connsiteY9" fmla="*/ 117089 h 295862"/>
                <a:gd name="connsiteX10" fmla="*/ 275374 w 664261"/>
                <a:gd name="connsiteY10" fmla="*/ 155189 h 295862"/>
                <a:gd name="connsiteX11" fmla="*/ 399199 w 664261"/>
                <a:gd name="connsiteY11" fmla="*/ 198051 h 295862"/>
                <a:gd name="connsiteX12" fmla="*/ 508737 w 664261"/>
                <a:gd name="connsiteY12" fmla="*/ 248058 h 295862"/>
                <a:gd name="connsiteX13" fmla="*/ 594462 w 664261"/>
                <a:gd name="connsiteY13" fmla="*/ 295683 h 295862"/>
                <a:gd name="connsiteX14" fmla="*/ 625418 w 664261"/>
                <a:gd name="connsiteY14" fmla="*/ 262345 h 295862"/>
                <a:gd name="connsiteX15" fmla="*/ 663518 w 664261"/>
                <a:gd name="connsiteY15" fmla="*/ 214720 h 295862"/>
                <a:gd name="connsiteX0" fmla="*/ 661137 w 661898"/>
                <a:gd name="connsiteY0" fmla="*/ 212339 h 295862"/>
                <a:gd name="connsiteX1" fmla="*/ 589699 w 661898"/>
                <a:gd name="connsiteY1" fmla="*/ 157570 h 295862"/>
                <a:gd name="connsiteX2" fmla="*/ 503974 w 661898"/>
                <a:gd name="connsiteY2" fmla="*/ 109945 h 295862"/>
                <a:gd name="connsiteX3" fmla="*/ 415868 w 661898"/>
                <a:gd name="connsiteY3" fmla="*/ 67082 h 295862"/>
                <a:gd name="connsiteX4" fmla="*/ 296805 w 661898"/>
                <a:gd name="connsiteY4" fmla="*/ 17076 h 295862"/>
                <a:gd name="connsiteX5" fmla="*/ 201555 w 661898"/>
                <a:gd name="connsiteY5" fmla="*/ 408 h 295862"/>
                <a:gd name="connsiteX6" fmla="*/ 103923 w 661898"/>
                <a:gd name="connsiteY6" fmla="*/ 7552 h 295862"/>
                <a:gd name="connsiteX7" fmla="*/ 30105 w 661898"/>
                <a:gd name="connsiteY7" fmla="*/ 33744 h 295862"/>
                <a:gd name="connsiteX8" fmla="*/ 3912 w 661898"/>
                <a:gd name="connsiteY8" fmla="*/ 128995 h 295862"/>
                <a:gd name="connsiteX9" fmla="*/ 108687 w 661898"/>
                <a:gd name="connsiteY9" fmla="*/ 117089 h 295862"/>
                <a:gd name="connsiteX10" fmla="*/ 275374 w 661898"/>
                <a:gd name="connsiteY10" fmla="*/ 155189 h 295862"/>
                <a:gd name="connsiteX11" fmla="*/ 399199 w 661898"/>
                <a:gd name="connsiteY11" fmla="*/ 198051 h 295862"/>
                <a:gd name="connsiteX12" fmla="*/ 508737 w 661898"/>
                <a:gd name="connsiteY12" fmla="*/ 248058 h 295862"/>
                <a:gd name="connsiteX13" fmla="*/ 594462 w 661898"/>
                <a:gd name="connsiteY13" fmla="*/ 295683 h 295862"/>
                <a:gd name="connsiteX14" fmla="*/ 625418 w 661898"/>
                <a:gd name="connsiteY14" fmla="*/ 262345 h 295862"/>
                <a:gd name="connsiteX15" fmla="*/ 661137 w 661898"/>
                <a:gd name="connsiteY15" fmla="*/ 212339 h 295862"/>
                <a:gd name="connsiteX0" fmla="*/ 661137 w 661915"/>
                <a:gd name="connsiteY0" fmla="*/ 212339 h 293497"/>
                <a:gd name="connsiteX1" fmla="*/ 589699 w 661915"/>
                <a:gd name="connsiteY1" fmla="*/ 157570 h 293497"/>
                <a:gd name="connsiteX2" fmla="*/ 503974 w 661915"/>
                <a:gd name="connsiteY2" fmla="*/ 109945 h 293497"/>
                <a:gd name="connsiteX3" fmla="*/ 415868 w 661915"/>
                <a:gd name="connsiteY3" fmla="*/ 67082 h 293497"/>
                <a:gd name="connsiteX4" fmla="*/ 296805 w 661915"/>
                <a:gd name="connsiteY4" fmla="*/ 17076 h 293497"/>
                <a:gd name="connsiteX5" fmla="*/ 201555 w 661915"/>
                <a:gd name="connsiteY5" fmla="*/ 408 h 293497"/>
                <a:gd name="connsiteX6" fmla="*/ 103923 w 661915"/>
                <a:gd name="connsiteY6" fmla="*/ 7552 h 293497"/>
                <a:gd name="connsiteX7" fmla="*/ 30105 w 661915"/>
                <a:gd name="connsiteY7" fmla="*/ 33744 h 293497"/>
                <a:gd name="connsiteX8" fmla="*/ 3912 w 661915"/>
                <a:gd name="connsiteY8" fmla="*/ 128995 h 293497"/>
                <a:gd name="connsiteX9" fmla="*/ 108687 w 661915"/>
                <a:gd name="connsiteY9" fmla="*/ 117089 h 293497"/>
                <a:gd name="connsiteX10" fmla="*/ 275374 w 661915"/>
                <a:gd name="connsiteY10" fmla="*/ 155189 h 293497"/>
                <a:gd name="connsiteX11" fmla="*/ 399199 w 661915"/>
                <a:gd name="connsiteY11" fmla="*/ 198051 h 293497"/>
                <a:gd name="connsiteX12" fmla="*/ 508737 w 661915"/>
                <a:gd name="connsiteY12" fmla="*/ 248058 h 293497"/>
                <a:gd name="connsiteX13" fmla="*/ 589700 w 661915"/>
                <a:gd name="connsiteY13" fmla="*/ 293302 h 293497"/>
                <a:gd name="connsiteX14" fmla="*/ 625418 w 661915"/>
                <a:gd name="connsiteY14" fmla="*/ 262345 h 293497"/>
                <a:gd name="connsiteX15" fmla="*/ 661137 w 661915"/>
                <a:gd name="connsiteY15" fmla="*/ 212339 h 29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1915" h="293497">
                  <a:moveTo>
                    <a:pt x="661137" y="212339"/>
                  </a:moveTo>
                  <a:cubicBezTo>
                    <a:pt x="655184" y="194876"/>
                    <a:pt x="615893" y="174636"/>
                    <a:pt x="589699" y="157570"/>
                  </a:cubicBezTo>
                  <a:cubicBezTo>
                    <a:pt x="563505" y="140504"/>
                    <a:pt x="532946" y="125026"/>
                    <a:pt x="503974" y="109945"/>
                  </a:cubicBezTo>
                  <a:cubicBezTo>
                    <a:pt x="475002" y="94864"/>
                    <a:pt x="450396" y="82560"/>
                    <a:pt x="415868" y="67082"/>
                  </a:cubicBezTo>
                  <a:cubicBezTo>
                    <a:pt x="381340" y="51604"/>
                    <a:pt x="332524" y="28188"/>
                    <a:pt x="296805" y="17076"/>
                  </a:cubicBezTo>
                  <a:cubicBezTo>
                    <a:pt x="261086" y="5964"/>
                    <a:pt x="233702" y="1995"/>
                    <a:pt x="201555" y="408"/>
                  </a:cubicBezTo>
                  <a:cubicBezTo>
                    <a:pt x="169408" y="-1179"/>
                    <a:pt x="132498" y="1996"/>
                    <a:pt x="103923" y="7552"/>
                  </a:cubicBezTo>
                  <a:cubicBezTo>
                    <a:pt x="75348" y="13108"/>
                    <a:pt x="46774" y="13504"/>
                    <a:pt x="30105" y="33744"/>
                  </a:cubicBezTo>
                  <a:cubicBezTo>
                    <a:pt x="13437" y="53985"/>
                    <a:pt x="-9185" y="115104"/>
                    <a:pt x="3912" y="128995"/>
                  </a:cubicBezTo>
                  <a:cubicBezTo>
                    <a:pt x="17009" y="142886"/>
                    <a:pt x="63443" y="112723"/>
                    <a:pt x="108687" y="117089"/>
                  </a:cubicBezTo>
                  <a:cubicBezTo>
                    <a:pt x="153931" y="121455"/>
                    <a:pt x="226955" y="141695"/>
                    <a:pt x="275374" y="155189"/>
                  </a:cubicBezTo>
                  <a:cubicBezTo>
                    <a:pt x="323793" y="168683"/>
                    <a:pt x="360305" y="182573"/>
                    <a:pt x="399199" y="198051"/>
                  </a:cubicBezTo>
                  <a:cubicBezTo>
                    <a:pt x="438093" y="213529"/>
                    <a:pt x="476987" y="232183"/>
                    <a:pt x="508737" y="248058"/>
                  </a:cubicBezTo>
                  <a:cubicBezTo>
                    <a:pt x="540487" y="263933"/>
                    <a:pt x="570253" y="290921"/>
                    <a:pt x="589700" y="293302"/>
                  </a:cubicBezTo>
                  <a:cubicBezTo>
                    <a:pt x="609147" y="295683"/>
                    <a:pt x="613512" y="275839"/>
                    <a:pt x="625418" y="262345"/>
                  </a:cubicBezTo>
                  <a:cubicBezTo>
                    <a:pt x="637324" y="248851"/>
                    <a:pt x="667090" y="229802"/>
                    <a:pt x="661137" y="212339"/>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a:extLst>
                <a:ext uri="{FF2B5EF4-FFF2-40B4-BE49-F238E27FC236}">
                  <a16:creationId xmlns:a16="http://schemas.microsoft.com/office/drawing/2014/main" id="{005A8909-85D5-2A5B-533C-648D78092D5E}"/>
                </a:ext>
              </a:extLst>
            </p:cNvPr>
            <p:cNvGrpSpPr/>
            <p:nvPr/>
          </p:nvGrpSpPr>
          <p:grpSpPr>
            <a:xfrm rot="5232843" flipV="1">
              <a:off x="7225420" y="4264749"/>
              <a:ext cx="179373" cy="257175"/>
              <a:chOff x="4794849" y="519094"/>
              <a:chExt cx="266800" cy="382523"/>
            </a:xfrm>
            <a:solidFill>
              <a:srgbClr val="BA6704"/>
            </a:solidFill>
          </p:grpSpPr>
          <p:sp>
            <p:nvSpPr>
              <p:cNvPr id="545" name="任意多边形 18">
                <a:extLst>
                  <a:ext uri="{FF2B5EF4-FFF2-40B4-BE49-F238E27FC236}">
                    <a16:creationId xmlns:a16="http://schemas.microsoft.com/office/drawing/2014/main" id="{BA2E7B8A-1756-C3CC-976D-7820589B53F8}"/>
                  </a:ext>
                </a:extLst>
              </p:cNvPr>
              <p:cNvSpPr/>
              <p:nvPr/>
            </p:nvSpPr>
            <p:spPr>
              <a:xfrm>
                <a:off x="4794849" y="521169"/>
                <a:ext cx="252000" cy="380448"/>
              </a:xfrm>
              <a:custGeom>
                <a:avLst/>
                <a:gdLst>
                  <a:gd name="connsiteX0" fmla="*/ 304995 w 317225"/>
                  <a:gd name="connsiteY0" fmla="*/ 29512 h 383576"/>
                  <a:gd name="connsiteX1" fmla="*/ 200220 w 317225"/>
                  <a:gd name="connsiteY1" fmla="*/ 3319 h 383576"/>
                  <a:gd name="connsiteX2" fmla="*/ 112114 w 317225"/>
                  <a:gd name="connsiteY2" fmla="*/ 12844 h 383576"/>
                  <a:gd name="connsiteX3" fmla="*/ 35914 w 317225"/>
                  <a:gd name="connsiteY3" fmla="*/ 115237 h 383576"/>
                  <a:gd name="connsiteX4" fmla="*/ 195 w 317225"/>
                  <a:gd name="connsiteY4" fmla="*/ 234300 h 383576"/>
                  <a:gd name="connsiteX5" fmla="*/ 24007 w 317225"/>
                  <a:gd name="connsiteY5" fmla="*/ 327169 h 383576"/>
                  <a:gd name="connsiteX6" fmla="*/ 74014 w 317225"/>
                  <a:gd name="connsiteY6" fmla="*/ 381937 h 383576"/>
                  <a:gd name="connsiteX7" fmla="*/ 162120 w 317225"/>
                  <a:gd name="connsiteY7" fmla="*/ 365269 h 383576"/>
                  <a:gd name="connsiteX8" fmla="*/ 174026 w 317225"/>
                  <a:gd name="connsiteY8" fmla="*/ 324787 h 383576"/>
                  <a:gd name="connsiteX9" fmla="*/ 166882 w 317225"/>
                  <a:gd name="connsiteY9" fmla="*/ 236681 h 383576"/>
                  <a:gd name="connsiteX10" fmla="*/ 176407 w 317225"/>
                  <a:gd name="connsiteY10" fmla="*/ 160481 h 383576"/>
                  <a:gd name="connsiteX11" fmla="*/ 207364 w 317225"/>
                  <a:gd name="connsiteY11" fmla="*/ 89044 h 383576"/>
                  <a:gd name="connsiteX12" fmla="*/ 302614 w 317225"/>
                  <a:gd name="connsiteY12" fmla="*/ 91425 h 383576"/>
                  <a:gd name="connsiteX13" fmla="*/ 304995 w 317225"/>
                  <a:gd name="connsiteY13" fmla="*/ 29512 h 383576"/>
                  <a:gd name="connsiteX0" fmla="*/ 304995 w 317225"/>
                  <a:gd name="connsiteY0" fmla="*/ 29512 h 383747"/>
                  <a:gd name="connsiteX1" fmla="*/ 200220 w 317225"/>
                  <a:gd name="connsiteY1" fmla="*/ 3319 h 383747"/>
                  <a:gd name="connsiteX2" fmla="*/ 112114 w 317225"/>
                  <a:gd name="connsiteY2" fmla="*/ 12844 h 383747"/>
                  <a:gd name="connsiteX3" fmla="*/ 35914 w 317225"/>
                  <a:gd name="connsiteY3" fmla="*/ 115237 h 383747"/>
                  <a:gd name="connsiteX4" fmla="*/ 195 w 317225"/>
                  <a:gd name="connsiteY4" fmla="*/ 234300 h 383747"/>
                  <a:gd name="connsiteX5" fmla="*/ 24007 w 317225"/>
                  <a:gd name="connsiteY5" fmla="*/ 327169 h 383747"/>
                  <a:gd name="connsiteX6" fmla="*/ 74014 w 317225"/>
                  <a:gd name="connsiteY6" fmla="*/ 381937 h 383747"/>
                  <a:gd name="connsiteX7" fmla="*/ 162120 w 317225"/>
                  <a:gd name="connsiteY7" fmla="*/ 365269 h 383747"/>
                  <a:gd name="connsiteX8" fmla="*/ 157357 w 317225"/>
                  <a:gd name="connsiteY8" fmla="*/ 312881 h 383747"/>
                  <a:gd name="connsiteX9" fmla="*/ 166882 w 317225"/>
                  <a:gd name="connsiteY9" fmla="*/ 236681 h 383747"/>
                  <a:gd name="connsiteX10" fmla="*/ 176407 w 317225"/>
                  <a:gd name="connsiteY10" fmla="*/ 160481 h 383747"/>
                  <a:gd name="connsiteX11" fmla="*/ 207364 w 317225"/>
                  <a:gd name="connsiteY11" fmla="*/ 89044 h 383747"/>
                  <a:gd name="connsiteX12" fmla="*/ 302614 w 317225"/>
                  <a:gd name="connsiteY12" fmla="*/ 91425 h 383747"/>
                  <a:gd name="connsiteX13" fmla="*/ 304995 w 317225"/>
                  <a:gd name="connsiteY13" fmla="*/ 29512 h 383747"/>
                  <a:gd name="connsiteX0" fmla="*/ 304995 w 317225"/>
                  <a:gd name="connsiteY0" fmla="*/ 29512 h 383747"/>
                  <a:gd name="connsiteX1" fmla="*/ 200220 w 317225"/>
                  <a:gd name="connsiteY1" fmla="*/ 3319 h 383747"/>
                  <a:gd name="connsiteX2" fmla="*/ 112114 w 317225"/>
                  <a:gd name="connsiteY2" fmla="*/ 12844 h 383747"/>
                  <a:gd name="connsiteX3" fmla="*/ 35914 w 317225"/>
                  <a:gd name="connsiteY3" fmla="*/ 115237 h 383747"/>
                  <a:gd name="connsiteX4" fmla="*/ 195 w 317225"/>
                  <a:gd name="connsiteY4" fmla="*/ 234300 h 383747"/>
                  <a:gd name="connsiteX5" fmla="*/ 24007 w 317225"/>
                  <a:gd name="connsiteY5" fmla="*/ 327169 h 383747"/>
                  <a:gd name="connsiteX6" fmla="*/ 74014 w 317225"/>
                  <a:gd name="connsiteY6" fmla="*/ 381937 h 383747"/>
                  <a:gd name="connsiteX7" fmla="*/ 162120 w 317225"/>
                  <a:gd name="connsiteY7" fmla="*/ 365269 h 383747"/>
                  <a:gd name="connsiteX8" fmla="*/ 157357 w 317225"/>
                  <a:gd name="connsiteY8" fmla="*/ 312881 h 383747"/>
                  <a:gd name="connsiteX9" fmla="*/ 152595 w 317225"/>
                  <a:gd name="connsiteY9" fmla="*/ 236681 h 383747"/>
                  <a:gd name="connsiteX10" fmla="*/ 176407 w 317225"/>
                  <a:gd name="connsiteY10" fmla="*/ 160481 h 383747"/>
                  <a:gd name="connsiteX11" fmla="*/ 207364 w 317225"/>
                  <a:gd name="connsiteY11" fmla="*/ 89044 h 383747"/>
                  <a:gd name="connsiteX12" fmla="*/ 302614 w 317225"/>
                  <a:gd name="connsiteY12" fmla="*/ 91425 h 383747"/>
                  <a:gd name="connsiteX13" fmla="*/ 304995 w 317225"/>
                  <a:gd name="connsiteY13" fmla="*/ 29512 h 383747"/>
                  <a:gd name="connsiteX0" fmla="*/ 304995 w 315600"/>
                  <a:gd name="connsiteY0" fmla="*/ 29512 h 383747"/>
                  <a:gd name="connsiteX1" fmla="*/ 200220 w 315600"/>
                  <a:gd name="connsiteY1" fmla="*/ 3319 h 383747"/>
                  <a:gd name="connsiteX2" fmla="*/ 112114 w 315600"/>
                  <a:gd name="connsiteY2" fmla="*/ 12844 h 383747"/>
                  <a:gd name="connsiteX3" fmla="*/ 35914 w 315600"/>
                  <a:gd name="connsiteY3" fmla="*/ 115237 h 383747"/>
                  <a:gd name="connsiteX4" fmla="*/ 195 w 315600"/>
                  <a:gd name="connsiteY4" fmla="*/ 234300 h 383747"/>
                  <a:gd name="connsiteX5" fmla="*/ 24007 w 315600"/>
                  <a:gd name="connsiteY5" fmla="*/ 327169 h 383747"/>
                  <a:gd name="connsiteX6" fmla="*/ 74014 w 315600"/>
                  <a:gd name="connsiteY6" fmla="*/ 381937 h 383747"/>
                  <a:gd name="connsiteX7" fmla="*/ 162120 w 315600"/>
                  <a:gd name="connsiteY7" fmla="*/ 365269 h 383747"/>
                  <a:gd name="connsiteX8" fmla="*/ 157357 w 315600"/>
                  <a:gd name="connsiteY8" fmla="*/ 312881 h 383747"/>
                  <a:gd name="connsiteX9" fmla="*/ 152595 w 315600"/>
                  <a:gd name="connsiteY9" fmla="*/ 236681 h 383747"/>
                  <a:gd name="connsiteX10" fmla="*/ 176407 w 315600"/>
                  <a:gd name="connsiteY10" fmla="*/ 160481 h 383747"/>
                  <a:gd name="connsiteX11" fmla="*/ 221652 w 315600"/>
                  <a:gd name="connsiteY11" fmla="*/ 112856 h 383747"/>
                  <a:gd name="connsiteX12" fmla="*/ 302614 w 315600"/>
                  <a:gd name="connsiteY12" fmla="*/ 91425 h 383747"/>
                  <a:gd name="connsiteX13" fmla="*/ 304995 w 315600"/>
                  <a:gd name="connsiteY13" fmla="*/ 29512 h 383747"/>
                  <a:gd name="connsiteX0" fmla="*/ 304995 w 315600"/>
                  <a:gd name="connsiteY0" fmla="*/ 26213 h 380448"/>
                  <a:gd name="connsiteX1" fmla="*/ 200220 w 315600"/>
                  <a:gd name="connsiteY1" fmla="*/ 20 h 380448"/>
                  <a:gd name="connsiteX2" fmla="*/ 107351 w 315600"/>
                  <a:gd name="connsiteY2" fmla="*/ 23833 h 380448"/>
                  <a:gd name="connsiteX3" fmla="*/ 35914 w 315600"/>
                  <a:gd name="connsiteY3" fmla="*/ 111938 h 380448"/>
                  <a:gd name="connsiteX4" fmla="*/ 195 w 315600"/>
                  <a:gd name="connsiteY4" fmla="*/ 231001 h 380448"/>
                  <a:gd name="connsiteX5" fmla="*/ 24007 w 315600"/>
                  <a:gd name="connsiteY5" fmla="*/ 323870 h 380448"/>
                  <a:gd name="connsiteX6" fmla="*/ 74014 w 315600"/>
                  <a:gd name="connsiteY6" fmla="*/ 378638 h 380448"/>
                  <a:gd name="connsiteX7" fmla="*/ 162120 w 315600"/>
                  <a:gd name="connsiteY7" fmla="*/ 361970 h 380448"/>
                  <a:gd name="connsiteX8" fmla="*/ 157357 w 315600"/>
                  <a:gd name="connsiteY8" fmla="*/ 309582 h 380448"/>
                  <a:gd name="connsiteX9" fmla="*/ 152595 w 315600"/>
                  <a:gd name="connsiteY9" fmla="*/ 233382 h 380448"/>
                  <a:gd name="connsiteX10" fmla="*/ 176407 w 315600"/>
                  <a:gd name="connsiteY10" fmla="*/ 157182 h 380448"/>
                  <a:gd name="connsiteX11" fmla="*/ 221652 w 315600"/>
                  <a:gd name="connsiteY11" fmla="*/ 109557 h 380448"/>
                  <a:gd name="connsiteX12" fmla="*/ 302614 w 315600"/>
                  <a:gd name="connsiteY12" fmla="*/ 88126 h 380448"/>
                  <a:gd name="connsiteX13" fmla="*/ 304995 w 315600"/>
                  <a:gd name="connsiteY13" fmla="*/ 26213 h 38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600" h="380448">
                    <a:moveTo>
                      <a:pt x="304995" y="26213"/>
                    </a:moveTo>
                    <a:cubicBezTo>
                      <a:pt x="287929" y="11529"/>
                      <a:pt x="233161" y="417"/>
                      <a:pt x="200220" y="20"/>
                    </a:cubicBezTo>
                    <a:cubicBezTo>
                      <a:pt x="167279" y="-377"/>
                      <a:pt x="134735" y="5180"/>
                      <a:pt x="107351" y="23833"/>
                    </a:cubicBezTo>
                    <a:cubicBezTo>
                      <a:pt x="79967" y="42486"/>
                      <a:pt x="53773" y="77410"/>
                      <a:pt x="35914" y="111938"/>
                    </a:cubicBezTo>
                    <a:cubicBezTo>
                      <a:pt x="18055" y="146466"/>
                      <a:pt x="2179" y="195679"/>
                      <a:pt x="195" y="231001"/>
                    </a:cubicBezTo>
                    <a:cubicBezTo>
                      <a:pt x="-1790" y="266323"/>
                      <a:pt x="11704" y="299264"/>
                      <a:pt x="24007" y="323870"/>
                    </a:cubicBezTo>
                    <a:cubicBezTo>
                      <a:pt x="36310" y="348476"/>
                      <a:pt x="50995" y="372288"/>
                      <a:pt x="74014" y="378638"/>
                    </a:cubicBezTo>
                    <a:cubicBezTo>
                      <a:pt x="97033" y="384988"/>
                      <a:pt x="148230" y="373479"/>
                      <a:pt x="162120" y="361970"/>
                    </a:cubicBezTo>
                    <a:cubicBezTo>
                      <a:pt x="176010" y="350461"/>
                      <a:pt x="158945" y="331013"/>
                      <a:pt x="157357" y="309582"/>
                    </a:cubicBezTo>
                    <a:cubicBezTo>
                      <a:pt x="155769" y="288151"/>
                      <a:pt x="149420" y="258782"/>
                      <a:pt x="152595" y="233382"/>
                    </a:cubicBezTo>
                    <a:cubicBezTo>
                      <a:pt x="155770" y="207982"/>
                      <a:pt x="164898" y="177820"/>
                      <a:pt x="176407" y="157182"/>
                    </a:cubicBezTo>
                    <a:cubicBezTo>
                      <a:pt x="187917" y="136545"/>
                      <a:pt x="200617" y="121066"/>
                      <a:pt x="221652" y="109557"/>
                    </a:cubicBezTo>
                    <a:cubicBezTo>
                      <a:pt x="242687" y="98048"/>
                      <a:pt x="288724" y="102017"/>
                      <a:pt x="302614" y="88126"/>
                    </a:cubicBezTo>
                    <a:cubicBezTo>
                      <a:pt x="316504" y="74235"/>
                      <a:pt x="322061" y="40897"/>
                      <a:pt x="304995" y="26213"/>
                    </a:cubicBezTo>
                    <a:close/>
                  </a:path>
                </a:pathLst>
              </a:cu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6" name="任意多边形 19">
                <a:extLst>
                  <a:ext uri="{FF2B5EF4-FFF2-40B4-BE49-F238E27FC236}">
                    <a16:creationId xmlns:a16="http://schemas.microsoft.com/office/drawing/2014/main" id="{9A0167E9-DDC5-A883-88C5-6BCF5195DE22}"/>
                  </a:ext>
                </a:extLst>
              </p:cNvPr>
              <p:cNvSpPr/>
              <p:nvPr/>
            </p:nvSpPr>
            <p:spPr>
              <a:xfrm>
                <a:off x="4845649" y="519094"/>
                <a:ext cx="216000" cy="380448"/>
              </a:xfrm>
              <a:custGeom>
                <a:avLst/>
                <a:gdLst>
                  <a:gd name="connsiteX0" fmla="*/ 304995 w 317225"/>
                  <a:gd name="connsiteY0" fmla="*/ 29512 h 383576"/>
                  <a:gd name="connsiteX1" fmla="*/ 200220 w 317225"/>
                  <a:gd name="connsiteY1" fmla="*/ 3319 h 383576"/>
                  <a:gd name="connsiteX2" fmla="*/ 112114 w 317225"/>
                  <a:gd name="connsiteY2" fmla="*/ 12844 h 383576"/>
                  <a:gd name="connsiteX3" fmla="*/ 35914 w 317225"/>
                  <a:gd name="connsiteY3" fmla="*/ 115237 h 383576"/>
                  <a:gd name="connsiteX4" fmla="*/ 195 w 317225"/>
                  <a:gd name="connsiteY4" fmla="*/ 234300 h 383576"/>
                  <a:gd name="connsiteX5" fmla="*/ 24007 w 317225"/>
                  <a:gd name="connsiteY5" fmla="*/ 327169 h 383576"/>
                  <a:gd name="connsiteX6" fmla="*/ 74014 w 317225"/>
                  <a:gd name="connsiteY6" fmla="*/ 381937 h 383576"/>
                  <a:gd name="connsiteX7" fmla="*/ 162120 w 317225"/>
                  <a:gd name="connsiteY7" fmla="*/ 365269 h 383576"/>
                  <a:gd name="connsiteX8" fmla="*/ 174026 w 317225"/>
                  <a:gd name="connsiteY8" fmla="*/ 324787 h 383576"/>
                  <a:gd name="connsiteX9" fmla="*/ 166882 w 317225"/>
                  <a:gd name="connsiteY9" fmla="*/ 236681 h 383576"/>
                  <a:gd name="connsiteX10" fmla="*/ 176407 w 317225"/>
                  <a:gd name="connsiteY10" fmla="*/ 160481 h 383576"/>
                  <a:gd name="connsiteX11" fmla="*/ 207364 w 317225"/>
                  <a:gd name="connsiteY11" fmla="*/ 89044 h 383576"/>
                  <a:gd name="connsiteX12" fmla="*/ 302614 w 317225"/>
                  <a:gd name="connsiteY12" fmla="*/ 91425 h 383576"/>
                  <a:gd name="connsiteX13" fmla="*/ 304995 w 317225"/>
                  <a:gd name="connsiteY13" fmla="*/ 29512 h 383576"/>
                  <a:gd name="connsiteX0" fmla="*/ 304995 w 317225"/>
                  <a:gd name="connsiteY0" fmla="*/ 29512 h 383747"/>
                  <a:gd name="connsiteX1" fmla="*/ 200220 w 317225"/>
                  <a:gd name="connsiteY1" fmla="*/ 3319 h 383747"/>
                  <a:gd name="connsiteX2" fmla="*/ 112114 w 317225"/>
                  <a:gd name="connsiteY2" fmla="*/ 12844 h 383747"/>
                  <a:gd name="connsiteX3" fmla="*/ 35914 w 317225"/>
                  <a:gd name="connsiteY3" fmla="*/ 115237 h 383747"/>
                  <a:gd name="connsiteX4" fmla="*/ 195 w 317225"/>
                  <a:gd name="connsiteY4" fmla="*/ 234300 h 383747"/>
                  <a:gd name="connsiteX5" fmla="*/ 24007 w 317225"/>
                  <a:gd name="connsiteY5" fmla="*/ 327169 h 383747"/>
                  <a:gd name="connsiteX6" fmla="*/ 74014 w 317225"/>
                  <a:gd name="connsiteY6" fmla="*/ 381937 h 383747"/>
                  <a:gd name="connsiteX7" fmla="*/ 162120 w 317225"/>
                  <a:gd name="connsiteY7" fmla="*/ 365269 h 383747"/>
                  <a:gd name="connsiteX8" fmla="*/ 157357 w 317225"/>
                  <a:gd name="connsiteY8" fmla="*/ 312881 h 383747"/>
                  <a:gd name="connsiteX9" fmla="*/ 166882 w 317225"/>
                  <a:gd name="connsiteY9" fmla="*/ 236681 h 383747"/>
                  <a:gd name="connsiteX10" fmla="*/ 176407 w 317225"/>
                  <a:gd name="connsiteY10" fmla="*/ 160481 h 383747"/>
                  <a:gd name="connsiteX11" fmla="*/ 207364 w 317225"/>
                  <a:gd name="connsiteY11" fmla="*/ 89044 h 383747"/>
                  <a:gd name="connsiteX12" fmla="*/ 302614 w 317225"/>
                  <a:gd name="connsiteY12" fmla="*/ 91425 h 383747"/>
                  <a:gd name="connsiteX13" fmla="*/ 304995 w 317225"/>
                  <a:gd name="connsiteY13" fmla="*/ 29512 h 383747"/>
                  <a:gd name="connsiteX0" fmla="*/ 304995 w 317225"/>
                  <a:gd name="connsiteY0" fmla="*/ 29512 h 383747"/>
                  <a:gd name="connsiteX1" fmla="*/ 200220 w 317225"/>
                  <a:gd name="connsiteY1" fmla="*/ 3319 h 383747"/>
                  <a:gd name="connsiteX2" fmla="*/ 112114 w 317225"/>
                  <a:gd name="connsiteY2" fmla="*/ 12844 h 383747"/>
                  <a:gd name="connsiteX3" fmla="*/ 35914 w 317225"/>
                  <a:gd name="connsiteY3" fmla="*/ 115237 h 383747"/>
                  <a:gd name="connsiteX4" fmla="*/ 195 w 317225"/>
                  <a:gd name="connsiteY4" fmla="*/ 234300 h 383747"/>
                  <a:gd name="connsiteX5" fmla="*/ 24007 w 317225"/>
                  <a:gd name="connsiteY5" fmla="*/ 327169 h 383747"/>
                  <a:gd name="connsiteX6" fmla="*/ 74014 w 317225"/>
                  <a:gd name="connsiteY6" fmla="*/ 381937 h 383747"/>
                  <a:gd name="connsiteX7" fmla="*/ 162120 w 317225"/>
                  <a:gd name="connsiteY7" fmla="*/ 365269 h 383747"/>
                  <a:gd name="connsiteX8" fmla="*/ 157357 w 317225"/>
                  <a:gd name="connsiteY8" fmla="*/ 312881 h 383747"/>
                  <a:gd name="connsiteX9" fmla="*/ 152595 w 317225"/>
                  <a:gd name="connsiteY9" fmla="*/ 236681 h 383747"/>
                  <a:gd name="connsiteX10" fmla="*/ 176407 w 317225"/>
                  <a:gd name="connsiteY10" fmla="*/ 160481 h 383747"/>
                  <a:gd name="connsiteX11" fmla="*/ 207364 w 317225"/>
                  <a:gd name="connsiteY11" fmla="*/ 89044 h 383747"/>
                  <a:gd name="connsiteX12" fmla="*/ 302614 w 317225"/>
                  <a:gd name="connsiteY12" fmla="*/ 91425 h 383747"/>
                  <a:gd name="connsiteX13" fmla="*/ 304995 w 317225"/>
                  <a:gd name="connsiteY13" fmla="*/ 29512 h 383747"/>
                  <a:gd name="connsiteX0" fmla="*/ 304995 w 315600"/>
                  <a:gd name="connsiteY0" fmla="*/ 29512 h 383747"/>
                  <a:gd name="connsiteX1" fmla="*/ 200220 w 315600"/>
                  <a:gd name="connsiteY1" fmla="*/ 3319 h 383747"/>
                  <a:gd name="connsiteX2" fmla="*/ 112114 w 315600"/>
                  <a:gd name="connsiteY2" fmla="*/ 12844 h 383747"/>
                  <a:gd name="connsiteX3" fmla="*/ 35914 w 315600"/>
                  <a:gd name="connsiteY3" fmla="*/ 115237 h 383747"/>
                  <a:gd name="connsiteX4" fmla="*/ 195 w 315600"/>
                  <a:gd name="connsiteY4" fmla="*/ 234300 h 383747"/>
                  <a:gd name="connsiteX5" fmla="*/ 24007 w 315600"/>
                  <a:gd name="connsiteY5" fmla="*/ 327169 h 383747"/>
                  <a:gd name="connsiteX6" fmla="*/ 74014 w 315600"/>
                  <a:gd name="connsiteY6" fmla="*/ 381937 h 383747"/>
                  <a:gd name="connsiteX7" fmla="*/ 162120 w 315600"/>
                  <a:gd name="connsiteY7" fmla="*/ 365269 h 383747"/>
                  <a:gd name="connsiteX8" fmla="*/ 157357 w 315600"/>
                  <a:gd name="connsiteY8" fmla="*/ 312881 h 383747"/>
                  <a:gd name="connsiteX9" fmla="*/ 152595 w 315600"/>
                  <a:gd name="connsiteY9" fmla="*/ 236681 h 383747"/>
                  <a:gd name="connsiteX10" fmla="*/ 176407 w 315600"/>
                  <a:gd name="connsiteY10" fmla="*/ 160481 h 383747"/>
                  <a:gd name="connsiteX11" fmla="*/ 221652 w 315600"/>
                  <a:gd name="connsiteY11" fmla="*/ 112856 h 383747"/>
                  <a:gd name="connsiteX12" fmla="*/ 302614 w 315600"/>
                  <a:gd name="connsiteY12" fmla="*/ 91425 h 383747"/>
                  <a:gd name="connsiteX13" fmla="*/ 304995 w 315600"/>
                  <a:gd name="connsiteY13" fmla="*/ 29512 h 383747"/>
                  <a:gd name="connsiteX0" fmla="*/ 304995 w 315600"/>
                  <a:gd name="connsiteY0" fmla="*/ 26213 h 380448"/>
                  <a:gd name="connsiteX1" fmla="*/ 200220 w 315600"/>
                  <a:gd name="connsiteY1" fmla="*/ 20 h 380448"/>
                  <a:gd name="connsiteX2" fmla="*/ 107351 w 315600"/>
                  <a:gd name="connsiteY2" fmla="*/ 23833 h 380448"/>
                  <a:gd name="connsiteX3" fmla="*/ 35914 w 315600"/>
                  <a:gd name="connsiteY3" fmla="*/ 111938 h 380448"/>
                  <a:gd name="connsiteX4" fmla="*/ 195 w 315600"/>
                  <a:gd name="connsiteY4" fmla="*/ 231001 h 380448"/>
                  <a:gd name="connsiteX5" fmla="*/ 24007 w 315600"/>
                  <a:gd name="connsiteY5" fmla="*/ 323870 h 380448"/>
                  <a:gd name="connsiteX6" fmla="*/ 74014 w 315600"/>
                  <a:gd name="connsiteY6" fmla="*/ 378638 h 380448"/>
                  <a:gd name="connsiteX7" fmla="*/ 162120 w 315600"/>
                  <a:gd name="connsiteY7" fmla="*/ 361970 h 380448"/>
                  <a:gd name="connsiteX8" fmla="*/ 157357 w 315600"/>
                  <a:gd name="connsiteY8" fmla="*/ 309582 h 380448"/>
                  <a:gd name="connsiteX9" fmla="*/ 152595 w 315600"/>
                  <a:gd name="connsiteY9" fmla="*/ 233382 h 380448"/>
                  <a:gd name="connsiteX10" fmla="*/ 176407 w 315600"/>
                  <a:gd name="connsiteY10" fmla="*/ 157182 h 380448"/>
                  <a:gd name="connsiteX11" fmla="*/ 221652 w 315600"/>
                  <a:gd name="connsiteY11" fmla="*/ 109557 h 380448"/>
                  <a:gd name="connsiteX12" fmla="*/ 302614 w 315600"/>
                  <a:gd name="connsiteY12" fmla="*/ 88126 h 380448"/>
                  <a:gd name="connsiteX13" fmla="*/ 304995 w 315600"/>
                  <a:gd name="connsiteY13" fmla="*/ 26213 h 38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600" h="380448">
                    <a:moveTo>
                      <a:pt x="304995" y="26213"/>
                    </a:moveTo>
                    <a:cubicBezTo>
                      <a:pt x="287929" y="11529"/>
                      <a:pt x="233161" y="417"/>
                      <a:pt x="200220" y="20"/>
                    </a:cubicBezTo>
                    <a:cubicBezTo>
                      <a:pt x="167279" y="-377"/>
                      <a:pt x="134735" y="5180"/>
                      <a:pt x="107351" y="23833"/>
                    </a:cubicBezTo>
                    <a:cubicBezTo>
                      <a:pt x="79967" y="42486"/>
                      <a:pt x="53773" y="77410"/>
                      <a:pt x="35914" y="111938"/>
                    </a:cubicBezTo>
                    <a:cubicBezTo>
                      <a:pt x="18055" y="146466"/>
                      <a:pt x="2179" y="195679"/>
                      <a:pt x="195" y="231001"/>
                    </a:cubicBezTo>
                    <a:cubicBezTo>
                      <a:pt x="-1790" y="266323"/>
                      <a:pt x="11704" y="299264"/>
                      <a:pt x="24007" y="323870"/>
                    </a:cubicBezTo>
                    <a:cubicBezTo>
                      <a:pt x="36310" y="348476"/>
                      <a:pt x="50995" y="372288"/>
                      <a:pt x="74014" y="378638"/>
                    </a:cubicBezTo>
                    <a:cubicBezTo>
                      <a:pt x="97033" y="384988"/>
                      <a:pt x="148230" y="373479"/>
                      <a:pt x="162120" y="361970"/>
                    </a:cubicBezTo>
                    <a:cubicBezTo>
                      <a:pt x="176010" y="350461"/>
                      <a:pt x="158945" y="331013"/>
                      <a:pt x="157357" y="309582"/>
                    </a:cubicBezTo>
                    <a:cubicBezTo>
                      <a:pt x="155769" y="288151"/>
                      <a:pt x="149420" y="258782"/>
                      <a:pt x="152595" y="233382"/>
                    </a:cubicBezTo>
                    <a:cubicBezTo>
                      <a:pt x="155770" y="207982"/>
                      <a:pt x="164898" y="177820"/>
                      <a:pt x="176407" y="157182"/>
                    </a:cubicBezTo>
                    <a:cubicBezTo>
                      <a:pt x="187917" y="136545"/>
                      <a:pt x="200617" y="121066"/>
                      <a:pt x="221652" y="109557"/>
                    </a:cubicBezTo>
                    <a:cubicBezTo>
                      <a:pt x="242687" y="98048"/>
                      <a:pt x="288724" y="102017"/>
                      <a:pt x="302614" y="88126"/>
                    </a:cubicBezTo>
                    <a:cubicBezTo>
                      <a:pt x="316504" y="74235"/>
                      <a:pt x="322061" y="40897"/>
                      <a:pt x="304995" y="26213"/>
                    </a:cubicBezTo>
                    <a:close/>
                  </a:path>
                </a:pathLst>
              </a:cu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 name="任意多边形 20">
              <a:extLst>
                <a:ext uri="{FF2B5EF4-FFF2-40B4-BE49-F238E27FC236}">
                  <a16:creationId xmlns:a16="http://schemas.microsoft.com/office/drawing/2014/main" id="{05264FB9-9590-5148-3DB2-104D03DF9D3B}"/>
                </a:ext>
              </a:extLst>
            </p:cNvPr>
            <p:cNvSpPr/>
            <p:nvPr/>
          </p:nvSpPr>
          <p:spPr>
            <a:xfrm rot="5232843" flipV="1">
              <a:off x="7028119" y="4539505"/>
              <a:ext cx="572907" cy="386210"/>
            </a:xfrm>
            <a:custGeom>
              <a:avLst/>
              <a:gdLst>
                <a:gd name="connsiteX0" fmla="*/ 752045 w 847295"/>
                <a:gd name="connsiteY0" fmla="*/ 200362 h 566027"/>
                <a:gd name="connsiteX1" fmla="*/ 823482 w 847295"/>
                <a:gd name="connsiteY1" fmla="*/ 278944 h 566027"/>
                <a:gd name="connsiteX2" fmla="*/ 847295 w 847295"/>
                <a:gd name="connsiteY2" fmla="*/ 388481 h 566027"/>
                <a:gd name="connsiteX3" fmla="*/ 823482 w 847295"/>
                <a:gd name="connsiteY3" fmla="*/ 486112 h 566027"/>
                <a:gd name="connsiteX4" fmla="*/ 742520 w 847295"/>
                <a:gd name="connsiteY4" fmla="*/ 555169 h 566027"/>
                <a:gd name="connsiteX5" fmla="*/ 644888 w 847295"/>
                <a:gd name="connsiteY5" fmla="*/ 562312 h 566027"/>
                <a:gd name="connsiteX6" fmla="*/ 549638 w 847295"/>
                <a:gd name="connsiteY6" fmla="*/ 519450 h 566027"/>
                <a:gd name="connsiteX7" fmla="*/ 380570 w 847295"/>
                <a:gd name="connsiteY7" fmla="*/ 500400 h 566027"/>
                <a:gd name="connsiteX8" fmla="*/ 263888 w 847295"/>
                <a:gd name="connsiteY8" fmla="*/ 509925 h 566027"/>
                <a:gd name="connsiteX9" fmla="*/ 161495 w 847295"/>
                <a:gd name="connsiteY9" fmla="*/ 502781 h 566027"/>
                <a:gd name="connsiteX10" fmla="*/ 90057 w 847295"/>
                <a:gd name="connsiteY10" fmla="*/ 481350 h 566027"/>
                <a:gd name="connsiteX11" fmla="*/ 9095 w 847295"/>
                <a:gd name="connsiteY11" fmla="*/ 445631 h 566027"/>
                <a:gd name="connsiteX12" fmla="*/ 75770 w 847295"/>
                <a:gd name="connsiteY12" fmla="*/ 405150 h 566027"/>
                <a:gd name="connsiteX13" fmla="*/ 259126 w 847295"/>
                <a:gd name="connsiteY13" fmla="*/ 417056 h 566027"/>
                <a:gd name="connsiteX14" fmla="*/ 378188 w 847295"/>
                <a:gd name="connsiteY14" fmla="*/ 417056 h 566027"/>
                <a:gd name="connsiteX15" fmla="*/ 511538 w 847295"/>
                <a:gd name="connsiteY15" fmla="*/ 448012 h 566027"/>
                <a:gd name="connsiteX16" fmla="*/ 609170 w 847295"/>
                <a:gd name="connsiteY16" fmla="*/ 457537 h 566027"/>
                <a:gd name="connsiteX17" fmla="*/ 697276 w 847295"/>
                <a:gd name="connsiteY17" fmla="*/ 445631 h 566027"/>
                <a:gd name="connsiteX18" fmla="*/ 730613 w 847295"/>
                <a:gd name="connsiteY18" fmla="*/ 402769 h 566027"/>
                <a:gd name="connsiteX19" fmla="*/ 709182 w 847295"/>
                <a:gd name="connsiteY19" fmla="*/ 302756 h 566027"/>
                <a:gd name="connsiteX20" fmla="*/ 647270 w 847295"/>
                <a:gd name="connsiteY20" fmla="*/ 267037 h 566027"/>
                <a:gd name="connsiteX21" fmla="*/ 566307 w 847295"/>
                <a:gd name="connsiteY21" fmla="*/ 193219 h 566027"/>
                <a:gd name="connsiteX22" fmla="*/ 411526 w 847295"/>
                <a:gd name="connsiteY22" fmla="*/ 188456 h 566027"/>
                <a:gd name="connsiteX23" fmla="*/ 282938 w 847295"/>
                <a:gd name="connsiteY23" fmla="*/ 197981 h 566027"/>
                <a:gd name="connsiteX24" fmla="*/ 156732 w 847295"/>
                <a:gd name="connsiteY24" fmla="*/ 171787 h 566027"/>
                <a:gd name="connsiteX25" fmla="*/ 68626 w 847295"/>
                <a:gd name="connsiteY25" fmla="*/ 109875 h 566027"/>
                <a:gd name="connsiteX26" fmla="*/ 1951 w 847295"/>
                <a:gd name="connsiteY26" fmla="*/ 62250 h 566027"/>
                <a:gd name="connsiteX27" fmla="*/ 25763 w 847295"/>
                <a:gd name="connsiteY27" fmla="*/ 2719 h 566027"/>
                <a:gd name="connsiteX28" fmla="*/ 106726 w 847295"/>
                <a:gd name="connsiteY28" fmla="*/ 14625 h 566027"/>
                <a:gd name="connsiteX29" fmla="*/ 237695 w 847295"/>
                <a:gd name="connsiteY29" fmla="*/ 55106 h 566027"/>
                <a:gd name="connsiteX30" fmla="*/ 316276 w 847295"/>
                <a:gd name="connsiteY30" fmla="*/ 121781 h 566027"/>
                <a:gd name="connsiteX31" fmla="*/ 525826 w 847295"/>
                <a:gd name="connsiteY31" fmla="*/ 93206 h 566027"/>
                <a:gd name="connsiteX32" fmla="*/ 680607 w 847295"/>
                <a:gd name="connsiteY32" fmla="*/ 136069 h 566027"/>
                <a:gd name="connsiteX33" fmla="*/ 752045 w 847295"/>
                <a:gd name="connsiteY33" fmla="*/ 200362 h 566027"/>
                <a:gd name="connsiteX0" fmla="*/ 751755 w 847005"/>
                <a:gd name="connsiteY0" fmla="*/ 200362 h 566027"/>
                <a:gd name="connsiteX1" fmla="*/ 823192 w 847005"/>
                <a:gd name="connsiteY1" fmla="*/ 278944 h 566027"/>
                <a:gd name="connsiteX2" fmla="*/ 847005 w 847005"/>
                <a:gd name="connsiteY2" fmla="*/ 388481 h 566027"/>
                <a:gd name="connsiteX3" fmla="*/ 823192 w 847005"/>
                <a:gd name="connsiteY3" fmla="*/ 486112 h 566027"/>
                <a:gd name="connsiteX4" fmla="*/ 742230 w 847005"/>
                <a:gd name="connsiteY4" fmla="*/ 555169 h 566027"/>
                <a:gd name="connsiteX5" fmla="*/ 644598 w 847005"/>
                <a:gd name="connsiteY5" fmla="*/ 562312 h 566027"/>
                <a:gd name="connsiteX6" fmla="*/ 549348 w 847005"/>
                <a:gd name="connsiteY6" fmla="*/ 519450 h 566027"/>
                <a:gd name="connsiteX7" fmla="*/ 380280 w 847005"/>
                <a:gd name="connsiteY7" fmla="*/ 500400 h 566027"/>
                <a:gd name="connsiteX8" fmla="*/ 263598 w 847005"/>
                <a:gd name="connsiteY8" fmla="*/ 509925 h 566027"/>
                <a:gd name="connsiteX9" fmla="*/ 161205 w 847005"/>
                <a:gd name="connsiteY9" fmla="*/ 502781 h 566027"/>
                <a:gd name="connsiteX10" fmla="*/ 89767 w 847005"/>
                <a:gd name="connsiteY10" fmla="*/ 481350 h 566027"/>
                <a:gd name="connsiteX11" fmla="*/ 8805 w 847005"/>
                <a:gd name="connsiteY11" fmla="*/ 445631 h 566027"/>
                <a:gd name="connsiteX12" fmla="*/ 75480 w 847005"/>
                <a:gd name="connsiteY12" fmla="*/ 405150 h 566027"/>
                <a:gd name="connsiteX13" fmla="*/ 258836 w 847005"/>
                <a:gd name="connsiteY13" fmla="*/ 417056 h 566027"/>
                <a:gd name="connsiteX14" fmla="*/ 377898 w 847005"/>
                <a:gd name="connsiteY14" fmla="*/ 417056 h 566027"/>
                <a:gd name="connsiteX15" fmla="*/ 511248 w 847005"/>
                <a:gd name="connsiteY15" fmla="*/ 448012 h 566027"/>
                <a:gd name="connsiteX16" fmla="*/ 608880 w 847005"/>
                <a:gd name="connsiteY16" fmla="*/ 457537 h 566027"/>
                <a:gd name="connsiteX17" fmla="*/ 696986 w 847005"/>
                <a:gd name="connsiteY17" fmla="*/ 445631 h 566027"/>
                <a:gd name="connsiteX18" fmla="*/ 730323 w 847005"/>
                <a:gd name="connsiteY18" fmla="*/ 402769 h 566027"/>
                <a:gd name="connsiteX19" fmla="*/ 708892 w 847005"/>
                <a:gd name="connsiteY19" fmla="*/ 302756 h 566027"/>
                <a:gd name="connsiteX20" fmla="*/ 646980 w 847005"/>
                <a:gd name="connsiteY20" fmla="*/ 267037 h 566027"/>
                <a:gd name="connsiteX21" fmla="*/ 566017 w 847005"/>
                <a:gd name="connsiteY21" fmla="*/ 193219 h 566027"/>
                <a:gd name="connsiteX22" fmla="*/ 411236 w 847005"/>
                <a:gd name="connsiteY22" fmla="*/ 188456 h 566027"/>
                <a:gd name="connsiteX23" fmla="*/ 282648 w 847005"/>
                <a:gd name="connsiteY23" fmla="*/ 197981 h 566027"/>
                <a:gd name="connsiteX24" fmla="*/ 156442 w 847005"/>
                <a:gd name="connsiteY24" fmla="*/ 171787 h 566027"/>
                <a:gd name="connsiteX25" fmla="*/ 63573 w 847005"/>
                <a:gd name="connsiteY25" fmla="*/ 121781 h 566027"/>
                <a:gd name="connsiteX26" fmla="*/ 1661 w 847005"/>
                <a:gd name="connsiteY26" fmla="*/ 62250 h 566027"/>
                <a:gd name="connsiteX27" fmla="*/ 25473 w 847005"/>
                <a:gd name="connsiteY27" fmla="*/ 2719 h 566027"/>
                <a:gd name="connsiteX28" fmla="*/ 106436 w 847005"/>
                <a:gd name="connsiteY28" fmla="*/ 14625 h 566027"/>
                <a:gd name="connsiteX29" fmla="*/ 237405 w 847005"/>
                <a:gd name="connsiteY29" fmla="*/ 55106 h 566027"/>
                <a:gd name="connsiteX30" fmla="*/ 315986 w 847005"/>
                <a:gd name="connsiteY30" fmla="*/ 121781 h 566027"/>
                <a:gd name="connsiteX31" fmla="*/ 525536 w 847005"/>
                <a:gd name="connsiteY31" fmla="*/ 93206 h 566027"/>
                <a:gd name="connsiteX32" fmla="*/ 680317 w 847005"/>
                <a:gd name="connsiteY32" fmla="*/ 136069 h 566027"/>
                <a:gd name="connsiteX33" fmla="*/ 751755 w 847005"/>
                <a:gd name="connsiteY33" fmla="*/ 200362 h 566027"/>
                <a:gd name="connsiteX0" fmla="*/ 751755 w 847005"/>
                <a:gd name="connsiteY0" fmla="*/ 200362 h 566027"/>
                <a:gd name="connsiteX1" fmla="*/ 823192 w 847005"/>
                <a:gd name="connsiteY1" fmla="*/ 278944 h 566027"/>
                <a:gd name="connsiteX2" fmla="*/ 847005 w 847005"/>
                <a:gd name="connsiteY2" fmla="*/ 388481 h 566027"/>
                <a:gd name="connsiteX3" fmla="*/ 823192 w 847005"/>
                <a:gd name="connsiteY3" fmla="*/ 486112 h 566027"/>
                <a:gd name="connsiteX4" fmla="*/ 742230 w 847005"/>
                <a:gd name="connsiteY4" fmla="*/ 555169 h 566027"/>
                <a:gd name="connsiteX5" fmla="*/ 644598 w 847005"/>
                <a:gd name="connsiteY5" fmla="*/ 562312 h 566027"/>
                <a:gd name="connsiteX6" fmla="*/ 549348 w 847005"/>
                <a:gd name="connsiteY6" fmla="*/ 519450 h 566027"/>
                <a:gd name="connsiteX7" fmla="*/ 380280 w 847005"/>
                <a:gd name="connsiteY7" fmla="*/ 500400 h 566027"/>
                <a:gd name="connsiteX8" fmla="*/ 263598 w 847005"/>
                <a:gd name="connsiteY8" fmla="*/ 509925 h 566027"/>
                <a:gd name="connsiteX9" fmla="*/ 161205 w 847005"/>
                <a:gd name="connsiteY9" fmla="*/ 502781 h 566027"/>
                <a:gd name="connsiteX10" fmla="*/ 89767 w 847005"/>
                <a:gd name="connsiteY10" fmla="*/ 481350 h 566027"/>
                <a:gd name="connsiteX11" fmla="*/ 8805 w 847005"/>
                <a:gd name="connsiteY11" fmla="*/ 445631 h 566027"/>
                <a:gd name="connsiteX12" fmla="*/ 75480 w 847005"/>
                <a:gd name="connsiteY12" fmla="*/ 405150 h 566027"/>
                <a:gd name="connsiteX13" fmla="*/ 258836 w 847005"/>
                <a:gd name="connsiteY13" fmla="*/ 417056 h 566027"/>
                <a:gd name="connsiteX14" fmla="*/ 377898 w 847005"/>
                <a:gd name="connsiteY14" fmla="*/ 417056 h 566027"/>
                <a:gd name="connsiteX15" fmla="*/ 511248 w 847005"/>
                <a:gd name="connsiteY15" fmla="*/ 448012 h 566027"/>
                <a:gd name="connsiteX16" fmla="*/ 608880 w 847005"/>
                <a:gd name="connsiteY16" fmla="*/ 457537 h 566027"/>
                <a:gd name="connsiteX17" fmla="*/ 696986 w 847005"/>
                <a:gd name="connsiteY17" fmla="*/ 445631 h 566027"/>
                <a:gd name="connsiteX18" fmla="*/ 730323 w 847005"/>
                <a:gd name="connsiteY18" fmla="*/ 402769 h 566027"/>
                <a:gd name="connsiteX19" fmla="*/ 708892 w 847005"/>
                <a:gd name="connsiteY19" fmla="*/ 302756 h 566027"/>
                <a:gd name="connsiteX20" fmla="*/ 646980 w 847005"/>
                <a:gd name="connsiteY20" fmla="*/ 267037 h 566027"/>
                <a:gd name="connsiteX21" fmla="*/ 566017 w 847005"/>
                <a:gd name="connsiteY21" fmla="*/ 193219 h 566027"/>
                <a:gd name="connsiteX22" fmla="*/ 411236 w 847005"/>
                <a:gd name="connsiteY22" fmla="*/ 188456 h 566027"/>
                <a:gd name="connsiteX23" fmla="*/ 282648 w 847005"/>
                <a:gd name="connsiteY23" fmla="*/ 197981 h 566027"/>
                <a:gd name="connsiteX24" fmla="*/ 154060 w 847005"/>
                <a:gd name="connsiteY24" fmla="*/ 181312 h 566027"/>
                <a:gd name="connsiteX25" fmla="*/ 63573 w 847005"/>
                <a:gd name="connsiteY25" fmla="*/ 121781 h 566027"/>
                <a:gd name="connsiteX26" fmla="*/ 1661 w 847005"/>
                <a:gd name="connsiteY26" fmla="*/ 62250 h 566027"/>
                <a:gd name="connsiteX27" fmla="*/ 25473 w 847005"/>
                <a:gd name="connsiteY27" fmla="*/ 2719 h 566027"/>
                <a:gd name="connsiteX28" fmla="*/ 106436 w 847005"/>
                <a:gd name="connsiteY28" fmla="*/ 14625 h 566027"/>
                <a:gd name="connsiteX29" fmla="*/ 237405 w 847005"/>
                <a:gd name="connsiteY29" fmla="*/ 55106 h 566027"/>
                <a:gd name="connsiteX30" fmla="*/ 315986 w 847005"/>
                <a:gd name="connsiteY30" fmla="*/ 121781 h 566027"/>
                <a:gd name="connsiteX31" fmla="*/ 525536 w 847005"/>
                <a:gd name="connsiteY31" fmla="*/ 93206 h 566027"/>
                <a:gd name="connsiteX32" fmla="*/ 680317 w 847005"/>
                <a:gd name="connsiteY32" fmla="*/ 136069 h 566027"/>
                <a:gd name="connsiteX33" fmla="*/ 751755 w 847005"/>
                <a:gd name="connsiteY33" fmla="*/ 200362 h 566027"/>
                <a:gd name="connsiteX0" fmla="*/ 751755 w 847005"/>
                <a:gd name="connsiteY0" fmla="*/ 200362 h 566027"/>
                <a:gd name="connsiteX1" fmla="*/ 823192 w 847005"/>
                <a:gd name="connsiteY1" fmla="*/ 278944 h 566027"/>
                <a:gd name="connsiteX2" fmla="*/ 847005 w 847005"/>
                <a:gd name="connsiteY2" fmla="*/ 388481 h 566027"/>
                <a:gd name="connsiteX3" fmla="*/ 823192 w 847005"/>
                <a:gd name="connsiteY3" fmla="*/ 486112 h 566027"/>
                <a:gd name="connsiteX4" fmla="*/ 742230 w 847005"/>
                <a:gd name="connsiteY4" fmla="*/ 555169 h 566027"/>
                <a:gd name="connsiteX5" fmla="*/ 644598 w 847005"/>
                <a:gd name="connsiteY5" fmla="*/ 562312 h 566027"/>
                <a:gd name="connsiteX6" fmla="*/ 549348 w 847005"/>
                <a:gd name="connsiteY6" fmla="*/ 519450 h 566027"/>
                <a:gd name="connsiteX7" fmla="*/ 380280 w 847005"/>
                <a:gd name="connsiteY7" fmla="*/ 500400 h 566027"/>
                <a:gd name="connsiteX8" fmla="*/ 263598 w 847005"/>
                <a:gd name="connsiteY8" fmla="*/ 509925 h 566027"/>
                <a:gd name="connsiteX9" fmla="*/ 161205 w 847005"/>
                <a:gd name="connsiteY9" fmla="*/ 502781 h 566027"/>
                <a:gd name="connsiteX10" fmla="*/ 89767 w 847005"/>
                <a:gd name="connsiteY10" fmla="*/ 481350 h 566027"/>
                <a:gd name="connsiteX11" fmla="*/ 8805 w 847005"/>
                <a:gd name="connsiteY11" fmla="*/ 445631 h 566027"/>
                <a:gd name="connsiteX12" fmla="*/ 75480 w 847005"/>
                <a:gd name="connsiteY12" fmla="*/ 405150 h 566027"/>
                <a:gd name="connsiteX13" fmla="*/ 258836 w 847005"/>
                <a:gd name="connsiteY13" fmla="*/ 417056 h 566027"/>
                <a:gd name="connsiteX14" fmla="*/ 377898 w 847005"/>
                <a:gd name="connsiteY14" fmla="*/ 417056 h 566027"/>
                <a:gd name="connsiteX15" fmla="*/ 511248 w 847005"/>
                <a:gd name="connsiteY15" fmla="*/ 448012 h 566027"/>
                <a:gd name="connsiteX16" fmla="*/ 608880 w 847005"/>
                <a:gd name="connsiteY16" fmla="*/ 457537 h 566027"/>
                <a:gd name="connsiteX17" fmla="*/ 696986 w 847005"/>
                <a:gd name="connsiteY17" fmla="*/ 445631 h 566027"/>
                <a:gd name="connsiteX18" fmla="*/ 730323 w 847005"/>
                <a:gd name="connsiteY18" fmla="*/ 402769 h 566027"/>
                <a:gd name="connsiteX19" fmla="*/ 708892 w 847005"/>
                <a:gd name="connsiteY19" fmla="*/ 302756 h 566027"/>
                <a:gd name="connsiteX20" fmla="*/ 646980 w 847005"/>
                <a:gd name="connsiteY20" fmla="*/ 267037 h 566027"/>
                <a:gd name="connsiteX21" fmla="*/ 566017 w 847005"/>
                <a:gd name="connsiteY21" fmla="*/ 193219 h 566027"/>
                <a:gd name="connsiteX22" fmla="*/ 411236 w 847005"/>
                <a:gd name="connsiteY22" fmla="*/ 188456 h 566027"/>
                <a:gd name="connsiteX23" fmla="*/ 282648 w 847005"/>
                <a:gd name="connsiteY23" fmla="*/ 197981 h 566027"/>
                <a:gd name="connsiteX24" fmla="*/ 154060 w 847005"/>
                <a:gd name="connsiteY24" fmla="*/ 181312 h 566027"/>
                <a:gd name="connsiteX25" fmla="*/ 63573 w 847005"/>
                <a:gd name="connsiteY25" fmla="*/ 121781 h 566027"/>
                <a:gd name="connsiteX26" fmla="*/ 1661 w 847005"/>
                <a:gd name="connsiteY26" fmla="*/ 62250 h 566027"/>
                <a:gd name="connsiteX27" fmla="*/ 25473 w 847005"/>
                <a:gd name="connsiteY27" fmla="*/ 2719 h 566027"/>
                <a:gd name="connsiteX28" fmla="*/ 106436 w 847005"/>
                <a:gd name="connsiteY28" fmla="*/ 14625 h 566027"/>
                <a:gd name="connsiteX29" fmla="*/ 237405 w 847005"/>
                <a:gd name="connsiteY29" fmla="*/ 55106 h 566027"/>
                <a:gd name="connsiteX30" fmla="*/ 387423 w 847005"/>
                <a:gd name="connsiteY30" fmla="*/ 74156 h 566027"/>
                <a:gd name="connsiteX31" fmla="*/ 525536 w 847005"/>
                <a:gd name="connsiteY31" fmla="*/ 93206 h 566027"/>
                <a:gd name="connsiteX32" fmla="*/ 680317 w 847005"/>
                <a:gd name="connsiteY32" fmla="*/ 136069 h 566027"/>
                <a:gd name="connsiteX33" fmla="*/ 751755 w 847005"/>
                <a:gd name="connsiteY33" fmla="*/ 200362 h 566027"/>
                <a:gd name="connsiteX0" fmla="*/ 768424 w 847005"/>
                <a:gd name="connsiteY0" fmla="*/ 200362 h 566027"/>
                <a:gd name="connsiteX1" fmla="*/ 823192 w 847005"/>
                <a:gd name="connsiteY1" fmla="*/ 278944 h 566027"/>
                <a:gd name="connsiteX2" fmla="*/ 847005 w 847005"/>
                <a:gd name="connsiteY2" fmla="*/ 388481 h 566027"/>
                <a:gd name="connsiteX3" fmla="*/ 823192 w 847005"/>
                <a:gd name="connsiteY3" fmla="*/ 486112 h 566027"/>
                <a:gd name="connsiteX4" fmla="*/ 742230 w 847005"/>
                <a:gd name="connsiteY4" fmla="*/ 555169 h 566027"/>
                <a:gd name="connsiteX5" fmla="*/ 644598 w 847005"/>
                <a:gd name="connsiteY5" fmla="*/ 562312 h 566027"/>
                <a:gd name="connsiteX6" fmla="*/ 549348 w 847005"/>
                <a:gd name="connsiteY6" fmla="*/ 519450 h 566027"/>
                <a:gd name="connsiteX7" fmla="*/ 380280 w 847005"/>
                <a:gd name="connsiteY7" fmla="*/ 500400 h 566027"/>
                <a:gd name="connsiteX8" fmla="*/ 263598 w 847005"/>
                <a:gd name="connsiteY8" fmla="*/ 509925 h 566027"/>
                <a:gd name="connsiteX9" fmla="*/ 161205 w 847005"/>
                <a:gd name="connsiteY9" fmla="*/ 502781 h 566027"/>
                <a:gd name="connsiteX10" fmla="*/ 89767 w 847005"/>
                <a:gd name="connsiteY10" fmla="*/ 481350 h 566027"/>
                <a:gd name="connsiteX11" fmla="*/ 8805 w 847005"/>
                <a:gd name="connsiteY11" fmla="*/ 445631 h 566027"/>
                <a:gd name="connsiteX12" fmla="*/ 75480 w 847005"/>
                <a:gd name="connsiteY12" fmla="*/ 405150 h 566027"/>
                <a:gd name="connsiteX13" fmla="*/ 258836 w 847005"/>
                <a:gd name="connsiteY13" fmla="*/ 417056 h 566027"/>
                <a:gd name="connsiteX14" fmla="*/ 377898 w 847005"/>
                <a:gd name="connsiteY14" fmla="*/ 417056 h 566027"/>
                <a:gd name="connsiteX15" fmla="*/ 511248 w 847005"/>
                <a:gd name="connsiteY15" fmla="*/ 448012 h 566027"/>
                <a:gd name="connsiteX16" fmla="*/ 608880 w 847005"/>
                <a:gd name="connsiteY16" fmla="*/ 457537 h 566027"/>
                <a:gd name="connsiteX17" fmla="*/ 696986 w 847005"/>
                <a:gd name="connsiteY17" fmla="*/ 445631 h 566027"/>
                <a:gd name="connsiteX18" fmla="*/ 730323 w 847005"/>
                <a:gd name="connsiteY18" fmla="*/ 402769 h 566027"/>
                <a:gd name="connsiteX19" fmla="*/ 708892 w 847005"/>
                <a:gd name="connsiteY19" fmla="*/ 302756 h 566027"/>
                <a:gd name="connsiteX20" fmla="*/ 646980 w 847005"/>
                <a:gd name="connsiteY20" fmla="*/ 267037 h 566027"/>
                <a:gd name="connsiteX21" fmla="*/ 566017 w 847005"/>
                <a:gd name="connsiteY21" fmla="*/ 193219 h 566027"/>
                <a:gd name="connsiteX22" fmla="*/ 411236 w 847005"/>
                <a:gd name="connsiteY22" fmla="*/ 188456 h 566027"/>
                <a:gd name="connsiteX23" fmla="*/ 282648 w 847005"/>
                <a:gd name="connsiteY23" fmla="*/ 197981 h 566027"/>
                <a:gd name="connsiteX24" fmla="*/ 154060 w 847005"/>
                <a:gd name="connsiteY24" fmla="*/ 181312 h 566027"/>
                <a:gd name="connsiteX25" fmla="*/ 63573 w 847005"/>
                <a:gd name="connsiteY25" fmla="*/ 121781 h 566027"/>
                <a:gd name="connsiteX26" fmla="*/ 1661 w 847005"/>
                <a:gd name="connsiteY26" fmla="*/ 62250 h 566027"/>
                <a:gd name="connsiteX27" fmla="*/ 25473 w 847005"/>
                <a:gd name="connsiteY27" fmla="*/ 2719 h 566027"/>
                <a:gd name="connsiteX28" fmla="*/ 106436 w 847005"/>
                <a:gd name="connsiteY28" fmla="*/ 14625 h 566027"/>
                <a:gd name="connsiteX29" fmla="*/ 237405 w 847005"/>
                <a:gd name="connsiteY29" fmla="*/ 55106 h 566027"/>
                <a:gd name="connsiteX30" fmla="*/ 387423 w 847005"/>
                <a:gd name="connsiteY30" fmla="*/ 74156 h 566027"/>
                <a:gd name="connsiteX31" fmla="*/ 525536 w 847005"/>
                <a:gd name="connsiteY31" fmla="*/ 93206 h 566027"/>
                <a:gd name="connsiteX32" fmla="*/ 680317 w 847005"/>
                <a:gd name="connsiteY32" fmla="*/ 136069 h 566027"/>
                <a:gd name="connsiteX33" fmla="*/ 768424 w 847005"/>
                <a:gd name="connsiteY33" fmla="*/ 200362 h 566027"/>
                <a:gd name="connsiteX0" fmla="*/ 768424 w 854149"/>
                <a:gd name="connsiteY0" fmla="*/ 200362 h 566027"/>
                <a:gd name="connsiteX1" fmla="*/ 823192 w 854149"/>
                <a:gd name="connsiteY1" fmla="*/ 278944 h 566027"/>
                <a:gd name="connsiteX2" fmla="*/ 854149 w 854149"/>
                <a:gd name="connsiteY2" fmla="*/ 388481 h 566027"/>
                <a:gd name="connsiteX3" fmla="*/ 823192 w 854149"/>
                <a:gd name="connsiteY3" fmla="*/ 486112 h 566027"/>
                <a:gd name="connsiteX4" fmla="*/ 742230 w 854149"/>
                <a:gd name="connsiteY4" fmla="*/ 555169 h 566027"/>
                <a:gd name="connsiteX5" fmla="*/ 644598 w 854149"/>
                <a:gd name="connsiteY5" fmla="*/ 562312 h 566027"/>
                <a:gd name="connsiteX6" fmla="*/ 549348 w 854149"/>
                <a:gd name="connsiteY6" fmla="*/ 519450 h 566027"/>
                <a:gd name="connsiteX7" fmla="*/ 380280 w 854149"/>
                <a:gd name="connsiteY7" fmla="*/ 500400 h 566027"/>
                <a:gd name="connsiteX8" fmla="*/ 263598 w 854149"/>
                <a:gd name="connsiteY8" fmla="*/ 509925 h 566027"/>
                <a:gd name="connsiteX9" fmla="*/ 161205 w 854149"/>
                <a:gd name="connsiteY9" fmla="*/ 502781 h 566027"/>
                <a:gd name="connsiteX10" fmla="*/ 89767 w 854149"/>
                <a:gd name="connsiteY10" fmla="*/ 481350 h 566027"/>
                <a:gd name="connsiteX11" fmla="*/ 8805 w 854149"/>
                <a:gd name="connsiteY11" fmla="*/ 445631 h 566027"/>
                <a:gd name="connsiteX12" fmla="*/ 75480 w 854149"/>
                <a:gd name="connsiteY12" fmla="*/ 405150 h 566027"/>
                <a:gd name="connsiteX13" fmla="*/ 258836 w 854149"/>
                <a:gd name="connsiteY13" fmla="*/ 417056 h 566027"/>
                <a:gd name="connsiteX14" fmla="*/ 377898 w 854149"/>
                <a:gd name="connsiteY14" fmla="*/ 417056 h 566027"/>
                <a:gd name="connsiteX15" fmla="*/ 511248 w 854149"/>
                <a:gd name="connsiteY15" fmla="*/ 448012 h 566027"/>
                <a:gd name="connsiteX16" fmla="*/ 608880 w 854149"/>
                <a:gd name="connsiteY16" fmla="*/ 457537 h 566027"/>
                <a:gd name="connsiteX17" fmla="*/ 696986 w 854149"/>
                <a:gd name="connsiteY17" fmla="*/ 445631 h 566027"/>
                <a:gd name="connsiteX18" fmla="*/ 730323 w 854149"/>
                <a:gd name="connsiteY18" fmla="*/ 402769 h 566027"/>
                <a:gd name="connsiteX19" fmla="*/ 708892 w 854149"/>
                <a:gd name="connsiteY19" fmla="*/ 302756 h 566027"/>
                <a:gd name="connsiteX20" fmla="*/ 646980 w 854149"/>
                <a:gd name="connsiteY20" fmla="*/ 267037 h 566027"/>
                <a:gd name="connsiteX21" fmla="*/ 566017 w 854149"/>
                <a:gd name="connsiteY21" fmla="*/ 193219 h 566027"/>
                <a:gd name="connsiteX22" fmla="*/ 411236 w 854149"/>
                <a:gd name="connsiteY22" fmla="*/ 188456 h 566027"/>
                <a:gd name="connsiteX23" fmla="*/ 282648 w 854149"/>
                <a:gd name="connsiteY23" fmla="*/ 197981 h 566027"/>
                <a:gd name="connsiteX24" fmla="*/ 154060 w 854149"/>
                <a:gd name="connsiteY24" fmla="*/ 181312 h 566027"/>
                <a:gd name="connsiteX25" fmla="*/ 63573 w 854149"/>
                <a:gd name="connsiteY25" fmla="*/ 121781 h 566027"/>
                <a:gd name="connsiteX26" fmla="*/ 1661 w 854149"/>
                <a:gd name="connsiteY26" fmla="*/ 62250 h 566027"/>
                <a:gd name="connsiteX27" fmla="*/ 25473 w 854149"/>
                <a:gd name="connsiteY27" fmla="*/ 2719 h 566027"/>
                <a:gd name="connsiteX28" fmla="*/ 106436 w 854149"/>
                <a:gd name="connsiteY28" fmla="*/ 14625 h 566027"/>
                <a:gd name="connsiteX29" fmla="*/ 237405 w 854149"/>
                <a:gd name="connsiteY29" fmla="*/ 55106 h 566027"/>
                <a:gd name="connsiteX30" fmla="*/ 387423 w 854149"/>
                <a:gd name="connsiteY30" fmla="*/ 74156 h 566027"/>
                <a:gd name="connsiteX31" fmla="*/ 525536 w 854149"/>
                <a:gd name="connsiteY31" fmla="*/ 93206 h 566027"/>
                <a:gd name="connsiteX32" fmla="*/ 680317 w 854149"/>
                <a:gd name="connsiteY32" fmla="*/ 136069 h 566027"/>
                <a:gd name="connsiteX33" fmla="*/ 768424 w 854149"/>
                <a:gd name="connsiteY33" fmla="*/ 200362 h 566027"/>
                <a:gd name="connsiteX0" fmla="*/ 768424 w 854156"/>
                <a:gd name="connsiteY0" fmla="*/ 200362 h 566027"/>
                <a:gd name="connsiteX1" fmla="*/ 825574 w 854156"/>
                <a:gd name="connsiteY1" fmla="*/ 274181 h 566027"/>
                <a:gd name="connsiteX2" fmla="*/ 854149 w 854156"/>
                <a:gd name="connsiteY2" fmla="*/ 388481 h 566027"/>
                <a:gd name="connsiteX3" fmla="*/ 823192 w 854156"/>
                <a:gd name="connsiteY3" fmla="*/ 486112 h 566027"/>
                <a:gd name="connsiteX4" fmla="*/ 742230 w 854156"/>
                <a:gd name="connsiteY4" fmla="*/ 555169 h 566027"/>
                <a:gd name="connsiteX5" fmla="*/ 644598 w 854156"/>
                <a:gd name="connsiteY5" fmla="*/ 562312 h 566027"/>
                <a:gd name="connsiteX6" fmla="*/ 549348 w 854156"/>
                <a:gd name="connsiteY6" fmla="*/ 519450 h 566027"/>
                <a:gd name="connsiteX7" fmla="*/ 380280 w 854156"/>
                <a:gd name="connsiteY7" fmla="*/ 500400 h 566027"/>
                <a:gd name="connsiteX8" fmla="*/ 263598 w 854156"/>
                <a:gd name="connsiteY8" fmla="*/ 509925 h 566027"/>
                <a:gd name="connsiteX9" fmla="*/ 161205 w 854156"/>
                <a:gd name="connsiteY9" fmla="*/ 502781 h 566027"/>
                <a:gd name="connsiteX10" fmla="*/ 89767 w 854156"/>
                <a:gd name="connsiteY10" fmla="*/ 481350 h 566027"/>
                <a:gd name="connsiteX11" fmla="*/ 8805 w 854156"/>
                <a:gd name="connsiteY11" fmla="*/ 445631 h 566027"/>
                <a:gd name="connsiteX12" fmla="*/ 75480 w 854156"/>
                <a:gd name="connsiteY12" fmla="*/ 405150 h 566027"/>
                <a:gd name="connsiteX13" fmla="*/ 258836 w 854156"/>
                <a:gd name="connsiteY13" fmla="*/ 417056 h 566027"/>
                <a:gd name="connsiteX14" fmla="*/ 377898 w 854156"/>
                <a:gd name="connsiteY14" fmla="*/ 417056 h 566027"/>
                <a:gd name="connsiteX15" fmla="*/ 511248 w 854156"/>
                <a:gd name="connsiteY15" fmla="*/ 448012 h 566027"/>
                <a:gd name="connsiteX16" fmla="*/ 608880 w 854156"/>
                <a:gd name="connsiteY16" fmla="*/ 457537 h 566027"/>
                <a:gd name="connsiteX17" fmla="*/ 696986 w 854156"/>
                <a:gd name="connsiteY17" fmla="*/ 445631 h 566027"/>
                <a:gd name="connsiteX18" fmla="*/ 730323 w 854156"/>
                <a:gd name="connsiteY18" fmla="*/ 402769 h 566027"/>
                <a:gd name="connsiteX19" fmla="*/ 708892 w 854156"/>
                <a:gd name="connsiteY19" fmla="*/ 302756 h 566027"/>
                <a:gd name="connsiteX20" fmla="*/ 646980 w 854156"/>
                <a:gd name="connsiteY20" fmla="*/ 267037 h 566027"/>
                <a:gd name="connsiteX21" fmla="*/ 566017 w 854156"/>
                <a:gd name="connsiteY21" fmla="*/ 193219 h 566027"/>
                <a:gd name="connsiteX22" fmla="*/ 411236 w 854156"/>
                <a:gd name="connsiteY22" fmla="*/ 188456 h 566027"/>
                <a:gd name="connsiteX23" fmla="*/ 282648 w 854156"/>
                <a:gd name="connsiteY23" fmla="*/ 197981 h 566027"/>
                <a:gd name="connsiteX24" fmla="*/ 154060 w 854156"/>
                <a:gd name="connsiteY24" fmla="*/ 181312 h 566027"/>
                <a:gd name="connsiteX25" fmla="*/ 63573 w 854156"/>
                <a:gd name="connsiteY25" fmla="*/ 121781 h 566027"/>
                <a:gd name="connsiteX26" fmla="*/ 1661 w 854156"/>
                <a:gd name="connsiteY26" fmla="*/ 62250 h 566027"/>
                <a:gd name="connsiteX27" fmla="*/ 25473 w 854156"/>
                <a:gd name="connsiteY27" fmla="*/ 2719 h 566027"/>
                <a:gd name="connsiteX28" fmla="*/ 106436 w 854156"/>
                <a:gd name="connsiteY28" fmla="*/ 14625 h 566027"/>
                <a:gd name="connsiteX29" fmla="*/ 237405 w 854156"/>
                <a:gd name="connsiteY29" fmla="*/ 55106 h 566027"/>
                <a:gd name="connsiteX30" fmla="*/ 387423 w 854156"/>
                <a:gd name="connsiteY30" fmla="*/ 74156 h 566027"/>
                <a:gd name="connsiteX31" fmla="*/ 525536 w 854156"/>
                <a:gd name="connsiteY31" fmla="*/ 93206 h 566027"/>
                <a:gd name="connsiteX32" fmla="*/ 680317 w 854156"/>
                <a:gd name="connsiteY32" fmla="*/ 136069 h 566027"/>
                <a:gd name="connsiteX33" fmla="*/ 768424 w 854156"/>
                <a:gd name="connsiteY33" fmla="*/ 200362 h 566027"/>
                <a:gd name="connsiteX0" fmla="*/ 768424 w 854156"/>
                <a:gd name="connsiteY0" fmla="*/ 200362 h 566027"/>
                <a:gd name="connsiteX1" fmla="*/ 825574 w 854156"/>
                <a:gd name="connsiteY1" fmla="*/ 274181 h 566027"/>
                <a:gd name="connsiteX2" fmla="*/ 854149 w 854156"/>
                <a:gd name="connsiteY2" fmla="*/ 388481 h 566027"/>
                <a:gd name="connsiteX3" fmla="*/ 823192 w 854156"/>
                <a:gd name="connsiteY3" fmla="*/ 486112 h 566027"/>
                <a:gd name="connsiteX4" fmla="*/ 742230 w 854156"/>
                <a:gd name="connsiteY4" fmla="*/ 555169 h 566027"/>
                <a:gd name="connsiteX5" fmla="*/ 644598 w 854156"/>
                <a:gd name="connsiteY5" fmla="*/ 562312 h 566027"/>
                <a:gd name="connsiteX6" fmla="*/ 549348 w 854156"/>
                <a:gd name="connsiteY6" fmla="*/ 519450 h 566027"/>
                <a:gd name="connsiteX7" fmla="*/ 380280 w 854156"/>
                <a:gd name="connsiteY7" fmla="*/ 500400 h 566027"/>
                <a:gd name="connsiteX8" fmla="*/ 263598 w 854156"/>
                <a:gd name="connsiteY8" fmla="*/ 509925 h 566027"/>
                <a:gd name="connsiteX9" fmla="*/ 161205 w 854156"/>
                <a:gd name="connsiteY9" fmla="*/ 502781 h 566027"/>
                <a:gd name="connsiteX10" fmla="*/ 89767 w 854156"/>
                <a:gd name="connsiteY10" fmla="*/ 481350 h 566027"/>
                <a:gd name="connsiteX11" fmla="*/ 8805 w 854156"/>
                <a:gd name="connsiteY11" fmla="*/ 445631 h 566027"/>
                <a:gd name="connsiteX12" fmla="*/ 75480 w 854156"/>
                <a:gd name="connsiteY12" fmla="*/ 405150 h 566027"/>
                <a:gd name="connsiteX13" fmla="*/ 258836 w 854156"/>
                <a:gd name="connsiteY13" fmla="*/ 417056 h 566027"/>
                <a:gd name="connsiteX14" fmla="*/ 377898 w 854156"/>
                <a:gd name="connsiteY14" fmla="*/ 417056 h 566027"/>
                <a:gd name="connsiteX15" fmla="*/ 511248 w 854156"/>
                <a:gd name="connsiteY15" fmla="*/ 448012 h 566027"/>
                <a:gd name="connsiteX16" fmla="*/ 608880 w 854156"/>
                <a:gd name="connsiteY16" fmla="*/ 457537 h 566027"/>
                <a:gd name="connsiteX17" fmla="*/ 696986 w 854156"/>
                <a:gd name="connsiteY17" fmla="*/ 445631 h 566027"/>
                <a:gd name="connsiteX18" fmla="*/ 730323 w 854156"/>
                <a:gd name="connsiteY18" fmla="*/ 402769 h 566027"/>
                <a:gd name="connsiteX19" fmla="*/ 708892 w 854156"/>
                <a:gd name="connsiteY19" fmla="*/ 302756 h 566027"/>
                <a:gd name="connsiteX20" fmla="*/ 646980 w 854156"/>
                <a:gd name="connsiteY20" fmla="*/ 250369 h 566027"/>
                <a:gd name="connsiteX21" fmla="*/ 566017 w 854156"/>
                <a:gd name="connsiteY21" fmla="*/ 193219 h 566027"/>
                <a:gd name="connsiteX22" fmla="*/ 411236 w 854156"/>
                <a:gd name="connsiteY22" fmla="*/ 188456 h 566027"/>
                <a:gd name="connsiteX23" fmla="*/ 282648 w 854156"/>
                <a:gd name="connsiteY23" fmla="*/ 197981 h 566027"/>
                <a:gd name="connsiteX24" fmla="*/ 154060 w 854156"/>
                <a:gd name="connsiteY24" fmla="*/ 181312 h 566027"/>
                <a:gd name="connsiteX25" fmla="*/ 63573 w 854156"/>
                <a:gd name="connsiteY25" fmla="*/ 121781 h 566027"/>
                <a:gd name="connsiteX26" fmla="*/ 1661 w 854156"/>
                <a:gd name="connsiteY26" fmla="*/ 62250 h 566027"/>
                <a:gd name="connsiteX27" fmla="*/ 25473 w 854156"/>
                <a:gd name="connsiteY27" fmla="*/ 2719 h 566027"/>
                <a:gd name="connsiteX28" fmla="*/ 106436 w 854156"/>
                <a:gd name="connsiteY28" fmla="*/ 14625 h 566027"/>
                <a:gd name="connsiteX29" fmla="*/ 237405 w 854156"/>
                <a:gd name="connsiteY29" fmla="*/ 55106 h 566027"/>
                <a:gd name="connsiteX30" fmla="*/ 387423 w 854156"/>
                <a:gd name="connsiteY30" fmla="*/ 74156 h 566027"/>
                <a:gd name="connsiteX31" fmla="*/ 525536 w 854156"/>
                <a:gd name="connsiteY31" fmla="*/ 93206 h 566027"/>
                <a:gd name="connsiteX32" fmla="*/ 680317 w 854156"/>
                <a:gd name="connsiteY32" fmla="*/ 136069 h 566027"/>
                <a:gd name="connsiteX33" fmla="*/ 768424 w 854156"/>
                <a:gd name="connsiteY33" fmla="*/ 200362 h 566027"/>
                <a:gd name="connsiteX0" fmla="*/ 768424 w 854156"/>
                <a:gd name="connsiteY0" fmla="*/ 200362 h 566027"/>
                <a:gd name="connsiteX1" fmla="*/ 825574 w 854156"/>
                <a:gd name="connsiteY1" fmla="*/ 274181 h 566027"/>
                <a:gd name="connsiteX2" fmla="*/ 854149 w 854156"/>
                <a:gd name="connsiteY2" fmla="*/ 388481 h 566027"/>
                <a:gd name="connsiteX3" fmla="*/ 823192 w 854156"/>
                <a:gd name="connsiteY3" fmla="*/ 486112 h 566027"/>
                <a:gd name="connsiteX4" fmla="*/ 742230 w 854156"/>
                <a:gd name="connsiteY4" fmla="*/ 555169 h 566027"/>
                <a:gd name="connsiteX5" fmla="*/ 644598 w 854156"/>
                <a:gd name="connsiteY5" fmla="*/ 562312 h 566027"/>
                <a:gd name="connsiteX6" fmla="*/ 549348 w 854156"/>
                <a:gd name="connsiteY6" fmla="*/ 519450 h 566027"/>
                <a:gd name="connsiteX7" fmla="*/ 380280 w 854156"/>
                <a:gd name="connsiteY7" fmla="*/ 500400 h 566027"/>
                <a:gd name="connsiteX8" fmla="*/ 263598 w 854156"/>
                <a:gd name="connsiteY8" fmla="*/ 509925 h 566027"/>
                <a:gd name="connsiteX9" fmla="*/ 161205 w 854156"/>
                <a:gd name="connsiteY9" fmla="*/ 502781 h 566027"/>
                <a:gd name="connsiteX10" fmla="*/ 89767 w 854156"/>
                <a:gd name="connsiteY10" fmla="*/ 481350 h 566027"/>
                <a:gd name="connsiteX11" fmla="*/ 8805 w 854156"/>
                <a:gd name="connsiteY11" fmla="*/ 445631 h 566027"/>
                <a:gd name="connsiteX12" fmla="*/ 75480 w 854156"/>
                <a:gd name="connsiteY12" fmla="*/ 405150 h 566027"/>
                <a:gd name="connsiteX13" fmla="*/ 258836 w 854156"/>
                <a:gd name="connsiteY13" fmla="*/ 417056 h 566027"/>
                <a:gd name="connsiteX14" fmla="*/ 377898 w 854156"/>
                <a:gd name="connsiteY14" fmla="*/ 417056 h 566027"/>
                <a:gd name="connsiteX15" fmla="*/ 511248 w 854156"/>
                <a:gd name="connsiteY15" fmla="*/ 448012 h 566027"/>
                <a:gd name="connsiteX16" fmla="*/ 608880 w 854156"/>
                <a:gd name="connsiteY16" fmla="*/ 457537 h 566027"/>
                <a:gd name="connsiteX17" fmla="*/ 696986 w 854156"/>
                <a:gd name="connsiteY17" fmla="*/ 445631 h 566027"/>
                <a:gd name="connsiteX18" fmla="*/ 730323 w 854156"/>
                <a:gd name="connsiteY18" fmla="*/ 402769 h 566027"/>
                <a:gd name="connsiteX19" fmla="*/ 708892 w 854156"/>
                <a:gd name="connsiteY19" fmla="*/ 302756 h 566027"/>
                <a:gd name="connsiteX20" fmla="*/ 646980 w 854156"/>
                <a:gd name="connsiteY20" fmla="*/ 250369 h 566027"/>
                <a:gd name="connsiteX21" fmla="*/ 556492 w 854156"/>
                <a:gd name="connsiteY21" fmla="*/ 207507 h 566027"/>
                <a:gd name="connsiteX22" fmla="*/ 411236 w 854156"/>
                <a:gd name="connsiteY22" fmla="*/ 188456 h 566027"/>
                <a:gd name="connsiteX23" fmla="*/ 282648 w 854156"/>
                <a:gd name="connsiteY23" fmla="*/ 197981 h 566027"/>
                <a:gd name="connsiteX24" fmla="*/ 154060 w 854156"/>
                <a:gd name="connsiteY24" fmla="*/ 181312 h 566027"/>
                <a:gd name="connsiteX25" fmla="*/ 63573 w 854156"/>
                <a:gd name="connsiteY25" fmla="*/ 121781 h 566027"/>
                <a:gd name="connsiteX26" fmla="*/ 1661 w 854156"/>
                <a:gd name="connsiteY26" fmla="*/ 62250 h 566027"/>
                <a:gd name="connsiteX27" fmla="*/ 25473 w 854156"/>
                <a:gd name="connsiteY27" fmla="*/ 2719 h 566027"/>
                <a:gd name="connsiteX28" fmla="*/ 106436 w 854156"/>
                <a:gd name="connsiteY28" fmla="*/ 14625 h 566027"/>
                <a:gd name="connsiteX29" fmla="*/ 237405 w 854156"/>
                <a:gd name="connsiteY29" fmla="*/ 55106 h 566027"/>
                <a:gd name="connsiteX30" fmla="*/ 387423 w 854156"/>
                <a:gd name="connsiteY30" fmla="*/ 74156 h 566027"/>
                <a:gd name="connsiteX31" fmla="*/ 525536 w 854156"/>
                <a:gd name="connsiteY31" fmla="*/ 93206 h 566027"/>
                <a:gd name="connsiteX32" fmla="*/ 680317 w 854156"/>
                <a:gd name="connsiteY32" fmla="*/ 136069 h 566027"/>
                <a:gd name="connsiteX33" fmla="*/ 768424 w 854156"/>
                <a:gd name="connsiteY33" fmla="*/ 200362 h 566027"/>
                <a:gd name="connsiteX0" fmla="*/ 768424 w 854156"/>
                <a:gd name="connsiteY0" fmla="*/ 200362 h 566027"/>
                <a:gd name="connsiteX1" fmla="*/ 825574 w 854156"/>
                <a:gd name="connsiteY1" fmla="*/ 274181 h 566027"/>
                <a:gd name="connsiteX2" fmla="*/ 854149 w 854156"/>
                <a:gd name="connsiteY2" fmla="*/ 388481 h 566027"/>
                <a:gd name="connsiteX3" fmla="*/ 823192 w 854156"/>
                <a:gd name="connsiteY3" fmla="*/ 486112 h 566027"/>
                <a:gd name="connsiteX4" fmla="*/ 742230 w 854156"/>
                <a:gd name="connsiteY4" fmla="*/ 555169 h 566027"/>
                <a:gd name="connsiteX5" fmla="*/ 644598 w 854156"/>
                <a:gd name="connsiteY5" fmla="*/ 562312 h 566027"/>
                <a:gd name="connsiteX6" fmla="*/ 549348 w 854156"/>
                <a:gd name="connsiteY6" fmla="*/ 519450 h 566027"/>
                <a:gd name="connsiteX7" fmla="*/ 380280 w 854156"/>
                <a:gd name="connsiteY7" fmla="*/ 500400 h 566027"/>
                <a:gd name="connsiteX8" fmla="*/ 263598 w 854156"/>
                <a:gd name="connsiteY8" fmla="*/ 509925 h 566027"/>
                <a:gd name="connsiteX9" fmla="*/ 161205 w 854156"/>
                <a:gd name="connsiteY9" fmla="*/ 502781 h 566027"/>
                <a:gd name="connsiteX10" fmla="*/ 89767 w 854156"/>
                <a:gd name="connsiteY10" fmla="*/ 481350 h 566027"/>
                <a:gd name="connsiteX11" fmla="*/ 8805 w 854156"/>
                <a:gd name="connsiteY11" fmla="*/ 445631 h 566027"/>
                <a:gd name="connsiteX12" fmla="*/ 75480 w 854156"/>
                <a:gd name="connsiteY12" fmla="*/ 405150 h 566027"/>
                <a:gd name="connsiteX13" fmla="*/ 258836 w 854156"/>
                <a:gd name="connsiteY13" fmla="*/ 417056 h 566027"/>
                <a:gd name="connsiteX14" fmla="*/ 377898 w 854156"/>
                <a:gd name="connsiteY14" fmla="*/ 417056 h 566027"/>
                <a:gd name="connsiteX15" fmla="*/ 511248 w 854156"/>
                <a:gd name="connsiteY15" fmla="*/ 448012 h 566027"/>
                <a:gd name="connsiteX16" fmla="*/ 608880 w 854156"/>
                <a:gd name="connsiteY16" fmla="*/ 457537 h 566027"/>
                <a:gd name="connsiteX17" fmla="*/ 696986 w 854156"/>
                <a:gd name="connsiteY17" fmla="*/ 445631 h 566027"/>
                <a:gd name="connsiteX18" fmla="*/ 725561 w 854156"/>
                <a:gd name="connsiteY18" fmla="*/ 393244 h 566027"/>
                <a:gd name="connsiteX19" fmla="*/ 708892 w 854156"/>
                <a:gd name="connsiteY19" fmla="*/ 302756 h 566027"/>
                <a:gd name="connsiteX20" fmla="*/ 646980 w 854156"/>
                <a:gd name="connsiteY20" fmla="*/ 250369 h 566027"/>
                <a:gd name="connsiteX21" fmla="*/ 556492 w 854156"/>
                <a:gd name="connsiteY21" fmla="*/ 207507 h 566027"/>
                <a:gd name="connsiteX22" fmla="*/ 411236 w 854156"/>
                <a:gd name="connsiteY22" fmla="*/ 188456 h 566027"/>
                <a:gd name="connsiteX23" fmla="*/ 282648 w 854156"/>
                <a:gd name="connsiteY23" fmla="*/ 197981 h 566027"/>
                <a:gd name="connsiteX24" fmla="*/ 154060 w 854156"/>
                <a:gd name="connsiteY24" fmla="*/ 181312 h 566027"/>
                <a:gd name="connsiteX25" fmla="*/ 63573 w 854156"/>
                <a:gd name="connsiteY25" fmla="*/ 121781 h 566027"/>
                <a:gd name="connsiteX26" fmla="*/ 1661 w 854156"/>
                <a:gd name="connsiteY26" fmla="*/ 62250 h 566027"/>
                <a:gd name="connsiteX27" fmla="*/ 25473 w 854156"/>
                <a:gd name="connsiteY27" fmla="*/ 2719 h 566027"/>
                <a:gd name="connsiteX28" fmla="*/ 106436 w 854156"/>
                <a:gd name="connsiteY28" fmla="*/ 14625 h 566027"/>
                <a:gd name="connsiteX29" fmla="*/ 237405 w 854156"/>
                <a:gd name="connsiteY29" fmla="*/ 55106 h 566027"/>
                <a:gd name="connsiteX30" fmla="*/ 387423 w 854156"/>
                <a:gd name="connsiteY30" fmla="*/ 74156 h 566027"/>
                <a:gd name="connsiteX31" fmla="*/ 525536 w 854156"/>
                <a:gd name="connsiteY31" fmla="*/ 93206 h 566027"/>
                <a:gd name="connsiteX32" fmla="*/ 680317 w 854156"/>
                <a:gd name="connsiteY32" fmla="*/ 136069 h 566027"/>
                <a:gd name="connsiteX33" fmla="*/ 768424 w 854156"/>
                <a:gd name="connsiteY33" fmla="*/ 200362 h 566027"/>
                <a:gd name="connsiteX0" fmla="*/ 768424 w 854156"/>
                <a:gd name="connsiteY0" fmla="*/ 200362 h 566027"/>
                <a:gd name="connsiteX1" fmla="*/ 825574 w 854156"/>
                <a:gd name="connsiteY1" fmla="*/ 274181 h 566027"/>
                <a:gd name="connsiteX2" fmla="*/ 854149 w 854156"/>
                <a:gd name="connsiteY2" fmla="*/ 388481 h 566027"/>
                <a:gd name="connsiteX3" fmla="*/ 823192 w 854156"/>
                <a:gd name="connsiteY3" fmla="*/ 486112 h 566027"/>
                <a:gd name="connsiteX4" fmla="*/ 742230 w 854156"/>
                <a:gd name="connsiteY4" fmla="*/ 555169 h 566027"/>
                <a:gd name="connsiteX5" fmla="*/ 644598 w 854156"/>
                <a:gd name="connsiteY5" fmla="*/ 562312 h 566027"/>
                <a:gd name="connsiteX6" fmla="*/ 549348 w 854156"/>
                <a:gd name="connsiteY6" fmla="*/ 519450 h 566027"/>
                <a:gd name="connsiteX7" fmla="*/ 380280 w 854156"/>
                <a:gd name="connsiteY7" fmla="*/ 500400 h 566027"/>
                <a:gd name="connsiteX8" fmla="*/ 263598 w 854156"/>
                <a:gd name="connsiteY8" fmla="*/ 509925 h 566027"/>
                <a:gd name="connsiteX9" fmla="*/ 161205 w 854156"/>
                <a:gd name="connsiteY9" fmla="*/ 502781 h 566027"/>
                <a:gd name="connsiteX10" fmla="*/ 89767 w 854156"/>
                <a:gd name="connsiteY10" fmla="*/ 481350 h 566027"/>
                <a:gd name="connsiteX11" fmla="*/ 8805 w 854156"/>
                <a:gd name="connsiteY11" fmla="*/ 445631 h 566027"/>
                <a:gd name="connsiteX12" fmla="*/ 75480 w 854156"/>
                <a:gd name="connsiteY12" fmla="*/ 405150 h 566027"/>
                <a:gd name="connsiteX13" fmla="*/ 258836 w 854156"/>
                <a:gd name="connsiteY13" fmla="*/ 417056 h 566027"/>
                <a:gd name="connsiteX14" fmla="*/ 377898 w 854156"/>
                <a:gd name="connsiteY14" fmla="*/ 417056 h 566027"/>
                <a:gd name="connsiteX15" fmla="*/ 511248 w 854156"/>
                <a:gd name="connsiteY15" fmla="*/ 448012 h 566027"/>
                <a:gd name="connsiteX16" fmla="*/ 608880 w 854156"/>
                <a:gd name="connsiteY16" fmla="*/ 457537 h 566027"/>
                <a:gd name="connsiteX17" fmla="*/ 689843 w 854156"/>
                <a:gd name="connsiteY17" fmla="*/ 443249 h 566027"/>
                <a:gd name="connsiteX18" fmla="*/ 725561 w 854156"/>
                <a:gd name="connsiteY18" fmla="*/ 393244 h 566027"/>
                <a:gd name="connsiteX19" fmla="*/ 708892 w 854156"/>
                <a:gd name="connsiteY19" fmla="*/ 302756 h 566027"/>
                <a:gd name="connsiteX20" fmla="*/ 646980 w 854156"/>
                <a:gd name="connsiteY20" fmla="*/ 250369 h 566027"/>
                <a:gd name="connsiteX21" fmla="*/ 556492 w 854156"/>
                <a:gd name="connsiteY21" fmla="*/ 207507 h 566027"/>
                <a:gd name="connsiteX22" fmla="*/ 411236 w 854156"/>
                <a:gd name="connsiteY22" fmla="*/ 188456 h 566027"/>
                <a:gd name="connsiteX23" fmla="*/ 282648 w 854156"/>
                <a:gd name="connsiteY23" fmla="*/ 197981 h 566027"/>
                <a:gd name="connsiteX24" fmla="*/ 154060 w 854156"/>
                <a:gd name="connsiteY24" fmla="*/ 181312 h 566027"/>
                <a:gd name="connsiteX25" fmla="*/ 63573 w 854156"/>
                <a:gd name="connsiteY25" fmla="*/ 121781 h 566027"/>
                <a:gd name="connsiteX26" fmla="*/ 1661 w 854156"/>
                <a:gd name="connsiteY26" fmla="*/ 62250 h 566027"/>
                <a:gd name="connsiteX27" fmla="*/ 25473 w 854156"/>
                <a:gd name="connsiteY27" fmla="*/ 2719 h 566027"/>
                <a:gd name="connsiteX28" fmla="*/ 106436 w 854156"/>
                <a:gd name="connsiteY28" fmla="*/ 14625 h 566027"/>
                <a:gd name="connsiteX29" fmla="*/ 237405 w 854156"/>
                <a:gd name="connsiteY29" fmla="*/ 55106 h 566027"/>
                <a:gd name="connsiteX30" fmla="*/ 387423 w 854156"/>
                <a:gd name="connsiteY30" fmla="*/ 74156 h 566027"/>
                <a:gd name="connsiteX31" fmla="*/ 525536 w 854156"/>
                <a:gd name="connsiteY31" fmla="*/ 93206 h 566027"/>
                <a:gd name="connsiteX32" fmla="*/ 680317 w 854156"/>
                <a:gd name="connsiteY32" fmla="*/ 136069 h 566027"/>
                <a:gd name="connsiteX33" fmla="*/ 768424 w 854156"/>
                <a:gd name="connsiteY33" fmla="*/ 200362 h 566027"/>
                <a:gd name="connsiteX0" fmla="*/ 768424 w 854156"/>
                <a:gd name="connsiteY0" fmla="*/ 200362 h 571517"/>
                <a:gd name="connsiteX1" fmla="*/ 825574 w 854156"/>
                <a:gd name="connsiteY1" fmla="*/ 274181 h 571517"/>
                <a:gd name="connsiteX2" fmla="*/ 854149 w 854156"/>
                <a:gd name="connsiteY2" fmla="*/ 388481 h 571517"/>
                <a:gd name="connsiteX3" fmla="*/ 823192 w 854156"/>
                <a:gd name="connsiteY3" fmla="*/ 486112 h 571517"/>
                <a:gd name="connsiteX4" fmla="*/ 742230 w 854156"/>
                <a:gd name="connsiteY4" fmla="*/ 564694 h 571517"/>
                <a:gd name="connsiteX5" fmla="*/ 644598 w 854156"/>
                <a:gd name="connsiteY5" fmla="*/ 562312 h 571517"/>
                <a:gd name="connsiteX6" fmla="*/ 549348 w 854156"/>
                <a:gd name="connsiteY6" fmla="*/ 519450 h 571517"/>
                <a:gd name="connsiteX7" fmla="*/ 380280 w 854156"/>
                <a:gd name="connsiteY7" fmla="*/ 500400 h 571517"/>
                <a:gd name="connsiteX8" fmla="*/ 263598 w 854156"/>
                <a:gd name="connsiteY8" fmla="*/ 509925 h 571517"/>
                <a:gd name="connsiteX9" fmla="*/ 161205 w 854156"/>
                <a:gd name="connsiteY9" fmla="*/ 502781 h 571517"/>
                <a:gd name="connsiteX10" fmla="*/ 89767 w 854156"/>
                <a:gd name="connsiteY10" fmla="*/ 481350 h 571517"/>
                <a:gd name="connsiteX11" fmla="*/ 8805 w 854156"/>
                <a:gd name="connsiteY11" fmla="*/ 445631 h 571517"/>
                <a:gd name="connsiteX12" fmla="*/ 75480 w 854156"/>
                <a:gd name="connsiteY12" fmla="*/ 405150 h 571517"/>
                <a:gd name="connsiteX13" fmla="*/ 258836 w 854156"/>
                <a:gd name="connsiteY13" fmla="*/ 417056 h 571517"/>
                <a:gd name="connsiteX14" fmla="*/ 377898 w 854156"/>
                <a:gd name="connsiteY14" fmla="*/ 417056 h 571517"/>
                <a:gd name="connsiteX15" fmla="*/ 511248 w 854156"/>
                <a:gd name="connsiteY15" fmla="*/ 448012 h 571517"/>
                <a:gd name="connsiteX16" fmla="*/ 608880 w 854156"/>
                <a:gd name="connsiteY16" fmla="*/ 457537 h 571517"/>
                <a:gd name="connsiteX17" fmla="*/ 689843 w 854156"/>
                <a:gd name="connsiteY17" fmla="*/ 443249 h 571517"/>
                <a:gd name="connsiteX18" fmla="*/ 725561 w 854156"/>
                <a:gd name="connsiteY18" fmla="*/ 393244 h 571517"/>
                <a:gd name="connsiteX19" fmla="*/ 708892 w 854156"/>
                <a:gd name="connsiteY19" fmla="*/ 302756 h 571517"/>
                <a:gd name="connsiteX20" fmla="*/ 646980 w 854156"/>
                <a:gd name="connsiteY20" fmla="*/ 250369 h 571517"/>
                <a:gd name="connsiteX21" fmla="*/ 556492 w 854156"/>
                <a:gd name="connsiteY21" fmla="*/ 207507 h 571517"/>
                <a:gd name="connsiteX22" fmla="*/ 411236 w 854156"/>
                <a:gd name="connsiteY22" fmla="*/ 188456 h 571517"/>
                <a:gd name="connsiteX23" fmla="*/ 282648 w 854156"/>
                <a:gd name="connsiteY23" fmla="*/ 197981 h 571517"/>
                <a:gd name="connsiteX24" fmla="*/ 154060 w 854156"/>
                <a:gd name="connsiteY24" fmla="*/ 181312 h 571517"/>
                <a:gd name="connsiteX25" fmla="*/ 63573 w 854156"/>
                <a:gd name="connsiteY25" fmla="*/ 121781 h 571517"/>
                <a:gd name="connsiteX26" fmla="*/ 1661 w 854156"/>
                <a:gd name="connsiteY26" fmla="*/ 62250 h 571517"/>
                <a:gd name="connsiteX27" fmla="*/ 25473 w 854156"/>
                <a:gd name="connsiteY27" fmla="*/ 2719 h 571517"/>
                <a:gd name="connsiteX28" fmla="*/ 106436 w 854156"/>
                <a:gd name="connsiteY28" fmla="*/ 14625 h 571517"/>
                <a:gd name="connsiteX29" fmla="*/ 237405 w 854156"/>
                <a:gd name="connsiteY29" fmla="*/ 55106 h 571517"/>
                <a:gd name="connsiteX30" fmla="*/ 387423 w 854156"/>
                <a:gd name="connsiteY30" fmla="*/ 74156 h 571517"/>
                <a:gd name="connsiteX31" fmla="*/ 525536 w 854156"/>
                <a:gd name="connsiteY31" fmla="*/ 93206 h 571517"/>
                <a:gd name="connsiteX32" fmla="*/ 680317 w 854156"/>
                <a:gd name="connsiteY32" fmla="*/ 136069 h 571517"/>
                <a:gd name="connsiteX33" fmla="*/ 768424 w 854156"/>
                <a:gd name="connsiteY33" fmla="*/ 200362 h 571517"/>
                <a:gd name="connsiteX0" fmla="*/ 768424 w 854156"/>
                <a:gd name="connsiteY0" fmla="*/ 200362 h 570794"/>
                <a:gd name="connsiteX1" fmla="*/ 825574 w 854156"/>
                <a:gd name="connsiteY1" fmla="*/ 274181 h 570794"/>
                <a:gd name="connsiteX2" fmla="*/ 854149 w 854156"/>
                <a:gd name="connsiteY2" fmla="*/ 388481 h 570794"/>
                <a:gd name="connsiteX3" fmla="*/ 823192 w 854156"/>
                <a:gd name="connsiteY3" fmla="*/ 486112 h 570794"/>
                <a:gd name="connsiteX4" fmla="*/ 742230 w 854156"/>
                <a:gd name="connsiteY4" fmla="*/ 564694 h 570794"/>
                <a:gd name="connsiteX5" fmla="*/ 644598 w 854156"/>
                <a:gd name="connsiteY5" fmla="*/ 562312 h 570794"/>
                <a:gd name="connsiteX6" fmla="*/ 542205 w 854156"/>
                <a:gd name="connsiteY6" fmla="*/ 536119 h 570794"/>
                <a:gd name="connsiteX7" fmla="*/ 380280 w 854156"/>
                <a:gd name="connsiteY7" fmla="*/ 500400 h 570794"/>
                <a:gd name="connsiteX8" fmla="*/ 263598 w 854156"/>
                <a:gd name="connsiteY8" fmla="*/ 509925 h 570794"/>
                <a:gd name="connsiteX9" fmla="*/ 161205 w 854156"/>
                <a:gd name="connsiteY9" fmla="*/ 502781 h 570794"/>
                <a:gd name="connsiteX10" fmla="*/ 89767 w 854156"/>
                <a:gd name="connsiteY10" fmla="*/ 481350 h 570794"/>
                <a:gd name="connsiteX11" fmla="*/ 8805 w 854156"/>
                <a:gd name="connsiteY11" fmla="*/ 445631 h 570794"/>
                <a:gd name="connsiteX12" fmla="*/ 75480 w 854156"/>
                <a:gd name="connsiteY12" fmla="*/ 405150 h 570794"/>
                <a:gd name="connsiteX13" fmla="*/ 258836 w 854156"/>
                <a:gd name="connsiteY13" fmla="*/ 417056 h 570794"/>
                <a:gd name="connsiteX14" fmla="*/ 377898 w 854156"/>
                <a:gd name="connsiteY14" fmla="*/ 417056 h 570794"/>
                <a:gd name="connsiteX15" fmla="*/ 511248 w 854156"/>
                <a:gd name="connsiteY15" fmla="*/ 448012 h 570794"/>
                <a:gd name="connsiteX16" fmla="*/ 608880 w 854156"/>
                <a:gd name="connsiteY16" fmla="*/ 457537 h 570794"/>
                <a:gd name="connsiteX17" fmla="*/ 689843 w 854156"/>
                <a:gd name="connsiteY17" fmla="*/ 443249 h 570794"/>
                <a:gd name="connsiteX18" fmla="*/ 725561 w 854156"/>
                <a:gd name="connsiteY18" fmla="*/ 393244 h 570794"/>
                <a:gd name="connsiteX19" fmla="*/ 708892 w 854156"/>
                <a:gd name="connsiteY19" fmla="*/ 302756 h 570794"/>
                <a:gd name="connsiteX20" fmla="*/ 646980 w 854156"/>
                <a:gd name="connsiteY20" fmla="*/ 250369 h 570794"/>
                <a:gd name="connsiteX21" fmla="*/ 556492 w 854156"/>
                <a:gd name="connsiteY21" fmla="*/ 207507 h 570794"/>
                <a:gd name="connsiteX22" fmla="*/ 411236 w 854156"/>
                <a:gd name="connsiteY22" fmla="*/ 188456 h 570794"/>
                <a:gd name="connsiteX23" fmla="*/ 282648 w 854156"/>
                <a:gd name="connsiteY23" fmla="*/ 197981 h 570794"/>
                <a:gd name="connsiteX24" fmla="*/ 154060 w 854156"/>
                <a:gd name="connsiteY24" fmla="*/ 181312 h 570794"/>
                <a:gd name="connsiteX25" fmla="*/ 63573 w 854156"/>
                <a:gd name="connsiteY25" fmla="*/ 121781 h 570794"/>
                <a:gd name="connsiteX26" fmla="*/ 1661 w 854156"/>
                <a:gd name="connsiteY26" fmla="*/ 62250 h 570794"/>
                <a:gd name="connsiteX27" fmla="*/ 25473 w 854156"/>
                <a:gd name="connsiteY27" fmla="*/ 2719 h 570794"/>
                <a:gd name="connsiteX28" fmla="*/ 106436 w 854156"/>
                <a:gd name="connsiteY28" fmla="*/ 14625 h 570794"/>
                <a:gd name="connsiteX29" fmla="*/ 237405 w 854156"/>
                <a:gd name="connsiteY29" fmla="*/ 55106 h 570794"/>
                <a:gd name="connsiteX30" fmla="*/ 387423 w 854156"/>
                <a:gd name="connsiteY30" fmla="*/ 74156 h 570794"/>
                <a:gd name="connsiteX31" fmla="*/ 525536 w 854156"/>
                <a:gd name="connsiteY31" fmla="*/ 93206 h 570794"/>
                <a:gd name="connsiteX32" fmla="*/ 680317 w 854156"/>
                <a:gd name="connsiteY32" fmla="*/ 136069 h 570794"/>
                <a:gd name="connsiteX33" fmla="*/ 768424 w 854156"/>
                <a:gd name="connsiteY33" fmla="*/ 200362 h 570794"/>
                <a:gd name="connsiteX0" fmla="*/ 768424 w 854156"/>
                <a:gd name="connsiteY0" fmla="*/ 200362 h 570794"/>
                <a:gd name="connsiteX1" fmla="*/ 825574 w 854156"/>
                <a:gd name="connsiteY1" fmla="*/ 274181 h 570794"/>
                <a:gd name="connsiteX2" fmla="*/ 854149 w 854156"/>
                <a:gd name="connsiteY2" fmla="*/ 388481 h 570794"/>
                <a:gd name="connsiteX3" fmla="*/ 823192 w 854156"/>
                <a:gd name="connsiteY3" fmla="*/ 486112 h 570794"/>
                <a:gd name="connsiteX4" fmla="*/ 742230 w 854156"/>
                <a:gd name="connsiteY4" fmla="*/ 564694 h 570794"/>
                <a:gd name="connsiteX5" fmla="*/ 644598 w 854156"/>
                <a:gd name="connsiteY5" fmla="*/ 562312 h 570794"/>
                <a:gd name="connsiteX6" fmla="*/ 542205 w 854156"/>
                <a:gd name="connsiteY6" fmla="*/ 536119 h 570794"/>
                <a:gd name="connsiteX7" fmla="*/ 375518 w 854156"/>
                <a:gd name="connsiteY7" fmla="*/ 533738 h 570794"/>
                <a:gd name="connsiteX8" fmla="*/ 263598 w 854156"/>
                <a:gd name="connsiteY8" fmla="*/ 509925 h 570794"/>
                <a:gd name="connsiteX9" fmla="*/ 161205 w 854156"/>
                <a:gd name="connsiteY9" fmla="*/ 502781 h 570794"/>
                <a:gd name="connsiteX10" fmla="*/ 89767 w 854156"/>
                <a:gd name="connsiteY10" fmla="*/ 481350 h 570794"/>
                <a:gd name="connsiteX11" fmla="*/ 8805 w 854156"/>
                <a:gd name="connsiteY11" fmla="*/ 445631 h 570794"/>
                <a:gd name="connsiteX12" fmla="*/ 75480 w 854156"/>
                <a:gd name="connsiteY12" fmla="*/ 405150 h 570794"/>
                <a:gd name="connsiteX13" fmla="*/ 258836 w 854156"/>
                <a:gd name="connsiteY13" fmla="*/ 417056 h 570794"/>
                <a:gd name="connsiteX14" fmla="*/ 377898 w 854156"/>
                <a:gd name="connsiteY14" fmla="*/ 417056 h 570794"/>
                <a:gd name="connsiteX15" fmla="*/ 511248 w 854156"/>
                <a:gd name="connsiteY15" fmla="*/ 448012 h 570794"/>
                <a:gd name="connsiteX16" fmla="*/ 608880 w 854156"/>
                <a:gd name="connsiteY16" fmla="*/ 457537 h 570794"/>
                <a:gd name="connsiteX17" fmla="*/ 689843 w 854156"/>
                <a:gd name="connsiteY17" fmla="*/ 443249 h 570794"/>
                <a:gd name="connsiteX18" fmla="*/ 725561 w 854156"/>
                <a:gd name="connsiteY18" fmla="*/ 393244 h 570794"/>
                <a:gd name="connsiteX19" fmla="*/ 708892 w 854156"/>
                <a:gd name="connsiteY19" fmla="*/ 302756 h 570794"/>
                <a:gd name="connsiteX20" fmla="*/ 646980 w 854156"/>
                <a:gd name="connsiteY20" fmla="*/ 250369 h 570794"/>
                <a:gd name="connsiteX21" fmla="*/ 556492 w 854156"/>
                <a:gd name="connsiteY21" fmla="*/ 207507 h 570794"/>
                <a:gd name="connsiteX22" fmla="*/ 411236 w 854156"/>
                <a:gd name="connsiteY22" fmla="*/ 188456 h 570794"/>
                <a:gd name="connsiteX23" fmla="*/ 282648 w 854156"/>
                <a:gd name="connsiteY23" fmla="*/ 197981 h 570794"/>
                <a:gd name="connsiteX24" fmla="*/ 154060 w 854156"/>
                <a:gd name="connsiteY24" fmla="*/ 181312 h 570794"/>
                <a:gd name="connsiteX25" fmla="*/ 63573 w 854156"/>
                <a:gd name="connsiteY25" fmla="*/ 121781 h 570794"/>
                <a:gd name="connsiteX26" fmla="*/ 1661 w 854156"/>
                <a:gd name="connsiteY26" fmla="*/ 62250 h 570794"/>
                <a:gd name="connsiteX27" fmla="*/ 25473 w 854156"/>
                <a:gd name="connsiteY27" fmla="*/ 2719 h 570794"/>
                <a:gd name="connsiteX28" fmla="*/ 106436 w 854156"/>
                <a:gd name="connsiteY28" fmla="*/ 14625 h 570794"/>
                <a:gd name="connsiteX29" fmla="*/ 237405 w 854156"/>
                <a:gd name="connsiteY29" fmla="*/ 55106 h 570794"/>
                <a:gd name="connsiteX30" fmla="*/ 387423 w 854156"/>
                <a:gd name="connsiteY30" fmla="*/ 74156 h 570794"/>
                <a:gd name="connsiteX31" fmla="*/ 525536 w 854156"/>
                <a:gd name="connsiteY31" fmla="*/ 93206 h 570794"/>
                <a:gd name="connsiteX32" fmla="*/ 680317 w 854156"/>
                <a:gd name="connsiteY32" fmla="*/ 136069 h 570794"/>
                <a:gd name="connsiteX33" fmla="*/ 768424 w 854156"/>
                <a:gd name="connsiteY33" fmla="*/ 200362 h 570794"/>
                <a:gd name="connsiteX0" fmla="*/ 768424 w 854156"/>
                <a:gd name="connsiteY0" fmla="*/ 200362 h 570794"/>
                <a:gd name="connsiteX1" fmla="*/ 825574 w 854156"/>
                <a:gd name="connsiteY1" fmla="*/ 274181 h 570794"/>
                <a:gd name="connsiteX2" fmla="*/ 854149 w 854156"/>
                <a:gd name="connsiteY2" fmla="*/ 388481 h 570794"/>
                <a:gd name="connsiteX3" fmla="*/ 823192 w 854156"/>
                <a:gd name="connsiteY3" fmla="*/ 486112 h 570794"/>
                <a:gd name="connsiteX4" fmla="*/ 742230 w 854156"/>
                <a:gd name="connsiteY4" fmla="*/ 564694 h 570794"/>
                <a:gd name="connsiteX5" fmla="*/ 644598 w 854156"/>
                <a:gd name="connsiteY5" fmla="*/ 562312 h 570794"/>
                <a:gd name="connsiteX6" fmla="*/ 542205 w 854156"/>
                <a:gd name="connsiteY6" fmla="*/ 536119 h 570794"/>
                <a:gd name="connsiteX7" fmla="*/ 375518 w 854156"/>
                <a:gd name="connsiteY7" fmla="*/ 533738 h 570794"/>
                <a:gd name="connsiteX8" fmla="*/ 263598 w 854156"/>
                <a:gd name="connsiteY8" fmla="*/ 519450 h 570794"/>
                <a:gd name="connsiteX9" fmla="*/ 161205 w 854156"/>
                <a:gd name="connsiteY9" fmla="*/ 502781 h 570794"/>
                <a:gd name="connsiteX10" fmla="*/ 89767 w 854156"/>
                <a:gd name="connsiteY10" fmla="*/ 481350 h 570794"/>
                <a:gd name="connsiteX11" fmla="*/ 8805 w 854156"/>
                <a:gd name="connsiteY11" fmla="*/ 445631 h 570794"/>
                <a:gd name="connsiteX12" fmla="*/ 75480 w 854156"/>
                <a:gd name="connsiteY12" fmla="*/ 405150 h 570794"/>
                <a:gd name="connsiteX13" fmla="*/ 258836 w 854156"/>
                <a:gd name="connsiteY13" fmla="*/ 417056 h 570794"/>
                <a:gd name="connsiteX14" fmla="*/ 377898 w 854156"/>
                <a:gd name="connsiteY14" fmla="*/ 417056 h 570794"/>
                <a:gd name="connsiteX15" fmla="*/ 511248 w 854156"/>
                <a:gd name="connsiteY15" fmla="*/ 448012 h 570794"/>
                <a:gd name="connsiteX16" fmla="*/ 608880 w 854156"/>
                <a:gd name="connsiteY16" fmla="*/ 457537 h 570794"/>
                <a:gd name="connsiteX17" fmla="*/ 689843 w 854156"/>
                <a:gd name="connsiteY17" fmla="*/ 443249 h 570794"/>
                <a:gd name="connsiteX18" fmla="*/ 725561 w 854156"/>
                <a:gd name="connsiteY18" fmla="*/ 393244 h 570794"/>
                <a:gd name="connsiteX19" fmla="*/ 708892 w 854156"/>
                <a:gd name="connsiteY19" fmla="*/ 302756 h 570794"/>
                <a:gd name="connsiteX20" fmla="*/ 646980 w 854156"/>
                <a:gd name="connsiteY20" fmla="*/ 250369 h 570794"/>
                <a:gd name="connsiteX21" fmla="*/ 556492 w 854156"/>
                <a:gd name="connsiteY21" fmla="*/ 207507 h 570794"/>
                <a:gd name="connsiteX22" fmla="*/ 411236 w 854156"/>
                <a:gd name="connsiteY22" fmla="*/ 188456 h 570794"/>
                <a:gd name="connsiteX23" fmla="*/ 282648 w 854156"/>
                <a:gd name="connsiteY23" fmla="*/ 197981 h 570794"/>
                <a:gd name="connsiteX24" fmla="*/ 154060 w 854156"/>
                <a:gd name="connsiteY24" fmla="*/ 181312 h 570794"/>
                <a:gd name="connsiteX25" fmla="*/ 63573 w 854156"/>
                <a:gd name="connsiteY25" fmla="*/ 121781 h 570794"/>
                <a:gd name="connsiteX26" fmla="*/ 1661 w 854156"/>
                <a:gd name="connsiteY26" fmla="*/ 62250 h 570794"/>
                <a:gd name="connsiteX27" fmla="*/ 25473 w 854156"/>
                <a:gd name="connsiteY27" fmla="*/ 2719 h 570794"/>
                <a:gd name="connsiteX28" fmla="*/ 106436 w 854156"/>
                <a:gd name="connsiteY28" fmla="*/ 14625 h 570794"/>
                <a:gd name="connsiteX29" fmla="*/ 237405 w 854156"/>
                <a:gd name="connsiteY29" fmla="*/ 55106 h 570794"/>
                <a:gd name="connsiteX30" fmla="*/ 387423 w 854156"/>
                <a:gd name="connsiteY30" fmla="*/ 74156 h 570794"/>
                <a:gd name="connsiteX31" fmla="*/ 525536 w 854156"/>
                <a:gd name="connsiteY31" fmla="*/ 93206 h 570794"/>
                <a:gd name="connsiteX32" fmla="*/ 680317 w 854156"/>
                <a:gd name="connsiteY32" fmla="*/ 136069 h 570794"/>
                <a:gd name="connsiteX33" fmla="*/ 768424 w 854156"/>
                <a:gd name="connsiteY33" fmla="*/ 200362 h 570794"/>
                <a:gd name="connsiteX0" fmla="*/ 768424 w 854156"/>
                <a:gd name="connsiteY0" fmla="*/ 200362 h 570170"/>
                <a:gd name="connsiteX1" fmla="*/ 825574 w 854156"/>
                <a:gd name="connsiteY1" fmla="*/ 274181 h 570170"/>
                <a:gd name="connsiteX2" fmla="*/ 854149 w 854156"/>
                <a:gd name="connsiteY2" fmla="*/ 388481 h 570170"/>
                <a:gd name="connsiteX3" fmla="*/ 823192 w 854156"/>
                <a:gd name="connsiteY3" fmla="*/ 486112 h 570170"/>
                <a:gd name="connsiteX4" fmla="*/ 742230 w 854156"/>
                <a:gd name="connsiteY4" fmla="*/ 564694 h 570170"/>
                <a:gd name="connsiteX5" fmla="*/ 644598 w 854156"/>
                <a:gd name="connsiteY5" fmla="*/ 562312 h 570170"/>
                <a:gd name="connsiteX6" fmla="*/ 532680 w 854156"/>
                <a:gd name="connsiteY6" fmla="*/ 552788 h 570170"/>
                <a:gd name="connsiteX7" fmla="*/ 375518 w 854156"/>
                <a:gd name="connsiteY7" fmla="*/ 533738 h 570170"/>
                <a:gd name="connsiteX8" fmla="*/ 263598 w 854156"/>
                <a:gd name="connsiteY8" fmla="*/ 519450 h 570170"/>
                <a:gd name="connsiteX9" fmla="*/ 161205 w 854156"/>
                <a:gd name="connsiteY9" fmla="*/ 502781 h 570170"/>
                <a:gd name="connsiteX10" fmla="*/ 89767 w 854156"/>
                <a:gd name="connsiteY10" fmla="*/ 481350 h 570170"/>
                <a:gd name="connsiteX11" fmla="*/ 8805 w 854156"/>
                <a:gd name="connsiteY11" fmla="*/ 445631 h 570170"/>
                <a:gd name="connsiteX12" fmla="*/ 75480 w 854156"/>
                <a:gd name="connsiteY12" fmla="*/ 405150 h 570170"/>
                <a:gd name="connsiteX13" fmla="*/ 258836 w 854156"/>
                <a:gd name="connsiteY13" fmla="*/ 417056 h 570170"/>
                <a:gd name="connsiteX14" fmla="*/ 377898 w 854156"/>
                <a:gd name="connsiteY14" fmla="*/ 417056 h 570170"/>
                <a:gd name="connsiteX15" fmla="*/ 511248 w 854156"/>
                <a:gd name="connsiteY15" fmla="*/ 448012 h 570170"/>
                <a:gd name="connsiteX16" fmla="*/ 608880 w 854156"/>
                <a:gd name="connsiteY16" fmla="*/ 457537 h 570170"/>
                <a:gd name="connsiteX17" fmla="*/ 689843 w 854156"/>
                <a:gd name="connsiteY17" fmla="*/ 443249 h 570170"/>
                <a:gd name="connsiteX18" fmla="*/ 725561 w 854156"/>
                <a:gd name="connsiteY18" fmla="*/ 393244 h 570170"/>
                <a:gd name="connsiteX19" fmla="*/ 708892 w 854156"/>
                <a:gd name="connsiteY19" fmla="*/ 302756 h 570170"/>
                <a:gd name="connsiteX20" fmla="*/ 646980 w 854156"/>
                <a:gd name="connsiteY20" fmla="*/ 250369 h 570170"/>
                <a:gd name="connsiteX21" fmla="*/ 556492 w 854156"/>
                <a:gd name="connsiteY21" fmla="*/ 207507 h 570170"/>
                <a:gd name="connsiteX22" fmla="*/ 411236 w 854156"/>
                <a:gd name="connsiteY22" fmla="*/ 188456 h 570170"/>
                <a:gd name="connsiteX23" fmla="*/ 282648 w 854156"/>
                <a:gd name="connsiteY23" fmla="*/ 197981 h 570170"/>
                <a:gd name="connsiteX24" fmla="*/ 154060 w 854156"/>
                <a:gd name="connsiteY24" fmla="*/ 181312 h 570170"/>
                <a:gd name="connsiteX25" fmla="*/ 63573 w 854156"/>
                <a:gd name="connsiteY25" fmla="*/ 121781 h 570170"/>
                <a:gd name="connsiteX26" fmla="*/ 1661 w 854156"/>
                <a:gd name="connsiteY26" fmla="*/ 62250 h 570170"/>
                <a:gd name="connsiteX27" fmla="*/ 25473 w 854156"/>
                <a:gd name="connsiteY27" fmla="*/ 2719 h 570170"/>
                <a:gd name="connsiteX28" fmla="*/ 106436 w 854156"/>
                <a:gd name="connsiteY28" fmla="*/ 14625 h 570170"/>
                <a:gd name="connsiteX29" fmla="*/ 237405 w 854156"/>
                <a:gd name="connsiteY29" fmla="*/ 55106 h 570170"/>
                <a:gd name="connsiteX30" fmla="*/ 387423 w 854156"/>
                <a:gd name="connsiteY30" fmla="*/ 74156 h 570170"/>
                <a:gd name="connsiteX31" fmla="*/ 525536 w 854156"/>
                <a:gd name="connsiteY31" fmla="*/ 93206 h 570170"/>
                <a:gd name="connsiteX32" fmla="*/ 680317 w 854156"/>
                <a:gd name="connsiteY32" fmla="*/ 136069 h 570170"/>
                <a:gd name="connsiteX33" fmla="*/ 768424 w 854156"/>
                <a:gd name="connsiteY33" fmla="*/ 200362 h 570170"/>
                <a:gd name="connsiteX0" fmla="*/ 768424 w 854156"/>
                <a:gd name="connsiteY0" fmla="*/ 200362 h 570170"/>
                <a:gd name="connsiteX1" fmla="*/ 825574 w 854156"/>
                <a:gd name="connsiteY1" fmla="*/ 274181 h 570170"/>
                <a:gd name="connsiteX2" fmla="*/ 854149 w 854156"/>
                <a:gd name="connsiteY2" fmla="*/ 388481 h 570170"/>
                <a:gd name="connsiteX3" fmla="*/ 823192 w 854156"/>
                <a:gd name="connsiteY3" fmla="*/ 486112 h 570170"/>
                <a:gd name="connsiteX4" fmla="*/ 742230 w 854156"/>
                <a:gd name="connsiteY4" fmla="*/ 564694 h 570170"/>
                <a:gd name="connsiteX5" fmla="*/ 644598 w 854156"/>
                <a:gd name="connsiteY5" fmla="*/ 562312 h 570170"/>
                <a:gd name="connsiteX6" fmla="*/ 532680 w 854156"/>
                <a:gd name="connsiteY6" fmla="*/ 552788 h 570170"/>
                <a:gd name="connsiteX7" fmla="*/ 375518 w 854156"/>
                <a:gd name="connsiteY7" fmla="*/ 533738 h 570170"/>
                <a:gd name="connsiteX8" fmla="*/ 263598 w 854156"/>
                <a:gd name="connsiteY8" fmla="*/ 519450 h 570170"/>
                <a:gd name="connsiteX9" fmla="*/ 161205 w 854156"/>
                <a:gd name="connsiteY9" fmla="*/ 502781 h 570170"/>
                <a:gd name="connsiteX10" fmla="*/ 89767 w 854156"/>
                <a:gd name="connsiteY10" fmla="*/ 481350 h 570170"/>
                <a:gd name="connsiteX11" fmla="*/ 8805 w 854156"/>
                <a:gd name="connsiteY11" fmla="*/ 445631 h 570170"/>
                <a:gd name="connsiteX12" fmla="*/ 75480 w 854156"/>
                <a:gd name="connsiteY12" fmla="*/ 405150 h 570170"/>
                <a:gd name="connsiteX13" fmla="*/ 258836 w 854156"/>
                <a:gd name="connsiteY13" fmla="*/ 417056 h 570170"/>
                <a:gd name="connsiteX14" fmla="*/ 377898 w 854156"/>
                <a:gd name="connsiteY14" fmla="*/ 417056 h 570170"/>
                <a:gd name="connsiteX15" fmla="*/ 523154 w 854156"/>
                <a:gd name="connsiteY15" fmla="*/ 436106 h 570170"/>
                <a:gd name="connsiteX16" fmla="*/ 608880 w 854156"/>
                <a:gd name="connsiteY16" fmla="*/ 457537 h 570170"/>
                <a:gd name="connsiteX17" fmla="*/ 689843 w 854156"/>
                <a:gd name="connsiteY17" fmla="*/ 443249 h 570170"/>
                <a:gd name="connsiteX18" fmla="*/ 725561 w 854156"/>
                <a:gd name="connsiteY18" fmla="*/ 393244 h 570170"/>
                <a:gd name="connsiteX19" fmla="*/ 708892 w 854156"/>
                <a:gd name="connsiteY19" fmla="*/ 302756 h 570170"/>
                <a:gd name="connsiteX20" fmla="*/ 646980 w 854156"/>
                <a:gd name="connsiteY20" fmla="*/ 250369 h 570170"/>
                <a:gd name="connsiteX21" fmla="*/ 556492 w 854156"/>
                <a:gd name="connsiteY21" fmla="*/ 207507 h 570170"/>
                <a:gd name="connsiteX22" fmla="*/ 411236 w 854156"/>
                <a:gd name="connsiteY22" fmla="*/ 188456 h 570170"/>
                <a:gd name="connsiteX23" fmla="*/ 282648 w 854156"/>
                <a:gd name="connsiteY23" fmla="*/ 197981 h 570170"/>
                <a:gd name="connsiteX24" fmla="*/ 154060 w 854156"/>
                <a:gd name="connsiteY24" fmla="*/ 181312 h 570170"/>
                <a:gd name="connsiteX25" fmla="*/ 63573 w 854156"/>
                <a:gd name="connsiteY25" fmla="*/ 121781 h 570170"/>
                <a:gd name="connsiteX26" fmla="*/ 1661 w 854156"/>
                <a:gd name="connsiteY26" fmla="*/ 62250 h 570170"/>
                <a:gd name="connsiteX27" fmla="*/ 25473 w 854156"/>
                <a:gd name="connsiteY27" fmla="*/ 2719 h 570170"/>
                <a:gd name="connsiteX28" fmla="*/ 106436 w 854156"/>
                <a:gd name="connsiteY28" fmla="*/ 14625 h 570170"/>
                <a:gd name="connsiteX29" fmla="*/ 237405 w 854156"/>
                <a:gd name="connsiteY29" fmla="*/ 55106 h 570170"/>
                <a:gd name="connsiteX30" fmla="*/ 387423 w 854156"/>
                <a:gd name="connsiteY30" fmla="*/ 74156 h 570170"/>
                <a:gd name="connsiteX31" fmla="*/ 525536 w 854156"/>
                <a:gd name="connsiteY31" fmla="*/ 93206 h 570170"/>
                <a:gd name="connsiteX32" fmla="*/ 680317 w 854156"/>
                <a:gd name="connsiteY32" fmla="*/ 136069 h 570170"/>
                <a:gd name="connsiteX33" fmla="*/ 768424 w 854156"/>
                <a:gd name="connsiteY33" fmla="*/ 200362 h 570170"/>
                <a:gd name="connsiteX0" fmla="*/ 768424 w 854156"/>
                <a:gd name="connsiteY0" fmla="*/ 200362 h 570170"/>
                <a:gd name="connsiteX1" fmla="*/ 825574 w 854156"/>
                <a:gd name="connsiteY1" fmla="*/ 274181 h 570170"/>
                <a:gd name="connsiteX2" fmla="*/ 854149 w 854156"/>
                <a:gd name="connsiteY2" fmla="*/ 388481 h 570170"/>
                <a:gd name="connsiteX3" fmla="*/ 823192 w 854156"/>
                <a:gd name="connsiteY3" fmla="*/ 486112 h 570170"/>
                <a:gd name="connsiteX4" fmla="*/ 742230 w 854156"/>
                <a:gd name="connsiteY4" fmla="*/ 564694 h 570170"/>
                <a:gd name="connsiteX5" fmla="*/ 644598 w 854156"/>
                <a:gd name="connsiteY5" fmla="*/ 562312 h 570170"/>
                <a:gd name="connsiteX6" fmla="*/ 532680 w 854156"/>
                <a:gd name="connsiteY6" fmla="*/ 552788 h 570170"/>
                <a:gd name="connsiteX7" fmla="*/ 375518 w 854156"/>
                <a:gd name="connsiteY7" fmla="*/ 533738 h 570170"/>
                <a:gd name="connsiteX8" fmla="*/ 263598 w 854156"/>
                <a:gd name="connsiteY8" fmla="*/ 519450 h 570170"/>
                <a:gd name="connsiteX9" fmla="*/ 161205 w 854156"/>
                <a:gd name="connsiteY9" fmla="*/ 502781 h 570170"/>
                <a:gd name="connsiteX10" fmla="*/ 89767 w 854156"/>
                <a:gd name="connsiteY10" fmla="*/ 481350 h 570170"/>
                <a:gd name="connsiteX11" fmla="*/ 8805 w 854156"/>
                <a:gd name="connsiteY11" fmla="*/ 445631 h 570170"/>
                <a:gd name="connsiteX12" fmla="*/ 75480 w 854156"/>
                <a:gd name="connsiteY12" fmla="*/ 405150 h 570170"/>
                <a:gd name="connsiteX13" fmla="*/ 254073 w 854156"/>
                <a:gd name="connsiteY13" fmla="*/ 400387 h 570170"/>
                <a:gd name="connsiteX14" fmla="*/ 377898 w 854156"/>
                <a:gd name="connsiteY14" fmla="*/ 417056 h 570170"/>
                <a:gd name="connsiteX15" fmla="*/ 523154 w 854156"/>
                <a:gd name="connsiteY15" fmla="*/ 436106 h 570170"/>
                <a:gd name="connsiteX16" fmla="*/ 608880 w 854156"/>
                <a:gd name="connsiteY16" fmla="*/ 457537 h 570170"/>
                <a:gd name="connsiteX17" fmla="*/ 689843 w 854156"/>
                <a:gd name="connsiteY17" fmla="*/ 443249 h 570170"/>
                <a:gd name="connsiteX18" fmla="*/ 725561 w 854156"/>
                <a:gd name="connsiteY18" fmla="*/ 393244 h 570170"/>
                <a:gd name="connsiteX19" fmla="*/ 708892 w 854156"/>
                <a:gd name="connsiteY19" fmla="*/ 302756 h 570170"/>
                <a:gd name="connsiteX20" fmla="*/ 646980 w 854156"/>
                <a:gd name="connsiteY20" fmla="*/ 250369 h 570170"/>
                <a:gd name="connsiteX21" fmla="*/ 556492 w 854156"/>
                <a:gd name="connsiteY21" fmla="*/ 207507 h 570170"/>
                <a:gd name="connsiteX22" fmla="*/ 411236 w 854156"/>
                <a:gd name="connsiteY22" fmla="*/ 188456 h 570170"/>
                <a:gd name="connsiteX23" fmla="*/ 282648 w 854156"/>
                <a:gd name="connsiteY23" fmla="*/ 197981 h 570170"/>
                <a:gd name="connsiteX24" fmla="*/ 154060 w 854156"/>
                <a:gd name="connsiteY24" fmla="*/ 181312 h 570170"/>
                <a:gd name="connsiteX25" fmla="*/ 63573 w 854156"/>
                <a:gd name="connsiteY25" fmla="*/ 121781 h 570170"/>
                <a:gd name="connsiteX26" fmla="*/ 1661 w 854156"/>
                <a:gd name="connsiteY26" fmla="*/ 62250 h 570170"/>
                <a:gd name="connsiteX27" fmla="*/ 25473 w 854156"/>
                <a:gd name="connsiteY27" fmla="*/ 2719 h 570170"/>
                <a:gd name="connsiteX28" fmla="*/ 106436 w 854156"/>
                <a:gd name="connsiteY28" fmla="*/ 14625 h 570170"/>
                <a:gd name="connsiteX29" fmla="*/ 237405 w 854156"/>
                <a:gd name="connsiteY29" fmla="*/ 55106 h 570170"/>
                <a:gd name="connsiteX30" fmla="*/ 387423 w 854156"/>
                <a:gd name="connsiteY30" fmla="*/ 74156 h 570170"/>
                <a:gd name="connsiteX31" fmla="*/ 525536 w 854156"/>
                <a:gd name="connsiteY31" fmla="*/ 93206 h 570170"/>
                <a:gd name="connsiteX32" fmla="*/ 680317 w 854156"/>
                <a:gd name="connsiteY32" fmla="*/ 136069 h 570170"/>
                <a:gd name="connsiteX33" fmla="*/ 768424 w 854156"/>
                <a:gd name="connsiteY33" fmla="*/ 200362 h 570170"/>
                <a:gd name="connsiteX0" fmla="*/ 768424 w 854334"/>
                <a:gd name="connsiteY0" fmla="*/ 200362 h 570170"/>
                <a:gd name="connsiteX1" fmla="*/ 832718 w 854334"/>
                <a:gd name="connsiteY1" fmla="*/ 288469 h 570170"/>
                <a:gd name="connsiteX2" fmla="*/ 854149 w 854334"/>
                <a:gd name="connsiteY2" fmla="*/ 388481 h 570170"/>
                <a:gd name="connsiteX3" fmla="*/ 823192 w 854334"/>
                <a:gd name="connsiteY3" fmla="*/ 486112 h 570170"/>
                <a:gd name="connsiteX4" fmla="*/ 742230 w 854334"/>
                <a:gd name="connsiteY4" fmla="*/ 564694 h 570170"/>
                <a:gd name="connsiteX5" fmla="*/ 644598 w 854334"/>
                <a:gd name="connsiteY5" fmla="*/ 562312 h 570170"/>
                <a:gd name="connsiteX6" fmla="*/ 532680 w 854334"/>
                <a:gd name="connsiteY6" fmla="*/ 552788 h 570170"/>
                <a:gd name="connsiteX7" fmla="*/ 375518 w 854334"/>
                <a:gd name="connsiteY7" fmla="*/ 533738 h 570170"/>
                <a:gd name="connsiteX8" fmla="*/ 263598 w 854334"/>
                <a:gd name="connsiteY8" fmla="*/ 519450 h 570170"/>
                <a:gd name="connsiteX9" fmla="*/ 161205 w 854334"/>
                <a:gd name="connsiteY9" fmla="*/ 502781 h 570170"/>
                <a:gd name="connsiteX10" fmla="*/ 89767 w 854334"/>
                <a:gd name="connsiteY10" fmla="*/ 481350 h 570170"/>
                <a:gd name="connsiteX11" fmla="*/ 8805 w 854334"/>
                <a:gd name="connsiteY11" fmla="*/ 445631 h 570170"/>
                <a:gd name="connsiteX12" fmla="*/ 75480 w 854334"/>
                <a:gd name="connsiteY12" fmla="*/ 405150 h 570170"/>
                <a:gd name="connsiteX13" fmla="*/ 254073 w 854334"/>
                <a:gd name="connsiteY13" fmla="*/ 400387 h 570170"/>
                <a:gd name="connsiteX14" fmla="*/ 377898 w 854334"/>
                <a:gd name="connsiteY14" fmla="*/ 417056 h 570170"/>
                <a:gd name="connsiteX15" fmla="*/ 523154 w 854334"/>
                <a:gd name="connsiteY15" fmla="*/ 436106 h 570170"/>
                <a:gd name="connsiteX16" fmla="*/ 608880 w 854334"/>
                <a:gd name="connsiteY16" fmla="*/ 457537 h 570170"/>
                <a:gd name="connsiteX17" fmla="*/ 689843 w 854334"/>
                <a:gd name="connsiteY17" fmla="*/ 443249 h 570170"/>
                <a:gd name="connsiteX18" fmla="*/ 725561 w 854334"/>
                <a:gd name="connsiteY18" fmla="*/ 393244 h 570170"/>
                <a:gd name="connsiteX19" fmla="*/ 708892 w 854334"/>
                <a:gd name="connsiteY19" fmla="*/ 302756 h 570170"/>
                <a:gd name="connsiteX20" fmla="*/ 646980 w 854334"/>
                <a:gd name="connsiteY20" fmla="*/ 250369 h 570170"/>
                <a:gd name="connsiteX21" fmla="*/ 556492 w 854334"/>
                <a:gd name="connsiteY21" fmla="*/ 207507 h 570170"/>
                <a:gd name="connsiteX22" fmla="*/ 411236 w 854334"/>
                <a:gd name="connsiteY22" fmla="*/ 188456 h 570170"/>
                <a:gd name="connsiteX23" fmla="*/ 282648 w 854334"/>
                <a:gd name="connsiteY23" fmla="*/ 197981 h 570170"/>
                <a:gd name="connsiteX24" fmla="*/ 154060 w 854334"/>
                <a:gd name="connsiteY24" fmla="*/ 181312 h 570170"/>
                <a:gd name="connsiteX25" fmla="*/ 63573 w 854334"/>
                <a:gd name="connsiteY25" fmla="*/ 121781 h 570170"/>
                <a:gd name="connsiteX26" fmla="*/ 1661 w 854334"/>
                <a:gd name="connsiteY26" fmla="*/ 62250 h 570170"/>
                <a:gd name="connsiteX27" fmla="*/ 25473 w 854334"/>
                <a:gd name="connsiteY27" fmla="*/ 2719 h 570170"/>
                <a:gd name="connsiteX28" fmla="*/ 106436 w 854334"/>
                <a:gd name="connsiteY28" fmla="*/ 14625 h 570170"/>
                <a:gd name="connsiteX29" fmla="*/ 237405 w 854334"/>
                <a:gd name="connsiteY29" fmla="*/ 55106 h 570170"/>
                <a:gd name="connsiteX30" fmla="*/ 387423 w 854334"/>
                <a:gd name="connsiteY30" fmla="*/ 74156 h 570170"/>
                <a:gd name="connsiteX31" fmla="*/ 525536 w 854334"/>
                <a:gd name="connsiteY31" fmla="*/ 93206 h 570170"/>
                <a:gd name="connsiteX32" fmla="*/ 680317 w 854334"/>
                <a:gd name="connsiteY32" fmla="*/ 136069 h 570170"/>
                <a:gd name="connsiteX33" fmla="*/ 768424 w 854334"/>
                <a:gd name="connsiteY33" fmla="*/ 200362 h 570170"/>
                <a:gd name="connsiteX0" fmla="*/ 768424 w 854334"/>
                <a:gd name="connsiteY0" fmla="*/ 200362 h 570170"/>
                <a:gd name="connsiteX1" fmla="*/ 832718 w 854334"/>
                <a:gd name="connsiteY1" fmla="*/ 288469 h 570170"/>
                <a:gd name="connsiteX2" fmla="*/ 854149 w 854334"/>
                <a:gd name="connsiteY2" fmla="*/ 388481 h 570170"/>
                <a:gd name="connsiteX3" fmla="*/ 823192 w 854334"/>
                <a:gd name="connsiteY3" fmla="*/ 486112 h 570170"/>
                <a:gd name="connsiteX4" fmla="*/ 742230 w 854334"/>
                <a:gd name="connsiteY4" fmla="*/ 564694 h 570170"/>
                <a:gd name="connsiteX5" fmla="*/ 644598 w 854334"/>
                <a:gd name="connsiteY5" fmla="*/ 562312 h 570170"/>
                <a:gd name="connsiteX6" fmla="*/ 532680 w 854334"/>
                <a:gd name="connsiteY6" fmla="*/ 552788 h 570170"/>
                <a:gd name="connsiteX7" fmla="*/ 375518 w 854334"/>
                <a:gd name="connsiteY7" fmla="*/ 533738 h 570170"/>
                <a:gd name="connsiteX8" fmla="*/ 263598 w 854334"/>
                <a:gd name="connsiteY8" fmla="*/ 519450 h 570170"/>
                <a:gd name="connsiteX9" fmla="*/ 161205 w 854334"/>
                <a:gd name="connsiteY9" fmla="*/ 502781 h 570170"/>
                <a:gd name="connsiteX10" fmla="*/ 89767 w 854334"/>
                <a:gd name="connsiteY10" fmla="*/ 481350 h 570170"/>
                <a:gd name="connsiteX11" fmla="*/ 8805 w 854334"/>
                <a:gd name="connsiteY11" fmla="*/ 445631 h 570170"/>
                <a:gd name="connsiteX12" fmla="*/ 75480 w 854334"/>
                <a:gd name="connsiteY12" fmla="*/ 405150 h 570170"/>
                <a:gd name="connsiteX13" fmla="*/ 254073 w 854334"/>
                <a:gd name="connsiteY13" fmla="*/ 400387 h 570170"/>
                <a:gd name="connsiteX14" fmla="*/ 377898 w 854334"/>
                <a:gd name="connsiteY14" fmla="*/ 417056 h 570170"/>
                <a:gd name="connsiteX15" fmla="*/ 523154 w 854334"/>
                <a:gd name="connsiteY15" fmla="*/ 436106 h 570170"/>
                <a:gd name="connsiteX16" fmla="*/ 608880 w 854334"/>
                <a:gd name="connsiteY16" fmla="*/ 457537 h 570170"/>
                <a:gd name="connsiteX17" fmla="*/ 689843 w 854334"/>
                <a:gd name="connsiteY17" fmla="*/ 443249 h 570170"/>
                <a:gd name="connsiteX18" fmla="*/ 725561 w 854334"/>
                <a:gd name="connsiteY18" fmla="*/ 393244 h 570170"/>
                <a:gd name="connsiteX19" fmla="*/ 708892 w 854334"/>
                <a:gd name="connsiteY19" fmla="*/ 302756 h 570170"/>
                <a:gd name="connsiteX20" fmla="*/ 646980 w 854334"/>
                <a:gd name="connsiteY20" fmla="*/ 250369 h 570170"/>
                <a:gd name="connsiteX21" fmla="*/ 556492 w 854334"/>
                <a:gd name="connsiteY21" fmla="*/ 207507 h 570170"/>
                <a:gd name="connsiteX22" fmla="*/ 411236 w 854334"/>
                <a:gd name="connsiteY22" fmla="*/ 188456 h 570170"/>
                <a:gd name="connsiteX23" fmla="*/ 282648 w 854334"/>
                <a:gd name="connsiteY23" fmla="*/ 197981 h 570170"/>
                <a:gd name="connsiteX24" fmla="*/ 161204 w 854334"/>
                <a:gd name="connsiteY24" fmla="*/ 167025 h 570170"/>
                <a:gd name="connsiteX25" fmla="*/ 63573 w 854334"/>
                <a:gd name="connsiteY25" fmla="*/ 121781 h 570170"/>
                <a:gd name="connsiteX26" fmla="*/ 1661 w 854334"/>
                <a:gd name="connsiteY26" fmla="*/ 62250 h 570170"/>
                <a:gd name="connsiteX27" fmla="*/ 25473 w 854334"/>
                <a:gd name="connsiteY27" fmla="*/ 2719 h 570170"/>
                <a:gd name="connsiteX28" fmla="*/ 106436 w 854334"/>
                <a:gd name="connsiteY28" fmla="*/ 14625 h 570170"/>
                <a:gd name="connsiteX29" fmla="*/ 237405 w 854334"/>
                <a:gd name="connsiteY29" fmla="*/ 55106 h 570170"/>
                <a:gd name="connsiteX30" fmla="*/ 387423 w 854334"/>
                <a:gd name="connsiteY30" fmla="*/ 74156 h 570170"/>
                <a:gd name="connsiteX31" fmla="*/ 525536 w 854334"/>
                <a:gd name="connsiteY31" fmla="*/ 93206 h 570170"/>
                <a:gd name="connsiteX32" fmla="*/ 680317 w 854334"/>
                <a:gd name="connsiteY32" fmla="*/ 136069 h 570170"/>
                <a:gd name="connsiteX33" fmla="*/ 768424 w 854334"/>
                <a:gd name="connsiteY33" fmla="*/ 200362 h 570170"/>
                <a:gd name="connsiteX0" fmla="*/ 768424 w 854334"/>
                <a:gd name="connsiteY0" fmla="*/ 200362 h 570170"/>
                <a:gd name="connsiteX1" fmla="*/ 832718 w 854334"/>
                <a:gd name="connsiteY1" fmla="*/ 288469 h 570170"/>
                <a:gd name="connsiteX2" fmla="*/ 854149 w 854334"/>
                <a:gd name="connsiteY2" fmla="*/ 388481 h 570170"/>
                <a:gd name="connsiteX3" fmla="*/ 823192 w 854334"/>
                <a:gd name="connsiteY3" fmla="*/ 486112 h 570170"/>
                <a:gd name="connsiteX4" fmla="*/ 742230 w 854334"/>
                <a:gd name="connsiteY4" fmla="*/ 564694 h 570170"/>
                <a:gd name="connsiteX5" fmla="*/ 644598 w 854334"/>
                <a:gd name="connsiteY5" fmla="*/ 562312 h 570170"/>
                <a:gd name="connsiteX6" fmla="*/ 532680 w 854334"/>
                <a:gd name="connsiteY6" fmla="*/ 552788 h 570170"/>
                <a:gd name="connsiteX7" fmla="*/ 375518 w 854334"/>
                <a:gd name="connsiteY7" fmla="*/ 533738 h 570170"/>
                <a:gd name="connsiteX8" fmla="*/ 263598 w 854334"/>
                <a:gd name="connsiteY8" fmla="*/ 519450 h 570170"/>
                <a:gd name="connsiteX9" fmla="*/ 161205 w 854334"/>
                <a:gd name="connsiteY9" fmla="*/ 502781 h 570170"/>
                <a:gd name="connsiteX10" fmla="*/ 89767 w 854334"/>
                <a:gd name="connsiteY10" fmla="*/ 481350 h 570170"/>
                <a:gd name="connsiteX11" fmla="*/ 8805 w 854334"/>
                <a:gd name="connsiteY11" fmla="*/ 445631 h 570170"/>
                <a:gd name="connsiteX12" fmla="*/ 75480 w 854334"/>
                <a:gd name="connsiteY12" fmla="*/ 405150 h 570170"/>
                <a:gd name="connsiteX13" fmla="*/ 254073 w 854334"/>
                <a:gd name="connsiteY13" fmla="*/ 400387 h 570170"/>
                <a:gd name="connsiteX14" fmla="*/ 377898 w 854334"/>
                <a:gd name="connsiteY14" fmla="*/ 417056 h 570170"/>
                <a:gd name="connsiteX15" fmla="*/ 523154 w 854334"/>
                <a:gd name="connsiteY15" fmla="*/ 436106 h 570170"/>
                <a:gd name="connsiteX16" fmla="*/ 608880 w 854334"/>
                <a:gd name="connsiteY16" fmla="*/ 457537 h 570170"/>
                <a:gd name="connsiteX17" fmla="*/ 689843 w 854334"/>
                <a:gd name="connsiteY17" fmla="*/ 443249 h 570170"/>
                <a:gd name="connsiteX18" fmla="*/ 725561 w 854334"/>
                <a:gd name="connsiteY18" fmla="*/ 393244 h 570170"/>
                <a:gd name="connsiteX19" fmla="*/ 708892 w 854334"/>
                <a:gd name="connsiteY19" fmla="*/ 302756 h 570170"/>
                <a:gd name="connsiteX20" fmla="*/ 646980 w 854334"/>
                <a:gd name="connsiteY20" fmla="*/ 250369 h 570170"/>
                <a:gd name="connsiteX21" fmla="*/ 556492 w 854334"/>
                <a:gd name="connsiteY21" fmla="*/ 207507 h 570170"/>
                <a:gd name="connsiteX22" fmla="*/ 411236 w 854334"/>
                <a:gd name="connsiteY22" fmla="*/ 188456 h 570170"/>
                <a:gd name="connsiteX23" fmla="*/ 282648 w 854334"/>
                <a:gd name="connsiteY23" fmla="*/ 197981 h 570170"/>
                <a:gd name="connsiteX24" fmla="*/ 163585 w 854334"/>
                <a:gd name="connsiteY24" fmla="*/ 157500 h 570170"/>
                <a:gd name="connsiteX25" fmla="*/ 63573 w 854334"/>
                <a:gd name="connsiteY25" fmla="*/ 121781 h 570170"/>
                <a:gd name="connsiteX26" fmla="*/ 1661 w 854334"/>
                <a:gd name="connsiteY26" fmla="*/ 62250 h 570170"/>
                <a:gd name="connsiteX27" fmla="*/ 25473 w 854334"/>
                <a:gd name="connsiteY27" fmla="*/ 2719 h 570170"/>
                <a:gd name="connsiteX28" fmla="*/ 106436 w 854334"/>
                <a:gd name="connsiteY28" fmla="*/ 14625 h 570170"/>
                <a:gd name="connsiteX29" fmla="*/ 237405 w 854334"/>
                <a:gd name="connsiteY29" fmla="*/ 55106 h 570170"/>
                <a:gd name="connsiteX30" fmla="*/ 387423 w 854334"/>
                <a:gd name="connsiteY30" fmla="*/ 74156 h 570170"/>
                <a:gd name="connsiteX31" fmla="*/ 525536 w 854334"/>
                <a:gd name="connsiteY31" fmla="*/ 93206 h 570170"/>
                <a:gd name="connsiteX32" fmla="*/ 680317 w 854334"/>
                <a:gd name="connsiteY32" fmla="*/ 136069 h 570170"/>
                <a:gd name="connsiteX33" fmla="*/ 768424 w 854334"/>
                <a:gd name="connsiteY33" fmla="*/ 200362 h 570170"/>
                <a:gd name="connsiteX0" fmla="*/ 768424 w 854334"/>
                <a:gd name="connsiteY0" fmla="*/ 200362 h 570170"/>
                <a:gd name="connsiteX1" fmla="*/ 832718 w 854334"/>
                <a:gd name="connsiteY1" fmla="*/ 288469 h 570170"/>
                <a:gd name="connsiteX2" fmla="*/ 854149 w 854334"/>
                <a:gd name="connsiteY2" fmla="*/ 388481 h 570170"/>
                <a:gd name="connsiteX3" fmla="*/ 823192 w 854334"/>
                <a:gd name="connsiteY3" fmla="*/ 486112 h 570170"/>
                <a:gd name="connsiteX4" fmla="*/ 742230 w 854334"/>
                <a:gd name="connsiteY4" fmla="*/ 564694 h 570170"/>
                <a:gd name="connsiteX5" fmla="*/ 644598 w 854334"/>
                <a:gd name="connsiteY5" fmla="*/ 562312 h 570170"/>
                <a:gd name="connsiteX6" fmla="*/ 532680 w 854334"/>
                <a:gd name="connsiteY6" fmla="*/ 552788 h 570170"/>
                <a:gd name="connsiteX7" fmla="*/ 375518 w 854334"/>
                <a:gd name="connsiteY7" fmla="*/ 533738 h 570170"/>
                <a:gd name="connsiteX8" fmla="*/ 263598 w 854334"/>
                <a:gd name="connsiteY8" fmla="*/ 519450 h 570170"/>
                <a:gd name="connsiteX9" fmla="*/ 161205 w 854334"/>
                <a:gd name="connsiteY9" fmla="*/ 502781 h 570170"/>
                <a:gd name="connsiteX10" fmla="*/ 89767 w 854334"/>
                <a:gd name="connsiteY10" fmla="*/ 481350 h 570170"/>
                <a:gd name="connsiteX11" fmla="*/ 8805 w 854334"/>
                <a:gd name="connsiteY11" fmla="*/ 445631 h 570170"/>
                <a:gd name="connsiteX12" fmla="*/ 75480 w 854334"/>
                <a:gd name="connsiteY12" fmla="*/ 405150 h 570170"/>
                <a:gd name="connsiteX13" fmla="*/ 254073 w 854334"/>
                <a:gd name="connsiteY13" fmla="*/ 400387 h 570170"/>
                <a:gd name="connsiteX14" fmla="*/ 377898 w 854334"/>
                <a:gd name="connsiteY14" fmla="*/ 417056 h 570170"/>
                <a:gd name="connsiteX15" fmla="*/ 523154 w 854334"/>
                <a:gd name="connsiteY15" fmla="*/ 436106 h 570170"/>
                <a:gd name="connsiteX16" fmla="*/ 608880 w 854334"/>
                <a:gd name="connsiteY16" fmla="*/ 457537 h 570170"/>
                <a:gd name="connsiteX17" fmla="*/ 689843 w 854334"/>
                <a:gd name="connsiteY17" fmla="*/ 443249 h 570170"/>
                <a:gd name="connsiteX18" fmla="*/ 725561 w 854334"/>
                <a:gd name="connsiteY18" fmla="*/ 393244 h 570170"/>
                <a:gd name="connsiteX19" fmla="*/ 708892 w 854334"/>
                <a:gd name="connsiteY19" fmla="*/ 302756 h 570170"/>
                <a:gd name="connsiteX20" fmla="*/ 646980 w 854334"/>
                <a:gd name="connsiteY20" fmla="*/ 250369 h 570170"/>
                <a:gd name="connsiteX21" fmla="*/ 556492 w 854334"/>
                <a:gd name="connsiteY21" fmla="*/ 207507 h 570170"/>
                <a:gd name="connsiteX22" fmla="*/ 411236 w 854334"/>
                <a:gd name="connsiteY22" fmla="*/ 188456 h 570170"/>
                <a:gd name="connsiteX23" fmla="*/ 289792 w 854334"/>
                <a:gd name="connsiteY23" fmla="*/ 186075 h 570170"/>
                <a:gd name="connsiteX24" fmla="*/ 163585 w 854334"/>
                <a:gd name="connsiteY24" fmla="*/ 157500 h 570170"/>
                <a:gd name="connsiteX25" fmla="*/ 63573 w 854334"/>
                <a:gd name="connsiteY25" fmla="*/ 121781 h 570170"/>
                <a:gd name="connsiteX26" fmla="*/ 1661 w 854334"/>
                <a:gd name="connsiteY26" fmla="*/ 62250 h 570170"/>
                <a:gd name="connsiteX27" fmla="*/ 25473 w 854334"/>
                <a:gd name="connsiteY27" fmla="*/ 2719 h 570170"/>
                <a:gd name="connsiteX28" fmla="*/ 106436 w 854334"/>
                <a:gd name="connsiteY28" fmla="*/ 14625 h 570170"/>
                <a:gd name="connsiteX29" fmla="*/ 237405 w 854334"/>
                <a:gd name="connsiteY29" fmla="*/ 55106 h 570170"/>
                <a:gd name="connsiteX30" fmla="*/ 387423 w 854334"/>
                <a:gd name="connsiteY30" fmla="*/ 74156 h 570170"/>
                <a:gd name="connsiteX31" fmla="*/ 525536 w 854334"/>
                <a:gd name="connsiteY31" fmla="*/ 93206 h 570170"/>
                <a:gd name="connsiteX32" fmla="*/ 680317 w 854334"/>
                <a:gd name="connsiteY32" fmla="*/ 136069 h 570170"/>
                <a:gd name="connsiteX33" fmla="*/ 768424 w 854334"/>
                <a:gd name="connsiteY33" fmla="*/ 200362 h 570170"/>
                <a:gd name="connsiteX0" fmla="*/ 768424 w 854334"/>
                <a:gd name="connsiteY0" fmla="*/ 200707 h 570515"/>
                <a:gd name="connsiteX1" fmla="*/ 832718 w 854334"/>
                <a:gd name="connsiteY1" fmla="*/ 288814 h 570515"/>
                <a:gd name="connsiteX2" fmla="*/ 854149 w 854334"/>
                <a:gd name="connsiteY2" fmla="*/ 388826 h 570515"/>
                <a:gd name="connsiteX3" fmla="*/ 823192 w 854334"/>
                <a:gd name="connsiteY3" fmla="*/ 486457 h 570515"/>
                <a:gd name="connsiteX4" fmla="*/ 742230 w 854334"/>
                <a:gd name="connsiteY4" fmla="*/ 565039 h 570515"/>
                <a:gd name="connsiteX5" fmla="*/ 644598 w 854334"/>
                <a:gd name="connsiteY5" fmla="*/ 562657 h 570515"/>
                <a:gd name="connsiteX6" fmla="*/ 532680 w 854334"/>
                <a:gd name="connsiteY6" fmla="*/ 553133 h 570515"/>
                <a:gd name="connsiteX7" fmla="*/ 375518 w 854334"/>
                <a:gd name="connsiteY7" fmla="*/ 534083 h 570515"/>
                <a:gd name="connsiteX8" fmla="*/ 263598 w 854334"/>
                <a:gd name="connsiteY8" fmla="*/ 519795 h 570515"/>
                <a:gd name="connsiteX9" fmla="*/ 161205 w 854334"/>
                <a:gd name="connsiteY9" fmla="*/ 503126 h 570515"/>
                <a:gd name="connsiteX10" fmla="*/ 89767 w 854334"/>
                <a:gd name="connsiteY10" fmla="*/ 481695 h 570515"/>
                <a:gd name="connsiteX11" fmla="*/ 8805 w 854334"/>
                <a:gd name="connsiteY11" fmla="*/ 445976 h 570515"/>
                <a:gd name="connsiteX12" fmla="*/ 75480 w 854334"/>
                <a:gd name="connsiteY12" fmla="*/ 405495 h 570515"/>
                <a:gd name="connsiteX13" fmla="*/ 254073 w 854334"/>
                <a:gd name="connsiteY13" fmla="*/ 400732 h 570515"/>
                <a:gd name="connsiteX14" fmla="*/ 377898 w 854334"/>
                <a:gd name="connsiteY14" fmla="*/ 417401 h 570515"/>
                <a:gd name="connsiteX15" fmla="*/ 523154 w 854334"/>
                <a:gd name="connsiteY15" fmla="*/ 436451 h 570515"/>
                <a:gd name="connsiteX16" fmla="*/ 608880 w 854334"/>
                <a:gd name="connsiteY16" fmla="*/ 457882 h 570515"/>
                <a:gd name="connsiteX17" fmla="*/ 689843 w 854334"/>
                <a:gd name="connsiteY17" fmla="*/ 443594 h 570515"/>
                <a:gd name="connsiteX18" fmla="*/ 725561 w 854334"/>
                <a:gd name="connsiteY18" fmla="*/ 393589 h 570515"/>
                <a:gd name="connsiteX19" fmla="*/ 708892 w 854334"/>
                <a:gd name="connsiteY19" fmla="*/ 303101 h 570515"/>
                <a:gd name="connsiteX20" fmla="*/ 646980 w 854334"/>
                <a:gd name="connsiteY20" fmla="*/ 250714 h 570515"/>
                <a:gd name="connsiteX21" fmla="*/ 556492 w 854334"/>
                <a:gd name="connsiteY21" fmla="*/ 207852 h 570515"/>
                <a:gd name="connsiteX22" fmla="*/ 411236 w 854334"/>
                <a:gd name="connsiteY22" fmla="*/ 188801 h 570515"/>
                <a:gd name="connsiteX23" fmla="*/ 289792 w 854334"/>
                <a:gd name="connsiteY23" fmla="*/ 186420 h 570515"/>
                <a:gd name="connsiteX24" fmla="*/ 163585 w 854334"/>
                <a:gd name="connsiteY24" fmla="*/ 157845 h 570515"/>
                <a:gd name="connsiteX25" fmla="*/ 63573 w 854334"/>
                <a:gd name="connsiteY25" fmla="*/ 122126 h 570515"/>
                <a:gd name="connsiteX26" fmla="*/ 1661 w 854334"/>
                <a:gd name="connsiteY26" fmla="*/ 62595 h 570515"/>
                <a:gd name="connsiteX27" fmla="*/ 25473 w 854334"/>
                <a:gd name="connsiteY27" fmla="*/ 3064 h 570515"/>
                <a:gd name="connsiteX28" fmla="*/ 106436 w 854334"/>
                <a:gd name="connsiteY28" fmla="*/ 14970 h 570515"/>
                <a:gd name="connsiteX29" fmla="*/ 237405 w 854334"/>
                <a:gd name="connsiteY29" fmla="*/ 69738 h 570515"/>
                <a:gd name="connsiteX30" fmla="*/ 387423 w 854334"/>
                <a:gd name="connsiteY30" fmla="*/ 74501 h 570515"/>
                <a:gd name="connsiteX31" fmla="*/ 525536 w 854334"/>
                <a:gd name="connsiteY31" fmla="*/ 93551 h 570515"/>
                <a:gd name="connsiteX32" fmla="*/ 680317 w 854334"/>
                <a:gd name="connsiteY32" fmla="*/ 136414 h 570515"/>
                <a:gd name="connsiteX33" fmla="*/ 768424 w 854334"/>
                <a:gd name="connsiteY33" fmla="*/ 200707 h 570515"/>
                <a:gd name="connsiteX0" fmla="*/ 768424 w 854334"/>
                <a:gd name="connsiteY0" fmla="*/ 200707 h 570515"/>
                <a:gd name="connsiteX1" fmla="*/ 832718 w 854334"/>
                <a:gd name="connsiteY1" fmla="*/ 288814 h 570515"/>
                <a:gd name="connsiteX2" fmla="*/ 854149 w 854334"/>
                <a:gd name="connsiteY2" fmla="*/ 388826 h 570515"/>
                <a:gd name="connsiteX3" fmla="*/ 823192 w 854334"/>
                <a:gd name="connsiteY3" fmla="*/ 486457 h 570515"/>
                <a:gd name="connsiteX4" fmla="*/ 742230 w 854334"/>
                <a:gd name="connsiteY4" fmla="*/ 565039 h 570515"/>
                <a:gd name="connsiteX5" fmla="*/ 644598 w 854334"/>
                <a:gd name="connsiteY5" fmla="*/ 562657 h 570515"/>
                <a:gd name="connsiteX6" fmla="*/ 532680 w 854334"/>
                <a:gd name="connsiteY6" fmla="*/ 553133 h 570515"/>
                <a:gd name="connsiteX7" fmla="*/ 375518 w 854334"/>
                <a:gd name="connsiteY7" fmla="*/ 534083 h 570515"/>
                <a:gd name="connsiteX8" fmla="*/ 263598 w 854334"/>
                <a:gd name="connsiteY8" fmla="*/ 519795 h 570515"/>
                <a:gd name="connsiteX9" fmla="*/ 161205 w 854334"/>
                <a:gd name="connsiteY9" fmla="*/ 503126 h 570515"/>
                <a:gd name="connsiteX10" fmla="*/ 89767 w 854334"/>
                <a:gd name="connsiteY10" fmla="*/ 481695 h 570515"/>
                <a:gd name="connsiteX11" fmla="*/ 8805 w 854334"/>
                <a:gd name="connsiteY11" fmla="*/ 445976 h 570515"/>
                <a:gd name="connsiteX12" fmla="*/ 75480 w 854334"/>
                <a:gd name="connsiteY12" fmla="*/ 405495 h 570515"/>
                <a:gd name="connsiteX13" fmla="*/ 254073 w 854334"/>
                <a:gd name="connsiteY13" fmla="*/ 400732 h 570515"/>
                <a:gd name="connsiteX14" fmla="*/ 377898 w 854334"/>
                <a:gd name="connsiteY14" fmla="*/ 417401 h 570515"/>
                <a:gd name="connsiteX15" fmla="*/ 523154 w 854334"/>
                <a:gd name="connsiteY15" fmla="*/ 436451 h 570515"/>
                <a:gd name="connsiteX16" fmla="*/ 608880 w 854334"/>
                <a:gd name="connsiteY16" fmla="*/ 457882 h 570515"/>
                <a:gd name="connsiteX17" fmla="*/ 689843 w 854334"/>
                <a:gd name="connsiteY17" fmla="*/ 443594 h 570515"/>
                <a:gd name="connsiteX18" fmla="*/ 725561 w 854334"/>
                <a:gd name="connsiteY18" fmla="*/ 393589 h 570515"/>
                <a:gd name="connsiteX19" fmla="*/ 708892 w 854334"/>
                <a:gd name="connsiteY19" fmla="*/ 303101 h 570515"/>
                <a:gd name="connsiteX20" fmla="*/ 646980 w 854334"/>
                <a:gd name="connsiteY20" fmla="*/ 250714 h 570515"/>
                <a:gd name="connsiteX21" fmla="*/ 556492 w 854334"/>
                <a:gd name="connsiteY21" fmla="*/ 207852 h 570515"/>
                <a:gd name="connsiteX22" fmla="*/ 411236 w 854334"/>
                <a:gd name="connsiteY22" fmla="*/ 188801 h 570515"/>
                <a:gd name="connsiteX23" fmla="*/ 289792 w 854334"/>
                <a:gd name="connsiteY23" fmla="*/ 186420 h 570515"/>
                <a:gd name="connsiteX24" fmla="*/ 163585 w 854334"/>
                <a:gd name="connsiteY24" fmla="*/ 157845 h 570515"/>
                <a:gd name="connsiteX25" fmla="*/ 63573 w 854334"/>
                <a:gd name="connsiteY25" fmla="*/ 122126 h 570515"/>
                <a:gd name="connsiteX26" fmla="*/ 1661 w 854334"/>
                <a:gd name="connsiteY26" fmla="*/ 62595 h 570515"/>
                <a:gd name="connsiteX27" fmla="*/ 25473 w 854334"/>
                <a:gd name="connsiteY27" fmla="*/ 3064 h 570515"/>
                <a:gd name="connsiteX28" fmla="*/ 106436 w 854334"/>
                <a:gd name="connsiteY28" fmla="*/ 14970 h 570515"/>
                <a:gd name="connsiteX29" fmla="*/ 237405 w 854334"/>
                <a:gd name="connsiteY29" fmla="*/ 69738 h 570515"/>
                <a:gd name="connsiteX30" fmla="*/ 389805 w 854334"/>
                <a:gd name="connsiteY30" fmla="*/ 88788 h 570515"/>
                <a:gd name="connsiteX31" fmla="*/ 525536 w 854334"/>
                <a:gd name="connsiteY31" fmla="*/ 93551 h 570515"/>
                <a:gd name="connsiteX32" fmla="*/ 680317 w 854334"/>
                <a:gd name="connsiteY32" fmla="*/ 136414 h 570515"/>
                <a:gd name="connsiteX33" fmla="*/ 768424 w 854334"/>
                <a:gd name="connsiteY33" fmla="*/ 200707 h 570515"/>
                <a:gd name="connsiteX0" fmla="*/ 768424 w 854334"/>
                <a:gd name="connsiteY0" fmla="*/ 200707 h 570515"/>
                <a:gd name="connsiteX1" fmla="*/ 832718 w 854334"/>
                <a:gd name="connsiteY1" fmla="*/ 288814 h 570515"/>
                <a:gd name="connsiteX2" fmla="*/ 854149 w 854334"/>
                <a:gd name="connsiteY2" fmla="*/ 388826 h 570515"/>
                <a:gd name="connsiteX3" fmla="*/ 823192 w 854334"/>
                <a:gd name="connsiteY3" fmla="*/ 486457 h 570515"/>
                <a:gd name="connsiteX4" fmla="*/ 742230 w 854334"/>
                <a:gd name="connsiteY4" fmla="*/ 565039 h 570515"/>
                <a:gd name="connsiteX5" fmla="*/ 644598 w 854334"/>
                <a:gd name="connsiteY5" fmla="*/ 562657 h 570515"/>
                <a:gd name="connsiteX6" fmla="*/ 532680 w 854334"/>
                <a:gd name="connsiteY6" fmla="*/ 553133 h 570515"/>
                <a:gd name="connsiteX7" fmla="*/ 375518 w 854334"/>
                <a:gd name="connsiteY7" fmla="*/ 534083 h 570515"/>
                <a:gd name="connsiteX8" fmla="*/ 263598 w 854334"/>
                <a:gd name="connsiteY8" fmla="*/ 519795 h 570515"/>
                <a:gd name="connsiteX9" fmla="*/ 161205 w 854334"/>
                <a:gd name="connsiteY9" fmla="*/ 503126 h 570515"/>
                <a:gd name="connsiteX10" fmla="*/ 89767 w 854334"/>
                <a:gd name="connsiteY10" fmla="*/ 481695 h 570515"/>
                <a:gd name="connsiteX11" fmla="*/ 8805 w 854334"/>
                <a:gd name="connsiteY11" fmla="*/ 445976 h 570515"/>
                <a:gd name="connsiteX12" fmla="*/ 75480 w 854334"/>
                <a:gd name="connsiteY12" fmla="*/ 405495 h 570515"/>
                <a:gd name="connsiteX13" fmla="*/ 254073 w 854334"/>
                <a:gd name="connsiteY13" fmla="*/ 400732 h 570515"/>
                <a:gd name="connsiteX14" fmla="*/ 377898 w 854334"/>
                <a:gd name="connsiteY14" fmla="*/ 417401 h 570515"/>
                <a:gd name="connsiteX15" fmla="*/ 523154 w 854334"/>
                <a:gd name="connsiteY15" fmla="*/ 436451 h 570515"/>
                <a:gd name="connsiteX16" fmla="*/ 608880 w 854334"/>
                <a:gd name="connsiteY16" fmla="*/ 457882 h 570515"/>
                <a:gd name="connsiteX17" fmla="*/ 689843 w 854334"/>
                <a:gd name="connsiteY17" fmla="*/ 443594 h 570515"/>
                <a:gd name="connsiteX18" fmla="*/ 725561 w 854334"/>
                <a:gd name="connsiteY18" fmla="*/ 393589 h 570515"/>
                <a:gd name="connsiteX19" fmla="*/ 708892 w 854334"/>
                <a:gd name="connsiteY19" fmla="*/ 303101 h 570515"/>
                <a:gd name="connsiteX20" fmla="*/ 646980 w 854334"/>
                <a:gd name="connsiteY20" fmla="*/ 250714 h 570515"/>
                <a:gd name="connsiteX21" fmla="*/ 556492 w 854334"/>
                <a:gd name="connsiteY21" fmla="*/ 207852 h 570515"/>
                <a:gd name="connsiteX22" fmla="*/ 411236 w 854334"/>
                <a:gd name="connsiteY22" fmla="*/ 188801 h 570515"/>
                <a:gd name="connsiteX23" fmla="*/ 289792 w 854334"/>
                <a:gd name="connsiteY23" fmla="*/ 186420 h 570515"/>
                <a:gd name="connsiteX24" fmla="*/ 163585 w 854334"/>
                <a:gd name="connsiteY24" fmla="*/ 176895 h 570515"/>
                <a:gd name="connsiteX25" fmla="*/ 63573 w 854334"/>
                <a:gd name="connsiteY25" fmla="*/ 122126 h 570515"/>
                <a:gd name="connsiteX26" fmla="*/ 1661 w 854334"/>
                <a:gd name="connsiteY26" fmla="*/ 62595 h 570515"/>
                <a:gd name="connsiteX27" fmla="*/ 25473 w 854334"/>
                <a:gd name="connsiteY27" fmla="*/ 3064 h 570515"/>
                <a:gd name="connsiteX28" fmla="*/ 106436 w 854334"/>
                <a:gd name="connsiteY28" fmla="*/ 14970 h 570515"/>
                <a:gd name="connsiteX29" fmla="*/ 237405 w 854334"/>
                <a:gd name="connsiteY29" fmla="*/ 69738 h 570515"/>
                <a:gd name="connsiteX30" fmla="*/ 389805 w 854334"/>
                <a:gd name="connsiteY30" fmla="*/ 88788 h 570515"/>
                <a:gd name="connsiteX31" fmla="*/ 525536 w 854334"/>
                <a:gd name="connsiteY31" fmla="*/ 93551 h 570515"/>
                <a:gd name="connsiteX32" fmla="*/ 680317 w 854334"/>
                <a:gd name="connsiteY32" fmla="*/ 136414 h 570515"/>
                <a:gd name="connsiteX33" fmla="*/ 768424 w 854334"/>
                <a:gd name="connsiteY33" fmla="*/ 200707 h 570515"/>
                <a:gd name="connsiteX0" fmla="*/ 768424 w 854334"/>
                <a:gd name="connsiteY0" fmla="*/ 200707 h 570515"/>
                <a:gd name="connsiteX1" fmla="*/ 832718 w 854334"/>
                <a:gd name="connsiteY1" fmla="*/ 288814 h 570515"/>
                <a:gd name="connsiteX2" fmla="*/ 854149 w 854334"/>
                <a:gd name="connsiteY2" fmla="*/ 388826 h 570515"/>
                <a:gd name="connsiteX3" fmla="*/ 823192 w 854334"/>
                <a:gd name="connsiteY3" fmla="*/ 486457 h 570515"/>
                <a:gd name="connsiteX4" fmla="*/ 742230 w 854334"/>
                <a:gd name="connsiteY4" fmla="*/ 565039 h 570515"/>
                <a:gd name="connsiteX5" fmla="*/ 644598 w 854334"/>
                <a:gd name="connsiteY5" fmla="*/ 562657 h 570515"/>
                <a:gd name="connsiteX6" fmla="*/ 532680 w 854334"/>
                <a:gd name="connsiteY6" fmla="*/ 553133 h 570515"/>
                <a:gd name="connsiteX7" fmla="*/ 375518 w 854334"/>
                <a:gd name="connsiteY7" fmla="*/ 534083 h 570515"/>
                <a:gd name="connsiteX8" fmla="*/ 263598 w 854334"/>
                <a:gd name="connsiteY8" fmla="*/ 519795 h 570515"/>
                <a:gd name="connsiteX9" fmla="*/ 161205 w 854334"/>
                <a:gd name="connsiteY9" fmla="*/ 503126 h 570515"/>
                <a:gd name="connsiteX10" fmla="*/ 89767 w 854334"/>
                <a:gd name="connsiteY10" fmla="*/ 481695 h 570515"/>
                <a:gd name="connsiteX11" fmla="*/ 8805 w 854334"/>
                <a:gd name="connsiteY11" fmla="*/ 445976 h 570515"/>
                <a:gd name="connsiteX12" fmla="*/ 75480 w 854334"/>
                <a:gd name="connsiteY12" fmla="*/ 405495 h 570515"/>
                <a:gd name="connsiteX13" fmla="*/ 254073 w 854334"/>
                <a:gd name="connsiteY13" fmla="*/ 400732 h 570515"/>
                <a:gd name="connsiteX14" fmla="*/ 377898 w 854334"/>
                <a:gd name="connsiteY14" fmla="*/ 417401 h 570515"/>
                <a:gd name="connsiteX15" fmla="*/ 523154 w 854334"/>
                <a:gd name="connsiteY15" fmla="*/ 436451 h 570515"/>
                <a:gd name="connsiteX16" fmla="*/ 608880 w 854334"/>
                <a:gd name="connsiteY16" fmla="*/ 457882 h 570515"/>
                <a:gd name="connsiteX17" fmla="*/ 689843 w 854334"/>
                <a:gd name="connsiteY17" fmla="*/ 443594 h 570515"/>
                <a:gd name="connsiteX18" fmla="*/ 725561 w 854334"/>
                <a:gd name="connsiteY18" fmla="*/ 393589 h 570515"/>
                <a:gd name="connsiteX19" fmla="*/ 708892 w 854334"/>
                <a:gd name="connsiteY19" fmla="*/ 303101 h 570515"/>
                <a:gd name="connsiteX20" fmla="*/ 646980 w 854334"/>
                <a:gd name="connsiteY20" fmla="*/ 250714 h 570515"/>
                <a:gd name="connsiteX21" fmla="*/ 556492 w 854334"/>
                <a:gd name="connsiteY21" fmla="*/ 207852 h 570515"/>
                <a:gd name="connsiteX22" fmla="*/ 411236 w 854334"/>
                <a:gd name="connsiteY22" fmla="*/ 188801 h 570515"/>
                <a:gd name="connsiteX23" fmla="*/ 289792 w 854334"/>
                <a:gd name="connsiteY23" fmla="*/ 193563 h 570515"/>
                <a:gd name="connsiteX24" fmla="*/ 163585 w 854334"/>
                <a:gd name="connsiteY24" fmla="*/ 176895 h 570515"/>
                <a:gd name="connsiteX25" fmla="*/ 63573 w 854334"/>
                <a:gd name="connsiteY25" fmla="*/ 122126 h 570515"/>
                <a:gd name="connsiteX26" fmla="*/ 1661 w 854334"/>
                <a:gd name="connsiteY26" fmla="*/ 62595 h 570515"/>
                <a:gd name="connsiteX27" fmla="*/ 25473 w 854334"/>
                <a:gd name="connsiteY27" fmla="*/ 3064 h 570515"/>
                <a:gd name="connsiteX28" fmla="*/ 106436 w 854334"/>
                <a:gd name="connsiteY28" fmla="*/ 14970 h 570515"/>
                <a:gd name="connsiteX29" fmla="*/ 237405 w 854334"/>
                <a:gd name="connsiteY29" fmla="*/ 69738 h 570515"/>
                <a:gd name="connsiteX30" fmla="*/ 389805 w 854334"/>
                <a:gd name="connsiteY30" fmla="*/ 88788 h 570515"/>
                <a:gd name="connsiteX31" fmla="*/ 525536 w 854334"/>
                <a:gd name="connsiteY31" fmla="*/ 93551 h 570515"/>
                <a:gd name="connsiteX32" fmla="*/ 680317 w 854334"/>
                <a:gd name="connsiteY32" fmla="*/ 136414 h 570515"/>
                <a:gd name="connsiteX33" fmla="*/ 768424 w 854334"/>
                <a:gd name="connsiteY33" fmla="*/ 200707 h 570515"/>
                <a:gd name="connsiteX0" fmla="*/ 768307 w 854217"/>
                <a:gd name="connsiteY0" fmla="*/ 202159 h 571967"/>
                <a:gd name="connsiteX1" fmla="*/ 832601 w 854217"/>
                <a:gd name="connsiteY1" fmla="*/ 290266 h 571967"/>
                <a:gd name="connsiteX2" fmla="*/ 854032 w 854217"/>
                <a:gd name="connsiteY2" fmla="*/ 390278 h 571967"/>
                <a:gd name="connsiteX3" fmla="*/ 823075 w 854217"/>
                <a:gd name="connsiteY3" fmla="*/ 487909 h 571967"/>
                <a:gd name="connsiteX4" fmla="*/ 742113 w 854217"/>
                <a:gd name="connsiteY4" fmla="*/ 566491 h 571967"/>
                <a:gd name="connsiteX5" fmla="*/ 644481 w 854217"/>
                <a:gd name="connsiteY5" fmla="*/ 564109 h 571967"/>
                <a:gd name="connsiteX6" fmla="*/ 532563 w 854217"/>
                <a:gd name="connsiteY6" fmla="*/ 554585 h 571967"/>
                <a:gd name="connsiteX7" fmla="*/ 375401 w 854217"/>
                <a:gd name="connsiteY7" fmla="*/ 535535 h 571967"/>
                <a:gd name="connsiteX8" fmla="*/ 263481 w 854217"/>
                <a:gd name="connsiteY8" fmla="*/ 521247 h 571967"/>
                <a:gd name="connsiteX9" fmla="*/ 161088 w 854217"/>
                <a:gd name="connsiteY9" fmla="*/ 504578 h 571967"/>
                <a:gd name="connsiteX10" fmla="*/ 89650 w 854217"/>
                <a:gd name="connsiteY10" fmla="*/ 483147 h 571967"/>
                <a:gd name="connsiteX11" fmla="*/ 8688 w 854217"/>
                <a:gd name="connsiteY11" fmla="*/ 447428 h 571967"/>
                <a:gd name="connsiteX12" fmla="*/ 75363 w 854217"/>
                <a:gd name="connsiteY12" fmla="*/ 406947 h 571967"/>
                <a:gd name="connsiteX13" fmla="*/ 253956 w 854217"/>
                <a:gd name="connsiteY13" fmla="*/ 402184 h 571967"/>
                <a:gd name="connsiteX14" fmla="*/ 377781 w 854217"/>
                <a:gd name="connsiteY14" fmla="*/ 418853 h 571967"/>
                <a:gd name="connsiteX15" fmla="*/ 523037 w 854217"/>
                <a:gd name="connsiteY15" fmla="*/ 437903 h 571967"/>
                <a:gd name="connsiteX16" fmla="*/ 608763 w 854217"/>
                <a:gd name="connsiteY16" fmla="*/ 459334 h 571967"/>
                <a:gd name="connsiteX17" fmla="*/ 689726 w 854217"/>
                <a:gd name="connsiteY17" fmla="*/ 445046 h 571967"/>
                <a:gd name="connsiteX18" fmla="*/ 725444 w 854217"/>
                <a:gd name="connsiteY18" fmla="*/ 395041 h 571967"/>
                <a:gd name="connsiteX19" fmla="*/ 708775 w 854217"/>
                <a:gd name="connsiteY19" fmla="*/ 304553 h 571967"/>
                <a:gd name="connsiteX20" fmla="*/ 646863 w 854217"/>
                <a:gd name="connsiteY20" fmla="*/ 252166 h 571967"/>
                <a:gd name="connsiteX21" fmla="*/ 556375 w 854217"/>
                <a:gd name="connsiteY21" fmla="*/ 209304 h 571967"/>
                <a:gd name="connsiteX22" fmla="*/ 411119 w 854217"/>
                <a:gd name="connsiteY22" fmla="*/ 190253 h 571967"/>
                <a:gd name="connsiteX23" fmla="*/ 289675 w 854217"/>
                <a:gd name="connsiteY23" fmla="*/ 195015 h 571967"/>
                <a:gd name="connsiteX24" fmla="*/ 163468 w 854217"/>
                <a:gd name="connsiteY24" fmla="*/ 178347 h 571967"/>
                <a:gd name="connsiteX25" fmla="*/ 63456 w 854217"/>
                <a:gd name="connsiteY25" fmla="*/ 123578 h 571967"/>
                <a:gd name="connsiteX26" fmla="*/ 1544 w 854217"/>
                <a:gd name="connsiteY26" fmla="*/ 64047 h 571967"/>
                <a:gd name="connsiteX27" fmla="*/ 25356 w 854217"/>
                <a:gd name="connsiteY27" fmla="*/ 4516 h 571967"/>
                <a:gd name="connsiteX28" fmla="*/ 96794 w 854217"/>
                <a:gd name="connsiteY28" fmla="*/ 11660 h 571967"/>
                <a:gd name="connsiteX29" fmla="*/ 237288 w 854217"/>
                <a:gd name="connsiteY29" fmla="*/ 71190 h 571967"/>
                <a:gd name="connsiteX30" fmla="*/ 389688 w 854217"/>
                <a:gd name="connsiteY30" fmla="*/ 90240 h 571967"/>
                <a:gd name="connsiteX31" fmla="*/ 525419 w 854217"/>
                <a:gd name="connsiteY31" fmla="*/ 95003 h 571967"/>
                <a:gd name="connsiteX32" fmla="*/ 680200 w 854217"/>
                <a:gd name="connsiteY32" fmla="*/ 137866 h 571967"/>
                <a:gd name="connsiteX33" fmla="*/ 768307 w 854217"/>
                <a:gd name="connsiteY33" fmla="*/ 202159 h 571967"/>
                <a:gd name="connsiteX0" fmla="*/ 768307 w 854217"/>
                <a:gd name="connsiteY0" fmla="*/ 204236 h 574044"/>
                <a:gd name="connsiteX1" fmla="*/ 832601 w 854217"/>
                <a:gd name="connsiteY1" fmla="*/ 292343 h 574044"/>
                <a:gd name="connsiteX2" fmla="*/ 854032 w 854217"/>
                <a:gd name="connsiteY2" fmla="*/ 392355 h 574044"/>
                <a:gd name="connsiteX3" fmla="*/ 823075 w 854217"/>
                <a:gd name="connsiteY3" fmla="*/ 489986 h 574044"/>
                <a:gd name="connsiteX4" fmla="*/ 742113 w 854217"/>
                <a:gd name="connsiteY4" fmla="*/ 568568 h 574044"/>
                <a:gd name="connsiteX5" fmla="*/ 644481 w 854217"/>
                <a:gd name="connsiteY5" fmla="*/ 566186 h 574044"/>
                <a:gd name="connsiteX6" fmla="*/ 532563 w 854217"/>
                <a:gd name="connsiteY6" fmla="*/ 556662 h 574044"/>
                <a:gd name="connsiteX7" fmla="*/ 375401 w 854217"/>
                <a:gd name="connsiteY7" fmla="*/ 537612 h 574044"/>
                <a:gd name="connsiteX8" fmla="*/ 263481 w 854217"/>
                <a:gd name="connsiteY8" fmla="*/ 523324 h 574044"/>
                <a:gd name="connsiteX9" fmla="*/ 161088 w 854217"/>
                <a:gd name="connsiteY9" fmla="*/ 506655 h 574044"/>
                <a:gd name="connsiteX10" fmla="*/ 89650 w 854217"/>
                <a:gd name="connsiteY10" fmla="*/ 485224 h 574044"/>
                <a:gd name="connsiteX11" fmla="*/ 8688 w 854217"/>
                <a:gd name="connsiteY11" fmla="*/ 449505 h 574044"/>
                <a:gd name="connsiteX12" fmla="*/ 75363 w 854217"/>
                <a:gd name="connsiteY12" fmla="*/ 409024 h 574044"/>
                <a:gd name="connsiteX13" fmla="*/ 253956 w 854217"/>
                <a:gd name="connsiteY13" fmla="*/ 404261 h 574044"/>
                <a:gd name="connsiteX14" fmla="*/ 377781 w 854217"/>
                <a:gd name="connsiteY14" fmla="*/ 420930 h 574044"/>
                <a:gd name="connsiteX15" fmla="*/ 523037 w 854217"/>
                <a:gd name="connsiteY15" fmla="*/ 439980 h 574044"/>
                <a:gd name="connsiteX16" fmla="*/ 608763 w 854217"/>
                <a:gd name="connsiteY16" fmla="*/ 461411 h 574044"/>
                <a:gd name="connsiteX17" fmla="*/ 689726 w 854217"/>
                <a:gd name="connsiteY17" fmla="*/ 447123 h 574044"/>
                <a:gd name="connsiteX18" fmla="*/ 725444 w 854217"/>
                <a:gd name="connsiteY18" fmla="*/ 397118 h 574044"/>
                <a:gd name="connsiteX19" fmla="*/ 708775 w 854217"/>
                <a:gd name="connsiteY19" fmla="*/ 306630 h 574044"/>
                <a:gd name="connsiteX20" fmla="*/ 646863 w 854217"/>
                <a:gd name="connsiteY20" fmla="*/ 254243 h 574044"/>
                <a:gd name="connsiteX21" fmla="*/ 556375 w 854217"/>
                <a:gd name="connsiteY21" fmla="*/ 211381 h 574044"/>
                <a:gd name="connsiteX22" fmla="*/ 411119 w 854217"/>
                <a:gd name="connsiteY22" fmla="*/ 192330 h 574044"/>
                <a:gd name="connsiteX23" fmla="*/ 289675 w 854217"/>
                <a:gd name="connsiteY23" fmla="*/ 197092 h 574044"/>
                <a:gd name="connsiteX24" fmla="*/ 163468 w 854217"/>
                <a:gd name="connsiteY24" fmla="*/ 180424 h 574044"/>
                <a:gd name="connsiteX25" fmla="*/ 63456 w 854217"/>
                <a:gd name="connsiteY25" fmla="*/ 125655 h 574044"/>
                <a:gd name="connsiteX26" fmla="*/ 1544 w 854217"/>
                <a:gd name="connsiteY26" fmla="*/ 66124 h 574044"/>
                <a:gd name="connsiteX27" fmla="*/ 25356 w 854217"/>
                <a:gd name="connsiteY27" fmla="*/ 6593 h 574044"/>
                <a:gd name="connsiteX28" fmla="*/ 96794 w 854217"/>
                <a:gd name="connsiteY28" fmla="*/ 8975 h 574044"/>
                <a:gd name="connsiteX29" fmla="*/ 237288 w 854217"/>
                <a:gd name="connsiteY29" fmla="*/ 73267 h 574044"/>
                <a:gd name="connsiteX30" fmla="*/ 389688 w 854217"/>
                <a:gd name="connsiteY30" fmla="*/ 92317 h 574044"/>
                <a:gd name="connsiteX31" fmla="*/ 525419 w 854217"/>
                <a:gd name="connsiteY31" fmla="*/ 97080 h 574044"/>
                <a:gd name="connsiteX32" fmla="*/ 680200 w 854217"/>
                <a:gd name="connsiteY32" fmla="*/ 139943 h 574044"/>
                <a:gd name="connsiteX33" fmla="*/ 768307 w 854217"/>
                <a:gd name="connsiteY33" fmla="*/ 204236 h 574044"/>
                <a:gd name="connsiteX0" fmla="*/ 766089 w 851999"/>
                <a:gd name="connsiteY0" fmla="*/ 204078 h 573886"/>
                <a:gd name="connsiteX1" fmla="*/ 830383 w 851999"/>
                <a:gd name="connsiteY1" fmla="*/ 292185 h 573886"/>
                <a:gd name="connsiteX2" fmla="*/ 851814 w 851999"/>
                <a:gd name="connsiteY2" fmla="*/ 392197 h 573886"/>
                <a:gd name="connsiteX3" fmla="*/ 820857 w 851999"/>
                <a:gd name="connsiteY3" fmla="*/ 489828 h 573886"/>
                <a:gd name="connsiteX4" fmla="*/ 739895 w 851999"/>
                <a:gd name="connsiteY4" fmla="*/ 568410 h 573886"/>
                <a:gd name="connsiteX5" fmla="*/ 642263 w 851999"/>
                <a:gd name="connsiteY5" fmla="*/ 566028 h 573886"/>
                <a:gd name="connsiteX6" fmla="*/ 530345 w 851999"/>
                <a:gd name="connsiteY6" fmla="*/ 556504 h 573886"/>
                <a:gd name="connsiteX7" fmla="*/ 373183 w 851999"/>
                <a:gd name="connsiteY7" fmla="*/ 537454 h 573886"/>
                <a:gd name="connsiteX8" fmla="*/ 261263 w 851999"/>
                <a:gd name="connsiteY8" fmla="*/ 523166 h 573886"/>
                <a:gd name="connsiteX9" fmla="*/ 158870 w 851999"/>
                <a:gd name="connsiteY9" fmla="*/ 506497 h 573886"/>
                <a:gd name="connsiteX10" fmla="*/ 87432 w 851999"/>
                <a:gd name="connsiteY10" fmla="*/ 485066 h 573886"/>
                <a:gd name="connsiteX11" fmla="*/ 6470 w 851999"/>
                <a:gd name="connsiteY11" fmla="*/ 449347 h 573886"/>
                <a:gd name="connsiteX12" fmla="*/ 73145 w 851999"/>
                <a:gd name="connsiteY12" fmla="*/ 408866 h 573886"/>
                <a:gd name="connsiteX13" fmla="*/ 251738 w 851999"/>
                <a:gd name="connsiteY13" fmla="*/ 404103 h 573886"/>
                <a:gd name="connsiteX14" fmla="*/ 375563 w 851999"/>
                <a:gd name="connsiteY14" fmla="*/ 420772 h 573886"/>
                <a:gd name="connsiteX15" fmla="*/ 520819 w 851999"/>
                <a:gd name="connsiteY15" fmla="*/ 439822 h 573886"/>
                <a:gd name="connsiteX16" fmla="*/ 606545 w 851999"/>
                <a:gd name="connsiteY16" fmla="*/ 461253 h 573886"/>
                <a:gd name="connsiteX17" fmla="*/ 687508 w 851999"/>
                <a:gd name="connsiteY17" fmla="*/ 446965 h 573886"/>
                <a:gd name="connsiteX18" fmla="*/ 723226 w 851999"/>
                <a:gd name="connsiteY18" fmla="*/ 396960 h 573886"/>
                <a:gd name="connsiteX19" fmla="*/ 706557 w 851999"/>
                <a:gd name="connsiteY19" fmla="*/ 306472 h 573886"/>
                <a:gd name="connsiteX20" fmla="*/ 644645 w 851999"/>
                <a:gd name="connsiteY20" fmla="*/ 254085 h 573886"/>
                <a:gd name="connsiteX21" fmla="*/ 554157 w 851999"/>
                <a:gd name="connsiteY21" fmla="*/ 211223 h 573886"/>
                <a:gd name="connsiteX22" fmla="*/ 408901 w 851999"/>
                <a:gd name="connsiteY22" fmla="*/ 192172 h 573886"/>
                <a:gd name="connsiteX23" fmla="*/ 287457 w 851999"/>
                <a:gd name="connsiteY23" fmla="*/ 196934 h 573886"/>
                <a:gd name="connsiteX24" fmla="*/ 161250 w 851999"/>
                <a:gd name="connsiteY24" fmla="*/ 180266 h 573886"/>
                <a:gd name="connsiteX25" fmla="*/ 61238 w 851999"/>
                <a:gd name="connsiteY25" fmla="*/ 125497 h 573886"/>
                <a:gd name="connsiteX26" fmla="*/ 1708 w 851999"/>
                <a:gd name="connsiteY26" fmla="*/ 63585 h 573886"/>
                <a:gd name="connsiteX27" fmla="*/ 23138 w 851999"/>
                <a:gd name="connsiteY27" fmla="*/ 6435 h 573886"/>
                <a:gd name="connsiteX28" fmla="*/ 94576 w 851999"/>
                <a:gd name="connsiteY28" fmla="*/ 8817 h 573886"/>
                <a:gd name="connsiteX29" fmla="*/ 235070 w 851999"/>
                <a:gd name="connsiteY29" fmla="*/ 73109 h 573886"/>
                <a:gd name="connsiteX30" fmla="*/ 387470 w 851999"/>
                <a:gd name="connsiteY30" fmla="*/ 92159 h 573886"/>
                <a:gd name="connsiteX31" fmla="*/ 523201 w 851999"/>
                <a:gd name="connsiteY31" fmla="*/ 96922 h 573886"/>
                <a:gd name="connsiteX32" fmla="*/ 677982 w 851999"/>
                <a:gd name="connsiteY32" fmla="*/ 139785 h 573886"/>
                <a:gd name="connsiteX33" fmla="*/ 766089 w 851999"/>
                <a:gd name="connsiteY33" fmla="*/ 204078 h 573886"/>
                <a:gd name="connsiteX0" fmla="*/ 766235 w 852145"/>
                <a:gd name="connsiteY0" fmla="*/ 204078 h 573886"/>
                <a:gd name="connsiteX1" fmla="*/ 830529 w 852145"/>
                <a:gd name="connsiteY1" fmla="*/ 292185 h 573886"/>
                <a:gd name="connsiteX2" fmla="*/ 851960 w 852145"/>
                <a:gd name="connsiteY2" fmla="*/ 392197 h 573886"/>
                <a:gd name="connsiteX3" fmla="*/ 821003 w 852145"/>
                <a:gd name="connsiteY3" fmla="*/ 489828 h 573886"/>
                <a:gd name="connsiteX4" fmla="*/ 740041 w 852145"/>
                <a:gd name="connsiteY4" fmla="*/ 568410 h 573886"/>
                <a:gd name="connsiteX5" fmla="*/ 642409 w 852145"/>
                <a:gd name="connsiteY5" fmla="*/ 566028 h 573886"/>
                <a:gd name="connsiteX6" fmla="*/ 530491 w 852145"/>
                <a:gd name="connsiteY6" fmla="*/ 556504 h 573886"/>
                <a:gd name="connsiteX7" fmla="*/ 373329 w 852145"/>
                <a:gd name="connsiteY7" fmla="*/ 537454 h 573886"/>
                <a:gd name="connsiteX8" fmla="*/ 261409 w 852145"/>
                <a:gd name="connsiteY8" fmla="*/ 523166 h 573886"/>
                <a:gd name="connsiteX9" fmla="*/ 159016 w 852145"/>
                <a:gd name="connsiteY9" fmla="*/ 506497 h 573886"/>
                <a:gd name="connsiteX10" fmla="*/ 87578 w 852145"/>
                <a:gd name="connsiteY10" fmla="*/ 485066 h 573886"/>
                <a:gd name="connsiteX11" fmla="*/ 6616 w 852145"/>
                <a:gd name="connsiteY11" fmla="*/ 449347 h 573886"/>
                <a:gd name="connsiteX12" fmla="*/ 73291 w 852145"/>
                <a:gd name="connsiteY12" fmla="*/ 408866 h 573886"/>
                <a:gd name="connsiteX13" fmla="*/ 251884 w 852145"/>
                <a:gd name="connsiteY13" fmla="*/ 404103 h 573886"/>
                <a:gd name="connsiteX14" fmla="*/ 375709 w 852145"/>
                <a:gd name="connsiteY14" fmla="*/ 420772 h 573886"/>
                <a:gd name="connsiteX15" fmla="*/ 520965 w 852145"/>
                <a:gd name="connsiteY15" fmla="*/ 439822 h 573886"/>
                <a:gd name="connsiteX16" fmla="*/ 606691 w 852145"/>
                <a:gd name="connsiteY16" fmla="*/ 461253 h 573886"/>
                <a:gd name="connsiteX17" fmla="*/ 687654 w 852145"/>
                <a:gd name="connsiteY17" fmla="*/ 446965 h 573886"/>
                <a:gd name="connsiteX18" fmla="*/ 723372 w 852145"/>
                <a:gd name="connsiteY18" fmla="*/ 396960 h 573886"/>
                <a:gd name="connsiteX19" fmla="*/ 706703 w 852145"/>
                <a:gd name="connsiteY19" fmla="*/ 306472 h 573886"/>
                <a:gd name="connsiteX20" fmla="*/ 644791 w 852145"/>
                <a:gd name="connsiteY20" fmla="*/ 254085 h 573886"/>
                <a:gd name="connsiteX21" fmla="*/ 554303 w 852145"/>
                <a:gd name="connsiteY21" fmla="*/ 211223 h 573886"/>
                <a:gd name="connsiteX22" fmla="*/ 409047 w 852145"/>
                <a:gd name="connsiteY22" fmla="*/ 192172 h 573886"/>
                <a:gd name="connsiteX23" fmla="*/ 287603 w 852145"/>
                <a:gd name="connsiteY23" fmla="*/ 196934 h 573886"/>
                <a:gd name="connsiteX24" fmla="*/ 161396 w 852145"/>
                <a:gd name="connsiteY24" fmla="*/ 180266 h 573886"/>
                <a:gd name="connsiteX25" fmla="*/ 63765 w 852145"/>
                <a:gd name="connsiteY25" fmla="*/ 123116 h 573886"/>
                <a:gd name="connsiteX26" fmla="*/ 1854 w 852145"/>
                <a:gd name="connsiteY26" fmla="*/ 63585 h 573886"/>
                <a:gd name="connsiteX27" fmla="*/ 23284 w 852145"/>
                <a:gd name="connsiteY27" fmla="*/ 6435 h 573886"/>
                <a:gd name="connsiteX28" fmla="*/ 94722 w 852145"/>
                <a:gd name="connsiteY28" fmla="*/ 8817 h 573886"/>
                <a:gd name="connsiteX29" fmla="*/ 235216 w 852145"/>
                <a:gd name="connsiteY29" fmla="*/ 73109 h 573886"/>
                <a:gd name="connsiteX30" fmla="*/ 387616 w 852145"/>
                <a:gd name="connsiteY30" fmla="*/ 92159 h 573886"/>
                <a:gd name="connsiteX31" fmla="*/ 523347 w 852145"/>
                <a:gd name="connsiteY31" fmla="*/ 96922 h 573886"/>
                <a:gd name="connsiteX32" fmla="*/ 678128 w 852145"/>
                <a:gd name="connsiteY32" fmla="*/ 139785 h 573886"/>
                <a:gd name="connsiteX33" fmla="*/ 766235 w 852145"/>
                <a:gd name="connsiteY33" fmla="*/ 204078 h 573886"/>
                <a:gd name="connsiteX0" fmla="*/ 766235 w 852145"/>
                <a:gd name="connsiteY0" fmla="*/ 204078 h 573886"/>
                <a:gd name="connsiteX1" fmla="*/ 830529 w 852145"/>
                <a:gd name="connsiteY1" fmla="*/ 292185 h 573886"/>
                <a:gd name="connsiteX2" fmla="*/ 851960 w 852145"/>
                <a:gd name="connsiteY2" fmla="*/ 392197 h 573886"/>
                <a:gd name="connsiteX3" fmla="*/ 821003 w 852145"/>
                <a:gd name="connsiteY3" fmla="*/ 489828 h 573886"/>
                <a:gd name="connsiteX4" fmla="*/ 740041 w 852145"/>
                <a:gd name="connsiteY4" fmla="*/ 568410 h 573886"/>
                <a:gd name="connsiteX5" fmla="*/ 642409 w 852145"/>
                <a:gd name="connsiteY5" fmla="*/ 566028 h 573886"/>
                <a:gd name="connsiteX6" fmla="*/ 530491 w 852145"/>
                <a:gd name="connsiteY6" fmla="*/ 556504 h 573886"/>
                <a:gd name="connsiteX7" fmla="*/ 373329 w 852145"/>
                <a:gd name="connsiteY7" fmla="*/ 537454 h 573886"/>
                <a:gd name="connsiteX8" fmla="*/ 261409 w 852145"/>
                <a:gd name="connsiteY8" fmla="*/ 523166 h 573886"/>
                <a:gd name="connsiteX9" fmla="*/ 159016 w 852145"/>
                <a:gd name="connsiteY9" fmla="*/ 506497 h 573886"/>
                <a:gd name="connsiteX10" fmla="*/ 87578 w 852145"/>
                <a:gd name="connsiteY10" fmla="*/ 485066 h 573886"/>
                <a:gd name="connsiteX11" fmla="*/ 6616 w 852145"/>
                <a:gd name="connsiteY11" fmla="*/ 449347 h 573886"/>
                <a:gd name="connsiteX12" fmla="*/ 73291 w 852145"/>
                <a:gd name="connsiteY12" fmla="*/ 408866 h 573886"/>
                <a:gd name="connsiteX13" fmla="*/ 251884 w 852145"/>
                <a:gd name="connsiteY13" fmla="*/ 404103 h 573886"/>
                <a:gd name="connsiteX14" fmla="*/ 375709 w 852145"/>
                <a:gd name="connsiteY14" fmla="*/ 420772 h 573886"/>
                <a:gd name="connsiteX15" fmla="*/ 520965 w 852145"/>
                <a:gd name="connsiteY15" fmla="*/ 439822 h 573886"/>
                <a:gd name="connsiteX16" fmla="*/ 606691 w 852145"/>
                <a:gd name="connsiteY16" fmla="*/ 461253 h 573886"/>
                <a:gd name="connsiteX17" fmla="*/ 687654 w 852145"/>
                <a:gd name="connsiteY17" fmla="*/ 446965 h 573886"/>
                <a:gd name="connsiteX18" fmla="*/ 723372 w 852145"/>
                <a:gd name="connsiteY18" fmla="*/ 396960 h 573886"/>
                <a:gd name="connsiteX19" fmla="*/ 706703 w 852145"/>
                <a:gd name="connsiteY19" fmla="*/ 306472 h 573886"/>
                <a:gd name="connsiteX20" fmla="*/ 644791 w 852145"/>
                <a:gd name="connsiteY20" fmla="*/ 254085 h 573886"/>
                <a:gd name="connsiteX21" fmla="*/ 554303 w 852145"/>
                <a:gd name="connsiteY21" fmla="*/ 211223 h 573886"/>
                <a:gd name="connsiteX22" fmla="*/ 409047 w 852145"/>
                <a:gd name="connsiteY22" fmla="*/ 192172 h 573886"/>
                <a:gd name="connsiteX23" fmla="*/ 287603 w 852145"/>
                <a:gd name="connsiteY23" fmla="*/ 196934 h 573886"/>
                <a:gd name="connsiteX24" fmla="*/ 163777 w 852145"/>
                <a:gd name="connsiteY24" fmla="*/ 177885 h 573886"/>
                <a:gd name="connsiteX25" fmla="*/ 63765 w 852145"/>
                <a:gd name="connsiteY25" fmla="*/ 123116 h 573886"/>
                <a:gd name="connsiteX26" fmla="*/ 1854 w 852145"/>
                <a:gd name="connsiteY26" fmla="*/ 63585 h 573886"/>
                <a:gd name="connsiteX27" fmla="*/ 23284 w 852145"/>
                <a:gd name="connsiteY27" fmla="*/ 6435 h 573886"/>
                <a:gd name="connsiteX28" fmla="*/ 94722 w 852145"/>
                <a:gd name="connsiteY28" fmla="*/ 8817 h 573886"/>
                <a:gd name="connsiteX29" fmla="*/ 235216 w 852145"/>
                <a:gd name="connsiteY29" fmla="*/ 73109 h 573886"/>
                <a:gd name="connsiteX30" fmla="*/ 387616 w 852145"/>
                <a:gd name="connsiteY30" fmla="*/ 92159 h 573886"/>
                <a:gd name="connsiteX31" fmla="*/ 523347 w 852145"/>
                <a:gd name="connsiteY31" fmla="*/ 96922 h 573886"/>
                <a:gd name="connsiteX32" fmla="*/ 678128 w 852145"/>
                <a:gd name="connsiteY32" fmla="*/ 139785 h 573886"/>
                <a:gd name="connsiteX33" fmla="*/ 766235 w 852145"/>
                <a:gd name="connsiteY33" fmla="*/ 204078 h 573886"/>
                <a:gd name="connsiteX0" fmla="*/ 766235 w 852145"/>
                <a:gd name="connsiteY0" fmla="*/ 204078 h 573886"/>
                <a:gd name="connsiteX1" fmla="*/ 830529 w 852145"/>
                <a:gd name="connsiteY1" fmla="*/ 292185 h 573886"/>
                <a:gd name="connsiteX2" fmla="*/ 851960 w 852145"/>
                <a:gd name="connsiteY2" fmla="*/ 392197 h 573886"/>
                <a:gd name="connsiteX3" fmla="*/ 821003 w 852145"/>
                <a:gd name="connsiteY3" fmla="*/ 489828 h 573886"/>
                <a:gd name="connsiteX4" fmla="*/ 740041 w 852145"/>
                <a:gd name="connsiteY4" fmla="*/ 568410 h 573886"/>
                <a:gd name="connsiteX5" fmla="*/ 642409 w 852145"/>
                <a:gd name="connsiteY5" fmla="*/ 566028 h 573886"/>
                <a:gd name="connsiteX6" fmla="*/ 530491 w 852145"/>
                <a:gd name="connsiteY6" fmla="*/ 556504 h 573886"/>
                <a:gd name="connsiteX7" fmla="*/ 373329 w 852145"/>
                <a:gd name="connsiteY7" fmla="*/ 537454 h 573886"/>
                <a:gd name="connsiteX8" fmla="*/ 261409 w 852145"/>
                <a:gd name="connsiteY8" fmla="*/ 523166 h 573886"/>
                <a:gd name="connsiteX9" fmla="*/ 159016 w 852145"/>
                <a:gd name="connsiteY9" fmla="*/ 506497 h 573886"/>
                <a:gd name="connsiteX10" fmla="*/ 87578 w 852145"/>
                <a:gd name="connsiteY10" fmla="*/ 485066 h 573886"/>
                <a:gd name="connsiteX11" fmla="*/ 6616 w 852145"/>
                <a:gd name="connsiteY11" fmla="*/ 449347 h 573886"/>
                <a:gd name="connsiteX12" fmla="*/ 73291 w 852145"/>
                <a:gd name="connsiteY12" fmla="*/ 408866 h 573886"/>
                <a:gd name="connsiteX13" fmla="*/ 251884 w 852145"/>
                <a:gd name="connsiteY13" fmla="*/ 404103 h 573886"/>
                <a:gd name="connsiteX14" fmla="*/ 375709 w 852145"/>
                <a:gd name="connsiteY14" fmla="*/ 420772 h 573886"/>
                <a:gd name="connsiteX15" fmla="*/ 520965 w 852145"/>
                <a:gd name="connsiteY15" fmla="*/ 439822 h 573886"/>
                <a:gd name="connsiteX16" fmla="*/ 606691 w 852145"/>
                <a:gd name="connsiteY16" fmla="*/ 461253 h 573886"/>
                <a:gd name="connsiteX17" fmla="*/ 687654 w 852145"/>
                <a:gd name="connsiteY17" fmla="*/ 446965 h 573886"/>
                <a:gd name="connsiteX18" fmla="*/ 723372 w 852145"/>
                <a:gd name="connsiteY18" fmla="*/ 396960 h 573886"/>
                <a:gd name="connsiteX19" fmla="*/ 706703 w 852145"/>
                <a:gd name="connsiteY19" fmla="*/ 306472 h 573886"/>
                <a:gd name="connsiteX20" fmla="*/ 644791 w 852145"/>
                <a:gd name="connsiteY20" fmla="*/ 254085 h 573886"/>
                <a:gd name="connsiteX21" fmla="*/ 554303 w 852145"/>
                <a:gd name="connsiteY21" fmla="*/ 211223 h 573886"/>
                <a:gd name="connsiteX22" fmla="*/ 409047 w 852145"/>
                <a:gd name="connsiteY22" fmla="*/ 192172 h 573886"/>
                <a:gd name="connsiteX23" fmla="*/ 287603 w 852145"/>
                <a:gd name="connsiteY23" fmla="*/ 196934 h 573886"/>
                <a:gd name="connsiteX24" fmla="*/ 166159 w 852145"/>
                <a:gd name="connsiteY24" fmla="*/ 185028 h 573886"/>
                <a:gd name="connsiteX25" fmla="*/ 63765 w 852145"/>
                <a:gd name="connsiteY25" fmla="*/ 123116 h 573886"/>
                <a:gd name="connsiteX26" fmla="*/ 1854 w 852145"/>
                <a:gd name="connsiteY26" fmla="*/ 63585 h 573886"/>
                <a:gd name="connsiteX27" fmla="*/ 23284 w 852145"/>
                <a:gd name="connsiteY27" fmla="*/ 6435 h 573886"/>
                <a:gd name="connsiteX28" fmla="*/ 94722 w 852145"/>
                <a:gd name="connsiteY28" fmla="*/ 8817 h 573886"/>
                <a:gd name="connsiteX29" fmla="*/ 235216 w 852145"/>
                <a:gd name="connsiteY29" fmla="*/ 73109 h 573886"/>
                <a:gd name="connsiteX30" fmla="*/ 387616 w 852145"/>
                <a:gd name="connsiteY30" fmla="*/ 92159 h 573886"/>
                <a:gd name="connsiteX31" fmla="*/ 523347 w 852145"/>
                <a:gd name="connsiteY31" fmla="*/ 96922 h 573886"/>
                <a:gd name="connsiteX32" fmla="*/ 678128 w 852145"/>
                <a:gd name="connsiteY32" fmla="*/ 139785 h 573886"/>
                <a:gd name="connsiteX33" fmla="*/ 766235 w 852145"/>
                <a:gd name="connsiteY33" fmla="*/ 204078 h 573886"/>
                <a:gd name="connsiteX0" fmla="*/ 766235 w 852145"/>
                <a:gd name="connsiteY0" fmla="*/ 204643 h 574451"/>
                <a:gd name="connsiteX1" fmla="*/ 830529 w 852145"/>
                <a:gd name="connsiteY1" fmla="*/ 292750 h 574451"/>
                <a:gd name="connsiteX2" fmla="*/ 851960 w 852145"/>
                <a:gd name="connsiteY2" fmla="*/ 392762 h 574451"/>
                <a:gd name="connsiteX3" fmla="*/ 821003 w 852145"/>
                <a:gd name="connsiteY3" fmla="*/ 490393 h 574451"/>
                <a:gd name="connsiteX4" fmla="*/ 740041 w 852145"/>
                <a:gd name="connsiteY4" fmla="*/ 568975 h 574451"/>
                <a:gd name="connsiteX5" fmla="*/ 642409 w 852145"/>
                <a:gd name="connsiteY5" fmla="*/ 566593 h 574451"/>
                <a:gd name="connsiteX6" fmla="*/ 530491 w 852145"/>
                <a:gd name="connsiteY6" fmla="*/ 557069 h 574451"/>
                <a:gd name="connsiteX7" fmla="*/ 373329 w 852145"/>
                <a:gd name="connsiteY7" fmla="*/ 538019 h 574451"/>
                <a:gd name="connsiteX8" fmla="*/ 261409 w 852145"/>
                <a:gd name="connsiteY8" fmla="*/ 523731 h 574451"/>
                <a:gd name="connsiteX9" fmla="*/ 159016 w 852145"/>
                <a:gd name="connsiteY9" fmla="*/ 507062 h 574451"/>
                <a:gd name="connsiteX10" fmla="*/ 87578 w 852145"/>
                <a:gd name="connsiteY10" fmla="*/ 485631 h 574451"/>
                <a:gd name="connsiteX11" fmla="*/ 6616 w 852145"/>
                <a:gd name="connsiteY11" fmla="*/ 449912 h 574451"/>
                <a:gd name="connsiteX12" fmla="*/ 73291 w 852145"/>
                <a:gd name="connsiteY12" fmla="*/ 409431 h 574451"/>
                <a:gd name="connsiteX13" fmla="*/ 251884 w 852145"/>
                <a:gd name="connsiteY13" fmla="*/ 404668 h 574451"/>
                <a:gd name="connsiteX14" fmla="*/ 375709 w 852145"/>
                <a:gd name="connsiteY14" fmla="*/ 421337 h 574451"/>
                <a:gd name="connsiteX15" fmla="*/ 520965 w 852145"/>
                <a:gd name="connsiteY15" fmla="*/ 440387 h 574451"/>
                <a:gd name="connsiteX16" fmla="*/ 606691 w 852145"/>
                <a:gd name="connsiteY16" fmla="*/ 461818 h 574451"/>
                <a:gd name="connsiteX17" fmla="*/ 687654 w 852145"/>
                <a:gd name="connsiteY17" fmla="*/ 447530 h 574451"/>
                <a:gd name="connsiteX18" fmla="*/ 723372 w 852145"/>
                <a:gd name="connsiteY18" fmla="*/ 397525 h 574451"/>
                <a:gd name="connsiteX19" fmla="*/ 706703 w 852145"/>
                <a:gd name="connsiteY19" fmla="*/ 307037 h 574451"/>
                <a:gd name="connsiteX20" fmla="*/ 644791 w 852145"/>
                <a:gd name="connsiteY20" fmla="*/ 254650 h 574451"/>
                <a:gd name="connsiteX21" fmla="*/ 554303 w 852145"/>
                <a:gd name="connsiteY21" fmla="*/ 211788 h 574451"/>
                <a:gd name="connsiteX22" fmla="*/ 409047 w 852145"/>
                <a:gd name="connsiteY22" fmla="*/ 192737 h 574451"/>
                <a:gd name="connsiteX23" fmla="*/ 287603 w 852145"/>
                <a:gd name="connsiteY23" fmla="*/ 197499 h 574451"/>
                <a:gd name="connsiteX24" fmla="*/ 166159 w 852145"/>
                <a:gd name="connsiteY24" fmla="*/ 185593 h 574451"/>
                <a:gd name="connsiteX25" fmla="*/ 63765 w 852145"/>
                <a:gd name="connsiteY25" fmla="*/ 123681 h 574451"/>
                <a:gd name="connsiteX26" fmla="*/ 1854 w 852145"/>
                <a:gd name="connsiteY26" fmla="*/ 64150 h 574451"/>
                <a:gd name="connsiteX27" fmla="*/ 23284 w 852145"/>
                <a:gd name="connsiteY27" fmla="*/ 7000 h 574451"/>
                <a:gd name="connsiteX28" fmla="*/ 94722 w 852145"/>
                <a:gd name="connsiteY28" fmla="*/ 9382 h 574451"/>
                <a:gd name="connsiteX29" fmla="*/ 239978 w 852145"/>
                <a:gd name="connsiteY29" fmla="*/ 83199 h 574451"/>
                <a:gd name="connsiteX30" fmla="*/ 387616 w 852145"/>
                <a:gd name="connsiteY30" fmla="*/ 92724 h 574451"/>
                <a:gd name="connsiteX31" fmla="*/ 523347 w 852145"/>
                <a:gd name="connsiteY31" fmla="*/ 97487 h 574451"/>
                <a:gd name="connsiteX32" fmla="*/ 678128 w 852145"/>
                <a:gd name="connsiteY32" fmla="*/ 140350 h 574451"/>
                <a:gd name="connsiteX33" fmla="*/ 766235 w 852145"/>
                <a:gd name="connsiteY33" fmla="*/ 204643 h 57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52145" h="574451">
                  <a:moveTo>
                    <a:pt x="766235" y="204643"/>
                  </a:moveTo>
                  <a:cubicBezTo>
                    <a:pt x="791635" y="230043"/>
                    <a:pt x="816242" y="261397"/>
                    <a:pt x="830529" y="292750"/>
                  </a:cubicBezTo>
                  <a:cubicBezTo>
                    <a:pt x="844816" y="324103"/>
                    <a:pt x="853548" y="359822"/>
                    <a:pt x="851960" y="392762"/>
                  </a:cubicBezTo>
                  <a:cubicBezTo>
                    <a:pt x="850372" y="425702"/>
                    <a:pt x="839656" y="461024"/>
                    <a:pt x="821003" y="490393"/>
                  </a:cubicBezTo>
                  <a:cubicBezTo>
                    <a:pt x="802350" y="519762"/>
                    <a:pt x="769807" y="556275"/>
                    <a:pt x="740041" y="568975"/>
                  </a:cubicBezTo>
                  <a:cubicBezTo>
                    <a:pt x="710275" y="581675"/>
                    <a:pt x="677334" y="568577"/>
                    <a:pt x="642409" y="566593"/>
                  </a:cubicBezTo>
                  <a:cubicBezTo>
                    <a:pt x="607484" y="564609"/>
                    <a:pt x="575338" y="561831"/>
                    <a:pt x="530491" y="557069"/>
                  </a:cubicBezTo>
                  <a:cubicBezTo>
                    <a:pt x="485644" y="552307"/>
                    <a:pt x="418176" y="543575"/>
                    <a:pt x="373329" y="538019"/>
                  </a:cubicBezTo>
                  <a:lnTo>
                    <a:pt x="261409" y="523731"/>
                  </a:lnTo>
                  <a:cubicBezTo>
                    <a:pt x="225690" y="518571"/>
                    <a:pt x="187988" y="513412"/>
                    <a:pt x="159016" y="507062"/>
                  </a:cubicBezTo>
                  <a:cubicBezTo>
                    <a:pt x="130044" y="500712"/>
                    <a:pt x="112978" y="495156"/>
                    <a:pt x="87578" y="485631"/>
                  </a:cubicBezTo>
                  <a:cubicBezTo>
                    <a:pt x="62178" y="476106"/>
                    <a:pt x="8997" y="462612"/>
                    <a:pt x="6616" y="449912"/>
                  </a:cubicBezTo>
                  <a:cubicBezTo>
                    <a:pt x="4235" y="437212"/>
                    <a:pt x="32413" y="416972"/>
                    <a:pt x="73291" y="409431"/>
                  </a:cubicBezTo>
                  <a:cubicBezTo>
                    <a:pt x="114169" y="401890"/>
                    <a:pt x="201481" y="402684"/>
                    <a:pt x="251884" y="404668"/>
                  </a:cubicBezTo>
                  <a:cubicBezTo>
                    <a:pt x="302287" y="406652"/>
                    <a:pt x="330862" y="415384"/>
                    <a:pt x="375709" y="421337"/>
                  </a:cubicBezTo>
                  <a:cubicBezTo>
                    <a:pt x="420556" y="427290"/>
                    <a:pt x="482468" y="433640"/>
                    <a:pt x="520965" y="440387"/>
                  </a:cubicBezTo>
                  <a:cubicBezTo>
                    <a:pt x="559462" y="447134"/>
                    <a:pt x="578910" y="460628"/>
                    <a:pt x="606691" y="461818"/>
                  </a:cubicBezTo>
                  <a:cubicBezTo>
                    <a:pt x="634472" y="463008"/>
                    <a:pt x="668207" y="458245"/>
                    <a:pt x="687654" y="447530"/>
                  </a:cubicBezTo>
                  <a:cubicBezTo>
                    <a:pt x="707101" y="436815"/>
                    <a:pt x="720197" y="420940"/>
                    <a:pt x="723372" y="397525"/>
                  </a:cubicBezTo>
                  <a:cubicBezTo>
                    <a:pt x="726547" y="374110"/>
                    <a:pt x="719800" y="330850"/>
                    <a:pt x="706703" y="307037"/>
                  </a:cubicBezTo>
                  <a:cubicBezTo>
                    <a:pt x="693606" y="283224"/>
                    <a:pt x="670191" y="270525"/>
                    <a:pt x="644791" y="254650"/>
                  </a:cubicBezTo>
                  <a:cubicBezTo>
                    <a:pt x="619391" y="238775"/>
                    <a:pt x="593594" y="222107"/>
                    <a:pt x="554303" y="211788"/>
                  </a:cubicBezTo>
                  <a:cubicBezTo>
                    <a:pt x="515012" y="201469"/>
                    <a:pt x="453497" y="195119"/>
                    <a:pt x="409047" y="192737"/>
                  </a:cubicBezTo>
                  <a:cubicBezTo>
                    <a:pt x="364597" y="190356"/>
                    <a:pt x="328084" y="198690"/>
                    <a:pt x="287603" y="197499"/>
                  </a:cubicBezTo>
                  <a:cubicBezTo>
                    <a:pt x="247122" y="196308"/>
                    <a:pt x="203465" y="197896"/>
                    <a:pt x="166159" y="185593"/>
                  </a:cubicBezTo>
                  <a:cubicBezTo>
                    <a:pt x="128853" y="173290"/>
                    <a:pt x="91149" y="143921"/>
                    <a:pt x="63765" y="123681"/>
                  </a:cubicBezTo>
                  <a:cubicBezTo>
                    <a:pt x="36381" y="103441"/>
                    <a:pt x="8601" y="83597"/>
                    <a:pt x="1854" y="64150"/>
                  </a:cubicBezTo>
                  <a:cubicBezTo>
                    <a:pt x="-4893" y="44703"/>
                    <a:pt x="7806" y="16128"/>
                    <a:pt x="23284" y="7000"/>
                  </a:cubicBezTo>
                  <a:cubicBezTo>
                    <a:pt x="38762" y="-2128"/>
                    <a:pt x="58606" y="-3318"/>
                    <a:pt x="94722" y="9382"/>
                  </a:cubicBezTo>
                  <a:cubicBezTo>
                    <a:pt x="130838" y="22082"/>
                    <a:pt x="191162" y="69309"/>
                    <a:pt x="239978" y="83199"/>
                  </a:cubicBezTo>
                  <a:cubicBezTo>
                    <a:pt x="288794" y="97089"/>
                    <a:pt x="340388" y="90343"/>
                    <a:pt x="387616" y="92724"/>
                  </a:cubicBezTo>
                  <a:cubicBezTo>
                    <a:pt x="434844" y="95105"/>
                    <a:pt x="462625" y="95106"/>
                    <a:pt x="523347" y="97487"/>
                  </a:cubicBezTo>
                  <a:cubicBezTo>
                    <a:pt x="584069" y="99868"/>
                    <a:pt x="637647" y="122491"/>
                    <a:pt x="678128" y="140350"/>
                  </a:cubicBezTo>
                  <a:cubicBezTo>
                    <a:pt x="718609" y="158209"/>
                    <a:pt x="740835" y="179243"/>
                    <a:pt x="766235" y="204643"/>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21">
              <a:extLst>
                <a:ext uri="{FF2B5EF4-FFF2-40B4-BE49-F238E27FC236}">
                  <a16:creationId xmlns:a16="http://schemas.microsoft.com/office/drawing/2014/main" id="{50709485-FAAB-CA62-D6B3-44589FD01BB0}"/>
                </a:ext>
              </a:extLst>
            </p:cNvPr>
            <p:cNvSpPr/>
            <p:nvPr/>
          </p:nvSpPr>
          <p:spPr>
            <a:xfrm rot="5232843" flipV="1">
              <a:off x="6976066" y="4638757"/>
              <a:ext cx="427581" cy="309523"/>
            </a:xfrm>
            <a:custGeom>
              <a:avLst/>
              <a:gdLst>
                <a:gd name="connsiteX0" fmla="*/ 405234 w 633308"/>
                <a:gd name="connsiteY0" fmla="*/ 10103 h 454655"/>
                <a:gd name="connsiteX1" fmla="*/ 536203 w 633308"/>
                <a:gd name="connsiteY1" fmla="*/ 2959 h 454655"/>
                <a:gd name="connsiteX2" fmla="*/ 626691 w 633308"/>
                <a:gd name="connsiteY2" fmla="*/ 62490 h 454655"/>
                <a:gd name="connsiteX3" fmla="*/ 619547 w 633308"/>
                <a:gd name="connsiteY3" fmla="*/ 207746 h 454655"/>
                <a:gd name="connsiteX4" fmla="*/ 564778 w 633308"/>
                <a:gd name="connsiteY4" fmla="*/ 326809 h 454655"/>
                <a:gd name="connsiteX5" fmla="*/ 467147 w 633308"/>
                <a:gd name="connsiteY5" fmla="*/ 431584 h 454655"/>
                <a:gd name="connsiteX6" fmla="*/ 374278 w 633308"/>
                <a:gd name="connsiteY6" fmla="*/ 453015 h 454655"/>
                <a:gd name="connsiteX7" fmla="*/ 259978 w 633308"/>
                <a:gd name="connsiteY7" fmla="*/ 403009 h 454655"/>
                <a:gd name="connsiteX8" fmla="*/ 129009 w 633308"/>
                <a:gd name="connsiteY8" fmla="*/ 355384 h 454655"/>
                <a:gd name="connsiteX9" fmla="*/ 171872 w 633308"/>
                <a:gd name="connsiteY9" fmla="*/ 298234 h 454655"/>
                <a:gd name="connsiteX10" fmla="*/ 314747 w 633308"/>
                <a:gd name="connsiteY10" fmla="*/ 319665 h 454655"/>
                <a:gd name="connsiteX11" fmla="*/ 455241 w 633308"/>
                <a:gd name="connsiteY11" fmla="*/ 279184 h 454655"/>
                <a:gd name="connsiteX12" fmla="*/ 505247 w 633308"/>
                <a:gd name="connsiteY12" fmla="*/ 181553 h 454655"/>
                <a:gd name="connsiteX13" fmla="*/ 493341 w 633308"/>
                <a:gd name="connsiteY13" fmla="*/ 100590 h 454655"/>
                <a:gd name="connsiteX14" fmla="*/ 393328 w 633308"/>
                <a:gd name="connsiteY14" fmla="*/ 102971 h 454655"/>
                <a:gd name="connsiteX15" fmla="*/ 281409 w 633308"/>
                <a:gd name="connsiteY15" fmla="*/ 160121 h 454655"/>
                <a:gd name="connsiteX16" fmla="*/ 155203 w 633308"/>
                <a:gd name="connsiteY16" fmla="*/ 198221 h 454655"/>
                <a:gd name="connsiteX17" fmla="*/ 67097 w 633308"/>
                <a:gd name="connsiteY17" fmla="*/ 214890 h 454655"/>
                <a:gd name="connsiteX18" fmla="*/ 5184 w 633308"/>
                <a:gd name="connsiteY18" fmla="*/ 179171 h 454655"/>
                <a:gd name="connsiteX19" fmla="*/ 24234 w 633308"/>
                <a:gd name="connsiteY19" fmla="*/ 136309 h 454655"/>
                <a:gd name="connsiteX20" fmla="*/ 188541 w 633308"/>
                <a:gd name="connsiteY20" fmla="*/ 69634 h 454655"/>
                <a:gd name="connsiteX21" fmla="*/ 345703 w 633308"/>
                <a:gd name="connsiteY21" fmla="*/ 19628 h 454655"/>
                <a:gd name="connsiteX22" fmla="*/ 405234 w 633308"/>
                <a:gd name="connsiteY22" fmla="*/ 10103 h 454655"/>
                <a:gd name="connsiteX0" fmla="*/ 405234 w 633308"/>
                <a:gd name="connsiteY0" fmla="*/ 10000 h 454552"/>
                <a:gd name="connsiteX1" fmla="*/ 536203 w 633308"/>
                <a:gd name="connsiteY1" fmla="*/ 2856 h 454552"/>
                <a:gd name="connsiteX2" fmla="*/ 626691 w 633308"/>
                <a:gd name="connsiteY2" fmla="*/ 62387 h 454552"/>
                <a:gd name="connsiteX3" fmla="*/ 619547 w 633308"/>
                <a:gd name="connsiteY3" fmla="*/ 207643 h 454552"/>
                <a:gd name="connsiteX4" fmla="*/ 564778 w 633308"/>
                <a:gd name="connsiteY4" fmla="*/ 326706 h 454552"/>
                <a:gd name="connsiteX5" fmla="*/ 467147 w 633308"/>
                <a:gd name="connsiteY5" fmla="*/ 431481 h 454552"/>
                <a:gd name="connsiteX6" fmla="*/ 374278 w 633308"/>
                <a:gd name="connsiteY6" fmla="*/ 452912 h 454552"/>
                <a:gd name="connsiteX7" fmla="*/ 259978 w 633308"/>
                <a:gd name="connsiteY7" fmla="*/ 402906 h 454552"/>
                <a:gd name="connsiteX8" fmla="*/ 129009 w 633308"/>
                <a:gd name="connsiteY8" fmla="*/ 355281 h 454552"/>
                <a:gd name="connsiteX9" fmla="*/ 171872 w 633308"/>
                <a:gd name="connsiteY9" fmla="*/ 298131 h 454552"/>
                <a:gd name="connsiteX10" fmla="*/ 314747 w 633308"/>
                <a:gd name="connsiteY10" fmla="*/ 319562 h 454552"/>
                <a:gd name="connsiteX11" fmla="*/ 455241 w 633308"/>
                <a:gd name="connsiteY11" fmla="*/ 279081 h 454552"/>
                <a:gd name="connsiteX12" fmla="*/ 505247 w 633308"/>
                <a:gd name="connsiteY12" fmla="*/ 181450 h 454552"/>
                <a:gd name="connsiteX13" fmla="*/ 493341 w 633308"/>
                <a:gd name="connsiteY13" fmla="*/ 100487 h 454552"/>
                <a:gd name="connsiteX14" fmla="*/ 393328 w 633308"/>
                <a:gd name="connsiteY14" fmla="*/ 102868 h 454552"/>
                <a:gd name="connsiteX15" fmla="*/ 281409 w 633308"/>
                <a:gd name="connsiteY15" fmla="*/ 160018 h 454552"/>
                <a:gd name="connsiteX16" fmla="*/ 155203 w 633308"/>
                <a:gd name="connsiteY16" fmla="*/ 198118 h 454552"/>
                <a:gd name="connsiteX17" fmla="*/ 67097 w 633308"/>
                <a:gd name="connsiteY17" fmla="*/ 214787 h 454552"/>
                <a:gd name="connsiteX18" fmla="*/ 5184 w 633308"/>
                <a:gd name="connsiteY18" fmla="*/ 179068 h 454552"/>
                <a:gd name="connsiteX19" fmla="*/ 24234 w 633308"/>
                <a:gd name="connsiteY19" fmla="*/ 136206 h 454552"/>
                <a:gd name="connsiteX20" fmla="*/ 188541 w 633308"/>
                <a:gd name="connsiteY20" fmla="*/ 69531 h 454552"/>
                <a:gd name="connsiteX21" fmla="*/ 338559 w 633308"/>
                <a:gd name="connsiteY21" fmla="*/ 14763 h 454552"/>
                <a:gd name="connsiteX22" fmla="*/ 405234 w 633308"/>
                <a:gd name="connsiteY22" fmla="*/ 10000 h 454552"/>
                <a:gd name="connsiteX0" fmla="*/ 429046 w 633308"/>
                <a:gd name="connsiteY0" fmla="*/ 2385 h 458843"/>
                <a:gd name="connsiteX1" fmla="*/ 536203 w 633308"/>
                <a:gd name="connsiteY1" fmla="*/ 7147 h 458843"/>
                <a:gd name="connsiteX2" fmla="*/ 626691 w 633308"/>
                <a:gd name="connsiteY2" fmla="*/ 66678 h 458843"/>
                <a:gd name="connsiteX3" fmla="*/ 619547 w 633308"/>
                <a:gd name="connsiteY3" fmla="*/ 211934 h 458843"/>
                <a:gd name="connsiteX4" fmla="*/ 564778 w 633308"/>
                <a:gd name="connsiteY4" fmla="*/ 330997 h 458843"/>
                <a:gd name="connsiteX5" fmla="*/ 467147 w 633308"/>
                <a:gd name="connsiteY5" fmla="*/ 435772 h 458843"/>
                <a:gd name="connsiteX6" fmla="*/ 374278 w 633308"/>
                <a:gd name="connsiteY6" fmla="*/ 457203 h 458843"/>
                <a:gd name="connsiteX7" fmla="*/ 259978 w 633308"/>
                <a:gd name="connsiteY7" fmla="*/ 407197 h 458843"/>
                <a:gd name="connsiteX8" fmla="*/ 129009 w 633308"/>
                <a:gd name="connsiteY8" fmla="*/ 359572 h 458843"/>
                <a:gd name="connsiteX9" fmla="*/ 171872 w 633308"/>
                <a:gd name="connsiteY9" fmla="*/ 302422 h 458843"/>
                <a:gd name="connsiteX10" fmla="*/ 314747 w 633308"/>
                <a:gd name="connsiteY10" fmla="*/ 323853 h 458843"/>
                <a:gd name="connsiteX11" fmla="*/ 455241 w 633308"/>
                <a:gd name="connsiteY11" fmla="*/ 283372 h 458843"/>
                <a:gd name="connsiteX12" fmla="*/ 505247 w 633308"/>
                <a:gd name="connsiteY12" fmla="*/ 185741 h 458843"/>
                <a:gd name="connsiteX13" fmla="*/ 493341 w 633308"/>
                <a:gd name="connsiteY13" fmla="*/ 104778 h 458843"/>
                <a:gd name="connsiteX14" fmla="*/ 393328 w 633308"/>
                <a:gd name="connsiteY14" fmla="*/ 107159 h 458843"/>
                <a:gd name="connsiteX15" fmla="*/ 281409 w 633308"/>
                <a:gd name="connsiteY15" fmla="*/ 164309 h 458843"/>
                <a:gd name="connsiteX16" fmla="*/ 155203 w 633308"/>
                <a:gd name="connsiteY16" fmla="*/ 202409 h 458843"/>
                <a:gd name="connsiteX17" fmla="*/ 67097 w 633308"/>
                <a:gd name="connsiteY17" fmla="*/ 219078 h 458843"/>
                <a:gd name="connsiteX18" fmla="*/ 5184 w 633308"/>
                <a:gd name="connsiteY18" fmla="*/ 183359 h 458843"/>
                <a:gd name="connsiteX19" fmla="*/ 24234 w 633308"/>
                <a:gd name="connsiteY19" fmla="*/ 140497 h 458843"/>
                <a:gd name="connsiteX20" fmla="*/ 188541 w 633308"/>
                <a:gd name="connsiteY20" fmla="*/ 73822 h 458843"/>
                <a:gd name="connsiteX21" fmla="*/ 338559 w 633308"/>
                <a:gd name="connsiteY21" fmla="*/ 19054 h 458843"/>
                <a:gd name="connsiteX22" fmla="*/ 429046 w 633308"/>
                <a:gd name="connsiteY22" fmla="*/ 2385 h 458843"/>
                <a:gd name="connsiteX0" fmla="*/ 460003 w 633308"/>
                <a:gd name="connsiteY0" fmla="*/ 670 h 464272"/>
                <a:gd name="connsiteX1" fmla="*/ 536203 w 633308"/>
                <a:gd name="connsiteY1" fmla="*/ 12576 h 464272"/>
                <a:gd name="connsiteX2" fmla="*/ 626691 w 633308"/>
                <a:gd name="connsiteY2" fmla="*/ 72107 h 464272"/>
                <a:gd name="connsiteX3" fmla="*/ 619547 w 633308"/>
                <a:gd name="connsiteY3" fmla="*/ 217363 h 464272"/>
                <a:gd name="connsiteX4" fmla="*/ 564778 w 633308"/>
                <a:gd name="connsiteY4" fmla="*/ 336426 h 464272"/>
                <a:gd name="connsiteX5" fmla="*/ 467147 w 633308"/>
                <a:gd name="connsiteY5" fmla="*/ 441201 h 464272"/>
                <a:gd name="connsiteX6" fmla="*/ 374278 w 633308"/>
                <a:gd name="connsiteY6" fmla="*/ 462632 h 464272"/>
                <a:gd name="connsiteX7" fmla="*/ 259978 w 633308"/>
                <a:gd name="connsiteY7" fmla="*/ 412626 h 464272"/>
                <a:gd name="connsiteX8" fmla="*/ 129009 w 633308"/>
                <a:gd name="connsiteY8" fmla="*/ 365001 h 464272"/>
                <a:gd name="connsiteX9" fmla="*/ 171872 w 633308"/>
                <a:gd name="connsiteY9" fmla="*/ 307851 h 464272"/>
                <a:gd name="connsiteX10" fmla="*/ 314747 w 633308"/>
                <a:gd name="connsiteY10" fmla="*/ 329282 h 464272"/>
                <a:gd name="connsiteX11" fmla="*/ 455241 w 633308"/>
                <a:gd name="connsiteY11" fmla="*/ 288801 h 464272"/>
                <a:gd name="connsiteX12" fmla="*/ 505247 w 633308"/>
                <a:gd name="connsiteY12" fmla="*/ 191170 h 464272"/>
                <a:gd name="connsiteX13" fmla="*/ 493341 w 633308"/>
                <a:gd name="connsiteY13" fmla="*/ 110207 h 464272"/>
                <a:gd name="connsiteX14" fmla="*/ 393328 w 633308"/>
                <a:gd name="connsiteY14" fmla="*/ 112588 h 464272"/>
                <a:gd name="connsiteX15" fmla="*/ 281409 w 633308"/>
                <a:gd name="connsiteY15" fmla="*/ 169738 h 464272"/>
                <a:gd name="connsiteX16" fmla="*/ 155203 w 633308"/>
                <a:gd name="connsiteY16" fmla="*/ 207838 h 464272"/>
                <a:gd name="connsiteX17" fmla="*/ 67097 w 633308"/>
                <a:gd name="connsiteY17" fmla="*/ 224507 h 464272"/>
                <a:gd name="connsiteX18" fmla="*/ 5184 w 633308"/>
                <a:gd name="connsiteY18" fmla="*/ 188788 h 464272"/>
                <a:gd name="connsiteX19" fmla="*/ 24234 w 633308"/>
                <a:gd name="connsiteY19" fmla="*/ 145926 h 464272"/>
                <a:gd name="connsiteX20" fmla="*/ 188541 w 633308"/>
                <a:gd name="connsiteY20" fmla="*/ 79251 h 464272"/>
                <a:gd name="connsiteX21" fmla="*/ 338559 w 633308"/>
                <a:gd name="connsiteY21" fmla="*/ 24483 h 464272"/>
                <a:gd name="connsiteX22" fmla="*/ 460003 w 633308"/>
                <a:gd name="connsiteY22" fmla="*/ 670 h 464272"/>
                <a:gd name="connsiteX0" fmla="*/ 460003 w 631369"/>
                <a:gd name="connsiteY0" fmla="*/ 670 h 464272"/>
                <a:gd name="connsiteX1" fmla="*/ 562397 w 631369"/>
                <a:gd name="connsiteY1" fmla="*/ 12576 h 464272"/>
                <a:gd name="connsiteX2" fmla="*/ 626691 w 631369"/>
                <a:gd name="connsiteY2" fmla="*/ 72107 h 464272"/>
                <a:gd name="connsiteX3" fmla="*/ 619547 w 631369"/>
                <a:gd name="connsiteY3" fmla="*/ 217363 h 464272"/>
                <a:gd name="connsiteX4" fmla="*/ 564778 w 631369"/>
                <a:gd name="connsiteY4" fmla="*/ 336426 h 464272"/>
                <a:gd name="connsiteX5" fmla="*/ 467147 w 631369"/>
                <a:gd name="connsiteY5" fmla="*/ 441201 h 464272"/>
                <a:gd name="connsiteX6" fmla="*/ 374278 w 631369"/>
                <a:gd name="connsiteY6" fmla="*/ 462632 h 464272"/>
                <a:gd name="connsiteX7" fmla="*/ 259978 w 631369"/>
                <a:gd name="connsiteY7" fmla="*/ 412626 h 464272"/>
                <a:gd name="connsiteX8" fmla="*/ 129009 w 631369"/>
                <a:gd name="connsiteY8" fmla="*/ 365001 h 464272"/>
                <a:gd name="connsiteX9" fmla="*/ 171872 w 631369"/>
                <a:gd name="connsiteY9" fmla="*/ 307851 h 464272"/>
                <a:gd name="connsiteX10" fmla="*/ 314747 w 631369"/>
                <a:gd name="connsiteY10" fmla="*/ 329282 h 464272"/>
                <a:gd name="connsiteX11" fmla="*/ 455241 w 631369"/>
                <a:gd name="connsiteY11" fmla="*/ 288801 h 464272"/>
                <a:gd name="connsiteX12" fmla="*/ 505247 w 631369"/>
                <a:gd name="connsiteY12" fmla="*/ 191170 h 464272"/>
                <a:gd name="connsiteX13" fmla="*/ 493341 w 631369"/>
                <a:gd name="connsiteY13" fmla="*/ 110207 h 464272"/>
                <a:gd name="connsiteX14" fmla="*/ 393328 w 631369"/>
                <a:gd name="connsiteY14" fmla="*/ 112588 h 464272"/>
                <a:gd name="connsiteX15" fmla="*/ 281409 w 631369"/>
                <a:gd name="connsiteY15" fmla="*/ 169738 h 464272"/>
                <a:gd name="connsiteX16" fmla="*/ 155203 w 631369"/>
                <a:gd name="connsiteY16" fmla="*/ 207838 h 464272"/>
                <a:gd name="connsiteX17" fmla="*/ 67097 w 631369"/>
                <a:gd name="connsiteY17" fmla="*/ 224507 h 464272"/>
                <a:gd name="connsiteX18" fmla="*/ 5184 w 631369"/>
                <a:gd name="connsiteY18" fmla="*/ 188788 h 464272"/>
                <a:gd name="connsiteX19" fmla="*/ 24234 w 631369"/>
                <a:gd name="connsiteY19" fmla="*/ 145926 h 464272"/>
                <a:gd name="connsiteX20" fmla="*/ 188541 w 631369"/>
                <a:gd name="connsiteY20" fmla="*/ 79251 h 464272"/>
                <a:gd name="connsiteX21" fmla="*/ 338559 w 631369"/>
                <a:gd name="connsiteY21" fmla="*/ 24483 h 464272"/>
                <a:gd name="connsiteX22" fmla="*/ 460003 w 631369"/>
                <a:gd name="connsiteY22" fmla="*/ 670 h 464272"/>
                <a:gd name="connsiteX0" fmla="*/ 457622 w 631369"/>
                <a:gd name="connsiteY0" fmla="*/ 1545 h 460385"/>
                <a:gd name="connsiteX1" fmla="*/ 562397 w 631369"/>
                <a:gd name="connsiteY1" fmla="*/ 8689 h 460385"/>
                <a:gd name="connsiteX2" fmla="*/ 626691 w 631369"/>
                <a:gd name="connsiteY2" fmla="*/ 68220 h 460385"/>
                <a:gd name="connsiteX3" fmla="*/ 619547 w 631369"/>
                <a:gd name="connsiteY3" fmla="*/ 213476 h 460385"/>
                <a:gd name="connsiteX4" fmla="*/ 564778 w 631369"/>
                <a:gd name="connsiteY4" fmla="*/ 332539 h 460385"/>
                <a:gd name="connsiteX5" fmla="*/ 467147 w 631369"/>
                <a:gd name="connsiteY5" fmla="*/ 437314 h 460385"/>
                <a:gd name="connsiteX6" fmla="*/ 374278 w 631369"/>
                <a:gd name="connsiteY6" fmla="*/ 458745 h 460385"/>
                <a:gd name="connsiteX7" fmla="*/ 259978 w 631369"/>
                <a:gd name="connsiteY7" fmla="*/ 408739 h 460385"/>
                <a:gd name="connsiteX8" fmla="*/ 129009 w 631369"/>
                <a:gd name="connsiteY8" fmla="*/ 361114 h 460385"/>
                <a:gd name="connsiteX9" fmla="*/ 171872 w 631369"/>
                <a:gd name="connsiteY9" fmla="*/ 303964 h 460385"/>
                <a:gd name="connsiteX10" fmla="*/ 314747 w 631369"/>
                <a:gd name="connsiteY10" fmla="*/ 325395 h 460385"/>
                <a:gd name="connsiteX11" fmla="*/ 455241 w 631369"/>
                <a:gd name="connsiteY11" fmla="*/ 284914 h 460385"/>
                <a:gd name="connsiteX12" fmla="*/ 505247 w 631369"/>
                <a:gd name="connsiteY12" fmla="*/ 187283 h 460385"/>
                <a:gd name="connsiteX13" fmla="*/ 493341 w 631369"/>
                <a:gd name="connsiteY13" fmla="*/ 106320 h 460385"/>
                <a:gd name="connsiteX14" fmla="*/ 393328 w 631369"/>
                <a:gd name="connsiteY14" fmla="*/ 108701 h 460385"/>
                <a:gd name="connsiteX15" fmla="*/ 281409 w 631369"/>
                <a:gd name="connsiteY15" fmla="*/ 165851 h 460385"/>
                <a:gd name="connsiteX16" fmla="*/ 155203 w 631369"/>
                <a:gd name="connsiteY16" fmla="*/ 203951 h 460385"/>
                <a:gd name="connsiteX17" fmla="*/ 67097 w 631369"/>
                <a:gd name="connsiteY17" fmla="*/ 220620 h 460385"/>
                <a:gd name="connsiteX18" fmla="*/ 5184 w 631369"/>
                <a:gd name="connsiteY18" fmla="*/ 184901 h 460385"/>
                <a:gd name="connsiteX19" fmla="*/ 24234 w 631369"/>
                <a:gd name="connsiteY19" fmla="*/ 142039 h 460385"/>
                <a:gd name="connsiteX20" fmla="*/ 188541 w 631369"/>
                <a:gd name="connsiteY20" fmla="*/ 75364 h 460385"/>
                <a:gd name="connsiteX21" fmla="*/ 338559 w 631369"/>
                <a:gd name="connsiteY21" fmla="*/ 20596 h 460385"/>
                <a:gd name="connsiteX22" fmla="*/ 457622 w 631369"/>
                <a:gd name="connsiteY22" fmla="*/ 1545 h 460385"/>
                <a:gd name="connsiteX0" fmla="*/ 457622 w 635986"/>
                <a:gd name="connsiteY0" fmla="*/ 1545 h 460385"/>
                <a:gd name="connsiteX1" fmla="*/ 562397 w 635986"/>
                <a:gd name="connsiteY1" fmla="*/ 8689 h 460385"/>
                <a:gd name="connsiteX2" fmla="*/ 626691 w 635986"/>
                <a:gd name="connsiteY2" fmla="*/ 68220 h 460385"/>
                <a:gd name="connsiteX3" fmla="*/ 629072 w 635986"/>
                <a:gd name="connsiteY3" fmla="*/ 206332 h 460385"/>
                <a:gd name="connsiteX4" fmla="*/ 564778 w 635986"/>
                <a:gd name="connsiteY4" fmla="*/ 332539 h 460385"/>
                <a:gd name="connsiteX5" fmla="*/ 467147 w 635986"/>
                <a:gd name="connsiteY5" fmla="*/ 437314 h 460385"/>
                <a:gd name="connsiteX6" fmla="*/ 374278 w 635986"/>
                <a:gd name="connsiteY6" fmla="*/ 458745 h 460385"/>
                <a:gd name="connsiteX7" fmla="*/ 259978 w 635986"/>
                <a:gd name="connsiteY7" fmla="*/ 408739 h 460385"/>
                <a:gd name="connsiteX8" fmla="*/ 129009 w 635986"/>
                <a:gd name="connsiteY8" fmla="*/ 361114 h 460385"/>
                <a:gd name="connsiteX9" fmla="*/ 171872 w 635986"/>
                <a:gd name="connsiteY9" fmla="*/ 303964 h 460385"/>
                <a:gd name="connsiteX10" fmla="*/ 314747 w 635986"/>
                <a:gd name="connsiteY10" fmla="*/ 325395 h 460385"/>
                <a:gd name="connsiteX11" fmla="*/ 455241 w 635986"/>
                <a:gd name="connsiteY11" fmla="*/ 284914 h 460385"/>
                <a:gd name="connsiteX12" fmla="*/ 505247 w 635986"/>
                <a:gd name="connsiteY12" fmla="*/ 187283 h 460385"/>
                <a:gd name="connsiteX13" fmla="*/ 493341 w 635986"/>
                <a:gd name="connsiteY13" fmla="*/ 106320 h 460385"/>
                <a:gd name="connsiteX14" fmla="*/ 393328 w 635986"/>
                <a:gd name="connsiteY14" fmla="*/ 108701 h 460385"/>
                <a:gd name="connsiteX15" fmla="*/ 281409 w 635986"/>
                <a:gd name="connsiteY15" fmla="*/ 165851 h 460385"/>
                <a:gd name="connsiteX16" fmla="*/ 155203 w 635986"/>
                <a:gd name="connsiteY16" fmla="*/ 203951 h 460385"/>
                <a:gd name="connsiteX17" fmla="*/ 67097 w 635986"/>
                <a:gd name="connsiteY17" fmla="*/ 220620 h 460385"/>
                <a:gd name="connsiteX18" fmla="*/ 5184 w 635986"/>
                <a:gd name="connsiteY18" fmla="*/ 184901 h 460385"/>
                <a:gd name="connsiteX19" fmla="*/ 24234 w 635986"/>
                <a:gd name="connsiteY19" fmla="*/ 142039 h 460385"/>
                <a:gd name="connsiteX20" fmla="*/ 188541 w 635986"/>
                <a:gd name="connsiteY20" fmla="*/ 75364 h 460385"/>
                <a:gd name="connsiteX21" fmla="*/ 338559 w 635986"/>
                <a:gd name="connsiteY21" fmla="*/ 20596 h 460385"/>
                <a:gd name="connsiteX22" fmla="*/ 457622 w 635986"/>
                <a:gd name="connsiteY22" fmla="*/ 1545 h 460385"/>
                <a:gd name="connsiteX0" fmla="*/ 457622 w 635986"/>
                <a:gd name="connsiteY0" fmla="*/ 1545 h 460385"/>
                <a:gd name="connsiteX1" fmla="*/ 562397 w 635986"/>
                <a:gd name="connsiteY1" fmla="*/ 8689 h 460385"/>
                <a:gd name="connsiteX2" fmla="*/ 626691 w 635986"/>
                <a:gd name="connsiteY2" fmla="*/ 68220 h 460385"/>
                <a:gd name="connsiteX3" fmla="*/ 629072 w 635986"/>
                <a:gd name="connsiteY3" fmla="*/ 206332 h 460385"/>
                <a:gd name="connsiteX4" fmla="*/ 564778 w 635986"/>
                <a:gd name="connsiteY4" fmla="*/ 332539 h 460385"/>
                <a:gd name="connsiteX5" fmla="*/ 467147 w 635986"/>
                <a:gd name="connsiteY5" fmla="*/ 437314 h 460385"/>
                <a:gd name="connsiteX6" fmla="*/ 374278 w 635986"/>
                <a:gd name="connsiteY6" fmla="*/ 458745 h 460385"/>
                <a:gd name="connsiteX7" fmla="*/ 259978 w 635986"/>
                <a:gd name="connsiteY7" fmla="*/ 408739 h 460385"/>
                <a:gd name="connsiteX8" fmla="*/ 129009 w 635986"/>
                <a:gd name="connsiteY8" fmla="*/ 361114 h 460385"/>
                <a:gd name="connsiteX9" fmla="*/ 171872 w 635986"/>
                <a:gd name="connsiteY9" fmla="*/ 303964 h 460385"/>
                <a:gd name="connsiteX10" fmla="*/ 314747 w 635986"/>
                <a:gd name="connsiteY10" fmla="*/ 325395 h 460385"/>
                <a:gd name="connsiteX11" fmla="*/ 455241 w 635986"/>
                <a:gd name="connsiteY11" fmla="*/ 284914 h 460385"/>
                <a:gd name="connsiteX12" fmla="*/ 505247 w 635986"/>
                <a:gd name="connsiteY12" fmla="*/ 187283 h 460385"/>
                <a:gd name="connsiteX13" fmla="*/ 483816 w 635986"/>
                <a:gd name="connsiteY13" fmla="*/ 108701 h 460385"/>
                <a:gd name="connsiteX14" fmla="*/ 393328 w 635986"/>
                <a:gd name="connsiteY14" fmla="*/ 108701 h 460385"/>
                <a:gd name="connsiteX15" fmla="*/ 281409 w 635986"/>
                <a:gd name="connsiteY15" fmla="*/ 165851 h 460385"/>
                <a:gd name="connsiteX16" fmla="*/ 155203 w 635986"/>
                <a:gd name="connsiteY16" fmla="*/ 203951 h 460385"/>
                <a:gd name="connsiteX17" fmla="*/ 67097 w 635986"/>
                <a:gd name="connsiteY17" fmla="*/ 220620 h 460385"/>
                <a:gd name="connsiteX18" fmla="*/ 5184 w 635986"/>
                <a:gd name="connsiteY18" fmla="*/ 184901 h 460385"/>
                <a:gd name="connsiteX19" fmla="*/ 24234 w 635986"/>
                <a:gd name="connsiteY19" fmla="*/ 142039 h 460385"/>
                <a:gd name="connsiteX20" fmla="*/ 188541 w 635986"/>
                <a:gd name="connsiteY20" fmla="*/ 75364 h 460385"/>
                <a:gd name="connsiteX21" fmla="*/ 338559 w 635986"/>
                <a:gd name="connsiteY21" fmla="*/ 20596 h 460385"/>
                <a:gd name="connsiteX22" fmla="*/ 457622 w 635986"/>
                <a:gd name="connsiteY22" fmla="*/ 1545 h 460385"/>
                <a:gd name="connsiteX0" fmla="*/ 457622 w 635986"/>
                <a:gd name="connsiteY0" fmla="*/ 1545 h 460385"/>
                <a:gd name="connsiteX1" fmla="*/ 562397 w 635986"/>
                <a:gd name="connsiteY1" fmla="*/ 8689 h 460385"/>
                <a:gd name="connsiteX2" fmla="*/ 626691 w 635986"/>
                <a:gd name="connsiteY2" fmla="*/ 68220 h 460385"/>
                <a:gd name="connsiteX3" fmla="*/ 629072 w 635986"/>
                <a:gd name="connsiteY3" fmla="*/ 206332 h 460385"/>
                <a:gd name="connsiteX4" fmla="*/ 564778 w 635986"/>
                <a:gd name="connsiteY4" fmla="*/ 332539 h 460385"/>
                <a:gd name="connsiteX5" fmla="*/ 467147 w 635986"/>
                <a:gd name="connsiteY5" fmla="*/ 437314 h 460385"/>
                <a:gd name="connsiteX6" fmla="*/ 374278 w 635986"/>
                <a:gd name="connsiteY6" fmla="*/ 458745 h 460385"/>
                <a:gd name="connsiteX7" fmla="*/ 259978 w 635986"/>
                <a:gd name="connsiteY7" fmla="*/ 408739 h 460385"/>
                <a:gd name="connsiteX8" fmla="*/ 129009 w 635986"/>
                <a:gd name="connsiteY8" fmla="*/ 361114 h 460385"/>
                <a:gd name="connsiteX9" fmla="*/ 171872 w 635986"/>
                <a:gd name="connsiteY9" fmla="*/ 303964 h 460385"/>
                <a:gd name="connsiteX10" fmla="*/ 314747 w 635986"/>
                <a:gd name="connsiteY10" fmla="*/ 325395 h 460385"/>
                <a:gd name="connsiteX11" fmla="*/ 455241 w 635986"/>
                <a:gd name="connsiteY11" fmla="*/ 284914 h 460385"/>
                <a:gd name="connsiteX12" fmla="*/ 500484 w 635986"/>
                <a:gd name="connsiteY12" fmla="*/ 187283 h 460385"/>
                <a:gd name="connsiteX13" fmla="*/ 483816 w 635986"/>
                <a:gd name="connsiteY13" fmla="*/ 108701 h 460385"/>
                <a:gd name="connsiteX14" fmla="*/ 393328 w 635986"/>
                <a:gd name="connsiteY14" fmla="*/ 108701 h 460385"/>
                <a:gd name="connsiteX15" fmla="*/ 281409 w 635986"/>
                <a:gd name="connsiteY15" fmla="*/ 165851 h 460385"/>
                <a:gd name="connsiteX16" fmla="*/ 155203 w 635986"/>
                <a:gd name="connsiteY16" fmla="*/ 203951 h 460385"/>
                <a:gd name="connsiteX17" fmla="*/ 67097 w 635986"/>
                <a:gd name="connsiteY17" fmla="*/ 220620 h 460385"/>
                <a:gd name="connsiteX18" fmla="*/ 5184 w 635986"/>
                <a:gd name="connsiteY18" fmla="*/ 184901 h 460385"/>
                <a:gd name="connsiteX19" fmla="*/ 24234 w 635986"/>
                <a:gd name="connsiteY19" fmla="*/ 142039 h 460385"/>
                <a:gd name="connsiteX20" fmla="*/ 188541 w 635986"/>
                <a:gd name="connsiteY20" fmla="*/ 75364 h 460385"/>
                <a:gd name="connsiteX21" fmla="*/ 338559 w 635986"/>
                <a:gd name="connsiteY21" fmla="*/ 20596 h 460385"/>
                <a:gd name="connsiteX22" fmla="*/ 457622 w 635986"/>
                <a:gd name="connsiteY22" fmla="*/ 1545 h 460385"/>
                <a:gd name="connsiteX0" fmla="*/ 457622 w 635986"/>
                <a:gd name="connsiteY0" fmla="*/ 1545 h 460385"/>
                <a:gd name="connsiteX1" fmla="*/ 562397 w 635986"/>
                <a:gd name="connsiteY1" fmla="*/ 8689 h 460385"/>
                <a:gd name="connsiteX2" fmla="*/ 626691 w 635986"/>
                <a:gd name="connsiteY2" fmla="*/ 68220 h 460385"/>
                <a:gd name="connsiteX3" fmla="*/ 629072 w 635986"/>
                <a:gd name="connsiteY3" fmla="*/ 206332 h 460385"/>
                <a:gd name="connsiteX4" fmla="*/ 564778 w 635986"/>
                <a:gd name="connsiteY4" fmla="*/ 332539 h 460385"/>
                <a:gd name="connsiteX5" fmla="*/ 467147 w 635986"/>
                <a:gd name="connsiteY5" fmla="*/ 437314 h 460385"/>
                <a:gd name="connsiteX6" fmla="*/ 374278 w 635986"/>
                <a:gd name="connsiteY6" fmla="*/ 458745 h 460385"/>
                <a:gd name="connsiteX7" fmla="*/ 259978 w 635986"/>
                <a:gd name="connsiteY7" fmla="*/ 408739 h 460385"/>
                <a:gd name="connsiteX8" fmla="*/ 129009 w 635986"/>
                <a:gd name="connsiteY8" fmla="*/ 361114 h 460385"/>
                <a:gd name="connsiteX9" fmla="*/ 171872 w 635986"/>
                <a:gd name="connsiteY9" fmla="*/ 303964 h 460385"/>
                <a:gd name="connsiteX10" fmla="*/ 314747 w 635986"/>
                <a:gd name="connsiteY10" fmla="*/ 325395 h 460385"/>
                <a:gd name="connsiteX11" fmla="*/ 443335 w 635986"/>
                <a:gd name="connsiteY11" fmla="*/ 284914 h 460385"/>
                <a:gd name="connsiteX12" fmla="*/ 500484 w 635986"/>
                <a:gd name="connsiteY12" fmla="*/ 187283 h 460385"/>
                <a:gd name="connsiteX13" fmla="*/ 483816 w 635986"/>
                <a:gd name="connsiteY13" fmla="*/ 108701 h 460385"/>
                <a:gd name="connsiteX14" fmla="*/ 393328 w 635986"/>
                <a:gd name="connsiteY14" fmla="*/ 108701 h 460385"/>
                <a:gd name="connsiteX15" fmla="*/ 281409 w 635986"/>
                <a:gd name="connsiteY15" fmla="*/ 165851 h 460385"/>
                <a:gd name="connsiteX16" fmla="*/ 155203 w 635986"/>
                <a:gd name="connsiteY16" fmla="*/ 203951 h 460385"/>
                <a:gd name="connsiteX17" fmla="*/ 67097 w 635986"/>
                <a:gd name="connsiteY17" fmla="*/ 220620 h 460385"/>
                <a:gd name="connsiteX18" fmla="*/ 5184 w 635986"/>
                <a:gd name="connsiteY18" fmla="*/ 184901 h 460385"/>
                <a:gd name="connsiteX19" fmla="*/ 24234 w 635986"/>
                <a:gd name="connsiteY19" fmla="*/ 142039 h 460385"/>
                <a:gd name="connsiteX20" fmla="*/ 188541 w 635986"/>
                <a:gd name="connsiteY20" fmla="*/ 75364 h 460385"/>
                <a:gd name="connsiteX21" fmla="*/ 338559 w 635986"/>
                <a:gd name="connsiteY21" fmla="*/ 20596 h 460385"/>
                <a:gd name="connsiteX22" fmla="*/ 457622 w 635986"/>
                <a:gd name="connsiteY22" fmla="*/ 1545 h 460385"/>
                <a:gd name="connsiteX0" fmla="*/ 457622 w 635986"/>
                <a:gd name="connsiteY0" fmla="*/ 1545 h 460385"/>
                <a:gd name="connsiteX1" fmla="*/ 562397 w 635986"/>
                <a:gd name="connsiteY1" fmla="*/ 8689 h 460385"/>
                <a:gd name="connsiteX2" fmla="*/ 626691 w 635986"/>
                <a:gd name="connsiteY2" fmla="*/ 68220 h 460385"/>
                <a:gd name="connsiteX3" fmla="*/ 629072 w 635986"/>
                <a:gd name="connsiteY3" fmla="*/ 206332 h 460385"/>
                <a:gd name="connsiteX4" fmla="*/ 564778 w 635986"/>
                <a:gd name="connsiteY4" fmla="*/ 332539 h 460385"/>
                <a:gd name="connsiteX5" fmla="*/ 467147 w 635986"/>
                <a:gd name="connsiteY5" fmla="*/ 437314 h 460385"/>
                <a:gd name="connsiteX6" fmla="*/ 374278 w 635986"/>
                <a:gd name="connsiteY6" fmla="*/ 458745 h 460385"/>
                <a:gd name="connsiteX7" fmla="*/ 259978 w 635986"/>
                <a:gd name="connsiteY7" fmla="*/ 408739 h 460385"/>
                <a:gd name="connsiteX8" fmla="*/ 129009 w 635986"/>
                <a:gd name="connsiteY8" fmla="*/ 361114 h 460385"/>
                <a:gd name="connsiteX9" fmla="*/ 171872 w 635986"/>
                <a:gd name="connsiteY9" fmla="*/ 303964 h 460385"/>
                <a:gd name="connsiteX10" fmla="*/ 314747 w 635986"/>
                <a:gd name="connsiteY10" fmla="*/ 325395 h 460385"/>
                <a:gd name="connsiteX11" fmla="*/ 443335 w 635986"/>
                <a:gd name="connsiteY11" fmla="*/ 284914 h 460385"/>
                <a:gd name="connsiteX12" fmla="*/ 493340 w 635986"/>
                <a:gd name="connsiteY12" fmla="*/ 189664 h 460385"/>
                <a:gd name="connsiteX13" fmla="*/ 483816 w 635986"/>
                <a:gd name="connsiteY13" fmla="*/ 108701 h 460385"/>
                <a:gd name="connsiteX14" fmla="*/ 393328 w 635986"/>
                <a:gd name="connsiteY14" fmla="*/ 108701 h 460385"/>
                <a:gd name="connsiteX15" fmla="*/ 281409 w 635986"/>
                <a:gd name="connsiteY15" fmla="*/ 165851 h 460385"/>
                <a:gd name="connsiteX16" fmla="*/ 155203 w 635986"/>
                <a:gd name="connsiteY16" fmla="*/ 203951 h 460385"/>
                <a:gd name="connsiteX17" fmla="*/ 67097 w 635986"/>
                <a:gd name="connsiteY17" fmla="*/ 220620 h 460385"/>
                <a:gd name="connsiteX18" fmla="*/ 5184 w 635986"/>
                <a:gd name="connsiteY18" fmla="*/ 184901 h 460385"/>
                <a:gd name="connsiteX19" fmla="*/ 24234 w 635986"/>
                <a:gd name="connsiteY19" fmla="*/ 142039 h 460385"/>
                <a:gd name="connsiteX20" fmla="*/ 188541 w 635986"/>
                <a:gd name="connsiteY20" fmla="*/ 75364 h 460385"/>
                <a:gd name="connsiteX21" fmla="*/ 338559 w 635986"/>
                <a:gd name="connsiteY21" fmla="*/ 20596 h 460385"/>
                <a:gd name="connsiteX22" fmla="*/ 457622 w 635986"/>
                <a:gd name="connsiteY22" fmla="*/ 1545 h 46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5986" h="460385">
                  <a:moveTo>
                    <a:pt x="457622" y="1545"/>
                  </a:moveTo>
                  <a:cubicBezTo>
                    <a:pt x="494928" y="-440"/>
                    <a:pt x="534219" y="-2423"/>
                    <a:pt x="562397" y="8689"/>
                  </a:cubicBezTo>
                  <a:cubicBezTo>
                    <a:pt x="590575" y="19801"/>
                    <a:pt x="615579" y="35280"/>
                    <a:pt x="626691" y="68220"/>
                  </a:cubicBezTo>
                  <a:cubicBezTo>
                    <a:pt x="637803" y="101160"/>
                    <a:pt x="639391" y="162279"/>
                    <a:pt x="629072" y="206332"/>
                  </a:cubicBezTo>
                  <a:cubicBezTo>
                    <a:pt x="618753" y="250385"/>
                    <a:pt x="591765" y="294042"/>
                    <a:pt x="564778" y="332539"/>
                  </a:cubicBezTo>
                  <a:cubicBezTo>
                    <a:pt x="537791" y="371036"/>
                    <a:pt x="498897" y="416280"/>
                    <a:pt x="467147" y="437314"/>
                  </a:cubicBezTo>
                  <a:cubicBezTo>
                    <a:pt x="435397" y="458348"/>
                    <a:pt x="408806" y="463508"/>
                    <a:pt x="374278" y="458745"/>
                  </a:cubicBezTo>
                  <a:cubicBezTo>
                    <a:pt x="339750" y="453983"/>
                    <a:pt x="300856" y="425011"/>
                    <a:pt x="259978" y="408739"/>
                  </a:cubicBezTo>
                  <a:cubicBezTo>
                    <a:pt x="219100" y="392467"/>
                    <a:pt x="143693" y="378577"/>
                    <a:pt x="129009" y="361114"/>
                  </a:cubicBezTo>
                  <a:cubicBezTo>
                    <a:pt x="114325" y="343652"/>
                    <a:pt x="140916" y="309917"/>
                    <a:pt x="171872" y="303964"/>
                  </a:cubicBezTo>
                  <a:cubicBezTo>
                    <a:pt x="202828" y="298011"/>
                    <a:pt x="269503" y="328570"/>
                    <a:pt x="314747" y="325395"/>
                  </a:cubicBezTo>
                  <a:cubicBezTo>
                    <a:pt x="359991" y="322220"/>
                    <a:pt x="413570" y="307536"/>
                    <a:pt x="443335" y="284914"/>
                  </a:cubicBezTo>
                  <a:cubicBezTo>
                    <a:pt x="473100" y="262292"/>
                    <a:pt x="486593" y="219033"/>
                    <a:pt x="493340" y="189664"/>
                  </a:cubicBezTo>
                  <a:cubicBezTo>
                    <a:pt x="500087" y="160295"/>
                    <a:pt x="500485" y="122195"/>
                    <a:pt x="483816" y="108701"/>
                  </a:cubicBezTo>
                  <a:cubicBezTo>
                    <a:pt x="467147" y="95207"/>
                    <a:pt x="427062" y="99176"/>
                    <a:pt x="393328" y="108701"/>
                  </a:cubicBezTo>
                  <a:cubicBezTo>
                    <a:pt x="359594" y="118226"/>
                    <a:pt x="321096" y="149976"/>
                    <a:pt x="281409" y="165851"/>
                  </a:cubicBezTo>
                  <a:cubicBezTo>
                    <a:pt x="241722" y="181726"/>
                    <a:pt x="190922" y="194823"/>
                    <a:pt x="155203" y="203951"/>
                  </a:cubicBezTo>
                  <a:cubicBezTo>
                    <a:pt x="119484" y="213079"/>
                    <a:pt x="92100" y="223795"/>
                    <a:pt x="67097" y="220620"/>
                  </a:cubicBezTo>
                  <a:cubicBezTo>
                    <a:pt x="42094" y="217445"/>
                    <a:pt x="12328" y="197998"/>
                    <a:pt x="5184" y="184901"/>
                  </a:cubicBezTo>
                  <a:cubicBezTo>
                    <a:pt x="-1960" y="171804"/>
                    <a:pt x="-6326" y="160295"/>
                    <a:pt x="24234" y="142039"/>
                  </a:cubicBezTo>
                  <a:cubicBezTo>
                    <a:pt x="54793" y="123783"/>
                    <a:pt x="134963" y="94811"/>
                    <a:pt x="188541" y="75364"/>
                  </a:cubicBezTo>
                  <a:cubicBezTo>
                    <a:pt x="242119" y="55917"/>
                    <a:pt x="293712" y="32899"/>
                    <a:pt x="338559" y="20596"/>
                  </a:cubicBezTo>
                  <a:cubicBezTo>
                    <a:pt x="383406" y="8293"/>
                    <a:pt x="420316" y="3530"/>
                    <a:pt x="457622" y="1545"/>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22">
              <a:extLst>
                <a:ext uri="{FF2B5EF4-FFF2-40B4-BE49-F238E27FC236}">
                  <a16:creationId xmlns:a16="http://schemas.microsoft.com/office/drawing/2014/main" id="{B0E8CB92-FD14-4359-56DB-045165873AB9}"/>
                </a:ext>
              </a:extLst>
            </p:cNvPr>
            <p:cNvSpPr/>
            <p:nvPr/>
          </p:nvSpPr>
          <p:spPr>
            <a:xfrm rot="5232843" flipV="1">
              <a:off x="7423662" y="4272551"/>
              <a:ext cx="231493" cy="266334"/>
            </a:xfrm>
            <a:custGeom>
              <a:avLst/>
              <a:gdLst>
                <a:gd name="connsiteX0" fmla="*/ 343223 w 358601"/>
                <a:gd name="connsiteY0" fmla="*/ 1551 h 451849"/>
                <a:gd name="connsiteX1" fmla="*/ 250354 w 358601"/>
                <a:gd name="connsiteY1" fmla="*/ 18220 h 451849"/>
                <a:gd name="connsiteX2" fmla="*/ 169392 w 358601"/>
                <a:gd name="connsiteY2" fmla="*/ 39651 h 451849"/>
                <a:gd name="connsiteX3" fmla="*/ 88429 w 358601"/>
                <a:gd name="connsiteY3" fmla="*/ 61082 h 451849"/>
                <a:gd name="connsiteX4" fmla="*/ 12229 w 358601"/>
                <a:gd name="connsiteY4" fmla="*/ 134901 h 451849"/>
                <a:gd name="connsiteX5" fmla="*/ 5086 w 358601"/>
                <a:gd name="connsiteY5" fmla="*/ 242057 h 451849"/>
                <a:gd name="connsiteX6" fmla="*/ 62236 w 358601"/>
                <a:gd name="connsiteY6" fmla="*/ 318257 h 451849"/>
                <a:gd name="connsiteX7" fmla="*/ 131292 w 358601"/>
                <a:gd name="connsiteY7" fmla="*/ 342070 h 451849"/>
                <a:gd name="connsiteX8" fmla="*/ 197967 w 358601"/>
                <a:gd name="connsiteY8" fmla="*/ 365882 h 451849"/>
                <a:gd name="connsiteX9" fmla="*/ 224161 w 358601"/>
                <a:gd name="connsiteY9" fmla="*/ 403982 h 451849"/>
                <a:gd name="connsiteX10" fmla="*/ 238448 w 358601"/>
                <a:gd name="connsiteY10" fmla="*/ 451607 h 451849"/>
                <a:gd name="connsiteX11" fmla="*/ 250354 w 358601"/>
                <a:gd name="connsiteY11" fmla="*/ 382551 h 451849"/>
                <a:gd name="connsiteX12" fmla="*/ 271786 w 358601"/>
                <a:gd name="connsiteY12" fmla="*/ 342070 h 451849"/>
                <a:gd name="connsiteX13" fmla="*/ 219398 w 358601"/>
                <a:gd name="connsiteY13" fmla="*/ 315876 h 451849"/>
                <a:gd name="connsiteX14" fmla="*/ 174154 w 358601"/>
                <a:gd name="connsiteY14" fmla="*/ 256345 h 451849"/>
                <a:gd name="connsiteX15" fmla="*/ 128911 w 358601"/>
                <a:gd name="connsiteY15" fmla="*/ 201576 h 451849"/>
                <a:gd name="connsiteX16" fmla="*/ 136054 w 358601"/>
                <a:gd name="connsiteY16" fmla="*/ 127757 h 451849"/>
                <a:gd name="connsiteX17" fmla="*/ 214636 w 358601"/>
                <a:gd name="connsiteY17" fmla="*/ 122995 h 451849"/>
                <a:gd name="connsiteX18" fmla="*/ 288454 w 358601"/>
                <a:gd name="connsiteY18" fmla="*/ 111089 h 451849"/>
                <a:gd name="connsiteX19" fmla="*/ 352748 w 358601"/>
                <a:gd name="connsiteY19" fmla="*/ 58701 h 451849"/>
                <a:gd name="connsiteX20" fmla="*/ 343223 w 358601"/>
                <a:gd name="connsiteY20" fmla="*/ 1551 h 451849"/>
                <a:gd name="connsiteX0" fmla="*/ 343223 w 358601"/>
                <a:gd name="connsiteY0" fmla="*/ 1410 h 451708"/>
                <a:gd name="connsiteX1" fmla="*/ 250354 w 358601"/>
                <a:gd name="connsiteY1" fmla="*/ 18079 h 451708"/>
                <a:gd name="connsiteX2" fmla="*/ 167011 w 358601"/>
                <a:gd name="connsiteY2" fmla="*/ 25222 h 451708"/>
                <a:gd name="connsiteX3" fmla="*/ 88429 w 358601"/>
                <a:gd name="connsiteY3" fmla="*/ 60941 h 451708"/>
                <a:gd name="connsiteX4" fmla="*/ 12229 w 358601"/>
                <a:gd name="connsiteY4" fmla="*/ 134760 h 451708"/>
                <a:gd name="connsiteX5" fmla="*/ 5086 w 358601"/>
                <a:gd name="connsiteY5" fmla="*/ 241916 h 451708"/>
                <a:gd name="connsiteX6" fmla="*/ 62236 w 358601"/>
                <a:gd name="connsiteY6" fmla="*/ 318116 h 451708"/>
                <a:gd name="connsiteX7" fmla="*/ 131292 w 358601"/>
                <a:gd name="connsiteY7" fmla="*/ 341929 h 451708"/>
                <a:gd name="connsiteX8" fmla="*/ 197967 w 358601"/>
                <a:gd name="connsiteY8" fmla="*/ 365741 h 451708"/>
                <a:gd name="connsiteX9" fmla="*/ 224161 w 358601"/>
                <a:gd name="connsiteY9" fmla="*/ 403841 h 451708"/>
                <a:gd name="connsiteX10" fmla="*/ 238448 w 358601"/>
                <a:gd name="connsiteY10" fmla="*/ 451466 h 451708"/>
                <a:gd name="connsiteX11" fmla="*/ 250354 w 358601"/>
                <a:gd name="connsiteY11" fmla="*/ 382410 h 451708"/>
                <a:gd name="connsiteX12" fmla="*/ 271786 w 358601"/>
                <a:gd name="connsiteY12" fmla="*/ 341929 h 451708"/>
                <a:gd name="connsiteX13" fmla="*/ 219398 w 358601"/>
                <a:gd name="connsiteY13" fmla="*/ 315735 h 451708"/>
                <a:gd name="connsiteX14" fmla="*/ 174154 w 358601"/>
                <a:gd name="connsiteY14" fmla="*/ 256204 h 451708"/>
                <a:gd name="connsiteX15" fmla="*/ 128911 w 358601"/>
                <a:gd name="connsiteY15" fmla="*/ 201435 h 451708"/>
                <a:gd name="connsiteX16" fmla="*/ 136054 w 358601"/>
                <a:gd name="connsiteY16" fmla="*/ 127616 h 451708"/>
                <a:gd name="connsiteX17" fmla="*/ 214636 w 358601"/>
                <a:gd name="connsiteY17" fmla="*/ 122854 h 451708"/>
                <a:gd name="connsiteX18" fmla="*/ 288454 w 358601"/>
                <a:gd name="connsiteY18" fmla="*/ 110948 h 451708"/>
                <a:gd name="connsiteX19" fmla="*/ 352748 w 358601"/>
                <a:gd name="connsiteY19" fmla="*/ 58560 h 451708"/>
                <a:gd name="connsiteX20" fmla="*/ 343223 w 358601"/>
                <a:gd name="connsiteY20" fmla="*/ 1410 h 451708"/>
                <a:gd name="connsiteX0" fmla="*/ 343223 w 358601"/>
                <a:gd name="connsiteY0" fmla="*/ 2456 h 452754"/>
                <a:gd name="connsiteX1" fmla="*/ 250354 w 358601"/>
                <a:gd name="connsiteY1" fmla="*/ 11981 h 452754"/>
                <a:gd name="connsiteX2" fmla="*/ 167011 w 358601"/>
                <a:gd name="connsiteY2" fmla="*/ 26268 h 452754"/>
                <a:gd name="connsiteX3" fmla="*/ 88429 w 358601"/>
                <a:gd name="connsiteY3" fmla="*/ 61987 h 452754"/>
                <a:gd name="connsiteX4" fmla="*/ 12229 w 358601"/>
                <a:gd name="connsiteY4" fmla="*/ 135806 h 452754"/>
                <a:gd name="connsiteX5" fmla="*/ 5086 w 358601"/>
                <a:gd name="connsiteY5" fmla="*/ 242962 h 452754"/>
                <a:gd name="connsiteX6" fmla="*/ 62236 w 358601"/>
                <a:gd name="connsiteY6" fmla="*/ 319162 h 452754"/>
                <a:gd name="connsiteX7" fmla="*/ 131292 w 358601"/>
                <a:gd name="connsiteY7" fmla="*/ 342975 h 452754"/>
                <a:gd name="connsiteX8" fmla="*/ 197967 w 358601"/>
                <a:gd name="connsiteY8" fmla="*/ 366787 h 452754"/>
                <a:gd name="connsiteX9" fmla="*/ 224161 w 358601"/>
                <a:gd name="connsiteY9" fmla="*/ 404887 h 452754"/>
                <a:gd name="connsiteX10" fmla="*/ 238448 w 358601"/>
                <a:gd name="connsiteY10" fmla="*/ 452512 h 452754"/>
                <a:gd name="connsiteX11" fmla="*/ 250354 w 358601"/>
                <a:gd name="connsiteY11" fmla="*/ 383456 h 452754"/>
                <a:gd name="connsiteX12" fmla="*/ 271786 w 358601"/>
                <a:gd name="connsiteY12" fmla="*/ 342975 h 452754"/>
                <a:gd name="connsiteX13" fmla="*/ 219398 w 358601"/>
                <a:gd name="connsiteY13" fmla="*/ 316781 h 452754"/>
                <a:gd name="connsiteX14" fmla="*/ 174154 w 358601"/>
                <a:gd name="connsiteY14" fmla="*/ 257250 h 452754"/>
                <a:gd name="connsiteX15" fmla="*/ 128911 w 358601"/>
                <a:gd name="connsiteY15" fmla="*/ 202481 h 452754"/>
                <a:gd name="connsiteX16" fmla="*/ 136054 w 358601"/>
                <a:gd name="connsiteY16" fmla="*/ 128662 h 452754"/>
                <a:gd name="connsiteX17" fmla="*/ 214636 w 358601"/>
                <a:gd name="connsiteY17" fmla="*/ 123900 h 452754"/>
                <a:gd name="connsiteX18" fmla="*/ 288454 w 358601"/>
                <a:gd name="connsiteY18" fmla="*/ 111994 h 452754"/>
                <a:gd name="connsiteX19" fmla="*/ 352748 w 358601"/>
                <a:gd name="connsiteY19" fmla="*/ 59606 h 452754"/>
                <a:gd name="connsiteX20" fmla="*/ 343223 w 358601"/>
                <a:gd name="connsiteY20" fmla="*/ 2456 h 452754"/>
                <a:gd name="connsiteX0" fmla="*/ 343223 w 358601"/>
                <a:gd name="connsiteY0" fmla="*/ 2456 h 452754"/>
                <a:gd name="connsiteX1" fmla="*/ 250354 w 358601"/>
                <a:gd name="connsiteY1" fmla="*/ 11981 h 452754"/>
                <a:gd name="connsiteX2" fmla="*/ 167011 w 358601"/>
                <a:gd name="connsiteY2" fmla="*/ 26268 h 452754"/>
                <a:gd name="connsiteX3" fmla="*/ 88429 w 358601"/>
                <a:gd name="connsiteY3" fmla="*/ 61987 h 452754"/>
                <a:gd name="connsiteX4" fmla="*/ 12229 w 358601"/>
                <a:gd name="connsiteY4" fmla="*/ 135806 h 452754"/>
                <a:gd name="connsiteX5" fmla="*/ 5086 w 358601"/>
                <a:gd name="connsiteY5" fmla="*/ 242962 h 452754"/>
                <a:gd name="connsiteX6" fmla="*/ 62236 w 358601"/>
                <a:gd name="connsiteY6" fmla="*/ 319162 h 452754"/>
                <a:gd name="connsiteX7" fmla="*/ 131292 w 358601"/>
                <a:gd name="connsiteY7" fmla="*/ 342975 h 452754"/>
                <a:gd name="connsiteX8" fmla="*/ 197967 w 358601"/>
                <a:gd name="connsiteY8" fmla="*/ 366787 h 452754"/>
                <a:gd name="connsiteX9" fmla="*/ 224161 w 358601"/>
                <a:gd name="connsiteY9" fmla="*/ 404887 h 452754"/>
                <a:gd name="connsiteX10" fmla="*/ 238448 w 358601"/>
                <a:gd name="connsiteY10" fmla="*/ 452512 h 452754"/>
                <a:gd name="connsiteX11" fmla="*/ 250354 w 358601"/>
                <a:gd name="connsiteY11" fmla="*/ 383456 h 452754"/>
                <a:gd name="connsiteX12" fmla="*/ 271786 w 358601"/>
                <a:gd name="connsiteY12" fmla="*/ 342975 h 452754"/>
                <a:gd name="connsiteX13" fmla="*/ 219398 w 358601"/>
                <a:gd name="connsiteY13" fmla="*/ 316781 h 452754"/>
                <a:gd name="connsiteX14" fmla="*/ 174154 w 358601"/>
                <a:gd name="connsiteY14" fmla="*/ 257250 h 452754"/>
                <a:gd name="connsiteX15" fmla="*/ 128911 w 358601"/>
                <a:gd name="connsiteY15" fmla="*/ 202481 h 452754"/>
                <a:gd name="connsiteX16" fmla="*/ 136054 w 358601"/>
                <a:gd name="connsiteY16" fmla="*/ 140569 h 452754"/>
                <a:gd name="connsiteX17" fmla="*/ 214636 w 358601"/>
                <a:gd name="connsiteY17" fmla="*/ 123900 h 452754"/>
                <a:gd name="connsiteX18" fmla="*/ 288454 w 358601"/>
                <a:gd name="connsiteY18" fmla="*/ 111994 h 452754"/>
                <a:gd name="connsiteX19" fmla="*/ 352748 w 358601"/>
                <a:gd name="connsiteY19" fmla="*/ 59606 h 452754"/>
                <a:gd name="connsiteX20" fmla="*/ 343223 w 358601"/>
                <a:gd name="connsiteY20" fmla="*/ 2456 h 452754"/>
                <a:gd name="connsiteX0" fmla="*/ 343223 w 358601"/>
                <a:gd name="connsiteY0" fmla="*/ 2456 h 452754"/>
                <a:gd name="connsiteX1" fmla="*/ 250354 w 358601"/>
                <a:gd name="connsiteY1" fmla="*/ 11981 h 452754"/>
                <a:gd name="connsiteX2" fmla="*/ 167011 w 358601"/>
                <a:gd name="connsiteY2" fmla="*/ 26268 h 452754"/>
                <a:gd name="connsiteX3" fmla="*/ 88429 w 358601"/>
                <a:gd name="connsiteY3" fmla="*/ 61987 h 452754"/>
                <a:gd name="connsiteX4" fmla="*/ 12229 w 358601"/>
                <a:gd name="connsiteY4" fmla="*/ 135806 h 452754"/>
                <a:gd name="connsiteX5" fmla="*/ 5086 w 358601"/>
                <a:gd name="connsiteY5" fmla="*/ 242962 h 452754"/>
                <a:gd name="connsiteX6" fmla="*/ 62236 w 358601"/>
                <a:gd name="connsiteY6" fmla="*/ 319162 h 452754"/>
                <a:gd name="connsiteX7" fmla="*/ 131292 w 358601"/>
                <a:gd name="connsiteY7" fmla="*/ 342975 h 452754"/>
                <a:gd name="connsiteX8" fmla="*/ 197967 w 358601"/>
                <a:gd name="connsiteY8" fmla="*/ 366787 h 452754"/>
                <a:gd name="connsiteX9" fmla="*/ 224161 w 358601"/>
                <a:gd name="connsiteY9" fmla="*/ 404887 h 452754"/>
                <a:gd name="connsiteX10" fmla="*/ 238448 w 358601"/>
                <a:gd name="connsiteY10" fmla="*/ 452512 h 452754"/>
                <a:gd name="connsiteX11" fmla="*/ 250354 w 358601"/>
                <a:gd name="connsiteY11" fmla="*/ 383456 h 452754"/>
                <a:gd name="connsiteX12" fmla="*/ 271786 w 358601"/>
                <a:gd name="connsiteY12" fmla="*/ 342975 h 452754"/>
                <a:gd name="connsiteX13" fmla="*/ 219398 w 358601"/>
                <a:gd name="connsiteY13" fmla="*/ 316781 h 452754"/>
                <a:gd name="connsiteX14" fmla="*/ 174154 w 358601"/>
                <a:gd name="connsiteY14" fmla="*/ 257250 h 452754"/>
                <a:gd name="connsiteX15" fmla="*/ 128911 w 358601"/>
                <a:gd name="connsiteY15" fmla="*/ 202481 h 452754"/>
                <a:gd name="connsiteX16" fmla="*/ 136054 w 358601"/>
                <a:gd name="connsiteY16" fmla="*/ 140569 h 452754"/>
                <a:gd name="connsiteX17" fmla="*/ 214636 w 358601"/>
                <a:gd name="connsiteY17" fmla="*/ 131044 h 452754"/>
                <a:gd name="connsiteX18" fmla="*/ 288454 w 358601"/>
                <a:gd name="connsiteY18" fmla="*/ 111994 h 452754"/>
                <a:gd name="connsiteX19" fmla="*/ 352748 w 358601"/>
                <a:gd name="connsiteY19" fmla="*/ 59606 h 452754"/>
                <a:gd name="connsiteX20" fmla="*/ 343223 w 358601"/>
                <a:gd name="connsiteY20" fmla="*/ 2456 h 452754"/>
                <a:gd name="connsiteX0" fmla="*/ 343223 w 358601"/>
                <a:gd name="connsiteY0" fmla="*/ 2456 h 452754"/>
                <a:gd name="connsiteX1" fmla="*/ 250354 w 358601"/>
                <a:gd name="connsiteY1" fmla="*/ 11981 h 452754"/>
                <a:gd name="connsiteX2" fmla="*/ 167011 w 358601"/>
                <a:gd name="connsiteY2" fmla="*/ 26268 h 452754"/>
                <a:gd name="connsiteX3" fmla="*/ 88429 w 358601"/>
                <a:gd name="connsiteY3" fmla="*/ 61987 h 452754"/>
                <a:gd name="connsiteX4" fmla="*/ 12229 w 358601"/>
                <a:gd name="connsiteY4" fmla="*/ 135806 h 452754"/>
                <a:gd name="connsiteX5" fmla="*/ 5086 w 358601"/>
                <a:gd name="connsiteY5" fmla="*/ 242962 h 452754"/>
                <a:gd name="connsiteX6" fmla="*/ 62236 w 358601"/>
                <a:gd name="connsiteY6" fmla="*/ 319162 h 452754"/>
                <a:gd name="connsiteX7" fmla="*/ 131292 w 358601"/>
                <a:gd name="connsiteY7" fmla="*/ 342975 h 452754"/>
                <a:gd name="connsiteX8" fmla="*/ 197967 w 358601"/>
                <a:gd name="connsiteY8" fmla="*/ 366787 h 452754"/>
                <a:gd name="connsiteX9" fmla="*/ 224161 w 358601"/>
                <a:gd name="connsiteY9" fmla="*/ 404887 h 452754"/>
                <a:gd name="connsiteX10" fmla="*/ 238448 w 358601"/>
                <a:gd name="connsiteY10" fmla="*/ 452512 h 452754"/>
                <a:gd name="connsiteX11" fmla="*/ 250354 w 358601"/>
                <a:gd name="connsiteY11" fmla="*/ 383456 h 452754"/>
                <a:gd name="connsiteX12" fmla="*/ 271786 w 358601"/>
                <a:gd name="connsiteY12" fmla="*/ 342975 h 452754"/>
                <a:gd name="connsiteX13" fmla="*/ 219398 w 358601"/>
                <a:gd name="connsiteY13" fmla="*/ 316781 h 452754"/>
                <a:gd name="connsiteX14" fmla="*/ 174154 w 358601"/>
                <a:gd name="connsiteY14" fmla="*/ 257250 h 452754"/>
                <a:gd name="connsiteX15" fmla="*/ 128911 w 358601"/>
                <a:gd name="connsiteY15" fmla="*/ 202481 h 452754"/>
                <a:gd name="connsiteX16" fmla="*/ 140816 w 358601"/>
                <a:gd name="connsiteY16" fmla="*/ 152475 h 452754"/>
                <a:gd name="connsiteX17" fmla="*/ 214636 w 358601"/>
                <a:gd name="connsiteY17" fmla="*/ 131044 h 452754"/>
                <a:gd name="connsiteX18" fmla="*/ 288454 w 358601"/>
                <a:gd name="connsiteY18" fmla="*/ 111994 h 452754"/>
                <a:gd name="connsiteX19" fmla="*/ 352748 w 358601"/>
                <a:gd name="connsiteY19" fmla="*/ 59606 h 452754"/>
                <a:gd name="connsiteX20" fmla="*/ 343223 w 358601"/>
                <a:gd name="connsiteY20" fmla="*/ 2456 h 452754"/>
                <a:gd name="connsiteX0" fmla="*/ 341644 w 357022"/>
                <a:gd name="connsiteY0" fmla="*/ 2456 h 452754"/>
                <a:gd name="connsiteX1" fmla="*/ 248775 w 357022"/>
                <a:gd name="connsiteY1" fmla="*/ 11981 h 452754"/>
                <a:gd name="connsiteX2" fmla="*/ 165432 w 357022"/>
                <a:gd name="connsiteY2" fmla="*/ 26268 h 452754"/>
                <a:gd name="connsiteX3" fmla="*/ 86850 w 357022"/>
                <a:gd name="connsiteY3" fmla="*/ 61987 h 452754"/>
                <a:gd name="connsiteX4" fmla="*/ 10650 w 357022"/>
                <a:gd name="connsiteY4" fmla="*/ 135806 h 452754"/>
                <a:gd name="connsiteX5" fmla="*/ 5888 w 357022"/>
                <a:gd name="connsiteY5" fmla="*/ 238200 h 452754"/>
                <a:gd name="connsiteX6" fmla="*/ 60657 w 357022"/>
                <a:gd name="connsiteY6" fmla="*/ 319162 h 452754"/>
                <a:gd name="connsiteX7" fmla="*/ 129713 w 357022"/>
                <a:gd name="connsiteY7" fmla="*/ 342975 h 452754"/>
                <a:gd name="connsiteX8" fmla="*/ 196388 w 357022"/>
                <a:gd name="connsiteY8" fmla="*/ 366787 h 452754"/>
                <a:gd name="connsiteX9" fmla="*/ 222582 w 357022"/>
                <a:gd name="connsiteY9" fmla="*/ 404887 h 452754"/>
                <a:gd name="connsiteX10" fmla="*/ 236869 w 357022"/>
                <a:gd name="connsiteY10" fmla="*/ 452512 h 452754"/>
                <a:gd name="connsiteX11" fmla="*/ 248775 w 357022"/>
                <a:gd name="connsiteY11" fmla="*/ 383456 h 452754"/>
                <a:gd name="connsiteX12" fmla="*/ 270207 w 357022"/>
                <a:gd name="connsiteY12" fmla="*/ 342975 h 452754"/>
                <a:gd name="connsiteX13" fmla="*/ 217819 w 357022"/>
                <a:gd name="connsiteY13" fmla="*/ 316781 h 452754"/>
                <a:gd name="connsiteX14" fmla="*/ 172575 w 357022"/>
                <a:gd name="connsiteY14" fmla="*/ 257250 h 452754"/>
                <a:gd name="connsiteX15" fmla="*/ 127332 w 357022"/>
                <a:gd name="connsiteY15" fmla="*/ 202481 h 452754"/>
                <a:gd name="connsiteX16" fmla="*/ 139237 w 357022"/>
                <a:gd name="connsiteY16" fmla="*/ 152475 h 452754"/>
                <a:gd name="connsiteX17" fmla="*/ 213057 w 357022"/>
                <a:gd name="connsiteY17" fmla="*/ 131044 h 452754"/>
                <a:gd name="connsiteX18" fmla="*/ 286875 w 357022"/>
                <a:gd name="connsiteY18" fmla="*/ 111994 h 452754"/>
                <a:gd name="connsiteX19" fmla="*/ 351169 w 357022"/>
                <a:gd name="connsiteY19" fmla="*/ 59606 h 452754"/>
                <a:gd name="connsiteX20" fmla="*/ 341644 w 357022"/>
                <a:gd name="connsiteY20" fmla="*/ 2456 h 452754"/>
                <a:gd name="connsiteX0" fmla="*/ 341644 w 357022"/>
                <a:gd name="connsiteY0" fmla="*/ 2456 h 452754"/>
                <a:gd name="connsiteX1" fmla="*/ 248775 w 357022"/>
                <a:gd name="connsiteY1" fmla="*/ 11981 h 452754"/>
                <a:gd name="connsiteX2" fmla="*/ 165432 w 357022"/>
                <a:gd name="connsiteY2" fmla="*/ 26268 h 452754"/>
                <a:gd name="connsiteX3" fmla="*/ 86850 w 357022"/>
                <a:gd name="connsiteY3" fmla="*/ 61987 h 452754"/>
                <a:gd name="connsiteX4" fmla="*/ 10650 w 357022"/>
                <a:gd name="connsiteY4" fmla="*/ 135806 h 452754"/>
                <a:gd name="connsiteX5" fmla="*/ 5888 w 357022"/>
                <a:gd name="connsiteY5" fmla="*/ 238200 h 452754"/>
                <a:gd name="connsiteX6" fmla="*/ 60657 w 357022"/>
                <a:gd name="connsiteY6" fmla="*/ 319162 h 452754"/>
                <a:gd name="connsiteX7" fmla="*/ 129713 w 357022"/>
                <a:gd name="connsiteY7" fmla="*/ 342975 h 452754"/>
                <a:gd name="connsiteX8" fmla="*/ 196388 w 357022"/>
                <a:gd name="connsiteY8" fmla="*/ 366787 h 452754"/>
                <a:gd name="connsiteX9" fmla="*/ 222582 w 357022"/>
                <a:gd name="connsiteY9" fmla="*/ 404887 h 452754"/>
                <a:gd name="connsiteX10" fmla="*/ 236869 w 357022"/>
                <a:gd name="connsiteY10" fmla="*/ 452512 h 452754"/>
                <a:gd name="connsiteX11" fmla="*/ 248775 w 357022"/>
                <a:gd name="connsiteY11" fmla="*/ 383456 h 452754"/>
                <a:gd name="connsiteX12" fmla="*/ 270207 w 357022"/>
                <a:gd name="connsiteY12" fmla="*/ 342975 h 452754"/>
                <a:gd name="connsiteX13" fmla="*/ 224963 w 357022"/>
                <a:gd name="connsiteY13" fmla="*/ 314400 h 452754"/>
                <a:gd name="connsiteX14" fmla="*/ 172575 w 357022"/>
                <a:gd name="connsiteY14" fmla="*/ 257250 h 452754"/>
                <a:gd name="connsiteX15" fmla="*/ 127332 w 357022"/>
                <a:gd name="connsiteY15" fmla="*/ 202481 h 452754"/>
                <a:gd name="connsiteX16" fmla="*/ 139237 w 357022"/>
                <a:gd name="connsiteY16" fmla="*/ 152475 h 452754"/>
                <a:gd name="connsiteX17" fmla="*/ 213057 w 357022"/>
                <a:gd name="connsiteY17" fmla="*/ 131044 h 452754"/>
                <a:gd name="connsiteX18" fmla="*/ 286875 w 357022"/>
                <a:gd name="connsiteY18" fmla="*/ 111994 h 452754"/>
                <a:gd name="connsiteX19" fmla="*/ 351169 w 357022"/>
                <a:gd name="connsiteY19" fmla="*/ 59606 h 452754"/>
                <a:gd name="connsiteX20" fmla="*/ 341644 w 357022"/>
                <a:gd name="connsiteY20" fmla="*/ 2456 h 452754"/>
                <a:gd name="connsiteX0" fmla="*/ 341644 w 357022"/>
                <a:gd name="connsiteY0" fmla="*/ 2456 h 452754"/>
                <a:gd name="connsiteX1" fmla="*/ 248775 w 357022"/>
                <a:gd name="connsiteY1" fmla="*/ 11981 h 452754"/>
                <a:gd name="connsiteX2" fmla="*/ 165432 w 357022"/>
                <a:gd name="connsiteY2" fmla="*/ 26268 h 452754"/>
                <a:gd name="connsiteX3" fmla="*/ 86850 w 357022"/>
                <a:gd name="connsiteY3" fmla="*/ 61987 h 452754"/>
                <a:gd name="connsiteX4" fmla="*/ 10650 w 357022"/>
                <a:gd name="connsiteY4" fmla="*/ 135806 h 452754"/>
                <a:gd name="connsiteX5" fmla="*/ 5888 w 357022"/>
                <a:gd name="connsiteY5" fmla="*/ 238200 h 452754"/>
                <a:gd name="connsiteX6" fmla="*/ 60657 w 357022"/>
                <a:gd name="connsiteY6" fmla="*/ 319162 h 452754"/>
                <a:gd name="connsiteX7" fmla="*/ 129713 w 357022"/>
                <a:gd name="connsiteY7" fmla="*/ 342975 h 452754"/>
                <a:gd name="connsiteX8" fmla="*/ 196388 w 357022"/>
                <a:gd name="connsiteY8" fmla="*/ 366787 h 452754"/>
                <a:gd name="connsiteX9" fmla="*/ 222582 w 357022"/>
                <a:gd name="connsiteY9" fmla="*/ 404887 h 452754"/>
                <a:gd name="connsiteX10" fmla="*/ 236869 w 357022"/>
                <a:gd name="connsiteY10" fmla="*/ 452512 h 452754"/>
                <a:gd name="connsiteX11" fmla="*/ 248775 w 357022"/>
                <a:gd name="connsiteY11" fmla="*/ 383456 h 452754"/>
                <a:gd name="connsiteX12" fmla="*/ 270207 w 357022"/>
                <a:gd name="connsiteY12" fmla="*/ 342975 h 452754"/>
                <a:gd name="connsiteX13" fmla="*/ 224963 w 357022"/>
                <a:gd name="connsiteY13" fmla="*/ 314400 h 452754"/>
                <a:gd name="connsiteX14" fmla="*/ 163050 w 357022"/>
                <a:gd name="connsiteY14" fmla="*/ 259631 h 452754"/>
                <a:gd name="connsiteX15" fmla="*/ 127332 w 357022"/>
                <a:gd name="connsiteY15" fmla="*/ 202481 h 452754"/>
                <a:gd name="connsiteX16" fmla="*/ 139237 w 357022"/>
                <a:gd name="connsiteY16" fmla="*/ 152475 h 452754"/>
                <a:gd name="connsiteX17" fmla="*/ 213057 w 357022"/>
                <a:gd name="connsiteY17" fmla="*/ 131044 h 452754"/>
                <a:gd name="connsiteX18" fmla="*/ 286875 w 357022"/>
                <a:gd name="connsiteY18" fmla="*/ 111994 h 452754"/>
                <a:gd name="connsiteX19" fmla="*/ 351169 w 357022"/>
                <a:gd name="connsiteY19" fmla="*/ 59606 h 452754"/>
                <a:gd name="connsiteX20" fmla="*/ 341644 w 357022"/>
                <a:gd name="connsiteY20" fmla="*/ 2456 h 452754"/>
                <a:gd name="connsiteX0" fmla="*/ 341644 w 357022"/>
                <a:gd name="connsiteY0" fmla="*/ 2456 h 452754"/>
                <a:gd name="connsiteX1" fmla="*/ 248775 w 357022"/>
                <a:gd name="connsiteY1" fmla="*/ 11981 h 452754"/>
                <a:gd name="connsiteX2" fmla="*/ 165432 w 357022"/>
                <a:gd name="connsiteY2" fmla="*/ 26268 h 452754"/>
                <a:gd name="connsiteX3" fmla="*/ 86850 w 357022"/>
                <a:gd name="connsiteY3" fmla="*/ 61987 h 452754"/>
                <a:gd name="connsiteX4" fmla="*/ 10650 w 357022"/>
                <a:gd name="connsiteY4" fmla="*/ 135806 h 452754"/>
                <a:gd name="connsiteX5" fmla="*/ 5888 w 357022"/>
                <a:gd name="connsiteY5" fmla="*/ 238200 h 452754"/>
                <a:gd name="connsiteX6" fmla="*/ 60657 w 357022"/>
                <a:gd name="connsiteY6" fmla="*/ 319162 h 452754"/>
                <a:gd name="connsiteX7" fmla="*/ 129713 w 357022"/>
                <a:gd name="connsiteY7" fmla="*/ 342975 h 452754"/>
                <a:gd name="connsiteX8" fmla="*/ 196388 w 357022"/>
                <a:gd name="connsiteY8" fmla="*/ 366787 h 452754"/>
                <a:gd name="connsiteX9" fmla="*/ 222582 w 357022"/>
                <a:gd name="connsiteY9" fmla="*/ 404887 h 452754"/>
                <a:gd name="connsiteX10" fmla="*/ 236869 w 357022"/>
                <a:gd name="connsiteY10" fmla="*/ 452512 h 452754"/>
                <a:gd name="connsiteX11" fmla="*/ 248775 w 357022"/>
                <a:gd name="connsiteY11" fmla="*/ 383456 h 452754"/>
                <a:gd name="connsiteX12" fmla="*/ 270207 w 357022"/>
                <a:gd name="connsiteY12" fmla="*/ 342975 h 452754"/>
                <a:gd name="connsiteX13" fmla="*/ 224963 w 357022"/>
                <a:gd name="connsiteY13" fmla="*/ 314400 h 452754"/>
                <a:gd name="connsiteX14" fmla="*/ 163050 w 357022"/>
                <a:gd name="connsiteY14" fmla="*/ 259631 h 452754"/>
                <a:gd name="connsiteX15" fmla="*/ 127332 w 357022"/>
                <a:gd name="connsiteY15" fmla="*/ 202481 h 452754"/>
                <a:gd name="connsiteX16" fmla="*/ 148762 w 357022"/>
                <a:gd name="connsiteY16" fmla="*/ 152475 h 452754"/>
                <a:gd name="connsiteX17" fmla="*/ 213057 w 357022"/>
                <a:gd name="connsiteY17" fmla="*/ 131044 h 452754"/>
                <a:gd name="connsiteX18" fmla="*/ 286875 w 357022"/>
                <a:gd name="connsiteY18" fmla="*/ 111994 h 452754"/>
                <a:gd name="connsiteX19" fmla="*/ 351169 w 357022"/>
                <a:gd name="connsiteY19" fmla="*/ 59606 h 452754"/>
                <a:gd name="connsiteX20" fmla="*/ 341644 w 357022"/>
                <a:gd name="connsiteY20" fmla="*/ 2456 h 452754"/>
                <a:gd name="connsiteX0" fmla="*/ 341161 w 356539"/>
                <a:gd name="connsiteY0" fmla="*/ 2456 h 452754"/>
                <a:gd name="connsiteX1" fmla="*/ 248292 w 356539"/>
                <a:gd name="connsiteY1" fmla="*/ 11981 h 452754"/>
                <a:gd name="connsiteX2" fmla="*/ 164949 w 356539"/>
                <a:gd name="connsiteY2" fmla="*/ 26268 h 452754"/>
                <a:gd name="connsiteX3" fmla="*/ 86367 w 356539"/>
                <a:gd name="connsiteY3" fmla="*/ 61987 h 452754"/>
                <a:gd name="connsiteX4" fmla="*/ 10167 w 356539"/>
                <a:gd name="connsiteY4" fmla="*/ 135806 h 452754"/>
                <a:gd name="connsiteX5" fmla="*/ 5405 w 356539"/>
                <a:gd name="connsiteY5" fmla="*/ 238200 h 452754"/>
                <a:gd name="connsiteX6" fmla="*/ 53030 w 356539"/>
                <a:gd name="connsiteY6" fmla="*/ 316781 h 452754"/>
                <a:gd name="connsiteX7" fmla="*/ 129230 w 356539"/>
                <a:gd name="connsiteY7" fmla="*/ 342975 h 452754"/>
                <a:gd name="connsiteX8" fmla="*/ 195905 w 356539"/>
                <a:gd name="connsiteY8" fmla="*/ 366787 h 452754"/>
                <a:gd name="connsiteX9" fmla="*/ 222099 w 356539"/>
                <a:gd name="connsiteY9" fmla="*/ 404887 h 452754"/>
                <a:gd name="connsiteX10" fmla="*/ 236386 w 356539"/>
                <a:gd name="connsiteY10" fmla="*/ 452512 h 452754"/>
                <a:gd name="connsiteX11" fmla="*/ 248292 w 356539"/>
                <a:gd name="connsiteY11" fmla="*/ 383456 h 452754"/>
                <a:gd name="connsiteX12" fmla="*/ 269724 w 356539"/>
                <a:gd name="connsiteY12" fmla="*/ 342975 h 452754"/>
                <a:gd name="connsiteX13" fmla="*/ 224480 w 356539"/>
                <a:gd name="connsiteY13" fmla="*/ 314400 h 452754"/>
                <a:gd name="connsiteX14" fmla="*/ 162567 w 356539"/>
                <a:gd name="connsiteY14" fmla="*/ 259631 h 452754"/>
                <a:gd name="connsiteX15" fmla="*/ 126849 w 356539"/>
                <a:gd name="connsiteY15" fmla="*/ 202481 h 452754"/>
                <a:gd name="connsiteX16" fmla="*/ 148279 w 356539"/>
                <a:gd name="connsiteY16" fmla="*/ 152475 h 452754"/>
                <a:gd name="connsiteX17" fmla="*/ 212574 w 356539"/>
                <a:gd name="connsiteY17" fmla="*/ 131044 h 452754"/>
                <a:gd name="connsiteX18" fmla="*/ 286392 w 356539"/>
                <a:gd name="connsiteY18" fmla="*/ 111994 h 452754"/>
                <a:gd name="connsiteX19" fmla="*/ 350686 w 356539"/>
                <a:gd name="connsiteY19" fmla="*/ 59606 h 452754"/>
                <a:gd name="connsiteX20" fmla="*/ 341161 w 356539"/>
                <a:gd name="connsiteY20" fmla="*/ 2456 h 452754"/>
                <a:gd name="connsiteX0" fmla="*/ 341161 w 356539"/>
                <a:gd name="connsiteY0" fmla="*/ 2456 h 452754"/>
                <a:gd name="connsiteX1" fmla="*/ 248292 w 356539"/>
                <a:gd name="connsiteY1" fmla="*/ 11981 h 452754"/>
                <a:gd name="connsiteX2" fmla="*/ 164949 w 356539"/>
                <a:gd name="connsiteY2" fmla="*/ 26268 h 452754"/>
                <a:gd name="connsiteX3" fmla="*/ 86367 w 356539"/>
                <a:gd name="connsiteY3" fmla="*/ 61987 h 452754"/>
                <a:gd name="connsiteX4" fmla="*/ 10167 w 356539"/>
                <a:gd name="connsiteY4" fmla="*/ 135806 h 452754"/>
                <a:gd name="connsiteX5" fmla="*/ 5405 w 356539"/>
                <a:gd name="connsiteY5" fmla="*/ 238200 h 452754"/>
                <a:gd name="connsiteX6" fmla="*/ 53030 w 356539"/>
                <a:gd name="connsiteY6" fmla="*/ 316781 h 452754"/>
                <a:gd name="connsiteX7" fmla="*/ 124467 w 356539"/>
                <a:gd name="connsiteY7" fmla="*/ 331069 h 452754"/>
                <a:gd name="connsiteX8" fmla="*/ 195905 w 356539"/>
                <a:gd name="connsiteY8" fmla="*/ 366787 h 452754"/>
                <a:gd name="connsiteX9" fmla="*/ 222099 w 356539"/>
                <a:gd name="connsiteY9" fmla="*/ 404887 h 452754"/>
                <a:gd name="connsiteX10" fmla="*/ 236386 w 356539"/>
                <a:gd name="connsiteY10" fmla="*/ 452512 h 452754"/>
                <a:gd name="connsiteX11" fmla="*/ 248292 w 356539"/>
                <a:gd name="connsiteY11" fmla="*/ 383456 h 452754"/>
                <a:gd name="connsiteX12" fmla="*/ 269724 w 356539"/>
                <a:gd name="connsiteY12" fmla="*/ 342975 h 452754"/>
                <a:gd name="connsiteX13" fmla="*/ 224480 w 356539"/>
                <a:gd name="connsiteY13" fmla="*/ 314400 h 452754"/>
                <a:gd name="connsiteX14" fmla="*/ 162567 w 356539"/>
                <a:gd name="connsiteY14" fmla="*/ 259631 h 452754"/>
                <a:gd name="connsiteX15" fmla="*/ 126849 w 356539"/>
                <a:gd name="connsiteY15" fmla="*/ 202481 h 452754"/>
                <a:gd name="connsiteX16" fmla="*/ 148279 w 356539"/>
                <a:gd name="connsiteY16" fmla="*/ 152475 h 452754"/>
                <a:gd name="connsiteX17" fmla="*/ 212574 w 356539"/>
                <a:gd name="connsiteY17" fmla="*/ 131044 h 452754"/>
                <a:gd name="connsiteX18" fmla="*/ 286392 w 356539"/>
                <a:gd name="connsiteY18" fmla="*/ 111994 h 452754"/>
                <a:gd name="connsiteX19" fmla="*/ 350686 w 356539"/>
                <a:gd name="connsiteY19" fmla="*/ 59606 h 452754"/>
                <a:gd name="connsiteX20" fmla="*/ 341161 w 356539"/>
                <a:gd name="connsiteY20" fmla="*/ 2456 h 452754"/>
                <a:gd name="connsiteX0" fmla="*/ 341161 w 356539"/>
                <a:gd name="connsiteY0" fmla="*/ 2456 h 452761"/>
                <a:gd name="connsiteX1" fmla="*/ 248292 w 356539"/>
                <a:gd name="connsiteY1" fmla="*/ 11981 h 452761"/>
                <a:gd name="connsiteX2" fmla="*/ 164949 w 356539"/>
                <a:gd name="connsiteY2" fmla="*/ 26268 h 452761"/>
                <a:gd name="connsiteX3" fmla="*/ 86367 w 356539"/>
                <a:gd name="connsiteY3" fmla="*/ 61987 h 452761"/>
                <a:gd name="connsiteX4" fmla="*/ 10167 w 356539"/>
                <a:gd name="connsiteY4" fmla="*/ 135806 h 452761"/>
                <a:gd name="connsiteX5" fmla="*/ 5405 w 356539"/>
                <a:gd name="connsiteY5" fmla="*/ 238200 h 452761"/>
                <a:gd name="connsiteX6" fmla="*/ 53030 w 356539"/>
                <a:gd name="connsiteY6" fmla="*/ 316781 h 452761"/>
                <a:gd name="connsiteX7" fmla="*/ 124467 w 356539"/>
                <a:gd name="connsiteY7" fmla="*/ 331069 h 452761"/>
                <a:gd name="connsiteX8" fmla="*/ 186380 w 356539"/>
                <a:gd name="connsiteY8" fmla="*/ 359643 h 452761"/>
                <a:gd name="connsiteX9" fmla="*/ 222099 w 356539"/>
                <a:gd name="connsiteY9" fmla="*/ 404887 h 452761"/>
                <a:gd name="connsiteX10" fmla="*/ 236386 w 356539"/>
                <a:gd name="connsiteY10" fmla="*/ 452512 h 452761"/>
                <a:gd name="connsiteX11" fmla="*/ 248292 w 356539"/>
                <a:gd name="connsiteY11" fmla="*/ 383456 h 452761"/>
                <a:gd name="connsiteX12" fmla="*/ 269724 w 356539"/>
                <a:gd name="connsiteY12" fmla="*/ 342975 h 452761"/>
                <a:gd name="connsiteX13" fmla="*/ 224480 w 356539"/>
                <a:gd name="connsiteY13" fmla="*/ 314400 h 452761"/>
                <a:gd name="connsiteX14" fmla="*/ 162567 w 356539"/>
                <a:gd name="connsiteY14" fmla="*/ 259631 h 452761"/>
                <a:gd name="connsiteX15" fmla="*/ 126849 w 356539"/>
                <a:gd name="connsiteY15" fmla="*/ 202481 h 452761"/>
                <a:gd name="connsiteX16" fmla="*/ 148279 w 356539"/>
                <a:gd name="connsiteY16" fmla="*/ 152475 h 452761"/>
                <a:gd name="connsiteX17" fmla="*/ 212574 w 356539"/>
                <a:gd name="connsiteY17" fmla="*/ 131044 h 452761"/>
                <a:gd name="connsiteX18" fmla="*/ 286392 w 356539"/>
                <a:gd name="connsiteY18" fmla="*/ 111994 h 452761"/>
                <a:gd name="connsiteX19" fmla="*/ 350686 w 356539"/>
                <a:gd name="connsiteY19" fmla="*/ 59606 h 452761"/>
                <a:gd name="connsiteX20" fmla="*/ 341161 w 356539"/>
                <a:gd name="connsiteY20" fmla="*/ 2456 h 452761"/>
                <a:gd name="connsiteX0" fmla="*/ 341161 w 356539"/>
                <a:gd name="connsiteY0" fmla="*/ 2456 h 452577"/>
                <a:gd name="connsiteX1" fmla="*/ 248292 w 356539"/>
                <a:gd name="connsiteY1" fmla="*/ 11981 h 452577"/>
                <a:gd name="connsiteX2" fmla="*/ 164949 w 356539"/>
                <a:gd name="connsiteY2" fmla="*/ 26268 h 452577"/>
                <a:gd name="connsiteX3" fmla="*/ 86367 w 356539"/>
                <a:gd name="connsiteY3" fmla="*/ 61987 h 452577"/>
                <a:gd name="connsiteX4" fmla="*/ 10167 w 356539"/>
                <a:gd name="connsiteY4" fmla="*/ 135806 h 452577"/>
                <a:gd name="connsiteX5" fmla="*/ 5405 w 356539"/>
                <a:gd name="connsiteY5" fmla="*/ 238200 h 452577"/>
                <a:gd name="connsiteX6" fmla="*/ 53030 w 356539"/>
                <a:gd name="connsiteY6" fmla="*/ 316781 h 452577"/>
                <a:gd name="connsiteX7" fmla="*/ 124467 w 356539"/>
                <a:gd name="connsiteY7" fmla="*/ 331069 h 452577"/>
                <a:gd name="connsiteX8" fmla="*/ 186380 w 356539"/>
                <a:gd name="connsiteY8" fmla="*/ 359643 h 452577"/>
                <a:gd name="connsiteX9" fmla="*/ 217336 w 356539"/>
                <a:gd name="connsiteY9" fmla="*/ 395362 h 452577"/>
                <a:gd name="connsiteX10" fmla="*/ 236386 w 356539"/>
                <a:gd name="connsiteY10" fmla="*/ 452512 h 452577"/>
                <a:gd name="connsiteX11" fmla="*/ 248292 w 356539"/>
                <a:gd name="connsiteY11" fmla="*/ 383456 h 452577"/>
                <a:gd name="connsiteX12" fmla="*/ 269724 w 356539"/>
                <a:gd name="connsiteY12" fmla="*/ 342975 h 452577"/>
                <a:gd name="connsiteX13" fmla="*/ 224480 w 356539"/>
                <a:gd name="connsiteY13" fmla="*/ 314400 h 452577"/>
                <a:gd name="connsiteX14" fmla="*/ 162567 w 356539"/>
                <a:gd name="connsiteY14" fmla="*/ 259631 h 452577"/>
                <a:gd name="connsiteX15" fmla="*/ 126849 w 356539"/>
                <a:gd name="connsiteY15" fmla="*/ 202481 h 452577"/>
                <a:gd name="connsiteX16" fmla="*/ 148279 w 356539"/>
                <a:gd name="connsiteY16" fmla="*/ 152475 h 452577"/>
                <a:gd name="connsiteX17" fmla="*/ 212574 w 356539"/>
                <a:gd name="connsiteY17" fmla="*/ 131044 h 452577"/>
                <a:gd name="connsiteX18" fmla="*/ 286392 w 356539"/>
                <a:gd name="connsiteY18" fmla="*/ 111994 h 452577"/>
                <a:gd name="connsiteX19" fmla="*/ 350686 w 356539"/>
                <a:gd name="connsiteY19" fmla="*/ 59606 h 452577"/>
                <a:gd name="connsiteX20" fmla="*/ 341161 w 356539"/>
                <a:gd name="connsiteY20" fmla="*/ 2456 h 452577"/>
                <a:gd name="connsiteX0" fmla="*/ 341161 w 356539"/>
                <a:gd name="connsiteY0" fmla="*/ 2456 h 424075"/>
                <a:gd name="connsiteX1" fmla="*/ 248292 w 356539"/>
                <a:gd name="connsiteY1" fmla="*/ 11981 h 424075"/>
                <a:gd name="connsiteX2" fmla="*/ 164949 w 356539"/>
                <a:gd name="connsiteY2" fmla="*/ 26268 h 424075"/>
                <a:gd name="connsiteX3" fmla="*/ 86367 w 356539"/>
                <a:gd name="connsiteY3" fmla="*/ 61987 h 424075"/>
                <a:gd name="connsiteX4" fmla="*/ 10167 w 356539"/>
                <a:gd name="connsiteY4" fmla="*/ 135806 h 424075"/>
                <a:gd name="connsiteX5" fmla="*/ 5405 w 356539"/>
                <a:gd name="connsiteY5" fmla="*/ 238200 h 424075"/>
                <a:gd name="connsiteX6" fmla="*/ 53030 w 356539"/>
                <a:gd name="connsiteY6" fmla="*/ 316781 h 424075"/>
                <a:gd name="connsiteX7" fmla="*/ 124467 w 356539"/>
                <a:gd name="connsiteY7" fmla="*/ 331069 h 424075"/>
                <a:gd name="connsiteX8" fmla="*/ 186380 w 356539"/>
                <a:gd name="connsiteY8" fmla="*/ 359643 h 424075"/>
                <a:gd name="connsiteX9" fmla="*/ 217336 w 356539"/>
                <a:gd name="connsiteY9" fmla="*/ 395362 h 424075"/>
                <a:gd name="connsiteX10" fmla="*/ 226861 w 356539"/>
                <a:gd name="connsiteY10" fmla="*/ 423937 h 424075"/>
                <a:gd name="connsiteX11" fmla="*/ 248292 w 356539"/>
                <a:gd name="connsiteY11" fmla="*/ 383456 h 424075"/>
                <a:gd name="connsiteX12" fmla="*/ 269724 w 356539"/>
                <a:gd name="connsiteY12" fmla="*/ 342975 h 424075"/>
                <a:gd name="connsiteX13" fmla="*/ 224480 w 356539"/>
                <a:gd name="connsiteY13" fmla="*/ 314400 h 424075"/>
                <a:gd name="connsiteX14" fmla="*/ 162567 w 356539"/>
                <a:gd name="connsiteY14" fmla="*/ 259631 h 424075"/>
                <a:gd name="connsiteX15" fmla="*/ 126849 w 356539"/>
                <a:gd name="connsiteY15" fmla="*/ 202481 h 424075"/>
                <a:gd name="connsiteX16" fmla="*/ 148279 w 356539"/>
                <a:gd name="connsiteY16" fmla="*/ 152475 h 424075"/>
                <a:gd name="connsiteX17" fmla="*/ 212574 w 356539"/>
                <a:gd name="connsiteY17" fmla="*/ 131044 h 424075"/>
                <a:gd name="connsiteX18" fmla="*/ 286392 w 356539"/>
                <a:gd name="connsiteY18" fmla="*/ 111994 h 424075"/>
                <a:gd name="connsiteX19" fmla="*/ 350686 w 356539"/>
                <a:gd name="connsiteY19" fmla="*/ 59606 h 424075"/>
                <a:gd name="connsiteX20" fmla="*/ 341161 w 356539"/>
                <a:gd name="connsiteY20" fmla="*/ 2456 h 424075"/>
                <a:gd name="connsiteX0" fmla="*/ 341161 w 356539"/>
                <a:gd name="connsiteY0" fmla="*/ 2456 h 424075"/>
                <a:gd name="connsiteX1" fmla="*/ 248292 w 356539"/>
                <a:gd name="connsiteY1" fmla="*/ 11981 h 424075"/>
                <a:gd name="connsiteX2" fmla="*/ 164949 w 356539"/>
                <a:gd name="connsiteY2" fmla="*/ 26268 h 424075"/>
                <a:gd name="connsiteX3" fmla="*/ 86367 w 356539"/>
                <a:gd name="connsiteY3" fmla="*/ 61987 h 424075"/>
                <a:gd name="connsiteX4" fmla="*/ 10167 w 356539"/>
                <a:gd name="connsiteY4" fmla="*/ 135806 h 424075"/>
                <a:gd name="connsiteX5" fmla="*/ 5405 w 356539"/>
                <a:gd name="connsiteY5" fmla="*/ 238200 h 424075"/>
                <a:gd name="connsiteX6" fmla="*/ 53030 w 356539"/>
                <a:gd name="connsiteY6" fmla="*/ 316781 h 424075"/>
                <a:gd name="connsiteX7" fmla="*/ 124467 w 356539"/>
                <a:gd name="connsiteY7" fmla="*/ 331069 h 424075"/>
                <a:gd name="connsiteX8" fmla="*/ 186380 w 356539"/>
                <a:gd name="connsiteY8" fmla="*/ 359643 h 424075"/>
                <a:gd name="connsiteX9" fmla="*/ 217336 w 356539"/>
                <a:gd name="connsiteY9" fmla="*/ 395362 h 424075"/>
                <a:gd name="connsiteX10" fmla="*/ 226861 w 356539"/>
                <a:gd name="connsiteY10" fmla="*/ 423937 h 424075"/>
                <a:gd name="connsiteX11" fmla="*/ 248292 w 356539"/>
                <a:gd name="connsiteY11" fmla="*/ 383456 h 424075"/>
                <a:gd name="connsiteX12" fmla="*/ 267343 w 356539"/>
                <a:gd name="connsiteY12" fmla="*/ 338213 h 424075"/>
                <a:gd name="connsiteX13" fmla="*/ 224480 w 356539"/>
                <a:gd name="connsiteY13" fmla="*/ 314400 h 424075"/>
                <a:gd name="connsiteX14" fmla="*/ 162567 w 356539"/>
                <a:gd name="connsiteY14" fmla="*/ 259631 h 424075"/>
                <a:gd name="connsiteX15" fmla="*/ 126849 w 356539"/>
                <a:gd name="connsiteY15" fmla="*/ 202481 h 424075"/>
                <a:gd name="connsiteX16" fmla="*/ 148279 w 356539"/>
                <a:gd name="connsiteY16" fmla="*/ 152475 h 424075"/>
                <a:gd name="connsiteX17" fmla="*/ 212574 w 356539"/>
                <a:gd name="connsiteY17" fmla="*/ 131044 h 424075"/>
                <a:gd name="connsiteX18" fmla="*/ 286392 w 356539"/>
                <a:gd name="connsiteY18" fmla="*/ 111994 h 424075"/>
                <a:gd name="connsiteX19" fmla="*/ 350686 w 356539"/>
                <a:gd name="connsiteY19" fmla="*/ 59606 h 424075"/>
                <a:gd name="connsiteX20" fmla="*/ 341161 w 356539"/>
                <a:gd name="connsiteY20" fmla="*/ 2456 h 424075"/>
                <a:gd name="connsiteX0" fmla="*/ 341161 w 356539"/>
                <a:gd name="connsiteY0" fmla="*/ 2456 h 424075"/>
                <a:gd name="connsiteX1" fmla="*/ 248292 w 356539"/>
                <a:gd name="connsiteY1" fmla="*/ 11981 h 424075"/>
                <a:gd name="connsiteX2" fmla="*/ 164949 w 356539"/>
                <a:gd name="connsiteY2" fmla="*/ 26268 h 424075"/>
                <a:gd name="connsiteX3" fmla="*/ 86367 w 356539"/>
                <a:gd name="connsiteY3" fmla="*/ 61987 h 424075"/>
                <a:gd name="connsiteX4" fmla="*/ 10167 w 356539"/>
                <a:gd name="connsiteY4" fmla="*/ 135806 h 424075"/>
                <a:gd name="connsiteX5" fmla="*/ 5405 w 356539"/>
                <a:gd name="connsiteY5" fmla="*/ 238200 h 424075"/>
                <a:gd name="connsiteX6" fmla="*/ 53030 w 356539"/>
                <a:gd name="connsiteY6" fmla="*/ 316781 h 424075"/>
                <a:gd name="connsiteX7" fmla="*/ 124467 w 356539"/>
                <a:gd name="connsiteY7" fmla="*/ 331069 h 424075"/>
                <a:gd name="connsiteX8" fmla="*/ 186380 w 356539"/>
                <a:gd name="connsiteY8" fmla="*/ 359643 h 424075"/>
                <a:gd name="connsiteX9" fmla="*/ 217336 w 356539"/>
                <a:gd name="connsiteY9" fmla="*/ 395362 h 424075"/>
                <a:gd name="connsiteX10" fmla="*/ 226861 w 356539"/>
                <a:gd name="connsiteY10" fmla="*/ 423937 h 424075"/>
                <a:gd name="connsiteX11" fmla="*/ 248292 w 356539"/>
                <a:gd name="connsiteY11" fmla="*/ 383456 h 424075"/>
                <a:gd name="connsiteX12" fmla="*/ 267343 w 356539"/>
                <a:gd name="connsiteY12" fmla="*/ 338213 h 424075"/>
                <a:gd name="connsiteX13" fmla="*/ 226862 w 356539"/>
                <a:gd name="connsiteY13" fmla="*/ 319162 h 424075"/>
                <a:gd name="connsiteX14" fmla="*/ 162567 w 356539"/>
                <a:gd name="connsiteY14" fmla="*/ 259631 h 424075"/>
                <a:gd name="connsiteX15" fmla="*/ 126849 w 356539"/>
                <a:gd name="connsiteY15" fmla="*/ 202481 h 424075"/>
                <a:gd name="connsiteX16" fmla="*/ 148279 w 356539"/>
                <a:gd name="connsiteY16" fmla="*/ 152475 h 424075"/>
                <a:gd name="connsiteX17" fmla="*/ 212574 w 356539"/>
                <a:gd name="connsiteY17" fmla="*/ 131044 h 424075"/>
                <a:gd name="connsiteX18" fmla="*/ 286392 w 356539"/>
                <a:gd name="connsiteY18" fmla="*/ 111994 h 424075"/>
                <a:gd name="connsiteX19" fmla="*/ 350686 w 356539"/>
                <a:gd name="connsiteY19" fmla="*/ 59606 h 424075"/>
                <a:gd name="connsiteX20" fmla="*/ 341161 w 356539"/>
                <a:gd name="connsiteY20" fmla="*/ 2456 h 424075"/>
                <a:gd name="connsiteX0" fmla="*/ 341161 w 356539"/>
                <a:gd name="connsiteY0" fmla="*/ 2597 h 424216"/>
                <a:gd name="connsiteX1" fmla="*/ 248292 w 356539"/>
                <a:gd name="connsiteY1" fmla="*/ 12122 h 424216"/>
                <a:gd name="connsiteX2" fmla="*/ 167330 w 356539"/>
                <a:gd name="connsiteY2" fmla="*/ 33553 h 424216"/>
                <a:gd name="connsiteX3" fmla="*/ 86367 w 356539"/>
                <a:gd name="connsiteY3" fmla="*/ 62128 h 424216"/>
                <a:gd name="connsiteX4" fmla="*/ 10167 w 356539"/>
                <a:gd name="connsiteY4" fmla="*/ 135947 h 424216"/>
                <a:gd name="connsiteX5" fmla="*/ 5405 w 356539"/>
                <a:gd name="connsiteY5" fmla="*/ 238341 h 424216"/>
                <a:gd name="connsiteX6" fmla="*/ 53030 w 356539"/>
                <a:gd name="connsiteY6" fmla="*/ 316922 h 424216"/>
                <a:gd name="connsiteX7" fmla="*/ 124467 w 356539"/>
                <a:gd name="connsiteY7" fmla="*/ 331210 h 424216"/>
                <a:gd name="connsiteX8" fmla="*/ 186380 w 356539"/>
                <a:gd name="connsiteY8" fmla="*/ 359784 h 424216"/>
                <a:gd name="connsiteX9" fmla="*/ 217336 w 356539"/>
                <a:gd name="connsiteY9" fmla="*/ 395503 h 424216"/>
                <a:gd name="connsiteX10" fmla="*/ 226861 w 356539"/>
                <a:gd name="connsiteY10" fmla="*/ 424078 h 424216"/>
                <a:gd name="connsiteX11" fmla="*/ 248292 w 356539"/>
                <a:gd name="connsiteY11" fmla="*/ 383597 h 424216"/>
                <a:gd name="connsiteX12" fmla="*/ 267343 w 356539"/>
                <a:gd name="connsiteY12" fmla="*/ 338354 h 424216"/>
                <a:gd name="connsiteX13" fmla="*/ 226862 w 356539"/>
                <a:gd name="connsiteY13" fmla="*/ 319303 h 424216"/>
                <a:gd name="connsiteX14" fmla="*/ 162567 w 356539"/>
                <a:gd name="connsiteY14" fmla="*/ 259772 h 424216"/>
                <a:gd name="connsiteX15" fmla="*/ 126849 w 356539"/>
                <a:gd name="connsiteY15" fmla="*/ 202622 h 424216"/>
                <a:gd name="connsiteX16" fmla="*/ 148279 w 356539"/>
                <a:gd name="connsiteY16" fmla="*/ 152616 h 424216"/>
                <a:gd name="connsiteX17" fmla="*/ 212574 w 356539"/>
                <a:gd name="connsiteY17" fmla="*/ 131185 h 424216"/>
                <a:gd name="connsiteX18" fmla="*/ 286392 w 356539"/>
                <a:gd name="connsiteY18" fmla="*/ 112135 h 424216"/>
                <a:gd name="connsiteX19" fmla="*/ 350686 w 356539"/>
                <a:gd name="connsiteY19" fmla="*/ 59747 h 424216"/>
                <a:gd name="connsiteX20" fmla="*/ 341161 w 356539"/>
                <a:gd name="connsiteY20" fmla="*/ 2597 h 424216"/>
                <a:gd name="connsiteX0" fmla="*/ 341161 w 347864"/>
                <a:gd name="connsiteY0" fmla="*/ 3590 h 425209"/>
                <a:gd name="connsiteX1" fmla="*/ 248292 w 347864"/>
                <a:gd name="connsiteY1" fmla="*/ 13115 h 425209"/>
                <a:gd name="connsiteX2" fmla="*/ 167330 w 347864"/>
                <a:gd name="connsiteY2" fmla="*/ 34546 h 425209"/>
                <a:gd name="connsiteX3" fmla="*/ 86367 w 347864"/>
                <a:gd name="connsiteY3" fmla="*/ 63121 h 425209"/>
                <a:gd name="connsiteX4" fmla="*/ 10167 w 347864"/>
                <a:gd name="connsiteY4" fmla="*/ 136940 h 425209"/>
                <a:gd name="connsiteX5" fmla="*/ 5405 w 347864"/>
                <a:gd name="connsiteY5" fmla="*/ 239334 h 425209"/>
                <a:gd name="connsiteX6" fmla="*/ 53030 w 347864"/>
                <a:gd name="connsiteY6" fmla="*/ 317915 h 425209"/>
                <a:gd name="connsiteX7" fmla="*/ 124467 w 347864"/>
                <a:gd name="connsiteY7" fmla="*/ 332203 h 425209"/>
                <a:gd name="connsiteX8" fmla="*/ 186380 w 347864"/>
                <a:gd name="connsiteY8" fmla="*/ 360777 h 425209"/>
                <a:gd name="connsiteX9" fmla="*/ 217336 w 347864"/>
                <a:gd name="connsiteY9" fmla="*/ 396496 h 425209"/>
                <a:gd name="connsiteX10" fmla="*/ 226861 w 347864"/>
                <a:gd name="connsiteY10" fmla="*/ 425071 h 425209"/>
                <a:gd name="connsiteX11" fmla="*/ 248292 w 347864"/>
                <a:gd name="connsiteY11" fmla="*/ 384590 h 425209"/>
                <a:gd name="connsiteX12" fmla="*/ 267343 w 347864"/>
                <a:gd name="connsiteY12" fmla="*/ 339347 h 425209"/>
                <a:gd name="connsiteX13" fmla="*/ 226862 w 347864"/>
                <a:gd name="connsiteY13" fmla="*/ 320296 h 425209"/>
                <a:gd name="connsiteX14" fmla="*/ 162567 w 347864"/>
                <a:gd name="connsiteY14" fmla="*/ 260765 h 425209"/>
                <a:gd name="connsiteX15" fmla="*/ 126849 w 347864"/>
                <a:gd name="connsiteY15" fmla="*/ 203615 h 425209"/>
                <a:gd name="connsiteX16" fmla="*/ 148279 w 347864"/>
                <a:gd name="connsiteY16" fmla="*/ 153609 h 425209"/>
                <a:gd name="connsiteX17" fmla="*/ 212574 w 347864"/>
                <a:gd name="connsiteY17" fmla="*/ 132178 h 425209"/>
                <a:gd name="connsiteX18" fmla="*/ 286392 w 347864"/>
                <a:gd name="connsiteY18" fmla="*/ 113128 h 425209"/>
                <a:gd name="connsiteX19" fmla="*/ 334017 w 347864"/>
                <a:gd name="connsiteY19" fmla="*/ 75027 h 425209"/>
                <a:gd name="connsiteX20" fmla="*/ 341161 w 347864"/>
                <a:gd name="connsiteY20" fmla="*/ 3590 h 425209"/>
                <a:gd name="connsiteX0" fmla="*/ 331636 w 341028"/>
                <a:gd name="connsiteY0" fmla="*/ 26227 h 412127"/>
                <a:gd name="connsiteX1" fmla="*/ 248292 w 341028"/>
                <a:gd name="connsiteY1" fmla="*/ 33 h 412127"/>
                <a:gd name="connsiteX2" fmla="*/ 167330 w 341028"/>
                <a:gd name="connsiteY2" fmla="*/ 21464 h 412127"/>
                <a:gd name="connsiteX3" fmla="*/ 86367 w 341028"/>
                <a:gd name="connsiteY3" fmla="*/ 50039 h 412127"/>
                <a:gd name="connsiteX4" fmla="*/ 10167 w 341028"/>
                <a:gd name="connsiteY4" fmla="*/ 123858 h 412127"/>
                <a:gd name="connsiteX5" fmla="*/ 5405 w 341028"/>
                <a:gd name="connsiteY5" fmla="*/ 226252 h 412127"/>
                <a:gd name="connsiteX6" fmla="*/ 53030 w 341028"/>
                <a:gd name="connsiteY6" fmla="*/ 304833 h 412127"/>
                <a:gd name="connsiteX7" fmla="*/ 124467 w 341028"/>
                <a:gd name="connsiteY7" fmla="*/ 319121 h 412127"/>
                <a:gd name="connsiteX8" fmla="*/ 186380 w 341028"/>
                <a:gd name="connsiteY8" fmla="*/ 347695 h 412127"/>
                <a:gd name="connsiteX9" fmla="*/ 217336 w 341028"/>
                <a:gd name="connsiteY9" fmla="*/ 383414 h 412127"/>
                <a:gd name="connsiteX10" fmla="*/ 226861 w 341028"/>
                <a:gd name="connsiteY10" fmla="*/ 411989 h 412127"/>
                <a:gd name="connsiteX11" fmla="*/ 248292 w 341028"/>
                <a:gd name="connsiteY11" fmla="*/ 371508 h 412127"/>
                <a:gd name="connsiteX12" fmla="*/ 267343 w 341028"/>
                <a:gd name="connsiteY12" fmla="*/ 326265 h 412127"/>
                <a:gd name="connsiteX13" fmla="*/ 226862 w 341028"/>
                <a:gd name="connsiteY13" fmla="*/ 307214 h 412127"/>
                <a:gd name="connsiteX14" fmla="*/ 162567 w 341028"/>
                <a:gd name="connsiteY14" fmla="*/ 247683 h 412127"/>
                <a:gd name="connsiteX15" fmla="*/ 126849 w 341028"/>
                <a:gd name="connsiteY15" fmla="*/ 190533 h 412127"/>
                <a:gd name="connsiteX16" fmla="*/ 148279 w 341028"/>
                <a:gd name="connsiteY16" fmla="*/ 140527 h 412127"/>
                <a:gd name="connsiteX17" fmla="*/ 212574 w 341028"/>
                <a:gd name="connsiteY17" fmla="*/ 119096 h 412127"/>
                <a:gd name="connsiteX18" fmla="*/ 286392 w 341028"/>
                <a:gd name="connsiteY18" fmla="*/ 100046 h 412127"/>
                <a:gd name="connsiteX19" fmla="*/ 334017 w 341028"/>
                <a:gd name="connsiteY19" fmla="*/ 61945 h 412127"/>
                <a:gd name="connsiteX20" fmla="*/ 331636 w 341028"/>
                <a:gd name="connsiteY20" fmla="*/ 26227 h 412127"/>
                <a:gd name="connsiteX0" fmla="*/ 331636 w 341028"/>
                <a:gd name="connsiteY0" fmla="*/ 9901 h 395801"/>
                <a:gd name="connsiteX1" fmla="*/ 248292 w 341028"/>
                <a:gd name="connsiteY1" fmla="*/ 376 h 395801"/>
                <a:gd name="connsiteX2" fmla="*/ 167330 w 341028"/>
                <a:gd name="connsiteY2" fmla="*/ 5138 h 395801"/>
                <a:gd name="connsiteX3" fmla="*/ 86367 w 341028"/>
                <a:gd name="connsiteY3" fmla="*/ 33713 h 395801"/>
                <a:gd name="connsiteX4" fmla="*/ 10167 w 341028"/>
                <a:gd name="connsiteY4" fmla="*/ 107532 h 395801"/>
                <a:gd name="connsiteX5" fmla="*/ 5405 w 341028"/>
                <a:gd name="connsiteY5" fmla="*/ 209926 h 395801"/>
                <a:gd name="connsiteX6" fmla="*/ 53030 w 341028"/>
                <a:gd name="connsiteY6" fmla="*/ 288507 h 395801"/>
                <a:gd name="connsiteX7" fmla="*/ 124467 w 341028"/>
                <a:gd name="connsiteY7" fmla="*/ 302795 h 395801"/>
                <a:gd name="connsiteX8" fmla="*/ 186380 w 341028"/>
                <a:gd name="connsiteY8" fmla="*/ 331369 h 395801"/>
                <a:gd name="connsiteX9" fmla="*/ 217336 w 341028"/>
                <a:gd name="connsiteY9" fmla="*/ 367088 h 395801"/>
                <a:gd name="connsiteX10" fmla="*/ 226861 w 341028"/>
                <a:gd name="connsiteY10" fmla="*/ 395663 h 395801"/>
                <a:gd name="connsiteX11" fmla="*/ 248292 w 341028"/>
                <a:gd name="connsiteY11" fmla="*/ 355182 h 395801"/>
                <a:gd name="connsiteX12" fmla="*/ 267343 w 341028"/>
                <a:gd name="connsiteY12" fmla="*/ 309939 h 395801"/>
                <a:gd name="connsiteX13" fmla="*/ 226862 w 341028"/>
                <a:gd name="connsiteY13" fmla="*/ 290888 h 395801"/>
                <a:gd name="connsiteX14" fmla="*/ 162567 w 341028"/>
                <a:gd name="connsiteY14" fmla="*/ 231357 h 395801"/>
                <a:gd name="connsiteX15" fmla="*/ 126849 w 341028"/>
                <a:gd name="connsiteY15" fmla="*/ 174207 h 395801"/>
                <a:gd name="connsiteX16" fmla="*/ 148279 w 341028"/>
                <a:gd name="connsiteY16" fmla="*/ 124201 h 395801"/>
                <a:gd name="connsiteX17" fmla="*/ 212574 w 341028"/>
                <a:gd name="connsiteY17" fmla="*/ 102770 h 395801"/>
                <a:gd name="connsiteX18" fmla="*/ 286392 w 341028"/>
                <a:gd name="connsiteY18" fmla="*/ 83720 h 395801"/>
                <a:gd name="connsiteX19" fmla="*/ 334017 w 341028"/>
                <a:gd name="connsiteY19" fmla="*/ 45619 h 395801"/>
                <a:gd name="connsiteX20" fmla="*/ 331636 w 341028"/>
                <a:gd name="connsiteY20" fmla="*/ 9901 h 395801"/>
                <a:gd name="connsiteX0" fmla="*/ 331636 w 338805"/>
                <a:gd name="connsiteY0" fmla="*/ 9901 h 395801"/>
                <a:gd name="connsiteX1" fmla="*/ 248292 w 338805"/>
                <a:gd name="connsiteY1" fmla="*/ 376 h 395801"/>
                <a:gd name="connsiteX2" fmla="*/ 167330 w 338805"/>
                <a:gd name="connsiteY2" fmla="*/ 5138 h 395801"/>
                <a:gd name="connsiteX3" fmla="*/ 86367 w 338805"/>
                <a:gd name="connsiteY3" fmla="*/ 33713 h 395801"/>
                <a:gd name="connsiteX4" fmla="*/ 10167 w 338805"/>
                <a:gd name="connsiteY4" fmla="*/ 107532 h 395801"/>
                <a:gd name="connsiteX5" fmla="*/ 5405 w 338805"/>
                <a:gd name="connsiteY5" fmla="*/ 209926 h 395801"/>
                <a:gd name="connsiteX6" fmla="*/ 53030 w 338805"/>
                <a:gd name="connsiteY6" fmla="*/ 288507 h 395801"/>
                <a:gd name="connsiteX7" fmla="*/ 124467 w 338805"/>
                <a:gd name="connsiteY7" fmla="*/ 302795 h 395801"/>
                <a:gd name="connsiteX8" fmla="*/ 186380 w 338805"/>
                <a:gd name="connsiteY8" fmla="*/ 331369 h 395801"/>
                <a:gd name="connsiteX9" fmla="*/ 217336 w 338805"/>
                <a:gd name="connsiteY9" fmla="*/ 367088 h 395801"/>
                <a:gd name="connsiteX10" fmla="*/ 226861 w 338805"/>
                <a:gd name="connsiteY10" fmla="*/ 395663 h 395801"/>
                <a:gd name="connsiteX11" fmla="*/ 248292 w 338805"/>
                <a:gd name="connsiteY11" fmla="*/ 355182 h 395801"/>
                <a:gd name="connsiteX12" fmla="*/ 267343 w 338805"/>
                <a:gd name="connsiteY12" fmla="*/ 309939 h 395801"/>
                <a:gd name="connsiteX13" fmla="*/ 226862 w 338805"/>
                <a:gd name="connsiteY13" fmla="*/ 290888 h 395801"/>
                <a:gd name="connsiteX14" fmla="*/ 162567 w 338805"/>
                <a:gd name="connsiteY14" fmla="*/ 231357 h 395801"/>
                <a:gd name="connsiteX15" fmla="*/ 126849 w 338805"/>
                <a:gd name="connsiteY15" fmla="*/ 174207 h 395801"/>
                <a:gd name="connsiteX16" fmla="*/ 148279 w 338805"/>
                <a:gd name="connsiteY16" fmla="*/ 124201 h 395801"/>
                <a:gd name="connsiteX17" fmla="*/ 212574 w 338805"/>
                <a:gd name="connsiteY17" fmla="*/ 102770 h 395801"/>
                <a:gd name="connsiteX18" fmla="*/ 286392 w 338805"/>
                <a:gd name="connsiteY18" fmla="*/ 83720 h 395801"/>
                <a:gd name="connsiteX19" fmla="*/ 329254 w 338805"/>
                <a:gd name="connsiteY19" fmla="*/ 45619 h 395801"/>
                <a:gd name="connsiteX20" fmla="*/ 331636 w 338805"/>
                <a:gd name="connsiteY20" fmla="*/ 9901 h 395801"/>
                <a:gd name="connsiteX0" fmla="*/ 338780 w 344324"/>
                <a:gd name="connsiteY0" fmla="*/ 15009 h 396147"/>
                <a:gd name="connsiteX1" fmla="*/ 248292 w 344324"/>
                <a:gd name="connsiteY1" fmla="*/ 722 h 396147"/>
                <a:gd name="connsiteX2" fmla="*/ 167330 w 344324"/>
                <a:gd name="connsiteY2" fmla="*/ 5484 h 396147"/>
                <a:gd name="connsiteX3" fmla="*/ 86367 w 344324"/>
                <a:gd name="connsiteY3" fmla="*/ 34059 h 396147"/>
                <a:gd name="connsiteX4" fmla="*/ 10167 w 344324"/>
                <a:gd name="connsiteY4" fmla="*/ 107878 h 396147"/>
                <a:gd name="connsiteX5" fmla="*/ 5405 w 344324"/>
                <a:gd name="connsiteY5" fmla="*/ 210272 h 396147"/>
                <a:gd name="connsiteX6" fmla="*/ 53030 w 344324"/>
                <a:gd name="connsiteY6" fmla="*/ 288853 h 396147"/>
                <a:gd name="connsiteX7" fmla="*/ 124467 w 344324"/>
                <a:gd name="connsiteY7" fmla="*/ 303141 h 396147"/>
                <a:gd name="connsiteX8" fmla="*/ 186380 w 344324"/>
                <a:gd name="connsiteY8" fmla="*/ 331715 h 396147"/>
                <a:gd name="connsiteX9" fmla="*/ 217336 w 344324"/>
                <a:gd name="connsiteY9" fmla="*/ 367434 h 396147"/>
                <a:gd name="connsiteX10" fmla="*/ 226861 w 344324"/>
                <a:gd name="connsiteY10" fmla="*/ 396009 h 396147"/>
                <a:gd name="connsiteX11" fmla="*/ 248292 w 344324"/>
                <a:gd name="connsiteY11" fmla="*/ 355528 h 396147"/>
                <a:gd name="connsiteX12" fmla="*/ 267343 w 344324"/>
                <a:gd name="connsiteY12" fmla="*/ 310285 h 396147"/>
                <a:gd name="connsiteX13" fmla="*/ 226862 w 344324"/>
                <a:gd name="connsiteY13" fmla="*/ 291234 h 396147"/>
                <a:gd name="connsiteX14" fmla="*/ 162567 w 344324"/>
                <a:gd name="connsiteY14" fmla="*/ 231703 h 396147"/>
                <a:gd name="connsiteX15" fmla="*/ 126849 w 344324"/>
                <a:gd name="connsiteY15" fmla="*/ 174553 h 396147"/>
                <a:gd name="connsiteX16" fmla="*/ 148279 w 344324"/>
                <a:gd name="connsiteY16" fmla="*/ 124547 h 396147"/>
                <a:gd name="connsiteX17" fmla="*/ 212574 w 344324"/>
                <a:gd name="connsiteY17" fmla="*/ 103116 h 396147"/>
                <a:gd name="connsiteX18" fmla="*/ 286392 w 344324"/>
                <a:gd name="connsiteY18" fmla="*/ 84066 h 396147"/>
                <a:gd name="connsiteX19" fmla="*/ 329254 w 344324"/>
                <a:gd name="connsiteY19" fmla="*/ 45965 h 396147"/>
                <a:gd name="connsiteX20" fmla="*/ 338780 w 344324"/>
                <a:gd name="connsiteY20" fmla="*/ 15009 h 396147"/>
                <a:gd name="connsiteX0" fmla="*/ 338780 w 344324"/>
                <a:gd name="connsiteY0" fmla="*/ 15009 h 396147"/>
                <a:gd name="connsiteX1" fmla="*/ 248292 w 344324"/>
                <a:gd name="connsiteY1" fmla="*/ 722 h 396147"/>
                <a:gd name="connsiteX2" fmla="*/ 167330 w 344324"/>
                <a:gd name="connsiteY2" fmla="*/ 5484 h 396147"/>
                <a:gd name="connsiteX3" fmla="*/ 86367 w 344324"/>
                <a:gd name="connsiteY3" fmla="*/ 34059 h 396147"/>
                <a:gd name="connsiteX4" fmla="*/ 10167 w 344324"/>
                <a:gd name="connsiteY4" fmla="*/ 107878 h 396147"/>
                <a:gd name="connsiteX5" fmla="*/ 5405 w 344324"/>
                <a:gd name="connsiteY5" fmla="*/ 210272 h 396147"/>
                <a:gd name="connsiteX6" fmla="*/ 53030 w 344324"/>
                <a:gd name="connsiteY6" fmla="*/ 288853 h 396147"/>
                <a:gd name="connsiteX7" fmla="*/ 107799 w 344324"/>
                <a:gd name="connsiteY7" fmla="*/ 295998 h 396147"/>
                <a:gd name="connsiteX8" fmla="*/ 186380 w 344324"/>
                <a:gd name="connsiteY8" fmla="*/ 331715 h 396147"/>
                <a:gd name="connsiteX9" fmla="*/ 217336 w 344324"/>
                <a:gd name="connsiteY9" fmla="*/ 367434 h 396147"/>
                <a:gd name="connsiteX10" fmla="*/ 226861 w 344324"/>
                <a:gd name="connsiteY10" fmla="*/ 396009 h 396147"/>
                <a:gd name="connsiteX11" fmla="*/ 248292 w 344324"/>
                <a:gd name="connsiteY11" fmla="*/ 355528 h 396147"/>
                <a:gd name="connsiteX12" fmla="*/ 267343 w 344324"/>
                <a:gd name="connsiteY12" fmla="*/ 310285 h 396147"/>
                <a:gd name="connsiteX13" fmla="*/ 226862 w 344324"/>
                <a:gd name="connsiteY13" fmla="*/ 291234 h 396147"/>
                <a:gd name="connsiteX14" fmla="*/ 162567 w 344324"/>
                <a:gd name="connsiteY14" fmla="*/ 231703 h 396147"/>
                <a:gd name="connsiteX15" fmla="*/ 126849 w 344324"/>
                <a:gd name="connsiteY15" fmla="*/ 174553 h 396147"/>
                <a:gd name="connsiteX16" fmla="*/ 148279 w 344324"/>
                <a:gd name="connsiteY16" fmla="*/ 124547 h 396147"/>
                <a:gd name="connsiteX17" fmla="*/ 212574 w 344324"/>
                <a:gd name="connsiteY17" fmla="*/ 103116 h 396147"/>
                <a:gd name="connsiteX18" fmla="*/ 286392 w 344324"/>
                <a:gd name="connsiteY18" fmla="*/ 84066 h 396147"/>
                <a:gd name="connsiteX19" fmla="*/ 329254 w 344324"/>
                <a:gd name="connsiteY19" fmla="*/ 45965 h 396147"/>
                <a:gd name="connsiteX20" fmla="*/ 338780 w 344324"/>
                <a:gd name="connsiteY20" fmla="*/ 15009 h 396147"/>
                <a:gd name="connsiteX0" fmla="*/ 338780 w 344324"/>
                <a:gd name="connsiteY0" fmla="*/ 15009 h 396147"/>
                <a:gd name="connsiteX1" fmla="*/ 248292 w 344324"/>
                <a:gd name="connsiteY1" fmla="*/ 722 h 396147"/>
                <a:gd name="connsiteX2" fmla="*/ 167330 w 344324"/>
                <a:gd name="connsiteY2" fmla="*/ 5484 h 396147"/>
                <a:gd name="connsiteX3" fmla="*/ 86367 w 344324"/>
                <a:gd name="connsiteY3" fmla="*/ 34059 h 396147"/>
                <a:gd name="connsiteX4" fmla="*/ 10167 w 344324"/>
                <a:gd name="connsiteY4" fmla="*/ 107878 h 396147"/>
                <a:gd name="connsiteX5" fmla="*/ 5405 w 344324"/>
                <a:gd name="connsiteY5" fmla="*/ 210272 h 396147"/>
                <a:gd name="connsiteX6" fmla="*/ 53030 w 344324"/>
                <a:gd name="connsiteY6" fmla="*/ 288853 h 396147"/>
                <a:gd name="connsiteX7" fmla="*/ 107799 w 344324"/>
                <a:gd name="connsiteY7" fmla="*/ 295998 h 396147"/>
                <a:gd name="connsiteX8" fmla="*/ 186380 w 344324"/>
                <a:gd name="connsiteY8" fmla="*/ 331715 h 396147"/>
                <a:gd name="connsiteX9" fmla="*/ 217336 w 344324"/>
                <a:gd name="connsiteY9" fmla="*/ 367434 h 396147"/>
                <a:gd name="connsiteX10" fmla="*/ 226861 w 344324"/>
                <a:gd name="connsiteY10" fmla="*/ 396009 h 396147"/>
                <a:gd name="connsiteX11" fmla="*/ 248292 w 344324"/>
                <a:gd name="connsiteY11" fmla="*/ 355528 h 396147"/>
                <a:gd name="connsiteX12" fmla="*/ 267343 w 344324"/>
                <a:gd name="connsiteY12" fmla="*/ 310285 h 396147"/>
                <a:gd name="connsiteX13" fmla="*/ 226862 w 344324"/>
                <a:gd name="connsiteY13" fmla="*/ 291234 h 396147"/>
                <a:gd name="connsiteX14" fmla="*/ 162567 w 344324"/>
                <a:gd name="connsiteY14" fmla="*/ 231703 h 396147"/>
                <a:gd name="connsiteX15" fmla="*/ 126849 w 344324"/>
                <a:gd name="connsiteY15" fmla="*/ 174553 h 396147"/>
                <a:gd name="connsiteX16" fmla="*/ 148279 w 344324"/>
                <a:gd name="connsiteY16" fmla="*/ 124547 h 396147"/>
                <a:gd name="connsiteX17" fmla="*/ 212574 w 344324"/>
                <a:gd name="connsiteY17" fmla="*/ 103116 h 396147"/>
                <a:gd name="connsiteX18" fmla="*/ 286392 w 344324"/>
                <a:gd name="connsiteY18" fmla="*/ 84066 h 396147"/>
                <a:gd name="connsiteX19" fmla="*/ 329254 w 344324"/>
                <a:gd name="connsiteY19" fmla="*/ 45965 h 396147"/>
                <a:gd name="connsiteX20" fmla="*/ 338780 w 344324"/>
                <a:gd name="connsiteY20" fmla="*/ 15009 h 396147"/>
                <a:gd name="connsiteX0" fmla="*/ 338780 w 344324"/>
                <a:gd name="connsiteY0" fmla="*/ 15009 h 396147"/>
                <a:gd name="connsiteX1" fmla="*/ 248292 w 344324"/>
                <a:gd name="connsiteY1" fmla="*/ 722 h 396147"/>
                <a:gd name="connsiteX2" fmla="*/ 167330 w 344324"/>
                <a:gd name="connsiteY2" fmla="*/ 5484 h 396147"/>
                <a:gd name="connsiteX3" fmla="*/ 86367 w 344324"/>
                <a:gd name="connsiteY3" fmla="*/ 34059 h 396147"/>
                <a:gd name="connsiteX4" fmla="*/ 10167 w 344324"/>
                <a:gd name="connsiteY4" fmla="*/ 107878 h 396147"/>
                <a:gd name="connsiteX5" fmla="*/ 5405 w 344324"/>
                <a:gd name="connsiteY5" fmla="*/ 210272 h 396147"/>
                <a:gd name="connsiteX6" fmla="*/ 53030 w 344324"/>
                <a:gd name="connsiteY6" fmla="*/ 288853 h 396147"/>
                <a:gd name="connsiteX7" fmla="*/ 110180 w 344324"/>
                <a:gd name="connsiteY7" fmla="*/ 298379 h 396147"/>
                <a:gd name="connsiteX8" fmla="*/ 186380 w 344324"/>
                <a:gd name="connsiteY8" fmla="*/ 331715 h 396147"/>
                <a:gd name="connsiteX9" fmla="*/ 217336 w 344324"/>
                <a:gd name="connsiteY9" fmla="*/ 367434 h 396147"/>
                <a:gd name="connsiteX10" fmla="*/ 226861 w 344324"/>
                <a:gd name="connsiteY10" fmla="*/ 396009 h 396147"/>
                <a:gd name="connsiteX11" fmla="*/ 248292 w 344324"/>
                <a:gd name="connsiteY11" fmla="*/ 355528 h 396147"/>
                <a:gd name="connsiteX12" fmla="*/ 267343 w 344324"/>
                <a:gd name="connsiteY12" fmla="*/ 310285 h 396147"/>
                <a:gd name="connsiteX13" fmla="*/ 226862 w 344324"/>
                <a:gd name="connsiteY13" fmla="*/ 291234 h 396147"/>
                <a:gd name="connsiteX14" fmla="*/ 162567 w 344324"/>
                <a:gd name="connsiteY14" fmla="*/ 231703 h 396147"/>
                <a:gd name="connsiteX15" fmla="*/ 126849 w 344324"/>
                <a:gd name="connsiteY15" fmla="*/ 174553 h 396147"/>
                <a:gd name="connsiteX16" fmla="*/ 148279 w 344324"/>
                <a:gd name="connsiteY16" fmla="*/ 124547 h 396147"/>
                <a:gd name="connsiteX17" fmla="*/ 212574 w 344324"/>
                <a:gd name="connsiteY17" fmla="*/ 103116 h 396147"/>
                <a:gd name="connsiteX18" fmla="*/ 286392 w 344324"/>
                <a:gd name="connsiteY18" fmla="*/ 84066 h 396147"/>
                <a:gd name="connsiteX19" fmla="*/ 329254 w 344324"/>
                <a:gd name="connsiteY19" fmla="*/ 45965 h 396147"/>
                <a:gd name="connsiteX20" fmla="*/ 338780 w 344324"/>
                <a:gd name="connsiteY20" fmla="*/ 15009 h 39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4324" h="396147">
                  <a:moveTo>
                    <a:pt x="338780" y="15009"/>
                  </a:moveTo>
                  <a:cubicBezTo>
                    <a:pt x="325286" y="7469"/>
                    <a:pt x="276867" y="2310"/>
                    <a:pt x="248292" y="722"/>
                  </a:cubicBezTo>
                  <a:cubicBezTo>
                    <a:pt x="219717" y="-866"/>
                    <a:pt x="194317" y="-72"/>
                    <a:pt x="167330" y="5484"/>
                  </a:cubicBezTo>
                  <a:cubicBezTo>
                    <a:pt x="140343" y="11040"/>
                    <a:pt x="112561" y="16993"/>
                    <a:pt x="86367" y="34059"/>
                  </a:cubicBezTo>
                  <a:cubicBezTo>
                    <a:pt x="60173" y="51125"/>
                    <a:pt x="23661" y="78509"/>
                    <a:pt x="10167" y="107878"/>
                  </a:cubicBezTo>
                  <a:cubicBezTo>
                    <a:pt x="-3327" y="137247"/>
                    <a:pt x="-1739" y="180110"/>
                    <a:pt x="5405" y="210272"/>
                  </a:cubicBezTo>
                  <a:cubicBezTo>
                    <a:pt x="12549" y="240434"/>
                    <a:pt x="35568" y="274169"/>
                    <a:pt x="53030" y="288853"/>
                  </a:cubicBezTo>
                  <a:cubicBezTo>
                    <a:pt x="70492" y="303537"/>
                    <a:pt x="87955" y="291235"/>
                    <a:pt x="110180" y="298379"/>
                  </a:cubicBezTo>
                  <a:cubicBezTo>
                    <a:pt x="132405" y="305523"/>
                    <a:pt x="168521" y="320206"/>
                    <a:pt x="186380" y="331715"/>
                  </a:cubicBezTo>
                  <a:cubicBezTo>
                    <a:pt x="204239" y="343224"/>
                    <a:pt x="210589" y="356718"/>
                    <a:pt x="217336" y="367434"/>
                  </a:cubicBezTo>
                  <a:cubicBezTo>
                    <a:pt x="224083" y="378150"/>
                    <a:pt x="221702" y="397993"/>
                    <a:pt x="226861" y="396009"/>
                  </a:cubicBezTo>
                  <a:cubicBezTo>
                    <a:pt x="232020" y="394025"/>
                    <a:pt x="241545" y="369815"/>
                    <a:pt x="248292" y="355528"/>
                  </a:cubicBezTo>
                  <a:cubicBezTo>
                    <a:pt x="255039" y="341241"/>
                    <a:pt x="270915" y="321001"/>
                    <a:pt x="267343" y="310285"/>
                  </a:cubicBezTo>
                  <a:cubicBezTo>
                    <a:pt x="263771" y="299569"/>
                    <a:pt x="244325" y="304331"/>
                    <a:pt x="226862" y="291234"/>
                  </a:cubicBezTo>
                  <a:cubicBezTo>
                    <a:pt x="209399" y="278137"/>
                    <a:pt x="179236" y="251150"/>
                    <a:pt x="162567" y="231703"/>
                  </a:cubicBezTo>
                  <a:cubicBezTo>
                    <a:pt x="145898" y="212256"/>
                    <a:pt x="129230" y="192412"/>
                    <a:pt x="126849" y="174553"/>
                  </a:cubicBezTo>
                  <a:cubicBezTo>
                    <a:pt x="124468" y="156694"/>
                    <a:pt x="133992" y="136453"/>
                    <a:pt x="148279" y="124547"/>
                  </a:cubicBezTo>
                  <a:cubicBezTo>
                    <a:pt x="162566" y="112641"/>
                    <a:pt x="189555" y="109863"/>
                    <a:pt x="212574" y="103116"/>
                  </a:cubicBezTo>
                  <a:cubicBezTo>
                    <a:pt x="235593" y="96369"/>
                    <a:pt x="263373" y="94782"/>
                    <a:pt x="286392" y="84066"/>
                  </a:cubicBezTo>
                  <a:cubicBezTo>
                    <a:pt x="309411" y="73350"/>
                    <a:pt x="320523" y="57474"/>
                    <a:pt x="329254" y="45965"/>
                  </a:cubicBezTo>
                  <a:cubicBezTo>
                    <a:pt x="337985" y="34456"/>
                    <a:pt x="352274" y="22549"/>
                    <a:pt x="338780" y="15009"/>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23">
              <a:extLst>
                <a:ext uri="{FF2B5EF4-FFF2-40B4-BE49-F238E27FC236}">
                  <a16:creationId xmlns:a16="http://schemas.microsoft.com/office/drawing/2014/main" id="{D0A41C23-4E88-9743-6F14-12FE6A5F8778}"/>
                </a:ext>
              </a:extLst>
            </p:cNvPr>
            <p:cNvSpPr/>
            <p:nvPr/>
          </p:nvSpPr>
          <p:spPr>
            <a:xfrm rot="5232843" flipV="1">
              <a:off x="7615109" y="4578262"/>
              <a:ext cx="277567" cy="535756"/>
            </a:xfrm>
            <a:custGeom>
              <a:avLst/>
              <a:gdLst>
                <a:gd name="connsiteX0" fmla="*/ 358750 w 411154"/>
                <a:gd name="connsiteY0" fmla="*/ 409697 h 796996"/>
                <a:gd name="connsiteX1" fmla="*/ 411137 w 411154"/>
                <a:gd name="connsiteY1" fmla="*/ 554953 h 796996"/>
                <a:gd name="connsiteX2" fmla="*/ 353987 w 411154"/>
                <a:gd name="connsiteY2" fmla="*/ 700209 h 796996"/>
                <a:gd name="connsiteX3" fmla="*/ 258737 w 411154"/>
                <a:gd name="connsiteY3" fmla="*/ 785934 h 796996"/>
                <a:gd name="connsiteX4" fmla="*/ 139675 w 411154"/>
                <a:gd name="connsiteY4" fmla="*/ 793078 h 796996"/>
                <a:gd name="connsiteX5" fmla="*/ 58712 w 411154"/>
                <a:gd name="connsiteY5" fmla="*/ 759741 h 796996"/>
                <a:gd name="connsiteX6" fmla="*/ 15850 w 411154"/>
                <a:gd name="connsiteY6" fmla="*/ 671634 h 796996"/>
                <a:gd name="connsiteX7" fmla="*/ 1562 w 411154"/>
                <a:gd name="connsiteY7" fmla="*/ 597816 h 796996"/>
                <a:gd name="connsiteX8" fmla="*/ 49187 w 411154"/>
                <a:gd name="connsiteY8" fmla="*/ 478753 h 796996"/>
                <a:gd name="connsiteX9" fmla="*/ 142056 w 411154"/>
                <a:gd name="connsiteY9" fmla="*/ 400172 h 796996"/>
                <a:gd name="connsiteX10" fmla="*/ 211112 w 411154"/>
                <a:gd name="connsiteY10" fmla="*/ 345403 h 796996"/>
                <a:gd name="connsiteX11" fmla="*/ 277787 w 411154"/>
                <a:gd name="connsiteY11" fmla="*/ 254916 h 796996"/>
                <a:gd name="connsiteX12" fmla="*/ 270644 w 411154"/>
                <a:gd name="connsiteY12" fmla="*/ 169191 h 796996"/>
                <a:gd name="connsiteX13" fmla="*/ 211112 w 411154"/>
                <a:gd name="connsiteY13" fmla="*/ 128709 h 796996"/>
                <a:gd name="connsiteX14" fmla="*/ 68237 w 411154"/>
                <a:gd name="connsiteY14" fmla="*/ 95372 h 796996"/>
                <a:gd name="connsiteX15" fmla="*/ 22994 w 411154"/>
                <a:gd name="connsiteY15" fmla="*/ 92991 h 796996"/>
                <a:gd name="connsiteX16" fmla="*/ 73000 w 411154"/>
                <a:gd name="connsiteY16" fmla="*/ 69178 h 796996"/>
                <a:gd name="connsiteX17" fmla="*/ 120625 w 411154"/>
                <a:gd name="connsiteY17" fmla="*/ 26316 h 796996"/>
                <a:gd name="connsiteX18" fmla="*/ 149200 w 411154"/>
                <a:gd name="connsiteY18" fmla="*/ 122 h 796996"/>
                <a:gd name="connsiteX19" fmla="*/ 239687 w 411154"/>
                <a:gd name="connsiteY19" fmla="*/ 19172 h 796996"/>
                <a:gd name="connsiteX20" fmla="*/ 332556 w 411154"/>
                <a:gd name="connsiteY20" fmla="*/ 76322 h 796996"/>
                <a:gd name="connsiteX21" fmla="*/ 403994 w 411154"/>
                <a:gd name="connsiteY21" fmla="*/ 185859 h 796996"/>
                <a:gd name="connsiteX22" fmla="*/ 382562 w 411154"/>
                <a:gd name="connsiteY22" fmla="*/ 302541 h 796996"/>
                <a:gd name="connsiteX23" fmla="*/ 289694 w 411154"/>
                <a:gd name="connsiteY23" fmla="*/ 414459 h 796996"/>
                <a:gd name="connsiteX24" fmla="*/ 189681 w 411154"/>
                <a:gd name="connsiteY24" fmla="*/ 509709 h 796996"/>
                <a:gd name="connsiteX25" fmla="*/ 108719 w 411154"/>
                <a:gd name="connsiteY25" fmla="*/ 583528 h 796996"/>
                <a:gd name="connsiteX26" fmla="*/ 106337 w 411154"/>
                <a:gd name="connsiteY26" fmla="*/ 664491 h 796996"/>
                <a:gd name="connsiteX27" fmla="*/ 227781 w 411154"/>
                <a:gd name="connsiteY27" fmla="*/ 676397 h 796996"/>
                <a:gd name="connsiteX28" fmla="*/ 275406 w 411154"/>
                <a:gd name="connsiteY28" fmla="*/ 593053 h 796996"/>
                <a:gd name="connsiteX29" fmla="*/ 268262 w 411154"/>
                <a:gd name="connsiteY29" fmla="*/ 507328 h 796996"/>
                <a:gd name="connsiteX30" fmla="*/ 230162 w 411154"/>
                <a:gd name="connsiteY30" fmla="*/ 471609 h 796996"/>
                <a:gd name="connsiteX31" fmla="*/ 287312 w 411154"/>
                <a:gd name="connsiteY31" fmla="*/ 416841 h 796996"/>
                <a:gd name="connsiteX32" fmla="*/ 301600 w 411154"/>
                <a:gd name="connsiteY32" fmla="*/ 407316 h 796996"/>
                <a:gd name="connsiteX33" fmla="*/ 358750 w 411154"/>
                <a:gd name="connsiteY33" fmla="*/ 409697 h 796996"/>
                <a:gd name="connsiteX0" fmla="*/ 358750 w 411154"/>
                <a:gd name="connsiteY0" fmla="*/ 409585 h 796884"/>
                <a:gd name="connsiteX1" fmla="*/ 411137 w 411154"/>
                <a:gd name="connsiteY1" fmla="*/ 554841 h 796884"/>
                <a:gd name="connsiteX2" fmla="*/ 353987 w 411154"/>
                <a:gd name="connsiteY2" fmla="*/ 700097 h 796884"/>
                <a:gd name="connsiteX3" fmla="*/ 258737 w 411154"/>
                <a:gd name="connsiteY3" fmla="*/ 785822 h 796884"/>
                <a:gd name="connsiteX4" fmla="*/ 139675 w 411154"/>
                <a:gd name="connsiteY4" fmla="*/ 792966 h 796884"/>
                <a:gd name="connsiteX5" fmla="*/ 58712 w 411154"/>
                <a:gd name="connsiteY5" fmla="*/ 759629 h 796884"/>
                <a:gd name="connsiteX6" fmla="*/ 15850 w 411154"/>
                <a:gd name="connsiteY6" fmla="*/ 671522 h 796884"/>
                <a:gd name="connsiteX7" fmla="*/ 1562 w 411154"/>
                <a:gd name="connsiteY7" fmla="*/ 597704 h 796884"/>
                <a:gd name="connsiteX8" fmla="*/ 49187 w 411154"/>
                <a:gd name="connsiteY8" fmla="*/ 478641 h 796884"/>
                <a:gd name="connsiteX9" fmla="*/ 142056 w 411154"/>
                <a:gd name="connsiteY9" fmla="*/ 400060 h 796884"/>
                <a:gd name="connsiteX10" fmla="*/ 211112 w 411154"/>
                <a:gd name="connsiteY10" fmla="*/ 345291 h 796884"/>
                <a:gd name="connsiteX11" fmla="*/ 277787 w 411154"/>
                <a:gd name="connsiteY11" fmla="*/ 254804 h 796884"/>
                <a:gd name="connsiteX12" fmla="*/ 270644 w 411154"/>
                <a:gd name="connsiteY12" fmla="*/ 169079 h 796884"/>
                <a:gd name="connsiteX13" fmla="*/ 211112 w 411154"/>
                <a:gd name="connsiteY13" fmla="*/ 128597 h 796884"/>
                <a:gd name="connsiteX14" fmla="*/ 68237 w 411154"/>
                <a:gd name="connsiteY14" fmla="*/ 95260 h 796884"/>
                <a:gd name="connsiteX15" fmla="*/ 22994 w 411154"/>
                <a:gd name="connsiteY15" fmla="*/ 92879 h 796884"/>
                <a:gd name="connsiteX16" fmla="*/ 73000 w 411154"/>
                <a:gd name="connsiteY16" fmla="*/ 69066 h 796884"/>
                <a:gd name="connsiteX17" fmla="*/ 120625 w 411154"/>
                <a:gd name="connsiteY17" fmla="*/ 26204 h 796884"/>
                <a:gd name="connsiteX18" fmla="*/ 149200 w 411154"/>
                <a:gd name="connsiteY18" fmla="*/ 10 h 796884"/>
                <a:gd name="connsiteX19" fmla="*/ 232543 w 411154"/>
                <a:gd name="connsiteY19" fmla="*/ 23822 h 796884"/>
                <a:gd name="connsiteX20" fmla="*/ 332556 w 411154"/>
                <a:gd name="connsiteY20" fmla="*/ 76210 h 796884"/>
                <a:gd name="connsiteX21" fmla="*/ 403994 w 411154"/>
                <a:gd name="connsiteY21" fmla="*/ 185747 h 796884"/>
                <a:gd name="connsiteX22" fmla="*/ 382562 w 411154"/>
                <a:gd name="connsiteY22" fmla="*/ 302429 h 796884"/>
                <a:gd name="connsiteX23" fmla="*/ 289694 w 411154"/>
                <a:gd name="connsiteY23" fmla="*/ 414347 h 796884"/>
                <a:gd name="connsiteX24" fmla="*/ 189681 w 411154"/>
                <a:gd name="connsiteY24" fmla="*/ 509597 h 796884"/>
                <a:gd name="connsiteX25" fmla="*/ 108719 w 411154"/>
                <a:gd name="connsiteY25" fmla="*/ 583416 h 796884"/>
                <a:gd name="connsiteX26" fmla="*/ 106337 w 411154"/>
                <a:gd name="connsiteY26" fmla="*/ 664379 h 796884"/>
                <a:gd name="connsiteX27" fmla="*/ 227781 w 411154"/>
                <a:gd name="connsiteY27" fmla="*/ 676285 h 796884"/>
                <a:gd name="connsiteX28" fmla="*/ 275406 w 411154"/>
                <a:gd name="connsiteY28" fmla="*/ 592941 h 796884"/>
                <a:gd name="connsiteX29" fmla="*/ 268262 w 411154"/>
                <a:gd name="connsiteY29" fmla="*/ 507216 h 796884"/>
                <a:gd name="connsiteX30" fmla="*/ 230162 w 411154"/>
                <a:gd name="connsiteY30" fmla="*/ 471497 h 796884"/>
                <a:gd name="connsiteX31" fmla="*/ 287312 w 411154"/>
                <a:gd name="connsiteY31" fmla="*/ 416729 h 796884"/>
                <a:gd name="connsiteX32" fmla="*/ 301600 w 411154"/>
                <a:gd name="connsiteY32" fmla="*/ 407204 h 796884"/>
                <a:gd name="connsiteX33" fmla="*/ 358750 w 4111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24694 w 412854"/>
                <a:gd name="connsiteY15" fmla="*/ 92879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91381 w 412854"/>
                <a:gd name="connsiteY24" fmla="*/ 509597 h 796884"/>
                <a:gd name="connsiteX25" fmla="*/ 110419 w 412854"/>
                <a:gd name="connsiteY25" fmla="*/ 583416 h 796884"/>
                <a:gd name="connsiteX26" fmla="*/ 108037 w 412854"/>
                <a:gd name="connsiteY26" fmla="*/ 664379 h 796884"/>
                <a:gd name="connsiteX27" fmla="*/ 229481 w 412854"/>
                <a:gd name="connsiteY27" fmla="*/ 676285 h 796884"/>
                <a:gd name="connsiteX28" fmla="*/ 277106 w 412854"/>
                <a:gd name="connsiteY28" fmla="*/ 592941 h 796884"/>
                <a:gd name="connsiteX29" fmla="*/ 269962 w 412854"/>
                <a:gd name="connsiteY29" fmla="*/ 507216 h 796884"/>
                <a:gd name="connsiteX30" fmla="*/ 231862 w 412854"/>
                <a:gd name="connsiteY30" fmla="*/ 471497 h 796884"/>
                <a:gd name="connsiteX31" fmla="*/ 289012 w 412854"/>
                <a:gd name="connsiteY31" fmla="*/ 416729 h 796884"/>
                <a:gd name="connsiteX32" fmla="*/ 303300 w 412854"/>
                <a:gd name="connsiteY32" fmla="*/ 407204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24694 w 412854"/>
                <a:gd name="connsiteY15" fmla="*/ 92879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91381 w 412854"/>
                <a:gd name="connsiteY24" fmla="*/ 509597 h 796884"/>
                <a:gd name="connsiteX25" fmla="*/ 110419 w 412854"/>
                <a:gd name="connsiteY25" fmla="*/ 583416 h 796884"/>
                <a:gd name="connsiteX26" fmla="*/ 108037 w 412854"/>
                <a:gd name="connsiteY26" fmla="*/ 664379 h 796884"/>
                <a:gd name="connsiteX27" fmla="*/ 229481 w 412854"/>
                <a:gd name="connsiteY27" fmla="*/ 676285 h 796884"/>
                <a:gd name="connsiteX28" fmla="*/ 277106 w 412854"/>
                <a:gd name="connsiteY28" fmla="*/ 592941 h 796884"/>
                <a:gd name="connsiteX29" fmla="*/ 269962 w 412854"/>
                <a:gd name="connsiteY29" fmla="*/ 507216 h 796884"/>
                <a:gd name="connsiteX30" fmla="*/ 231862 w 412854"/>
                <a:gd name="connsiteY30" fmla="*/ 471497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24694 w 412854"/>
                <a:gd name="connsiteY15" fmla="*/ 92879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91381 w 412854"/>
                <a:gd name="connsiteY24" fmla="*/ 509597 h 796884"/>
                <a:gd name="connsiteX25" fmla="*/ 110419 w 412854"/>
                <a:gd name="connsiteY25" fmla="*/ 583416 h 796884"/>
                <a:gd name="connsiteX26" fmla="*/ 108037 w 412854"/>
                <a:gd name="connsiteY26" fmla="*/ 664379 h 796884"/>
                <a:gd name="connsiteX27" fmla="*/ 229481 w 412854"/>
                <a:gd name="connsiteY27" fmla="*/ 676285 h 796884"/>
                <a:gd name="connsiteX28" fmla="*/ 277106 w 412854"/>
                <a:gd name="connsiteY28" fmla="*/ 592941 h 796884"/>
                <a:gd name="connsiteX29" fmla="*/ 269962 w 412854"/>
                <a:gd name="connsiteY29" fmla="*/ 507216 h 796884"/>
                <a:gd name="connsiteX30" fmla="*/ 231862 w 412854"/>
                <a:gd name="connsiteY30" fmla="*/ 471497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24694 w 412854"/>
                <a:gd name="connsiteY15" fmla="*/ 92879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91381 w 412854"/>
                <a:gd name="connsiteY24" fmla="*/ 509597 h 796884"/>
                <a:gd name="connsiteX25" fmla="*/ 110419 w 412854"/>
                <a:gd name="connsiteY25" fmla="*/ 583416 h 796884"/>
                <a:gd name="connsiteX26" fmla="*/ 108037 w 412854"/>
                <a:gd name="connsiteY26" fmla="*/ 664379 h 796884"/>
                <a:gd name="connsiteX27" fmla="*/ 219956 w 412854"/>
                <a:gd name="connsiteY27" fmla="*/ 666760 h 796884"/>
                <a:gd name="connsiteX28" fmla="*/ 277106 w 412854"/>
                <a:gd name="connsiteY28" fmla="*/ 592941 h 796884"/>
                <a:gd name="connsiteX29" fmla="*/ 269962 w 412854"/>
                <a:gd name="connsiteY29" fmla="*/ 507216 h 796884"/>
                <a:gd name="connsiteX30" fmla="*/ 231862 w 412854"/>
                <a:gd name="connsiteY30" fmla="*/ 471497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24694 w 412854"/>
                <a:gd name="connsiteY15" fmla="*/ 92879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91381 w 412854"/>
                <a:gd name="connsiteY24" fmla="*/ 509597 h 796884"/>
                <a:gd name="connsiteX25" fmla="*/ 110419 w 412854"/>
                <a:gd name="connsiteY25" fmla="*/ 583416 h 796884"/>
                <a:gd name="connsiteX26" fmla="*/ 108037 w 412854"/>
                <a:gd name="connsiteY26" fmla="*/ 664379 h 796884"/>
                <a:gd name="connsiteX27" fmla="*/ 219956 w 412854"/>
                <a:gd name="connsiteY27" fmla="*/ 666760 h 796884"/>
                <a:gd name="connsiteX28" fmla="*/ 277106 w 412854"/>
                <a:gd name="connsiteY28" fmla="*/ 592941 h 796884"/>
                <a:gd name="connsiteX29" fmla="*/ 267581 w 412854"/>
                <a:gd name="connsiteY29" fmla="*/ 514360 h 796884"/>
                <a:gd name="connsiteX30" fmla="*/ 231862 w 412854"/>
                <a:gd name="connsiteY30" fmla="*/ 471497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24694 w 412854"/>
                <a:gd name="connsiteY15" fmla="*/ 92879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91381 w 412854"/>
                <a:gd name="connsiteY24" fmla="*/ 509597 h 796884"/>
                <a:gd name="connsiteX25" fmla="*/ 110419 w 412854"/>
                <a:gd name="connsiteY25" fmla="*/ 583416 h 796884"/>
                <a:gd name="connsiteX26" fmla="*/ 108037 w 412854"/>
                <a:gd name="connsiteY26" fmla="*/ 664379 h 796884"/>
                <a:gd name="connsiteX27" fmla="*/ 219956 w 412854"/>
                <a:gd name="connsiteY27" fmla="*/ 666760 h 796884"/>
                <a:gd name="connsiteX28" fmla="*/ 272344 w 412854"/>
                <a:gd name="connsiteY28" fmla="*/ 592941 h 796884"/>
                <a:gd name="connsiteX29" fmla="*/ 267581 w 412854"/>
                <a:gd name="connsiteY29" fmla="*/ 514360 h 796884"/>
                <a:gd name="connsiteX30" fmla="*/ 231862 w 412854"/>
                <a:gd name="connsiteY30" fmla="*/ 471497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24694 w 412854"/>
                <a:gd name="connsiteY15" fmla="*/ 92879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91381 w 412854"/>
                <a:gd name="connsiteY24" fmla="*/ 509597 h 796884"/>
                <a:gd name="connsiteX25" fmla="*/ 110419 w 412854"/>
                <a:gd name="connsiteY25" fmla="*/ 583416 h 796884"/>
                <a:gd name="connsiteX26" fmla="*/ 108037 w 412854"/>
                <a:gd name="connsiteY26" fmla="*/ 664379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1862 w 412854"/>
                <a:gd name="connsiteY30" fmla="*/ 471497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24694 w 412854"/>
                <a:gd name="connsiteY15" fmla="*/ 92879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91381 w 412854"/>
                <a:gd name="connsiteY24" fmla="*/ 509597 h 796884"/>
                <a:gd name="connsiteX25" fmla="*/ 110419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1862 w 412854"/>
                <a:gd name="connsiteY30" fmla="*/ 471497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24694 w 412854"/>
                <a:gd name="connsiteY15" fmla="*/ 92879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91381 w 412854"/>
                <a:gd name="connsiteY24" fmla="*/ 509597 h 796884"/>
                <a:gd name="connsiteX25" fmla="*/ 124706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1862 w 412854"/>
                <a:gd name="connsiteY30" fmla="*/ 471497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24694 w 412854"/>
                <a:gd name="connsiteY15" fmla="*/ 92879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86619 w 412854"/>
                <a:gd name="connsiteY24" fmla="*/ 521504 h 796884"/>
                <a:gd name="connsiteX25" fmla="*/ 124706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1862 w 412854"/>
                <a:gd name="connsiteY30" fmla="*/ 471497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24694 w 412854"/>
                <a:gd name="connsiteY15" fmla="*/ 92879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86619 w 412854"/>
                <a:gd name="connsiteY24" fmla="*/ 521504 h 796884"/>
                <a:gd name="connsiteX25" fmla="*/ 124706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9006 w 412854"/>
                <a:gd name="connsiteY30" fmla="*/ 483404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9937 w 412854"/>
                <a:gd name="connsiteY14" fmla="*/ 95260 h 796884"/>
                <a:gd name="connsiteX15" fmla="*/ 8025 w 412854"/>
                <a:gd name="connsiteY15" fmla="*/ 100022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86619 w 412854"/>
                <a:gd name="connsiteY24" fmla="*/ 521504 h 796884"/>
                <a:gd name="connsiteX25" fmla="*/ 124706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9006 w 412854"/>
                <a:gd name="connsiteY30" fmla="*/ 483404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212812 w 412854"/>
                <a:gd name="connsiteY13" fmla="*/ 128597 h 796884"/>
                <a:gd name="connsiteX14" fmla="*/ 65175 w 412854"/>
                <a:gd name="connsiteY14" fmla="*/ 107166 h 796884"/>
                <a:gd name="connsiteX15" fmla="*/ 8025 w 412854"/>
                <a:gd name="connsiteY15" fmla="*/ 100022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86619 w 412854"/>
                <a:gd name="connsiteY24" fmla="*/ 521504 h 796884"/>
                <a:gd name="connsiteX25" fmla="*/ 124706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9006 w 412854"/>
                <a:gd name="connsiteY30" fmla="*/ 483404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72344 w 412854"/>
                <a:gd name="connsiteY12" fmla="*/ 169079 h 796884"/>
                <a:gd name="connsiteX13" fmla="*/ 198524 w 412854"/>
                <a:gd name="connsiteY13" fmla="*/ 133360 h 796884"/>
                <a:gd name="connsiteX14" fmla="*/ 65175 w 412854"/>
                <a:gd name="connsiteY14" fmla="*/ 107166 h 796884"/>
                <a:gd name="connsiteX15" fmla="*/ 8025 w 412854"/>
                <a:gd name="connsiteY15" fmla="*/ 100022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86619 w 412854"/>
                <a:gd name="connsiteY24" fmla="*/ 521504 h 796884"/>
                <a:gd name="connsiteX25" fmla="*/ 124706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9006 w 412854"/>
                <a:gd name="connsiteY30" fmla="*/ 483404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79487 w 412854"/>
                <a:gd name="connsiteY11" fmla="*/ 254804 h 796884"/>
                <a:gd name="connsiteX12" fmla="*/ 258056 w 412854"/>
                <a:gd name="connsiteY12" fmla="*/ 173842 h 796884"/>
                <a:gd name="connsiteX13" fmla="*/ 198524 w 412854"/>
                <a:gd name="connsiteY13" fmla="*/ 133360 h 796884"/>
                <a:gd name="connsiteX14" fmla="*/ 65175 w 412854"/>
                <a:gd name="connsiteY14" fmla="*/ 107166 h 796884"/>
                <a:gd name="connsiteX15" fmla="*/ 8025 w 412854"/>
                <a:gd name="connsiteY15" fmla="*/ 100022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86619 w 412854"/>
                <a:gd name="connsiteY24" fmla="*/ 521504 h 796884"/>
                <a:gd name="connsiteX25" fmla="*/ 124706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9006 w 412854"/>
                <a:gd name="connsiteY30" fmla="*/ 483404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67581 w 412854"/>
                <a:gd name="connsiteY11" fmla="*/ 254804 h 796884"/>
                <a:gd name="connsiteX12" fmla="*/ 258056 w 412854"/>
                <a:gd name="connsiteY12" fmla="*/ 173842 h 796884"/>
                <a:gd name="connsiteX13" fmla="*/ 198524 w 412854"/>
                <a:gd name="connsiteY13" fmla="*/ 133360 h 796884"/>
                <a:gd name="connsiteX14" fmla="*/ 65175 w 412854"/>
                <a:gd name="connsiteY14" fmla="*/ 107166 h 796884"/>
                <a:gd name="connsiteX15" fmla="*/ 8025 w 412854"/>
                <a:gd name="connsiteY15" fmla="*/ 100022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86619 w 412854"/>
                <a:gd name="connsiteY24" fmla="*/ 521504 h 796884"/>
                <a:gd name="connsiteX25" fmla="*/ 124706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9006 w 412854"/>
                <a:gd name="connsiteY30" fmla="*/ 483404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78641 h 796884"/>
                <a:gd name="connsiteX9" fmla="*/ 143756 w 412854"/>
                <a:gd name="connsiteY9" fmla="*/ 400060 h 796884"/>
                <a:gd name="connsiteX10" fmla="*/ 212812 w 412854"/>
                <a:gd name="connsiteY10" fmla="*/ 345291 h 796884"/>
                <a:gd name="connsiteX11" fmla="*/ 267581 w 412854"/>
                <a:gd name="connsiteY11" fmla="*/ 254804 h 796884"/>
                <a:gd name="connsiteX12" fmla="*/ 258056 w 412854"/>
                <a:gd name="connsiteY12" fmla="*/ 173842 h 796884"/>
                <a:gd name="connsiteX13" fmla="*/ 198524 w 412854"/>
                <a:gd name="connsiteY13" fmla="*/ 133360 h 796884"/>
                <a:gd name="connsiteX14" fmla="*/ 65175 w 412854"/>
                <a:gd name="connsiteY14" fmla="*/ 107166 h 796884"/>
                <a:gd name="connsiteX15" fmla="*/ 8025 w 412854"/>
                <a:gd name="connsiteY15" fmla="*/ 100022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86619 w 412854"/>
                <a:gd name="connsiteY24" fmla="*/ 521504 h 796884"/>
                <a:gd name="connsiteX25" fmla="*/ 124706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4244 w 412854"/>
                <a:gd name="connsiteY30" fmla="*/ 476261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85785 h 796884"/>
                <a:gd name="connsiteX9" fmla="*/ 143756 w 412854"/>
                <a:gd name="connsiteY9" fmla="*/ 400060 h 796884"/>
                <a:gd name="connsiteX10" fmla="*/ 212812 w 412854"/>
                <a:gd name="connsiteY10" fmla="*/ 345291 h 796884"/>
                <a:gd name="connsiteX11" fmla="*/ 267581 w 412854"/>
                <a:gd name="connsiteY11" fmla="*/ 254804 h 796884"/>
                <a:gd name="connsiteX12" fmla="*/ 258056 w 412854"/>
                <a:gd name="connsiteY12" fmla="*/ 173842 h 796884"/>
                <a:gd name="connsiteX13" fmla="*/ 198524 w 412854"/>
                <a:gd name="connsiteY13" fmla="*/ 133360 h 796884"/>
                <a:gd name="connsiteX14" fmla="*/ 65175 w 412854"/>
                <a:gd name="connsiteY14" fmla="*/ 107166 h 796884"/>
                <a:gd name="connsiteX15" fmla="*/ 8025 w 412854"/>
                <a:gd name="connsiteY15" fmla="*/ 100022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86619 w 412854"/>
                <a:gd name="connsiteY24" fmla="*/ 521504 h 796884"/>
                <a:gd name="connsiteX25" fmla="*/ 124706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4244 w 412854"/>
                <a:gd name="connsiteY30" fmla="*/ 476261 h 796884"/>
                <a:gd name="connsiteX31" fmla="*/ 289012 w 412854"/>
                <a:gd name="connsiteY31" fmla="*/ 416729 h 796884"/>
                <a:gd name="connsiteX32" fmla="*/ 336638 w 412854"/>
                <a:gd name="connsiteY32" fmla="*/ 371485 h 796884"/>
                <a:gd name="connsiteX33" fmla="*/ 360450 w 412854"/>
                <a:gd name="connsiteY33" fmla="*/ 409585 h 796884"/>
                <a:gd name="connsiteX0" fmla="*/ 360450 w 412854"/>
                <a:gd name="connsiteY0" fmla="*/ 409585 h 796884"/>
                <a:gd name="connsiteX1" fmla="*/ 412837 w 412854"/>
                <a:gd name="connsiteY1" fmla="*/ 554841 h 796884"/>
                <a:gd name="connsiteX2" fmla="*/ 355687 w 412854"/>
                <a:gd name="connsiteY2" fmla="*/ 700097 h 796884"/>
                <a:gd name="connsiteX3" fmla="*/ 260437 w 412854"/>
                <a:gd name="connsiteY3" fmla="*/ 785822 h 796884"/>
                <a:gd name="connsiteX4" fmla="*/ 141375 w 412854"/>
                <a:gd name="connsiteY4" fmla="*/ 792966 h 796884"/>
                <a:gd name="connsiteX5" fmla="*/ 60412 w 412854"/>
                <a:gd name="connsiteY5" fmla="*/ 759629 h 796884"/>
                <a:gd name="connsiteX6" fmla="*/ 10407 w 412854"/>
                <a:gd name="connsiteY6" fmla="*/ 678666 h 796884"/>
                <a:gd name="connsiteX7" fmla="*/ 3262 w 412854"/>
                <a:gd name="connsiteY7" fmla="*/ 597704 h 796884"/>
                <a:gd name="connsiteX8" fmla="*/ 50887 w 412854"/>
                <a:gd name="connsiteY8" fmla="*/ 485785 h 796884"/>
                <a:gd name="connsiteX9" fmla="*/ 143756 w 412854"/>
                <a:gd name="connsiteY9" fmla="*/ 400060 h 796884"/>
                <a:gd name="connsiteX10" fmla="*/ 212812 w 412854"/>
                <a:gd name="connsiteY10" fmla="*/ 345291 h 796884"/>
                <a:gd name="connsiteX11" fmla="*/ 267581 w 412854"/>
                <a:gd name="connsiteY11" fmla="*/ 254804 h 796884"/>
                <a:gd name="connsiteX12" fmla="*/ 258056 w 412854"/>
                <a:gd name="connsiteY12" fmla="*/ 173842 h 796884"/>
                <a:gd name="connsiteX13" fmla="*/ 198524 w 412854"/>
                <a:gd name="connsiteY13" fmla="*/ 133360 h 796884"/>
                <a:gd name="connsiteX14" fmla="*/ 65175 w 412854"/>
                <a:gd name="connsiteY14" fmla="*/ 107166 h 796884"/>
                <a:gd name="connsiteX15" fmla="*/ 8025 w 412854"/>
                <a:gd name="connsiteY15" fmla="*/ 100022 h 796884"/>
                <a:gd name="connsiteX16" fmla="*/ 74700 w 412854"/>
                <a:gd name="connsiteY16" fmla="*/ 69066 h 796884"/>
                <a:gd name="connsiteX17" fmla="*/ 122325 w 412854"/>
                <a:gd name="connsiteY17" fmla="*/ 26204 h 796884"/>
                <a:gd name="connsiteX18" fmla="*/ 150900 w 412854"/>
                <a:gd name="connsiteY18" fmla="*/ 10 h 796884"/>
                <a:gd name="connsiteX19" fmla="*/ 234243 w 412854"/>
                <a:gd name="connsiteY19" fmla="*/ 23822 h 796884"/>
                <a:gd name="connsiteX20" fmla="*/ 334256 w 412854"/>
                <a:gd name="connsiteY20" fmla="*/ 76210 h 796884"/>
                <a:gd name="connsiteX21" fmla="*/ 405694 w 412854"/>
                <a:gd name="connsiteY21" fmla="*/ 185747 h 796884"/>
                <a:gd name="connsiteX22" fmla="*/ 384262 w 412854"/>
                <a:gd name="connsiteY22" fmla="*/ 302429 h 796884"/>
                <a:gd name="connsiteX23" fmla="*/ 291394 w 412854"/>
                <a:gd name="connsiteY23" fmla="*/ 414347 h 796884"/>
                <a:gd name="connsiteX24" fmla="*/ 186619 w 412854"/>
                <a:gd name="connsiteY24" fmla="*/ 521504 h 796884"/>
                <a:gd name="connsiteX25" fmla="*/ 129468 w 412854"/>
                <a:gd name="connsiteY25" fmla="*/ 583416 h 796884"/>
                <a:gd name="connsiteX26" fmla="*/ 134231 w 412854"/>
                <a:gd name="connsiteY26" fmla="*/ 652472 h 796884"/>
                <a:gd name="connsiteX27" fmla="*/ 219956 w 412854"/>
                <a:gd name="connsiteY27" fmla="*/ 666760 h 796884"/>
                <a:gd name="connsiteX28" fmla="*/ 272344 w 412854"/>
                <a:gd name="connsiteY28" fmla="*/ 592941 h 796884"/>
                <a:gd name="connsiteX29" fmla="*/ 265199 w 412854"/>
                <a:gd name="connsiteY29" fmla="*/ 523885 h 796884"/>
                <a:gd name="connsiteX30" fmla="*/ 234244 w 412854"/>
                <a:gd name="connsiteY30" fmla="*/ 476261 h 796884"/>
                <a:gd name="connsiteX31" fmla="*/ 289012 w 412854"/>
                <a:gd name="connsiteY31" fmla="*/ 416729 h 796884"/>
                <a:gd name="connsiteX32" fmla="*/ 336638 w 412854"/>
                <a:gd name="connsiteY32" fmla="*/ 371485 h 796884"/>
                <a:gd name="connsiteX33" fmla="*/ 360450 w 412854"/>
                <a:gd name="connsiteY33" fmla="*/ 409585 h 79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12854" h="796884">
                  <a:moveTo>
                    <a:pt x="360450" y="409585"/>
                  </a:moveTo>
                  <a:cubicBezTo>
                    <a:pt x="387040" y="458003"/>
                    <a:pt x="413631" y="506422"/>
                    <a:pt x="412837" y="554841"/>
                  </a:cubicBezTo>
                  <a:cubicBezTo>
                    <a:pt x="412043" y="603260"/>
                    <a:pt x="381087" y="661600"/>
                    <a:pt x="355687" y="700097"/>
                  </a:cubicBezTo>
                  <a:cubicBezTo>
                    <a:pt x="330287" y="738594"/>
                    <a:pt x="296156" y="770344"/>
                    <a:pt x="260437" y="785822"/>
                  </a:cubicBezTo>
                  <a:cubicBezTo>
                    <a:pt x="224718" y="801300"/>
                    <a:pt x="174712" y="797331"/>
                    <a:pt x="141375" y="792966"/>
                  </a:cubicBezTo>
                  <a:cubicBezTo>
                    <a:pt x="108038" y="788601"/>
                    <a:pt x="82240" y="778679"/>
                    <a:pt x="60412" y="759629"/>
                  </a:cubicBezTo>
                  <a:cubicBezTo>
                    <a:pt x="38584" y="740579"/>
                    <a:pt x="19932" y="705653"/>
                    <a:pt x="10407" y="678666"/>
                  </a:cubicBezTo>
                  <a:cubicBezTo>
                    <a:pt x="882" y="651679"/>
                    <a:pt x="-3485" y="629851"/>
                    <a:pt x="3262" y="597704"/>
                  </a:cubicBezTo>
                  <a:cubicBezTo>
                    <a:pt x="10009" y="565557"/>
                    <a:pt x="27471" y="518726"/>
                    <a:pt x="50887" y="485785"/>
                  </a:cubicBezTo>
                  <a:cubicBezTo>
                    <a:pt x="74303" y="452844"/>
                    <a:pt x="116769" y="423476"/>
                    <a:pt x="143756" y="400060"/>
                  </a:cubicBezTo>
                  <a:cubicBezTo>
                    <a:pt x="170744" y="376644"/>
                    <a:pt x="192175" y="369500"/>
                    <a:pt x="212812" y="345291"/>
                  </a:cubicBezTo>
                  <a:cubicBezTo>
                    <a:pt x="233450" y="321082"/>
                    <a:pt x="260040" y="283379"/>
                    <a:pt x="267581" y="254804"/>
                  </a:cubicBezTo>
                  <a:cubicBezTo>
                    <a:pt x="275122" y="226229"/>
                    <a:pt x="269565" y="194083"/>
                    <a:pt x="258056" y="173842"/>
                  </a:cubicBezTo>
                  <a:cubicBezTo>
                    <a:pt x="246547" y="153601"/>
                    <a:pt x="230671" y="144473"/>
                    <a:pt x="198524" y="133360"/>
                  </a:cubicBezTo>
                  <a:cubicBezTo>
                    <a:pt x="166377" y="122247"/>
                    <a:pt x="96925" y="112722"/>
                    <a:pt x="65175" y="107166"/>
                  </a:cubicBezTo>
                  <a:cubicBezTo>
                    <a:pt x="33425" y="101610"/>
                    <a:pt x="6438" y="106372"/>
                    <a:pt x="8025" y="100022"/>
                  </a:cubicBezTo>
                  <a:cubicBezTo>
                    <a:pt x="9613" y="93672"/>
                    <a:pt x="55650" y="81369"/>
                    <a:pt x="74700" y="69066"/>
                  </a:cubicBezTo>
                  <a:cubicBezTo>
                    <a:pt x="93750" y="56763"/>
                    <a:pt x="109625" y="37713"/>
                    <a:pt x="122325" y="26204"/>
                  </a:cubicBezTo>
                  <a:cubicBezTo>
                    <a:pt x="135025" y="14695"/>
                    <a:pt x="132247" y="407"/>
                    <a:pt x="150900" y="10"/>
                  </a:cubicBezTo>
                  <a:cubicBezTo>
                    <a:pt x="169553" y="-387"/>
                    <a:pt x="203684" y="11122"/>
                    <a:pt x="234243" y="23822"/>
                  </a:cubicBezTo>
                  <a:cubicBezTo>
                    <a:pt x="264802" y="36522"/>
                    <a:pt x="305681" y="49223"/>
                    <a:pt x="334256" y="76210"/>
                  </a:cubicBezTo>
                  <a:cubicBezTo>
                    <a:pt x="362831" y="103197"/>
                    <a:pt x="397360" y="148044"/>
                    <a:pt x="405694" y="185747"/>
                  </a:cubicBezTo>
                  <a:cubicBezTo>
                    <a:pt x="414028" y="223450"/>
                    <a:pt x="403312" y="264329"/>
                    <a:pt x="384262" y="302429"/>
                  </a:cubicBezTo>
                  <a:cubicBezTo>
                    <a:pt x="365212" y="340529"/>
                    <a:pt x="324334" y="377835"/>
                    <a:pt x="291394" y="414347"/>
                  </a:cubicBezTo>
                  <a:cubicBezTo>
                    <a:pt x="258454" y="450859"/>
                    <a:pt x="213607" y="493326"/>
                    <a:pt x="186619" y="521504"/>
                  </a:cubicBezTo>
                  <a:cubicBezTo>
                    <a:pt x="159631" y="549682"/>
                    <a:pt x="138199" y="561588"/>
                    <a:pt x="129468" y="583416"/>
                  </a:cubicBezTo>
                  <a:cubicBezTo>
                    <a:pt x="120737" y="605244"/>
                    <a:pt x="119150" y="638581"/>
                    <a:pt x="134231" y="652472"/>
                  </a:cubicBezTo>
                  <a:cubicBezTo>
                    <a:pt x="149312" y="666363"/>
                    <a:pt x="196937" y="676682"/>
                    <a:pt x="219956" y="666760"/>
                  </a:cubicBezTo>
                  <a:cubicBezTo>
                    <a:pt x="242975" y="656838"/>
                    <a:pt x="264804" y="616753"/>
                    <a:pt x="272344" y="592941"/>
                  </a:cubicBezTo>
                  <a:cubicBezTo>
                    <a:pt x="279884" y="569129"/>
                    <a:pt x="271549" y="543332"/>
                    <a:pt x="265199" y="523885"/>
                  </a:cubicBezTo>
                  <a:cubicBezTo>
                    <a:pt x="258849" y="504438"/>
                    <a:pt x="230275" y="494120"/>
                    <a:pt x="234244" y="476261"/>
                  </a:cubicBezTo>
                  <a:cubicBezTo>
                    <a:pt x="238213" y="458402"/>
                    <a:pt x="277106" y="427444"/>
                    <a:pt x="289012" y="416729"/>
                  </a:cubicBezTo>
                  <a:cubicBezTo>
                    <a:pt x="300918" y="406014"/>
                    <a:pt x="336638" y="371485"/>
                    <a:pt x="336638" y="371485"/>
                  </a:cubicBezTo>
                  <a:lnTo>
                    <a:pt x="360450" y="409585"/>
                  </a:ln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24">
              <a:extLst>
                <a:ext uri="{FF2B5EF4-FFF2-40B4-BE49-F238E27FC236}">
                  <a16:creationId xmlns:a16="http://schemas.microsoft.com/office/drawing/2014/main" id="{F8DD138E-DC9E-E8CE-45E3-A149A24D431A}"/>
                </a:ext>
              </a:extLst>
            </p:cNvPr>
            <p:cNvSpPr/>
            <p:nvPr/>
          </p:nvSpPr>
          <p:spPr>
            <a:xfrm rot="5232843" flipV="1">
              <a:off x="7954565" y="4311189"/>
              <a:ext cx="313343" cy="395449"/>
            </a:xfrm>
            <a:custGeom>
              <a:avLst/>
              <a:gdLst>
                <a:gd name="connsiteX0" fmla="*/ 281199 w 466504"/>
                <a:gd name="connsiteY0" fmla="*/ 504828 h 595333"/>
                <a:gd name="connsiteX1" fmla="*/ 209761 w 466504"/>
                <a:gd name="connsiteY1" fmla="*/ 459584 h 595333"/>
                <a:gd name="connsiteX2" fmla="*/ 147849 w 466504"/>
                <a:gd name="connsiteY2" fmla="*/ 390528 h 595333"/>
                <a:gd name="connsiteX3" fmla="*/ 159755 w 466504"/>
                <a:gd name="connsiteY3" fmla="*/ 319091 h 595333"/>
                <a:gd name="connsiteX4" fmla="*/ 269293 w 466504"/>
                <a:gd name="connsiteY4" fmla="*/ 261941 h 595333"/>
                <a:gd name="connsiteX5" fmla="*/ 355018 w 466504"/>
                <a:gd name="connsiteY5" fmla="*/ 195266 h 595333"/>
                <a:gd name="connsiteX6" fmla="*/ 402643 w 466504"/>
                <a:gd name="connsiteY6" fmla="*/ 145259 h 595333"/>
                <a:gd name="connsiteX7" fmla="*/ 464555 w 466504"/>
                <a:gd name="connsiteY7" fmla="*/ 69059 h 595333"/>
                <a:gd name="connsiteX8" fmla="*/ 445505 w 466504"/>
                <a:gd name="connsiteY8" fmla="*/ 50009 h 595333"/>
                <a:gd name="connsiteX9" fmla="*/ 390736 w 466504"/>
                <a:gd name="connsiteY9" fmla="*/ 3 h 595333"/>
                <a:gd name="connsiteX10" fmla="*/ 331205 w 466504"/>
                <a:gd name="connsiteY10" fmla="*/ 52391 h 595333"/>
                <a:gd name="connsiteX11" fmla="*/ 250243 w 466504"/>
                <a:gd name="connsiteY11" fmla="*/ 123828 h 595333"/>
                <a:gd name="connsiteX12" fmla="*/ 190711 w 466504"/>
                <a:gd name="connsiteY12" fmla="*/ 180978 h 595333"/>
                <a:gd name="connsiteX13" fmla="*/ 119274 w 466504"/>
                <a:gd name="connsiteY13" fmla="*/ 214316 h 595333"/>
                <a:gd name="connsiteX14" fmla="*/ 35930 w 466504"/>
                <a:gd name="connsiteY14" fmla="*/ 223841 h 595333"/>
                <a:gd name="connsiteX15" fmla="*/ 211 w 466504"/>
                <a:gd name="connsiteY15" fmla="*/ 283372 h 595333"/>
                <a:gd name="connsiteX16" fmla="*/ 24024 w 466504"/>
                <a:gd name="connsiteY16" fmla="*/ 369097 h 595333"/>
                <a:gd name="connsiteX17" fmla="*/ 81174 w 466504"/>
                <a:gd name="connsiteY17" fmla="*/ 471491 h 595333"/>
                <a:gd name="connsiteX18" fmla="*/ 152611 w 466504"/>
                <a:gd name="connsiteY18" fmla="*/ 550072 h 595333"/>
                <a:gd name="connsiteX19" fmla="*/ 233574 w 466504"/>
                <a:gd name="connsiteY19" fmla="*/ 595316 h 595333"/>
                <a:gd name="connsiteX20" fmla="*/ 252624 w 466504"/>
                <a:gd name="connsiteY20" fmla="*/ 554834 h 595333"/>
                <a:gd name="connsiteX21" fmla="*/ 281199 w 466504"/>
                <a:gd name="connsiteY21" fmla="*/ 504828 h 595333"/>
                <a:gd name="connsiteX0" fmla="*/ 281199 w 466068"/>
                <a:gd name="connsiteY0" fmla="*/ 504828 h 595333"/>
                <a:gd name="connsiteX1" fmla="*/ 209761 w 466068"/>
                <a:gd name="connsiteY1" fmla="*/ 459584 h 595333"/>
                <a:gd name="connsiteX2" fmla="*/ 147849 w 466068"/>
                <a:gd name="connsiteY2" fmla="*/ 390528 h 595333"/>
                <a:gd name="connsiteX3" fmla="*/ 159755 w 466068"/>
                <a:gd name="connsiteY3" fmla="*/ 319091 h 595333"/>
                <a:gd name="connsiteX4" fmla="*/ 269293 w 466068"/>
                <a:gd name="connsiteY4" fmla="*/ 261941 h 595333"/>
                <a:gd name="connsiteX5" fmla="*/ 355018 w 466068"/>
                <a:gd name="connsiteY5" fmla="*/ 195266 h 595333"/>
                <a:gd name="connsiteX6" fmla="*/ 409787 w 466068"/>
                <a:gd name="connsiteY6" fmla="*/ 154784 h 595333"/>
                <a:gd name="connsiteX7" fmla="*/ 464555 w 466068"/>
                <a:gd name="connsiteY7" fmla="*/ 69059 h 595333"/>
                <a:gd name="connsiteX8" fmla="*/ 445505 w 466068"/>
                <a:gd name="connsiteY8" fmla="*/ 50009 h 595333"/>
                <a:gd name="connsiteX9" fmla="*/ 390736 w 466068"/>
                <a:gd name="connsiteY9" fmla="*/ 3 h 595333"/>
                <a:gd name="connsiteX10" fmla="*/ 331205 w 466068"/>
                <a:gd name="connsiteY10" fmla="*/ 52391 h 595333"/>
                <a:gd name="connsiteX11" fmla="*/ 250243 w 466068"/>
                <a:gd name="connsiteY11" fmla="*/ 123828 h 595333"/>
                <a:gd name="connsiteX12" fmla="*/ 190711 w 466068"/>
                <a:gd name="connsiteY12" fmla="*/ 180978 h 595333"/>
                <a:gd name="connsiteX13" fmla="*/ 119274 w 466068"/>
                <a:gd name="connsiteY13" fmla="*/ 214316 h 595333"/>
                <a:gd name="connsiteX14" fmla="*/ 35930 w 466068"/>
                <a:gd name="connsiteY14" fmla="*/ 223841 h 595333"/>
                <a:gd name="connsiteX15" fmla="*/ 211 w 466068"/>
                <a:gd name="connsiteY15" fmla="*/ 283372 h 595333"/>
                <a:gd name="connsiteX16" fmla="*/ 24024 w 466068"/>
                <a:gd name="connsiteY16" fmla="*/ 369097 h 595333"/>
                <a:gd name="connsiteX17" fmla="*/ 81174 w 466068"/>
                <a:gd name="connsiteY17" fmla="*/ 471491 h 595333"/>
                <a:gd name="connsiteX18" fmla="*/ 152611 w 466068"/>
                <a:gd name="connsiteY18" fmla="*/ 550072 h 595333"/>
                <a:gd name="connsiteX19" fmla="*/ 233574 w 466068"/>
                <a:gd name="connsiteY19" fmla="*/ 595316 h 595333"/>
                <a:gd name="connsiteX20" fmla="*/ 252624 w 466068"/>
                <a:gd name="connsiteY20" fmla="*/ 554834 h 595333"/>
                <a:gd name="connsiteX21" fmla="*/ 281199 w 466068"/>
                <a:gd name="connsiteY21" fmla="*/ 504828 h 595333"/>
                <a:gd name="connsiteX0" fmla="*/ 281199 w 466068"/>
                <a:gd name="connsiteY0" fmla="*/ 504828 h 595333"/>
                <a:gd name="connsiteX1" fmla="*/ 209761 w 466068"/>
                <a:gd name="connsiteY1" fmla="*/ 459584 h 595333"/>
                <a:gd name="connsiteX2" fmla="*/ 147849 w 466068"/>
                <a:gd name="connsiteY2" fmla="*/ 390528 h 595333"/>
                <a:gd name="connsiteX3" fmla="*/ 159755 w 466068"/>
                <a:gd name="connsiteY3" fmla="*/ 319091 h 595333"/>
                <a:gd name="connsiteX4" fmla="*/ 269293 w 466068"/>
                <a:gd name="connsiteY4" fmla="*/ 261941 h 595333"/>
                <a:gd name="connsiteX5" fmla="*/ 357399 w 466068"/>
                <a:gd name="connsiteY5" fmla="*/ 202409 h 595333"/>
                <a:gd name="connsiteX6" fmla="*/ 409787 w 466068"/>
                <a:gd name="connsiteY6" fmla="*/ 154784 h 595333"/>
                <a:gd name="connsiteX7" fmla="*/ 464555 w 466068"/>
                <a:gd name="connsiteY7" fmla="*/ 69059 h 595333"/>
                <a:gd name="connsiteX8" fmla="*/ 445505 w 466068"/>
                <a:gd name="connsiteY8" fmla="*/ 50009 h 595333"/>
                <a:gd name="connsiteX9" fmla="*/ 390736 w 466068"/>
                <a:gd name="connsiteY9" fmla="*/ 3 h 595333"/>
                <a:gd name="connsiteX10" fmla="*/ 331205 w 466068"/>
                <a:gd name="connsiteY10" fmla="*/ 52391 h 595333"/>
                <a:gd name="connsiteX11" fmla="*/ 250243 w 466068"/>
                <a:gd name="connsiteY11" fmla="*/ 123828 h 595333"/>
                <a:gd name="connsiteX12" fmla="*/ 190711 w 466068"/>
                <a:gd name="connsiteY12" fmla="*/ 180978 h 595333"/>
                <a:gd name="connsiteX13" fmla="*/ 119274 w 466068"/>
                <a:gd name="connsiteY13" fmla="*/ 214316 h 595333"/>
                <a:gd name="connsiteX14" fmla="*/ 35930 w 466068"/>
                <a:gd name="connsiteY14" fmla="*/ 223841 h 595333"/>
                <a:gd name="connsiteX15" fmla="*/ 211 w 466068"/>
                <a:gd name="connsiteY15" fmla="*/ 283372 h 595333"/>
                <a:gd name="connsiteX16" fmla="*/ 24024 w 466068"/>
                <a:gd name="connsiteY16" fmla="*/ 369097 h 595333"/>
                <a:gd name="connsiteX17" fmla="*/ 81174 w 466068"/>
                <a:gd name="connsiteY17" fmla="*/ 471491 h 595333"/>
                <a:gd name="connsiteX18" fmla="*/ 152611 w 466068"/>
                <a:gd name="connsiteY18" fmla="*/ 550072 h 595333"/>
                <a:gd name="connsiteX19" fmla="*/ 233574 w 466068"/>
                <a:gd name="connsiteY19" fmla="*/ 595316 h 595333"/>
                <a:gd name="connsiteX20" fmla="*/ 252624 w 466068"/>
                <a:gd name="connsiteY20" fmla="*/ 554834 h 595333"/>
                <a:gd name="connsiteX21" fmla="*/ 281199 w 466068"/>
                <a:gd name="connsiteY21" fmla="*/ 504828 h 595333"/>
                <a:gd name="connsiteX0" fmla="*/ 281199 w 466068"/>
                <a:gd name="connsiteY0" fmla="*/ 504828 h 595333"/>
                <a:gd name="connsiteX1" fmla="*/ 209761 w 466068"/>
                <a:gd name="connsiteY1" fmla="*/ 459584 h 595333"/>
                <a:gd name="connsiteX2" fmla="*/ 147849 w 466068"/>
                <a:gd name="connsiteY2" fmla="*/ 390528 h 595333"/>
                <a:gd name="connsiteX3" fmla="*/ 159755 w 466068"/>
                <a:gd name="connsiteY3" fmla="*/ 319091 h 595333"/>
                <a:gd name="connsiteX4" fmla="*/ 269293 w 466068"/>
                <a:gd name="connsiteY4" fmla="*/ 261941 h 595333"/>
                <a:gd name="connsiteX5" fmla="*/ 357399 w 466068"/>
                <a:gd name="connsiteY5" fmla="*/ 202409 h 595333"/>
                <a:gd name="connsiteX6" fmla="*/ 409787 w 466068"/>
                <a:gd name="connsiteY6" fmla="*/ 154784 h 595333"/>
                <a:gd name="connsiteX7" fmla="*/ 464555 w 466068"/>
                <a:gd name="connsiteY7" fmla="*/ 69059 h 595333"/>
                <a:gd name="connsiteX8" fmla="*/ 445505 w 466068"/>
                <a:gd name="connsiteY8" fmla="*/ 50009 h 595333"/>
                <a:gd name="connsiteX9" fmla="*/ 390736 w 466068"/>
                <a:gd name="connsiteY9" fmla="*/ 3 h 595333"/>
                <a:gd name="connsiteX10" fmla="*/ 331205 w 466068"/>
                <a:gd name="connsiteY10" fmla="*/ 52391 h 595333"/>
                <a:gd name="connsiteX11" fmla="*/ 262149 w 466068"/>
                <a:gd name="connsiteY11" fmla="*/ 123828 h 595333"/>
                <a:gd name="connsiteX12" fmla="*/ 190711 w 466068"/>
                <a:gd name="connsiteY12" fmla="*/ 180978 h 595333"/>
                <a:gd name="connsiteX13" fmla="*/ 119274 w 466068"/>
                <a:gd name="connsiteY13" fmla="*/ 214316 h 595333"/>
                <a:gd name="connsiteX14" fmla="*/ 35930 w 466068"/>
                <a:gd name="connsiteY14" fmla="*/ 223841 h 595333"/>
                <a:gd name="connsiteX15" fmla="*/ 211 w 466068"/>
                <a:gd name="connsiteY15" fmla="*/ 283372 h 595333"/>
                <a:gd name="connsiteX16" fmla="*/ 24024 w 466068"/>
                <a:gd name="connsiteY16" fmla="*/ 369097 h 595333"/>
                <a:gd name="connsiteX17" fmla="*/ 81174 w 466068"/>
                <a:gd name="connsiteY17" fmla="*/ 471491 h 595333"/>
                <a:gd name="connsiteX18" fmla="*/ 152611 w 466068"/>
                <a:gd name="connsiteY18" fmla="*/ 550072 h 595333"/>
                <a:gd name="connsiteX19" fmla="*/ 233574 w 466068"/>
                <a:gd name="connsiteY19" fmla="*/ 595316 h 595333"/>
                <a:gd name="connsiteX20" fmla="*/ 252624 w 466068"/>
                <a:gd name="connsiteY20" fmla="*/ 554834 h 595333"/>
                <a:gd name="connsiteX21" fmla="*/ 281199 w 466068"/>
                <a:gd name="connsiteY21" fmla="*/ 504828 h 595333"/>
                <a:gd name="connsiteX0" fmla="*/ 281199 w 466068"/>
                <a:gd name="connsiteY0" fmla="*/ 504828 h 595333"/>
                <a:gd name="connsiteX1" fmla="*/ 209761 w 466068"/>
                <a:gd name="connsiteY1" fmla="*/ 459584 h 595333"/>
                <a:gd name="connsiteX2" fmla="*/ 147849 w 466068"/>
                <a:gd name="connsiteY2" fmla="*/ 390528 h 595333"/>
                <a:gd name="connsiteX3" fmla="*/ 159755 w 466068"/>
                <a:gd name="connsiteY3" fmla="*/ 319091 h 595333"/>
                <a:gd name="connsiteX4" fmla="*/ 269293 w 466068"/>
                <a:gd name="connsiteY4" fmla="*/ 261941 h 595333"/>
                <a:gd name="connsiteX5" fmla="*/ 357399 w 466068"/>
                <a:gd name="connsiteY5" fmla="*/ 202409 h 595333"/>
                <a:gd name="connsiteX6" fmla="*/ 409787 w 466068"/>
                <a:gd name="connsiteY6" fmla="*/ 154784 h 595333"/>
                <a:gd name="connsiteX7" fmla="*/ 464555 w 466068"/>
                <a:gd name="connsiteY7" fmla="*/ 69059 h 595333"/>
                <a:gd name="connsiteX8" fmla="*/ 445505 w 466068"/>
                <a:gd name="connsiteY8" fmla="*/ 50009 h 595333"/>
                <a:gd name="connsiteX9" fmla="*/ 390736 w 466068"/>
                <a:gd name="connsiteY9" fmla="*/ 3 h 595333"/>
                <a:gd name="connsiteX10" fmla="*/ 331205 w 466068"/>
                <a:gd name="connsiteY10" fmla="*/ 52391 h 595333"/>
                <a:gd name="connsiteX11" fmla="*/ 262149 w 466068"/>
                <a:gd name="connsiteY11" fmla="*/ 123828 h 595333"/>
                <a:gd name="connsiteX12" fmla="*/ 190711 w 466068"/>
                <a:gd name="connsiteY12" fmla="*/ 180978 h 595333"/>
                <a:gd name="connsiteX13" fmla="*/ 119274 w 466068"/>
                <a:gd name="connsiteY13" fmla="*/ 214316 h 595333"/>
                <a:gd name="connsiteX14" fmla="*/ 35930 w 466068"/>
                <a:gd name="connsiteY14" fmla="*/ 223841 h 595333"/>
                <a:gd name="connsiteX15" fmla="*/ 211 w 466068"/>
                <a:gd name="connsiteY15" fmla="*/ 283372 h 595333"/>
                <a:gd name="connsiteX16" fmla="*/ 24024 w 466068"/>
                <a:gd name="connsiteY16" fmla="*/ 369097 h 595333"/>
                <a:gd name="connsiteX17" fmla="*/ 81174 w 466068"/>
                <a:gd name="connsiteY17" fmla="*/ 471491 h 595333"/>
                <a:gd name="connsiteX18" fmla="*/ 152611 w 466068"/>
                <a:gd name="connsiteY18" fmla="*/ 550072 h 595333"/>
                <a:gd name="connsiteX19" fmla="*/ 233574 w 466068"/>
                <a:gd name="connsiteY19" fmla="*/ 595316 h 595333"/>
                <a:gd name="connsiteX20" fmla="*/ 252624 w 466068"/>
                <a:gd name="connsiteY20" fmla="*/ 554834 h 595333"/>
                <a:gd name="connsiteX21" fmla="*/ 281199 w 466068"/>
                <a:gd name="connsiteY21" fmla="*/ 504828 h 595333"/>
                <a:gd name="connsiteX0" fmla="*/ 281199 w 466068"/>
                <a:gd name="connsiteY0" fmla="*/ 504828 h 595333"/>
                <a:gd name="connsiteX1" fmla="*/ 209761 w 466068"/>
                <a:gd name="connsiteY1" fmla="*/ 459584 h 595333"/>
                <a:gd name="connsiteX2" fmla="*/ 159755 w 466068"/>
                <a:gd name="connsiteY2" fmla="*/ 390528 h 595333"/>
                <a:gd name="connsiteX3" fmla="*/ 159755 w 466068"/>
                <a:gd name="connsiteY3" fmla="*/ 319091 h 595333"/>
                <a:gd name="connsiteX4" fmla="*/ 269293 w 466068"/>
                <a:gd name="connsiteY4" fmla="*/ 261941 h 595333"/>
                <a:gd name="connsiteX5" fmla="*/ 357399 w 466068"/>
                <a:gd name="connsiteY5" fmla="*/ 202409 h 595333"/>
                <a:gd name="connsiteX6" fmla="*/ 409787 w 466068"/>
                <a:gd name="connsiteY6" fmla="*/ 154784 h 595333"/>
                <a:gd name="connsiteX7" fmla="*/ 464555 w 466068"/>
                <a:gd name="connsiteY7" fmla="*/ 69059 h 595333"/>
                <a:gd name="connsiteX8" fmla="*/ 445505 w 466068"/>
                <a:gd name="connsiteY8" fmla="*/ 50009 h 595333"/>
                <a:gd name="connsiteX9" fmla="*/ 390736 w 466068"/>
                <a:gd name="connsiteY9" fmla="*/ 3 h 595333"/>
                <a:gd name="connsiteX10" fmla="*/ 331205 w 466068"/>
                <a:gd name="connsiteY10" fmla="*/ 52391 h 595333"/>
                <a:gd name="connsiteX11" fmla="*/ 262149 w 466068"/>
                <a:gd name="connsiteY11" fmla="*/ 123828 h 595333"/>
                <a:gd name="connsiteX12" fmla="*/ 190711 w 466068"/>
                <a:gd name="connsiteY12" fmla="*/ 180978 h 595333"/>
                <a:gd name="connsiteX13" fmla="*/ 119274 w 466068"/>
                <a:gd name="connsiteY13" fmla="*/ 214316 h 595333"/>
                <a:gd name="connsiteX14" fmla="*/ 35930 w 466068"/>
                <a:gd name="connsiteY14" fmla="*/ 223841 h 595333"/>
                <a:gd name="connsiteX15" fmla="*/ 211 w 466068"/>
                <a:gd name="connsiteY15" fmla="*/ 283372 h 595333"/>
                <a:gd name="connsiteX16" fmla="*/ 24024 w 466068"/>
                <a:gd name="connsiteY16" fmla="*/ 369097 h 595333"/>
                <a:gd name="connsiteX17" fmla="*/ 81174 w 466068"/>
                <a:gd name="connsiteY17" fmla="*/ 471491 h 595333"/>
                <a:gd name="connsiteX18" fmla="*/ 152611 w 466068"/>
                <a:gd name="connsiteY18" fmla="*/ 550072 h 595333"/>
                <a:gd name="connsiteX19" fmla="*/ 233574 w 466068"/>
                <a:gd name="connsiteY19" fmla="*/ 595316 h 595333"/>
                <a:gd name="connsiteX20" fmla="*/ 252624 w 466068"/>
                <a:gd name="connsiteY20" fmla="*/ 554834 h 595333"/>
                <a:gd name="connsiteX21" fmla="*/ 281199 w 466068"/>
                <a:gd name="connsiteY21" fmla="*/ 504828 h 595333"/>
                <a:gd name="connsiteX0" fmla="*/ 281199 w 466068"/>
                <a:gd name="connsiteY0" fmla="*/ 504828 h 595333"/>
                <a:gd name="connsiteX1" fmla="*/ 209761 w 466068"/>
                <a:gd name="connsiteY1" fmla="*/ 459584 h 595333"/>
                <a:gd name="connsiteX2" fmla="*/ 159755 w 466068"/>
                <a:gd name="connsiteY2" fmla="*/ 390528 h 595333"/>
                <a:gd name="connsiteX3" fmla="*/ 171661 w 466068"/>
                <a:gd name="connsiteY3" fmla="*/ 321472 h 595333"/>
                <a:gd name="connsiteX4" fmla="*/ 269293 w 466068"/>
                <a:gd name="connsiteY4" fmla="*/ 261941 h 595333"/>
                <a:gd name="connsiteX5" fmla="*/ 357399 w 466068"/>
                <a:gd name="connsiteY5" fmla="*/ 202409 h 595333"/>
                <a:gd name="connsiteX6" fmla="*/ 409787 w 466068"/>
                <a:gd name="connsiteY6" fmla="*/ 154784 h 595333"/>
                <a:gd name="connsiteX7" fmla="*/ 464555 w 466068"/>
                <a:gd name="connsiteY7" fmla="*/ 69059 h 595333"/>
                <a:gd name="connsiteX8" fmla="*/ 445505 w 466068"/>
                <a:gd name="connsiteY8" fmla="*/ 50009 h 595333"/>
                <a:gd name="connsiteX9" fmla="*/ 390736 w 466068"/>
                <a:gd name="connsiteY9" fmla="*/ 3 h 595333"/>
                <a:gd name="connsiteX10" fmla="*/ 331205 w 466068"/>
                <a:gd name="connsiteY10" fmla="*/ 52391 h 595333"/>
                <a:gd name="connsiteX11" fmla="*/ 262149 w 466068"/>
                <a:gd name="connsiteY11" fmla="*/ 123828 h 595333"/>
                <a:gd name="connsiteX12" fmla="*/ 190711 w 466068"/>
                <a:gd name="connsiteY12" fmla="*/ 180978 h 595333"/>
                <a:gd name="connsiteX13" fmla="*/ 119274 w 466068"/>
                <a:gd name="connsiteY13" fmla="*/ 214316 h 595333"/>
                <a:gd name="connsiteX14" fmla="*/ 35930 w 466068"/>
                <a:gd name="connsiteY14" fmla="*/ 223841 h 595333"/>
                <a:gd name="connsiteX15" fmla="*/ 211 w 466068"/>
                <a:gd name="connsiteY15" fmla="*/ 283372 h 595333"/>
                <a:gd name="connsiteX16" fmla="*/ 24024 w 466068"/>
                <a:gd name="connsiteY16" fmla="*/ 369097 h 595333"/>
                <a:gd name="connsiteX17" fmla="*/ 81174 w 466068"/>
                <a:gd name="connsiteY17" fmla="*/ 471491 h 595333"/>
                <a:gd name="connsiteX18" fmla="*/ 152611 w 466068"/>
                <a:gd name="connsiteY18" fmla="*/ 550072 h 595333"/>
                <a:gd name="connsiteX19" fmla="*/ 233574 w 466068"/>
                <a:gd name="connsiteY19" fmla="*/ 595316 h 595333"/>
                <a:gd name="connsiteX20" fmla="*/ 252624 w 466068"/>
                <a:gd name="connsiteY20" fmla="*/ 554834 h 595333"/>
                <a:gd name="connsiteX21" fmla="*/ 281199 w 466068"/>
                <a:gd name="connsiteY21" fmla="*/ 504828 h 595333"/>
                <a:gd name="connsiteX0" fmla="*/ 281199 w 466068"/>
                <a:gd name="connsiteY0" fmla="*/ 504828 h 588195"/>
                <a:gd name="connsiteX1" fmla="*/ 209761 w 466068"/>
                <a:gd name="connsiteY1" fmla="*/ 459584 h 588195"/>
                <a:gd name="connsiteX2" fmla="*/ 159755 w 466068"/>
                <a:gd name="connsiteY2" fmla="*/ 390528 h 588195"/>
                <a:gd name="connsiteX3" fmla="*/ 171661 w 466068"/>
                <a:gd name="connsiteY3" fmla="*/ 321472 h 588195"/>
                <a:gd name="connsiteX4" fmla="*/ 269293 w 466068"/>
                <a:gd name="connsiteY4" fmla="*/ 261941 h 588195"/>
                <a:gd name="connsiteX5" fmla="*/ 357399 w 466068"/>
                <a:gd name="connsiteY5" fmla="*/ 202409 h 588195"/>
                <a:gd name="connsiteX6" fmla="*/ 409787 w 466068"/>
                <a:gd name="connsiteY6" fmla="*/ 154784 h 588195"/>
                <a:gd name="connsiteX7" fmla="*/ 464555 w 466068"/>
                <a:gd name="connsiteY7" fmla="*/ 69059 h 588195"/>
                <a:gd name="connsiteX8" fmla="*/ 445505 w 466068"/>
                <a:gd name="connsiteY8" fmla="*/ 50009 h 588195"/>
                <a:gd name="connsiteX9" fmla="*/ 390736 w 466068"/>
                <a:gd name="connsiteY9" fmla="*/ 3 h 588195"/>
                <a:gd name="connsiteX10" fmla="*/ 331205 w 466068"/>
                <a:gd name="connsiteY10" fmla="*/ 52391 h 588195"/>
                <a:gd name="connsiteX11" fmla="*/ 262149 w 466068"/>
                <a:gd name="connsiteY11" fmla="*/ 123828 h 588195"/>
                <a:gd name="connsiteX12" fmla="*/ 190711 w 466068"/>
                <a:gd name="connsiteY12" fmla="*/ 180978 h 588195"/>
                <a:gd name="connsiteX13" fmla="*/ 119274 w 466068"/>
                <a:gd name="connsiteY13" fmla="*/ 214316 h 588195"/>
                <a:gd name="connsiteX14" fmla="*/ 35930 w 466068"/>
                <a:gd name="connsiteY14" fmla="*/ 223841 h 588195"/>
                <a:gd name="connsiteX15" fmla="*/ 211 w 466068"/>
                <a:gd name="connsiteY15" fmla="*/ 283372 h 588195"/>
                <a:gd name="connsiteX16" fmla="*/ 24024 w 466068"/>
                <a:gd name="connsiteY16" fmla="*/ 369097 h 588195"/>
                <a:gd name="connsiteX17" fmla="*/ 81174 w 466068"/>
                <a:gd name="connsiteY17" fmla="*/ 471491 h 588195"/>
                <a:gd name="connsiteX18" fmla="*/ 152611 w 466068"/>
                <a:gd name="connsiteY18" fmla="*/ 550072 h 588195"/>
                <a:gd name="connsiteX19" fmla="*/ 226430 w 466068"/>
                <a:gd name="connsiteY19" fmla="*/ 588173 h 588195"/>
                <a:gd name="connsiteX20" fmla="*/ 252624 w 466068"/>
                <a:gd name="connsiteY20" fmla="*/ 554834 h 588195"/>
                <a:gd name="connsiteX21" fmla="*/ 281199 w 466068"/>
                <a:gd name="connsiteY21" fmla="*/ 504828 h 588195"/>
                <a:gd name="connsiteX0" fmla="*/ 281199 w 466068"/>
                <a:gd name="connsiteY0" fmla="*/ 504828 h 588193"/>
                <a:gd name="connsiteX1" fmla="*/ 209761 w 466068"/>
                <a:gd name="connsiteY1" fmla="*/ 459584 h 588193"/>
                <a:gd name="connsiteX2" fmla="*/ 159755 w 466068"/>
                <a:gd name="connsiteY2" fmla="*/ 390528 h 588193"/>
                <a:gd name="connsiteX3" fmla="*/ 171661 w 466068"/>
                <a:gd name="connsiteY3" fmla="*/ 321472 h 588193"/>
                <a:gd name="connsiteX4" fmla="*/ 269293 w 466068"/>
                <a:gd name="connsiteY4" fmla="*/ 261941 h 588193"/>
                <a:gd name="connsiteX5" fmla="*/ 357399 w 466068"/>
                <a:gd name="connsiteY5" fmla="*/ 202409 h 588193"/>
                <a:gd name="connsiteX6" fmla="*/ 409787 w 466068"/>
                <a:gd name="connsiteY6" fmla="*/ 154784 h 588193"/>
                <a:gd name="connsiteX7" fmla="*/ 464555 w 466068"/>
                <a:gd name="connsiteY7" fmla="*/ 69059 h 588193"/>
                <a:gd name="connsiteX8" fmla="*/ 445505 w 466068"/>
                <a:gd name="connsiteY8" fmla="*/ 50009 h 588193"/>
                <a:gd name="connsiteX9" fmla="*/ 390736 w 466068"/>
                <a:gd name="connsiteY9" fmla="*/ 3 h 588193"/>
                <a:gd name="connsiteX10" fmla="*/ 331205 w 466068"/>
                <a:gd name="connsiteY10" fmla="*/ 52391 h 588193"/>
                <a:gd name="connsiteX11" fmla="*/ 262149 w 466068"/>
                <a:gd name="connsiteY11" fmla="*/ 123828 h 588193"/>
                <a:gd name="connsiteX12" fmla="*/ 190711 w 466068"/>
                <a:gd name="connsiteY12" fmla="*/ 180978 h 588193"/>
                <a:gd name="connsiteX13" fmla="*/ 119274 w 466068"/>
                <a:gd name="connsiteY13" fmla="*/ 214316 h 588193"/>
                <a:gd name="connsiteX14" fmla="*/ 35930 w 466068"/>
                <a:gd name="connsiteY14" fmla="*/ 223841 h 588193"/>
                <a:gd name="connsiteX15" fmla="*/ 211 w 466068"/>
                <a:gd name="connsiteY15" fmla="*/ 283372 h 588193"/>
                <a:gd name="connsiteX16" fmla="*/ 24024 w 466068"/>
                <a:gd name="connsiteY16" fmla="*/ 369097 h 588193"/>
                <a:gd name="connsiteX17" fmla="*/ 81174 w 466068"/>
                <a:gd name="connsiteY17" fmla="*/ 471491 h 588193"/>
                <a:gd name="connsiteX18" fmla="*/ 152611 w 466068"/>
                <a:gd name="connsiteY18" fmla="*/ 550072 h 588193"/>
                <a:gd name="connsiteX19" fmla="*/ 226430 w 466068"/>
                <a:gd name="connsiteY19" fmla="*/ 588173 h 588193"/>
                <a:gd name="connsiteX20" fmla="*/ 259767 w 466068"/>
                <a:gd name="connsiteY20" fmla="*/ 552452 h 588193"/>
                <a:gd name="connsiteX21" fmla="*/ 281199 w 466068"/>
                <a:gd name="connsiteY21" fmla="*/ 504828 h 588193"/>
                <a:gd name="connsiteX0" fmla="*/ 285962 w 466068"/>
                <a:gd name="connsiteY0" fmla="*/ 504828 h 588193"/>
                <a:gd name="connsiteX1" fmla="*/ 209761 w 466068"/>
                <a:gd name="connsiteY1" fmla="*/ 459584 h 588193"/>
                <a:gd name="connsiteX2" fmla="*/ 159755 w 466068"/>
                <a:gd name="connsiteY2" fmla="*/ 390528 h 588193"/>
                <a:gd name="connsiteX3" fmla="*/ 171661 w 466068"/>
                <a:gd name="connsiteY3" fmla="*/ 321472 h 588193"/>
                <a:gd name="connsiteX4" fmla="*/ 269293 w 466068"/>
                <a:gd name="connsiteY4" fmla="*/ 261941 h 588193"/>
                <a:gd name="connsiteX5" fmla="*/ 357399 w 466068"/>
                <a:gd name="connsiteY5" fmla="*/ 202409 h 588193"/>
                <a:gd name="connsiteX6" fmla="*/ 409787 w 466068"/>
                <a:gd name="connsiteY6" fmla="*/ 154784 h 588193"/>
                <a:gd name="connsiteX7" fmla="*/ 464555 w 466068"/>
                <a:gd name="connsiteY7" fmla="*/ 69059 h 588193"/>
                <a:gd name="connsiteX8" fmla="*/ 445505 w 466068"/>
                <a:gd name="connsiteY8" fmla="*/ 50009 h 588193"/>
                <a:gd name="connsiteX9" fmla="*/ 390736 w 466068"/>
                <a:gd name="connsiteY9" fmla="*/ 3 h 588193"/>
                <a:gd name="connsiteX10" fmla="*/ 331205 w 466068"/>
                <a:gd name="connsiteY10" fmla="*/ 52391 h 588193"/>
                <a:gd name="connsiteX11" fmla="*/ 262149 w 466068"/>
                <a:gd name="connsiteY11" fmla="*/ 123828 h 588193"/>
                <a:gd name="connsiteX12" fmla="*/ 190711 w 466068"/>
                <a:gd name="connsiteY12" fmla="*/ 180978 h 588193"/>
                <a:gd name="connsiteX13" fmla="*/ 119274 w 466068"/>
                <a:gd name="connsiteY13" fmla="*/ 214316 h 588193"/>
                <a:gd name="connsiteX14" fmla="*/ 35930 w 466068"/>
                <a:gd name="connsiteY14" fmla="*/ 223841 h 588193"/>
                <a:gd name="connsiteX15" fmla="*/ 211 w 466068"/>
                <a:gd name="connsiteY15" fmla="*/ 283372 h 588193"/>
                <a:gd name="connsiteX16" fmla="*/ 24024 w 466068"/>
                <a:gd name="connsiteY16" fmla="*/ 369097 h 588193"/>
                <a:gd name="connsiteX17" fmla="*/ 81174 w 466068"/>
                <a:gd name="connsiteY17" fmla="*/ 471491 h 588193"/>
                <a:gd name="connsiteX18" fmla="*/ 152611 w 466068"/>
                <a:gd name="connsiteY18" fmla="*/ 550072 h 588193"/>
                <a:gd name="connsiteX19" fmla="*/ 226430 w 466068"/>
                <a:gd name="connsiteY19" fmla="*/ 588173 h 588193"/>
                <a:gd name="connsiteX20" fmla="*/ 259767 w 466068"/>
                <a:gd name="connsiteY20" fmla="*/ 552452 h 588193"/>
                <a:gd name="connsiteX21" fmla="*/ 285962 w 466068"/>
                <a:gd name="connsiteY21" fmla="*/ 504828 h 588193"/>
                <a:gd name="connsiteX0" fmla="*/ 285962 w 466068"/>
                <a:gd name="connsiteY0" fmla="*/ 504828 h 588193"/>
                <a:gd name="connsiteX1" fmla="*/ 212143 w 466068"/>
                <a:gd name="connsiteY1" fmla="*/ 452441 h 588193"/>
                <a:gd name="connsiteX2" fmla="*/ 159755 w 466068"/>
                <a:gd name="connsiteY2" fmla="*/ 390528 h 588193"/>
                <a:gd name="connsiteX3" fmla="*/ 171661 w 466068"/>
                <a:gd name="connsiteY3" fmla="*/ 321472 h 588193"/>
                <a:gd name="connsiteX4" fmla="*/ 269293 w 466068"/>
                <a:gd name="connsiteY4" fmla="*/ 261941 h 588193"/>
                <a:gd name="connsiteX5" fmla="*/ 357399 w 466068"/>
                <a:gd name="connsiteY5" fmla="*/ 202409 h 588193"/>
                <a:gd name="connsiteX6" fmla="*/ 409787 w 466068"/>
                <a:gd name="connsiteY6" fmla="*/ 154784 h 588193"/>
                <a:gd name="connsiteX7" fmla="*/ 464555 w 466068"/>
                <a:gd name="connsiteY7" fmla="*/ 69059 h 588193"/>
                <a:gd name="connsiteX8" fmla="*/ 445505 w 466068"/>
                <a:gd name="connsiteY8" fmla="*/ 50009 h 588193"/>
                <a:gd name="connsiteX9" fmla="*/ 390736 w 466068"/>
                <a:gd name="connsiteY9" fmla="*/ 3 h 588193"/>
                <a:gd name="connsiteX10" fmla="*/ 331205 w 466068"/>
                <a:gd name="connsiteY10" fmla="*/ 52391 h 588193"/>
                <a:gd name="connsiteX11" fmla="*/ 262149 w 466068"/>
                <a:gd name="connsiteY11" fmla="*/ 123828 h 588193"/>
                <a:gd name="connsiteX12" fmla="*/ 190711 w 466068"/>
                <a:gd name="connsiteY12" fmla="*/ 180978 h 588193"/>
                <a:gd name="connsiteX13" fmla="*/ 119274 w 466068"/>
                <a:gd name="connsiteY13" fmla="*/ 214316 h 588193"/>
                <a:gd name="connsiteX14" fmla="*/ 35930 w 466068"/>
                <a:gd name="connsiteY14" fmla="*/ 223841 h 588193"/>
                <a:gd name="connsiteX15" fmla="*/ 211 w 466068"/>
                <a:gd name="connsiteY15" fmla="*/ 283372 h 588193"/>
                <a:gd name="connsiteX16" fmla="*/ 24024 w 466068"/>
                <a:gd name="connsiteY16" fmla="*/ 369097 h 588193"/>
                <a:gd name="connsiteX17" fmla="*/ 81174 w 466068"/>
                <a:gd name="connsiteY17" fmla="*/ 471491 h 588193"/>
                <a:gd name="connsiteX18" fmla="*/ 152611 w 466068"/>
                <a:gd name="connsiteY18" fmla="*/ 550072 h 588193"/>
                <a:gd name="connsiteX19" fmla="*/ 226430 w 466068"/>
                <a:gd name="connsiteY19" fmla="*/ 588173 h 588193"/>
                <a:gd name="connsiteX20" fmla="*/ 259767 w 466068"/>
                <a:gd name="connsiteY20" fmla="*/ 552452 h 588193"/>
                <a:gd name="connsiteX21" fmla="*/ 285962 w 466068"/>
                <a:gd name="connsiteY21" fmla="*/ 504828 h 58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6068" h="588193">
                  <a:moveTo>
                    <a:pt x="285962" y="504828"/>
                  </a:moveTo>
                  <a:cubicBezTo>
                    <a:pt x="278025" y="488160"/>
                    <a:pt x="233177" y="471491"/>
                    <a:pt x="212143" y="452441"/>
                  </a:cubicBezTo>
                  <a:cubicBezTo>
                    <a:pt x="191109" y="433391"/>
                    <a:pt x="166502" y="412356"/>
                    <a:pt x="159755" y="390528"/>
                  </a:cubicBezTo>
                  <a:cubicBezTo>
                    <a:pt x="153008" y="368700"/>
                    <a:pt x="153405" y="342903"/>
                    <a:pt x="171661" y="321472"/>
                  </a:cubicBezTo>
                  <a:cubicBezTo>
                    <a:pt x="189917" y="300041"/>
                    <a:pt x="238337" y="281785"/>
                    <a:pt x="269293" y="261941"/>
                  </a:cubicBezTo>
                  <a:cubicBezTo>
                    <a:pt x="300249" y="242097"/>
                    <a:pt x="333983" y="220268"/>
                    <a:pt x="357399" y="202409"/>
                  </a:cubicBezTo>
                  <a:cubicBezTo>
                    <a:pt x="380815" y="184550"/>
                    <a:pt x="391928" y="177009"/>
                    <a:pt x="409787" y="154784"/>
                  </a:cubicBezTo>
                  <a:cubicBezTo>
                    <a:pt x="427646" y="132559"/>
                    <a:pt x="458602" y="86522"/>
                    <a:pt x="464555" y="69059"/>
                  </a:cubicBezTo>
                  <a:cubicBezTo>
                    <a:pt x="470508" y="51596"/>
                    <a:pt x="457808" y="61518"/>
                    <a:pt x="445505" y="50009"/>
                  </a:cubicBezTo>
                  <a:cubicBezTo>
                    <a:pt x="433202" y="38500"/>
                    <a:pt x="409786" y="-394"/>
                    <a:pt x="390736" y="3"/>
                  </a:cubicBezTo>
                  <a:cubicBezTo>
                    <a:pt x="371686" y="400"/>
                    <a:pt x="352636" y="31754"/>
                    <a:pt x="331205" y="52391"/>
                  </a:cubicBezTo>
                  <a:cubicBezTo>
                    <a:pt x="309774" y="73029"/>
                    <a:pt x="285565" y="102397"/>
                    <a:pt x="262149" y="123828"/>
                  </a:cubicBezTo>
                  <a:cubicBezTo>
                    <a:pt x="238733" y="145259"/>
                    <a:pt x="214524" y="165897"/>
                    <a:pt x="190711" y="180978"/>
                  </a:cubicBezTo>
                  <a:cubicBezTo>
                    <a:pt x="166898" y="196059"/>
                    <a:pt x="145071" y="207172"/>
                    <a:pt x="119274" y="214316"/>
                  </a:cubicBezTo>
                  <a:cubicBezTo>
                    <a:pt x="93477" y="221460"/>
                    <a:pt x="55774" y="212332"/>
                    <a:pt x="35930" y="223841"/>
                  </a:cubicBezTo>
                  <a:cubicBezTo>
                    <a:pt x="16086" y="235350"/>
                    <a:pt x="2195" y="259163"/>
                    <a:pt x="211" y="283372"/>
                  </a:cubicBezTo>
                  <a:cubicBezTo>
                    <a:pt x="-1773" y="307581"/>
                    <a:pt x="10530" y="337744"/>
                    <a:pt x="24024" y="369097"/>
                  </a:cubicBezTo>
                  <a:cubicBezTo>
                    <a:pt x="37518" y="400450"/>
                    <a:pt x="59743" y="441329"/>
                    <a:pt x="81174" y="471491"/>
                  </a:cubicBezTo>
                  <a:cubicBezTo>
                    <a:pt x="102605" y="501653"/>
                    <a:pt x="128402" y="530625"/>
                    <a:pt x="152611" y="550072"/>
                  </a:cubicBezTo>
                  <a:cubicBezTo>
                    <a:pt x="176820" y="569519"/>
                    <a:pt x="209761" y="587379"/>
                    <a:pt x="226430" y="588173"/>
                  </a:cubicBezTo>
                  <a:cubicBezTo>
                    <a:pt x="243099" y="588967"/>
                    <a:pt x="249845" y="566343"/>
                    <a:pt x="259767" y="552452"/>
                  </a:cubicBezTo>
                  <a:cubicBezTo>
                    <a:pt x="269689" y="538561"/>
                    <a:pt x="293899" y="521496"/>
                    <a:pt x="285962" y="504828"/>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25">
              <a:extLst>
                <a:ext uri="{FF2B5EF4-FFF2-40B4-BE49-F238E27FC236}">
                  <a16:creationId xmlns:a16="http://schemas.microsoft.com/office/drawing/2014/main" id="{72757D9D-63B2-49B6-A1AC-CBD16BCA0360}"/>
                </a:ext>
              </a:extLst>
            </p:cNvPr>
            <p:cNvSpPr/>
            <p:nvPr/>
          </p:nvSpPr>
          <p:spPr>
            <a:xfrm rot="5232843" flipV="1">
              <a:off x="7632211" y="4360862"/>
              <a:ext cx="426745" cy="377638"/>
            </a:xfrm>
            <a:custGeom>
              <a:avLst/>
              <a:gdLst>
                <a:gd name="connsiteX0" fmla="*/ 562299 w 638533"/>
                <a:gd name="connsiteY0" fmla="*/ 2360 h 578618"/>
                <a:gd name="connsiteX1" fmla="*/ 447999 w 638533"/>
                <a:gd name="connsiteY1" fmla="*/ 28554 h 578618"/>
                <a:gd name="connsiteX2" fmla="*/ 331318 w 638533"/>
                <a:gd name="connsiteY2" fmla="*/ 23792 h 578618"/>
                <a:gd name="connsiteX3" fmla="*/ 193205 w 638533"/>
                <a:gd name="connsiteY3" fmla="*/ 33317 h 578618"/>
                <a:gd name="connsiteX4" fmla="*/ 78905 w 638533"/>
                <a:gd name="connsiteY4" fmla="*/ 90467 h 578618"/>
                <a:gd name="connsiteX5" fmla="*/ 2705 w 638533"/>
                <a:gd name="connsiteY5" fmla="*/ 185717 h 578618"/>
                <a:gd name="connsiteX6" fmla="*/ 21755 w 638533"/>
                <a:gd name="connsiteY6" fmla="*/ 292873 h 578618"/>
                <a:gd name="connsiteX7" fmla="*/ 66999 w 638533"/>
                <a:gd name="connsiteY7" fmla="*/ 400029 h 578618"/>
                <a:gd name="connsiteX8" fmla="*/ 83668 w 638533"/>
                <a:gd name="connsiteY8" fmla="*/ 500042 h 578618"/>
                <a:gd name="connsiteX9" fmla="*/ 102718 w 638533"/>
                <a:gd name="connsiteY9" fmla="*/ 576242 h 578618"/>
                <a:gd name="connsiteX10" fmla="*/ 183680 w 638533"/>
                <a:gd name="connsiteY10" fmla="*/ 559573 h 578618"/>
                <a:gd name="connsiteX11" fmla="*/ 247974 w 638533"/>
                <a:gd name="connsiteY11" fmla="*/ 561954 h 578618"/>
                <a:gd name="connsiteX12" fmla="*/ 274168 w 638533"/>
                <a:gd name="connsiteY12" fmla="*/ 535760 h 578618"/>
                <a:gd name="connsiteX13" fmla="*/ 245593 w 638533"/>
                <a:gd name="connsiteY13" fmla="*/ 471467 h 578618"/>
                <a:gd name="connsiteX14" fmla="*/ 214636 w 638533"/>
                <a:gd name="connsiteY14" fmla="*/ 342879 h 578618"/>
                <a:gd name="connsiteX15" fmla="*/ 188443 w 638533"/>
                <a:gd name="connsiteY15" fmla="*/ 223817 h 578618"/>
                <a:gd name="connsiteX16" fmla="*/ 238449 w 638533"/>
                <a:gd name="connsiteY16" fmla="*/ 161904 h 578618"/>
                <a:gd name="connsiteX17" fmla="*/ 393230 w 638533"/>
                <a:gd name="connsiteY17" fmla="*/ 119042 h 578618"/>
                <a:gd name="connsiteX18" fmla="*/ 569443 w 638533"/>
                <a:gd name="connsiteY18" fmla="*/ 133329 h 578618"/>
                <a:gd name="connsiteX19" fmla="*/ 638499 w 638533"/>
                <a:gd name="connsiteY19" fmla="*/ 97610 h 578618"/>
                <a:gd name="connsiteX20" fmla="*/ 562299 w 638533"/>
                <a:gd name="connsiteY20" fmla="*/ 2360 h 578618"/>
                <a:gd name="connsiteX0" fmla="*/ 562299 w 638533"/>
                <a:gd name="connsiteY0" fmla="*/ 3639 h 579897"/>
                <a:gd name="connsiteX1" fmla="*/ 438474 w 638533"/>
                <a:gd name="connsiteY1" fmla="*/ 20308 h 579897"/>
                <a:gd name="connsiteX2" fmla="*/ 331318 w 638533"/>
                <a:gd name="connsiteY2" fmla="*/ 25071 h 579897"/>
                <a:gd name="connsiteX3" fmla="*/ 193205 w 638533"/>
                <a:gd name="connsiteY3" fmla="*/ 34596 h 579897"/>
                <a:gd name="connsiteX4" fmla="*/ 78905 w 638533"/>
                <a:gd name="connsiteY4" fmla="*/ 91746 h 579897"/>
                <a:gd name="connsiteX5" fmla="*/ 2705 w 638533"/>
                <a:gd name="connsiteY5" fmla="*/ 186996 h 579897"/>
                <a:gd name="connsiteX6" fmla="*/ 21755 w 638533"/>
                <a:gd name="connsiteY6" fmla="*/ 294152 h 579897"/>
                <a:gd name="connsiteX7" fmla="*/ 66999 w 638533"/>
                <a:gd name="connsiteY7" fmla="*/ 401308 h 579897"/>
                <a:gd name="connsiteX8" fmla="*/ 83668 w 638533"/>
                <a:gd name="connsiteY8" fmla="*/ 501321 h 579897"/>
                <a:gd name="connsiteX9" fmla="*/ 102718 w 638533"/>
                <a:gd name="connsiteY9" fmla="*/ 577521 h 579897"/>
                <a:gd name="connsiteX10" fmla="*/ 183680 w 638533"/>
                <a:gd name="connsiteY10" fmla="*/ 560852 h 579897"/>
                <a:gd name="connsiteX11" fmla="*/ 247974 w 638533"/>
                <a:gd name="connsiteY11" fmla="*/ 563233 h 579897"/>
                <a:gd name="connsiteX12" fmla="*/ 274168 w 638533"/>
                <a:gd name="connsiteY12" fmla="*/ 537039 h 579897"/>
                <a:gd name="connsiteX13" fmla="*/ 245593 w 638533"/>
                <a:gd name="connsiteY13" fmla="*/ 472746 h 579897"/>
                <a:gd name="connsiteX14" fmla="*/ 214636 w 638533"/>
                <a:gd name="connsiteY14" fmla="*/ 344158 h 579897"/>
                <a:gd name="connsiteX15" fmla="*/ 188443 w 638533"/>
                <a:gd name="connsiteY15" fmla="*/ 225096 h 579897"/>
                <a:gd name="connsiteX16" fmla="*/ 238449 w 638533"/>
                <a:gd name="connsiteY16" fmla="*/ 163183 h 579897"/>
                <a:gd name="connsiteX17" fmla="*/ 393230 w 638533"/>
                <a:gd name="connsiteY17" fmla="*/ 120321 h 579897"/>
                <a:gd name="connsiteX18" fmla="*/ 569443 w 638533"/>
                <a:gd name="connsiteY18" fmla="*/ 134608 h 579897"/>
                <a:gd name="connsiteX19" fmla="*/ 638499 w 638533"/>
                <a:gd name="connsiteY19" fmla="*/ 98889 h 579897"/>
                <a:gd name="connsiteX20" fmla="*/ 562299 w 638533"/>
                <a:gd name="connsiteY20" fmla="*/ 3639 h 579897"/>
                <a:gd name="connsiteX0" fmla="*/ 562299 w 639527"/>
                <a:gd name="connsiteY0" fmla="*/ 696 h 576954"/>
                <a:gd name="connsiteX1" fmla="*/ 438474 w 639527"/>
                <a:gd name="connsiteY1" fmla="*/ 17365 h 576954"/>
                <a:gd name="connsiteX2" fmla="*/ 331318 w 639527"/>
                <a:gd name="connsiteY2" fmla="*/ 22128 h 576954"/>
                <a:gd name="connsiteX3" fmla="*/ 193205 w 639527"/>
                <a:gd name="connsiteY3" fmla="*/ 31653 h 576954"/>
                <a:gd name="connsiteX4" fmla="*/ 78905 w 639527"/>
                <a:gd name="connsiteY4" fmla="*/ 88803 h 576954"/>
                <a:gd name="connsiteX5" fmla="*/ 2705 w 639527"/>
                <a:gd name="connsiteY5" fmla="*/ 184053 h 576954"/>
                <a:gd name="connsiteX6" fmla="*/ 21755 w 639527"/>
                <a:gd name="connsiteY6" fmla="*/ 291209 h 576954"/>
                <a:gd name="connsiteX7" fmla="*/ 66999 w 639527"/>
                <a:gd name="connsiteY7" fmla="*/ 398365 h 576954"/>
                <a:gd name="connsiteX8" fmla="*/ 83668 w 639527"/>
                <a:gd name="connsiteY8" fmla="*/ 498378 h 576954"/>
                <a:gd name="connsiteX9" fmla="*/ 102718 w 639527"/>
                <a:gd name="connsiteY9" fmla="*/ 574578 h 576954"/>
                <a:gd name="connsiteX10" fmla="*/ 183680 w 639527"/>
                <a:gd name="connsiteY10" fmla="*/ 557909 h 576954"/>
                <a:gd name="connsiteX11" fmla="*/ 247974 w 639527"/>
                <a:gd name="connsiteY11" fmla="*/ 560290 h 576954"/>
                <a:gd name="connsiteX12" fmla="*/ 274168 w 639527"/>
                <a:gd name="connsiteY12" fmla="*/ 534096 h 576954"/>
                <a:gd name="connsiteX13" fmla="*/ 245593 w 639527"/>
                <a:gd name="connsiteY13" fmla="*/ 469803 h 576954"/>
                <a:gd name="connsiteX14" fmla="*/ 214636 w 639527"/>
                <a:gd name="connsiteY14" fmla="*/ 341215 h 576954"/>
                <a:gd name="connsiteX15" fmla="*/ 188443 w 639527"/>
                <a:gd name="connsiteY15" fmla="*/ 222153 h 576954"/>
                <a:gd name="connsiteX16" fmla="*/ 238449 w 639527"/>
                <a:gd name="connsiteY16" fmla="*/ 160240 h 576954"/>
                <a:gd name="connsiteX17" fmla="*/ 393230 w 639527"/>
                <a:gd name="connsiteY17" fmla="*/ 117378 h 576954"/>
                <a:gd name="connsiteX18" fmla="*/ 569443 w 639527"/>
                <a:gd name="connsiteY18" fmla="*/ 131665 h 576954"/>
                <a:gd name="connsiteX19" fmla="*/ 638499 w 639527"/>
                <a:gd name="connsiteY19" fmla="*/ 95946 h 576954"/>
                <a:gd name="connsiteX20" fmla="*/ 607543 w 639527"/>
                <a:gd name="connsiteY20" fmla="*/ 43560 h 576954"/>
                <a:gd name="connsiteX21" fmla="*/ 562299 w 639527"/>
                <a:gd name="connsiteY21" fmla="*/ 696 h 576954"/>
                <a:gd name="connsiteX0" fmla="*/ 550393 w 639527"/>
                <a:gd name="connsiteY0" fmla="*/ 863 h 572359"/>
                <a:gd name="connsiteX1" fmla="*/ 438474 w 639527"/>
                <a:gd name="connsiteY1" fmla="*/ 12770 h 572359"/>
                <a:gd name="connsiteX2" fmla="*/ 331318 w 639527"/>
                <a:gd name="connsiteY2" fmla="*/ 17533 h 572359"/>
                <a:gd name="connsiteX3" fmla="*/ 193205 w 639527"/>
                <a:gd name="connsiteY3" fmla="*/ 27058 h 572359"/>
                <a:gd name="connsiteX4" fmla="*/ 78905 w 639527"/>
                <a:gd name="connsiteY4" fmla="*/ 84208 h 572359"/>
                <a:gd name="connsiteX5" fmla="*/ 2705 w 639527"/>
                <a:gd name="connsiteY5" fmla="*/ 179458 h 572359"/>
                <a:gd name="connsiteX6" fmla="*/ 21755 w 639527"/>
                <a:gd name="connsiteY6" fmla="*/ 286614 h 572359"/>
                <a:gd name="connsiteX7" fmla="*/ 66999 w 639527"/>
                <a:gd name="connsiteY7" fmla="*/ 393770 h 572359"/>
                <a:gd name="connsiteX8" fmla="*/ 83668 w 639527"/>
                <a:gd name="connsiteY8" fmla="*/ 493783 h 572359"/>
                <a:gd name="connsiteX9" fmla="*/ 102718 w 639527"/>
                <a:gd name="connsiteY9" fmla="*/ 569983 h 572359"/>
                <a:gd name="connsiteX10" fmla="*/ 183680 w 639527"/>
                <a:gd name="connsiteY10" fmla="*/ 553314 h 572359"/>
                <a:gd name="connsiteX11" fmla="*/ 247974 w 639527"/>
                <a:gd name="connsiteY11" fmla="*/ 555695 h 572359"/>
                <a:gd name="connsiteX12" fmla="*/ 274168 w 639527"/>
                <a:gd name="connsiteY12" fmla="*/ 529501 h 572359"/>
                <a:gd name="connsiteX13" fmla="*/ 245593 w 639527"/>
                <a:gd name="connsiteY13" fmla="*/ 465208 h 572359"/>
                <a:gd name="connsiteX14" fmla="*/ 214636 w 639527"/>
                <a:gd name="connsiteY14" fmla="*/ 336620 h 572359"/>
                <a:gd name="connsiteX15" fmla="*/ 188443 w 639527"/>
                <a:gd name="connsiteY15" fmla="*/ 217558 h 572359"/>
                <a:gd name="connsiteX16" fmla="*/ 238449 w 639527"/>
                <a:gd name="connsiteY16" fmla="*/ 155645 h 572359"/>
                <a:gd name="connsiteX17" fmla="*/ 393230 w 639527"/>
                <a:gd name="connsiteY17" fmla="*/ 112783 h 572359"/>
                <a:gd name="connsiteX18" fmla="*/ 569443 w 639527"/>
                <a:gd name="connsiteY18" fmla="*/ 127070 h 572359"/>
                <a:gd name="connsiteX19" fmla="*/ 638499 w 639527"/>
                <a:gd name="connsiteY19" fmla="*/ 91351 h 572359"/>
                <a:gd name="connsiteX20" fmla="*/ 607543 w 639527"/>
                <a:gd name="connsiteY20" fmla="*/ 38965 h 572359"/>
                <a:gd name="connsiteX21" fmla="*/ 550393 w 639527"/>
                <a:gd name="connsiteY21" fmla="*/ 863 h 572359"/>
                <a:gd name="connsiteX0" fmla="*/ 550393 w 634959"/>
                <a:gd name="connsiteY0" fmla="*/ 863 h 572359"/>
                <a:gd name="connsiteX1" fmla="*/ 438474 w 634959"/>
                <a:gd name="connsiteY1" fmla="*/ 12770 h 572359"/>
                <a:gd name="connsiteX2" fmla="*/ 331318 w 634959"/>
                <a:gd name="connsiteY2" fmla="*/ 17533 h 572359"/>
                <a:gd name="connsiteX3" fmla="*/ 193205 w 634959"/>
                <a:gd name="connsiteY3" fmla="*/ 27058 h 572359"/>
                <a:gd name="connsiteX4" fmla="*/ 78905 w 634959"/>
                <a:gd name="connsiteY4" fmla="*/ 84208 h 572359"/>
                <a:gd name="connsiteX5" fmla="*/ 2705 w 634959"/>
                <a:gd name="connsiteY5" fmla="*/ 179458 h 572359"/>
                <a:gd name="connsiteX6" fmla="*/ 21755 w 634959"/>
                <a:gd name="connsiteY6" fmla="*/ 286614 h 572359"/>
                <a:gd name="connsiteX7" fmla="*/ 66999 w 634959"/>
                <a:gd name="connsiteY7" fmla="*/ 393770 h 572359"/>
                <a:gd name="connsiteX8" fmla="*/ 83668 w 634959"/>
                <a:gd name="connsiteY8" fmla="*/ 493783 h 572359"/>
                <a:gd name="connsiteX9" fmla="*/ 102718 w 634959"/>
                <a:gd name="connsiteY9" fmla="*/ 569983 h 572359"/>
                <a:gd name="connsiteX10" fmla="*/ 183680 w 634959"/>
                <a:gd name="connsiteY10" fmla="*/ 553314 h 572359"/>
                <a:gd name="connsiteX11" fmla="*/ 247974 w 634959"/>
                <a:gd name="connsiteY11" fmla="*/ 555695 h 572359"/>
                <a:gd name="connsiteX12" fmla="*/ 274168 w 634959"/>
                <a:gd name="connsiteY12" fmla="*/ 529501 h 572359"/>
                <a:gd name="connsiteX13" fmla="*/ 245593 w 634959"/>
                <a:gd name="connsiteY13" fmla="*/ 465208 h 572359"/>
                <a:gd name="connsiteX14" fmla="*/ 214636 w 634959"/>
                <a:gd name="connsiteY14" fmla="*/ 336620 h 572359"/>
                <a:gd name="connsiteX15" fmla="*/ 188443 w 634959"/>
                <a:gd name="connsiteY15" fmla="*/ 217558 h 572359"/>
                <a:gd name="connsiteX16" fmla="*/ 238449 w 634959"/>
                <a:gd name="connsiteY16" fmla="*/ 155645 h 572359"/>
                <a:gd name="connsiteX17" fmla="*/ 393230 w 634959"/>
                <a:gd name="connsiteY17" fmla="*/ 112783 h 572359"/>
                <a:gd name="connsiteX18" fmla="*/ 569443 w 634959"/>
                <a:gd name="connsiteY18" fmla="*/ 127070 h 572359"/>
                <a:gd name="connsiteX19" fmla="*/ 633737 w 634959"/>
                <a:gd name="connsiteY19" fmla="*/ 100876 h 572359"/>
                <a:gd name="connsiteX20" fmla="*/ 607543 w 634959"/>
                <a:gd name="connsiteY20" fmla="*/ 38965 h 572359"/>
                <a:gd name="connsiteX21" fmla="*/ 550393 w 634959"/>
                <a:gd name="connsiteY21" fmla="*/ 863 h 572359"/>
                <a:gd name="connsiteX0" fmla="*/ 550393 w 634744"/>
                <a:gd name="connsiteY0" fmla="*/ 986 h 572482"/>
                <a:gd name="connsiteX1" fmla="*/ 438474 w 634744"/>
                <a:gd name="connsiteY1" fmla="*/ 12893 h 572482"/>
                <a:gd name="connsiteX2" fmla="*/ 331318 w 634744"/>
                <a:gd name="connsiteY2" fmla="*/ 17656 h 572482"/>
                <a:gd name="connsiteX3" fmla="*/ 193205 w 634744"/>
                <a:gd name="connsiteY3" fmla="*/ 27181 h 572482"/>
                <a:gd name="connsiteX4" fmla="*/ 78905 w 634744"/>
                <a:gd name="connsiteY4" fmla="*/ 84331 h 572482"/>
                <a:gd name="connsiteX5" fmla="*/ 2705 w 634744"/>
                <a:gd name="connsiteY5" fmla="*/ 179581 h 572482"/>
                <a:gd name="connsiteX6" fmla="*/ 21755 w 634744"/>
                <a:gd name="connsiteY6" fmla="*/ 286737 h 572482"/>
                <a:gd name="connsiteX7" fmla="*/ 66999 w 634744"/>
                <a:gd name="connsiteY7" fmla="*/ 393893 h 572482"/>
                <a:gd name="connsiteX8" fmla="*/ 83668 w 634744"/>
                <a:gd name="connsiteY8" fmla="*/ 493906 h 572482"/>
                <a:gd name="connsiteX9" fmla="*/ 102718 w 634744"/>
                <a:gd name="connsiteY9" fmla="*/ 570106 h 572482"/>
                <a:gd name="connsiteX10" fmla="*/ 183680 w 634744"/>
                <a:gd name="connsiteY10" fmla="*/ 553437 h 572482"/>
                <a:gd name="connsiteX11" fmla="*/ 247974 w 634744"/>
                <a:gd name="connsiteY11" fmla="*/ 555818 h 572482"/>
                <a:gd name="connsiteX12" fmla="*/ 274168 w 634744"/>
                <a:gd name="connsiteY12" fmla="*/ 529624 h 572482"/>
                <a:gd name="connsiteX13" fmla="*/ 245593 w 634744"/>
                <a:gd name="connsiteY13" fmla="*/ 465331 h 572482"/>
                <a:gd name="connsiteX14" fmla="*/ 214636 w 634744"/>
                <a:gd name="connsiteY14" fmla="*/ 336743 h 572482"/>
                <a:gd name="connsiteX15" fmla="*/ 188443 w 634744"/>
                <a:gd name="connsiteY15" fmla="*/ 217681 h 572482"/>
                <a:gd name="connsiteX16" fmla="*/ 238449 w 634744"/>
                <a:gd name="connsiteY16" fmla="*/ 155768 h 572482"/>
                <a:gd name="connsiteX17" fmla="*/ 393230 w 634744"/>
                <a:gd name="connsiteY17" fmla="*/ 112906 h 572482"/>
                <a:gd name="connsiteX18" fmla="*/ 569443 w 634744"/>
                <a:gd name="connsiteY18" fmla="*/ 127193 h 572482"/>
                <a:gd name="connsiteX19" fmla="*/ 633737 w 634744"/>
                <a:gd name="connsiteY19" fmla="*/ 100999 h 572482"/>
                <a:gd name="connsiteX20" fmla="*/ 605162 w 634744"/>
                <a:gd name="connsiteY20" fmla="*/ 41469 h 572482"/>
                <a:gd name="connsiteX21" fmla="*/ 550393 w 634744"/>
                <a:gd name="connsiteY21" fmla="*/ 986 h 572482"/>
                <a:gd name="connsiteX0" fmla="*/ 550393 w 634744"/>
                <a:gd name="connsiteY0" fmla="*/ 986 h 561699"/>
                <a:gd name="connsiteX1" fmla="*/ 438474 w 634744"/>
                <a:gd name="connsiteY1" fmla="*/ 12893 h 561699"/>
                <a:gd name="connsiteX2" fmla="*/ 331318 w 634744"/>
                <a:gd name="connsiteY2" fmla="*/ 17656 h 561699"/>
                <a:gd name="connsiteX3" fmla="*/ 193205 w 634744"/>
                <a:gd name="connsiteY3" fmla="*/ 27181 h 561699"/>
                <a:gd name="connsiteX4" fmla="*/ 78905 w 634744"/>
                <a:gd name="connsiteY4" fmla="*/ 84331 h 561699"/>
                <a:gd name="connsiteX5" fmla="*/ 2705 w 634744"/>
                <a:gd name="connsiteY5" fmla="*/ 179581 h 561699"/>
                <a:gd name="connsiteX6" fmla="*/ 21755 w 634744"/>
                <a:gd name="connsiteY6" fmla="*/ 286737 h 561699"/>
                <a:gd name="connsiteX7" fmla="*/ 66999 w 634744"/>
                <a:gd name="connsiteY7" fmla="*/ 393893 h 561699"/>
                <a:gd name="connsiteX8" fmla="*/ 83668 w 634744"/>
                <a:gd name="connsiteY8" fmla="*/ 493906 h 561699"/>
                <a:gd name="connsiteX9" fmla="*/ 105099 w 634744"/>
                <a:gd name="connsiteY9" fmla="*/ 558200 h 561699"/>
                <a:gd name="connsiteX10" fmla="*/ 183680 w 634744"/>
                <a:gd name="connsiteY10" fmla="*/ 553437 h 561699"/>
                <a:gd name="connsiteX11" fmla="*/ 247974 w 634744"/>
                <a:gd name="connsiteY11" fmla="*/ 555818 h 561699"/>
                <a:gd name="connsiteX12" fmla="*/ 274168 w 634744"/>
                <a:gd name="connsiteY12" fmla="*/ 529624 h 561699"/>
                <a:gd name="connsiteX13" fmla="*/ 245593 w 634744"/>
                <a:gd name="connsiteY13" fmla="*/ 465331 h 561699"/>
                <a:gd name="connsiteX14" fmla="*/ 214636 w 634744"/>
                <a:gd name="connsiteY14" fmla="*/ 336743 h 561699"/>
                <a:gd name="connsiteX15" fmla="*/ 188443 w 634744"/>
                <a:gd name="connsiteY15" fmla="*/ 217681 h 561699"/>
                <a:gd name="connsiteX16" fmla="*/ 238449 w 634744"/>
                <a:gd name="connsiteY16" fmla="*/ 155768 h 561699"/>
                <a:gd name="connsiteX17" fmla="*/ 393230 w 634744"/>
                <a:gd name="connsiteY17" fmla="*/ 112906 h 561699"/>
                <a:gd name="connsiteX18" fmla="*/ 569443 w 634744"/>
                <a:gd name="connsiteY18" fmla="*/ 127193 h 561699"/>
                <a:gd name="connsiteX19" fmla="*/ 633737 w 634744"/>
                <a:gd name="connsiteY19" fmla="*/ 100999 h 561699"/>
                <a:gd name="connsiteX20" fmla="*/ 605162 w 634744"/>
                <a:gd name="connsiteY20" fmla="*/ 41469 h 561699"/>
                <a:gd name="connsiteX21" fmla="*/ 550393 w 634744"/>
                <a:gd name="connsiteY21" fmla="*/ 986 h 5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4744" h="561699">
                  <a:moveTo>
                    <a:pt x="550393" y="986"/>
                  </a:moveTo>
                  <a:cubicBezTo>
                    <a:pt x="522612" y="-3777"/>
                    <a:pt x="474986" y="10115"/>
                    <a:pt x="438474" y="12893"/>
                  </a:cubicBezTo>
                  <a:cubicBezTo>
                    <a:pt x="401962" y="15671"/>
                    <a:pt x="372196" y="15275"/>
                    <a:pt x="331318" y="17656"/>
                  </a:cubicBezTo>
                  <a:cubicBezTo>
                    <a:pt x="290440" y="20037"/>
                    <a:pt x="235274" y="16069"/>
                    <a:pt x="193205" y="27181"/>
                  </a:cubicBezTo>
                  <a:cubicBezTo>
                    <a:pt x="151136" y="38293"/>
                    <a:pt x="110655" y="58931"/>
                    <a:pt x="78905" y="84331"/>
                  </a:cubicBezTo>
                  <a:cubicBezTo>
                    <a:pt x="47155" y="109731"/>
                    <a:pt x="12230" y="145847"/>
                    <a:pt x="2705" y="179581"/>
                  </a:cubicBezTo>
                  <a:cubicBezTo>
                    <a:pt x="-6820" y="213315"/>
                    <a:pt x="11039" y="251018"/>
                    <a:pt x="21755" y="286737"/>
                  </a:cubicBezTo>
                  <a:cubicBezTo>
                    <a:pt x="32471" y="322456"/>
                    <a:pt x="56680" y="359365"/>
                    <a:pt x="66999" y="393893"/>
                  </a:cubicBezTo>
                  <a:cubicBezTo>
                    <a:pt x="77318" y="428421"/>
                    <a:pt x="77318" y="466522"/>
                    <a:pt x="83668" y="493906"/>
                  </a:cubicBezTo>
                  <a:cubicBezTo>
                    <a:pt x="90018" y="521291"/>
                    <a:pt x="88430" y="548278"/>
                    <a:pt x="105099" y="558200"/>
                  </a:cubicBezTo>
                  <a:cubicBezTo>
                    <a:pt x="121768" y="568122"/>
                    <a:pt x="159868" y="553834"/>
                    <a:pt x="183680" y="553437"/>
                  </a:cubicBezTo>
                  <a:cubicBezTo>
                    <a:pt x="207493" y="553040"/>
                    <a:pt x="232893" y="559787"/>
                    <a:pt x="247974" y="555818"/>
                  </a:cubicBezTo>
                  <a:cubicBezTo>
                    <a:pt x="263055" y="551849"/>
                    <a:pt x="274565" y="544705"/>
                    <a:pt x="274168" y="529624"/>
                  </a:cubicBezTo>
                  <a:cubicBezTo>
                    <a:pt x="273771" y="514543"/>
                    <a:pt x="255515" y="497478"/>
                    <a:pt x="245593" y="465331"/>
                  </a:cubicBezTo>
                  <a:cubicBezTo>
                    <a:pt x="235671" y="433184"/>
                    <a:pt x="224161" y="378018"/>
                    <a:pt x="214636" y="336743"/>
                  </a:cubicBezTo>
                  <a:cubicBezTo>
                    <a:pt x="205111" y="295468"/>
                    <a:pt x="184474" y="247843"/>
                    <a:pt x="188443" y="217681"/>
                  </a:cubicBezTo>
                  <a:cubicBezTo>
                    <a:pt x="192412" y="187519"/>
                    <a:pt x="204318" y="173230"/>
                    <a:pt x="238449" y="155768"/>
                  </a:cubicBezTo>
                  <a:cubicBezTo>
                    <a:pt x="272580" y="138306"/>
                    <a:pt x="338064" y="117669"/>
                    <a:pt x="393230" y="112906"/>
                  </a:cubicBezTo>
                  <a:cubicBezTo>
                    <a:pt x="448396" y="108143"/>
                    <a:pt x="528565" y="130765"/>
                    <a:pt x="569443" y="127193"/>
                  </a:cubicBezTo>
                  <a:cubicBezTo>
                    <a:pt x="610321" y="123621"/>
                    <a:pt x="627784" y="115286"/>
                    <a:pt x="633737" y="100999"/>
                  </a:cubicBezTo>
                  <a:cubicBezTo>
                    <a:pt x="639690" y="86712"/>
                    <a:pt x="617862" y="57344"/>
                    <a:pt x="605162" y="41469"/>
                  </a:cubicBezTo>
                  <a:cubicBezTo>
                    <a:pt x="592462" y="25594"/>
                    <a:pt x="578174" y="5749"/>
                    <a:pt x="550393" y="986"/>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26">
              <a:extLst>
                <a:ext uri="{FF2B5EF4-FFF2-40B4-BE49-F238E27FC236}">
                  <a16:creationId xmlns:a16="http://schemas.microsoft.com/office/drawing/2014/main" id="{B584D0E9-7176-B2C2-B92F-6CC2E95806B2}"/>
                </a:ext>
              </a:extLst>
            </p:cNvPr>
            <p:cNvSpPr/>
            <p:nvPr/>
          </p:nvSpPr>
          <p:spPr>
            <a:xfrm rot="5232843" flipV="1">
              <a:off x="8321667" y="4648832"/>
              <a:ext cx="316844" cy="348350"/>
            </a:xfrm>
            <a:custGeom>
              <a:avLst/>
              <a:gdLst>
                <a:gd name="connsiteX0" fmla="*/ 392181 w 469350"/>
                <a:gd name="connsiteY0" fmla="*/ 1103 h 424612"/>
                <a:gd name="connsiteX1" fmla="*/ 451712 w 469350"/>
                <a:gd name="connsiteY1" fmla="*/ 93972 h 424612"/>
                <a:gd name="connsiteX2" fmla="*/ 466000 w 469350"/>
                <a:gd name="connsiteY2" fmla="*/ 239228 h 424612"/>
                <a:gd name="connsiteX3" fmla="*/ 396944 w 469350"/>
                <a:gd name="connsiteY3" fmla="*/ 353528 h 424612"/>
                <a:gd name="connsiteX4" fmla="*/ 249306 w 469350"/>
                <a:gd name="connsiteY4" fmla="*/ 420203 h 424612"/>
                <a:gd name="connsiteX5" fmla="*/ 146912 w 469350"/>
                <a:gd name="connsiteY5" fmla="*/ 405915 h 424612"/>
                <a:gd name="connsiteX6" fmla="*/ 80237 w 469350"/>
                <a:gd name="connsiteY6" fmla="*/ 305903 h 424612"/>
                <a:gd name="connsiteX7" fmla="*/ 20706 w 469350"/>
                <a:gd name="connsiteY7" fmla="*/ 177315 h 424612"/>
                <a:gd name="connsiteX8" fmla="*/ 4037 w 469350"/>
                <a:gd name="connsiteY8" fmla="*/ 65397 h 424612"/>
                <a:gd name="connsiteX9" fmla="*/ 89762 w 469350"/>
                <a:gd name="connsiteY9" fmla="*/ 98734 h 424612"/>
                <a:gd name="connsiteX10" fmla="*/ 149294 w 469350"/>
                <a:gd name="connsiteY10" fmla="*/ 110640 h 424612"/>
                <a:gd name="connsiteX11" fmla="*/ 156437 w 469350"/>
                <a:gd name="connsiteY11" fmla="*/ 184459 h 424612"/>
                <a:gd name="connsiteX12" fmla="*/ 192156 w 469350"/>
                <a:gd name="connsiteY12" fmla="*/ 274947 h 424612"/>
                <a:gd name="connsiteX13" fmla="*/ 294550 w 469350"/>
                <a:gd name="connsiteY13" fmla="*/ 282090 h 424612"/>
                <a:gd name="connsiteX14" fmla="*/ 337412 w 469350"/>
                <a:gd name="connsiteY14" fmla="*/ 213034 h 424612"/>
                <a:gd name="connsiteX15" fmla="*/ 325506 w 469350"/>
                <a:gd name="connsiteY15" fmla="*/ 127309 h 424612"/>
                <a:gd name="connsiteX16" fmla="*/ 292169 w 469350"/>
                <a:gd name="connsiteY16" fmla="*/ 96353 h 424612"/>
                <a:gd name="connsiteX17" fmla="*/ 349319 w 469350"/>
                <a:gd name="connsiteY17" fmla="*/ 46347 h 424612"/>
                <a:gd name="connsiteX18" fmla="*/ 392181 w 469350"/>
                <a:gd name="connsiteY18" fmla="*/ 1103 h 424612"/>
                <a:gd name="connsiteX0" fmla="*/ 392348 w 469517"/>
                <a:gd name="connsiteY0" fmla="*/ 1103 h 424612"/>
                <a:gd name="connsiteX1" fmla="*/ 451879 w 469517"/>
                <a:gd name="connsiteY1" fmla="*/ 93972 h 424612"/>
                <a:gd name="connsiteX2" fmla="*/ 466167 w 469517"/>
                <a:gd name="connsiteY2" fmla="*/ 239228 h 424612"/>
                <a:gd name="connsiteX3" fmla="*/ 397111 w 469517"/>
                <a:gd name="connsiteY3" fmla="*/ 353528 h 424612"/>
                <a:gd name="connsiteX4" fmla="*/ 249473 w 469517"/>
                <a:gd name="connsiteY4" fmla="*/ 420203 h 424612"/>
                <a:gd name="connsiteX5" fmla="*/ 147079 w 469517"/>
                <a:gd name="connsiteY5" fmla="*/ 405915 h 424612"/>
                <a:gd name="connsiteX6" fmla="*/ 80404 w 469517"/>
                <a:gd name="connsiteY6" fmla="*/ 305903 h 424612"/>
                <a:gd name="connsiteX7" fmla="*/ 20873 w 469517"/>
                <a:gd name="connsiteY7" fmla="*/ 177315 h 424612"/>
                <a:gd name="connsiteX8" fmla="*/ 4204 w 469517"/>
                <a:gd name="connsiteY8" fmla="*/ 65397 h 424612"/>
                <a:gd name="connsiteX9" fmla="*/ 92310 w 469517"/>
                <a:gd name="connsiteY9" fmla="*/ 96353 h 424612"/>
                <a:gd name="connsiteX10" fmla="*/ 149461 w 469517"/>
                <a:gd name="connsiteY10" fmla="*/ 110640 h 424612"/>
                <a:gd name="connsiteX11" fmla="*/ 156604 w 469517"/>
                <a:gd name="connsiteY11" fmla="*/ 184459 h 424612"/>
                <a:gd name="connsiteX12" fmla="*/ 192323 w 469517"/>
                <a:gd name="connsiteY12" fmla="*/ 274947 h 424612"/>
                <a:gd name="connsiteX13" fmla="*/ 294717 w 469517"/>
                <a:gd name="connsiteY13" fmla="*/ 282090 h 424612"/>
                <a:gd name="connsiteX14" fmla="*/ 337579 w 469517"/>
                <a:gd name="connsiteY14" fmla="*/ 213034 h 424612"/>
                <a:gd name="connsiteX15" fmla="*/ 325673 w 469517"/>
                <a:gd name="connsiteY15" fmla="*/ 127309 h 424612"/>
                <a:gd name="connsiteX16" fmla="*/ 292336 w 469517"/>
                <a:gd name="connsiteY16" fmla="*/ 96353 h 424612"/>
                <a:gd name="connsiteX17" fmla="*/ 349486 w 469517"/>
                <a:gd name="connsiteY17" fmla="*/ 46347 h 424612"/>
                <a:gd name="connsiteX18" fmla="*/ 392348 w 469517"/>
                <a:gd name="connsiteY18" fmla="*/ 1103 h 424612"/>
                <a:gd name="connsiteX0" fmla="*/ 392348 w 469517"/>
                <a:gd name="connsiteY0" fmla="*/ 1103 h 424612"/>
                <a:gd name="connsiteX1" fmla="*/ 451879 w 469517"/>
                <a:gd name="connsiteY1" fmla="*/ 93972 h 424612"/>
                <a:gd name="connsiteX2" fmla="*/ 466167 w 469517"/>
                <a:gd name="connsiteY2" fmla="*/ 239228 h 424612"/>
                <a:gd name="connsiteX3" fmla="*/ 397111 w 469517"/>
                <a:gd name="connsiteY3" fmla="*/ 353528 h 424612"/>
                <a:gd name="connsiteX4" fmla="*/ 249473 w 469517"/>
                <a:gd name="connsiteY4" fmla="*/ 420203 h 424612"/>
                <a:gd name="connsiteX5" fmla="*/ 147079 w 469517"/>
                <a:gd name="connsiteY5" fmla="*/ 405915 h 424612"/>
                <a:gd name="connsiteX6" fmla="*/ 80404 w 469517"/>
                <a:gd name="connsiteY6" fmla="*/ 305903 h 424612"/>
                <a:gd name="connsiteX7" fmla="*/ 20873 w 469517"/>
                <a:gd name="connsiteY7" fmla="*/ 177315 h 424612"/>
                <a:gd name="connsiteX8" fmla="*/ 4204 w 469517"/>
                <a:gd name="connsiteY8" fmla="*/ 72540 h 424612"/>
                <a:gd name="connsiteX9" fmla="*/ 92310 w 469517"/>
                <a:gd name="connsiteY9" fmla="*/ 96353 h 424612"/>
                <a:gd name="connsiteX10" fmla="*/ 149461 w 469517"/>
                <a:gd name="connsiteY10" fmla="*/ 110640 h 424612"/>
                <a:gd name="connsiteX11" fmla="*/ 156604 w 469517"/>
                <a:gd name="connsiteY11" fmla="*/ 184459 h 424612"/>
                <a:gd name="connsiteX12" fmla="*/ 192323 w 469517"/>
                <a:gd name="connsiteY12" fmla="*/ 274947 h 424612"/>
                <a:gd name="connsiteX13" fmla="*/ 294717 w 469517"/>
                <a:gd name="connsiteY13" fmla="*/ 282090 h 424612"/>
                <a:gd name="connsiteX14" fmla="*/ 337579 w 469517"/>
                <a:gd name="connsiteY14" fmla="*/ 213034 h 424612"/>
                <a:gd name="connsiteX15" fmla="*/ 325673 w 469517"/>
                <a:gd name="connsiteY15" fmla="*/ 127309 h 424612"/>
                <a:gd name="connsiteX16" fmla="*/ 292336 w 469517"/>
                <a:gd name="connsiteY16" fmla="*/ 96353 h 424612"/>
                <a:gd name="connsiteX17" fmla="*/ 349486 w 469517"/>
                <a:gd name="connsiteY17" fmla="*/ 46347 h 424612"/>
                <a:gd name="connsiteX18" fmla="*/ 392348 w 469517"/>
                <a:gd name="connsiteY18" fmla="*/ 1103 h 424612"/>
                <a:gd name="connsiteX0" fmla="*/ 392182 w 469351"/>
                <a:gd name="connsiteY0" fmla="*/ 1103 h 424612"/>
                <a:gd name="connsiteX1" fmla="*/ 451713 w 469351"/>
                <a:gd name="connsiteY1" fmla="*/ 93972 h 424612"/>
                <a:gd name="connsiteX2" fmla="*/ 466001 w 469351"/>
                <a:gd name="connsiteY2" fmla="*/ 239228 h 424612"/>
                <a:gd name="connsiteX3" fmla="*/ 396945 w 469351"/>
                <a:gd name="connsiteY3" fmla="*/ 353528 h 424612"/>
                <a:gd name="connsiteX4" fmla="*/ 249307 w 469351"/>
                <a:gd name="connsiteY4" fmla="*/ 420203 h 424612"/>
                <a:gd name="connsiteX5" fmla="*/ 146913 w 469351"/>
                <a:gd name="connsiteY5" fmla="*/ 405915 h 424612"/>
                <a:gd name="connsiteX6" fmla="*/ 80238 w 469351"/>
                <a:gd name="connsiteY6" fmla="*/ 305903 h 424612"/>
                <a:gd name="connsiteX7" fmla="*/ 20707 w 469351"/>
                <a:gd name="connsiteY7" fmla="*/ 177315 h 424612"/>
                <a:gd name="connsiteX8" fmla="*/ 4038 w 469351"/>
                <a:gd name="connsiteY8" fmla="*/ 72540 h 424612"/>
                <a:gd name="connsiteX9" fmla="*/ 89763 w 469351"/>
                <a:gd name="connsiteY9" fmla="*/ 91591 h 424612"/>
                <a:gd name="connsiteX10" fmla="*/ 149295 w 469351"/>
                <a:gd name="connsiteY10" fmla="*/ 110640 h 424612"/>
                <a:gd name="connsiteX11" fmla="*/ 156438 w 469351"/>
                <a:gd name="connsiteY11" fmla="*/ 184459 h 424612"/>
                <a:gd name="connsiteX12" fmla="*/ 192157 w 469351"/>
                <a:gd name="connsiteY12" fmla="*/ 274947 h 424612"/>
                <a:gd name="connsiteX13" fmla="*/ 294551 w 469351"/>
                <a:gd name="connsiteY13" fmla="*/ 282090 h 424612"/>
                <a:gd name="connsiteX14" fmla="*/ 337413 w 469351"/>
                <a:gd name="connsiteY14" fmla="*/ 213034 h 424612"/>
                <a:gd name="connsiteX15" fmla="*/ 325507 w 469351"/>
                <a:gd name="connsiteY15" fmla="*/ 127309 h 424612"/>
                <a:gd name="connsiteX16" fmla="*/ 292170 w 469351"/>
                <a:gd name="connsiteY16" fmla="*/ 96353 h 424612"/>
                <a:gd name="connsiteX17" fmla="*/ 349320 w 469351"/>
                <a:gd name="connsiteY17" fmla="*/ 46347 h 424612"/>
                <a:gd name="connsiteX18" fmla="*/ 392182 w 469351"/>
                <a:gd name="connsiteY18" fmla="*/ 1103 h 424612"/>
                <a:gd name="connsiteX0" fmla="*/ 392182 w 469351"/>
                <a:gd name="connsiteY0" fmla="*/ 1103 h 424612"/>
                <a:gd name="connsiteX1" fmla="*/ 451713 w 469351"/>
                <a:gd name="connsiteY1" fmla="*/ 93972 h 424612"/>
                <a:gd name="connsiteX2" fmla="*/ 466001 w 469351"/>
                <a:gd name="connsiteY2" fmla="*/ 239228 h 424612"/>
                <a:gd name="connsiteX3" fmla="*/ 396945 w 469351"/>
                <a:gd name="connsiteY3" fmla="*/ 353528 h 424612"/>
                <a:gd name="connsiteX4" fmla="*/ 249307 w 469351"/>
                <a:gd name="connsiteY4" fmla="*/ 420203 h 424612"/>
                <a:gd name="connsiteX5" fmla="*/ 146913 w 469351"/>
                <a:gd name="connsiteY5" fmla="*/ 405915 h 424612"/>
                <a:gd name="connsiteX6" fmla="*/ 80238 w 469351"/>
                <a:gd name="connsiteY6" fmla="*/ 305903 h 424612"/>
                <a:gd name="connsiteX7" fmla="*/ 20707 w 469351"/>
                <a:gd name="connsiteY7" fmla="*/ 177315 h 424612"/>
                <a:gd name="connsiteX8" fmla="*/ 4038 w 469351"/>
                <a:gd name="connsiteY8" fmla="*/ 72540 h 424612"/>
                <a:gd name="connsiteX9" fmla="*/ 89763 w 469351"/>
                <a:gd name="connsiteY9" fmla="*/ 91591 h 424612"/>
                <a:gd name="connsiteX10" fmla="*/ 144533 w 469351"/>
                <a:gd name="connsiteY10" fmla="*/ 110640 h 424612"/>
                <a:gd name="connsiteX11" fmla="*/ 156438 w 469351"/>
                <a:gd name="connsiteY11" fmla="*/ 184459 h 424612"/>
                <a:gd name="connsiteX12" fmla="*/ 192157 w 469351"/>
                <a:gd name="connsiteY12" fmla="*/ 274947 h 424612"/>
                <a:gd name="connsiteX13" fmla="*/ 294551 w 469351"/>
                <a:gd name="connsiteY13" fmla="*/ 282090 h 424612"/>
                <a:gd name="connsiteX14" fmla="*/ 337413 w 469351"/>
                <a:gd name="connsiteY14" fmla="*/ 213034 h 424612"/>
                <a:gd name="connsiteX15" fmla="*/ 325507 w 469351"/>
                <a:gd name="connsiteY15" fmla="*/ 127309 h 424612"/>
                <a:gd name="connsiteX16" fmla="*/ 292170 w 469351"/>
                <a:gd name="connsiteY16" fmla="*/ 96353 h 424612"/>
                <a:gd name="connsiteX17" fmla="*/ 349320 w 469351"/>
                <a:gd name="connsiteY17" fmla="*/ 46347 h 424612"/>
                <a:gd name="connsiteX18" fmla="*/ 392182 w 469351"/>
                <a:gd name="connsiteY18" fmla="*/ 1103 h 424612"/>
                <a:gd name="connsiteX0" fmla="*/ 392182 w 469351"/>
                <a:gd name="connsiteY0" fmla="*/ 1103 h 424612"/>
                <a:gd name="connsiteX1" fmla="*/ 451713 w 469351"/>
                <a:gd name="connsiteY1" fmla="*/ 93972 h 424612"/>
                <a:gd name="connsiteX2" fmla="*/ 466001 w 469351"/>
                <a:gd name="connsiteY2" fmla="*/ 239228 h 424612"/>
                <a:gd name="connsiteX3" fmla="*/ 396945 w 469351"/>
                <a:gd name="connsiteY3" fmla="*/ 353528 h 424612"/>
                <a:gd name="connsiteX4" fmla="*/ 249307 w 469351"/>
                <a:gd name="connsiteY4" fmla="*/ 420203 h 424612"/>
                <a:gd name="connsiteX5" fmla="*/ 146913 w 469351"/>
                <a:gd name="connsiteY5" fmla="*/ 405915 h 424612"/>
                <a:gd name="connsiteX6" fmla="*/ 80238 w 469351"/>
                <a:gd name="connsiteY6" fmla="*/ 305903 h 424612"/>
                <a:gd name="connsiteX7" fmla="*/ 20707 w 469351"/>
                <a:gd name="connsiteY7" fmla="*/ 177315 h 424612"/>
                <a:gd name="connsiteX8" fmla="*/ 4038 w 469351"/>
                <a:gd name="connsiteY8" fmla="*/ 72540 h 424612"/>
                <a:gd name="connsiteX9" fmla="*/ 89763 w 469351"/>
                <a:gd name="connsiteY9" fmla="*/ 91591 h 424612"/>
                <a:gd name="connsiteX10" fmla="*/ 144533 w 469351"/>
                <a:gd name="connsiteY10" fmla="*/ 110640 h 424612"/>
                <a:gd name="connsiteX11" fmla="*/ 156438 w 469351"/>
                <a:gd name="connsiteY11" fmla="*/ 184459 h 424612"/>
                <a:gd name="connsiteX12" fmla="*/ 196920 w 469351"/>
                <a:gd name="connsiteY12" fmla="*/ 267803 h 424612"/>
                <a:gd name="connsiteX13" fmla="*/ 294551 w 469351"/>
                <a:gd name="connsiteY13" fmla="*/ 282090 h 424612"/>
                <a:gd name="connsiteX14" fmla="*/ 337413 w 469351"/>
                <a:gd name="connsiteY14" fmla="*/ 213034 h 424612"/>
                <a:gd name="connsiteX15" fmla="*/ 325507 w 469351"/>
                <a:gd name="connsiteY15" fmla="*/ 127309 h 424612"/>
                <a:gd name="connsiteX16" fmla="*/ 292170 w 469351"/>
                <a:gd name="connsiteY16" fmla="*/ 96353 h 424612"/>
                <a:gd name="connsiteX17" fmla="*/ 349320 w 469351"/>
                <a:gd name="connsiteY17" fmla="*/ 46347 h 424612"/>
                <a:gd name="connsiteX18" fmla="*/ 392182 w 469351"/>
                <a:gd name="connsiteY18" fmla="*/ 1103 h 424612"/>
                <a:gd name="connsiteX0" fmla="*/ 392182 w 469351"/>
                <a:gd name="connsiteY0" fmla="*/ 1103 h 424612"/>
                <a:gd name="connsiteX1" fmla="*/ 451713 w 469351"/>
                <a:gd name="connsiteY1" fmla="*/ 93972 h 424612"/>
                <a:gd name="connsiteX2" fmla="*/ 466001 w 469351"/>
                <a:gd name="connsiteY2" fmla="*/ 239228 h 424612"/>
                <a:gd name="connsiteX3" fmla="*/ 396945 w 469351"/>
                <a:gd name="connsiteY3" fmla="*/ 353528 h 424612"/>
                <a:gd name="connsiteX4" fmla="*/ 249307 w 469351"/>
                <a:gd name="connsiteY4" fmla="*/ 420203 h 424612"/>
                <a:gd name="connsiteX5" fmla="*/ 146913 w 469351"/>
                <a:gd name="connsiteY5" fmla="*/ 405915 h 424612"/>
                <a:gd name="connsiteX6" fmla="*/ 80238 w 469351"/>
                <a:gd name="connsiteY6" fmla="*/ 305903 h 424612"/>
                <a:gd name="connsiteX7" fmla="*/ 20707 w 469351"/>
                <a:gd name="connsiteY7" fmla="*/ 177315 h 424612"/>
                <a:gd name="connsiteX8" fmla="*/ 4038 w 469351"/>
                <a:gd name="connsiteY8" fmla="*/ 72540 h 424612"/>
                <a:gd name="connsiteX9" fmla="*/ 89763 w 469351"/>
                <a:gd name="connsiteY9" fmla="*/ 91591 h 424612"/>
                <a:gd name="connsiteX10" fmla="*/ 144533 w 469351"/>
                <a:gd name="connsiteY10" fmla="*/ 110640 h 424612"/>
                <a:gd name="connsiteX11" fmla="*/ 156438 w 469351"/>
                <a:gd name="connsiteY11" fmla="*/ 184459 h 424612"/>
                <a:gd name="connsiteX12" fmla="*/ 196920 w 469351"/>
                <a:gd name="connsiteY12" fmla="*/ 267803 h 424612"/>
                <a:gd name="connsiteX13" fmla="*/ 294551 w 469351"/>
                <a:gd name="connsiteY13" fmla="*/ 265422 h 424612"/>
                <a:gd name="connsiteX14" fmla="*/ 337413 w 469351"/>
                <a:gd name="connsiteY14" fmla="*/ 213034 h 424612"/>
                <a:gd name="connsiteX15" fmla="*/ 325507 w 469351"/>
                <a:gd name="connsiteY15" fmla="*/ 127309 h 424612"/>
                <a:gd name="connsiteX16" fmla="*/ 292170 w 469351"/>
                <a:gd name="connsiteY16" fmla="*/ 96353 h 424612"/>
                <a:gd name="connsiteX17" fmla="*/ 349320 w 469351"/>
                <a:gd name="connsiteY17" fmla="*/ 46347 h 424612"/>
                <a:gd name="connsiteX18" fmla="*/ 392182 w 469351"/>
                <a:gd name="connsiteY18" fmla="*/ 1103 h 424612"/>
                <a:gd name="connsiteX0" fmla="*/ 392182 w 469351"/>
                <a:gd name="connsiteY0" fmla="*/ 1103 h 424612"/>
                <a:gd name="connsiteX1" fmla="*/ 451713 w 469351"/>
                <a:gd name="connsiteY1" fmla="*/ 93972 h 424612"/>
                <a:gd name="connsiteX2" fmla="*/ 466001 w 469351"/>
                <a:gd name="connsiteY2" fmla="*/ 239228 h 424612"/>
                <a:gd name="connsiteX3" fmla="*/ 396945 w 469351"/>
                <a:gd name="connsiteY3" fmla="*/ 353528 h 424612"/>
                <a:gd name="connsiteX4" fmla="*/ 249307 w 469351"/>
                <a:gd name="connsiteY4" fmla="*/ 420203 h 424612"/>
                <a:gd name="connsiteX5" fmla="*/ 146913 w 469351"/>
                <a:gd name="connsiteY5" fmla="*/ 405915 h 424612"/>
                <a:gd name="connsiteX6" fmla="*/ 80238 w 469351"/>
                <a:gd name="connsiteY6" fmla="*/ 305903 h 424612"/>
                <a:gd name="connsiteX7" fmla="*/ 20707 w 469351"/>
                <a:gd name="connsiteY7" fmla="*/ 177315 h 424612"/>
                <a:gd name="connsiteX8" fmla="*/ 4038 w 469351"/>
                <a:gd name="connsiteY8" fmla="*/ 72540 h 424612"/>
                <a:gd name="connsiteX9" fmla="*/ 89763 w 469351"/>
                <a:gd name="connsiteY9" fmla="*/ 91591 h 424612"/>
                <a:gd name="connsiteX10" fmla="*/ 144533 w 469351"/>
                <a:gd name="connsiteY10" fmla="*/ 110640 h 424612"/>
                <a:gd name="connsiteX11" fmla="*/ 156438 w 469351"/>
                <a:gd name="connsiteY11" fmla="*/ 184459 h 424612"/>
                <a:gd name="connsiteX12" fmla="*/ 196920 w 469351"/>
                <a:gd name="connsiteY12" fmla="*/ 267803 h 424612"/>
                <a:gd name="connsiteX13" fmla="*/ 294551 w 469351"/>
                <a:gd name="connsiteY13" fmla="*/ 265422 h 424612"/>
                <a:gd name="connsiteX14" fmla="*/ 330269 w 469351"/>
                <a:gd name="connsiteY14" fmla="*/ 213034 h 424612"/>
                <a:gd name="connsiteX15" fmla="*/ 325507 w 469351"/>
                <a:gd name="connsiteY15" fmla="*/ 127309 h 424612"/>
                <a:gd name="connsiteX16" fmla="*/ 292170 w 469351"/>
                <a:gd name="connsiteY16" fmla="*/ 96353 h 424612"/>
                <a:gd name="connsiteX17" fmla="*/ 349320 w 469351"/>
                <a:gd name="connsiteY17" fmla="*/ 46347 h 424612"/>
                <a:gd name="connsiteX18" fmla="*/ 392182 w 469351"/>
                <a:gd name="connsiteY18" fmla="*/ 1103 h 424612"/>
                <a:gd name="connsiteX0" fmla="*/ 392182 w 469351"/>
                <a:gd name="connsiteY0" fmla="*/ 1103 h 424612"/>
                <a:gd name="connsiteX1" fmla="*/ 451713 w 469351"/>
                <a:gd name="connsiteY1" fmla="*/ 93972 h 424612"/>
                <a:gd name="connsiteX2" fmla="*/ 466001 w 469351"/>
                <a:gd name="connsiteY2" fmla="*/ 239228 h 424612"/>
                <a:gd name="connsiteX3" fmla="*/ 396945 w 469351"/>
                <a:gd name="connsiteY3" fmla="*/ 353528 h 424612"/>
                <a:gd name="connsiteX4" fmla="*/ 249307 w 469351"/>
                <a:gd name="connsiteY4" fmla="*/ 420203 h 424612"/>
                <a:gd name="connsiteX5" fmla="*/ 146913 w 469351"/>
                <a:gd name="connsiteY5" fmla="*/ 405915 h 424612"/>
                <a:gd name="connsiteX6" fmla="*/ 80238 w 469351"/>
                <a:gd name="connsiteY6" fmla="*/ 305903 h 424612"/>
                <a:gd name="connsiteX7" fmla="*/ 20707 w 469351"/>
                <a:gd name="connsiteY7" fmla="*/ 177315 h 424612"/>
                <a:gd name="connsiteX8" fmla="*/ 4038 w 469351"/>
                <a:gd name="connsiteY8" fmla="*/ 72540 h 424612"/>
                <a:gd name="connsiteX9" fmla="*/ 89763 w 469351"/>
                <a:gd name="connsiteY9" fmla="*/ 91591 h 424612"/>
                <a:gd name="connsiteX10" fmla="*/ 144533 w 469351"/>
                <a:gd name="connsiteY10" fmla="*/ 110640 h 424612"/>
                <a:gd name="connsiteX11" fmla="*/ 156438 w 469351"/>
                <a:gd name="connsiteY11" fmla="*/ 184459 h 424612"/>
                <a:gd name="connsiteX12" fmla="*/ 196920 w 469351"/>
                <a:gd name="connsiteY12" fmla="*/ 267803 h 424612"/>
                <a:gd name="connsiteX13" fmla="*/ 294551 w 469351"/>
                <a:gd name="connsiteY13" fmla="*/ 265422 h 424612"/>
                <a:gd name="connsiteX14" fmla="*/ 330269 w 469351"/>
                <a:gd name="connsiteY14" fmla="*/ 213034 h 424612"/>
                <a:gd name="connsiteX15" fmla="*/ 323126 w 469351"/>
                <a:gd name="connsiteY15" fmla="*/ 143978 h 424612"/>
                <a:gd name="connsiteX16" fmla="*/ 292170 w 469351"/>
                <a:gd name="connsiteY16" fmla="*/ 96353 h 424612"/>
                <a:gd name="connsiteX17" fmla="*/ 349320 w 469351"/>
                <a:gd name="connsiteY17" fmla="*/ 46347 h 424612"/>
                <a:gd name="connsiteX18" fmla="*/ 392182 w 469351"/>
                <a:gd name="connsiteY18" fmla="*/ 1103 h 424612"/>
                <a:gd name="connsiteX0" fmla="*/ 392023 w 469192"/>
                <a:gd name="connsiteY0" fmla="*/ 1103 h 424701"/>
                <a:gd name="connsiteX1" fmla="*/ 451554 w 469192"/>
                <a:gd name="connsiteY1" fmla="*/ 93972 h 424701"/>
                <a:gd name="connsiteX2" fmla="*/ 465842 w 469192"/>
                <a:gd name="connsiteY2" fmla="*/ 239228 h 424701"/>
                <a:gd name="connsiteX3" fmla="*/ 396786 w 469192"/>
                <a:gd name="connsiteY3" fmla="*/ 353528 h 424701"/>
                <a:gd name="connsiteX4" fmla="*/ 249148 w 469192"/>
                <a:gd name="connsiteY4" fmla="*/ 420203 h 424701"/>
                <a:gd name="connsiteX5" fmla="*/ 146754 w 469192"/>
                <a:gd name="connsiteY5" fmla="*/ 405915 h 424701"/>
                <a:gd name="connsiteX6" fmla="*/ 72935 w 469192"/>
                <a:gd name="connsiteY6" fmla="*/ 303522 h 424701"/>
                <a:gd name="connsiteX7" fmla="*/ 20548 w 469192"/>
                <a:gd name="connsiteY7" fmla="*/ 177315 h 424701"/>
                <a:gd name="connsiteX8" fmla="*/ 3879 w 469192"/>
                <a:gd name="connsiteY8" fmla="*/ 72540 h 424701"/>
                <a:gd name="connsiteX9" fmla="*/ 89604 w 469192"/>
                <a:gd name="connsiteY9" fmla="*/ 91591 h 424701"/>
                <a:gd name="connsiteX10" fmla="*/ 144374 w 469192"/>
                <a:gd name="connsiteY10" fmla="*/ 110640 h 424701"/>
                <a:gd name="connsiteX11" fmla="*/ 156279 w 469192"/>
                <a:gd name="connsiteY11" fmla="*/ 184459 h 424701"/>
                <a:gd name="connsiteX12" fmla="*/ 196761 w 469192"/>
                <a:gd name="connsiteY12" fmla="*/ 267803 h 424701"/>
                <a:gd name="connsiteX13" fmla="*/ 294392 w 469192"/>
                <a:gd name="connsiteY13" fmla="*/ 265422 h 424701"/>
                <a:gd name="connsiteX14" fmla="*/ 330110 w 469192"/>
                <a:gd name="connsiteY14" fmla="*/ 213034 h 424701"/>
                <a:gd name="connsiteX15" fmla="*/ 322967 w 469192"/>
                <a:gd name="connsiteY15" fmla="*/ 143978 h 424701"/>
                <a:gd name="connsiteX16" fmla="*/ 292011 w 469192"/>
                <a:gd name="connsiteY16" fmla="*/ 96353 h 424701"/>
                <a:gd name="connsiteX17" fmla="*/ 349161 w 469192"/>
                <a:gd name="connsiteY17" fmla="*/ 46347 h 424701"/>
                <a:gd name="connsiteX18" fmla="*/ 392023 w 469192"/>
                <a:gd name="connsiteY18" fmla="*/ 1103 h 424701"/>
                <a:gd name="connsiteX0" fmla="*/ 146755 w 482402"/>
                <a:gd name="connsiteY0" fmla="*/ 405 h 512109"/>
                <a:gd name="connsiteX1" fmla="*/ 451554 w 482402"/>
                <a:gd name="connsiteY1" fmla="*/ 181380 h 512109"/>
                <a:gd name="connsiteX2" fmla="*/ 465842 w 482402"/>
                <a:gd name="connsiteY2" fmla="*/ 326636 h 512109"/>
                <a:gd name="connsiteX3" fmla="*/ 396786 w 482402"/>
                <a:gd name="connsiteY3" fmla="*/ 440936 h 512109"/>
                <a:gd name="connsiteX4" fmla="*/ 249148 w 482402"/>
                <a:gd name="connsiteY4" fmla="*/ 507611 h 512109"/>
                <a:gd name="connsiteX5" fmla="*/ 146754 w 482402"/>
                <a:gd name="connsiteY5" fmla="*/ 493323 h 512109"/>
                <a:gd name="connsiteX6" fmla="*/ 72935 w 482402"/>
                <a:gd name="connsiteY6" fmla="*/ 390930 h 512109"/>
                <a:gd name="connsiteX7" fmla="*/ 20548 w 482402"/>
                <a:gd name="connsiteY7" fmla="*/ 264723 h 512109"/>
                <a:gd name="connsiteX8" fmla="*/ 3879 w 482402"/>
                <a:gd name="connsiteY8" fmla="*/ 159948 h 512109"/>
                <a:gd name="connsiteX9" fmla="*/ 89604 w 482402"/>
                <a:gd name="connsiteY9" fmla="*/ 178999 h 512109"/>
                <a:gd name="connsiteX10" fmla="*/ 144374 w 482402"/>
                <a:gd name="connsiteY10" fmla="*/ 198048 h 512109"/>
                <a:gd name="connsiteX11" fmla="*/ 156279 w 482402"/>
                <a:gd name="connsiteY11" fmla="*/ 271867 h 512109"/>
                <a:gd name="connsiteX12" fmla="*/ 196761 w 482402"/>
                <a:gd name="connsiteY12" fmla="*/ 355211 h 512109"/>
                <a:gd name="connsiteX13" fmla="*/ 294392 w 482402"/>
                <a:gd name="connsiteY13" fmla="*/ 352830 h 512109"/>
                <a:gd name="connsiteX14" fmla="*/ 330110 w 482402"/>
                <a:gd name="connsiteY14" fmla="*/ 300442 h 512109"/>
                <a:gd name="connsiteX15" fmla="*/ 322967 w 482402"/>
                <a:gd name="connsiteY15" fmla="*/ 231386 h 512109"/>
                <a:gd name="connsiteX16" fmla="*/ 292011 w 482402"/>
                <a:gd name="connsiteY16" fmla="*/ 183761 h 512109"/>
                <a:gd name="connsiteX17" fmla="*/ 349161 w 482402"/>
                <a:gd name="connsiteY17" fmla="*/ 133755 h 512109"/>
                <a:gd name="connsiteX18" fmla="*/ 146755 w 482402"/>
                <a:gd name="connsiteY18" fmla="*/ 405 h 512109"/>
                <a:gd name="connsiteX0" fmla="*/ 146755 w 482402"/>
                <a:gd name="connsiteY0" fmla="*/ 12262 h 523966"/>
                <a:gd name="connsiteX1" fmla="*/ 451554 w 482402"/>
                <a:gd name="connsiteY1" fmla="*/ 193237 h 523966"/>
                <a:gd name="connsiteX2" fmla="*/ 465842 w 482402"/>
                <a:gd name="connsiteY2" fmla="*/ 338493 h 523966"/>
                <a:gd name="connsiteX3" fmla="*/ 396786 w 482402"/>
                <a:gd name="connsiteY3" fmla="*/ 452793 h 523966"/>
                <a:gd name="connsiteX4" fmla="*/ 249148 w 482402"/>
                <a:gd name="connsiteY4" fmla="*/ 519468 h 523966"/>
                <a:gd name="connsiteX5" fmla="*/ 146754 w 482402"/>
                <a:gd name="connsiteY5" fmla="*/ 505180 h 523966"/>
                <a:gd name="connsiteX6" fmla="*/ 72935 w 482402"/>
                <a:gd name="connsiteY6" fmla="*/ 402787 h 523966"/>
                <a:gd name="connsiteX7" fmla="*/ 20548 w 482402"/>
                <a:gd name="connsiteY7" fmla="*/ 276580 h 523966"/>
                <a:gd name="connsiteX8" fmla="*/ 3879 w 482402"/>
                <a:gd name="connsiteY8" fmla="*/ 171805 h 523966"/>
                <a:gd name="connsiteX9" fmla="*/ 89604 w 482402"/>
                <a:gd name="connsiteY9" fmla="*/ 190856 h 523966"/>
                <a:gd name="connsiteX10" fmla="*/ 144374 w 482402"/>
                <a:gd name="connsiteY10" fmla="*/ 209905 h 523966"/>
                <a:gd name="connsiteX11" fmla="*/ 156279 w 482402"/>
                <a:gd name="connsiteY11" fmla="*/ 283724 h 523966"/>
                <a:gd name="connsiteX12" fmla="*/ 196761 w 482402"/>
                <a:gd name="connsiteY12" fmla="*/ 367068 h 523966"/>
                <a:gd name="connsiteX13" fmla="*/ 294392 w 482402"/>
                <a:gd name="connsiteY13" fmla="*/ 364687 h 523966"/>
                <a:gd name="connsiteX14" fmla="*/ 330110 w 482402"/>
                <a:gd name="connsiteY14" fmla="*/ 312299 h 523966"/>
                <a:gd name="connsiteX15" fmla="*/ 322967 w 482402"/>
                <a:gd name="connsiteY15" fmla="*/ 243243 h 523966"/>
                <a:gd name="connsiteX16" fmla="*/ 292011 w 482402"/>
                <a:gd name="connsiteY16" fmla="*/ 195618 h 523966"/>
                <a:gd name="connsiteX17" fmla="*/ 61030 w 482402"/>
                <a:gd name="connsiteY17" fmla="*/ 36075 h 523966"/>
                <a:gd name="connsiteX18" fmla="*/ 146755 w 482402"/>
                <a:gd name="connsiteY18" fmla="*/ 12262 h 523966"/>
                <a:gd name="connsiteX0" fmla="*/ 147680 w 483327"/>
                <a:gd name="connsiteY0" fmla="*/ 8342 h 520046"/>
                <a:gd name="connsiteX1" fmla="*/ 452479 w 483327"/>
                <a:gd name="connsiteY1" fmla="*/ 189317 h 520046"/>
                <a:gd name="connsiteX2" fmla="*/ 466767 w 483327"/>
                <a:gd name="connsiteY2" fmla="*/ 334573 h 520046"/>
                <a:gd name="connsiteX3" fmla="*/ 397711 w 483327"/>
                <a:gd name="connsiteY3" fmla="*/ 448873 h 520046"/>
                <a:gd name="connsiteX4" fmla="*/ 250073 w 483327"/>
                <a:gd name="connsiteY4" fmla="*/ 515548 h 520046"/>
                <a:gd name="connsiteX5" fmla="*/ 147679 w 483327"/>
                <a:gd name="connsiteY5" fmla="*/ 501260 h 520046"/>
                <a:gd name="connsiteX6" fmla="*/ 73860 w 483327"/>
                <a:gd name="connsiteY6" fmla="*/ 398867 h 520046"/>
                <a:gd name="connsiteX7" fmla="*/ 21473 w 483327"/>
                <a:gd name="connsiteY7" fmla="*/ 272660 h 520046"/>
                <a:gd name="connsiteX8" fmla="*/ 4804 w 483327"/>
                <a:gd name="connsiteY8" fmla="*/ 167885 h 520046"/>
                <a:gd name="connsiteX9" fmla="*/ 90529 w 483327"/>
                <a:gd name="connsiteY9" fmla="*/ 186936 h 520046"/>
                <a:gd name="connsiteX10" fmla="*/ 145299 w 483327"/>
                <a:gd name="connsiteY10" fmla="*/ 205985 h 520046"/>
                <a:gd name="connsiteX11" fmla="*/ 157204 w 483327"/>
                <a:gd name="connsiteY11" fmla="*/ 279804 h 520046"/>
                <a:gd name="connsiteX12" fmla="*/ 197686 w 483327"/>
                <a:gd name="connsiteY12" fmla="*/ 363148 h 520046"/>
                <a:gd name="connsiteX13" fmla="*/ 295317 w 483327"/>
                <a:gd name="connsiteY13" fmla="*/ 360767 h 520046"/>
                <a:gd name="connsiteX14" fmla="*/ 331035 w 483327"/>
                <a:gd name="connsiteY14" fmla="*/ 308379 h 520046"/>
                <a:gd name="connsiteX15" fmla="*/ 323892 w 483327"/>
                <a:gd name="connsiteY15" fmla="*/ 239323 h 520046"/>
                <a:gd name="connsiteX16" fmla="*/ 42 w 483327"/>
                <a:gd name="connsiteY16" fmla="*/ 48823 h 520046"/>
                <a:gd name="connsiteX17" fmla="*/ 61955 w 483327"/>
                <a:gd name="connsiteY17" fmla="*/ 32155 h 520046"/>
                <a:gd name="connsiteX18" fmla="*/ 147680 w 483327"/>
                <a:gd name="connsiteY18" fmla="*/ 8342 h 520046"/>
                <a:gd name="connsiteX0" fmla="*/ 147680 w 483327"/>
                <a:gd name="connsiteY0" fmla="*/ 14146 h 525850"/>
                <a:gd name="connsiteX1" fmla="*/ 452479 w 483327"/>
                <a:gd name="connsiteY1" fmla="*/ 195121 h 525850"/>
                <a:gd name="connsiteX2" fmla="*/ 466767 w 483327"/>
                <a:gd name="connsiteY2" fmla="*/ 340377 h 525850"/>
                <a:gd name="connsiteX3" fmla="*/ 397711 w 483327"/>
                <a:gd name="connsiteY3" fmla="*/ 454677 h 525850"/>
                <a:gd name="connsiteX4" fmla="*/ 250073 w 483327"/>
                <a:gd name="connsiteY4" fmla="*/ 521352 h 525850"/>
                <a:gd name="connsiteX5" fmla="*/ 147679 w 483327"/>
                <a:gd name="connsiteY5" fmla="*/ 507064 h 525850"/>
                <a:gd name="connsiteX6" fmla="*/ 73860 w 483327"/>
                <a:gd name="connsiteY6" fmla="*/ 404671 h 525850"/>
                <a:gd name="connsiteX7" fmla="*/ 21473 w 483327"/>
                <a:gd name="connsiteY7" fmla="*/ 278464 h 525850"/>
                <a:gd name="connsiteX8" fmla="*/ 4804 w 483327"/>
                <a:gd name="connsiteY8" fmla="*/ 173689 h 525850"/>
                <a:gd name="connsiteX9" fmla="*/ 90529 w 483327"/>
                <a:gd name="connsiteY9" fmla="*/ 192740 h 525850"/>
                <a:gd name="connsiteX10" fmla="*/ 145299 w 483327"/>
                <a:gd name="connsiteY10" fmla="*/ 211789 h 525850"/>
                <a:gd name="connsiteX11" fmla="*/ 157204 w 483327"/>
                <a:gd name="connsiteY11" fmla="*/ 285608 h 525850"/>
                <a:gd name="connsiteX12" fmla="*/ 197686 w 483327"/>
                <a:gd name="connsiteY12" fmla="*/ 368952 h 525850"/>
                <a:gd name="connsiteX13" fmla="*/ 295317 w 483327"/>
                <a:gd name="connsiteY13" fmla="*/ 366571 h 525850"/>
                <a:gd name="connsiteX14" fmla="*/ 331035 w 483327"/>
                <a:gd name="connsiteY14" fmla="*/ 314183 h 525850"/>
                <a:gd name="connsiteX15" fmla="*/ 323892 w 483327"/>
                <a:gd name="connsiteY15" fmla="*/ 245127 h 525850"/>
                <a:gd name="connsiteX16" fmla="*/ 42 w 483327"/>
                <a:gd name="connsiteY16" fmla="*/ 54627 h 525850"/>
                <a:gd name="connsiteX17" fmla="*/ 45287 w 483327"/>
                <a:gd name="connsiteY17" fmla="*/ 16528 h 525850"/>
                <a:gd name="connsiteX18" fmla="*/ 147680 w 483327"/>
                <a:gd name="connsiteY18" fmla="*/ 14146 h 525850"/>
                <a:gd name="connsiteX0" fmla="*/ 147684 w 483331"/>
                <a:gd name="connsiteY0" fmla="*/ 14146 h 525850"/>
                <a:gd name="connsiteX1" fmla="*/ 452483 w 483331"/>
                <a:gd name="connsiteY1" fmla="*/ 195121 h 525850"/>
                <a:gd name="connsiteX2" fmla="*/ 466771 w 483331"/>
                <a:gd name="connsiteY2" fmla="*/ 340377 h 525850"/>
                <a:gd name="connsiteX3" fmla="*/ 397715 w 483331"/>
                <a:gd name="connsiteY3" fmla="*/ 454677 h 525850"/>
                <a:gd name="connsiteX4" fmla="*/ 250077 w 483331"/>
                <a:gd name="connsiteY4" fmla="*/ 521352 h 525850"/>
                <a:gd name="connsiteX5" fmla="*/ 147683 w 483331"/>
                <a:gd name="connsiteY5" fmla="*/ 507064 h 525850"/>
                <a:gd name="connsiteX6" fmla="*/ 73864 w 483331"/>
                <a:gd name="connsiteY6" fmla="*/ 404671 h 525850"/>
                <a:gd name="connsiteX7" fmla="*/ 21477 w 483331"/>
                <a:gd name="connsiteY7" fmla="*/ 278464 h 525850"/>
                <a:gd name="connsiteX8" fmla="*/ 4808 w 483331"/>
                <a:gd name="connsiteY8" fmla="*/ 173689 h 525850"/>
                <a:gd name="connsiteX9" fmla="*/ 90533 w 483331"/>
                <a:gd name="connsiteY9" fmla="*/ 192740 h 525850"/>
                <a:gd name="connsiteX10" fmla="*/ 145303 w 483331"/>
                <a:gd name="connsiteY10" fmla="*/ 211789 h 525850"/>
                <a:gd name="connsiteX11" fmla="*/ 157208 w 483331"/>
                <a:gd name="connsiteY11" fmla="*/ 285608 h 525850"/>
                <a:gd name="connsiteX12" fmla="*/ 197690 w 483331"/>
                <a:gd name="connsiteY12" fmla="*/ 368952 h 525850"/>
                <a:gd name="connsiteX13" fmla="*/ 295321 w 483331"/>
                <a:gd name="connsiteY13" fmla="*/ 366571 h 525850"/>
                <a:gd name="connsiteX14" fmla="*/ 331039 w 483331"/>
                <a:gd name="connsiteY14" fmla="*/ 314183 h 525850"/>
                <a:gd name="connsiteX15" fmla="*/ 302464 w 483331"/>
                <a:gd name="connsiteY15" fmla="*/ 223695 h 525850"/>
                <a:gd name="connsiteX16" fmla="*/ 46 w 483331"/>
                <a:gd name="connsiteY16" fmla="*/ 54627 h 525850"/>
                <a:gd name="connsiteX17" fmla="*/ 45291 w 483331"/>
                <a:gd name="connsiteY17" fmla="*/ 16528 h 525850"/>
                <a:gd name="connsiteX18" fmla="*/ 147684 w 483331"/>
                <a:gd name="connsiteY18" fmla="*/ 14146 h 525850"/>
                <a:gd name="connsiteX0" fmla="*/ 147684 w 471269"/>
                <a:gd name="connsiteY0" fmla="*/ 6434 h 518138"/>
                <a:gd name="connsiteX1" fmla="*/ 354853 w 471269"/>
                <a:gd name="connsiteY1" fmla="*/ 82634 h 518138"/>
                <a:gd name="connsiteX2" fmla="*/ 452483 w 471269"/>
                <a:gd name="connsiteY2" fmla="*/ 187409 h 518138"/>
                <a:gd name="connsiteX3" fmla="*/ 466771 w 471269"/>
                <a:gd name="connsiteY3" fmla="*/ 332665 h 518138"/>
                <a:gd name="connsiteX4" fmla="*/ 397715 w 471269"/>
                <a:gd name="connsiteY4" fmla="*/ 446965 h 518138"/>
                <a:gd name="connsiteX5" fmla="*/ 250077 w 471269"/>
                <a:gd name="connsiteY5" fmla="*/ 513640 h 518138"/>
                <a:gd name="connsiteX6" fmla="*/ 147683 w 471269"/>
                <a:gd name="connsiteY6" fmla="*/ 499352 h 518138"/>
                <a:gd name="connsiteX7" fmla="*/ 73864 w 471269"/>
                <a:gd name="connsiteY7" fmla="*/ 396959 h 518138"/>
                <a:gd name="connsiteX8" fmla="*/ 21477 w 471269"/>
                <a:gd name="connsiteY8" fmla="*/ 270752 h 518138"/>
                <a:gd name="connsiteX9" fmla="*/ 4808 w 471269"/>
                <a:gd name="connsiteY9" fmla="*/ 165977 h 518138"/>
                <a:gd name="connsiteX10" fmla="*/ 90533 w 471269"/>
                <a:gd name="connsiteY10" fmla="*/ 185028 h 518138"/>
                <a:gd name="connsiteX11" fmla="*/ 145303 w 471269"/>
                <a:gd name="connsiteY11" fmla="*/ 204077 h 518138"/>
                <a:gd name="connsiteX12" fmla="*/ 157208 w 471269"/>
                <a:gd name="connsiteY12" fmla="*/ 277896 h 518138"/>
                <a:gd name="connsiteX13" fmla="*/ 197690 w 471269"/>
                <a:gd name="connsiteY13" fmla="*/ 361240 h 518138"/>
                <a:gd name="connsiteX14" fmla="*/ 295321 w 471269"/>
                <a:gd name="connsiteY14" fmla="*/ 358859 h 518138"/>
                <a:gd name="connsiteX15" fmla="*/ 331039 w 471269"/>
                <a:gd name="connsiteY15" fmla="*/ 306471 h 518138"/>
                <a:gd name="connsiteX16" fmla="*/ 302464 w 471269"/>
                <a:gd name="connsiteY16" fmla="*/ 215983 h 518138"/>
                <a:gd name="connsiteX17" fmla="*/ 46 w 471269"/>
                <a:gd name="connsiteY17" fmla="*/ 46915 h 518138"/>
                <a:gd name="connsiteX18" fmla="*/ 45291 w 471269"/>
                <a:gd name="connsiteY18" fmla="*/ 8816 h 518138"/>
                <a:gd name="connsiteX19" fmla="*/ 147684 w 471269"/>
                <a:gd name="connsiteY19" fmla="*/ 6434 h 518138"/>
                <a:gd name="connsiteX0" fmla="*/ 147684 w 471269"/>
                <a:gd name="connsiteY0" fmla="*/ 6434 h 518138"/>
                <a:gd name="connsiteX1" fmla="*/ 354853 w 471269"/>
                <a:gd name="connsiteY1" fmla="*/ 82634 h 518138"/>
                <a:gd name="connsiteX2" fmla="*/ 452483 w 471269"/>
                <a:gd name="connsiteY2" fmla="*/ 187409 h 518138"/>
                <a:gd name="connsiteX3" fmla="*/ 466771 w 471269"/>
                <a:gd name="connsiteY3" fmla="*/ 332665 h 518138"/>
                <a:gd name="connsiteX4" fmla="*/ 397715 w 471269"/>
                <a:gd name="connsiteY4" fmla="*/ 446965 h 518138"/>
                <a:gd name="connsiteX5" fmla="*/ 250077 w 471269"/>
                <a:gd name="connsiteY5" fmla="*/ 513640 h 518138"/>
                <a:gd name="connsiteX6" fmla="*/ 147683 w 471269"/>
                <a:gd name="connsiteY6" fmla="*/ 499352 h 518138"/>
                <a:gd name="connsiteX7" fmla="*/ 73864 w 471269"/>
                <a:gd name="connsiteY7" fmla="*/ 396959 h 518138"/>
                <a:gd name="connsiteX8" fmla="*/ 21477 w 471269"/>
                <a:gd name="connsiteY8" fmla="*/ 270752 h 518138"/>
                <a:gd name="connsiteX9" fmla="*/ 4808 w 471269"/>
                <a:gd name="connsiteY9" fmla="*/ 165977 h 518138"/>
                <a:gd name="connsiteX10" fmla="*/ 90533 w 471269"/>
                <a:gd name="connsiteY10" fmla="*/ 185028 h 518138"/>
                <a:gd name="connsiteX11" fmla="*/ 145303 w 471269"/>
                <a:gd name="connsiteY11" fmla="*/ 204077 h 518138"/>
                <a:gd name="connsiteX12" fmla="*/ 157208 w 471269"/>
                <a:gd name="connsiteY12" fmla="*/ 277896 h 518138"/>
                <a:gd name="connsiteX13" fmla="*/ 197690 w 471269"/>
                <a:gd name="connsiteY13" fmla="*/ 361240 h 518138"/>
                <a:gd name="connsiteX14" fmla="*/ 295321 w 471269"/>
                <a:gd name="connsiteY14" fmla="*/ 358859 h 518138"/>
                <a:gd name="connsiteX15" fmla="*/ 323895 w 471269"/>
                <a:gd name="connsiteY15" fmla="*/ 306471 h 518138"/>
                <a:gd name="connsiteX16" fmla="*/ 302464 w 471269"/>
                <a:gd name="connsiteY16" fmla="*/ 215983 h 518138"/>
                <a:gd name="connsiteX17" fmla="*/ 46 w 471269"/>
                <a:gd name="connsiteY17" fmla="*/ 46915 h 518138"/>
                <a:gd name="connsiteX18" fmla="*/ 45291 w 471269"/>
                <a:gd name="connsiteY18" fmla="*/ 8816 h 518138"/>
                <a:gd name="connsiteX19" fmla="*/ 147684 w 471269"/>
                <a:gd name="connsiteY19" fmla="*/ 6434 h 518138"/>
                <a:gd name="connsiteX0" fmla="*/ 147689 w 471274"/>
                <a:gd name="connsiteY0" fmla="*/ 6434 h 518138"/>
                <a:gd name="connsiteX1" fmla="*/ 354858 w 471274"/>
                <a:gd name="connsiteY1" fmla="*/ 82634 h 518138"/>
                <a:gd name="connsiteX2" fmla="*/ 452488 w 471274"/>
                <a:gd name="connsiteY2" fmla="*/ 187409 h 518138"/>
                <a:gd name="connsiteX3" fmla="*/ 466776 w 471274"/>
                <a:gd name="connsiteY3" fmla="*/ 332665 h 518138"/>
                <a:gd name="connsiteX4" fmla="*/ 397720 w 471274"/>
                <a:gd name="connsiteY4" fmla="*/ 446965 h 518138"/>
                <a:gd name="connsiteX5" fmla="*/ 250082 w 471274"/>
                <a:gd name="connsiteY5" fmla="*/ 513640 h 518138"/>
                <a:gd name="connsiteX6" fmla="*/ 147688 w 471274"/>
                <a:gd name="connsiteY6" fmla="*/ 499352 h 518138"/>
                <a:gd name="connsiteX7" fmla="*/ 73869 w 471274"/>
                <a:gd name="connsiteY7" fmla="*/ 396959 h 518138"/>
                <a:gd name="connsiteX8" fmla="*/ 21482 w 471274"/>
                <a:gd name="connsiteY8" fmla="*/ 270752 h 518138"/>
                <a:gd name="connsiteX9" fmla="*/ 4813 w 471274"/>
                <a:gd name="connsiteY9" fmla="*/ 165977 h 518138"/>
                <a:gd name="connsiteX10" fmla="*/ 90538 w 471274"/>
                <a:gd name="connsiteY10" fmla="*/ 185028 h 518138"/>
                <a:gd name="connsiteX11" fmla="*/ 145308 w 471274"/>
                <a:gd name="connsiteY11" fmla="*/ 204077 h 518138"/>
                <a:gd name="connsiteX12" fmla="*/ 157213 w 471274"/>
                <a:gd name="connsiteY12" fmla="*/ 277896 h 518138"/>
                <a:gd name="connsiteX13" fmla="*/ 197695 w 471274"/>
                <a:gd name="connsiteY13" fmla="*/ 361240 h 518138"/>
                <a:gd name="connsiteX14" fmla="*/ 295326 w 471274"/>
                <a:gd name="connsiteY14" fmla="*/ 358859 h 518138"/>
                <a:gd name="connsiteX15" fmla="*/ 323900 w 471274"/>
                <a:gd name="connsiteY15" fmla="*/ 306471 h 518138"/>
                <a:gd name="connsiteX16" fmla="*/ 278656 w 471274"/>
                <a:gd name="connsiteY16" fmla="*/ 199315 h 518138"/>
                <a:gd name="connsiteX17" fmla="*/ 51 w 471274"/>
                <a:gd name="connsiteY17" fmla="*/ 46915 h 518138"/>
                <a:gd name="connsiteX18" fmla="*/ 45296 w 471274"/>
                <a:gd name="connsiteY18" fmla="*/ 8816 h 518138"/>
                <a:gd name="connsiteX19" fmla="*/ 147689 w 471274"/>
                <a:gd name="connsiteY19" fmla="*/ 6434 h 518138"/>
                <a:gd name="connsiteX0" fmla="*/ 147689 w 471274"/>
                <a:gd name="connsiteY0" fmla="*/ 6434 h 518138"/>
                <a:gd name="connsiteX1" fmla="*/ 354858 w 471274"/>
                <a:gd name="connsiteY1" fmla="*/ 82634 h 518138"/>
                <a:gd name="connsiteX2" fmla="*/ 452488 w 471274"/>
                <a:gd name="connsiteY2" fmla="*/ 187409 h 518138"/>
                <a:gd name="connsiteX3" fmla="*/ 466776 w 471274"/>
                <a:gd name="connsiteY3" fmla="*/ 332665 h 518138"/>
                <a:gd name="connsiteX4" fmla="*/ 397720 w 471274"/>
                <a:gd name="connsiteY4" fmla="*/ 446965 h 518138"/>
                <a:gd name="connsiteX5" fmla="*/ 250082 w 471274"/>
                <a:gd name="connsiteY5" fmla="*/ 513640 h 518138"/>
                <a:gd name="connsiteX6" fmla="*/ 147688 w 471274"/>
                <a:gd name="connsiteY6" fmla="*/ 499352 h 518138"/>
                <a:gd name="connsiteX7" fmla="*/ 73869 w 471274"/>
                <a:gd name="connsiteY7" fmla="*/ 396959 h 518138"/>
                <a:gd name="connsiteX8" fmla="*/ 21482 w 471274"/>
                <a:gd name="connsiteY8" fmla="*/ 270752 h 518138"/>
                <a:gd name="connsiteX9" fmla="*/ 4813 w 471274"/>
                <a:gd name="connsiteY9" fmla="*/ 165977 h 518138"/>
                <a:gd name="connsiteX10" fmla="*/ 90538 w 471274"/>
                <a:gd name="connsiteY10" fmla="*/ 185028 h 518138"/>
                <a:gd name="connsiteX11" fmla="*/ 145308 w 471274"/>
                <a:gd name="connsiteY11" fmla="*/ 204077 h 518138"/>
                <a:gd name="connsiteX12" fmla="*/ 157213 w 471274"/>
                <a:gd name="connsiteY12" fmla="*/ 277896 h 518138"/>
                <a:gd name="connsiteX13" fmla="*/ 204839 w 471274"/>
                <a:gd name="connsiteY13" fmla="*/ 356478 h 518138"/>
                <a:gd name="connsiteX14" fmla="*/ 295326 w 471274"/>
                <a:gd name="connsiteY14" fmla="*/ 358859 h 518138"/>
                <a:gd name="connsiteX15" fmla="*/ 323900 w 471274"/>
                <a:gd name="connsiteY15" fmla="*/ 306471 h 518138"/>
                <a:gd name="connsiteX16" fmla="*/ 278656 w 471274"/>
                <a:gd name="connsiteY16" fmla="*/ 199315 h 518138"/>
                <a:gd name="connsiteX17" fmla="*/ 51 w 471274"/>
                <a:gd name="connsiteY17" fmla="*/ 46915 h 518138"/>
                <a:gd name="connsiteX18" fmla="*/ 45296 w 471274"/>
                <a:gd name="connsiteY18" fmla="*/ 8816 h 518138"/>
                <a:gd name="connsiteX19" fmla="*/ 147689 w 471274"/>
                <a:gd name="connsiteY19" fmla="*/ 6434 h 518138"/>
                <a:gd name="connsiteX0" fmla="*/ 147689 w 471274"/>
                <a:gd name="connsiteY0" fmla="*/ 6434 h 518138"/>
                <a:gd name="connsiteX1" fmla="*/ 354858 w 471274"/>
                <a:gd name="connsiteY1" fmla="*/ 82634 h 518138"/>
                <a:gd name="connsiteX2" fmla="*/ 452488 w 471274"/>
                <a:gd name="connsiteY2" fmla="*/ 187409 h 518138"/>
                <a:gd name="connsiteX3" fmla="*/ 466776 w 471274"/>
                <a:gd name="connsiteY3" fmla="*/ 332665 h 518138"/>
                <a:gd name="connsiteX4" fmla="*/ 397720 w 471274"/>
                <a:gd name="connsiteY4" fmla="*/ 446965 h 518138"/>
                <a:gd name="connsiteX5" fmla="*/ 250082 w 471274"/>
                <a:gd name="connsiteY5" fmla="*/ 513640 h 518138"/>
                <a:gd name="connsiteX6" fmla="*/ 147688 w 471274"/>
                <a:gd name="connsiteY6" fmla="*/ 499352 h 518138"/>
                <a:gd name="connsiteX7" fmla="*/ 73869 w 471274"/>
                <a:gd name="connsiteY7" fmla="*/ 396959 h 518138"/>
                <a:gd name="connsiteX8" fmla="*/ 21482 w 471274"/>
                <a:gd name="connsiteY8" fmla="*/ 270752 h 518138"/>
                <a:gd name="connsiteX9" fmla="*/ 4813 w 471274"/>
                <a:gd name="connsiteY9" fmla="*/ 165977 h 518138"/>
                <a:gd name="connsiteX10" fmla="*/ 90538 w 471274"/>
                <a:gd name="connsiteY10" fmla="*/ 185028 h 518138"/>
                <a:gd name="connsiteX11" fmla="*/ 145308 w 471274"/>
                <a:gd name="connsiteY11" fmla="*/ 204077 h 518138"/>
                <a:gd name="connsiteX12" fmla="*/ 157213 w 471274"/>
                <a:gd name="connsiteY12" fmla="*/ 277896 h 518138"/>
                <a:gd name="connsiteX13" fmla="*/ 204839 w 471274"/>
                <a:gd name="connsiteY13" fmla="*/ 356478 h 518138"/>
                <a:gd name="connsiteX14" fmla="*/ 295326 w 471274"/>
                <a:gd name="connsiteY14" fmla="*/ 358859 h 518138"/>
                <a:gd name="connsiteX15" fmla="*/ 323900 w 471274"/>
                <a:gd name="connsiteY15" fmla="*/ 306471 h 518138"/>
                <a:gd name="connsiteX16" fmla="*/ 278656 w 471274"/>
                <a:gd name="connsiteY16" fmla="*/ 199315 h 518138"/>
                <a:gd name="connsiteX17" fmla="*/ 51 w 471274"/>
                <a:gd name="connsiteY17" fmla="*/ 46915 h 518138"/>
                <a:gd name="connsiteX18" fmla="*/ 38153 w 471274"/>
                <a:gd name="connsiteY18" fmla="*/ 8816 h 518138"/>
                <a:gd name="connsiteX19" fmla="*/ 147689 w 471274"/>
                <a:gd name="connsiteY19" fmla="*/ 6434 h 51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1274" h="518138">
                  <a:moveTo>
                    <a:pt x="147689" y="6434"/>
                  </a:moveTo>
                  <a:cubicBezTo>
                    <a:pt x="200473" y="18737"/>
                    <a:pt x="304058" y="52472"/>
                    <a:pt x="354858" y="82634"/>
                  </a:cubicBezTo>
                  <a:cubicBezTo>
                    <a:pt x="405658" y="112797"/>
                    <a:pt x="433835" y="145737"/>
                    <a:pt x="452488" y="187409"/>
                  </a:cubicBezTo>
                  <a:cubicBezTo>
                    <a:pt x="471141" y="229081"/>
                    <a:pt x="475904" y="289406"/>
                    <a:pt x="466776" y="332665"/>
                  </a:cubicBezTo>
                  <a:cubicBezTo>
                    <a:pt x="457648" y="375924"/>
                    <a:pt x="433836" y="416803"/>
                    <a:pt x="397720" y="446965"/>
                  </a:cubicBezTo>
                  <a:cubicBezTo>
                    <a:pt x="361604" y="477127"/>
                    <a:pt x="291754" y="504909"/>
                    <a:pt x="250082" y="513640"/>
                  </a:cubicBezTo>
                  <a:cubicBezTo>
                    <a:pt x="208410" y="522371"/>
                    <a:pt x="177057" y="518799"/>
                    <a:pt x="147688" y="499352"/>
                  </a:cubicBezTo>
                  <a:cubicBezTo>
                    <a:pt x="118319" y="479905"/>
                    <a:pt x="94903" y="435059"/>
                    <a:pt x="73869" y="396959"/>
                  </a:cubicBezTo>
                  <a:cubicBezTo>
                    <a:pt x="52835" y="358859"/>
                    <a:pt x="32991" y="309249"/>
                    <a:pt x="21482" y="270752"/>
                  </a:cubicBezTo>
                  <a:cubicBezTo>
                    <a:pt x="9973" y="232255"/>
                    <a:pt x="-6696" y="180264"/>
                    <a:pt x="4813" y="165977"/>
                  </a:cubicBezTo>
                  <a:cubicBezTo>
                    <a:pt x="16322" y="151690"/>
                    <a:pt x="67122" y="178678"/>
                    <a:pt x="90538" y="185028"/>
                  </a:cubicBezTo>
                  <a:cubicBezTo>
                    <a:pt x="113954" y="191378"/>
                    <a:pt x="134196" y="188599"/>
                    <a:pt x="145308" y="204077"/>
                  </a:cubicBezTo>
                  <a:cubicBezTo>
                    <a:pt x="156421" y="219555"/>
                    <a:pt x="147291" y="252496"/>
                    <a:pt x="157213" y="277896"/>
                  </a:cubicBezTo>
                  <a:cubicBezTo>
                    <a:pt x="167135" y="303296"/>
                    <a:pt x="181820" y="342984"/>
                    <a:pt x="204839" y="356478"/>
                  </a:cubicBezTo>
                  <a:cubicBezTo>
                    <a:pt x="227858" y="369972"/>
                    <a:pt x="275483" y="367193"/>
                    <a:pt x="295326" y="358859"/>
                  </a:cubicBezTo>
                  <a:cubicBezTo>
                    <a:pt x="315169" y="350525"/>
                    <a:pt x="326678" y="333062"/>
                    <a:pt x="323900" y="306471"/>
                  </a:cubicBezTo>
                  <a:cubicBezTo>
                    <a:pt x="321122" y="279880"/>
                    <a:pt x="332631" y="242574"/>
                    <a:pt x="278656" y="199315"/>
                  </a:cubicBezTo>
                  <a:cubicBezTo>
                    <a:pt x="224681" y="156056"/>
                    <a:pt x="-3918" y="60409"/>
                    <a:pt x="51" y="46915"/>
                  </a:cubicBezTo>
                  <a:cubicBezTo>
                    <a:pt x="4020" y="33421"/>
                    <a:pt x="13547" y="15563"/>
                    <a:pt x="38153" y="8816"/>
                  </a:cubicBezTo>
                  <a:cubicBezTo>
                    <a:pt x="62759" y="2069"/>
                    <a:pt x="94905" y="-5869"/>
                    <a:pt x="147689" y="6434"/>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27">
              <a:extLst>
                <a:ext uri="{FF2B5EF4-FFF2-40B4-BE49-F238E27FC236}">
                  <a16:creationId xmlns:a16="http://schemas.microsoft.com/office/drawing/2014/main" id="{6F14A4DB-C644-F99F-DF30-A1EAF42C565C}"/>
                </a:ext>
              </a:extLst>
            </p:cNvPr>
            <p:cNvSpPr/>
            <p:nvPr/>
          </p:nvSpPr>
          <p:spPr>
            <a:xfrm rot="5232843" flipV="1">
              <a:off x="8328289" y="4378465"/>
              <a:ext cx="426698" cy="312103"/>
            </a:xfrm>
            <a:custGeom>
              <a:avLst/>
              <a:gdLst>
                <a:gd name="connsiteX0" fmla="*/ 3048 w 644634"/>
                <a:gd name="connsiteY0" fmla="*/ 8769 h 467074"/>
                <a:gd name="connsiteX1" fmla="*/ 105441 w 644634"/>
                <a:gd name="connsiteY1" fmla="*/ 6387 h 467074"/>
                <a:gd name="connsiteX2" fmla="*/ 250698 w 644634"/>
                <a:gd name="connsiteY2" fmla="*/ 37344 h 467074"/>
                <a:gd name="connsiteX3" fmla="*/ 426910 w 644634"/>
                <a:gd name="connsiteY3" fmla="*/ 68300 h 467074"/>
                <a:gd name="connsiteX4" fmla="*/ 503110 w 644634"/>
                <a:gd name="connsiteY4" fmla="*/ 163550 h 467074"/>
                <a:gd name="connsiteX5" fmla="*/ 584073 w 644634"/>
                <a:gd name="connsiteY5" fmla="*/ 284994 h 467074"/>
                <a:gd name="connsiteX6" fmla="*/ 619791 w 644634"/>
                <a:gd name="connsiteY6" fmla="*/ 377862 h 467074"/>
                <a:gd name="connsiteX7" fmla="*/ 641223 w 644634"/>
                <a:gd name="connsiteY7" fmla="*/ 427869 h 467074"/>
                <a:gd name="connsiteX8" fmla="*/ 545973 w 644634"/>
                <a:gd name="connsiteY8" fmla="*/ 465969 h 467074"/>
                <a:gd name="connsiteX9" fmla="*/ 388810 w 644634"/>
                <a:gd name="connsiteY9" fmla="*/ 454062 h 467074"/>
                <a:gd name="connsiteX10" fmla="*/ 229266 w 644634"/>
                <a:gd name="connsiteY10" fmla="*/ 425487 h 467074"/>
                <a:gd name="connsiteX11" fmla="*/ 122110 w 644634"/>
                <a:gd name="connsiteY11" fmla="*/ 389769 h 467074"/>
                <a:gd name="connsiteX12" fmla="*/ 74485 w 644634"/>
                <a:gd name="connsiteY12" fmla="*/ 320712 h 467074"/>
                <a:gd name="connsiteX13" fmla="*/ 43529 w 644634"/>
                <a:gd name="connsiteY13" fmla="*/ 301662 h 467074"/>
                <a:gd name="connsiteX14" fmla="*/ 95916 w 644634"/>
                <a:gd name="connsiteY14" fmla="*/ 223081 h 467074"/>
                <a:gd name="connsiteX15" fmla="*/ 150685 w 644634"/>
                <a:gd name="connsiteY15" fmla="*/ 163550 h 467074"/>
                <a:gd name="connsiteX16" fmla="*/ 186404 w 644634"/>
                <a:gd name="connsiteY16" fmla="*/ 120687 h 467074"/>
                <a:gd name="connsiteX17" fmla="*/ 267366 w 644634"/>
                <a:gd name="connsiteY17" fmla="*/ 146881 h 467074"/>
                <a:gd name="connsiteX18" fmla="*/ 331660 w 644634"/>
                <a:gd name="connsiteY18" fmla="*/ 182600 h 467074"/>
                <a:gd name="connsiteX19" fmla="*/ 364998 w 644634"/>
                <a:gd name="connsiteY19" fmla="*/ 201650 h 467074"/>
                <a:gd name="connsiteX20" fmla="*/ 288798 w 644634"/>
                <a:gd name="connsiteY20" fmla="*/ 237369 h 467074"/>
                <a:gd name="connsiteX21" fmla="*/ 241173 w 644634"/>
                <a:gd name="connsiteY21" fmla="*/ 284994 h 467074"/>
                <a:gd name="connsiteX22" fmla="*/ 205454 w 644634"/>
                <a:gd name="connsiteY22" fmla="*/ 330237 h 467074"/>
                <a:gd name="connsiteX23" fmla="*/ 353091 w 644634"/>
                <a:gd name="connsiteY23" fmla="*/ 380244 h 467074"/>
                <a:gd name="connsiteX24" fmla="*/ 453104 w 644634"/>
                <a:gd name="connsiteY24" fmla="*/ 377862 h 467074"/>
                <a:gd name="connsiteX25" fmla="*/ 495966 w 644634"/>
                <a:gd name="connsiteY25" fmla="*/ 344525 h 467074"/>
                <a:gd name="connsiteX26" fmla="*/ 441198 w 644634"/>
                <a:gd name="connsiteY26" fmla="*/ 246894 h 467074"/>
                <a:gd name="connsiteX27" fmla="*/ 372141 w 644634"/>
                <a:gd name="connsiteY27" fmla="*/ 199269 h 467074"/>
                <a:gd name="connsiteX28" fmla="*/ 257841 w 644634"/>
                <a:gd name="connsiteY28" fmla="*/ 142119 h 467074"/>
                <a:gd name="connsiteX29" fmla="*/ 131635 w 644634"/>
                <a:gd name="connsiteY29" fmla="*/ 118306 h 467074"/>
                <a:gd name="connsiteX30" fmla="*/ 57816 w 644634"/>
                <a:gd name="connsiteY30" fmla="*/ 101637 h 467074"/>
                <a:gd name="connsiteX31" fmla="*/ 29241 w 644634"/>
                <a:gd name="connsiteY31" fmla="*/ 96875 h 467074"/>
                <a:gd name="connsiteX32" fmla="*/ 3048 w 644634"/>
                <a:gd name="connsiteY32" fmla="*/ 8769 h 467074"/>
                <a:gd name="connsiteX0" fmla="*/ 3454 w 640278"/>
                <a:gd name="connsiteY0" fmla="*/ 8002 h 468688"/>
                <a:gd name="connsiteX1" fmla="*/ 101085 w 640278"/>
                <a:gd name="connsiteY1" fmla="*/ 8001 h 468688"/>
                <a:gd name="connsiteX2" fmla="*/ 246342 w 640278"/>
                <a:gd name="connsiteY2" fmla="*/ 38958 h 468688"/>
                <a:gd name="connsiteX3" fmla="*/ 422554 w 640278"/>
                <a:gd name="connsiteY3" fmla="*/ 69914 h 468688"/>
                <a:gd name="connsiteX4" fmla="*/ 498754 w 640278"/>
                <a:gd name="connsiteY4" fmla="*/ 165164 h 468688"/>
                <a:gd name="connsiteX5" fmla="*/ 579717 w 640278"/>
                <a:gd name="connsiteY5" fmla="*/ 286608 h 468688"/>
                <a:gd name="connsiteX6" fmla="*/ 615435 w 640278"/>
                <a:gd name="connsiteY6" fmla="*/ 379476 h 468688"/>
                <a:gd name="connsiteX7" fmla="*/ 636867 w 640278"/>
                <a:gd name="connsiteY7" fmla="*/ 429483 h 468688"/>
                <a:gd name="connsiteX8" fmla="*/ 541617 w 640278"/>
                <a:gd name="connsiteY8" fmla="*/ 467583 h 468688"/>
                <a:gd name="connsiteX9" fmla="*/ 384454 w 640278"/>
                <a:gd name="connsiteY9" fmla="*/ 455676 h 468688"/>
                <a:gd name="connsiteX10" fmla="*/ 224910 w 640278"/>
                <a:gd name="connsiteY10" fmla="*/ 427101 h 468688"/>
                <a:gd name="connsiteX11" fmla="*/ 117754 w 640278"/>
                <a:gd name="connsiteY11" fmla="*/ 391383 h 468688"/>
                <a:gd name="connsiteX12" fmla="*/ 70129 w 640278"/>
                <a:gd name="connsiteY12" fmla="*/ 322326 h 468688"/>
                <a:gd name="connsiteX13" fmla="*/ 39173 w 640278"/>
                <a:gd name="connsiteY13" fmla="*/ 303276 h 468688"/>
                <a:gd name="connsiteX14" fmla="*/ 91560 w 640278"/>
                <a:gd name="connsiteY14" fmla="*/ 224695 h 468688"/>
                <a:gd name="connsiteX15" fmla="*/ 146329 w 640278"/>
                <a:gd name="connsiteY15" fmla="*/ 165164 h 468688"/>
                <a:gd name="connsiteX16" fmla="*/ 182048 w 640278"/>
                <a:gd name="connsiteY16" fmla="*/ 122301 h 468688"/>
                <a:gd name="connsiteX17" fmla="*/ 263010 w 640278"/>
                <a:gd name="connsiteY17" fmla="*/ 148495 h 468688"/>
                <a:gd name="connsiteX18" fmla="*/ 327304 w 640278"/>
                <a:gd name="connsiteY18" fmla="*/ 184214 h 468688"/>
                <a:gd name="connsiteX19" fmla="*/ 360642 w 640278"/>
                <a:gd name="connsiteY19" fmla="*/ 203264 h 468688"/>
                <a:gd name="connsiteX20" fmla="*/ 284442 w 640278"/>
                <a:gd name="connsiteY20" fmla="*/ 238983 h 468688"/>
                <a:gd name="connsiteX21" fmla="*/ 236817 w 640278"/>
                <a:gd name="connsiteY21" fmla="*/ 286608 h 468688"/>
                <a:gd name="connsiteX22" fmla="*/ 201098 w 640278"/>
                <a:gd name="connsiteY22" fmla="*/ 331851 h 468688"/>
                <a:gd name="connsiteX23" fmla="*/ 348735 w 640278"/>
                <a:gd name="connsiteY23" fmla="*/ 381858 h 468688"/>
                <a:gd name="connsiteX24" fmla="*/ 448748 w 640278"/>
                <a:gd name="connsiteY24" fmla="*/ 379476 h 468688"/>
                <a:gd name="connsiteX25" fmla="*/ 491610 w 640278"/>
                <a:gd name="connsiteY25" fmla="*/ 346139 h 468688"/>
                <a:gd name="connsiteX26" fmla="*/ 436842 w 640278"/>
                <a:gd name="connsiteY26" fmla="*/ 248508 h 468688"/>
                <a:gd name="connsiteX27" fmla="*/ 367785 w 640278"/>
                <a:gd name="connsiteY27" fmla="*/ 200883 h 468688"/>
                <a:gd name="connsiteX28" fmla="*/ 253485 w 640278"/>
                <a:gd name="connsiteY28" fmla="*/ 143733 h 468688"/>
                <a:gd name="connsiteX29" fmla="*/ 127279 w 640278"/>
                <a:gd name="connsiteY29" fmla="*/ 119920 h 468688"/>
                <a:gd name="connsiteX30" fmla="*/ 53460 w 640278"/>
                <a:gd name="connsiteY30" fmla="*/ 103251 h 468688"/>
                <a:gd name="connsiteX31" fmla="*/ 24885 w 640278"/>
                <a:gd name="connsiteY31" fmla="*/ 98489 h 468688"/>
                <a:gd name="connsiteX32" fmla="*/ 3454 w 640278"/>
                <a:gd name="connsiteY32" fmla="*/ 8002 h 468688"/>
                <a:gd name="connsiteX0" fmla="*/ 3454 w 640278"/>
                <a:gd name="connsiteY0" fmla="*/ 7676 h 468362"/>
                <a:gd name="connsiteX1" fmla="*/ 101085 w 640278"/>
                <a:gd name="connsiteY1" fmla="*/ 7675 h 468362"/>
                <a:gd name="connsiteX2" fmla="*/ 255867 w 640278"/>
                <a:gd name="connsiteY2" fmla="*/ 31488 h 468362"/>
                <a:gd name="connsiteX3" fmla="*/ 422554 w 640278"/>
                <a:gd name="connsiteY3" fmla="*/ 69588 h 468362"/>
                <a:gd name="connsiteX4" fmla="*/ 498754 w 640278"/>
                <a:gd name="connsiteY4" fmla="*/ 164838 h 468362"/>
                <a:gd name="connsiteX5" fmla="*/ 579717 w 640278"/>
                <a:gd name="connsiteY5" fmla="*/ 286282 h 468362"/>
                <a:gd name="connsiteX6" fmla="*/ 615435 w 640278"/>
                <a:gd name="connsiteY6" fmla="*/ 379150 h 468362"/>
                <a:gd name="connsiteX7" fmla="*/ 636867 w 640278"/>
                <a:gd name="connsiteY7" fmla="*/ 429157 h 468362"/>
                <a:gd name="connsiteX8" fmla="*/ 541617 w 640278"/>
                <a:gd name="connsiteY8" fmla="*/ 467257 h 468362"/>
                <a:gd name="connsiteX9" fmla="*/ 384454 w 640278"/>
                <a:gd name="connsiteY9" fmla="*/ 455350 h 468362"/>
                <a:gd name="connsiteX10" fmla="*/ 224910 w 640278"/>
                <a:gd name="connsiteY10" fmla="*/ 426775 h 468362"/>
                <a:gd name="connsiteX11" fmla="*/ 117754 w 640278"/>
                <a:gd name="connsiteY11" fmla="*/ 391057 h 468362"/>
                <a:gd name="connsiteX12" fmla="*/ 70129 w 640278"/>
                <a:gd name="connsiteY12" fmla="*/ 322000 h 468362"/>
                <a:gd name="connsiteX13" fmla="*/ 39173 w 640278"/>
                <a:gd name="connsiteY13" fmla="*/ 302950 h 468362"/>
                <a:gd name="connsiteX14" fmla="*/ 91560 w 640278"/>
                <a:gd name="connsiteY14" fmla="*/ 224369 h 468362"/>
                <a:gd name="connsiteX15" fmla="*/ 146329 w 640278"/>
                <a:gd name="connsiteY15" fmla="*/ 164838 h 468362"/>
                <a:gd name="connsiteX16" fmla="*/ 182048 w 640278"/>
                <a:gd name="connsiteY16" fmla="*/ 121975 h 468362"/>
                <a:gd name="connsiteX17" fmla="*/ 263010 w 640278"/>
                <a:gd name="connsiteY17" fmla="*/ 148169 h 468362"/>
                <a:gd name="connsiteX18" fmla="*/ 327304 w 640278"/>
                <a:gd name="connsiteY18" fmla="*/ 183888 h 468362"/>
                <a:gd name="connsiteX19" fmla="*/ 360642 w 640278"/>
                <a:gd name="connsiteY19" fmla="*/ 202938 h 468362"/>
                <a:gd name="connsiteX20" fmla="*/ 284442 w 640278"/>
                <a:gd name="connsiteY20" fmla="*/ 238657 h 468362"/>
                <a:gd name="connsiteX21" fmla="*/ 236817 w 640278"/>
                <a:gd name="connsiteY21" fmla="*/ 286282 h 468362"/>
                <a:gd name="connsiteX22" fmla="*/ 201098 w 640278"/>
                <a:gd name="connsiteY22" fmla="*/ 331525 h 468362"/>
                <a:gd name="connsiteX23" fmla="*/ 348735 w 640278"/>
                <a:gd name="connsiteY23" fmla="*/ 381532 h 468362"/>
                <a:gd name="connsiteX24" fmla="*/ 448748 w 640278"/>
                <a:gd name="connsiteY24" fmla="*/ 379150 h 468362"/>
                <a:gd name="connsiteX25" fmla="*/ 491610 w 640278"/>
                <a:gd name="connsiteY25" fmla="*/ 345813 h 468362"/>
                <a:gd name="connsiteX26" fmla="*/ 436842 w 640278"/>
                <a:gd name="connsiteY26" fmla="*/ 248182 h 468362"/>
                <a:gd name="connsiteX27" fmla="*/ 367785 w 640278"/>
                <a:gd name="connsiteY27" fmla="*/ 200557 h 468362"/>
                <a:gd name="connsiteX28" fmla="*/ 253485 w 640278"/>
                <a:gd name="connsiteY28" fmla="*/ 143407 h 468362"/>
                <a:gd name="connsiteX29" fmla="*/ 127279 w 640278"/>
                <a:gd name="connsiteY29" fmla="*/ 119594 h 468362"/>
                <a:gd name="connsiteX30" fmla="*/ 53460 w 640278"/>
                <a:gd name="connsiteY30" fmla="*/ 102925 h 468362"/>
                <a:gd name="connsiteX31" fmla="*/ 24885 w 640278"/>
                <a:gd name="connsiteY31" fmla="*/ 98163 h 468362"/>
                <a:gd name="connsiteX32" fmla="*/ 3454 w 640278"/>
                <a:gd name="connsiteY32" fmla="*/ 7676 h 468362"/>
                <a:gd name="connsiteX0" fmla="*/ 3454 w 640278"/>
                <a:gd name="connsiteY0" fmla="*/ 7676 h 468362"/>
                <a:gd name="connsiteX1" fmla="*/ 101085 w 640278"/>
                <a:gd name="connsiteY1" fmla="*/ 7675 h 468362"/>
                <a:gd name="connsiteX2" fmla="*/ 255867 w 640278"/>
                <a:gd name="connsiteY2" fmla="*/ 31488 h 468362"/>
                <a:gd name="connsiteX3" fmla="*/ 422554 w 640278"/>
                <a:gd name="connsiteY3" fmla="*/ 88638 h 468362"/>
                <a:gd name="connsiteX4" fmla="*/ 498754 w 640278"/>
                <a:gd name="connsiteY4" fmla="*/ 164838 h 468362"/>
                <a:gd name="connsiteX5" fmla="*/ 579717 w 640278"/>
                <a:gd name="connsiteY5" fmla="*/ 286282 h 468362"/>
                <a:gd name="connsiteX6" fmla="*/ 615435 w 640278"/>
                <a:gd name="connsiteY6" fmla="*/ 379150 h 468362"/>
                <a:gd name="connsiteX7" fmla="*/ 636867 w 640278"/>
                <a:gd name="connsiteY7" fmla="*/ 429157 h 468362"/>
                <a:gd name="connsiteX8" fmla="*/ 541617 w 640278"/>
                <a:gd name="connsiteY8" fmla="*/ 467257 h 468362"/>
                <a:gd name="connsiteX9" fmla="*/ 384454 w 640278"/>
                <a:gd name="connsiteY9" fmla="*/ 455350 h 468362"/>
                <a:gd name="connsiteX10" fmla="*/ 224910 w 640278"/>
                <a:gd name="connsiteY10" fmla="*/ 426775 h 468362"/>
                <a:gd name="connsiteX11" fmla="*/ 117754 w 640278"/>
                <a:gd name="connsiteY11" fmla="*/ 391057 h 468362"/>
                <a:gd name="connsiteX12" fmla="*/ 70129 w 640278"/>
                <a:gd name="connsiteY12" fmla="*/ 322000 h 468362"/>
                <a:gd name="connsiteX13" fmla="*/ 39173 w 640278"/>
                <a:gd name="connsiteY13" fmla="*/ 302950 h 468362"/>
                <a:gd name="connsiteX14" fmla="*/ 91560 w 640278"/>
                <a:gd name="connsiteY14" fmla="*/ 224369 h 468362"/>
                <a:gd name="connsiteX15" fmla="*/ 146329 w 640278"/>
                <a:gd name="connsiteY15" fmla="*/ 164838 h 468362"/>
                <a:gd name="connsiteX16" fmla="*/ 182048 w 640278"/>
                <a:gd name="connsiteY16" fmla="*/ 121975 h 468362"/>
                <a:gd name="connsiteX17" fmla="*/ 263010 w 640278"/>
                <a:gd name="connsiteY17" fmla="*/ 148169 h 468362"/>
                <a:gd name="connsiteX18" fmla="*/ 327304 w 640278"/>
                <a:gd name="connsiteY18" fmla="*/ 183888 h 468362"/>
                <a:gd name="connsiteX19" fmla="*/ 360642 w 640278"/>
                <a:gd name="connsiteY19" fmla="*/ 202938 h 468362"/>
                <a:gd name="connsiteX20" fmla="*/ 284442 w 640278"/>
                <a:gd name="connsiteY20" fmla="*/ 238657 h 468362"/>
                <a:gd name="connsiteX21" fmla="*/ 236817 w 640278"/>
                <a:gd name="connsiteY21" fmla="*/ 286282 h 468362"/>
                <a:gd name="connsiteX22" fmla="*/ 201098 w 640278"/>
                <a:gd name="connsiteY22" fmla="*/ 331525 h 468362"/>
                <a:gd name="connsiteX23" fmla="*/ 348735 w 640278"/>
                <a:gd name="connsiteY23" fmla="*/ 381532 h 468362"/>
                <a:gd name="connsiteX24" fmla="*/ 448748 w 640278"/>
                <a:gd name="connsiteY24" fmla="*/ 379150 h 468362"/>
                <a:gd name="connsiteX25" fmla="*/ 491610 w 640278"/>
                <a:gd name="connsiteY25" fmla="*/ 345813 h 468362"/>
                <a:gd name="connsiteX26" fmla="*/ 436842 w 640278"/>
                <a:gd name="connsiteY26" fmla="*/ 248182 h 468362"/>
                <a:gd name="connsiteX27" fmla="*/ 367785 w 640278"/>
                <a:gd name="connsiteY27" fmla="*/ 200557 h 468362"/>
                <a:gd name="connsiteX28" fmla="*/ 253485 w 640278"/>
                <a:gd name="connsiteY28" fmla="*/ 143407 h 468362"/>
                <a:gd name="connsiteX29" fmla="*/ 127279 w 640278"/>
                <a:gd name="connsiteY29" fmla="*/ 119594 h 468362"/>
                <a:gd name="connsiteX30" fmla="*/ 53460 w 640278"/>
                <a:gd name="connsiteY30" fmla="*/ 102925 h 468362"/>
                <a:gd name="connsiteX31" fmla="*/ 24885 w 640278"/>
                <a:gd name="connsiteY31" fmla="*/ 98163 h 468362"/>
                <a:gd name="connsiteX32" fmla="*/ 3454 w 640278"/>
                <a:gd name="connsiteY32" fmla="*/ 7676 h 468362"/>
                <a:gd name="connsiteX0" fmla="*/ 3454 w 640278"/>
                <a:gd name="connsiteY0" fmla="*/ 7676 h 468362"/>
                <a:gd name="connsiteX1" fmla="*/ 101085 w 640278"/>
                <a:gd name="connsiteY1" fmla="*/ 7675 h 468362"/>
                <a:gd name="connsiteX2" fmla="*/ 255867 w 640278"/>
                <a:gd name="connsiteY2" fmla="*/ 31488 h 468362"/>
                <a:gd name="connsiteX3" fmla="*/ 420173 w 640278"/>
                <a:gd name="connsiteY3" fmla="*/ 93401 h 468362"/>
                <a:gd name="connsiteX4" fmla="*/ 498754 w 640278"/>
                <a:gd name="connsiteY4" fmla="*/ 164838 h 468362"/>
                <a:gd name="connsiteX5" fmla="*/ 579717 w 640278"/>
                <a:gd name="connsiteY5" fmla="*/ 286282 h 468362"/>
                <a:gd name="connsiteX6" fmla="*/ 615435 w 640278"/>
                <a:gd name="connsiteY6" fmla="*/ 379150 h 468362"/>
                <a:gd name="connsiteX7" fmla="*/ 636867 w 640278"/>
                <a:gd name="connsiteY7" fmla="*/ 429157 h 468362"/>
                <a:gd name="connsiteX8" fmla="*/ 541617 w 640278"/>
                <a:gd name="connsiteY8" fmla="*/ 467257 h 468362"/>
                <a:gd name="connsiteX9" fmla="*/ 384454 w 640278"/>
                <a:gd name="connsiteY9" fmla="*/ 455350 h 468362"/>
                <a:gd name="connsiteX10" fmla="*/ 224910 w 640278"/>
                <a:gd name="connsiteY10" fmla="*/ 426775 h 468362"/>
                <a:gd name="connsiteX11" fmla="*/ 117754 w 640278"/>
                <a:gd name="connsiteY11" fmla="*/ 391057 h 468362"/>
                <a:gd name="connsiteX12" fmla="*/ 70129 w 640278"/>
                <a:gd name="connsiteY12" fmla="*/ 322000 h 468362"/>
                <a:gd name="connsiteX13" fmla="*/ 39173 w 640278"/>
                <a:gd name="connsiteY13" fmla="*/ 302950 h 468362"/>
                <a:gd name="connsiteX14" fmla="*/ 91560 w 640278"/>
                <a:gd name="connsiteY14" fmla="*/ 224369 h 468362"/>
                <a:gd name="connsiteX15" fmla="*/ 146329 w 640278"/>
                <a:gd name="connsiteY15" fmla="*/ 164838 h 468362"/>
                <a:gd name="connsiteX16" fmla="*/ 182048 w 640278"/>
                <a:gd name="connsiteY16" fmla="*/ 121975 h 468362"/>
                <a:gd name="connsiteX17" fmla="*/ 263010 w 640278"/>
                <a:gd name="connsiteY17" fmla="*/ 148169 h 468362"/>
                <a:gd name="connsiteX18" fmla="*/ 327304 w 640278"/>
                <a:gd name="connsiteY18" fmla="*/ 183888 h 468362"/>
                <a:gd name="connsiteX19" fmla="*/ 360642 w 640278"/>
                <a:gd name="connsiteY19" fmla="*/ 202938 h 468362"/>
                <a:gd name="connsiteX20" fmla="*/ 284442 w 640278"/>
                <a:gd name="connsiteY20" fmla="*/ 238657 h 468362"/>
                <a:gd name="connsiteX21" fmla="*/ 236817 w 640278"/>
                <a:gd name="connsiteY21" fmla="*/ 286282 h 468362"/>
                <a:gd name="connsiteX22" fmla="*/ 201098 w 640278"/>
                <a:gd name="connsiteY22" fmla="*/ 331525 h 468362"/>
                <a:gd name="connsiteX23" fmla="*/ 348735 w 640278"/>
                <a:gd name="connsiteY23" fmla="*/ 381532 h 468362"/>
                <a:gd name="connsiteX24" fmla="*/ 448748 w 640278"/>
                <a:gd name="connsiteY24" fmla="*/ 379150 h 468362"/>
                <a:gd name="connsiteX25" fmla="*/ 491610 w 640278"/>
                <a:gd name="connsiteY25" fmla="*/ 345813 h 468362"/>
                <a:gd name="connsiteX26" fmla="*/ 436842 w 640278"/>
                <a:gd name="connsiteY26" fmla="*/ 248182 h 468362"/>
                <a:gd name="connsiteX27" fmla="*/ 367785 w 640278"/>
                <a:gd name="connsiteY27" fmla="*/ 200557 h 468362"/>
                <a:gd name="connsiteX28" fmla="*/ 253485 w 640278"/>
                <a:gd name="connsiteY28" fmla="*/ 143407 h 468362"/>
                <a:gd name="connsiteX29" fmla="*/ 127279 w 640278"/>
                <a:gd name="connsiteY29" fmla="*/ 119594 h 468362"/>
                <a:gd name="connsiteX30" fmla="*/ 53460 w 640278"/>
                <a:gd name="connsiteY30" fmla="*/ 102925 h 468362"/>
                <a:gd name="connsiteX31" fmla="*/ 24885 w 640278"/>
                <a:gd name="connsiteY31" fmla="*/ 98163 h 468362"/>
                <a:gd name="connsiteX32" fmla="*/ 3454 w 640278"/>
                <a:gd name="connsiteY32" fmla="*/ 7676 h 468362"/>
                <a:gd name="connsiteX0" fmla="*/ 3454 w 641149"/>
                <a:gd name="connsiteY0" fmla="*/ 7676 h 468362"/>
                <a:gd name="connsiteX1" fmla="*/ 101085 w 641149"/>
                <a:gd name="connsiteY1" fmla="*/ 7675 h 468362"/>
                <a:gd name="connsiteX2" fmla="*/ 255867 w 641149"/>
                <a:gd name="connsiteY2" fmla="*/ 31488 h 468362"/>
                <a:gd name="connsiteX3" fmla="*/ 420173 w 641149"/>
                <a:gd name="connsiteY3" fmla="*/ 93401 h 468362"/>
                <a:gd name="connsiteX4" fmla="*/ 498754 w 641149"/>
                <a:gd name="connsiteY4" fmla="*/ 164838 h 468362"/>
                <a:gd name="connsiteX5" fmla="*/ 579717 w 641149"/>
                <a:gd name="connsiteY5" fmla="*/ 286282 h 468362"/>
                <a:gd name="connsiteX6" fmla="*/ 620198 w 641149"/>
                <a:gd name="connsiteY6" fmla="*/ 367244 h 468362"/>
                <a:gd name="connsiteX7" fmla="*/ 636867 w 641149"/>
                <a:gd name="connsiteY7" fmla="*/ 429157 h 468362"/>
                <a:gd name="connsiteX8" fmla="*/ 541617 w 641149"/>
                <a:gd name="connsiteY8" fmla="*/ 467257 h 468362"/>
                <a:gd name="connsiteX9" fmla="*/ 384454 w 641149"/>
                <a:gd name="connsiteY9" fmla="*/ 455350 h 468362"/>
                <a:gd name="connsiteX10" fmla="*/ 224910 w 641149"/>
                <a:gd name="connsiteY10" fmla="*/ 426775 h 468362"/>
                <a:gd name="connsiteX11" fmla="*/ 117754 w 641149"/>
                <a:gd name="connsiteY11" fmla="*/ 391057 h 468362"/>
                <a:gd name="connsiteX12" fmla="*/ 70129 w 641149"/>
                <a:gd name="connsiteY12" fmla="*/ 322000 h 468362"/>
                <a:gd name="connsiteX13" fmla="*/ 39173 w 641149"/>
                <a:gd name="connsiteY13" fmla="*/ 302950 h 468362"/>
                <a:gd name="connsiteX14" fmla="*/ 91560 w 641149"/>
                <a:gd name="connsiteY14" fmla="*/ 224369 h 468362"/>
                <a:gd name="connsiteX15" fmla="*/ 146329 w 641149"/>
                <a:gd name="connsiteY15" fmla="*/ 164838 h 468362"/>
                <a:gd name="connsiteX16" fmla="*/ 182048 w 641149"/>
                <a:gd name="connsiteY16" fmla="*/ 121975 h 468362"/>
                <a:gd name="connsiteX17" fmla="*/ 263010 w 641149"/>
                <a:gd name="connsiteY17" fmla="*/ 148169 h 468362"/>
                <a:gd name="connsiteX18" fmla="*/ 327304 w 641149"/>
                <a:gd name="connsiteY18" fmla="*/ 183888 h 468362"/>
                <a:gd name="connsiteX19" fmla="*/ 360642 w 641149"/>
                <a:gd name="connsiteY19" fmla="*/ 202938 h 468362"/>
                <a:gd name="connsiteX20" fmla="*/ 284442 w 641149"/>
                <a:gd name="connsiteY20" fmla="*/ 238657 h 468362"/>
                <a:gd name="connsiteX21" fmla="*/ 236817 w 641149"/>
                <a:gd name="connsiteY21" fmla="*/ 286282 h 468362"/>
                <a:gd name="connsiteX22" fmla="*/ 201098 w 641149"/>
                <a:gd name="connsiteY22" fmla="*/ 331525 h 468362"/>
                <a:gd name="connsiteX23" fmla="*/ 348735 w 641149"/>
                <a:gd name="connsiteY23" fmla="*/ 381532 h 468362"/>
                <a:gd name="connsiteX24" fmla="*/ 448748 w 641149"/>
                <a:gd name="connsiteY24" fmla="*/ 379150 h 468362"/>
                <a:gd name="connsiteX25" fmla="*/ 491610 w 641149"/>
                <a:gd name="connsiteY25" fmla="*/ 345813 h 468362"/>
                <a:gd name="connsiteX26" fmla="*/ 436842 w 641149"/>
                <a:gd name="connsiteY26" fmla="*/ 248182 h 468362"/>
                <a:gd name="connsiteX27" fmla="*/ 367785 w 641149"/>
                <a:gd name="connsiteY27" fmla="*/ 200557 h 468362"/>
                <a:gd name="connsiteX28" fmla="*/ 253485 w 641149"/>
                <a:gd name="connsiteY28" fmla="*/ 143407 h 468362"/>
                <a:gd name="connsiteX29" fmla="*/ 127279 w 641149"/>
                <a:gd name="connsiteY29" fmla="*/ 119594 h 468362"/>
                <a:gd name="connsiteX30" fmla="*/ 53460 w 641149"/>
                <a:gd name="connsiteY30" fmla="*/ 102925 h 468362"/>
                <a:gd name="connsiteX31" fmla="*/ 24885 w 641149"/>
                <a:gd name="connsiteY31" fmla="*/ 98163 h 468362"/>
                <a:gd name="connsiteX32" fmla="*/ 3454 w 641149"/>
                <a:gd name="connsiteY32" fmla="*/ 7676 h 468362"/>
                <a:gd name="connsiteX0" fmla="*/ 3454 w 642634"/>
                <a:gd name="connsiteY0" fmla="*/ 7676 h 464056"/>
                <a:gd name="connsiteX1" fmla="*/ 101085 w 642634"/>
                <a:gd name="connsiteY1" fmla="*/ 7675 h 464056"/>
                <a:gd name="connsiteX2" fmla="*/ 255867 w 642634"/>
                <a:gd name="connsiteY2" fmla="*/ 31488 h 464056"/>
                <a:gd name="connsiteX3" fmla="*/ 420173 w 642634"/>
                <a:gd name="connsiteY3" fmla="*/ 93401 h 464056"/>
                <a:gd name="connsiteX4" fmla="*/ 498754 w 642634"/>
                <a:gd name="connsiteY4" fmla="*/ 164838 h 464056"/>
                <a:gd name="connsiteX5" fmla="*/ 579717 w 642634"/>
                <a:gd name="connsiteY5" fmla="*/ 286282 h 464056"/>
                <a:gd name="connsiteX6" fmla="*/ 620198 w 642634"/>
                <a:gd name="connsiteY6" fmla="*/ 367244 h 464056"/>
                <a:gd name="connsiteX7" fmla="*/ 636867 w 642634"/>
                <a:gd name="connsiteY7" fmla="*/ 429157 h 464056"/>
                <a:gd name="connsiteX8" fmla="*/ 520185 w 642634"/>
                <a:gd name="connsiteY8" fmla="*/ 462494 h 464056"/>
                <a:gd name="connsiteX9" fmla="*/ 384454 w 642634"/>
                <a:gd name="connsiteY9" fmla="*/ 455350 h 464056"/>
                <a:gd name="connsiteX10" fmla="*/ 224910 w 642634"/>
                <a:gd name="connsiteY10" fmla="*/ 426775 h 464056"/>
                <a:gd name="connsiteX11" fmla="*/ 117754 w 642634"/>
                <a:gd name="connsiteY11" fmla="*/ 391057 h 464056"/>
                <a:gd name="connsiteX12" fmla="*/ 70129 w 642634"/>
                <a:gd name="connsiteY12" fmla="*/ 322000 h 464056"/>
                <a:gd name="connsiteX13" fmla="*/ 39173 w 642634"/>
                <a:gd name="connsiteY13" fmla="*/ 302950 h 464056"/>
                <a:gd name="connsiteX14" fmla="*/ 91560 w 642634"/>
                <a:gd name="connsiteY14" fmla="*/ 224369 h 464056"/>
                <a:gd name="connsiteX15" fmla="*/ 146329 w 642634"/>
                <a:gd name="connsiteY15" fmla="*/ 164838 h 464056"/>
                <a:gd name="connsiteX16" fmla="*/ 182048 w 642634"/>
                <a:gd name="connsiteY16" fmla="*/ 121975 h 464056"/>
                <a:gd name="connsiteX17" fmla="*/ 263010 w 642634"/>
                <a:gd name="connsiteY17" fmla="*/ 148169 h 464056"/>
                <a:gd name="connsiteX18" fmla="*/ 327304 w 642634"/>
                <a:gd name="connsiteY18" fmla="*/ 183888 h 464056"/>
                <a:gd name="connsiteX19" fmla="*/ 360642 w 642634"/>
                <a:gd name="connsiteY19" fmla="*/ 202938 h 464056"/>
                <a:gd name="connsiteX20" fmla="*/ 284442 w 642634"/>
                <a:gd name="connsiteY20" fmla="*/ 238657 h 464056"/>
                <a:gd name="connsiteX21" fmla="*/ 236817 w 642634"/>
                <a:gd name="connsiteY21" fmla="*/ 286282 h 464056"/>
                <a:gd name="connsiteX22" fmla="*/ 201098 w 642634"/>
                <a:gd name="connsiteY22" fmla="*/ 331525 h 464056"/>
                <a:gd name="connsiteX23" fmla="*/ 348735 w 642634"/>
                <a:gd name="connsiteY23" fmla="*/ 381532 h 464056"/>
                <a:gd name="connsiteX24" fmla="*/ 448748 w 642634"/>
                <a:gd name="connsiteY24" fmla="*/ 379150 h 464056"/>
                <a:gd name="connsiteX25" fmla="*/ 491610 w 642634"/>
                <a:gd name="connsiteY25" fmla="*/ 345813 h 464056"/>
                <a:gd name="connsiteX26" fmla="*/ 436842 w 642634"/>
                <a:gd name="connsiteY26" fmla="*/ 248182 h 464056"/>
                <a:gd name="connsiteX27" fmla="*/ 367785 w 642634"/>
                <a:gd name="connsiteY27" fmla="*/ 200557 h 464056"/>
                <a:gd name="connsiteX28" fmla="*/ 253485 w 642634"/>
                <a:gd name="connsiteY28" fmla="*/ 143407 h 464056"/>
                <a:gd name="connsiteX29" fmla="*/ 127279 w 642634"/>
                <a:gd name="connsiteY29" fmla="*/ 119594 h 464056"/>
                <a:gd name="connsiteX30" fmla="*/ 53460 w 642634"/>
                <a:gd name="connsiteY30" fmla="*/ 102925 h 464056"/>
                <a:gd name="connsiteX31" fmla="*/ 24885 w 642634"/>
                <a:gd name="connsiteY31" fmla="*/ 98163 h 464056"/>
                <a:gd name="connsiteX32" fmla="*/ 3454 w 642634"/>
                <a:gd name="connsiteY32" fmla="*/ 7676 h 464056"/>
                <a:gd name="connsiteX0" fmla="*/ 3454 w 634673"/>
                <a:gd name="connsiteY0" fmla="*/ 7676 h 464224"/>
                <a:gd name="connsiteX1" fmla="*/ 101085 w 634673"/>
                <a:gd name="connsiteY1" fmla="*/ 7675 h 464224"/>
                <a:gd name="connsiteX2" fmla="*/ 255867 w 634673"/>
                <a:gd name="connsiteY2" fmla="*/ 31488 h 464224"/>
                <a:gd name="connsiteX3" fmla="*/ 420173 w 634673"/>
                <a:gd name="connsiteY3" fmla="*/ 93401 h 464224"/>
                <a:gd name="connsiteX4" fmla="*/ 498754 w 634673"/>
                <a:gd name="connsiteY4" fmla="*/ 164838 h 464224"/>
                <a:gd name="connsiteX5" fmla="*/ 579717 w 634673"/>
                <a:gd name="connsiteY5" fmla="*/ 286282 h 464224"/>
                <a:gd name="connsiteX6" fmla="*/ 620198 w 634673"/>
                <a:gd name="connsiteY6" fmla="*/ 367244 h 464224"/>
                <a:gd name="connsiteX7" fmla="*/ 627342 w 634673"/>
                <a:gd name="connsiteY7" fmla="*/ 426776 h 464224"/>
                <a:gd name="connsiteX8" fmla="*/ 520185 w 634673"/>
                <a:gd name="connsiteY8" fmla="*/ 462494 h 464224"/>
                <a:gd name="connsiteX9" fmla="*/ 384454 w 634673"/>
                <a:gd name="connsiteY9" fmla="*/ 455350 h 464224"/>
                <a:gd name="connsiteX10" fmla="*/ 224910 w 634673"/>
                <a:gd name="connsiteY10" fmla="*/ 426775 h 464224"/>
                <a:gd name="connsiteX11" fmla="*/ 117754 w 634673"/>
                <a:gd name="connsiteY11" fmla="*/ 391057 h 464224"/>
                <a:gd name="connsiteX12" fmla="*/ 70129 w 634673"/>
                <a:gd name="connsiteY12" fmla="*/ 322000 h 464224"/>
                <a:gd name="connsiteX13" fmla="*/ 39173 w 634673"/>
                <a:gd name="connsiteY13" fmla="*/ 302950 h 464224"/>
                <a:gd name="connsiteX14" fmla="*/ 91560 w 634673"/>
                <a:gd name="connsiteY14" fmla="*/ 224369 h 464224"/>
                <a:gd name="connsiteX15" fmla="*/ 146329 w 634673"/>
                <a:gd name="connsiteY15" fmla="*/ 164838 h 464224"/>
                <a:gd name="connsiteX16" fmla="*/ 182048 w 634673"/>
                <a:gd name="connsiteY16" fmla="*/ 121975 h 464224"/>
                <a:gd name="connsiteX17" fmla="*/ 263010 w 634673"/>
                <a:gd name="connsiteY17" fmla="*/ 148169 h 464224"/>
                <a:gd name="connsiteX18" fmla="*/ 327304 w 634673"/>
                <a:gd name="connsiteY18" fmla="*/ 183888 h 464224"/>
                <a:gd name="connsiteX19" fmla="*/ 360642 w 634673"/>
                <a:gd name="connsiteY19" fmla="*/ 202938 h 464224"/>
                <a:gd name="connsiteX20" fmla="*/ 284442 w 634673"/>
                <a:gd name="connsiteY20" fmla="*/ 238657 h 464224"/>
                <a:gd name="connsiteX21" fmla="*/ 236817 w 634673"/>
                <a:gd name="connsiteY21" fmla="*/ 286282 h 464224"/>
                <a:gd name="connsiteX22" fmla="*/ 201098 w 634673"/>
                <a:gd name="connsiteY22" fmla="*/ 331525 h 464224"/>
                <a:gd name="connsiteX23" fmla="*/ 348735 w 634673"/>
                <a:gd name="connsiteY23" fmla="*/ 381532 h 464224"/>
                <a:gd name="connsiteX24" fmla="*/ 448748 w 634673"/>
                <a:gd name="connsiteY24" fmla="*/ 379150 h 464224"/>
                <a:gd name="connsiteX25" fmla="*/ 491610 w 634673"/>
                <a:gd name="connsiteY25" fmla="*/ 345813 h 464224"/>
                <a:gd name="connsiteX26" fmla="*/ 436842 w 634673"/>
                <a:gd name="connsiteY26" fmla="*/ 248182 h 464224"/>
                <a:gd name="connsiteX27" fmla="*/ 367785 w 634673"/>
                <a:gd name="connsiteY27" fmla="*/ 200557 h 464224"/>
                <a:gd name="connsiteX28" fmla="*/ 253485 w 634673"/>
                <a:gd name="connsiteY28" fmla="*/ 143407 h 464224"/>
                <a:gd name="connsiteX29" fmla="*/ 127279 w 634673"/>
                <a:gd name="connsiteY29" fmla="*/ 119594 h 464224"/>
                <a:gd name="connsiteX30" fmla="*/ 53460 w 634673"/>
                <a:gd name="connsiteY30" fmla="*/ 102925 h 464224"/>
                <a:gd name="connsiteX31" fmla="*/ 24885 w 634673"/>
                <a:gd name="connsiteY31" fmla="*/ 98163 h 464224"/>
                <a:gd name="connsiteX32" fmla="*/ 3454 w 634673"/>
                <a:gd name="connsiteY32" fmla="*/ 7676 h 464224"/>
                <a:gd name="connsiteX0" fmla="*/ 3454 w 634673"/>
                <a:gd name="connsiteY0" fmla="*/ 7676 h 464224"/>
                <a:gd name="connsiteX1" fmla="*/ 101085 w 634673"/>
                <a:gd name="connsiteY1" fmla="*/ 7675 h 464224"/>
                <a:gd name="connsiteX2" fmla="*/ 255867 w 634673"/>
                <a:gd name="connsiteY2" fmla="*/ 31488 h 464224"/>
                <a:gd name="connsiteX3" fmla="*/ 420173 w 634673"/>
                <a:gd name="connsiteY3" fmla="*/ 93401 h 464224"/>
                <a:gd name="connsiteX4" fmla="*/ 498754 w 634673"/>
                <a:gd name="connsiteY4" fmla="*/ 164838 h 464224"/>
                <a:gd name="connsiteX5" fmla="*/ 579717 w 634673"/>
                <a:gd name="connsiteY5" fmla="*/ 286282 h 464224"/>
                <a:gd name="connsiteX6" fmla="*/ 620198 w 634673"/>
                <a:gd name="connsiteY6" fmla="*/ 367244 h 464224"/>
                <a:gd name="connsiteX7" fmla="*/ 627342 w 634673"/>
                <a:gd name="connsiteY7" fmla="*/ 426776 h 464224"/>
                <a:gd name="connsiteX8" fmla="*/ 520185 w 634673"/>
                <a:gd name="connsiteY8" fmla="*/ 462494 h 464224"/>
                <a:gd name="connsiteX9" fmla="*/ 384454 w 634673"/>
                <a:gd name="connsiteY9" fmla="*/ 455350 h 464224"/>
                <a:gd name="connsiteX10" fmla="*/ 224910 w 634673"/>
                <a:gd name="connsiteY10" fmla="*/ 426775 h 464224"/>
                <a:gd name="connsiteX11" fmla="*/ 117754 w 634673"/>
                <a:gd name="connsiteY11" fmla="*/ 391057 h 464224"/>
                <a:gd name="connsiteX12" fmla="*/ 70129 w 634673"/>
                <a:gd name="connsiteY12" fmla="*/ 331525 h 464224"/>
                <a:gd name="connsiteX13" fmla="*/ 39173 w 634673"/>
                <a:gd name="connsiteY13" fmla="*/ 302950 h 464224"/>
                <a:gd name="connsiteX14" fmla="*/ 91560 w 634673"/>
                <a:gd name="connsiteY14" fmla="*/ 224369 h 464224"/>
                <a:gd name="connsiteX15" fmla="*/ 146329 w 634673"/>
                <a:gd name="connsiteY15" fmla="*/ 164838 h 464224"/>
                <a:gd name="connsiteX16" fmla="*/ 182048 w 634673"/>
                <a:gd name="connsiteY16" fmla="*/ 121975 h 464224"/>
                <a:gd name="connsiteX17" fmla="*/ 263010 w 634673"/>
                <a:gd name="connsiteY17" fmla="*/ 148169 h 464224"/>
                <a:gd name="connsiteX18" fmla="*/ 327304 w 634673"/>
                <a:gd name="connsiteY18" fmla="*/ 183888 h 464224"/>
                <a:gd name="connsiteX19" fmla="*/ 360642 w 634673"/>
                <a:gd name="connsiteY19" fmla="*/ 202938 h 464224"/>
                <a:gd name="connsiteX20" fmla="*/ 284442 w 634673"/>
                <a:gd name="connsiteY20" fmla="*/ 238657 h 464224"/>
                <a:gd name="connsiteX21" fmla="*/ 236817 w 634673"/>
                <a:gd name="connsiteY21" fmla="*/ 286282 h 464224"/>
                <a:gd name="connsiteX22" fmla="*/ 201098 w 634673"/>
                <a:gd name="connsiteY22" fmla="*/ 331525 h 464224"/>
                <a:gd name="connsiteX23" fmla="*/ 348735 w 634673"/>
                <a:gd name="connsiteY23" fmla="*/ 381532 h 464224"/>
                <a:gd name="connsiteX24" fmla="*/ 448748 w 634673"/>
                <a:gd name="connsiteY24" fmla="*/ 379150 h 464224"/>
                <a:gd name="connsiteX25" fmla="*/ 491610 w 634673"/>
                <a:gd name="connsiteY25" fmla="*/ 345813 h 464224"/>
                <a:gd name="connsiteX26" fmla="*/ 436842 w 634673"/>
                <a:gd name="connsiteY26" fmla="*/ 248182 h 464224"/>
                <a:gd name="connsiteX27" fmla="*/ 367785 w 634673"/>
                <a:gd name="connsiteY27" fmla="*/ 200557 h 464224"/>
                <a:gd name="connsiteX28" fmla="*/ 253485 w 634673"/>
                <a:gd name="connsiteY28" fmla="*/ 143407 h 464224"/>
                <a:gd name="connsiteX29" fmla="*/ 127279 w 634673"/>
                <a:gd name="connsiteY29" fmla="*/ 119594 h 464224"/>
                <a:gd name="connsiteX30" fmla="*/ 53460 w 634673"/>
                <a:gd name="connsiteY30" fmla="*/ 102925 h 464224"/>
                <a:gd name="connsiteX31" fmla="*/ 24885 w 634673"/>
                <a:gd name="connsiteY31" fmla="*/ 98163 h 464224"/>
                <a:gd name="connsiteX32" fmla="*/ 3454 w 634673"/>
                <a:gd name="connsiteY32" fmla="*/ 7676 h 464224"/>
                <a:gd name="connsiteX0" fmla="*/ 3454 w 634673"/>
                <a:gd name="connsiteY0" fmla="*/ 7676 h 464224"/>
                <a:gd name="connsiteX1" fmla="*/ 101085 w 634673"/>
                <a:gd name="connsiteY1" fmla="*/ 7675 h 464224"/>
                <a:gd name="connsiteX2" fmla="*/ 255867 w 634673"/>
                <a:gd name="connsiteY2" fmla="*/ 31488 h 464224"/>
                <a:gd name="connsiteX3" fmla="*/ 420173 w 634673"/>
                <a:gd name="connsiteY3" fmla="*/ 93401 h 464224"/>
                <a:gd name="connsiteX4" fmla="*/ 498754 w 634673"/>
                <a:gd name="connsiteY4" fmla="*/ 164838 h 464224"/>
                <a:gd name="connsiteX5" fmla="*/ 579717 w 634673"/>
                <a:gd name="connsiteY5" fmla="*/ 286282 h 464224"/>
                <a:gd name="connsiteX6" fmla="*/ 620198 w 634673"/>
                <a:gd name="connsiteY6" fmla="*/ 367244 h 464224"/>
                <a:gd name="connsiteX7" fmla="*/ 627342 w 634673"/>
                <a:gd name="connsiteY7" fmla="*/ 426776 h 464224"/>
                <a:gd name="connsiteX8" fmla="*/ 520185 w 634673"/>
                <a:gd name="connsiteY8" fmla="*/ 462494 h 464224"/>
                <a:gd name="connsiteX9" fmla="*/ 384454 w 634673"/>
                <a:gd name="connsiteY9" fmla="*/ 455350 h 464224"/>
                <a:gd name="connsiteX10" fmla="*/ 224910 w 634673"/>
                <a:gd name="connsiteY10" fmla="*/ 426775 h 464224"/>
                <a:gd name="connsiteX11" fmla="*/ 117754 w 634673"/>
                <a:gd name="connsiteY11" fmla="*/ 391057 h 464224"/>
                <a:gd name="connsiteX12" fmla="*/ 70129 w 634673"/>
                <a:gd name="connsiteY12" fmla="*/ 331525 h 464224"/>
                <a:gd name="connsiteX13" fmla="*/ 48698 w 634673"/>
                <a:gd name="connsiteY13" fmla="*/ 302950 h 464224"/>
                <a:gd name="connsiteX14" fmla="*/ 91560 w 634673"/>
                <a:gd name="connsiteY14" fmla="*/ 224369 h 464224"/>
                <a:gd name="connsiteX15" fmla="*/ 146329 w 634673"/>
                <a:gd name="connsiteY15" fmla="*/ 164838 h 464224"/>
                <a:gd name="connsiteX16" fmla="*/ 182048 w 634673"/>
                <a:gd name="connsiteY16" fmla="*/ 121975 h 464224"/>
                <a:gd name="connsiteX17" fmla="*/ 263010 w 634673"/>
                <a:gd name="connsiteY17" fmla="*/ 148169 h 464224"/>
                <a:gd name="connsiteX18" fmla="*/ 327304 w 634673"/>
                <a:gd name="connsiteY18" fmla="*/ 183888 h 464224"/>
                <a:gd name="connsiteX19" fmla="*/ 360642 w 634673"/>
                <a:gd name="connsiteY19" fmla="*/ 202938 h 464224"/>
                <a:gd name="connsiteX20" fmla="*/ 284442 w 634673"/>
                <a:gd name="connsiteY20" fmla="*/ 238657 h 464224"/>
                <a:gd name="connsiteX21" fmla="*/ 236817 w 634673"/>
                <a:gd name="connsiteY21" fmla="*/ 286282 h 464224"/>
                <a:gd name="connsiteX22" fmla="*/ 201098 w 634673"/>
                <a:gd name="connsiteY22" fmla="*/ 331525 h 464224"/>
                <a:gd name="connsiteX23" fmla="*/ 348735 w 634673"/>
                <a:gd name="connsiteY23" fmla="*/ 381532 h 464224"/>
                <a:gd name="connsiteX24" fmla="*/ 448748 w 634673"/>
                <a:gd name="connsiteY24" fmla="*/ 379150 h 464224"/>
                <a:gd name="connsiteX25" fmla="*/ 491610 w 634673"/>
                <a:gd name="connsiteY25" fmla="*/ 345813 h 464224"/>
                <a:gd name="connsiteX26" fmla="*/ 436842 w 634673"/>
                <a:gd name="connsiteY26" fmla="*/ 248182 h 464224"/>
                <a:gd name="connsiteX27" fmla="*/ 367785 w 634673"/>
                <a:gd name="connsiteY27" fmla="*/ 200557 h 464224"/>
                <a:gd name="connsiteX28" fmla="*/ 253485 w 634673"/>
                <a:gd name="connsiteY28" fmla="*/ 143407 h 464224"/>
                <a:gd name="connsiteX29" fmla="*/ 127279 w 634673"/>
                <a:gd name="connsiteY29" fmla="*/ 119594 h 464224"/>
                <a:gd name="connsiteX30" fmla="*/ 53460 w 634673"/>
                <a:gd name="connsiteY30" fmla="*/ 102925 h 464224"/>
                <a:gd name="connsiteX31" fmla="*/ 24885 w 634673"/>
                <a:gd name="connsiteY31" fmla="*/ 98163 h 464224"/>
                <a:gd name="connsiteX32" fmla="*/ 3454 w 634673"/>
                <a:gd name="connsiteY32" fmla="*/ 7676 h 464224"/>
                <a:gd name="connsiteX0" fmla="*/ 3454 w 634673"/>
                <a:gd name="connsiteY0" fmla="*/ 7676 h 464224"/>
                <a:gd name="connsiteX1" fmla="*/ 101085 w 634673"/>
                <a:gd name="connsiteY1" fmla="*/ 7675 h 464224"/>
                <a:gd name="connsiteX2" fmla="*/ 255867 w 634673"/>
                <a:gd name="connsiteY2" fmla="*/ 31488 h 464224"/>
                <a:gd name="connsiteX3" fmla="*/ 420173 w 634673"/>
                <a:gd name="connsiteY3" fmla="*/ 93401 h 464224"/>
                <a:gd name="connsiteX4" fmla="*/ 498754 w 634673"/>
                <a:gd name="connsiteY4" fmla="*/ 164838 h 464224"/>
                <a:gd name="connsiteX5" fmla="*/ 579717 w 634673"/>
                <a:gd name="connsiteY5" fmla="*/ 286282 h 464224"/>
                <a:gd name="connsiteX6" fmla="*/ 620198 w 634673"/>
                <a:gd name="connsiteY6" fmla="*/ 367244 h 464224"/>
                <a:gd name="connsiteX7" fmla="*/ 627342 w 634673"/>
                <a:gd name="connsiteY7" fmla="*/ 426776 h 464224"/>
                <a:gd name="connsiteX8" fmla="*/ 520185 w 634673"/>
                <a:gd name="connsiteY8" fmla="*/ 462494 h 464224"/>
                <a:gd name="connsiteX9" fmla="*/ 384454 w 634673"/>
                <a:gd name="connsiteY9" fmla="*/ 455350 h 464224"/>
                <a:gd name="connsiteX10" fmla="*/ 224910 w 634673"/>
                <a:gd name="connsiteY10" fmla="*/ 426775 h 464224"/>
                <a:gd name="connsiteX11" fmla="*/ 117754 w 634673"/>
                <a:gd name="connsiteY11" fmla="*/ 391057 h 464224"/>
                <a:gd name="connsiteX12" fmla="*/ 70129 w 634673"/>
                <a:gd name="connsiteY12" fmla="*/ 341050 h 464224"/>
                <a:gd name="connsiteX13" fmla="*/ 48698 w 634673"/>
                <a:gd name="connsiteY13" fmla="*/ 302950 h 464224"/>
                <a:gd name="connsiteX14" fmla="*/ 91560 w 634673"/>
                <a:gd name="connsiteY14" fmla="*/ 224369 h 464224"/>
                <a:gd name="connsiteX15" fmla="*/ 146329 w 634673"/>
                <a:gd name="connsiteY15" fmla="*/ 164838 h 464224"/>
                <a:gd name="connsiteX16" fmla="*/ 182048 w 634673"/>
                <a:gd name="connsiteY16" fmla="*/ 121975 h 464224"/>
                <a:gd name="connsiteX17" fmla="*/ 263010 w 634673"/>
                <a:gd name="connsiteY17" fmla="*/ 148169 h 464224"/>
                <a:gd name="connsiteX18" fmla="*/ 327304 w 634673"/>
                <a:gd name="connsiteY18" fmla="*/ 183888 h 464224"/>
                <a:gd name="connsiteX19" fmla="*/ 360642 w 634673"/>
                <a:gd name="connsiteY19" fmla="*/ 202938 h 464224"/>
                <a:gd name="connsiteX20" fmla="*/ 284442 w 634673"/>
                <a:gd name="connsiteY20" fmla="*/ 238657 h 464224"/>
                <a:gd name="connsiteX21" fmla="*/ 236817 w 634673"/>
                <a:gd name="connsiteY21" fmla="*/ 286282 h 464224"/>
                <a:gd name="connsiteX22" fmla="*/ 201098 w 634673"/>
                <a:gd name="connsiteY22" fmla="*/ 331525 h 464224"/>
                <a:gd name="connsiteX23" fmla="*/ 348735 w 634673"/>
                <a:gd name="connsiteY23" fmla="*/ 381532 h 464224"/>
                <a:gd name="connsiteX24" fmla="*/ 448748 w 634673"/>
                <a:gd name="connsiteY24" fmla="*/ 379150 h 464224"/>
                <a:gd name="connsiteX25" fmla="*/ 491610 w 634673"/>
                <a:gd name="connsiteY25" fmla="*/ 345813 h 464224"/>
                <a:gd name="connsiteX26" fmla="*/ 436842 w 634673"/>
                <a:gd name="connsiteY26" fmla="*/ 248182 h 464224"/>
                <a:gd name="connsiteX27" fmla="*/ 367785 w 634673"/>
                <a:gd name="connsiteY27" fmla="*/ 200557 h 464224"/>
                <a:gd name="connsiteX28" fmla="*/ 253485 w 634673"/>
                <a:gd name="connsiteY28" fmla="*/ 143407 h 464224"/>
                <a:gd name="connsiteX29" fmla="*/ 127279 w 634673"/>
                <a:gd name="connsiteY29" fmla="*/ 119594 h 464224"/>
                <a:gd name="connsiteX30" fmla="*/ 53460 w 634673"/>
                <a:gd name="connsiteY30" fmla="*/ 102925 h 464224"/>
                <a:gd name="connsiteX31" fmla="*/ 24885 w 634673"/>
                <a:gd name="connsiteY31" fmla="*/ 98163 h 464224"/>
                <a:gd name="connsiteX32" fmla="*/ 3454 w 634673"/>
                <a:gd name="connsiteY32" fmla="*/ 7676 h 464224"/>
                <a:gd name="connsiteX0" fmla="*/ 3454 w 634673"/>
                <a:gd name="connsiteY0" fmla="*/ 7676 h 464224"/>
                <a:gd name="connsiteX1" fmla="*/ 101085 w 634673"/>
                <a:gd name="connsiteY1" fmla="*/ 7675 h 464224"/>
                <a:gd name="connsiteX2" fmla="*/ 255867 w 634673"/>
                <a:gd name="connsiteY2" fmla="*/ 31488 h 464224"/>
                <a:gd name="connsiteX3" fmla="*/ 420173 w 634673"/>
                <a:gd name="connsiteY3" fmla="*/ 93401 h 464224"/>
                <a:gd name="connsiteX4" fmla="*/ 498754 w 634673"/>
                <a:gd name="connsiteY4" fmla="*/ 164838 h 464224"/>
                <a:gd name="connsiteX5" fmla="*/ 579717 w 634673"/>
                <a:gd name="connsiteY5" fmla="*/ 286282 h 464224"/>
                <a:gd name="connsiteX6" fmla="*/ 620198 w 634673"/>
                <a:gd name="connsiteY6" fmla="*/ 367244 h 464224"/>
                <a:gd name="connsiteX7" fmla="*/ 627342 w 634673"/>
                <a:gd name="connsiteY7" fmla="*/ 426776 h 464224"/>
                <a:gd name="connsiteX8" fmla="*/ 520185 w 634673"/>
                <a:gd name="connsiteY8" fmla="*/ 462494 h 464224"/>
                <a:gd name="connsiteX9" fmla="*/ 384454 w 634673"/>
                <a:gd name="connsiteY9" fmla="*/ 455350 h 464224"/>
                <a:gd name="connsiteX10" fmla="*/ 224910 w 634673"/>
                <a:gd name="connsiteY10" fmla="*/ 426775 h 464224"/>
                <a:gd name="connsiteX11" fmla="*/ 122516 w 634673"/>
                <a:gd name="connsiteY11" fmla="*/ 386294 h 464224"/>
                <a:gd name="connsiteX12" fmla="*/ 70129 w 634673"/>
                <a:gd name="connsiteY12" fmla="*/ 341050 h 464224"/>
                <a:gd name="connsiteX13" fmla="*/ 48698 w 634673"/>
                <a:gd name="connsiteY13" fmla="*/ 302950 h 464224"/>
                <a:gd name="connsiteX14" fmla="*/ 91560 w 634673"/>
                <a:gd name="connsiteY14" fmla="*/ 224369 h 464224"/>
                <a:gd name="connsiteX15" fmla="*/ 146329 w 634673"/>
                <a:gd name="connsiteY15" fmla="*/ 164838 h 464224"/>
                <a:gd name="connsiteX16" fmla="*/ 182048 w 634673"/>
                <a:gd name="connsiteY16" fmla="*/ 121975 h 464224"/>
                <a:gd name="connsiteX17" fmla="*/ 263010 w 634673"/>
                <a:gd name="connsiteY17" fmla="*/ 148169 h 464224"/>
                <a:gd name="connsiteX18" fmla="*/ 327304 w 634673"/>
                <a:gd name="connsiteY18" fmla="*/ 183888 h 464224"/>
                <a:gd name="connsiteX19" fmla="*/ 360642 w 634673"/>
                <a:gd name="connsiteY19" fmla="*/ 202938 h 464224"/>
                <a:gd name="connsiteX20" fmla="*/ 284442 w 634673"/>
                <a:gd name="connsiteY20" fmla="*/ 238657 h 464224"/>
                <a:gd name="connsiteX21" fmla="*/ 236817 w 634673"/>
                <a:gd name="connsiteY21" fmla="*/ 286282 h 464224"/>
                <a:gd name="connsiteX22" fmla="*/ 201098 w 634673"/>
                <a:gd name="connsiteY22" fmla="*/ 331525 h 464224"/>
                <a:gd name="connsiteX23" fmla="*/ 348735 w 634673"/>
                <a:gd name="connsiteY23" fmla="*/ 381532 h 464224"/>
                <a:gd name="connsiteX24" fmla="*/ 448748 w 634673"/>
                <a:gd name="connsiteY24" fmla="*/ 379150 h 464224"/>
                <a:gd name="connsiteX25" fmla="*/ 491610 w 634673"/>
                <a:gd name="connsiteY25" fmla="*/ 345813 h 464224"/>
                <a:gd name="connsiteX26" fmla="*/ 436842 w 634673"/>
                <a:gd name="connsiteY26" fmla="*/ 248182 h 464224"/>
                <a:gd name="connsiteX27" fmla="*/ 367785 w 634673"/>
                <a:gd name="connsiteY27" fmla="*/ 200557 h 464224"/>
                <a:gd name="connsiteX28" fmla="*/ 253485 w 634673"/>
                <a:gd name="connsiteY28" fmla="*/ 143407 h 464224"/>
                <a:gd name="connsiteX29" fmla="*/ 127279 w 634673"/>
                <a:gd name="connsiteY29" fmla="*/ 119594 h 464224"/>
                <a:gd name="connsiteX30" fmla="*/ 53460 w 634673"/>
                <a:gd name="connsiteY30" fmla="*/ 102925 h 464224"/>
                <a:gd name="connsiteX31" fmla="*/ 24885 w 634673"/>
                <a:gd name="connsiteY31" fmla="*/ 98163 h 464224"/>
                <a:gd name="connsiteX32" fmla="*/ 3454 w 634673"/>
                <a:gd name="connsiteY32" fmla="*/ 7676 h 464224"/>
                <a:gd name="connsiteX0" fmla="*/ 3454 w 634673"/>
                <a:gd name="connsiteY0" fmla="*/ 7676 h 464224"/>
                <a:gd name="connsiteX1" fmla="*/ 101085 w 634673"/>
                <a:gd name="connsiteY1" fmla="*/ 7675 h 464224"/>
                <a:gd name="connsiteX2" fmla="*/ 255867 w 634673"/>
                <a:gd name="connsiteY2" fmla="*/ 31488 h 464224"/>
                <a:gd name="connsiteX3" fmla="*/ 420173 w 634673"/>
                <a:gd name="connsiteY3" fmla="*/ 93401 h 464224"/>
                <a:gd name="connsiteX4" fmla="*/ 498754 w 634673"/>
                <a:gd name="connsiteY4" fmla="*/ 164838 h 464224"/>
                <a:gd name="connsiteX5" fmla="*/ 579717 w 634673"/>
                <a:gd name="connsiteY5" fmla="*/ 286282 h 464224"/>
                <a:gd name="connsiteX6" fmla="*/ 620198 w 634673"/>
                <a:gd name="connsiteY6" fmla="*/ 367244 h 464224"/>
                <a:gd name="connsiteX7" fmla="*/ 627342 w 634673"/>
                <a:gd name="connsiteY7" fmla="*/ 426776 h 464224"/>
                <a:gd name="connsiteX8" fmla="*/ 520185 w 634673"/>
                <a:gd name="connsiteY8" fmla="*/ 462494 h 464224"/>
                <a:gd name="connsiteX9" fmla="*/ 384454 w 634673"/>
                <a:gd name="connsiteY9" fmla="*/ 455350 h 464224"/>
                <a:gd name="connsiteX10" fmla="*/ 224910 w 634673"/>
                <a:gd name="connsiteY10" fmla="*/ 426775 h 464224"/>
                <a:gd name="connsiteX11" fmla="*/ 122516 w 634673"/>
                <a:gd name="connsiteY11" fmla="*/ 386294 h 464224"/>
                <a:gd name="connsiteX12" fmla="*/ 70129 w 634673"/>
                <a:gd name="connsiteY12" fmla="*/ 341050 h 464224"/>
                <a:gd name="connsiteX13" fmla="*/ 48698 w 634673"/>
                <a:gd name="connsiteY13" fmla="*/ 302950 h 464224"/>
                <a:gd name="connsiteX14" fmla="*/ 91560 w 634673"/>
                <a:gd name="connsiteY14" fmla="*/ 224369 h 464224"/>
                <a:gd name="connsiteX15" fmla="*/ 146329 w 634673"/>
                <a:gd name="connsiteY15" fmla="*/ 164838 h 464224"/>
                <a:gd name="connsiteX16" fmla="*/ 184430 w 634673"/>
                <a:gd name="connsiteY16" fmla="*/ 129118 h 464224"/>
                <a:gd name="connsiteX17" fmla="*/ 263010 w 634673"/>
                <a:gd name="connsiteY17" fmla="*/ 148169 h 464224"/>
                <a:gd name="connsiteX18" fmla="*/ 327304 w 634673"/>
                <a:gd name="connsiteY18" fmla="*/ 183888 h 464224"/>
                <a:gd name="connsiteX19" fmla="*/ 360642 w 634673"/>
                <a:gd name="connsiteY19" fmla="*/ 202938 h 464224"/>
                <a:gd name="connsiteX20" fmla="*/ 284442 w 634673"/>
                <a:gd name="connsiteY20" fmla="*/ 238657 h 464224"/>
                <a:gd name="connsiteX21" fmla="*/ 236817 w 634673"/>
                <a:gd name="connsiteY21" fmla="*/ 286282 h 464224"/>
                <a:gd name="connsiteX22" fmla="*/ 201098 w 634673"/>
                <a:gd name="connsiteY22" fmla="*/ 331525 h 464224"/>
                <a:gd name="connsiteX23" fmla="*/ 348735 w 634673"/>
                <a:gd name="connsiteY23" fmla="*/ 381532 h 464224"/>
                <a:gd name="connsiteX24" fmla="*/ 448748 w 634673"/>
                <a:gd name="connsiteY24" fmla="*/ 379150 h 464224"/>
                <a:gd name="connsiteX25" fmla="*/ 491610 w 634673"/>
                <a:gd name="connsiteY25" fmla="*/ 345813 h 464224"/>
                <a:gd name="connsiteX26" fmla="*/ 436842 w 634673"/>
                <a:gd name="connsiteY26" fmla="*/ 248182 h 464224"/>
                <a:gd name="connsiteX27" fmla="*/ 367785 w 634673"/>
                <a:gd name="connsiteY27" fmla="*/ 200557 h 464224"/>
                <a:gd name="connsiteX28" fmla="*/ 253485 w 634673"/>
                <a:gd name="connsiteY28" fmla="*/ 143407 h 464224"/>
                <a:gd name="connsiteX29" fmla="*/ 127279 w 634673"/>
                <a:gd name="connsiteY29" fmla="*/ 119594 h 464224"/>
                <a:gd name="connsiteX30" fmla="*/ 53460 w 634673"/>
                <a:gd name="connsiteY30" fmla="*/ 102925 h 464224"/>
                <a:gd name="connsiteX31" fmla="*/ 24885 w 634673"/>
                <a:gd name="connsiteY31" fmla="*/ 98163 h 464224"/>
                <a:gd name="connsiteX32" fmla="*/ 3454 w 634673"/>
                <a:gd name="connsiteY32" fmla="*/ 7676 h 464224"/>
                <a:gd name="connsiteX0" fmla="*/ 3454 w 634673"/>
                <a:gd name="connsiteY0" fmla="*/ 7676 h 464224"/>
                <a:gd name="connsiteX1" fmla="*/ 101085 w 634673"/>
                <a:gd name="connsiteY1" fmla="*/ 7675 h 464224"/>
                <a:gd name="connsiteX2" fmla="*/ 255867 w 634673"/>
                <a:gd name="connsiteY2" fmla="*/ 31488 h 464224"/>
                <a:gd name="connsiteX3" fmla="*/ 420173 w 634673"/>
                <a:gd name="connsiteY3" fmla="*/ 93401 h 464224"/>
                <a:gd name="connsiteX4" fmla="*/ 498754 w 634673"/>
                <a:gd name="connsiteY4" fmla="*/ 164838 h 464224"/>
                <a:gd name="connsiteX5" fmla="*/ 579717 w 634673"/>
                <a:gd name="connsiteY5" fmla="*/ 286282 h 464224"/>
                <a:gd name="connsiteX6" fmla="*/ 620198 w 634673"/>
                <a:gd name="connsiteY6" fmla="*/ 367244 h 464224"/>
                <a:gd name="connsiteX7" fmla="*/ 627342 w 634673"/>
                <a:gd name="connsiteY7" fmla="*/ 426776 h 464224"/>
                <a:gd name="connsiteX8" fmla="*/ 520185 w 634673"/>
                <a:gd name="connsiteY8" fmla="*/ 462494 h 464224"/>
                <a:gd name="connsiteX9" fmla="*/ 384454 w 634673"/>
                <a:gd name="connsiteY9" fmla="*/ 455350 h 464224"/>
                <a:gd name="connsiteX10" fmla="*/ 224910 w 634673"/>
                <a:gd name="connsiteY10" fmla="*/ 426775 h 464224"/>
                <a:gd name="connsiteX11" fmla="*/ 122516 w 634673"/>
                <a:gd name="connsiteY11" fmla="*/ 386294 h 464224"/>
                <a:gd name="connsiteX12" fmla="*/ 70129 w 634673"/>
                <a:gd name="connsiteY12" fmla="*/ 341050 h 464224"/>
                <a:gd name="connsiteX13" fmla="*/ 48698 w 634673"/>
                <a:gd name="connsiteY13" fmla="*/ 302950 h 464224"/>
                <a:gd name="connsiteX14" fmla="*/ 91560 w 634673"/>
                <a:gd name="connsiteY14" fmla="*/ 224369 h 464224"/>
                <a:gd name="connsiteX15" fmla="*/ 146329 w 634673"/>
                <a:gd name="connsiteY15" fmla="*/ 164838 h 464224"/>
                <a:gd name="connsiteX16" fmla="*/ 184430 w 634673"/>
                <a:gd name="connsiteY16" fmla="*/ 129118 h 464224"/>
                <a:gd name="connsiteX17" fmla="*/ 263010 w 634673"/>
                <a:gd name="connsiteY17" fmla="*/ 148169 h 464224"/>
                <a:gd name="connsiteX18" fmla="*/ 322541 w 634673"/>
                <a:gd name="connsiteY18" fmla="*/ 179125 h 464224"/>
                <a:gd name="connsiteX19" fmla="*/ 360642 w 634673"/>
                <a:gd name="connsiteY19" fmla="*/ 202938 h 464224"/>
                <a:gd name="connsiteX20" fmla="*/ 284442 w 634673"/>
                <a:gd name="connsiteY20" fmla="*/ 238657 h 464224"/>
                <a:gd name="connsiteX21" fmla="*/ 236817 w 634673"/>
                <a:gd name="connsiteY21" fmla="*/ 286282 h 464224"/>
                <a:gd name="connsiteX22" fmla="*/ 201098 w 634673"/>
                <a:gd name="connsiteY22" fmla="*/ 331525 h 464224"/>
                <a:gd name="connsiteX23" fmla="*/ 348735 w 634673"/>
                <a:gd name="connsiteY23" fmla="*/ 381532 h 464224"/>
                <a:gd name="connsiteX24" fmla="*/ 448748 w 634673"/>
                <a:gd name="connsiteY24" fmla="*/ 379150 h 464224"/>
                <a:gd name="connsiteX25" fmla="*/ 491610 w 634673"/>
                <a:gd name="connsiteY25" fmla="*/ 345813 h 464224"/>
                <a:gd name="connsiteX26" fmla="*/ 436842 w 634673"/>
                <a:gd name="connsiteY26" fmla="*/ 248182 h 464224"/>
                <a:gd name="connsiteX27" fmla="*/ 367785 w 634673"/>
                <a:gd name="connsiteY27" fmla="*/ 200557 h 464224"/>
                <a:gd name="connsiteX28" fmla="*/ 253485 w 634673"/>
                <a:gd name="connsiteY28" fmla="*/ 143407 h 464224"/>
                <a:gd name="connsiteX29" fmla="*/ 127279 w 634673"/>
                <a:gd name="connsiteY29" fmla="*/ 119594 h 464224"/>
                <a:gd name="connsiteX30" fmla="*/ 53460 w 634673"/>
                <a:gd name="connsiteY30" fmla="*/ 102925 h 464224"/>
                <a:gd name="connsiteX31" fmla="*/ 24885 w 634673"/>
                <a:gd name="connsiteY31" fmla="*/ 98163 h 464224"/>
                <a:gd name="connsiteX32" fmla="*/ 3454 w 634673"/>
                <a:gd name="connsiteY32" fmla="*/ 7676 h 464224"/>
                <a:gd name="connsiteX0" fmla="*/ 3454 w 634673"/>
                <a:gd name="connsiteY0" fmla="*/ 7676 h 464224"/>
                <a:gd name="connsiteX1" fmla="*/ 101085 w 634673"/>
                <a:gd name="connsiteY1" fmla="*/ 7675 h 464224"/>
                <a:gd name="connsiteX2" fmla="*/ 255867 w 634673"/>
                <a:gd name="connsiteY2" fmla="*/ 31488 h 464224"/>
                <a:gd name="connsiteX3" fmla="*/ 420173 w 634673"/>
                <a:gd name="connsiteY3" fmla="*/ 93401 h 464224"/>
                <a:gd name="connsiteX4" fmla="*/ 498754 w 634673"/>
                <a:gd name="connsiteY4" fmla="*/ 164838 h 464224"/>
                <a:gd name="connsiteX5" fmla="*/ 579717 w 634673"/>
                <a:gd name="connsiteY5" fmla="*/ 286282 h 464224"/>
                <a:gd name="connsiteX6" fmla="*/ 620198 w 634673"/>
                <a:gd name="connsiteY6" fmla="*/ 367244 h 464224"/>
                <a:gd name="connsiteX7" fmla="*/ 627342 w 634673"/>
                <a:gd name="connsiteY7" fmla="*/ 426776 h 464224"/>
                <a:gd name="connsiteX8" fmla="*/ 520185 w 634673"/>
                <a:gd name="connsiteY8" fmla="*/ 462494 h 464224"/>
                <a:gd name="connsiteX9" fmla="*/ 384454 w 634673"/>
                <a:gd name="connsiteY9" fmla="*/ 455350 h 464224"/>
                <a:gd name="connsiteX10" fmla="*/ 224910 w 634673"/>
                <a:gd name="connsiteY10" fmla="*/ 426775 h 464224"/>
                <a:gd name="connsiteX11" fmla="*/ 122516 w 634673"/>
                <a:gd name="connsiteY11" fmla="*/ 386294 h 464224"/>
                <a:gd name="connsiteX12" fmla="*/ 70129 w 634673"/>
                <a:gd name="connsiteY12" fmla="*/ 341050 h 464224"/>
                <a:gd name="connsiteX13" fmla="*/ 48698 w 634673"/>
                <a:gd name="connsiteY13" fmla="*/ 302950 h 464224"/>
                <a:gd name="connsiteX14" fmla="*/ 91560 w 634673"/>
                <a:gd name="connsiteY14" fmla="*/ 224369 h 464224"/>
                <a:gd name="connsiteX15" fmla="*/ 146329 w 634673"/>
                <a:gd name="connsiteY15" fmla="*/ 164838 h 464224"/>
                <a:gd name="connsiteX16" fmla="*/ 184430 w 634673"/>
                <a:gd name="connsiteY16" fmla="*/ 129118 h 464224"/>
                <a:gd name="connsiteX17" fmla="*/ 263010 w 634673"/>
                <a:gd name="connsiteY17" fmla="*/ 148169 h 464224"/>
                <a:gd name="connsiteX18" fmla="*/ 322541 w 634673"/>
                <a:gd name="connsiteY18" fmla="*/ 179125 h 464224"/>
                <a:gd name="connsiteX19" fmla="*/ 360642 w 634673"/>
                <a:gd name="connsiteY19" fmla="*/ 202938 h 464224"/>
                <a:gd name="connsiteX20" fmla="*/ 284442 w 634673"/>
                <a:gd name="connsiteY20" fmla="*/ 238657 h 464224"/>
                <a:gd name="connsiteX21" fmla="*/ 236817 w 634673"/>
                <a:gd name="connsiteY21" fmla="*/ 286282 h 464224"/>
                <a:gd name="connsiteX22" fmla="*/ 201098 w 634673"/>
                <a:gd name="connsiteY22" fmla="*/ 331525 h 464224"/>
                <a:gd name="connsiteX23" fmla="*/ 348735 w 634673"/>
                <a:gd name="connsiteY23" fmla="*/ 376770 h 464224"/>
                <a:gd name="connsiteX24" fmla="*/ 448748 w 634673"/>
                <a:gd name="connsiteY24" fmla="*/ 379150 h 464224"/>
                <a:gd name="connsiteX25" fmla="*/ 491610 w 634673"/>
                <a:gd name="connsiteY25" fmla="*/ 345813 h 464224"/>
                <a:gd name="connsiteX26" fmla="*/ 436842 w 634673"/>
                <a:gd name="connsiteY26" fmla="*/ 248182 h 464224"/>
                <a:gd name="connsiteX27" fmla="*/ 367785 w 634673"/>
                <a:gd name="connsiteY27" fmla="*/ 200557 h 464224"/>
                <a:gd name="connsiteX28" fmla="*/ 253485 w 634673"/>
                <a:gd name="connsiteY28" fmla="*/ 143407 h 464224"/>
                <a:gd name="connsiteX29" fmla="*/ 127279 w 634673"/>
                <a:gd name="connsiteY29" fmla="*/ 119594 h 464224"/>
                <a:gd name="connsiteX30" fmla="*/ 53460 w 634673"/>
                <a:gd name="connsiteY30" fmla="*/ 102925 h 464224"/>
                <a:gd name="connsiteX31" fmla="*/ 24885 w 634673"/>
                <a:gd name="connsiteY31" fmla="*/ 98163 h 464224"/>
                <a:gd name="connsiteX32" fmla="*/ 3454 w 634673"/>
                <a:gd name="connsiteY32" fmla="*/ 7676 h 464224"/>
                <a:gd name="connsiteX0" fmla="*/ 3454 w 634673"/>
                <a:gd name="connsiteY0" fmla="*/ 7676 h 464224"/>
                <a:gd name="connsiteX1" fmla="*/ 101085 w 634673"/>
                <a:gd name="connsiteY1" fmla="*/ 7675 h 464224"/>
                <a:gd name="connsiteX2" fmla="*/ 255867 w 634673"/>
                <a:gd name="connsiteY2" fmla="*/ 31488 h 464224"/>
                <a:gd name="connsiteX3" fmla="*/ 420173 w 634673"/>
                <a:gd name="connsiteY3" fmla="*/ 93401 h 464224"/>
                <a:gd name="connsiteX4" fmla="*/ 498754 w 634673"/>
                <a:gd name="connsiteY4" fmla="*/ 164838 h 464224"/>
                <a:gd name="connsiteX5" fmla="*/ 579717 w 634673"/>
                <a:gd name="connsiteY5" fmla="*/ 286282 h 464224"/>
                <a:gd name="connsiteX6" fmla="*/ 620198 w 634673"/>
                <a:gd name="connsiteY6" fmla="*/ 367244 h 464224"/>
                <a:gd name="connsiteX7" fmla="*/ 627342 w 634673"/>
                <a:gd name="connsiteY7" fmla="*/ 426776 h 464224"/>
                <a:gd name="connsiteX8" fmla="*/ 520185 w 634673"/>
                <a:gd name="connsiteY8" fmla="*/ 462494 h 464224"/>
                <a:gd name="connsiteX9" fmla="*/ 384454 w 634673"/>
                <a:gd name="connsiteY9" fmla="*/ 455350 h 464224"/>
                <a:gd name="connsiteX10" fmla="*/ 224910 w 634673"/>
                <a:gd name="connsiteY10" fmla="*/ 426775 h 464224"/>
                <a:gd name="connsiteX11" fmla="*/ 122516 w 634673"/>
                <a:gd name="connsiteY11" fmla="*/ 386294 h 464224"/>
                <a:gd name="connsiteX12" fmla="*/ 70129 w 634673"/>
                <a:gd name="connsiteY12" fmla="*/ 341050 h 464224"/>
                <a:gd name="connsiteX13" fmla="*/ 48698 w 634673"/>
                <a:gd name="connsiteY13" fmla="*/ 302950 h 464224"/>
                <a:gd name="connsiteX14" fmla="*/ 91560 w 634673"/>
                <a:gd name="connsiteY14" fmla="*/ 224369 h 464224"/>
                <a:gd name="connsiteX15" fmla="*/ 146329 w 634673"/>
                <a:gd name="connsiteY15" fmla="*/ 164838 h 464224"/>
                <a:gd name="connsiteX16" fmla="*/ 184430 w 634673"/>
                <a:gd name="connsiteY16" fmla="*/ 129118 h 464224"/>
                <a:gd name="connsiteX17" fmla="*/ 263010 w 634673"/>
                <a:gd name="connsiteY17" fmla="*/ 148169 h 464224"/>
                <a:gd name="connsiteX18" fmla="*/ 322541 w 634673"/>
                <a:gd name="connsiteY18" fmla="*/ 179125 h 464224"/>
                <a:gd name="connsiteX19" fmla="*/ 360642 w 634673"/>
                <a:gd name="connsiteY19" fmla="*/ 202938 h 464224"/>
                <a:gd name="connsiteX20" fmla="*/ 284442 w 634673"/>
                <a:gd name="connsiteY20" fmla="*/ 238657 h 464224"/>
                <a:gd name="connsiteX21" fmla="*/ 236817 w 634673"/>
                <a:gd name="connsiteY21" fmla="*/ 286282 h 464224"/>
                <a:gd name="connsiteX22" fmla="*/ 201098 w 634673"/>
                <a:gd name="connsiteY22" fmla="*/ 331525 h 464224"/>
                <a:gd name="connsiteX23" fmla="*/ 348735 w 634673"/>
                <a:gd name="connsiteY23" fmla="*/ 376770 h 464224"/>
                <a:gd name="connsiteX24" fmla="*/ 448748 w 634673"/>
                <a:gd name="connsiteY24" fmla="*/ 374388 h 464224"/>
                <a:gd name="connsiteX25" fmla="*/ 491610 w 634673"/>
                <a:gd name="connsiteY25" fmla="*/ 345813 h 464224"/>
                <a:gd name="connsiteX26" fmla="*/ 436842 w 634673"/>
                <a:gd name="connsiteY26" fmla="*/ 248182 h 464224"/>
                <a:gd name="connsiteX27" fmla="*/ 367785 w 634673"/>
                <a:gd name="connsiteY27" fmla="*/ 200557 h 464224"/>
                <a:gd name="connsiteX28" fmla="*/ 253485 w 634673"/>
                <a:gd name="connsiteY28" fmla="*/ 143407 h 464224"/>
                <a:gd name="connsiteX29" fmla="*/ 127279 w 634673"/>
                <a:gd name="connsiteY29" fmla="*/ 119594 h 464224"/>
                <a:gd name="connsiteX30" fmla="*/ 53460 w 634673"/>
                <a:gd name="connsiteY30" fmla="*/ 102925 h 464224"/>
                <a:gd name="connsiteX31" fmla="*/ 24885 w 634673"/>
                <a:gd name="connsiteY31" fmla="*/ 98163 h 464224"/>
                <a:gd name="connsiteX32" fmla="*/ 3454 w 634673"/>
                <a:gd name="connsiteY32" fmla="*/ 7676 h 464224"/>
                <a:gd name="connsiteX0" fmla="*/ 3454 w 634673"/>
                <a:gd name="connsiteY0" fmla="*/ 7676 h 464224"/>
                <a:gd name="connsiteX1" fmla="*/ 101085 w 634673"/>
                <a:gd name="connsiteY1" fmla="*/ 7675 h 464224"/>
                <a:gd name="connsiteX2" fmla="*/ 255867 w 634673"/>
                <a:gd name="connsiteY2" fmla="*/ 31488 h 464224"/>
                <a:gd name="connsiteX3" fmla="*/ 420173 w 634673"/>
                <a:gd name="connsiteY3" fmla="*/ 93401 h 464224"/>
                <a:gd name="connsiteX4" fmla="*/ 498754 w 634673"/>
                <a:gd name="connsiteY4" fmla="*/ 164838 h 464224"/>
                <a:gd name="connsiteX5" fmla="*/ 579717 w 634673"/>
                <a:gd name="connsiteY5" fmla="*/ 286282 h 464224"/>
                <a:gd name="connsiteX6" fmla="*/ 620198 w 634673"/>
                <a:gd name="connsiteY6" fmla="*/ 367244 h 464224"/>
                <a:gd name="connsiteX7" fmla="*/ 627342 w 634673"/>
                <a:gd name="connsiteY7" fmla="*/ 426776 h 464224"/>
                <a:gd name="connsiteX8" fmla="*/ 520185 w 634673"/>
                <a:gd name="connsiteY8" fmla="*/ 462494 h 464224"/>
                <a:gd name="connsiteX9" fmla="*/ 384454 w 634673"/>
                <a:gd name="connsiteY9" fmla="*/ 455350 h 464224"/>
                <a:gd name="connsiteX10" fmla="*/ 224910 w 634673"/>
                <a:gd name="connsiteY10" fmla="*/ 426775 h 464224"/>
                <a:gd name="connsiteX11" fmla="*/ 122516 w 634673"/>
                <a:gd name="connsiteY11" fmla="*/ 386294 h 464224"/>
                <a:gd name="connsiteX12" fmla="*/ 70129 w 634673"/>
                <a:gd name="connsiteY12" fmla="*/ 341050 h 464224"/>
                <a:gd name="connsiteX13" fmla="*/ 48698 w 634673"/>
                <a:gd name="connsiteY13" fmla="*/ 302950 h 464224"/>
                <a:gd name="connsiteX14" fmla="*/ 91560 w 634673"/>
                <a:gd name="connsiteY14" fmla="*/ 224369 h 464224"/>
                <a:gd name="connsiteX15" fmla="*/ 146329 w 634673"/>
                <a:gd name="connsiteY15" fmla="*/ 164838 h 464224"/>
                <a:gd name="connsiteX16" fmla="*/ 184430 w 634673"/>
                <a:gd name="connsiteY16" fmla="*/ 129118 h 464224"/>
                <a:gd name="connsiteX17" fmla="*/ 263010 w 634673"/>
                <a:gd name="connsiteY17" fmla="*/ 148169 h 464224"/>
                <a:gd name="connsiteX18" fmla="*/ 322541 w 634673"/>
                <a:gd name="connsiteY18" fmla="*/ 179125 h 464224"/>
                <a:gd name="connsiteX19" fmla="*/ 360642 w 634673"/>
                <a:gd name="connsiteY19" fmla="*/ 202938 h 464224"/>
                <a:gd name="connsiteX20" fmla="*/ 284442 w 634673"/>
                <a:gd name="connsiteY20" fmla="*/ 238657 h 464224"/>
                <a:gd name="connsiteX21" fmla="*/ 236817 w 634673"/>
                <a:gd name="connsiteY21" fmla="*/ 286282 h 464224"/>
                <a:gd name="connsiteX22" fmla="*/ 201098 w 634673"/>
                <a:gd name="connsiteY22" fmla="*/ 331525 h 464224"/>
                <a:gd name="connsiteX23" fmla="*/ 348735 w 634673"/>
                <a:gd name="connsiteY23" fmla="*/ 376770 h 464224"/>
                <a:gd name="connsiteX24" fmla="*/ 448748 w 634673"/>
                <a:gd name="connsiteY24" fmla="*/ 367244 h 464224"/>
                <a:gd name="connsiteX25" fmla="*/ 491610 w 634673"/>
                <a:gd name="connsiteY25" fmla="*/ 345813 h 464224"/>
                <a:gd name="connsiteX26" fmla="*/ 436842 w 634673"/>
                <a:gd name="connsiteY26" fmla="*/ 248182 h 464224"/>
                <a:gd name="connsiteX27" fmla="*/ 367785 w 634673"/>
                <a:gd name="connsiteY27" fmla="*/ 200557 h 464224"/>
                <a:gd name="connsiteX28" fmla="*/ 253485 w 634673"/>
                <a:gd name="connsiteY28" fmla="*/ 143407 h 464224"/>
                <a:gd name="connsiteX29" fmla="*/ 127279 w 634673"/>
                <a:gd name="connsiteY29" fmla="*/ 119594 h 464224"/>
                <a:gd name="connsiteX30" fmla="*/ 53460 w 634673"/>
                <a:gd name="connsiteY30" fmla="*/ 102925 h 464224"/>
                <a:gd name="connsiteX31" fmla="*/ 24885 w 634673"/>
                <a:gd name="connsiteY31" fmla="*/ 98163 h 464224"/>
                <a:gd name="connsiteX32" fmla="*/ 3454 w 634673"/>
                <a:gd name="connsiteY32" fmla="*/ 7676 h 464224"/>
                <a:gd name="connsiteX0" fmla="*/ 3454 w 634673"/>
                <a:gd name="connsiteY0" fmla="*/ 7676 h 464224"/>
                <a:gd name="connsiteX1" fmla="*/ 101085 w 634673"/>
                <a:gd name="connsiteY1" fmla="*/ 7675 h 464224"/>
                <a:gd name="connsiteX2" fmla="*/ 255867 w 634673"/>
                <a:gd name="connsiteY2" fmla="*/ 31488 h 464224"/>
                <a:gd name="connsiteX3" fmla="*/ 420173 w 634673"/>
                <a:gd name="connsiteY3" fmla="*/ 93401 h 464224"/>
                <a:gd name="connsiteX4" fmla="*/ 498754 w 634673"/>
                <a:gd name="connsiteY4" fmla="*/ 164838 h 464224"/>
                <a:gd name="connsiteX5" fmla="*/ 579717 w 634673"/>
                <a:gd name="connsiteY5" fmla="*/ 286282 h 464224"/>
                <a:gd name="connsiteX6" fmla="*/ 620198 w 634673"/>
                <a:gd name="connsiteY6" fmla="*/ 367244 h 464224"/>
                <a:gd name="connsiteX7" fmla="*/ 627342 w 634673"/>
                <a:gd name="connsiteY7" fmla="*/ 426776 h 464224"/>
                <a:gd name="connsiteX8" fmla="*/ 520185 w 634673"/>
                <a:gd name="connsiteY8" fmla="*/ 462494 h 464224"/>
                <a:gd name="connsiteX9" fmla="*/ 384454 w 634673"/>
                <a:gd name="connsiteY9" fmla="*/ 455350 h 464224"/>
                <a:gd name="connsiteX10" fmla="*/ 224910 w 634673"/>
                <a:gd name="connsiteY10" fmla="*/ 426775 h 464224"/>
                <a:gd name="connsiteX11" fmla="*/ 122516 w 634673"/>
                <a:gd name="connsiteY11" fmla="*/ 386294 h 464224"/>
                <a:gd name="connsiteX12" fmla="*/ 70129 w 634673"/>
                <a:gd name="connsiteY12" fmla="*/ 341050 h 464224"/>
                <a:gd name="connsiteX13" fmla="*/ 48698 w 634673"/>
                <a:gd name="connsiteY13" fmla="*/ 302950 h 464224"/>
                <a:gd name="connsiteX14" fmla="*/ 91560 w 634673"/>
                <a:gd name="connsiteY14" fmla="*/ 224369 h 464224"/>
                <a:gd name="connsiteX15" fmla="*/ 146329 w 634673"/>
                <a:gd name="connsiteY15" fmla="*/ 164838 h 464224"/>
                <a:gd name="connsiteX16" fmla="*/ 184430 w 634673"/>
                <a:gd name="connsiteY16" fmla="*/ 129118 h 464224"/>
                <a:gd name="connsiteX17" fmla="*/ 263010 w 634673"/>
                <a:gd name="connsiteY17" fmla="*/ 148169 h 464224"/>
                <a:gd name="connsiteX18" fmla="*/ 322541 w 634673"/>
                <a:gd name="connsiteY18" fmla="*/ 179125 h 464224"/>
                <a:gd name="connsiteX19" fmla="*/ 360642 w 634673"/>
                <a:gd name="connsiteY19" fmla="*/ 202938 h 464224"/>
                <a:gd name="connsiteX20" fmla="*/ 284442 w 634673"/>
                <a:gd name="connsiteY20" fmla="*/ 238657 h 464224"/>
                <a:gd name="connsiteX21" fmla="*/ 236817 w 634673"/>
                <a:gd name="connsiteY21" fmla="*/ 286282 h 464224"/>
                <a:gd name="connsiteX22" fmla="*/ 201098 w 634673"/>
                <a:gd name="connsiteY22" fmla="*/ 331525 h 464224"/>
                <a:gd name="connsiteX23" fmla="*/ 346353 w 634673"/>
                <a:gd name="connsiteY23" fmla="*/ 374389 h 464224"/>
                <a:gd name="connsiteX24" fmla="*/ 448748 w 634673"/>
                <a:gd name="connsiteY24" fmla="*/ 367244 h 464224"/>
                <a:gd name="connsiteX25" fmla="*/ 491610 w 634673"/>
                <a:gd name="connsiteY25" fmla="*/ 345813 h 464224"/>
                <a:gd name="connsiteX26" fmla="*/ 436842 w 634673"/>
                <a:gd name="connsiteY26" fmla="*/ 248182 h 464224"/>
                <a:gd name="connsiteX27" fmla="*/ 367785 w 634673"/>
                <a:gd name="connsiteY27" fmla="*/ 200557 h 464224"/>
                <a:gd name="connsiteX28" fmla="*/ 253485 w 634673"/>
                <a:gd name="connsiteY28" fmla="*/ 143407 h 464224"/>
                <a:gd name="connsiteX29" fmla="*/ 127279 w 634673"/>
                <a:gd name="connsiteY29" fmla="*/ 119594 h 464224"/>
                <a:gd name="connsiteX30" fmla="*/ 53460 w 634673"/>
                <a:gd name="connsiteY30" fmla="*/ 102925 h 464224"/>
                <a:gd name="connsiteX31" fmla="*/ 24885 w 634673"/>
                <a:gd name="connsiteY31" fmla="*/ 98163 h 464224"/>
                <a:gd name="connsiteX32" fmla="*/ 3454 w 634673"/>
                <a:gd name="connsiteY32" fmla="*/ 7676 h 46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4673" h="464224">
                  <a:moveTo>
                    <a:pt x="3454" y="7676"/>
                  </a:moveTo>
                  <a:cubicBezTo>
                    <a:pt x="16154" y="-7405"/>
                    <a:pt x="59016" y="3706"/>
                    <a:pt x="101085" y="7675"/>
                  </a:cubicBezTo>
                  <a:cubicBezTo>
                    <a:pt x="143154" y="11644"/>
                    <a:pt x="202686" y="17200"/>
                    <a:pt x="255867" y="31488"/>
                  </a:cubicBezTo>
                  <a:cubicBezTo>
                    <a:pt x="309048" y="45776"/>
                    <a:pt x="379692" y="71176"/>
                    <a:pt x="420173" y="93401"/>
                  </a:cubicBezTo>
                  <a:cubicBezTo>
                    <a:pt x="460654" y="115626"/>
                    <a:pt x="472163" y="132691"/>
                    <a:pt x="498754" y="164838"/>
                  </a:cubicBezTo>
                  <a:cubicBezTo>
                    <a:pt x="525345" y="196985"/>
                    <a:pt x="559476" y="252548"/>
                    <a:pt x="579717" y="286282"/>
                  </a:cubicBezTo>
                  <a:cubicBezTo>
                    <a:pt x="599958" y="320016"/>
                    <a:pt x="612261" y="343828"/>
                    <a:pt x="620198" y="367244"/>
                  </a:cubicBezTo>
                  <a:cubicBezTo>
                    <a:pt x="628135" y="390660"/>
                    <a:pt x="644011" y="410901"/>
                    <a:pt x="627342" y="426776"/>
                  </a:cubicBezTo>
                  <a:cubicBezTo>
                    <a:pt x="610673" y="442651"/>
                    <a:pt x="560666" y="457732"/>
                    <a:pt x="520185" y="462494"/>
                  </a:cubicBezTo>
                  <a:cubicBezTo>
                    <a:pt x="479704" y="467256"/>
                    <a:pt x="433667" y="461303"/>
                    <a:pt x="384454" y="455350"/>
                  </a:cubicBezTo>
                  <a:cubicBezTo>
                    <a:pt x="335241" y="449397"/>
                    <a:pt x="268566" y="438284"/>
                    <a:pt x="224910" y="426775"/>
                  </a:cubicBezTo>
                  <a:cubicBezTo>
                    <a:pt x="181254" y="415266"/>
                    <a:pt x="148313" y="400581"/>
                    <a:pt x="122516" y="386294"/>
                  </a:cubicBezTo>
                  <a:cubicBezTo>
                    <a:pt x="96719" y="372007"/>
                    <a:pt x="82432" y="354941"/>
                    <a:pt x="70129" y="341050"/>
                  </a:cubicBezTo>
                  <a:cubicBezTo>
                    <a:pt x="57826" y="327159"/>
                    <a:pt x="45126" y="322397"/>
                    <a:pt x="48698" y="302950"/>
                  </a:cubicBezTo>
                  <a:cubicBezTo>
                    <a:pt x="52270" y="283503"/>
                    <a:pt x="75288" y="247388"/>
                    <a:pt x="91560" y="224369"/>
                  </a:cubicBezTo>
                  <a:cubicBezTo>
                    <a:pt x="107832" y="201350"/>
                    <a:pt x="130851" y="180713"/>
                    <a:pt x="146329" y="164838"/>
                  </a:cubicBezTo>
                  <a:cubicBezTo>
                    <a:pt x="161807" y="148963"/>
                    <a:pt x="164983" y="131896"/>
                    <a:pt x="184430" y="129118"/>
                  </a:cubicBezTo>
                  <a:cubicBezTo>
                    <a:pt x="203877" y="126340"/>
                    <a:pt x="239992" y="139835"/>
                    <a:pt x="263010" y="148169"/>
                  </a:cubicBezTo>
                  <a:cubicBezTo>
                    <a:pt x="286028" y="156503"/>
                    <a:pt x="306269" y="169997"/>
                    <a:pt x="322541" y="179125"/>
                  </a:cubicBezTo>
                  <a:cubicBezTo>
                    <a:pt x="338813" y="188253"/>
                    <a:pt x="366992" y="193016"/>
                    <a:pt x="360642" y="202938"/>
                  </a:cubicBezTo>
                  <a:cubicBezTo>
                    <a:pt x="354292" y="212860"/>
                    <a:pt x="305080" y="224766"/>
                    <a:pt x="284442" y="238657"/>
                  </a:cubicBezTo>
                  <a:cubicBezTo>
                    <a:pt x="263805" y="252548"/>
                    <a:pt x="250708" y="270804"/>
                    <a:pt x="236817" y="286282"/>
                  </a:cubicBezTo>
                  <a:cubicBezTo>
                    <a:pt x="222926" y="301760"/>
                    <a:pt x="182842" y="316841"/>
                    <a:pt x="201098" y="331525"/>
                  </a:cubicBezTo>
                  <a:cubicBezTo>
                    <a:pt x="219354" y="346210"/>
                    <a:pt x="305078" y="368436"/>
                    <a:pt x="346353" y="374389"/>
                  </a:cubicBezTo>
                  <a:cubicBezTo>
                    <a:pt x="387628" y="380342"/>
                    <a:pt x="424539" y="372007"/>
                    <a:pt x="448748" y="367244"/>
                  </a:cubicBezTo>
                  <a:cubicBezTo>
                    <a:pt x="472957" y="362481"/>
                    <a:pt x="493594" y="365657"/>
                    <a:pt x="491610" y="345813"/>
                  </a:cubicBezTo>
                  <a:cubicBezTo>
                    <a:pt x="489626" y="325969"/>
                    <a:pt x="457480" y="272391"/>
                    <a:pt x="436842" y="248182"/>
                  </a:cubicBezTo>
                  <a:cubicBezTo>
                    <a:pt x="416205" y="223973"/>
                    <a:pt x="398344" y="218019"/>
                    <a:pt x="367785" y="200557"/>
                  </a:cubicBezTo>
                  <a:cubicBezTo>
                    <a:pt x="337226" y="183095"/>
                    <a:pt x="293569" y="156901"/>
                    <a:pt x="253485" y="143407"/>
                  </a:cubicBezTo>
                  <a:cubicBezTo>
                    <a:pt x="213401" y="129913"/>
                    <a:pt x="160617" y="126341"/>
                    <a:pt x="127279" y="119594"/>
                  </a:cubicBezTo>
                  <a:cubicBezTo>
                    <a:pt x="93941" y="112847"/>
                    <a:pt x="70526" y="106497"/>
                    <a:pt x="53460" y="102925"/>
                  </a:cubicBezTo>
                  <a:cubicBezTo>
                    <a:pt x="36394" y="99353"/>
                    <a:pt x="33219" y="114038"/>
                    <a:pt x="24885" y="98163"/>
                  </a:cubicBezTo>
                  <a:cubicBezTo>
                    <a:pt x="16551" y="82288"/>
                    <a:pt x="-9246" y="22757"/>
                    <a:pt x="3454" y="7676"/>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28">
              <a:extLst>
                <a:ext uri="{FF2B5EF4-FFF2-40B4-BE49-F238E27FC236}">
                  <a16:creationId xmlns:a16="http://schemas.microsoft.com/office/drawing/2014/main" id="{39684689-F1A0-B49A-946F-60E8E40B70A6}"/>
                </a:ext>
              </a:extLst>
            </p:cNvPr>
            <p:cNvSpPr/>
            <p:nvPr/>
          </p:nvSpPr>
          <p:spPr>
            <a:xfrm rot="5232843" flipV="1">
              <a:off x="8596138" y="4489730"/>
              <a:ext cx="534139" cy="379828"/>
            </a:xfrm>
            <a:custGeom>
              <a:avLst/>
              <a:gdLst>
                <a:gd name="connsiteX0" fmla="*/ 91183 w 800686"/>
                <a:gd name="connsiteY0" fmla="*/ 317052 h 564934"/>
                <a:gd name="connsiteX1" fmla="*/ 143571 w 800686"/>
                <a:gd name="connsiteY1" fmla="*/ 197989 h 564934"/>
                <a:gd name="connsiteX2" fmla="*/ 250727 w 800686"/>
                <a:gd name="connsiteY2" fmla="*/ 100358 h 564934"/>
                <a:gd name="connsiteX3" fmla="*/ 374552 w 800686"/>
                <a:gd name="connsiteY3" fmla="*/ 47970 h 564934"/>
                <a:gd name="connsiteX4" fmla="*/ 538858 w 800686"/>
                <a:gd name="connsiteY4" fmla="*/ 345 h 564934"/>
                <a:gd name="connsiteX5" fmla="*/ 681733 w 800686"/>
                <a:gd name="connsiteY5" fmla="*/ 31302 h 564934"/>
                <a:gd name="connsiteX6" fmla="*/ 769839 w 800686"/>
                <a:gd name="connsiteY6" fmla="*/ 117027 h 564934"/>
                <a:gd name="connsiteX7" fmla="*/ 796033 w 800686"/>
                <a:gd name="connsiteY7" fmla="*/ 274189 h 564934"/>
                <a:gd name="connsiteX8" fmla="*/ 684114 w 800686"/>
                <a:gd name="connsiteY8" fmla="*/ 414683 h 564934"/>
                <a:gd name="connsiteX9" fmla="*/ 517427 w 800686"/>
                <a:gd name="connsiteY9" fmla="*/ 509933 h 564934"/>
                <a:gd name="connsiteX10" fmla="*/ 310258 w 800686"/>
                <a:gd name="connsiteY10" fmla="*/ 550414 h 564934"/>
                <a:gd name="connsiteX11" fmla="*/ 141189 w 800686"/>
                <a:gd name="connsiteY11" fmla="*/ 564702 h 564934"/>
                <a:gd name="connsiteX12" fmla="*/ 36414 w 800686"/>
                <a:gd name="connsiteY12" fmla="*/ 540889 h 564934"/>
                <a:gd name="connsiteX13" fmla="*/ 696 w 800686"/>
                <a:gd name="connsiteY13" fmla="*/ 524220 h 564934"/>
                <a:gd name="connsiteX14" fmla="*/ 62608 w 800686"/>
                <a:gd name="connsiteY14" fmla="*/ 455164 h 564934"/>
                <a:gd name="connsiteX15" fmla="*/ 181671 w 800686"/>
                <a:gd name="connsiteY15" fmla="*/ 445639 h 564934"/>
                <a:gd name="connsiteX16" fmla="*/ 331689 w 800686"/>
                <a:gd name="connsiteY16" fmla="*/ 457545 h 564934"/>
                <a:gd name="connsiteX17" fmla="*/ 486471 w 800686"/>
                <a:gd name="connsiteY17" fmla="*/ 412302 h 564934"/>
                <a:gd name="connsiteX18" fmla="*/ 605533 w 800686"/>
                <a:gd name="connsiteY18" fmla="*/ 338483 h 564934"/>
                <a:gd name="connsiteX19" fmla="*/ 693639 w 800686"/>
                <a:gd name="connsiteY19" fmla="*/ 224183 h 564934"/>
                <a:gd name="connsiteX20" fmla="*/ 660302 w 800686"/>
                <a:gd name="connsiteY20" fmla="*/ 138458 h 564934"/>
                <a:gd name="connsiteX21" fmla="*/ 536477 w 800686"/>
                <a:gd name="connsiteY21" fmla="*/ 86070 h 564934"/>
                <a:gd name="connsiteX22" fmla="*/ 362646 w 800686"/>
                <a:gd name="connsiteY22" fmla="*/ 147983 h 564934"/>
                <a:gd name="connsiteX23" fmla="*/ 265014 w 800686"/>
                <a:gd name="connsiteY23" fmla="*/ 243233 h 564934"/>
                <a:gd name="connsiteX24" fmla="*/ 226914 w 800686"/>
                <a:gd name="connsiteY24" fmla="*/ 317052 h 564934"/>
                <a:gd name="connsiteX25" fmla="*/ 186433 w 800686"/>
                <a:gd name="connsiteY25" fmla="*/ 324195 h 564934"/>
                <a:gd name="connsiteX26" fmla="*/ 91183 w 800686"/>
                <a:gd name="connsiteY26" fmla="*/ 317052 h 564934"/>
                <a:gd name="connsiteX0" fmla="*/ 91183 w 803039"/>
                <a:gd name="connsiteY0" fmla="*/ 317077 h 564959"/>
                <a:gd name="connsiteX1" fmla="*/ 143571 w 803039"/>
                <a:gd name="connsiteY1" fmla="*/ 198014 h 564959"/>
                <a:gd name="connsiteX2" fmla="*/ 250727 w 803039"/>
                <a:gd name="connsiteY2" fmla="*/ 100383 h 564959"/>
                <a:gd name="connsiteX3" fmla="*/ 374552 w 803039"/>
                <a:gd name="connsiteY3" fmla="*/ 47995 h 564959"/>
                <a:gd name="connsiteX4" fmla="*/ 538858 w 803039"/>
                <a:gd name="connsiteY4" fmla="*/ 370 h 564959"/>
                <a:gd name="connsiteX5" fmla="*/ 681733 w 803039"/>
                <a:gd name="connsiteY5" fmla="*/ 31327 h 564959"/>
                <a:gd name="connsiteX6" fmla="*/ 779364 w 803039"/>
                <a:gd name="connsiteY6" fmla="*/ 124196 h 564959"/>
                <a:gd name="connsiteX7" fmla="*/ 796033 w 803039"/>
                <a:gd name="connsiteY7" fmla="*/ 274214 h 564959"/>
                <a:gd name="connsiteX8" fmla="*/ 684114 w 803039"/>
                <a:gd name="connsiteY8" fmla="*/ 414708 h 564959"/>
                <a:gd name="connsiteX9" fmla="*/ 517427 w 803039"/>
                <a:gd name="connsiteY9" fmla="*/ 509958 h 564959"/>
                <a:gd name="connsiteX10" fmla="*/ 310258 w 803039"/>
                <a:gd name="connsiteY10" fmla="*/ 550439 h 564959"/>
                <a:gd name="connsiteX11" fmla="*/ 141189 w 803039"/>
                <a:gd name="connsiteY11" fmla="*/ 564727 h 564959"/>
                <a:gd name="connsiteX12" fmla="*/ 36414 w 803039"/>
                <a:gd name="connsiteY12" fmla="*/ 540914 h 564959"/>
                <a:gd name="connsiteX13" fmla="*/ 696 w 803039"/>
                <a:gd name="connsiteY13" fmla="*/ 524245 h 564959"/>
                <a:gd name="connsiteX14" fmla="*/ 62608 w 803039"/>
                <a:gd name="connsiteY14" fmla="*/ 455189 h 564959"/>
                <a:gd name="connsiteX15" fmla="*/ 181671 w 803039"/>
                <a:gd name="connsiteY15" fmla="*/ 445664 h 564959"/>
                <a:gd name="connsiteX16" fmla="*/ 331689 w 803039"/>
                <a:gd name="connsiteY16" fmla="*/ 457570 h 564959"/>
                <a:gd name="connsiteX17" fmla="*/ 486471 w 803039"/>
                <a:gd name="connsiteY17" fmla="*/ 412327 h 564959"/>
                <a:gd name="connsiteX18" fmla="*/ 605533 w 803039"/>
                <a:gd name="connsiteY18" fmla="*/ 338508 h 564959"/>
                <a:gd name="connsiteX19" fmla="*/ 693639 w 803039"/>
                <a:gd name="connsiteY19" fmla="*/ 224208 h 564959"/>
                <a:gd name="connsiteX20" fmla="*/ 660302 w 803039"/>
                <a:gd name="connsiteY20" fmla="*/ 138483 h 564959"/>
                <a:gd name="connsiteX21" fmla="*/ 536477 w 803039"/>
                <a:gd name="connsiteY21" fmla="*/ 86095 h 564959"/>
                <a:gd name="connsiteX22" fmla="*/ 362646 w 803039"/>
                <a:gd name="connsiteY22" fmla="*/ 148008 h 564959"/>
                <a:gd name="connsiteX23" fmla="*/ 265014 w 803039"/>
                <a:gd name="connsiteY23" fmla="*/ 243258 h 564959"/>
                <a:gd name="connsiteX24" fmla="*/ 226914 w 803039"/>
                <a:gd name="connsiteY24" fmla="*/ 317077 h 564959"/>
                <a:gd name="connsiteX25" fmla="*/ 186433 w 803039"/>
                <a:gd name="connsiteY25" fmla="*/ 324220 h 564959"/>
                <a:gd name="connsiteX26" fmla="*/ 91183 w 803039"/>
                <a:gd name="connsiteY26" fmla="*/ 317077 h 564959"/>
                <a:gd name="connsiteX0" fmla="*/ 93565 w 803039"/>
                <a:gd name="connsiteY0" fmla="*/ 321839 h 564959"/>
                <a:gd name="connsiteX1" fmla="*/ 143571 w 803039"/>
                <a:gd name="connsiteY1" fmla="*/ 198014 h 564959"/>
                <a:gd name="connsiteX2" fmla="*/ 250727 w 803039"/>
                <a:gd name="connsiteY2" fmla="*/ 100383 h 564959"/>
                <a:gd name="connsiteX3" fmla="*/ 374552 w 803039"/>
                <a:gd name="connsiteY3" fmla="*/ 47995 h 564959"/>
                <a:gd name="connsiteX4" fmla="*/ 538858 w 803039"/>
                <a:gd name="connsiteY4" fmla="*/ 370 h 564959"/>
                <a:gd name="connsiteX5" fmla="*/ 681733 w 803039"/>
                <a:gd name="connsiteY5" fmla="*/ 31327 h 564959"/>
                <a:gd name="connsiteX6" fmla="*/ 779364 w 803039"/>
                <a:gd name="connsiteY6" fmla="*/ 124196 h 564959"/>
                <a:gd name="connsiteX7" fmla="*/ 796033 w 803039"/>
                <a:gd name="connsiteY7" fmla="*/ 274214 h 564959"/>
                <a:gd name="connsiteX8" fmla="*/ 684114 w 803039"/>
                <a:gd name="connsiteY8" fmla="*/ 414708 h 564959"/>
                <a:gd name="connsiteX9" fmla="*/ 517427 w 803039"/>
                <a:gd name="connsiteY9" fmla="*/ 509958 h 564959"/>
                <a:gd name="connsiteX10" fmla="*/ 310258 w 803039"/>
                <a:gd name="connsiteY10" fmla="*/ 550439 h 564959"/>
                <a:gd name="connsiteX11" fmla="*/ 141189 w 803039"/>
                <a:gd name="connsiteY11" fmla="*/ 564727 h 564959"/>
                <a:gd name="connsiteX12" fmla="*/ 36414 w 803039"/>
                <a:gd name="connsiteY12" fmla="*/ 540914 h 564959"/>
                <a:gd name="connsiteX13" fmla="*/ 696 w 803039"/>
                <a:gd name="connsiteY13" fmla="*/ 524245 h 564959"/>
                <a:gd name="connsiteX14" fmla="*/ 62608 w 803039"/>
                <a:gd name="connsiteY14" fmla="*/ 455189 h 564959"/>
                <a:gd name="connsiteX15" fmla="*/ 181671 w 803039"/>
                <a:gd name="connsiteY15" fmla="*/ 445664 h 564959"/>
                <a:gd name="connsiteX16" fmla="*/ 331689 w 803039"/>
                <a:gd name="connsiteY16" fmla="*/ 457570 h 564959"/>
                <a:gd name="connsiteX17" fmla="*/ 486471 w 803039"/>
                <a:gd name="connsiteY17" fmla="*/ 412327 h 564959"/>
                <a:gd name="connsiteX18" fmla="*/ 605533 w 803039"/>
                <a:gd name="connsiteY18" fmla="*/ 338508 h 564959"/>
                <a:gd name="connsiteX19" fmla="*/ 693639 w 803039"/>
                <a:gd name="connsiteY19" fmla="*/ 224208 h 564959"/>
                <a:gd name="connsiteX20" fmla="*/ 660302 w 803039"/>
                <a:gd name="connsiteY20" fmla="*/ 138483 h 564959"/>
                <a:gd name="connsiteX21" fmla="*/ 536477 w 803039"/>
                <a:gd name="connsiteY21" fmla="*/ 86095 h 564959"/>
                <a:gd name="connsiteX22" fmla="*/ 362646 w 803039"/>
                <a:gd name="connsiteY22" fmla="*/ 148008 h 564959"/>
                <a:gd name="connsiteX23" fmla="*/ 265014 w 803039"/>
                <a:gd name="connsiteY23" fmla="*/ 243258 h 564959"/>
                <a:gd name="connsiteX24" fmla="*/ 226914 w 803039"/>
                <a:gd name="connsiteY24" fmla="*/ 317077 h 564959"/>
                <a:gd name="connsiteX25" fmla="*/ 186433 w 803039"/>
                <a:gd name="connsiteY25" fmla="*/ 324220 h 564959"/>
                <a:gd name="connsiteX26" fmla="*/ 93565 w 803039"/>
                <a:gd name="connsiteY26" fmla="*/ 321839 h 564959"/>
                <a:gd name="connsiteX0" fmla="*/ 93565 w 803039"/>
                <a:gd name="connsiteY0" fmla="*/ 321839 h 564959"/>
                <a:gd name="connsiteX1" fmla="*/ 143571 w 803039"/>
                <a:gd name="connsiteY1" fmla="*/ 198014 h 564959"/>
                <a:gd name="connsiteX2" fmla="*/ 250727 w 803039"/>
                <a:gd name="connsiteY2" fmla="*/ 100383 h 564959"/>
                <a:gd name="connsiteX3" fmla="*/ 374552 w 803039"/>
                <a:gd name="connsiteY3" fmla="*/ 47995 h 564959"/>
                <a:gd name="connsiteX4" fmla="*/ 538858 w 803039"/>
                <a:gd name="connsiteY4" fmla="*/ 370 h 564959"/>
                <a:gd name="connsiteX5" fmla="*/ 681733 w 803039"/>
                <a:gd name="connsiteY5" fmla="*/ 31327 h 564959"/>
                <a:gd name="connsiteX6" fmla="*/ 779364 w 803039"/>
                <a:gd name="connsiteY6" fmla="*/ 124196 h 564959"/>
                <a:gd name="connsiteX7" fmla="*/ 796033 w 803039"/>
                <a:gd name="connsiteY7" fmla="*/ 274214 h 564959"/>
                <a:gd name="connsiteX8" fmla="*/ 684114 w 803039"/>
                <a:gd name="connsiteY8" fmla="*/ 414708 h 564959"/>
                <a:gd name="connsiteX9" fmla="*/ 517427 w 803039"/>
                <a:gd name="connsiteY9" fmla="*/ 509958 h 564959"/>
                <a:gd name="connsiteX10" fmla="*/ 310258 w 803039"/>
                <a:gd name="connsiteY10" fmla="*/ 550439 h 564959"/>
                <a:gd name="connsiteX11" fmla="*/ 141189 w 803039"/>
                <a:gd name="connsiteY11" fmla="*/ 564727 h 564959"/>
                <a:gd name="connsiteX12" fmla="*/ 36414 w 803039"/>
                <a:gd name="connsiteY12" fmla="*/ 540914 h 564959"/>
                <a:gd name="connsiteX13" fmla="*/ 696 w 803039"/>
                <a:gd name="connsiteY13" fmla="*/ 524245 h 564959"/>
                <a:gd name="connsiteX14" fmla="*/ 62608 w 803039"/>
                <a:gd name="connsiteY14" fmla="*/ 455189 h 564959"/>
                <a:gd name="connsiteX15" fmla="*/ 181671 w 803039"/>
                <a:gd name="connsiteY15" fmla="*/ 445664 h 564959"/>
                <a:gd name="connsiteX16" fmla="*/ 331689 w 803039"/>
                <a:gd name="connsiteY16" fmla="*/ 457570 h 564959"/>
                <a:gd name="connsiteX17" fmla="*/ 486471 w 803039"/>
                <a:gd name="connsiteY17" fmla="*/ 412327 h 564959"/>
                <a:gd name="connsiteX18" fmla="*/ 605533 w 803039"/>
                <a:gd name="connsiteY18" fmla="*/ 338508 h 564959"/>
                <a:gd name="connsiteX19" fmla="*/ 693639 w 803039"/>
                <a:gd name="connsiteY19" fmla="*/ 224208 h 564959"/>
                <a:gd name="connsiteX20" fmla="*/ 660302 w 803039"/>
                <a:gd name="connsiteY20" fmla="*/ 138483 h 564959"/>
                <a:gd name="connsiteX21" fmla="*/ 536477 w 803039"/>
                <a:gd name="connsiteY21" fmla="*/ 86095 h 564959"/>
                <a:gd name="connsiteX22" fmla="*/ 362646 w 803039"/>
                <a:gd name="connsiteY22" fmla="*/ 148008 h 564959"/>
                <a:gd name="connsiteX23" fmla="*/ 265014 w 803039"/>
                <a:gd name="connsiteY23" fmla="*/ 243258 h 564959"/>
                <a:gd name="connsiteX24" fmla="*/ 226914 w 803039"/>
                <a:gd name="connsiteY24" fmla="*/ 317077 h 564959"/>
                <a:gd name="connsiteX25" fmla="*/ 167383 w 803039"/>
                <a:gd name="connsiteY25" fmla="*/ 321839 h 564959"/>
                <a:gd name="connsiteX26" fmla="*/ 93565 w 803039"/>
                <a:gd name="connsiteY26" fmla="*/ 321839 h 564959"/>
                <a:gd name="connsiteX0" fmla="*/ 93565 w 803039"/>
                <a:gd name="connsiteY0" fmla="*/ 321839 h 564959"/>
                <a:gd name="connsiteX1" fmla="*/ 143571 w 803039"/>
                <a:gd name="connsiteY1" fmla="*/ 198014 h 564959"/>
                <a:gd name="connsiteX2" fmla="*/ 250727 w 803039"/>
                <a:gd name="connsiteY2" fmla="*/ 100383 h 564959"/>
                <a:gd name="connsiteX3" fmla="*/ 374552 w 803039"/>
                <a:gd name="connsiteY3" fmla="*/ 47995 h 564959"/>
                <a:gd name="connsiteX4" fmla="*/ 538858 w 803039"/>
                <a:gd name="connsiteY4" fmla="*/ 370 h 564959"/>
                <a:gd name="connsiteX5" fmla="*/ 681733 w 803039"/>
                <a:gd name="connsiteY5" fmla="*/ 31327 h 564959"/>
                <a:gd name="connsiteX6" fmla="*/ 779364 w 803039"/>
                <a:gd name="connsiteY6" fmla="*/ 124196 h 564959"/>
                <a:gd name="connsiteX7" fmla="*/ 796033 w 803039"/>
                <a:gd name="connsiteY7" fmla="*/ 274214 h 564959"/>
                <a:gd name="connsiteX8" fmla="*/ 684114 w 803039"/>
                <a:gd name="connsiteY8" fmla="*/ 414708 h 564959"/>
                <a:gd name="connsiteX9" fmla="*/ 517427 w 803039"/>
                <a:gd name="connsiteY9" fmla="*/ 509958 h 564959"/>
                <a:gd name="connsiteX10" fmla="*/ 310258 w 803039"/>
                <a:gd name="connsiteY10" fmla="*/ 550439 h 564959"/>
                <a:gd name="connsiteX11" fmla="*/ 141189 w 803039"/>
                <a:gd name="connsiteY11" fmla="*/ 564727 h 564959"/>
                <a:gd name="connsiteX12" fmla="*/ 36414 w 803039"/>
                <a:gd name="connsiteY12" fmla="*/ 540914 h 564959"/>
                <a:gd name="connsiteX13" fmla="*/ 696 w 803039"/>
                <a:gd name="connsiteY13" fmla="*/ 524245 h 564959"/>
                <a:gd name="connsiteX14" fmla="*/ 62608 w 803039"/>
                <a:gd name="connsiteY14" fmla="*/ 455189 h 564959"/>
                <a:gd name="connsiteX15" fmla="*/ 181671 w 803039"/>
                <a:gd name="connsiteY15" fmla="*/ 445664 h 564959"/>
                <a:gd name="connsiteX16" fmla="*/ 331689 w 803039"/>
                <a:gd name="connsiteY16" fmla="*/ 457570 h 564959"/>
                <a:gd name="connsiteX17" fmla="*/ 486471 w 803039"/>
                <a:gd name="connsiteY17" fmla="*/ 412327 h 564959"/>
                <a:gd name="connsiteX18" fmla="*/ 605533 w 803039"/>
                <a:gd name="connsiteY18" fmla="*/ 338508 h 564959"/>
                <a:gd name="connsiteX19" fmla="*/ 693639 w 803039"/>
                <a:gd name="connsiteY19" fmla="*/ 224208 h 564959"/>
                <a:gd name="connsiteX20" fmla="*/ 660302 w 803039"/>
                <a:gd name="connsiteY20" fmla="*/ 138483 h 564959"/>
                <a:gd name="connsiteX21" fmla="*/ 536477 w 803039"/>
                <a:gd name="connsiteY21" fmla="*/ 86095 h 564959"/>
                <a:gd name="connsiteX22" fmla="*/ 362646 w 803039"/>
                <a:gd name="connsiteY22" fmla="*/ 148008 h 564959"/>
                <a:gd name="connsiteX23" fmla="*/ 265014 w 803039"/>
                <a:gd name="connsiteY23" fmla="*/ 243258 h 564959"/>
                <a:gd name="connsiteX24" fmla="*/ 229296 w 803039"/>
                <a:gd name="connsiteY24" fmla="*/ 319458 h 564959"/>
                <a:gd name="connsiteX25" fmla="*/ 167383 w 803039"/>
                <a:gd name="connsiteY25" fmla="*/ 321839 h 564959"/>
                <a:gd name="connsiteX26" fmla="*/ 93565 w 803039"/>
                <a:gd name="connsiteY26" fmla="*/ 321839 h 564959"/>
                <a:gd name="connsiteX0" fmla="*/ 94005 w 803479"/>
                <a:gd name="connsiteY0" fmla="*/ 321839 h 564959"/>
                <a:gd name="connsiteX1" fmla="*/ 144011 w 803479"/>
                <a:gd name="connsiteY1" fmla="*/ 198014 h 564959"/>
                <a:gd name="connsiteX2" fmla="*/ 251167 w 803479"/>
                <a:gd name="connsiteY2" fmla="*/ 100383 h 564959"/>
                <a:gd name="connsiteX3" fmla="*/ 374992 w 803479"/>
                <a:gd name="connsiteY3" fmla="*/ 47995 h 564959"/>
                <a:gd name="connsiteX4" fmla="*/ 539298 w 803479"/>
                <a:gd name="connsiteY4" fmla="*/ 370 h 564959"/>
                <a:gd name="connsiteX5" fmla="*/ 682173 w 803479"/>
                <a:gd name="connsiteY5" fmla="*/ 31327 h 564959"/>
                <a:gd name="connsiteX6" fmla="*/ 779804 w 803479"/>
                <a:gd name="connsiteY6" fmla="*/ 124196 h 564959"/>
                <a:gd name="connsiteX7" fmla="*/ 796473 w 803479"/>
                <a:gd name="connsiteY7" fmla="*/ 274214 h 564959"/>
                <a:gd name="connsiteX8" fmla="*/ 684554 w 803479"/>
                <a:gd name="connsiteY8" fmla="*/ 414708 h 564959"/>
                <a:gd name="connsiteX9" fmla="*/ 517867 w 803479"/>
                <a:gd name="connsiteY9" fmla="*/ 509958 h 564959"/>
                <a:gd name="connsiteX10" fmla="*/ 310698 w 803479"/>
                <a:gd name="connsiteY10" fmla="*/ 550439 h 564959"/>
                <a:gd name="connsiteX11" fmla="*/ 141629 w 803479"/>
                <a:gd name="connsiteY11" fmla="*/ 564727 h 564959"/>
                <a:gd name="connsiteX12" fmla="*/ 36854 w 803479"/>
                <a:gd name="connsiteY12" fmla="*/ 540914 h 564959"/>
                <a:gd name="connsiteX13" fmla="*/ 1136 w 803479"/>
                <a:gd name="connsiteY13" fmla="*/ 524245 h 564959"/>
                <a:gd name="connsiteX14" fmla="*/ 72573 w 803479"/>
                <a:gd name="connsiteY14" fmla="*/ 459952 h 564959"/>
                <a:gd name="connsiteX15" fmla="*/ 182111 w 803479"/>
                <a:gd name="connsiteY15" fmla="*/ 445664 h 564959"/>
                <a:gd name="connsiteX16" fmla="*/ 332129 w 803479"/>
                <a:gd name="connsiteY16" fmla="*/ 457570 h 564959"/>
                <a:gd name="connsiteX17" fmla="*/ 486911 w 803479"/>
                <a:gd name="connsiteY17" fmla="*/ 412327 h 564959"/>
                <a:gd name="connsiteX18" fmla="*/ 605973 w 803479"/>
                <a:gd name="connsiteY18" fmla="*/ 338508 h 564959"/>
                <a:gd name="connsiteX19" fmla="*/ 694079 w 803479"/>
                <a:gd name="connsiteY19" fmla="*/ 224208 h 564959"/>
                <a:gd name="connsiteX20" fmla="*/ 660742 w 803479"/>
                <a:gd name="connsiteY20" fmla="*/ 138483 h 564959"/>
                <a:gd name="connsiteX21" fmla="*/ 536917 w 803479"/>
                <a:gd name="connsiteY21" fmla="*/ 86095 h 564959"/>
                <a:gd name="connsiteX22" fmla="*/ 363086 w 803479"/>
                <a:gd name="connsiteY22" fmla="*/ 148008 h 564959"/>
                <a:gd name="connsiteX23" fmla="*/ 265454 w 803479"/>
                <a:gd name="connsiteY23" fmla="*/ 243258 h 564959"/>
                <a:gd name="connsiteX24" fmla="*/ 229736 w 803479"/>
                <a:gd name="connsiteY24" fmla="*/ 319458 h 564959"/>
                <a:gd name="connsiteX25" fmla="*/ 167823 w 803479"/>
                <a:gd name="connsiteY25" fmla="*/ 321839 h 564959"/>
                <a:gd name="connsiteX26" fmla="*/ 94005 w 803479"/>
                <a:gd name="connsiteY26" fmla="*/ 321839 h 564959"/>
                <a:gd name="connsiteX0" fmla="*/ 85008 w 794482"/>
                <a:gd name="connsiteY0" fmla="*/ 321839 h 564959"/>
                <a:gd name="connsiteX1" fmla="*/ 135014 w 794482"/>
                <a:gd name="connsiteY1" fmla="*/ 198014 h 564959"/>
                <a:gd name="connsiteX2" fmla="*/ 242170 w 794482"/>
                <a:gd name="connsiteY2" fmla="*/ 100383 h 564959"/>
                <a:gd name="connsiteX3" fmla="*/ 365995 w 794482"/>
                <a:gd name="connsiteY3" fmla="*/ 47995 h 564959"/>
                <a:gd name="connsiteX4" fmla="*/ 530301 w 794482"/>
                <a:gd name="connsiteY4" fmla="*/ 370 h 564959"/>
                <a:gd name="connsiteX5" fmla="*/ 673176 w 794482"/>
                <a:gd name="connsiteY5" fmla="*/ 31327 h 564959"/>
                <a:gd name="connsiteX6" fmla="*/ 770807 w 794482"/>
                <a:gd name="connsiteY6" fmla="*/ 124196 h 564959"/>
                <a:gd name="connsiteX7" fmla="*/ 787476 w 794482"/>
                <a:gd name="connsiteY7" fmla="*/ 274214 h 564959"/>
                <a:gd name="connsiteX8" fmla="*/ 675557 w 794482"/>
                <a:gd name="connsiteY8" fmla="*/ 414708 h 564959"/>
                <a:gd name="connsiteX9" fmla="*/ 508870 w 794482"/>
                <a:gd name="connsiteY9" fmla="*/ 509958 h 564959"/>
                <a:gd name="connsiteX10" fmla="*/ 301701 w 794482"/>
                <a:gd name="connsiteY10" fmla="*/ 550439 h 564959"/>
                <a:gd name="connsiteX11" fmla="*/ 132632 w 794482"/>
                <a:gd name="connsiteY11" fmla="*/ 564727 h 564959"/>
                <a:gd name="connsiteX12" fmla="*/ 27857 w 794482"/>
                <a:gd name="connsiteY12" fmla="*/ 540914 h 564959"/>
                <a:gd name="connsiteX13" fmla="*/ 1664 w 794482"/>
                <a:gd name="connsiteY13" fmla="*/ 526626 h 564959"/>
                <a:gd name="connsiteX14" fmla="*/ 63576 w 794482"/>
                <a:gd name="connsiteY14" fmla="*/ 459952 h 564959"/>
                <a:gd name="connsiteX15" fmla="*/ 173114 w 794482"/>
                <a:gd name="connsiteY15" fmla="*/ 445664 h 564959"/>
                <a:gd name="connsiteX16" fmla="*/ 323132 w 794482"/>
                <a:gd name="connsiteY16" fmla="*/ 457570 h 564959"/>
                <a:gd name="connsiteX17" fmla="*/ 477914 w 794482"/>
                <a:gd name="connsiteY17" fmla="*/ 412327 h 564959"/>
                <a:gd name="connsiteX18" fmla="*/ 596976 w 794482"/>
                <a:gd name="connsiteY18" fmla="*/ 338508 h 564959"/>
                <a:gd name="connsiteX19" fmla="*/ 685082 w 794482"/>
                <a:gd name="connsiteY19" fmla="*/ 224208 h 564959"/>
                <a:gd name="connsiteX20" fmla="*/ 651745 w 794482"/>
                <a:gd name="connsiteY20" fmla="*/ 138483 h 564959"/>
                <a:gd name="connsiteX21" fmla="*/ 527920 w 794482"/>
                <a:gd name="connsiteY21" fmla="*/ 86095 h 564959"/>
                <a:gd name="connsiteX22" fmla="*/ 354089 w 794482"/>
                <a:gd name="connsiteY22" fmla="*/ 148008 h 564959"/>
                <a:gd name="connsiteX23" fmla="*/ 256457 w 794482"/>
                <a:gd name="connsiteY23" fmla="*/ 243258 h 564959"/>
                <a:gd name="connsiteX24" fmla="*/ 220739 w 794482"/>
                <a:gd name="connsiteY24" fmla="*/ 319458 h 564959"/>
                <a:gd name="connsiteX25" fmla="*/ 158826 w 794482"/>
                <a:gd name="connsiteY25" fmla="*/ 321839 h 564959"/>
                <a:gd name="connsiteX26" fmla="*/ 85008 w 794482"/>
                <a:gd name="connsiteY26" fmla="*/ 321839 h 564959"/>
                <a:gd name="connsiteX0" fmla="*/ 85008 w 794482"/>
                <a:gd name="connsiteY0" fmla="*/ 321839 h 564959"/>
                <a:gd name="connsiteX1" fmla="*/ 135014 w 794482"/>
                <a:gd name="connsiteY1" fmla="*/ 198014 h 564959"/>
                <a:gd name="connsiteX2" fmla="*/ 242170 w 794482"/>
                <a:gd name="connsiteY2" fmla="*/ 100383 h 564959"/>
                <a:gd name="connsiteX3" fmla="*/ 365995 w 794482"/>
                <a:gd name="connsiteY3" fmla="*/ 47995 h 564959"/>
                <a:gd name="connsiteX4" fmla="*/ 530301 w 794482"/>
                <a:gd name="connsiteY4" fmla="*/ 370 h 564959"/>
                <a:gd name="connsiteX5" fmla="*/ 673176 w 794482"/>
                <a:gd name="connsiteY5" fmla="*/ 31327 h 564959"/>
                <a:gd name="connsiteX6" fmla="*/ 770807 w 794482"/>
                <a:gd name="connsiteY6" fmla="*/ 124196 h 564959"/>
                <a:gd name="connsiteX7" fmla="*/ 787476 w 794482"/>
                <a:gd name="connsiteY7" fmla="*/ 274214 h 564959"/>
                <a:gd name="connsiteX8" fmla="*/ 675557 w 794482"/>
                <a:gd name="connsiteY8" fmla="*/ 414708 h 564959"/>
                <a:gd name="connsiteX9" fmla="*/ 508870 w 794482"/>
                <a:gd name="connsiteY9" fmla="*/ 509958 h 564959"/>
                <a:gd name="connsiteX10" fmla="*/ 301701 w 794482"/>
                <a:gd name="connsiteY10" fmla="*/ 550439 h 564959"/>
                <a:gd name="connsiteX11" fmla="*/ 132632 w 794482"/>
                <a:gd name="connsiteY11" fmla="*/ 564727 h 564959"/>
                <a:gd name="connsiteX12" fmla="*/ 27857 w 794482"/>
                <a:gd name="connsiteY12" fmla="*/ 540914 h 564959"/>
                <a:gd name="connsiteX13" fmla="*/ 1664 w 794482"/>
                <a:gd name="connsiteY13" fmla="*/ 526626 h 564959"/>
                <a:gd name="connsiteX14" fmla="*/ 63576 w 794482"/>
                <a:gd name="connsiteY14" fmla="*/ 459952 h 564959"/>
                <a:gd name="connsiteX15" fmla="*/ 173114 w 794482"/>
                <a:gd name="connsiteY15" fmla="*/ 452808 h 564959"/>
                <a:gd name="connsiteX16" fmla="*/ 323132 w 794482"/>
                <a:gd name="connsiteY16" fmla="*/ 457570 h 564959"/>
                <a:gd name="connsiteX17" fmla="*/ 477914 w 794482"/>
                <a:gd name="connsiteY17" fmla="*/ 412327 h 564959"/>
                <a:gd name="connsiteX18" fmla="*/ 596976 w 794482"/>
                <a:gd name="connsiteY18" fmla="*/ 338508 h 564959"/>
                <a:gd name="connsiteX19" fmla="*/ 685082 w 794482"/>
                <a:gd name="connsiteY19" fmla="*/ 224208 h 564959"/>
                <a:gd name="connsiteX20" fmla="*/ 651745 w 794482"/>
                <a:gd name="connsiteY20" fmla="*/ 138483 h 564959"/>
                <a:gd name="connsiteX21" fmla="*/ 527920 w 794482"/>
                <a:gd name="connsiteY21" fmla="*/ 86095 h 564959"/>
                <a:gd name="connsiteX22" fmla="*/ 354089 w 794482"/>
                <a:gd name="connsiteY22" fmla="*/ 148008 h 564959"/>
                <a:gd name="connsiteX23" fmla="*/ 256457 w 794482"/>
                <a:gd name="connsiteY23" fmla="*/ 243258 h 564959"/>
                <a:gd name="connsiteX24" fmla="*/ 220739 w 794482"/>
                <a:gd name="connsiteY24" fmla="*/ 319458 h 564959"/>
                <a:gd name="connsiteX25" fmla="*/ 158826 w 794482"/>
                <a:gd name="connsiteY25" fmla="*/ 321839 h 564959"/>
                <a:gd name="connsiteX26" fmla="*/ 85008 w 794482"/>
                <a:gd name="connsiteY26" fmla="*/ 321839 h 564959"/>
                <a:gd name="connsiteX0" fmla="*/ 85008 w 794482"/>
                <a:gd name="connsiteY0" fmla="*/ 321839 h 564959"/>
                <a:gd name="connsiteX1" fmla="*/ 135014 w 794482"/>
                <a:gd name="connsiteY1" fmla="*/ 198014 h 564959"/>
                <a:gd name="connsiteX2" fmla="*/ 242170 w 794482"/>
                <a:gd name="connsiteY2" fmla="*/ 100383 h 564959"/>
                <a:gd name="connsiteX3" fmla="*/ 365995 w 794482"/>
                <a:gd name="connsiteY3" fmla="*/ 47995 h 564959"/>
                <a:gd name="connsiteX4" fmla="*/ 530301 w 794482"/>
                <a:gd name="connsiteY4" fmla="*/ 370 h 564959"/>
                <a:gd name="connsiteX5" fmla="*/ 673176 w 794482"/>
                <a:gd name="connsiteY5" fmla="*/ 31327 h 564959"/>
                <a:gd name="connsiteX6" fmla="*/ 770807 w 794482"/>
                <a:gd name="connsiteY6" fmla="*/ 124196 h 564959"/>
                <a:gd name="connsiteX7" fmla="*/ 787476 w 794482"/>
                <a:gd name="connsiteY7" fmla="*/ 274214 h 564959"/>
                <a:gd name="connsiteX8" fmla="*/ 675557 w 794482"/>
                <a:gd name="connsiteY8" fmla="*/ 414708 h 564959"/>
                <a:gd name="connsiteX9" fmla="*/ 508870 w 794482"/>
                <a:gd name="connsiteY9" fmla="*/ 509958 h 564959"/>
                <a:gd name="connsiteX10" fmla="*/ 301701 w 794482"/>
                <a:gd name="connsiteY10" fmla="*/ 550439 h 564959"/>
                <a:gd name="connsiteX11" fmla="*/ 132632 w 794482"/>
                <a:gd name="connsiteY11" fmla="*/ 564727 h 564959"/>
                <a:gd name="connsiteX12" fmla="*/ 27857 w 794482"/>
                <a:gd name="connsiteY12" fmla="*/ 540914 h 564959"/>
                <a:gd name="connsiteX13" fmla="*/ 1664 w 794482"/>
                <a:gd name="connsiteY13" fmla="*/ 526626 h 564959"/>
                <a:gd name="connsiteX14" fmla="*/ 63576 w 794482"/>
                <a:gd name="connsiteY14" fmla="*/ 459952 h 564959"/>
                <a:gd name="connsiteX15" fmla="*/ 173114 w 794482"/>
                <a:gd name="connsiteY15" fmla="*/ 452808 h 564959"/>
                <a:gd name="connsiteX16" fmla="*/ 323132 w 794482"/>
                <a:gd name="connsiteY16" fmla="*/ 457570 h 564959"/>
                <a:gd name="connsiteX17" fmla="*/ 477914 w 794482"/>
                <a:gd name="connsiteY17" fmla="*/ 412327 h 564959"/>
                <a:gd name="connsiteX18" fmla="*/ 596976 w 794482"/>
                <a:gd name="connsiteY18" fmla="*/ 338508 h 564959"/>
                <a:gd name="connsiteX19" fmla="*/ 685082 w 794482"/>
                <a:gd name="connsiteY19" fmla="*/ 224208 h 564959"/>
                <a:gd name="connsiteX20" fmla="*/ 651745 w 794482"/>
                <a:gd name="connsiteY20" fmla="*/ 138483 h 564959"/>
                <a:gd name="connsiteX21" fmla="*/ 532682 w 794482"/>
                <a:gd name="connsiteY21" fmla="*/ 98001 h 564959"/>
                <a:gd name="connsiteX22" fmla="*/ 354089 w 794482"/>
                <a:gd name="connsiteY22" fmla="*/ 148008 h 564959"/>
                <a:gd name="connsiteX23" fmla="*/ 256457 w 794482"/>
                <a:gd name="connsiteY23" fmla="*/ 243258 h 564959"/>
                <a:gd name="connsiteX24" fmla="*/ 220739 w 794482"/>
                <a:gd name="connsiteY24" fmla="*/ 319458 h 564959"/>
                <a:gd name="connsiteX25" fmla="*/ 158826 w 794482"/>
                <a:gd name="connsiteY25" fmla="*/ 321839 h 564959"/>
                <a:gd name="connsiteX26" fmla="*/ 85008 w 794482"/>
                <a:gd name="connsiteY26" fmla="*/ 321839 h 564959"/>
                <a:gd name="connsiteX0" fmla="*/ 85008 w 794482"/>
                <a:gd name="connsiteY0" fmla="*/ 321839 h 564959"/>
                <a:gd name="connsiteX1" fmla="*/ 135014 w 794482"/>
                <a:gd name="connsiteY1" fmla="*/ 198014 h 564959"/>
                <a:gd name="connsiteX2" fmla="*/ 242170 w 794482"/>
                <a:gd name="connsiteY2" fmla="*/ 100383 h 564959"/>
                <a:gd name="connsiteX3" fmla="*/ 365995 w 794482"/>
                <a:gd name="connsiteY3" fmla="*/ 47995 h 564959"/>
                <a:gd name="connsiteX4" fmla="*/ 530301 w 794482"/>
                <a:gd name="connsiteY4" fmla="*/ 370 h 564959"/>
                <a:gd name="connsiteX5" fmla="*/ 673176 w 794482"/>
                <a:gd name="connsiteY5" fmla="*/ 31327 h 564959"/>
                <a:gd name="connsiteX6" fmla="*/ 770807 w 794482"/>
                <a:gd name="connsiteY6" fmla="*/ 124196 h 564959"/>
                <a:gd name="connsiteX7" fmla="*/ 787476 w 794482"/>
                <a:gd name="connsiteY7" fmla="*/ 274214 h 564959"/>
                <a:gd name="connsiteX8" fmla="*/ 675557 w 794482"/>
                <a:gd name="connsiteY8" fmla="*/ 414708 h 564959"/>
                <a:gd name="connsiteX9" fmla="*/ 508870 w 794482"/>
                <a:gd name="connsiteY9" fmla="*/ 509958 h 564959"/>
                <a:gd name="connsiteX10" fmla="*/ 301701 w 794482"/>
                <a:gd name="connsiteY10" fmla="*/ 550439 h 564959"/>
                <a:gd name="connsiteX11" fmla="*/ 132632 w 794482"/>
                <a:gd name="connsiteY11" fmla="*/ 564727 h 564959"/>
                <a:gd name="connsiteX12" fmla="*/ 27857 w 794482"/>
                <a:gd name="connsiteY12" fmla="*/ 540914 h 564959"/>
                <a:gd name="connsiteX13" fmla="*/ 1664 w 794482"/>
                <a:gd name="connsiteY13" fmla="*/ 526626 h 564959"/>
                <a:gd name="connsiteX14" fmla="*/ 63576 w 794482"/>
                <a:gd name="connsiteY14" fmla="*/ 459952 h 564959"/>
                <a:gd name="connsiteX15" fmla="*/ 173114 w 794482"/>
                <a:gd name="connsiteY15" fmla="*/ 452808 h 564959"/>
                <a:gd name="connsiteX16" fmla="*/ 323132 w 794482"/>
                <a:gd name="connsiteY16" fmla="*/ 457570 h 564959"/>
                <a:gd name="connsiteX17" fmla="*/ 477914 w 794482"/>
                <a:gd name="connsiteY17" fmla="*/ 412327 h 564959"/>
                <a:gd name="connsiteX18" fmla="*/ 596976 w 794482"/>
                <a:gd name="connsiteY18" fmla="*/ 338508 h 564959"/>
                <a:gd name="connsiteX19" fmla="*/ 685082 w 794482"/>
                <a:gd name="connsiteY19" fmla="*/ 224208 h 564959"/>
                <a:gd name="connsiteX20" fmla="*/ 651745 w 794482"/>
                <a:gd name="connsiteY20" fmla="*/ 138483 h 564959"/>
                <a:gd name="connsiteX21" fmla="*/ 532682 w 794482"/>
                <a:gd name="connsiteY21" fmla="*/ 98001 h 564959"/>
                <a:gd name="connsiteX22" fmla="*/ 354089 w 794482"/>
                <a:gd name="connsiteY22" fmla="*/ 152770 h 564959"/>
                <a:gd name="connsiteX23" fmla="*/ 256457 w 794482"/>
                <a:gd name="connsiteY23" fmla="*/ 243258 h 564959"/>
                <a:gd name="connsiteX24" fmla="*/ 220739 w 794482"/>
                <a:gd name="connsiteY24" fmla="*/ 319458 h 564959"/>
                <a:gd name="connsiteX25" fmla="*/ 158826 w 794482"/>
                <a:gd name="connsiteY25" fmla="*/ 321839 h 564959"/>
                <a:gd name="connsiteX26" fmla="*/ 85008 w 794482"/>
                <a:gd name="connsiteY26" fmla="*/ 321839 h 564959"/>
                <a:gd name="connsiteX0" fmla="*/ 85008 w 794482"/>
                <a:gd name="connsiteY0" fmla="*/ 321839 h 564959"/>
                <a:gd name="connsiteX1" fmla="*/ 135014 w 794482"/>
                <a:gd name="connsiteY1" fmla="*/ 198014 h 564959"/>
                <a:gd name="connsiteX2" fmla="*/ 242170 w 794482"/>
                <a:gd name="connsiteY2" fmla="*/ 100383 h 564959"/>
                <a:gd name="connsiteX3" fmla="*/ 365995 w 794482"/>
                <a:gd name="connsiteY3" fmla="*/ 47995 h 564959"/>
                <a:gd name="connsiteX4" fmla="*/ 530301 w 794482"/>
                <a:gd name="connsiteY4" fmla="*/ 370 h 564959"/>
                <a:gd name="connsiteX5" fmla="*/ 673176 w 794482"/>
                <a:gd name="connsiteY5" fmla="*/ 31327 h 564959"/>
                <a:gd name="connsiteX6" fmla="*/ 770807 w 794482"/>
                <a:gd name="connsiteY6" fmla="*/ 124196 h 564959"/>
                <a:gd name="connsiteX7" fmla="*/ 787476 w 794482"/>
                <a:gd name="connsiteY7" fmla="*/ 274214 h 564959"/>
                <a:gd name="connsiteX8" fmla="*/ 675557 w 794482"/>
                <a:gd name="connsiteY8" fmla="*/ 414708 h 564959"/>
                <a:gd name="connsiteX9" fmla="*/ 508870 w 794482"/>
                <a:gd name="connsiteY9" fmla="*/ 509958 h 564959"/>
                <a:gd name="connsiteX10" fmla="*/ 301701 w 794482"/>
                <a:gd name="connsiteY10" fmla="*/ 550439 h 564959"/>
                <a:gd name="connsiteX11" fmla="*/ 132632 w 794482"/>
                <a:gd name="connsiteY11" fmla="*/ 564727 h 564959"/>
                <a:gd name="connsiteX12" fmla="*/ 27857 w 794482"/>
                <a:gd name="connsiteY12" fmla="*/ 540914 h 564959"/>
                <a:gd name="connsiteX13" fmla="*/ 1664 w 794482"/>
                <a:gd name="connsiteY13" fmla="*/ 526626 h 564959"/>
                <a:gd name="connsiteX14" fmla="*/ 63576 w 794482"/>
                <a:gd name="connsiteY14" fmla="*/ 459952 h 564959"/>
                <a:gd name="connsiteX15" fmla="*/ 173114 w 794482"/>
                <a:gd name="connsiteY15" fmla="*/ 452808 h 564959"/>
                <a:gd name="connsiteX16" fmla="*/ 323132 w 794482"/>
                <a:gd name="connsiteY16" fmla="*/ 457570 h 564959"/>
                <a:gd name="connsiteX17" fmla="*/ 477914 w 794482"/>
                <a:gd name="connsiteY17" fmla="*/ 412327 h 564959"/>
                <a:gd name="connsiteX18" fmla="*/ 596976 w 794482"/>
                <a:gd name="connsiteY18" fmla="*/ 338508 h 564959"/>
                <a:gd name="connsiteX19" fmla="*/ 685082 w 794482"/>
                <a:gd name="connsiteY19" fmla="*/ 224208 h 564959"/>
                <a:gd name="connsiteX20" fmla="*/ 651745 w 794482"/>
                <a:gd name="connsiteY20" fmla="*/ 138483 h 564959"/>
                <a:gd name="connsiteX21" fmla="*/ 532682 w 794482"/>
                <a:gd name="connsiteY21" fmla="*/ 107526 h 564959"/>
                <a:gd name="connsiteX22" fmla="*/ 354089 w 794482"/>
                <a:gd name="connsiteY22" fmla="*/ 152770 h 564959"/>
                <a:gd name="connsiteX23" fmla="*/ 256457 w 794482"/>
                <a:gd name="connsiteY23" fmla="*/ 243258 h 564959"/>
                <a:gd name="connsiteX24" fmla="*/ 220739 w 794482"/>
                <a:gd name="connsiteY24" fmla="*/ 319458 h 564959"/>
                <a:gd name="connsiteX25" fmla="*/ 158826 w 794482"/>
                <a:gd name="connsiteY25" fmla="*/ 321839 h 564959"/>
                <a:gd name="connsiteX26" fmla="*/ 85008 w 794482"/>
                <a:gd name="connsiteY26" fmla="*/ 321839 h 564959"/>
                <a:gd name="connsiteX0" fmla="*/ 85008 w 794482"/>
                <a:gd name="connsiteY0" fmla="*/ 321839 h 564959"/>
                <a:gd name="connsiteX1" fmla="*/ 135014 w 794482"/>
                <a:gd name="connsiteY1" fmla="*/ 198014 h 564959"/>
                <a:gd name="connsiteX2" fmla="*/ 237408 w 794482"/>
                <a:gd name="connsiteY2" fmla="*/ 95621 h 564959"/>
                <a:gd name="connsiteX3" fmla="*/ 365995 w 794482"/>
                <a:gd name="connsiteY3" fmla="*/ 47995 h 564959"/>
                <a:gd name="connsiteX4" fmla="*/ 530301 w 794482"/>
                <a:gd name="connsiteY4" fmla="*/ 370 h 564959"/>
                <a:gd name="connsiteX5" fmla="*/ 673176 w 794482"/>
                <a:gd name="connsiteY5" fmla="*/ 31327 h 564959"/>
                <a:gd name="connsiteX6" fmla="*/ 770807 w 794482"/>
                <a:gd name="connsiteY6" fmla="*/ 124196 h 564959"/>
                <a:gd name="connsiteX7" fmla="*/ 787476 w 794482"/>
                <a:gd name="connsiteY7" fmla="*/ 274214 h 564959"/>
                <a:gd name="connsiteX8" fmla="*/ 675557 w 794482"/>
                <a:gd name="connsiteY8" fmla="*/ 414708 h 564959"/>
                <a:gd name="connsiteX9" fmla="*/ 508870 w 794482"/>
                <a:gd name="connsiteY9" fmla="*/ 509958 h 564959"/>
                <a:gd name="connsiteX10" fmla="*/ 301701 w 794482"/>
                <a:gd name="connsiteY10" fmla="*/ 550439 h 564959"/>
                <a:gd name="connsiteX11" fmla="*/ 132632 w 794482"/>
                <a:gd name="connsiteY11" fmla="*/ 564727 h 564959"/>
                <a:gd name="connsiteX12" fmla="*/ 27857 w 794482"/>
                <a:gd name="connsiteY12" fmla="*/ 540914 h 564959"/>
                <a:gd name="connsiteX13" fmla="*/ 1664 w 794482"/>
                <a:gd name="connsiteY13" fmla="*/ 526626 h 564959"/>
                <a:gd name="connsiteX14" fmla="*/ 63576 w 794482"/>
                <a:gd name="connsiteY14" fmla="*/ 459952 h 564959"/>
                <a:gd name="connsiteX15" fmla="*/ 173114 w 794482"/>
                <a:gd name="connsiteY15" fmla="*/ 452808 h 564959"/>
                <a:gd name="connsiteX16" fmla="*/ 323132 w 794482"/>
                <a:gd name="connsiteY16" fmla="*/ 457570 h 564959"/>
                <a:gd name="connsiteX17" fmla="*/ 477914 w 794482"/>
                <a:gd name="connsiteY17" fmla="*/ 412327 h 564959"/>
                <a:gd name="connsiteX18" fmla="*/ 596976 w 794482"/>
                <a:gd name="connsiteY18" fmla="*/ 338508 h 564959"/>
                <a:gd name="connsiteX19" fmla="*/ 685082 w 794482"/>
                <a:gd name="connsiteY19" fmla="*/ 224208 h 564959"/>
                <a:gd name="connsiteX20" fmla="*/ 651745 w 794482"/>
                <a:gd name="connsiteY20" fmla="*/ 138483 h 564959"/>
                <a:gd name="connsiteX21" fmla="*/ 532682 w 794482"/>
                <a:gd name="connsiteY21" fmla="*/ 107526 h 564959"/>
                <a:gd name="connsiteX22" fmla="*/ 354089 w 794482"/>
                <a:gd name="connsiteY22" fmla="*/ 152770 h 564959"/>
                <a:gd name="connsiteX23" fmla="*/ 256457 w 794482"/>
                <a:gd name="connsiteY23" fmla="*/ 243258 h 564959"/>
                <a:gd name="connsiteX24" fmla="*/ 220739 w 794482"/>
                <a:gd name="connsiteY24" fmla="*/ 319458 h 564959"/>
                <a:gd name="connsiteX25" fmla="*/ 158826 w 794482"/>
                <a:gd name="connsiteY25" fmla="*/ 321839 h 564959"/>
                <a:gd name="connsiteX26" fmla="*/ 85008 w 794482"/>
                <a:gd name="connsiteY26" fmla="*/ 321839 h 564959"/>
                <a:gd name="connsiteX0" fmla="*/ 85008 w 794482"/>
                <a:gd name="connsiteY0" fmla="*/ 321839 h 564959"/>
                <a:gd name="connsiteX1" fmla="*/ 135014 w 794482"/>
                <a:gd name="connsiteY1" fmla="*/ 198014 h 564959"/>
                <a:gd name="connsiteX2" fmla="*/ 237408 w 794482"/>
                <a:gd name="connsiteY2" fmla="*/ 95621 h 564959"/>
                <a:gd name="connsiteX3" fmla="*/ 365995 w 794482"/>
                <a:gd name="connsiteY3" fmla="*/ 47995 h 564959"/>
                <a:gd name="connsiteX4" fmla="*/ 530301 w 794482"/>
                <a:gd name="connsiteY4" fmla="*/ 370 h 564959"/>
                <a:gd name="connsiteX5" fmla="*/ 673176 w 794482"/>
                <a:gd name="connsiteY5" fmla="*/ 31327 h 564959"/>
                <a:gd name="connsiteX6" fmla="*/ 770807 w 794482"/>
                <a:gd name="connsiteY6" fmla="*/ 124196 h 564959"/>
                <a:gd name="connsiteX7" fmla="*/ 787476 w 794482"/>
                <a:gd name="connsiteY7" fmla="*/ 274214 h 564959"/>
                <a:gd name="connsiteX8" fmla="*/ 675557 w 794482"/>
                <a:gd name="connsiteY8" fmla="*/ 414708 h 564959"/>
                <a:gd name="connsiteX9" fmla="*/ 508870 w 794482"/>
                <a:gd name="connsiteY9" fmla="*/ 509958 h 564959"/>
                <a:gd name="connsiteX10" fmla="*/ 301701 w 794482"/>
                <a:gd name="connsiteY10" fmla="*/ 550439 h 564959"/>
                <a:gd name="connsiteX11" fmla="*/ 132632 w 794482"/>
                <a:gd name="connsiteY11" fmla="*/ 564727 h 564959"/>
                <a:gd name="connsiteX12" fmla="*/ 27857 w 794482"/>
                <a:gd name="connsiteY12" fmla="*/ 540914 h 564959"/>
                <a:gd name="connsiteX13" fmla="*/ 1664 w 794482"/>
                <a:gd name="connsiteY13" fmla="*/ 526626 h 564959"/>
                <a:gd name="connsiteX14" fmla="*/ 63576 w 794482"/>
                <a:gd name="connsiteY14" fmla="*/ 459952 h 564959"/>
                <a:gd name="connsiteX15" fmla="*/ 173114 w 794482"/>
                <a:gd name="connsiteY15" fmla="*/ 452808 h 564959"/>
                <a:gd name="connsiteX16" fmla="*/ 323132 w 794482"/>
                <a:gd name="connsiteY16" fmla="*/ 457570 h 564959"/>
                <a:gd name="connsiteX17" fmla="*/ 477914 w 794482"/>
                <a:gd name="connsiteY17" fmla="*/ 412327 h 564959"/>
                <a:gd name="connsiteX18" fmla="*/ 596976 w 794482"/>
                <a:gd name="connsiteY18" fmla="*/ 338508 h 564959"/>
                <a:gd name="connsiteX19" fmla="*/ 685082 w 794482"/>
                <a:gd name="connsiteY19" fmla="*/ 224208 h 564959"/>
                <a:gd name="connsiteX20" fmla="*/ 651745 w 794482"/>
                <a:gd name="connsiteY20" fmla="*/ 138483 h 564959"/>
                <a:gd name="connsiteX21" fmla="*/ 532682 w 794482"/>
                <a:gd name="connsiteY21" fmla="*/ 107526 h 564959"/>
                <a:gd name="connsiteX22" fmla="*/ 354089 w 794482"/>
                <a:gd name="connsiteY22" fmla="*/ 152770 h 564959"/>
                <a:gd name="connsiteX23" fmla="*/ 256457 w 794482"/>
                <a:gd name="connsiteY23" fmla="*/ 243258 h 564959"/>
                <a:gd name="connsiteX24" fmla="*/ 220739 w 794482"/>
                <a:gd name="connsiteY24" fmla="*/ 319458 h 564959"/>
                <a:gd name="connsiteX25" fmla="*/ 158826 w 794482"/>
                <a:gd name="connsiteY25" fmla="*/ 321839 h 564959"/>
                <a:gd name="connsiteX26" fmla="*/ 85008 w 794482"/>
                <a:gd name="connsiteY26" fmla="*/ 321839 h 564959"/>
                <a:gd name="connsiteX0" fmla="*/ 85008 w 794482"/>
                <a:gd name="connsiteY0" fmla="*/ 321839 h 564959"/>
                <a:gd name="connsiteX1" fmla="*/ 135014 w 794482"/>
                <a:gd name="connsiteY1" fmla="*/ 198014 h 564959"/>
                <a:gd name="connsiteX2" fmla="*/ 235027 w 794482"/>
                <a:gd name="connsiteY2" fmla="*/ 93239 h 564959"/>
                <a:gd name="connsiteX3" fmla="*/ 365995 w 794482"/>
                <a:gd name="connsiteY3" fmla="*/ 47995 h 564959"/>
                <a:gd name="connsiteX4" fmla="*/ 530301 w 794482"/>
                <a:gd name="connsiteY4" fmla="*/ 370 h 564959"/>
                <a:gd name="connsiteX5" fmla="*/ 673176 w 794482"/>
                <a:gd name="connsiteY5" fmla="*/ 31327 h 564959"/>
                <a:gd name="connsiteX6" fmla="*/ 770807 w 794482"/>
                <a:gd name="connsiteY6" fmla="*/ 124196 h 564959"/>
                <a:gd name="connsiteX7" fmla="*/ 787476 w 794482"/>
                <a:gd name="connsiteY7" fmla="*/ 274214 h 564959"/>
                <a:gd name="connsiteX8" fmla="*/ 675557 w 794482"/>
                <a:gd name="connsiteY8" fmla="*/ 414708 h 564959"/>
                <a:gd name="connsiteX9" fmla="*/ 508870 w 794482"/>
                <a:gd name="connsiteY9" fmla="*/ 509958 h 564959"/>
                <a:gd name="connsiteX10" fmla="*/ 301701 w 794482"/>
                <a:gd name="connsiteY10" fmla="*/ 550439 h 564959"/>
                <a:gd name="connsiteX11" fmla="*/ 132632 w 794482"/>
                <a:gd name="connsiteY11" fmla="*/ 564727 h 564959"/>
                <a:gd name="connsiteX12" fmla="*/ 27857 w 794482"/>
                <a:gd name="connsiteY12" fmla="*/ 540914 h 564959"/>
                <a:gd name="connsiteX13" fmla="*/ 1664 w 794482"/>
                <a:gd name="connsiteY13" fmla="*/ 526626 h 564959"/>
                <a:gd name="connsiteX14" fmla="*/ 63576 w 794482"/>
                <a:gd name="connsiteY14" fmla="*/ 459952 h 564959"/>
                <a:gd name="connsiteX15" fmla="*/ 173114 w 794482"/>
                <a:gd name="connsiteY15" fmla="*/ 452808 h 564959"/>
                <a:gd name="connsiteX16" fmla="*/ 323132 w 794482"/>
                <a:gd name="connsiteY16" fmla="*/ 457570 h 564959"/>
                <a:gd name="connsiteX17" fmla="*/ 477914 w 794482"/>
                <a:gd name="connsiteY17" fmla="*/ 412327 h 564959"/>
                <a:gd name="connsiteX18" fmla="*/ 596976 w 794482"/>
                <a:gd name="connsiteY18" fmla="*/ 338508 h 564959"/>
                <a:gd name="connsiteX19" fmla="*/ 685082 w 794482"/>
                <a:gd name="connsiteY19" fmla="*/ 224208 h 564959"/>
                <a:gd name="connsiteX20" fmla="*/ 651745 w 794482"/>
                <a:gd name="connsiteY20" fmla="*/ 138483 h 564959"/>
                <a:gd name="connsiteX21" fmla="*/ 532682 w 794482"/>
                <a:gd name="connsiteY21" fmla="*/ 107526 h 564959"/>
                <a:gd name="connsiteX22" fmla="*/ 354089 w 794482"/>
                <a:gd name="connsiteY22" fmla="*/ 152770 h 564959"/>
                <a:gd name="connsiteX23" fmla="*/ 256457 w 794482"/>
                <a:gd name="connsiteY23" fmla="*/ 243258 h 564959"/>
                <a:gd name="connsiteX24" fmla="*/ 220739 w 794482"/>
                <a:gd name="connsiteY24" fmla="*/ 319458 h 564959"/>
                <a:gd name="connsiteX25" fmla="*/ 158826 w 794482"/>
                <a:gd name="connsiteY25" fmla="*/ 321839 h 564959"/>
                <a:gd name="connsiteX26" fmla="*/ 85008 w 794482"/>
                <a:gd name="connsiteY26" fmla="*/ 321839 h 5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94482" h="564959">
                  <a:moveTo>
                    <a:pt x="85008" y="321839"/>
                  </a:moveTo>
                  <a:cubicBezTo>
                    <a:pt x="81039" y="301202"/>
                    <a:pt x="110011" y="236114"/>
                    <a:pt x="135014" y="198014"/>
                  </a:cubicBezTo>
                  <a:cubicBezTo>
                    <a:pt x="160017" y="159914"/>
                    <a:pt x="196530" y="118242"/>
                    <a:pt x="235027" y="93239"/>
                  </a:cubicBezTo>
                  <a:cubicBezTo>
                    <a:pt x="273524" y="68236"/>
                    <a:pt x="316783" y="63473"/>
                    <a:pt x="365995" y="47995"/>
                  </a:cubicBezTo>
                  <a:cubicBezTo>
                    <a:pt x="415207" y="32517"/>
                    <a:pt x="479104" y="3148"/>
                    <a:pt x="530301" y="370"/>
                  </a:cubicBezTo>
                  <a:cubicBezTo>
                    <a:pt x="581498" y="-2408"/>
                    <a:pt x="633092" y="10689"/>
                    <a:pt x="673176" y="31327"/>
                  </a:cubicBezTo>
                  <a:cubicBezTo>
                    <a:pt x="713260" y="51965"/>
                    <a:pt x="751757" y="83715"/>
                    <a:pt x="770807" y="124196"/>
                  </a:cubicBezTo>
                  <a:cubicBezTo>
                    <a:pt x="789857" y="164677"/>
                    <a:pt x="803351" y="225795"/>
                    <a:pt x="787476" y="274214"/>
                  </a:cubicBezTo>
                  <a:cubicBezTo>
                    <a:pt x="771601" y="322633"/>
                    <a:pt x="721991" y="375417"/>
                    <a:pt x="675557" y="414708"/>
                  </a:cubicBezTo>
                  <a:cubicBezTo>
                    <a:pt x="629123" y="453999"/>
                    <a:pt x="571179" y="487336"/>
                    <a:pt x="508870" y="509958"/>
                  </a:cubicBezTo>
                  <a:cubicBezTo>
                    <a:pt x="446561" y="532580"/>
                    <a:pt x="364407" y="541311"/>
                    <a:pt x="301701" y="550439"/>
                  </a:cubicBezTo>
                  <a:cubicBezTo>
                    <a:pt x="238995" y="559567"/>
                    <a:pt x="178273" y="566314"/>
                    <a:pt x="132632" y="564727"/>
                  </a:cubicBezTo>
                  <a:cubicBezTo>
                    <a:pt x="86991" y="563140"/>
                    <a:pt x="49685" y="547264"/>
                    <a:pt x="27857" y="540914"/>
                  </a:cubicBezTo>
                  <a:cubicBezTo>
                    <a:pt x="6029" y="534564"/>
                    <a:pt x="-4289" y="540120"/>
                    <a:pt x="1664" y="526626"/>
                  </a:cubicBezTo>
                  <a:cubicBezTo>
                    <a:pt x="7617" y="513132"/>
                    <a:pt x="35001" y="472255"/>
                    <a:pt x="63576" y="459952"/>
                  </a:cubicBezTo>
                  <a:cubicBezTo>
                    <a:pt x="92151" y="447649"/>
                    <a:pt x="129855" y="453205"/>
                    <a:pt x="173114" y="452808"/>
                  </a:cubicBezTo>
                  <a:cubicBezTo>
                    <a:pt x="216373" y="452411"/>
                    <a:pt x="272332" y="464317"/>
                    <a:pt x="323132" y="457570"/>
                  </a:cubicBezTo>
                  <a:cubicBezTo>
                    <a:pt x="373932" y="450823"/>
                    <a:pt x="432273" y="432171"/>
                    <a:pt x="477914" y="412327"/>
                  </a:cubicBezTo>
                  <a:cubicBezTo>
                    <a:pt x="523555" y="392483"/>
                    <a:pt x="562448" y="369861"/>
                    <a:pt x="596976" y="338508"/>
                  </a:cubicBezTo>
                  <a:cubicBezTo>
                    <a:pt x="631504" y="307155"/>
                    <a:pt x="675954" y="257545"/>
                    <a:pt x="685082" y="224208"/>
                  </a:cubicBezTo>
                  <a:cubicBezTo>
                    <a:pt x="694210" y="190871"/>
                    <a:pt x="677145" y="157930"/>
                    <a:pt x="651745" y="138483"/>
                  </a:cubicBezTo>
                  <a:cubicBezTo>
                    <a:pt x="626345" y="119036"/>
                    <a:pt x="582291" y="105145"/>
                    <a:pt x="532682" y="107526"/>
                  </a:cubicBezTo>
                  <a:cubicBezTo>
                    <a:pt x="483073" y="109907"/>
                    <a:pt x="400127" y="130148"/>
                    <a:pt x="354089" y="152770"/>
                  </a:cubicBezTo>
                  <a:cubicBezTo>
                    <a:pt x="308051" y="175392"/>
                    <a:pt x="278682" y="215477"/>
                    <a:pt x="256457" y="243258"/>
                  </a:cubicBezTo>
                  <a:cubicBezTo>
                    <a:pt x="234232" y="271039"/>
                    <a:pt x="233836" y="305964"/>
                    <a:pt x="220739" y="319458"/>
                  </a:cubicBezTo>
                  <a:cubicBezTo>
                    <a:pt x="207642" y="332952"/>
                    <a:pt x="181448" y="321442"/>
                    <a:pt x="158826" y="321839"/>
                  </a:cubicBezTo>
                  <a:cubicBezTo>
                    <a:pt x="136204" y="322236"/>
                    <a:pt x="88977" y="342476"/>
                    <a:pt x="85008" y="321839"/>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29">
              <a:extLst>
                <a:ext uri="{FF2B5EF4-FFF2-40B4-BE49-F238E27FC236}">
                  <a16:creationId xmlns:a16="http://schemas.microsoft.com/office/drawing/2014/main" id="{844F0722-72B3-B14B-1609-E869FB8DAC57}"/>
                </a:ext>
              </a:extLst>
            </p:cNvPr>
            <p:cNvSpPr/>
            <p:nvPr/>
          </p:nvSpPr>
          <p:spPr>
            <a:xfrm rot="5232843" flipV="1">
              <a:off x="8795819" y="4220362"/>
              <a:ext cx="262759" cy="235407"/>
            </a:xfrm>
            <a:custGeom>
              <a:avLst/>
              <a:gdLst>
                <a:gd name="connsiteX0" fmla="*/ 382983 w 383492"/>
                <a:gd name="connsiteY0" fmla="*/ 90066 h 351034"/>
                <a:gd name="connsiteX1" fmla="*/ 304402 w 383492"/>
                <a:gd name="connsiteY1" fmla="*/ 42441 h 351034"/>
                <a:gd name="connsiteX2" fmla="*/ 252014 w 383492"/>
                <a:gd name="connsiteY2" fmla="*/ 4341 h 351034"/>
                <a:gd name="connsiteX3" fmla="*/ 154383 w 383492"/>
                <a:gd name="connsiteY3" fmla="*/ 6722 h 351034"/>
                <a:gd name="connsiteX4" fmla="*/ 44846 w 383492"/>
                <a:gd name="connsiteY4" fmla="*/ 56728 h 351034"/>
                <a:gd name="connsiteX5" fmla="*/ 4364 w 383492"/>
                <a:gd name="connsiteY5" fmla="*/ 147216 h 351034"/>
                <a:gd name="connsiteX6" fmla="*/ 6746 w 383492"/>
                <a:gd name="connsiteY6" fmla="*/ 242466 h 351034"/>
                <a:gd name="connsiteX7" fmla="*/ 54371 w 383492"/>
                <a:gd name="connsiteY7" fmla="*/ 306759 h 351034"/>
                <a:gd name="connsiteX8" fmla="*/ 132952 w 383492"/>
                <a:gd name="connsiteY8" fmla="*/ 342478 h 351034"/>
                <a:gd name="connsiteX9" fmla="*/ 163908 w 383492"/>
                <a:gd name="connsiteY9" fmla="*/ 347241 h 351034"/>
                <a:gd name="connsiteX10" fmla="*/ 173433 w 383492"/>
                <a:gd name="connsiteY10" fmla="*/ 294853 h 351034"/>
                <a:gd name="connsiteX11" fmla="*/ 192483 w 383492"/>
                <a:gd name="connsiteY11" fmla="*/ 256753 h 351034"/>
                <a:gd name="connsiteX12" fmla="*/ 125808 w 383492"/>
                <a:gd name="connsiteY12" fmla="*/ 197222 h 351034"/>
                <a:gd name="connsiteX13" fmla="*/ 130571 w 383492"/>
                <a:gd name="connsiteY13" fmla="*/ 156741 h 351034"/>
                <a:gd name="connsiteX14" fmla="*/ 180577 w 383492"/>
                <a:gd name="connsiteY14" fmla="*/ 128166 h 351034"/>
                <a:gd name="connsiteX15" fmla="*/ 240108 w 383492"/>
                <a:gd name="connsiteY15" fmla="*/ 144834 h 351034"/>
                <a:gd name="connsiteX16" fmla="*/ 271064 w 383492"/>
                <a:gd name="connsiteY16" fmla="*/ 166266 h 351034"/>
                <a:gd name="connsiteX17" fmla="*/ 335358 w 383492"/>
                <a:gd name="connsiteY17" fmla="*/ 116259 h 351034"/>
                <a:gd name="connsiteX18" fmla="*/ 382983 w 383492"/>
                <a:gd name="connsiteY18" fmla="*/ 90066 h 351034"/>
                <a:gd name="connsiteX0" fmla="*/ 382983 w 383194"/>
                <a:gd name="connsiteY0" fmla="*/ 90066 h 351034"/>
                <a:gd name="connsiteX1" fmla="*/ 316308 w 383194"/>
                <a:gd name="connsiteY1" fmla="*/ 42441 h 351034"/>
                <a:gd name="connsiteX2" fmla="*/ 252014 w 383194"/>
                <a:gd name="connsiteY2" fmla="*/ 4341 h 351034"/>
                <a:gd name="connsiteX3" fmla="*/ 154383 w 383194"/>
                <a:gd name="connsiteY3" fmla="*/ 6722 h 351034"/>
                <a:gd name="connsiteX4" fmla="*/ 44846 w 383194"/>
                <a:gd name="connsiteY4" fmla="*/ 56728 h 351034"/>
                <a:gd name="connsiteX5" fmla="*/ 4364 w 383194"/>
                <a:gd name="connsiteY5" fmla="*/ 147216 h 351034"/>
                <a:gd name="connsiteX6" fmla="*/ 6746 w 383194"/>
                <a:gd name="connsiteY6" fmla="*/ 242466 h 351034"/>
                <a:gd name="connsiteX7" fmla="*/ 54371 w 383194"/>
                <a:gd name="connsiteY7" fmla="*/ 306759 h 351034"/>
                <a:gd name="connsiteX8" fmla="*/ 132952 w 383194"/>
                <a:gd name="connsiteY8" fmla="*/ 342478 h 351034"/>
                <a:gd name="connsiteX9" fmla="*/ 163908 w 383194"/>
                <a:gd name="connsiteY9" fmla="*/ 347241 h 351034"/>
                <a:gd name="connsiteX10" fmla="*/ 173433 w 383194"/>
                <a:gd name="connsiteY10" fmla="*/ 294853 h 351034"/>
                <a:gd name="connsiteX11" fmla="*/ 192483 w 383194"/>
                <a:gd name="connsiteY11" fmla="*/ 256753 h 351034"/>
                <a:gd name="connsiteX12" fmla="*/ 125808 w 383194"/>
                <a:gd name="connsiteY12" fmla="*/ 197222 h 351034"/>
                <a:gd name="connsiteX13" fmla="*/ 130571 w 383194"/>
                <a:gd name="connsiteY13" fmla="*/ 156741 h 351034"/>
                <a:gd name="connsiteX14" fmla="*/ 180577 w 383194"/>
                <a:gd name="connsiteY14" fmla="*/ 128166 h 351034"/>
                <a:gd name="connsiteX15" fmla="*/ 240108 w 383194"/>
                <a:gd name="connsiteY15" fmla="*/ 144834 h 351034"/>
                <a:gd name="connsiteX16" fmla="*/ 271064 w 383194"/>
                <a:gd name="connsiteY16" fmla="*/ 166266 h 351034"/>
                <a:gd name="connsiteX17" fmla="*/ 335358 w 383194"/>
                <a:gd name="connsiteY17" fmla="*/ 116259 h 351034"/>
                <a:gd name="connsiteX18" fmla="*/ 382983 w 383194"/>
                <a:gd name="connsiteY18" fmla="*/ 90066 h 351034"/>
                <a:gd name="connsiteX0" fmla="*/ 382983 w 383204"/>
                <a:gd name="connsiteY0" fmla="*/ 90066 h 351034"/>
                <a:gd name="connsiteX1" fmla="*/ 316308 w 383204"/>
                <a:gd name="connsiteY1" fmla="*/ 42441 h 351034"/>
                <a:gd name="connsiteX2" fmla="*/ 252014 w 383204"/>
                <a:gd name="connsiteY2" fmla="*/ 4341 h 351034"/>
                <a:gd name="connsiteX3" fmla="*/ 154383 w 383204"/>
                <a:gd name="connsiteY3" fmla="*/ 6722 h 351034"/>
                <a:gd name="connsiteX4" fmla="*/ 44846 w 383204"/>
                <a:gd name="connsiteY4" fmla="*/ 56728 h 351034"/>
                <a:gd name="connsiteX5" fmla="*/ 4364 w 383204"/>
                <a:gd name="connsiteY5" fmla="*/ 147216 h 351034"/>
                <a:gd name="connsiteX6" fmla="*/ 6746 w 383204"/>
                <a:gd name="connsiteY6" fmla="*/ 242466 h 351034"/>
                <a:gd name="connsiteX7" fmla="*/ 54371 w 383204"/>
                <a:gd name="connsiteY7" fmla="*/ 306759 h 351034"/>
                <a:gd name="connsiteX8" fmla="*/ 132952 w 383204"/>
                <a:gd name="connsiteY8" fmla="*/ 342478 h 351034"/>
                <a:gd name="connsiteX9" fmla="*/ 163908 w 383204"/>
                <a:gd name="connsiteY9" fmla="*/ 347241 h 351034"/>
                <a:gd name="connsiteX10" fmla="*/ 173433 w 383204"/>
                <a:gd name="connsiteY10" fmla="*/ 294853 h 351034"/>
                <a:gd name="connsiteX11" fmla="*/ 192483 w 383204"/>
                <a:gd name="connsiteY11" fmla="*/ 256753 h 351034"/>
                <a:gd name="connsiteX12" fmla="*/ 125808 w 383204"/>
                <a:gd name="connsiteY12" fmla="*/ 197222 h 351034"/>
                <a:gd name="connsiteX13" fmla="*/ 130571 w 383204"/>
                <a:gd name="connsiteY13" fmla="*/ 156741 h 351034"/>
                <a:gd name="connsiteX14" fmla="*/ 180577 w 383204"/>
                <a:gd name="connsiteY14" fmla="*/ 128166 h 351034"/>
                <a:gd name="connsiteX15" fmla="*/ 240108 w 383204"/>
                <a:gd name="connsiteY15" fmla="*/ 144834 h 351034"/>
                <a:gd name="connsiteX16" fmla="*/ 268682 w 383204"/>
                <a:gd name="connsiteY16" fmla="*/ 166266 h 351034"/>
                <a:gd name="connsiteX17" fmla="*/ 335358 w 383204"/>
                <a:gd name="connsiteY17" fmla="*/ 116259 h 351034"/>
                <a:gd name="connsiteX18" fmla="*/ 382983 w 383204"/>
                <a:gd name="connsiteY18" fmla="*/ 90066 h 351034"/>
                <a:gd name="connsiteX0" fmla="*/ 390127 w 390315"/>
                <a:gd name="connsiteY0" fmla="*/ 97209 h 351034"/>
                <a:gd name="connsiteX1" fmla="*/ 316308 w 390315"/>
                <a:gd name="connsiteY1" fmla="*/ 42441 h 351034"/>
                <a:gd name="connsiteX2" fmla="*/ 252014 w 390315"/>
                <a:gd name="connsiteY2" fmla="*/ 4341 h 351034"/>
                <a:gd name="connsiteX3" fmla="*/ 154383 w 390315"/>
                <a:gd name="connsiteY3" fmla="*/ 6722 h 351034"/>
                <a:gd name="connsiteX4" fmla="*/ 44846 w 390315"/>
                <a:gd name="connsiteY4" fmla="*/ 56728 h 351034"/>
                <a:gd name="connsiteX5" fmla="*/ 4364 w 390315"/>
                <a:gd name="connsiteY5" fmla="*/ 147216 h 351034"/>
                <a:gd name="connsiteX6" fmla="*/ 6746 w 390315"/>
                <a:gd name="connsiteY6" fmla="*/ 242466 h 351034"/>
                <a:gd name="connsiteX7" fmla="*/ 54371 w 390315"/>
                <a:gd name="connsiteY7" fmla="*/ 306759 h 351034"/>
                <a:gd name="connsiteX8" fmla="*/ 132952 w 390315"/>
                <a:gd name="connsiteY8" fmla="*/ 342478 h 351034"/>
                <a:gd name="connsiteX9" fmla="*/ 163908 w 390315"/>
                <a:gd name="connsiteY9" fmla="*/ 347241 h 351034"/>
                <a:gd name="connsiteX10" fmla="*/ 173433 w 390315"/>
                <a:gd name="connsiteY10" fmla="*/ 294853 h 351034"/>
                <a:gd name="connsiteX11" fmla="*/ 192483 w 390315"/>
                <a:gd name="connsiteY11" fmla="*/ 256753 h 351034"/>
                <a:gd name="connsiteX12" fmla="*/ 125808 w 390315"/>
                <a:gd name="connsiteY12" fmla="*/ 197222 h 351034"/>
                <a:gd name="connsiteX13" fmla="*/ 130571 w 390315"/>
                <a:gd name="connsiteY13" fmla="*/ 156741 h 351034"/>
                <a:gd name="connsiteX14" fmla="*/ 180577 w 390315"/>
                <a:gd name="connsiteY14" fmla="*/ 128166 h 351034"/>
                <a:gd name="connsiteX15" fmla="*/ 240108 w 390315"/>
                <a:gd name="connsiteY15" fmla="*/ 144834 h 351034"/>
                <a:gd name="connsiteX16" fmla="*/ 268682 w 390315"/>
                <a:gd name="connsiteY16" fmla="*/ 166266 h 351034"/>
                <a:gd name="connsiteX17" fmla="*/ 335358 w 390315"/>
                <a:gd name="connsiteY17" fmla="*/ 116259 h 351034"/>
                <a:gd name="connsiteX18" fmla="*/ 390127 w 390315"/>
                <a:gd name="connsiteY18" fmla="*/ 97209 h 351034"/>
                <a:gd name="connsiteX0" fmla="*/ 390127 w 390265"/>
                <a:gd name="connsiteY0" fmla="*/ 97209 h 351034"/>
                <a:gd name="connsiteX1" fmla="*/ 316308 w 390265"/>
                <a:gd name="connsiteY1" fmla="*/ 42441 h 351034"/>
                <a:gd name="connsiteX2" fmla="*/ 252014 w 390265"/>
                <a:gd name="connsiteY2" fmla="*/ 4341 h 351034"/>
                <a:gd name="connsiteX3" fmla="*/ 154383 w 390265"/>
                <a:gd name="connsiteY3" fmla="*/ 6722 h 351034"/>
                <a:gd name="connsiteX4" fmla="*/ 44846 w 390265"/>
                <a:gd name="connsiteY4" fmla="*/ 56728 h 351034"/>
                <a:gd name="connsiteX5" fmla="*/ 4364 w 390265"/>
                <a:gd name="connsiteY5" fmla="*/ 147216 h 351034"/>
                <a:gd name="connsiteX6" fmla="*/ 6746 w 390265"/>
                <a:gd name="connsiteY6" fmla="*/ 242466 h 351034"/>
                <a:gd name="connsiteX7" fmla="*/ 54371 w 390265"/>
                <a:gd name="connsiteY7" fmla="*/ 306759 h 351034"/>
                <a:gd name="connsiteX8" fmla="*/ 132952 w 390265"/>
                <a:gd name="connsiteY8" fmla="*/ 342478 h 351034"/>
                <a:gd name="connsiteX9" fmla="*/ 163908 w 390265"/>
                <a:gd name="connsiteY9" fmla="*/ 347241 h 351034"/>
                <a:gd name="connsiteX10" fmla="*/ 173433 w 390265"/>
                <a:gd name="connsiteY10" fmla="*/ 294853 h 351034"/>
                <a:gd name="connsiteX11" fmla="*/ 192483 w 390265"/>
                <a:gd name="connsiteY11" fmla="*/ 256753 h 351034"/>
                <a:gd name="connsiteX12" fmla="*/ 125808 w 390265"/>
                <a:gd name="connsiteY12" fmla="*/ 197222 h 351034"/>
                <a:gd name="connsiteX13" fmla="*/ 130571 w 390265"/>
                <a:gd name="connsiteY13" fmla="*/ 156741 h 351034"/>
                <a:gd name="connsiteX14" fmla="*/ 180577 w 390265"/>
                <a:gd name="connsiteY14" fmla="*/ 128166 h 351034"/>
                <a:gd name="connsiteX15" fmla="*/ 240108 w 390265"/>
                <a:gd name="connsiteY15" fmla="*/ 144834 h 351034"/>
                <a:gd name="connsiteX16" fmla="*/ 268682 w 390265"/>
                <a:gd name="connsiteY16" fmla="*/ 166266 h 351034"/>
                <a:gd name="connsiteX17" fmla="*/ 332977 w 390265"/>
                <a:gd name="connsiteY17" fmla="*/ 118640 h 351034"/>
                <a:gd name="connsiteX18" fmla="*/ 390127 w 390265"/>
                <a:gd name="connsiteY18" fmla="*/ 97209 h 351034"/>
                <a:gd name="connsiteX0" fmla="*/ 390127 w 390174"/>
                <a:gd name="connsiteY0" fmla="*/ 97052 h 350877"/>
                <a:gd name="connsiteX1" fmla="*/ 323452 w 390174"/>
                <a:gd name="connsiteY1" fmla="*/ 39902 h 350877"/>
                <a:gd name="connsiteX2" fmla="*/ 252014 w 390174"/>
                <a:gd name="connsiteY2" fmla="*/ 4184 h 350877"/>
                <a:gd name="connsiteX3" fmla="*/ 154383 w 390174"/>
                <a:gd name="connsiteY3" fmla="*/ 6565 h 350877"/>
                <a:gd name="connsiteX4" fmla="*/ 44846 w 390174"/>
                <a:gd name="connsiteY4" fmla="*/ 56571 h 350877"/>
                <a:gd name="connsiteX5" fmla="*/ 4364 w 390174"/>
                <a:gd name="connsiteY5" fmla="*/ 147059 h 350877"/>
                <a:gd name="connsiteX6" fmla="*/ 6746 w 390174"/>
                <a:gd name="connsiteY6" fmla="*/ 242309 h 350877"/>
                <a:gd name="connsiteX7" fmla="*/ 54371 w 390174"/>
                <a:gd name="connsiteY7" fmla="*/ 306602 h 350877"/>
                <a:gd name="connsiteX8" fmla="*/ 132952 w 390174"/>
                <a:gd name="connsiteY8" fmla="*/ 342321 h 350877"/>
                <a:gd name="connsiteX9" fmla="*/ 163908 w 390174"/>
                <a:gd name="connsiteY9" fmla="*/ 347084 h 350877"/>
                <a:gd name="connsiteX10" fmla="*/ 173433 w 390174"/>
                <a:gd name="connsiteY10" fmla="*/ 294696 h 350877"/>
                <a:gd name="connsiteX11" fmla="*/ 192483 w 390174"/>
                <a:gd name="connsiteY11" fmla="*/ 256596 h 350877"/>
                <a:gd name="connsiteX12" fmla="*/ 125808 w 390174"/>
                <a:gd name="connsiteY12" fmla="*/ 197065 h 350877"/>
                <a:gd name="connsiteX13" fmla="*/ 130571 w 390174"/>
                <a:gd name="connsiteY13" fmla="*/ 156584 h 350877"/>
                <a:gd name="connsiteX14" fmla="*/ 180577 w 390174"/>
                <a:gd name="connsiteY14" fmla="*/ 128009 h 350877"/>
                <a:gd name="connsiteX15" fmla="*/ 240108 w 390174"/>
                <a:gd name="connsiteY15" fmla="*/ 144677 h 350877"/>
                <a:gd name="connsiteX16" fmla="*/ 268682 w 390174"/>
                <a:gd name="connsiteY16" fmla="*/ 166109 h 350877"/>
                <a:gd name="connsiteX17" fmla="*/ 332977 w 390174"/>
                <a:gd name="connsiteY17" fmla="*/ 118483 h 350877"/>
                <a:gd name="connsiteX18" fmla="*/ 390127 w 390174"/>
                <a:gd name="connsiteY18" fmla="*/ 97052 h 350877"/>
                <a:gd name="connsiteX0" fmla="*/ 390782 w 390829"/>
                <a:gd name="connsiteY0" fmla="*/ 97052 h 350877"/>
                <a:gd name="connsiteX1" fmla="*/ 324107 w 390829"/>
                <a:gd name="connsiteY1" fmla="*/ 39902 h 350877"/>
                <a:gd name="connsiteX2" fmla="*/ 252669 w 390829"/>
                <a:gd name="connsiteY2" fmla="*/ 4184 h 350877"/>
                <a:gd name="connsiteX3" fmla="*/ 155038 w 390829"/>
                <a:gd name="connsiteY3" fmla="*/ 6565 h 350877"/>
                <a:gd name="connsiteX4" fmla="*/ 55026 w 390829"/>
                <a:gd name="connsiteY4" fmla="*/ 56571 h 350877"/>
                <a:gd name="connsiteX5" fmla="*/ 5019 w 390829"/>
                <a:gd name="connsiteY5" fmla="*/ 147059 h 350877"/>
                <a:gd name="connsiteX6" fmla="*/ 7401 w 390829"/>
                <a:gd name="connsiteY6" fmla="*/ 242309 h 350877"/>
                <a:gd name="connsiteX7" fmla="*/ 55026 w 390829"/>
                <a:gd name="connsiteY7" fmla="*/ 306602 h 350877"/>
                <a:gd name="connsiteX8" fmla="*/ 133607 w 390829"/>
                <a:gd name="connsiteY8" fmla="*/ 342321 h 350877"/>
                <a:gd name="connsiteX9" fmla="*/ 164563 w 390829"/>
                <a:gd name="connsiteY9" fmla="*/ 347084 h 350877"/>
                <a:gd name="connsiteX10" fmla="*/ 174088 w 390829"/>
                <a:gd name="connsiteY10" fmla="*/ 294696 h 350877"/>
                <a:gd name="connsiteX11" fmla="*/ 193138 w 390829"/>
                <a:gd name="connsiteY11" fmla="*/ 256596 h 350877"/>
                <a:gd name="connsiteX12" fmla="*/ 126463 w 390829"/>
                <a:gd name="connsiteY12" fmla="*/ 197065 h 350877"/>
                <a:gd name="connsiteX13" fmla="*/ 131226 w 390829"/>
                <a:gd name="connsiteY13" fmla="*/ 156584 h 350877"/>
                <a:gd name="connsiteX14" fmla="*/ 181232 w 390829"/>
                <a:gd name="connsiteY14" fmla="*/ 128009 h 350877"/>
                <a:gd name="connsiteX15" fmla="*/ 240763 w 390829"/>
                <a:gd name="connsiteY15" fmla="*/ 144677 h 350877"/>
                <a:gd name="connsiteX16" fmla="*/ 269337 w 390829"/>
                <a:gd name="connsiteY16" fmla="*/ 166109 h 350877"/>
                <a:gd name="connsiteX17" fmla="*/ 333632 w 390829"/>
                <a:gd name="connsiteY17" fmla="*/ 118483 h 350877"/>
                <a:gd name="connsiteX18" fmla="*/ 390782 w 390829"/>
                <a:gd name="connsiteY18" fmla="*/ 97052 h 350877"/>
                <a:gd name="connsiteX0" fmla="*/ 390782 w 390829"/>
                <a:gd name="connsiteY0" fmla="*/ 97052 h 350145"/>
                <a:gd name="connsiteX1" fmla="*/ 324107 w 390829"/>
                <a:gd name="connsiteY1" fmla="*/ 39902 h 350145"/>
                <a:gd name="connsiteX2" fmla="*/ 252669 w 390829"/>
                <a:gd name="connsiteY2" fmla="*/ 4184 h 350145"/>
                <a:gd name="connsiteX3" fmla="*/ 155038 w 390829"/>
                <a:gd name="connsiteY3" fmla="*/ 6565 h 350145"/>
                <a:gd name="connsiteX4" fmla="*/ 55026 w 390829"/>
                <a:gd name="connsiteY4" fmla="*/ 56571 h 350145"/>
                <a:gd name="connsiteX5" fmla="*/ 5019 w 390829"/>
                <a:gd name="connsiteY5" fmla="*/ 147059 h 350145"/>
                <a:gd name="connsiteX6" fmla="*/ 7401 w 390829"/>
                <a:gd name="connsiteY6" fmla="*/ 242309 h 350145"/>
                <a:gd name="connsiteX7" fmla="*/ 55026 w 390829"/>
                <a:gd name="connsiteY7" fmla="*/ 306602 h 350145"/>
                <a:gd name="connsiteX8" fmla="*/ 119320 w 390829"/>
                <a:gd name="connsiteY8" fmla="*/ 339940 h 350145"/>
                <a:gd name="connsiteX9" fmla="*/ 164563 w 390829"/>
                <a:gd name="connsiteY9" fmla="*/ 347084 h 350145"/>
                <a:gd name="connsiteX10" fmla="*/ 174088 w 390829"/>
                <a:gd name="connsiteY10" fmla="*/ 294696 h 350145"/>
                <a:gd name="connsiteX11" fmla="*/ 193138 w 390829"/>
                <a:gd name="connsiteY11" fmla="*/ 256596 h 350145"/>
                <a:gd name="connsiteX12" fmla="*/ 126463 w 390829"/>
                <a:gd name="connsiteY12" fmla="*/ 197065 h 350145"/>
                <a:gd name="connsiteX13" fmla="*/ 131226 w 390829"/>
                <a:gd name="connsiteY13" fmla="*/ 156584 h 350145"/>
                <a:gd name="connsiteX14" fmla="*/ 181232 w 390829"/>
                <a:gd name="connsiteY14" fmla="*/ 128009 h 350145"/>
                <a:gd name="connsiteX15" fmla="*/ 240763 w 390829"/>
                <a:gd name="connsiteY15" fmla="*/ 144677 h 350145"/>
                <a:gd name="connsiteX16" fmla="*/ 269337 w 390829"/>
                <a:gd name="connsiteY16" fmla="*/ 166109 h 350145"/>
                <a:gd name="connsiteX17" fmla="*/ 333632 w 390829"/>
                <a:gd name="connsiteY17" fmla="*/ 118483 h 350145"/>
                <a:gd name="connsiteX18" fmla="*/ 390782 w 390829"/>
                <a:gd name="connsiteY18" fmla="*/ 97052 h 350145"/>
                <a:gd name="connsiteX0" fmla="*/ 390782 w 390829"/>
                <a:gd name="connsiteY0" fmla="*/ 97052 h 350145"/>
                <a:gd name="connsiteX1" fmla="*/ 324107 w 390829"/>
                <a:gd name="connsiteY1" fmla="*/ 39902 h 350145"/>
                <a:gd name="connsiteX2" fmla="*/ 252669 w 390829"/>
                <a:gd name="connsiteY2" fmla="*/ 4184 h 350145"/>
                <a:gd name="connsiteX3" fmla="*/ 155038 w 390829"/>
                <a:gd name="connsiteY3" fmla="*/ 6565 h 350145"/>
                <a:gd name="connsiteX4" fmla="*/ 55026 w 390829"/>
                <a:gd name="connsiteY4" fmla="*/ 56571 h 350145"/>
                <a:gd name="connsiteX5" fmla="*/ 5019 w 390829"/>
                <a:gd name="connsiteY5" fmla="*/ 147059 h 350145"/>
                <a:gd name="connsiteX6" fmla="*/ 7401 w 390829"/>
                <a:gd name="connsiteY6" fmla="*/ 242309 h 350145"/>
                <a:gd name="connsiteX7" fmla="*/ 55026 w 390829"/>
                <a:gd name="connsiteY7" fmla="*/ 306602 h 350145"/>
                <a:gd name="connsiteX8" fmla="*/ 119320 w 390829"/>
                <a:gd name="connsiteY8" fmla="*/ 339940 h 350145"/>
                <a:gd name="connsiteX9" fmla="*/ 157419 w 390829"/>
                <a:gd name="connsiteY9" fmla="*/ 347084 h 350145"/>
                <a:gd name="connsiteX10" fmla="*/ 174088 w 390829"/>
                <a:gd name="connsiteY10" fmla="*/ 294696 h 350145"/>
                <a:gd name="connsiteX11" fmla="*/ 193138 w 390829"/>
                <a:gd name="connsiteY11" fmla="*/ 256596 h 350145"/>
                <a:gd name="connsiteX12" fmla="*/ 126463 w 390829"/>
                <a:gd name="connsiteY12" fmla="*/ 197065 h 350145"/>
                <a:gd name="connsiteX13" fmla="*/ 131226 w 390829"/>
                <a:gd name="connsiteY13" fmla="*/ 156584 h 350145"/>
                <a:gd name="connsiteX14" fmla="*/ 181232 w 390829"/>
                <a:gd name="connsiteY14" fmla="*/ 128009 h 350145"/>
                <a:gd name="connsiteX15" fmla="*/ 240763 w 390829"/>
                <a:gd name="connsiteY15" fmla="*/ 144677 h 350145"/>
                <a:gd name="connsiteX16" fmla="*/ 269337 w 390829"/>
                <a:gd name="connsiteY16" fmla="*/ 166109 h 350145"/>
                <a:gd name="connsiteX17" fmla="*/ 333632 w 390829"/>
                <a:gd name="connsiteY17" fmla="*/ 118483 h 350145"/>
                <a:gd name="connsiteX18" fmla="*/ 390782 w 390829"/>
                <a:gd name="connsiteY18" fmla="*/ 97052 h 350145"/>
                <a:gd name="connsiteX0" fmla="*/ 390782 w 390829"/>
                <a:gd name="connsiteY0" fmla="*/ 97052 h 350145"/>
                <a:gd name="connsiteX1" fmla="*/ 324107 w 390829"/>
                <a:gd name="connsiteY1" fmla="*/ 39902 h 350145"/>
                <a:gd name="connsiteX2" fmla="*/ 252669 w 390829"/>
                <a:gd name="connsiteY2" fmla="*/ 4184 h 350145"/>
                <a:gd name="connsiteX3" fmla="*/ 155038 w 390829"/>
                <a:gd name="connsiteY3" fmla="*/ 6565 h 350145"/>
                <a:gd name="connsiteX4" fmla="*/ 55026 w 390829"/>
                <a:gd name="connsiteY4" fmla="*/ 56571 h 350145"/>
                <a:gd name="connsiteX5" fmla="*/ 5019 w 390829"/>
                <a:gd name="connsiteY5" fmla="*/ 147059 h 350145"/>
                <a:gd name="connsiteX6" fmla="*/ 7401 w 390829"/>
                <a:gd name="connsiteY6" fmla="*/ 242309 h 350145"/>
                <a:gd name="connsiteX7" fmla="*/ 55026 w 390829"/>
                <a:gd name="connsiteY7" fmla="*/ 306602 h 350145"/>
                <a:gd name="connsiteX8" fmla="*/ 119320 w 390829"/>
                <a:gd name="connsiteY8" fmla="*/ 339940 h 350145"/>
                <a:gd name="connsiteX9" fmla="*/ 155038 w 390829"/>
                <a:gd name="connsiteY9" fmla="*/ 347084 h 350145"/>
                <a:gd name="connsiteX10" fmla="*/ 174088 w 390829"/>
                <a:gd name="connsiteY10" fmla="*/ 294696 h 350145"/>
                <a:gd name="connsiteX11" fmla="*/ 193138 w 390829"/>
                <a:gd name="connsiteY11" fmla="*/ 256596 h 350145"/>
                <a:gd name="connsiteX12" fmla="*/ 126463 w 390829"/>
                <a:gd name="connsiteY12" fmla="*/ 197065 h 350145"/>
                <a:gd name="connsiteX13" fmla="*/ 131226 w 390829"/>
                <a:gd name="connsiteY13" fmla="*/ 156584 h 350145"/>
                <a:gd name="connsiteX14" fmla="*/ 181232 w 390829"/>
                <a:gd name="connsiteY14" fmla="*/ 128009 h 350145"/>
                <a:gd name="connsiteX15" fmla="*/ 240763 w 390829"/>
                <a:gd name="connsiteY15" fmla="*/ 144677 h 350145"/>
                <a:gd name="connsiteX16" fmla="*/ 269337 w 390829"/>
                <a:gd name="connsiteY16" fmla="*/ 166109 h 350145"/>
                <a:gd name="connsiteX17" fmla="*/ 333632 w 390829"/>
                <a:gd name="connsiteY17" fmla="*/ 118483 h 350145"/>
                <a:gd name="connsiteX18" fmla="*/ 390782 w 390829"/>
                <a:gd name="connsiteY18" fmla="*/ 97052 h 350145"/>
                <a:gd name="connsiteX0" fmla="*/ 390782 w 390829"/>
                <a:gd name="connsiteY0" fmla="*/ 97052 h 350145"/>
                <a:gd name="connsiteX1" fmla="*/ 324107 w 390829"/>
                <a:gd name="connsiteY1" fmla="*/ 39902 h 350145"/>
                <a:gd name="connsiteX2" fmla="*/ 252669 w 390829"/>
                <a:gd name="connsiteY2" fmla="*/ 4184 h 350145"/>
                <a:gd name="connsiteX3" fmla="*/ 155038 w 390829"/>
                <a:gd name="connsiteY3" fmla="*/ 6565 h 350145"/>
                <a:gd name="connsiteX4" fmla="*/ 55026 w 390829"/>
                <a:gd name="connsiteY4" fmla="*/ 56571 h 350145"/>
                <a:gd name="connsiteX5" fmla="*/ 5019 w 390829"/>
                <a:gd name="connsiteY5" fmla="*/ 147059 h 350145"/>
                <a:gd name="connsiteX6" fmla="*/ 7401 w 390829"/>
                <a:gd name="connsiteY6" fmla="*/ 242309 h 350145"/>
                <a:gd name="connsiteX7" fmla="*/ 55026 w 390829"/>
                <a:gd name="connsiteY7" fmla="*/ 306602 h 350145"/>
                <a:gd name="connsiteX8" fmla="*/ 119320 w 390829"/>
                <a:gd name="connsiteY8" fmla="*/ 339940 h 350145"/>
                <a:gd name="connsiteX9" fmla="*/ 155038 w 390829"/>
                <a:gd name="connsiteY9" fmla="*/ 347084 h 350145"/>
                <a:gd name="connsiteX10" fmla="*/ 174088 w 390829"/>
                <a:gd name="connsiteY10" fmla="*/ 294696 h 350145"/>
                <a:gd name="connsiteX11" fmla="*/ 188375 w 390829"/>
                <a:gd name="connsiteY11" fmla="*/ 256596 h 350145"/>
                <a:gd name="connsiteX12" fmla="*/ 126463 w 390829"/>
                <a:gd name="connsiteY12" fmla="*/ 197065 h 350145"/>
                <a:gd name="connsiteX13" fmla="*/ 131226 w 390829"/>
                <a:gd name="connsiteY13" fmla="*/ 156584 h 350145"/>
                <a:gd name="connsiteX14" fmla="*/ 181232 w 390829"/>
                <a:gd name="connsiteY14" fmla="*/ 128009 h 350145"/>
                <a:gd name="connsiteX15" fmla="*/ 240763 w 390829"/>
                <a:gd name="connsiteY15" fmla="*/ 144677 h 350145"/>
                <a:gd name="connsiteX16" fmla="*/ 269337 w 390829"/>
                <a:gd name="connsiteY16" fmla="*/ 166109 h 350145"/>
                <a:gd name="connsiteX17" fmla="*/ 333632 w 390829"/>
                <a:gd name="connsiteY17" fmla="*/ 118483 h 350145"/>
                <a:gd name="connsiteX18" fmla="*/ 390782 w 390829"/>
                <a:gd name="connsiteY18" fmla="*/ 97052 h 350145"/>
                <a:gd name="connsiteX0" fmla="*/ 390782 w 390829"/>
                <a:gd name="connsiteY0" fmla="*/ 97052 h 350145"/>
                <a:gd name="connsiteX1" fmla="*/ 324107 w 390829"/>
                <a:gd name="connsiteY1" fmla="*/ 39902 h 350145"/>
                <a:gd name="connsiteX2" fmla="*/ 252669 w 390829"/>
                <a:gd name="connsiteY2" fmla="*/ 4184 h 350145"/>
                <a:gd name="connsiteX3" fmla="*/ 155038 w 390829"/>
                <a:gd name="connsiteY3" fmla="*/ 6565 h 350145"/>
                <a:gd name="connsiteX4" fmla="*/ 55026 w 390829"/>
                <a:gd name="connsiteY4" fmla="*/ 56571 h 350145"/>
                <a:gd name="connsiteX5" fmla="*/ 5019 w 390829"/>
                <a:gd name="connsiteY5" fmla="*/ 147059 h 350145"/>
                <a:gd name="connsiteX6" fmla="*/ 7401 w 390829"/>
                <a:gd name="connsiteY6" fmla="*/ 242309 h 350145"/>
                <a:gd name="connsiteX7" fmla="*/ 55026 w 390829"/>
                <a:gd name="connsiteY7" fmla="*/ 306602 h 350145"/>
                <a:gd name="connsiteX8" fmla="*/ 119320 w 390829"/>
                <a:gd name="connsiteY8" fmla="*/ 339940 h 350145"/>
                <a:gd name="connsiteX9" fmla="*/ 155038 w 390829"/>
                <a:gd name="connsiteY9" fmla="*/ 347084 h 350145"/>
                <a:gd name="connsiteX10" fmla="*/ 174088 w 390829"/>
                <a:gd name="connsiteY10" fmla="*/ 294696 h 350145"/>
                <a:gd name="connsiteX11" fmla="*/ 185993 w 390829"/>
                <a:gd name="connsiteY11" fmla="*/ 256596 h 350145"/>
                <a:gd name="connsiteX12" fmla="*/ 126463 w 390829"/>
                <a:gd name="connsiteY12" fmla="*/ 197065 h 350145"/>
                <a:gd name="connsiteX13" fmla="*/ 131226 w 390829"/>
                <a:gd name="connsiteY13" fmla="*/ 156584 h 350145"/>
                <a:gd name="connsiteX14" fmla="*/ 181232 w 390829"/>
                <a:gd name="connsiteY14" fmla="*/ 128009 h 350145"/>
                <a:gd name="connsiteX15" fmla="*/ 240763 w 390829"/>
                <a:gd name="connsiteY15" fmla="*/ 144677 h 350145"/>
                <a:gd name="connsiteX16" fmla="*/ 269337 w 390829"/>
                <a:gd name="connsiteY16" fmla="*/ 166109 h 350145"/>
                <a:gd name="connsiteX17" fmla="*/ 333632 w 390829"/>
                <a:gd name="connsiteY17" fmla="*/ 118483 h 350145"/>
                <a:gd name="connsiteX18" fmla="*/ 390782 w 390829"/>
                <a:gd name="connsiteY18" fmla="*/ 97052 h 350145"/>
                <a:gd name="connsiteX0" fmla="*/ 390782 w 390829"/>
                <a:gd name="connsiteY0" fmla="*/ 97052 h 350145"/>
                <a:gd name="connsiteX1" fmla="*/ 324107 w 390829"/>
                <a:gd name="connsiteY1" fmla="*/ 39902 h 350145"/>
                <a:gd name="connsiteX2" fmla="*/ 252669 w 390829"/>
                <a:gd name="connsiteY2" fmla="*/ 4184 h 350145"/>
                <a:gd name="connsiteX3" fmla="*/ 155038 w 390829"/>
                <a:gd name="connsiteY3" fmla="*/ 6565 h 350145"/>
                <a:gd name="connsiteX4" fmla="*/ 55026 w 390829"/>
                <a:gd name="connsiteY4" fmla="*/ 56571 h 350145"/>
                <a:gd name="connsiteX5" fmla="*/ 5019 w 390829"/>
                <a:gd name="connsiteY5" fmla="*/ 147059 h 350145"/>
                <a:gd name="connsiteX6" fmla="*/ 7401 w 390829"/>
                <a:gd name="connsiteY6" fmla="*/ 242309 h 350145"/>
                <a:gd name="connsiteX7" fmla="*/ 55026 w 390829"/>
                <a:gd name="connsiteY7" fmla="*/ 306602 h 350145"/>
                <a:gd name="connsiteX8" fmla="*/ 119320 w 390829"/>
                <a:gd name="connsiteY8" fmla="*/ 339940 h 350145"/>
                <a:gd name="connsiteX9" fmla="*/ 155038 w 390829"/>
                <a:gd name="connsiteY9" fmla="*/ 347084 h 350145"/>
                <a:gd name="connsiteX10" fmla="*/ 174088 w 390829"/>
                <a:gd name="connsiteY10" fmla="*/ 294696 h 350145"/>
                <a:gd name="connsiteX11" fmla="*/ 193137 w 390829"/>
                <a:gd name="connsiteY11" fmla="*/ 254214 h 350145"/>
                <a:gd name="connsiteX12" fmla="*/ 126463 w 390829"/>
                <a:gd name="connsiteY12" fmla="*/ 197065 h 350145"/>
                <a:gd name="connsiteX13" fmla="*/ 131226 w 390829"/>
                <a:gd name="connsiteY13" fmla="*/ 156584 h 350145"/>
                <a:gd name="connsiteX14" fmla="*/ 181232 w 390829"/>
                <a:gd name="connsiteY14" fmla="*/ 128009 h 350145"/>
                <a:gd name="connsiteX15" fmla="*/ 240763 w 390829"/>
                <a:gd name="connsiteY15" fmla="*/ 144677 h 350145"/>
                <a:gd name="connsiteX16" fmla="*/ 269337 w 390829"/>
                <a:gd name="connsiteY16" fmla="*/ 166109 h 350145"/>
                <a:gd name="connsiteX17" fmla="*/ 333632 w 390829"/>
                <a:gd name="connsiteY17" fmla="*/ 118483 h 350145"/>
                <a:gd name="connsiteX18" fmla="*/ 390782 w 390829"/>
                <a:gd name="connsiteY18" fmla="*/ 97052 h 35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829" h="350145">
                  <a:moveTo>
                    <a:pt x="390782" y="97052"/>
                  </a:moveTo>
                  <a:cubicBezTo>
                    <a:pt x="389195" y="83955"/>
                    <a:pt x="347126" y="55380"/>
                    <a:pt x="324107" y="39902"/>
                  </a:cubicBezTo>
                  <a:cubicBezTo>
                    <a:pt x="301088" y="24424"/>
                    <a:pt x="280847" y="9740"/>
                    <a:pt x="252669" y="4184"/>
                  </a:cubicBezTo>
                  <a:cubicBezTo>
                    <a:pt x="224491" y="-1372"/>
                    <a:pt x="187978" y="-2166"/>
                    <a:pt x="155038" y="6565"/>
                  </a:cubicBezTo>
                  <a:cubicBezTo>
                    <a:pt x="122098" y="15296"/>
                    <a:pt x="80029" y="33155"/>
                    <a:pt x="55026" y="56571"/>
                  </a:cubicBezTo>
                  <a:cubicBezTo>
                    <a:pt x="30023" y="79987"/>
                    <a:pt x="12956" y="116103"/>
                    <a:pt x="5019" y="147059"/>
                  </a:cubicBezTo>
                  <a:cubicBezTo>
                    <a:pt x="-2918" y="178015"/>
                    <a:pt x="-933" y="215719"/>
                    <a:pt x="7401" y="242309"/>
                  </a:cubicBezTo>
                  <a:cubicBezTo>
                    <a:pt x="15735" y="268899"/>
                    <a:pt x="36373" y="290330"/>
                    <a:pt x="55026" y="306602"/>
                  </a:cubicBezTo>
                  <a:cubicBezTo>
                    <a:pt x="73679" y="322874"/>
                    <a:pt x="102652" y="333193"/>
                    <a:pt x="119320" y="339940"/>
                  </a:cubicBezTo>
                  <a:cubicBezTo>
                    <a:pt x="135988" y="346687"/>
                    <a:pt x="145910" y="354625"/>
                    <a:pt x="155038" y="347084"/>
                  </a:cubicBezTo>
                  <a:cubicBezTo>
                    <a:pt x="164166" y="339543"/>
                    <a:pt x="167738" y="310174"/>
                    <a:pt x="174088" y="294696"/>
                  </a:cubicBezTo>
                  <a:cubicBezTo>
                    <a:pt x="180438" y="279218"/>
                    <a:pt x="201074" y="270486"/>
                    <a:pt x="193137" y="254214"/>
                  </a:cubicBezTo>
                  <a:cubicBezTo>
                    <a:pt x="185199" y="237942"/>
                    <a:pt x="136782" y="213337"/>
                    <a:pt x="126463" y="197065"/>
                  </a:cubicBezTo>
                  <a:cubicBezTo>
                    <a:pt x="116145" y="180793"/>
                    <a:pt x="122098" y="168093"/>
                    <a:pt x="131226" y="156584"/>
                  </a:cubicBezTo>
                  <a:cubicBezTo>
                    <a:pt x="140354" y="145075"/>
                    <a:pt x="162976" y="129993"/>
                    <a:pt x="181232" y="128009"/>
                  </a:cubicBezTo>
                  <a:cubicBezTo>
                    <a:pt x="199488" y="126025"/>
                    <a:pt x="226079" y="138327"/>
                    <a:pt x="240763" y="144677"/>
                  </a:cubicBezTo>
                  <a:cubicBezTo>
                    <a:pt x="255447" y="151027"/>
                    <a:pt x="253462" y="170871"/>
                    <a:pt x="269337" y="166109"/>
                  </a:cubicBezTo>
                  <a:cubicBezTo>
                    <a:pt x="285212" y="161347"/>
                    <a:pt x="313391" y="129992"/>
                    <a:pt x="333632" y="118483"/>
                  </a:cubicBezTo>
                  <a:cubicBezTo>
                    <a:pt x="353873" y="106974"/>
                    <a:pt x="392369" y="110149"/>
                    <a:pt x="390782" y="97052"/>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30">
              <a:extLst>
                <a:ext uri="{FF2B5EF4-FFF2-40B4-BE49-F238E27FC236}">
                  <a16:creationId xmlns:a16="http://schemas.microsoft.com/office/drawing/2014/main" id="{EB65C4D8-24A0-838A-08FD-7E6606E69F70}"/>
                </a:ext>
              </a:extLst>
            </p:cNvPr>
            <p:cNvSpPr/>
            <p:nvPr/>
          </p:nvSpPr>
          <p:spPr>
            <a:xfrm rot="5232843" flipV="1">
              <a:off x="7164522" y="4680550"/>
              <a:ext cx="86552" cy="114134"/>
            </a:xfrm>
            <a:custGeom>
              <a:avLst/>
              <a:gdLst>
                <a:gd name="connsiteX0" fmla="*/ 125090 w 128738"/>
                <a:gd name="connsiteY0" fmla="*/ 0 h 169763"/>
                <a:gd name="connsiteX1" fmla="*/ 127694 w 128738"/>
                <a:gd name="connsiteY1" fmla="*/ 15293 h 169763"/>
                <a:gd name="connsiteX2" fmla="*/ 128587 w 128738"/>
                <a:gd name="connsiteY2" fmla="*/ 73187 h 169763"/>
                <a:gd name="connsiteX3" fmla="*/ 127544 w 128738"/>
                <a:gd name="connsiteY3" fmla="*/ 105212 h 169763"/>
                <a:gd name="connsiteX4" fmla="*/ 127099 w 128738"/>
                <a:gd name="connsiteY4" fmla="*/ 118877 h 169763"/>
                <a:gd name="connsiteX5" fmla="*/ 111919 w 128738"/>
                <a:gd name="connsiteY5" fmla="*/ 151768 h 169763"/>
                <a:gd name="connsiteX6" fmla="*/ 21431 w 128738"/>
                <a:gd name="connsiteY6" fmla="*/ 168437 h 169763"/>
                <a:gd name="connsiteX7" fmla="*/ 0 w 128738"/>
                <a:gd name="connsiteY7" fmla="*/ 127956 h 169763"/>
                <a:gd name="connsiteX8" fmla="*/ 38 w 128738"/>
                <a:gd name="connsiteY8" fmla="*/ 127864 h 169763"/>
                <a:gd name="connsiteX9" fmla="*/ 6548 w 128738"/>
                <a:gd name="connsiteY9" fmla="*/ 112031 h 169763"/>
                <a:gd name="connsiteX10" fmla="*/ 16669 w 128738"/>
                <a:gd name="connsiteY10" fmla="*/ 92237 h 169763"/>
                <a:gd name="connsiteX11" fmla="*/ 23812 w 128738"/>
                <a:gd name="connsiteY11" fmla="*/ 20800 h 169763"/>
                <a:gd name="connsiteX12" fmla="*/ 21547 w 128738"/>
                <a:gd name="connsiteY12" fmla="*/ 15416 h 169763"/>
                <a:gd name="connsiteX13" fmla="*/ 31497 w 128738"/>
                <a:gd name="connsiteY13" fmla="*/ 12930 h 169763"/>
                <a:gd name="connsiteX14" fmla="*/ 106544 w 128738"/>
                <a:gd name="connsiteY14" fmla="*/ 763 h 16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738" h="169763">
                  <a:moveTo>
                    <a:pt x="125090" y="0"/>
                  </a:moveTo>
                  <a:lnTo>
                    <a:pt x="127694" y="15293"/>
                  </a:lnTo>
                  <a:cubicBezTo>
                    <a:pt x="129480" y="36278"/>
                    <a:pt x="128389" y="56717"/>
                    <a:pt x="128587" y="73187"/>
                  </a:cubicBezTo>
                  <a:lnTo>
                    <a:pt x="127544" y="105212"/>
                  </a:lnTo>
                  <a:lnTo>
                    <a:pt x="127099" y="118877"/>
                  </a:lnTo>
                  <a:cubicBezTo>
                    <a:pt x="125115" y="132420"/>
                    <a:pt x="120849" y="143831"/>
                    <a:pt x="111919" y="151768"/>
                  </a:cubicBezTo>
                  <a:cubicBezTo>
                    <a:pt x="94060" y="167643"/>
                    <a:pt x="40084" y="172406"/>
                    <a:pt x="21431" y="168437"/>
                  </a:cubicBezTo>
                  <a:cubicBezTo>
                    <a:pt x="2778" y="164468"/>
                    <a:pt x="794" y="140656"/>
                    <a:pt x="0" y="127956"/>
                  </a:cubicBezTo>
                  <a:lnTo>
                    <a:pt x="38" y="127864"/>
                  </a:lnTo>
                  <a:lnTo>
                    <a:pt x="6548" y="112031"/>
                  </a:lnTo>
                  <a:cubicBezTo>
                    <a:pt x="10319" y="106921"/>
                    <a:pt x="14685" y="101167"/>
                    <a:pt x="16669" y="92237"/>
                  </a:cubicBezTo>
                  <a:cubicBezTo>
                    <a:pt x="20638" y="74378"/>
                    <a:pt x="28971" y="41437"/>
                    <a:pt x="23812" y="20800"/>
                  </a:cubicBezTo>
                  <a:lnTo>
                    <a:pt x="21547" y="15416"/>
                  </a:lnTo>
                  <a:lnTo>
                    <a:pt x="31497" y="12930"/>
                  </a:lnTo>
                  <a:cubicBezTo>
                    <a:pt x="54901" y="7758"/>
                    <a:pt x="82049" y="3057"/>
                    <a:pt x="106544" y="763"/>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 name="任意多边形 31">
              <a:extLst>
                <a:ext uri="{FF2B5EF4-FFF2-40B4-BE49-F238E27FC236}">
                  <a16:creationId xmlns:a16="http://schemas.microsoft.com/office/drawing/2014/main" id="{55524107-416D-54AA-E33E-D84718829140}"/>
                </a:ext>
              </a:extLst>
            </p:cNvPr>
            <p:cNvSpPr/>
            <p:nvPr/>
          </p:nvSpPr>
          <p:spPr>
            <a:xfrm rot="5232843" flipV="1">
              <a:off x="6885369" y="4374902"/>
              <a:ext cx="574408" cy="459632"/>
            </a:xfrm>
            <a:custGeom>
              <a:avLst/>
              <a:gdLst>
                <a:gd name="connsiteX0" fmla="*/ 312624 w 858255"/>
                <a:gd name="connsiteY0" fmla="*/ 261672 h 693726"/>
                <a:gd name="connsiteX1" fmla="*/ 360249 w 858255"/>
                <a:gd name="connsiteY1" fmla="*/ 297391 h 693726"/>
                <a:gd name="connsiteX2" fmla="*/ 405493 w 858255"/>
                <a:gd name="connsiteY2" fmla="*/ 311678 h 693726"/>
                <a:gd name="connsiteX3" fmla="*/ 493599 w 858255"/>
                <a:gd name="connsiteY3" fmla="*/ 278341 h 693726"/>
                <a:gd name="connsiteX4" fmla="*/ 557893 w 858255"/>
                <a:gd name="connsiteY4" fmla="*/ 245003 h 693726"/>
                <a:gd name="connsiteX5" fmla="*/ 610280 w 858255"/>
                <a:gd name="connsiteY5" fmla="*/ 187853 h 693726"/>
                <a:gd name="connsiteX6" fmla="*/ 567418 w 858255"/>
                <a:gd name="connsiteY6" fmla="*/ 140228 h 693726"/>
                <a:gd name="connsiteX7" fmla="*/ 479312 w 858255"/>
                <a:gd name="connsiteY7" fmla="*/ 92603 h 693726"/>
                <a:gd name="connsiteX8" fmla="*/ 386443 w 858255"/>
                <a:gd name="connsiteY8" fmla="*/ 40216 h 693726"/>
                <a:gd name="connsiteX9" fmla="*/ 310243 w 858255"/>
                <a:gd name="connsiteY9" fmla="*/ 6878 h 693726"/>
                <a:gd name="connsiteX10" fmla="*/ 191180 w 858255"/>
                <a:gd name="connsiteY10" fmla="*/ 2116 h 693726"/>
                <a:gd name="connsiteX11" fmla="*/ 93549 w 858255"/>
                <a:gd name="connsiteY11" fmla="*/ 33072 h 693726"/>
                <a:gd name="connsiteX12" fmla="*/ 29255 w 858255"/>
                <a:gd name="connsiteY12" fmla="*/ 116416 h 693726"/>
                <a:gd name="connsiteX13" fmla="*/ 680 w 858255"/>
                <a:gd name="connsiteY13" fmla="*/ 228334 h 693726"/>
                <a:gd name="connsiteX14" fmla="*/ 55449 w 858255"/>
                <a:gd name="connsiteY14" fmla="*/ 347397 h 693726"/>
                <a:gd name="connsiteX15" fmla="*/ 136412 w 858255"/>
                <a:gd name="connsiteY15" fmla="*/ 423597 h 693726"/>
                <a:gd name="connsiteX16" fmla="*/ 241187 w 858255"/>
                <a:gd name="connsiteY16" fmla="*/ 514084 h 693726"/>
                <a:gd name="connsiteX17" fmla="*/ 338818 w 858255"/>
                <a:gd name="connsiteY17" fmla="*/ 583141 h 693726"/>
                <a:gd name="connsiteX18" fmla="*/ 467405 w 858255"/>
                <a:gd name="connsiteY18" fmla="*/ 573616 h 693726"/>
                <a:gd name="connsiteX19" fmla="*/ 515030 w 858255"/>
                <a:gd name="connsiteY19" fmla="*/ 475984 h 693726"/>
                <a:gd name="connsiteX20" fmla="*/ 576943 w 858255"/>
                <a:gd name="connsiteY20" fmla="*/ 416453 h 693726"/>
                <a:gd name="connsiteX21" fmla="*/ 672193 w 858255"/>
                <a:gd name="connsiteY21" fmla="*/ 395022 h 693726"/>
                <a:gd name="connsiteX22" fmla="*/ 738868 w 858255"/>
                <a:gd name="connsiteY22" fmla="*/ 430741 h 693726"/>
                <a:gd name="connsiteX23" fmla="*/ 688862 w 858255"/>
                <a:gd name="connsiteY23" fmla="*/ 521228 h 693726"/>
                <a:gd name="connsiteX24" fmla="*/ 593612 w 858255"/>
                <a:gd name="connsiteY24" fmla="*/ 590284 h 693726"/>
                <a:gd name="connsiteX25" fmla="*/ 529318 w 858255"/>
                <a:gd name="connsiteY25" fmla="*/ 597428 h 693726"/>
                <a:gd name="connsiteX26" fmla="*/ 469787 w 858255"/>
                <a:gd name="connsiteY26" fmla="*/ 568853 h 693726"/>
                <a:gd name="connsiteX27" fmla="*/ 388824 w 858255"/>
                <a:gd name="connsiteY27" fmla="*/ 545041 h 693726"/>
                <a:gd name="connsiteX28" fmla="*/ 338818 w 858255"/>
                <a:gd name="connsiteY28" fmla="*/ 575997 h 693726"/>
                <a:gd name="connsiteX29" fmla="*/ 410255 w 858255"/>
                <a:gd name="connsiteY29" fmla="*/ 640291 h 693726"/>
                <a:gd name="connsiteX30" fmla="*/ 545987 w 858255"/>
                <a:gd name="connsiteY30" fmla="*/ 687916 h 693726"/>
                <a:gd name="connsiteX31" fmla="*/ 650762 w 858255"/>
                <a:gd name="connsiteY31" fmla="*/ 685534 h 693726"/>
                <a:gd name="connsiteX32" fmla="*/ 762680 w 858255"/>
                <a:gd name="connsiteY32" fmla="*/ 621241 h 693726"/>
                <a:gd name="connsiteX33" fmla="*/ 829355 w 858255"/>
                <a:gd name="connsiteY33" fmla="*/ 542659 h 693726"/>
                <a:gd name="connsiteX34" fmla="*/ 857930 w 858255"/>
                <a:gd name="connsiteY34" fmla="*/ 406928 h 693726"/>
                <a:gd name="connsiteX35" fmla="*/ 812687 w 858255"/>
                <a:gd name="connsiteY35" fmla="*/ 318822 h 693726"/>
                <a:gd name="connsiteX36" fmla="*/ 707912 w 858255"/>
                <a:gd name="connsiteY36" fmla="*/ 295009 h 693726"/>
                <a:gd name="connsiteX37" fmla="*/ 557893 w 858255"/>
                <a:gd name="connsiteY37" fmla="*/ 314059 h 693726"/>
                <a:gd name="connsiteX38" fmla="*/ 491218 w 858255"/>
                <a:gd name="connsiteY38" fmla="*/ 356922 h 693726"/>
                <a:gd name="connsiteX39" fmla="*/ 426924 w 858255"/>
                <a:gd name="connsiteY39" fmla="*/ 416453 h 693726"/>
                <a:gd name="connsiteX40" fmla="*/ 379299 w 858255"/>
                <a:gd name="connsiteY40" fmla="*/ 449791 h 693726"/>
                <a:gd name="connsiteX41" fmla="*/ 293574 w 858255"/>
                <a:gd name="connsiteY41" fmla="*/ 397403 h 693726"/>
                <a:gd name="connsiteX42" fmla="*/ 222137 w 858255"/>
                <a:gd name="connsiteY42" fmla="*/ 330728 h 693726"/>
                <a:gd name="connsiteX43" fmla="*/ 167368 w 858255"/>
                <a:gd name="connsiteY43" fmla="*/ 306916 h 693726"/>
                <a:gd name="connsiteX44" fmla="*/ 134030 w 858255"/>
                <a:gd name="connsiteY44" fmla="*/ 254528 h 693726"/>
                <a:gd name="connsiteX45" fmla="*/ 126887 w 858255"/>
                <a:gd name="connsiteY45" fmla="*/ 216428 h 693726"/>
                <a:gd name="connsiteX46" fmla="*/ 143555 w 858255"/>
                <a:gd name="connsiteY46" fmla="*/ 144991 h 693726"/>
                <a:gd name="connsiteX47" fmla="*/ 198324 w 858255"/>
                <a:gd name="connsiteY47" fmla="*/ 85459 h 693726"/>
                <a:gd name="connsiteX48" fmla="*/ 295955 w 858255"/>
                <a:gd name="connsiteY48" fmla="*/ 75934 h 693726"/>
                <a:gd name="connsiteX49" fmla="*/ 400730 w 858255"/>
                <a:gd name="connsiteY49" fmla="*/ 130703 h 693726"/>
                <a:gd name="connsiteX50" fmla="*/ 426924 w 858255"/>
                <a:gd name="connsiteY50" fmla="*/ 197378 h 693726"/>
                <a:gd name="connsiteX51" fmla="*/ 365012 w 858255"/>
                <a:gd name="connsiteY51" fmla="*/ 223572 h 693726"/>
                <a:gd name="connsiteX52" fmla="*/ 312624 w 858255"/>
                <a:gd name="connsiteY52" fmla="*/ 261672 h 693726"/>
                <a:gd name="connsiteX0" fmla="*/ 312624 w 858255"/>
                <a:gd name="connsiteY0" fmla="*/ 265700 h 697754"/>
                <a:gd name="connsiteX1" fmla="*/ 360249 w 858255"/>
                <a:gd name="connsiteY1" fmla="*/ 301419 h 697754"/>
                <a:gd name="connsiteX2" fmla="*/ 405493 w 858255"/>
                <a:gd name="connsiteY2" fmla="*/ 315706 h 697754"/>
                <a:gd name="connsiteX3" fmla="*/ 493599 w 858255"/>
                <a:gd name="connsiteY3" fmla="*/ 282369 h 697754"/>
                <a:gd name="connsiteX4" fmla="*/ 557893 w 858255"/>
                <a:gd name="connsiteY4" fmla="*/ 249031 h 697754"/>
                <a:gd name="connsiteX5" fmla="*/ 610280 w 858255"/>
                <a:gd name="connsiteY5" fmla="*/ 191881 h 697754"/>
                <a:gd name="connsiteX6" fmla="*/ 567418 w 858255"/>
                <a:gd name="connsiteY6" fmla="*/ 144256 h 697754"/>
                <a:gd name="connsiteX7" fmla="*/ 479312 w 858255"/>
                <a:gd name="connsiteY7" fmla="*/ 96631 h 697754"/>
                <a:gd name="connsiteX8" fmla="*/ 386443 w 858255"/>
                <a:gd name="connsiteY8" fmla="*/ 44244 h 697754"/>
                <a:gd name="connsiteX9" fmla="*/ 310243 w 858255"/>
                <a:gd name="connsiteY9" fmla="*/ 10906 h 697754"/>
                <a:gd name="connsiteX10" fmla="*/ 198324 w 858255"/>
                <a:gd name="connsiteY10" fmla="*/ 1382 h 697754"/>
                <a:gd name="connsiteX11" fmla="*/ 93549 w 858255"/>
                <a:gd name="connsiteY11" fmla="*/ 37100 h 697754"/>
                <a:gd name="connsiteX12" fmla="*/ 29255 w 858255"/>
                <a:gd name="connsiteY12" fmla="*/ 120444 h 697754"/>
                <a:gd name="connsiteX13" fmla="*/ 680 w 858255"/>
                <a:gd name="connsiteY13" fmla="*/ 232362 h 697754"/>
                <a:gd name="connsiteX14" fmla="*/ 55449 w 858255"/>
                <a:gd name="connsiteY14" fmla="*/ 351425 h 697754"/>
                <a:gd name="connsiteX15" fmla="*/ 136412 w 858255"/>
                <a:gd name="connsiteY15" fmla="*/ 427625 h 697754"/>
                <a:gd name="connsiteX16" fmla="*/ 241187 w 858255"/>
                <a:gd name="connsiteY16" fmla="*/ 518112 h 697754"/>
                <a:gd name="connsiteX17" fmla="*/ 338818 w 858255"/>
                <a:gd name="connsiteY17" fmla="*/ 587169 h 697754"/>
                <a:gd name="connsiteX18" fmla="*/ 467405 w 858255"/>
                <a:gd name="connsiteY18" fmla="*/ 577644 h 697754"/>
                <a:gd name="connsiteX19" fmla="*/ 515030 w 858255"/>
                <a:gd name="connsiteY19" fmla="*/ 480012 h 697754"/>
                <a:gd name="connsiteX20" fmla="*/ 576943 w 858255"/>
                <a:gd name="connsiteY20" fmla="*/ 420481 h 697754"/>
                <a:gd name="connsiteX21" fmla="*/ 672193 w 858255"/>
                <a:gd name="connsiteY21" fmla="*/ 399050 h 697754"/>
                <a:gd name="connsiteX22" fmla="*/ 738868 w 858255"/>
                <a:gd name="connsiteY22" fmla="*/ 434769 h 697754"/>
                <a:gd name="connsiteX23" fmla="*/ 688862 w 858255"/>
                <a:gd name="connsiteY23" fmla="*/ 525256 h 697754"/>
                <a:gd name="connsiteX24" fmla="*/ 593612 w 858255"/>
                <a:gd name="connsiteY24" fmla="*/ 594312 h 697754"/>
                <a:gd name="connsiteX25" fmla="*/ 529318 w 858255"/>
                <a:gd name="connsiteY25" fmla="*/ 601456 h 697754"/>
                <a:gd name="connsiteX26" fmla="*/ 469787 w 858255"/>
                <a:gd name="connsiteY26" fmla="*/ 572881 h 697754"/>
                <a:gd name="connsiteX27" fmla="*/ 388824 w 858255"/>
                <a:gd name="connsiteY27" fmla="*/ 549069 h 697754"/>
                <a:gd name="connsiteX28" fmla="*/ 338818 w 858255"/>
                <a:gd name="connsiteY28" fmla="*/ 580025 h 697754"/>
                <a:gd name="connsiteX29" fmla="*/ 410255 w 858255"/>
                <a:gd name="connsiteY29" fmla="*/ 644319 h 697754"/>
                <a:gd name="connsiteX30" fmla="*/ 545987 w 858255"/>
                <a:gd name="connsiteY30" fmla="*/ 691944 h 697754"/>
                <a:gd name="connsiteX31" fmla="*/ 650762 w 858255"/>
                <a:gd name="connsiteY31" fmla="*/ 689562 h 697754"/>
                <a:gd name="connsiteX32" fmla="*/ 762680 w 858255"/>
                <a:gd name="connsiteY32" fmla="*/ 625269 h 697754"/>
                <a:gd name="connsiteX33" fmla="*/ 829355 w 858255"/>
                <a:gd name="connsiteY33" fmla="*/ 546687 h 697754"/>
                <a:gd name="connsiteX34" fmla="*/ 857930 w 858255"/>
                <a:gd name="connsiteY34" fmla="*/ 410956 h 697754"/>
                <a:gd name="connsiteX35" fmla="*/ 812687 w 858255"/>
                <a:gd name="connsiteY35" fmla="*/ 322850 h 697754"/>
                <a:gd name="connsiteX36" fmla="*/ 707912 w 858255"/>
                <a:gd name="connsiteY36" fmla="*/ 299037 h 697754"/>
                <a:gd name="connsiteX37" fmla="*/ 557893 w 858255"/>
                <a:gd name="connsiteY37" fmla="*/ 318087 h 697754"/>
                <a:gd name="connsiteX38" fmla="*/ 491218 w 858255"/>
                <a:gd name="connsiteY38" fmla="*/ 360950 h 697754"/>
                <a:gd name="connsiteX39" fmla="*/ 426924 w 858255"/>
                <a:gd name="connsiteY39" fmla="*/ 420481 h 697754"/>
                <a:gd name="connsiteX40" fmla="*/ 379299 w 858255"/>
                <a:gd name="connsiteY40" fmla="*/ 453819 h 697754"/>
                <a:gd name="connsiteX41" fmla="*/ 293574 w 858255"/>
                <a:gd name="connsiteY41" fmla="*/ 401431 h 697754"/>
                <a:gd name="connsiteX42" fmla="*/ 222137 w 858255"/>
                <a:gd name="connsiteY42" fmla="*/ 334756 h 697754"/>
                <a:gd name="connsiteX43" fmla="*/ 167368 w 858255"/>
                <a:gd name="connsiteY43" fmla="*/ 310944 h 697754"/>
                <a:gd name="connsiteX44" fmla="*/ 134030 w 858255"/>
                <a:gd name="connsiteY44" fmla="*/ 258556 h 697754"/>
                <a:gd name="connsiteX45" fmla="*/ 126887 w 858255"/>
                <a:gd name="connsiteY45" fmla="*/ 220456 h 697754"/>
                <a:gd name="connsiteX46" fmla="*/ 143555 w 858255"/>
                <a:gd name="connsiteY46" fmla="*/ 149019 h 697754"/>
                <a:gd name="connsiteX47" fmla="*/ 198324 w 858255"/>
                <a:gd name="connsiteY47" fmla="*/ 89487 h 697754"/>
                <a:gd name="connsiteX48" fmla="*/ 295955 w 858255"/>
                <a:gd name="connsiteY48" fmla="*/ 79962 h 697754"/>
                <a:gd name="connsiteX49" fmla="*/ 400730 w 858255"/>
                <a:gd name="connsiteY49" fmla="*/ 134731 h 697754"/>
                <a:gd name="connsiteX50" fmla="*/ 426924 w 858255"/>
                <a:gd name="connsiteY50" fmla="*/ 201406 h 697754"/>
                <a:gd name="connsiteX51" fmla="*/ 365012 w 858255"/>
                <a:gd name="connsiteY51" fmla="*/ 227600 h 697754"/>
                <a:gd name="connsiteX52" fmla="*/ 312624 w 858255"/>
                <a:gd name="connsiteY52" fmla="*/ 265700 h 697754"/>
                <a:gd name="connsiteX0" fmla="*/ 308015 w 853646"/>
                <a:gd name="connsiteY0" fmla="*/ 265700 h 697754"/>
                <a:gd name="connsiteX1" fmla="*/ 355640 w 853646"/>
                <a:gd name="connsiteY1" fmla="*/ 301419 h 697754"/>
                <a:gd name="connsiteX2" fmla="*/ 400884 w 853646"/>
                <a:gd name="connsiteY2" fmla="*/ 315706 h 697754"/>
                <a:gd name="connsiteX3" fmla="*/ 488990 w 853646"/>
                <a:gd name="connsiteY3" fmla="*/ 282369 h 697754"/>
                <a:gd name="connsiteX4" fmla="*/ 553284 w 853646"/>
                <a:gd name="connsiteY4" fmla="*/ 249031 h 697754"/>
                <a:gd name="connsiteX5" fmla="*/ 605671 w 853646"/>
                <a:gd name="connsiteY5" fmla="*/ 191881 h 697754"/>
                <a:gd name="connsiteX6" fmla="*/ 562809 w 853646"/>
                <a:gd name="connsiteY6" fmla="*/ 144256 h 697754"/>
                <a:gd name="connsiteX7" fmla="*/ 474703 w 853646"/>
                <a:gd name="connsiteY7" fmla="*/ 96631 h 697754"/>
                <a:gd name="connsiteX8" fmla="*/ 381834 w 853646"/>
                <a:gd name="connsiteY8" fmla="*/ 44244 h 697754"/>
                <a:gd name="connsiteX9" fmla="*/ 305634 w 853646"/>
                <a:gd name="connsiteY9" fmla="*/ 10906 h 697754"/>
                <a:gd name="connsiteX10" fmla="*/ 193715 w 853646"/>
                <a:gd name="connsiteY10" fmla="*/ 1382 h 697754"/>
                <a:gd name="connsiteX11" fmla="*/ 88940 w 853646"/>
                <a:gd name="connsiteY11" fmla="*/ 37100 h 697754"/>
                <a:gd name="connsiteX12" fmla="*/ 24646 w 853646"/>
                <a:gd name="connsiteY12" fmla="*/ 120444 h 697754"/>
                <a:gd name="connsiteX13" fmla="*/ 834 w 853646"/>
                <a:gd name="connsiteY13" fmla="*/ 234743 h 697754"/>
                <a:gd name="connsiteX14" fmla="*/ 50840 w 853646"/>
                <a:gd name="connsiteY14" fmla="*/ 351425 h 697754"/>
                <a:gd name="connsiteX15" fmla="*/ 131803 w 853646"/>
                <a:gd name="connsiteY15" fmla="*/ 427625 h 697754"/>
                <a:gd name="connsiteX16" fmla="*/ 236578 w 853646"/>
                <a:gd name="connsiteY16" fmla="*/ 518112 h 697754"/>
                <a:gd name="connsiteX17" fmla="*/ 334209 w 853646"/>
                <a:gd name="connsiteY17" fmla="*/ 587169 h 697754"/>
                <a:gd name="connsiteX18" fmla="*/ 462796 w 853646"/>
                <a:gd name="connsiteY18" fmla="*/ 577644 h 697754"/>
                <a:gd name="connsiteX19" fmla="*/ 510421 w 853646"/>
                <a:gd name="connsiteY19" fmla="*/ 480012 h 697754"/>
                <a:gd name="connsiteX20" fmla="*/ 572334 w 853646"/>
                <a:gd name="connsiteY20" fmla="*/ 420481 h 697754"/>
                <a:gd name="connsiteX21" fmla="*/ 667584 w 853646"/>
                <a:gd name="connsiteY21" fmla="*/ 399050 h 697754"/>
                <a:gd name="connsiteX22" fmla="*/ 734259 w 853646"/>
                <a:gd name="connsiteY22" fmla="*/ 434769 h 697754"/>
                <a:gd name="connsiteX23" fmla="*/ 684253 w 853646"/>
                <a:gd name="connsiteY23" fmla="*/ 525256 h 697754"/>
                <a:gd name="connsiteX24" fmla="*/ 589003 w 853646"/>
                <a:gd name="connsiteY24" fmla="*/ 594312 h 697754"/>
                <a:gd name="connsiteX25" fmla="*/ 524709 w 853646"/>
                <a:gd name="connsiteY25" fmla="*/ 601456 h 697754"/>
                <a:gd name="connsiteX26" fmla="*/ 465178 w 853646"/>
                <a:gd name="connsiteY26" fmla="*/ 572881 h 697754"/>
                <a:gd name="connsiteX27" fmla="*/ 384215 w 853646"/>
                <a:gd name="connsiteY27" fmla="*/ 549069 h 697754"/>
                <a:gd name="connsiteX28" fmla="*/ 334209 w 853646"/>
                <a:gd name="connsiteY28" fmla="*/ 580025 h 697754"/>
                <a:gd name="connsiteX29" fmla="*/ 405646 w 853646"/>
                <a:gd name="connsiteY29" fmla="*/ 644319 h 697754"/>
                <a:gd name="connsiteX30" fmla="*/ 541378 w 853646"/>
                <a:gd name="connsiteY30" fmla="*/ 691944 h 697754"/>
                <a:gd name="connsiteX31" fmla="*/ 646153 w 853646"/>
                <a:gd name="connsiteY31" fmla="*/ 689562 h 697754"/>
                <a:gd name="connsiteX32" fmla="*/ 758071 w 853646"/>
                <a:gd name="connsiteY32" fmla="*/ 625269 h 697754"/>
                <a:gd name="connsiteX33" fmla="*/ 824746 w 853646"/>
                <a:gd name="connsiteY33" fmla="*/ 546687 h 697754"/>
                <a:gd name="connsiteX34" fmla="*/ 853321 w 853646"/>
                <a:gd name="connsiteY34" fmla="*/ 410956 h 697754"/>
                <a:gd name="connsiteX35" fmla="*/ 808078 w 853646"/>
                <a:gd name="connsiteY35" fmla="*/ 322850 h 697754"/>
                <a:gd name="connsiteX36" fmla="*/ 703303 w 853646"/>
                <a:gd name="connsiteY36" fmla="*/ 299037 h 697754"/>
                <a:gd name="connsiteX37" fmla="*/ 553284 w 853646"/>
                <a:gd name="connsiteY37" fmla="*/ 318087 h 697754"/>
                <a:gd name="connsiteX38" fmla="*/ 486609 w 853646"/>
                <a:gd name="connsiteY38" fmla="*/ 360950 h 697754"/>
                <a:gd name="connsiteX39" fmla="*/ 422315 w 853646"/>
                <a:gd name="connsiteY39" fmla="*/ 420481 h 697754"/>
                <a:gd name="connsiteX40" fmla="*/ 374690 w 853646"/>
                <a:gd name="connsiteY40" fmla="*/ 453819 h 697754"/>
                <a:gd name="connsiteX41" fmla="*/ 288965 w 853646"/>
                <a:gd name="connsiteY41" fmla="*/ 401431 h 697754"/>
                <a:gd name="connsiteX42" fmla="*/ 217528 w 853646"/>
                <a:gd name="connsiteY42" fmla="*/ 334756 h 697754"/>
                <a:gd name="connsiteX43" fmla="*/ 162759 w 853646"/>
                <a:gd name="connsiteY43" fmla="*/ 310944 h 697754"/>
                <a:gd name="connsiteX44" fmla="*/ 129421 w 853646"/>
                <a:gd name="connsiteY44" fmla="*/ 258556 h 697754"/>
                <a:gd name="connsiteX45" fmla="*/ 122278 w 853646"/>
                <a:gd name="connsiteY45" fmla="*/ 220456 h 697754"/>
                <a:gd name="connsiteX46" fmla="*/ 138946 w 853646"/>
                <a:gd name="connsiteY46" fmla="*/ 149019 h 697754"/>
                <a:gd name="connsiteX47" fmla="*/ 193715 w 853646"/>
                <a:gd name="connsiteY47" fmla="*/ 89487 h 697754"/>
                <a:gd name="connsiteX48" fmla="*/ 291346 w 853646"/>
                <a:gd name="connsiteY48" fmla="*/ 79962 h 697754"/>
                <a:gd name="connsiteX49" fmla="*/ 396121 w 853646"/>
                <a:gd name="connsiteY49" fmla="*/ 134731 h 697754"/>
                <a:gd name="connsiteX50" fmla="*/ 422315 w 853646"/>
                <a:gd name="connsiteY50" fmla="*/ 201406 h 697754"/>
                <a:gd name="connsiteX51" fmla="*/ 360403 w 853646"/>
                <a:gd name="connsiteY51" fmla="*/ 227600 h 697754"/>
                <a:gd name="connsiteX52" fmla="*/ 308015 w 853646"/>
                <a:gd name="connsiteY52" fmla="*/ 265700 h 697754"/>
                <a:gd name="connsiteX0" fmla="*/ 308015 w 853646"/>
                <a:gd name="connsiteY0" fmla="*/ 265700 h 697754"/>
                <a:gd name="connsiteX1" fmla="*/ 355640 w 853646"/>
                <a:gd name="connsiteY1" fmla="*/ 301419 h 697754"/>
                <a:gd name="connsiteX2" fmla="*/ 400884 w 853646"/>
                <a:gd name="connsiteY2" fmla="*/ 315706 h 697754"/>
                <a:gd name="connsiteX3" fmla="*/ 488990 w 853646"/>
                <a:gd name="connsiteY3" fmla="*/ 282369 h 697754"/>
                <a:gd name="connsiteX4" fmla="*/ 553284 w 853646"/>
                <a:gd name="connsiteY4" fmla="*/ 249031 h 697754"/>
                <a:gd name="connsiteX5" fmla="*/ 603290 w 853646"/>
                <a:gd name="connsiteY5" fmla="*/ 199024 h 697754"/>
                <a:gd name="connsiteX6" fmla="*/ 562809 w 853646"/>
                <a:gd name="connsiteY6" fmla="*/ 144256 h 697754"/>
                <a:gd name="connsiteX7" fmla="*/ 474703 w 853646"/>
                <a:gd name="connsiteY7" fmla="*/ 96631 h 697754"/>
                <a:gd name="connsiteX8" fmla="*/ 381834 w 853646"/>
                <a:gd name="connsiteY8" fmla="*/ 44244 h 697754"/>
                <a:gd name="connsiteX9" fmla="*/ 305634 w 853646"/>
                <a:gd name="connsiteY9" fmla="*/ 10906 h 697754"/>
                <a:gd name="connsiteX10" fmla="*/ 193715 w 853646"/>
                <a:gd name="connsiteY10" fmla="*/ 1382 h 697754"/>
                <a:gd name="connsiteX11" fmla="*/ 88940 w 853646"/>
                <a:gd name="connsiteY11" fmla="*/ 37100 h 697754"/>
                <a:gd name="connsiteX12" fmla="*/ 24646 w 853646"/>
                <a:gd name="connsiteY12" fmla="*/ 120444 h 697754"/>
                <a:gd name="connsiteX13" fmla="*/ 834 w 853646"/>
                <a:gd name="connsiteY13" fmla="*/ 234743 h 697754"/>
                <a:gd name="connsiteX14" fmla="*/ 50840 w 853646"/>
                <a:gd name="connsiteY14" fmla="*/ 351425 h 697754"/>
                <a:gd name="connsiteX15" fmla="*/ 131803 w 853646"/>
                <a:gd name="connsiteY15" fmla="*/ 427625 h 697754"/>
                <a:gd name="connsiteX16" fmla="*/ 236578 w 853646"/>
                <a:gd name="connsiteY16" fmla="*/ 518112 h 697754"/>
                <a:gd name="connsiteX17" fmla="*/ 334209 w 853646"/>
                <a:gd name="connsiteY17" fmla="*/ 587169 h 697754"/>
                <a:gd name="connsiteX18" fmla="*/ 462796 w 853646"/>
                <a:gd name="connsiteY18" fmla="*/ 577644 h 697754"/>
                <a:gd name="connsiteX19" fmla="*/ 510421 w 853646"/>
                <a:gd name="connsiteY19" fmla="*/ 480012 h 697754"/>
                <a:gd name="connsiteX20" fmla="*/ 572334 w 853646"/>
                <a:gd name="connsiteY20" fmla="*/ 420481 h 697754"/>
                <a:gd name="connsiteX21" fmla="*/ 667584 w 853646"/>
                <a:gd name="connsiteY21" fmla="*/ 399050 h 697754"/>
                <a:gd name="connsiteX22" fmla="*/ 734259 w 853646"/>
                <a:gd name="connsiteY22" fmla="*/ 434769 h 697754"/>
                <a:gd name="connsiteX23" fmla="*/ 684253 w 853646"/>
                <a:gd name="connsiteY23" fmla="*/ 525256 h 697754"/>
                <a:gd name="connsiteX24" fmla="*/ 589003 w 853646"/>
                <a:gd name="connsiteY24" fmla="*/ 594312 h 697754"/>
                <a:gd name="connsiteX25" fmla="*/ 524709 w 853646"/>
                <a:gd name="connsiteY25" fmla="*/ 601456 h 697754"/>
                <a:gd name="connsiteX26" fmla="*/ 465178 w 853646"/>
                <a:gd name="connsiteY26" fmla="*/ 572881 h 697754"/>
                <a:gd name="connsiteX27" fmla="*/ 384215 w 853646"/>
                <a:gd name="connsiteY27" fmla="*/ 549069 h 697754"/>
                <a:gd name="connsiteX28" fmla="*/ 334209 w 853646"/>
                <a:gd name="connsiteY28" fmla="*/ 580025 h 697754"/>
                <a:gd name="connsiteX29" fmla="*/ 405646 w 853646"/>
                <a:gd name="connsiteY29" fmla="*/ 644319 h 697754"/>
                <a:gd name="connsiteX30" fmla="*/ 541378 w 853646"/>
                <a:gd name="connsiteY30" fmla="*/ 691944 h 697754"/>
                <a:gd name="connsiteX31" fmla="*/ 646153 w 853646"/>
                <a:gd name="connsiteY31" fmla="*/ 689562 h 697754"/>
                <a:gd name="connsiteX32" fmla="*/ 758071 w 853646"/>
                <a:gd name="connsiteY32" fmla="*/ 625269 h 697754"/>
                <a:gd name="connsiteX33" fmla="*/ 824746 w 853646"/>
                <a:gd name="connsiteY33" fmla="*/ 546687 h 697754"/>
                <a:gd name="connsiteX34" fmla="*/ 853321 w 853646"/>
                <a:gd name="connsiteY34" fmla="*/ 410956 h 697754"/>
                <a:gd name="connsiteX35" fmla="*/ 808078 w 853646"/>
                <a:gd name="connsiteY35" fmla="*/ 322850 h 697754"/>
                <a:gd name="connsiteX36" fmla="*/ 703303 w 853646"/>
                <a:gd name="connsiteY36" fmla="*/ 299037 h 697754"/>
                <a:gd name="connsiteX37" fmla="*/ 553284 w 853646"/>
                <a:gd name="connsiteY37" fmla="*/ 318087 h 697754"/>
                <a:gd name="connsiteX38" fmla="*/ 486609 w 853646"/>
                <a:gd name="connsiteY38" fmla="*/ 360950 h 697754"/>
                <a:gd name="connsiteX39" fmla="*/ 422315 w 853646"/>
                <a:gd name="connsiteY39" fmla="*/ 420481 h 697754"/>
                <a:gd name="connsiteX40" fmla="*/ 374690 w 853646"/>
                <a:gd name="connsiteY40" fmla="*/ 453819 h 697754"/>
                <a:gd name="connsiteX41" fmla="*/ 288965 w 853646"/>
                <a:gd name="connsiteY41" fmla="*/ 401431 h 697754"/>
                <a:gd name="connsiteX42" fmla="*/ 217528 w 853646"/>
                <a:gd name="connsiteY42" fmla="*/ 334756 h 697754"/>
                <a:gd name="connsiteX43" fmla="*/ 162759 w 853646"/>
                <a:gd name="connsiteY43" fmla="*/ 310944 h 697754"/>
                <a:gd name="connsiteX44" fmla="*/ 129421 w 853646"/>
                <a:gd name="connsiteY44" fmla="*/ 258556 h 697754"/>
                <a:gd name="connsiteX45" fmla="*/ 122278 w 853646"/>
                <a:gd name="connsiteY45" fmla="*/ 220456 h 697754"/>
                <a:gd name="connsiteX46" fmla="*/ 138946 w 853646"/>
                <a:gd name="connsiteY46" fmla="*/ 149019 h 697754"/>
                <a:gd name="connsiteX47" fmla="*/ 193715 w 853646"/>
                <a:gd name="connsiteY47" fmla="*/ 89487 h 697754"/>
                <a:gd name="connsiteX48" fmla="*/ 291346 w 853646"/>
                <a:gd name="connsiteY48" fmla="*/ 79962 h 697754"/>
                <a:gd name="connsiteX49" fmla="*/ 396121 w 853646"/>
                <a:gd name="connsiteY49" fmla="*/ 134731 h 697754"/>
                <a:gd name="connsiteX50" fmla="*/ 422315 w 853646"/>
                <a:gd name="connsiteY50" fmla="*/ 201406 h 697754"/>
                <a:gd name="connsiteX51" fmla="*/ 360403 w 853646"/>
                <a:gd name="connsiteY51" fmla="*/ 227600 h 697754"/>
                <a:gd name="connsiteX52" fmla="*/ 308015 w 853646"/>
                <a:gd name="connsiteY52" fmla="*/ 265700 h 697754"/>
                <a:gd name="connsiteX0" fmla="*/ 308015 w 853646"/>
                <a:gd name="connsiteY0" fmla="*/ 265700 h 697754"/>
                <a:gd name="connsiteX1" fmla="*/ 355640 w 853646"/>
                <a:gd name="connsiteY1" fmla="*/ 301419 h 697754"/>
                <a:gd name="connsiteX2" fmla="*/ 400884 w 853646"/>
                <a:gd name="connsiteY2" fmla="*/ 315706 h 697754"/>
                <a:gd name="connsiteX3" fmla="*/ 488990 w 853646"/>
                <a:gd name="connsiteY3" fmla="*/ 282369 h 697754"/>
                <a:gd name="connsiteX4" fmla="*/ 553284 w 853646"/>
                <a:gd name="connsiteY4" fmla="*/ 249031 h 697754"/>
                <a:gd name="connsiteX5" fmla="*/ 603290 w 853646"/>
                <a:gd name="connsiteY5" fmla="*/ 199024 h 697754"/>
                <a:gd name="connsiteX6" fmla="*/ 562809 w 853646"/>
                <a:gd name="connsiteY6" fmla="*/ 144256 h 697754"/>
                <a:gd name="connsiteX7" fmla="*/ 474703 w 853646"/>
                <a:gd name="connsiteY7" fmla="*/ 91869 h 697754"/>
                <a:gd name="connsiteX8" fmla="*/ 381834 w 853646"/>
                <a:gd name="connsiteY8" fmla="*/ 44244 h 697754"/>
                <a:gd name="connsiteX9" fmla="*/ 305634 w 853646"/>
                <a:gd name="connsiteY9" fmla="*/ 10906 h 697754"/>
                <a:gd name="connsiteX10" fmla="*/ 193715 w 853646"/>
                <a:gd name="connsiteY10" fmla="*/ 1382 h 697754"/>
                <a:gd name="connsiteX11" fmla="*/ 88940 w 853646"/>
                <a:gd name="connsiteY11" fmla="*/ 37100 h 697754"/>
                <a:gd name="connsiteX12" fmla="*/ 24646 w 853646"/>
                <a:gd name="connsiteY12" fmla="*/ 120444 h 697754"/>
                <a:gd name="connsiteX13" fmla="*/ 834 w 853646"/>
                <a:gd name="connsiteY13" fmla="*/ 234743 h 697754"/>
                <a:gd name="connsiteX14" fmla="*/ 50840 w 853646"/>
                <a:gd name="connsiteY14" fmla="*/ 351425 h 697754"/>
                <a:gd name="connsiteX15" fmla="*/ 131803 w 853646"/>
                <a:gd name="connsiteY15" fmla="*/ 427625 h 697754"/>
                <a:gd name="connsiteX16" fmla="*/ 236578 w 853646"/>
                <a:gd name="connsiteY16" fmla="*/ 518112 h 697754"/>
                <a:gd name="connsiteX17" fmla="*/ 334209 w 853646"/>
                <a:gd name="connsiteY17" fmla="*/ 587169 h 697754"/>
                <a:gd name="connsiteX18" fmla="*/ 462796 w 853646"/>
                <a:gd name="connsiteY18" fmla="*/ 577644 h 697754"/>
                <a:gd name="connsiteX19" fmla="*/ 510421 w 853646"/>
                <a:gd name="connsiteY19" fmla="*/ 480012 h 697754"/>
                <a:gd name="connsiteX20" fmla="*/ 572334 w 853646"/>
                <a:gd name="connsiteY20" fmla="*/ 420481 h 697754"/>
                <a:gd name="connsiteX21" fmla="*/ 667584 w 853646"/>
                <a:gd name="connsiteY21" fmla="*/ 399050 h 697754"/>
                <a:gd name="connsiteX22" fmla="*/ 734259 w 853646"/>
                <a:gd name="connsiteY22" fmla="*/ 434769 h 697754"/>
                <a:gd name="connsiteX23" fmla="*/ 684253 w 853646"/>
                <a:gd name="connsiteY23" fmla="*/ 525256 h 697754"/>
                <a:gd name="connsiteX24" fmla="*/ 589003 w 853646"/>
                <a:gd name="connsiteY24" fmla="*/ 594312 h 697754"/>
                <a:gd name="connsiteX25" fmla="*/ 524709 w 853646"/>
                <a:gd name="connsiteY25" fmla="*/ 601456 h 697754"/>
                <a:gd name="connsiteX26" fmla="*/ 465178 w 853646"/>
                <a:gd name="connsiteY26" fmla="*/ 572881 h 697754"/>
                <a:gd name="connsiteX27" fmla="*/ 384215 w 853646"/>
                <a:gd name="connsiteY27" fmla="*/ 549069 h 697754"/>
                <a:gd name="connsiteX28" fmla="*/ 334209 w 853646"/>
                <a:gd name="connsiteY28" fmla="*/ 580025 h 697754"/>
                <a:gd name="connsiteX29" fmla="*/ 405646 w 853646"/>
                <a:gd name="connsiteY29" fmla="*/ 644319 h 697754"/>
                <a:gd name="connsiteX30" fmla="*/ 541378 w 853646"/>
                <a:gd name="connsiteY30" fmla="*/ 691944 h 697754"/>
                <a:gd name="connsiteX31" fmla="*/ 646153 w 853646"/>
                <a:gd name="connsiteY31" fmla="*/ 689562 h 697754"/>
                <a:gd name="connsiteX32" fmla="*/ 758071 w 853646"/>
                <a:gd name="connsiteY32" fmla="*/ 625269 h 697754"/>
                <a:gd name="connsiteX33" fmla="*/ 824746 w 853646"/>
                <a:gd name="connsiteY33" fmla="*/ 546687 h 697754"/>
                <a:gd name="connsiteX34" fmla="*/ 853321 w 853646"/>
                <a:gd name="connsiteY34" fmla="*/ 410956 h 697754"/>
                <a:gd name="connsiteX35" fmla="*/ 808078 w 853646"/>
                <a:gd name="connsiteY35" fmla="*/ 322850 h 697754"/>
                <a:gd name="connsiteX36" fmla="*/ 703303 w 853646"/>
                <a:gd name="connsiteY36" fmla="*/ 299037 h 697754"/>
                <a:gd name="connsiteX37" fmla="*/ 553284 w 853646"/>
                <a:gd name="connsiteY37" fmla="*/ 318087 h 697754"/>
                <a:gd name="connsiteX38" fmla="*/ 486609 w 853646"/>
                <a:gd name="connsiteY38" fmla="*/ 360950 h 697754"/>
                <a:gd name="connsiteX39" fmla="*/ 422315 w 853646"/>
                <a:gd name="connsiteY39" fmla="*/ 420481 h 697754"/>
                <a:gd name="connsiteX40" fmla="*/ 374690 w 853646"/>
                <a:gd name="connsiteY40" fmla="*/ 453819 h 697754"/>
                <a:gd name="connsiteX41" fmla="*/ 288965 w 853646"/>
                <a:gd name="connsiteY41" fmla="*/ 401431 h 697754"/>
                <a:gd name="connsiteX42" fmla="*/ 217528 w 853646"/>
                <a:gd name="connsiteY42" fmla="*/ 334756 h 697754"/>
                <a:gd name="connsiteX43" fmla="*/ 162759 w 853646"/>
                <a:gd name="connsiteY43" fmla="*/ 310944 h 697754"/>
                <a:gd name="connsiteX44" fmla="*/ 129421 w 853646"/>
                <a:gd name="connsiteY44" fmla="*/ 258556 h 697754"/>
                <a:gd name="connsiteX45" fmla="*/ 122278 w 853646"/>
                <a:gd name="connsiteY45" fmla="*/ 220456 h 697754"/>
                <a:gd name="connsiteX46" fmla="*/ 138946 w 853646"/>
                <a:gd name="connsiteY46" fmla="*/ 149019 h 697754"/>
                <a:gd name="connsiteX47" fmla="*/ 193715 w 853646"/>
                <a:gd name="connsiteY47" fmla="*/ 89487 h 697754"/>
                <a:gd name="connsiteX48" fmla="*/ 291346 w 853646"/>
                <a:gd name="connsiteY48" fmla="*/ 79962 h 697754"/>
                <a:gd name="connsiteX49" fmla="*/ 396121 w 853646"/>
                <a:gd name="connsiteY49" fmla="*/ 134731 h 697754"/>
                <a:gd name="connsiteX50" fmla="*/ 422315 w 853646"/>
                <a:gd name="connsiteY50" fmla="*/ 201406 h 697754"/>
                <a:gd name="connsiteX51" fmla="*/ 360403 w 853646"/>
                <a:gd name="connsiteY51" fmla="*/ 227600 h 697754"/>
                <a:gd name="connsiteX52" fmla="*/ 308015 w 853646"/>
                <a:gd name="connsiteY52" fmla="*/ 265700 h 697754"/>
                <a:gd name="connsiteX0" fmla="*/ 308015 w 853646"/>
                <a:gd name="connsiteY0" fmla="*/ 265700 h 697754"/>
                <a:gd name="connsiteX1" fmla="*/ 355640 w 853646"/>
                <a:gd name="connsiteY1" fmla="*/ 301419 h 697754"/>
                <a:gd name="connsiteX2" fmla="*/ 400884 w 853646"/>
                <a:gd name="connsiteY2" fmla="*/ 315706 h 697754"/>
                <a:gd name="connsiteX3" fmla="*/ 488990 w 853646"/>
                <a:gd name="connsiteY3" fmla="*/ 282369 h 697754"/>
                <a:gd name="connsiteX4" fmla="*/ 553284 w 853646"/>
                <a:gd name="connsiteY4" fmla="*/ 249031 h 697754"/>
                <a:gd name="connsiteX5" fmla="*/ 603290 w 853646"/>
                <a:gd name="connsiteY5" fmla="*/ 199024 h 697754"/>
                <a:gd name="connsiteX6" fmla="*/ 562809 w 853646"/>
                <a:gd name="connsiteY6" fmla="*/ 144256 h 697754"/>
                <a:gd name="connsiteX7" fmla="*/ 474703 w 853646"/>
                <a:gd name="connsiteY7" fmla="*/ 91869 h 697754"/>
                <a:gd name="connsiteX8" fmla="*/ 381834 w 853646"/>
                <a:gd name="connsiteY8" fmla="*/ 44244 h 697754"/>
                <a:gd name="connsiteX9" fmla="*/ 305634 w 853646"/>
                <a:gd name="connsiteY9" fmla="*/ 10906 h 697754"/>
                <a:gd name="connsiteX10" fmla="*/ 193715 w 853646"/>
                <a:gd name="connsiteY10" fmla="*/ 1382 h 697754"/>
                <a:gd name="connsiteX11" fmla="*/ 88940 w 853646"/>
                <a:gd name="connsiteY11" fmla="*/ 37100 h 697754"/>
                <a:gd name="connsiteX12" fmla="*/ 24646 w 853646"/>
                <a:gd name="connsiteY12" fmla="*/ 120444 h 697754"/>
                <a:gd name="connsiteX13" fmla="*/ 834 w 853646"/>
                <a:gd name="connsiteY13" fmla="*/ 234743 h 697754"/>
                <a:gd name="connsiteX14" fmla="*/ 50840 w 853646"/>
                <a:gd name="connsiteY14" fmla="*/ 351425 h 697754"/>
                <a:gd name="connsiteX15" fmla="*/ 131803 w 853646"/>
                <a:gd name="connsiteY15" fmla="*/ 427625 h 697754"/>
                <a:gd name="connsiteX16" fmla="*/ 236578 w 853646"/>
                <a:gd name="connsiteY16" fmla="*/ 518112 h 697754"/>
                <a:gd name="connsiteX17" fmla="*/ 334209 w 853646"/>
                <a:gd name="connsiteY17" fmla="*/ 587169 h 697754"/>
                <a:gd name="connsiteX18" fmla="*/ 462796 w 853646"/>
                <a:gd name="connsiteY18" fmla="*/ 577644 h 697754"/>
                <a:gd name="connsiteX19" fmla="*/ 510421 w 853646"/>
                <a:gd name="connsiteY19" fmla="*/ 480012 h 697754"/>
                <a:gd name="connsiteX20" fmla="*/ 572334 w 853646"/>
                <a:gd name="connsiteY20" fmla="*/ 420481 h 697754"/>
                <a:gd name="connsiteX21" fmla="*/ 667584 w 853646"/>
                <a:gd name="connsiteY21" fmla="*/ 399050 h 697754"/>
                <a:gd name="connsiteX22" fmla="*/ 734259 w 853646"/>
                <a:gd name="connsiteY22" fmla="*/ 434769 h 697754"/>
                <a:gd name="connsiteX23" fmla="*/ 684253 w 853646"/>
                <a:gd name="connsiteY23" fmla="*/ 525256 h 697754"/>
                <a:gd name="connsiteX24" fmla="*/ 589003 w 853646"/>
                <a:gd name="connsiteY24" fmla="*/ 594312 h 697754"/>
                <a:gd name="connsiteX25" fmla="*/ 524709 w 853646"/>
                <a:gd name="connsiteY25" fmla="*/ 601456 h 697754"/>
                <a:gd name="connsiteX26" fmla="*/ 465178 w 853646"/>
                <a:gd name="connsiteY26" fmla="*/ 572881 h 697754"/>
                <a:gd name="connsiteX27" fmla="*/ 384215 w 853646"/>
                <a:gd name="connsiteY27" fmla="*/ 549069 h 697754"/>
                <a:gd name="connsiteX28" fmla="*/ 334209 w 853646"/>
                <a:gd name="connsiteY28" fmla="*/ 580025 h 697754"/>
                <a:gd name="connsiteX29" fmla="*/ 405646 w 853646"/>
                <a:gd name="connsiteY29" fmla="*/ 644319 h 697754"/>
                <a:gd name="connsiteX30" fmla="*/ 541378 w 853646"/>
                <a:gd name="connsiteY30" fmla="*/ 691944 h 697754"/>
                <a:gd name="connsiteX31" fmla="*/ 646153 w 853646"/>
                <a:gd name="connsiteY31" fmla="*/ 689562 h 697754"/>
                <a:gd name="connsiteX32" fmla="*/ 758071 w 853646"/>
                <a:gd name="connsiteY32" fmla="*/ 625269 h 697754"/>
                <a:gd name="connsiteX33" fmla="*/ 824746 w 853646"/>
                <a:gd name="connsiteY33" fmla="*/ 546687 h 697754"/>
                <a:gd name="connsiteX34" fmla="*/ 853321 w 853646"/>
                <a:gd name="connsiteY34" fmla="*/ 410956 h 697754"/>
                <a:gd name="connsiteX35" fmla="*/ 808078 w 853646"/>
                <a:gd name="connsiteY35" fmla="*/ 322850 h 697754"/>
                <a:gd name="connsiteX36" fmla="*/ 703303 w 853646"/>
                <a:gd name="connsiteY36" fmla="*/ 299037 h 697754"/>
                <a:gd name="connsiteX37" fmla="*/ 553284 w 853646"/>
                <a:gd name="connsiteY37" fmla="*/ 318087 h 697754"/>
                <a:gd name="connsiteX38" fmla="*/ 486609 w 853646"/>
                <a:gd name="connsiteY38" fmla="*/ 360950 h 697754"/>
                <a:gd name="connsiteX39" fmla="*/ 422315 w 853646"/>
                <a:gd name="connsiteY39" fmla="*/ 420481 h 697754"/>
                <a:gd name="connsiteX40" fmla="*/ 374690 w 853646"/>
                <a:gd name="connsiteY40" fmla="*/ 453819 h 697754"/>
                <a:gd name="connsiteX41" fmla="*/ 288965 w 853646"/>
                <a:gd name="connsiteY41" fmla="*/ 401431 h 697754"/>
                <a:gd name="connsiteX42" fmla="*/ 217528 w 853646"/>
                <a:gd name="connsiteY42" fmla="*/ 334756 h 697754"/>
                <a:gd name="connsiteX43" fmla="*/ 162759 w 853646"/>
                <a:gd name="connsiteY43" fmla="*/ 310944 h 697754"/>
                <a:gd name="connsiteX44" fmla="*/ 136565 w 853646"/>
                <a:gd name="connsiteY44" fmla="*/ 263318 h 697754"/>
                <a:gd name="connsiteX45" fmla="*/ 122278 w 853646"/>
                <a:gd name="connsiteY45" fmla="*/ 220456 h 697754"/>
                <a:gd name="connsiteX46" fmla="*/ 138946 w 853646"/>
                <a:gd name="connsiteY46" fmla="*/ 149019 h 697754"/>
                <a:gd name="connsiteX47" fmla="*/ 193715 w 853646"/>
                <a:gd name="connsiteY47" fmla="*/ 89487 h 697754"/>
                <a:gd name="connsiteX48" fmla="*/ 291346 w 853646"/>
                <a:gd name="connsiteY48" fmla="*/ 79962 h 697754"/>
                <a:gd name="connsiteX49" fmla="*/ 396121 w 853646"/>
                <a:gd name="connsiteY49" fmla="*/ 134731 h 697754"/>
                <a:gd name="connsiteX50" fmla="*/ 422315 w 853646"/>
                <a:gd name="connsiteY50" fmla="*/ 201406 h 697754"/>
                <a:gd name="connsiteX51" fmla="*/ 360403 w 853646"/>
                <a:gd name="connsiteY51" fmla="*/ 227600 h 697754"/>
                <a:gd name="connsiteX52" fmla="*/ 308015 w 853646"/>
                <a:gd name="connsiteY52" fmla="*/ 265700 h 697754"/>
                <a:gd name="connsiteX0" fmla="*/ 308015 w 853646"/>
                <a:gd name="connsiteY0" fmla="*/ 265700 h 697754"/>
                <a:gd name="connsiteX1" fmla="*/ 355640 w 853646"/>
                <a:gd name="connsiteY1" fmla="*/ 301419 h 697754"/>
                <a:gd name="connsiteX2" fmla="*/ 400884 w 853646"/>
                <a:gd name="connsiteY2" fmla="*/ 315706 h 697754"/>
                <a:gd name="connsiteX3" fmla="*/ 488990 w 853646"/>
                <a:gd name="connsiteY3" fmla="*/ 282369 h 697754"/>
                <a:gd name="connsiteX4" fmla="*/ 553284 w 853646"/>
                <a:gd name="connsiteY4" fmla="*/ 249031 h 697754"/>
                <a:gd name="connsiteX5" fmla="*/ 603290 w 853646"/>
                <a:gd name="connsiteY5" fmla="*/ 199024 h 697754"/>
                <a:gd name="connsiteX6" fmla="*/ 562809 w 853646"/>
                <a:gd name="connsiteY6" fmla="*/ 144256 h 697754"/>
                <a:gd name="connsiteX7" fmla="*/ 474703 w 853646"/>
                <a:gd name="connsiteY7" fmla="*/ 91869 h 697754"/>
                <a:gd name="connsiteX8" fmla="*/ 381834 w 853646"/>
                <a:gd name="connsiteY8" fmla="*/ 44244 h 697754"/>
                <a:gd name="connsiteX9" fmla="*/ 305634 w 853646"/>
                <a:gd name="connsiteY9" fmla="*/ 10906 h 697754"/>
                <a:gd name="connsiteX10" fmla="*/ 193715 w 853646"/>
                <a:gd name="connsiteY10" fmla="*/ 1382 h 697754"/>
                <a:gd name="connsiteX11" fmla="*/ 88940 w 853646"/>
                <a:gd name="connsiteY11" fmla="*/ 37100 h 697754"/>
                <a:gd name="connsiteX12" fmla="*/ 24646 w 853646"/>
                <a:gd name="connsiteY12" fmla="*/ 120444 h 697754"/>
                <a:gd name="connsiteX13" fmla="*/ 834 w 853646"/>
                <a:gd name="connsiteY13" fmla="*/ 234743 h 697754"/>
                <a:gd name="connsiteX14" fmla="*/ 50840 w 853646"/>
                <a:gd name="connsiteY14" fmla="*/ 351425 h 697754"/>
                <a:gd name="connsiteX15" fmla="*/ 131803 w 853646"/>
                <a:gd name="connsiteY15" fmla="*/ 427625 h 697754"/>
                <a:gd name="connsiteX16" fmla="*/ 236578 w 853646"/>
                <a:gd name="connsiteY16" fmla="*/ 518112 h 697754"/>
                <a:gd name="connsiteX17" fmla="*/ 334209 w 853646"/>
                <a:gd name="connsiteY17" fmla="*/ 587169 h 697754"/>
                <a:gd name="connsiteX18" fmla="*/ 462796 w 853646"/>
                <a:gd name="connsiteY18" fmla="*/ 577644 h 697754"/>
                <a:gd name="connsiteX19" fmla="*/ 510421 w 853646"/>
                <a:gd name="connsiteY19" fmla="*/ 480012 h 697754"/>
                <a:gd name="connsiteX20" fmla="*/ 572334 w 853646"/>
                <a:gd name="connsiteY20" fmla="*/ 420481 h 697754"/>
                <a:gd name="connsiteX21" fmla="*/ 667584 w 853646"/>
                <a:gd name="connsiteY21" fmla="*/ 399050 h 697754"/>
                <a:gd name="connsiteX22" fmla="*/ 734259 w 853646"/>
                <a:gd name="connsiteY22" fmla="*/ 434769 h 697754"/>
                <a:gd name="connsiteX23" fmla="*/ 684253 w 853646"/>
                <a:gd name="connsiteY23" fmla="*/ 525256 h 697754"/>
                <a:gd name="connsiteX24" fmla="*/ 589003 w 853646"/>
                <a:gd name="connsiteY24" fmla="*/ 594312 h 697754"/>
                <a:gd name="connsiteX25" fmla="*/ 524709 w 853646"/>
                <a:gd name="connsiteY25" fmla="*/ 601456 h 697754"/>
                <a:gd name="connsiteX26" fmla="*/ 465178 w 853646"/>
                <a:gd name="connsiteY26" fmla="*/ 572881 h 697754"/>
                <a:gd name="connsiteX27" fmla="*/ 384215 w 853646"/>
                <a:gd name="connsiteY27" fmla="*/ 549069 h 697754"/>
                <a:gd name="connsiteX28" fmla="*/ 334209 w 853646"/>
                <a:gd name="connsiteY28" fmla="*/ 580025 h 697754"/>
                <a:gd name="connsiteX29" fmla="*/ 405646 w 853646"/>
                <a:gd name="connsiteY29" fmla="*/ 644319 h 697754"/>
                <a:gd name="connsiteX30" fmla="*/ 541378 w 853646"/>
                <a:gd name="connsiteY30" fmla="*/ 691944 h 697754"/>
                <a:gd name="connsiteX31" fmla="*/ 646153 w 853646"/>
                <a:gd name="connsiteY31" fmla="*/ 689562 h 697754"/>
                <a:gd name="connsiteX32" fmla="*/ 758071 w 853646"/>
                <a:gd name="connsiteY32" fmla="*/ 625269 h 697754"/>
                <a:gd name="connsiteX33" fmla="*/ 824746 w 853646"/>
                <a:gd name="connsiteY33" fmla="*/ 546687 h 697754"/>
                <a:gd name="connsiteX34" fmla="*/ 853321 w 853646"/>
                <a:gd name="connsiteY34" fmla="*/ 410956 h 697754"/>
                <a:gd name="connsiteX35" fmla="*/ 808078 w 853646"/>
                <a:gd name="connsiteY35" fmla="*/ 322850 h 697754"/>
                <a:gd name="connsiteX36" fmla="*/ 703303 w 853646"/>
                <a:gd name="connsiteY36" fmla="*/ 299037 h 697754"/>
                <a:gd name="connsiteX37" fmla="*/ 553284 w 853646"/>
                <a:gd name="connsiteY37" fmla="*/ 318087 h 697754"/>
                <a:gd name="connsiteX38" fmla="*/ 486609 w 853646"/>
                <a:gd name="connsiteY38" fmla="*/ 360950 h 697754"/>
                <a:gd name="connsiteX39" fmla="*/ 422315 w 853646"/>
                <a:gd name="connsiteY39" fmla="*/ 420481 h 697754"/>
                <a:gd name="connsiteX40" fmla="*/ 374690 w 853646"/>
                <a:gd name="connsiteY40" fmla="*/ 453819 h 697754"/>
                <a:gd name="connsiteX41" fmla="*/ 288965 w 853646"/>
                <a:gd name="connsiteY41" fmla="*/ 401431 h 697754"/>
                <a:gd name="connsiteX42" fmla="*/ 217528 w 853646"/>
                <a:gd name="connsiteY42" fmla="*/ 334756 h 697754"/>
                <a:gd name="connsiteX43" fmla="*/ 167522 w 853646"/>
                <a:gd name="connsiteY43" fmla="*/ 308563 h 697754"/>
                <a:gd name="connsiteX44" fmla="*/ 136565 w 853646"/>
                <a:gd name="connsiteY44" fmla="*/ 263318 h 697754"/>
                <a:gd name="connsiteX45" fmla="*/ 122278 w 853646"/>
                <a:gd name="connsiteY45" fmla="*/ 220456 h 697754"/>
                <a:gd name="connsiteX46" fmla="*/ 138946 w 853646"/>
                <a:gd name="connsiteY46" fmla="*/ 149019 h 697754"/>
                <a:gd name="connsiteX47" fmla="*/ 193715 w 853646"/>
                <a:gd name="connsiteY47" fmla="*/ 89487 h 697754"/>
                <a:gd name="connsiteX48" fmla="*/ 291346 w 853646"/>
                <a:gd name="connsiteY48" fmla="*/ 79962 h 697754"/>
                <a:gd name="connsiteX49" fmla="*/ 396121 w 853646"/>
                <a:gd name="connsiteY49" fmla="*/ 134731 h 697754"/>
                <a:gd name="connsiteX50" fmla="*/ 422315 w 853646"/>
                <a:gd name="connsiteY50" fmla="*/ 201406 h 697754"/>
                <a:gd name="connsiteX51" fmla="*/ 360403 w 853646"/>
                <a:gd name="connsiteY51" fmla="*/ 227600 h 697754"/>
                <a:gd name="connsiteX52" fmla="*/ 308015 w 853646"/>
                <a:gd name="connsiteY52" fmla="*/ 265700 h 697754"/>
                <a:gd name="connsiteX0" fmla="*/ 308015 w 853646"/>
                <a:gd name="connsiteY0" fmla="*/ 265700 h 692732"/>
                <a:gd name="connsiteX1" fmla="*/ 355640 w 853646"/>
                <a:gd name="connsiteY1" fmla="*/ 301419 h 692732"/>
                <a:gd name="connsiteX2" fmla="*/ 400884 w 853646"/>
                <a:gd name="connsiteY2" fmla="*/ 315706 h 692732"/>
                <a:gd name="connsiteX3" fmla="*/ 488990 w 853646"/>
                <a:gd name="connsiteY3" fmla="*/ 282369 h 692732"/>
                <a:gd name="connsiteX4" fmla="*/ 553284 w 853646"/>
                <a:gd name="connsiteY4" fmla="*/ 249031 h 692732"/>
                <a:gd name="connsiteX5" fmla="*/ 603290 w 853646"/>
                <a:gd name="connsiteY5" fmla="*/ 199024 h 692732"/>
                <a:gd name="connsiteX6" fmla="*/ 562809 w 853646"/>
                <a:gd name="connsiteY6" fmla="*/ 144256 h 692732"/>
                <a:gd name="connsiteX7" fmla="*/ 474703 w 853646"/>
                <a:gd name="connsiteY7" fmla="*/ 91869 h 692732"/>
                <a:gd name="connsiteX8" fmla="*/ 381834 w 853646"/>
                <a:gd name="connsiteY8" fmla="*/ 44244 h 692732"/>
                <a:gd name="connsiteX9" fmla="*/ 305634 w 853646"/>
                <a:gd name="connsiteY9" fmla="*/ 10906 h 692732"/>
                <a:gd name="connsiteX10" fmla="*/ 193715 w 853646"/>
                <a:gd name="connsiteY10" fmla="*/ 1382 h 692732"/>
                <a:gd name="connsiteX11" fmla="*/ 88940 w 853646"/>
                <a:gd name="connsiteY11" fmla="*/ 37100 h 692732"/>
                <a:gd name="connsiteX12" fmla="*/ 24646 w 853646"/>
                <a:gd name="connsiteY12" fmla="*/ 120444 h 692732"/>
                <a:gd name="connsiteX13" fmla="*/ 834 w 853646"/>
                <a:gd name="connsiteY13" fmla="*/ 234743 h 692732"/>
                <a:gd name="connsiteX14" fmla="*/ 50840 w 853646"/>
                <a:gd name="connsiteY14" fmla="*/ 351425 h 692732"/>
                <a:gd name="connsiteX15" fmla="*/ 131803 w 853646"/>
                <a:gd name="connsiteY15" fmla="*/ 427625 h 692732"/>
                <a:gd name="connsiteX16" fmla="*/ 236578 w 853646"/>
                <a:gd name="connsiteY16" fmla="*/ 518112 h 692732"/>
                <a:gd name="connsiteX17" fmla="*/ 334209 w 853646"/>
                <a:gd name="connsiteY17" fmla="*/ 587169 h 692732"/>
                <a:gd name="connsiteX18" fmla="*/ 462796 w 853646"/>
                <a:gd name="connsiteY18" fmla="*/ 577644 h 692732"/>
                <a:gd name="connsiteX19" fmla="*/ 510421 w 853646"/>
                <a:gd name="connsiteY19" fmla="*/ 480012 h 692732"/>
                <a:gd name="connsiteX20" fmla="*/ 572334 w 853646"/>
                <a:gd name="connsiteY20" fmla="*/ 420481 h 692732"/>
                <a:gd name="connsiteX21" fmla="*/ 667584 w 853646"/>
                <a:gd name="connsiteY21" fmla="*/ 399050 h 692732"/>
                <a:gd name="connsiteX22" fmla="*/ 734259 w 853646"/>
                <a:gd name="connsiteY22" fmla="*/ 434769 h 692732"/>
                <a:gd name="connsiteX23" fmla="*/ 684253 w 853646"/>
                <a:gd name="connsiteY23" fmla="*/ 525256 h 692732"/>
                <a:gd name="connsiteX24" fmla="*/ 589003 w 853646"/>
                <a:gd name="connsiteY24" fmla="*/ 594312 h 692732"/>
                <a:gd name="connsiteX25" fmla="*/ 524709 w 853646"/>
                <a:gd name="connsiteY25" fmla="*/ 601456 h 692732"/>
                <a:gd name="connsiteX26" fmla="*/ 465178 w 853646"/>
                <a:gd name="connsiteY26" fmla="*/ 572881 h 692732"/>
                <a:gd name="connsiteX27" fmla="*/ 384215 w 853646"/>
                <a:gd name="connsiteY27" fmla="*/ 549069 h 692732"/>
                <a:gd name="connsiteX28" fmla="*/ 334209 w 853646"/>
                <a:gd name="connsiteY28" fmla="*/ 580025 h 692732"/>
                <a:gd name="connsiteX29" fmla="*/ 405646 w 853646"/>
                <a:gd name="connsiteY29" fmla="*/ 644319 h 692732"/>
                <a:gd name="connsiteX30" fmla="*/ 541378 w 853646"/>
                <a:gd name="connsiteY30" fmla="*/ 691944 h 692732"/>
                <a:gd name="connsiteX31" fmla="*/ 665203 w 853646"/>
                <a:gd name="connsiteY31" fmla="*/ 670512 h 692732"/>
                <a:gd name="connsiteX32" fmla="*/ 758071 w 853646"/>
                <a:gd name="connsiteY32" fmla="*/ 625269 h 692732"/>
                <a:gd name="connsiteX33" fmla="*/ 824746 w 853646"/>
                <a:gd name="connsiteY33" fmla="*/ 546687 h 692732"/>
                <a:gd name="connsiteX34" fmla="*/ 853321 w 853646"/>
                <a:gd name="connsiteY34" fmla="*/ 410956 h 692732"/>
                <a:gd name="connsiteX35" fmla="*/ 808078 w 853646"/>
                <a:gd name="connsiteY35" fmla="*/ 322850 h 692732"/>
                <a:gd name="connsiteX36" fmla="*/ 703303 w 853646"/>
                <a:gd name="connsiteY36" fmla="*/ 299037 h 692732"/>
                <a:gd name="connsiteX37" fmla="*/ 553284 w 853646"/>
                <a:gd name="connsiteY37" fmla="*/ 318087 h 692732"/>
                <a:gd name="connsiteX38" fmla="*/ 486609 w 853646"/>
                <a:gd name="connsiteY38" fmla="*/ 360950 h 692732"/>
                <a:gd name="connsiteX39" fmla="*/ 422315 w 853646"/>
                <a:gd name="connsiteY39" fmla="*/ 420481 h 692732"/>
                <a:gd name="connsiteX40" fmla="*/ 374690 w 853646"/>
                <a:gd name="connsiteY40" fmla="*/ 453819 h 692732"/>
                <a:gd name="connsiteX41" fmla="*/ 288965 w 853646"/>
                <a:gd name="connsiteY41" fmla="*/ 401431 h 692732"/>
                <a:gd name="connsiteX42" fmla="*/ 217528 w 853646"/>
                <a:gd name="connsiteY42" fmla="*/ 334756 h 692732"/>
                <a:gd name="connsiteX43" fmla="*/ 167522 w 853646"/>
                <a:gd name="connsiteY43" fmla="*/ 308563 h 692732"/>
                <a:gd name="connsiteX44" fmla="*/ 136565 w 853646"/>
                <a:gd name="connsiteY44" fmla="*/ 263318 h 692732"/>
                <a:gd name="connsiteX45" fmla="*/ 122278 w 853646"/>
                <a:gd name="connsiteY45" fmla="*/ 220456 h 692732"/>
                <a:gd name="connsiteX46" fmla="*/ 138946 w 853646"/>
                <a:gd name="connsiteY46" fmla="*/ 149019 h 692732"/>
                <a:gd name="connsiteX47" fmla="*/ 193715 w 853646"/>
                <a:gd name="connsiteY47" fmla="*/ 89487 h 692732"/>
                <a:gd name="connsiteX48" fmla="*/ 291346 w 853646"/>
                <a:gd name="connsiteY48" fmla="*/ 79962 h 692732"/>
                <a:gd name="connsiteX49" fmla="*/ 396121 w 853646"/>
                <a:gd name="connsiteY49" fmla="*/ 134731 h 692732"/>
                <a:gd name="connsiteX50" fmla="*/ 422315 w 853646"/>
                <a:gd name="connsiteY50" fmla="*/ 201406 h 692732"/>
                <a:gd name="connsiteX51" fmla="*/ 360403 w 853646"/>
                <a:gd name="connsiteY51" fmla="*/ 227600 h 692732"/>
                <a:gd name="connsiteX52" fmla="*/ 308015 w 853646"/>
                <a:gd name="connsiteY52" fmla="*/ 265700 h 692732"/>
                <a:gd name="connsiteX0" fmla="*/ 308015 w 853729"/>
                <a:gd name="connsiteY0" fmla="*/ 265700 h 692732"/>
                <a:gd name="connsiteX1" fmla="*/ 355640 w 853729"/>
                <a:gd name="connsiteY1" fmla="*/ 301419 h 692732"/>
                <a:gd name="connsiteX2" fmla="*/ 400884 w 853729"/>
                <a:gd name="connsiteY2" fmla="*/ 315706 h 692732"/>
                <a:gd name="connsiteX3" fmla="*/ 488990 w 853729"/>
                <a:gd name="connsiteY3" fmla="*/ 282369 h 692732"/>
                <a:gd name="connsiteX4" fmla="*/ 553284 w 853729"/>
                <a:gd name="connsiteY4" fmla="*/ 249031 h 692732"/>
                <a:gd name="connsiteX5" fmla="*/ 603290 w 853729"/>
                <a:gd name="connsiteY5" fmla="*/ 199024 h 692732"/>
                <a:gd name="connsiteX6" fmla="*/ 562809 w 853729"/>
                <a:gd name="connsiteY6" fmla="*/ 144256 h 692732"/>
                <a:gd name="connsiteX7" fmla="*/ 474703 w 853729"/>
                <a:gd name="connsiteY7" fmla="*/ 91869 h 692732"/>
                <a:gd name="connsiteX8" fmla="*/ 381834 w 853729"/>
                <a:gd name="connsiteY8" fmla="*/ 44244 h 692732"/>
                <a:gd name="connsiteX9" fmla="*/ 305634 w 853729"/>
                <a:gd name="connsiteY9" fmla="*/ 10906 h 692732"/>
                <a:gd name="connsiteX10" fmla="*/ 193715 w 853729"/>
                <a:gd name="connsiteY10" fmla="*/ 1382 h 692732"/>
                <a:gd name="connsiteX11" fmla="*/ 88940 w 853729"/>
                <a:gd name="connsiteY11" fmla="*/ 37100 h 692732"/>
                <a:gd name="connsiteX12" fmla="*/ 24646 w 853729"/>
                <a:gd name="connsiteY12" fmla="*/ 120444 h 692732"/>
                <a:gd name="connsiteX13" fmla="*/ 834 w 853729"/>
                <a:gd name="connsiteY13" fmla="*/ 234743 h 692732"/>
                <a:gd name="connsiteX14" fmla="*/ 50840 w 853729"/>
                <a:gd name="connsiteY14" fmla="*/ 351425 h 692732"/>
                <a:gd name="connsiteX15" fmla="*/ 131803 w 853729"/>
                <a:gd name="connsiteY15" fmla="*/ 427625 h 692732"/>
                <a:gd name="connsiteX16" fmla="*/ 236578 w 853729"/>
                <a:gd name="connsiteY16" fmla="*/ 518112 h 692732"/>
                <a:gd name="connsiteX17" fmla="*/ 334209 w 853729"/>
                <a:gd name="connsiteY17" fmla="*/ 587169 h 692732"/>
                <a:gd name="connsiteX18" fmla="*/ 462796 w 853729"/>
                <a:gd name="connsiteY18" fmla="*/ 577644 h 692732"/>
                <a:gd name="connsiteX19" fmla="*/ 510421 w 853729"/>
                <a:gd name="connsiteY19" fmla="*/ 480012 h 692732"/>
                <a:gd name="connsiteX20" fmla="*/ 572334 w 853729"/>
                <a:gd name="connsiteY20" fmla="*/ 420481 h 692732"/>
                <a:gd name="connsiteX21" fmla="*/ 667584 w 853729"/>
                <a:gd name="connsiteY21" fmla="*/ 399050 h 692732"/>
                <a:gd name="connsiteX22" fmla="*/ 734259 w 853729"/>
                <a:gd name="connsiteY22" fmla="*/ 434769 h 692732"/>
                <a:gd name="connsiteX23" fmla="*/ 684253 w 853729"/>
                <a:gd name="connsiteY23" fmla="*/ 525256 h 692732"/>
                <a:gd name="connsiteX24" fmla="*/ 589003 w 853729"/>
                <a:gd name="connsiteY24" fmla="*/ 594312 h 692732"/>
                <a:gd name="connsiteX25" fmla="*/ 524709 w 853729"/>
                <a:gd name="connsiteY25" fmla="*/ 601456 h 692732"/>
                <a:gd name="connsiteX26" fmla="*/ 465178 w 853729"/>
                <a:gd name="connsiteY26" fmla="*/ 572881 h 692732"/>
                <a:gd name="connsiteX27" fmla="*/ 384215 w 853729"/>
                <a:gd name="connsiteY27" fmla="*/ 549069 h 692732"/>
                <a:gd name="connsiteX28" fmla="*/ 334209 w 853729"/>
                <a:gd name="connsiteY28" fmla="*/ 580025 h 692732"/>
                <a:gd name="connsiteX29" fmla="*/ 405646 w 853729"/>
                <a:gd name="connsiteY29" fmla="*/ 644319 h 692732"/>
                <a:gd name="connsiteX30" fmla="*/ 541378 w 853729"/>
                <a:gd name="connsiteY30" fmla="*/ 691944 h 692732"/>
                <a:gd name="connsiteX31" fmla="*/ 665203 w 853729"/>
                <a:gd name="connsiteY31" fmla="*/ 670512 h 692732"/>
                <a:gd name="connsiteX32" fmla="*/ 758071 w 853729"/>
                <a:gd name="connsiteY32" fmla="*/ 625269 h 692732"/>
                <a:gd name="connsiteX33" fmla="*/ 824746 w 853729"/>
                <a:gd name="connsiteY33" fmla="*/ 546687 h 692732"/>
                <a:gd name="connsiteX34" fmla="*/ 853321 w 853729"/>
                <a:gd name="connsiteY34" fmla="*/ 410956 h 692732"/>
                <a:gd name="connsiteX35" fmla="*/ 805697 w 853729"/>
                <a:gd name="connsiteY35" fmla="*/ 327612 h 692732"/>
                <a:gd name="connsiteX36" fmla="*/ 703303 w 853729"/>
                <a:gd name="connsiteY36" fmla="*/ 299037 h 692732"/>
                <a:gd name="connsiteX37" fmla="*/ 553284 w 853729"/>
                <a:gd name="connsiteY37" fmla="*/ 318087 h 692732"/>
                <a:gd name="connsiteX38" fmla="*/ 486609 w 853729"/>
                <a:gd name="connsiteY38" fmla="*/ 360950 h 692732"/>
                <a:gd name="connsiteX39" fmla="*/ 422315 w 853729"/>
                <a:gd name="connsiteY39" fmla="*/ 420481 h 692732"/>
                <a:gd name="connsiteX40" fmla="*/ 374690 w 853729"/>
                <a:gd name="connsiteY40" fmla="*/ 453819 h 692732"/>
                <a:gd name="connsiteX41" fmla="*/ 288965 w 853729"/>
                <a:gd name="connsiteY41" fmla="*/ 401431 h 692732"/>
                <a:gd name="connsiteX42" fmla="*/ 217528 w 853729"/>
                <a:gd name="connsiteY42" fmla="*/ 334756 h 692732"/>
                <a:gd name="connsiteX43" fmla="*/ 167522 w 853729"/>
                <a:gd name="connsiteY43" fmla="*/ 308563 h 692732"/>
                <a:gd name="connsiteX44" fmla="*/ 136565 w 853729"/>
                <a:gd name="connsiteY44" fmla="*/ 263318 h 692732"/>
                <a:gd name="connsiteX45" fmla="*/ 122278 w 853729"/>
                <a:gd name="connsiteY45" fmla="*/ 220456 h 692732"/>
                <a:gd name="connsiteX46" fmla="*/ 138946 w 853729"/>
                <a:gd name="connsiteY46" fmla="*/ 149019 h 692732"/>
                <a:gd name="connsiteX47" fmla="*/ 193715 w 853729"/>
                <a:gd name="connsiteY47" fmla="*/ 89487 h 692732"/>
                <a:gd name="connsiteX48" fmla="*/ 291346 w 853729"/>
                <a:gd name="connsiteY48" fmla="*/ 79962 h 692732"/>
                <a:gd name="connsiteX49" fmla="*/ 396121 w 853729"/>
                <a:gd name="connsiteY49" fmla="*/ 134731 h 692732"/>
                <a:gd name="connsiteX50" fmla="*/ 422315 w 853729"/>
                <a:gd name="connsiteY50" fmla="*/ 201406 h 692732"/>
                <a:gd name="connsiteX51" fmla="*/ 360403 w 853729"/>
                <a:gd name="connsiteY51" fmla="*/ 227600 h 692732"/>
                <a:gd name="connsiteX52" fmla="*/ 308015 w 853729"/>
                <a:gd name="connsiteY52" fmla="*/ 265700 h 692732"/>
                <a:gd name="connsiteX0" fmla="*/ 308015 w 853729"/>
                <a:gd name="connsiteY0" fmla="*/ 265700 h 692732"/>
                <a:gd name="connsiteX1" fmla="*/ 355640 w 853729"/>
                <a:gd name="connsiteY1" fmla="*/ 301419 h 692732"/>
                <a:gd name="connsiteX2" fmla="*/ 400884 w 853729"/>
                <a:gd name="connsiteY2" fmla="*/ 315706 h 692732"/>
                <a:gd name="connsiteX3" fmla="*/ 488990 w 853729"/>
                <a:gd name="connsiteY3" fmla="*/ 282369 h 692732"/>
                <a:gd name="connsiteX4" fmla="*/ 553284 w 853729"/>
                <a:gd name="connsiteY4" fmla="*/ 249031 h 692732"/>
                <a:gd name="connsiteX5" fmla="*/ 603290 w 853729"/>
                <a:gd name="connsiteY5" fmla="*/ 199024 h 692732"/>
                <a:gd name="connsiteX6" fmla="*/ 562809 w 853729"/>
                <a:gd name="connsiteY6" fmla="*/ 144256 h 692732"/>
                <a:gd name="connsiteX7" fmla="*/ 474703 w 853729"/>
                <a:gd name="connsiteY7" fmla="*/ 91869 h 692732"/>
                <a:gd name="connsiteX8" fmla="*/ 381834 w 853729"/>
                <a:gd name="connsiteY8" fmla="*/ 44244 h 692732"/>
                <a:gd name="connsiteX9" fmla="*/ 305634 w 853729"/>
                <a:gd name="connsiteY9" fmla="*/ 10906 h 692732"/>
                <a:gd name="connsiteX10" fmla="*/ 193715 w 853729"/>
                <a:gd name="connsiteY10" fmla="*/ 1382 h 692732"/>
                <a:gd name="connsiteX11" fmla="*/ 88940 w 853729"/>
                <a:gd name="connsiteY11" fmla="*/ 37100 h 692732"/>
                <a:gd name="connsiteX12" fmla="*/ 24646 w 853729"/>
                <a:gd name="connsiteY12" fmla="*/ 120444 h 692732"/>
                <a:gd name="connsiteX13" fmla="*/ 834 w 853729"/>
                <a:gd name="connsiteY13" fmla="*/ 234743 h 692732"/>
                <a:gd name="connsiteX14" fmla="*/ 50840 w 853729"/>
                <a:gd name="connsiteY14" fmla="*/ 351425 h 692732"/>
                <a:gd name="connsiteX15" fmla="*/ 131803 w 853729"/>
                <a:gd name="connsiteY15" fmla="*/ 427625 h 692732"/>
                <a:gd name="connsiteX16" fmla="*/ 236578 w 853729"/>
                <a:gd name="connsiteY16" fmla="*/ 518112 h 692732"/>
                <a:gd name="connsiteX17" fmla="*/ 334209 w 853729"/>
                <a:gd name="connsiteY17" fmla="*/ 587169 h 692732"/>
                <a:gd name="connsiteX18" fmla="*/ 462796 w 853729"/>
                <a:gd name="connsiteY18" fmla="*/ 577644 h 692732"/>
                <a:gd name="connsiteX19" fmla="*/ 510421 w 853729"/>
                <a:gd name="connsiteY19" fmla="*/ 480012 h 692732"/>
                <a:gd name="connsiteX20" fmla="*/ 572334 w 853729"/>
                <a:gd name="connsiteY20" fmla="*/ 420481 h 692732"/>
                <a:gd name="connsiteX21" fmla="*/ 667584 w 853729"/>
                <a:gd name="connsiteY21" fmla="*/ 399050 h 692732"/>
                <a:gd name="connsiteX22" fmla="*/ 734259 w 853729"/>
                <a:gd name="connsiteY22" fmla="*/ 434769 h 692732"/>
                <a:gd name="connsiteX23" fmla="*/ 684253 w 853729"/>
                <a:gd name="connsiteY23" fmla="*/ 525256 h 692732"/>
                <a:gd name="connsiteX24" fmla="*/ 589003 w 853729"/>
                <a:gd name="connsiteY24" fmla="*/ 594312 h 692732"/>
                <a:gd name="connsiteX25" fmla="*/ 524709 w 853729"/>
                <a:gd name="connsiteY25" fmla="*/ 601456 h 692732"/>
                <a:gd name="connsiteX26" fmla="*/ 465178 w 853729"/>
                <a:gd name="connsiteY26" fmla="*/ 572881 h 692732"/>
                <a:gd name="connsiteX27" fmla="*/ 384215 w 853729"/>
                <a:gd name="connsiteY27" fmla="*/ 549069 h 692732"/>
                <a:gd name="connsiteX28" fmla="*/ 334209 w 853729"/>
                <a:gd name="connsiteY28" fmla="*/ 580025 h 692732"/>
                <a:gd name="connsiteX29" fmla="*/ 405646 w 853729"/>
                <a:gd name="connsiteY29" fmla="*/ 644319 h 692732"/>
                <a:gd name="connsiteX30" fmla="*/ 541378 w 853729"/>
                <a:gd name="connsiteY30" fmla="*/ 691944 h 692732"/>
                <a:gd name="connsiteX31" fmla="*/ 665203 w 853729"/>
                <a:gd name="connsiteY31" fmla="*/ 670512 h 692732"/>
                <a:gd name="connsiteX32" fmla="*/ 758071 w 853729"/>
                <a:gd name="connsiteY32" fmla="*/ 625269 h 692732"/>
                <a:gd name="connsiteX33" fmla="*/ 824746 w 853729"/>
                <a:gd name="connsiteY33" fmla="*/ 546687 h 692732"/>
                <a:gd name="connsiteX34" fmla="*/ 853321 w 853729"/>
                <a:gd name="connsiteY34" fmla="*/ 410956 h 692732"/>
                <a:gd name="connsiteX35" fmla="*/ 805697 w 853729"/>
                <a:gd name="connsiteY35" fmla="*/ 327612 h 692732"/>
                <a:gd name="connsiteX36" fmla="*/ 703303 w 853729"/>
                <a:gd name="connsiteY36" fmla="*/ 299037 h 692732"/>
                <a:gd name="connsiteX37" fmla="*/ 562809 w 853729"/>
                <a:gd name="connsiteY37" fmla="*/ 320469 h 692732"/>
                <a:gd name="connsiteX38" fmla="*/ 486609 w 853729"/>
                <a:gd name="connsiteY38" fmla="*/ 360950 h 692732"/>
                <a:gd name="connsiteX39" fmla="*/ 422315 w 853729"/>
                <a:gd name="connsiteY39" fmla="*/ 420481 h 692732"/>
                <a:gd name="connsiteX40" fmla="*/ 374690 w 853729"/>
                <a:gd name="connsiteY40" fmla="*/ 453819 h 692732"/>
                <a:gd name="connsiteX41" fmla="*/ 288965 w 853729"/>
                <a:gd name="connsiteY41" fmla="*/ 401431 h 692732"/>
                <a:gd name="connsiteX42" fmla="*/ 217528 w 853729"/>
                <a:gd name="connsiteY42" fmla="*/ 334756 h 692732"/>
                <a:gd name="connsiteX43" fmla="*/ 167522 w 853729"/>
                <a:gd name="connsiteY43" fmla="*/ 308563 h 692732"/>
                <a:gd name="connsiteX44" fmla="*/ 136565 w 853729"/>
                <a:gd name="connsiteY44" fmla="*/ 263318 h 692732"/>
                <a:gd name="connsiteX45" fmla="*/ 122278 w 853729"/>
                <a:gd name="connsiteY45" fmla="*/ 220456 h 692732"/>
                <a:gd name="connsiteX46" fmla="*/ 138946 w 853729"/>
                <a:gd name="connsiteY46" fmla="*/ 149019 h 692732"/>
                <a:gd name="connsiteX47" fmla="*/ 193715 w 853729"/>
                <a:gd name="connsiteY47" fmla="*/ 89487 h 692732"/>
                <a:gd name="connsiteX48" fmla="*/ 291346 w 853729"/>
                <a:gd name="connsiteY48" fmla="*/ 79962 h 692732"/>
                <a:gd name="connsiteX49" fmla="*/ 396121 w 853729"/>
                <a:gd name="connsiteY49" fmla="*/ 134731 h 692732"/>
                <a:gd name="connsiteX50" fmla="*/ 422315 w 853729"/>
                <a:gd name="connsiteY50" fmla="*/ 201406 h 692732"/>
                <a:gd name="connsiteX51" fmla="*/ 360403 w 853729"/>
                <a:gd name="connsiteY51" fmla="*/ 227600 h 692732"/>
                <a:gd name="connsiteX52" fmla="*/ 308015 w 853729"/>
                <a:gd name="connsiteY52" fmla="*/ 265700 h 692732"/>
                <a:gd name="connsiteX0" fmla="*/ 308015 w 853729"/>
                <a:gd name="connsiteY0" fmla="*/ 265700 h 692732"/>
                <a:gd name="connsiteX1" fmla="*/ 355640 w 853729"/>
                <a:gd name="connsiteY1" fmla="*/ 301419 h 692732"/>
                <a:gd name="connsiteX2" fmla="*/ 400884 w 853729"/>
                <a:gd name="connsiteY2" fmla="*/ 315706 h 692732"/>
                <a:gd name="connsiteX3" fmla="*/ 488990 w 853729"/>
                <a:gd name="connsiteY3" fmla="*/ 282369 h 692732"/>
                <a:gd name="connsiteX4" fmla="*/ 553284 w 853729"/>
                <a:gd name="connsiteY4" fmla="*/ 249031 h 692732"/>
                <a:gd name="connsiteX5" fmla="*/ 603290 w 853729"/>
                <a:gd name="connsiteY5" fmla="*/ 199024 h 692732"/>
                <a:gd name="connsiteX6" fmla="*/ 562809 w 853729"/>
                <a:gd name="connsiteY6" fmla="*/ 144256 h 692732"/>
                <a:gd name="connsiteX7" fmla="*/ 474703 w 853729"/>
                <a:gd name="connsiteY7" fmla="*/ 91869 h 692732"/>
                <a:gd name="connsiteX8" fmla="*/ 381834 w 853729"/>
                <a:gd name="connsiteY8" fmla="*/ 44244 h 692732"/>
                <a:gd name="connsiteX9" fmla="*/ 305634 w 853729"/>
                <a:gd name="connsiteY9" fmla="*/ 10906 h 692732"/>
                <a:gd name="connsiteX10" fmla="*/ 193715 w 853729"/>
                <a:gd name="connsiteY10" fmla="*/ 1382 h 692732"/>
                <a:gd name="connsiteX11" fmla="*/ 88940 w 853729"/>
                <a:gd name="connsiteY11" fmla="*/ 37100 h 692732"/>
                <a:gd name="connsiteX12" fmla="*/ 24646 w 853729"/>
                <a:gd name="connsiteY12" fmla="*/ 120444 h 692732"/>
                <a:gd name="connsiteX13" fmla="*/ 834 w 853729"/>
                <a:gd name="connsiteY13" fmla="*/ 234743 h 692732"/>
                <a:gd name="connsiteX14" fmla="*/ 50840 w 853729"/>
                <a:gd name="connsiteY14" fmla="*/ 351425 h 692732"/>
                <a:gd name="connsiteX15" fmla="*/ 131803 w 853729"/>
                <a:gd name="connsiteY15" fmla="*/ 427625 h 692732"/>
                <a:gd name="connsiteX16" fmla="*/ 236578 w 853729"/>
                <a:gd name="connsiteY16" fmla="*/ 518112 h 692732"/>
                <a:gd name="connsiteX17" fmla="*/ 334209 w 853729"/>
                <a:gd name="connsiteY17" fmla="*/ 587169 h 692732"/>
                <a:gd name="connsiteX18" fmla="*/ 462796 w 853729"/>
                <a:gd name="connsiteY18" fmla="*/ 577644 h 692732"/>
                <a:gd name="connsiteX19" fmla="*/ 510421 w 853729"/>
                <a:gd name="connsiteY19" fmla="*/ 480012 h 692732"/>
                <a:gd name="connsiteX20" fmla="*/ 572334 w 853729"/>
                <a:gd name="connsiteY20" fmla="*/ 420481 h 692732"/>
                <a:gd name="connsiteX21" fmla="*/ 667584 w 853729"/>
                <a:gd name="connsiteY21" fmla="*/ 399050 h 692732"/>
                <a:gd name="connsiteX22" fmla="*/ 734259 w 853729"/>
                <a:gd name="connsiteY22" fmla="*/ 434769 h 692732"/>
                <a:gd name="connsiteX23" fmla="*/ 684253 w 853729"/>
                <a:gd name="connsiteY23" fmla="*/ 525256 h 692732"/>
                <a:gd name="connsiteX24" fmla="*/ 589003 w 853729"/>
                <a:gd name="connsiteY24" fmla="*/ 594312 h 692732"/>
                <a:gd name="connsiteX25" fmla="*/ 524709 w 853729"/>
                <a:gd name="connsiteY25" fmla="*/ 601456 h 692732"/>
                <a:gd name="connsiteX26" fmla="*/ 465178 w 853729"/>
                <a:gd name="connsiteY26" fmla="*/ 572881 h 692732"/>
                <a:gd name="connsiteX27" fmla="*/ 384215 w 853729"/>
                <a:gd name="connsiteY27" fmla="*/ 549069 h 692732"/>
                <a:gd name="connsiteX28" fmla="*/ 334209 w 853729"/>
                <a:gd name="connsiteY28" fmla="*/ 580025 h 692732"/>
                <a:gd name="connsiteX29" fmla="*/ 405646 w 853729"/>
                <a:gd name="connsiteY29" fmla="*/ 644319 h 692732"/>
                <a:gd name="connsiteX30" fmla="*/ 541378 w 853729"/>
                <a:gd name="connsiteY30" fmla="*/ 691944 h 692732"/>
                <a:gd name="connsiteX31" fmla="*/ 665203 w 853729"/>
                <a:gd name="connsiteY31" fmla="*/ 670512 h 692732"/>
                <a:gd name="connsiteX32" fmla="*/ 758071 w 853729"/>
                <a:gd name="connsiteY32" fmla="*/ 625269 h 692732"/>
                <a:gd name="connsiteX33" fmla="*/ 824746 w 853729"/>
                <a:gd name="connsiteY33" fmla="*/ 546687 h 692732"/>
                <a:gd name="connsiteX34" fmla="*/ 853321 w 853729"/>
                <a:gd name="connsiteY34" fmla="*/ 410956 h 692732"/>
                <a:gd name="connsiteX35" fmla="*/ 805697 w 853729"/>
                <a:gd name="connsiteY35" fmla="*/ 327612 h 692732"/>
                <a:gd name="connsiteX36" fmla="*/ 703303 w 853729"/>
                <a:gd name="connsiteY36" fmla="*/ 299037 h 692732"/>
                <a:gd name="connsiteX37" fmla="*/ 562809 w 853729"/>
                <a:gd name="connsiteY37" fmla="*/ 320469 h 692732"/>
                <a:gd name="connsiteX38" fmla="*/ 486609 w 853729"/>
                <a:gd name="connsiteY38" fmla="*/ 360950 h 692732"/>
                <a:gd name="connsiteX39" fmla="*/ 422315 w 853729"/>
                <a:gd name="connsiteY39" fmla="*/ 420481 h 692732"/>
                <a:gd name="connsiteX40" fmla="*/ 374690 w 853729"/>
                <a:gd name="connsiteY40" fmla="*/ 453819 h 692732"/>
                <a:gd name="connsiteX41" fmla="*/ 288965 w 853729"/>
                <a:gd name="connsiteY41" fmla="*/ 401431 h 692732"/>
                <a:gd name="connsiteX42" fmla="*/ 217528 w 853729"/>
                <a:gd name="connsiteY42" fmla="*/ 334756 h 692732"/>
                <a:gd name="connsiteX43" fmla="*/ 167522 w 853729"/>
                <a:gd name="connsiteY43" fmla="*/ 308563 h 692732"/>
                <a:gd name="connsiteX44" fmla="*/ 136565 w 853729"/>
                <a:gd name="connsiteY44" fmla="*/ 263318 h 692732"/>
                <a:gd name="connsiteX45" fmla="*/ 122278 w 853729"/>
                <a:gd name="connsiteY45" fmla="*/ 220456 h 692732"/>
                <a:gd name="connsiteX46" fmla="*/ 138946 w 853729"/>
                <a:gd name="connsiteY46" fmla="*/ 149019 h 692732"/>
                <a:gd name="connsiteX47" fmla="*/ 193715 w 853729"/>
                <a:gd name="connsiteY47" fmla="*/ 89487 h 692732"/>
                <a:gd name="connsiteX48" fmla="*/ 291346 w 853729"/>
                <a:gd name="connsiteY48" fmla="*/ 79962 h 692732"/>
                <a:gd name="connsiteX49" fmla="*/ 396121 w 853729"/>
                <a:gd name="connsiteY49" fmla="*/ 134731 h 692732"/>
                <a:gd name="connsiteX50" fmla="*/ 422315 w 853729"/>
                <a:gd name="connsiteY50" fmla="*/ 201406 h 692732"/>
                <a:gd name="connsiteX51" fmla="*/ 360403 w 853729"/>
                <a:gd name="connsiteY51" fmla="*/ 227600 h 692732"/>
                <a:gd name="connsiteX52" fmla="*/ 308015 w 853729"/>
                <a:gd name="connsiteY52" fmla="*/ 265700 h 692732"/>
                <a:gd name="connsiteX0" fmla="*/ 308015 w 853729"/>
                <a:gd name="connsiteY0" fmla="*/ 265700 h 692732"/>
                <a:gd name="connsiteX1" fmla="*/ 355640 w 853729"/>
                <a:gd name="connsiteY1" fmla="*/ 301419 h 692732"/>
                <a:gd name="connsiteX2" fmla="*/ 400884 w 853729"/>
                <a:gd name="connsiteY2" fmla="*/ 315706 h 692732"/>
                <a:gd name="connsiteX3" fmla="*/ 488990 w 853729"/>
                <a:gd name="connsiteY3" fmla="*/ 282369 h 692732"/>
                <a:gd name="connsiteX4" fmla="*/ 553284 w 853729"/>
                <a:gd name="connsiteY4" fmla="*/ 249031 h 692732"/>
                <a:gd name="connsiteX5" fmla="*/ 603290 w 853729"/>
                <a:gd name="connsiteY5" fmla="*/ 199024 h 692732"/>
                <a:gd name="connsiteX6" fmla="*/ 562809 w 853729"/>
                <a:gd name="connsiteY6" fmla="*/ 144256 h 692732"/>
                <a:gd name="connsiteX7" fmla="*/ 474703 w 853729"/>
                <a:gd name="connsiteY7" fmla="*/ 91869 h 692732"/>
                <a:gd name="connsiteX8" fmla="*/ 381834 w 853729"/>
                <a:gd name="connsiteY8" fmla="*/ 44244 h 692732"/>
                <a:gd name="connsiteX9" fmla="*/ 305634 w 853729"/>
                <a:gd name="connsiteY9" fmla="*/ 10906 h 692732"/>
                <a:gd name="connsiteX10" fmla="*/ 193715 w 853729"/>
                <a:gd name="connsiteY10" fmla="*/ 1382 h 692732"/>
                <a:gd name="connsiteX11" fmla="*/ 88940 w 853729"/>
                <a:gd name="connsiteY11" fmla="*/ 37100 h 692732"/>
                <a:gd name="connsiteX12" fmla="*/ 24646 w 853729"/>
                <a:gd name="connsiteY12" fmla="*/ 120444 h 692732"/>
                <a:gd name="connsiteX13" fmla="*/ 834 w 853729"/>
                <a:gd name="connsiteY13" fmla="*/ 234743 h 692732"/>
                <a:gd name="connsiteX14" fmla="*/ 50840 w 853729"/>
                <a:gd name="connsiteY14" fmla="*/ 363331 h 692732"/>
                <a:gd name="connsiteX15" fmla="*/ 131803 w 853729"/>
                <a:gd name="connsiteY15" fmla="*/ 427625 h 692732"/>
                <a:gd name="connsiteX16" fmla="*/ 236578 w 853729"/>
                <a:gd name="connsiteY16" fmla="*/ 518112 h 692732"/>
                <a:gd name="connsiteX17" fmla="*/ 334209 w 853729"/>
                <a:gd name="connsiteY17" fmla="*/ 587169 h 692732"/>
                <a:gd name="connsiteX18" fmla="*/ 462796 w 853729"/>
                <a:gd name="connsiteY18" fmla="*/ 577644 h 692732"/>
                <a:gd name="connsiteX19" fmla="*/ 510421 w 853729"/>
                <a:gd name="connsiteY19" fmla="*/ 480012 h 692732"/>
                <a:gd name="connsiteX20" fmla="*/ 572334 w 853729"/>
                <a:gd name="connsiteY20" fmla="*/ 420481 h 692732"/>
                <a:gd name="connsiteX21" fmla="*/ 667584 w 853729"/>
                <a:gd name="connsiteY21" fmla="*/ 399050 h 692732"/>
                <a:gd name="connsiteX22" fmla="*/ 734259 w 853729"/>
                <a:gd name="connsiteY22" fmla="*/ 434769 h 692732"/>
                <a:gd name="connsiteX23" fmla="*/ 684253 w 853729"/>
                <a:gd name="connsiteY23" fmla="*/ 525256 h 692732"/>
                <a:gd name="connsiteX24" fmla="*/ 589003 w 853729"/>
                <a:gd name="connsiteY24" fmla="*/ 594312 h 692732"/>
                <a:gd name="connsiteX25" fmla="*/ 524709 w 853729"/>
                <a:gd name="connsiteY25" fmla="*/ 601456 h 692732"/>
                <a:gd name="connsiteX26" fmla="*/ 465178 w 853729"/>
                <a:gd name="connsiteY26" fmla="*/ 572881 h 692732"/>
                <a:gd name="connsiteX27" fmla="*/ 384215 w 853729"/>
                <a:gd name="connsiteY27" fmla="*/ 549069 h 692732"/>
                <a:gd name="connsiteX28" fmla="*/ 334209 w 853729"/>
                <a:gd name="connsiteY28" fmla="*/ 580025 h 692732"/>
                <a:gd name="connsiteX29" fmla="*/ 405646 w 853729"/>
                <a:gd name="connsiteY29" fmla="*/ 644319 h 692732"/>
                <a:gd name="connsiteX30" fmla="*/ 541378 w 853729"/>
                <a:gd name="connsiteY30" fmla="*/ 691944 h 692732"/>
                <a:gd name="connsiteX31" fmla="*/ 665203 w 853729"/>
                <a:gd name="connsiteY31" fmla="*/ 670512 h 692732"/>
                <a:gd name="connsiteX32" fmla="*/ 758071 w 853729"/>
                <a:gd name="connsiteY32" fmla="*/ 625269 h 692732"/>
                <a:gd name="connsiteX33" fmla="*/ 824746 w 853729"/>
                <a:gd name="connsiteY33" fmla="*/ 546687 h 692732"/>
                <a:gd name="connsiteX34" fmla="*/ 853321 w 853729"/>
                <a:gd name="connsiteY34" fmla="*/ 410956 h 692732"/>
                <a:gd name="connsiteX35" fmla="*/ 805697 w 853729"/>
                <a:gd name="connsiteY35" fmla="*/ 327612 h 692732"/>
                <a:gd name="connsiteX36" fmla="*/ 703303 w 853729"/>
                <a:gd name="connsiteY36" fmla="*/ 299037 h 692732"/>
                <a:gd name="connsiteX37" fmla="*/ 562809 w 853729"/>
                <a:gd name="connsiteY37" fmla="*/ 320469 h 692732"/>
                <a:gd name="connsiteX38" fmla="*/ 486609 w 853729"/>
                <a:gd name="connsiteY38" fmla="*/ 360950 h 692732"/>
                <a:gd name="connsiteX39" fmla="*/ 422315 w 853729"/>
                <a:gd name="connsiteY39" fmla="*/ 420481 h 692732"/>
                <a:gd name="connsiteX40" fmla="*/ 374690 w 853729"/>
                <a:gd name="connsiteY40" fmla="*/ 453819 h 692732"/>
                <a:gd name="connsiteX41" fmla="*/ 288965 w 853729"/>
                <a:gd name="connsiteY41" fmla="*/ 401431 h 692732"/>
                <a:gd name="connsiteX42" fmla="*/ 217528 w 853729"/>
                <a:gd name="connsiteY42" fmla="*/ 334756 h 692732"/>
                <a:gd name="connsiteX43" fmla="*/ 167522 w 853729"/>
                <a:gd name="connsiteY43" fmla="*/ 308563 h 692732"/>
                <a:gd name="connsiteX44" fmla="*/ 136565 w 853729"/>
                <a:gd name="connsiteY44" fmla="*/ 263318 h 692732"/>
                <a:gd name="connsiteX45" fmla="*/ 122278 w 853729"/>
                <a:gd name="connsiteY45" fmla="*/ 220456 h 692732"/>
                <a:gd name="connsiteX46" fmla="*/ 138946 w 853729"/>
                <a:gd name="connsiteY46" fmla="*/ 149019 h 692732"/>
                <a:gd name="connsiteX47" fmla="*/ 193715 w 853729"/>
                <a:gd name="connsiteY47" fmla="*/ 89487 h 692732"/>
                <a:gd name="connsiteX48" fmla="*/ 291346 w 853729"/>
                <a:gd name="connsiteY48" fmla="*/ 79962 h 692732"/>
                <a:gd name="connsiteX49" fmla="*/ 396121 w 853729"/>
                <a:gd name="connsiteY49" fmla="*/ 134731 h 692732"/>
                <a:gd name="connsiteX50" fmla="*/ 422315 w 853729"/>
                <a:gd name="connsiteY50" fmla="*/ 201406 h 692732"/>
                <a:gd name="connsiteX51" fmla="*/ 360403 w 853729"/>
                <a:gd name="connsiteY51" fmla="*/ 227600 h 692732"/>
                <a:gd name="connsiteX52" fmla="*/ 308015 w 853729"/>
                <a:gd name="connsiteY52" fmla="*/ 265700 h 692732"/>
                <a:gd name="connsiteX0" fmla="*/ 308015 w 853729"/>
                <a:gd name="connsiteY0" fmla="*/ 265700 h 692732"/>
                <a:gd name="connsiteX1" fmla="*/ 355640 w 853729"/>
                <a:gd name="connsiteY1" fmla="*/ 301419 h 692732"/>
                <a:gd name="connsiteX2" fmla="*/ 400884 w 853729"/>
                <a:gd name="connsiteY2" fmla="*/ 315706 h 692732"/>
                <a:gd name="connsiteX3" fmla="*/ 488990 w 853729"/>
                <a:gd name="connsiteY3" fmla="*/ 282369 h 692732"/>
                <a:gd name="connsiteX4" fmla="*/ 553284 w 853729"/>
                <a:gd name="connsiteY4" fmla="*/ 249031 h 692732"/>
                <a:gd name="connsiteX5" fmla="*/ 603290 w 853729"/>
                <a:gd name="connsiteY5" fmla="*/ 199024 h 692732"/>
                <a:gd name="connsiteX6" fmla="*/ 562809 w 853729"/>
                <a:gd name="connsiteY6" fmla="*/ 144256 h 692732"/>
                <a:gd name="connsiteX7" fmla="*/ 474703 w 853729"/>
                <a:gd name="connsiteY7" fmla="*/ 91869 h 692732"/>
                <a:gd name="connsiteX8" fmla="*/ 381834 w 853729"/>
                <a:gd name="connsiteY8" fmla="*/ 44244 h 692732"/>
                <a:gd name="connsiteX9" fmla="*/ 305634 w 853729"/>
                <a:gd name="connsiteY9" fmla="*/ 10906 h 692732"/>
                <a:gd name="connsiteX10" fmla="*/ 193715 w 853729"/>
                <a:gd name="connsiteY10" fmla="*/ 1382 h 692732"/>
                <a:gd name="connsiteX11" fmla="*/ 88940 w 853729"/>
                <a:gd name="connsiteY11" fmla="*/ 37100 h 692732"/>
                <a:gd name="connsiteX12" fmla="*/ 24646 w 853729"/>
                <a:gd name="connsiteY12" fmla="*/ 120444 h 692732"/>
                <a:gd name="connsiteX13" fmla="*/ 834 w 853729"/>
                <a:gd name="connsiteY13" fmla="*/ 234743 h 692732"/>
                <a:gd name="connsiteX14" fmla="*/ 50840 w 853729"/>
                <a:gd name="connsiteY14" fmla="*/ 363331 h 692732"/>
                <a:gd name="connsiteX15" fmla="*/ 134184 w 853729"/>
                <a:gd name="connsiteY15" fmla="*/ 439532 h 692732"/>
                <a:gd name="connsiteX16" fmla="*/ 236578 w 853729"/>
                <a:gd name="connsiteY16" fmla="*/ 518112 h 692732"/>
                <a:gd name="connsiteX17" fmla="*/ 334209 w 853729"/>
                <a:gd name="connsiteY17" fmla="*/ 587169 h 692732"/>
                <a:gd name="connsiteX18" fmla="*/ 462796 w 853729"/>
                <a:gd name="connsiteY18" fmla="*/ 577644 h 692732"/>
                <a:gd name="connsiteX19" fmla="*/ 510421 w 853729"/>
                <a:gd name="connsiteY19" fmla="*/ 480012 h 692732"/>
                <a:gd name="connsiteX20" fmla="*/ 572334 w 853729"/>
                <a:gd name="connsiteY20" fmla="*/ 420481 h 692732"/>
                <a:gd name="connsiteX21" fmla="*/ 667584 w 853729"/>
                <a:gd name="connsiteY21" fmla="*/ 399050 h 692732"/>
                <a:gd name="connsiteX22" fmla="*/ 734259 w 853729"/>
                <a:gd name="connsiteY22" fmla="*/ 434769 h 692732"/>
                <a:gd name="connsiteX23" fmla="*/ 684253 w 853729"/>
                <a:gd name="connsiteY23" fmla="*/ 525256 h 692732"/>
                <a:gd name="connsiteX24" fmla="*/ 589003 w 853729"/>
                <a:gd name="connsiteY24" fmla="*/ 594312 h 692732"/>
                <a:gd name="connsiteX25" fmla="*/ 524709 w 853729"/>
                <a:gd name="connsiteY25" fmla="*/ 601456 h 692732"/>
                <a:gd name="connsiteX26" fmla="*/ 465178 w 853729"/>
                <a:gd name="connsiteY26" fmla="*/ 572881 h 692732"/>
                <a:gd name="connsiteX27" fmla="*/ 384215 w 853729"/>
                <a:gd name="connsiteY27" fmla="*/ 549069 h 692732"/>
                <a:gd name="connsiteX28" fmla="*/ 334209 w 853729"/>
                <a:gd name="connsiteY28" fmla="*/ 580025 h 692732"/>
                <a:gd name="connsiteX29" fmla="*/ 405646 w 853729"/>
                <a:gd name="connsiteY29" fmla="*/ 644319 h 692732"/>
                <a:gd name="connsiteX30" fmla="*/ 541378 w 853729"/>
                <a:gd name="connsiteY30" fmla="*/ 691944 h 692732"/>
                <a:gd name="connsiteX31" fmla="*/ 665203 w 853729"/>
                <a:gd name="connsiteY31" fmla="*/ 670512 h 692732"/>
                <a:gd name="connsiteX32" fmla="*/ 758071 w 853729"/>
                <a:gd name="connsiteY32" fmla="*/ 625269 h 692732"/>
                <a:gd name="connsiteX33" fmla="*/ 824746 w 853729"/>
                <a:gd name="connsiteY33" fmla="*/ 546687 h 692732"/>
                <a:gd name="connsiteX34" fmla="*/ 853321 w 853729"/>
                <a:gd name="connsiteY34" fmla="*/ 410956 h 692732"/>
                <a:gd name="connsiteX35" fmla="*/ 805697 w 853729"/>
                <a:gd name="connsiteY35" fmla="*/ 327612 h 692732"/>
                <a:gd name="connsiteX36" fmla="*/ 703303 w 853729"/>
                <a:gd name="connsiteY36" fmla="*/ 299037 h 692732"/>
                <a:gd name="connsiteX37" fmla="*/ 562809 w 853729"/>
                <a:gd name="connsiteY37" fmla="*/ 320469 h 692732"/>
                <a:gd name="connsiteX38" fmla="*/ 486609 w 853729"/>
                <a:gd name="connsiteY38" fmla="*/ 360950 h 692732"/>
                <a:gd name="connsiteX39" fmla="*/ 422315 w 853729"/>
                <a:gd name="connsiteY39" fmla="*/ 420481 h 692732"/>
                <a:gd name="connsiteX40" fmla="*/ 374690 w 853729"/>
                <a:gd name="connsiteY40" fmla="*/ 453819 h 692732"/>
                <a:gd name="connsiteX41" fmla="*/ 288965 w 853729"/>
                <a:gd name="connsiteY41" fmla="*/ 401431 h 692732"/>
                <a:gd name="connsiteX42" fmla="*/ 217528 w 853729"/>
                <a:gd name="connsiteY42" fmla="*/ 334756 h 692732"/>
                <a:gd name="connsiteX43" fmla="*/ 167522 w 853729"/>
                <a:gd name="connsiteY43" fmla="*/ 308563 h 692732"/>
                <a:gd name="connsiteX44" fmla="*/ 136565 w 853729"/>
                <a:gd name="connsiteY44" fmla="*/ 263318 h 692732"/>
                <a:gd name="connsiteX45" fmla="*/ 122278 w 853729"/>
                <a:gd name="connsiteY45" fmla="*/ 220456 h 692732"/>
                <a:gd name="connsiteX46" fmla="*/ 138946 w 853729"/>
                <a:gd name="connsiteY46" fmla="*/ 149019 h 692732"/>
                <a:gd name="connsiteX47" fmla="*/ 193715 w 853729"/>
                <a:gd name="connsiteY47" fmla="*/ 89487 h 692732"/>
                <a:gd name="connsiteX48" fmla="*/ 291346 w 853729"/>
                <a:gd name="connsiteY48" fmla="*/ 79962 h 692732"/>
                <a:gd name="connsiteX49" fmla="*/ 396121 w 853729"/>
                <a:gd name="connsiteY49" fmla="*/ 134731 h 692732"/>
                <a:gd name="connsiteX50" fmla="*/ 422315 w 853729"/>
                <a:gd name="connsiteY50" fmla="*/ 201406 h 692732"/>
                <a:gd name="connsiteX51" fmla="*/ 360403 w 853729"/>
                <a:gd name="connsiteY51" fmla="*/ 227600 h 692732"/>
                <a:gd name="connsiteX52" fmla="*/ 308015 w 853729"/>
                <a:gd name="connsiteY52" fmla="*/ 265700 h 692732"/>
                <a:gd name="connsiteX0" fmla="*/ 308015 w 853729"/>
                <a:gd name="connsiteY0" fmla="*/ 265700 h 692732"/>
                <a:gd name="connsiteX1" fmla="*/ 355640 w 853729"/>
                <a:gd name="connsiteY1" fmla="*/ 301419 h 692732"/>
                <a:gd name="connsiteX2" fmla="*/ 400884 w 853729"/>
                <a:gd name="connsiteY2" fmla="*/ 315706 h 692732"/>
                <a:gd name="connsiteX3" fmla="*/ 488990 w 853729"/>
                <a:gd name="connsiteY3" fmla="*/ 282369 h 692732"/>
                <a:gd name="connsiteX4" fmla="*/ 553284 w 853729"/>
                <a:gd name="connsiteY4" fmla="*/ 249031 h 692732"/>
                <a:gd name="connsiteX5" fmla="*/ 603290 w 853729"/>
                <a:gd name="connsiteY5" fmla="*/ 199024 h 692732"/>
                <a:gd name="connsiteX6" fmla="*/ 562809 w 853729"/>
                <a:gd name="connsiteY6" fmla="*/ 144256 h 692732"/>
                <a:gd name="connsiteX7" fmla="*/ 474703 w 853729"/>
                <a:gd name="connsiteY7" fmla="*/ 91869 h 692732"/>
                <a:gd name="connsiteX8" fmla="*/ 381834 w 853729"/>
                <a:gd name="connsiteY8" fmla="*/ 44244 h 692732"/>
                <a:gd name="connsiteX9" fmla="*/ 305634 w 853729"/>
                <a:gd name="connsiteY9" fmla="*/ 10906 h 692732"/>
                <a:gd name="connsiteX10" fmla="*/ 193715 w 853729"/>
                <a:gd name="connsiteY10" fmla="*/ 1382 h 692732"/>
                <a:gd name="connsiteX11" fmla="*/ 88940 w 853729"/>
                <a:gd name="connsiteY11" fmla="*/ 37100 h 692732"/>
                <a:gd name="connsiteX12" fmla="*/ 24646 w 853729"/>
                <a:gd name="connsiteY12" fmla="*/ 118063 h 692732"/>
                <a:gd name="connsiteX13" fmla="*/ 834 w 853729"/>
                <a:gd name="connsiteY13" fmla="*/ 234743 h 692732"/>
                <a:gd name="connsiteX14" fmla="*/ 50840 w 853729"/>
                <a:gd name="connsiteY14" fmla="*/ 363331 h 692732"/>
                <a:gd name="connsiteX15" fmla="*/ 134184 w 853729"/>
                <a:gd name="connsiteY15" fmla="*/ 439532 h 692732"/>
                <a:gd name="connsiteX16" fmla="*/ 236578 w 853729"/>
                <a:gd name="connsiteY16" fmla="*/ 518112 h 692732"/>
                <a:gd name="connsiteX17" fmla="*/ 334209 w 853729"/>
                <a:gd name="connsiteY17" fmla="*/ 587169 h 692732"/>
                <a:gd name="connsiteX18" fmla="*/ 462796 w 853729"/>
                <a:gd name="connsiteY18" fmla="*/ 577644 h 692732"/>
                <a:gd name="connsiteX19" fmla="*/ 510421 w 853729"/>
                <a:gd name="connsiteY19" fmla="*/ 480012 h 692732"/>
                <a:gd name="connsiteX20" fmla="*/ 572334 w 853729"/>
                <a:gd name="connsiteY20" fmla="*/ 420481 h 692732"/>
                <a:gd name="connsiteX21" fmla="*/ 667584 w 853729"/>
                <a:gd name="connsiteY21" fmla="*/ 399050 h 692732"/>
                <a:gd name="connsiteX22" fmla="*/ 734259 w 853729"/>
                <a:gd name="connsiteY22" fmla="*/ 434769 h 692732"/>
                <a:gd name="connsiteX23" fmla="*/ 684253 w 853729"/>
                <a:gd name="connsiteY23" fmla="*/ 525256 h 692732"/>
                <a:gd name="connsiteX24" fmla="*/ 589003 w 853729"/>
                <a:gd name="connsiteY24" fmla="*/ 594312 h 692732"/>
                <a:gd name="connsiteX25" fmla="*/ 524709 w 853729"/>
                <a:gd name="connsiteY25" fmla="*/ 601456 h 692732"/>
                <a:gd name="connsiteX26" fmla="*/ 465178 w 853729"/>
                <a:gd name="connsiteY26" fmla="*/ 572881 h 692732"/>
                <a:gd name="connsiteX27" fmla="*/ 384215 w 853729"/>
                <a:gd name="connsiteY27" fmla="*/ 549069 h 692732"/>
                <a:gd name="connsiteX28" fmla="*/ 334209 w 853729"/>
                <a:gd name="connsiteY28" fmla="*/ 580025 h 692732"/>
                <a:gd name="connsiteX29" fmla="*/ 405646 w 853729"/>
                <a:gd name="connsiteY29" fmla="*/ 644319 h 692732"/>
                <a:gd name="connsiteX30" fmla="*/ 541378 w 853729"/>
                <a:gd name="connsiteY30" fmla="*/ 691944 h 692732"/>
                <a:gd name="connsiteX31" fmla="*/ 665203 w 853729"/>
                <a:gd name="connsiteY31" fmla="*/ 670512 h 692732"/>
                <a:gd name="connsiteX32" fmla="*/ 758071 w 853729"/>
                <a:gd name="connsiteY32" fmla="*/ 625269 h 692732"/>
                <a:gd name="connsiteX33" fmla="*/ 824746 w 853729"/>
                <a:gd name="connsiteY33" fmla="*/ 546687 h 692732"/>
                <a:gd name="connsiteX34" fmla="*/ 853321 w 853729"/>
                <a:gd name="connsiteY34" fmla="*/ 410956 h 692732"/>
                <a:gd name="connsiteX35" fmla="*/ 805697 w 853729"/>
                <a:gd name="connsiteY35" fmla="*/ 327612 h 692732"/>
                <a:gd name="connsiteX36" fmla="*/ 703303 w 853729"/>
                <a:gd name="connsiteY36" fmla="*/ 299037 h 692732"/>
                <a:gd name="connsiteX37" fmla="*/ 562809 w 853729"/>
                <a:gd name="connsiteY37" fmla="*/ 320469 h 692732"/>
                <a:gd name="connsiteX38" fmla="*/ 486609 w 853729"/>
                <a:gd name="connsiteY38" fmla="*/ 360950 h 692732"/>
                <a:gd name="connsiteX39" fmla="*/ 422315 w 853729"/>
                <a:gd name="connsiteY39" fmla="*/ 420481 h 692732"/>
                <a:gd name="connsiteX40" fmla="*/ 374690 w 853729"/>
                <a:gd name="connsiteY40" fmla="*/ 453819 h 692732"/>
                <a:gd name="connsiteX41" fmla="*/ 288965 w 853729"/>
                <a:gd name="connsiteY41" fmla="*/ 401431 h 692732"/>
                <a:gd name="connsiteX42" fmla="*/ 217528 w 853729"/>
                <a:gd name="connsiteY42" fmla="*/ 334756 h 692732"/>
                <a:gd name="connsiteX43" fmla="*/ 167522 w 853729"/>
                <a:gd name="connsiteY43" fmla="*/ 308563 h 692732"/>
                <a:gd name="connsiteX44" fmla="*/ 136565 w 853729"/>
                <a:gd name="connsiteY44" fmla="*/ 263318 h 692732"/>
                <a:gd name="connsiteX45" fmla="*/ 122278 w 853729"/>
                <a:gd name="connsiteY45" fmla="*/ 220456 h 692732"/>
                <a:gd name="connsiteX46" fmla="*/ 138946 w 853729"/>
                <a:gd name="connsiteY46" fmla="*/ 149019 h 692732"/>
                <a:gd name="connsiteX47" fmla="*/ 193715 w 853729"/>
                <a:gd name="connsiteY47" fmla="*/ 89487 h 692732"/>
                <a:gd name="connsiteX48" fmla="*/ 291346 w 853729"/>
                <a:gd name="connsiteY48" fmla="*/ 79962 h 692732"/>
                <a:gd name="connsiteX49" fmla="*/ 396121 w 853729"/>
                <a:gd name="connsiteY49" fmla="*/ 134731 h 692732"/>
                <a:gd name="connsiteX50" fmla="*/ 422315 w 853729"/>
                <a:gd name="connsiteY50" fmla="*/ 201406 h 692732"/>
                <a:gd name="connsiteX51" fmla="*/ 360403 w 853729"/>
                <a:gd name="connsiteY51" fmla="*/ 227600 h 692732"/>
                <a:gd name="connsiteX52" fmla="*/ 308015 w 853729"/>
                <a:gd name="connsiteY52" fmla="*/ 265700 h 692732"/>
                <a:gd name="connsiteX0" fmla="*/ 308015 w 853729"/>
                <a:gd name="connsiteY0" fmla="*/ 265700 h 692732"/>
                <a:gd name="connsiteX1" fmla="*/ 355640 w 853729"/>
                <a:gd name="connsiteY1" fmla="*/ 301419 h 692732"/>
                <a:gd name="connsiteX2" fmla="*/ 400884 w 853729"/>
                <a:gd name="connsiteY2" fmla="*/ 315706 h 692732"/>
                <a:gd name="connsiteX3" fmla="*/ 488990 w 853729"/>
                <a:gd name="connsiteY3" fmla="*/ 282369 h 692732"/>
                <a:gd name="connsiteX4" fmla="*/ 553284 w 853729"/>
                <a:gd name="connsiteY4" fmla="*/ 249031 h 692732"/>
                <a:gd name="connsiteX5" fmla="*/ 603290 w 853729"/>
                <a:gd name="connsiteY5" fmla="*/ 199024 h 692732"/>
                <a:gd name="connsiteX6" fmla="*/ 562809 w 853729"/>
                <a:gd name="connsiteY6" fmla="*/ 144256 h 692732"/>
                <a:gd name="connsiteX7" fmla="*/ 474703 w 853729"/>
                <a:gd name="connsiteY7" fmla="*/ 91869 h 692732"/>
                <a:gd name="connsiteX8" fmla="*/ 381834 w 853729"/>
                <a:gd name="connsiteY8" fmla="*/ 44244 h 692732"/>
                <a:gd name="connsiteX9" fmla="*/ 305634 w 853729"/>
                <a:gd name="connsiteY9" fmla="*/ 10906 h 692732"/>
                <a:gd name="connsiteX10" fmla="*/ 193715 w 853729"/>
                <a:gd name="connsiteY10" fmla="*/ 1382 h 692732"/>
                <a:gd name="connsiteX11" fmla="*/ 88940 w 853729"/>
                <a:gd name="connsiteY11" fmla="*/ 37100 h 692732"/>
                <a:gd name="connsiteX12" fmla="*/ 24646 w 853729"/>
                <a:gd name="connsiteY12" fmla="*/ 108538 h 692732"/>
                <a:gd name="connsiteX13" fmla="*/ 834 w 853729"/>
                <a:gd name="connsiteY13" fmla="*/ 234743 h 692732"/>
                <a:gd name="connsiteX14" fmla="*/ 50840 w 853729"/>
                <a:gd name="connsiteY14" fmla="*/ 363331 h 692732"/>
                <a:gd name="connsiteX15" fmla="*/ 134184 w 853729"/>
                <a:gd name="connsiteY15" fmla="*/ 439532 h 692732"/>
                <a:gd name="connsiteX16" fmla="*/ 236578 w 853729"/>
                <a:gd name="connsiteY16" fmla="*/ 518112 h 692732"/>
                <a:gd name="connsiteX17" fmla="*/ 334209 w 853729"/>
                <a:gd name="connsiteY17" fmla="*/ 587169 h 692732"/>
                <a:gd name="connsiteX18" fmla="*/ 462796 w 853729"/>
                <a:gd name="connsiteY18" fmla="*/ 577644 h 692732"/>
                <a:gd name="connsiteX19" fmla="*/ 510421 w 853729"/>
                <a:gd name="connsiteY19" fmla="*/ 480012 h 692732"/>
                <a:gd name="connsiteX20" fmla="*/ 572334 w 853729"/>
                <a:gd name="connsiteY20" fmla="*/ 420481 h 692732"/>
                <a:gd name="connsiteX21" fmla="*/ 667584 w 853729"/>
                <a:gd name="connsiteY21" fmla="*/ 399050 h 692732"/>
                <a:gd name="connsiteX22" fmla="*/ 734259 w 853729"/>
                <a:gd name="connsiteY22" fmla="*/ 434769 h 692732"/>
                <a:gd name="connsiteX23" fmla="*/ 684253 w 853729"/>
                <a:gd name="connsiteY23" fmla="*/ 525256 h 692732"/>
                <a:gd name="connsiteX24" fmla="*/ 589003 w 853729"/>
                <a:gd name="connsiteY24" fmla="*/ 594312 h 692732"/>
                <a:gd name="connsiteX25" fmla="*/ 524709 w 853729"/>
                <a:gd name="connsiteY25" fmla="*/ 601456 h 692732"/>
                <a:gd name="connsiteX26" fmla="*/ 465178 w 853729"/>
                <a:gd name="connsiteY26" fmla="*/ 572881 h 692732"/>
                <a:gd name="connsiteX27" fmla="*/ 384215 w 853729"/>
                <a:gd name="connsiteY27" fmla="*/ 549069 h 692732"/>
                <a:gd name="connsiteX28" fmla="*/ 334209 w 853729"/>
                <a:gd name="connsiteY28" fmla="*/ 580025 h 692732"/>
                <a:gd name="connsiteX29" fmla="*/ 405646 w 853729"/>
                <a:gd name="connsiteY29" fmla="*/ 644319 h 692732"/>
                <a:gd name="connsiteX30" fmla="*/ 541378 w 853729"/>
                <a:gd name="connsiteY30" fmla="*/ 691944 h 692732"/>
                <a:gd name="connsiteX31" fmla="*/ 665203 w 853729"/>
                <a:gd name="connsiteY31" fmla="*/ 670512 h 692732"/>
                <a:gd name="connsiteX32" fmla="*/ 758071 w 853729"/>
                <a:gd name="connsiteY32" fmla="*/ 625269 h 692732"/>
                <a:gd name="connsiteX33" fmla="*/ 824746 w 853729"/>
                <a:gd name="connsiteY33" fmla="*/ 546687 h 692732"/>
                <a:gd name="connsiteX34" fmla="*/ 853321 w 853729"/>
                <a:gd name="connsiteY34" fmla="*/ 410956 h 692732"/>
                <a:gd name="connsiteX35" fmla="*/ 805697 w 853729"/>
                <a:gd name="connsiteY35" fmla="*/ 327612 h 692732"/>
                <a:gd name="connsiteX36" fmla="*/ 703303 w 853729"/>
                <a:gd name="connsiteY36" fmla="*/ 299037 h 692732"/>
                <a:gd name="connsiteX37" fmla="*/ 562809 w 853729"/>
                <a:gd name="connsiteY37" fmla="*/ 320469 h 692732"/>
                <a:gd name="connsiteX38" fmla="*/ 486609 w 853729"/>
                <a:gd name="connsiteY38" fmla="*/ 360950 h 692732"/>
                <a:gd name="connsiteX39" fmla="*/ 422315 w 853729"/>
                <a:gd name="connsiteY39" fmla="*/ 420481 h 692732"/>
                <a:gd name="connsiteX40" fmla="*/ 374690 w 853729"/>
                <a:gd name="connsiteY40" fmla="*/ 453819 h 692732"/>
                <a:gd name="connsiteX41" fmla="*/ 288965 w 853729"/>
                <a:gd name="connsiteY41" fmla="*/ 401431 h 692732"/>
                <a:gd name="connsiteX42" fmla="*/ 217528 w 853729"/>
                <a:gd name="connsiteY42" fmla="*/ 334756 h 692732"/>
                <a:gd name="connsiteX43" fmla="*/ 167522 w 853729"/>
                <a:gd name="connsiteY43" fmla="*/ 308563 h 692732"/>
                <a:gd name="connsiteX44" fmla="*/ 136565 w 853729"/>
                <a:gd name="connsiteY44" fmla="*/ 263318 h 692732"/>
                <a:gd name="connsiteX45" fmla="*/ 122278 w 853729"/>
                <a:gd name="connsiteY45" fmla="*/ 220456 h 692732"/>
                <a:gd name="connsiteX46" fmla="*/ 138946 w 853729"/>
                <a:gd name="connsiteY46" fmla="*/ 149019 h 692732"/>
                <a:gd name="connsiteX47" fmla="*/ 193715 w 853729"/>
                <a:gd name="connsiteY47" fmla="*/ 89487 h 692732"/>
                <a:gd name="connsiteX48" fmla="*/ 291346 w 853729"/>
                <a:gd name="connsiteY48" fmla="*/ 79962 h 692732"/>
                <a:gd name="connsiteX49" fmla="*/ 396121 w 853729"/>
                <a:gd name="connsiteY49" fmla="*/ 134731 h 692732"/>
                <a:gd name="connsiteX50" fmla="*/ 422315 w 853729"/>
                <a:gd name="connsiteY50" fmla="*/ 201406 h 692732"/>
                <a:gd name="connsiteX51" fmla="*/ 360403 w 853729"/>
                <a:gd name="connsiteY51" fmla="*/ 227600 h 692732"/>
                <a:gd name="connsiteX52" fmla="*/ 308015 w 853729"/>
                <a:gd name="connsiteY52" fmla="*/ 265700 h 692732"/>
                <a:gd name="connsiteX0" fmla="*/ 308015 w 854353"/>
                <a:gd name="connsiteY0" fmla="*/ 265700 h 692732"/>
                <a:gd name="connsiteX1" fmla="*/ 355640 w 854353"/>
                <a:gd name="connsiteY1" fmla="*/ 301419 h 692732"/>
                <a:gd name="connsiteX2" fmla="*/ 400884 w 854353"/>
                <a:gd name="connsiteY2" fmla="*/ 315706 h 692732"/>
                <a:gd name="connsiteX3" fmla="*/ 488990 w 854353"/>
                <a:gd name="connsiteY3" fmla="*/ 282369 h 692732"/>
                <a:gd name="connsiteX4" fmla="*/ 553284 w 854353"/>
                <a:gd name="connsiteY4" fmla="*/ 249031 h 692732"/>
                <a:gd name="connsiteX5" fmla="*/ 603290 w 854353"/>
                <a:gd name="connsiteY5" fmla="*/ 199024 h 692732"/>
                <a:gd name="connsiteX6" fmla="*/ 562809 w 854353"/>
                <a:gd name="connsiteY6" fmla="*/ 144256 h 692732"/>
                <a:gd name="connsiteX7" fmla="*/ 474703 w 854353"/>
                <a:gd name="connsiteY7" fmla="*/ 91869 h 692732"/>
                <a:gd name="connsiteX8" fmla="*/ 381834 w 854353"/>
                <a:gd name="connsiteY8" fmla="*/ 44244 h 692732"/>
                <a:gd name="connsiteX9" fmla="*/ 305634 w 854353"/>
                <a:gd name="connsiteY9" fmla="*/ 10906 h 692732"/>
                <a:gd name="connsiteX10" fmla="*/ 193715 w 854353"/>
                <a:gd name="connsiteY10" fmla="*/ 1382 h 692732"/>
                <a:gd name="connsiteX11" fmla="*/ 88940 w 854353"/>
                <a:gd name="connsiteY11" fmla="*/ 37100 h 692732"/>
                <a:gd name="connsiteX12" fmla="*/ 24646 w 854353"/>
                <a:gd name="connsiteY12" fmla="*/ 108538 h 692732"/>
                <a:gd name="connsiteX13" fmla="*/ 834 w 854353"/>
                <a:gd name="connsiteY13" fmla="*/ 234743 h 692732"/>
                <a:gd name="connsiteX14" fmla="*/ 50840 w 854353"/>
                <a:gd name="connsiteY14" fmla="*/ 363331 h 692732"/>
                <a:gd name="connsiteX15" fmla="*/ 134184 w 854353"/>
                <a:gd name="connsiteY15" fmla="*/ 439532 h 692732"/>
                <a:gd name="connsiteX16" fmla="*/ 236578 w 854353"/>
                <a:gd name="connsiteY16" fmla="*/ 518112 h 692732"/>
                <a:gd name="connsiteX17" fmla="*/ 334209 w 854353"/>
                <a:gd name="connsiteY17" fmla="*/ 587169 h 692732"/>
                <a:gd name="connsiteX18" fmla="*/ 462796 w 854353"/>
                <a:gd name="connsiteY18" fmla="*/ 577644 h 692732"/>
                <a:gd name="connsiteX19" fmla="*/ 510421 w 854353"/>
                <a:gd name="connsiteY19" fmla="*/ 480012 h 692732"/>
                <a:gd name="connsiteX20" fmla="*/ 572334 w 854353"/>
                <a:gd name="connsiteY20" fmla="*/ 420481 h 692732"/>
                <a:gd name="connsiteX21" fmla="*/ 667584 w 854353"/>
                <a:gd name="connsiteY21" fmla="*/ 399050 h 692732"/>
                <a:gd name="connsiteX22" fmla="*/ 734259 w 854353"/>
                <a:gd name="connsiteY22" fmla="*/ 434769 h 692732"/>
                <a:gd name="connsiteX23" fmla="*/ 684253 w 854353"/>
                <a:gd name="connsiteY23" fmla="*/ 525256 h 692732"/>
                <a:gd name="connsiteX24" fmla="*/ 589003 w 854353"/>
                <a:gd name="connsiteY24" fmla="*/ 594312 h 692732"/>
                <a:gd name="connsiteX25" fmla="*/ 524709 w 854353"/>
                <a:gd name="connsiteY25" fmla="*/ 601456 h 692732"/>
                <a:gd name="connsiteX26" fmla="*/ 465178 w 854353"/>
                <a:gd name="connsiteY26" fmla="*/ 572881 h 692732"/>
                <a:gd name="connsiteX27" fmla="*/ 384215 w 854353"/>
                <a:gd name="connsiteY27" fmla="*/ 549069 h 692732"/>
                <a:gd name="connsiteX28" fmla="*/ 334209 w 854353"/>
                <a:gd name="connsiteY28" fmla="*/ 580025 h 692732"/>
                <a:gd name="connsiteX29" fmla="*/ 405646 w 854353"/>
                <a:gd name="connsiteY29" fmla="*/ 644319 h 692732"/>
                <a:gd name="connsiteX30" fmla="*/ 541378 w 854353"/>
                <a:gd name="connsiteY30" fmla="*/ 691944 h 692732"/>
                <a:gd name="connsiteX31" fmla="*/ 665203 w 854353"/>
                <a:gd name="connsiteY31" fmla="*/ 670512 h 692732"/>
                <a:gd name="connsiteX32" fmla="*/ 758071 w 854353"/>
                <a:gd name="connsiteY32" fmla="*/ 625269 h 692732"/>
                <a:gd name="connsiteX33" fmla="*/ 831890 w 854353"/>
                <a:gd name="connsiteY33" fmla="*/ 551449 h 692732"/>
                <a:gd name="connsiteX34" fmla="*/ 853321 w 854353"/>
                <a:gd name="connsiteY34" fmla="*/ 410956 h 692732"/>
                <a:gd name="connsiteX35" fmla="*/ 805697 w 854353"/>
                <a:gd name="connsiteY35" fmla="*/ 327612 h 692732"/>
                <a:gd name="connsiteX36" fmla="*/ 703303 w 854353"/>
                <a:gd name="connsiteY36" fmla="*/ 299037 h 692732"/>
                <a:gd name="connsiteX37" fmla="*/ 562809 w 854353"/>
                <a:gd name="connsiteY37" fmla="*/ 320469 h 692732"/>
                <a:gd name="connsiteX38" fmla="*/ 486609 w 854353"/>
                <a:gd name="connsiteY38" fmla="*/ 360950 h 692732"/>
                <a:gd name="connsiteX39" fmla="*/ 422315 w 854353"/>
                <a:gd name="connsiteY39" fmla="*/ 420481 h 692732"/>
                <a:gd name="connsiteX40" fmla="*/ 374690 w 854353"/>
                <a:gd name="connsiteY40" fmla="*/ 453819 h 692732"/>
                <a:gd name="connsiteX41" fmla="*/ 288965 w 854353"/>
                <a:gd name="connsiteY41" fmla="*/ 401431 h 692732"/>
                <a:gd name="connsiteX42" fmla="*/ 217528 w 854353"/>
                <a:gd name="connsiteY42" fmla="*/ 334756 h 692732"/>
                <a:gd name="connsiteX43" fmla="*/ 167522 w 854353"/>
                <a:gd name="connsiteY43" fmla="*/ 308563 h 692732"/>
                <a:gd name="connsiteX44" fmla="*/ 136565 w 854353"/>
                <a:gd name="connsiteY44" fmla="*/ 263318 h 692732"/>
                <a:gd name="connsiteX45" fmla="*/ 122278 w 854353"/>
                <a:gd name="connsiteY45" fmla="*/ 220456 h 692732"/>
                <a:gd name="connsiteX46" fmla="*/ 138946 w 854353"/>
                <a:gd name="connsiteY46" fmla="*/ 149019 h 692732"/>
                <a:gd name="connsiteX47" fmla="*/ 193715 w 854353"/>
                <a:gd name="connsiteY47" fmla="*/ 89487 h 692732"/>
                <a:gd name="connsiteX48" fmla="*/ 291346 w 854353"/>
                <a:gd name="connsiteY48" fmla="*/ 79962 h 692732"/>
                <a:gd name="connsiteX49" fmla="*/ 396121 w 854353"/>
                <a:gd name="connsiteY49" fmla="*/ 134731 h 692732"/>
                <a:gd name="connsiteX50" fmla="*/ 422315 w 854353"/>
                <a:gd name="connsiteY50" fmla="*/ 201406 h 692732"/>
                <a:gd name="connsiteX51" fmla="*/ 360403 w 854353"/>
                <a:gd name="connsiteY51" fmla="*/ 227600 h 692732"/>
                <a:gd name="connsiteX52" fmla="*/ 308015 w 854353"/>
                <a:gd name="connsiteY52" fmla="*/ 265700 h 692732"/>
                <a:gd name="connsiteX0" fmla="*/ 308015 w 854379"/>
                <a:gd name="connsiteY0" fmla="*/ 265700 h 692687"/>
                <a:gd name="connsiteX1" fmla="*/ 355640 w 854379"/>
                <a:gd name="connsiteY1" fmla="*/ 301419 h 692687"/>
                <a:gd name="connsiteX2" fmla="*/ 400884 w 854379"/>
                <a:gd name="connsiteY2" fmla="*/ 315706 h 692687"/>
                <a:gd name="connsiteX3" fmla="*/ 488990 w 854379"/>
                <a:gd name="connsiteY3" fmla="*/ 282369 h 692687"/>
                <a:gd name="connsiteX4" fmla="*/ 553284 w 854379"/>
                <a:gd name="connsiteY4" fmla="*/ 249031 h 692687"/>
                <a:gd name="connsiteX5" fmla="*/ 603290 w 854379"/>
                <a:gd name="connsiteY5" fmla="*/ 199024 h 692687"/>
                <a:gd name="connsiteX6" fmla="*/ 562809 w 854379"/>
                <a:gd name="connsiteY6" fmla="*/ 144256 h 692687"/>
                <a:gd name="connsiteX7" fmla="*/ 474703 w 854379"/>
                <a:gd name="connsiteY7" fmla="*/ 91869 h 692687"/>
                <a:gd name="connsiteX8" fmla="*/ 381834 w 854379"/>
                <a:gd name="connsiteY8" fmla="*/ 44244 h 692687"/>
                <a:gd name="connsiteX9" fmla="*/ 305634 w 854379"/>
                <a:gd name="connsiteY9" fmla="*/ 10906 h 692687"/>
                <a:gd name="connsiteX10" fmla="*/ 193715 w 854379"/>
                <a:gd name="connsiteY10" fmla="*/ 1382 h 692687"/>
                <a:gd name="connsiteX11" fmla="*/ 88940 w 854379"/>
                <a:gd name="connsiteY11" fmla="*/ 37100 h 692687"/>
                <a:gd name="connsiteX12" fmla="*/ 24646 w 854379"/>
                <a:gd name="connsiteY12" fmla="*/ 108538 h 692687"/>
                <a:gd name="connsiteX13" fmla="*/ 834 w 854379"/>
                <a:gd name="connsiteY13" fmla="*/ 234743 h 692687"/>
                <a:gd name="connsiteX14" fmla="*/ 50840 w 854379"/>
                <a:gd name="connsiteY14" fmla="*/ 363331 h 692687"/>
                <a:gd name="connsiteX15" fmla="*/ 134184 w 854379"/>
                <a:gd name="connsiteY15" fmla="*/ 439532 h 692687"/>
                <a:gd name="connsiteX16" fmla="*/ 236578 w 854379"/>
                <a:gd name="connsiteY16" fmla="*/ 518112 h 692687"/>
                <a:gd name="connsiteX17" fmla="*/ 334209 w 854379"/>
                <a:gd name="connsiteY17" fmla="*/ 587169 h 692687"/>
                <a:gd name="connsiteX18" fmla="*/ 462796 w 854379"/>
                <a:gd name="connsiteY18" fmla="*/ 577644 h 692687"/>
                <a:gd name="connsiteX19" fmla="*/ 510421 w 854379"/>
                <a:gd name="connsiteY19" fmla="*/ 480012 h 692687"/>
                <a:gd name="connsiteX20" fmla="*/ 572334 w 854379"/>
                <a:gd name="connsiteY20" fmla="*/ 420481 h 692687"/>
                <a:gd name="connsiteX21" fmla="*/ 667584 w 854379"/>
                <a:gd name="connsiteY21" fmla="*/ 399050 h 692687"/>
                <a:gd name="connsiteX22" fmla="*/ 734259 w 854379"/>
                <a:gd name="connsiteY22" fmla="*/ 434769 h 692687"/>
                <a:gd name="connsiteX23" fmla="*/ 684253 w 854379"/>
                <a:gd name="connsiteY23" fmla="*/ 525256 h 692687"/>
                <a:gd name="connsiteX24" fmla="*/ 589003 w 854379"/>
                <a:gd name="connsiteY24" fmla="*/ 594312 h 692687"/>
                <a:gd name="connsiteX25" fmla="*/ 524709 w 854379"/>
                <a:gd name="connsiteY25" fmla="*/ 601456 h 692687"/>
                <a:gd name="connsiteX26" fmla="*/ 465178 w 854379"/>
                <a:gd name="connsiteY26" fmla="*/ 572881 h 692687"/>
                <a:gd name="connsiteX27" fmla="*/ 384215 w 854379"/>
                <a:gd name="connsiteY27" fmla="*/ 549069 h 692687"/>
                <a:gd name="connsiteX28" fmla="*/ 334209 w 854379"/>
                <a:gd name="connsiteY28" fmla="*/ 580025 h 692687"/>
                <a:gd name="connsiteX29" fmla="*/ 405646 w 854379"/>
                <a:gd name="connsiteY29" fmla="*/ 644319 h 692687"/>
                <a:gd name="connsiteX30" fmla="*/ 541378 w 854379"/>
                <a:gd name="connsiteY30" fmla="*/ 691944 h 692687"/>
                <a:gd name="connsiteX31" fmla="*/ 665203 w 854379"/>
                <a:gd name="connsiteY31" fmla="*/ 670512 h 692687"/>
                <a:gd name="connsiteX32" fmla="*/ 755690 w 854379"/>
                <a:gd name="connsiteY32" fmla="*/ 632413 h 692687"/>
                <a:gd name="connsiteX33" fmla="*/ 831890 w 854379"/>
                <a:gd name="connsiteY33" fmla="*/ 551449 h 692687"/>
                <a:gd name="connsiteX34" fmla="*/ 853321 w 854379"/>
                <a:gd name="connsiteY34" fmla="*/ 410956 h 692687"/>
                <a:gd name="connsiteX35" fmla="*/ 805697 w 854379"/>
                <a:gd name="connsiteY35" fmla="*/ 327612 h 692687"/>
                <a:gd name="connsiteX36" fmla="*/ 703303 w 854379"/>
                <a:gd name="connsiteY36" fmla="*/ 299037 h 692687"/>
                <a:gd name="connsiteX37" fmla="*/ 562809 w 854379"/>
                <a:gd name="connsiteY37" fmla="*/ 320469 h 692687"/>
                <a:gd name="connsiteX38" fmla="*/ 486609 w 854379"/>
                <a:gd name="connsiteY38" fmla="*/ 360950 h 692687"/>
                <a:gd name="connsiteX39" fmla="*/ 422315 w 854379"/>
                <a:gd name="connsiteY39" fmla="*/ 420481 h 692687"/>
                <a:gd name="connsiteX40" fmla="*/ 374690 w 854379"/>
                <a:gd name="connsiteY40" fmla="*/ 453819 h 692687"/>
                <a:gd name="connsiteX41" fmla="*/ 288965 w 854379"/>
                <a:gd name="connsiteY41" fmla="*/ 401431 h 692687"/>
                <a:gd name="connsiteX42" fmla="*/ 217528 w 854379"/>
                <a:gd name="connsiteY42" fmla="*/ 334756 h 692687"/>
                <a:gd name="connsiteX43" fmla="*/ 167522 w 854379"/>
                <a:gd name="connsiteY43" fmla="*/ 308563 h 692687"/>
                <a:gd name="connsiteX44" fmla="*/ 136565 w 854379"/>
                <a:gd name="connsiteY44" fmla="*/ 263318 h 692687"/>
                <a:gd name="connsiteX45" fmla="*/ 122278 w 854379"/>
                <a:gd name="connsiteY45" fmla="*/ 220456 h 692687"/>
                <a:gd name="connsiteX46" fmla="*/ 138946 w 854379"/>
                <a:gd name="connsiteY46" fmla="*/ 149019 h 692687"/>
                <a:gd name="connsiteX47" fmla="*/ 193715 w 854379"/>
                <a:gd name="connsiteY47" fmla="*/ 89487 h 692687"/>
                <a:gd name="connsiteX48" fmla="*/ 291346 w 854379"/>
                <a:gd name="connsiteY48" fmla="*/ 79962 h 692687"/>
                <a:gd name="connsiteX49" fmla="*/ 396121 w 854379"/>
                <a:gd name="connsiteY49" fmla="*/ 134731 h 692687"/>
                <a:gd name="connsiteX50" fmla="*/ 422315 w 854379"/>
                <a:gd name="connsiteY50" fmla="*/ 201406 h 692687"/>
                <a:gd name="connsiteX51" fmla="*/ 360403 w 854379"/>
                <a:gd name="connsiteY51" fmla="*/ 227600 h 692687"/>
                <a:gd name="connsiteX52" fmla="*/ 308015 w 854379"/>
                <a:gd name="connsiteY52" fmla="*/ 265700 h 692687"/>
                <a:gd name="connsiteX0" fmla="*/ 308015 w 854379"/>
                <a:gd name="connsiteY0" fmla="*/ 265700 h 683657"/>
                <a:gd name="connsiteX1" fmla="*/ 355640 w 854379"/>
                <a:gd name="connsiteY1" fmla="*/ 301419 h 683657"/>
                <a:gd name="connsiteX2" fmla="*/ 400884 w 854379"/>
                <a:gd name="connsiteY2" fmla="*/ 315706 h 683657"/>
                <a:gd name="connsiteX3" fmla="*/ 488990 w 854379"/>
                <a:gd name="connsiteY3" fmla="*/ 282369 h 683657"/>
                <a:gd name="connsiteX4" fmla="*/ 553284 w 854379"/>
                <a:gd name="connsiteY4" fmla="*/ 249031 h 683657"/>
                <a:gd name="connsiteX5" fmla="*/ 603290 w 854379"/>
                <a:gd name="connsiteY5" fmla="*/ 199024 h 683657"/>
                <a:gd name="connsiteX6" fmla="*/ 562809 w 854379"/>
                <a:gd name="connsiteY6" fmla="*/ 144256 h 683657"/>
                <a:gd name="connsiteX7" fmla="*/ 474703 w 854379"/>
                <a:gd name="connsiteY7" fmla="*/ 91869 h 683657"/>
                <a:gd name="connsiteX8" fmla="*/ 381834 w 854379"/>
                <a:gd name="connsiteY8" fmla="*/ 44244 h 683657"/>
                <a:gd name="connsiteX9" fmla="*/ 305634 w 854379"/>
                <a:gd name="connsiteY9" fmla="*/ 10906 h 683657"/>
                <a:gd name="connsiteX10" fmla="*/ 193715 w 854379"/>
                <a:gd name="connsiteY10" fmla="*/ 1382 h 683657"/>
                <a:gd name="connsiteX11" fmla="*/ 88940 w 854379"/>
                <a:gd name="connsiteY11" fmla="*/ 37100 h 683657"/>
                <a:gd name="connsiteX12" fmla="*/ 24646 w 854379"/>
                <a:gd name="connsiteY12" fmla="*/ 108538 h 683657"/>
                <a:gd name="connsiteX13" fmla="*/ 834 w 854379"/>
                <a:gd name="connsiteY13" fmla="*/ 234743 h 683657"/>
                <a:gd name="connsiteX14" fmla="*/ 50840 w 854379"/>
                <a:gd name="connsiteY14" fmla="*/ 363331 h 683657"/>
                <a:gd name="connsiteX15" fmla="*/ 134184 w 854379"/>
                <a:gd name="connsiteY15" fmla="*/ 439532 h 683657"/>
                <a:gd name="connsiteX16" fmla="*/ 236578 w 854379"/>
                <a:gd name="connsiteY16" fmla="*/ 518112 h 683657"/>
                <a:gd name="connsiteX17" fmla="*/ 334209 w 854379"/>
                <a:gd name="connsiteY17" fmla="*/ 587169 h 683657"/>
                <a:gd name="connsiteX18" fmla="*/ 462796 w 854379"/>
                <a:gd name="connsiteY18" fmla="*/ 577644 h 683657"/>
                <a:gd name="connsiteX19" fmla="*/ 510421 w 854379"/>
                <a:gd name="connsiteY19" fmla="*/ 480012 h 683657"/>
                <a:gd name="connsiteX20" fmla="*/ 572334 w 854379"/>
                <a:gd name="connsiteY20" fmla="*/ 420481 h 683657"/>
                <a:gd name="connsiteX21" fmla="*/ 667584 w 854379"/>
                <a:gd name="connsiteY21" fmla="*/ 399050 h 683657"/>
                <a:gd name="connsiteX22" fmla="*/ 734259 w 854379"/>
                <a:gd name="connsiteY22" fmla="*/ 434769 h 683657"/>
                <a:gd name="connsiteX23" fmla="*/ 684253 w 854379"/>
                <a:gd name="connsiteY23" fmla="*/ 525256 h 683657"/>
                <a:gd name="connsiteX24" fmla="*/ 589003 w 854379"/>
                <a:gd name="connsiteY24" fmla="*/ 594312 h 683657"/>
                <a:gd name="connsiteX25" fmla="*/ 524709 w 854379"/>
                <a:gd name="connsiteY25" fmla="*/ 601456 h 683657"/>
                <a:gd name="connsiteX26" fmla="*/ 465178 w 854379"/>
                <a:gd name="connsiteY26" fmla="*/ 572881 h 683657"/>
                <a:gd name="connsiteX27" fmla="*/ 384215 w 854379"/>
                <a:gd name="connsiteY27" fmla="*/ 549069 h 683657"/>
                <a:gd name="connsiteX28" fmla="*/ 334209 w 854379"/>
                <a:gd name="connsiteY28" fmla="*/ 580025 h 683657"/>
                <a:gd name="connsiteX29" fmla="*/ 405646 w 854379"/>
                <a:gd name="connsiteY29" fmla="*/ 644319 h 683657"/>
                <a:gd name="connsiteX30" fmla="*/ 543760 w 854379"/>
                <a:gd name="connsiteY30" fmla="*/ 682419 h 683657"/>
                <a:gd name="connsiteX31" fmla="*/ 665203 w 854379"/>
                <a:gd name="connsiteY31" fmla="*/ 670512 h 683657"/>
                <a:gd name="connsiteX32" fmla="*/ 755690 w 854379"/>
                <a:gd name="connsiteY32" fmla="*/ 632413 h 683657"/>
                <a:gd name="connsiteX33" fmla="*/ 831890 w 854379"/>
                <a:gd name="connsiteY33" fmla="*/ 551449 h 683657"/>
                <a:gd name="connsiteX34" fmla="*/ 853321 w 854379"/>
                <a:gd name="connsiteY34" fmla="*/ 410956 h 683657"/>
                <a:gd name="connsiteX35" fmla="*/ 805697 w 854379"/>
                <a:gd name="connsiteY35" fmla="*/ 327612 h 683657"/>
                <a:gd name="connsiteX36" fmla="*/ 703303 w 854379"/>
                <a:gd name="connsiteY36" fmla="*/ 299037 h 683657"/>
                <a:gd name="connsiteX37" fmla="*/ 562809 w 854379"/>
                <a:gd name="connsiteY37" fmla="*/ 320469 h 683657"/>
                <a:gd name="connsiteX38" fmla="*/ 486609 w 854379"/>
                <a:gd name="connsiteY38" fmla="*/ 360950 h 683657"/>
                <a:gd name="connsiteX39" fmla="*/ 422315 w 854379"/>
                <a:gd name="connsiteY39" fmla="*/ 420481 h 683657"/>
                <a:gd name="connsiteX40" fmla="*/ 374690 w 854379"/>
                <a:gd name="connsiteY40" fmla="*/ 453819 h 683657"/>
                <a:gd name="connsiteX41" fmla="*/ 288965 w 854379"/>
                <a:gd name="connsiteY41" fmla="*/ 401431 h 683657"/>
                <a:gd name="connsiteX42" fmla="*/ 217528 w 854379"/>
                <a:gd name="connsiteY42" fmla="*/ 334756 h 683657"/>
                <a:gd name="connsiteX43" fmla="*/ 167522 w 854379"/>
                <a:gd name="connsiteY43" fmla="*/ 308563 h 683657"/>
                <a:gd name="connsiteX44" fmla="*/ 136565 w 854379"/>
                <a:gd name="connsiteY44" fmla="*/ 263318 h 683657"/>
                <a:gd name="connsiteX45" fmla="*/ 122278 w 854379"/>
                <a:gd name="connsiteY45" fmla="*/ 220456 h 683657"/>
                <a:gd name="connsiteX46" fmla="*/ 138946 w 854379"/>
                <a:gd name="connsiteY46" fmla="*/ 149019 h 683657"/>
                <a:gd name="connsiteX47" fmla="*/ 193715 w 854379"/>
                <a:gd name="connsiteY47" fmla="*/ 89487 h 683657"/>
                <a:gd name="connsiteX48" fmla="*/ 291346 w 854379"/>
                <a:gd name="connsiteY48" fmla="*/ 79962 h 683657"/>
                <a:gd name="connsiteX49" fmla="*/ 396121 w 854379"/>
                <a:gd name="connsiteY49" fmla="*/ 134731 h 683657"/>
                <a:gd name="connsiteX50" fmla="*/ 422315 w 854379"/>
                <a:gd name="connsiteY50" fmla="*/ 201406 h 683657"/>
                <a:gd name="connsiteX51" fmla="*/ 360403 w 854379"/>
                <a:gd name="connsiteY51" fmla="*/ 227600 h 683657"/>
                <a:gd name="connsiteX52" fmla="*/ 308015 w 854379"/>
                <a:gd name="connsiteY52" fmla="*/ 265700 h 683657"/>
                <a:gd name="connsiteX0" fmla="*/ 308015 w 854379"/>
                <a:gd name="connsiteY0" fmla="*/ 265700 h 683657"/>
                <a:gd name="connsiteX1" fmla="*/ 355640 w 854379"/>
                <a:gd name="connsiteY1" fmla="*/ 301419 h 683657"/>
                <a:gd name="connsiteX2" fmla="*/ 400884 w 854379"/>
                <a:gd name="connsiteY2" fmla="*/ 315706 h 683657"/>
                <a:gd name="connsiteX3" fmla="*/ 488990 w 854379"/>
                <a:gd name="connsiteY3" fmla="*/ 282369 h 683657"/>
                <a:gd name="connsiteX4" fmla="*/ 553284 w 854379"/>
                <a:gd name="connsiteY4" fmla="*/ 249031 h 683657"/>
                <a:gd name="connsiteX5" fmla="*/ 603290 w 854379"/>
                <a:gd name="connsiteY5" fmla="*/ 199024 h 683657"/>
                <a:gd name="connsiteX6" fmla="*/ 562809 w 854379"/>
                <a:gd name="connsiteY6" fmla="*/ 144256 h 683657"/>
                <a:gd name="connsiteX7" fmla="*/ 474703 w 854379"/>
                <a:gd name="connsiteY7" fmla="*/ 91869 h 683657"/>
                <a:gd name="connsiteX8" fmla="*/ 381834 w 854379"/>
                <a:gd name="connsiteY8" fmla="*/ 44244 h 683657"/>
                <a:gd name="connsiteX9" fmla="*/ 305634 w 854379"/>
                <a:gd name="connsiteY9" fmla="*/ 10906 h 683657"/>
                <a:gd name="connsiteX10" fmla="*/ 193715 w 854379"/>
                <a:gd name="connsiteY10" fmla="*/ 1382 h 683657"/>
                <a:gd name="connsiteX11" fmla="*/ 88940 w 854379"/>
                <a:gd name="connsiteY11" fmla="*/ 37100 h 683657"/>
                <a:gd name="connsiteX12" fmla="*/ 24646 w 854379"/>
                <a:gd name="connsiteY12" fmla="*/ 108538 h 683657"/>
                <a:gd name="connsiteX13" fmla="*/ 834 w 854379"/>
                <a:gd name="connsiteY13" fmla="*/ 234743 h 683657"/>
                <a:gd name="connsiteX14" fmla="*/ 50840 w 854379"/>
                <a:gd name="connsiteY14" fmla="*/ 363331 h 683657"/>
                <a:gd name="connsiteX15" fmla="*/ 134184 w 854379"/>
                <a:gd name="connsiteY15" fmla="*/ 439532 h 683657"/>
                <a:gd name="connsiteX16" fmla="*/ 236578 w 854379"/>
                <a:gd name="connsiteY16" fmla="*/ 518112 h 683657"/>
                <a:gd name="connsiteX17" fmla="*/ 334209 w 854379"/>
                <a:gd name="connsiteY17" fmla="*/ 587169 h 683657"/>
                <a:gd name="connsiteX18" fmla="*/ 462796 w 854379"/>
                <a:gd name="connsiteY18" fmla="*/ 577644 h 683657"/>
                <a:gd name="connsiteX19" fmla="*/ 510421 w 854379"/>
                <a:gd name="connsiteY19" fmla="*/ 480012 h 683657"/>
                <a:gd name="connsiteX20" fmla="*/ 572334 w 854379"/>
                <a:gd name="connsiteY20" fmla="*/ 420481 h 683657"/>
                <a:gd name="connsiteX21" fmla="*/ 667584 w 854379"/>
                <a:gd name="connsiteY21" fmla="*/ 399050 h 683657"/>
                <a:gd name="connsiteX22" fmla="*/ 734259 w 854379"/>
                <a:gd name="connsiteY22" fmla="*/ 434769 h 683657"/>
                <a:gd name="connsiteX23" fmla="*/ 684253 w 854379"/>
                <a:gd name="connsiteY23" fmla="*/ 525256 h 683657"/>
                <a:gd name="connsiteX24" fmla="*/ 589003 w 854379"/>
                <a:gd name="connsiteY24" fmla="*/ 594312 h 683657"/>
                <a:gd name="connsiteX25" fmla="*/ 524709 w 854379"/>
                <a:gd name="connsiteY25" fmla="*/ 601456 h 683657"/>
                <a:gd name="connsiteX26" fmla="*/ 465178 w 854379"/>
                <a:gd name="connsiteY26" fmla="*/ 572881 h 683657"/>
                <a:gd name="connsiteX27" fmla="*/ 419934 w 854379"/>
                <a:gd name="connsiteY27" fmla="*/ 599075 h 683657"/>
                <a:gd name="connsiteX28" fmla="*/ 334209 w 854379"/>
                <a:gd name="connsiteY28" fmla="*/ 580025 h 683657"/>
                <a:gd name="connsiteX29" fmla="*/ 405646 w 854379"/>
                <a:gd name="connsiteY29" fmla="*/ 644319 h 683657"/>
                <a:gd name="connsiteX30" fmla="*/ 543760 w 854379"/>
                <a:gd name="connsiteY30" fmla="*/ 682419 h 683657"/>
                <a:gd name="connsiteX31" fmla="*/ 665203 w 854379"/>
                <a:gd name="connsiteY31" fmla="*/ 670512 h 683657"/>
                <a:gd name="connsiteX32" fmla="*/ 755690 w 854379"/>
                <a:gd name="connsiteY32" fmla="*/ 632413 h 683657"/>
                <a:gd name="connsiteX33" fmla="*/ 831890 w 854379"/>
                <a:gd name="connsiteY33" fmla="*/ 551449 h 683657"/>
                <a:gd name="connsiteX34" fmla="*/ 853321 w 854379"/>
                <a:gd name="connsiteY34" fmla="*/ 410956 h 683657"/>
                <a:gd name="connsiteX35" fmla="*/ 805697 w 854379"/>
                <a:gd name="connsiteY35" fmla="*/ 327612 h 683657"/>
                <a:gd name="connsiteX36" fmla="*/ 703303 w 854379"/>
                <a:gd name="connsiteY36" fmla="*/ 299037 h 683657"/>
                <a:gd name="connsiteX37" fmla="*/ 562809 w 854379"/>
                <a:gd name="connsiteY37" fmla="*/ 320469 h 683657"/>
                <a:gd name="connsiteX38" fmla="*/ 486609 w 854379"/>
                <a:gd name="connsiteY38" fmla="*/ 360950 h 683657"/>
                <a:gd name="connsiteX39" fmla="*/ 422315 w 854379"/>
                <a:gd name="connsiteY39" fmla="*/ 420481 h 683657"/>
                <a:gd name="connsiteX40" fmla="*/ 374690 w 854379"/>
                <a:gd name="connsiteY40" fmla="*/ 453819 h 683657"/>
                <a:gd name="connsiteX41" fmla="*/ 288965 w 854379"/>
                <a:gd name="connsiteY41" fmla="*/ 401431 h 683657"/>
                <a:gd name="connsiteX42" fmla="*/ 217528 w 854379"/>
                <a:gd name="connsiteY42" fmla="*/ 334756 h 683657"/>
                <a:gd name="connsiteX43" fmla="*/ 167522 w 854379"/>
                <a:gd name="connsiteY43" fmla="*/ 308563 h 683657"/>
                <a:gd name="connsiteX44" fmla="*/ 136565 w 854379"/>
                <a:gd name="connsiteY44" fmla="*/ 263318 h 683657"/>
                <a:gd name="connsiteX45" fmla="*/ 122278 w 854379"/>
                <a:gd name="connsiteY45" fmla="*/ 220456 h 683657"/>
                <a:gd name="connsiteX46" fmla="*/ 138946 w 854379"/>
                <a:gd name="connsiteY46" fmla="*/ 149019 h 683657"/>
                <a:gd name="connsiteX47" fmla="*/ 193715 w 854379"/>
                <a:gd name="connsiteY47" fmla="*/ 89487 h 683657"/>
                <a:gd name="connsiteX48" fmla="*/ 291346 w 854379"/>
                <a:gd name="connsiteY48" fmla="*/ 79962 h 683657"/>
                <a:gd name="connsiteX49" fmla="*/ 396121 w 854379"/>
                <a:gd name="connsiteY49" fmla="*/ 134731 h 683657"/>
                <a:gd name="connsiteX50" fmla="*/ 422315 w 854379"/>
                <a:gd name="connsiteY50" fmla="*/ 201406 h 683657"/>
                <a:gd name="connsiteX51" fmla="*/ 360403 w 854379"/>
                <a:gd name="connsiteY51" fmla="*/ 227600 h 683657"/>
                <a:gd name="connsiteX52" fmla="*/ 308015 w 854379"/>
                <a:gd name="connsiteY52" fmla="*/ 265700 h 683657"/>
                <a:gd name="connsiteX0" fmla="*/ 308015 w 854379"/>
                <a:gd name="connsiteY0" fmla="*/ 265700 h 683657"/>
                <a:gd name="connsiteX1" fmla="*/ 355640 w 854379"/>
                <a:gd name="connsiteY1" fmla="*/ 301419 h 683657"/>
                <a:gd name="connsiteX2" fmla="*/ 400884 w 854379"/>
                <a:gd name="connsiteY2" fmla="*/ 315706 h 683657"/>
                <a:gd name="connsiteX3" fmla="*/ 488990 w 854379"/>
                <a:gd name="connsiteY3" fmla="*/ 282369 h 683657"/>
                <a:gd name="connsiteX4" fmla="*/ 553284 w 854379"/>
                <a:gd name="connsiteY4" fmla="*/ 249031 h 683657"/>
                <a:gd name="connsiteX5" fmla="*/ 603290 w 854379"/>
                <a:gd name="connsiteY5" fmla="*/ 199024 h 683657"/>
                <a:gd name="connsiteX6" fmla="*/ 562809 w 854379"/>
                <a:gd name="connsiteY6" fmla="*/ 144256 h 683657"/>
                <a:gd name="connsiteX7" fmla="*/ 474703 w 854379"/>
                <a:gd name="connsiteY7" fmla="*/ 91869 h 683657"/>
                <a:gd name="connsiteX8" fmla="*/ 381834 w 854379"/>
                <a:gd name="connsiteY8" fmla="*/ 44244 h 683657"/>
                <a:gd name="connsiteX9" fmla="*/ 305634 w 854379"/>
                <a:gd name="connsiteY9" fmla="*/ 10906 h 683657"/>
                <a:gd name="connsiteX10" fmla="*/ 193715 w 854379"/>
                <a:gd name="connsiteY10" fmla="*/ 1382 h 683657"/>
                <a:gd name="connsiteX11" fmla="*/ 88940 w 854379"/>
                <a:gd name="connsiteY11" fmla="*/ 37100 h 683657"/>
                <a:gd name="connsiteX12" fmla="*/ 24646 w 854379"/>
                <a:gd name="connsiteY12" fmla="*/ 108538 h 683657"/>
                <a:gd name="connsiteX13" fmla="*/ 834 w 854379"/>
                <a:gd name="connsiteY13" fmla="*/ 234743 h 683657"/>
                <a:gd name="connsiteX14" fmla="*/ 50840 w 854379"/>
                <a:gd name="connsiteY14" fmla="*/ 363331 h 683657"/>
                <a:gd name="connsiteX15" fmla="*/ 134184 w 854379"/>
                <a:gd name="connsiteY15" fmla="*/ 439532 h 683657"/>
                <a:gd name="connsiteX16" fmla="*/ 236578 w 854379"/>
                <a:gd name="connsiteY16" fmla="*/ 518112 h 683657"/>
                <a:gd name="connsiteX17" fmla="*/ 334209 w 854379"/>
                <a:gd name="connsiteY17" fmla="*/ 587169 h 683657"/>
                <a:gd name="connsiteX18" fmla="*/ 462796 w 854379"/>
                <a:gd name="connsiteY18" fmla="*/ 577644 h 683657"/>
                <a:gd name="connsiteX19" fmla="*/ 510421 w 854379"/>
                <a:gd name="connsiteY19" fmla="*/ 480012 h 683657"/>
                <a:gd name="connsiteX20" fmla="*/ 572334 w 854379"/>
                <a:gd name="connsiteY20" fmla="*/ 420481 h 683657"/>
                <a:gd name="connsiteX21" fmla="*/ 667584 w 854379"/>
                <a:gd name="connsiteY21" fmla="*/ 399050 h 683657"/>
                <a:gd name="connsiteX22" fmla="*/ 734259 w 854379"/>
                <a:gd name="connsiteY22" fmla="*/ 434769 h 683657"/>
                <a:gd name="connsiteX23" fmla="*/ 684253 w 854379"/>
                <a:gd name="connsiteY23" fmla="*/ 525256 h 683657"/>
                <a:gd name="connsiteX24" fmla="*/ 589003 w 854379"/>
                <a:gd name="connsiteY24" fmla="*/ 594312 h 683657"/>
                <a:gd name="connsiteX25" fmla="*/ 524709 w 854379"/>
                <a:gd name="connsiteY25" fmla="*/ 601456 h 683657"/>
                <a:gd name="connsiteX26" fmla="*/ 474703 w 854379"/>
                <a:gd name="connsiteY26" fmla="*/ 570500 h 683657"/>
                <a:gd name="connsiteX27" fmla="*/ 419934 w 854379"/>
                <a:gd name="connsiteY27" fmla="*/ 599075 h 683657"/>
                <a:gd name="connsiteX28" fmla="*/ 334209 w 854379"/>
                <a:gd name="connsiteY28" fmla="*/ 580025 h 683657"/>
                <a:gd name="connsiteX29" fmla="*/ 405646 w 854379"/>
                <a:gd name="connsiteY29" fmla="*/ 644319 h 683657"/>
                <a:gd name="connsiteX30" fmla="*/ 543760 w 854379"/>
                <a:gd name="connsiteY30" fmla="*/ 682419 h 683657"/>
                <a:gd name="connsiteX31" fmla="*/ 665203 w 854379"/>
                <a:gd name="connsiteY31" fmla="*/ 670512 h 683657"/>
                <a:gd name="connsiteX32" fmla="*/ 755690 w 854379"/>
                <a:gd name="connsiteY32" fmla="*/ 632413 h 683657"/>
                <a:gd name="connsiteX33" fmla="*/ 831890 w 854379"/>
                <a:gd name="connsiteY33" fmla="*/ 551449 h 683657"/>
                <a:gd name="connsiteX34" fmla="*/ 853321 w 854379"/>
                <a:gd name="connsiteY34" fmla="*/ 410956 h 683657"/>
                <a:gd name="connsiteX35" fmla="*/ 805697 w 854379"/>
                <a:gd name="connsiteY35" fmla="*/ 327612 h 683657"/>
                <a:gd name="connsiteX36" fmla="*/ 703303 w 854379"/>
                <a:gd name="connsiteY36" fmla="*/ 299037 h 683657"/>
                <a:gd name="connsiteX37" fmla="*/ 562809 w 854379"/>
                <a:gd name="connsiteY37" fmla="*/ 320469 h 683657"/>
                <a:gd name="connsiteX38" fmla="*/ 486609 w 854379"/>
                <a:gd name="connsiteY38" fmla="*/ 360950 h 683657"/>
                <a:gd name="connsiteX39" fmla="*/ 422315 w 854379"/>
                <a:gd name="connsiteY39" fmla="*/ 420481 h 683657"/>
                <a:gd name="connsiteX40" fmla="*/ 374690 w 854379"/>
                <a:gd name="connsiteY40" fmla="*/ 453819 h 683657"/>
                <a:gd name="connsiteX41" fmla="*/ 288965 w 854379"/>
                <a:gd name="connsiteY41" fmla="*/ 401431 h 683657"/>
                <a:gd name="connsiteX42" fmla="*/ 217528 w 854379"/>
                <a:gd name="connsiteY42" fmla="*/ 334756 h 683657"/>
                <a:gd name="connsiteX43" fmla="*/ 167522 w 854379"/>
                <a:gd name="connsiteY43" fmla="*/ 308563 h 683657"/>
                <a:gd name="connsiteX44" fmla="*/ 136565 w 854379"/>
                <a:gd name="connsiteY44" fmla="*/ 263318 h 683657"/>
                <a:gd name="connsiteX45" fmla="*/ 122278 w 854379"/>
                <a:gd name="connsiteY45" fmla="*/ 220456 h 683657"/>
                <a:gd name="connsiteX46" fmla="*/ 138946 w 854379"/>
                <a:gd name="connsiteY46" fmla="*/ 149019 h 683657"/>
                <a:gd name="connsiteX47" fmla="*/ 193715 w 854379"/>
                <a:gd name="connsiteY47" fmla="*/ 89487 h 683657"/>
                <a:gd name="connsiteX48" fmla="*/ 291346 w 854379"/>
                <a:gd name="connsiteY48" fmla="*/ 79962 h 683657"/>
                <a:gd name="connsiteX49" fmla="*/ 396121 w 854379"/>
                <a:gd name="connsiteY49" fmla="*/ 134731 h 683657"/>
                <a:gd name="connsiteX50" fmla="*/ 422315 w 854379"/>
                <a:gd name="connsiteY50" fmla="*/ 201406 h 683657"/>
                <a:gd name="connsiteX51" fmla="*/ 360403 w 854379"/>
                <a:gd name="connsiteY51" fmla="*/ 227600 h 683657"/>
                <a:gd name="connsiteX52" fmla="*/ 308015 w 854379"/>
                <a:gd name="connsiteY52" fmla="*/ 265700 h 683657"/>
                <a:gd name="connsiteX0" fmla="*/ 308015 w 854379"/>
                <a:gd name="connsiteY0" fmla="*/ 265700 h 683657"/>
                <a:gd name="connsiteX1" fmla="*/ 355640 w 854379"/>
                <a:gd name="connsiteY1" fmla="*/ 301419 h 683657"/>
                <a:gd name="connsiteX2" fmla="*/ 400884 w 854379"/>
                <a:gd name="connsiteY2" fmla="*/ 315706 h 683657"/>
                <a:gd name="connsiteX3" fmla="*/ 488990 w 854379"/>
                <a:gd name="connsiteY3" fmla="*/ 282369 h 683657"/>
                <a:gd name="connsiteX4" fmla="*/ 553284 w 854379"/>
                <a:gd name="connsiteY4" fmla="*/ 249031 h 683657"/>
                <a:gd name="connsiteX5" fmla="*/ 603290 w 854379"/>
                <a:gd name="connsiteY5" fmla="*/ 199024 h 683657"/>
                <a:gd name="connsiteX6" fmla="*/ 562809 w 854379"/>
                <a:gd name="connsiteY6" fmla="*/ 144256 h 683657"/>
                <a:gd name="connsiteX7" fmla="*/ 474703 w 854379"/>
                <a:gd name="connsiteY7" fmla="*/ 91869 h 683657"/>
                <a:gd name="connsiteX8" fmla="*/ 381834 w 854379"/>
                <a:gd name="connsiteY8" fmla="*/ 44244 h 683657"/>
                <a:gd name="connsiteX9" fmla="*/ 305634 w 854379"/>
                <a:gd name="connsiteY9" fmla="*/ 10906 h 683657"/>
                <a:gd name="connsiteX10" fmla="*/ 193715 w 854379"/>
                <a:gd name="connsiteY10" fmla="*/ 1382 h 683657"/>
                <a:gd name="connsiteX11" fmla="*/ 88940 w 854379"/>
                <a:gd name="connsiteY11" fmla="*/ 37100 h 683657"/>
                <a:gd name="connsiteX12" fmla="*/ 24646 w 854379"/>
                <a:gd name="connsiteY12" fmla="*/ 108538 h 683657"/>
                <a:gd name="connsiteX13" fmla="*/ 834 w 854379"/>
                <a:gd name="connsiteY13" fmla="*/ 234743 h 683657"/>
                <a:gd name="connsiteX14" fmla="*/ 50840 w 854379"/>
                <a:gd name="connsiteY14" fmla="*/ 363331 h 683657"/>
                <a:gd name="connsiteX15" fmla="*/ 134184 w 854379"/>
                <a:gd name="connsiteY15" fmla="*/ 439532 h 683657"/>
                <a:gd name="connsiteX16" fmla="*/ 236578 w 854379"/>
                <a:gd name="connsiteY16" fmla="*/ 518112 h 683657"/>
                <a:gd name="connsiteX17" fmla="*/ 334209 w 854379"/>
                <a:gd name="connsiteY17" fmla="*/ 587169 h 683657"/>
                <a:gd name="connsiteX18" fmla="*/ 462796 w 854379"/>
                <a:gd name="connsiteY18" fmla="*/ 577644 h 683657"/>
                <a:gd name="connsiteX19" fmla="*/ 510421 w 854379"/>
                <a:gd name="connsiteY19" fmla="*/ 480012 h 683657"/>
                <a:gd name="connsiteX20" fmla="*/ 572334 w 854379"/>
                <a:gd name="connsiteY20" fmla="*/ 420481 h 683657"/>
                <a:gd name="connsiteX21" fmla="*/ 667584 w 854379"/>
                <a:gd name="connsiteY21" fmla="*/ 399050 h 683657"/>
                <a:gd name="connsiteX22" fmla="*/ 734259 w 854379"/>
                <a:gd name="connsiteY22" fmla="*/ 434769 h 683657"/>
                <a:gd name="connsiteX23" fmla="*/ 684253 w 854379"/>
                <a:gd name="connsiteY23" fmla="*/ 525256 h 683657"/>
                <a:gd name="connsiteX24" fmla="*/ 589003 w 854379"/>
                <a:gd name="connsiteY24" fmla="*/ 594312 h 683657"/>
                <a:gd name="connsiteX25" fmla="*/ 524709 w 854379"/>
                <a:gd name="connsiteY25" fmla="*/ 601456 h 683657"/>
                <a:gd name="connsiteX26" fmla="*/ 474703 w 854379"/>
                <a:gd name="connsiteY26" fmla="*/ 570500 h 683657"/>
                <a:gd name="connsiteX27" fmla="*/ 419934 w 854379"/>
                <a:gd name="connsiteY27" fmla="*/ 599075 h 683657"/>
                <a:gd name="connsiteX28" fmla="*/ 338971 w 854379"/>
                <a:gd name="connsiteY28" fmla="*/ 591931 h 683657"/>
                <a:gd name="connsiteX29" fmla="*/ 405646 w 854379"/>
                <a:gd name="connsiteY29" fmla="*/ 644319 h 683657"/>
                <a:gd name="connsiteX30" fmla="*/ 543760 w 854379"/>
                <a:gd name="connsiteY30" fmla="*/ 682419 h 683657"/>
                <a:gd name="connsiteX31" fmla="*/ 665203 w 854379"/>
                <a:gd name="connsiteY31" fmla="*/ 670512 h 683657"/>
                <a:gd name="connsiteX32" fmla="*/ 755690 w 854379"/>
                <a:gd name="connsiteY32" fmla="*/ 632413 h 683657"/>
                <a:gd name="connsiteX33" fmla="*/ 831890 w 854379"/>
                <a:gd name="connsiteY33" fmla="*/ 551449 h 683657"/>
                <a:gd name="connsiteX34" fmla="*/ 853321 w 854379"/>
                <a:gd name="connsiteY34" fmla="*/ 410956 h 683657"/>
                <a:gd name="connsiteX35" fmla="*/ 805697 w 854379"/>
                <a:gd name="connsiteY35" fmla="*/ 327612 h 683657"/>
                <a:gd name="connsiteX36" fmla="*/ 703303 w 854379"/>
                <a:gd name="connsiteY36" fmla="*/ 299037 h 683657"/>
                <a:gd name="connsiteX37" fmla="*/ 562809 w 854379"/>
                <a:gd name="connsiteY37" fmla="*/ 320469 h 683657"/>
                <a:gd name="connsiteX38" fmla="*/ 486609 w 854379"/>
                <a:gd name="connsiteY38" fmla="*/ 360950 h 683657"/>
                <a:gd name="connsiteX39" fmla="*/ 422315 w 854379"/>
                <a:gd name="connsiteY39" fmla="*/ 420481 h 683657"/>
                <a:gd name="connsiteX40" fmla="*/ 374690 w 854379"/>
                <a:gd name="connsiteY40" fmla="*/ 453819 h 683657"/>
                <a:gd name="connsiteX41" fmla="*/ 288965 w 854379"/>
                <a:gd name="connsiteY41" fmla="*/ 401431 h 683657"/>
                <a:gd name="connsiteX42" fmla="*/ 217528 w 854379"/>
                <a:gd name="connsiteY42" fmla="*/ 334756 h 683657"/>
                <a:gd name="connsiteX43" fmla="*/ 167522 w 854379"/>
                <a:gd name="connsiteY43" fmla="*/ 308563 h 683657"/>
                <a:gd name="connsiteX44" fmla="*/ 136565 w 854379"/>
                <a:gd name="connsiteY44" fmla="*/ 263318 h 683657"/>
                <a:gd name="connsiteX45" fmla="*/ 122278 w 854379"/>
                <a:gd name="connsiteY45" fmla="*/ 220456 h 683657"/>
                <a:gd name="connsiteX46" fmla="*/ 138946 w 854379"/>
                <a:gd name="connsiteY46" fmla="*/ 149019 h 683657"/>
                <a:gd name="connsiteX47" fmla="*/ 193715 w 854379"/>
                <a:gd name="connsiteY47" fmla="*/ 89487 h 683657"/>
                <a:gd name="connsiteX48" fmla="*/ 291346 w 854379"/>
                <a:gd name="connsiteY48" fmla="*/ 79962 h 683657"/>
                <a:gd name="connsiteX49" fmla="*/ 396121 w 854379"/>
                <a:gd name="connsiteY49" fmla="*/ 134731 h 683657"/>
                <a:gd name="connsiteX50" fmla="*/ 422315 w 854379"/>
                <a:gd name="connsiteY50" fmla="*/ 201406 h 683657"/>
                <a:gd name="connsiteX51" fmla="*/ 360403 w 854379"/>
                <a:gd name="connsiteY51" fmla="*/ 227600 h 683657"/>
                <a:gd name="connsiteX52" fmla="*/ 308015 w 854379"/>
                <a:gd name="connsiteY52" fmla="*/ 265700 h 683657"/>
                <a:gd name="connsiteX0" fmla="*/ 308015 w 854379"/>
                <a:gd name="connsiteY0" fmla="*/ 265700 h 683657"/>
                <a:gd name="connsiteX1" fmla="*/ 355640 w 854379"/>
                <a:gd name="connsiteY1" fmla="*/ 301419 h 683657"/>
                <a:gd name="connsiteX2" fmla="*/ 400884 w 854379"/>
                <a:gd name="connsiteY2" fmla="*/ 315706 h 683657"/>
                <a:gd name="connsiteX3" fmla="*/ 488990 w 854379"/>
                <a:gd name="connsiteY3" fmla="*/ 282369 h 683657"/>
                <a:gd name="connsiteX4" fmla="*/ 553284 w 854379"/>
                <a:gd name="connsiteY4" fmla="*/ 249031 h 683657"/>
                <a:gd name="connsiteX5" fmla="*/ 603290 w 854379"/>
                <a:gd name="connsiteY5" fmla="*/ 199024 h 683657"/>
                <a:gd name="connsiteX6" fmla="*/ 562809 w 854379"/>
                <a:gd name="connsiteY6" fmla="*/ 144256 h 683657"/>
                <a:gd name="connsiteX7" fmla="*/ 474703 w 854379"/>
                <a:gd name="connsiteY7" fmla="*/ 91869 h 683657"/>
                <a:gd name="connsiteX8" fmla="*/ 381834 w 854379"/>
                <a:gd name="connsiteY8" fmla="*/ 44244 h 683657"/>
                <a:gd name="connsiteX9" fmla="*/ 305634 w 854379"/>
                <a:gd name="connsiteY9" fmla="*/ 10906 h 683657"/>
                <a:gd name="connsiteX10" fmla="*/ 193715 w 854379"/>
                <a:gd name="connsiteY10" fmla="*/ 1382 h 683657"/>
                <a:gd name="connsiteX11" fmla="*/ 88940 w 854379"/>
                <a:gd name="connsiteY11" fmla="*/ 37100 h 683657"/>
                <a:gd name="connsiteX12" fmla="*/ 24646 w 854379"/>
                <a:gd name="connsiteY12" fmla="*/ 108538 h 683657"/>
                <a:gd name="connsiteX13" fmla="*/ 834 w 854379"/>
                <a:gd name="connsiteY13" fmla="*/ 234743 h 683657"/>
                <a:gd name="connsiteX14" fmla="*/ 50840 w 854379"/>
                <a:gd name="connsiteY14" fmla="*/ 363331 h 683657"/>
                <a:gd name="connsiteX15" fmla="*/ 134184 w 854379"/>
                <a:gd name="connsiteY15" fmla="*/ 439532 h 683657"/>
                <a:gd name="connsiteX16" fmla="*/ 236578 w 854379"/>
                <a:gd name="connsiteY16" fmla="*/ 518112 h 683657"/>
                <a:gd name="connsiteX17" fmla="*/ 334209 w 854379"/>
                <a:gd name="connsiteY17" fmla="*/ 587169 h 683657"/>
                <a:gd name="connsiteX18" fmla="*/ 462796 w 854379"/>
                <a:gd name="connsiteY18" fmla="*/ 577644 h 683657"/>
                <a:gd name="connsiteX19" fmla="*/ 510421 w 854379"/>
                <a:gd name="connsiteY19" fmla="*/ 480012 h 683657"/>
                <a:gd name="connsiteX20" fmla="*/ 572334 w 854379"/>
                <a:gd name="connsiteY20" fmla="*/ 420481 h 683657"/>
                <a:gd name="connsiteX21" fmla="*/ 667584 w 854379"/>
                <a:gd name="connsiteY21" fmla="*/ 399050 h 683657"/>
                <a:gd name="connsiteX22" fmla="*/ 734259 w 854379"/>
                <a:gd name="connsiteY22" fmla="*/ 434769 h 683657"/>
                <a:gd name="connsiteX23" fmla="*/ 684253 w 854379"/>
                <a:gd name="connsiteY23" fmla="*/ 525256 h 683657"/>
                <a:gd name="connsiteX24" fmla="*/ 589003 w 854379"/>
                <a:gd name="connsiteY24" fmla="*/ 594312 h 683657"/>
                <a:gd name="connsiteX25" fmla="*/ 524709 w 854379"/>
                <a:gd name="connsiteY25" fmla="*/ 601456 h 683657"/>
                <a:gd name="connsiteX26" fmla="*/ 474703 w 854379"/>
                <a:gd name="connsiteY26" fmla="*/ 570500 h 683657"/>
                <a:gd name="connsiteX27" fmla="*/ 417553 w 854379"/>
                <a:gd name="connsiteY27" fmla="*/ 596694 h 683657"/>
                <a:gd name="connsiteX28" fmla="*/ 338971 w 854379"/>
                <a:gd name="connsiteY28" fmla="*/ 591931 h 683657"/>
                <a:gd name="connsiteX29" fmla="*/ 405646 w 854379"/>
                <a:gd name="connsiteY29" fmla="*/ 644319 h 683657"/>
                <a:gd name="connsiteX30" fmla="*/ 543760 w 854379"/>
                <a:gd name="connsiteY30" fmla="*/ 682419 h 683657"/>
                <a:gd name="connsiteX31" fmla="*/ 665203 w 854379"/>
                <a:gd name="connsiteY31" fmla="*/ 670512 h 683657"/>
                <a:gd name="connsiteX32" fmla="*/ 755690 w 854379"/>
                <a:gd name="connsiteY32" fmla="*/ 632413 h 683657"/>
                <a:gd name="connsiteX33" fmla="*/ 831890 w 854379"/>
                <a:gd name="connsiteY33" fmla="*/ 551449 h 683657"/>
                <a:gd name="connsiteX34" fmla="*/ 853321 w 854379"/>
                <a:gd name="connsiteY34" fmla="*/ 410956 h 683657"/>
                <a:gd name="connsiteX35" fmla="*/ 805697 w 854379"/>
                <a:gd name="connsiteY35" fmla="*/ 327612 h 683657"/>
                <a:gd name="connsiteX36" fmla="*/ 703303 w 854379"/>
                <a:gd name="connsiteY36" fmla="*/ 299037 h 683657"/>
                <a:gd name="connsiteX37" fmla="*/ 562809 w 854379"/>
                <a:gd name="connsiteY37" fmla="*/ 320469 h 683657"/>
                <a:gd name="connsiteX38" fmla="*/ 486609 w 854379"/>
                <a:gd name="connsiteY38" fmla="*/ 360950 h 683657"/>
                <a:gd name="connsiteX39" fmla="*/ 422315 w 854379"/>
                <a:gd name="connsiteY39" fmla="*/ 420481 h 683657"/>
                <a:gd name="connsiteX40" fmla="*/ 374690 w 854379"/>
                <a:gd name="connsiteY40" fmla="*/ 453819 h 683657"/>
                <a:gd name="connsiteX41" fmla="*/ 288965 w 854379"/>
                <a:gd name="connsiteY41" fmla="*/ 401431 h 683657"/>
                <a:gd name="connsiteX42" fmla="*/ 217528 w 854379"/>
                <a:gd name="connsiteY42" fmla="*/ 334756 h 683657"/>
                <a:gd name="connsiteX43" fmla="*/ 167522 w 854379"/>
                <a:gd name="connsiteY43" fmla="*/ 308563 h 683657"/>
                <a:gd name="connsiteX44" fmla="*/ 136565 w 854379"/>
                <a:gd name="connsiteY44" fmla="*/ 263318 h 683657"/>
                <a:gd name="connsiteX45" fmla="*/ 122278 w 854379"/>
                <a:gd name="connsiteY45" fmla="*/ 220456 h 683657"/>
                <a:gd name="connsiteX46" fmla="*/ 138946 w 854379"/>
                <a:gd name="connsiteY46" fmla="*/ 149019 h 683657"/>
                <a:gd name="connsiteX47" fmla="*/ 193715 w 854379"/>
                <a:gd name="connsiteY47" fmla="*/ 89487 h 683657"/>
                <a:gd name="connsiteX48" fmla="*/ 291346 w 854379"/>
                <a:gd name="connsiteY48" fmla="*/ 79962 h 683657"/>
                <a:gd name="connsiteX49" fmla="*/ 396121 w 854379"/>
                <a:gd name="connsiteY49" fmla="*/ 134731 h 683657"/>
                <a:gd name="connsiteX50" fmla="*/ 422315 w 854379"/>
                <a:gd name="connsiteY50" fmla="*/ 201406 h 683657"/>
                <a:gd name="connsiteX51" fmla="*/ 360403 w 854379"/>
                <a:gd name="connsiteY51" fmla="*/ 227600 h 683657"/>
                <a:gd name="connsiteX52" fmla="*/ 308015 w 854379"/>
                <a:gd name="connsiteY52" fmla="*/ 265700 h 683657"/>
                <a:gd name="connsiteX0" fmla="*/ 308015 w 854379"/>
                <a:gd name="connsiteY0" fmla="*/ 265700 h 683657"/>
                <a:gd name="connsiteX1" fmla="*/ 355640 w 854379"/>
                <a:gd name="connsiteY1" fmla="*/ 301419 h 683657"/>
                <a:gd name="connsiteX2" fmla="*/ 400884 w 854379"/>
                <a:gd name="connsiteY2" fmla="*/ 315706 h 683657"/>
                <a:gd name="connsiteX3" fmla="*/ 488990 w 854379"/>
                <a:gd name="connsiteY3" fmla="*/ 282369 h 683657"/>
                <a:gd name="connsiteX4" fmla="*/ 553284 w 854379"/>
                <a:gd name="connsiteY4" fmla="*/ 249031 h 683657"/>
                <a:gd name="connsiteX5" fmla="*/ 603290 w 854379"/>
                <a:gd name="connsiteY5" fmla="*/ 199024 h 683657"/>
                <a:gd name="connsiteX6" fmla="*/ 562809 w 854379"/>
                <a:gd name="connsiteY6" fmla="*/ 144256 h 683657"/>
                <a:gd name="connsiteX7" fmla="*/ 474703 w 854379"/>
                <a:gd name="connsiteY7" fmla="*/ 91869 h 683657"/>
                <a:gd name="connsiteX8" fmla="*/ 381834 w 854379"/>
                <a:gd name="connsiteY8" fmla="*/ 44244 h 683657"/>
                <a:gd name="connsiteX9" fmla="*/ 305634 w 854379"/>
                <a:gd name="connsiteY9" fmla="*/ 10906 h 683657"/>
                <a:gd name="connsiteX10" fmla="*/ 193715 w 854379"/>
                <a:gd name="connsiteY10" fmla="*/ 1382 h 683657"/>
                <a:gd name="connsiteX11" fmla="*/ 88940 w 854379"/>
                <a:gd name="connsiteY11" fmla="*/ 37100 h 683657"/>
                <a:gd name="connsiteX12" fmla="*/ 24646 w 854379"/>
                <a:gd name="connsiteY12" fmla="*/ 108538 h 683657"/>
                <a:gd name="connsiteX13" fmla="*/ 834 w 854379"/>
                <a:gd name="connsiteY13" fmla="*/ 234743 h 683657"/>
                <a:gd name="connsiteX14" fmla="*/ 50840 w 854379"/>
                <a:gd name="connsiteY14" fmla="*/ 363331 h 683657"/>
                <a:gd name="connsiteX15" fmla="*/ 134184 w 854379"/>
                <a:gd name="connsiteY15" fmla="*/ 439532 h 683657"/>
                <a:gd name="connsiteX16" fmla="*/ 236578 w 854379"/>
                <a:gd name="connsiteY16" fmla="*/ 518112 h 683657"/>
                <a:gd name="connsiteX17" fmla="*/ 334209 w 854379"/>
                <a:gd name="connsiteY17" fmla="*/ 587169 h 683657"/>
                <a:gd name="connsiteX18" fmla="*/ 462796 w 854379"/>
                <a:gd name="connsiteY18" fmla="*/ 577644 h 683657"/>
                <a:gd name="connsiteX19" fmla="*/ 510421 w 854379"/>
                <a:gd name="connsiteY19" fmla="*/ 480012 h 683657"/>
                <a:gd name="connsiteX20" fmla="*/ 572334 w 854379"/>
                <a:gd name="connsiteY20" fmla="*/ 420481 h 683657"/>
                <a:gd name="connsiteX21" fmla="*/ 667584 w 854379"/>
                <a:gd name="connsiteY21" fmla="*/ 399050 h 683657"/>
                <a:gd name="connsiteX22" fmla="*/ 734259 w 854379"/>
                <a:gd name="connsiteY22" fmla="*/ 434769 h 683657"/>
                <a:gd name="connsiteX23" fmla="*/ 684253 w 854379"/>
                <a:gd name="connsiteY23" fmla="*/ 525256 h 683657"/>
                <a:gd name="connsiteX24" fmla="*/ 589003 w 854379"/>
                <a:gd name="connsiteY24" fmla="*/ 594312 h 683657"/>
                <a:gd name="connsiteX25" fmla="*/ 524709 w 854379"/>
                <a:gd name="connsiteY25" fmla="*/ 601456 h 683657"/>
                <a:gd name="connsiteX26" fmla="*/ 474703 w 854379"/>
                <a:gd name="connsiteY26" fmla="*/ 570500 h 683657"/>
                <a:gd name="connsiteX27" fmla="*/ 415172 w 854379"/>
                <a:gd name="connsiteY27" fmla="*/ 594312 h 683657"/>
                <a:gd name="connsiteX28" fmla="*/ 338971 w 854379"/>
                <a:gd name="connsiteY28" fmla="*/ 591931 h 683657"/>
                <a:gd name="connsiteX29" fmla="*/ 405646 w 854379"/>
                <a:gd name="connsiteY29" fmla="*/ 644319 h 683657"/>
                <a:gd name="connsiteX30" fmla="*/ 543760 w 854379"/>
                <a:gd name="connsiteY30" fmla="*/ 682419 h 683657"/>
                <a:gd name="connsiteX31" fmla="*/ 665203 w 854379"/>
                <a:gd name="connsiteY31" fmla="*/ 670512 h 683657"/>
                <a:gd name="connsiteX32" fmla="*/ 755690 w 854379"/>
                <a:gd name="connsiteY32" fmla="*/ 632413 h 683657"/>
                <a:gd name="connsiteX33" fmla="*/ 831890 w 854379"/>
                <a:gd name="connsiteY33" fmla="*/ 551449 h 683657"/>
                <a:gd name="connsiteX34" fmla="*/ 853321 w 854379"/>
                <a:gd name="connsiteY34" fmla="*/ 410956 h 683657"/>
                <a:gd name="connsiteX35" fmla="*/ 805697 w 854379"/>
                <a:gd name="connsiteY35" fmla="*/ 327612 h 683657"/>
                <a:gd name="connsiteX36" fmla="*/ 703303 w 854379"/>
                <a:gd name="connsiteY36" fmla="*/ 299037 h 683657"/>
                <a:gd name="connsiteX37" fmla="*/ 562809 w 854379"/>
                <a:gd name="connsiteY37" fmla="*/ 320469 h 683657"/>
                <a:gd name="connsiteX38" fmla="*/ 486609 w 854379"/>
                <a:gd name="connsiteY38" fmla="*/ 360950 h 683657"/>
                <a:gd name="connsiteX39" fmla="*/ 422315 w 854379"/>
                <a:gd name="connsiteY39" fmla="*/ 420481 h 683657"/>
                <a:gd name="connsiteX40" fmla="*/ 374690 w 854379"/>
                <a:gd name="connsiteY40" fmla="*/ 453819 h 683657"/>
                <a:gd name="connsiteX41" fmla="*/ 288965 w 854379"/>
                <a:gd name="connsiteY41" fmla="*/ 401431 h 683657"/>
                <a:gd name="connsiteX42" fmla="*/ 217528 w 854379"/>
                <a:gd name="connsiteY42" fmla="*/ 334756 h 683657"/>
                <a:gd name="connsiteX43" fmla="*/ 167522 w 854379"/>
                <a:gd name="connsiteY43" fmla="*/ 308563 h 683657"/>
                <a:gd name="connsiteX44" fmla="*/ 136565 w 854379"/>
                <a:gd name="connsiteY44" fmla="*/ 263318 h 683657"/>
                <a:gd name="connsiteX45" fmla="*/ 122278 w 854379"/>
                <a:gd name="connsiteY45" fmla="*/ 220456 h 683657"/>
                <a:gd name="connsiteX46" fmla="*/ 138946 w 854379"/>
                <a:gd name="connsiteY46" fmla="*/ 149019 h 683657"/>
                <a:gd name="connsiteX47" fmla="*/ 193715 w 854379"/>
                <a:gd name="connsiteY47" fmla="*/ 89487 h 683657"/>
                <a:gd name="connsiteX48" fmla="*/ 291346 w 854379"/>
                <a:gd name="connsiteY48" fmla="*/ 79962 h 683657"/>
                <a:gd name="connsiteX49" fmla="*/ 396121 w 854379"/>
                <a:gd name="connsiteY49" fmla="*/ 134731 h 683657"/>
                <a:gd name="connsiteX50" fmla="*/ 422315 w 854379"/>
                <a:gd name="connsiteY50" fmla="*/ 201406 h 683657"/>
                <a:gd name="connsiteX51" fmla="*/ 360403 w 854379"/>
                <a:gd name="connsiteY51" fmla="*/ 227600 h 683657"/>
                <a:gd name="connsiteX52" fmla="*/ 308015 w 854379"/>
                <a:gd name="connsiteY52" fmla="*/ 265700 h 683657"/>
                <a:gd name="connsiteX0" fmla="*/ 308015 w 854379"/>
                <a:gd name="connsiteY0" fmla="*/ 265700 h 683657"/>
                <a:gd name="connsiteX1" fmla="*/ 355640 w 854379"/>
                <a:gd name="connsiteY1" fmla="*/ 301419 h 683657"/>
                <a:gd name="connsiteX2" fmla="*/ 400884 w 854379"/>
                <a:gd name="connsiteY2" fmla="*/ 315706 h 683657"/>
                <a:gd name="connsiteX3" fmla="*/ 488990 w 854379"/>
                <a:gd name="connsiteY3" fmla="*/ 282369 h 683657"/>
                <a:gd name="connsiteX4" fmla="*/ 553284 w 854379"/>
                <a:gd name="connsiteY4" fmla="*/ 249031 h 683657"/>
                <a:gd name="connsiteX5" fmla="*/ 603290 w 854379"/>
                <a:gd name="connsiteY5" fmla="*/ 199024 h 683657"/>
                <a:gd name="connsiteX6" fmla="*/ 562809 w 854379"/>
                <a:gd name="connsiteY6" fmla="*/ 144256 h 683657"/>
                <a:gd name="connsiteX7" fmla="*/ 474703 w 854379"/>
                <a:gd name="connsiteY7" fmla="*/ 91869 h 683657"/>
                <a:gd name="connsiteX8" fmla="*/ 381834 w 854379"/>
                <a:gd name="connsiteY8" fmla="*/ 44244 h 683657"/>
                <a:gd name="connsiteX9" fmla="*/ 305634 w 854379"/>
                <a:gd name="connsiteY9" fmla="*/ 10906 h 683657"/>
                <a:gd name="connsiteX10" fmla="*/ 193715 w 854379"/>
                <a:gd name="connsiteY10" fmla="*/ 1382 h 683657"/>
                <a:gd name="connsiteX11" fmla="*/ 88940 w 854379"/>
                <a:gd name="connsiteY11" fmla="*/ 37100 h 683657"/>
                <a:gd name="connsiteX12" fmla="*/ 24646 w 854379"/>
                <a:gd name="connsiteY12" fmla="*/ 108538 h 683657"/>
                <a:gd name="connsiteX13" fmla="*/ 834 w 854379"/>
                <a:gd name="connsiteY13" fmla="*/ 234743 h 683657"/>
                <a:gd name="connsiteX14" fmla="*/ 50840 w 854379"/>
                <a:gd name="connsiteY14" fmla="*/ 363331 h 683657"/>
                <a:gd name="connsiteX15" fmla="*/ 134184 w 854379"/>
                <a:gd name="connsiteY15" fmla="*/ 439532 h 683657"/>
                <a:gd name="connsiteX16" fmla="*/ 236578 w 854379"/>
                <a:gd name="connsiteY16" fmla="*/ 518112 h 683657"/>
                <a:gd name="connsiteX17" fmla="*/ 334209 w 854379"/>
                <a:gd name="connsiteY17" fmla="*/ 587169 h 683657"/>
                <a:gd name="connsiteX18" fmla="*/ 458033 w 854379"/>
                <a:gd name="connsiteY18" fmla="*/ 577644 h 683657"/>
                <a:gd name="connsiteX19" fmla="*/ 510421 w 854379"/>
                <a:gd name="connsiteY19" fmla="*/ 480012 h 683657"/>
                <a:gd name="connsiteX20" fmla="*/ 572334 w 854379"/>
                <a:gd name="connsiteY20" fmla="*/ 420481 h 683657"/>
                <a:gd name="connsiteX21" fmla="*/ 667584 w 854379"/>
                <a:gd name="connsiteY21" fmla="*/ 399050 h 683657"/>
                <a:gd name="connsiteX22" fmla="*/ 734259 w 854379"/>
                <a:gd name="connsiteY22" fmla="*/ 434769 h 683657"/>
                <a:gd name="connsiteX23" fmla="*/ 684253 w 854379"/>
                <a:gd name="connsiteY23" fmla="*/ 525256 h 683657"/>
                <a:gd name="connsiteX24" fmla="*/ 589003 w 854379"/>
                <a:gd name="connsiteY24" fmla="*/ 594312 h 683657"/>
                <a:gd name="connsiteX25" fmla="*/ 524709 w 854379"/>
                <a:gd name="connsiteY25" fmla="*/ 601456 h 683657"/>
                <a:gd name="connsiteX26" fmla="*/ 474703 w 854379"/>
                <a:gd name="connsiteY26" fmla="*/ 570500 h 683657"/>
                <a:gd name="connsiteX27" fmla="*/ 415172 w 854379"/>
                <a:gd name="connsiteY27" fmla="*/ 594312 h 683657"/>
                <a:gd name="connsiteX28" fmla="*/ 338971 w 854379"/>
                <a:gd name="connsiteY28" fmla="*/ 591931 h 683657"/>
                <a:gd name="connsiteX29" fmla="*/ 405646 w 854379"/>
                <a:gd name="connsiteY29" fmla="*/ 644319 h 683657"/>
                <a:gd name="connsiteX30" fmla="*/ 543760 w 854379"/>
                <a:gd name="connsiteY30" fmla="*/ 682419 h 683657"/>
                <a:gd name="connsiteX31" fmla="*/ 665203 w 854379"/>
                <a:gd name="connsiteY31" fmla="*/ 670512 h 683657"/>
                <a:gd name="connsiteX32" fmla="*/ 755690 w 854379"/>
                <a:gd name="connsiteY32" fmla="*/ 632413 h 683657"/>
                <a:gd name="connsiteX33" fmla="*/ 831890 w 854379"/>
                <a:gd name="connsiteY33" fmla="*/ 551449 h 683657"/>
                <a:gd name="connsiteX34" fmla="*/ 853321 w 854379"/>
                <a:gd name="connsiteY34" fmla="*/ 410956 h 683657"/>
                <a:gd name="connsiteX35" fmla="*/ 805697 w 854379"/>
                <a:gd name="connsiteY35" fmla="*/ 327612 h 683657"/>
                <a:gd name="connsiteX36" fmla="*/ 703303 w 854379"/>
                <a:gd name="connsiteY36" fmla="*/ 299037 h 683657"/>
                <a:gd name="connsiteX37" fmla="*/ 562809 w 854379"/>
                <a:gd name="connsiteY37" fmla="*/ 320469 h 683657"/>
                <a:gd name="connsiteX38" fmla="*/ 486609 w 854379"/>
                <a:gd name="connsiteY38" fmla="*/ 360950 h 683657"/>
                <a:gd name="connsiteX39" fmla="*/ 422315 w 854379"/>
                <a:gd name="connsiteY39" fmla="*/ 420481 h 683657"/>
                <a:gd name="connsiteX40" fmla="*/ 374690 w 854379"/>
                <a:gd name="connsiteY40" fmla="*/ 453819 h 683657"/>
                <a:gd name="connsiteX41" fmla="*/ 288965 w 854379"/>
                <a:gd name="connsiteY41" fmla="*/ 401431 h 683657"/>
                <a:gd name="connsiteX42" fmla="*/ 217528 w 854379"/>
                <a:gd name="connsiteY42" fmla="*/ 334756 h 683657"/>
                <a:gd name="connsiteX43" fmla="*/ 167522 w 854379"/>
                <a:gd name="connsiteY43" fmla="*/ 308563 h 683657"/>
                <a:gd name="connsiteX44" fmla="*/ 136565 w 854379"/>
                <a:gd name="connsiteY44" fmla="*/ 263318 h 683657"/>
                <a:gd name="connsiteX45" fmla="*/ 122278 w 854379"/>
                <a:gd name="connsiteY45" fmla="*/ 220456 h 683657"/>
                <a:gd name="connsiteX46" fmla="*/ 138946 w 854379"/>
                <a:gd name="connsiteY46" fmla="*/ 149019 h 683657"/>
                <a:gd name="connsiteX47" fmla="*/ 193715 w 854379"/>
                <a:gd name="connsiteY47" fmla="*/ 89487 h 683657"/>
                <a:gd name="connsiteX48" fmla="*/ 291346 w 854379"/>
                <a:gd name="connsiteY48" fmla="*/ 79962 h 683657"/>
                <a:gd name="connsiteX49" fmla="*/ 396121 w 854379"/>
                <a:gd name="connsiteY49" fmla="*/ 134731 h 683657"/>
                <a:gd name="connsiteX50" fmla="*/ 422315 w 854379"/>
                <a:gd name="connsiteY50" fmla="*/ 201406 h 683657"/>
                <a:gd name="connsiteX51" fmla="*/ 360403 w 854379"/>
                <a:gd name="connsiteY51" fmla="*/ 227600 h 683657"/>
                <a:gd name="connsiteX52" fmla="*/ 308015 w 854379"/>
                <a:gd name="connsiteY52" fmla="*/ 265700 h 683657"/>
                <a:gd name="connsiteX0" fmla="*/ 308015 w 854379"/>
                <a:gd name="connsiteY0" fmla="*/ 265700 h 683657"/>
                <a:gd name="connsiteX1" fmla="*/ 355640 w 854379"/>
                <a:gd name="connsiteY1" fmla="*/ 301419 h 683657"/>
                <a:gd name="connsiteX2" fmla="*/ 400884 w 854379"/>
                <a:gd name="connsiteY2" fmla="*/ 315706 h 683657"/>
                <a:gd name="connsiteX3" fmla="*/ 488990 w 854379"/>
                <a:gd name="connsiteY3" fmla="*/ 282369 h 683657"/>
                <a:gd name="connsiteX4" fmla="*/ 553284 w 854379"/>
                <a:gd name="connsiteY4" fmla="*/ 249031 h 683657"/>
                <a:gd name="connsiteX5" fmla="*/ 603290 w 854379"/>
                <a:gd name="connsiteY5" fmla="*/ 199024 h 683657"/>
                <a:gd name="connsiteX6" fmla="*/ 562809 w 854379"/>
                <a:gd name="connsiteY6" fmla="*/ 144256 h 683657"/>
                <a:gd name="connsiteX7" fmla="*/ 474703 w 854379"/>
                <a:gd name="connsiteY7" fmla="*/ 91869 h 683657"/>
                <a:gd name="connsiteX8" fmla="*/ 381834 w 854379"/>
                <a:gd name="connsiteY8" fmla="*/ 44244 h 683657"/>
                <a:gd name="connsiteX9" fmla="*/ 305634 w 854379"/>
                <a:gd name="connsiteY9" fmla="*/ 10906 h 683657"/>
                <a:gd name="connsiteX10" fmla="*/ 193715 w 854379"/>
                <a:gd name="connsiteY10" fmla="*/ 1382 h 683657"/>
                <a:gd name="connsiteX11" fmla="*/ 88940 w 854379"/>
                <a:gd name="connsiteY11" fmla="*/ 37100 h 683657"/>
                <a:gd name="connsiteX12" fmla="*/ 24646 w 854379"/>
                <a:gd name="connsiteY12" fmla="*/ 108538 h 683657"/>
                <a:gd name="connsiteX13" fmla="*/ 834 w 854379"/>
                <a:gd name="connsiteY13" fmla="*/ 234743 h 683657"/>
                <a:gd name="connsiteX14" fmla="*/ 50840 w 854379"/>
                <a:gd name="connsiteY14" fmla="*/ 363331 h 683657"/>
                <a:gd name="connsiteX15" fmla="*/ 134184 w 854379"/>
                <a:gd name="connsiteY15" fmla="*/ 439532 h 683657"/>
                <a:gd name="connsiteX16" fmla="*/ 236578 w 854379"/>
                <a:gd name="connsiteY16" fmla="*/ 518112 h 683657"/>
                <a:gd name="connsiteX17" fmla="*/ 334209 w 854379"/>
                <a:gd name="connsiteY17" fmla="*/ 587169 h 683657"/>
                <a:gd name="connsiteX18" fmla="*/ 458033 w 854379"/>
                <a:gd name="connsiteY18" fmla="*/ 577644 h 683657"/>
                <a:gd name="connsiteX19" fmla="*/ 510421 w 854379"/>
                <a:gd name="connsiteY19" fmla="*/ 480012 h 683657"/>
                <a:gd name="connsiteX20" fmla="*/ 572334 w 854379"/>
                <a:gd name="connsiteY20" fmla="*/ 420481 h 683657"/>
                <a:gd name="connsiteX21" fmla="*/ 667584 w 854379"/>
                <a:gd name="connsiteY21" fmla="*/ 399050 h 683657"/>
                <a:gd name="connsiteX22" fmla="*/ 734259 w 854379"/>
                <a:gd name="connsiteY22" fmla="*/ 434769 h 683657"/>
                <a:gd name="connsiteX23" fmla="*/ 684253 w 854379"/>
                <a:gd name="connsiteY23" fmla="*/ 525256 h 683657"/>
                <a:gd name="connsiteX24" fmla="*/ 589003 w 854379"/>
                <a:gd name="connsiteY24" fmla="*/ 594312 h 683657"/>
                <a:gd name="connsiteX25" fmla="*/ 524709 w 854379"/>
                <a:gd name="connsiteY25" fmla="*/ 601456 h 683657"/>
                <a:gd name="connsiteX26" fmla="*/ 474703 w 854379"/>
                <a:gd name="connsiteY26" fmla="*/ 570500 h 683657"/>
                <a:gd name="connsiteX27" fmla="*/ 415172 w 854379"/>
                <a:gd name="connsiteY27" fmla="*/ 594312 h 683657"/>
                <a:gd name="connsiteX28" fmla="*/ 338971 w 854379"/>
                <a:gd name="connsiteY28" fmla="*/ 591931 h 683657"/>
                <a:gd name="connsiteX29" fmla="*/ 405646 w 854379"/>
                <a:gd name="connsiteY29" fmla="*/ 644319 h 683657"/>
                <a:gd name="connsiteX30" fmla="*/ 543760 w 854379"/>
                <a:gd name="connsiteY30" fmla="*/ 682419 h 683657"/>
                <a:gd name="connsiteX31" fmla="*/ 665203 w 854379"/>
                <a:gd name="connsiteY31" fmla="*/ 670512 h 683657"/>
                <a:gd name="connsiteX32" fmla="*/ 755690 w 854379"/>
                <a:gd name="connsiteY32" fmla="*/ 632413 h 683657"/>
                <a:gd name="connsiteX33" fmla="*/ 831890 w 854379"/>
                <a:gd name="connsiteY33" fmla="*/ 551449 h 683657"/>
                <a:gd name="connsiteX34" fmla="*/ 853321 w 854379"/>
                <a:gd name="connsiteY34" fmla="*/ 410956 h 683657"/>
                <a:gd name="connsiteX35" fmla="*/ 805697 w 854379"/>
                <a:gd name="connsiteY35" fmla="*/ 327612 h 683657"/>
                <a:gd name="connsiteX36" fmla="*/ 703303 w 854379"/>
                <a:gd name="connsiteY36" fmla="*/ 299037 h 683657"/>
                <a:gd name="connsiteX37" fmla="*/ 562809 w 854379"/>
                <a:gd name="connsiteY37" fmla="*/ 320469 h 683657"/>
                <a:gd name="connsiteX38" fmla="*/ 486609 w 854379"/>
                <a:gd name="connsiteY38" fmla="*/ 360950 h 683657"/>
                <a:gd name="connsiteX39" fmla="*/ 422315 w 854379"/>
                <a:gd name="connsiteY39" fmla="*/ 420481 h 683657"/>
                <a:gd name="connsiteX40" fmla="*/ 374690 w 854379"/>
                <a:gd name="connsiteY40" fmla="*/ 453819 h 683657"/>
                <a:gd name="connsiteX41" fmla="*/ 288965 w 854379"/>
                <a:gd name="connsiteY41" fmla="*/ 401431 h 683657"/>
                <a:gd name="connsiteX42" fmla="*/ 217528 w 854379"/>
                <a:gd name="connsiteY42" fmla="*/ 339519 h 683657"/>
                <a:gd name="connsiteX43" fmla="*/ 167522 w 854379"/>
                <a:gd name="connsiteY43" fmla="*/ 308563 h 683657"/>
                <a:gd name="connsiteX44" fmla="*/ 136565 w 854379"/>
                <a:gd name="connsiteY44" fmla="*/ 263318 h 683657"/>
                <a:gd name="connsiteX45" fmla="*/ 122278 w 854379"/>
                <a:gd name="connsiteY45" fmla="*/ 220456 h 683657"/>
                <a:gd name="connsiteX46" fmla="*/ 138946 w 854379"/>
                <a:gd name="connsiteY46" fmla="*/ 149019 h 683657"/>
                <a:gd name="connsiteX47" fmla="*/ 193715 w 854379"/>
                <a:gd name="connsiteY47" fmla="*/ 89487 h 683657"/>
                <a:gd name="connsiteX48" fmla="*/ 291346 w 854379"/>
                <a:gd name="connsiteY48" fmla="*/ 79962 h 683657"/>
                <a:gd name="connsiteX49" fmla="*/ 396121 w 854379"/>
                <a:gd name="connsiteY49" fmla="*/ 134731 h 683657"/>
                <a:gd name="connsiteX50" fmla="*/ 422315 w 854379"/>
                <a:gd name="connsiteY50" fmla="*/ 201406 h 683657"/>
                <a:gd name="connsiteX51" fmla="*/ 360403 w 854379"/>
                <a:gd name="connsiteY51" fmla="*/ 227600 h 683657"/>
                <a:gd name="connsiteX52" fmla="*/ 308015 w 854379"/>
                <a:gd name="connsiteY52" fmla="*/ 265700 h 683657"/>
                <a:gd name="connsiteX0" fmla="*/ 308015 w 854379"/>
                <a:gd name="connsiteY0" fmla="*/ 265700 h 683657"/>
                <a:gd name="connsiteX1" fmla="*/ 355640 w 854379"/>
                <a:gd name="connsiteY1" fmla="*/ 301419 h 683657"/>
                <a:gd name="connsiteX2" fmla="*/ 400884 w 854379"/>
                <a:gd name="connsiteY2" fmla="*/ 315706 h 683657"/>
                <a:gd name="connsiteX3" fmla="*/ 488990 w 854379"/>
                <a:gd name="connsiteY3" fmla="*/ 282369 h 683657"/>
                <a:gd name="connsiteX4" fmla="*/ 553284 w 854379"/>
                <a:gd name="connsiteY4" fmla="*/ 249031 h 683657"/>
                <a:gd name="connsiteX5" fmla="*/ 603290 w 854379"/>
                <a:gd name="connsiteY5" fmla="*/ 199024 h 683657"/>
                <a:gd name="connsiteX6" fmla="*/ 562809 w 854379"/>
                <a:gd name="connsiteY6" fmla="*/ 144256 h 683657"/>
                <a:gd name="connsiteX7" fmla="*/ 474703 w 854379"/>
                <a:gd name="connsiteY7" fmla="*/ 91869 h 683657"/>
                <a:gd name="connsiteX8" fmla="*/ 381834 w 854379"/>
                <a:gd name="connsiteY8" fmla="*/ 44244 h 683657"/>
                <a:gd name="connsiteX9" fmla="*/ 305634 w 854379"/>
                <a:gd name="connsiteY9" fmla="*/ 10906 h 683657"/>
                <a:gd name="connsiteX10" fmla="*/ 193715 w 854379"/>
                <a:gd name="connsiteY10" fmla="*/ 1382 h 683657"/>
                <a:gd name="connsiteX11" fmla="*/ 88940 w 854379"/>
                <a:gd name="connsiteY11" fmla="*/ 37100 h 683657"/>
                <a:gd name="connsiteX12" fmla="*/ 24646 w 854379"/>
                <a:gd name="connsiteY12" fmla="*/ 108538 h 683657"/>
                <a:gd name="connsiteX13" fmla="*/ 834 w 854379"/>
                <a:gd name="connsiteY13" fmla="*/ 234743 h 683657"/>
                <a:gd name="connsiteX14" fmla="*/ 50840 w 854379"/>
                <a:gd name="connsiteY14" fmla="*/ 363331 h 683657"/>
                <a:gd name="connsiteX15" fmla="*/ 134184 w 854379"/>
                <a:gd name="connsiteY15" fmla="*/ 439532 h 683657"/>
                <a:gd name="connsiteX16" fmla="*/ 236578 w 854379"/>
                <a:gd name="connsiteY16" fmla="*/ 518112 h 683657"/>
                <a:gd name="connsiteX17" fmla="*/ 334209 w 854379"/>
                <a:gd name="connsiteY17" fmla="*/ 587169 h 683657"/>
                <a:gd name="connsiteX18" fmla="*/ 458033 w 854379"/>
                <a:gd name="connsiteY18" fmla="*/ 577644 h 683657"/>
                <a:gd name="connsiteX19" fmla="*/ 510421 w 854379"/>
                <a:gd name="connsiteY19" fmla="*/ 480012 h 683657"/>
                <a:gd name="connsiteX20" fmla="*/ 572334 w 854379"/>
                <a:gd name="connsiteY20" fmla="*/ 420481 h 683657"/>
                <a:gd name="connsiteX21" fmla="*/ 667584 w 854379"/>
                <a:gd name="connsiteY21" fmla="*/ 399050 h 683657"/>
                <a:gd name="connsiteX22" fmla="*/ 734259 w 854379"/>
                <a:gd name="connsiteY22" fmla="*/ 434769 h 683657"/>
                <a:gd name="connsiteX23" fmla="*/ 684253 w 854379"/>
                <a:gd name="connsiteY23" fmla="*/ 525256 h 683657"/>
                <a:gd name="connsiteX24" fmla="*/ 589003 w 854379"/>
                <a:gd name="connsiteY24" fmla="*/ 594312 h 683657"/>
                <a:gd name="connsiteX25" fmla="*/ 524709 w 854379"/>
                <a:gd name="connsiteY25" fmla="*/ 601456 h 683657"/>
                <a:gd name="connsiteX26" fmla="*/ 474703 w 854379"/>
                <a:gd name="connsiteY26" fmla="*/ 570500 h 683657"/>
                <a:gd name="connsiteX27" fmla="*/ 415172 w 854379"/>
                <a:gd name="connsiteY27" fmla="*/ 594312 h 683657"/>
                <a:gd name="connsiteX28" fmla="*/ 338971 w 854379"/>
                <a:gd name="connsiteY28" fmla="*/ 591931 h 683657"/>
                <a:gd name="connsiteX29" fmla="*/ 405646 w 854379"/>
                <a:gd name="connsiteY29" fmla="*/ 644319 h 683657"/>
                <a:gd name="connsiteX30" fmla="*/ 543760 w 854379"/>
                <a:gd name="connsiteY30" fmla="*/ 682419 h 683657"/>
                <a:gd name="connsiteX31" fmla="*/ 665203 w 854379"/>
                <a:gd name="connsiteY31" fmla="*/ 670512 h 683657"/>
                <a:gd name="connsiteX32" fmla="*/ 755690 w 854379"/>
                <a:gd name="connsiteY32" fmla="*/ 632413 h 683657"/>
                <a:gd name="connsiteX33" fmla="*/ 831890 w 854379"/>
                <a:gd name="connsiteY33" fmla="*/ 551449 h 683657"/>
                <a:gd name="connsiteX34" fmla="*/ 853321 w 854379"/>
                <a:gd name="connsiteY34" fmla="*/ 410956 h 683657"/>
                <a:gd name="connsiteX35" fmla="*/ 805697 w 854379"/>
                <a:gd name="connsiteY35" fmla="*/ 327612 h 683657"/>
                <a:gd name="connsiteX36" fmla="*/ 703303 w 854379"/>
                <a:gd name="connsiteY36" fmla="*/ 299037 h 683657"/>
                <a:gd name="connsiteX37" fmla="*/ 562809 w 854379"/>
                <a:gd name="connsiteY37" fmla="*/ 320469 h 683657"/>
                <a:gd name="connsiteX38" fmla="*/ 486609 w 854379"/>
                <a:gd name="connsiteY38" fmla="*/ 360950 h 683657"/>
                <a:gd name="connsiteX39" fmla="*/ 422315 w 854379"/>
                <a:gd name="connsiteY39" fmla="*/ 420481 h 683657"/>
                <a:gd name="connsiteX40" fmla="*/ 377072 w 854379"/>
                <a:gd name="connsiteY40" fmla="*/ 449056 h 683657"/>
                <a:gd name="connsiteX41" fmla="*/ 288965 w 854379"/>
                <a:gd name="connsiteY41" fmla="*/ 401431 h 683657"/>
                <a:gd name="connsiteX42" fmla="*/ 217528 w 854379"/>
                <a:gd name="connsiteY42" fmla="*/ 339519 h 683657"/>
                <a:gd name="connsiteX43" fmla="*/ 167522 w 854379"/>
                <a:gd name="connsiteY43" fmla="*/ 308563 h 683657"/>
                <a:gd name="connsiteX44" fmla="*/ 136565 w 854379"/>
                <a:gd name="connsiteY44" fmla="*/ 263318 h 683657"/>
                <a:gd name="connsiteX45" fmla="*/ 122278 w 854379"/>
                <a:gd name="connsiteY45" fmla="*/ 220456 h 683657"/>
                <a:gd name="connsiteX46" fmla="*/ 138946 w 854379"/>
                <a:gd name="connsiteY46" fmla="*/ 149019 h 683657"/>
                <a:gd name="connsiteX47" fmla="*/ 193715 w 854379"/>
                <a:gd name="connsiteY47" fmla="*/ 89487 h 683657"/>
                <a:gd name="connsiteX48" fmla="*/ 291346 w 854379"/>
                <a:gd name="connsiteY48" fmla="*/ 79962 h 683657"/>
                <a:gd name="connsiteX49" fmla="*/ 396121 w 854379"/>
                <a:gd name="connsiteY49" fmla="*/ 134731 h 683657"/>
                <a:gd name="connsiteX50" fmla="*/ 422315 w 854379"/>
                <a:gd name="connsiteY50" fmla="*/ 201406 h 683657"/>
                <a:gd name="connsiteX51" fmla="*/ 360403 w 854379"/>
                <a:gd name="connsiteY51" fmla="*/ 227600 h 683657"/>
                <a:gd name="connsiteX52" fmla="*/ 308015 w 854379"/>
                <a:gd name="connsiteY52" fmla="*/ 265700 h 68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54379" h="683657">
                  <a:moveTo>
                    <a:pt x="308015" y="265700"/>
                  </a:moveTo>
                  <a:cubicBezTo>
                    <a:pt x="307221" y="278003"/>
                    <a:pt x="340162" y="293085"/>
                    <a:pt x="355640" y="301419"/>
                  </a:cubicBezTo>
                  <a:cubicBezTo>
                    <a:pt x="371118" y="309753"/>
                    <a:pt x="378659" y="318881"/>
                    <a:pt x="400884" y="315706"/>
                  </a:cubicBezTo>
                  <a:cubicBezTo>
                    <a:pt x="423109" y="312531"/>
                    <a:pt x="463590" y="293481"/>
                    <a:pt x="488990" y="282369"/>
                  </a:cubicBezTo>
                  <a:cubicBezTo>
                    <a:pt x="514390" y="271257"/>
                    <a:pt x="534234" y="262922"/>
                    <a:pt x="553284" y="249031"/>
                  </a:cubicBezTo>
                  <a:cubicBezTo>
                    <a:pt x="572334" y="235140"/>
                    <a:pt x="601703" y="216486"/>
                    <a:pt x="603290" y="199024"/>
                  </a:cubicBezTo>
                  <a:cubicBezTo>
                    <a:pt x="604877" y="181562"/>
                    <a:pt x="584240" y="162115"/>
                    <a:pt x="562809" y="144256"/>
                  </a:cubicBezTo>
                  <a:cubicBezTo>
                    <a:pt x="541378" y="126397"/>
                    <a:pt x="504866" y="108538"/>
                    <a:pt x="474703" y="91869"/>
                  </a:cubicBezTo>
                  <a:cubicBezTo>
                    <a:pt x="444541" y="75200"/>
                    <a:pt x="410012" y="57738"/>
                    <a:pt x="381834" y="44244"/>
                  </a:cubicBezTo>
                  <a:cubicBezTo>
                    <a:pt x="353656" y="30750"/>
                    <a:pt x="336987" y="18050"/>
                    <a:pt x="305634" y="10906"/>
                  </a:cubicBezTo>
                  <a:cubicBezTo>
                    <a:pt x="274281" y="3762"/>
                    <a:pt x="229831" y="-2984"/>
                    <a:pt x="193715" y="1382"/>
                  </a:cubicBezTo>
                  <a:cubicBezTo>
                    <a:pt x="157599" y="5748"/>
                    <a:pt x="117118" y="19241"/>
                    <a:pt x="88940" y="37100"/>
                  </a:cubicBezTo>
                  <a:cubicBezTo>
                    <a:pt x="60762" y="54959"/>
                    <a:pt x="39330" y="75598"/>
                    <a:pt x="24646" y="108538"/>
                  </a:cubicBezTo>
                  <a:cubicBezTo>
                    <a:pt x="9962" y="141478"/>
                    <a:pt x="-3532" y="192278"/>
                    <a:pt x="834" y="234743"/>
                  </a:cubicBezTo>
                  <a:cubicBezTo>
                    <a:pt x="5200" y="277209"/>
                    <a:pt x="28615" y="329199"/>
                    <a:pt x="50840" y="363331"/>
                  </a:cubicBezTo>
                  <a:cubicBezTo>
                    <a:pt x="73065" y="397463"/>
                    <a:pt x="103228" y="413735"/>
                    <a:pt x="134184" y="439532"/>
                  </a:cubicBezTo>
                  <a:cubicBezTo>
                    <a:pt x="165140" y="465329"/>
                    <a:pt x="203241" y="493506"/>
                    <a:pt x="236578" y="518112"/>
                  </a:cubicBezTo>
                  <a:cubicBezTo>
                    <a:pt x="269915" y="542718"/>
                    <a:pt x="297300" y="577247"/>
                    <a:pt x="334209" y="587169"/>
                  </a:cubicBezTo>
                  <a:cubicBezTo>
                    <a:pt x="371118" y="597091"/>
                    <a:pt x="428664" y="595504"/>
                    <a:pt x="458033" y="577644"/>
                  </a:cubicBezTo>
                  <a:cubicBezTo>
                    <a:pt x="487402" y="559785"/>
                    <a:pt x="491371" y="506206"/>
                    <a:pt x="510421" y="480012"/>
                  </a:cubicBezTo>
                  <a:cubicBezTo>
                    <a:pt x="529471" y="453818"/>
                    <a:pt x="546140" y="433975"/>
                    <a:pt x="572334" y="420481"/>
                  </a:cubicBezTo>
                  <a:cubicBezTo>
                    <a:pt x="598528" y="406987"/>
                    <a:pt x="640597" y="396669"/>
                    <a:pt x="667584" y="399050"/>
                  </a:cubicBezTo>
                  <a:cubicBezTo>
                    <a:pt x="694572" y="401431"/>
                    <a:pt x="731481" y="413735"/>
                    <a:pt x="734259" y="434769"/>
                  </a:cubicBezTo>
                  <a:cubicBezTo>
                    <a:pt x="737037" y="455803"/>
                    <a:pt x="708462" y="498666"/>
                    <a:pt x="684253" y="525256"/>
                  </a:cubicBezTo>
                  <a:cubicBezTo>
                    <a:pt x="660044" y="551847"/>
                    <a:pt x="615594" y="581612"/>
                    <a:pt x="589003" y="594312"/>
                  </a:cubicBezTo>
                  <a:cubicBezTo>
                    <a:pt x="562412" y="607012"/>
                    <a:pt x="543759" y="605425"/>
                    <a:pt x="524709" y="601456"/>
                  </a:cubicBezTo>
                  <a:cubicBezTo>
                    <a:pt x="505659" y="597487"/>
                    <a:pt x="492959" y="571691"/>
                    <a:pt x="474703" y="570500"/>
                  </a:cubicBezTo>
                  <a:cubicBezTo>
                    <a:pt x="456447" y="569309"/>
                    <a:pt x="437794" y="590740"/>
                    <a:pt x="415172" y="594312"/>
                  </a:cubicBezTo>
                  <a:cubicBezTo>
                    <a:pt x="392550" y="597884"/>
                    <a:pt x="340559" y="583597"/>
                    <a:pt x="338971" y="591931"/>
                  </a:cubicBezTo>
                  <a:cubicBezTo>
                    <a:pt x="337383" y="600265"/>
                    <a:pt x="371515" y="629238"/>
                    <a:pt x="405646" y="644319"/>
                  </a:cubicBezTo>
                  <a:cubicBezTo>
                    <a:pt x="439777" y="659400"/>
                    <a:pt x="500501" y="678054"/>
                    <a:pt x="543760" y="682419"/>
                  </a:cubicBezTo>
                  <a:cubicBezTo>
                    <a:pt x="587020" y="686785"/>
                    <a:pt x="629881" y="678846"/>
                    <a:pt x="665203" y="670512"/>
                  </a:cubicBezTo>
                  <a:cubicBezTo>
                    <a:pt x="700525" y="662178"/>
                    <a:pt x="727909" y="652257"/>
                    <a:pt x="755690" y="632413"/>
                  </a:cubicBezTo>
                  <a:cubicBezTo>
                    <a:pt x="783471" y="612569"/>
                    <a:pt x="815618" y="588359"/>
                    <a:pt x="831890" y="551449"/>
                  </a:cubicBezTo>
                  <a:cubicBezTo>
                    <a:pt x="848162" y="514540"/>
                    <a:pt x="857687" y="448262"/>
                    <a:pt x="853321" y="410956"/>
                  </a:cubicBezTo>
                  <a:cubicBezTo>
                    <a:pt x="848956" y="373650"/>
                    <a:pt x="830700" y="346265"/>
                    <a:pt x="805697" y="327612"/>
                  </a:cubicBezTo>
                  <a:cubicBezTo>
                    <a:pt x="780694" y="308959"/>
                    <a:pt x="743784" y="300227"/>
                    <a:pt x="703303" y="299037"/>
                  </a:cubicBezTo>
                  <a:cubicBezTo>
                    <a:pt x="662822" y="297847"/>
                    <a:pt x="598925" y="310150"/>
                    <a:pt x="562809" y="320469"/>
                  </a:cubicBezTo>
                  <a:cubicBezTo>
                    <a:pt x="526693" y="330788"/>
                    <a:pt x="510025" y="344281"/>
                    <a:pt x="486609" y="360950"/>
                  </a:cubicBezTo>
                  <a:cubicBezTo>
                    <a:pt x="463193" y="377619"/>
                    <a:pt x="440571" y="405797"/>
                    <a:pt x="422315" y="420481"/>
                  </a:cubicBezTo>
                  <a:cubicBezTo>
                    <a:pt x="404059" y="435165"/>
                    <a:pt x="399297" y="452231"/>
                    <a:pt x="377072" y="449056"/>
                  </a:cubicBezTo>
                  <a:cubicBezTo>
                    <a:pt x="354847" y="445881"/>
                    <a:pt x="315556" y="419687"/>
                    <a:pt x="288965" y="401431"/>
                  </a:cubicBezTo>
                  <a:cubicBezTo>
                    <a:pt x="262374" y="383175"/>
                    <a:pt x="237768" y="354997"/>
                    <a:pt x="217528" y="339519"/>
                  </a:cubicBezTo>
                  <a:cubicBezTo>
                    <a:pt x="197288" y="324041"/>
                    <a:pt x="181016" y="321263"/>
                    <a:pt x="167522" y="308563"/>
                  </a:cubicBezTo>
                  <a:cubicBezTo>
                    <a:pt x="154028" y="295863"/>
                    <a:pt x="144106" y="278002"/>
                    <a:pt x="136565" y="263318"/>
                  </a:cubicBezTo>
                  <a:cubicBezTo>
                    <a:pt x="129024" y="248634"/>
                    <a:pt x="121881" y="239506"/>
                    <a:pt x="122278" y="220456"/>
                  </a:cubicBezTo>
                  <a:cubicBezTo>
                    <a:pt x="122675" y="201406"/>
                    <a:pt x="127040" y="170847"/>
                    <a:pt x="138946" y="149019"/>
                  </a:cubicBezTo>
                  <a:cubicBezTo>
                    <a:pt x="150852" y="127191"/>
                    <a:pt x="168315" y="100996"/>
                    <a:pt x="193715" y="89487"/>
                  </a:cubicBezTo>
                  <a:cubicBezTo>
                    <a:pt x="219115" y="77977"/>
                    <a:pt x="257612" y="72421"/>
                    <a:pt x="291346" y="79962"/>
                  </a:cubicBezTo>
                  <a:cubicBezTo>
                    <a:pt x="325080" y="87503"/>
                    <a:pt x="374293" y="114490"/>
                    <a:pt x="396121" y="134731"/>
                  </a:cubicBezTo>
                  <a:cubicBezTo>
                    <a:pt x="417949" y="154972"/>
                    <a:pt x="428268" y="185928"/>
                    <a:pt x="422315" y="201406"/>
                  </a:cubicBezTo>
                  <a:cubicBezTo>
                    <a:pt x="416362" y="216884"/>
                    <a:pt x="378262" y="217678"/>
                    <a:pt x="360403" y="227600"/>
                  </a:cubicBezTo>
                  <a:cubicBezTo>
                    <a:pt x="342544" y="237522"/>
                    <a:pt x="308809" y="253397"/>
                    <a:pt x="308015" y="265700"/>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32">
              <a:extLst>
                <a:ext uri="{FF2B5EF4-FFF2-40B4-BE49-F238E27FC236}">
                  <a16:creationId xmlns:a16="http://schemas.microsoft.com/office/drawing/2014/main" id="{B9A0EB9A-87B4-C8A2-961B-F9731AA28AF7}"/>
                </a:ext>
              </a:extLst>
            </p:cNvPr>
            <p:cNvSpPr/>
            <p:nvPr/>
          </p:nvSpPr>
          <p:spPr>
            <a:xfrm rot="5232843" flipV="1">
              <a:off x="6882613" y="4274501"/>
              <a:ext cx="615321" cy="393631"/>
            </a:xfrm>
            <a:custGeom>
              <a:avLst/>
              <a:gdLst>
                <a:gd name="connsiteX0" fmla="*/ 496056 w 915231"/>
                <a:gd name="connsiteY0" fmla="*/ 0 h 585489"/>
                <a:gd name="connsiteX1" fmla="*/ 536479 w 915231"/>
                <a:gd name="connsiteY1" fmla="*/ 2021 h 585489"/>
                <a:gd name="connsiteX2" fmla="*/ 585353 w 915231"/>
                <a:gd name="connsiteY2" fmla="*/ 4464 h 585489"/>
                <a:gd name="connsiteX3" fmla="*/ 778235 w 915231"/>
                <a:gd name="connsiteY3" fmla="*/ 63996 h 585489"/>
                <a:gd name="connsiteX4" fmla="*/ 824764 w 915231"/>
                <a:gd name="connsiteY4" fmla="*/ 95628 h 585489"/>
                <a:gd name="connsiteX5" fmla="*/ 849821 w 915231"/>
                <a:gd name="connsiteY5" fmla="*/ 112663 h 585489"/>
                <a:gd name="connsiteX6" fmla="*/ 899678 w 915231"/>
                <a:gd name="connsiteY6" fmla="*/ 168771 h 585489"/>
                <a:gd name="connsiteX7" fmla="*/ 912477 w 915231"/>
                <a:gd name="connsiteY7" fmla="*/ 198481 h 585489"/>
                <a:gd name="connsiteX8" fmla="*/ 915231 w 915231"/>
                <a:gd name="connsiteY8" fmla="*/ 214646 h 585489"/>
                <a:gd name="connsiteX9" fmla="*/ 896685 w 915231"/>
                <a:gd name="connsiteY9" fmla="*/ 215409 h 585489"/>
                <a:gd name="connsiteX10" fmla="*/ 821638 w 915231"/>
                <a:gd name="connsiteY10" fmla="*/ 227576 h 585489"/>
                <a:gd name="connsiteX11" fmla="*/ 811688 w 915231"/>
                <a:gd name="connsiteY11" fmla="*/ 230062 h 585489"/>
                <a:gd name="connsiteX12" fmla="*/ 802493 w 915231"/>
                <a:gd name="connsiteY12" fmla="*/ 208210 h 585489"/>
                <a:gd name="connsiteX13" fmla="*/ 775853 w 915231"/>
                <a:gd name="connsiteY13" fmla="*/ 183058 h 585489"/>
                <a:gd name="connsiteX14" fmla="*/ 762215 w 915231"/>
                <a:gd name="connsiteY14" fmla="*/ 174957 h 585489"/>
                <a:gd name="connsiteX15" fmla="*/ 725996 w 915231"/>
                <a:gd name="connsiteY15" fmla="*/ 153442 h 585489"/>
                <a:gd name="connsiteX16" fmla="*/ 661554 w 915231"/>
                <a:gd name="connsiteY16" fmla="*/ 128290 h 585489"/>
                <a:gd name="connsiteX17" fmla="*/ 641291 w 915231"/>
                <a:gd name="connsiteY17" fmla="*/ 124353 h 585489"/>
                <a:gd name="connsiteX18" fmla="*/ 588776 w 915231"/>
                <a:gd name="connsiteY18" fmla="*/ 114151 h 585489"/>
                <a:gd name="connsiteX19" fmla="*/ 506771 w 915231"/>
                <a:gd name="connsiteY19" fmla="*/ 111621 h 585489"/>
                <a:gd name="connsiteX20" fmla="*/ 362110 w 915231"/>
                <a:gd name="connsiteY20" fmla="*/ 136066 h 585489"/>
                <a:gd name="connsiteX21" fmla="*/ 350391 w 915231"/>
                <a:gd name="connsiteY21" fmla="*/ 139748 h 585489"/>
                <a:gd name="connsiteX22" fmla="*/ 318653 w 915231"/>
                <a:gd name="connsiteY22" fmla="*/ 149721 h 585489"/>
                <a:gd name="connsiteX23" fmla="*/ 247067 w 915231"/>
                <a:gd name="connsiteY23" fmla="*/ 186184 h 585489"/>
                <a:gd name="connsiteX24" fmla="*/ 239626 w 915231"/>
                <a:gd name="connsiteY24" fmla="*/ 191922 h 585489"/>
                <a:gd name="connsiteX25" fmla="*/ 192447 w 915231"/>
                <a:gd name="connsiteY25" fmla="*/ 228302 h 585489"/>
                <a:gd name="connsiteX26" fmla="*/ 140060 w 915231"/>
                <a:gd name="connsiteY26" fmla="*/ 311646 h 585489"/>
                <a:gd name="connsiteX27" fmla="*/ 142441 w 915231"/>
                <a:gd name="connsiteY27" fmla="*/ 394990 h 585489"/>
                <a:gd name="connsiteX28" fmla="*/ 190066 w 915231"/>
                <a:gd name="connsiteY28" fmla="*/ 435471 h 585489"/>
                <a:gd name="connsiteX29" fmla="*/ 230547 w 915231"/>
                <a:gd name="connsiteY29" fmla="*/ 423564 h 585489"/>
                <a:gd name="connsiteX30" fmla="*/ 271028 w 915231"/>
                <a:gd name="connsiteY30" fmla="*/ 361652 h 585489"/>
                <a:gd name="connsiteX31" fmla="*/ 302134 w 915231"/>
                <a:gd name="connsiteY31" fmla="*/ 326975 h 585489"/>
                <a:gd name="connsiteX32" fmla="*/ 314942 w 915231"/>
                <a:gd name="connsiteY32" fmla="*/ 317784 h 585489"/>
                <a:gd name="connsiteX33" fmla="*/ 340085 w 915231"/>
                <a:gd name="connsiteY33" fmla="*/ 299739 h 585489"/>
                <a:gd name="connsiteX34" fmla="*/ 387115 w 915231"/>
                <a:gd name="connsiteY34" fmla="*/ 293042 h 585489"/>
                <a:gd name="connsiteX35" fmla="*/ 435335 w 915231"/>
                <a:gd name="connsiteY35" fmla="*/ 297358 h 585489"/>
                <a:gd name="connsiteX36" fmla="*/ 513916 w 915231"/>
                <a:gd name="connsiteY36" fmla="*/ 323552 h 585489"/>
                <a:gd name="connsiteX37" fmla="*/ 525822 w 915231"/>
                <a:gd name="connsiteY37" fmla="*/ 373558 h 585489"/>
                <a:gd name="connsiteX38" fmla="*/ 482960 w 915231"/>
                <a:gd name="connsiteY38" fmla="*/ 380702 h 585489"/>
                <a:gd name="connsiteX39" fmla="*/ 410629 w 915231"/>
                <a:gd name="connsiteY39" fmla="*/ 381316 h 585489"/>
                <a:gd name="connsiteX40" fmla="*/ 398544 w 915231"/>
                <a:gd name="connsiteY40" fmla="*/ 383757 h 585489"/>
                <a:gd name="connsiteX41" fmla="*/ 390091 w 915231"/>
                <a:gd name="connsiteY41" fmla="*/ 385464 h 585489"/>
                <a:gd name="connsiteX42" fmla="*/ 351991 w 915231"/>
                <a:gd name="connsiteY42" fmla="*/ 433089 h 585489"/>
                <a:gd name="connsiteX43" fmla="*/ 323416 w 915231"/>
                <a:gd name="connsiteY43" fmla="*/ 502146 h 585489"/>
                <a:gd name="connsiteX44" fmla="*/ 266266 w 915231"/>
                <a:gd name="connsiteY44" fmla="*/ 561677 h 585489"/>
                <a:gd name="connsiteX45" fmla="*/ 201972 w 915231"/>
                <a:gd name="connsiteY45" fmla="*/ 585489 h 585489"/>
                <a:gd name="connsiteX46" fmla="*/ 130534 w 915231"/>
                <a:gd name="connsiteY46" fmla="*/ 561677 h 585489"/>
                <a:gd name="connsiteX47" fmla="*/ 71003 w 915231"/>
                <a:gd name="connsiteY47" fmla="*/ 518814 h 585489"/>
                <a:gd name="connsiteX48" fmla="*/ 13854 w 915231"/>
                <a:gd name="connsiteY48" fmla="*/ 433089 h 585489"/>
                <a:gd name="connsiteX49" fmla="*/ 6710 w 915231"/>
                <a:gd name="connsiteY49" fmla="*/ 285452 h 585489"/>
                <a:gd name="connsiteX50" fmla="*/ 97197 w 915231"/>
                <a:gd name="connsiteY50" fmla="*/ 147339 h 585489"/>
                <a:gd name="connsiteX51" fmla="*/ 235309 w 915231"/>
                <a:gd name="connsiteY51" fmla="*/ 59234 h 585489"/>
                <a:gd name="connsiteX52" fmla="*/ 241225 w 915231"/>
                <a:gd name="connsiteY52" fmla="*/ 57120 h 585489"/>
                <a:gd name="connsiteX53" fmla="*/ 319844 w 915231"/>
                <a:gd name="connsiteY53" fmla="*/ 29021 h 585489"/>
                <a:gd name="connsiteX54" fmla="*/ 409141 w 915231"/>
                <a:gd name="connsiteY54" fmla="*/ 9227 h 585489"/>
                <a:gd name="connsiteX55" fmla="*/ 415990 w 915231"/>
                <a:gd name="connsiteY55" fmla="*/ 8500 h 58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5231" h="585489">
                  <a:moveTo>
                    <a:pt x="496056" y="0"/>
                  </a:moveTo>
                  <a:lnTo>
                    <a:pt x="536479" y="2021"/>
                  </a:lnTo>
                  <a:lnTo>
                    <a:pt x="585353" y="4464"/>
                  </a:lnTo>
                  <a:cubicBezTo>
                    <a:pt x="646869" y="13592"/>
                    <a:pt x="725848" y="36611"/>
                    <a:pt x="778235" y="63996"/>
                  </a:cubicBezTo>
                  <a:lnTo>
                    <a:pt x="824764" y="95628"/>
                  </a:lnTo>
                  <a:lnTo>
                    <a:pt x="849821" y="112663"/>
                  </a:lnTo>
                  <a:cubicBezTo>
                    <a:pt x="870707" y="130770"/>
                    <a:pt x="887971" y="150118"/>
                    <a:pt x="899678" y="168771"/>
                  </a:cubicBezTo>
                  <a:cubicBezTo>
                    <a:pt x="905532" y="178098"/>
                    <a:pt x="909625" y="188143"/>
                    <a:pt x="912477" y="198481"/>
                  </a:cubicBezTo>
                  <a:lnTo>
                    <a:pt x="915231" y="214646"/>
                  </a:lnTo>
                  <a:lnTo>
                    <a:pt x="896685" y="215409"/>
                  </a:lnTo>
                  <a:cubicBezTo>
                    <a:pt x="872190" y="217703"/>
                    <a:pt x="845042" y="222404"/>
                    <a:pt x="821638" y="227576"/>
                  </a:cubicBezTo>
                  <a:lnTo>
                    <a:pt x="811688" y="230062"/>
                  </a:lnTo>
                  <a:lnTo>
                    <a:pt x="802493" y="208210"/>
                  </a:lnTo>
                  <a:cubicBezTo>
                    <a:pt x="796788" y="199925"/>
                    <a:pt x="788553" y="191988"/>
                    <a:pt x="775853" y="183058"/>
                  </a:cubicBezTo>
                  <a:lnTo>
                    <a:pt x="762215" y="174957"/>
                  </a:lnTo>
                  <a:lnTo>
                    <a:pt x="725996" y="153442"/>
                  </a:lnTo>
                  <a:cubicBezTo>
                    <a:pt x="706202" y="143470"/>
                    <a:pt x="683978" y="134243"/>
                    <a:pt x="661554" y="128290"/>
                  </a:cubicBezTo>
                  <a:lnTo>
                    <a:pt x="641291" y="124353"/>
                  </a:lnTo>
                  <a:lnTo>
                    <a:pt x="588776" y="114151"/>
                  </a:lnTo>
                  <a:cubicBezTo>
                    <a:pt x="562830" y="111026"/>
                    <a:pt x="535346" y="109835"/>
                    <a:pt x="506771" y="111621"/>
                  </a:cubicBezTo>
                  <a:cubicBezTo>
                    <a:pt x="463909" y="114300"/>
                    <a:pt x="408991" y="123453"/>
                    <a:pt x="362110" y="136066"/>
                  </a:cubicBezTo>
                  <a:lnTo>
                    <a:pt x="350391" y="139748"/>
                  </a:lnTo>
                  <a:lnTo>
                    <a:pt x="318653" y="149721"/>
                  </a:lnTo>
                  <a:cubicBezTo>
                    <a:pt x="292460" y="159445"/>
                    <a:pt x="268349" y="172343"/>
                    <a:pt x="247067" y="186184"/>
                  </a:cubicBezTo>
                  <a:lnTo>
                    <a:pt x="239626" y="191922"/>
                  </a:lnTo>
                  <a:lnTo>
                    <a:pt x="192447" y="228302"/>
                  </a:lnTo>
                  <a:cubicBezTo>
                    <a:pt x="162682" y="255289"/>
                    <a:pt x="148394" y="283865"/>
                    <a:pt x="140060" y="311646"/>
                  </a:cubicBezTo>
                  <a:cubicBezTo>
                    <a:pt x="131726" y="339427"/>
                    <a:pt x="134107" y="374353"/>
                    <a:pt x="142441" y="394990"/>
                  </a:cubicBezTo>
                  <a:cubicBezTo>
                    <a:pt x="150775" y="415627"/>
                    <a:pt x="175382" y="430709"/>
                    <a:pt x="190066" y="435471"/>
                  </a:cubicBezTo>
                  <a:cubicBezTo>
                    <a:pt x="204750" y="440233"/>
                    <a:pt x="217053" y="435867"/>
                    <a:pt x="230547" y="423564"/>
                  </a:cubicBezTo>
                  <a:cubicBezTo>
                    <a:pt x="244041" y="411261"/>
                    <a:pt x="252772" y="382289"/>
                    <a:pt x="271028" y="361652"/>
                  </a:cubicBezTo>
                  <a:cubicBezTo>
                    <a:pt x="280156" y="351334"/>
                    <a:pt x="290574" y="338534"/>
                    <a:pt x="302134" y="326975"/>
                  </a:cubicBezTo>
                  <a:lnTo>
                    <a:pt x="314942" y="317784"/>
                  </a:lnTo>
                  <a:lnTo>
                    <a:pt x="340085" y="299739"/>
                  </a:lnTo>
                  <a:cubicBezTo>
                    <a:pt x="353777" y="294381"/>
                    <a:pt x="370347" y="292794"/>
                    <a:pt x="387115" y="293042"/>
                  </a:cubicBezTo>
                  <a:cubicBezTo>
                    <a:pt x="403883" y="293290"/>
                    <a:pt x="420849" y="295374"/>
                    <a:pt x="435335" y="297358"/>
                  </a:cubicBezTo>
                  <a:cubicBezTo>
                    <a:pt x="464307" y="301327"/>
                    <a:pt x="498835" y="310852"/>
                    <a:pt x="513916" y="323552"/>
                  </a:cubicBezTo>
                  <a:cubicBezTo>
                    <a:pt x="528997" y="336252"/>
                    <a:pt x="530981" y="364033"/>
                    <a:pt x="525822" y="373558"/>
                  </a:cubicBezTo>
                  <a:cubicBezTo>
                    <a:pt x="520663" y="383083"/>
                    <a:pt x="505582" y="378718"/>
                    <a:pt x="482960" y="380702"/>
                  </a:cubicBezTo>
                  <a:cubicBezTo>
                    <a:pt x="465994" y="382190"/>
                    <a:pt x="434516" y="379213"/>
                    <a:pt x="410629" y="381316"/>
                  </a:cubicBezTo>
                  <a:lnTo>
                    <a:pt x="398544" y="383757"/>
                  </a:lnTo>
                  <a:lnTo>
                    <a:pt x="390091" y="385464"/>
                  </a:lnTo>
                  <a:cubicBezTo>
                    <a:pt x="368263" y="394195"/>
                    <a:pt x="363104" y="413642"/>
                    <a:pt x="351991" y="433089"/>
                  </a:cubicBezTo>
                  <a:cubicBezTo>
                    <a:pt x="340878" y="452536"/>
                    <a:pt x="337703" y="480715"/>
                    <a:pt x="323416" y="502146"/>
                  </a:cubicBezTo>
                  <a:cubicBezTo>
                    <a:pt x="309129" y="523577"/>
                    <a:pt x="286507" y="547786"/>
                    <a:pt x="266266" y="561677"/>
                  </a:cubicBezTo>
                  <a:cubicBezTo>
                    <a:pt x="246025" y="575568"/>
                    <a:pt x="224594" y="585489"/>
                    <a:pt x="201972" y="585489"/>
                  </a:cubicBezTo>
                  <a:cubicBezTo>
                    <a:pt x="179350" y="585489"/>
                    <a:pt x="152362" y="572790"/>
                    <a:pt x="130534" y="561677"/>
                  </a:cubicBezTo>
                  <a:cubicBezTo>
                    <a:pt x="108706" y="550564"/>
                    <a:pt x="90450" y="540245"/>
                    <a:pt x="71003" y="518814"/>
                  </a:cubicBezTo>
                  <a:cubicBezTo>
                    <a:pt x="51556" y="497383"/>
                    <a:pt x="24570" y="471983"/>
                    <a:pt x="13854" y="433089"/>
                  </a:cubicBezTo>
                  <a:cubicBezTo>
                    <a:pt x="3138" y="394195"/>
                    <a:pt x="-7181" y="333077"/>
                    <a:pt x="6710" y="285452"/>
                  </a:cubicBezTo>
                  <a:cubicBezTo>
                    <a:pt x="20601" y="237827"/>
                    <a:pt x="59097" y="185042"/>
                    <a:pt x="97197" y="147339"/>
                  </a:cubicBezTo>
                  <a:cubicBezTo>
                    <a:pt x="135297" y="109636"/>
                    <a:pt x="183318" y="82253"/>
                    <a:pt x="235309" y="59234"/>
                  </a:cubicBezTo>
                  <a:lnTo>
                    <a:pt x="241225" y="57120"/>
                  </a:lnTo>
                  <a:lnTo>
                    <a:pt x="319844" y="29021"/>
                  </a:lnTo>
                  <a:cubicBezTo>
                    <a:pt x="349510" y="20538"/>
                    <a:pt x="379971" y="13791"/>
                    <a:pt x="409141" y="9227"/>
                  </a:cubicBezTo>
                  <a:lnTo>
                    <a:pt x="415990" y="8500"/>
                  </a:ln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8" name="任意多边形 33">
              <a:extLst>
                <a:ext uri="{FF2B5EF4-FFF2-40B4-BE49-F238E27FC236}">
                  <a16:creationId xmlns:a16="http://schemas.microsoft.com/office/drawing/2014/main" id="{3AE57584-FA79-56AA-EA5B-B23A9E09ADE1}"/>
                </a:ext>
              </a:extLst>
            </p:cNvPr>
            <p:cNvSpPr/>
            <p:nvPr/>
          </p:nvSpPr>
          <p:spPr>
            <a:xfrm rot="5232843" flipV="1">
              <a:off x="7110524" y="4371204"/>
              <a:ext cx="604349" cy="328370"/>
            </a:xfrm>
            <a:custGeom>
              <a:avLst/>
              <a:gdLst>
                <a:gd name="connsiteX0" fmla="*/ 489737 w 898914"/>
                <a:gd name="connsiteY0" fmla="*/ 13497 h 488420"/>
                <a:gd name="connsiteX1" fmla="*/ 668331 w 898914"/>
                <a:gd name="connsiteY1" fmla="*/ 37309 h 488420"/>
                <a:gd name="connsiteX2" fmla="*/ 806443 w 898914"/>
                <a:gd name="connsiteY2" fmla="*/ 84934 h 488420"/>
                <a:gd name="connsiteX3" fmla="*/ 889787 w 898914"/>
                <a:gd name="connsiteY3" fmla="*/ 187328 h 488420"/>
                <a:gd name="connsiteX4" fmla="*/ 889787 w 898914"/>
                <a:gd name="connsiteY4" fmla="*/ 301628 h 488420"/>
                <a:gd name="connsiteX5" fmla="*/ 827874 w 898914"/>
                <a:gd name="connsiteY5" fmla="*/ 375447 h 488420"/>
                <a:gd name="connsiteX6" fmla="*/ 744531 w 898914"/>
                <a:gd name="connsiteY6" fmla="*/ 427834 h 488420"/>
                <a:gd name="connsiteX7" fmla="*/ 618324 w 898914"/>
                <a:gd name="connsiteY7" fmla="*/ 427834 h 488420"/>
                <a:gd name="connsiteX8" fmla="*/ 520693 w 898914"/>
                <a:gd name="connsiteY8" fmla="*/ 408784 h 488420"/>
                <a:gd name="connsiteX9" fmla="*/ 487356 w 898914"/>
                <a:gd name="connsiteY9" fmla="*/ 394497 h 488420"/>
                <a:gd name="connsiteX10" fmla="*/ 518312 w 898914"/>
                <a:gd name="connsiteY10" fmla="*/ 337347 h 488420"/>
                <a:gd name="connsiteX11" fmla="*/ 539743 w 898914"/>
                <a:gd name="connsiteY11" fmla="*/ 296865 h 488420"/>
                <a:gd name="connsiteX12" fmla="*/ 623087 w 898914"/>
                <a:gd name="connsiteY12" fmla="*/ 325440 h 488420"/>
                <a:gd name="connsiteX13" fmla="*/ 737387 w 898914"/>
                <a:gd name="connsiteY13" fmla="*/ 318297 h 488420"/>
                <a:gd name="connsiteX14" fmla="*/ 773106 w 898914"/>
                <a:gd name="connsiteY14" fmla="*/ 242097 h 488420"/>
                <a:gd name="connsiteX15" fmla="*/ 708812 w 898914"/>
                <a:gd name="connsiteY15" fmla="*/ 156372 h 488420"/>
                <a:gd name="connsiteX16" fmla="*/ 570699 w 898914"/>
                <a:gd name="connsiteY16" fmla="*/ 111128 h 488420"/>
                <a:gd name="connsiteX17" fmla="*/ 418299 w 898914"/>
                <a:gd name="connsiteY17" fmla="*/ 96840 h 488420"/>
                <a:gd name="connsiteX18" fmla="*/ 253993 w 898914"/>
                <a:gd name="connsiteY18" fmla="*/ 108747 h 488420"/>
                <a:gd name="connsiteX19" fmla="*/ 125406 w 898914"/>
                <a:gd name="connsiteY19" fmla="*/ 149228 h 488420"/>
                <a:gd name="connsiteX20" fmla="*/ 96831 w 898914"/>
                <a:gd name="connsiteY20" fmla="*/ 220665 h 488420"/>
                <a:gd name="connsiteX21" fmla="*/ 196843 w 898914"/>
                <a:gd name="connsiteY21" fmla="*/ 311153 h 488420"/>
                <a:gd name="connsiteX22" fmla="*/ 323049 w 898914"/>
                <a:gd name="connsiteY22" fmla="*/ 349253 h 488420"/>
                <a:gd name="connsiteX23" fmla="*/ 423062 w 898914"/>
                <a:gd name="connsiteY23" fmla="*/ 292103 h 488420"/>
                <a:gd name="connsiteX24" fmla="*/ 444493 w 898914"/>
                <a:gd name="connsiteY24" fmla="*/ 206378 h 488420"/>
                <a:gd name="connsiteX25" fmla="*/ 456399 w 898914"/>
                <a:gd name="connsiteY25" fmla="*/ 127797 h 488420"/>
                <a:gd name="connsiteX26" fmla="*/ 520693 w 898914"/>
                <a:gd name="connsiteY26" fmla="*/ 177803 h 488420"/>
                <a:gd name="connsiteX27" fmla="*/ 565937 w 898914"/>
                <a:gd name="connsiteY27" fmla="*/ 213522 h 488420"/>
                <a:gd name="connsiteX28" fmla="*/ 544506 w 898914"/>
                <a:gd name="connsiteY28" fmla="*/ 277815 h 488420"/>
                <a:gd name="connsiteX29" fmla="*/ 523074 w 898914"/>
                <a:gd name="connsiteY29" fmla="*/ 330203 h 488420"/>
                <a:gd name="connsiteX30" fmla="*/ 470687 w 898914"/>
                <a:gd name="connsiteY30" fmla="*/ 432597 h 488420"/>
                <a:gd name="connsiteX31" fmla="*/ 363531 w 898914"/>
                <a:gd name="connsiteY31" fmla="*/ 487365 h 488420"/>
                <a:gd name="connsiteX32" fmla="*/ 211131 w 898914"/>
                <a:gd name="connsiteY32" fmla="*/ 463553 h 488420"/>
                <a:gd name="connsiteX33" fmla="*/ 108737 w 898914"/>
                <a:gd name="connsiteY33" fmla="*/ 401640 h 488420"/>
                <a:gd name="connsiteX34" fmla="*/ 18249 w 898914"/>
                <a:gd name="connsiteY34" fmla="*/ 287340 h 488420"/>
                <a:gd name="connsiteX35" fmla="*/ 1581 w 898914"/>
                <a:gd name="connsiteY35" fmla="*/ 182565 h 488420"/>
                <a:gd name="connsiteX36" fmla="*/ 42062 w 898914"/>
                <a:gd name="connsiteY36" fmla="*/ 103984 h 488420"/>
                <a:gd name="connsiteX37" fmla="*/ 165887 w 898914"/>
                <a:gd name="connsiteY37" fmla="*/ 25403 h 488420"/>
                <a:gd name="connsiteX38" fmla="*/ 306381 w 898914"/>
                <a:gd name="connsiteY38" fmla="*/ 1590 h 488420"/>
                <a:gd name="connsiteX39" fmla="*/ 439731 w 898914"/>
                <a:gd name="connsiteY39" fmla="*/ 3972 h 488420"/>
                <a:gd name="connsiteX40" fmla="*/ 489737 w 898914"/>
                <a:gd name="connsiteY40" fmla="*/ 13497 h 488420"/>
                <a:gd name="connsiteX0" fmla="*/ 489737 w 898914"/>
                <a:gd name="connsiteY0" fmla="*/ 13497 h 488420"/>
                <a:gd name="connsiteX1" fmla="*/ 668331 w 898914"/>
                <a:gd name="connsiteY1" fmla="*/ 37309 h 488420"/>
                <a:gd name="connsiteX2" fmla="*/ 806443 w 898914"/>
                <a:gd name="connsiteY2" fmla="*/ 84934 h 488420"/>
                <a:gd name="connsiteX3" fmla="*/ 889787 w 898914"/>
                <a:gd name="connsiteY3" fmla="*/ 187328 h 488420"/>
                <a:gd name="connsiteX4" fmla="*/ 889787 w 898914"/>
                <a:gd name="connsiteY4" fmla="*/ 301628 h 488420"/>
                <a:gd name="connsiteX5" fmla="*/ 827874 w 898914"/>
                <a:gd name="connsiteY5" fmla="*/ 377828 h 488420"/>
                <a:gd name="connsiteX6" fmla="*/ 744531 w 898914"/>
                <a:gd name="connsiteY6" fmla="*/ 427834 h 488420"/>
                <a:gd name="connsiteX7" fmla="*/ 618324 w 898914"/>
                <a:gd name="connsiteY7" fmla="*/ 427834 h 488420"/>
                <a:gd name="connsiteX8" fmla="*/ 520693 w 898914"/>
                <a:gd name="connsiteY8" fmla="*/ 408784 h 488420"/>
                <a:gd name="connsiteX9" fmla="*/ 487356 w 898914"/>
                <a:gd name="connsiteY9" fmla="*/ 394497 h 488420"/>
                <a:gd name="connsiteX10" fmla="*/ 518312 w 898914"/>
                <a:gd name="connsiteY10" fmla="*/ 337347 h 488420"/>
                <a:gd name="connsiteX11" fmla="*/ 539743 w 898914"/>
                <a:gd name="connsiteY11" fmla="*/ 296865 h 488420"/>
                <a:gd name="connsiteX12" fmla="*/ 623087 w 898914"/>
                <a:gd name="connsiteY12" fmla="*/ 325440 h 488420"/>
                <a:gd name="connsiteX13" fmla="*/ 737387 w 898914"/>
                <a:gd name="connsiteY13" fmla="*/ 318297 h 488420"/>
                <a:gd name="connsiteX14" fmla="*/ 773106 w 898914"/>
                <a:gd name="connsiteY14" fmla="*/ 242097 h 488420"/>
                <a:gd name="connsiteX15" fmla="*/ 708812 w 898914"/>
                <a:gd name="connsiteY15" fmla="*/ 156372 h 488420"/>
                <a:gd name="connsiteX16" fmla="*/ 570699 w 898914"/>
                <a:gd name="connsiteY16" fmla="*/ 111128 h 488420"/>
                <a:gd name="connsiteX17" fmla="*/ 418299 w 898914"/>
                <a:gd name="connsiteY17" fmla="*/ 96840 h 488420"/>
                <a:gd name="connsiteX18" fmla="*/ 253993 w 898914"/>
                <a:gd name="connsiteY18" fmla="*/ 108747 h 488420"/>
                <a:gd name="connsiteX19" fmla="*/ 125406 w 898914"/>
                <a:gd name="connsiteY19" fmla="*/ 149228 h 488420"/>
                <a:gd name="connsiteX20" fmla="*/ 96831 w 898914"/>
                <a:gd name="connsiteY20" fmla="*/ 220665 h 488420"/>
                <a:gd name="connsiteX21" fmla="*/ 196843 w 898914"/>
                <a:gd name="connsiteY21" fmla="*/ 311153 h 488420"/>
                <a:gd name="connsiteX22" fmla="*/ 323049 w 898914"/>
                <a:gd name="connsiteY22" fmla="*/ 349253 h 488420"/>
                <a:gd name="connsiteX23" fmla="*/ 423062 w 898914"/>
                <a:gd name="connsiteY23" fmla="*/ 292103 h 488420"/>
                <a:gd name="connsiteX24" fmla="*/ 444493 w 898914"/>
                <a:gd name="connsiteY24" fmla="*/ 206378 h 488420"/>
                <a:gd name="connsiteX25" fmla="*/ 456399 w 898914"/>
                <a:gd name="connsiteY25" fmla="*/ 127797 h 488420"/>
                <a:gd name="connsiteX26" fmla="*/ 520693 w 898914"/>
                <a:gd name="connsiteY26" fmla="*/ 177803 h 488420"/>
                <a:gd name="connsiteX27" fmla="*/ 565937 w 898914"/>
                <a:gd name="connsiteY27" fmla="*/ 213522 h 488420"/>
                <a:gd name="connsiteX28" fmla="*/ 544506 w 898914"/>
                <a:gd name="connsiteY28" fmla="*/ 277815 h 488420"/>
                <a:gd name="connsiteX29" fmla="*/ 523074 w 898914"/>
                <a:gd name="connsiteY29" fmla="*/ 330203 h 488420"/>
                <a:gd name="connsiteX30" fmla="*/ 470687 w 898914"/>
                <a:gd name="connsiteY30" fmla="*/ 432597 h 488420"/>
                <a:gd name="connsiteX31" fmla="*/ 363531 w 898914"/>
                <a:gd name="connsiteY31" fmla="*/ 487365 h 488420"/>
                <a:gd name="connsiteX32" fmla="*/ 211131 w 898914"/>
                <a:gd name="connsiteY32" fmla="*/ 463553 h 488420"/>
                <a:gd name="connsiteX33" fmla="*/ 108737 w 898914"/>
                <a:gd name="connsiteY33" fmla="*/ 401640 h 488420"/>
                <a:gd name="connsiteX34" fmla="*/ 18249 w 898914"/>
                <a:gd name="connsiteY34" fmla="*/ 287340 h 488420"/>
                <a:gd name="connsiteX35" fmla="*/ 1581 w 898914"/>
                <a:gd name="connsiteY35" fmla="*/ 182565 h 488420"/>
                <a:gd name="connsiteX36" fmla="*/ 42062 w 898914"/>
                <a:gd name="connsiteY36" fmla="*/ 103984 h 488420"/>
                <a:gd name="connsiteX37" fmla="*/ 165887 w 898914"/>
                <a:gd name="connsiteY37" fmla="*/ 25403 h 488420"/>
                <a:gd name="connsiteX38" fmla="*/ 306381 w 898914"/>
                <a:gd name="connsiteY38" fmla="*/ 1590 h 488420"/>
                <a:gd name="connsiteX39" fmla="*/ 439731 w 898914"/>
                <a:gd name="connsiteY39" fmla="*/ 3972 h 488420"/>
                <a:gd name="connsiteX40" fmla="*/ 489737 w 898914"/>
                <a:gd name="connsiteY40" fmla="*/ 13497 h 488420"/>
                <a:gd name="connsiteX0" fmla="*/ 489737 w 898914"/>
                <a:gd name="connsiteY0" fmla="*/ 13497 h 488420"/>
                <a:gd name="connsiteX1" fmla="*/ 668331 w 898914"/>
                <a:gd name="connsiteY1" fmla="*/ 37309 h 488420"/>
                <a:gd name="connsiteX2" fmla="*/ 806443 w 898914"/>
                <a:gd name="connsiteY2" fmla="*/ 84934 h 488420"/>
                <a:gd name="connsiteX3" fmla="*/ 889787 w 898914"/>
                <a:gd name="connsiteY3" fmla="*/ 187328 h 488420"/>
                <a:gd name="connsiteX4" fmla="*/ 889787 w 898914"/>
                <a:gd name="connsiteY4" fmla="*/ 301628 h 488420"/>
                <a:gd name="connsiteX5" fmla="*/ 827874 w 898914"/>
                <a:gd name="connsiteY5" fmla="*/ 377828 h 488420"/>
                <a:gd name="connsiteX6" fmla="*/ 744531 w 898914"/>
                <a:gd name="connsiteY6" fmla="*/ 427834 h 488420"/>
                <a:gd name="connsiteX7" fmla="*/ 618324 w 898914"/>
                <a:gd name="connsiteY7" fmla="*/ 427834 h 488420"/>
                <a:gd name="connsiteX8" fmla="*/ 520693 w 898914"/>
                <a:gd name="connsiteY8" fmla="*/ 408784 h 488420"/>
                <a:gd name="connsiteX9" fmla="*/ 494500 w 898914"/>
                <a:gd name="connsiteY9" fmla="*/ 399260 h 488420"/>
                <a:gd name="connsiteX10" fmla="*/ 518312 w 898914"/>
                <a:gd name="connsiteY10" fmla="*/ 337347 h 488420"/>
                <a:gd name="connsiteX11" fmla="*/ 539743 w 898914"/>
                <a:gd name="connsiteY11" fmla="*/ 296865 h 488420"/>
                <a:gd name="connsiteX12" fmla="*/ 623087 w 898914"/>
                <a:gd name="connsiteY12" fmla="*/ 325440 h 488420"/>
                <a:gd name="connsiteX13" fmla="*/ 737387 w 898914"/>
                <a:gd name="connsiteY13" fmla="*/ 318297 h 488420"/>
                <a:gd name="connsiteX14" fmla="*/ 773106 w 898914"/>
                <a:gd name="connsiteY14" fmla="*/ 242097 h 488420"/>
                <a:gd name="connsiteX15" fmla="*/ 708812 w 898914"/>
                <a:gd name="connsiteY15" fmla="*/ 156372 h 488420"/>
                <a:gd name="connsiteX16" fmla="*/ 570699 w 898914"/>
                <a:gd name="connsiteY16" fmla="*/ 111128 h 488420"/>
                <a:gd name="connsiteX17" fmla="*/ 418299 w 898914"/>
                <a:gd name="connsiteY17" fmla="*/ 96840 h 488420"/>
                <a:gd name="connsiteX18" fmla="*/ 253993 w 898914"/>
                <a:gd name="connsiteY18" fmla="*/ 108747 h 488420"/>
                <a:gd name="connsiteX19" fmla="*/ 125406 w 898914"/>
                <a:gd name="connsiteY19" fmla="*/ 149228 h 488420"/>
                <a:gd name="connsiteX20" fmla="*/ 96831 w 898914"/>
                <a:gd name="connsiteY20" fmla="*/ 220665 h 488420"/>
                <a:gd name="connsiteX21" fmla="*/ 196843 w 898914"/>
                <a:gd name="connsiteY21" fmla="*/ 311153 h 488420"/>
                <a:gd name="connsiteX22" fmla="*/ 323049 w 898914"/>
                <a:gd name="connsiteY22" fmla="*/ 349253 h 488420"/>
                <a:gd name="connsiteX23" fmla="*/ 423062 w 898914"/>
                <a:gd name="connsiteY23" fmla="*/ 292103 h 488420"/>
                <a:gd name="connsiteX24" fmla="*/ 444493 w 898914"/>
                <a:gd name="connsiteY24" fmla="*/ 206378 h 488420"/>
                <a:gd name="connsiteX25" fmla="*/ 456399 w 898914"/>
                <a:gd name="connsiteY25" fmla="*/ 127797 h 488420"/>
                <a:gd name="connsiteX26" fmla="*/ 520693 w 898914"/>
                <a:gd name="connsiteY26" fmla="*/ 177803 h 488420"/>
                <a:gd name="connsiteX27" fmla="*/ 565937 w 898914"/>
                <a:gd name="connsiteY27" fmla="*/ 213522 h 488420"/>
                <a:gd name="connsiteX28" fmla="*/ 544506 w 898914"/>
                <a:gd name="connsiteY28" fmla="*/ 277815 h 488420"/>
                <a:gd name="connsiteX29" fmla="*/ 523074 w 898914"/>
                <a:gd name="connsiteY29" fmla="*/ 330203 h 488420"/>
                <a:gd name="connsiteX30" fmla="*/ 470687 w 898914"/>
                <a:gd name="connsiteY30" fmla="*/ 432597 h 488420"/>
                <a:gd name="connsiteX31" fmla="*/ 363531 w 898914"/>
                <a:gd name="connsiteY31" fmla="*/ 487365 h 488420"/>
                <a:gd name="connsiteX32" fmla="*/ 211131 w 898914"/>
                <a:gd name="connsiteY32" fmla="*/ 463553 h 488420"/>
                <a:gd name="connsiteX33" fmla="*/ 108737 w 898914"/>
                <a:gd name="connsiteY33" fmla="*/ 401640 h 488420"/>
                <a:gd name="connsiteX34" fmla="*/ 18249 w 898914"/>
                <a:gd name="connsiteY34" fmla="*/ 287340 h 488420"/>
                <a:gd name="connsiteX35" fmla="*/ 1581 w 898914"/>
                <a:gd name="connsiteY35" fmla="*/ 182565 h 488420"/>
                <a:gd name="connsiteX36" fmla="*/ 42062 w 898914"/>
                <a:gd name="connsiteY36" fmla="*/ 103984 h 488420"/>
                <a:gd name="connsiteX37" fmla="*/ 165887 w 898914"/>
                <a:gd name="connsiteY37" fmla="*/ 25403 h 488420"/>
                <a:gd name="connsiteX38" fmla="*/ 306381 w 898914"/>
                <a:gd name="connsiteY38" fmla="*/ 1590 h 488420"/>
                <a:gd name="connsiteX39" fmla="*/ 439731 w 898914"/>
                <a:gd name="connsiteY39" fmla="*/ 3972 h 488420"/>
                <a:gd name="connsiteX40" fmla="*/ 489737 w 898914"/>
                <a:gd name="connsiteY40" fmla="*/ 13497 h 488420"/>
                <a:gd name="connsiteX0" fmla="*/ 489737 w 898914"/>
                <a:gd name="connsiteY0" fmla="*/ 13497 h 488420"/>
                <a:gd name="connsiteX1" fmla="*/ 668331 w 898914"/>
                <a:gd name="connsiteY1" fmla="*/ 37309 h 488420"/>
                <a:gd name="connsiteX2" fmla="*/ 806443 w 898914"/>
                <a:gd name="connsiteY2" fmla="*/ 84934 h 488420"/>
                <a:gd name="connsiteX3" fmla="*/ 889787 w 898914"/>
                <a:gd name="connsiteY3" fmla="*/ 187328 h 488420"/>
                <a:gd name="connsiteX4" fmla="*/ 889787 w 898914"/>
                <a:gd name="connsiteY4" fmla="*/ 301628 h 488420"/>
                <a:gd name="connsiteX5" fmla="*/ 827874 w 898914"/>
                <a:gd name="connsiteY5" fmla="*/ 377828 h 488420"/>
                <a:gd name="connsiteX6" fmla="*/ 744531 w 898914"/>
                <a:gd name="connsiteY6" fmla="*/ 427834 h 488420"/>
                <a:gd name="connsiteX7" fmla="*/ 618324 w 898914"/>
                <a:gd name="connsiteY7" fmla="*/ 427834 h 488420"/>
                <a:gd name="connsiteX8" fmla="*/ 520693 w 898914"/>
                <a:gd name="connsiteY8" fmla="*/ 408784 h 488420"/>
                <a:gd name="connsiteX9" fmla="*/ 494500 w 898914"/>
                <a:gd name="connsiteY9" fmla="*/ 399260 h 488420"/>
                <a:gd name="connsiteX10" fmla="*/ 518312 w 898914"/>
                <a:gd name="connsiteY10" fmla="*/ 337347 h 488420"/>
                <a:gd name="connsiteX11" fmla="*/ 539743 w 898914"/>
                <a:gd name="connsiteY11" fmla="*/ 296865 h 488420"/>
                <a:gd name="connsiteX12" fmla="*/ 625468 w 898914"/>
                <a:gd name="connsiteY12" fmla="*/ 318296 h 488420"/>
                <a:gd name="connsiteX13" fmla="*/ 737387 w 898914"/>
                <a:gd name="connsiteY13" fmla="*/ 318297 h 488420"/>
                <a:gd name="connsiteX14" fmla="*/ 773106 w 898914"/>
                <a:gd name="connsiteY14" fmla="*/ 242097 h 488420"/>
                <a:gd name="connsiteX15" fmla="*/ 708812 w 898914"/>
                <a:gd name="connsiteY15" fmla="*/ 156372 h 488420"/>
                <a:gd name="connsiteX16" fmla="*/ 570699 w 898914"/>
                <a:gd name="connsiteY16" fmla="*/ 111128 h 488420"/>
                <a:gd name="connsiteX17" fmla="*/ 418299 w 898914"/>
                <a:gd name="connsiteY17" fmla="*/ 96840 h 488420"/>
                <a:gd name="connsiteX18" fmla="*/ 253993 w 898914"/>
                <a:gd name="connsiteY18" fmla="*/ 108747 h 488420"/>
                <a:gd name="connsiteX19" fmla="*/ 125406 w 898914"/>
                <a:gd name="connsiteY19" fmla="*/ 149228 h 488420"/>
                <a:gd name="connsiteX20" fmla="*/ 96831 w 898914"/>
                <a:gd name="connsiteY20" fmla="*/ 220665 h 488420"/>
                <a:gd name="connsiteX21" fmla="*/ 196843 w 898914"/>
                <a:gd name="connsiteY21" fmla="*/ 311153 h 488420"/>
                <a:gd name="connsiteX22" fmla="*/ 323049 w 898914"/>
                <a:gd name="connsiteY22" fmla="*/ 349253 h 488420"/>
                <a:gd name="connsiteX23" fmla="*/ 423062 w 898914"/>
                <a:gd name="connsiteY23" fmla="*/ 292103 h 488420"/>
                <a:gd name="connsiteX24" fmla="*/ 444493 w 898914"/>
                <a:gd name="connsiteY24" fmla="*/ 206378 h 488420"/>
                <a:gd name="connsiteX25" fmla="*/ 456399 w 898914"/>
                <a:gd name="connsiteY25" fmla="*/ 127797 h 488420"/>
                <a:gd name="connsiteX26" fmla="*/ 520693 w 898914"/>
                <a:gd name="connsiteY26" fmla="*/ 177803 h 488420"/>
                <a:gd name="connsiteX27" fmla="*/ 565937 w 898914"/>
                <a:gd name="connsiteY27" fmla="*/ 213522 h 488420"/>
                <a:gd name="connsiteX28" fmla="*/ 544506 w 898914"/>
                <a:gd name="connsiteY28" fmla="*/ 277815 h 488420"/>
                <a:gd name="connsiteX29" fmla="*/ 523074 w 898914"/>
                <a:gd name="connsiteY29" fmla="*/ 330203 h 488420"/>
                <a:gd name="connsiteX30" fmla="*/ 470687 w 898914"/>
                <a:gd name="connsiteY30" fmla="*/ 432597 h 488420"/>
                <a:gd name="connsiteX31" fmla="*/ 363531 w 898914"/>
                <a:gd name="connsiteY31" fmla="*/ 487365 h 488420"/>
                <a:gd name="connsiteX32" fmla="*/ 211131 w 898914"/>
                <a:gd name="connsiteY32" fmla="*/ 463553 h 488420"/>
                <a:gd name="connsiteX33" fmla="*/ 108737 w 898914"/>
                <a:gd name="connsiteY33" fmla="*/ 401640 h 488420"/>
                <a:gd name="connsiteX34" fmla="*/ 18249 w 898914"/>
                <a:gd name="connsiteY34" fmla="*/ 287340 h 488420"/>
                <a:gd name="connsiteX35" fmla="*/ 1581 w 898914"/>
                <a:gd name="connsiteY35" fmla="*/ 182565 h 488420"/>
                <a:gd name="connsiteX36" fmla="*/ 42062 w 898914"/>
                <a:gd name="connsiteY36" fmla="*/ 103984 h 488420"/>
                <a:gd name="connsiteX37" fmla="*/ 165887 w 898914"/>
                <a:gd name="connsiteY37" fmla="*/ 25403 h 488420"/>
                <a:gd name="connsiteX38" fmla="*/ 306381 w 898914"/>
                <a:gd name="connsiteY38" fmla="*/ 1590 h 488420"/>
                <a:gd name="connsiteX39" fmla="*/ 439731 w 898914"/>
                <a:gd name="connsiteY39" fmla="*/ 3972 h 488420"/>
                <a:gd name="connsiteX40" fmla="*/ 489737 w 898914"/>
                <a:gd name="connsiteY40" fmla="*/ 13497 h 488420"/>
                <a:gd name="connsiteX0" fmla="*/ 489737 w 898914"/>
                <a:gd name="connsiteY0" fmla="*/ 13497 h 488420"/>
                <a:gd name="connsiteX1" fmla="*/ 668331 w 898914"/>
                <a:gd name="connsiteY1" fmla="*/ 37309 h 488420"/>
                <a:gd name="connsiteX2" fmla="*/ 806443 w 898914"/>
                <a:gd name="connsiteY2" fmla="*/ 84934 h 488420"/>
                <a:gd name="connsiteX3" fmla="*/ 889787 w 898914"/>
                <a:gd name="connsiteY3" fmla="*/ 187328 h 488420"/>
                <a:gd name="connsiteX4" fmla="*/ 889787 w 898914"/>
                <a:gd name="connsiteY4" fmla="*/ 301628 h 488420"/>
                <a:gd name="connsiteX5" fmla="*/ 827874 w 898914"/>
                <a:gd name="connsiteY5" fmla="*/ 377828 h 488420"/>
                <a:gd name="connsiteX6" fmla="*/ 744531 w 898914"/>
                <a:gd name="connsiteY6" fmla="*/ 427834 h 488420"/>
                <a:gd name="connsiteX7" fmla="*/ 618324 w 898914"/>
                <a:gd name="connsiteY7" fmla="*/ 427834 h 488420"/>
                <a:gd name="connsiteX8" fmla="*/ 520693 w 898914"/>
                <a:gd name="connsiteY8" fmla="*/ 408784 h 488420"/>
                <a:gd name="connsiteX9" fmla="*/ 494500 w 898914"/>
                <a:gd name="connsiteY9" fmla="*/ 399260 h 488420"/>
                <a:gd name="connsiteX10" fmla="*/ 518312 w 898914"/>
                <a:gd name="connsiteY10" fmla="*/ 337347 h 488420"/>
                <a:gd name="connsiteX11" fmla="*/ 539743 w 898914"/>
                <a:gd name="connsiteY11" fmla="*/ 301628 h 488420"/>
                <a:gd name="connsiteX12" fmla="*/ 625468 w 898914"/>
                <a:gd name="connsiteY12" fmla="*/ 318296 h 488420"/>
                <a:gd name="connsiteX13" fmla="*/ 737387 w 898914"/>
                <a:gd name="connsiteY13" fmla="*/ 318297 h 488420"/>
                <a:gd name="connsiteX14" fmla="*/ 773106 w 898914"/>
                <a:gd name="connsiteY14" fmla="*/ 242097 h 488420"/>
                <a:gd name="connsiteX15" fmla="*/ 708812 w 898914"/>
                <a:gd name="connsiteY15" fmla="*/ 156372 h 488420"/>
                <a:gd name="connsiteX16" fmla="*/ 570699 w 898914"/>
                <a:gd name="connsiteY16" fmla="*/ 111128 h 488420"/>
                <a:gd name="connsiteX17" fmla="*/ 418299 w 898914"/>
                <a:gd name="connsiteY17" fmla="*/ 96840 h 488420"/>
                <a:gd name="connsiteX18" fmla="*/ 253993 w 898914"/>
                <a:gd name="connsiteY18" fmla="*/ 108747 h 488420"/>
                <a:gd name="connsiteX19" fmla="*/ 125406 w 898914"/>
                <a:gd name="connsiteY19" fmla="*/ 149228 h 488420"/>
                <a:gd name="connsiteX20" fmla="*/ 96831 w 898914"/>
                <a:gd name="connsiteY20" fmla="*/ 220665 h 488420"/>
                <a:gd name="connsiteX21" fmla="*/ 196843 w 898914"/>
                <a:gd name="connsiteY21" fmla="*/ 311153 h 488420"/>
                <a:gd name="connsiteX22" fmla="*/ 323049 w 898914"/>
                <a:gd name="connsiteY22" fmla="*/ 349253 h 488420"/>
                <a:gd name="connsiteX23" fmla="*/ 423062 w 898914"/>
                <a:gd name="connsiteY23" fmla="*/ 292103 h 488420"/>
                <a:gd name="connsiteX24" fmla="*/ 444493 w 898914"/>
                <a:gd name="connsiteY24" fmla="*/ 206378 h 488420"/>
                <a:gd name="connsiteX25" fmla="*/ 456399 w 898914"/>
                <a:gd name="connsiteY25" fmla="*/ 127797 h 488420"/>
                <a:gd name="connsiteX26" fmla="*/ 520693 w 898914"/>
                <a:gd name="connsiteY26" fmla="*/ 177803 h 488420"/>
                <a:gd name="connsiteX27" fmla="*/ 565937 w 898914"/>
                <a:gd name="connsiteY27" fmla="*/ 213522 h 488420"/>
                <a:gd name="connsiteX28" fmla="*/ 544506 w 898914"/>
                <a:gd name="connsiteY28" fmla="*/ 277815 h 488420"/>
                <a:gd name="connsiteX29" fmla="*/ 523074 w 898914"/>
                <a:gd name="connsiteY29" fmla="*/ 330203 h 488420"/>
                <a:gd name="connsiteX30" fmla="*/ 470687 w 898914"/>
                <a:gd name="connsiteY30" fmla="*/ 432597 h 488420"/>
                <a:gd name="connsiteX31" fmla="*/ 363531 w 898914"/>
                <a:gd name="connsiteY31" fmla="*/ 487365 h 488420"/>
                <a:gd name="connsiteX32" fmla="*/ 211131 w 898914"/>
                <a:gd name="connsiteY32" fmla="*/ 463553 h 488420"/>
                <a:gd name="connsiteX33" fmla="*/ 108737 w 898914"/>
                <a:gd name="connsiteY33" fmla="*/ 401640 h 488420"/>
                <a:gd name="connsiteX34" fmla="*/ 18249 w 898914"/>
                <a:gd name="connsiteY34" fmla="*/ 287340 h 488420"/>
                <a:gd name="connsiteX35" fmla="*/ 1581 w 898914"/>
                <a:gd name="connsiteY35" fmla="*/ 182565 h 488420"/>
                <a:gd name="connsiteX36" fmla="*/ 42062 w 898914"/>
                <a:gd name="connsiteY36" fmla="*/ 103984 h 488420"/>
                <a:gd name="connsiteX37" fmla="*/ 165887 w 898914"/>
                <a:gd name="connsiteY37" fmla="*/ 25403 h 488420"/>
                <a:gd name="connsiteX38" fmla="*/ 306381 w 898914"/>
                <a:gd name="connsiteY38" fmla="*/ 1590 h 488420"/>
                <a:gd name="connsiteX39" fmla="*/ 439731 w 898914"/>
                <a:gd name="connsiteY39" fmla="*/ 3972 h 488420"/>
                <a:gd name="connsiteX40" fmla="*/ 489737 w 898914"/>
                <a:gd name="connsiteY40" fmla="*/ 13497 h 488420"/>
                <a:gd name="connsiteX0" fmla="*/ 489737 w 898914"/>
                <a:gd name="connsiteY0" fmla="*/ 13497 h 488420"/>
                <a:gd name="connsiteX1" fmla="*/ 668331 w 898914"/>
                <a:gd name="connsiteY1" fmla="*/ 37309 h 488420"/>
                <a:gd name="connsiteX2" fmla="*/ 806443 w 898914"/>
                <a:gd name="connsiteY2" fmla="*/ 84934 h 488420"/>
                <a:gd name="connsiteX3" fmla="*/ 889787 w 898914"/>
                <a:gd name="connsiteY3" fmla="*/ 187328 h 488420"/>
                <a:gd name="connsiteX4" fmla="*/ 889787 w 898914"/>
                <a:gd name="connsiteY4" fmla="*/ 301628 h 488420"/>
                <a:gd name="connsiteX5" fmla="*/ 827874 w 898914"/>
                <a:gd name="connsiteY5" fmla="*/ 377828 h 488420"/>
                <a:gd name="connsiteX6" fmla="*/ 744531 w 898914"/>
                <a:gd name="connsiteY6" fmla="*/ 427834 h 488420"/>
                <a:gd name="connsiteX7" fmla="*/ 618324 w 898914"/>
                <a:gd name="connsiteY7" fmla="*/ 427834 h 488420"/>
                <a:gd name="connsiteX8" fmla="*/ 520693 w 898914"/>
                <a:gd name="connsiteY8" fmla="*/ 408784 h 488420"/>
                <a:gd name="connsiteX9" fmla="*/ 494500 w 898914"/>
                <a:gd name="connsiteY9" fmla="*/ 399260 h 488420"/>
                <a:gd name="connsiteX10" fmla="*/ 518312 w 898914"/>
                <a:gd name="connsiteY10" fmla="*/ 337347 h 488420"/>
                <a:gd name="connsiteX11" fmla="*/ 546887 w 898914"/>
                <a:gd name="connsiteY11" fmla="*/ 301628 h 488420"/>
                <a:gd name="connsiteX12" fmla="*/ 625468 w 898914"/>
                <a:gd name="connsiteY12" fmla="*/ 318296 h 488420"/>
                <a:gd name="connsiteX13" fmla="*/ 737387 w 898914"/>
                <a:gd name="connsiteY13" fmla="*/ 318297 h 488420"/>
                <a:gd name="connsiteX14" fmla="*/ 773106 w 898914"/>
                <a:gd name="connsiteY14" fmla="*/ 242097 h 488420"/>
                <a:gd name="connsiteX15" fmla="*/ 708812 w 898914"/>
                <a:gd name="connsiteY15" fmla="*/ 156372 h 488420"/>
                <a:gd name="connsiteX16" fmla="*/ 570699 w 898914"/>
                <a:gd name="connsiteY16" fmla="*/ 111128 h 488420"/>
                <a:gd name="connsiteX17" fmla="*/ 418299 w 898914"/>
                <a:gd name="connsiteY17" fmla="*/ 96840 h 488420"/>
                <a:gd name="connsiteX18" fmla="*/ 253993 w 898914"/>
                <a:gd name="connsiteY18" fmla="*/ 108747 h 488420"/>
                <a:gd name="connsiteX19" fmla="*/ 125406 w 898914"/>
                <a:gd name="connsiteY19" fmla="*/ 149228 h 488420"/>
                <a:gd name="connsiteX20" fmla="*/ 96831 w 898914"/>
                <a:gd name="connsiteY20" fmla="*/ 220665 h 488420"/>
                <a:gd name="connsiteX21" fmla="*/ 196843 w 898914"/>
                <a:gd name="connsiteY21" fmla="*/ 311153 h 488420"/>
                <a:gd name="connsiteX22" fmla="*/ 323049 w 898914"/>
                <a:gd name="connsiteY22" fmla="*/ 349253 h 488420"/>
                <a:gd name="connsiteX23" fmla="*/ 423062 w 898914"/>
                <a:gd name="connsiteY23" fmla="*/ 292103 h 488420"/>
                <a:gd name="connsiteX24" fmla="*/ 444493 w 898914"/>
                <a:gd name="connsiteY24" fmla="*/ 206378 h 488420"/>
                <a:gd name="connsiteX25" fmla="*/ 456399 w 898914"/>
                <a:gd name="connsiteY25" fmla="*/ 127797 h 488420"/>
                <a:gd name="connsiteX26" fmla="*/ 520693 w 898914"/>
                <a:gd name="connsiteY26" fmla="*/ 177803 h 488420"/>
                <a:gd name="connsiteX27" fmla="*/ 565937 w 898914"/>
                <a:gd name="connsiteY27" fmla="*/ 213522 h 488420"/>
                <a:gd name="connsiteX28" fmla="*/ 544506 w 898914"/>
                <a:gd name="connsiteY28" fmla="*/ 277815 h 488420"/>
                <a:gd name="connsiteX29" fmla="*/ 523074 w 898914"/>
                <a:gd name="connsiteY29" fmla="*/ 330203 h 488420"/>
                <a:gd name="connsiteX30" fmla="*/ 470687 w 898914"/>
                <a:gd name="connsiteY30" fmla="*/ 432597 h 488420"/>
                <a:gd name="connsiteX31" fmla="*/ 363531 w 898914"/>
                <a:gd name="connsiteY31" fmla="*/ 487365 h 488420"/>
                <a:gd name="connsiteX32" fmla="*/ 211131 w 898914"/>
                <a:gd name="connsiteY32" fmla="*/ 463553 h 488420"/>
                <a:gd name="connsiteX33" fmla="*/ 108737 w 898914"/>
                <a:gd name="connsiteY33" fmla="*/ 401640 h 488420"/>
                <a:gd name="connsiteX34" fmla="*/ 18249 w 898914"/>
                <a:gd name="connsiteY34" fmla="*/ 287340 h 488420"/>
                <a:gd name="connsiteX35" fmla="*/ 1581 w 898914"/>
                <a:gd name="connsiteY35" fmla="*/ 182565 h 488420"/>
                <a:gd name="connsiteX36" fmla="*/ 42062 w 898914"/>
                <a:gd name="connsiteY36" fmla="*/ 103984 h 488420"/>
                <a:gd name="connsiteX37" fmla="*/ 165887 w 898914"/>
                <a:gd name="connsiteY37" fmla="*/ 25403 h 488420"/>
                <a:gd name="connsiteX38" fmla="*/ 306381 w 898914"/>
                <a:gd name="connsiteY38" fmla="*/ 1590 h 488420"/>
                <a:gd name="connsiteX39" fmla="*/ 439731 w 898914"/>
                <a:gd name="connsiteY39" fmla="*/ 3972 h 488420"/>
                <a:gd name="connsiteX40" fmla="*/ 489737 w 898914"/>
                <a:gd name="connsiteY40" fmla="*/ 13497 h 488420"/>
                <a:gd name="connsiteX0" fmla="*/ 489737 w 898914"/>
                <a:gd name="connsiteY0" fmla="*/ 13497 h 488420"/>
                <a:gd name="connsiteX1" fmla="*/ 668331 w 898914"/>
                <a:gd name="connsiteY1" fmla="*/ 37309 h 488420"/>
                <a:gd name="connsiteX2" fmla="*/ 806443 w 898914"/>
                <a:gd name="connsiteY2" fmla="*/ 84934 h 488420"/>
                <a:gd name="connsiteX3" fmla="*/ 889787 w 898914"/>
                <a:gd name="connsiteY3" fmla="*/ 187328 h 488420"/>
                <a:gd name="connsiteX4" fmla="*/ 889787 w 898914"/>
                <a:gd name="connsiteY4" fmla="*/ 301628 h 488420"/>
                <a:gd name="connsiteX5" fmla="*/ 827874 w 898914"/>
                <a:gd name="connsiteY5" fmla="*/ 377828 h 488420"/>
                <a:gd name="connsiteX6" fmla="*/ 744531 w 898914"/>
                <a:gd name="connsiteY6" fmla="*/ 427834 h 488420"/>
                <a:gd name="connsiteX7" fmla="*/ 618324 w 898914"/>
                <a:gd name="connsiteY7" fmla="*/ 427834 h 488420"/>
                <a:gd name="connsiteX8" fmla="*/ 520693 w 898914"/>
                <a:gd name="connsiteY8" fmla="*/ 408784 h 488420"/>
                <a:gd name="connsiteX9" fmla="*/ 494500 w 898914"/>
                <a:gd name="connsiteY9" fmla="*/ 399260 h 488420"/>
                <a:gd name="connsiteX10" fmla="*/ 518312 w 898914"/>
                <a:gd name="connsiteY10" fmla="*/ 337347 h 488420"/>
                <a:gd name="connsiteX11" fmla="*/ 542125 w 898914"/>
                <a:gd name="connsiteY11" fmla="*/ 299247 h 488420"/>
                <a:gd name="connsiteX12" fmla="*/ 625468 w 898914"/>
                <a:gd name="connsiteY12" fmla="*/ 318296 h 488420"/>
                <a:gd name="connsiteX13" fmla="*/ 737387 w 898914"/>
                <a:gd name="connsiteY13" fmla="*/ 318297 h 488420"/>
                <a:gd name="connsiteX14" fmla="*/ 773106 w 898914"/>
                <a:gd name="connsiteY14" fmla="*/ 242097 h 488420"/>
                <a:gd name="connsiteX15" fmla="*/ 708812 w 898914"/>
                <a:gd name="connsiteY15" fmla="*/ 156372 h 488420"/>
                <a:gd name="connsiteX16" fmla="*/ 570699 w 898914"/>
                <a:gd name="connsiteY16" fmla="*/ 111128 h 488420"/>
                <a:gd name="connsiteX17" fmla="*/ 418299 w 898914"/>
                <a:gd name="connsiteY17" fmla="*/ 96840 h 488420"/>
                <a:gd name="connsiteX18" fmla="*/ 253993 w 898914"/>
                <a:gd name="connsiteY18" fmla="*/ 108747 h 488420"/>
                <a:gd name="connsiteX19" fmla="*/ 125406 w 898914"/>
                <a:gd name="connsiteY19" fmla="*/ 149228 h 488420"/>
                <a:gd name="connsiteX20" fmla="*/ 96831 w 898914"/>
                <a:gd name="connsiteY20" fmla="*/ 220665 h 488420"/>
                <a:gd name="connsiteX21" fmla="*/ 196843 w 898914"/>
                <a:gd name="connsiteY21" fmla="*/ 311153 h 488420"/>
                <a:gd name="connsiteX22" fmla="*/ 323049 w 898914"/>
                <a:gd name="connsiteY22" fmla="*/ 349253 h 488420"/>
                <a:gd name="connsiteX23" fmla="*/ 423062 w 898914"/>
                <a:gd name="connsiteY23" fmla="*/ 292103 h 488420"/>
                <a:gd name="connsiteX24" fmla="*/ 444493 w 898914"/>
                <a:gd name="connsiteY24" fmla="*/ 206378 h 488420"/>
                <a:gd name="connsiteX25" fmla="*/ 456399 w 898914"/>
                <a:gd name="connsiteY25" fmla="*/ 127797 h 488420"/>
                <a:gd name="connsiteX26" fmla="*/ 520693 w 898914"/>
                <a:gd name="connsiteY26" fmla="*/ 177803 h 488420"/>
                <a:gd name="connsiteX27" fmla="*/ 565937 w 898914"/>
                <a:gd name="connsiteY27" fmla="*/ 213522 h 488420"/>
                <a:gd name="connsiteX28" fmla="*/ 544506 w 898914"/>
                <a:gd name="connsiteY28" fmla="*/ 277815 h 488420"/>
                <a:gd name="connsiteX29" fmla="*/ 523074 w 898914"/>
                <a:gd name="connsiteY29" fmla="*/ 330203 h 488420"/>
                <a:gd name="connsiteX30" fmla="*/ 470687 w 898914"/>
                <a:gd name="connsiteY30" fmla="*/ 432597 h 488420"/>
                <a:gd name="connsiteX31" fmla="*/ 363531 w 898914"/>
                <a:gd name="connsiteY31" fmla="*/ 487365 h 488420"/>
                <a:gd name="connsiteX32" fmla="*/ 211131 w 898914"/>
                <a:gd name="connsiteY32" fmla="*/ 463553 h 488420"/>
                <a:gd name="connsiteX33" fmla="*/ 108737 w 898914"/>
                <a:gd name="connsiteY33" fmla="*/ 401640 h 488420"/>
                <a:gd name="connsiteX34" fmla="*/ 18249 w 898914"/>
                <a:gd name="connsiteY34" fmla="*/ 287340 h 488420"/>
                <a:gd name="connsiteX35" fmla="*/ 1581 w 898914"/>
                <a:gd name="connsiteY35" fmla="*/ 182565 h 488420"/>
                <a:gd name="connsiteX36" fmla="*/ 42062 w 898914"/>
                <a:gd name="connsiteY36" fmla="*/ 103984 h 488420"/>
                <a:gd name="connsiteX37" fmla="*/ 165887 w 898914"/>
                <a:gd name="connsiteY37" fmla="*/ 25403 h 488420"/>
                <a:gd name="connsiteX38" fmla="*/ 306381 w 898914"/>
                <a:gd name="connsiteY38" fmla="*/ 1590 h 488420"/>
                <a:gd name="connsiteX39" fmla="*/ 439731 w 898914"/>
                <a:gd name="connsiteY39" fmla="*/ 3972 h 488420"/>
                <a:gd name="connsiteX40" fmla="*/ 489737 w 898914"/>
                <a:gd name="connsiteY40" fmla="*/ 13497 h 488420"/>
                <a:gd name="connsiteX0" fmla="*/ 489737 w 898914"/>
                <a:gd name="connsiteY0" fmla="*/ 13497 h 488420"/>
                <a:gd name="connsiteX1" fmla="*/ 668331 w 898914"/>
                <a:gd name="connsiteY1" fmla="*/ 37309 h 488420"/>
                <a:gd name="connsiteX2" fmla="*/ 806443 w 898914"/>
                <a:gd name="connsiteY2" fmla="*/ 84934 h 488420"/>
                <a:gd name="connsiteX3" fmla="*/ 889787 w 898914"/>
                <a:gd name="connsiteY3" fmla="*/ 187328 h 488420"/>
                <a:gd name="connsiteX4" fmla="*/ 889787 w 898914"/>
                <a:gd name="connsiteY4" fmla="*/ 301628 h 488420"/>
                <a:gd name="connsiteX5" fmla="*/ 827874 w 898914"/>
                <a:gd name="connsiteY5" fmla="*/ 377828 h 488420"/>
                <a:gd name="connsiteX6" fmla="*/ 744531 w 898914"/>
                <a:gd name="connsiteY6" fmla="*/ 427834 h 488420"/>
                <a:gd name="connsiteX7" fmla="*/ 618324 w 898914"/>
                <a:gd name="connsiteY7" fmla="*/ 427834 h 488420"/>
                <a:gd name="connsiteX8" fmla="*/ 520693 w 898914"/>
                <a:gd name="connsiteY8" fmla="*/ 408784 h 488420"/>
                <a:gd name="connsiteX9" fmla="*/ 494500 w 898914"/>
                <a:gd name="connsiteY9" fmla="*/ 399260 h 488420"/>
                <a:gd name="connsiteX10" fmla="*/ 518312 w 898914"/>
                <a:gd name="connsiteY10" fmla="*/ 337347 h 488420"/>
                <a:gd name="connsiteX11" fmla="*/ 542125 w 898914"/>
                <a:gd name="connsiteY11" fmla="*/ 299247 h 488420"/>
                <a:gd name="connsiteX12" fmla="*/ 625468 w 898914"/>
                <a:gd name="connsiteY12" fmla="*/ 318296 h 488420"/>
                <a:gd name="connsiteX13" fmla="*/ 737387 w 898914"/>
                <a:gd name="connsiteY13" fmla="*/ 318297 h 488420"/>
                <a:gd name="connsiteX14" fmla="*/ 773106 w 898914"/>
                <a:gd name="connsiteY14" fmla="*/ 242097 h 488420"/>
                <a:gd name="connsiteX15" fmla="*/ 708812 w 898914"/>
                <a:gd name="connsiteY15" fmla="*/ 156372 h 488420"/>
                <a:gd name="connsiteX16" fmla="*/ 570699 w 898914"/>
                <a:gd name="connsiteY16" fmla="*/ 111128 h 488420"/>
                <a:gd name="connsiteX17" fmla="*/ 418299 w 898914"/>
                <a:gd name="connsiteY17" fmla="*/ 96840 h 488420"/>
                <a:gd name="connsiteX18" fmla="*/ 253993 w 898914"/>
                <a:gd name="connsiteY18" fmla="*/ 108747 h 488420"/>
                <a:gd name="connsiteX19" fmla="*/ 125406 w 898914"/>
                <a:gd name="connsiteY19" fmla="*/ 149228 h 488420"/>
                <a:gd name="connsiteX20" fmla="*/ 96831 w 898914"/>
                <a:gd name="connsiteY20" fmla="*/ 220665 h 488420"/>
                <a:gd name="connsiteX21" fmla="*/ 196843 w 898914"/>
                <a:gd name="connsiteY21" fmla="*/ 311153 h 488420"/>
                <a:gd name="connsiteX22" fmla="*/ 323049 w 898914"/>
                <a:gd name="connsiteY22" fmla="*/ 349253 h 488420"/>
                <a:gd name="connsiteX23" fmla="*/ 423062 w 898914"/>
                <a:gd name="connsiteY23" fmla="*/ 292103 h 488420"/>
                <a:gd name="connsiteX24" fmla="*/ 444493 w 898914"/>
                <a:gd name="connsiteY24" fmla="*/ 206378 h 488420"/>
                <a:gd name="connsiteX25" fmla="*/ 456399 w 898914"/>
                <a:gd name="connsiteY25" fmla="*/ 132559 h 488420"/>
                <a:gd name="connsiteX26" fmla="*/ 520693 w 898914"/>
                <a:gd name="connsiteY26" fmla="*/ 177803 h 488420"/>
                <a:gd name="connsiteX27" fmla="*/ 565937 w 898914"/>
                <a:gd name="connsiteY27" fmla="*/ 213522 h 488420"/>
                <a:gd name="connsiteX28" fmla="*/ 544506 w 898914"/>
                <a:gd name="connsiteY28" fmla="*/ 277815 h 488420"/>
                <a:gd name="connsiteX29" fmla="*/ 523074 w 898914"/>
                <a:gd name="connsiteY29" fmla="*/ 330203 h 488420"/>
                <a:gd name="connsiteX30" fmla="*/ 470687 w 898914"/>
                <a:gd name="connsiteY30" fmla="*/ 432597 h 488420"/>
                <a:gd name="connsiteX31" fmla="*/ 363531 w 898914"/>
                <a:gd name="connsiteY31" fmla="*/ 487365 h 488420"/>
                <a:gd name="connsiteX32" fmla="*/ 211131 w 898914"/>
                <a:gd name="connsiteY32" fmla="*/ 463553 h 488420"/>
                <a:gd name="connsiteX33" fmla="*/ 108737 w 898914"/>
                <a:gd name="connsiteY33" fmla="*/ 401640 h 488420"/>
                <a:gd name="connsiteX34" fmla="*/ 18249 w 898914"/>
                <a:gd name="connsiteY34" fmla="*/ 287340 h 488420"/>
                <a:gd name="connsiteX35" fmla="*/ 1581 w 898914"/>
                <a:gd name="connsiteY35" fmla="*/ 182565 h 488420"/>
                <a:gd name="connsiteX36" fmla="*/ 42062 w 898914"/>
                <a:gd name="connsiteY36" fmla="*/ 103984 h 488420"/>
                <a:gd name="connsiteX37" fmla="*/ 165887 w 898914"/>
                <a:gd name="connsiteY37" fmla="*/ 25403 h 488420"/>
                <a:gd name="connsiteX38" fmla="*/ 306381 w 898914"/>
                <a:gd name="connsiteY38" fmla="*/ 1590 h 488420"/>
                <a:gd name="connsiteX39" fmla="*/ 439731 w 898914"/>
                <a:gd name="connsiteY39" fmla="*/ 3972 h 488420"/>
                <a:gd name="connsiteX40" fmla="*/ 489737 w 898914"/>
                <a:gd name="connsiteY40" fmla="*/ 13497 h 48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98914" h="488420">
                  <a:moveTo>
                    <a:pt x="489737" y="13497"/>
                  </a:moveTo>
                  <a:cubicBezTo>
                    <a:pt x="527837" y="19053"/>
                    <a:pt x="615547" y="25403"/>
                    <a:pt x="668331" y="37309"/>
                  </a:cubicBezTo>
                  <a:cubicBezTo>
                    <a:pt x="721115" y="49215"/>
                    <a:pt x="769534" y="59931"/>
                    <a:pt x="806443" y="84934"/>
                  </a:cubicBezTo>
                  <a:cubicBezTo>
                    <a:pt x="843352" y="109937"/>
                    <a:pt x="875896" y="151212"/>
                    <a:pt x="889787" y="187328"/>
                  </a:cubicBezTo>
                  <a:cubicBezTo>
                    <a:pt x="903678" y="223444"/>
                    <a:pt x="900106" y="269878"/>
                    <a:pt x="889787" y="301628"/>
                  </a:cubicBezTo>
                  <a:cubicBezTo>
                    <a:pt x="879468" y="333378"/>
                    <a:pt x="852083" y="356794"/>
                    <a:pt x="827874" y="377828"/>
                  </a:cubicBezTo>
                  <a:cubicBezTo>
                    <a:pt x="803665" y="398862"/>
                    <a:pt x="779456" y="419500"/>
                    <a:pt x="744531" y="427834"/>
                  </a:cubicBezTo>
                  <a:cubicBezTo>
                    <a:pt x="709606" y="436168"/>
                    <a:pt x="655630" y="431009"/>
                    <a:pt x="618324" y="427834"/>
                  </a:cubicBezTo>
                  <a:cubicBezTo>
                    <a:pt x="581018" y="424659"/>
                    <a:pt x="541330" y="413546"/>
                    <a:pt x="520693" y="408784"/>
                  </a:cubicBezTo>
                  <a:cubicBezTo>
                    <a:pt x="500056" y="404022"/>
                    <a:pt x="494897" y="411166"/>
                    <a:pt x="494500" y="399260"/>
                  </a:cubicBezTo>
                  <a:cubicBezTo>
                    <a:pt x="494103" y="387354"/>
                    <a:pt x="510375" y="354016"/>
                    <a:pt x="518312" y="337347"/>
                  </a:cubicBezTo>
                  <a:cubicBezTo>
                    <a:pt x="526249" y="320678"/>
                    <a:pt x="524266" y="302422"/>
                    <a:pt x="542125" y="299247"/>
                  </a:cubicBezTo>
                  <a:cubicBezTo>
                    <a:pt x="559984" y="296072"/>
                    <a:pt x="592924" y="315121"/>
                    <a:pt x="625468" y="318296"/>
                  </a:cubicBezTo>
                  <a:cubicBezTo>
                    <a:pt x="658012" y="321471"/>
                    <a:pt x="712781" y="330997"/>
                    <a:pt x="737387" y="318297"/>
                  </a:cubicBezTo>
                  <a:cubicBezTo>
                    <a:pt x="761993" y="305597"/>
                    <a:pt x="777868" y="269084"/>
                    <a:pt x="773106" y="242097"/>
                  </a:cubicBezTo>
                  <a:cubicBezTo>
                    <a:pt x="768344" y="215110"/>
                    <a:pt x="742546" y="178200"/>
                    <a:pt x="708812" y="156372"/>
                  </a:cubicBezTo>
                  <a:cubicBezTo>
                    <a:pt x="675078" y="134544"/>
                    <a:pt x="619118" y="121050"/>
                    <a:pt x="570699" y="111128"/>
                  </a:cubicBezTo>
                  <a:cubicBezTo>
                    <a:pt x="522280" y="101206"/>
                    <a:pt x="471083" y="97237"/>
                    <a:pt x="418299" y="96840"/>
                  </a:cubicBezTo>
                  <a:cubicBezTo>
                    <a:pt x="365515" y="96443"/>
                    <a:pt x="302808" y="100016"/>
                    <a:pt x="253993" y="108747"/>
                  </a:cubicBezTo>
                  <a:cubicBezTo>
                    <a:pt x="205178" y="117478"/>
                    <a:pt x="151600" y="130575"/>
                    <a:pt x="125406" y="149228"/>
                  </a:cubicBezTo>
                  <a:cubicBezTo>
                    <a:pt x="99212" y="167881"/>
                    <a:pt x="84925" y="193678"/>
                    <a:pt x="96831" y="220665"/>
                  </a:cubicBezTo>
                  <a:cubicBezTo>
                    <a:pt x="108737" y="247652"/>
                    <a:pt x="159140" y="289722"/>
                    <a:pt x="196843" y="311153"/>
                  </a:cubicBezTo>
                  <a:cubicBezTo>
                    <a:pt x="234546" y="332584"/>
                    <a:pt x="285346" y="352428"/>
                    <a:pt x="323049" y="349253"/>
                  </a:cubicBezTo>
                  <a:cubicBezTo>
                    <a:pt x="360752" y="346078"/>
                    <a:pt x="402821" y="315915"/>
                    <a:pt x="423062" y="292103"/>
                  </a:cubicBezTo>
                  <a:cubicBezTo>
                    <a:pt x="443303" y="268291"/>
                    <a:pt x="438937" y="232968"/>
                    <a:pt x="444493" y="206378"/>
                  </a:cubicBezTo>
                  <a:cubicBezTo>
                    <a:pt x="450049" y="179788"/>
                    <a:pt x="443699" y="137322"/>
                    <a:pt x="456399" y="132559"/>
                  </a:cubicBezTo>
                  <a:cubicBezTo>
                    <a:pt x="469099" y="127796"/>
                    <a:pt x="502437" y="164309"/>
                    <a:pt x="520693" y="177803"/>
                  </a:cubicBezTo>
                  <a:cubicBezTo>
                    <a:pt x="538949" y="191297"/>
                    <a:pt x="561968" y="196853"/>
                    <a:pt x="565937" y="213522"/>
                  </a:cubicBezTo>
                  <a:cubicBezTo>
                    <a:pt x="569906" y="230191"/>
                    <a:pt x="551650" y="258368"/>
                    <a:pt x="544506" y="277815"/>
                  </a:cubicBezTo>
                  <a:cubicBezTo>
                    <a:pt x="537362" y="297262"/>
                    <a:pt x="535377" y="304406"/>
                    <a:pt x="523074" y="330203"/>
                  </a:cubicBezTo>
                  <a:cubicBezTo>
                    <a:pt x="510771" y="356000"/>
                    <a:pt x="497277" y="406403"/>
                    <a:pt x="470687" y="432597"/>
                  </a:cubicBezTo>
                  <a:cubicBezTo>
                    <a:pt x="444097" y="458791"/>
                    <a:pt x="406790" y="482206"/>
                    <a:pt x="363531" y="487365"/>
                  </a:cubicBezTo>
                  <a:cubicBezTo>
                    <a:pt x="320272" y="492524"/>
                    <a:pt x="253596" y="477840"/>
                    <a:pt x="211131" y="463553"/>
                  </a:cubicBezTo>
                  <a:cubicBezTo>
                    <a:pt x="168666" y="449266"/>
                    <a:pt x="140884" y="431009"/>
                    <a:pt x="108737" y="401640"/>
                  </a:cubicBezTo>
                  <a:cubicBezTo>
                    <a:pt x="76590" y="372271"/>
                    <a:pt x="36108" y="323853"/>
                    <a:pt x="18249" y="287340"/>
                  </a:cubicBezTo>
                  <a:cubicBezTo>
                    <a:pt x="390" y="250828"/>
                    <a:pt x="-2388" y="213124"/>
                    <a:pt x="1581" y="182565"/>
                  </a:cubicBezTo>
                  <a:cubicBezTo>
                    <a:pt x="5550" y="152006"/>
                    <a:pt x="14678" y="130178"/>
                    <a:pt x="42062" y="103984"/>
                  </a:cubicBezTo>
                  <a:cubicBezTo>
                    <a:pt x="69446" y="77790"/>
                    <a:pt x="121834" y="42469"/>
                    <a:pt x="165887" y="25403"/>
                  </a:cubicBezTo>
                  <a:cubicBezTo>
                    <a:pt x="209940" y="8337"/>
                    <a:pt x="260740" y="5162"/>
                    <a:pt x="306381" y="1590"/>
                  </a:cubicBezTo>
                  <a:cubicBezTo>
                    <a:pt x="352022" y="-1982"/>
                    <a:pt x="406791" y="1194"/>
                    <a:pt x="439731" y="3972"/>
                  </a:cubicBezTo>
                  <a:cubicBezTo>
                    <a:pt x="472671" y="6750"/>
                    <a:pt x="451637" y="7941"/>
                    <a:pt x="489737" y="13497"/>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34">
              <a:extLst>
                <a:ext uri="{FF2B5EF4-FFF2-40B4-BE49-F238E27FC236}">
                  <a16:creationId xmlns:a16="http://schemas.microsoft.com/office/drawing/2014/main" id="{A9485D90-1329-B2C5-784F-B1775C681868}"/>
                </a:ext>
              </a:extLst>
            </p:cNvPr>
            <p:cNvSpPr/>
            <p:nvPr/>
          </p:nvSpPr>
          <p:spPr>
            <a:xfrm rot="5232843" flipV="1">
              <a:off x="7584520" y="4606009"/>
              <a:ext cx="38782" cy="3635"/>
            </a:xfrm>
            <a:custGeom>
              <a:avLst/>
              <a:gdLst>
                <a:gd name="connsiteX0" fmla="*/ 41354 w 57686"/>
                <a:gd name="connsiteY0" fmla="*/ 230 h 5407"/>
                <a:gd name="connsiteX1" fmla="*/ 57223 w 57686"/>
                <a:gd name="connsiteY1" fmla="*/ 2741 h 5407"/>
                <a:gd name="connsiteX2" fmla="*/ 57686 w 57686"/>
                <a:gd name="connsiteY2" fmla="*/ 3120 h 5407"/>
                <a:gd name="connsiteX3" fmla="*/ 31029 w 57686"/>
                <a:gd name="connsiteY3" fmla="*/ 2741 h 5407"/>
                <a:gd name="connsiteX4" fmla="*/ 0 w 57686"/>
                <a:gd name="connsiteY4" fmla="*/ 5407 h 5407"/>
                <a:gd name="connsiteX5" fmla="*/ 20760 w 57686"/>
                <a:gd name="connsiteY5" fmla="*/ 509 h 5407"/>
                <a:gd name="connsiteX6" fmla="*/ 41354 w 57686"/>
                <a:gd name="connsiteY6" fmla="*/ 230 h 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86" h="5407">
                  <a:moveTo>
                    <a:pt x="41354" y="230"/>
                  </a:moveTo>
                  <a:cubicBezTo>
                    <a:pt x="47649" y="608"/>
                    <a:pt x="53155" y="1451"/>
                    <a:pt x="57223" y="2741"/>
                  </a:cubicBezTo>
                  <a:lnTo>
                    <a:pt x="57686" y="3120"/>
                  </a:lnTo>
                  <a:lnTo>
                    <a:pt x="31029" y="2741"/>
                  </a:lnTo>
                  <a:lnTo>
                    <a:pt x="0" y="5407"/>
                  </a:lnTo>
                  <a:lnTo>
                    <a:pt x="20760" y="509"/>
                  </a:lnTo>
                  <a:cubicBezTo>
                    <a:pt x="27979" y="-62"/>
                    <a:pt x="35060" y="-148"/>
                    <a:pt x="41354" y="230"/>
                  </a:cubicBezTo>
                  <a:close/>
                </a:path>
              </a:pathLst>
            </a:custGeom>
            <a:solidFill>
              <a:srgbClr val="BA6704"/>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 name="任意多边形 35">
              <a:extLst>
                <a:ext uri="{FF2B5EF4-FFF2-40B4-BE49-F238E27FC236}">
                  <a16:creationId xmlns:a16="http://schemas.microsoft.com/office/drawing/2014/main" id="{03BF9D04-1ED0-9872-689D-F21ADE104A42}"/>
                </a:ext>
              </a:extLst>
            </p:cNvPr>
            <p:cNvSpPr/>
            <p:nvPr/>
          </p:nvSpPr>
          <p:spPr>
            <a:xfrm rot="5232843" flipV="1">
              <a:off x="7601630" y="4583533"/>
              <a:ext cx="7761" cy="1832"/>
            </a:xfrm>
            <a:custGeom>
              <a:avLst/>
              <a:gdLst>
                <a:gd name="connsiteX0" fmla="*/ 11542 w 11542"/>
                <a:gd name="connsiteY0" fmla="*/ 0 h 2724"/>
                <a:gd name="connsiteX1" fmla="*/ 0 w 11542"/>
                <a:gd name="connsiteY1" fmla="*/ 2724 h 2724"/>
                <a:gd name="connsiteX2" fmla="*/ 4471 w 11542"/>
                <a:gd name="connsiteY2" fmla="*/ 608 h 2724"/>
                <a:gd name="connsiteX3" fmla="*/ 11542 w 11542"/>
                <a:gd name="connsiteY3" fmla="*/ 0 h 2724"/>
              </a:gdLst>
              <a:ahLst/>
              <a:cxnLst>
                <a:cxn ang="0">
                  <a:pos x="connsiteX0" y="connsiteY0"/>
                </a:cxn>
                <a:cxn ang="0">
                  <a:pos x="connsiteX1" y="connsiteY1"/>
                </a:cxn>
                <a:cxn ang="0">
                  <a:pos x="connsiteX2" y="connsiteY2"/>
                </a:cxn>
                <a:cxn ang="0">
                  <a:pos x="connsiteX3" y="connsiteY3"/>
                </a:cxn>
              </a:cxnLst>
              <a:rect l="l" t="t" r="r" b="b"/>
              <a:pathLst>
                <a:path w="11542" h="2724">
                  <a:moveTo>
                    <a:pt x="11542" y="0"/>
                  </a:moveTo>
                  <a:lnTo>
                    <a:pt x="0" y="2724"/>
                  </a:lnTo>
                  <a:lnTo>
                    <a:pt x="4471" y="608"/>
                  </a:lnTo>
                  <a:lnTo>
                    <a:pt x="11542" y="0"/>
                  </a:lnTo>
                  <a:close/>
                </a:path>
              </a:pathLst>
            </a:custGeom>
            <a:solidFill>
              <a:srgbClr val="BA6704"/>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1" name="任意多边形 36">
              <a:extLst>
                <a:ext uri="{FF2B5EF4-FFF2-40B4-BE49-F238E27FC236}">
                  <a16:creationId xmlns:a16="http://schemas.microsoft.com/office/drawing/2014/main" id="{CAABEF63-4221-61BC-1341-C8479DE29C4F}"/>
                </a:ext>
              </a:extLst>
            </p:cNvPr>
            <p:cNvSpPr/>
            <p:nvPr/>
          </p:nvSpPr>
          <p:spPr>
            <a:xfrm rot="5232843" flipV="1">
              <a:off x="7603809" y="4574227"/>
              <a:ext cx="8431" cy="3990"/>
            </a:xfrm>
            <a:custGeom>
              <a:avLst/>
              <a:gdLst>
                <a:gd name="connsiteX0" fmla="*/ 12541 w 12541"/>
                <a:gd name="connsiteY0" fmla="*/ 0 h 5934"/>
                <a:gd name="connsiteX1" fmla="*/ 0 w 12541"/>
                <a:gd name="connsiteY1" fmla="*/ 5934 h 5934"/>
                <a:gd name="connsiteX2" fmla="*/ 5106 w 12541"/>
                <a:gd name="connsiteY2" fmla="*/ 1754 h 5934"/>
                <a:gd name="connsiteX3" fmla="*/ 12541 w 12541"/>
                <a:gd name="connsiteY3" fmla="*/ 0 h 5934"/>
              </a:gdLst>
              <a:ahLst/>
              <a:cxnLst>
                <a:cxn ang="0">
                  <a:pos x="connsiteX0" y="connsiteY0"/>
                </a:cxn>
                <a:cxn ang="0">
                  <a:pos x="connsiteX1" y="connsiteY1"/>
                </a:cxn>
                <a:cxn ang="0">
                  <a:pos x="connsiteX2" y="connsiteY2"/>
                </a:cxn>
                <a:cxn ang="0">
                  <a:pos x="connsiteX3" y="connsiteY3"/>
                </a:cxn>
              </a:cxnLst>
              <a:rect l="l" t="t" r="r" b="b"/>
              <a:pathLst>
                <a:path w="12541" h="5934">
                  <a:moveTo>
                    <a:pt x="12541" y="0"/>
                  </a:moveTo>
                  <a:lnTo>
                    <a:pt x="0" y="5934"/>
                  </a:lnTo>
                  <a:lnTo>
                    <a:pt x="5106" y="1754"/>
                  </a:lnTo>
                  <a:lnTo>
                    <a:pt x="12541" y="0"/>
                  </a:lnTo>
                  <a:close/>
                </a:path>
              </a:pathLst>
            </a:custGeom>
            <a:solidFill>
              <a:srgbClr val="BA6704"/>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 name="任意多边形 37">
              <a:extLst>
                <a:ext uri="{FF2B5EF4-FFF2-40B4-BE49-F238E27FC236}">
                  <a16:creationId xmlns:a16="http://schemas.microsoft.com/office/drawing/2014/main" id="{A9FC4744-4E3B-C761-4FD9-CEEF337C9597}"/>
                </a:ext>
              </a:extLst>
            </p:cNvPr>
            <p:cNvSpPr/>
            <p:nvPr/>
          </p:nvSpPr>
          <p:spPr>
            <a:xfrm rot="5232843" flipV="1">
              <a:off x="7805667" y="4697392"/>
              <a:ext cx="27994" cy="5977"/>
            </a:xfrm>
            <a:custGeom>
              <a:avLst/>
              <a:gdLst>
                <a:gd name="connsiteX0" fmla="*/ 3477 w 41638"/>
                <a:gd name="connsiteY0" fmla="*/ 0 h 8889"/>
                <a:gd name="connsiteX1" fmla="*/ 20518 w 41638"/>
                <a:gd name="connsiteY1" fmla="*/ 3033 h 8889"/>
                <a:gd name="connsiteX2" fmla="*/ 41638 w 41638"/>
                <a:gd name="connsiteY2" fmla="*/ 8889 h 8889"/>
                <a:gd name="connsiteX3" fmla="*/ 0 w 41638"/>
                <a:gd name="connsiteY3" fmla="*/ 532 h 8889"/>
                <a:gd name="connsiteX4" fmla="*/ 3477 w 41638"/>
                <a:gd name="connsiteY4" fmla="*/ 0 h 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38" h="8889">
                  <a:moveTo>
                    <a:pt x="3477" y="0"/>
                  </a:moveTo>
                  <a:cubicBezTo>
                    <a:pt x="9157" y="267"/>
                    <a:pt x="14862" y="1470"/>
                    <a:pt x="20518" y="3033"/>
                  </a:cubicBezTo>
                  <a:lnTo>
                    <a:pt x="41638" y="8889"/>
                  </a:lnTo>
                  <a:lnTo>
                    <a:pt x="0" y="532"/>
                  </a:lnTo>
                  <a:lnTo>
                    <a:pt x="3477" y="0"/>
                  </a:lnTo>
                  <a:close/>
                </a:path>
              </a:pathLst>
            </a:custGeom>
            <a:solidFill>
              <a:srgbClr val="BA6704"/>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 name="任意多边形 38">
              <a:extLst>
                <a:ext uri="{FF2B5EF4-FFF2-40B4-BE49-F238E27FC236}">
                  <a16:creationId xmlns:a16="http://schemas.microsoft.com/office/drawing/2014/main" id="{0E28589B-0C4D-FBF4-1194-244D1AEDB5BA}"/>
                </a:ext>
              </a:extLst>
            </p:cNvPr>
            <p:cNvSpPr/>
            <p:nvPr/>
          </p:nvSpPr>
          <p:spPr>
            <a:xfrm rot="5232843" flipV="1">
              <a:off x="7813793" y="4724227"/>
              <a:ext cx="23339" cy="3137"/>
            </a:xfrm>
            <a:custGeom>
              <a:avLst/>
              <a:gdLst>
                <a:gd name="connsiteX0" fmla="*/ 0 w 34715"/>
                <a:gd name="connsiteY0" fmla="*/ 0 h 4665"/>
                <a:gd name="connsiteX1" fmla="*/ 7157 w 34715"/>
                <a:gd name="connsiteY1" fmla="*/ 1436 h 4665"/>
                <a:gd name="connsiteX2" fmla="*/ 34715 w 34715"/>
                <a:gd name="connsiteY2" fmla="*/ 4665 h 4665"/>
                <a:gd name="connsiteX3" fmla="*/ 11622 w 34715"/>
                <a:gd name="connsiteY3" fmla="*/ 3222 h 4665"/>
                <a:gd name="connsiteX4" fmla="*/ 0 w 34715"/>
                <a:gd name="connsiteY4" fmla="*/ 0 h 4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5" h="4665">
                  <a:moveTo>
                    <a:pt x="0" y="0"/>
                  </a:moveTo>
                  <a:lnTo>
                    <a:pt x="7157" y="1436"/>
                  </a:lnTo>
                  <a:lnTo>
                    <a:pt x="34715" y="4665"/>
                  </a:lnTo>
                  <a:lnTo>
                    <a:pt x="11622" y="3222"/>
                  </a:lnTo>
                  <a:lnTo>
                    <a:pt x="0" y="0"/>
                  </a:lnTo>
                  <a:close/>
                </a:path>
              </a:pathLst>
            </a:custGeom>
            <a:solidFill>
              <a:srgbClr val="BA6704"/>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4" name="任意多边形 39">
              <a:extLst>
                <a:ext uri="{FF2B5EF4-FFF2-40B4-BE49-F238E27FC236}">
                  <a16:creationId xmlns:a16="http://schemas.microsoft.com/office/drawing/2014/main" id="{EC7FD572-F10D-DCCE-2579-991483BAD0E5}"/>
                </a:ext>
              </a:extLst>
            </p:cNvPr>
            <p:cNvSpPr/>
            <p:nvPr/>
          </p:nvSpPr>
          <p:spPr>
            <a:xfrm rot="5232843" flipV="1">
              <a:off x="7821883" y="4743371"/>
              <a:ext cx="13220" cy="1156"/>
            </a:xfrm>
            <a:custGeom>
              <a:avLst/>
              <a:gdLst>
                <a:gd name="connsiteX0" fmla="*/ 0 w 19664"/>
                <a:gd name="connsiteY0" fmla="*/ 0 h 1719"/>
                <a:gd name="connsiteX1" fmla="*/ 10245 w 19664"/>
                <a:gd name="connsiteY1" fmla="*/ 640 h 1719"/>
                <a:gd name="connsiteX2" fmla="*/ 19664 w 19664"/>
                <a:gd name="connsiteY2" fmla="*/ 1611 h 1719"/>
                <a:gd name="connsiteX3" fmla="*/ 14672 w 19664"/>
                <a:gd name="connsiteY3" fmla="*/ 1719 h 1719"/>
                <a:gd name="connsiteX4" fmla="*/ 0 w 19664"/>
                <a:gd name="connsiteY4" fmla="*/ 0 h 1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64" h="1719">
                  <a:moveTo>
                    <a:pt x="0" y="0"/>
                  </a:moveTo>
                  <a:lnTo>
                    <a:pt x="10245" y="640"/>
                  </a:lnTo>
                  <a:lnTo>
                    <a:pt x="19664" y="1611"/>
                  </a:lnTo>
                  <a:lnTo>
                    <a:pt x="14672" y="1719"/>
                  </a:lnTo>
                  <a:lnTo>
                    <a:pt x="0" y="0"/>
                  </a:lnTo>
                  <a:close/>
                </a:path>
              </a:pathLst>
            </a:custGeom>
            <a:solidFill>
              <a:srgbClr val="BA6704"/>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任意多边形 40">
              <a:extLst>
                <a:ext uri="{FF2B5EF4-FFF2-40B4-BE49-F238E27FC236}">
                  <a16:creationId xmlns:a16="http://schemas.microsoft.com/office/drawing/2014/main" id="{3FCCF37A-F82C-FF3F-B054-1D375E43AD11}"/>
                </a:ext>
              </a:extLst>
            </p:cNvPr>
            <p:cNvSpPr/>
            <p:nvPr/>
          </p:nvSpPr>
          <p:spPr>
            <a:xfrm rot="5232843" flipV="1">
              <a:off x="7601751" y="4533269"/>
              <a:ext cx="107139" cy="104800"/>
            </a:xfrm>
            <a:custGeom>
              <a:avLst/>
              <a:gdLst>
                <a:gd name="connsiteX0" fmla="*/ 111067 w 159359"/>
                <a:gd name="connsiteY0" fmla="*/ 0 h 155879"/>
                <a:gd name="connsiteX1" fmla="*/ 137724 w 159359"/>
                <a:gd name="connsiteY1" fmla="*/ 379 h 155879"/>
                <a:gd name="connsiteX2" fmla="*/ 155270 w 159359"/>
                <a:gd name="connsiteY2" fmla="*/ 14734 h 155879"/>
                <a:gd name="connsiteX3" fmla="*/ 158693 w 159359"/>
                <a:gd name="connsiteY3" fmla="*/ 38100 h 155879"/>
                <a:gd name="connsiteX4" fmla="*/ 118211 w 159359"/>
                <a:gd name="connsiteY4" fmla="*/ 100013 h 155879"/>
                <a:gd name="connsiteX5" fmla="*/ 102584 w 159359"/>
                <a:gd name="connsiteY5" fmla="*/ 128588 h 155879"/>
                <a:gd name="connsiteX6" fmla="*/ 92492 w 159359"/>
                <a:gd name="connsiteY6" fmla="*/ 155879 h 155879"/>
                <a:gd name="connsiteX7" fmla="*/ 63442 w 159359"/>
                <a:gd name="connsiteY7" fmla="*/ 140494 h 155879"/>
                <a:gd name="connsiteX8" fmla="*/ 7464 w 159359"/>
                <a:gd name="connsiteY8" fmla="*/ 103213 h 155879"/>
                <a:gd name="connsiteX9" fmla="*/ 0 w 159359"/>
                <a:gd name="connsiteY9" fmla="*/ 101668 h 155879"/>
                <a:gd name="connsiteX10" fmla="*/ 13436 w 159359"/>
                <a:gd name="connsiteY10" fmla="*/ 61913 h 155879"/>
                <a:gd name="connsiteX11" fmla="*/ 33974 w 159359"/>
                <a:gd name="connsiteY11" fmla="*/ 29320 h 155879"/>
                <a:gd name="connsiteX12" fmla="*/ 55955 w 159359"/>
                <a:gd name="connsiteY12" fmla="*/ 11324 h 155879"/>
                <a:gd name="connsiteX13" fmla="*/ 68496 w 159359"/>
                <a:gd name="connsiteY13" fmla="*/ 5390 h 155879"/>
                <a:gd name="connsiteX14" fmla="*/ 80038 w 159359"/>
                <a:gd name="connsiteY14" fmla="*/ 2666 h 155879"/>
                <a:gd name="connsiteX15" fmla="*/ 111067 w 159359"/>
                <a:gd name="connsiteY15" fmla="*/ 0 h 15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359" h="155879">
                  <a:moveTo>
                    <a:pt x="111067" y="0"/>
                  </a:moveTo>
                  <a:lnTo>
                    <a:pt x="137724" y="379"/>
                  </a:lnTo>
                  <a:lnTo>
                    <a:pt x="155270" y="14734"/>
                  </a:lnTo>
                  <a:cubicBezTo>
                    <a:pt x="158991" y="21530"/>
                    <a:pt x="160281" y="29766"/>
                    <a:pt x="158693" y="38100"/>
                  </a:cubicBezTo>
                  <a:cubicBezTo>
                    <a:pt x="155518" y="54769"/>
                    <a:pt x="129324" y="80169"/>
                    <a:pt x="118211" y="100013"/>
                  </a:cubicBezTo>
                  <a:cubicBezTo>
                    <a:pt x="112655" y="109935"/>
                    <a:pt x="107197" y="119262"/>
                    <a:pt x="102584" y="128588"/>
                  </a:cubicBezTo>
                  <a:lnTo>
                    <a:pt x="92492" y="155879"/>
                  </a:lnTo>
                  <a:lnTo>
                    <a:pt x="63442" y="140494"/>
                  </a:lnTo>
                  <a:cubicBezTo>
                    <a:pt x="43499" y="130077"/>
                    <a:pt x="24002" y="110952"/>
                    <a:pt x="7464" y="103213"/>
                  </a:cubicBezTo>
                  <a:lnTo>
                    <a:pt x="0" y="101668"/>
                  </a:lnTo>
                  <a:lnTo>
                    <a:pt x="13436" y="61913"/>
                  </a:lnTo>
                  <a:cubicBezTo>
                    <a:pt x="19389" y="49809"/>
                    <a:pt x="26136" y="38696"/>
                    <a:pt x="33974" y="29320"/>
                  </a:cubicBezTo>
                  <a:lnTo>
                    <a:pt x="55955" y="11324"/>
                  </a:lnTo>
                  <a:lnTo>
                    <a:pt x="68496" y="5390"/>
                  </a:lnTo>
                  <a:lnTo>
                    <a:pt x="80038" y="2666"/>
                  </a:lnTo>
                  <a:lnTo>
                    <a:pt x="111067" y="0"/>
                  </a:ln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6" name="任意多边形 41">
              <a:extLst>
                <a:ext uri="{FF2B5EF4-FFF2-40B4-BE49-F238E27FC236}">
                  <a16:creationId xmlns:a16="http://schemas.microsoft.com/office/drawing/2014/main" id="{6CEC6212-231E-4DD0-06CF-12DADF7E6165}"/>
                </a:ext>
              </a:extLst>
            </p:cNvPr>
            <p:cNvSpPr/>
            <p:nvPr/>
          </p:nvSpPr>
          <p:spPr>
            <a:xfrm rot="5232843" flipV="1">
              <a:off x="7791422" y="4384291"/>
              <a:ext cx="296183" cy="111978"/>
            </a:xfrm>
            <a:custGeom>
              <a:avLst/>
              <a:gdLst>
                <a:gd name="connsiteX0" fmla="*/ 59426 w 440545"/>
                <a:gd name="connsiteY0" fmla="*/ 0 h 166557"/>
                <a:gd name="connsiteX1" fmla="*/ 114926 w 440545"/>
                <a:gd name="connsiteY1" fmla="*/ 37408 h 166557"/>
                <a:gd name="connsiteX2" fmla="*/ 178029 w 440545"/>
                <a:gd name="connsiteY2" fmla="*/ 65536 h 166557"/>
                <a:gd name="connsiteX3" fmla="*/ 292329 w 440545"/>
                <a:gd name="connsiteY3" fmla="*/ 56011 h 166557"/>
                <a:gd name="connsiteX4" fmla="*/ 439967 w 440545"/>
                <a:gd name="connsiteY4" fmla="*/ 8386 h 166557"/>
                <a:gd name="connsiteX5" fmla="*/ 440545 w 440545"/>
                <a:gd name="connsiteY5" fmla="*/ 8345 h 166557"/>
                <a:gd name="connsiteX6" fmla="*/ 404247 w 440545"/>
                <a:gd name="connsiteY6" fmla="*/ 53630 h 166557"/>
                <a:gd name="connsiteX7" fmla="*/ 369273 w 440545"/>
                <a:gd name="connsiteY7" fmla="*/ 126109 h 166557"/>
                <a:gd name="connsiteX8" fmla="*/ 364088 w 440545"/>
                <a:gd name="connsiteY8" fmla="*/ 137176 h 166557"/>
                <a:gd name="connsiteX9" fmla="*/ 344568 w 440545"/>
                <a:gd name="connsiteY9" fmla="*/ 143224 h 166557"/>
                <a:gd name="connsiteX10" fmla="*/ 270898 w 440545"/>
                <a:gd name="connsiteY10" fmla="*/ 163167 h 166557"/>
                <a:gd name="connsiteX11" fmla="*/ 118498 w 440545"/>
                <a:gd name="connsiteY11" fmla="*/ 156023 h 166557"/>
                <a:gd name="connsiteX12" fmla="*/ 53014 w 440545"/>
                <a:gd name="connsiteY12" fmla="*/ 130722 h 166557"/>
                <a:gd name="connsiteX13" fmla="*/ 0 w 440545"/>
                <a:gd name="connsiteY13" fmla="*/ 98758 h 166557"/>
                <a:gd name="connsiteX14" fmla="*/ 774 w 440545"/>
                <a:gd name="connsiteY14" fmla="*/ 95898 h 166557"/>
                <a:gd name="connsiteX15" fmla="*/ 32772 w 440545"/>
                <a:gd name="connsiteY15" fmla="*/ 34580 h 166557"/>
                <a:gd name="connsiteX16" fmla="*/ 59426 w 440545"/>
                <a:gd name="connsiteY16" fmla="*/ 0 h 16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0545" h="166557">
                  <a:moveTo>
                    <a:pt x="59426" y="0"/>
                  </a:moveTo>
                  <a:lnTo>
                    <a:pt x="114926" y="37408"/>
                  </a:lnTo>
                  <a:cubicBezTo>
                    <a:pt x="136358" y="50058"/>
                    <a:pt x="158186" y="60575"/>
                    <a:pt x="178029" y="65536"/>
                  </a:cubicBezTo>
                  <a:cubicBezTo>
                    <a:pt x="217717" y="75458"/>
                    <a:pt x="248673" y="65536"/>
                    <a:pt x="292329" y="56011"/>
                  </a:cubicBezTo>
                  <a:cubicBezTo>
                    <a:pt x="335985" y="46486"/>
                    <a:pt x="376467" y="15133"/>
                    <a:pt x="439967" y="8386"/>
                  </a:cubicBezTo>
                  <a:lnTo>
                    <a:pt x="440545" y="8345"/>
                  </a:lnTo>
                  <a:lnTo>
                    <a:pt x="404247" y="53630"/>
                  </a:lnTo>
                  <a:cubicBezTo>
                    <a:pt x="390357" y="74268"/>
                    <a:pt x="380137" y="100560"/>
                    <a:pt x="369273" y="126109"/>
                  </a:cubicBezTo>
                  <a:lnTo>
                    <a:pt x="364088" y="137176"/>
                  </a:lnTo>
                  <a:lnTo>
                    <a:pt x="344568" y="143224"/>
                  </a:lnTo>
                  <a:cubicBezTo>
                    <a:pt x="320210" y="151956"/>
                    <a:pt x="295901" y="160191"/>
                    <a:pt x="270898" y="163167"/>
                  </a:cubicBezTo>
                  <a:cubicBezTo>
                    <a:pt x="220892" y="169120"/>
                    <a:pt x="164932" y="167532"/>
                    <a:pt x="118498" y="156023"/>
                  </a:cubicBezTo>
                  <a:cubicBezTo>
                    <a:pt x="95281" y="150269"/>
                    <a:pt x="73751" y="141438"/>
                    <a:pt x="53014" y="130722"/>
                  </a:cubicBezTo>
                  <a:lnTo>
                    <a:pt x="0" y="98758"/>
                  </a:lnTo>
                  <a:lnTo>
                    <a:pt x="774" y="95898"/>
                  </a:lnTo>
                  <a:cubicBezTo>
                    <a:pt x="9357" y="75359"/>
                    <a:pt x="20668" y="54226"/>
                    <a:pt x="32772" y="34580"/>
                  </a:cubicBezTo>
                  <a:lnTo>
                    <a:pt x="59426" y="0"/>
                  </a:ln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7" name="任意多边形 42">
              <a:extLst>
                <a:ext uri="{FF2B5EF4-FFF2-40B4-BE49-F238E27FC236}">
                  <a16:creationId xmlns:a16="http://schemas.microsoft.com/office/drawing/2014/main" id="{21FC34AB-B56F-960F-F511-9B804A334FDB}"/>
                </a:ext>
              </a:extLst>
            </p:cNvPr>
            <p:cNvSpPr/>
            <p:nvPr/>
          </p:nvSpPr>
          <p:spPr>
            <a:xfrm rot="5232843" flipV="1">
              <a:off x="7957672" y="4389973"/>
              <a:ext cx="169809" cy="39422"/>
            </a:xfrm>
            <a:custGeom>
              <a:avLst/>
              <a:gdLst>
                <a:gd name="connsiteX0" fmla="*/ 197766 w 252575"/>
                <a:gd name="connsiteY0" fmla="*/ 91 h 58636"/>
                <a:gd name="connsiteX1" fmla="*/ 243493 w 252575"/>
                <a:gd name="connsiteY1" fmla="*/ 1505 h 58636"/>
                <a:gd name="connsiteX2" fmla="*/ 252575 w 252575"/>
                <a:gd name="connsiteY2" fmla="*/ 3203 h 58636"/>
                <a:gd name="connsiteX3" fmla="*/ 219679 w 252575"/>
                <a:gd name="connsiteY3" fmla="*/ 30824 h 58636"/>
                <a:gd name="connsiteX4" fmla="*/ 150623 w 252575"/>
                <a:gd name="connsiteY4" fmla="*/ 56274 h 58636"/>
                <a:gd name="connsiteX5" fmla="*/ 158 w 252575"/>
                <a:gd name="connsiteY5" fmla="*/ 45167 h 58636"/>
                <a:gd name="connsiteX6" fmla="*/ 0 w 252575"/>
                <a:gd name="connsiteY6" fmla="*/ 45114 h 58636"/>
                <a:gd name="connsiteX7" fmla="*/ 2094 w 252575"/>
                <a:gd name="connsiteY7" fmla="*/ 43028 h 58636"/>
                <a:gd name="connsiteX8" fmla="*/ 60137 w 252575"/>
                <a:gd name="connsiteY8" fmla="*/ 18174 h 58636"/>
                <a:gd name="connsiteX9" fmla="*/ 197766 w 252575"/>
                <a:gd name="connsiteY9" fmla="*/ 91 h 5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2575" h="58636">
                  <a:moveTo>
                    <a:pt x="197766" y="91"/>
                  </a:moveTo>
                  <a:cubicBezTo>
                    <a:pt x="213951" y="-206"/>
                    <a:pt x="229503" y="215"/>
                    <a:pt x="243493" y="1505"/>
                  </a:cubicBezTo>
                  <a:lnTo>
                    <a:pt x="252575" y="3203"/>
                  </a:lnTo>
                  <a:lnTo>
                    <a:pt x="219679" y="30824"/>
                  </a:lnTo>
                  <a:cubicBezTo>
                    <a:pt x="199339" y="43277"/>
                    <a:pt x="176618" y="52306"/>
                    <a:pt x="150623" y="56274"/>
                  </a:cubicBezTo>
                  <a:cubicBezTo>
                    <a:pt x="111631" y="62227"/>
                    <a:pt x="46072" y="56348"/>
                    <a:pt x="158" y="45167"/>
                  </a:cubicBezTo>
                  <a:lnTo>
                    <a:pt x="0" y="45114"/>
                  </a:lnTo>
                  <a:lnTo>
                    <a:pt x="2094" y="43028"/>
                  </a:lnTo>
                  <a:cubicBezTo>
                    <a:pt x="17771" y="32858"/>
                    <a:pt x="36920" y="24723"/>
                    <a:pt x="60137" y="18174"/>
                  </a:cubicBezTo>
                  <a:cubicBezTo>
                    <a:pt x="94963" y="8351"/>
                    <a:pt x="149211" y="984"/>
                    <a:pt x="197766" y="91"/>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 name="任意多边形 43">
              <a:extLst>
                <a:ext uri="{FF2B5EF4-FFF2-40B4-BE49-F238E27FC236}">
                  <a16:creationId xmlns:a16="http://schemas.microsoft.com/office/drawing/2014/main" id="{35E2FA47-1505-A42B-2EE1-E3469D31EEC2}"/>
                </a:ext>
              </a:extLst>
            </p:cNvPr>
            <p:cNvSpPr/>
            <p:nvPr/>
          </p:nvSpPr>
          <p:spPr>
            <a:xfrm rot="5232843" flipV="1">
              <a:off x="7745628" y="4404196"/>
              <a:ext cx="227772" cy="116104"/>
            </a:xfrm>
            <a:custGeom>
              <a:avLst/>
              <a:gdLst>
                <a:gd name="connsiteX0" fmla="*/ 284 w 338789"/>
                <a:gd name="connsiteY0" fmla="*/ 67600 h 172694"/>
                <a:gd name="connsiteX1" fmla="*/ 64578 w 338789"/>
                <a:gd name="connsiteY1" fmla="*/ 124750 h 172694"/>
                <a:gd name="connsiteX2" fmla="*/ 159828 w 338789"/>
                <a:gd name="connsiteY2" fmla="*/ 169994 h 172694"/>
                <a:gd name="connsiteX3" fmla="*/ 247934 w 338789"/>
                <a:gd name="connsiteY3" fmla="*/ 165231 h 172694"/>
                <a:gd name="connsiteX4" fmla="*/ 321753 w 338789"/>
                <a:gd name="connsiteY4" fmla="*/ 146181 h 172694"/>
                <a:gd name="connsiteX5" fmla="*/ 338421 w 338789"/>
                <a:gd name="connsiteY5" fmla="*/ 117606 h 172694"/>
                <a:gd name="connsiteX6" fmla="*/ 312228 w 338789"/>
                <a:gd name="connsiteY6" fmla="*/ 79506 h 172694"/>
                <a:gd name="connsiteX7" fmla="*/ 274128 w 338789"/>
                <a:gd name="connsiteY7" fmla="*/ 67600 h 172694"/>
                <a:gd name="connsiteX8" fmla="*/ 200309 w 338789"/>
                <a:gd name="connsiteY8" fmla="*/ 69981 h 172694"/>
                <a:gd name="connsiteX9" fmla="*/ 143159 w 338789"/>
                <a:gd name="connsiteY9" fmla="*/ 53313 h 172694"/>
                <a:gd name="connsiteX10" fmla="*/ 93153 w 338789"/>
                <a:gd name="connsiteY10" fmla="*/ 8069 h 172694"/>
                <a:gd name="connsiteX11" fmla="*/ 43146 w 338789"/>
                <a:gd name="connsiteY11" fmla="*/ 3306 h 172694"/>
                <a:gd name="connsiteX12" fmla="*/ 284 w 338789"/>
                <a:gd name="connsiteY12" fmla="*/ 67600 h 17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8789" h="172694">
                  <a:moveTo>
                    <a:pt x="284" y="67600"/>
                  </a:moveTo>
                  <a:cubicBezTo>
                    <a:pt x="3856" y="87841"/>
                    <a:pt x="37987" y="107684"/>
                    <a:pt x="64578" y="124750"/>
                  </a:cubicBezTo>
                  <a:cubicBezTo>
                    <a:pt x="91169" y="141816"/>
                    <a:pt x="129269" y="163247"/>
                    <a:pt x="159828" y="169994"/>
                  </a:cubicBezTo>
                  <a:cubicBezTo>
                    <a:pt x="190387" y="176741"/>
                    <a:pt x="220947" y="169200"/>
                    <a:pt x="247934" y="165231"/>
                  </a:cubicBezTo>
                  <a:cubicBezTo>
                    <a:pt x="274922" y="161262"/>
                    <a:pt x="306672" y="154118"/>
                    <a:pt x="321753" y="146181"/>
                  </a:cubicBezTo>
                  <a:cubicBezTo>
                    <a:pt x="336834" y="138244"/>
                    <a:pt x="340008" y="128718"/>
                    <a:pt x="338421" y="117606"/>
                  </a:cubicBezTo>
                  <a:cubicBezTo>
                    <a:pt x="336834" y="106494"/>
                    <a:pt x="322943" y="87840"/>
                    <a:pt x="312228" y="79506"/>
                  </a:cubicBezTo>
                  <a:cubicBezTo>
                    <a:pt x="301513" y="71172"/>
                    <a:pt x="292781" y="69188"/>
                    <a:pt x="274128" y="67600"/>
                  </a:cubicBezTo>
                  <a:cubicBezTo>
                    <a:pt x="255475" y="66012"/>
                    <a:pt x="222137" y="72362"/>
                    <a:pt x="200309" y="69981"/>
                  </a:cubicBezTo>
                  <a:cubicBezTo>
                    <a:pt x="178481" y="67600"/>
                    <a:pt x="161018" y="63632"/>
                    <a:pt x="143159" y="53313"/>
                  </a:cubicBezTo>
                  <a:cubicBezTo>
                    <a:pt x="125300" y="42994"/>
                    <a:pt x="109822" y="16403"/>
                    <a:pt x="93153" y="8069"/>
                  </a:cubicBezTo>
                  <a:cubicBezTo>
                    <a:pt x="76484" y="-266"/>
                    <a:pt x="58624" y="-2647"/>
                    <a:pt x="43146" y="3306"/>
                  </a:cubicBezTo>
                  <a:cubicBezTo>
                    <a:pt x="27668" y="9259"/>
                    <a:pt x="-3288" y="47359"/>
                    <a:pt x="284" y="67600"/>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9" name="任意多边形 44">
              <a:extLst>
                <a:ext uri="{FF2B5EF4-FFF2-40B4-BE49-F238E27FC236}">
                  <a16:creationId xmlns:a16="http://schemas.microsoft.com/office/drawing/2014/main" id="{1CBF1389-9E87-964D-A2BC-3E9B2BBADFC4}"/>
                </a:ext>
              </a:extLst>
            </p:cNvPr>
            <p:cNvSpPr/>
            <p:nvPr/>
          </p:nvSpPr>
          <p:spPr>
            <a:xfrm rot="5232843" flipV="1">
              <a:off x="8112728" y="4282023"/>
              <a:ext cx="129216" cy="131074"/>
            </a:xfrm>
            <a:custGeom>
              <a:avLst/>
              <a:gdLst>
                <a:gd name="connsiteX0" fmla="*/ 0 w 192197"/>
                <a:gd name="connsiteY0" fmla="*/ 0 h 194959"/>
                <a:gd name="connsiteX1" fmla="*/ 33918 w 192197"/>
                <a:gd name="connsiteY1" fmla="*/ 7845 h 194959"/>
                <a:gd name="connsiteX2" fmla="*/ 121727 w 192197"/>
                <a:gd name="connsiteY2" fmla="*/ 14394 h 194959"/>
                <a:gd name="connsiteX3" fmla="*/ 130258 w 192197"/>
                <a:gd name="connsiteY3" fmla="*/ 13794 h 194959"/>
                <a:gd name="connsiteX4" fmla="*/ 129169 w 192197"/>
                <a:gd name="connsiteY4" fmla="*/ 14989 h 194959"/>
                <a:gd name="connsiteX5" fmla="*/ 138694 w 192197"/>
                <a:gd name="connsiteY5" fmla="*/ 81664 h 194959"/>
                <a:gd name="connsiteX6" fmla="*/ 176794 w 192197"/>
                <a:gd name="connsiteY6" fmla="*/ 145958 h 194959"/>
                <a:gd name="connsiteX7" fmla="*/ 188700 w 192197"/>
                <a:gd name="connsiteY7" fmla="*/ 169770 h 194959"/>
                <a:gd name="connsiteX8" fmla="*/ 117262 w 192197"/>
                <a:gd name="connsiteY8" fmla="*/ 184058 h 194959"/>
                <a:gd name="connsiteX9" fmla="*/ 81543 w 192197"/>
                <a:gd name="connsiteY9" fmla="*/ 193583 h 194959"/>
                <a:gd name="connsiteX10" fmla="*/ 48206 w 192197"/>
                <a:gd name="connsiteY10" fmla="*/ 153101 h 194959"/>
                <a:gd name="connsiteX11" fmla="*/ 581 w 192197"/>
                <a:gd name="connsiteY11" fmla="*/ 57851 h 194959"/>
                <a:gd name="connsiteX12" fmla="*/ 0 w 192197"/>
                <a:gd name="connsiteY12" fmla="*/ 0 h 19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97" h="194959">
                  <a:moveTo>
                    <a:pt x="0" y="0"/>
                  </a:moveTo>
                  <a:lnTo>
                    <a:pt x="33918" y="7845"/>
                  </a:lnTo>
                  <a:cubicBezTo>
                    <a:pt x="58723" y="11616"/>
                    <a:pt x="89778" y="14096"/>
                    <a:pt x="121727" y="14394"/>
                  </a:cubicBezTo>
                  <a:lnTo>
                    <a:pt x="130258" y="13794"/>
                  </a:lnTo>
                  <a:lnTo>
                    <a:pt x="129169" y="14989"/>
                  </a:lnTo>
                  <a:cubicBezTo>
                    <a:pt x="117660" y="32848"/>
                    <a:pt x="130757" y="59836"/>
                    <a:pt x="138694" y="81664"/>
                  </a:cubicBezTo>
                  <a:cubicBezTo>
                    <a:pt x="146631" y="103492"/>
                    <a:pt x="168460" y="131274"/>
                    <a:pt x="176794" y="145958"/>
                  </a:cubicBezTo>
                  <a:cubicBezTo>
                    <a:pt x="185128" y="160642"/>
                    <a:pt x="198622" y="163420"/>
                    <a:pt x="188700" y="169770"/>
                  </a:cubicBezTo>
                  <a:cubicBezTo>
                    <a:pt x="178778" y="176120"/>
                    <a:pt x="135122" y="180089"/>
                    <a:pt x="117262" y="184058"/>
                  </a:cubicBezTo>
                  <a:cubicBezTo>
                    <a:pt x="99403" y="188027"/>
                    <a:pt x="93052" y="198742"/>
                    <a:pt x="81543" y="193583"/>
                  </a:cubicBezTo>
                  <a:cubicBezTo>
                    <a:pt x="70034" y="188424"/>
                    <a:pt x="61700" y="175723"/>
                    <a:pt x="48206" y="153101"/>
                  </a:cubicBezTo>
                  <a:cubicBezTo>
                    <a:pt x="34712" y="130479"/>
                    <a:pt x="5740" y="92776"/>
                    <a:pt x="581" y="57851"/>
                  </a:cubicBezTo>
                  <a:lnTo>
                    <a:pt x="0" y="0"/>
                  </a:ln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0" name="任意多边形 45">
              <a:extLst>
                <a:ext uri="{FF2B5EF4-FFF2-40B4-BE49-F238E27FC236}">
                  <a16:creationId xmlns:a16="http://schemas.microsoft.com/office/drawing/2014/main" id="{D48C71F2-6D44-BEA5-B4FA-EB0708D60447}"/>
                </a:ext>
              </a:extLst>
            </p:cNvPr>
            <p:cNvSpPr/>
            <p:nvPr/>
          </p:nvSpPr>
          <p:spPr>
            <a:xfrm rot="5232843" flipV="1">
              <a:off x="7679110" y="4531984"/>
              <a:ext cx="304220" cy="195501"/>
            </a:xfrm>
            <a:custGeom>
              <a:avLst/>
              <a:gdLst>
                <a:gd name="connsiteX0" fmla="*/ 448534 w 452498"/>
                <a:gd name="connsiteY0" fmla="*/ 280803 h 290789"/>
                <a:gd name="connsiteX1" fmla="*/ 434246 w 452498"/>
                <a:gd name="connsiteY1" fmla="*/ 192696 h 290789"/>
                <a:gd name="connsiteX2" fmla="*/ 391384 w 452498"/>
                <a:gd name="connsiteY2" fmla="*/ 130784 h 290789"/>
                <a:gd name="connsiteX3" fmla="*/ 308040 w 452498"/>
                <a:gd name="connsiteY3" fmla="*/ 90303 h 290789"/>
                <a:gd name="connsiteX4" fmla="*/ 200884 w 452498"/>
                <a:gd name="connsiteY4" fmla="*/ 45059 h 290789"/>
                <a:gd name="connsiteX5" fmla="*/ 112778 w 452498"/>
                <a:gd name="connsiteY5" fmla="*/ 11721 h 290789"/>
                <a:gd name="connsiteX6" fmla="*/ 55628 w 452498"/>
                <a:gd name="connsiteY6" fmla="*/ 2196 h 290789"/>
                <a:gd name="connsiteX7" fmla="*/ 8003 w 452498"/>
                <a:gd name="connsiteY7" fmla="*/ 49821 h 290789"/>
                <a:gd name="connsiteX8" fmla="*/ 3240 w 452498"/>
                <a:gd name="connsiteY8" fmla="*/ 78396 h 290789"/>
                <a:gd name="connsiteX9" fmla="*/ 41340 w 452498"/>
                <a:gd name="connsiteY9" fmla="*/ 128403 h 290789"/>
                <a:gd name="connsiteX10" fmla="*/ 138971 w 452498"/>
                <a:gd name="connsiteY10" fmla="*/ 176028 h 290789"/>
                <a:gd name="connsiteX11" fmla="*/ 255653 w 452498"/>
                <a:gd name="connsiteY11" fmla="*/ 242703 h 290789"/>
                <a:gd name="connsiteX12" fmla="*/ 365190 w 452498"/>
                <a:gd name="connsiteY12" fmla="*/ 283184 h 290789"/>
                <a:gd name="connsiteX13" fmla="*/ 448534 w 452498"/>
                <a:gd name="connsiteY13" fmla="*/ 280803 h 29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2498" h="290789">
                  <a:moveTo>
                    <a:pt x="448534" y="280803"/>
                  </a:moveTo>
                  <a:cubicBezTo>
                    <a:pt x="460043" y="265722"/>
                    <a:pt x="443771" y="217699"/>
                    <a:pt x="434246" y="192696"/>
                  </a:cubicBezTo>
                  <a:cubicBezTo>
                    <a:pt x="424721" y="167693"/>
                    <a:pt x="412418" y="147849"/>
                    <a:pt x="391384" y="130784"/>
                  </a:cubicBezTo>
                  <a:cubicBezTo>
                    <a:pt x="370350" y="113719"/>
                    <a:pt x="339790" y="104590"/>
                    <a:pt x="308040" y="90303"/>
                  </a:cubicBezTo>
                  <a:cubicBezTo>
                    <a:pt x="276290" y="76015"/>
                    <a:pt x="233428" y="58156"/>
                    <a:pt x="200884" y="45059"/>
                  </a:cubicBezTo>
                  <a:cubicBezTo>
                    <a:pt x="168340" y="31962"/>
                    <a:pt x="136987" y="18865"/>
                    <a:pt x="112778" y="11721"/>
                  </a:cubicBezTo>
                  <a:cubicBezTo>
                    <a:pt x="88569" y="4577"/>
                    <a:pt x="73090" y="-4154"/>
                    <a:pt x="55628" y="2196"/>
                  </a:cubicBezTo>
                  <a:cubicBezTo>
                    <a:pt x="38166" y="8546"/>
                    <a:pt x="16734" y="37121"/>
                    <a:pt x="8003" y="49821"/>
                  </a:cubicBezTo>
                  <a:cubicBezTo>
                    <a:pt x="-728" y="62521"/>
                    <a:pt x="-2316" y="65299"/>
                    <a:pt x="3240" y="78396"/>
                  </a:cubicBezTo>
                  <a:cubicBezTo>
                    <a:pt x="8796" y="91493"/>
                    <a:pt x="18718" y="112131"/>
                    <a:pt x="41340" y="128403"/>
                  </a:cubicBezTo>
                  <a:cubicBezTo>
                    <a:pt x="63962" y="144675"/>
                    <a:pt x="103252" y="156978"/>
                    <a:pt x="138971" y="176028"/>
                  </a:cubicBezTo>
                  <a:cubicBezTo>
                    <a:pt x="174690" y="195078"/>
                    <a:pt x="217950" y="224844"/>
                    <a:pt x="255653" y="242703"/>
                  </a:cubicBezTo>
                  <a:cubicBezTo>
                    <a:pt x="293356" y="260562"/>
                    <a:pt x="333440" y="274850"/>
                    <a:pt x="365190" y="283184"/>
                  </a:cubicBezTo>
                  <a:cubicBezTo>
                    <a:pt x="396940" y="291518"/>
                    <a:pt x="437025" y="295884"/>
                    <a:pt x="448534" y="280803"/>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46">
              <a:extLst>
                <a:ext uri="{FF2B5EF4-FFF2-40B4-BE49-F238E27FC236}">
                  <a16:creationId xmlns:a16="http://schemas.microsoft.com/office/drawing/2014/main" id="{8EA2F340-8CB0-3F4D-AD0F-18B51C1AD551}"/>
                </a:ext>
              </a:extLst>
            </p:cNvPr>
            <p:cNvSpPr/>
            <p:nvPr/>
          </p:nvSpPr>
          <p:spPr>
            <a:xfrm rot="5232843" flipV="1">
              <a:off x="7478328" y="4494778"/>
              <a:ext cx="404645" cy="286029"/>
            </a:xfrm>
            <a:custGeom>
              <a:avLst/>
              <a:gdLst>
                <a:gd name="connsiteX0" fmla="*/ 234154 w 601871"/>
                <a:gd name="connsiteY0" fmla="*/ 905 h 425440"/>
                <a:gd name="connsiteX1" fmla="*/ 267342 w 601871"/>
                <a:gd name="connsiteY1" fmla="*/ 5667 h 425440"/>
                <a:gd name="connsiteX2" fmla="*/ 350686 w 601871"/>
                <a:gd name="connsiteY2" fmla="*/ 12811 h 425440"/>
                <a:gd name="connsiteX3" fmla="*/ 431649 w 601871"/>
                <a:gd name="connsiteY3" fmla="*/ 22336 h 425440"/>
                <a:gd name="connsiteX4" fmla="*/ 526899 w 601871"/>
                <a:gd name="connsiteY4" fmla="*/ 115204 h 425440"/>
                <a:gd name="connsiteX5" fmla="*/ 586430 w 601871"/>
                <a:gd name="connsiteY5" fmla="*/ 227124 h 425440"/>
                <a:gd name="connsiteX6" fmla="*/ 595955 w 601871"/>
                <a:gd name="connsiteY6" fmla="*/ 367617 h 425440"/>
                <a:gd name="connsiteX7" fmla="*/ 507849 w 601871"/>
                <a:gd name="connsiteY7" fmla="*/ 424767 h 425440"/>
                <a:gd name="connsiteX8" fmla="*/ 476787 w 601871"/>
                <a:gd name="connsiteY8" fmla="*/ 425440 h 425440"/>
                <a:gd name="connsiteX9" fmla="*/ 467368 w 601871"/>
                <a:gd name="connsiteY9" fmla="*/ 424469 h 425440"/>
                <a:gd name="connsiteX10" fmla="*/ 457123 w 601871"/>
                <a:gd name="connsiteY10" fmla="*/ 423829 h 425440"/>
                <a:gd name="connsiteX11" fmla="*/ 429565 w 601871"/>
                <a:gd name="connsiteY11" fmla="*/ 420600 h 425440"/>
                <a:gd name="connsiteX12" fmla="*/ 422408 w 601871"/>
                <a:gd name="connsiteY12" fmla="*/ 419164 h 425440"/>
                <a:gd name="connsiteX13" fmla="*/ 401288 w 601871"/>
                <a:gd name="connsiteY13" fmla="*/ 413308 h 425440"/>
                <a:gd name="connsiteX14" fmla="*/ 384247 w 601871"/>
                <a:gd name="connsiteY14" fmla="*/ 410275 h 425440"/>
                <a:gd name="connsiteX15" fmla="*/ 380770 w 601871"/>
                <a:gd name="connsiteY15" fmla="*/ 410807 h 425440"/>
                <a:gd name="connsiteX16" fmla="*/ 343542 w 601871"/>
                <a:gd name="connsiteY16" fmla="*/ 403336 h 425440"/>
                <a:gd name="connsiteX17" fmla="*/ 264515 w 601871"/>
                <a:gd name="connsiteY17" fmla="*/ 380863 h 425440"/>
                <a:gd name="connsiteX18" fmla="*/ 232335 w 601871"/>
                <a:gd name="connsiteY18" fmla="*/ 369462 h 425440"/>
                <a:gd name="connsiteX19" fmla="*/ 232351 w 601871"/>
                <a:gd name="connsiteY19" fmla="*/ 368624 h 425440"/>
                <a:gd name="connsiteX20" fmla="*/ 195904 w 601871"/>
                <a:gd name="connsiteY20" fmla="*/ 355711 h 425440"/>
                <a:gd name="connsiteX21" fmla="*/ 138158 w 601871"/>
                <a:gd name="connsiteY21" fmla="*/ 332196 h 425440"/>
                <a:gd name="connsiteX22" fmla="*/ 125923 w 601871"/>
                <a:gd name="connsiteY22" fmla="*/ 326595 h 425440"/>
                <a:gd name="connsiteX23" fmla="*/ 95891 w 601871"/>
                <a:gd name="connsiteY23" fmla="*/ 312848 h 425440"/>
                <a:gd name="connsiteX24" fmla="*/ 69698 w 601871"/>
                <a:gd name="connsiteY24" fmla="*/ 298560 h 425440"/>
                <a:gd name="connsiteX25" fmla="*/ 91129 w 601871"/>
                <a:gd name="connsiteY25" fmla="*/ 258080 h 425440"/>
                <a:gd name="connsiteX26" fmla="*/ 133991 w 601871"/>
                <a:gd name="connsiteY26" fmla="*/ 200930 h 425440"/>
                <a:gd name="connsiteX27" fmla="*/ 141987 w 601871"/>
                <a:gd name="connsiteY27" fmla="*/ 202585 h 425440"/>
                <a:gd name="connsiteX28" fmla="*/ 149451 w 601871"/>
                <a:gd name="connsiteY28" fmla="*/ 204130 h 425440"/>
                <a:gd name="connsiteX29" fmla="*/ 205429 w 601871"/>
                <a:gd name="connsiteY29" fmla="*/ 241411 h 425440"/>
                <a:gd name="connsiteX30" fmla="*/ 234479 w 601871"/>
                <a:gd name="connsiteY30" fmla="*/ 256796 h 425440"/>
                <a:gd name="connsiteX31" fmla="*/ 234089 w 601871"/>
                <a:gd name="connsiteY31" fmla="*/ 257850 h 425440"/>
                <a:gd name="connsiteX32" fmla="*/ 245763 w 601871"/>
                <a:gd name="connsiteY32" fmla="*/ 264032 h 425440"/>
                <a:gd name="connsiteX33" fmla="*/ 291155 w 601871"/>
                <a:gd name="connsiteY33" fmla="*/ 284273 h 425440"/>
                <a:gd name="connsiteX34" fmla="*/ 384024 w 601871"/>
                <a:gd name="connsiteY34" fmla="*/ 305705 h 425440"/>
                <a:gd name="connsiteX35" fmla="*/ 472130 w 601871"/>
                <a:gd name="connsiteY35" fmla="*/ 300942 h 425440"/>
                <a:gd name="connsiteX36" fmla="*/ 491180 w 601871"/>
                <a:gd name="connsiteY36" fmla="*/ 258080 h 425440"/>
                <a:gd name="connsiteX37" fmla="*/ 405455 w 601871"/>
                <a:gd name="connsiteY37" fmla="*/ 155686 h 425440"/>
                <a:gd name="connsiteX38" fmla="*/ 353067 w 601871"/>
                <a:gd name="connsiteY38" fmla="*/ 110442 h 425440"/>
                <a:gd name="connsiteX39" fmla="*/ 303061 w 601871"/>
                <a:gd name="connsiteY39" fmla="*/ 101661 h 425440"/>
                <a:gd name="connsiteX40" fmla="*/ 277331 w 601871"/>
                <a:gd name="connsiteY40" fmla="*/ 101296 h 425440"/>
                <a:gd name="connsiteX41" fmla="*/ 276868 w 601871"/>
                <a:gd name="connsiteY41" fmla="*/ 100917 h 425440"/>
                <a:gd name="connsiteX42" fmla="*/ 240405 w 601871"/>
                <a:gd name="connsiteY42" fmla="*/ 98685 h 425440"/>
                <a:gd name="connsiteX43" fmla="*/ 219645 w 601871"/>
                <a:gd name="connsiteY43" fmla="*/ 103583 h 425440"/>
                <a:gd name="connsiteX44" fmla="*/ 212574 w 601871"/>
                <a:gd name="connsiteY44" fmla="*/ 104191 h 425440"/>
                <a:gd name="connsiteX45" fmla="*/ 208103 w 601871"/>
                <a:gd name="connsiteY45" fmla="*/ 106307 h 425440"/>
                <a:gd name="connsiteX46" fmla="*/ 200668 w 601871"/>
                <a:gd name="connsiteY46" fmla="*/ 108061 h 425440"/>
                <a:gd name="connsiteX47" fmla="*/ 195562 w 601871"/>
                <a:gd name="connsiteY47" fmla="*/ 112241 h 425440"/>
                <a:gd name="connsiteX48" fmla="*/ 179236 w 601871"/>
                <a:gd name="connsiteY48" fmla="*/ 119967 h 425440"/>
                <a:gd name="connsiteX49" fmla="*/ 114942 w 601871"/>
                <a:gd name="connsiteY49" fmla="*/ 210454 h 425440"/>
                <a:gd name="connsiteX50" fmla="*/ 76693 w 601871"/>
                <a:gd name="connsiteY50" fmla="*/ 273706 h 425440"/>
                <a:gd name="connsiteX51" fmla="*/ 36886 w 601871"/>
                <a:gd name="connsiteY51" fmla="*/ 334597 h 425440"/>
                <a:gd name="connsiteX52" fmla="*/ 24902 w 601871"/>
                <a:gd name="connsiteY52" fmla="*/ 301835 h 425440"/>
                <a:gd name="connsiteX53" fmla="*/ 10168 w 601871"/>
                <a:gd name="connsiteY53" fmla="*/ 255698 h 425440"/>
                <a:gd name="connsiteX54" fmla="*/ 0 w 601871"/>
                <a:gd name="connsiteY54" fmla="*/ 216626 h 425440"/>
                <a:gd name="connsiteX55" fmla="*/ 16864 w 601871"/>
                <a:gd name="connsiteY55" fmla="*/ 187833 h 425440"/>
                <a:gd name="connsiteX56" fmla="*/ 38742 w 601871"/>
                <a:gd name="connsiteY56" fmla="*/ 146161 h 425440"/>
                <a:gd name="connsiteX57" fmla="*/ 93511 w 601871"/>
                <a:gd name="connsiteY57" fmla="*/ 53292 h 425440"/>
                <a:gd name="connsiteX58" fmla="*/ 198286 w 601871"/>
                <a:gd name="connsiteY58" fmla="*/ 3286 h 425440"/>
                <a:gd name="connsiteX59" fmla="*/ 234154 w 601871"/>
                <a:gd name="connsiteY59" fmla="*/ 905 h 425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1871" h="425440">
                  <a:moveTo>
                    <a:pt x="234154" y="905"/>
                  </a:moveTo>
                  <a:cubicBezTo>
                    <a:pt x="244621" y="2294"/>
                    <a:pt x="254642" y="4874"/>
                    <a:pt x="267342" y="5667"/>
                  </a:cubicBezTo>
                  <a:cubicBezTo>
                    <a:pt x="292742" y="7255"/>
                    <a:pt x="323302" y="10033"/>
                    <a:pt x="350686" y="12811"/>
                  </a:cubicBezTo>
                  <a:cubicBezTo>
                    <a:pt x="378070" y="15589"/>
                    <a:pt x="402280" y="5271"/>
                    <a:pt x="431649" y="22336"/>
                  </a:cubicBezTo>
                  <a:cubicBezTo>
                    <a:pt x="461018" y="39401"/>
                    <a:pt x="501102" y="81073"/>
                    <a:pt x="526899" y="115204"/>
                  </a:cubicBezTo>
                  <a:cubicBezTo>
                    <a:pt x="552696" y="149335"/>
                    <a:pt x="574921" y="185055"/>
                    <a:pt x="586430" y="227124"/>
                  </a:cubicBezTo>
                  <a:cubicBezTo>
                    <a:pt x="597939" y="269193"/>
                    <a:pt x="609052" y="334677"/>
                    <a:pt x="595955" y="367617"/>
                  </a:cubicBezTo>
                  <a:cubicBezTo>
                    <a:pt x="582858" y="400557"/>
                    <a:pt x="549918" y="418814"/>
                    <a:pt x="507849" y="424767"/>
                  </a:cubicBezTo>
                  <a:lnTo>
                    <a:pt x="476787" y="425440"/>
                  </a:lnTo>
                  <a:lnTo>
                    <a:pt x="467368" y="424469"/>
                  </a:lnTo>
                  <a:lnTo>
                    <a:pt x="457123" y="423829"/>
                  </a:lnTo>
                  <a:lnTo>
                    <a:pt x="429565" y="420600"/>
                  </a:lnTo>
                  <a:lnTo>
                    <a:pt x="422408" y="419164"/>
                  </a:lnTo>
                  <a:lnTo>
                    <a:pt x="401288" y="413308"/>
                  </a:lnTo>
                  <a:cubicBezTo>
                    <a:pt x="395632" y="411745"/>
                    <a:pt x="389927" y="410542"/>
                    <a:pt x="384247" y="410275"/>
                  </a:cubicBezTo>
                  <a:lnTo>
                    <a:pt x="380770" y="410807"/>
                  </a:lnTo>
                  <a:lnTo>
                    <a:pt x="343542" y="403336"/>
                  </a:lnTo>
                  <a:cubicBezTo>
                    <a:pt x="317349" y="397582"/>
                    <a:pt x="290262" y="389446"/>
                    <a:pt x="264515" y="380863"/>
                  </a:cubicBezTo>
                  <a:lnTo>
                    <a:pt x="232335" y="369462"/>
                  </a:lnTo>
                  <a:lnTo>
                    <a:pt x="232351" y="368624"/>
                  </a:lnTo>
                  <a:lnTo>
                    <a:pt x="195904" y="355711"/>
                  </a:lnTo>
                  <a:cubicBezTo>
                    <a:pt x="175068" y="348171"/>
                    <a:pt x="155323" y="339836"/>
                    <a:pt x="138158" y="332196"/>
                  </a:cubicBezTo>
                  <a:lnTo>
                    <a:pt x="125923" y="326595"/>
                  </a:lnTo>
                  <a:lnTo>
                    <a:pt x="95891" y="312848"/>
                  </a:lnTo>
                  <a:cubicBezTo>
                    <a:pt x="74857" y="303323"/>
                    <a:pt x="70492" y="307688"/>
                    <a:pt x="69698" y="298560"/>
                  </a:cubicBezTo>
                  <a:cubicBezTo>
                    <a:pt x="68904" y="289432"/>
                    <a:pt x="80414" y="274352"/>
                    <a:pt x="91129" y="258080"/>
                  </a:cubicBezTo>
                  <a:cubicBezTo>
                    <a:pt x="101844" y="241808"/>
                    <a:pt x="114941" y="203708"/>
                    <a:pt x="133991" y="200930"/>
                  </a:cubicBezTo>
                  <a:lnTo>
                    <a:pt x="141987" y="202585"/>
                  </a:lnTo>
                  <a:lnTo>
                    <a:pt x="149451" y="204130"/>
                  </a:lnTo>
                  <a:cubicBezTo>
                    <a:pt x="165989" y="211869"/>
                    <a:pt x="185486" y="230994"/>
                    <a:pt x="205429" y="241411"/>
                  </a:cubicBezTo>
                  <a:lnTo>
                    <a:pt x="234479" y="256796"/>
                  </a:lnTo>
                  <a:lnTo>
                    <a:pt x="234089" y="257850"/>
                  </a:lnTo>
                  <a:lnTo>
                    <a:pt x="245763" y="264032"/>
                  </a:lnTo>
                  <a:cubicBezTo>
                    <a:pt x="260695" y="271672"/>
                    <a:pt x="276074" y="278915"/>
                    <a:pt x="291155" y="284273"/>
                  </a:cubicBezTo>
                  <a:cubicBezTo>
                    <a:pt x="321318" y="294989"/>
                    <a:pt x="353862" y="302927"/>
                    <a:pt x="384024" y="305705"/>
                  </a:cubicBezTo>
                  <a:cubicBezTo>
                    <a:pt x="414186" y="308483"/>
                    <a:pt x="454271" y="308879"/>
                    <a:pt x="472130" y="300942"/>
                  </a:cubicBezTo>
                  <a:cubicBezTo>
                    <a:pt x="489989" y="293005"/>
                    <a:pt x="502293" y="282289"/>
                    <a:pt x="491180" y="258080"/>
                  </a:cubicBezTo>
                  <a:cubicBezTo>
                    <a:pt x="480068" y="233871"/>
                    <a:pt x="428474" y="180292"/>
                    <a:pt x="405455" y="155686"/>
                  </a:cubicBezTo>
                  <a:cubicBezTo>
                    <a:pt x="382436" y="131080"/>
                    <a:pt x="378864" y="119570"/>
                    <a:pt x="353067" y="110442"/>
                  </a:cubicBezTo>
                  <a:cubicBezTo>
                    <a:pt x="340169" y="105878"/>
                    <a:pt x="321813" y="103100"/>
                    <a:pt x="303061" y="101661"/>
                  </a:cubicBezTo>
                  <a:lnTo>
                    <a:pt x="277331" y="101296"/>
                  </a:lnTo>
                  <a:lnTo>
                    <a:pt x="276868" y="100917"/>
                  </a:lnTo>
                  <a:cubicBezTo>
                    <a:pt x="268732" y="98338"/>
                    <a:pt x="254842" y="97544"/>
                    <a:pt x="240405" y="98685"/>
                  </a:cubicBezTo>
                  <a:lnTo>
                    <a:pt x="219645" y="103583"/>
                  </a:lnTo>
                  <a:lnTo>
                    <a:pt x="212574" y="104191"/>
                  </a:lnTo>
                  <a:lnTo>
                    <a:pt x="208103" y="106307"/>
                  </a:lnTo>
                  <a:lnTo>
                    <a:pt x="200668" y="108061"/>
                  </a:lnTo>
                  <a:lnTo>
                    <a:pt x="195562" y="112241"/>
                  </a:lnTo>
                  <a:lnTo>
                    <a:pt x="179236" y="119967"/>
                  </a:lnTo>
                  <a:cubicBezTo>
                    <a:pt x="156614" y="138223"/>
                    <a:pt x="139151" y="173941"/>
                    <a:pt x="114942" y="210454"/>
                  </a:cubicBezTo>
                  <a:cubicBezTo>
                    <a:pt x="102838" y="228710"/>
                    <a:pt x="90138" y="251034"/>
                    <a:pt x="76693" y="273706"/>
                  </a:cubicBezTo>
                  <a:lnTo>
                    <a:pt x="36886" y="334597"/>
                  </a:lnTo>
                  <a:lnTo>
                    <a:pt x="24902" y="301835"/>
                  </a:lnTo>
                  <a:cubicBezTo>
                    <a:pt x="19693" y="285761"/>
                    <a:pt x="14732" y="269390"/>
                    <a:pt x="10168" y="255698"/>
                  </a:cubicBezTo>
                  <a:lnTo>
                    <a:pt x="0" y="216626"/>
                  </a:lnTo>
                  <a:lnTo>
                    <a:pt x="16864" y="187833"/>
                  </a:lnTo>
                  <a:cubicBezTo>
                    <a:pt x="29713" y="164616"/>
                    <a:pt x="38742" y="146161"/>
                    <a:pt x="38742" y="146161"/>
                  </a:cubicBezTo>
                  <a:cubicBezTo>
                    <a:pt x="58983" y="112030"/>
                    <a:pt x="66920" y="77104"/>
                    <a:pt x="93511" y="53292"/>
                  </a:cubicBezTo>
                  <a:cubicBezTo>
                    <a:pt x="120102" y="29479"/>
                    <a:pt x="169314" y="11224"/>
                    <a:pt x="198286" y="3286"/>
                  </a:cubicBezTo>
                  <a:cubicBezTo>
                    <a:pt x="212772" y="-683"/>
                    <a:pt x="223686" y="-485"/>
                    <a:pt x="234154" y="905"/>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2" name="任意多边形 47">
              <a:extLst>
                <a:ext uri="{FF2B5EF4-FFF2-40B4-BE49-F238E27FC236}">
                  <a16:creationId xmlns:a16="http://schemas.microsoft.com/office/drawing/2014/main" id="{A8559EDB-0DE3-DA9E-D167-5C9E67127900}"/>
                </a:ext>
              </a:extLst>
            </p:cNvPr>
            <p:cNvSpPr/>
            <p:nvPr/>
          </p:nvSpPr>
          <p:spPr>
            <a:xfrm rot="5232843" flipV="1">
              <a:off x="7543351" y="4233706"/>
              <a:ext cx="416366" cy="295268"/>
            </a:xfrm>
            <a:custGeom>
              <a:avLst/>
              <a:gdLst>
                <a:gd name="connsiteX0" fmla="*/ 225690 w 619307"/>
                <a:gd name="connsiteY0" fmla="*/ 456 h 439029"/>
                <a:gd name="connsiteX1" fmla="*/ 318559 w 619307"/>
                <a:gd name="connsiteY1" fmla="*/ 26649 h 439029"/>
                <a:gd name="connsiteX2" fmla="*/ 373328 w 619307"/>
                <a:gd name="connsiteY2" fmla="*/ 67131 h 439029"/>
                <a:gd name="connsiteX3" fmla="*/ 386488 w 619307"/>
                <a:gd name="connsiteY3" fmla="*/ 100324 h 439029"/>
                <a:gd name="connsiteX4" fmla="*/ 386973 w 619307"/>
                <a:gd name="connsiteY4" fmla="*/ 99496 h 439029"/>
                <a:gd name="connsiteX5" fmla="*/ 397141 w 619307"/>
                <a:gd name="connsiteY5" fmla="*/ 138568 h 439029"/>
                <a:gd name="connsiteX6" fmla="*/ 411875 w 619307"/>
                <a:gd name="connsiteY6" fmla="*/ 184705 h 439029"/>
                <a:gd name="connsiteX7" fmla="*/ 423859 w 619307"/>
                <a:gd name="connsiteY7" fmla="*/ 217467 h 439029"/>
                <a:gd name="connsiteX8" fmla="*/ 423859 w 619307"/>
                <a:gd name="connsiteY8" fmla="*/ 217468 h 439029"/>
                <a:gd name="connsiteX9" fmla="*/ 428097 w 619307"/>
                <a:gd name="connsiteY9" fmla="*/ 229056 h 439029"/>
                <a:gd name="connsiteX10" fmla="*/ 463815 w 619307"/>
                <a:gd name="connsiteY10" fmla="*/ 288587 h 439029"/>
                <a:gd name="connsiteX11" fmla="*/ 494772 w 619307"/>
                <a:gd name="connsiteY11" fmla="*/ 279062 h 439029"/>
                <a:gd name="connsiteX12" fmla="*/ 509059 w 619307"/>
                <a:gd name="connsiteY12" fmla="*/ 231437 h 439029"/>
                <a:gd name="connsiteX13" fmla="*/ 510515 w 619307"/>
                <a:gd name="connsiteY13" fmla="*/ 209465 h 439029"/>
                <a:gd name="connsiteX14" fmla="*/ 522750 w 619307"/>
                <a:gd name="connsiteY14" fmla="*/ 215066 h 439029"/>
                <a:gd name="connsiteX15" fmla="*/ 580496 w 619307"/>
                <a:gd name="connsiteY15" fmla="*/ 238581 h 439029"/>
                <a:gd name="connsiteX16" fmla="*/ 619307 w 619307"/>
                <a:gd name="connsiteY16" fmla="*/ 252332 h 439029"/>
                <a:gd name="connsiteX17" fmla="*/ 618875 w 619307"/>
                <a:gd name="connsiteY17" fmla="*/ 275304 h 439029"/>
                <a:gd name="connsiteX18" fmla="*/ 616215 w 619307"/>
                <a:gd name="connsiteY18" fmla="*/ 295731 h 439029"/>
                <a:gd name="connsiteX19" fmla="*/ 585259 w 619307"/>
                <a:gd name="connsiteY19" fmla="*/ 338593 h 439029"/>
                <a:gd name="connsiteX20" fmla="*/ 473340 w 619307"/>
                <a:gd name="connsiteY20" fmla="*/ 412412 h 439029"/>
                <a:gd name="connsiteX21" fmla="*/ 347134 w 619307"/>
                <a:gd name="connsiteY21" fmla="*/ 314781 h 439029"/>
                <a:gd name="connsiteX22" fmla="*/ 342715 w 619307"/>
                <a:gd name="connsiteY22" fmla="*/ 306530 h 439029"/>
                <a:gd name="connsiteX23" fmla="*/ 342716 w 619307"/>
                <a:gd name="connsiteY23" fmla="*/ 306529 h 439029"/>
                <a:gd name="connsiteX24" fmla="*/ 330187 w 619307"/>
                <a:gd name="connsiteY24" fmla="*/ 283136 h 439029"/>
                <a:gd name="connsiteX25" fmla="*/ 311472 w 619307"/>
                <a:gd name="connsiteY25" fmla="*/ 214042 h 439029"/>
                <a:gd name="connsiteX26" fmla="*/ 306037 w 619307"/>
                <a:gd name="connsiteY26" fmla="*/ 198242 h 439029"/>
                <a:gd name="connsiteX27" fmla="*/ 305421 w 619307"/>
                <a:gd name="connsiteY27" fmla="*/ 198837 h 439029"/>
                <a:gd name="connsiteX28" fmla="*/ 301890 w 619307"/>
                <a:gd name="connsiteY28" fmla="*/ 188574 h 439029"/>
                <a:gd name="connsiteX29" fmla="*/ 254265 w 619307"/>
                <a:gd name="connsiteY29" fmla="*/ 131424 h 439029"/>
                <a:gd name="connsiteX30" fmla="*/ 166159 w 619307"/>
                <a:gd name="connsiteY30" fmla="*/ 136187 h 439029"/>
                <a:gd name="connsiteX31" fmla="*/ 128059 w 619307"/>
                <a:gd name="connsiteY31" fmla="*/ 229056 h 439029"/>
                <a:gd name="connsiteX32" fmla="*/ 149490 w 619307"/>
                <a:gd name="connsiteY32" fmla="*/ 317162 h 439029"/>
                <a:gd name="connsiteX33" fmla="*/ 171928 w 619307"/>
                <a:gd name="connsiteY33" fmla="*/ 343083 h 439029"/>
                <a:gd name="connsiteX34" fmla="*/ 149489 w 619307"/>
                <a:gd name="connsiteY34" fmla="*/ 369549 h 439029"/>
                <a:gd name="connsiteX35" fmla="*/ 108562 w 619307"/>
                <a:gd name="connsiteY35" fmla="*/ 422086 h 439029"/>
                <a:gd name="connsiteX36" fmla="*/ 98360 w 619307"/>
                <a:gd name="connsiteY36" fmla="*/ 439029 h 439029"/>
                <a:gd name="connsiteX37" fmla="*/ 68528 w 619307"/>
                <a:gd name="connsiteY37" fmla="*/ 410031 h 439029"/>
                <a:gd name="connsiteX38" fmla="*/ 4234 w 619307"/>
                <a:gd name="connsiteY38" fmla="*/ 300493 h 439029"/>
                <a:gd name="connsiteX39" fmla="*/ 16140 w 619307"/>
                <a:gd name="connsiteY39" fmla="*/ 150474 h 439029"/>
                <a:gd name="connsiteX40" fmla="*/ 97103 w 619307"/>
                <a:gd name="connsiteY40" fmla="*/ 48081 h 439029"/>
                <a:gd name="connsiteX41" fmla="*/ 225690 w 619307"/>
                <a:gd name="connsiteY41" fmla="*/ 456 h 439029"/>
                <a:gd name="connsiteX0" fmla="*/ 225690 w 619307"/>
                <a:gd name="connsiteY0" fmla="*/ 456 h 439029"/>
                <a:gd name="connsiteX1" fmla="*/ 320941 w 619307"/>
                <a:gd name="connsiteY1" fmla="*/ 26649 h 439029"/>
                <a:gd name="connsiteX2" fmla="*/ 373328 w 619307"/>
                <a:gd name="connsiteY2" fmla="*/ 67131 h 439029"/>
                <a:gd name="connsiteX3" fmla="*/ 386488 w 619307"/>
                <a:gd name="connsiteY3" fmla="*/ 100324 h 439029"/>
                <a:gd name="connsiteX4" fmla="*/ 386973 w 619307"/>
                <a:gd name="connsiteY4" fmla="*/ 99496 h 439029"/>
                <a:gd name="connsiteX5" fmla="*/ 397141 w 619307"/>
                <a:gd name="connsiteY5" fmla="*/ 138568 h 439029"/>
                <a:gd name="connsiteX6" fmla="*/ 411875 w 619307"/>
                <a:gd name="connsiteY6" fmla="*/ 184705 h 439029"/>
                <a:gd name="connsiteX7" fmla="*/ 423859 w 619307"/>
                <a:gd name="connsiteY7" fmla="*/ 217467 h 439029"/>
                <a:gd name="connsiteX8" fmla="*/ 423859 w 619307"/>
                <a:gd name="connsiteY8" fmla="*/ 217468 h 439029"/>
                <a:gd name="connsiteX9" fmla="*/ 428097 w 619307"/>
                <a:gd name="connsiteY9" fmla="*/ 229056 h 439029"/>
                <a:gd name="connsiteX10" fmla="*/ 463815 w 619307"/>
                <a:gd name="connsiteY10" fmla="*/ 288587 h 439029"/>
                <a:gd name="connsiteX11" fmla="*/ 494772 w 619307"/>
                <a:gd name="connsiteY11" fmla="*/ 279062 h 439029"/>
                <a:gd name="connsiteX12" fmla="*/ 509059 w 619307"/>
                <a:gd name="connsiteY12" fmla="*/ 231437 h 439029"/>
                <a:gd name="connsiteX13" fmla="*/ 510515 w 619307"/>
                <a:gd name="connsiteY13" fmla="*/ 209465 h 439029"/>
                <a:gd name="connsiteX14" fmla="*/ 522750 w 619307"/>
                <a:gd name="connsiteY14" fmla="*/ 215066 h 439029"/>
                <a:gd name="connsiteX15" fmla="*/ 580496 w 619307"/>
                <a:gd name="connsiteY15" fmla="*/ 238581 h 439029"/>
                <a:gd name="connsiteX16" fmla="*/ 619307 w 619307"/>
                <a:gd name="connsiteY16" fmla="*/ 252332 h 439029"/>
                <a:gd name="connsiteX17" fmla="*/ 618875 w 619307"/>
                <a:gd name="connsiteY17" fmla="*/ 275304 h 439029"/>
                <a:gd name="connsiteX18" fmla="*/ 616215 w 619307"/>
                <a:gd name="connsiteY18" fmla="*/ 295731 h 439029"/>
                <a:gd name="connsiteX19" fmla="*/ 585259 w 619307"/>
                <a:gd name="connsiteY19" fmla="*/ 338593 h 439029"/>
                <a:gd name="connsiteX20" fmla="*/ 473340 w 619307"/>
                <a:gd name="connsiteY20" fmla="*/ 412412 h 439029"/>
                <a:gd name="connsiteX21" fmla="*/ 347134 w 619307"/>
                <a:gd name="connsiteY21" fmla="*/ 314781 h 439029"/>
                <a:gd name="connsiteX22" fmla="*/ 342715 w 619307"/>
                <a:gd name="connsiteY22" fmla="*/ 306530 h 439029"/>
                <a:gd name="connsiteX23" fmla="*/ 342716 w 619307"/>
                <a:gd name="connsiteY23" fmla="*/ 306529 h 439029"/>
                <a:gd name="connsiteX24" fmla="*/ 330187 w 619307"/>
                <a:gd name="connsiteY24" fmla="*/ 283136 h 439029"/>
                <a:gd name="connsiteX25" fmla="*/ 311472 w 619307"/>
                <a:gd name="connsiteY25" fmla="*/ 214042 h 439029"/>
                <a:gd name="connsiteX26" fmla="*/ 306037 w 619307"/>
                <a:gd name="connsiteY26" fmla="*/ 198242 h 439029"/>
                <a:gd name="connsiteX27" fmla="*/ 305421 w 619307"/>
                <a:gd name="connsiteY27" fmla="*/ 198837 h 439029"/>
                <a:gd name="connsiteX28" fmla="*/ 301890 w 619307"/>
                <a:gd name="connsiteY28" fmla="*/ 188574 h 439029"/>
                <a:gd name="connsiteX29" fmla="*/ 254265 w 619307"/>
                <a:gd name="connsiteY29" fmla="*/ 131424 h 439029"/>
                <a:gd name="connsiteX30" fmla="*/ 166159 w 619307"/>
                <a:gd name="connsiteY30" fmla="*/ 136187 h 439029"/>
                <a:gd name="connsiteX31" fmla="*/ 128059 w 619307"/>
                <a:gd name="connsiteY31" fmla="*/ 229056 h 439029"/>
                <a:gd name="connsiteX32" fmla="*/ 149490 w 619307"/>
                <a:gd name="connsiteY32" fmla="*/ 317162 h 439029"/>
                <a:gd name="connsiteX33" fmla="*/ 171928 w 619307"/>
                <a:gd name="connsiteY33" fmla="*/ 343083 h 439029"/>
                <a:gd name="connsiteX34" fmla="*/ 149489 w 619307"/>
                <a:gd name="connsiteY34" fmla="*/ 369549 h 439029"/>
                <a:gd name="connsiteX35" fmla="*/ 108562 w 619307"/>
                <a:gd name="connsiteY35" fmla="*/ 422086 h 439029"/>
                <a:gd name="connsiteX36" fmla="*/ 98360 w 619307"/>
                <a:gd name="connsiteY36" fmla="*/ 439029 h 439029"/>
                <a:gd name="connsiteX37" fmla="*/ 68528 w 619307"/>
                <a:gd name="connsiteY37" fmla="*/ 410031 h 439029"/>
                <a:gd name="connsiteX38" fmla="*/ 4234 w 619307"/>
                <a:gd name="connsiteY38" fmla="*/ 300493 h 439029"/>
                <a:gd name="connsiteX39" fmla="*/ 16140 w 619307"/>
                <a:gd name="connsiteY39" fmla="*/ 150474 h 439029"/>
                <a:gd name="connsiteX40" fmla="*/ 97103 w 619307"/>
                <a:gd name="connsiteY40" fmla="*/ 48081 h 439029"/>
                <a:gd name="connsiteX41" fmla="*/ 225690 w 619307"/>
                <a:gd name="connsiteY41" fmla="*/ 456 h 439029"/>
                <a:gd name="connsiteX0" fmla="*/ 225690 w 619307"/>
                <a:gd name="connsiteY0" fmla="*/ 609 h 439182"/>
                <a:gd name="connsiteX1" fmla="*/ 320941 w 619307"/>
                <a:gd name="connsiteY1" fmla="*/ 24420 h 439182"/>
                <a:gd name="connsiteX2" fmla="*/ 373328 w 619307"/>
                <a:gd name="connsiteY2" fmla="*/ 67284 h 439182"/>
                <a:gd name="connsiteX3" fmla="*/ 386488 w 619307"/>
                <a:gd name="connsiteY3" fmla="*/ 100477 h 439182"/>
                <a:gd name="connsiteX4" fmla="*/ 386973 w 619307"/>
                <a:gd name="connsiteY4" fmla="*/ 99649 h 439182"/>
                <a:gd name="connsiteX5" fmla="*/ 397141 w 619307"/>
                <a:gd name="connsiteY5" fmla="*/ 138721 h 439182"/>
                <a:gd name="connsiteX6" fmla="*/ 411875 w 619307"/>
                <a:gd name="connsiteY6" fmla="*/ 184858 h 439182"/>
                <a:gd name="connsiteX7" fmla="*/ 423859 w 619307"/>
                <a:gd name="connsiteY7" fmla="*/ 217620 h 439182"/>
                <a:gd name="connsiteX8" fmla="*/ 423859 w 619307"/>
                <a:gd name="connsiteY8" fmla="*/ 217621 h 439182"/>
                <a:gd name="connsiteX9" fmla="*/ 428097 w 619307"/>
                <a:gd name="connsiteY9" fmla="*/ 229209 h 439182"/>
                <a:gd name="connsiteX10" fmla="*/ 463815 w 619307"/>
                <a:gd name="connsiteY10" fmla="*/ 288740 h 439182"/>
                <a:gd name="connsiteX11" fmla="*/ 494772 w 619307"/>
                <a:gd name="connsiteY11" fmla="*/ 279215 h 439182"/>
                <a:gd name="connsiteX12" fmla="*/ 509059 w 619307"/>
                <a:gd name="connsiteY12" fmla="*/ 231590 h 439182"/>
                <a:gd name="connsiteX13" fmla="*/ 510515 w 619307"/>
                <a:gd name="connsiteY13" fmla="*/ 209618 h 439182"/>
                <a:gd name="connsiteX14" fmla="*/ 522750 w 619307"/>
                <a:gd name="connsiteY14" fmla="*/ 215219 h 439182"/>
                <a:gd name="connsiteX15" fmla="*/ 580496 w 619307"/>
                <a:gd name="connsiteY15" fmla="*/ 238734 h 439182"/>
                <a:gd name="connsiteX16" fmla="*/ 619307 w 619307"/>
                <a:gd name="connsiteY16" fmla="*/ 252485 h 439182"/>
                <a:gd name="connsiteX17" fmla="*/ 618875 w 619307"/>
                <a:gd name="connsiteY17" fmla="*/ 275457 h 439182"/>
                <a:gd name="connsiteX18" fmla="*/ 616215 w 619307"/>
                <a:gd name="connsiteY18" fmla="*/ 295884 h 439182"/>
                <a:gd name="connsiteX19" fmla="*/ 585259 w 619307"/>
                <a:gd name="connsiteY19" fmla="*/ 338746 h 439182"/>
                <a:gd name="connsiteX20" fmla="*/ 473340 w 619307"/>
                <a:gd name="connsiteY20" fmla="*/ 412565 h 439182"/>
                <a:gd name="connsiteX21" fmla="*/ 347134 w 619307"/>
                <a:gd name="connsiteY21" fmla="*/ 314934 h 439182"/>
                <a:gd name="connsiteX22" fmla="*/ 342715 w 619307"/>
                <a:gd name="connsiteY22" fmla="*/ 306683 h 439182"/>
                <a:gd name="connsiteX23" fmla="*/ 342716 w 619307"/>
                <a:gd name="connsiteY23" fmla="*/ 306682 h 439182"/>
                <a:gd name="connsiteX24" fmla="*/ 330187 w 619307"/>
                <a:gd name="connsiteY24" fmla="*/ 283289 h 439182"/>
                <a:gd name="connsiteX25" fmla="*/ 311472 w 619307"/>
                <a:gd name="connsiteY25" fmla="*/ 214195 h 439182"/>
                <a:gd name="connsiteX26" fmla="*/ 306037 w 619307"/>
                <a:gd name="connsiteY26" fmla="*/ 198395 h 439182"/>
                <a:gd name="connsiteX27" fmla="*/ 305421 w 619307"/>
                <a:gd name="connsiteY27" fmla="*/ 198990 h 439182"/>
                <a:gd name="connsiteX28" fmla="*/ 301890 w 619307"/>
                <a:gd name="connsiteY28" fmla="*/ 188727 h 439182"/>
                <a:gd name="connsiteX29" fmla="*/ 254265 w 619307"/>
                <a:gd name="connsiteY29" fmla="*/ 131577 h 439182"/>
                <a:gd name="connsiteX30" fmla="*/ 166159 w 619307"/>
                <a:gd name="connsiteY30" fmla="*/ 136340 h 439182"/>
                <a:gd name="connsiteX31" fmla="*/ 128059 w 619307"/>
                <a:gd name="connsiteY31" fmla="*/ 229209 h 439182"/>
                <a:gd name="connsiteX32" fmla="*/ 149490 w 619307"/>
                <a:gd name="connsiteY32" fmla="*/ 317315 h 439182"/>
                <a:gd name="connsiteX33" fmla="*/ 171928 w 619307"/>
                <a:gd name="connsiteY33" fmla="*/ 343236 h 439182"/>
                <a:gd name="connsiteX34" fmla="*/ 149489 w 619307"/>
                <a:gd name="connsiteY34" fmla="*/ 369702 h 439182"/>
                <a:gd name="connsiteX35" fmla="*/ 108562 w 619307"/>
                <a:gd name="connsiteY35" fmla="*/ 422239 h 439182"/>
                <a:gd name="connsiteX36" fmla="*/ 98360 w 619307"/>
                <a:gd name="connsiteY36" fmla="*/ 439182 h 439182"/>
                <a:gd name="connsiteX37" fmla="*/ 68528 w 619307"/>
                <a:gd name="connsiteY37" fmla="*/ 410184 h 439182"/>
                <a:gd name="connsiteX38" fmla="*/ 4234 w 619307"/>
                <a:gd name="connsiteY38" fmla="*/ 300646 h 439182"/>
                <a:gd name="connsiteX39" fmla="*/ 16140 w 619307"/>
                <a:gd name="connsiteY39" fmla="*/ 150627 h 439182"/>
                <a:gd name="connsiteX40" fmla="*/ 97103 w 619307"/>
                <a:gd name="connsiteY40" fmla="*/ 48234 h 439182"/>
                <a:gd name="connsiteX41" fmla="*/ 225690 w 619307"/>
                <a:gd name="connsiteY41" fmla="*/ 609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19307" h="439182">
                  <a:moveTo>
                    <a:pt x="225690" y="609"/>
                  </a:moveTo>
                  <a:cubicBezTo>
                    <a:pt x="262996" y="-3360"/>
                    <a:pt x="296335" y="12910"/>
                    <a:pt x="320941" y="24420"/>
                  </a:cubicBezTo>
                  <a:cubicBezTo>
                    <a:pt x="345547" y="35929"/>
                    <a:pt x="360231" y="48234"/>
                    <a:pt x="373328" y="67284"/>
                  </a:cubicBezTo>
                  <a:lnTo>
                    <a:pt x="386488" y="100477"/>
                  </a:lnTo>
                  <a:lnTo>
                    <a:pt x="386973" y="99649"/>
                  </a:lnTo>
                  <a:lnTo>
                    <a:pt x="397141" y="138721"/>
                  </a:lnTo>
                  <a:cubicBezTo>
                    <a:pt x="401705" y="152413"/>
                    <a:pt x="406666" y="168784"/>
                    <a:pt x="411875" y="184858"/>
                  </a:cubicBezTo>
                  <a:lnTo>
                    <a:pt x="423859" y="217620"/>
                  </a:lnTo>
                  <a:lnTo>
                    <a:pt x="423859" y="217621"/>
                  </a:lnTo>
                  <a:lnTo>
                    <a:pt x="428097" y="229209"/>
                  </a:lnTo>
                  <a:cubicBezTo>
                    <a:pt x="439210" y="254212"/>
                    <a:pt x="452703" y="280406"/>
                    <a:pt x="463815" y="288740"/>
                  </a:cubicBezTo>
                  <a:cubicBezTo>
                    <a:pt x="474928" y="297074"/>
                    <a:pt x="487231" y="288740"/>
                    <a:pt x="494772" y="279215"/>
                  </a:cubicBezTo>
                  <a:cubicBezTo>
                    <a:pt x="502313" y="269690"/>
                    <a:pt x="505487" y="255402"/>
                    <a:pt x="509059" y="231590"/>
                  </a:cubicBezTo>
                  <a:cubicBezTo>
                    <a:pt x="509544" y="224266"/>
                    <a:pt x="510030" y="216942"/>
                    <a:pt x="510515" y="209618"/>
                  </a:cubicBezTo>
                  <a:lnTo>
                    <a:pt x="522750" y="215219"/>
                  </a:lnTo>
                  <a:cubicBezTo>
                    <a:pt x="539915" y="222859"/>
                    <a:pt x="559660" y="231194"/>
                    <a:pt x="580496" y="238734"/>
                  </a:cubicBezTo>
                  <a:lnTo>
                    <a:pt x="619307" y="252485"/>
                  </a:lnTo>
                  <a:lnTo>
                    <a:pt x="618875" y="275457"/>
                  </a:lnTo>
                  <a:cubicBezTo>
                    <a:pt x="618423" y="283209"/>
                    <a:pt x="617604" y="290229"/>
                    <a:pt x="616215" y="295884"/>
                  </a:cubicBezTo>
                  <a:cubicBezTo>
                    <a:pt x="610659" y="318506"/>
                    <a:pt x="609072" y="319299"/>
                    <a:pt x="585259" y="338746"/>
                  </a:cubicBezTo>
                  <a:cubicBezTo>
                    <a:pt x="561446" y="358193"/>
                    <a:pt x="513028" y="416534"/>
                    <a:pt x="473340" y="412565"/>
                  </a:cubicBezTo>
                  <a:cubicBezTo>
                    <a:pt x="433653" y="408596"/>
                    <a:pt x="375709" y="352637"/>
                    <a:pt x="347134" y="314934"/>
                  </a:cubicBezTo>
                  <a:lnTo>
                    <a:pt x="342715" y="306683"/>
                  </a:lnTo>
                  <a:lnTo>
                    <a:pt x="342716" y="306682"/>
                  </a:lnTo>
                  <a:lnTo>
                    <a:pt x="330187" y="283289"/>
                  </a:lnTo>
                  <a:cubicBezTo>
                    <a:pt x="321444" y="260481"/>
                    <a:pt x="316942" y="235317"/>
                    <a:pt x="311472" y="214195"/>
                  </a:cubicBezTo>
                  <a:lnTo>
                    <a:pt x="306037" y="198395"/>
                  </a:lnTo>
                  <a:lnTo>
                    <a:pt x="305421" y="198990"/>
                  </a:lnTo>
                  <a:lnTo>
                    <a:pt x="301890" y="188727"/>
                  </a:lnTo>
                  <a:cubicBezTo>
                    <a:pt x="286412" y="157771"/>
                    <a:pt x="276887" y="140308"/>
                    <a:pt x="254265" y="131577"/>
                  </a:cubicBezTo>
                  <a:cubicBezTo>
                    <a:pt x="231643" y="122846"/>
                    <a:pt x="187193" y="120068"/>
                    <a:pt x="166159" y="136340"/>
                  </a:cubicBezTo>
                  <a:cubicBezTo>
                    <a:pt x="145125" y="152612"/>
                    <a:pt x="130837" y="199047"/>
                    <a:pt x="128059" y="229209"/>
                  </a:cubicBezTo>
                  <a:cubicBezTo>
                    <a:pt x="125281" y="259371"/>
                    <a:pt x="130043" y="287152"/>
                    <a:pt x="149490" y="317315"/>
                  </a:cubicBezTo>
                  <a:lnTo>
                    <a:pt x="171928" y="343236"/>
                  </a:lnTo>
                  <a:lnTo>
                    <a:pt x="149489" y="369702"/>
                  </a:lnTo>
                  <a:cubicBezTo>
                    <a:pt x="135599" y="387760"/>
                    <a:pt x="121411" y="404826"/>
                    <a:pt x="108562" y="422239"/>
                  </a:cubicBezTo>
                  <a:lnTo>
                    <a:pt x="98360" y="439182"/>
                  </a:lnTo>
                  <a:lnTo>
                    <a:pt x="68528" y="410184"/>
                  </a:lnTo>
                  <a:cubicBezTo>
                    <a:pt x="38762" y="375656"/>
                    <a:pt x="12965" y="343905"/>
                    <a:pt x="4234" y="300646"/>
                  </a:cubicBezTo>
                  <a:cubicBezTo>
                    <a:pt x="-4497" y="257387"/>
                    <a:pt x="662" y="192696"/>
                    <a:pt x="16140" y="150627"/>
                  </a:cubicBezTo>
                  <a:cubicBezTo>
                    <a:pt x="31618" y="108558"/>
                    <a:pt x="62178" y="73237"/>
                    <a:pt x="97103" y="48234"/>
                  </a:cubicBezTo>
                  <a:cubicBezTo>
                    <a:pt x="132028" y="23231"/>
                    <a:pt x="188384" y="4578"/>
                    <a:pt x="225690" y="609"/>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3" name="任意多边形 48">
              <a:extLst>
                <a:ext uri="{FF2B5EF4-FFF2-40B4-BE49-F238E27FC236}">
                  <a16:creationId xmlns:a16="http://schemas.microsoft.com/office/drawing/2014/main" id="{45F09425-E244-0465-D4FE-E4DFAE67D045}"/>
                </a:ext>
              </a:extLst>
            </p:cNvPr>
            <p:cNvSpPr/>
            <p:nvPr/>
          </p:nvSpPr>
          <p:spPr>
            <a:xfrm rot="5232843" flipV="1">
              <a:off x="7815523" y="4534026"/>
              <a:ext cx="307942" cy="278710"/>
            </a:xfrm>
            <a:custGeom>
              <a:avLst/>
              <a:gdLst>
                <a:gd name="connsiteX0" fmla="*/ 326349 w 460310"/>
                <a:gd name="connsiteY0" fmla="*/ 331964 h 414671"/>
                <a:gd name="connsiteX1" fmla="*/ 257293 w 460310"/>
                <a:gd name="connsiteY1" fmla="*/ 224808 h 414671"/>
                <a:gd name="connsiteX2" fmla="*/ 154899 w 460310"/>
                <a:gd name="connsiteY2" fmla="*/ 167658 h 414671"/>
                <a:gd name="connsiteX3" fmla="*/ 64412 w 460310"/>
                <a:gd name="connsiteY3" fmla="*/ 141464 h 414671"/>
                <a:gd name="connsiteX4" fmla="*/ 23931 w 460310"/>
                <a:gd name="connsiteY4" fmla="*/ 115271 h 414671"/>
                <a:gd name="connsiteX5" fmla="*/ 118 w 460310"/>
                <a:gd name="connsiteY5" fmla="*/ 79552 h 414671"/>
                <a:gd name="connsiteX6" fmla="*/ 33456 w 460310"/>
                <a:gd name="connsiteY6" fmla="*/ 43833 h 414671"/>
                <a:gd name="connsiteX7" fmla="*/ 83462 w 460310"/>
                <a:gd name="connsiteY7" fmla="*/ 971 h 414671"/>
                <a:gd name="connsiteX8" fmla="*/ 112037 w 460310"/>
                <a:gd name="connsiteY8" fmla="*/ 12877 h 414671"/>
                <a:gd name="connsiteX9" fmla="*/ 192999 w 460310"/>
                <a:gd name="connsiteY9" fmla="*/ 43833 h 414671"/>
                <a:gd name="connsiteX10" fmla="*/ 283487 w 460310"/>
                <a:gd name="connsiteY10" fmla="*/ 96221 h 414671"/>
                <a:gd name="connsiteX11" fmla="*/ 362068 w 460310"/>
                <a:gd name="connsiteY11" fmla="*/ 165277 h 414671"/>
                <a:gd name="connsiteX12" fmla="*/ 419218 w 460310"/>
                <a:gd name="connsiteY12" fmla="*/ 241477 h 414671"/>
                <a:gd name="connsiteX13" fmla="*/ 450174 w 460310"/>
                <a:gd name="connsiteY13" fmla="*/ 327202 h 414671"/>
                <a:gd name="connsiteX14" fmla="*/ 457318 w 460310"/>
                <a:gd name="connsiteY14" fmla="*/ 370064 h 414671"/>
                <a:gd name="connsiteX15" fmla="*/ 404931 w 460310"/>
                <a:gd name="connsiteY15" fmla="*/ 405783 h 414671"/>
                <a:gd name="connsiteX16" fmla="*/ 333493 w 460310"/>
                <a:gd name="connsiteY16" fmla="*/ 412927 h 414671"/>
                <a:gd name="connsiteX17" fmla="*/ 326349 w 460310"/>
                <a:gd name="connsiteY17" fmla="*/ 331964 h 414671"/>
                <a:gd name="connsiteX0" fmla="*/ 326349 w 460310"/>
                <a:gd name="connsiteY0" fmla="*/ 331964 h 414671"/>
                <a:gd name="connsiteX1" fmla="*/ 257293 w 460310"/>
                <a:gd name="connsiteY1" fmla="*/ 234333 h 414671"/>
                <a:gd name="connsiteX2" fmla="*/ 154899 w 460310"/>
                <a:gd name="connsiteY2" fmla="*/ 167658 h 414671"/>
                <a:gd name="connsiteX3" fmla="*/ 64412 w 460310"/>
                <a:gd name="connsiteY3" fmla="*/ 141464 h 414671"/>
                <a:gd name="connsiteX4" fmla="*/ 23931 w 460310"/>
                <a:gd name="connsiteY4" fmla="*/ 115271 h 414671"/>
                <a:gd name="connsiteX5" fmla="*/ 118 w 460310"/>
                <a:gd name="connsiteY5" fmla="*/ 79552 h 414671"/>
                <a:gd name="connsiteX6" fmla="*/ 33456 w 460310"/>
                <a:gd name="connsiteY6" fmla="*/ 43833 h 414671"/>
                <a:gd name="connsiteX7" fmla="*/ 83462 w 460310"/>
                <a:gd name="connsiteY7" fmla="*/ 971 h 414671"/>
                <a:gd name="connsiteX8" fmla="*/ 112037 w 460310"/>
                <a:gd name="connsiteY8" fmla="*/ 12877 h 414671"/>
                <a:gd name="connsiteX9" fmla="*/ 192999 w 460310"/>
                <a:gd name="connsiteY9" fmla="*/ 43833 h 414671"/>
                <a:gd name="connsiteX10" fmla="*/ 283487 w 460310"/>
                <a:gd name="connsiteY10" fmla="*/ 96221 h 414671"/>
                <a:gd name="connsiteX11" fmla="*/ 362068 w 460310"/>
                <a:gd name="connsiteY11" fmla="*/ 165277 h 414671"/>
                <a:gd name="connsiteX12" fmla="*/ 419218 w 460310"/>
                <a:gd name="connsiteY12" fmla="*/ 241477 h 414671"/>
                <a:gd name="connsiteX13" fmla="*/ 450174 w 460310"/>
                <a:gd name="connsiteY13" fmla="*/ 327202 h 414671"/>
                <a:gd name="connsiteX14" fmla="*/ 457318 w 460310"/>
                <a:gd name="connsiteY14" fmla="*/ 370064 h 414671"/>
                <a:gd name="connsiteX15" fmla="*/ 404931 w 460310"/>
                <a:gd name="connsiteY15" fmla="*/ 405783 h 414671"/>
                <a:gd name="connsiteX16" fmla="*/ 333493 w 460310"/>
                <a:gd name="connsiteY16" fmla="*/ 412927 h 414671"/>
                <a:gd name="connsiteX17" fmla="*/ 326349 w 460310"/>
                <a:gd name="connsiteY17" fmla="*/ 331964 h 414671"/>
                <a:gd name="connsiteX0" fmla="*/ 323968 w 460310"/>
                <a:gd name="connsiteY0" fmla="*/ 334345 h 417986"/>
                <a:gd name="connsiteX1" fmla="*/ 257293 w 460310"/>
                <a:gd name="connsiteY1" fmla="*/ 234333 h 417986"/>
                <a:gd name="connsiteX2" fmla="*/ 154899 w 460310"/>
                <a:gd name="connsiteY2" fmla="*/ 167658 h 417986"/>
                <a:gd name="connsiteX3" fmla="*/ 64412 w 460310"/>
                <a:gd name="connsiteY3" fmla="*/ 141464 h 417986"/>
                <a:gd name="connsiteX4" fmla="*/ 23931 w 460310"/>
                <a:gd name="connsiteY4" fmla="*/ 115271 h 417986"/>
                <a:gd name="connsiteX5" fmla="*/ 118 w 460310"/>
                <a:gd name="connsiteY5" fmla="*/ 79552 h 417986"/>
                <a:gd name="connsiteX6" fmla="*/ 33456 w 460310"/>
                <a:gd name="connsiteY6" fmla="*/ 43833 h 417986"/>
                <a:gd name="connsiteX7" fmla="*/ 83462 w 460310"/>
                <a:gd name="connsiteY7" fmla="*/ 971 h 417986"/>
                <a:gd name="connsiteX8" fmla="*/ 112037 w 460310"/>
                <a:gd name="connsiteY8" fmla="*/ 12877 h 417986"/>
                <a:gd name="connsiteX9" fmla="*/ 192999 w 460310"/>
                <a:gd name="connsiteY9" fmla="*/ 43833 h 417986"/>
                <a:gd name="connsiteX10" fmla="*/ 283487 w 460310"/>
                <a:gd name="connsiteY10" fmla="*/ 96221 h 417986"/>
                <a:gd name="connsiteX11" fmla="*/ 362068 w 460310"/>
                <a:gd name="connsiteY11" fmla="*/ 165277 h 417986"/>
                <a:gd name="connsiteX12" fmla="*/ 419218 w 460310"/>
                <a:gd name="connsiteY12" fmla="*/ 241477 h 417986"/>
                <a:gd name="connsiteX13" fmla="*/ 450174 w 460310"/>
                <a:gd name="connsiteY13" fmla="*/ 327202 h 417986"/>
                <a:gd name="connsiteX14" fmla="*/ 457318 w 460310"/>
                <a:gd name="connsiteY14" fmla="*/ 370064 h 417986"/>
                <a:gd name="connsiteX15" fmla="*/ 404931 w 460310"/>
                <a:gd name="connsiteY15" fmla="*/ 405783 h 417986"/>
                <a:gd name="connsiteX16" fmla="*/ 333493 w 460310"/>
                <a:gd name="connsiteY16" fmla="*/ 412927 h 417986"/>
                <a:gd name="connsiteX17" fmla="*/ 323968 w 460310"/>
                <a:gd name="connsiteY17" fmla="*/ 334345 h 417986"/>
                <a:gd name="connsiteX0" fmla="*/ 324027 w 460369"/>
                <a:gd name="connsiteY0" fmla="*/ 334588 h 418229"/>
                <a:gd name="connsiteX1" fmla="*/ 257352 w 460369"/>
                <a:gd name="connsiteY1" fmla="*/ 234576 h 418229"/>
                <a:gd name="connsiteX2" fmla="*/ 154958 w 460369"/>
                <a:gd name="connsiteY2" fmla="*/ 167901 h 418229"/>
                <a:gd name="connsiteX3" fmla="*/ 64471 w 460369"/>
                <a:gd name="connsiteY3" fmla="*/ 141707 h 418229"/>
                <a:gd name="connsiteX4" fmla="*/ 23990 w 460369"/>
                <a:gd name="connsiteY4" fmla="*/ 115514 h 418229"/>
                <a:gd name="connsiteX5" fmla="*/ 177 w 460369"/>
                <a:gd name="connsiteY5" fmla="*/ 79795 h 418229"/>
                <a:gd name="connsiteX6" fmla="*/ 35896 w 460369"/>
                <a:gd name="connsiteY6" fmla="*/ 48839 h 418229"/>
                <a:gd name="connsiteX7" fmla="*/ 83521 w 460369"/>
                <a:gd name="connsiteY7" fmla="*/ 1214 h 418229"/>
                <a:gd name="connsiteX8" fmla="*/ 112096 w 460369"/>
                <a:gd name="connsiteY8" fmla="*/ 13120 h 418229"/>
                <a:gd name="connsiteX9" fmla="*/ 193058 w 460369"/>
                <a:gd name="connsiteY9" fmla="*/ 44076 h 418229"/>
                <a:gd name="connsiteX10" fmla="*/ 283546 w 460369"/>
                <a:gd name="connsiteY10" fmla="*/ 96464 h 418229"/>
                <a:gd name="connsiteX11" fmla="*/ 362127 w 460369"/>
                <a:gd name="connsiteY11" fmla="*/ 165520 h 418229"/>
                <a:gd name="connsiteX12" fmla="*/ 419277 w 460369"/>
                <a:gd name="connsiteY12" fmla="*/ 241720 h 418229"/>
                <a:gd name="connsiteX13" fmla="*/ 450233 w 460369"/>
                <a:gd name="connsiteY13" fmla="*/ 327445 h 418229"/>
                <a:gd name="connsiteX14" fmla="*/ 457377 w 460369"/>
                <a:gd name="connsiteY14" fmla="*/ 370307 h 418229"/>
                <a:gd name="connsiteX15" fmla="*/ 404990 w 460369"/>
                <a:gd name="connsiteY15" fmla="*/ 406026 h 418229"/>
                <a:gd name="connsiteX16" fmla="*/ 333552 w 460369"/>
                <a:gd name="connsiteY16" fmla="*/ 413170 h 418229"/>
                <a:gd name="connsiteX17" fmla="*/ 324027 w 460369"/>
                <a:gd name="connsiteY17" fmla="*/ 334588 h 418229"/>
                <a:gd name="connsiteX0" fmla="*/ 324027 w 460369"/>
                <a:gd name="connsiteY0" fmla="*/ 330914 h 414555"/>
                <a:gd name="connsiteX1" fmla="*/ 257352 w 460369"/>
                <a:gd name="connsiteY1" fmla="*/ 230902 h 414555"/>
                <a:gd name="connsiteX2" fmla="*/ 154958 w 460369"/>
                <a:gd name="connsiteY2" fmla="*/ 164227 h 414555"/>
                <a:gd name="connsiteX3" fmla="*/ 64471 w 460369"/>
                <a:gd name="connsiteY3" fmla="*/ 138033 h 414555"/>
                <a:gd name="connsiteX4" fmla="*/ 23990 w 460369"/>
                <a:gd name="connsiteY4" fmla="*/ 111840 h 414555"/>
                <a:gd name="connsiteX5" fmla="*/ 177 w 460369"/>
                <a:gd name="connsiteY5" fmla="*/ 76121 h 414555"/>
                <a:gd name="connsiteX6" fmla="*/ 35896 w 460369"/>
                <a:gd name="connsiteY6" fmla="*/ 45165 h 414555"/>
                <a:gd name="connsiteX7" fmla="*/ 85902 w 460369"/>
                <a:gd name="connsiteY7" fmla="*/ 2303 h 414555"/>
                <a:gd name="connsiteX8" fmla="*/ 112096 w 460369"/>
                <a:gd name="connsiteY8" fmla="*/ 9446 h 414555"/>
                <a:gd name="connsiteX9" fmla="*/ 193058 w 460369"/>
                <a:gd name="connsiteY9" fmla="*/ 40402 h 414555"/>
                <a:gd name="connsiteX10" fmla="*/ 283546 w 460369"/>
                <a:gd name="connsiteY10" fmla="*/ 92790 h 414555"/>
                <a:gd name="connsiteX11" fmla="*/ 362127 w 460369"/>
                <a:gd name="connsiteY11" fmla="*/ 161846 h 414555"/>
                <a:gd name="connsiteX12" fmla="*/ 419277 w 460369"/>
                <a:gd name="connsiteY12" fmla="*/ 238046 h 414555"/>
                <a:gd name="connsiteX13" fmla="*/ 450233 w 460369"/>
                <a:gd name="connsiteY13" fmla="*/ 323771 h 414555"/>
                <a:gd name="connsiteX14" fmla="*/ 457377 w 460369"/>
                <a:gd name="connsiteY14" fmla="*/ 366633 h 414555"/>
                <a:gd name="connsiteX15" fmla="*/ 404990 w 460369"/>
                <a:gd name="connsiteY15" fmla="*/ 402352 h 414555"/>
                <a:gd name="connsiteX16" fmla="*/ 333552 w 460369"/>
                <a:gd name="connsiteY16" fmla="*/ 409496 h 414555"/>
                <a:gd name="connsiteX17" fmla="*/ 324027 w 460369"/>
                <a:gd name="connsiteY17" fmla="*/ 330914 h 414555"/>
                <a:gd name="connsiteX0" fmla="*/ 321671 w 458013"/>
                <a:gd name="connsiteY0" fmla="*/ 330914 h 414555"/>
                <a:gd name="connsiteX1" fmla="*/ 254996 w 458013"/>
                <a:gd name="connsiteY1" fmla="*/ 230902 h 414555"/>
                <a:gd name="connsiteX2" fmla="*/ 152602 w 458013"/>
                <a:gd name="connsiteY2" fmla="*/ 164227 h 414555"/>
                <a:gd name="connsiteX3" fmla="*/ 62115 w 458013"/>
                <a:gd name="connsiteY3" fmla="*/ 138033 h 414555"/>
                <a:gd name="connsiteX4" fmla="*/ 21634 w 458013"/>
                <a:gd name="connsiteY4" fmla="*/ 111840 h 414555"/>
                <a:gd name="connsiteX5" fmla="*/ 202 w 458013"/>
                <a:gd name="connsiteY5" fmla="*/ 80883 h 414555"/>
                <a:gd name="connsiteX6" fmla="*/ 33540 w 458013"/>
                <a:gd name="connsiteY6" fmla="*/ 45165 h 414555"/>
                <a:gd name="connsiteX7" fmla="*/ 83546 w 458013"/>
                <a:gd name="connsiteY7" fmla="*/ 2303 h 414555"/>
                <a:gd name="connsiteX8" fmla="*/ 109740 w 458013"/>
                <a:gd name="connsiteY8" fmla="*/ 9446 h 414555"/>
                <a:gd name="connsiteX9" fmla="*/ 190702 w 458013"/>
                <a:gd name="connsiteY9" fmla="*/ 40402 h 414555"/>
                <a:gd name="connsiteX10" fmla="*/ 281190 w 458013"/>
                <a:gd name="connsiteY10" fmla="*/ 92790 h 414555"/>
                <a:gd name="connsiteX11" fmla="*/ 359771 w 458013"/>
                <a:gd name="connsiteY11" fmla="*/ 161846 h 414555"/>
                <a:gd name="connsiteX12" fmla="*/ 416921 w 458013"/>
                <a:gd name="connsiteY12" fmla="*/ 238046 h 414555"/>
                <a:gd name="connsiteX13" fmla="*/ 447877 w 458013"/>
                <a:gd name="connsiteY13" fmla="*/ 323771 h 414555"/>
                <a:gd name="connsiteX14" fmla="*/ 455021 w 458013"/>
                <a:gd name="connsiteY14" fmla="*/ 366633 h 414555"/>
                <a:gd name="connsiteX15" fmla="*/ 402634 w 458013"/>
                <a:gd name="connsiteY15" fmla="*/ 402352 h 414555"/>
                <a:gd name="connsiteX16" fmla="*/ 331196 w 458013"/>
                <a:gd name="connsiteY16" fmla="*/ 409496 h 414555"/>
                <a:gd name="connsiteX17" fmla="*/ 321671 w 458013"/>
                <a:gd name="connsiteY17" fmla="*/ 330914 h 414555"/>
                <a:gd name="connsiteX0" fmla="*/ 321693 w 458035"/>
                <a:gd name="connsiteY0" fmla="*/ 330914 h 414555"/>
                <a:gd name="connsiteX1" fmla="*/ 255018 w 458035"/>
                <a:gd name="connsiteY1" fmla="*/ 230902 h 414555"/>
                <a:gd name="connsiteX2" fmla="*/ 152624 w 458035"/>
                <a:gd name="connsiteY2" fmla="*/ 164227 h 414555"/>
                <a:gd name="connsiteX3" fmla="*/ 71662 w 458035"/>
                <a:gd name="connsiteY3" fmla="*/ 133271 h 414555"/>
                <a:gd name="connsiteX4" fmla="*/ 21656 w 458035"/>
                <a:gd name="connsiteY4" fmla="*/ 111840 h 414555"/>
                <a:gd name="connsiteX5" fmla="*/ 224 w 458035"/>
                <a:gd name="connsiteY5" fmla="*/ 80883 h 414555"/>
                <a:gd name="connsiteX6" fmla="*/ 33562 w 458035"/>
                <a:gd name="connsiteY6" fmla="*/ 45165 h 414555"/>
                <a:gd name="connsiteX7" fmla="*/ 83568 w 458035"/>
                <a:gd name="connsiteY7" fmla="*/ 2303 h 414555"/>
                <a:gd name="connsiteX8" fmla="*/ 109762 w 458035"/>
                <a:gd name="connsiteY8" fmla="*/ 9446 h 414555"/>
                <a:gd name="connsiteX9" fmla="*/ 190724 w 458035"/>
                <a:gd name="connsiteY9" fmla="*/ 40402 h 414555"/>
                <a:gd name="connsiteX10" fmla="*/ 281212 w 458035"/>
                <a:gd name="connsiteY10" fmla="*/ 92790 h 414555"/>
                <a:gd name="connsiteX11" fmla="*/ 359793 w 458035"/>
                <a:gd name="connsiteY11" fmla="*/ 161846 h 414555"/>
                <a:gd name="connsiteX12" fmla="*/ 416943 w 458035"/>
                <a:gd name="connsiteY12" fmla="*/ 238046 h 414555"/>
                <a:gd name="connsiteX13" fmla="*/ 447899 w 458035"/>
                <a:gd name="connsiteY13" fmla="*/ 323771 h 414555"/>
                <a:gd name="connsiteX14" fmla="*/ 455043 w 458035"/>
                <a:gd name="connsiteY14" fmla="*/ 366633 h 414555"/>
                <a:gd name="connsiteX15" fmla="*/ 402656 w 458035"/>
                <a:gd name="connsiteY15" fmla="*/ 402352 h 414555"/>
                <a:gd name="connsiteX16" fmla="*/ 331218 w 458035"/>
                <a:gd name="connsiteY16" fmla="*/ 409496 h 414555"/>
                <a:gd name="connsiteX17" fmla="*/ 321693 w 458035"/>
                <a:gd name="connsiteY17" fmla="*/ 330914 h 414555"/>
                <a:gd name="connsiteX0" fmla="*/ 321693 w 458035"/>
                <a:gd name="connsiteY0" fmla="*/ 330914 h 414555"/>
                <a:gd name="connsiteX1" fmla="*/ 255018 w 458035"/>
                <a:gd name="connsiteY1" fmla="*/ 230902 h 414555"/>
                <a:gd name="connsiteX2" fmla="*/ 152624 w 458035"/>
                <a:gd name="connsiteY2" fmla="*/ 164227 h 414555"/>
                <a:gd name="connsiteX3" fmla="*/ 71662 w 458035"/>
                <a:gd name="connsiteY3" fmla="*/ 133271 h 414555"/>
                <a:gd name="connsiteX4" fmla="*/ 21656 w 458035"/>
                <a:gd name="connsiteY4" fmla="*/ 111840 h 414555"/>
                <a:gd name="connsiteX5" fmla="*/ 224 w 458035"/>
                <a:gd name="connsiteY5" fmla="*/ 80883 h 414555"/>
                <a:gd name="connsiteX6" fmla="*/ 33562 w 458035"/>
                <a:gd name="connsiteY6" fmla="*/ 45165 h 414555"/>
                <a:gd name="connsiteX7" fmla="*/ 83568 w 458035"/>
                <a:gd name="connsiteY7" fmla="*/ 2303 h 414555"/>
                <a:gd name="connsiteX8" fmla="*/ 109762 w 458035"/>
                <a:gd name="connsiteY8" fmla="*/ 9446 h 414555"/>
                <a:gd name="connsiteX9" fmla="*/ 190724 w 458035"/>
                <a:gd name="connsiteY9" fmla="*/ 40402 h 414555"/>
                <a:gd name="connsiteX10" fmla="*/ 281212 w 458035"/>
                <a:gd name="connsiteY10" fmla="*/ 92790 h 414555"/>
                <a:gd name="connsiteX11" fmla="*/ 359793 w 458035"/>
                <a:gd name="connsiteY11" fmla="*/ 161846 h 414555"/>
                <a:gd name="connsiteX12" fmla="*/ 416943 w 458035"/>
                <a:gd name="connsiteY12" fmla="*/ 238046 h 414555"/>
                <a:gd name="connsiteX13" fmla="*/ 447899 w 458035"/>
                <a:gd name="connsiteY13" fmla="*/ 323771 h 414555"/>
                <a:gd name="connsiteX14" fmla="*/ 455043 w 458035"/>
                <a:gd name="connsiteY14" fmla="*/ 366633 h 414555"/>
                <a:gd name="connsiteX15" fmla="*/ 402656 w 458035"/>
                <a:gd name="connsiteY15" fmla="*/ 402352 h 414555"/>
                <a:gd name="connsiteX16" fmla="*/ 335981 w 458035"/>
                <a:gd name="connsiteY16" fmla="*/ 409496 h 414555"/>
                <a:gd name="connsiteX17" fmla="*/ 321693 w 458035"/>
                <a:gd name="connsiteY17" fmla="*/ 330914 h 414555"/>
                <a:gd name="connsiteX0" fmla="*/ 321693 w 458035"/>
                <a:gd name="connsiteY0" fmla="*/ 330914 h 414555"/>
                <a:gd name="connsiteX1" fmla="*/ 255018 w 458035"/>
                <a:gd name="connsiteY1" fmla="*/ 230902 h 414555"/>
                <a:gd name="connsiteX2" fmla="*/ 152624 w 458035"/>
                <a:gd name="connsiteY2" fmla="*/ 164227 h 414555"/>
                <a:gd name="connsiteX3" fmla="*/ 71662 w 458035"/>
                <a:gd name="connsiteY3" fmla="*/ 133271 h 414555"/>
                <a:gd name="connsiteX4" fmla="*/ 21656 w 458035"/>
                <a:gd name="connsiteY4" fmla="*/ 111840 h 414555"/>
                <a:gd name="connsiteX5" fmla="*/ 224 w 458035"/>
                <a:gd name="connsiteY5" fmla="*/ 80883 h 414555"/>
                <a:gd name="connsiteX6" fmla="*/ 33562 w 458035"/>
                <a:gd name="connsiteY6" fmla="*/ 45165 h 414555"/>
                <a:gd name="connsiteX7" fmla="*/ 83568 w 458035"/>
                <a:gd name="connsiteY7" fmla="*/ 2303 h 414555"/>
                <a:gd name="connsiteX8" fmla="*/ 109762 w 458035"/>
                <a:gd name="connsiteY8" fmla="*/ 9446 h 414555"/>
                <a:gd name="connsiteX9" fmla="*/ 190724 w 458035"/>
                <a:gd name="connsiteY9" fmla="*/ 40402 h 414555"/>
                <a:gd name="connsiteX10" fmla="*/ 281212 w 458035"/>
                <a:gd name="connsiteY10" fmla="*/ 92790 h 414555"/>
                <a:gd name="connsiteX11" fmla="*/ 359793 w 458035"/>
                <a:gd name="connsiteY11" fmla="*/ 161846 h 414555"/>
                <a:gd name="connsiteX12" fmla="*/ 416943 w 458035"/>
                <a:gd name="connsiteY12" fmla="*/ 238046 h 414555"/>
                <a:gd name="connsiteX13" fmla="*/ 447899 w 458035"/>
                <a:gd name="connsiteY13" fmla="*/ 323771 h 414555"/>
                <a:gd name="connsiteX14" fmla="*/ 455043 w 458035"/>
                <a:gd name="connsiteY14" fmla="*/ 361871 h 414555"/>
                <a:gd name="connsiteX15" fmla="*/ 402656 w 458035"/>
                <a:gd name="connsiteY15" fmla="*/ 402352 h 414555"/>
                <a:gd name="connsiteX16" fmla="*/ 335981 w 458035"/>
                <a:gd name="connsiteY16" fmla="*/ 409496 h 414555"/>
                <a:gd name="connsiteX17" fmla="*/ 321693 w 458035"/>
                <a:gd name="connsiteY17" fmla="*/ 330914 h 41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8035" h="414555">
                  <a:moveTo>
                    <a:pt x="321693" y="330914"/>
                  </a:moveTo>
                  <a:cubicBezTo>
                    <a:pt x="308199" y="301148"/>
                    <a:pt x="283196" y="258683"/>
                    <a:pt x="255018" y="230902"/>
                  </a:cubicBezTo>
                  <a:cubicBezTo>
                    <a:pt x="226840" y="203121"/>
                    <a:pt x="183183" y="180499"/>
                    <a:pt x="152624" y="164227"/>
                  </a:cubicBezTo>
                  <a:cubicBezTo>
                    <a:pt x="122065" y="147955"/>
                    <a:pt x="93490" y="142002"/>
                    <a:pt x="71662" y="133271"/>
                  </a:cubicBezTo>
                  <a:cubicBezTo>
                    <a:pt x="49834" y="124540"/>
                    <a:pt x="33562" y="120571"/>
                    <a:pt x="21656" y="111840"/>
                  </a:cubicBezTo>
                  <a:cubicBezTo>
                    <a:pt x="9750" y="103109"/>
                    <a:pt x="-1760" y="91996"/>
                    <a:pt x="224" y="80883"/>
                  </a:cubicBezTo>
                  <a:cubicBezTo>
                    <a:pt x="2208" y="69771"/>
                    <a:pt x="19671" y="58262"/>
                    <a:pt x="33562" y="45165"/>
                  </a:cubicBezTo>
                  <a:cubicBezTo>
                    <a:pt x="47453" y="32068"/>
                    <a:pt x="70868" y="8256"/>
                    <a:pt x="83568" y="2303"/>
                  </a:cubicBezTo>
                  <a:cubicBezTo>
                    <a:pt x="96268" y="-3650"/>
                    <a:pt x="91903" y="3096"/>
                    <a:pt x="109762" y="9446"/>
                  </a:cubicBezTo>
                  <a:cubicBezTo>
                    <a:pt x="127621" y="15796"/>
                    <a:pt x="162149" y="26511"/>
                    <a:pt x="190724" y="40402"/>
                  </a:cubicBezTo>
                  <a:cubicBezTo>
                    <a:pt x="219299" y="54293"/>
                    <a:pt x="253034" y="72549"/>
                    <a:pt x="281212" y="92790"/>
                  </a:cubicBezTo>
                  <a:cubicBezTo>
                    <a:pt x="309390" y="113031"/>
                    <a:pt x="337171" y="137637"/>
                    <a:pt x="359793" y="161846"/>
                  </a:cubicBezTo>
                  <a:cubicBezTo>
                    <a:pt x="382415" y="186055"/>
                    <a:pt x="402259" y="211059"/>
                    <a:pt x="416943" y="238046"/>
                  </a:cubicBezTo>
                  <a:cubicBezTo>
                    <a:pt x="431627" y="265033"/>
                    <a:pt x="441549" y="303134"/>
                    <a:pt x="447899" y="323771"/>
                  </a:cubicBezTo>
                  <a:cubicBezTo>
                    <a:pt x="454249" y="344408"/>
                    <a:pt x="462583" y="348774"/>
                    <a:pt x="455043" y="361871"/>
                  </a:cubicBezTo>
                  <a:cubicBezTo>
                    <a:pt x="447503" y="374968"/>
                    <a:pt x="423293" y="395208"/>
                    <a:pt x="402656" y="402352"/>
                  </a:cubicBezTo>
                  <a:cubicBezTo>
                    <a:pt x="382019" y="409496"/>
                    <a:pt x="349475" y="421402"/>
                    <a:pt x="335981" y="409496"/>
                  </a:cubicBezTo>
                  <a:cubicBezTo>
                    <a:pt x="322487" y="397590"/>
                    <a:pt x="335187" y="360680"/>
                    <a:pt x="321693" y="330914"/>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49">
              <a:extLst>
                <a:ext uri="{FF2B5EF4-FFF2-40B4-BE49-F238E27FC236}">
                  <a16:creationId xmlns:a16="http://schemas.microsoft.com/office/drawing/2014/main" id="{779A47F8-3DB1-D2E5-CA50-8ECBE1444754}"/>
                </a:ext>
              </a:extLst>
            </p:cNvPr>
            <p:cNvSpPr/>
            <p:nvPr/>
          </p:nvSpPr>
          <p:spPr>
            <a:xfrm rot="5232843" flipV="1">
              <a:off x="7653966" y="4283761"/>
              <a:ext cx="562022" cy="384931"/>
            </a:xfrm>
            <a:custGeom>
              <a:avLst/>
              <a:gdLst>
                <a:gd name="connsiteX0" fmla="*/ 259514 w 835954"/>
                <a:gd name="connsiteY0" fmla="*/ 0 h 572549"/>
                <a:gd name="connsiteX1" fmla="*/ 265564 w 835954"/>
                <a:gd name="connsiteY1" fmla="*/ 17586 h 572549"/>
                <a:gd name="connsiteX2" fmla="*/ 284279 w 835954"/>
                <a:gd name="connsiteY2" fmla="*/ 86680 h 572549"/>
                <a:gd name="connsiteX3" fmla="*/ 296808 w 835954"/>
                <a:gd name="connsiteY3" fmla="*/ 110074 h 572549"/>
                <a:gd name="connsiteX4" fmla="*/ 275032 w 835954"/>
                <a:gd name="connsiteY4" fmla="*/ 132612 h 572549"/>
                <a:gd name="connsiteX5" fmla="*/ 222942 w 835954"/>
                <a:gd name="connsiteY5" fmla="*/ 190209 h 572549"/>
                <a:gd name="connsiteX6" fmla="*/ 204055 w 835954"/>
                <a:gd name="connsiteY6" fmla="*/ 214714 h 572549"/>
                <a:gd name="connsiteX7" fmla="*/ 202847 w 835954"/>
                <a:gd name="connsiteY7" fmla="*/ 213900 h 572549"/>
                <a:gd name="connsiteX8" fmla="*/ 177400 w 835954"/>
                <a:gd name="connsiteY8" fmla="*/ 246913 h 572549"/>
                <a:gd name="connsiteX9" fmla="*/ 145402 w 835954"/>
                <a:gd name="connsiteY9" fmla="*/ 308231 h 572549"/>
                <a:gd name="connsiteX10" fmla="*/ 144629 w 835954"/>
                <a:gd name="connsiteY10" fmla="*/ 311090 h 572549"/>
                <a:gd name="connsiteX11" fmla="*/ 144630 w 835954"/>
                <a:gd name="connsiteY11" fmla="*/ 311091 h 572549"/>
                <a:gd name="connsiteX12" fmla="*/ 129777 w 835954"/>
                <a:gd name="connsiteY12" fmla="*/ 365976 h 572549"/>
                <a:gd name="connsiteX13" fmla="*/ 163115 w 835954"/>
                <a:gd name="connsiteY13" fmla="*/ 454081 h 572549"/>
                <a:gd name="connsiteX14" fmla="*/ 200610 w 835954"/>
                <a:gd name="connsiteY14" fmla="*/ 466734 h 572549"/>
                <a:gd name="connsiteX15" fmla="*/ 200768 w 835954"/>
                <a:gd name="connsiteY15" fmla="*/ 466787 h 572549"/>
                <a:gd name="connsiteX16" fmla="*/ 351233 w 835954"/>
                <a:gd name="connsiteY16" fmla="*/ 477894 h 572549"/>
                <a:gd name="connsiteX17" fmla="*/ 420289 w 835954"/>
                <a:gd name="connsiteY17" fmla="*/ 452444 h 572549"/>
                <a:gd name="connsiteX18" fmla="*/ 453185 w 835954"/>
                <a:gd name="connsiteY18" fmla="*/ 424823 h 572549"/>
                <a:gd name="connsiteX19" fmla="*/ 453184 w 835954"/>
                <a:gd name="connsiteY19" fmla="*/ 424823 h 572549"/>
                <a:gd name="connsiteX20" fmla="*/ 475057 w 835954"/>
                <a:gd name="connsiteY20" fmla="*/ 406456 h 572549"/>
                <a:gd name="connsiteX21" fmla="*/ 496582 w 835954"/>
                <a:gd name="connsiteY21" fmla="*/ 375407 h 572549"/>
                <a:gd name="connsiteX22" fmla="*/ 508717 w 835954"/>
                <a:gd name="connsiteY22" fmla="*/ 349509 h 572549"/>
                <a:gd name="connsiteX23" fmla="*/ 513902 w 835954"/>
                <a:gd name="connsiteY23" fmla="*/ 338442 h 572549"/>
                <a:gd name="connsiteX24" fmla="*/ 548876 w 835954"/>
                <a:gd name="connsiteY24" fmla="*/ 265963 h 572549"/>
                <a:gd name="connsiteX25" fmla="*/ 585174 w 835954"/>
                <a:gd name="connsiteY25" fmla="*/ 220678 h 572549"/>
                <a:gd name="connsiteX26" fmla="*/ 595757 w 835954"/>
                <a:gd name="connsiteY26" fmla="*/ 207473 h 572549"/>
                <a:gd name="connsiteX27" fmla="*/ 641745 w 835954"/>
                <a:gd name="connsiteY27" fmla="*/ 158806 h 572549"/>
                <a:gd name="connsiteX28" fmla="*/ 708420 w 835954"/>
                <a:gd name="connsiteY28" fmla="*/ 96894 h 572549"/>
                <a:gd name="connsiteX29" fmla="*/ 721835 w 835954"/>
                <a:gd name="connsiteY29" fmla="*/ 94840 h 572549"/>
                <a:gd name="connsiteX30" fmla="*/ 763473 w 835954"/>
                <a:gd name="connsiteY30" fmla="*/ 103197 h 572549"/>
                <a:gd name="connsiteX31" fmla="*/ 775095 w 835954"/>
                <a:gd name="connsiteY31" fmla="*/ 106419 h 572549"/>
                <a:gd name="connsiteX32" fmla="*/ 798188 w 835954"/>
                <a:gd name="connsiteY32" fmla="*/ 107862 h 572549"/>
                <a:gd name="connsiteX33" fmla="*/ 812860 w 835954"/>
                <a:gd name="connsiteY33" fmla="*/ 109581 h 572549"/>
                <a:gd name="connsiteX34" fmla="*/ 817852 w 835954"/>
                <a:gd name="connsiteY34" fmla="*/ 109473 h 572549"/>
                <a:gd name="connsiteX35" fmla="*/ 822869 w 835954"/>
                <a:gd name="connsiteY35" fmla="*/ 109990 h 572549"/>
                <a:gd name="connsiteX36" fmla="*/ 832245 w 835954"/>
                <a:gd name="connsiteY36" fmla="*/ 113562 h 572549"/>
                <a:gd name="connsiteX37" fmla="*/ 822720 w 835954"/>
                <a:gd name="connsiteY37" fmla="*/ 146900 h 572549"/>
                <a:gd name="connsiteX38" fmla="*/ 760807 w 835954"/>
                <a:gd name="connsiteY38" fmla="*/ 187381 h 572549"/>
                <a:gd name="connsiteX39" fmla="*/ 723155 w 835954"/>
                <a:gd name="connsiteY39" fmla="*/ 217383 h 572549"/>
                <a:gd name="connsiteX40" fmla="*/ 714671 w 835954"/>
                <a:gd name="connsiteY40" fmla="*/ 224142 h 572549"/>
                <a:gd name="connsiteX41" fmla="*/ 667939 w 835954"/>
                <a:gd name="connsiteY41" fmla="*/ 270725 h 572549"/>
                <a:gd name="connsiteX42" fmla="*/ 638888 w 835954"/>
                <a:gd name="connsiteY42" fmla="*/ 319481 h 572549"/>
                <a:gd name="connsiteX43" fmla="*/ 633709 w 835954"/>
                <a:gd name="connsiteY43" fmla="*/ 328173 h 572549"/>
                <a:gd name="connsiteX44" fmla="*/ 601264 w 835954"/>
                <a:gd name="connsiteY44" fmla="*/ 389788 h 572549"/>
                <a:gd name="connsiteX45" fmla="*/ 567778 w 835954"/>
                <a:gd name="connsiteY45" fmla="*/ 451849 h 572549"/>
                <a:gd name="connsiteX46" fmla="*/ 563365 w 835954"/>
                <a:gd name="connsiteY46" fmla="*/ 458538 h 572549"/>
                <a:gd name="connsiteX47" fmla="*/ 563366 w 835954"/>
                <a:gd name="connsiteY47" fmla="*/ 458538 h 572549"/>
                <a:gd name="connsiteX48" fmla="*/ 548300 w 835954"/>
                <a:gd name="connsiteY48" fmla="*/ 481373 h 572549"/>
                <a:gd name="connsiteX49" fmla="*/ 522683 w 835954"/>
                <a:gd name="connsiteY49" fmla="*/ 506469 h 572549"/>
                <a:gd name="connsiteX50" fmla="*/ 449311 w 835954"/>
                <a:gd name="connsiteY50" fmla="*/ 543527 h 572549"/>
                <a:gd name="connsiteX51" fmla="*/ 443321 w 835954"/>
                <a:gd name="connsiteY51" fmla="*/ 545089 h 572549"/>
                <a:gd name="connsiteX52" fmla="*/ 438885 w 835954"/>
                <a:gd name="connsiteY52" fmla="*/ 543865 h 572549"/>
                <a:gd name="connsiteX53" fmla="*/ 363139 w 835954"/>
                <a:gd name="connsiteY53" fmla="*/ 563619 h 572549"/>
                <a:gd name="connsiteX54" fmla="*/ 280824 w 835954"/>
                <a:gd name="connsiteY54" fmla="*/ 569405 h 572549"/>
                <a:gd name="connsiteX55" fmla="*/ 278505 w 835954"/>
                <a:gd name="connsiteY55" fmla="*/ 571949 h 572549"/>
                <a:gd name="connsiteX56" fmla="*/ 269974 w 835954"/>
                <a:gd name="connsiteY56" fmla="*/ 572549 h 572549"/>
                <a:gd name="connsiteX57" fmla="*/ 182165 w 835954"/>
                <a:gd name="connsiteY57" fmla="*/ 566000 h 572549"/>
                <a:gd name="connsiteX58" fmla="*/ 148247 w 835954"/>
                <a:gd name="connsiteY58" fmla="*/ 558155 h 572549"/>
                <a:gd name="connsiteX59" fmla="*/ 116532 w 835954"/>
                <a:gd name="connsiteY59" fmla="*/ 550819 h 572549"/>
                <a:gd name="connsiteX60" fmla="*/ 65483 w 835954"/>
                <a:gd name="connsiteY60" fmla="*/ 520756 h 572549"/>
                <a:gd name="connsiteX61" fmla="*/ 1189 w 835954"/>
                <a:gd name="connsiteY61" fmla="*/ 401694 h 572549"/>
                <a:gd name="connsiteX62" fmla="*/ 29765 w 835954"/>
                <a:gd name="connsiteY62" fmla="*/ 275488 h 572549"/>
                <a:gd name="connsiteX63" fmla="*/ 52454 w 835954"/>
                <a:gd name="connsiteY63" fmla="*/ 237812 h 572549"/>
                <a:gd name="connsiteX64" fmla="*/ 52452 w 835954"/>
                <a:gd name="connsiteY64" fmla="*/ 237811 h 572549"/>
                <a:gd name="connsiteX65" fmla="*/ 62654 w 835954"/>
                <a:gd name="connsiteY65" fmla="*/ 220868 h 572549"/>
                <a:gd name="connsiteX66" fmla="*/ 103581 w 835954"/>
                <a:gd name="connsiteY66" fmla="*/ 168331 h 572549"/>
                <a:gd name="connsiteX67" fmla="*/ 126020 w 835954"/>
                <a:gd name="connsiteY67" fmla="*/ 141865 h 572549"/>
                <a:gd name="connsiteX68" fmla="*/ 127041 w 835954"/>
                <a:gd name="connsiteY68" fmla="*/ 143044 h 572549"/>
                <a:gd name="connsiteX69" fmla="*/ 196451 w 835954"/>
                <a:gd name="connsiteY69" fmla="*/ 61175 h 572549"/>
                <a:gd name="connsiteX70" fmla="*/ 256429 w 835954"/>
                <a:gd name="connsiteY70" fmla="*/ 2983 h 572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35954" h="572549">
                  <a:moveTo>
                    <a:pt x="259514" y="0"/>
                  </a:moveTo>
                  <a:lnTo>
                    <a:pt x="265564" y="17586"/>
                  </a:lnTo>
                  <a:cubicBezTo>
                    <a:pt x="271034" y="38708"/>
                    <a:pt x="275536" y="63872"/>
                    <a:pt x="284279" y="86680"/>
                  </a:cubicBezTo>
                  <a:lnTo>
                    <a:pt x="296808" y="110074"/>
                  </a:lnTo>
                  <a:lnTo>
                    <a:pt x="275032" y="132612"/>
                  </a:lnTo>
                  <a:cubicBezTo>
                    <a:pt x="258562" y="151265"/>
                    <a:pt x="240206" y="170613"/>
                    <a:pt x="222942" y="190209"/>
                  </a:cubicBezTo>
                  <a:lnTo>
                    <a:pt x="204055" y="214714"/>
                  </a:lnTo>
                  <a:lnTo>
                    <a:pt x="202847" y="213900"/>
                  </a:lnTo>
                  <a:lnTo>
                    <a:pt x="177400" y="246913"/>
                  </a:lnTo>
                  <a:cubicBezTo>
                    <a:pt x="165296" y="266559"/>
                    <a:pt x="153985" y="287692"/>
                    <a:pt x="145402" y="308231"/>
                  </a:cubicBezTo>
                  <a:lnTo>
                    <a:pt x="144629" y="311090"/>
                  </a:lnTo>
                  <a:lnTo>
                    <a:pt x="144630" y="311091"/>
                  </a:lnTo>
                  <a:lnTo>
                    <a:pt x="129777" y="365976"/>
                  </a:lnTo>
                  <a:cubicBezTo>
                    <a:pt x="127396" y="400504"/>
                    <a:pt x="126206" y="435428"/>
                    <a:pt x="163115" y="454081"/>
                  </a:cubicBezTo>
                  <a:lnTo>
                    <a:pt x="200610" y="466734"/>
                  </a:lnTo>
                  <a:lnTo>
                    <a:pt x="200768" y="466787"/>
                  </a:lnTo>
                  <a:cubicBezTo>
                    <a:pt x="246682" y="477968"/>
                    <a:pt x="312241" y="483847"/>
                    <a:pt x="351233" y="477894"/>
                  </a:cubicBezTo>
                  <a:cubicBezTo>
                    <a:pt x="377228" y="473926"/>
                    <a:pt x="399949" y="464897"/>
                    <a:pt x="420289" y="452444"/>
                  </a:cubicBezTo>
                  <a:lnTo>
                    <a:pt x="453185" y="424823"/>
                  </a:lnTo>
                  <a:lnTo>
                    <a:pt x="453184" y="424823"/>
                  </a:lnTo>
                  <a:lnTo>
                    <a:pt x="475057" y="406456"/>
                  </a:lnTo>
                  <a:cubicBezTo>
                    <a:pt x="483292" y="397626"/>
                    <a:pt x="490287" y="387009"/>
                    <a:pt x="496582" y="375407"/>
                  </a:cubicBezTo>
                  <a:lnTo>
                    <a:pt x="508717" y="349509"/>
                  </a:lnTo>
                  <a:lnTo>
                    <a:pt x="513902" y="338442"/>
                  </a:lnTo>
                  <a:cubicBezTo>
                    <a:pt x="524766" y="312893"/>
                    <a:pt x="534986" y="286601"/>
                    <a:pt x="548876" y="265963"/>
                  </a:cubicBezTo>
                  <a:lnTo>
                    <a:pt x="585174" y="220678"/>
                  </a:lnTo>
                  <a:lnTo>
                    <a:pt x="595757" y="207473"/>
                  </a:lnTo>
                  <a:cubicBezTo>
                    <a:pt x="612178" y="189366"/>
                    <a:pt x="628450" y="172895"/>
                    <a:pt x="641745" y="158806"/>
                  </a:cubicBezTo>
                  <a:cubicBezTo>
                    <a:pt x="668336" y="130628"/>
                    <a:pt x="686195" y="105625"/>
                    <a:pt x="708420" y="96894"/>
                  </a:cubicBezTo>
                  <a:lnTo>
                    <a:pt x="721835" y="94840"/>
                  </a:lnTo>
                  <a:lnTo>
                    <a:pt x="763473" y="103197"/>
                  </a:lnTo>
                  <a:lnTo>
                    <a:pt x="775095" y="106419"/>
                  </a:lnTo>
                  <a:lnTo>
                    <a:pt x="798188" y="107862"/>
                  </a:lnTo>
                  <a:lnTo>
                    <a:pt x="812860" y="109581"/>
                  </a:lnTo>
                  <a:lnTo>
                    <a:pt x="817852" y="109473"/>
                  </a:lnTo>
                  <a:lnTo>
                    <a:pt x="822869" y="109990"/>
                  </a:lnTo>
                  <a:cubicBezTo>
                    <a:pt x="826987" y="110759"/>
                    <a:pt x="830261" y="111875"/>
                    <a:pt x="832245" y="113562"/>
                  </a:cubicBezTo>
                  <a:cubicBezTo>
                    <a:pt x="840183" y="120309"/>
                    <a:pt x="834626" y="134597"/>
                    <a:pt x="822720" y="146900"/>
                  </a:cubicBezTo>
                  <a:cubicBezTo>
                    <a:pt x="810814" y="159203"/>
                    <a:pt x="786604" y="166744"/>
                    <a:pt x="760807" y="187381"/>
                  </a:cubicBezTo>
                  <a:lnTo>
                    <a:pt x="723155" y="217383"/>
                  </a:lnTo>
                  <a:lnTo>
                    <a:pt x="714671" y="224142"/>
                  </a:lnTo>
                  <a:cubicBezTo>
                    <a:pt x="698002" y="238182"/>
                    <a:pt x="681235" y="253858"/>
                    <a:pt x="667939" y="270725"/>
                  </a:cubicBezTo>
                  <a:lnTo>
                    <a:pt x="638888" y="319481"/>
                  </a:lnTo>
                  <a:lnTo>
                    <a:pt x="633709" y="328173"/>
                  </a:lnTo>
                  <a:cubicBezTo>
                    <a:pt x="623390" y="348811"/>
                    <a:pt x="613369" y="370143"/>
                    <a:pt x="601264" y="389788"/>
                  </a:cubicBezTo>
                  <a:cubicBezTo>
                    <a:pt x="589160" y="409434"/>
                    <a:pt x="579436" y="431262"/>
                    <a:pt x="567778" y="451849"/>
                  </a:cubicBezTo>
                  <a:lnTo>
                    <a:pt x="563365" y="458538"/>
                  </a:lnTo>
                  <a:lnTo>
                    <a:pt x="563366" y="458538"/>
                  </a:lnTo>
                  <a:lnTo>
                    <a:pt x="548300" y="481373"/>
                  </a:lnTo>
                  <a:cubicBezTo>
                    <a:pt x="540965" y="490619"/>
                    <a:pt x="532605" y="499127"/>
                    <a:pt x="522683" y="506469"/>
                  </a:cubicBezTo>
                  <a:cubicBezTo>
                    <a:pt x="502840" y="521154"/>
                    <a:pt x="477142" y="533556"/>
                    <a:pt x="449311" y="543527"/>
                  </a:cubicBezTo>
                  <a:lnTo>
                    <a:pt x="443321" y="545089"/>
                  </a:lnTo>
                  <a:lnTo>
                    <a:pt x="438885" y="543865"/>
                  </a:lnTo>
                  <a:lnTo>
                    <a:pt x="363139" y="563619"/>
                  </a:lnTo>
                  <a:lnTo>
                    <a:pt x="280824" y="569405"/>
                  </a:lnTo>
                  <a:lnTo>
                    <a:pt x="278505" y="571949"/>
                  </a:lnTo>
                  <a:lnTo>
                    <a:pt x="269974" y="572549"/>
                  </a:lnTo>
                  <a:cubicBezTo>
                    <a:pt x="238025" y="572251"/>
                    <a:pt x="206970" y="569771"/>
                    <a:pt x="182165" y="566000"/>
                  </a:cubicBezTo>
                  <a:lnTo>
                    <a:pt x="148247" y="558155"/>
                  </a:lnTo>
                  <a:lnTo>
                    <a:pt x="116532" y="550819"/>
                  </a:lnTo>
                  <a:cubicBezTo>
                    <a:pt x="97333" y="543874"/>
                    <a:pt x="80565" y="534448"/>
                    <a:pt x="65483" y="520756"/>
                  </a:cubicBezTo>
                  <a:cubicBezTo>
                    <a:pt x="35320" y="493372"/>
                    <a:pt x="7142" y="442572"/>
                    <a:pt x="1189" y="401694"/>
                  </a:cubicBezTo>
                  <a:cubicBezTo>
                    <a:pt x="-4764" y="360816"/>
                    <a:pt x="12699" y="314382"/>
                    <a:pt x="29765" y="275488"/>
                  </a:cubicBezTo>
                  <a:lnTo>
                    <a:pt x="52454" y="237812"/>
                  </a:lnTo>
                  <a:lnTo>
                    <a:pt x="52452" y="237811"/>
                  </a:lnTo>
                  <a:lnTo>
                    <a:pt x="62654" y="220868"/>
                  </a:lnTo>
                  <a:cubicBezTo>
                    <a:pt x="75503" y="203455"/>
                    <a:pt x="89691" y="186389"/>
                    <a:pt x="103581" y="168331"/>
                  </a:cubicBezTo>
                  <a:lnTo>
                    <a:pt x="126020" y="141865"/>
                  </a:lnTo>
                  <a:lnTo>
                    <a:pt x="127041" y="143044"/>
                  </a:lnTo>
                  <a:lnTo>
                    <a:pt x="196451" y="61175"/>
                  </a:lnTo>
                  <a:cubicBezTo>
                    <a:pt x="213914" y="42324"/>
                    <a:pt x="235444" y="22678"/>
                    <a:pt x="256429" y="2983"/>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5" name="任意多边形 50">
              <a:extLst>
                <a:ext uri="{FF2B5EF4-FFF2-40B4-BE49-F238E27FC236}">
                  <a16:creationId xmlns:a16="http://schemas.microsoft.com/office/drawing/2014/main" id="{A58D7776-2B0D-CECD-E184-2C3F8632E592}"/>
                </a:ext>
              </a:extLst>
            </p:cNvPr>
            <p:cNvSpPr/>
            <p:nvPr/>
          </p:nvSpPr>
          <p:spPr>
            <a:xfrm rot="5232843" flipV="1">
              <a:off x="7834981" y="4552780"/>
              <a:ext cx="413171" cy="284297"/>
            </a:xfrm>
            <a:custGeom>
              <a:avLst/>
              <a:gdLst>
                <a:gd name="connsiteX0" fmla="*/ 279835 w 614554"/>
                <a:gd name="connsiteY0" fmla="*/ 0 h 422865"/>
                <a:gd name="connsiteX1" fmla="*/ 318139 w 614554"/>
                <a:gd name="connsiteY1" fmla="*/ 2053 h 422865"/>
                <a:gd name="connsiteX2" fmla="*/ 374638 w 614554"/>
                <a:gd name="connsiteY2" fmla="*/ 10480 h 422865"/>
                <a:gd name="connsiteX3" fmla="*/ 553232 w 614554"/>
                <a:gd name="connsiteY3" fmla="*/ 93823 h 422865"/>
                <a:gd name="connsiteX4" fmla="*/ 610382 w 614554"/>
                <a:gd name="connsiteY4" fmla="*/ 203361 h 422865"/>
                <a:gd name="connsiteX5" fmla="*/ 596095 w 614554"/>
                <a:gd name="connsiteY5" fmla="*/ 312898 h 422865"/>
                <a:gd name="connsiteX6" fmla="*/ 484176 w 614554"/>
                <a:gd name="connsiteY6" fmla="*/ 393861 h 422865"/>
                <a:gd name="connsiteX7" fmla="*/ 327013 w 614554"/>
                <a:gd name="connsiteY7" fmla="*/ 422435 h 422865"/>
                <a:gd name="connsiteX8" fmla="*/ 169851 w 614554"/>
                <a:gd name="connsiteY8" fmla="*/ 405768 h 422865"/>
                <a:gd name="connsiteX9" fmla="*/ 41263 w 614554"/>
                <a:gd name="connsiteY9" fmla="*/ 339092 h 422865"/>
                <a:gd name="connsiteX10" fmla="*/ 0 w 614554"/>
                <a:gd name="connsiteY10" fmla="*/ 327706 h 422865"/>
                <a:gd name="connsiteX11" fmla="*/ 5990 w 614554"/>
                <a:gd name="connsiteY11" fmla="*/ 326144 h 422865"/>
                <a:gd name="connsiteX12" fmla="*/ 79362 w 614554"/>
                <a:gd name="connsiteY12" fmla="*/ 289086 h 422865"/>
                <a:gd name="connsiteX13" fmla="*/ 104979 w 614554"/>
                <a:gd name="connsiteY13" fmla="*/ 263990 h 422865"/>
                <a:gd name="connsiteX14" fmla="*/ 120045 w 614554"/>
                <a:gd name="connsiteY14" fmla="*/ 241155 h 422865"/>
                <a:gd name="connsiteX15" fmla="*/ 153182 w 614554"/>
                <a:gd name="connsiteY15" fmla="*/ 253367 h 422865"/>
                <a:gd name="connsiteX16" fmla="*/ 312726 w 614554"/>
                <a:gd name="connsiteY16" fmla="*/ 296230 h 422865"/>
                <a:gd name="connsiteX17" fmla="*/ 415120 w 614554"/>
                <a:gd name="connsiteY17" fmla="*/ 310517 h 422865"/>
                <a:gd name="connsiteX18" fmla="*/ 496082 w 614554"/>
                <a:gd name="connsiteY18" fmla="*/ 253367 h 422865"/>
                <a:gd name="connsiteX19" fmla="*/ 465126 w 614554"/>
                <a:gd name="connsiteY19" fmla="*/ 167642 h 422865"/>
                <a:gd name="connsiteX20" fmla="*/ 427026 w 614554"/>
                <a:gd name="connsiteY20" fmla="*/ 136686 h 422865"/>
                <a:gd name="connsiteX21" fmla="*/ 274626 w 614554"/>
                <a:gd name="connsiteY21" fmla="*/ 98586 h 422865"/>
                <a:gd name="connsiteX22" fmla="*/ 196938 w 614554"/>
                <a:gd name="connsiteY22" fmla="*/ 101860 h 422865"/>
                <a:gd name="connsiteX23" fmla="*/ 195568 w 614554"/>
                <a:gd name="connsiteY23" fmla="*/ 102098 h 422865"/>
                <a:gd name="connsiteX24" fmla="*/ 224619 w 614554"/>
                <a:gd name="connsiteY24" fmla="*/ 53342 h 422865"/>
                <a:gd name="connsiteX25" fmla="*/ 271351 w 614554"/>
                <a:gd name="connsiteY25" fmla="*/ 6759 h 422865"/>
                <a:gd name="connsiteX26" fmla="*/ 279835 w 614554"/>
                <a:gd name="connsiteY26" fmla="*/ 0 h 4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4554" h="422865">
                  <a:moveTo>
                    <a:pt x="279835" y="0"/>
                  </a:moveTo>
                  <a:lnTo>
                    <a:pt x="318139" y="2053"/>
                  </a:lnTo>
                  <a:cubicBezTo>
                    <a:pt x="338275" y="3957"/>
                    <a:pt x="357473" y="6710"/>
                    <a:pt x="374638" y="10480"/>
                  </a:cubicBezTo>
                  <a:cubicBezTo>
                    <a:pt x="443297" y="25561"/>
                    <a:pt x="513941" y="61676"/>
                    <a:pt x="553232" y="93823"/>
                  </a:cubicBezTo>
                  <a:cubicBezTo>
                    <a:pt x="592523" y="125970"/>
                    <a:pt x="603238" y="166849"/>
                    <a:pt x="610382" y="203361"/>
                  </a:cubicBezTo>
                  <a:cubicBezTo>
                    <a:pt x="617526" y="239873"/>
                    <a:pt x="617129" y="281148"/>
                    <a:pt x="596095" y="312898"/>
                  </a:cubicBezTo>
                  <a:cubicBezTo>
                    <a:pt x="575061" y="344648"/>
                    <a:pt x="529023" y="375605"/>
                    <a:pt x="484176" y="393861"/>
                  </a:cubicBezTo>
                  <a:cubicBezTo>
                    <a:pt x="439329" y="412117"/>
                    <a:pt x="379400" y="420451"/>
                    <a:pt x="327013" y="422435"/>
                  </a:cubicBezTo>
                  <a:cubicBezTo>
                    <a:pt x="274626" y="424419"/>
                    <a:pt x="217476" y="419659"/>
                    <a:pt x="169851" y="405768"/>
                  </a:cubicBezTo>
                  <a:cubicBezTo>
                    <a:pt x="122226" y="391878"/>
                    <a:pt x="84125" y="354173"/>
                    <a:pt x="41263" y="339092"/>
                  </a:cubicBezTo>
                  <a:lnTo>
                    <a:pt x="0" y="327706"/>
                  </a:lnTo>
                  <a:lnTo>
                    <a:pt x="5990" y="326144"/>
                  </a:lnTo>
                  <a:cubicBezTo>
                    <a:pt x="33821" y="316173"/>
                    <a:pt x="59519" y="303771"/>
                    <a:pt x="79362" y="289086"/>
                  </a:cubicBezTo>
                  <a:cubicBezTo>
                    <a:pt x="89284" y="281744"/>
                    <a:pt x="97644" y="273236"/>
                    <a:pt x="104979" y="263990"/>
                  </a:cubicBezTo>
                  <a:lnTo>
                    <a:pt x="120045" y="241155"/>
                  </a:lnTo>
                  <a:lnTo>
                    <a:pt x="153182" y="253367"/>
                  </a:lnTo>
                  <a:cubicBezTo>
                    <a:pt x="205173" y="268448"/>
                    <a:pt x="269070" y="286705"/>
                    <a:pt x="312726" y="296230"/>
                  </a:cubicBezTo>
                  <a:cubicBezTo>
                    <a:pt x="356382" y="305755"/>
                    <a:pt x="384561" y="317661"/>
                    <a:pt x="415120" y="310517"/>
                  </a:cubicBezTo>
                  <a:cubicBezTo>
                    <a:pt x="445679" y="303373"/>
                    <a:pt x="487748" y="277179"/>
                    <a:pt x="496082" y="253367"/>
                  </a:cubicBezTo>
                  <a:cubicBezTo>
                    <a:pt x="504416" y="229555"/>
                    <a:pt x="476635" y="187089"/>
                    <a:pt x="465126" y="167642"/>
                  </a:cubicBezTo>
                  <a:cubicBezTo>
                    <a:pt x="453617" y="148195"/>
                    <a:pt x="458776" y="148195"/>
                    <a:pt x="427026" y="136686"/>
                  </a:cubicBezTo>
                  <a:cubicBezTo>
                    <a:pt x="395276" y="125177"/>
                    <a:pt x="325823" y="102158"/>
                    <a:pt x="274626" y="98586"/>
                  </a:cubicBezTo>
                  <a:cubicBezTo>
                    <a:pt x="249028" y="96800"/>
                    <a:pt x="222933" y="98487"/>
                    <a:pt x="196938" y="101860"/>
                  </a:cubicBezTo>
                  <a:lnTo>
                    <a:pt x="195568" y="102098"/>
                  </a:lnTo>
                  <a:lnTo>
                    <a:pt x="224619" y="53342"/>
                  </a:lnTo>
                  <a:cubicBezTo>
                    <a:pt x="237915" y="36475"/>
                    <a:pt x="254682" y="20799"/>
                    <a:pt x="271351" y="6759"/>
                  </a:cubicBezTo>
                  <a:lnTo>
                    <a:pt x="279835" y="0"/>
                  </a:ln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6" name="任意多边形 51">
              <a:extLst>
                <a:ext uri="{FF2B5EF4-FFF2-40B4-BE49-F238E27FC236}">
                  <a16:creationId xmlns:a16="http://schemas.microsoft.com/office/drawing/2014/main" id="{652C15D8-EA11-1B88-DD8B-C13CAAF1D134}"/>
                </a:ext>
              </a:extLst>
            </p:cNvPr>
            <p:cNvSpPr/>
            <p:nvPr/>
          </p:nvSpPr>
          <p:spPr>
            <a:xfrm rot="5232843" flipV="1">
              <a:off x="8292490" y="4746443"/>
              <a:ext cx="138262" cy="143565"/>
            </a:xfrm>
            <a:custGeom>
              <a:avLst/>
              <a:gdLst>
                <a:gd name="connsiteX0" fmla="*/ 201105 w 205653"/>
                <a:gd name="connsiteY0" fmla="*/ 0 h 213539"/>
                <a:gd name="connsiteX1" fmla="*/ 205653 w 205653"/>
                <a:gd name="connsiteY1" fmla="*/ 8141 h 213539"/>
                <a:gd name="connsiteX2" fmla="*/ 199267 w 205653"/>
                <a:gd name="connsiteY2" fmla="*/ 5696 h 213539"/>
                <a:gd name="connsiteX3" fmla="*/ 171592 w 205653"/>
                <a:gd name="connsiteY3" fmla="*/ 43696 h 213539"/>
                <a:gd name="connsiteX4" fmla="*/ 130935 w 205653"/>
                <a:gd name="connsiteY4" fmla="*/ 87953 h 213539"/>
                <a:gd name="connsiteX5" fmla="*/ 121532 w 205653"/>
                <a:gd name="connsiteY5" fmla="*/ 97067 h 213539"/>
                <a:gd name="connsiteX6" fmla="*/ 118933 w 205653"/>
                <a:gd name="connsiteY6" fmla="*/ 107157 h 213539"/>
                <a:gd name="connsiteX7" fmla="*/ 103086 w 205653"/>
                <a:gd name="connsiteY7" fmla="*/ 117902 h 213539"/>
                <a:gd name="connsiteX8" fmla="*/ 99110 w 205653"/>
                <a:gd name="connsiteY8" fmla="*/ 118801 h 213539"/>
                <a:gd name="connsiteX9" fmla="*/ 77225 w 205653"/>
                <a:gd name="connsiteY9" fmla="*/ 140013 h 213539"/>
                <a:gd name="connsiteX10" fmla="*/ 20515 w 205653"/>
                <a:gd name="connsiteY10" fmla="*/ 193571 h 213539"/>
                <a:gd name="connsiteX11" fmla="*/ 1047 w 205653"/>
                <a:gd name="connsiteY11" fmla="*/ 213539 h 213539"/>
                <a:gd name="connsiteX12" fmla="*/ 0 w 205653"/>
                <a:gd name="connsiteY12" fmla="*/ 213281 h 213539"/>
                <a:gd name="connsiteX13" fmla="*/ 21022 w 205653"/>
                <a:gd name="connsiteY13" fmla="*/ 191719 h 213539"/>
                <a:gd name="connsiteX14" fmla="*/ 77279 w 205653"/>
                <a:gd name="connsiteY14" fmla="*/ 138588 h 213539"/>
                <a:gd name="connsiteX15" fmla="*/ 98989 w 205653"/>
                <a:gd name="connsiteY15" fmla="*/ 117545 h 213539"/>
                <a:gd name="connsiteX16" fmla="*/ 102934 w 205653"/>
                <a:gd name="connsiteY16" fmla="*/ 116654 h 213539"/>
                <a:gd name="connsiteX17" fmla="*/ 118654 w 205653"/>
                <a:gd name="connsiteY17" fmla="*/ 105994 h 213539"/>
                <a:gd name="connsiteX18" fmla="*/ 121232 w 205653"/>
                <a:gd name="connsiteY18" fmla="*/ 95985 h 213539"/>
                <a:gd name="connsiteX19" fmla="*/ 130560 w 205653"/>
                <a:gd name="connsiteY19" fmla="*/ 86944 h 213539"/>
                <a:gd name="connsiteX20" fmla="*/ 199616 w 205653"/>
                <a:gd name="connsiteY20" fmla="*/ 3600 h 213539"/>
                <a:gd name="connsiteX21" fmla="*/ 201105 w 205653"/>
                <a:gd name="connsiteY21" fmla="*/ 0 h 213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653" h="213539">
                  <a:moveTo>
                    <a:pt x="201105" y="0"/>
                  </a:moveTo>
                  <a:lnTo>
                    <a:pt x="205653" y="8141"/>
                  </a:lnTo>
                  <a:lnTo>
                    <a:pt x="199267" y="5696"/>
                  </a:lnTo>
                  <a:lnTo>
                    <a:pt x="171592" y="43696"/>
                  </a:lnTo>
                  <a:cubicBezTo>
                    <a:pt x="159739" y="57549"/>
                    <a:pt x="145937" y="72151"/>
                    <a:pt x="130935" y="87953"/>
                  </a:cubicBezTo>
                  <a:lnTo>
                    <a:pt x="121532" y="97067"/>
                  </a:lnTo>
                  <a:lnTo>
                    <a:pt x="118933" y="107157"/>
                  </a:lnTo>
                  <a:cubicBezTo>
                    <a:pt x="115533" y="111658"/>
                    <a:pt x="110056" y="115208"/>
                    <a:pt x="103086" y="117902"/>
                  </a:cubicBezTo>
                  <a:lnTo>
                    <a:pt x="99110" y="118801"/>
                  </a:lnTo>
                  <a:lnTo>
                    <a:pt x="77225" y="140013"/>
                  </a:lnTo>
                  <a:cubicBezTo>
                    <a:pt x="57622" y="158265"/>
                    <a:pt x="37518" y="176769"/>
                    <a:pt x="20515" y="193571"/>
                  </a:cubicBezTo>
                  <a:lnTo>
                    <a:pt x="1047" y="213539"/>
                  </a:lnTo>
                  <a:lnTo>
                    <a:pt x="0" y="213281"/>
                  </a:lnTo>
                  <a:lnTo>
                    <a:pt x="21022" y="191719"/>
                  </a:lnTo>
                  <a:cubicBezTo>
                    <a:pt x="37889" y="175051"/>
                    <a:pt x="57832" y="156695"/>
                    <a:pt x="77279" y="138588"/>
                  </a:cubicBezTo>
                  <a:lnTo>
                    <a:pt x="98989" y="117545"/>
                  </a:lnTo>
                  <a:lnTo>
                    <a:pt x="102934" y="116654"/>
                  </a:lnTo>
                  <a:cubicBezTo>
                    <a:pt x="109849" y="113981"/>
                    <a:pt x="115281" y="110459"/>
                    <a:pt x="118654" y="105994"/>
                  </a:cubicBezTo>
                  <a:lnTo>
                    <a:pt x="121232" y="95985"/>
                  </a:lnTo>
                  <a:lnTo>
                    <a:pt x="130560" y="86944"/>
                  </a:lnTo>
                  <a:cubicBezTo>
                    <a:pt x="160326" y="55591"/>
                    <a:pt x="185329" y="29000"/>
                    <a:pt x="199616" y="3600"/>
                  </a:cubicBezTo>
                  <a:lnTo>
                    <a:pt x="201105" y="0"/>
                  </a:lnTo>
                  <a:close/>
                </a:path>
              </a:pathLst>
            </a:custGeom>
            <a:solidFill>
              <a:srgbClr val="BA6704"/>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7" name="任意多边形 52">
              <a:extLst>
                <a:ext uri="{FF2B5EF4-FFF2-40B4-BE49-F238E27FC236}">
                  <a16:creationId xmlns:a16="http://schemas.microsoft.com/office/drawing/2014/main" id="{EB87DB5B-A54C-5920-91CC-71A63B92B7D5}"/>
                </a:ext>
              </a:extLst>
            </p:cNvPr>
            <p:cNvSpPr/>
            <p:nvPr/>
          </p:nvSpPr>
          <p:spPr>
            <a:xfrm rot="5232843" flipV="1">
              <a:off x="8170662" y="4660815"/>
              <a:ext cx="227804" cy="101086"/>
            </a:xfrm>
            <a:custGeom>
              <a:avLst/>
              <a:gdLst>
                <a:gd name="connsiteX0" fmla="*/ 113210 w 338838"/>
                <a:gd name="connsiteY0" fmla="*/ 251 h 150356"/>
                <a:gd name="connsiteX1" fmla="*/ 209092 w 338838"/>
                <a:gd name="connsiteY1" fmla="*/ 12083 h 150356"/>
                <a:gd name="connsiteX2" fmla="*/ 248535 w 338838"/>
                <a:gd name="connsiteY2" fmla="*/ 27178 h 150356"/>
                <a:gd name="connsiteX3" fmla="*/ 248538 w 338838"/>
                <a:gd name="connsiteY3" fmla="*/ 27180 h 150356"/>
                <a:gd name="connsiteX4" fmla="*/ 262373 w 338838"/>
                <a:gd name="connsiteY4" fmla="*/ 32474 h 150356"/>
                <a:gd name="connsiteX5" fmla="*/ 304343 w 338838"/>
                <a:gd name="connsiteY5" fmla="*/ 59709 h 150356"/>
                <a:gd name="connsiteX6" fmla="*/ 321089 w 338838"/>
                <a:gd name="connsiteY6" fmla="*/ 81450 h 150356"/>
                <a:gd name="connsiteX7" fmla="*/ 321088 w 338838"/>
                <a:gd name="connsiteY7" fmla="*/ 81449 h 150356"/>
                <a:gd name="connsiteX8" fmla="*/ 331280 w 338838"/>
                <a:gd name="connsiteY8" fmla="*/ 94682 h 150356"/>
                <a:gd name="connsiteX9" fmla="*/ 337679 w 338838"/>
                <a:gd name="connsiteY9" fmla="*/ 121620 h 150356"/>
                <a:gd name="connsiteX10" fmla="*/ 268623 w 338838"/>
                <a:gd name="connsiteY10" fmla="*/ 104952 h 150356"/>
                <a:gd name="connsiteX11" fmla="*/ 211473 w 338838"/>
                <a:gd name="connsiteY11" fmla="*/ 95427 h 150356"/>
                <a:gd name="connsiteX12" fmla="*/ 125748 w 338838"/>
                <a:gd name="connsiteY12" fmla="*/ 114477 h 150356"/>
                <a:gd name="connsiteX13" fmla="*/ 112204 w 338838"/>
                <a:gd name="connsiteY13" fmla="*/ 142308 h 150356"/>
                <a:gd name="connsiteX14" fmla="*/ 111557 w 338838"/>
                <a:gd name="connsiteY14" fmla="*/ 150356 h 150356"/>
                <a:gd name="connsiteX15" fmla="*/ 94792 w 338838"/>
                <a:gd name="connsiteY15" fmla="*/ 143052 h 150356"/>
                <a:gd name="connsiteX16" fmla="*/ 11448 w 338838"/>
                <a:gd name="connsiteY16" fmla="*/ 85902 h 150356"/>
                <a:gd name="connsiteX17" fmla="*/ 7295 w 338838"/>
                <a:gd name="connsiteY17" fmla="*/ 87532 h 150356"/>
                <a:gd name="connsiteX18" fmla="*/ 0 w 338838"/>
                <a:gd name="connsiteY18" fmla="*/ 90394 h 150356"/>
                <a:gd name="connsiteX19" fmla="*/ 24545 w 338838"/>
                <a:gd name="connsiteY19" fmla="*/ 51076 h 150356"/>
                <a:gd name="connsiteX20" fmla="*/ 56692 w 338838"/>
                <a:gd name="connsiteY20" fmla="*/ 14464 h 150356"/>
                <a:gd name="connsiteX21" fmla="*/ 83869 w 338838"/>
                <a:gd name="connsiteY21" fmla="*/ 5684 h 150356"/>
                <a:gd name="connsiteX22" fmla="*/ 83874 w 338838"/>
                <a:gd name="connsiteY22" fmla="*/ 5683 h 150356"/>
                <a:gd name="connsiteX23" fmla="*/ 85267 w 338838"/>
                <a:gd name="connsiteY23" fmla="*/ 4940 h 150356"/>
                <a:gd name="connsiteX24" fmla="*/ 87148 w 338838"/>
                <a:gd name="connsiteY24" fmla="*/ 4625 h 150356"/>
                <a:gd name="connsiteX25" fmla="*/ 87154 w 338838"/>
                <a:gd name="connsiteY25" fmla="*/ 4623 h 150356"/>
                <a:gd name="connsiteX0" fmla="*/ 113210 w 338838"/>
                <a:gd name="connsiteY0" fmla="*/ 251 h 150356"/>
                <a:gd name="connsiteX1" fmla="*/ 209092 w 338838"/>
                <a:gd name="connsiteY1" fmla="*/ 12083 h 150356"/>
                <a:gd name="connsiteX2" fmla="*/ 248535 w 338838"/>
                <a:gd name="connsiteY2" fmla="*/ 27178 h 150356"/>
                <a:gd name="connsiteX3" fmla="*/ 248538 w 338838"/>
                <a:gd name="connsiteY3" fmla="*/ 27180 h 150356"/>
                <a:gd name="connsiteX4" fmla="*/ 262373 w 338838"/>
                <a:gd name="connsiteY4" fmla="*/ 32474 h 150356"/>
                <a:gd name="connsiteX5" fmla="*/ 304343 w 338838"/>
                <a:gd name="connsiteY5" fmla="*/ 59709 h 150356"/>
                <a:gd name="connsiteX6" fmla="*/ 321089 w 338838"/>
                <a:gd name="connsiteY6" fmla="*/ 81450 h 150356"/>
                <a:gd name="connsiteX7" fmla="*/ 321088 w 338838"/>
                <a:gd name="connsiteY7" fmla="*/ 81449 h 150356"/>
                <a:gd name="connsiteX8" fmla="*/ 331280 w 338838"/>
                <a:gd name="connsiteY8" fmla="*/ 94682 h 150356"/>
                <a:gd name="connsiteX9" fmla="*/ 337679 w 338838"/>
                <a:gd name="connsiteY9" fmla="*/ 121620 h 150356"/>
                <a:gd name="connsiteX10" fmla="*/ 268623 w 338838"/>
                <a:gd name="connsiteY10" fmla="*/ 104952 h 150356"/>
                <a:gd name="connsiteX11" fmla="*/ 211473 w 338838"/>
                <a:gd name="connsiteY11" fmla="*/ 95427 h 150356"/>
                <a:gd name="connsiteX12" fmla="*/ 130510 w 338838"/>
                <a:gd name="connsiteY12" fmla="*/ 116858 h 150356"/>
                <a:gd name="connsiteX13" fmla="*/ 112204 w 338838"/>
                <a:gd name="connsiteY13" fmla="*/ 142308 h 150356"/>
                <a:gd name="connsiteX14" fmla="*/ 111557 w 338838"/>
                <a:gd name="connsiteY14" fmla="*/ 150356 h 150356"/>
                <a:gd name="connsiteX15" fmla="*/ 94792 w 338838"/>
                <a:gd name="connsiteY15" fmla="*/ 143052 h 150356"/>
                <a:gd name="connsiteX16" fmla="*/ 11448 w 338838"/>
                <a:gd name="connsiteY16" fmla="*/ 85902 h 150356"/>
                <a:gd name="connsiteX17" fmla="*/ 7295 w 338838"/>
                <a:gd name="connsiteY17" fmla="*/ 87532 h 150356"/>
                <a:gd name="connsiteX18" fmla="*/ 0 w 338838"/>
                <a:gd name="connsiteY18" fmla="*/ 90394 h 150356"/>
                <a:gd name="connsiteX19" fmla="*/ 24545 w 338838"/>
                <a:gd name="connsiteY19" fmla="*/ 51076 h 150356"/>
                <a:gd name="connsiteX20" fmla="*/ 56692 w 338838"/>
                <a:gd name="connsiteY20" fmla="*/ 14464 h 150356"/>
                <a:gd name="connsiteX21" fmla="*/ 83869 w 338838"/>
                <a:gd name="connsiteY21" fmla="*/ 5684 h 150356"/>
                <a:gd name="connsiteX22" fmla="*/ 83874 w 338838"/>
                <a:gd name="connsiteY22" fmla="*/ 5683 h 150356"/>
                <a:gd name="connsiteX23" fmla="*/ 85267 w 338838"/>
                <a:gd name="connsiteY23" fmla="*/ 4940 h 150356"/>
                <a:gd name="connsiteX24" fmla="*/ 87148 w 338838"/>
                <a:gd name="connsiteY24" fmla="*/ 4625 h 150356"/>
                <a:gd name="connsiteX25" fmla="*/ 87154 w 338838"/>
                <a:gd name="connsiteY25" fmla="*/ 4623 h 150356"/>
                <a:gd name="connsiteX26" fmla="*/ 113210 w 338838"/>
                <a:gd name="connsiteY26" fmla="*/ 251 h 15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8838" h="150356">
                  <a:moveTo>
                    <a:pt x="113210" y="251"/>
                  </a:moveTo>
                  <a:cubicBezTo>
                    <a:pt x="144055" y="-1386"/>
                    <a:pt x="181708" y="5237"/>
                    <a:pt x="209092" y="12083"/>
                  </a:cubicBezTo>
                  <a:lnTo>
                    <a:pt x="248535" y="27178"/>
                  </a:lnTo>
                  <a:cubicBezTo>
                    <a:pt x="248536" y="27179"/>
                    <a:pt x="248537" y="27179"/>
                    <a:pt x="248538" y="27180"/>
                  </a:cubicBezTo>
                  <a:lnTo>
                    <a:pt x="262373" y="32474"/>
                  </a:lnTo>
                  <a:cubicBezTo>
                    <a:pt x="278943" y="40957"/>
                    <a:pt x="293628" y="50581"/>
                    <a:pt x="304343" y="59709"/>
                  </a:cubicBezTo>
                  <a:lnTo>
                    <a:pt x="321089" y="81450"/>
                  </a:lnTo>
                  <a:lnTo>
                    <a:pt x="321088" y="81449"/>
                  </a:lnTo>
                  <a:lnTo>
                    <a:pt x="331280" y="94682"/>
                  </a:lnTo>
                  <a:cubicBezTo>
                    <a:pt x="337679" y="106936"/>
                    <a:pt x="340656" y="117850"/>
                    <a:pt x="337679" y="121620"/>
                  </a:cubicBezTo>
                  <a:cubicBezTo>
                    <a:pt x="331726" y="129161"/>
                    <a:pt x="289657" y="109317"/>
                    <a:pt x="268623" y="104952"/>
                  </a:cubicBezTo>
                  <a:cubicBezTo>
                    <a:pt x="247589" y="100586"/>
                    <a:pt x="234492" y="93443"/>
                    <a:pt x="211473" y="95427"/>
                  </a:cubicBezTo>
                  <a:cubicBezTo>
                    <a:pt x="188454" y="97411"/>
                    <a:pt x="147576" y="102570"/>
                    <a:pt x="130510" y="116858"/>
                  </a:cubicBezTo>
                  <a:cubicBezTo>
                    <a:pt x="121977" y="124002"/>
                    <a:pt x="113842" y="131046"/>
                    <a:pt x="112204" y="142308"/>
                  </a:cubicBezTo>
                  <a:cubicBezTo>
                    <a:pt x="111988" y="144991"/>
                    <a:pt x="111773" y="147673"/>
                    <a:pt x="111557" y="150356"/>
                  </a:cubicBezTo>
                  <a:lnTo>
                    <a:pt x="94792" y="143052"/>
                  </a:lnTo>
                  <a:cubicBezTo>
                    <a:pt x="55501" y="124796"/>
                    <a:pt x="32482" y="86696"/>
                    <a:pt x="11448" y="85902"/>
                  </a:cubicBezTo>
                  <a:lnTo>
                    <a:pt x="7295" y="87532"/>
                  </a:lnTo>
                  <a:lnTo>
                    <a:pt x="0" y="90394"/>
                  </a:lnTo>
                  <a:lnTo>
                    <a:pt x="24545" y="51076"/>
                  </a:lnTo>
                  <a:cubicBezTo>
                    <a:pt x="33772" y="35896"/>
                    <a:pt x="43000" y="23195"/>
                    <a:pt x="56692" y="14464"/>
                  </a:cubicBezTo>
                  <a:lnTo>
                    <a:pt x="83869" y="5684"/>
                  </a:lnTo>
                  <a:cubicBezTo>
                    <a:pt x="83871" y="5684"/>
                    <a:pt x="83872" y="5683"/>
                    <a:pt x="83874" y="5683"/>
                  </a:cubicBezTo>
                  <a:lnTo>
                    <a:pt x="85267" y="4940"/>
                  </a:lnTo>
                  <a:lnTo>
                    <a:pt x="87148" y="4625"/>
                  </a:lnTo>
                  <a:cubicBezTo>
                    <a:pt x="87150" y="4624"/>
                    <a:pt x="87152" y="4624"/>
                    <a:pt x="87154" y="4623"/>
                  </a:cubicBezTo>
                  <a:lnTo>
                    <a:pt x="113210" y="251"/>
                  </a:ln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8" name="任意多边形 53">
              <a:extLst>
                <a:ext uri="{FF2B5EF4-FFF2-40B4-BE49-F238E27FC236}">
                  <a16:creationId xmlns:a16="http://schemas.microsoft.com/office/drawing/2014/main" id="{B5869BD9-E808-1B99-B931-992F8B69EBA6}"/>
                </a:ext>
              </a:extLst>
            </p:cNvPr>
            <p:cNvSpPr/>
            <p:nvPr/>
          </p:nvSpPr>
          <p:spPr>
            <a:xfrm rot="5232843" flipV="1">
              <a:off x="8161704" y="4314311"/>
              <a:ext cx="426156" cy="280426"/>
            </a:xfrm>
            <a:custGeom>
              <a:avLst/>
              <a:gdLst>
                <a:gd name="connsiteX0" fmla="*/ 218191 w 633867"/>
                <a:gd name="connsiteY0" fmla="*/ 1789 h 417106"/>
                <a:gd name="connsiteX1" fmla="*/ 276829 w 633867"/>
                <a:gd name="connsiteY1" fmla="*/ 2384 h 417106"/>
                <a:gd name="connsiteX2" fmla="*/ 362554 w 633867"/>
                <a:gd name="connsiteY2" fmla="*/ 52390 h 417106"/>
                <a:gd name="connsiteX3" fmla="*/ 381250 w 633867"/>
                <a:gd name="connsiteY3" fmla="*/ 74770 h 417106"/>
                <a:gd name="connsiteX4" fmla="*/ 390083 w 633867"/>
                <a:gd name="connsiteY4" fmla="*/ 88135 h 417106"/>
                <a:gd name="connsiteX5" fmla="*/ 390083 w 633867"/>
                <a:gd name="connsiteY5" fmla="*/ 88136 h 417106"/>
                <a:gd name="connsiteX6" fmla="*/ 399016 w 633867"/>
                <a:gd name="connsiteY6" fmla="*/ 101653 h 417106"/>
                <a:gd name="connsiteX7" fmla="*/ 426847 w 633867"/>
                <a:gd name="connsiteY7" fmla="*/ 152403 h 417106"/>
                <a:gd name="connsiteX8" fmla="*/ 437265 w 633867"/>
                <a:gd name="connsiteY8" fmla="*/ 187079 h 417106"/>
                <a:gd name="connsiteX9" fmla="*/ 437665 w 633867"/>
                <a:gd name="connsiteY9" fmla="*/ 188822 h 417106"/>
                <a:gd name="connsiteX10" fmla="*/ 443515 w 633867"/>
                <a:gd name="connsiteY10" fmla="*/ 214315 h 417106"/>
                <a:gd name="connsiteX11" fmla="*/ 474472 w 633867"/>
                <a:gd name="connsiteY11" fmla="*/ 254797 h 417106"/>
                <a:gd name="connsiteX12" fmla="*/ 510191 w 633867"/>
                <a:gd name="connsiteY12" fmla="*/ 228602 h 417106"/>
                <a:gd name="connsiteX13" fmla="*/ 501410 w 633867"/>
                <a:gd name="connsiteY13" fmla="*/ 193479 h 417106"/>
                <a:gd name="connsiteX14" fmla="*/ 496550 w 633867"/>
                <a:gd name="connsiteY14" fmla="*/ 177773 h 417106"/>
                <a:gd name="connsiteX15" fmla="*/ 499456 w 633867"/>
                <a:gd name="connsiteY15" fmla="*/ 179545 h 417106"/>
                <a:gd name="connsiteX16" fmla="*/ 619728 w 633867"/>
                <a:gd name="connsiteY16" fmla="*/ 228603 h 417106"/>
                <a:gd name="connsiteX17" fmla="*/ 633721 w 633867"/>
                <a:gd name="connsiteY17" fmla="*/ 233539 h 417106"/>
                <a:gd name="connsiteX18" fmla="*/ 633867 w 633867"/>
                <a:gd name="connsiteY18" fmla="*/ 242853 h 417106"/>
                <a:gd name="connsiteX19" fmla="*/ 629253 w 633867"/>
                <a:gd name="connsiteY19" fmla="*/ 269084 h 417106"/>
                <a:gd name="connsiteX20" fmla="*/ 564959 w 633867"/>
                <a:gd name="connsiteY20" fmla="*/ 354809 h 417106"/>
                <a:gd name="connsiteX21" fmla="*/ 450659 w 633867"/>
                <a:gd name="connsiteY21" fmla="*/ 392909 h 417106"/>
                <a:gd name="connsiteX22" fmla="*/ 395891 w 633867"/>
                <a:gd name="connsiteY22" fmla="*/ 345284 h 417106"/>
                <a:gd name="connsiteX23" fmla="*/ 366423 w 633867"/>
                <a:gd name="connsiteY23" fmla="*/ 301528 h 417106"/>
                <a:gd name="connsiteX24" fmla="*/ 357493 w 633867"/>
                <a:gd name="connsiteY24" fmla="*/ 286939 h 417106"/>
                <a:gd name="connsiteX25" fmla="*/ 336359 w 633867"/>
                <a:gd name="connsiteY25" fmla="*/ 252415 h 417106"/>
                <a:gd name="connsiteX26" fmla="*/ 305700 w 633867"/>
                <a:gd name="connsiteY26" fmla="*/ 204344 h 417106"/>
                <a:gd name="connsiteX27" fmla="*/ 298513 w 633867"/>
                <a:gd name="connsiteY27" fmla="*/ 193786 h 417106"/>
                <a:gd name="connsiteX28" fmla="*/ 298514 w 633867"/>
                <a:gd name="connsiteY28" fmla="*/ 193785 h 417106"/>
                <a:gd name="connsiteX29" fmla="*/ 276829 w 633867"/>
                <a:gd name="connsiteY29" fmla="*/ 161928 h 417106"/>
                <a:gd name="connsiteX30" fmla="*/ 231586 w 633867"/>
                <a:gd name="connsiteY30" fmla="*/ 114303 h 417106"/>
                <a:gd name="connsiteX31" fmla="*/ 148241 w 633867"/>
                <a:gd name="connsiteY31" fmla="*/ 166690 h 417106"/>
                <a:gd name="connsiteX32" fmla="*/ 133954 w 633867"/>
                <a:gd name="connsiteY32" fmla="*/ 273846 h 417106"/>
                <a:gd name="connsiteX33" fmla="*/ 165583 w 633867"/>
                <a:gd name="connsiteY33" fmla="*/ 328611 h 417106"/>
                <a:gd name="connsiteX34" fmla="*/ 155385 w 633867"/>
                <a:gd name="connsiteY34" fmla="*/ 340521 h 417106"/>
                <a:gd name="connsiteX35" fmla="*/ 100021 w 633867"/>
                <a:gd name="connsiteY35" fmla="*/ 410173 h 417106"/>
                <a:gd name="connsiteX36" fmla="*/ 95350 w 633867"/>
                <a:gd name="connsiteY36" fmla="*/ 417106 h 417106"/>
                <a:gd name="connsiteX37" fmla="*/ 79185 w 633867"/>
                <a:gd name="connsiteY37" fmla="*/ 404815 h 417106"/>
                <a:gd name="connsiteX38" fmla="*/ 14891 w 633867"/>
                <a:gd name="connsiteY38" fmla="*/ 309565 h 417106"/>
                <a:gd name="connsiteX39" fmla="*/ 2985 w 633867"/>
                <a:gd name="connsiteY39" fmla="*/ 176215 h 417106"/>
                <a:gd name="connsiteX40" fmla="*/ 57754 w 633867"/>
                <a:gd name="connsiteY40" fmla="*/ 69058 h 417106"/>
                <a:gd name="connsiteX41" fmla="*/ 157767 w 633867"/>
                <a:gd name="connsiteY41" fmla="*/ 14291 h 417106"/>
                <a:gd name="connsiteX42" fmla="*/ 218191 w 633867"/>
                <a:gd name="connsiteY42" fmla="*/ 1789 h 41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33867" h="417106">
                  <a:moveTo>
                    <a:pt x="218191" y="1789"/>
                  </a:moveTo>
                  <a:cubicBezTo>
                    <a:pt x="239126" y="-592"/>
                    <a:pt x="259764" y="-791"/>
                    <a:pt x="276829" y="2384"/>
                  </a:cubicBezTo>
                  <a:cubicBezTo>
                    <a:pt x="310960" y="8734"/>
                    <a:pt x="337551" y="27387"/>
                    <a:pt x="362554" y="52390"/>
                  </a:cubicBezTo>
                  <a:cubicBezTo>
                    <a:pt x="368805" y="58641"/>
                    <a:pt x="375105" y="66330"/>
                    <a:pt x="381250" y="74770"/>
                  </a:cubicBezTo>
                  <a:lnTo>
                    <a:pt x="390083" y="88135"/>
                  </a:lnTo>
                  <a:lnTo>
                    <a:pt x="390083" y="88136"/>
                  </a:lnTo>
                  <a:lnTo>
                    <a:pt x="399016" y="101653"/>
                  </a:lnTo>
                  <a:cubicBezTo>
                    <a:pt x="410277" y="120157"/>
                    <a:pt x="420100" y="138910"/>
                    <a:pt x="426847" y="152403"/>
                  </a:cubicBezTo>
                  <a:cubicBezTo>
                    <a:pt x="433594" y="165897"/>
                    <a:pt x="435777" y="177108"/>
                    <a:pt x="437265" y="187079"/>
                  </a:cubicBezTo>
                  <a:lnTo>
                    <a:pt x="437665" y="188822"/>
                  </a:lnTo>
                  <a:lnTo>
                    <a:pt x="443515" y="214315"/>
                  </a:lnTo>
                  <a:cubicBezTo>
                    <a:pt x="451452" y="231381"/>
                    <a:pt x="463359" y="252416"/>
                    <a:pt x="474472" y="254797"/>
                  </a:cubicBezTo>
                  <a:cubicBezTo>
                    <a:pt x="485585" y="257178"/>
                    <a:pt x="507016" y="246065"/>
                    <a:pt x="510191" y="228602"/>
                  </a:cubicBezTo>
                  <a:cubicBezTo>
                    <a:pt x="511779" y="219871"/>
                    <a:pt x="506520" y="207369"/>
                    <a:pt x="501410" y="193479"/>
                  </a:cubicBezTo>
                  <a:lnTo>
                    <a:pt x="496550" y="177773"/>
                  </a:lnTo>
                  <a:lnTo>
                    <a:pt x="499456" y="179545"/>
                  </a:lnTo>
                  <a:cubicBezTo>
                    <a:pt x="532068" y="196010"/>
                    <a:pt x="583712" y="215209"/>
                    <a:pt x="619728" y="228603"/>
                  </a:cubicBezTo>
                  <a:lnTo>
                    <a:pt x="633721" y="233539"/>
                  </a:lnTo>
                  <a:lnTo>
                    <a:pt x="633867" y="242853"/>
                  </a:lnTo>
                  <a:cubicBezTo>
                    <a:pt x="633371" y="252143"/>
                    <a:pt x="632031" y="261047"/>
                    <a:pt x="629253" y="269084"/>
                  </a:cubicBezTo>
                  <a:cubicBezTo>
                    <a:pt x="618141" y="301231"/>
                    <a:pt x="594725" y="334171"/>
                    <a:pt x="564959" y="354809"/>
                  </a:cubicBezTo>
                  <a:cubicBezTo>
                    <a:pt x="535193" y="375447"/>
                    <a:pt x="478837" y="394497"/>
                    <a:pt x="450659" y="392909"/>
                  </a:cubicBezTo>
                  <a:cubicBezTo>
                    <a:pt x="422481" y="391322"/>
                    <a:pt x="414941" y="368700"/>
                    <a:pt x="395891" y="345284"/>
                  </a:cubicBezTo>
                  <a:cubicBezTo>
                    <a:pt x="386366" y="333576"/>
                    <a:pt x="376444" y="317999"/>
                    <a:pt x="366423" y="301528"/>
                  </a:cubicBezTo>
                  <a:lnTo>
                    <a:pt x="357493" y="286939"/>
                  </a:lnTo>
                  <a:lnTo>
                    <a:pt x="336359" y="252415"/>
                  </a:lnTo>
                  <a:cubicBezTo>
                    <a:pt x="326437" y="237136"/>
                    <a:pt x="315920" y="220269"/>
                    <a:pt x="305700" y="204344"/>
                  </a:cubicBezTo>
                  <a:lnTo>
                    <a:pt x="298513" y="193786"/>
                  </a:lnTo>
                  <a:lnTo>
                    <a:pt x="298514" y="193785"/>
                  </a:lnTo>
                  <a:lnTo>
                    <a:pt x="276829" y="161928"/>
                  </a:lnTo>
                  <a:cubicBezTo>
                    <a:pt x="259367" y="138909"/>
                    <a:pt x="253017" y="113509"/>
                    <a:pt x="231586" y="114303"/>
                  </a:cubicBezTo>
                  <a:cubicBezTo>
                    <a:pt x="210155" y="115097"/>
                    <a:pt x="164513" y="140100"/>
                    <a:pt x="148241" y="166690"/>
                  </a:cubicBezTo>
                  <a:cubicBezTo>
                    <a:pt x="131969" y="193280"/>
                    <a:pt x="121254" y="237730"/>
                    <a:pt x="133954" y="273846"/>
                  </a:cubicBezTo>
                  <a:lnTo>
                    <a:pt x="165583" y="328611"/>
                  </a:lnTo>
                  <a:lnTo>
                    <a:pt x="155385" y="340521"/>
                  </a:lnTo>
                  <a:cubicBezTo>
                    <a:pt x="141891" y="357984"/>
                    <a:pt x="120261" y="382987"/>
                    <a:pt x="100021" y="410173"/>
                  </a:cubicBezTo>
                  <a:lnTo>
                    <a:pt x="95350" y="417106"/>
                  </a:lnTo>
                  <a:lnTo>
                    <a:pt x="79185" y="404815"/>
                  </a:lnTo>
                  <a:cubicBezTo>
                    <a:pt x="50213" y="376637"/>
                    <a:pt x="27591" y="347665"/>
                    <a:pt x="14891" y="309565"/>
                  </a:cubicBezTo>
                  <a:cubicBezTo>
                    <a:pt x="2191" y="271465"/>
                    <a:pt x="-4159" y="216300"/>
                    <a:pt x="2985" y="176215"/>
                  </a:cubicBezTo>
                  <a:cubicBezTo>
                    <a:pt x="10129" y="136131"/>
                    <a:pt x="31957" y="96045"/>
                    <a:pt x="57754" y="69058"/>
                  </a:cubicBezTo>
                  <a:cubicBezTo>
                    <a:pt x="83551" y="42071"/>
                    <a:pt x="121255" y="25403"/>
                    <a:pt x="157767" y="14291"/>
                  </a:cubicBezTo>
                  <a:cubicBezTo>
                    <a:pt x="176024" y="8735"/>
                    <a:pt x="197256" y="4171"/>
                    <a:pt x="218191" y="1789"/>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9" name="任意多边形 54">
              <a:extLst>
                <a:ext uri="{FF2B5EF4-FFF2-40B4-BE49-F238E27FC236}">
                  <a16:creationId xmlns:a16="http://schemas.microsoft.com/office/drawing/2014/main" id="{8D2796D9-3B4B-054C-9F39-5C796833E5FE}"/>
                </a:ext>
              </a:extLst>
            </p:cNvPr>
            <p:cNvSpPr/>
            <p:nvPr/>
          </p:nvSpPr>
          <p:spPr>
            <a:xfrm rot="5232843" flipV="1">
              <a:off x="8085645" y="4309346"/>
              <a:ext cx="712370" cy="625436"/>
            </a:xfrm>
            <a:custGeom>
              <a:avLst/>
              <a:gdLst>
                <a:gd name="connsiteX0" fmla="*/ 833826 w 1059583"/>
                <a:gd name="connsiteY0" fmla="*/ 321006 h 930275"/>
                <a:gd name="connsiteX1" fmla="*/ 831248 w 1059583"/>
                <a:gd name="connsiteY1" fmla="*/ 331015 h 930275"/>
                <a:gd name="connsiteX2" fmla="*/ 815528 w 1059583"/>
                <a:gd name="connsiteY2" fmla="*/ 341675 h 930275"/>
                <a:gd name="connsiteX3" fmla="*/ 811583 w 1059583"/>
                <a:gd name="connsiteY3" fmla="*/ 342566 h 930275"/>
                <a:gd name="connsiteX4" fmla="*/ 874110 w 1059583"/>
                <a:gd name="connsiteY4" fmla="*/ 21 h 930275"/>
                <a:gd name="connsiteX5" fmla="*/ 981266 w 1059583"/>
                <a:gd name="connsiteY5" fmla="*/ 40504 h 930275"/>
                <a:gd name="connsiteX6" fmla="*/ 1045560 w 1059583"/>
                <a:gd name="connsiteY6" fmla="*/ 119084 h 930275"/>
                <a:gd name="connsiteX7" fmla="*/ 1055085 w 1059583"/>
                <a:gd name="connsiteY7" fmla="*/ 226241 h 930275"/>
                <a:gd name="connsiteX8" fmla="*/ 988410 w 1059583"/>
                <a:gd name="connsiteY8" fmla="*/ 331016 h 930275"/>
                <a:gd name="connsiteX9" fmla="*/ 941139 w 1059583"/>
                <a:gd name="connsiteY9" fmla="*/ 382585 h 930275"/>
                <a:gd name="connsiteX10" fmla="*/ 939545 w 1059583"/>
                <a:gd name="connsiteY10" fmla="*/ 387387 h 930275"/>
                <a:gd name="connsiteX11" fmla="*/ 923812 w 1059583"/>
                <a:gd name="connsiteY11" fmla="*/ 405077 h 930275"/>
                <a:gd name="connsiteX12" fmla="*/ 910740 w 1059583"/>
                <a:gd name="connsiteY12" fmla="*/ 418593 h 930275"/>
                <a:gd name="connsiteX13" fmla="*/ 906914 w 1059583"/>
                <a:gd name="connsiteY13" fmla="*/ 422551 h 930275"/>
                <a:gd name="connsiteX14" fmla="*/ 901607 w 1059583"/>
                <a:gd name="connsiteY14" fmla="*/ 425247 h 930275"/>
                <a:gd name="connsiteX15" fmla="*/ 840772 w 1059583"/>
                <a:gd name="connsiteY15" fmla="*/ 488178 h 930275"/>
                <a:gd name="connsiteX16" fmla="*/ 776479 w 1059583"/>
                <a:gd name="connsiteY16" fmla="*/ 547709 h 930275"/>
                <a:gd name="connsiteX17" fmla="*/ 714567 w 1059583"/>
                <a:gd name="connsiteY17" fmla="*/ 597715 h 930275"/>
                <a:gd name="connsiteX18" fmla="*/ 693098 w 1059583"/>
                <a:gd name="connsiteY18" fmla="*/ 623407 h 930275"/>
                <a:gd name="connsiteX19" fmla="*/ 689441 w 1059583"/>
                <a:gd name="connsiteY19" fmla="*/ 628164 h 930275"/>
                <a:gd name="connsiteX20" fmla="*/ 689440 w 1059583"/>
                <a:gd name="connsiteY20" fmla="*/ 628164 h 930275"/>
                <a:gd name="connsiteX21" fmla="*/ 669024 w 1059583"/>
                <a:gd name="connsiteY21" fmla="*/ 654717 h 930275"/>
                <a:gd name="connsiteX22" fmla="*/ 619315 w 1059583"/>
                <a:gd name="connsiteY22" fmla="*/ 723922 h 930275"/>
                <a:gd name="connsiteX23" fmla="*/ 597065 w 1059583"/>
                <a:gd name="connsiteY23" fmla="*/ 761613 h 930275"/>
                <a:gd name="connsiteX24" fmla="*/ 596448 w 1059583"/>
                <a:gd name="connsiteY24" fmla="*/ 762804 h 930275"/>
                <a:gd name="connsiteX25" fmla="*/ 575858 w 1059583"/>
                <a:gd name="connsiteY25" fmla="*/ 802502 h 930275"/>
                <a:gd name="connsiteX26" fmla="*/ 524066 w 1059583"/>
                <a:gd name="connsiteY26" fmla="*/ 871558 h 930275"/>
                <a:gd name="connsiteX27" fmla="*/ 449354 w 1059583"/>
                <a:gd name="connsiteY27" fmla="*/ 905640 h 930275"/>
                <a:gd name="connsiteX28" fmla="*/ 422991 w 1059583"/>
                <a:gd name="connsiteY28" fmla="*/ 910454 h 930275"/>
                <a:gd name="connsiteX29" fmla="*/ 415828 w 1059583"/>
                <a:gd name="connsiteY29" fmla="*/ 909381 h 930275"/>
                <a:gd name="connsiteX30" fmla="*/ 362140 w 1059583"/>
                <a:gd name="connsiteY30" fmla="*/ 919184 h 930275"/>
                <a:gd name="connsiteX31" fmla="*/ 166878 w 1059583"/>
                <a:gd name="connsiteY31" fmla="*/ 921565 h 930275"/>
                <a:gd name="connsiteX32" fmla="*/ 146374 w 1059583"/>
                <a:gd name="connsiteY32" fmla="*/ 913866 h 930275"/>
                <a:gd name="connsiteX33" fmla="*/ 143245 w 1059583"/>
                <a:gd name="connsiteY33" fmla="*/ 915072 h 930275"/>
                <a:gd name="connsiteX34" fmla="*/ 123328 w 1059583"/>
                <a:gd name="connsiteY34" fmla="*/ 907593 h 930275"/>
                <a:gd name="connsiteX35" fmla="*/ 19242 w 1059583"/>
                <a:gd name="connsiteY35" fmla="*/ 823933 h 930275"/>
                <a:gd name="connsiteX36" fmla="*/ 12097 w 1059583"/>
                <a:gd name="connsiteY36" fmla="*/ 662009 h 930275"/>
                <a:gd name="connsiteX37" fmla="*/ 30998 w 1059583"/>
                <a:gd name="connsiteY37" fmla="*/ 621007 h 930275"/>
                <a:gd name="connsiteX38" fmla="*/ 54456 w 1059583"/>
                <a:gd name="connsiteY38" fmla="*/ 586193 h 930275"/>
                <a:gd name="connsiteX39" fmla="*/ 55516 w 1059583"/>
                <a:gd name="connsiteY39" fmla="*/ 586999 h 930275"/>
                <a:gd name="connsiteX40" fmla="*/ 59126 w 1059583"/>
                <a:gd name="connsiteY40" fmla="*/ 581640 h 930275"/>
                <a:gd name="connsiteX41" fmla="*/ 114490 w 1059583"/>
                <a:gd name="connsiteY41" fmla="*/ 511988 h 930275"/>
                <a:gd name="connsiteX42" fmla="*/ 124688 w 1059583"/>
                <a:gd name="connsiteY42" fmla="*/ 500078 h 930275"/>
                <a:gd name="connsiteX43" fmla="*/ 131550 w 1059583"/>
                <a:gd name="connsiteY43" fmla="*/ 492064 h 930275"/>
                <a:gd name="connsiteX44" fmla="*/ 174022 w 1059583"/>
                <a:gd name="connsiteY44" fmla="*/ 454838 h 930275"/>
                <a:gd name="connsiteX45" fmla="*/ 218224 w 1059583"/>
                <a:gd name="connsiteY45" fmla="*/ 408553 h 930275"/>
                <a:gd name="connsiteX46" fmla="*/ 257619 w 1059583"/>
                <a:gd name="connsiteY46" fmla="*/ 365253 h 930275"/>
                <a:gd name="connsiteX47" fmla="*/ 264806 w 1059583"/>
                <a:gd name="connsiteY47" fmla="*/ 375811 h 930275"/>
                <a:gd name="connsiteX48" fmla="*/ 295465 w 1059583"/>
                <a:gd name="connsiteY48" fmla="*/ 423882 h 930275"/>
                <a:gd name="connsiteX49" fmla="*/ 316599 w 1059583"/>
                <a:gd name="connsiteY49" fmla="*/ 458406 h 930275"/>
                <a:gd name="connsiteX50" fmla="*/ 308860 w 1059583"/>
                <a:gd name="connsiteY50" fmla="*/ 467340 h 930275"/>
                <a:gd name="connsiteX51" fmla="*/ 269272 w 1059583"/>
                <a:gd name="connsiteY51" fmla="*/ 511988 h 930275"/>
                <a:gd name="connsiteX52" fmla="*/ 212010 w 1059583"/>
                <a:gd name="connsiteY52" fmla="*/ 572848 h 930275"/>
                <a:gd name="connsiteX53" fmla="*/ 210038 w 1059583"/>
                <a:gd name="connsiteY53" fmla="*/ 574943 h 930275"/>
                <a:gd name="connsiteX54" fmla="*/ 159734 w 1059583"/>
                <a:gd name="connsiteY54" fmla="*/ 638195 h 930275"/>
                <a:gd name="connsiteX55" fmla="*/ 153239 w 1059583"/>
                <a:gd name="connsiteY55" fmla="*/ 653375 h 930275"/>
                <a:gd name="connsiteX56" fmla="*/ 152431 w 1059583"/>
                <a:gd name="connsiteY56" fmla="*/ 652886 h 930275"/>
                <a:gd name="connsiteX57" fmla="*/ 131458 w 1059583"/>
                <a:gd name="connsiteY57" fmla="*/ 701895 h 930275"/>
                <a:gd name="connsiteX58" fmla="*/ 126398 w 1059583"/>
                <a:gd name="connsiteY58" fmla="*/ 759640 h 930275"/>
                <a:gd name="connsiteX59" fmla="*/ 202598 w 1059583"/>
                <a:gd name="connsiteY59" fmla="*/ 819171 h 930275"/>
                <a:gd name="connsiteX60" fmla="*/ 390716 w 1059583"/>
                <a:gd name="connsiteY60" fmla="*/ 823933 h 930275"/>
                <a:gd name="connsiteX61" fmla="*/ 441616 w 1059583"/>
                <a:gd name="connsiteY61" fmla="*/ 794465 h 930275"/>
                <a:gd name="connsiteX62" fmla="*/ 466754 w 1059583"/>
                <a:gd name="connsiteY62" fmla="*/ 762891 h 930275"/>
                <a:gd name="connsiteX63" fmla="*/ 478822 w 1059583"/>
                <a:gd name="connsiteY63" fmla="*/ 747734 h 930275"/>
                <a:gd name="connsiteX64" fmla="*/ 518410 w 1059583"/>
                <a:gd name="connsiteY64" fmla="*/ 682696 h 930275"/>
                <a:gd name="connsiteX65" fmla="*/ 536285 w 1059583"/>
                <a:gd name="connsiteY65" fmla="*/ 651381 h 930275"/>
                <a:gd name="connsiteX66" fmla="*/ 536286 w 1059583"/>
                <a:gd name="connsiteY66" fmla="*/ 651381 h 930275"/>
                <a:gd name="connsiteX67" fmla="*/ 557404 w 1059583"/>
                <a:gd name="connsiteY67" fmla="*/ 614384 h 930275"/>
                <a:gd name="connsiteX68" fmla="*/ 640748 w 1059583"/>
                <a:gd name="connsiteY68" fmla="*/ 511991 h 930275"/>
                <a:gd name="connsiteX69" fmla="*/ 712594 w 1059583"/>
                <a:gd name="connsiteY69" fmla="*/ 438303 h 930275"/>
                <a:gd name="connsiteX70" fmla="*/ 713641 w 1059583"/>
                <a:gd name="connsiteY70" fmla="*/ 438561 h 930275"/>
                <a:gd name="connsiteX71" fmla="*/ 733109 w 1059583"/>
                <a:gd name="connsiteY71" fmla="*/ 418593 h 930275"/>
                <a:gd name="connsiteX72" fmla="*/ 789819 w 1059583"/>
                <a:gd name="connsiteY72" fmla="*/ 365035 h 930275"/>
                <a:gd name="connsiteX73" fmla="*/ 811704 w 1059583"/>
                <a:gd name="connsiteY73" fmla="*/ 343823 h 930275"/>
                <a:gd name="connsiteX74" fmla="*/ 815680 w 1059583"/>
                <a:gd name="connsiteY74" fmla="*/ 342924 h 930275"/>
                <a:gd name="connsiteX75" fmla="*/ 831527 w 1059583"/>
                <a:gd name="connsiteY75" fmla="*/ 332179 h 930275"/>
                <a:gd name="connsiteX76" fmla="*/ 834126 w 1059583"/>
                <a:gd name="connsiteY76" fmla="*/ 322089 h 930275"/>
                <a:gd name="connsiteX77" fmla="*/ 843529 w 1059583"/>
                <a:gd name="connsiteY77" fmla="*/ 312975 h 930275"/>
                <a:gd name="connsiteX78" fmla="*/ 884186 w 1059583"/>
                <a:gd name="connsiteY78" fmla="*/ 268718 h 930275"/>
                <a:gd name="connsiteX79" fmla="*/ 911861 w 1059583"/>
                <a:gd name="connsiteY79" fmla="*/ 230718 h 930275"/>
                <a:gd name="connsiteX80" fmla="*/ 918247 w 1059583"/>
                <a:gd name="connsiteY80" fmla="*/ 233163 h 930275"/>
                <a:gd name="connsiteX81" fmla="*/ 913699 w 1059583"/>
                <a:gd name="connsiteY81" fmla="*/ 225022 h 930275"/>
                <a:gd name="connsiteX82" fmla="*/ 927540 w 1059583"/>
                <a:gd name="connsiteY82" fmla="*/ 191564 h 930275"/>
                <a:gd name="connsiteX83" fmla="*/ 928879 w 1059583"/>
                <a:gd name="connsiteY83" fmla="*/ 159566 h 930275"/>
                <a:gd name="connsiteX84" fmla="*/ 886016 w 1059583"/>
                <a:gd name="connsiteY84" fmla="*/ 116703 h 930275"/>
                <a:gd name="connsiteX85" fmla="*/ 833628 w 1059583"/>
                <a:gd name="connsiteY85" fmla="*/ 119084 h 930275"/>
                <a:gd name="connsiteX86" fmla="*/ 829573 w 1059583"/>
                <a:gd name="connsiteY86" fmla="*/ 116398 h 930275"/>
                <a:gd name="connsiteX87" fmla="*/ 822579 w 1059583"/>
                <a:gd name="connsiteY87" fmla="*/ 108666 h 930275"/>
                <a:gd name="connsiteX88" fmla="*/ 793148 w 1059583"/>
                <a:gd name="connsiteY88" fmla="*/ 80984 h 930275"/>
                <a:gd name="connsiteX89" fmla="*/ 779169 w 1059583"/>
                <a:gd name="connsiteY89" fmla="*/ 71769 h 930275"/>
                <a:gd name="connsiteX90" fmla="*/ 771716 w 1059583"/>
                <a:gd name="connsiteY90" fmla="*/ 64316 h 930275"/>
                <a:gd name="connsiteX91" fmla="*/ 760343 w 1059583"/>
                <a:gd name="connsiteY91" fmla="*/ 59358 h 930275"/>
                <a:gd name="connsiteX92" fmla="*/ 744524 w 1059583"/>
                <a:gd name="connsiteY92" fmla="*/ 48930 h 930275"/>
                <a:gd name="connsiteX93" fmla="*/ 747904 w 1059583"/>
                <a:gd name="connsiteY93" fmla="*/ 45266 h 930275"/>
                <a:gd name="connsiteX94" fmla="*/ 874110 w 1059583"/>
                <a:gd name="connsiteY94" fmla="*/ 21 h 93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059583" h="930275">
                  <a:moveTo>
                    <a:pt x="833826" y="321006"/>
                  </a:moveTo>
                  <a:lnTo>
                    <a:pt x="831248" y="331015"/>
                  </a:lnTo>
                  <a:cubicBezTo>
                    <a:pt x="827875" y="335480"/>
                    <a:pt x="822443" y="339002"/>
                    <a:pt x="815528" y="341675"/>
                  </a:cubicBezTo>
                  <a:lnTo>
                    <a:pt x="811583" y="342566"/>
                  </a:lnTo>
                  <a:close/>
                  <a:moveTo>
                    <a:pt x="874110" y="21"/>
                  </a:moveTo>
                  <a:cubicBezTo>
                    <a:pt x="913004" y="-773"/>
                    <a:pt x="952691" y="20660"/>
                    <a:pt x="981266" y="40504"/>
                  </a:cubicBezTo>
                  <a:cubicBezTo>
                    <a:pt x="1009841" y="60348"/>
                    <a:pt x="1033257" y="88128"/>
                    <a:pt x="1045560" y="119084"/>
                  </a:cubicBezTo>
                  <a:cubicBezTo>
                    <a:pt x="1057863" y="150040"/>
                    <a:pt x="1064610" y="190919"/>
                    <a:pt x="1055085" y="226241"/>
                  </a:cubicBezTo>
                  <a:cubicBezTo>
                    <a:pt x="1045560" y="261563"/>
                    <a:pt x="1012619" y="299266"/>
                    <a:pt x="988410" y="331016"/>
                  </a:cubicBezTo>
                  <a:lnTo>
                    <a:pt x="941139" y="382585"/>
                  </a:lnTo>
                  <a:lnTo>
                    <a:pt x="939545" y="387387"/>
                  </a:lnTo>
                  <a:lnTo>
                    <a:pt x="923812" y="405077"/>
                  </a:lnTo>
                  <a:lnTo>
                    <a:pt x="910740" y="418593"/>
                  </a:lnTo>
                  <a:lnTo>
                    <a:pt x="906914" y="422551"/>
                  </a:lnTo>
                  <a:lnTo>
                    <a:pt x="901607" y="425247"/>
                  </a:lnTo>
                  <a:lnTo>
                    <a:pt x="840772" y="488178"/>
                  </a:lnTo>
                  <a:cubicBezTo>
                    <a:pt x="818547" y="510006"/>
                    <a:pt x="797513" y="529453"/>
                    <a:pt x="776479" y="547709"/>
                  </a:cubicBezTo>
                  <a:cubicBezTo>
                    <a:pt x="755445" y="565965"/>
                    <a:pt x="740761" y="568346"/>
                    <a:pt x="714567" y="597715"/>
                  </a:cubicBezTo>
                  <a:cubicBezTo>
                    <a:pt x="708019" y="605057"/>
                    <a:pt x="700776" y="613764"/>
                    <a:pt x="693098" y="623407"/>
                  </a:cubicBezTo>
                  <a:lnTo>
                    <a:pt x="689441" y="628164"/>
                  </a:lnTo>
                  <a:lnTo>
                    <a:pt x="689440" y="628164"/>
                  </a:lnTo>
                  <a:lnTo>
                    <a:pt x="669024" y="654717"/>
                  </a:lnTo>
                  <a:cubicBezTo>
                    <a:pt x="652454" y="676892"/>
                    <a:pt x="635190" y="701102"/>
                    <a:pt x="619315" y="723922"/>
                  </a:cubicBezTo>
                  <a:cubicBezTo>
                    <a:pt x="611378" y="735332"/>
                    <a:pt x="604135" y="748206"/>
                    <a:pt x="597065" y="761613"/>
                  </a:cubicBezTo>
                  <a:lnTo>
                    <a:pt x="596448" y="762804"/>
                  </a:lnTo>
                  <a:lnTo>
                    <a:pt x="575858" y="802502"/>
                  </a:lnTo>
                  <a:cubicBezTo>
                    <a:pt x="561372" y="829589"/>
                    <a:pt x="545497" y="855088"/>
                    <a:pt x="524066" y="871558"/>
                  </a:cubicBezTo>
                  <a:cubicBezTo>
                    <a:pt x="502635" y="888029"/>
                    <a:pt x="477036" y="898348"/>
                    <a:pt x="449354" y="905640"/>
                  </a:cubicBezTo>
                  <a:lnTo>
                    <a:pt x="422991" y="910454"/>
                  </a:lnTo>
                  <a:lnTo>
                    <a:pt x="415828" y="909381"/>
                  </a:lnTo>
                  <a:lnTo>
                    <a:pt x="362140" y="919184"/>
                  </a:lnTo>
                  <a:cubicBezTo>
                    <a:pt x="302609" y="927915"/>
                    <a:pt x="224028" y="937837"/>
                    <a:pt x="166878" y="921565"/>
                  </a:cubicBezTo>
                  <a:lnTo>
                    <a:pt x="146374" y="913866"/>
                  </a:lnTo>
                  <a:lnTo>
                    <a:pt x="143245" y="915072"/>
                  </a:lnTo>
                  <a:lnTo>
                    <a:pt x="123328" y="907593"/>
                  </a:lnTo>
                  <a:cubicBezTo>
                    <a:pt x="79815" y="887408"/>
                    <a:pt x="38590" y="856675"/>
                    <a:pt x="19242" y="823933"/>
                  </a:cubicBezTo>
                  <a:cubicBezTo>
                    <a:pt x="-6555" y="780277"/>
                    <a:pt x="-3778" y="714396"/>
                    <a:pt x="12097" y="662009"/>
                  </a:cubicBezTo>
                  <a:cubicBezTo>
                    <a:pt x="16066" y="648912"/>
                    <a:pt x="22763" y="635022"/>
                    <a:pt x="30998" y="621007"/>
                  </a:cubicBezTo>
                  <a:lnTo>
                    <a:pt x="54456" y="586193"/>
                  </a:lnTo>
                  <a:lnTo>
                    <a:pt x="55516" y="586999"/>
                  </a:lnTo>
                  <a:lnTo>
                    <a:pt x="59126" y="581640"/>
                  </a:lnTo>
                  <a:cubicBezTo>
                    <a:pt x="79366" y="554454"/>
                    <a:pt x="100996" y="529451"/>
                    <a:pt x="114490" y="511988"/>
                  </a:cubicBezTo>
                  <a:lnTo>
                    <a:pt x="124688" y="500078"/>
                  </a:lnTo>
                  <a:lnTo>
                    <a:pt x="131550" y="492064"/>
                  </a:lnTo>
                  <a:cubicBezTo>
                    <a:pt x="146042" y="477311"/>
                    <a:pt x="154674" y="474781"/>
                    <a:pt x="174022" y="454838"/>
                  </a:cubicBezTo>
                  <a:cubicBezTo>
                    <a:pt x="186921" y="441543"/>
                    <a:pt x="202002" y="425867"/>
                    <a:pt x="218224" y="408553"/>
                  </a:cubicBezTo>
                  <a:lnTo>
                    <a:pt x="257619" y="365253"/>
                  </a:lnTo>
                  <a:lnTo>
                    <a:pt x="264806" y="375811"/>
                  </a:lnTo>
                  <a:cubicBezTo>
                    <a:pt x="275026" y="391736"/>
                    <a:pt x="285543" y="408603"/>
                    <a:pt x="295465" y="423882"/>
                  </a:cubicBezTo>
                  <a:lnTo>
                    <a:pt x="316599" y="458406"/>
                  </a:lnTo>
                  <a:lnTo>
                    <a:pt x="308860" y="467340"/>
                  </a:lnTo>
                  <a:cubicBezTo>
                    <a:pt x="286933" y="492343"/>
                    <a:pt x="269272" y="511988"/>
                    <a:pt x="269272" y="511988"/>
                  </a:cubicBezTo>
                  <a:lnTo>
                    <a:pt x="212010" y="572848"/>
                  </a:lnTo>
                  <a:lnTo>
                    <a:pt x="210038" y="574943"/>
                  </a:lnTo>
                  <a:cubicBezTo>
                    <a:pt x="190095" y="596126"/>
                    <a:pt x="171640" y="617359"/>
                    <a:pt x="159734" y="638195"/>
                  </a:cubicBezTo>
                  <a:lnTo>
                    <a:pt x="153239" y="653375"/>
                  </a:lnTo>
                  <a:lnTo>
                    <a:pt x="152431" y="652886"/>
                  </a:lnTo>
                  <a:lnTo>
                    <a:pt x="131458" y="701895"/>
                  </a:lnTo>
                  <a:cubicBezTo>
                    <a:pt x="125207" y="723822"/>
                    <a:pt x="122826" y="744361"/>
                    <a:pt x="126398" y="759640"/>
                  </a:cubicBezTo>
                  <a:cubicBezTo>
                    <a:pt x="133542" y="790199"/>
                    <a:pt x="158545" y="808456"/>
                    <a:pt x="202598" y="819171"/>
                  </a:cubicBezTo>
                  <a:cubicBezTo>
                    <a:pt x="246651" y="829886"/>
                    <a:pt x="344678" y="835839"/>
                    <a:pt x="390716" y="823933"/>
                  </a:cubicBezTo>
                  <a:cubicBezTo>
                    <a:pt x="413735" y="817980"/>
                    <a:pt x="428817" y="807661"/>
                    <a:pt x="441616" y="794465"/>
                  </a:cubicBezTo>
                  <a:lnTo>
                    <a:pt x="466754" y="762891"/>
                  </a:lnTo>
                  <a:lnTo>
                    <a:pt x="478822" y="747734"/>
                  </a:lnTo>
                  <a:cubicBezTo>
                    <a:pt x="492713" y="730272"/>
                    <a:pt x="505611" y="706757"/>
                    <a:pt x="518410" y="682696"/>
                  </a:cubicBezTo>
                  <a:lnTo>
                    <a:pt x="536285" y="651381"/>
                  </a:lnTo>
                  <a:lnTo>
                    <a:pt x="536286" y="651381"/>
                  </a:lnTo>
                  <a:lnTo>
                    <a:pt x="557404" y="614384"/>
                  </a:lnTo>
                  <a:cubicBezTo>
                    <a:pt x="584391" y="575094"/>
                    <a:pt x="611379" y="544931"/>
                    <a:pt x="640748" y="511991"/>
                  </a:cubicBezTo>
                  <a:lnTo>
                    <a:pt x="712594" y="438303"/>
                  </a:lnTo>
                  <a:lnTo>
                    <a:pt x="713641" y="438561"/>
                  </a:lnTo>
                  <a:lnTo>
                    <a:pt x="733109" y="418593"/>
                  </a:lnTo>
                  <a:cubicBezTo>
                    <a:pt x="750112" y="401791"/>
                    <a:pt x="770216" y="383287"/>
                    <a:pt x="789819" y="365035"/>
                  </a:cubicBezTo>
                  <a:lnTo>
                    <a:pt x="811704" y="343823"/>
                  </a:lnTo>
                  <a:lnTo>
                    <a:pt x="815680" y="342924"/>
                  </a:lnTo>
                  <a:cubicBezTo>
                    <a:pt x="822650" y="340230"/>
                    <a:pt x="828127" y="336680"/>
                    <a:pt x="831527" y="332179"/>
                  </a:cubicBezTo>
                  <a:lnTo>
                    <a:pt x="834126" y="322089"/>
                  </a:lnTo>
                  <a:lnTo>
                    <a:pt x="843529" y="312975"/>
                  </a:lnTo>
                  <a:cubicBezTo>
                    <a:pt x="858531" y="297173"/>
                    <a:pt x="872333" y="282571"/>
                    <a:pt x="884186" y="268718"/>
                  </a:cubicBezTo>
                  <a:lnTo>
                    <a:pt x="911861" y="230718"/>
                  </a:lnTo>
                  <a:lnTo>
                    <a:pt x="918247" y="233163"/>
                  </a:lnTo>
                  <a:lnTo>
                    <a:pt x="913699" y="225022"/>
                  </a:lnTo>
                  <a:lnTo>
                    <a:pt x="927540" y="191564"/>
                  </a:lnTo>
                  <a:cubicBezTo>
                    <a:pt x="930467" y="179806"/>
                    <a:pt x="931062" y="168892"/>
                    <a:pt x="928879" y="159566"/>
                  </a:cubicBezTo>
                  <a:cubicBezTo>
                    <a:pt x="924513" y="140913"/>
                    <a:pt x="901891" y="123450"/>
                    <a:pt x="886016" y="116703"/>
                  </a:cubicBezTo>
                  <a:cubicBezTo>
                    <a:pt x="870141" y="109956"/>
                    <a:pt x="852678" y="127815"/>
                    <a:pt x="833628" y="119084"/>
                  </a:cubicBezTo>
                  <a:lnTo>
                    <a:pt x="829573" y="116398"/>
                  </a:lnTo>
                  <a:lnTo>
                    <a:pt x="822579" y="108666"/>
                  </a:lnTo>
                  <a:cubicBezTo>
                    <a:pt x="812372" y="98124"/>
                    <a:pt x="802376" y="88624"/>
                    <a:pt x="793148" y="80984"/>
                  </a:cubicBezTo>
                  <a:lnTo>
                    <a:pt x="779169" y="71769"/>
                  </a:lnTo>
                  <a:lnTo>
                    <a:pt x="771716" y="64316"/>
                  </a:lnTo>
                  <a:lnTo>
                    <a:pt x="760343" y="59358"/>
                  </a:lnTo>
                  <a:lnTo>
                    <a:pt x="744524" y="48930"/>
                  </a:lnTo>
                  <a:lnTo>
                    <a:pt x="747904" y="45266"/>
                  </a:lnTo>
                  <a:cubicBezTo>
                    <a:pt x="764970" y="34550"/>
                    <a:pt x="835216" y="815"/>
                    <a:pt x="874110" y="21"/>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0" name="任意多边形 55">
              <a:extLst>
                <a:ext uri="{FF2B5EF4-FFF2-40B4-BE49-F238E27FC236}">
                  <a16:creationId xmlns:a16="http://schemas.microsoft.com/office/drawing/2014/main" id="{D2EB1D35-2C82-224C-5498-C8A088EFDFBE}"/>
                </a:ext>
              </a:extLst>
            </p:cNvPr>
            <p:cNvSpPr/>
            <p:nvPr/>
          </p:nvSpPr>
          <p:spPr>
            <a:xfrm rot="5232843" flipV="1">
              <a:off x="8442360" y="4426545"/>
              <a:ext cx="257527" cy="129367"/>
            </a:xfrm>
            <a:custGeom>
              <a:avLst/>
              <a:gdLst>
                <a:gd name="connsiteX0" fmla="*/ 58771 w 383046"/>
                <a:gd name="connsiteY0" fmla="*/ 0 h 192422"/>
                <a:gd name="connsiteX1" fmla="*/ 72147 w 383046"/>
                <a:gd name="connsiteY1" fmla="*/ 8457 h 192422"/>
                <a:gd name="connsiteX2" fmla="*/ 225570 w 383046"/>
                <a:gd name="connsiteY2" fmla="*/ 74871 h 192422"/>
                <a:gd name="connsiteX3" fmla="*/ 315611 w 383046"/>
                <a:gd name="connsiteY3" fmla="*/ 84991 h 192422"/>
                <a:gd name="connsiteX4" fmla="*/ 383046 w 383046"/>
                <a:gd name="connsiteY4" fmla="*/ 80912 h 192422"/>
                <a:gd name="connsiteX5" fmla="*/ 365171 w 383046"/>
                <a:gd name="connsiteY5" fmla="*/ 112227 h 192422"/>
                <a:gd name="connsiteX6" fmla="*/ 325583 w 383046"/>
                <a:gd name="connsiteY6" fmla="*/ 177265 h 192422"/>
                <a:gd name="connsiteX7" fmla="*/ 313515 w 383046"/>
                <a:gd name="connsiteY7" fmla="*/ 192422 h 192422"/>
                <a:gd name="connsiteX8" fmla="*/ 294626 w 383046"/>
                <a:gd name="connsiteY8" fmla="*/ 191553 h 192422"/>
                <a:gd name="connsiteX9" fmla="*/ 130320 w 383046"/>
                <a:gd name="connsiteY9" fmla="*/ 151072 h 192422"/>
                <a:gd name="connsiteX10" fmla="*/ 59032 w 383046"/>
                <a:gd name="connsiteY10" fmla="*/ 116246 h 192422"/>
                <a:gd name="connsiteX11" fmla="*/ 0 w 383046"/>
                <a:gd name="connsiteY11" fmla="*/ 80527 h 192422"/>
                <a:gd name="connsiteX12" fmla="*/ 6495 w 383046"/>
                <a:gd name="connsiteY12" fmla="*/ 65347 h 192422"/>
                <a:gd name="connsiteX13" fmla="*/ 56799 w 383046"/>
                <a:gd name="connsiteY13" fmla="*/ 2095 h 192422"/>
                <a:gd name="connsiteX14" fmla="*/ 58771 w 383046"/>
                <a:gd name="connsiteY14" fmla="*/ 0 h 19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046" h="192422">
                  <a:moveTo>
                    <a:pt x="58771" y="0"/>
                  </a:moveTo>
                  <a:lnTo>
                    <a:pt x="72147" y="8457"/>
                  </a:lnTo>
                  <a:cubicBezTo>
                    <a:pt x="119159" y="35506"/>
                    <a:pt x="178838" y="62667"/>
                    <a:pt x="225570" y="74871"/>
                  </a:cubicBezTo>
                  <a:cubicBezTo>
                    <a:pt x="256725" y="83007"/>
                    <a:pt x="286292" y="85289"/>
                    <a:pt x="315611" y="84991"/>
                  </a:cubicBezTo>
                  <a:lnTo>
                    <a:pt x="383046" y="80912"/>
                  </a:lnTo>
                  <a:lnTo>
                    <a:pt x="365171" y="112227"/>
                  </a:lnTo>
                  <a:cubicBezTo>
                    <a:pt x="352372" y="136288"/>
                    <a:pt x="339474" y="159803"/>
                    <a:pt x="325583" y="177265"/>
                  </a:cubicBezTo>
                  <a:lnTo>
                    <a:pt x="313515" y="192422"/>
                  </a:lnTo>
                  <a:lnTo>
                    <a:pt x="294626" y="191553"/>
                  </a:lnTo>
                  <a:cubicBezTo>
                    <a:pt x="235095" y="185203"/>
                    <a:pt x="180326" y="170122"/>
                    <a:pt x="130320" y="151072"/>
                  </a:cubicBezTo>
                  <a:cubicBezTo>
                    <a:pt x="105317" y="141547"/>
                    <a:pt x="81604" y="129244"/>
                    <a:pt x="59032" y="116246"/>
                  </a:cubicBezTo>
                  <a:lnTo>
                    <a:pt x="0" y="80527"/>
                  </a:lnTo>
                  <a:lnTo>
                    <a:pt x="6495" y="65347"/>
                  </a:lnTo>
                  <a:cubicBezTo>
                    <a:pt x="18401" y="44511"/>
                    <a:pt x="36856" y="23278"/>
                    <a:pt x="56799" y="2095"/>
                  </a:cubicBezTo>
                  <a:lnTo>
                    <a:pt x="58771" y="0"/>
                  </a:ln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56">
              <a:extLst>
                <a:ext uri="{FF2B5EF4-FFF2-40B4-BE49-F238E27FC236}">
                  <a16:creationId xmlns:a16="http://schemas.microsoft.com/office/drawing/2014/main" id="{67CEB183-BE4E-D22D-6BBD-1485FE492BDD}"/>
                </a:ext>
              </a:extLst>
            </p:cNvPr>
            <p:cNvSpPr/>
            <p:nvPr/>
          </p:nvSpPr>
          <p:spPr>
            <a:xfrm rot="5232843" flipV="1">
              <a:off x="8429920" y="4371324"/>
              <a:ext cx="665681" cy="450429"/>
            </a:xfrm>
            <a:custGeom>
              <a:avLst/>
              <a:gdLst>
                <a:gd name="connsiteX0" fmla="*/ 809757 w 990137"/>
                <a:gd name="connsiteY0" fmla="*/ 537 h 669969"/>
                <a:gd name="connsiteX1" fmla="*/ 885064 w 990137"/>
                <a:gd name="connsiteY1" fmla="*/ 5597 h 669969"/>
                <a:gd name="connsiteX2" fmla="*/ 977933 w 990137"/>
                <a:gd name="connsiteY2" fmla="*/ 74653 h 669969"/>
                <a:gd name="connsiteX3" fmla="*/ 975551 w 990137"/>
                <a:gd name="connsiteY3" fmla="*/ 210384 h 669969"/>
                <a:gd name="connsiteX4" fmla="*/ 854108 w 990137"/>
                <a:gd name="connsiteY4" fmla="*/ 355640 h 669969"/>
                <a:gd name="connsiteX5" fmla="*/ 685039 w 990137"/>
                <a:gd name="connsiteY5" fmla="*/ 419934 h 669969"/>
                <a:gd name="connsiteX6" fmla="*/ 456439 w 990137"/>
                <a:gd name="connsiteY6" fmla="*/ 405647 h 669969"/>
                <a:gd name="connsiteX7" fmla="*/ 296895 w 990137"/>
                <a:gd name="connsiteY7" fmla="*/ 391359 h 669969"/>
                <a:gd name="connsiteX8" fmla="*/ 180214 w 990137"/>
                <a:gd name="connsiteY8" fmla="*/ 403265 h 669969"/>
                <a:gd name="connsiteX9" fmla="*/ 113539 w 990137"/>
                <a:gd name="connsiteY9" fmla="*/ 484228 h 669969"/>
                <a:gd name="connsiteX10" fmla="*/ 149258 w 990137"/>
                <a:gd name="connsiteY10" fmla="*/ 560428 h 669969"/>
                <a:gd name="connsiteX11" fmla="*/ 184977 w 990137"/>
                <a:gd name="connsiteY11" fmla="*/ 591384 h 669969"/>
                <a:gd name="connsiteX12" fmla="*/ 154020 w 990137"/>
                <a:gd name="connsiteY12" fmla="*/ 631867 h 669969"/>
                <a:gd name="connsiteX13" fmla="*/ 118302 w 990137"/>
                <a:gd name="connsiteY13" fmla="*/ 669965 h 669969"/>
                <a:gd name="connsiteX14" fmla="*/ 56389 w 990137"/>
                <a:gd name="connsiteY14" fmla="*/ 629484 h 669969"/>
                <a:gd name="connsiteX15" fmla="*/ 1620 w 990137"/>
                <a:gd name="connsiteY15" fmla="*/ 531853 h 669969"/>
                <a:gd name="connsiteX16" fmla="*/ 23052 w 990137"/>
                <a:gd name="connsiteY16" fmla="*/ 393740 h 669969"/>
                <a:gd name="connsiteX17" fmla="*/ 108777 w 990137"/>
                <a:gd name="connsiteY17" fmla="*/ 310397 h 669969"/>
                <a:gd name="connsiteX18" fmla="*/ 125624 w 990137"/>
                <a:gd name="connsiteY18" fmla="*/ 303904 h 669969"/>
                <a:gd name="connsiteX19" fmla="*/ 149258 w 990137"/>
                <a:gd name="connsiteY19" fmla="*/ 312778 h 669969"/>
                <a:gd name="connsiteX20" fmla="*/ 344520 w 990137"/>
                <a:gd name="connsiteY20" fmla="*/ 310397 h 669969"/>
                <a:gd name="connsiteX21" fmla="*/ 405370 w 990137"/>
                <a:gd name="connsiteY21" fmla="*/ 299286 h 669969"/>
                <a:gd name="connsiteX22" fmla="*/ 415958 w 990137"/>
                <a:gd name="connsiteY22" fmla="*/ 300872 h 669969"/>
                <a:gd name="connsiteX23" fmla="*/ 544545 w 990137"/>
                <a:gd name="connsiteY23" fmla="*/ 319922 h 669969"/>
                <a:gd name="connsiteX24" fmla="*/ 699327 w 990137"/>
                <a:gd name="connsiteY24" fmla="*/ 315159 h 669969"/>
                <a:gd name="connsiteX25" fmla="*/ 849345 w 990137"/>
                <a:gd name="connsiteY25" fmla="*/ 203240 h 669969"/>
                <a:gd name="connsiteX26" fmla="*/ 858870 w 990137"/>
                <a:gd name="connsiteY26" fmla="*/ 131803 h 669969"/>
                <a:gd name="connsiteX27" fmla="*/ 777908 w 990137"/>
                <a:gd name="connsiteY27" fmla="*/ 98465 h 669969"/>
                <a:gd name="connsiteX28" fmla="*/ 623127 w 990137"/>
                <a:gd name="connsiteY28" fmla="*/ 148472 h 669969"/>
                <a:gd name="connsiteX29" fmla="*/ 578827 w 990137"/>
                <a:gd name="connsiteY29" fmla="*/ 151636 h 669969"/>
                <a:gd name="connsiteX30" fmla="*/ 579445 w 990137"/>
                <a:gd name="connsiteY30" fmla="*/ 150444 h 669969"/>
                <a:gd name="connsiteX31" fmla="*/ 601695 w 990137"/>
                <a:gd name="connsiteY31" fmla="*/ 112753 h 669969"/>
                <a:gd name="connsiteX32" fmla="*/ 651404 w 990137"/>
                <a:gd name="connsiteY32" fmla="*/ 43548 h 669969"/>
                <a:gd name="connsiteX33" fmla="*/ 671820 w 990137"/>
                <a:gd name="connsiteY33" fmla="*/ 16995 h 669969"/>
                <a:gd name="connsiteX34" fmla="*/ 723139 w 990137"/>
                <a:gd name="connsiteY34" fmla="*/ 7978 h 669969"/>
                <a:gd name="connsiteX35" fmla="*/ 809757 w 990137"/>
                <a:gd name="connsiteY35" fmla="*/ 537 h 669969"/>
                <a:gd name="connsiteX0" fmla="*/ 809757 w 990137"/>
                <a:gd name="connsiteY0" fmla="*/ 537 h 669969"/>
                <a:gd name="connsiteX1" fmla="*/ 885064 w 990137"/>
                <a:gd name="connsiteY1" fmla="*/ 5597 h 669969"/>
                <a:gd name="connsiteX2" fmla="*/ 977933 w 990137"/>
                <a:gd name="connsiteY2" fmla="*/ 74653 h 669969"/>
                <a:gd name="connsiteX3" fmla="*/ 975551 w 990137"/>
                <a:gd name="connsiteY3" fmla="*/ 210384 h 669969"/>
                <a:gd name="connsiteX4" fmla="*/ 854108 w 990137"/>
                <a:gd name="connsiteY4" fmla="*/ 355640 h 669969"/>
                <a:gd name="connsiteX5" fmla="*/ 685039 w 990137"/>
                <a:gd name="connsiteY5" fmla="*/ 419934 h 669969"/>
                <a:gd name="connsiteX6" fmla="*/ 456439 w 990137"/>
                <a:gd name="connsiteY6" fmla="*/ 405647 h 669969"/>
                <a:gd name="connsiteX7" fmla="*/ 296895 w 990137"/>
                <a:gd name="connsiteY7" fmla="*/ 391359 h 669969"/>
                <a:gd name="connsiteX8" fmla="*/ 180214 w 990137"/>
                <a:gd name="connsiteY8" fmla="*/ 403265 h 669969"/>
                <a:gd name="connsiteX9" fmla="*/ 113539 w 990137"/>
                <a:gd name="connsiteY9" fmla="*/ 484228 h 669969"/>
                <a:gd name="connsiteX10" fmla="*/ 149258 w 990137"/>
                <a:gd name="connsiteY10" fmla="*/ 560428 h 669969"/>
                <a:gd name="connsiteX11" fmla="*/ 189739 w 990137"/>
                <a:gd name="connsiteY11" fmla="*/ 591384 h 669969"/>
                <a:gd name="connsiteX12" fmla="*/ 154020 w 990137"/>
                <a:gd name="connsiteY12" fmla="*/ 631867 h 669969"/>
                <a:gd name="connsiteX13" fmla="*/ 118302 w 990137"/>
                <a:gd name="connsiteY13" fmla="*/ 669965 h 669969"/>
                <a:gd name="connsiteX14" fmla="*/ 56389 w 990137"/>
                <a:gd name="connsiteY14" fmla="*/ 629484 h 669969"/>
                <a:gd name="connsiteX15" fmla="*/ 1620 w 990137"/>
                <a:gd name="connsiteY15" fmla="*/ 531853 h 669969"/>
                <a:gd name="connsiteX16" fmla="*/ 23052 w 990137"/>
                <a:gd name="connsiteY16" fmla="*/ 393740 h 669969"/>
                <a:gd name="connsiteX17" fmla="*/ 108777 w 990137"/>
                <a:gd name="connsiteY17" fmla="*/ 310397 h 669969"/>
                <a:gd name="connsiteX18" fmla="*/ 125624 w 990137"/>
                <a:gd name="connsiteY18" fmla="*/ 303904 h 669969"/>
                <a:gd name="connsiteX19" fmla="*/ 149258 w 990137"/>
                <a:gd name="connsiteY19" fmla="*/ 312778 h 669969"/>
                <a:gd name="connsiteX20" fmla="*/ 344520 w 990137"/>
                <a:gd name="connsiteY20" fmla="*/ 310397 h 669969"/>
                <a:gd name="connsiteX21" fmla="*/ 405370 w 990137"/>
                <a:gd name="connsiteY21" fmla="*/ 299286 h 669969"/>
                <a:gd name="connsiteX22" fmla="*/ 415958 w 990137"/>
                <a:gd name="connsiteY22" fmla="*/ 300872 h 669969"/>
                <a:gd name="connsiteX23" fmla="*/ 544545 w 990137"/>
                <a:gd name="connsiteY23" fmla="*/ 319922 h 669969"/>
                <a:gd name="connsiteX24" fmla="*/ 699327 w 990137"/>
                <a:gd name="connsiteY24" fmla="*/ 315159 h 669969"/>
                <a:gd name="connsiteX25" fmla="*/ 849345 w 990137"/>
                <a:gd name="connsiteY25" fmla="*/ 203240 h 669969"/>
                <a:gd name="connsiteX26" fmla="*/ 858870 w 990137"/>
                <a:gd name="connsiteY26" fmla="*/ 131803 h 669969"/>
                <a:gd name="connsiteX27" fmla="*/ 777908 w 990137"/>
                <a:gd name="connsiteY27" fmla="*/ 98465 h 669969"/>
                <a:gd name="connsiteX28" fmla="*/ 623127 w 990137"/>
                <a:gd name="connsiteY28" fmla="*/ 148472 h 669969"/>
                <a:gd name="connsiteX29" fmla="*/ 578827 w 990137"/>
                <a:gd name="connsiteY29" fmla="*/ 151636 h 669969"/>
                <a:gd name="connsiteX30" fmla="*/ 579445 w 990137"/>
                <a:gd name="connsiteY30" fmla="*/ 150444 h 669969"/>
                <a:gd name="connsiteX31" fmla="*/ 601695 w 990137"/>
                <a:gd name="connsiteY31" fmla="*/ 112753 h 669969"/>
                <a:gd name="connsiteX32" fmla="*/ 651404 w 990137"/>
                <a:gd name="connsiteY32" fmla="*/ 43548 h 669969"/>
                <a:gd name="connsiteX33" fmla="*/ 671820 w 990137"/>
                <a:gd name="connsiteY33" fmla="*/ 16995 h 669969"/>
                <a:gd name="connsiteX34" fmla="*/ 723139 w 990137"/>
                <a:gd name="connsiteY34" fmla="*/ 7978 h 669969"/>
                <a:gd name="connsiteX35" fmla="*/ 809757 w 990137"/>
                <a:gd name="connsiteY35" fmla="*/ 537 h 66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90137" h="669969">
                  <a:moveTo>
                    <a:pt x="809757" y="537"/>
                  </a:moveTo>
                  <a:cubicBezTo>
                    <a:pt x="837737" y="-753"/>
                    <a:pt x="863831" y="41"/>
                    <a:pt x="885064" y="5597"/>
                  </a:cubicBezTo>
                  <a:cubicBezTo>
                    <a:pt x="927530" y="16710"/>
                    <a:pt x="962852" y="40522"/>
                    <a:pt x="977933" y="74653"/>
                  </a:cubicBezTo>
                  <a:cubicBezTo>
                    <a:pt x="993014" y="108784"/>
                    <a:pt x="996188" y="163553"/>
                    <a:pt x="975551" y="210384"/>
                  </a:cubicBezTo>
                  <a:cubicBezTo>
                    <a:pt x="954914" y="257215"/>
                    <a:pt x="902527" y="320715"/>
                    <a:pt x="854108" y="355640"/>
                  </a:cubicBezTo>
                  <a:cubicBezTo>
                    <a:pt x="805689" y="390565"/>
                    <a:pt x="751317" y="411600"/>
                    <a:pt x="685039" y="419934"/>
                  </a:cubicBezTo>
                  <a:cubicBezTo>
                    <a:pt x="618761" y="428268"/>
                    <a:pt x="521130" y="410410"/>
                    <a:pt x="456439" y="405647"/>
                  </a:cubicBezTo>
                  <a:cubicBezTo>
                    <a:pt x="391748" y="400885"/>
                    <a:pt x="342932" y="391756"/>
                    <a:pt x="296895" y="391359"/>
                  </a:cubicBezTo>
                  <a:cubicBezTo>
                    <a:pt x="250858" y="390962"/>
                    <a:pt x="210773" y="387787"/>
                    <a:pt x="180214" y="403265"/>
                  </a:cubicBezTo>
                  <a:cubicBezTo>
                    <a:pt x="149655" y="418743"/>
                    <a:pt x="118698" y="458034"/>
                    <a:pt x="113539" y="484228"/>
                  </a:cubicBezTo>
                  <a:cubicBezTo>
                    <a:pt x="108380" y="510422"/>
                    <a:pt x="136558" y="542569"/>
                    <a:pt x="149258" y="560428"/>
                  </a:cubicBezTo>
                  <a:cubicBezTo>
                    <a:pt x="161958" y="578287"/>
                    <a:pt x="188945" y="579478"/>
                    <a:pt x="189739" y="591384"/>
                  </a:cubicBezTo>
                  <a:cubicBezTo>
                    <a:pt x="190533" y="603290"/>
                    <a:pt x="165926" y="618770"/>
                    <a:pt x="154020" y="631867"/>
                  </a:cubicBezTo>
                  <a:cubicBezTo>
                    <a:pt x="142114" y="644964"/>
                    <a:pt x="134574" y="670362"/>
                    <a:pt x="118302" y="669965"/>
                  </a:cubicBezTo>
                  <a:cubicBezTo>
                    <a:pt x="102030" y="669568"/>
                    <a:pt x="75836" y="652503"/>
                    <a:pt x="56389" y="629484"/>
                  </a:cubicBezTo>
                  <a:cubicBezTo>
                    <a:pt x="36942" y="606465"/>
                    <a:pt x="7176" y="571144"/>
                    <a:pt x="1620" y="531853"/>
                  </a:cubicBezTo>
                  <a:cubicBezTo>
                    <a:pt x="-3936" y="492562"/>
                    <a:pt x="5193" y="430649"/>
                    <a:pt x="23052" y="393740"/>
                  </a:cubicBezTo>
                  <a:cubicBezTo>
                    <a:pt x="40911" y="356831"/>
                    <a:pt x="73455" y="329447"/>
                    <a:pt x="108777" y="310397"/>
                  </a:cubicBezTo>
                  <a:lnTo>
                    <a:pt x="125624" y="303904"/>
                  </a:lnTo>
                  <a:lnTo>
                    <a:pt x="149258" y="312778"/>
                  </a:lnTo>
                  <a:cubicBezTo>
                    <a:pt x="206408" y="329050"/>
                    <a:pt x="284989" y="319128"/>
                    <a:pt x="344520" y="310397"/>
                  </a:cubicBezTo>
                  <a:lnTo>
                    <a:pt x="405370" y="299286"/>
                  </a:lnTo>
                  <a:lnTo>
                    <a:pt x="415958" y="300872"/>
                  </a:lnTo>
                  <a:cubicBezTo>
                    <a:pt x="467551" y="307619"/>
                    <a:pt x="497317" y="317541"/>
                    <a:pt x="544545" y="319922"/>
                  </a:cubicBezTo>
                  <a:cubicBezTo>
                    <a:pt x="591773" y="322303"/>
                    <a:pt x="648527" y="334606"/>
                    <a:pt x="699327" y="315159"/>
                  </a:cubicBezTo>
                  <a:cubicBezTo>
                    <a:pt x="750127" y="295712"/>
                    <a:pt x="822755" y="233799"/>
                    <a:pt x="849345" y="203240"/>
                  </a:cubicBezTo>
                  <a:cubicBezTo>
                    <a:pt x="875935" y="172681"/>
                    <a:pt x="870776" y="149265"/>
                    <a:pt x="858870" y="131803"/>
                  </a:cubicBezTo>
                  <a:cubicBezTo>
                    <a:pt x="846964" y="114341"/>
                    <a:pt x="817199" y="95687"/>
                    <a:pt x="777908" y="98465"/>
                  </a:cubicBezTo>
                  <a:cubicBezTo>
                    <a:pt x="738618" y="101243"/>
                    <a:pt x="681071" y="139741"/>
                    <a:pt x="623127" y="148472"/>
                  </a:cubicBezTo>
                  <a:lnTo>
                    <a:pt x="578827" y="151636"/>
                  </a:lnTo>
                  <a:lnTo>
                    <a:pt x="579445" y="150444"/>
                  </a:lnTo>
                  <a:cubicBezTo>
                    <a:pt x="586515" y="137037"/>
                    <a:pt x="593758" y="124163"/>
                    <a:pt x="601695" y="112753"/>
                  </a:cubicBezTo>
                  <a:cubicBezTo>
                    <a:pt x="617570" y="89933"/>
                    <a:pt x="634834" y="65723"/>
                    <a:pt x="651404" y="43548"/>
                  </a:cubicBezTo>
                  <a:lnTo>
                    <a:pt x="671820" y="16995"/>
                  </a:lnTo>
                  <a:lnTo>
                    <a:pt x="723139" y="7978"/>
                  </a:lnTo>
                  <a:cubicBezTo>
                    <a:pt x="751913" y="5200"/>
                    <a:pt x="781777" y="1827"/>
                    <a:pt x="809757" y="537"/>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2" name="任意多边形 57">
              <a:extLst>
                <a:ext uri="{FF2B5EF4-FFF2-40B4-BE49-F238E27FC236}">
                  <a16:creationId xmlns:a16="http://schemas.microsoft.com/office/drawing/2014/main" id="{C6F3BD0E-28C1-19B4-33C3-7AF893784EFA}"/>
                </a:ext>
              </a:extLst>
            </p:cNvPr>
            <p:cNvSpPr/>
            <p:nvPr/>
          </p:nvSpPr>
          <p:spPr>
            <a:xfrm rot="12025037" flipV="1">
              <a:off x="8133802" y="4523658"/>
              <a:ext cx="346318" cy="361413"/>
            </a:xfrm>
            <a:custGeom>
              <a:avLst/>
              <a:gdLst>
                <a:gd name="connsiteX0" fmla="*/ 410199 w 515115"/>
                <a:gd name="connsiteY0" fmla="*/ 445424 h 537569"/>
                <a:gd name="connsiteX1" fmla="*/ 394382 w 515115"/>
                <a:gd name="connsiteY1" fmla="*/ 455855 h 537569"/>
                <a:gd name="connsiteX2" fmla="*/ 403792 w 515115"/>
                <a:gd name="connsiteY2" fmla="*/ 447003 h 537569"/>
                <a:gd name="connsiteX3" fmla="*/ 409031 w 515115"/>
                <a:gd name="connsiteY3" fmla="*/ 442812 h 537569"/>
                <a:gd name="connsiteX4" fmla="*/ 491096 w 515115"/>
                <a:gd name="connsiteY4" fmla="*/ 338531 h 537569"/>
                <a:gd name="connsiteX5" fmla="*/ 455076 w 515115"/>
                <a:gd name="connsiteY5" fmla="*/ 398386 h 537569"/>
                <a:gd name="connsiteX6" fmla="*/ 414854 w 515115"/>
                <a:gd name="connsiteY6" fmla="*/ 442353 h 537569"/>
                <a:gd name="connsiteX7" fmla="*/ 410199 w 515115"/>
                <a:gd name="connsiteY7" fmla="*/ 445423 h 537569"/>
                <a:gd name="connsiteX8" fmla="*/ 409031 w 515115"/>
                <a:gd name="connsiteY8" fmla="*/ 442811 h 537569"/>
                <a:gd name="connsiteX9" fmla="*/ 403793 w 515115"/>
                <a:gd name="connsiteY9" fmla="*/ 447002 h 537569"/>
                <a:gd name="connsiteX10" fmla="*/ 394382 w 515115"/>
                <a:gd name="connsiteY10" fmla="*/ 455854 h 537569"/>
                <a:gd name="connsiteX11" fmla="*/ 394379 w 515115"/>
                <a:gd name="connsiteY11" fmla="*/ 455856 h 537569"/>
                <a:gd name="connsiteX12" fmla="*/ 385343 w 515115"/>
                <a:gd name="connsiteY12" fmla="*/ 464354 h 537569"/>
                <a:gd name="connsiteX13" fmla="*/ 375556 w 515115"/>
                <a:gd name="connsiteY13" fmla="*/ 468268 h 537569"/>
                <a:gd name="connsiteX14" fmla="*/ 361579 w 515115"/>
                <a:gd name="connsiteY14" fmla="*/ 477486 h 537569"/>
                <a:gd name="connsiteX15" fmla="*/ 324540 w 515115"/>
                <a:gd name="connsiteY15" fmla="*/ 493630 h 537569"/>
                <a:gd name="connsiteX16" fmla="*/ 314678 w 515115"/>
                <a:gd name="connsiteY16" fmla="*/ 497011 h 537569"/>
                <a:gd name="connsiteX17" fmla="*/ 281260 w 515115"/>
                <a:gd name="connsiteY17" fmla="*/ 508472 h 537569"/>
                <a:gd name="connsiteX18" fmla="*/ 199298 w 515115"/>
                <a:gd name="connsiteY18" fmla="*/ 529688 h 537569"/>
                <a:gd name="connsiteX19" fmla="*/ 181697 w 515115"/>
                <a:gd name="connsiteY19" fmla="*/ 531535 h 537569"/>
                <a:gd name="connsiteX20" fmla="*/ 178975 w 515115"/>
                <a:gd name="connsiteY20" fmla="*/ 528748 h 537569"/>
                <a:gd name="connsiteX21" fmla="*/ 178505 w 515115"/>
                <a:gd name="connsiteY21" fmla="*/ 527960 h 537569"/>
                <a:gd name="connsiteX22" fmla="*/ 176836 w 515115"/>
                <a:gd name="connsiteY22" fmla="*/ 529680 h 537569"/>
                <a:gd name="connsiteX23" fmla="*/ 177275 w 515115"/>
                <a:gd name="connsiteY23" fmla="*/ 530420 h 537569"/>
                <a:gd name="connsiteX24" fmla="*/ 179996 w 515115"/>
                <a:gd name="connsiteY24" fmla="*/ 533206 h 537569"/>
                <a:gd name="connsiteX25" fmla="*/ 138424 w 515115"/>
                <a:gd name="connsiteY25" fmla="*/ 537569 h 537569"/>
                <a:gd name="connsiteX26" fmla="*/ 90977 w 515115"/>
                <a:gd name="connsiteY26" fmla="*/ 532289 h 537569"/>
                <a:gd name="connsiteX27" fmla="*/ 22505 w 515115"/>
                <a:gd name="connsiteY27" fmla="*/ 492574 h 537569"/>
                <a:gd name="connsiteX28" fmla="*/ 12525 w 515115"/>
                <a:gd name="connsiteY28" fmla="*/ 471315 h 537569"/>
                <a:gd name="connsiteX29" fmla="*/ 5310 w 515115"/>
                <a:gd name="connsiteY29" fmla="*/ 454114 h 537569"/>
                <a:gd name="connsiteX30" fmla="*/ 3197 w 515115"/>
                <a:gd name="connsiteY30" fmla="*/ 449079 h 537569"/>
                <a:gd name="connsiteX31" fmla="*/ 0 w 515115"/>
                <a:gd name="connsiteY31" fmla="*/ 400021 h 537569"/>
                <a:gd name="connsiteX32" fmla="*/ 57542 w 515115"/>
                <a:gd name="connsiteY32" fmla="*/ 271829 h 537569"/>
                <a:gd name="connsiteX33" fmla="*/ 58893 w 515115"/>
                <a:gd name="connsiteY33" fmla="*/ 270041 h 537569"/>
                <a:gd name="connsiteX34" fmla="*/ 59989 w 515115"/>
                <a:gd name="connsiteY34" fmla="*/ 268056 h 537569"/>
                <a:gd name="connsiteX35" fmla="*/ 65696 w 515115"/>
                <a:gd name="connsiteY35" fmla="*/ 260503 h 537569"/>
                <a:gd name="connsiteX36" fmla="*/ 65993 w 515115"/>
                <a:gd name="connsiteY36" fmla="*/ 261221 h 537569"/>
                <a:gd name="connsiteX37" fmla="*/ 103411 w 515115"/>
                <a:gd name="connsiteY37" fmla="*/ 211691 h 537569"/>
                <a:gd name="connsiteX38" fmla="*/ 144879 w 515115"/>
                <a:gd name="connsiteY38" fmla="*/ 166643 h 537569"/>
                <a:gd name="connsiteX39" fmla="*/ 154928 w 515115"/>
                <a:gd name="connsiteY39" fmla="*/ 155728 h 537569"/>
                <a:gd name="connsiteX40" fmla="*/ 247405 w 515115"/>
                <a:gd name="connsiteY40" fmla="*/ 64513 h 537569"/>
                <a:gd name="connsiteX41" fmla="*/ 250178 w 515115"/>
                <a:gd name="connsiteY41" fmla="*/ 62540 h 537569"/>
                <a:gd name="connsiteX42" fmla="*/ 252040 w 515115"/>
                <a:gd name="connsiteY42" fmla="*/ 62736 h 537569"/>
                <a:gd name="connsiteX43" fmla="*/ 270314 w 515115"/>
                <a:gd name="connsiteY43" fmla="*/ 49740 h 537569"/>
                <a:gd name="connsiteX44" fmla="*/ 284873 w 515115"/>
                <a:gd name="connsiteY44" fmla="*/ 47460 h 537569"/>
                <a:gd name="connsiteX45" fmla="*/ 287534 w 515115"/>
                <a:gd name="connsiteY45" fmla="*/ 50145 h 537569"/>
                <a:gd name="connsiteX46" fmla="*/ 299759 w 515115"/>
                <a:gd name="connsiteY46" fmla="*/ 70507 h 537569"/>
                <a:gd name="connsiteX47" fmla="*/ 305331 w 515115"/>
                <a:gd name="connsiteY47" fmla="*/ 82886 h 537569"/>
                <a:gd name="connsiteX48" fmla="*/ 312377 w 515115"/>
                <a:gd name="connsiteY48" fmla="*/ 91525 h 537569"/>
                <a:gd name="connsiteX49" fmla="*/ 328778 w 515115"/>
                <a:gd name="connsiteY49" fmla="*/ 118845 h 537569"/>
                <a:gd name="connsiteX50" fmla="*/ 336975 w 515115"/>
                <a:gd name="connsiteY50" fmla="*/ 130630 h 537569"/>
                <a:gd name="connsiteX51" fmla="*/ 336835 w 515115"/>
                <a:gd name="connsiteY51" fmla="*/ 135145 h 537569"/>
                <a:gd name="connsiteX52" fmla="*/ 337669 w 515115"/>
                <a:gd name="connsiteY52" fmla="*/ 136275 h 537569"/>
                <a:gd name="connsiteX53" fmla="*/ 337531 w 515115"/>
                <a:gd name="connsiteY53" fmla="*/ 140734 h 537569"/>
                <a:gd name="connsiteX54" fmla="*/ 252166 w 515115"/>
                <a:gd name="connsiteY54" fmla="*/ 194820 h 537569"/>
                <a:gd name="connsiteX55" fmla="*/ 238848 w 515115"/>
                <a:gd name="connsiteY55" fmla="*/ 207351 h 537569"/>
                <a:gd name="connsiteX56" fmla="*/ 238847 w 515115"/>
                <a:gd name="connsiteY56" fmla="*/ 207351 h 537569"/>
                <a:gd name="connsiteX57" fmla="*/ 224826 w 515115"/>
                <a:gd name="connsiteY57" fmla="*/ 220545 h 537569"/>
                <a:gd name="connsiteX58" fmla="*/ 143973 w 515115"/>
                <a:gd name="connsiteY58" fmla="*/ 314252 h 537569"/>
                <a:gd name="connsiteX59" fmla="*/ 117742 w 515115"/>
                <a:gd name="connsiteY59" fmla="*/ 370531 h 537569"/>
                <a:gd name="connsiteX60" fmla="*/ 114420 w 515115"/>
                <a:gd name="connsiteY60" fmla="*/ 388513 h 537569"/>
                <a:gd name="connsiteX61" fmla="*/ 115079 w 515115"/>
                <a:gd name="connsiteY61" fmla="*/ 390240 h 537569"/>
                <a:gd name="connsiteX62" fmla="*/ 114339 w 515115"/>
                <a:gd name="connsiteY62" fmla="*/ 394249 h 537569"/>
                <a:gd name="connsiteX63" fmla="*/ 117971 w 515115"/>
                <a:gd name="connsiteY63" fmla="*/ 413048 h 537569"/>
                <a:gd name="connsiteX64" fmla="*/ 126221 w 515115"/>
                <a:gd name="connsiteY64" fmla="*/ 419412 h 537569"/>
                <a:gd name="connsiteX65" fmla="*/ 127237 w 515115"/>
                <a:gd name="connsiteY65" fmla="*/ 422075 h 537569"/>
                <a:gd name="connsiteX66" fmla="*/ 131820 w 515115"/>
                <a:gd name="connsiteY66" fmla="*/ 425609 h 537569"/>
                <a:gd name="connsiteX67" fmla="*/ 210563 w 515115"/>
                <a:gd name="connsiteY67" fmla="*/ 430884 h 537569"/>
                <a:gd name="connsiteX68" fmla="*/ 219628 w 515115"/>
                <a:gd name="connsiteY68" fmla="*/ 427082 h 537569"/>
                <a:gd name="connsiteX69" fmla="*/ 246208 w 515115"/>
                <a:gd name="connsiteY69" fmla="*/ 420256 h 537569"/>
                <a:gd name="connsiteX70" fmla="*/ 287776 w 515115"/>
                <a:gd name="connsiteY70" fmla="*/ 392411 h 537569"/>
                <a:gd name="connsiteX71" fmla="*/ 298094 w 515115"/>
                <a:gd name="connsiteY71" fmla="*/ 381780 h 537569"/>
                <a:gd name="connsiteX72" fmla="*/ 299366 w 515115"/>
                <a:gd name="connsiteY72" fmla="*/ 380864 h 537569"/>
                <a:gd name="connsiteX73" fmla="*/ 329850 w 515115"/>
                <a:gd name="connsiteY73" fmla="*/ 352189 h 537569"/>
                <a:gd name="connsiteX74" fmla="*/ 356435 w 515115"/>
                <a:gd name="connsiteY74" fmla="*/ 313128 h 537569"/>
                <a:gd name="connsiteX75" fmla="*/ 373631 w 515115"/>
                <a:gd name="connsiteY75" fmla="*/ 278459 h 537569"/>
                <a:gd name="connsiteX76" fmla="*/ 379652 w 515115"/>
                <a:gd name="connsiteY76" fmla="*/ 263594 h 537569"/>
                <a:gd name="connsiteX77" fmla="*/ 380920 w 515115"/>
                <a:gd name="connsiteY77" fmla="*/ 258378 h 537569"/>
                <a:gd name="connsiteX78" fmla="*/ 382408 w 515115"/>
                <a:gd name="connsiteY78" fmla="*/ 242339 h 537569"/>
                <a:gd name="connsiteX79" fmla="*/ 382861 w 515115"/>
                <a:gd name="connsiteY79" fmla="*/ 240480 h 537569"/>
                <a:gd name="connsiteX80" fmla="*/ 382727 w 515115"/>
                <a:gd name="connsiteY80" fmla="*/ 238902 h 537569"/>
                <a:gd name="connsiteX81" fmla="*/ 385365 w 515115"/>
                <a:gd name="connsiteY81" fmla="*/ 210464 h 537569"/>
                <a:gd name="connsiteX82" fmla="*/ 364380 w 515115"/>
                <a:gd name="connsiteY82" fmla="*/ 166492 h 537569"/>
                <a:gd name="connsiteX83" fmla="*/ 337913 w 515115"/>
                <a:gd name="connsiteY83" fmla="*/ 128441 h 537569"/>
                <a:gd name="connsiteX84" fmla="*/ 338004 w 515115"/>
                <a:gd name="connsiteY84" fmla="*/ 125512 h 537569"/>
                <a:gd name="connsiteX85" fmla="*/ 336924 w 515115"/>
                <a:gd name="connsiteY85" fmla="*/ 123486 h 537569"/>
                <a:gd name="connsiteX86" fmla="*/ 330653 w 515115"/>
                <a:gd name="connsiteY86" fmla="*/ 114469 h 537569"/>
                <a:gd name="connsiteX87" fmla="*/ 322138 w 515115"/>
                <a:gd name="connsiteY87" fmla="*/ 100286 h 537569"/>
                <a:gd name="connsiteX88" fmla="*/ 317082 w 515115"/>
                <a:gd name="connsiteY88" fmla="*/ 93956 h 537569"/>
                <a:gd name="connsiteX89" fmla="*/ 313315 w 515115"/>
                <a:gd name="connsiteY89" fmla="*/ 89337 h 537569"/>
                <a:gd name="connsiteX90" fmla="*/ 300697 w 515115"/>
                <a:gd name="connsiteY90" fmla="*/ 68318 h 537569"/>
                <a:gd name="connsiteX91" fmla="*/ 294077 w 515115"/>
                <a:gd name="connsiteY91" fmla="*/ 53611 h 537569"/>
                <a:gd name="connsiteX92" fmla="*/ 288472 w 515115"/>
                <a:gd name="connsiteY92" fmla="*/ 47957 h 537569"/>
                <a:gd name="connsiteX93" fmla="*/ 287960 w 515115"/>
                <a:gd name="connsiteY93" fmla="*/ 47103 h 537569"/>
                <a:gd name="connsiteX94" fmla="*/ 263224 w 515115"/>
                <a:gd name="connsiteY94" fmla="*/ 4064 h 537569"/>
                <a:gd name="connsiteX95" fmla="*/ 264983 w 515115"/>
                <a:gd name="connsiteY95" fmla="*/ 4383 h 537569"/>
                <a:gd name="connsiteX96" fmla="*/ 300959 w 515115"/>
                <a:gd name="connsiteY96" fmla="*/ 8470 h 537569"/>
                <a:gd name="connsiteX97" fmla="*/ 358569 w 515115"/>
                <a:gd name="connsiteY97" fmla="*/ 2885 h 537569"/>
                <a:gd name="connsiteX98" fmla="*/ 374514 w 515115"/>
                <a:gd name="connsiteY98" fmla="*/ 0 h 537569"/>
                <a:gd name="connsiteX99" fmla="*/ 400387 w 515115"/>
                <a:gd name="connsiteY99" fmla="*/ 48500 h 537569"/>
                <a:gd name="connsiteX100" fmla="*/ 492928 w 515115"/>
                <a:gd name="connsiteY100" fmla="*/ 171076 h 537569"/>
                <a:gd name="connsiteX101" fmla="*/ 512930 w 515115"/>
                <a:gd name="connsiteY101" fmla="*/ 275510 h 537569"/>
                <a:gd name="connsiteX102" fmla="*/ 491096 w 515115"/>
                <a:gd name="connsiteY102" fmla="*/ 338531 h 53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15115" h="537569">
                  <a:moveTo>
                    <a:pt x="410199" y="445424"/>
                  </a:moveTo>
                  <a:lnTo>
                    <a:pt x="394382" y="455855"/>
                  </a:lnTo>
                  <a:lnTo>
                    <a:pt x="403792" y="447003"/>
                  </a:lnTo>
                  <a:cubicBezTo>
                    <a:pt x="405929" y="444411"/>
                    <a:pt x="407649" y="442666"/>
                    <a:pt x="409031" y="442812"/>
                  </a:cubicBezTo>
                  <a:close/>
                  <a:moveTo>
                    <a:pt x="491096" y="338531"/>
                  </a:moveTo>
                  <a:cubicBezTo>
                    <a:pt x="480575" y="360307"/>
                    <a:pt x="467688" y="381554"/>
                    <a:pt x="455076" y="398386"/>
                  </a:cubicBezTo>
                  <a:cubicBezTo>
                    <a:pt x="442463" y="415217"/>
                    <a:pt x="429746" y="429522"/>
                    <a:pt x="414854" y="442353"/>
                  </a:cubicBezTo>
                  <a:lnTo>
                    <a:pt x="410199" y="445423"/>
                  </a:lnTo>
                  <a:lnTo>
                    <a:pt x="409031" y="442811"/>
                  </a:lnTo>
                  <a:cubicBezTo>
                    <a:pt x="407650" y="442665"/>
                    <a:pt x="405930" y="444410"/>
                    <a:pt x="403793" y="447002"/>
                  </a:cubicBezTo>
                  <a:lnTo>
                    <a:pt x="394382" y="455854"/>
                  </a:lnTo>
                  <a:lnTo>
                    <a:pt x="394379" y="455856"/>
                  </a:lnTo>
                  <a:lnTo>
                    <a:pt x="385343" y="464354"/>
                  </a:lnTo>
                  <a:lnTo>
                    <a:pt x="375556" y="468268"/>
                  </a:lnTo>
                  <a:lnTo>
                    <a:pt x="361579" y="477486"/>
                  </a:lnTo>
                  <a:cubicBezTo>
                    <a:pt x="350921" y="482957"/>
                    <a:pt x="338251" y="488402"/>
                    <a:pt x="324540" y="493630"/>
                  </a:cubicBezTo>
                  <a:lnTo>
                    <a:pt x="314678" y="497011"/>
                  </a:lnTo>
                  <a:lnTo>
                    <a:pt x="281260" y="508472"/>
                  </a:lnTo>
                  <a:cubicBezTo>
                    <a:pt x="251620" y="517681"/>
                    <a:pt x="221707" y="525260"/>
                    <a:pt x="199298" y="529688"/>
                  </a:cubicBezTo>
                  <a:lnTo>
                    <a:pt x="181697" y="531535"/>
                  </a:lnTo>
                  <a:lnTo>
                    <a:pt x="178975" y="528748"/>
                  </a:lnTo>
                  <a:lnTo>
                    <a:pt x="178505" y="527960"/>
                  </a:lnTo>
                  <a:lnTo>
                    <a:pt x="176836" y="529680"/>
                  </a:lnTo>
                  <a:lnTo>
                    <a:pt x="177275" y="530420"/>
                  </a:lnTo>
                  <a:lnTo>
                    <a:pt x="179996" y="533206"/>
                  </a:lnTo>
                  <a:lnTo>
                    <a:pt x="138424" y="537569"/>
                  </a:lnTo>
                  <a:cubicBezTo>
                    <a:pt x="121019" y="537503"/>
                    <a:pt x="105568" y="535521"/>
                    <a:pt x="90977" y="532289"/>
                  </a:cubicBezTo>
                  <a:cubicBezTo>
                    <a:pt x="61794" y="525825"/>
                    <a:pt x="37667" y="514619"/>
                    <a:pt x="22505" y="492574"/>
                  </a:cubicBezTo>
                  <a:lnTo>
                    <a:pt x="12525" y="471315"/>
                  </a:lnTo>
                  <a:lnTo>
                    <a:pt x="5310" y="454114"/>
                  </a:lnTo>
                  <a:lnTo>
                    <a:pt x="3197" y="449079"/>
                  </a:lnTo>
                  <a:lnTo>
                    <a:pt x="0" y="400021"/>
                  </a:lnTo>
                  <a:cubicBezTo>
                    <a:pt x="5839" y="363230"/>
                    <a:pt x="32004" y="312266"/>
                    <a:pt x="57542" y="271829"/>
                  </a:cubicBezTo>
                  <a:lnTo>
                    <a:pt x="58893" y="270041"/>
                  </a:lnTo>
                  <a:lnTo>
                    <a:pt x="59989" y="268056"/>
                  </a:lnTo>
                  <a:lnTo>
                    <a:pt x="65696" y="260503"/>
                  </a:lnTo>
                  <a:lnTo>
                    <a:pt x="65993" y="261221"/>
                  </a:lnTo>
                  <a:lnTo>
                    <a:pt x="103411" y="211691"/>
                  </a:lnTo>
                  <a:lnTo>
                    <a:pt x="144879" y="166643"/>
                  </a:lnTo>
                  <a:lnTo>
                    <a:pt x="154928" y="155728"/>
                  </a:lnTo>
                  <a:cubicBezTo>
                    <a:pt x="181429" y="127902"/>
                    <a:pt x="219422" y="88000"/>
                    <a:pt x="247405" y="64513"/>
                  </a:cubicBezTo>
                  <a:lnTo>
                    <a:pt x="250178" y="62540"/>
                  </a:lnTo>
                  <a:lnTo>
                    <a:pt x="252040" y="62736"/>
                  </a:lnTo>
                  <a:lnTo>
                    <a:pt x="270314" y="49740"/>
                  </a:lnTo>
                  <a:cubicBezTo>
                    <a:pt x="276620" y="46613"/>
                    <a:pt x="281271" y="46152"/>
                    <a:pt x="284873" y="47460"/>
                  </a:cubicBezTo>
                  <a:lnTo>
                    <a:pt x="287534" y="50145"/>
                  </a:lnTo>
                  <a:lnTo>
                    <a:pt x="299759" y="70507"/>
                  </a:lnTo>
                  <a:lnTo>
                    <a:pt x="305331" y="82886"/>
                  </a:lnTo>
                  <a:lnTo>
                    <a:pt x="312377" y="91525"/>
                  </a:lnTo>
                  <a:lnTo>
                    <a:pt x="328778" y="118845"/>
                  </a:lnTo>
                  <a:lnTo>
                    <a:pt x="336975" y="130630"/>
                  </a:lnTo>
                  <a:lnTo>
                    <a:pt x="336835" y="135145"/>
                  </a:lnTo>
                  <a:lnTo>
                    <a:pt x="337669" y="136275"/>
                  </a:lnTo>
                  <a:lnTo>
                    <a:pt x="337531" y="140734"/>
                  </a:lnTo>
                  <a:cubicBezTo>
                    <a:pt x="328514" y="159754"/>
                    <a:pt x="284426" y="165900"/>
                    <a:pt x="252166" y="194820"/>
                  </a:cubicBezTo>
                  <a:lnTo>
                    <a:pt x="238848" y="207351"/>
                  </a:lnTo>
                  <a:lnTo>
                    <a:pt x="238847" y="207351"/>
                  </a:lnTo>
                  <a:lnTo>
                    <a:pt x="224826" y="220545"/>
                  </a:lnTo>
                  <a:cubicBezTo>
                    <a:pt x="195149" y="249640"/>
                    <a:pt x="160898" y="286855"/>
                    <a:pt x="143973" y="314252"/>
                  </a:cubicBezTo>
                  <a:cubicBezTo>
                    <a:pt x="132689" y="332516"/>
                    <a:pt x="123111" y="352592"/>
                    <a:pt x="117742" y="370531"/>
                  </a:cubicBezTo>
                  <a:lnTo>
                    <a:pt x="114420" y="388513"/>
                  </a:lnTo>
                  <a:lnTo>
                    <a:pt x="115079" y="390240"/>
                  </a:lnTo>
                  <a:lnTo>
                    <a:pt x="114339" y="394249"/>
                  </a:lnTo>
                  <a:cubicBezTo>
                    <a:pt x="114069" y="401717"/>
                    <a:pt x="115174" y="408149"/>
                    <a:pt x="117971" y="413048"/>
                  </a:cubicBezTo>
                  <a:lnTo>
                    <a:pt x="126221" y="419412"/>
                  </a:lnTo>
                  <a:lnTo>
                    <a:pt x="127237" y="422075"/>
                  </a:lnTo>
                  <a:lnTo>
                    <a:pt x="131820" y="425609"/>
                  </a:lnTo>
                  <a:cubicBezTo>
                    <a:pt x="152629" y="434388"/>
                    <a:pt x="187736" y="435025"/>
                    <a:pt x="210563" y="430884"/>
                  </a:cubicBezTo>
                  <a:lnTo>
                    <a:pt x="219628" y="427082"/>
                  </a:lnTo>
                  <a:lnTo>
                    <a:pt x="246208" y="420256"/>
                  </a:lnTo>
                  <a:cubicBezTo>
                    <a:pt x="258819" y="414004"/>
                    <a:pt x="273451" y="404299"/>
                    <a:pt x="287776" y="392411"/>
                  </a:cubicBezTo>
                  <a:lnTo>
                    <a:pt x="298094" y="381780"/>
                  </a:lnTo>
                  <a:lnTo>
                    <a:pt x="299366" y="380864"/>
                  </a:lnTo>
                  <a:lnTo>
                    <a:pt x="329850" y="352189"/>
                  </a:lnTo>
                  <a:lnTo>
                    <a:pt x="356435" y="313128"/>
                  </a:lnTo>
                  <a:lnTo>
                    <a:pt x="373631" y="278459"/>
                  </a:lnTo>
                  <a:lnTo>
                    <a:pt x="379652" y="263594"/>
                  </a:lnTo>
                  <a:lnTo>
                    <a:pt x="380920" y="258378"/>
                  </a:lnTo>
                  <a:lnTo>
                    <a:pt x="382408" y="242339"/>
                  </a:lnTo>
                  <a:lnTo>
                    <a:pt x="382861" y="240480"/>
                  </a:lnTo>
                  <a:lnTo>
                    <a:pt x="382727" y="238902"/>
                  </a:lnTo>
                  <a:lnTo>
                    <a:pt x="385365" y="210464"/>
                  </a:lnTo>
                  <a:cubicBezTo>
                    <a:pt x="382735" y="194439"/>
                    <a:pt x="374697" y="180953"/>
                    <a:pt x="364380" y="166492"/>
                  </a:cubicBezTo>
                  <a:lnTo>
                    <a:pt x="337913" y="128441"/>
                  </a:lnTo>
                  <a:lnTo>
                    <a:pt x="338004" y="125512"/>
                  </a:lnTo>
                  <a:lnTo>
                    <a:pt x="336924" y="123486"/>
                  </a:lnTo>
                  <a:lnTo>
                    <a:pt x="330653" y="114469"/>
                  </a:lnTo>
                  <a:lnTo>
                    <a:pt x="322138" y="100286"/>
                  </a:lnTo>
                  <a:lnTo>
                    <a:pt x="317082" y="93956"/>
                  </a:lnTo>
                  <a:lnTo>
                    <a:pt x="313315" y="89337"/>
                  </a:lnTo>
                  <a:lnTo>
                    <a:pt x="300697" y="68318"/>
                  </a:lnTo>
                  <a:lnTo>
                    <a:pt x="294077" y="53611"/>
                  </a:lnTo>
                  <a:lnTo>
                    <a:pt x="288472" y="47957"/>
                  </a:lnTo>
                  <a:lnTo>
                    <a:pt x="287960" y="47103"/>
                  </a:lnTo>
                  <a:lnTo>
                    <a:pt x="263224" y="4064"/>
                  </a:lnTo>
                  <a:lnTo>
                    <a:pt x="264983" y="4383"/>
                  </a:lnTo>
                  <a:cubicBezTo>
                    <a:pt x="274734" y="6944"/>
                    <a:pt x="285898" y="9354"/>
                    <a:pt x="300959" y="8470"/>
                  </a:cubicBezTo>
                  <a:cubicBezTo>
                    <a:pt x="316019" y="7584"/>
                    <a:pt x="337125" y="5945"/>
                    <a:pt x="358569" y="2885"/>
                  </a:cubicBezTo>
                  <a:lnTo>
                    <a:pt x="374514" y="0"/>
                  </a:lnTo>
                  <a:lnTo>
                    <a:pt x="400387" y="48500"/>
                  </a:lnTo>
                  <a:cubicBezTo>
                    <a:pt x="429097" y="95352"/>
                    <a:pt x="474170" y="133241"/>
                    <a:pt x="492928" y="171076"/>
                  </a:cubicBezTo>
                  <a:cubicBezTo>
                    <a:pt x="511686" y="208911"/>
                    <a:pt x="519239" y="237625"/>
                    <a:pt x="512930" y="275510"/>
                  </a:cubicBezTo>
                  <a:cubicBezTo>
                    <a:pt x="509776" y="294452"/>
                    <a:pt x="501619" y="316756"/>
                    <a:pt x="491096" y="338531"/>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3" name="任意多边形 58">
              <a:extLst>
                <a:ext uri="{FF2B5EF4-FFF2-40B4-BE49-F238E27FC236}">
                  <a16:creationId xmlns:a16="http://schemas.microsoft.com/office/drawing/2014/main" id="{8E361F7B-3FB6-816E-C8BD-3F010F7E6CA0}"/>
                </a:ext>
              </a:extLst>
            </p:cNvPr>
            <p:cNvSpPr/>
            <p:nvPr/>
          </p:nvSpPr>
          <p:spPr>
            <a:xfrm rot="5232843" flipV="1">
              <a:off x="8880074" y="4301463"/>
              <a:ext cx="471548" cy="462929"/>
            </a:xfrm>
            <a:custGeom>
              <a:avLst/>
              <a:gdLst>
                <a:gd name="connsiteX0" fmla="*/ 609636 w 701383"/>
                <a:gd name="connsiteY0" fmla="*/ 604838 h 683909"/>
                <a:gd name="connsiteX1" fmla="*/ 514386 w 701383"/>
                <a:gd name="connsiteY1" fmla="*/ 654844 h 683909"/>
                <a:gd name="connsiteX2" fmla="*/ 442949 w 701383"/>
                <a:gd name="connsiteY2" fmla="*/ 676275 h 683909"/>
                <a:gd name="connsiteX3" fmla="*/ 342936 w 701383"/>
                <a:gd name="connsiteY3" fmla="*/ 683419 h 683909"/>
                <a:gd name="connsiteX4" fmla="*/ 221493 w 701383"/>
                <a:gd name="connsiteY4" fmla="*/ 664369 h 683909"/>
                <a:gd name="connsiteX5" fmla="*/ 131005 w 701383"/>
                <a:gd name="connsiteY5" fmla="*/ 576263 h 683909"/>
                <a:gd name="connsiteX6" fmla="*/ 157199 w 701383"/>
                <a:gd name="connsiteY6" fmla="*/ 461963 h 683909"/>
                <a:gd name="connsiteX7" fmla="*/ 250068 w 701383"/>
                <a:gd name="connsiteY7" fmla="*/ 395288 h 683909"/>
                <a:gd name="connsiteX8" fmla="*/ 347699 w 701383"/>
                <a:gd name="connsiteY8" fmla="*/ 352425 h 683909"/>
                <a:gd name="connsiteX9" fmla="*/ 488193 w 701383"/>
                <a:gd name="connsiteY9" fmla="*/ 321469 h 683909"/>
                <a:gd name="connsiteX10" fmla="*/ 569155 w 701383"/>
                <a:gd name="connsiteY10" fmla="*/ 261938 h 683909"/>
                <a:gd name="connsiteX11" fmla="*/ 552486 w 701383"/>
                <a:gd name="connsiteY11" fmla="*/ 176213 h 683909"/>
                <a:gd name="connsiteX12" fmla="*/ 431043 w 701383"/>
                <a:gd name="connsiteY12" fmla="*/ 116682 h 683909"/>
                <a:gd name="connsiteX13" fmla="*/ 311980 w 701383"/>
                <a:gd name="connsiteY13" fmla="*/ 114300 h 683909"/>
                <a:gd name="connsiteX14" fmla="*/ 197680 w 701383"/>
                <a:gd name="connsiteY14" fmla="*/ 145257 h 683909"/>
                <a:gd name="connsiteX15" fmla="*/ 126243 w 701383"/>
                <a:gd name="connsiteY15" fmla="*/ 242888 h 683909"/>
                <a:gd name="connsiteX16" fmla="*/ 111955 w 701383"/>
                <a:gd name="connsiteY16" fmla="*/ 295275 h 683909"/>
                <a:gd name="connsiteX17" fmla="*/ 114336 w 701383"/>
                <a:gd name="connsiteY17" fmla="*/ 359569 h 683909"/>
                <a:gd name="connsiteX18" fmla="*/ 188155 w 701383"/>
                <a:gd name="connsiteY18" fmla="*/ 364332 h 683909"/>
                <a:gd name="connsiteX19" fmla="*/ 338174 w 701383"/>
                <a:gd name="connsiteY19" fmla="*/ 307182 h 683909"/>
                <a:gd name="connsiteX20" fmla="*/ 390561 w 701383"/>
                <a:gd name="connsiteY20" fmla="*/ 271463 h 683909"/>
                <a:gd name="connsiteX21" fmla="*/ 428661 w 701383"/>
                <a:gd name="connsiteY21" fmla="*/ 230982 h 683909"/>
                <a:gd name="connsiteX22" fmla="*/ 495336 w 701383"/>
                <a:gd name="connsiteY22" fmla="*/ 223838 h 683909"/>
                <a:gd name="connsiteX23" fmla="*/ 571536 w 701383"/>
                <a:gd name="connsiteY23" fmla="*/ 211932 h 683909"/>
                <a:gd name="connsiteX24" fmla="*/ 564393 w 701383"/>
                <a:gd name="connsiteY24" fmla="*/ 266700 h 683909"/>
                <a:gd name="connsiteX25" fmla="*/ 442949 w 701383"/>
                <a:gd name="connsiteY25" fmla="*/ 359569 h 683909"/>
                <a:gd name="connsiteX26" fmla="*/ 269118 w 701383"/>
                <a:gd name="connsiteY26" fmla="*/ 381000 h 683909"/>
                <a:gd name="connsiteX27" fmla="*/ 176249 w 701383"/>
                <a:gd name="connsiteY27" fmla="*/ 438150 h 683909"/>
                <a:gd name="connsiteX28" fmla="*/ 140530 w 701383"/>
                <a:gd name="connsiteY28" fmla="*/ 478632 h 683909"/>
                <a:gd name="connsiteX29" fmla="*/ 33374 w 701383"/>
                <a:gd name="connsiteY29" fmla="*/ 452438 h 683909"/>
                <a:gd name="connsiteX30" fmla="*/ 36 w 701383"/>
                <a:gd name="connsiteY30" fmla="*/ 328613 h 683909"/>
                <a:gd name="connsiteX31" fmla="*/ 28611 w 701383"/>
                <a:gd name="connsiteY31" fmla="*/ 192882 h 683909"/>
                <a:gd name="connsiteX32" fmla="*/ 102430 w 701383"/>
                <a:gd name="connsiteY32" fmla="*/ 88107 h 683909"/>
                <a:gd name="connsiteX33" fmla="*/ 183393 w 701383"/>
                <a:gd name="connsiteY33" fmla="*/ 19050 h 683909"/>
                <a:gd name="connsiteX34" fmla="*/ 307218 w 701383"/>
                <a:gd name="connsiteY34" fmla="*/ 0 h 683909"/>
                <a:gd name="connsiteX35" fmla="*/ 469143 w 701383"/>
                <a:gd name="connsiteY35" fmla="*/ 19050 h 683909"/>
                <a:gd name="connsiteX36" fmla="*/ 592968 w 701383"/>
                <a:gd name="connsiteY36" fmla="*/ 95250 h 683909"/>
                <a:gd name="connsiteX37" fmla="*/ 676311 w 701383"/>
                <a:gd name="connsiteY37" fmla="*/ 178594 h 683909"/>
                <a:gd name="connsiteX38" fmla="*/ 697743 w 701383"/>
                <a:gd name="connsiteY38" fmla="*/ 297657 h 683909"/>
                <a:gd name="connsiteX39" fmla="*/ 612018 w 701383"/>
                <a:gd name="connsiteY39" fmla="*/ 385763 h 683909"/>
                <a:gd name="connsiteX40" fmla="*/ 478668 w 701383"/>
                <a:gd name="connsiteY40" fmla="*/ 435769 h 683909"/>
                <a:gd name="connsiteX41" fmla="*/ 359605 w 701383"/>
                <a:gd name="connsiteY41" fmla="*/ 452438 h 683909"/>
                <a:gd name="connsiteX42" fmla="*/ 283405 w 701383"/>
                <a:gd name="connsiteY42" fmla="*/ 490538 h 683909"/>
                <a:gd name="connsiteX43" fmla="*/ 254830 w 701383"/>
                <a:gd name="connsiteY43" fmla="*/ 540544 h 683909"/>
                <a:gd name="connsiteX44" fmla="*/ 319124 w 701383"/>
                <a:gd name="connsiteY44" fmla="*/ 583407 h 683909"/>
                <a:gd name="connsiteX45" fmla="*/ 481049 w 701383"/>
                <a:gd name="connsiteY45" fmla="*/ 554832 h 683909"/>
                <a:gd name="connsiteX46" fmla="*/ 573918 w 701383"/>
                <a:gd name="connsiteY46" fmla="*/ 492919 h 683909"/>
                <a:gd name="connsiteX47" fmla="*/ 612018 w 701383"/>
                <a:gd name="connsiteY47" fmla="*/ 469107 h 683909"/>
                <a:gd name="connsiteX48" fmla="*/ 683455 w 701383"/>
                <a:gd name="connsiteY48" fmla="*/ 485775 h 683909"/>
                <a:gd name="connsiteX49" fmla="*/ 640593 w 701383"/>
                <a:gd name="connsiteY49" fmla="*/ 538163 h 683909"/>
                <a:gd name="connsiteX50" fmla="*/ 609636 w 701383"/>
                <a:gd name="connsiteY50" fmla="*/ 604838 h 683909"/>
                <a:gd name="connsiteX0" fmla="*/ 609636 w 701383"/>
                <a:gd name="connsiteY0" fmla="*/ 604933 h 684004"/>
                <a:gd name="connsiteX1" fmla="*/ 514386 w 701383"/>
                <a:gd name="connsiteY1" fmla="*/ 654939 h 684004"/>
                <a:gd name="connsiteX2" fmla="*/ 442949 w 701383"/>
                <a:gd name="connsiteY2" fmla="*/ 676370 h 684004"/>
                <a:gd name="connsiteX3" fmla="*/ 342936 w 701383"/>
                <a:gd name="connsiteY3" fmla="*/ 683514 h 684004"/>
                <a:gd name="connsiteX4" fmla="*/ 221493 w 701383"/>
                <a:gd name="connsiteY4" fmla="*/ 664464 h 684004"/>
                <a:gd name="connsiteX5" fmla="*/ 131005 w 701383"/>
                <a:gd name="connsiteY5" fmla="*/ 576358 h 684004"/>
                <a:gd name="connsiteX6" fmla="*/ 157199 w 701383"/>
                <a:gd name="connsiteY6" fmla="*/ 462058 h 684004"/>
                <a:gd name="connsiteX7" fmla="*/ 250068 w 701383"/>
                <a:gd name="connsiteY7" fmla="*/ 395383 h 684004"/>
                <a:gd name="connsiteX8" fmla="*/ 347699 w 701383"/>
                <a:gd name="connsiteY8" fmla="*/ 352520 h 684004"/>
                <a:gd name="connsiteX9" fmla="*/ 488193 w 701383"/>
                <a:gd name="connsiteY9" fmla="*/ 321564 h 684004"/>
                <a:gd name="connsiteX10" fmla="*/ 569155 w 701383"/>
                <a:gd name="connsiteY10" fmla="*/ 262033 h 684004"/>
                <a:gd name="connsiteX11" fmla="*/ 552486 w 701383"/>
                <a:gd name="connsiteY11" fmla="*/ 176308 h 684004"/>
                <a:gd name="connsiteX12" fmla="*/ 431043 w 701383"/>
                <a:gd name="connsiteY12" fmla="*/ 116777 h 684004"/>
                <a:gd name="connsiteX13" fmla="*/ 311980 w 701383"/>
                <a:gd name="connsiteY13" fmla="*/ 114395 h 684004"/>
                <a:gd name="connsiteX14" fmla="*/ 197680 w 701383"/>
                <a:gd name="connsiteY14" fmla="*/ 145352 h 684004"/>
                <a:gd name="connsiteX15" fmla="*/ 126243 w 701383"/>
                <a:gd name="connsiteY15" fmla="*/ 242983 h 684004"/>
                <a:gd name="connsiteX16" fmla="*/ 111955 w 701383"/>
                <a:gd name="connsiteY16" fmla="*/ 295370 h 684004"/>
                <a:gd name="connsiteX17" fmla="*/ 114336 w 701383"/>
                <a:gd name="connsiteY17" fmla="*/ 359664 h 684004"/>
                <a:gd name="connsiteX18" fmla="*/ 188155 w 701383"/>
                <a:gd name="connsiteY18" fmla="*/ 364427 h 684004"/>
                <a:gd name="connsiteX19" fmla="*/ 338174 w 701383"/>
                <a:gd name="connsiteY19" fmla="*/ 307277 h 684004"/>
                <a:gd name="connsiteX20" fmla="*/ 390561 w 701383"/>
                <a:gd name="connsiteY20" fmla="*/ 271558 h 684004"/>
                <a:gd name="connsiteX21" fmla="*/ 428661 w 701383"/>
                <a:gd name="connsiteY21" fmla="*/ 231077 h 684004"/>
                <a:gd name="connsiteX22" fmla="*/ 495336 w 701383"/>
                <a:gd name="connsiteY22" fmla="*/ 223933 h 684004"/>
                <a:gd name="connsiteX23" fmla="*/ 571536 w 701383"/>
                <a:gd name="connsiteY23" fmla="*/ 212027 h 684004"/>
                <a:gd name="connsiteX24" fmla="*/ 564393 w 701383"/>
                <a:gd name="connsiteY24" fmla="*/ 266795 h 684004"/>
                <a:gd name="connsiteX25" fmla="*/ 442949 w 701383"/>
                <a:gd name="connsiteY25" fmla="*/ 359664 h 684004"/>
                <a:gd name="connsiteX26" fmla="*/ 269118 w 701383"/>
                <a:gd name="connsiteY26" fmla="*/ 381095 h 684004"/>
                <a:gd name="connsiteX27" fmla="*/ 176249 w 701383"/>
                <a:gd name="connsiteY27" fmla="*/ 438245 h 684004"/>
                <a:gd name="connsiteX28" fmla="*/ 140530 w 701383"/>
                <a:gd name="connsiteY28" fmla="*/ 478727 h 684004"/>
                <a:gd name="connsiteX29" fmla="*/ 33374 w 701383"/>
                <a:gd name="connsiteY29" fmla="*/ 452533 h 684004"/>
                <a:gd name="connsiteX30" fmla="*/ 36 w 701383"/>
                <a:gd name="connsiteY30" fmla="*/ 328708 h 684004"/>
                <a:gd name="connsiteX31" fmla="*/ 28611 w 701383"/>
                <a:gd name="connsiteY31" fmla="*/ 192977 h 684004"/>
                <a:gd name="connsiteX32" fmla="*/ 102430 w 701383"/>
                <a:gd name="connsiteY32" fmla="*/ 88202 h 684004"/>
                <a:gd name="connsiteX33" fmla="*/ 188156 w 701383"/>
                <a:gd name="connsiteY33" fmla="*/ 23907 h 684004"/>
                <a:gd name="connsiteX34" fmla="*/ 307218 w 701383"/>
                <a:gd name="connsiteY34" fmla="*/ 95 h 684004"/>
                <a:gd name="connsiteX35" fmla="*/ 469143 w 701383"/>
                <a:gd name="connsiteY35" fmla="*/ 19145 h 684004"/>
                <a:gd name="connsiteX36" fmla="*/ 592968 w 701383"/>
                <a:gd name="connsiteY36" fmla="*/ 95345 h 684004"/>
                <a:gd name="connsiteX37" fmla="*/ 676311 w 701383"/>
                <a:gd name="connsiteY37" fmla="*/ 178689 h 684004"/>
                <a:gd name="connsiteX38" fmla="*/ 697743 w 701383"/>
                <a:gd name="connsiteY38" fmla="*/ 297752 h 684004"/>
                <a:gd name="connsiteX39" fmla="*/ 612018 w 701383"/>
                <a:gd name="connsiteY39" fmla="*/ 385858 h 684004"/>
                <a:gd name="connsiteX40" fmla="*/ 478668 w 701383"/>
                <a:gd name="connsiteY40" fmla="*/ 435864 h 684004"/>
                <a:gd name="connsiteX41" fmla="*/ 359605 w 701383"/>
                <a:gd name="connsiteY41" fmla="*/ 452533 h 684004"/>
                <a:gd name="connsiteX42" fmla="*/ 283405 w 701383"/>
                <a:gd name="connsiteY42" fmla="*/ 490633 h 684004"/>
                <a:gd name="connsiteX43" fmla="*/ 254830 w 701383"/>
                <a:gd name="connsiteY43" fmla="*/ 540639 h 684004"/>
                <a:gd name="connsiteX44" fmla="*/ 319124 w 701383"/>
                <a:gd name="connsiteY44" fmla="*/ 583502 h 684004"/>
                <a:gd name="connsiteX45" fmla="*/ 481049 w 701383"/>
                <a:gd name="connsiteY45" fmla="*/ 554927 h 684004"/>
                <a:gd name="connsiteX46" fmla="*/ 573918 w 701383"/>
                <a:gd name="connsiteY46" fmla="*/ 493014 h 684004"/>
                <a:gd name="connsiteX47" fmla="*/ 612018 w 701383"/>
                <a:gd name="connsiteY47" fmla="*/ 469202 h 684004"/>
                <a:gd name="connsiteX48" fmla="*/ 683455 w 701383"/>
                <a:gd name="connsiteY48" fmla="*/ 485870 h 684004"/>
                <a:gd name="connsiteX49" fmla="*/ 640593 w 701383"/>
                <a:gd name="connsiteY49" fmla="*/ 538258 h 684004"/>
                <a:gd name="connsiteX50" fmla="*/ 609636 w 701383"/>
                <a:gd name="connsiteY50" fmla="*/ 604933 h 684004"/>
                <a:gd name="connsiteX0" fmla="*/ 609636 w 701382"/>
                <a:gd name="connsiteY0" fmla="*/ 604922 h 683993"/>
                <a:gd name="connsiteX1" fmla="*/ 514386 w 701382"/>
                <a:gd name="connsiteY1" fmla="*/ 654928 h 683993"/>
                <a:gd name="connsiteX2" fmla="*/ 442949 w 701382"/>
                <a:gd name="connsiteY2" fmla="*/ 676359 h 683993"/>
                <a:gd name="connsiteX3" fmla="*/ 342936 w 701382"/>
                <a:gd name="connsiteY3" fmla="*/ 683503 h 683993"/>
                <a:gd name="connsiteX4" fmla="*/ 221493 w 701382"/>
                <a:gd name="connsiteY4" fmla="*/ 664453 h 683993"/>
                <a:gd name="connsiteX5" fmla="*/ 131005 w 701382"/>
                <a:gd name="connsiteY5" fmla="*/ 576347 h 683993"/>
                <a:gd name="connsiteX6" fmla="*/ 157199 w 701382"/>
                <a:gd name="connsiteY6" fmla="*/ 462047 h 683993"/>
                <a:gd name="connsiteX7" fmla="*/ 250068 w 701382"/>
                <a:gd name="connsiteY7" fmla="*/ 395372 h 683993"/>
                <a:gd name="connsiteX8" fmla="*/ 347699 w 701382"/>
                <a:gd name="connsiteY8" fmla="*/ 352509 h 683993"/>
                <a:gd name="connsiteX9" fmla="*/ 488193 w 701382"/>
                <a:gd name="connsiteY9" fmla="*/ 321553 h 683993"/>
                <a:gd name="connsiteX10" fmla="*/ 569155 w 701382"/>
                <a:gd name="connsiteY10" fmla="*/ 262022 h 683993"/>
                <a:gd name="connsiteX11" fmla="*/ 552486 w 701382"/>
                <a:gd name="connsiteY11" fmla="*/ 176297 h 683993"/>
                <a:gd name="connsiteX12" fmla="*/ 431043 w 701382"/>
                <a:gd name="connsiteY12" fmla="*/ 116766 h 683993"/>
                <a:gd name="connsiteX13" fmla="*/ 311980 w 701382"/>
                <a:gd name="connsiteY13" fmla="*/ 114384 h 683993"/>
                <a:gd name="connsiteX14" fmla="*/ 197680 w 701382"/>
                <a:gd name="connsiteY14" fmla="*/ 145341 h 683993"/>
                <a:gd name="connsiteX15" fmla="*/ 126243 w 701382"/>
                <a:gd name="connsiteY15" fmla="*/ 242972 h 683993"/>
                <a:gd name="connsiteX16" fmla="*/ 111955 w 701382"/>
                <a:gd name="connsiteY16" fmla="*/ 295359 h 683993"/>
                <a:gd name="connsiteX17" fmla="*/ 114336 w 701382"/>
                <a:gd name="connsiteY17" fmla="*/ 359653 h 683993"/>
                <a:gd name="connsiteX18" fmla="*/ 188155 w 701382"/>
                <a:gd name="connsiteY18" fmla="*/ 364416 h 683993"/>
                <a:gd name="connsiteX19" fmla="*/ 338174 w 701382"/>
                <a:gd name="connsiteY19" fmla="*/ 307266 h 683993"/>
                <a:gd name="connsiteX20" fmla="*/ 390561 w 701382"/>
                <a:gd name="connsiteY20" fmla="*/ 271547 h 683993"/>
                <a:gd name="connsiteX21" fmla="*/ 428661 w 701382"/>
                <a:gd name="connsiteY21" fmla="*/ 231066 h 683993"/>
                <a:gd name="connsiteX22" fmla="*/ 495336 w 701382"/>
                <a:gd name="connsiteY22" fmla="*/ 223922 h 683993"/>
                <a:gd name="connsiteX23" fmla="*/ 571536 w 701382"/>
                <a:gd name="connsiteY23" fmla="*/ 212016 h 683993"/>
                <a:gd name="connsiteX24" fmla="*/ 564393 w 701382"/>
                <a:gd name="connsiteY24" fmla="*/ 266784 h 683993"/>
                <a:gd name="connsiteX25" fmla="*/ 442949 w 701382"/>
                <a:gd name="connsiteY25" fmla="*/ 359653 h 683993"/>
                <a:gd name="connsiteX26" fmla="*/ 269118 w 701382"/>
                <a:gd name="connsiteY26" fmla="*/ 381084 h 683993"/>
                <a:gd name="connsiteX27" fmla="*/ 176249 w 701382"/>
                <a:gd name="connsiteY27" fmla="*/ 438234 h 683993"/>
                <a:gd name="connsiteX28" fmla="*/ 140530 w 701382"/>
                <a:gd name="connsiteY28" fmla="*/ 478716 h 683993"/>
                <a:gd name="connsiteX29" fmla="*/ 33374 w 701382"/>
                <a:gd name="connsiteY29" fmla="*/ 452522 h 683993"/>
                <a:gd name="connsiteX30" fmla="*/ 36 w 701382"/>
                <a:gd name="connsiteY30" fmla="*/ 328697 h 683993"/>
                <a:gd name="connsiteX31" fmla="*/ 28611 w 701382"/>
                <a:gd name="connsiteY31" fmla="*/ 192966 h 683993"/>
                <a:gd name="connsiteX32" fmla="*/ 102430 w 701382"/>
                <a:gd name="connsiteY32" fmla="*/ 88191 h 683993"/>
                <a:gd name="connsiteX33" fmla="*/ 188156 w 701382"/>
                <a:gd name="connsiteY33" fmla="*/ 23896 h 683993"/>
                <a:gd name="connsiteX34" fmla="*/ 307218 w 701382"/>
                <a:gd name="connsiteY34" fmla="*/ 84 h 683993"/>
                <a:gd name="connsiteX35" fmla="*/ 469143 w 701382"/>
                <a:gd name="connsiteY35" fmla="*/ 19134 h 683993"/>
                <a:gd name="connsiteX36" fmla="*/ 592968 w 701382"/>
                <a:gd name="connsiteY36" fmla="*/ 90572 h 683993"/>
                <a:gd name="connsiteX37" fmla="*/ 676311 w 701382"/>
                <a:gd name="connsiteY37" fmla="*/ 178678 h 683993"/>
                <a:gd name="connsiteX38" fmla="*/ 697743 w 701382"/>
                <a:gd name="connsiteY38" fmla="*/ 297741 h 683993"/>
                <a:gd name="connsiteX39" fmla="*/ 612018 w 701382"/>
                <a:gd name="connsiteY39" fmla="*/ 385847 h 683993"/>
                <a:gd name="connsiteX40" fmla="*/ 478668 w 701382"/>
                <a:gd name="connsiteY40" fmla="*/ 435853 h 683993"/>
                <a:gd name="connsiteX41" fmla="*/ 359605 w 701382"/>
                <a:gd name="connsiteY41" fmla="*/ 452522 h 683993"/>
                <a:gd name="connsiteX42" fmla="*/ 283405 w 701382"/>
                <a:gd name="connsiteY42" fmla="*/ 490622 h 683993"/>
                <a:gd name="connsiteX43" fmla="*/ 254830 w 701382"/>
                <a:gd name="connsiteY43" fmla="*/ 540628 h 683993"/>
                <a:gd name="connsiteX44" fmla="*/ 319124 w 701382"/>
                <a:gd name="connsiteY44" fmla="*/ 583491 h 683993"/>
                <a:gd name="connsiteX45" fmla="*/ 481049 w 701382"/>
                <a:gd name="connsiteY45" fmla="*/ 554916 h 683993"/>
                <a:gd name="connsiteX46" fmla="*/ 573918 w 701382"/>
                <a:gd name="connsiteY46" fmla="*/ 493003 h 683993"/>
                <a:gd name="connsiteX47" fmla="*/ 612018 w 701382"/>
                <a:gd name="connsiteY47" fmla="*/ 469191 h 683993"/>
                <a:gd name="connsiteX48" fmla="*/ 683455 w 701382"/>
                <a:gd name="connsiteY48" fmla="*/ 485859 h 683993"/>
                <a:gd name="connsiteX49" fmla="*/ 640593 w 701382"/>
                <a:gd name="connsiteY49" fmla="*/ 538247 h 683993"/>
                <a:gd name="connsiteX50" fmla="*/ 609636 w 701382"/>
                <a:gd name="connsiteY50" fmla="*/ 604922 h 683993"/>
                <a:gd name="connsiteX0" fmla="*/ 609636 w 701382"/>
                <a:gd name="connsiteY0" fmla="*/ 604922 h 683993"/>
                <a:gd name="connsiteX1" fmla="*/ 514386 w 701382"/>
                <a:gd name="connsiteY1" fmla="*/ 654928 h 683993"/>
                <a:gd name="connsiteX2" fmla="*/ 442949 w 701382"/>
                <a:gd name="connsiteY2" fmla="*/ 676359 h 683993"/>
                <a:gd name="connsiteX3" fmla="*/ 342936 w 701382"/>
                <a:gd name="connsiteY3" fmla="*/ 683503 h 683993"/>
                <a:gd name="connsiteX4" fmla="*/ 221493 w 701382"/>
                <a:gd name="connsiteY4" fmla="*/ 664453 h 683993"/>
                <a:gd name="connsiteX5" fmla="*/ 131005 w 701382"/>
                <a:gd name="connsiteY5" fmla="*/ 576347 h 683993"/>
                <a:gd name="connsiteX6" fmla="*/ 157199 w 701382"/>
                <a:gd name="connsiteY6" fmla="*/ 462047 h 683993"/>
                <a:gd name="connsiteX7" fmla="*/ 250068 w 701382"/>
                <a:gd name="connsiteY7" fmla="*/ 395372 h 683993"/>
                <a:gd name="connsiteX8" fmla="*/ 347699 w 701382"/>
                <a:gd name="connsiteY8" fmla="*/ 352509 h 683993"/>
                <a:gd name="connsiteX9" fmla="*/ 488193 w 701382"/>
                <a:gd name="connsiteY9" fmla="*/ 321553 h 683993"/>
                <a:gd name="connsiteX10" fmla="*/ 569155 w 701382"/>
                <a:gd name="connsiteY10" fmla="*/ 262022 h 683993"/>
                <a:gd name="connsiteX11" fmla="*/ 552486 w 701382"/>
                <a:gd name="connsiteY11" fmla="*/ 176297 h 683993"/>
                <a:gd name="connsiteX12" fmla="*/ 431043 w 701382"/>
                <a:gd name="connsiteY12" fmla="*/ 116766 h 683993"/>
                <a:gd name="connsiteX13" fmla="*/ 311980 w 701382"/>
                <a:gd name="connsiteY13" fmla="*/ 114384 h 683993"/>
                <a:gd name="connsiteX14" fmla="*/ 197680 w 701382"/>
                <a:gd name="connsiteY14" fmla="*/ 145341 h 683993"/>
                <a:gd name="connsiteX15" fmla="*/ 126243 w 701382"/>
                <a:gd name="connsiteY15" fmla="*/ 242972 h 683993"/>
                <a:gd name="connsiteX16" fmla="*/ 111955 w 701382"/>
                <a:gd name="connsiteY16" fmla="*/ 295359 h 683993"/>
                <a:gd name="connsiteX17" fmla="*/ 114336 w 701382"/>
                <a:gd name="connsiteY17" fmla="*/ 359653 h 683993"/>
                <a:gd name="connsiteX18" fmla="*/ 188155 w 701382"/>
                <a:gd name="connsiteY18" fmla="*/ 364416 h 683993"/>
                <a:gd name="connsiteX19" fmla="*/ 338174 w 701382"/>
                <a:gd name="connsiteY19" fmla="*/ 307266 h 683993"/>
                <a:gd name="connsiteX20" fmla="*/ 390561 w 701382"/>
                <a:gd name="connsiteY20" fmla="*/ 271547 h 683993"/>
                <a:gd name="connsiteX21" fmla="*/ 428661 w 701382"/>
                <a:gd name="connsiteY21" fmla="*/ 231066 h 683993"/>
                <a:gd name="connsiteX22" fmla="*/ 495336 w 701382"/>
                <a:gd name="connsiteY22" fmla="*/ 223922 h 683993"/>
                <a:gd name="connsiteX23" fmla="*/ 571536 w 701382"/>
                <a:gd name="connsiteY23" fmla="*/ 212016 h 683993"/>
                <a:gd name="connsiteX24" fmla="*/ 564393 w 701382"/>
                <a:gd name="connsiteY24" fmla="*/ 266784 h 683993"/>
                <a:gd name="connsiteX25" fmla="*/ 442949 w 701382"/>
                <a:gd name="connsiteY25" fmla="*/ 359653 h 683993"/>
                <a:gd name="connsiteX26" fmla="*/ 269118 w 701382"/>
                <a:gd name="connsiteY26" fmla="*/ 381084 h 683993"/>
                <a:gd name="connsiteX27" fmla="*/ 176249 w 701382"/>
                <a:gd name="connsiteY27" fmla="*/ 438234 h 683993"/>
                <a:gd name="connsiteX28" fmla="*/ 126242 w 701382"/>
                <a:gd name="connsiteY28" fmla="*/ 471572 h 683993"/>
                <a:gd name="connsiteX29" fmla="*/ 33374 w 701382"/>
                <a:gd name="connsiteY29" fmla="*/ 452522 h 683993"/>
                <a:gd name="connsiteX30" fmla="*/ 36 w 701382"/>
                <a:gd name="connsiteY30" fmla="*/ 328697 h 683993"/>
                <a:gd name="connsiteX31" fmla="*/ 28611 w 701382"/>
                <a:gd name="connsiteY31" fmla="*/ 192966 h 683993"/>
                <a:gd name="connsiteX32" fmla="*/ 102430 w 701382"/>
                <a:gd name="connsiteY32" fmla="*/ 88191 h 683993"/>
                <a:gd name="connsiteX33" fmla="*/ 188156 w 701382"/>
                <a:gd name="connsiteY33" fmla="*/ 23896 h 683993"/>
                <a:gd name="connsiteX34" fmla="*/ 307218 w 701382"/>
                <a:gd name="connsiteY34" fmla="*/ 84 h 683993"/>
                <a:gd name="connsiteX35" fmla="*/ 469143 w 701382"/>
                <a:gd name="connsiteY35" fmla="*/ 19134 h 683993"/>
                <a:gd name="connsiteX36" fmla="*/ 592968 w 701382"/>
                <a:gd name="connsiteY36" fmla="*/ 90572 h 683993"/>
                <a:gd name="connsiteX37" fmla="*/ 676311 w 701382"/>
                <a:gd name="connsiteY37" fmla="*/ 178678 h 683993"/>
                <a:gd name="connsiteX38" fmla="*/ 697743 w 701382"/>
                <a:gd name="connsiteY38" fmla="*/ 297741 h 683993"/>
                <a:gd name="connsiteX39" fmla="*/ 612018 w 701382"/>
                <a:gd name="connsiteY39" fmla="*/ 385847 h 683993"/>
                <a:gd name="connsiteX40" fmla="*/ 478668 w 701382"/>
                <a:gd name="connsiteY40" fmla="*/ 435853 h 683993"/>
                <a:gd name="connsiteX41" fmla="*/ 359605 w 701382"/>
                <a:gd name="connsiteY41" fmla="*/ 452522 h 683993"/>
                <a:gd name="connsiteX42" fmla="*/ 283405 w 701382"/>
                <a:gd name="connsiteY42" fmla="*/ 490622 h 683993"/>
                <a:gd name="connsiteX43" fmla="*/ 254830 w 701382"/>
                <a:gd name="connsiteY43" fmla="*/ 540628 h 683993"/>
                <a:gd name="connsiteX44" fmla="*/ 319124 w 701382"/>
                <a:gd name="connsiteY44" fmla="*/ 583491 h 683993"/>
                <a:gd name="connsiteX45" fmla="*/ 481049 w 701382"/>
                <a:gd name="connsiteY45" fmla="*/ 554916 h 683993"/>
                <a:gd name="connsiteX46" fmla="*/ 573918 w 701382"/>
                <a:gd name="connsiteY46" fmla="*/ 493003 h 683993"/>
                <a:gd name="connsiteX47" fmla="*/ 612018 w 701382"/>
                <a:gd name="connsiteY47" fmla="*/ 469191 h 683993"/>
                <a:gd name="connsiteX48" fmla="*/ 683455 w 701382"/>
                <a:gd name="connsiteY48" fmla="*/ 485859 h 683993"/>
                <a:gd name="connsiteX49" fmla="*/ 640593 w 701382"/>
                <a:gd name="connsiteY49" fmla="*/ 538247 h 683993"/>
                <a:gd name="connsiteX50" fmla="*/ 609636 w 701382"/>
                <a:gd name="connsiteY50" fmla="*/ 604922 h 683993"/>
                <a:gd name="connsiteX0" fmla="*/ 609636 w 701382"/>
                <a:gd name="connsiteY0" fmla="*/ 604922 h 683993"/>
                <a:gd name="connsiteX1" fmla="*/ 514386 w 701382"/>
                <a:gd name="connsiteY1" fmla="*/ 654928 h 683993"/>
                <a:gd name="connsiteX2" fmla="*/ 442949 w 701382"/>
                <a:gd name="connsiteY2" fmla="*/ 676359 h 683993"/>
                <a:gd name="connsiteX3" fmla="*/ 342936 w 701382"/>
                <a:gd name="connsiteY3" fmla="*/ 683503 h 683993"/>
                <a:gd name="connsiteX4" fmla="*/ 221493 w 701382"/>
                <a:gd name="connsiteY4" fmla="*/ 664453 h 683993"/>
                <a:gd name="connsiteX5" fmla="*/ 131005 w 701382"/>
                <a:gd name="connsiteY5" fmla="*/ 576347 h 683993"/>
                <a:gd name="connsiteX6" fmla="*/ 157199 w 701382"/>
                <a:gd name="connsiteY6" fmla="*/ 462047 h 683993"/>
                <a:gd name="connsiteX7" fmla="*/ 250068 w 701382"/>
                <a:gd name="connsiteY7" fmla="*/ 395372 h 683993"/>
                <a:gd name="connsiteX8" fmla="*/ 347699 w 701382"/>
                <a:gd name="connsiteY8" fmla="*/ 352509 h 683993"/>
                <a:gd name="connsiteX9" fmla="*/ 488193 w 701382"/>
                <a:gd name="connsiteY9" fmla="*/ 321553 h 683993"/>
                <a:gd name="connsiteX10" fmla="*/ 569155 w 701382"/>
                <a:gd name="connsiteY10" fmla="*/ 262022 h 683993"/>
                <a:gd name="connsiteX11" fmla="*/ 552486 w 701382"/>
                <a:gd name="connsiteY11" fmla="*/ 176297 h 683993"/>
                <a:gd name="connsiteX12" fmla="*/ 431043 w 701382"/>
                <a:gd name="connsiteY12" fmla="*/ 116766 h 683993"/>
                <a:gd name="connsiteX13" fmla="*/ 311980 w 701382"/>
                <a:gd name="connsiteY13" fmla="*/ 114384 h 683993"/>
                <a:gd name="connsiteX14" fmla="*/ 197680 w 701382"/>
                <a:gd name="connsiteY14" fmla="*/ 145341 h 683993"/>
                <a:gd name="connsiteX15" fmla="*/ 126243 w 701382"/>
                <a:gd name="connsiteY15" fmla="*/ 242972 h 683993"/>
                <a:gd name="connsiteX16" fmla="*/ 111955 w 701382"/>
                <a:gd name="connsiteY16" fmla="*/ 295359 h 683993"/>
                <a:gd name="connsiteX17" fmla="*/ 114336 w 701382"/>
                <a:gd name="connsiteY17" fmla="*/ 359653 h 683993"/>
                <a:gd name="connsiteX18" fmla="*/ 188155 w 701382"/>
                <a:gd name="connsiteY18" fmla="*/ 364416 h 683993"/>
                <a:gd name="connsiteX19" fmla="*/ 338174 w 701382"/>
                <a:gd name="connsiteY19" fmla="*/ 307266 h 683993"/>
                <a:gd name="connsiteX20" fmla="*/ 390561 w 701382"/>
                <a:gd name="connsiteY20" fmla="*/ 271547 h 683993"/>
                <a:gd name="connsiteX21" fmla="*/ 428661 w 701382"/>
                <a:gd name="connsiteY21" fmla="*/ 231066 h 683993"/>
                <a:gd name="connsiteX22" fmla="*/ 495336 w 701382"/>
                <a:gd name="connsiteY22" fmla="*/ 223922 h 683993"/>
                <a:gd name="connsiteX23" fmla="*/ 571536 w 701382"/>
                <a:gd name="connsiteY23" fmla="*/ 212016 h 683993"/>
                <a:gd name="connsiteX24" fmla="*/ 564393 w 701382"/>
                <a:gd name="connsiteY24" fmla="*/ 266784 h 683993"/>
                <a:gd name="connsiteX25" fmla="*/ 442949 w 701382"/>
                <a:gd name="connsiteY25" fmla="*/ 359653 h 683993"/>
                <a:gd name="connsiteX26" fmla="*/ 269118 w 701382"/>
                <a:gd name="connsiteY26" fmla="*/ 381084 h 683993"/>
                <a:gd name="connsiteX27" fmla="*/ 176249 w 701382"/>
                <a:gd name="connsiteY27" fmla="*/ 438234 h 683993"/>
                <a:gd name="connsiteX28" fmla="*/ 126242 w 701382"/>
                <a:gd name="connsiteY28" fmla="*/ 471572 h 683993"/>
                <a:gd name="connsiteX29" fmla="*/ 33374 w 701382"/>
                <a:gd name="connsiteY29" fmla="*/ 452522 h 683993"/>
                <a:gd name="connsiteX30" fmla="*/ 36 w 701382"/>
                <a:gd name="connsiteY30" fmla="*/ 328697 h 683993"/>
                <a:gd name="connsiteX31" fmla="*/ 28611 w 701382"/>
                <a:gd name="connsiteY31" fmla="*/ 192966 h 683993"/>
                <a:gd name="connsiteX32" fmla="*/ 102430 w 701382"/>
                <a:gd name="connsiteY32" fmla="*/ 88191 h 683993"/>
                <a:gd name="connsiteX33" fmla="*/ 188156 w 701382"/>
                <a:gd name="connsiteY33" fmla="*/ 23896 h 683993"/>
                <a:gd name="connsiteX34" fmla="*/ 307218 w 701382"/>
                <a:gd name="connsiteY34" fmla="*/ 84 h 683993"/>
                <a:gd name="connsiteX35" fmla="*/ 469143 w 701382"/>
                <a:gd name="connsiteY35" fmla="*/ 19134 h 683993"/>
                <a:gd name="connsiteX36" fmla="*/ 592968 w 701382"/>
                <a:gd name="connsiteY36" fmla="*/ 90572 h 683993"/>
                <a:gd name="connsiteX37" fmla="*/ 676311 w 701382"/>
                <a:gd name="connsiteY37" fmla="*/ 178678 h 683993"/>
                <a:gd name="connsiteX38" fmla="*/ 697743 w 701382"/>
                <a:gd name="connsiteY38" fmla="*/ 297741 h 683993"/>
                <a:gd name="connsiteX39" fmla="*/ 612018 w 701382"/>
                <a:gd name="connsiteY39" fmla="*/ 385847 h 683993"/>
                <a:gd name="connsiteX40" fmla="*/ 478668 w 701382"/>
                <a:gd name="connsiteY40" fmla="*/ 435853 h 683993"/>
                <a:gd name="connsiteX41" fmla="*/ 359605 w 701382"/>
                <a:gd name="connsiteY41" fmla="*/ 452522 h 683993"/>
                <a:gd name="connsiteX42" fmla="*/ 283405 w 701382"/>
                <a:gd name="connsiteY42" fmla="*/ 490622 h 683993"/>
                <a:gd name="connsiteX43" fmla="*/ 254830 w 701382"/>
                <a:gd name="connsiteY43" fmla="*/ 540628 h 683993"/>
                <a:gd name="connsiteX44" fmla="*/ 319124 w 701382"/>
                <a:gd name="connsiteY44" fmla="*/ 583491 h 683993"/>
                <a:gd name="connsiteX45" fmla="*/ 471524 w 701382"/>
                <a:gd name="connsiteY45" fmla="*/ 552534 h 683993"/>
                <a:gd name="connsiteX46" fmla="*/ 573918 w 701382"/>
                <a:gd name="connsiteY46" fmla="*/ 493003 h 683993"/>
                <a:gd name="connsiteX47" fmla="*/ 612018 w 701382"/>
                <a:gd name="connsiteY47" fmla="*/ 469191 h 683993"/>
                <a:gd name="connsiteX48" fmla="*/ 683455 w 701382"/>
                <a:gd name="connsiteY48" fmla="*/ 485859 h 683993"/>
                <a:gd name="connsiteX49" fmla="*/ 640593 w 701382"/>
                <a:gd name="connsiteY49" fmla="*/ 538247 h 683993"/>
                <a:gd name="connsiteX50" fmla="*/ 609636 w 701382"/>
                <a:gd name="connsiteY50" fmla="*/ 604922 h 683993"/>
                <a:gd name="connsiteX0" fmla="*/ 609636 w 701382"/>
                <a:gd name="connsiteY0" fmla="*/ 604922 h 683993"/>
                <a:gd name="connsiteX1" fmla="*/ 514386 w 701382"/>
                <a:gd name="connsiteY1" fmla="*/ 654928 h 683993"/>
                <a:gd name="connsiteX2" fmla="*/ 442949 w 701382"/>
                <a:gd name="connsiteY2" fmla="*/ 676359 h 683993"/>
                <a:gd name="connsiteX3" fmla="*/ 342936 w 701382"/>
                <a:gd name="connsiteY3" fmla="*/ 683503 h 683993"/>
                <a:gd name="connsiteX4" fmla="*/ 221493 w 701382"/>
                <a:gd name="connsiteY4" fmla="*/ 664453 h 683993"/>
                <a:gd name="connsiteX5" fmla="*/ 131005 w 701382"/>
                <a:gd name="connsiteY5" fmla="*/ 576347 h 683993"/>
                <a:gd name="connsiteX6" fmla="*/ 157199 w 701382"/>
                <a:gd name="connsiteY6" fmla="*/ 462047 h 683993"/>
                <a:gd name="connsiteX7" fmla="*/ 250068 w 701382"/>
                <a:gd name="connsiteY7" fmla="*/ 395372 h 683993"/>
                <a:gd name="connsiteX8" fmla="*/ 347699 w 701382"/>
                <a:gd name="connsiteY8" fmla="*/ 352509 h 683993"/>
                <a:gd name="connsiteX9" fmla="*/ 488193 w 701382"/>
                <a:gd name="connsiteY9" fmla="*/ 321553 h 683993"/>
                <a:gd name="connsiteX10" fmla="*/ 569155 w 701382"/>
                <a:gd name="connsiteY10" fmla="*/ 262022 h 683993"/>
                <a:gd name="connsiteX11" fmla="*/ 552486 w 701382"/>
                <a:gd name="connsiteY11" fmla="*/ 176297 h 683993"/>
                <a:gd name="connsiteX12" fmla="*/ 431043 w 701382"/>
                <a:gd name="connsiteY12" fmla="*/ 116766 h 683993"/>
                <a:gd name="connsiteX13" fmla="*/ 311980 w 701382"/>
                <a:gd name="connsiteY13" fmla="*/ 114384 h 683993"/>
                <a:gd name="connsiteX14" fmla="*/ 197680 w 701382"/>
                <a:gd name="connsiteY14" fmla="*/ 145341 h 683993"/>
                <a:gd name="connsiteX15" fmla="*/ 126243 w 701382"/>
                <a:gd name="connsiteY15" fmla="*/ 242972 h 683993"/>
                <a:gd name="connsiteX16" fmla="*/ 111955 w 701382"/>
                <a:gd name="connsiteY16" fmla="*/ 295359 h 683993"/>
                <a:gd name="connsiteX17" fmla="*/ 114336 w 701382"/>
                <a:gd name="connsiteY17" fmla="*/ 359653 h 683993"/>
                <a:gd name="connsiteX18" fmla="*/ 188155 w 701382"/>
                <a:gd name="connsiteY18" fmla="*/ 364416 h 683993"/>
                <a:gd name="connsiteX19" fmla="*/ 338174 w 701382"/>
                <a:gd name="connsiteY19" fmla="*/ 307266 h 683993"/>
                <a:gd name="connsiteX20" fmla="*/ 390561 w 701382"/>
                <a:gd name="connsiteY20" fmla="*/ 271547 h 683993"/>
                <a:gd name="connsiteX21" fmla="*/ 428661 w 701382"/>
                <a:gd name="connsiteY21" fmla="*/ 231066 h 683993"/>
                <a:gd name="connsiteX22" fmla="*/ 495336 w 701382"/>
                <a:gd name="connsiteY22" fmla="*/ 223922 h 683993"/>
                <a:gd name="connsiteX23" fmla="*/ 571536 w 701382"/>
                <a:gd name="connsiteY23" fmla="*/ 212016 h 683993"/>
                <a:gd name="connsiteX24" fmla="*/ 564393 w 701382"/>
                <a:gd name="connsiteY24" fmla="*/ 266784 h 683993"/>
                <a:gd name="connsiteX25" fmla="*/ 442949 w 701382"/>
                <a:gd name="connsiteY25" fmla="*/ 359653 h 683993"/>
                <a:gd name="connsiteX26" fmla="*/ 269118 w 701382"/>
                <a:gd name="connsiteY26" fmla="*/ 381084 h 683993"/>
                <a:gd name="connsiteX27" fmla="*/ 176249 w 701382"/>
                <a:gd name="connsiteY27" fmla="*/ 438234 h 683993"/>
                <a:gd name="connsiteX28" fmla="*/ 126242 w 701382"/>
                <a:gd name="connsiteY28" fmla="*/ 471572 h 683993"/>
                <a:gd name="connsiteX29" fmla="*/ 33374 w 701382"/>
                <a:gd name="connsiteY29" fmla="*/ 452522 h 683993"/>
                <a:gd name="connsiteX30" fmla="*/ 36 w 701382"/>
                <a:gd name="connsiteY30" fmla="*/ 328697 h 683993"/>
                <a:gd name="connsiteX31" fmla="*/ 28611 w 701382"/>
                <a:gd name="connsiteY31" fmla="*/ 192966 h 683993"/>
                <a:gd name="connsiteX32" fmla="*/ 102430 w 701382"/>
                <a:gd name="connsiteY32" fmla="*/ 88191 h 683993"/>
                <a:gd name="connsiteX33" fmla="*/ 188156 w 701382"/>
                <a:gd name="connsiteY33" fmla="*/ 23896 h 683993"/>
                <a:gd name="connsiteX34" fmla="*/ 307218 w 701382"/>
                <a:gd name="connsiteY34" fmla="*/ 84 h 683993"/>
                <a:gd name="connsiteX35" fmla="*/ 469143 w 701382"/>
                <a:gd name="connsiteY35" fmla="*/ 19134 h 683993"/>
                <a:gd name="connsiteX36" fmla="*/ 592968 w 701382"/>
                <a:gd name="connsiteY36" fmla="*/ 90572 h 683993"/>
                <a:gd name="connsiteX37" fmla="*/ 676311 w 701382"/>
                <a:gd name="connsiteY37" fmla="*/ 178678 h 683993"/>
                <a:gd name="connsiteX38" fmla="*/ 697743 w 701382"/>
                <a:gd name="connsiteY38" fmla="*/ 297741 h 683993"/>
                <a:gd name="connsiteX39" fmla="*/ 612018 w 701382"/>
                <a:gd name="connsiteY39" fmla="*/ 385847 h 683993"/>
                <a:gd name="connsiteX40" fmla="*/ 478668 w 701382"/>
                <a:gd name="connsiteY40" fmla="*/ 435853 h 683993"/>
                <a:gd name="connsiteX41" fmla="*/ 359605 w 701382"/>
                <a:gd name="connsiteY41" fmla="*/ 452522 h 683993"/>
                <a:gd name="connsiteX42" fmla="*/ 283405 w 701382"/>
                <a:gd name="connsiteY42" fmla="*/ 490622 h 683993"/>
                <a:gd name="connsiteX43" fmla="*/ 266736 w 701382"/>
                <a:gd name="connsiteY43" fmla="*/ 535865 h 683993"/>
                <a:gd name="connsiteX44" fmla="*/ 319124 w 701382"/>
                <a:gd name="connsiteY44" fmla="*/ 583491 h 683993"/>
                <a:gd name="connsiteX45" fmla="*/ 471524 w 701382"/>
                <a:gd name="connsiteY45" fmla="*/ 552534 h 683993"/>
                <a:gd name="connsiteX46" fmla="*/ 573918 w 701382"/>
                <a:gd name="connsiteY46" fmla="*/ 493003 h 683993"/>
                <a:gd name="connsiteX47" fmla="*/ 612018 w 701382"/>
                <a:gd name="connsiteY47" fmla="*/ 469191 h 683993"/>
                <a:gd name="connsiteX48" fmla="*/ 683455 w 701382"/>
                <a:gd name="connsiteY48" fmla="*/ 485859 h 683993"/>
                <a:gd name="connsiteX49" fmla="*/ 640593 w 701382"/>
                <a:gd name="connsiteY49" fmla="*/ 538247 h 683993"/>
                <a:gd name="connsiteX50" fmla="*/ 609636 w 701382"/>
                <a:gd name="connsiteY50" fmla="*/ 604922 h 683993"/>
                <a:gd name="connsiteX0" fmla="*/ 609636 w 701382"/>
                <a:gd name="connsiteY0" fmla="*/ 604922 h 683993"/>
                <a:gd name="connsiteX1" fmla="*/ 514386 w 701382"/>
                <a:gd name="connsiteY1" fmla="*/ 654928 h 683993"/>
                <a:gd name="connsiteX2" fmla="*/ 442949 w 701382"/>
                <a:gd name="connsiteY2" fmla="*/ 676359 h 683993"/>
                <a:gd name="connsiteX3" fmla="*/ 342936 w 701382"/>
                <a:gd name="connsiteY3" fmla="*/ 683503 h 683993"/>
                <a:gd name="connsiteX4" fmla="*/ 221493 w 701382"/>
                <a:gd name="connsiteY4" fmla="*/ 664453 h 683993"/>
                <a:gd name="connsiteX5" fmla="*/ 131005 w 701382"/>
                <a:gd name="connsiteY5" fmla="*/ 576347 h 683993"/>
                <a:gd name="connsiteX6" fmla="*/ 157199 w 701382"/>
                <a:gd name="connsiteY6" fmla="*/ 462047 h 683993"/>
                <a:gd name="connsiteX7" fmla="*/ 250068 w 701382"/>
                <a:gd name="connsiteY7" fmla="*/ 395372 h 683993"/>
                <a:gd name="connsiteX8" fmla="*/ 347699 w 701382"/>
                <a:gd name="connsiteY8" fmla="*/ 352509 h 683993"/>
                <a:gd name="connsiteX9" fmla="*/ 488193 w 701382"/>
                <a:gd name="connsiteY9" fmla="*/ 321553 h 683993"/>
                <a:gd name="connsiteX10" fmla="*/ 569155 w 701382"/>
                <a:gd name="connsiteY10" fmla="*/ 262022 h 683993"/>
                <a:gd name="connsiteX11" fmla="*/ 552486 w 701382"/>
                <a:gd name="connsiteY11" fmla="*/ 176297 h 683993"/>
                <a:gd name="connsiteX12" fmla="*/ 431043 w 701382"/>
                <a:gd name="connsiteY12" fmla="*/ 116766 h 683993"/>
                <a:gd name="connsiteX13" fmla="*/ 311980 w 701382"/>
                <a:gd name="connsiteY13" fmla="*/ 114384 h 683993"/>
                <a:gd name="connsiteX14" fmla="*/ 197680 w 701382"/>
                <a:gd name="connsiteY14" fmla="*/ 145341 h 683993"/>
                <a:gd name="connsiteX15" fmla="*/ 126243 w 701382"/>
                <a:gd name="connsiteY15" fmla="*/ 242972 h 683993"/>
                <a:gd name="connsiteX16" fmla="*/ 111955 w 701382"/>
                <a:gd name="connsiteY16" fmla="*/ 295359 h 683993"/>
                <a:gd name="connsiteX17" fmla="*/ 114336 w 701382"/>
                <a:gd name="connsiteY17" fmla="*/ 359653 h 683993"/>
                <a:gd name="connsiteX18" fmla="*/ 188155 w 701382"/>
                <a:gd name="connsiteY18" fmla="*/ 364416 h 683993"/>
                <a:gd name="connsiteX19" fmla="*/ 338174 w 701382"/>
                <a:gd name="connsiteY19" fmla="*/ 307266 h 683993"/>
                <a:gd name="connsiteX20" fmla="*/ 390561 w 701382"/>
                <a:gd name="connsiteY20" fmla="*/ 271547 h 683993"/>
                <a:gd name="connsiteX21" fmla="*/ 428661 w 701382"/>
                <a:gd name="connsiteY21" fmla="*/ 231066 h 683993"/>
                <a:gd name="connsiteX22" fmla="*/ 495336 w 701382"/>
                <a:gd name="connsiteY22" fmla="*/ 223922 h 683993"/>
                <a:gd name="connsiteX23" fmla="*/ 571536 w 701382"/>
                <a:gd name="connsiteY23" fmla="*/ 212016 h 683993"/>
                <a:gd name="connsiteX24" fmla="*/ 564393 w 701382"/>
                <a:gd name="connsiteY24" fmla="*/ 266784 h 683993"/>
                <a:gd name="connsiteX25" fmla="*/ 442949 w 701382"/>
                <a:gd name="connsiteY25" fmla="*/ 359653 h 683993"/>
                <a:gd name="connsiteX26" fmla="*/ 269118 w 701382"/>
                <a:gd name="connsiteY26" fmla="*/ 381084 h 683993"/>
                <a:gd name="connsiteX27" fmla="*/ 176249 w 701382"/>
                <a:gd name="connsiteY27" fmla="*/ 438234 h 683993"/>
                <a:gd name="connsiteX28" fmla="*/ 126242 w 701382"/>
                <a:gd name="connsiteY28" fmla="*/ 471572 h 683993"/>
                <a:gd name="connsiteX29" fmla="*/ 33374 w 701382"/>
                <a:gd name="connsiteY29" fmla="*/ 452522 h 683993"/>
                <a:gd name="connsiteX30" fmla="*/ 36 w 701382"/>
                <a:gd name="connsiteY30" fmla="*/ 328697 h 683993"/>
                <a:gd name="connsiteX31" fmla="*/ 28611 w 701382"/>
                <a:gd name="connsiteY31" fmla="*/ 192966 h 683993"/>
                <a:gd name="connsiteX32" fmla="*/ 102430 w 701382"/>
                <a:gd name="connsiteY32" fmla="*/ 88191 h 683993"/>
                <a:gd name="connsiteX33" fmla="*/ 188156 w 701382"/>
                <a:gd name="connsiteY33" fmla="*/ 23896 h 683993"/>
                <a:gd name="connsiteX34" fmla="*/ 307218 w 701382"/>
                <a:gd name="connsiteY34" fmla="*/ 84 h 683993"/>
                <a:gd name="connsiteX35" fmla="*/ 469143 w 701382"/>
                <a:gd name="connsiteY35" fmla="*/ 19134 h 683993"/>
                <a:gd name="connsiteX36" fmla="*/ 592968 w 701382"/>
                <a:gd name="connsiteY36" fmla="*/ 90572 h 683993"/>
                <a:gd name="connsiteX37" fmla="*/ 676311 w 701382"/>
                <a:gd name="connsiteY37" fmla="*/ 178678 h 683993"/>
                <a:gd name="connsiteX38" fmla="*/ 697743 w 701382"/>
                <a:gd name="connsiteY38" fmla="*/ 297741 h 683993"/>
                <a:gd name="connsiteX39" fmla="*/ 612018 w 701382"/>
                <a:gd name="connsiteY39" fmla="*/ 385847 h 683993"/>
                <a:gd name="connsiteX40" fmla="*/ 478668 w 701382"/>
                <a:gd name="connsiteY40" fmla="*/ 435853 h 683993"/>
                <a:gd name="connsiteX41" fmla="*/ 359605 w 701382"/>
                <a:gd name="connsiteY41" fmla="*/ 452522 h 683993"/>
                <a:gd name="connsiteX42" fmla="*/ 283405 w 701382"/>
                <a:gd name="connsiteY42" fmla="*/ 490622 h 683993"/>
                <a:gd name="connsiteX43" fmla="*/ 266736 w 701382"/>
                <a:gd name="connsiteY43" fmla="*/ 535865 h 683993"/>
                <a:gd name="connsiteX44" fmla="*/ 321505 w 701382"/>
                <a:gd name="connsiteY44" fmla="*/ 576348 h 683993"/>
                <a:gd name="connsiteX45" fmla="*/ 471524 w 701382"/>
                <a:gd name="connsiteY45" fmla="*/ 552534 h 683993"/>
                <a:gd name="connsiteX46" fmla="*/ 573918 w 701382"/>
                <a:gd name="connsiteY46" fmla="*/ 493003 h 683993"/>
                <a:gd name="connsiteX47" fmla="*/ 612018 w 701382"/>
                <a:gd name="connsiteY47" fmla="*/ 469191 h 683993"/>
                <a:gd name="connsiteX48" fmla="*/ 683455 w 701382"/>
                <a:gd name="connsiteY48" fmla="*/ 485859 h 683993"/>
                <a:gd name="connsiteX49" fmla="*/ 640593 w 701382"/>
                <a:gd name="connsiteY49" fmla="*/ 538247 h 683993"/>
                <a:gd name="connsiteX50" fmla="*/ 609636 w 701382"/>
                <a:gd name="connsiteY50" fmla="*/ 604922 h 683993"/>
                <a:gd name="connsiteX0" fmla="*/ 609636 w 701382"/>
                <a:gd name="connsiteY0" fmla="*/ 604922 h 683993"/>
                <a:gd name="connsiteX1" fmla="*/ 514386 w 701382"/>
                <a:gd name="connsiteY1" fmla="*/ 654928 h 683993"/>
                <a:gd name="connsiteX2" fmla="*/ 442949 w 701382"/>
                <a:gd name="connsiteY2" fmla="*/ 676359 h 683993"/>
                <a:gd name="connsiteX3" fmla="*/ 342936 w 701382"/>
                <a:gd name="connsiteY3" fmla="*/ 683503 h 683993"/>
                <a:gd name="connsiteX4" fmla="*/ 221493 w 701382"/>
                <a:gd name="connsiteY4" fmla="*/ 664453 h 683993"/>
                <a:gd name="connsiteX5" fmla="*/ 131005 w 701382"/>
                <a:gd name="connsiteY5" fmla="*/ 576347 h 683993"/>
                <a:gd name="connsiteX6" fmla="*/ 157199 w 701382"/>
                <a:gd name="connsiteY6" fmla="*/ 462047 h 683993"/>
                <a:gd name="connsiteX7" fmla="*/ 250068 w 701382"/>
                <a:gd name="connsiteY7" fmla="*/ 395372 h 683993"/>
                <a:gd name="connsiteX8" fmla="*/ 347699 w 701382"/>
                <a:gd name="connsiteY8" fmla="*/ 352509 h 683993"/>
                <a:gd name="connsiteX9" fmla="*/ 488193 w 701382"/>
                <a:gd name="connsiteY9" fmla="*/ 321553 h 683993"/>
                <a:gd name="connsiteX10" fmla="*/ 569155 w 701382"/>
                <a:gd name="connsiteY10" fmla="*/ 262022 h 683993"/>
                <a:gd name="connsiteX11" fmla="*/ 552486 w 701382"/>
                <a:gd name="connsiteY11" fmla="*/ 176297 h 683993"/>
                <a:gd name="connsiteX12" fmla="*/ 431043 w 701382"/>
                <a:gd name="connsiteY12" fmla="*/ 116766 h 683993"/>
                <a:gd name="connsiteX13" fmla="*/ 311980 w 701382"/>
                <a:gd name="connsiteY13" fmla="*/ 114384 h 683993"/>
                <a:gd name="connsiteX14" fmla="*/ 197680 w 701382"/>
                <a:gd name="connsiteY14" fmla="*/ 145341 h 683993"/>
                <a:gd name="connsiteX15" fmla="*/ 126243 w 701382"/>
                <a:gd name="connsiteY15" fmla="*/ 242972 h 683993"/>
                <a:gd name="connsiteX16" fmla="*/ 111955 w 701382"/>
                <a:gd name="connsiteY16" fmla="*/ 295359 h 683993"/>
                <a:gd name="connsiteX17" fmla="*/ 114336 w 701382"/>
                <a:gd name="connsiteY17" fmla="*/ 359653 h 683993"/>
                <a:gd name="connsiteX18" fmla="*/ 188155 w 701382"/>
                <a:gd name="connsiteY18" fmla="*/ 364416 h 683993"/>
                <a:gd name="connsiteX19" fmla="*/ 338174 w 701382"/>
                <a:gd name="connsiteY19" fmla="*/ 307266 h 683993"/>
                <a:gd name="connsiteX20" fmla="*/ 390561 w 701382"/>
                <a:gd name="connsiteY20" fmla="*/ 271547 h 683993"/>
                <a:gd name="connsiteX21" fmla="*/ 428661 w 701382"/>
                <a:gd name="connsiteY21" fmla="*/ 231066 h 683993"/>
                <a:gd name="connsiteX22" fmla="*/ 495336 w 701382"/>
                <a:gd name="connsiteY22" fmla="*/ 223922 h 683993"/>
                <a:gd name="connsiteX23" fmla="*/ 571536 w 701382"/>
                <a:gd name="connsiteY23" fmla="*/ 212016 h 683993"/>
                <a:gd name="connsiteX24" fmla="*/ 564393 w 701382"/>
                <a:gd name="connsiteY24" fmla="*/ 266784 h 683993"/>
                <a:gd name="connsiteX25" fmla="*/ 442949 w 701382"/>
                <a:gd name="connsiteY25" fmla="*/ 359653 h 683993"/>
                <a:gd name="connsiteX26" fmla="*/ 269118 w 701382"/>
                <a:gd name="connsiteY26" fmla="*/ 381084 h 683993"/>
                <a:gd name="connsiteX27" fmla="*/ 176249 w 701382"/>
                <a:gd name="connsiteY27" fmla="*/ 438234 h 683993"/>
                <a:gd name="connsiteX28" fmla="*/ 126242 w 701382"/>
                <a:gd name="connsiteY28" fmla="*/ 471572 h 683993"/>
                <a:gd name="connsiteX29" fmla="*/ 33374 w 701382"/>
                <a:gd name="connsiteY29" fmla="*/ 452522 h 683993"/>
                <a:gd name="connsiteX30" fmla="*/ 36 w 701382"/>
                <a:gd name="connsiteY30" fmla="*/ 328697 h 683993"/>
                <a:gd name="connsiteX31" fmla="*/ 28611 w 701382"/>
                <a:gd name="connsiteY31" fmla="*/ 192966 h 683993"/>
                <a:gd name="connsiteX32" fmla="*/ 102430 w 701382"/>
                <a:gd name="connsiteY32" fmla="*/ 88191 h 683993"/>
                <a:gd name="connsiteX33" fmla="*/ 188156 w 701382"/>
                <a:gd name="connsiteY33" fmla="*/ 23896 h 683993"/>
                <a:gd name="connsiteX34" fmla="*/ 307218 w 701382"/>
                <a:gd name="connsiteY34" fmla="*/ 84 h 683993"/>
                <a:gd name="connsiteX35" fmla="*/ 469143 w 701382"/>
                <a:gd name="connsiteY35" fmla="*/ 19134 h 683993"/>
                <a:gd name="connsiteX36" fmla="*/ 592968 w 701382"/>
                <a:gd name="connsiteY36" fmla="*/ 90572 h 683993"/>
                <a:gd name="connsiteX37" fmla="*/ 676311 w 701382"/>
                <a:gd name="connsiteY37" fmla="*/ 178678 h 683993"/>
                <a:gd name="connsiteX38" fmla="*/ 697743 w 701382"/>
                <a:gd name="connsiteY38" fmla="*/ 297741 h 683993"/>
                <a:gd name="connsiteX39" fmla="*/ 612018 w 701382"/>
                <a:gd name="connsiteY39" fmla="*/ 385847 h 683993"/>
                <a:gd name="connsiteX40" fmla="*/ 478668 w 701382"/>
                <a:gd name="connsiteY40" fmla="*/ 435853 h 683993"/>
                <a:gd name="connsiteX41" fmla="*/ 359605 w 701382"/>
                <a:gd name="connsiteY41" fmla="*/ 452522 h 683993"/>
                <a:gd name="connsiteX42" fmla="*/ 292930 w 701382"/>
                <a:gd name="connsiteY42" fmla="*/ 490622 h 683993"/>
                <a:gd name="connsiteX43" fmla="*/ 266736 w 701382"/>
                <a:gd name="connsiteY43" fmla="*/ 535865 h 683993"/>
                <a:gd name="connsiteX44" fmla="*/ 321505 w 701382"/>
                <a:gd name="connsiteY44" fmla="*/ 576348 h 683993"/>
                <a:gd name="connsiteX45" fmla="*/ 471524 w 701382"/>
                <a:gd name="connsiteY45" fmla="*/ 552534 h 683993"/>
                <a:gd name="connsiteX46" fmla="*/ 573918 w 701382"/>
                <a:gd name="connsiteY46" fmla="*/ 493003 h 683993"/>
                <a:gd name="connsiteX47" fmla="*/ 612018 w 701382"/>
                <a:gd name="connsiteY47" fmla="*/ 469191 h 683993"/>
                <a:gd name="connsiteX48" fmla="*/ 683455 w 701382"/>
                <a:gd name="connsiteY48" fmla="*/ 485859 h 683993"/>
                <a:gd name="connsiteX49" fmla="*/ 640593 w 701382"/>
                <a:gd name="connsiteY49" fmla="*/ 538247 h 683993"/>
                <a:gd name="connsiteX50" fmla="*/ 609636 w 701382"/>
                <a:gd name="connsiteY50" fmla="*/ 604922 h 68399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76347 h 688563"/>
                <a:gd name="connsiteX6" fmla="*/ 157199 w 701382"/>
                <a:gd name="connsiteY6" fmla="*/ 462047 h 688563"/>
                <a:gd name="connsiteX7" fmla="*/ 250068 w 701382"/>
                <a:gd name="connsiteY7" fmla="*/ 395372 h 688563"/>
                <a:gd name="connsiteX8" fmla="*/ 347699 w 701382"/>
                <a:gd name="connsiteY8" fmla="*/ 352509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8174 w 701382"/>
                <a:gd name="connsiteY19" fmla="*/ 307266 h 688563"/>
                <a:gd name="connsiteX20" fmla="*/ 390561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42949 w 701382"/>
                <a:gd name="connsiteY25" fmla="*/ 359653 h 688563"/>
                <a:gd name="connsiteX26" fmla="*/ 269118 w 701382"/>
                <a:gd name="connsiteY26" fmla="*/ 381084 h 688563"/>
                <a:gd name="connsiteX27" fmla="*/ 176249 w 701382"/>
                <a:gd name="connsiteY27" fmla="*/ 438234 h 688563"/>
                <a:gd name="connsiteX28" fmla="*/ 126242 w 701382"/>
                <a:gd name="connsiteY28" fmla="*/ 471572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12018 w 701382"/>
                <a:gd name="connsiteY47" fmla="*/ 469191 h 688563"/>
                <a:gd name="connsiteX48" fmla="*/ 683455 w 701382"/>
                <a:gd name="connsiteY48" fmla="*/ 485859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50068 w 701382"/>
                <a:gd name="connsiteY7" fmla="*/ 395372 h 688563"/>
                <a:gd name="connsiteX8" fmla="*/ 347699 w 701382"/>
                <a:gd name="connsiteY8" fmla="*/ 352509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8174 w 701382"/>
                <a:gd name="connsiteY19" fmla="*/ 307266 h 688563"/>
                <a:gd name="connsiteX20" fmla="*/ 390561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42949 w 701382"/>
                <a:gd name="connsiteY25" fmla="*/ 359653 h 688563"/>
                <a:gd name="connsiteX26" fmla="*/ 269118 w 701382"/>
                <a:gd name="connsiteY26" fmla="*/ 381084 h 688563"/>
                <a:gd name="connsiteX27" fmla="*/ 176249 w 701382"/>
                <a:gd name="connsiteY27" fmla="*/ 438234 h 688563"/>
                <a:gd name="connsiteX28" fmla="*/ 126242 w 701382"/>
                <a:gd name="connsiteY28" fmla="*/ 471572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12018 w 701382"/>
                <a:gd name="connsiteY47" fmla="*/ 469191 h 688563"/>
                <a:gd name="connsiteX48" fmla="*/ 683455 w 701382"/>
                <a:gd name="connsiteY48" fmla="*/ 485859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50068 w 701382"/>
                <a:gd name="connsiteY7" fmla="*/ 395372 h 688563"/>
                <a:gd name="connsiteX8" fmla="*/ 347699 w 701382"/>
                <a:gd name="connsiteY8" fmla="*/ 352509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8174 w 701382"/>
                <a:gd name="connsiteY19" fmla="*/ 307266 h 688563"/>
                <a:gd name="connsiteX20" fmla="*/ 390561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42949 w 701382"/>
                <a:gd name="connsiteY25" fmla="*/ 359653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12018 w 701382"/>
                <a:gd name="connsiteY47" fmla="*/ 469191 h 688563"/>
                <a:gd name="connsiteX48" fmla="*/ 683455 w 701382"/>
                <a:gd name="connsiteY48" fmla="*/ 485859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50068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8174 w 701382"/>
                <a:gd name="connsiteY19" fmla="*/ 307266 h 688563"/>
                <a:gd name="connsiteX20" fmla="*/ 390561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42949 w 701382"/>
                <a:gd name="connsiteY25" fmla="*/ 359653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12018 w 701382"/>
                <a:gd name="connsiteY47" fmla="*/ 469191 h 688563"/>
                <a:gd name="connsiteX48" fmla="*/ 683455 w 701382"/>
                <a:gd name="connsiteY48" fmla="*/ 485859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50068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90561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42949 w 701382"/>
                <a:gd name="connsiteY25" fmla="*/ 359653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12018 w 701382"/>
                <a:gd name="connsiteY47" fmla="*/ 469191 h 688563"/>
                <a:gd name="connsiteX48" fmla="*/ 683455 w 701382"/>
                <a:gd name="connsiteY48" fmla="*/ 485859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50068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42949 w 701382"/>
                <a:gd name="connsiteY25" fmla="*/ 359653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12018 w 701382"/>
                <a:gd name="connsiteY47" fmla="*/ 469191 h 688563"/>
                <a:gd name="connsiteX48" fmla="*/ 683455 w 701382"/>
                <a:gd name="connsiteY48" fmla="*/ 485859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5306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42949 w 701382"/>
                <a:gd name="connsiteY25" fmla="*/ 359653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12018 w 701382"/>
                <a:gd name="connsiteY47" fmla="*/ 469191 h 688563"/>
                <a:gd name="connsiteX48" fmla="*/ 683455 w 701382"/>
                <a:gd name="connsiteY48" fmla="*/ 485859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42949 w 701382"/>
                <a:gd name="connsiteY25" fmla="*/ 359653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12018 w 701382"/>
                <a:gd name="connsiteY47" fmla="*/ 469191 h 688563"/>
                <a:gd name="connsiteX48" fmla="*/ 683455 w 701382"/>
                <a:gd name="connsiteY48" fmla="*/ 485859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42949 w 701382"/>
                <a:gd name="connsiteY25" fmla="*/ 359653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12018 w 701382"/>
                <a:gd name="connsiteY47" fmla="*/ 469191 h 688563"/>
                <a:gd name="connsiteX48" fmla="*/ 673930 w 701382"/>
                <a:gd name="connsiteY48" fmla="*/ 481096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42949 w 701382"/>
                <a:gd name="connsiteY25" fmla="*/ 359653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12018 w 701382"/>
                <a:gd name="connsiteY47" fmla="*/ 469191 h 688563"/>
                <a:gd name="connsiteX48" fmla="*/ 664405 w 701382"/>
                <a:gd name="connsiteY48" fmla="*/ 488240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42949 w 701382"/>
                <a:gd name="connsiteY25" fmla="*/ 359653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64405 w 701382"/>
                <a:gd name="connsiteY48" fmla="*/ 488240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38187 w 701382"/>
                <a:gd name="connsiteY25" fmla="*/ 352509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64405 w 701382"/>
                <a:gd name="connsiteY48" fmla="*/ 488240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4393 w 701382"/>
                <a:gd name="connsiteY24" fmla="*/ 266784 h 688563"/>
                <a:gd name="connsiteX25" fmla="*/ 438187 w 701382"/>
                <a:gd name="connsiteY25" fmla="*/ 340602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64405 w 701382"/>
                <a:gd name="connsiteY48" fmla="*/ 488240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71536 w 701382"/>
                <a:gd name="connsiteY23" fmla="*/ 212016 h 688563"/>
                <a:gd name="connsiteX24" fmla="*/ 566775 w 701382"/>
                <a:gd name="connsiteY24" fmla="*/ 271547 h 688563"/>
                <a:gd name="connsiteX25" fmla="*/ 438187 w 701382"/>
                <a:gd name="connsiteY25" fmla="*/ 340602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64405 w 701382"/>
                <a:gd name="connsiteY48" fmla="*/ 488240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66773 w 701382"/>
                <a:gd name="connsiteY23" fmla="*/ 212016 h 688563"/>
                <a:gd name="connsiteX24" fmla="*/ 566775 w 701382"/>
                <a:gd name="connsiteY24" fmla="*/ 271547 h 688563"/>
                <a:gd name="connsiteX25" fmla="*/ 438187 w 701382"/>
                <a:gd name="connsiteY25" fmla="*/ 340602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64405 w 701382"/>
                <a:gd name="connsiteY48" fmla="*/ 488240 h 688563"/>
                <a:gd name="connsiteX49" fmla="*/ 640593 w 701382"/>
                <a:gd name="connsiteY49" fmla="*/ 538247 h 688563"/>
                <a:gd name="connsiteX50" fmla="*/ 609636 w 701382"/>
                <a:gd name="connsiteY50" fmla="*/ 604922 h 688563"/>
                <a:gd name="connsiteX0" fmla="*/ 609636 w 701382"/>
                <a:gd name="connsiteY0" fmla="*/ 604922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66773 w 701382"/>
                <a:gd name="connsiteY23" fmla="*/ 212016 h 688563"/>
                <a:gd name="connsiteX24" fmla="*/ 564394 w 701382"/>
                <a:gd name="connsiteY24" fmla="*/ 271547 h 688563"/>
                <a:gd name="connsiteX25" fmla="*/ 438187 w 701382"/>
                <a:gd name="connsiteY25" fmla="*/ 340602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64405 w 701382"/>
                <a:gd name="connsiteY48" fmla="*/ 488240 h 688563"/>
                <a:gd name="connsiteX49" fmla="*/ 640593 w 701382"/>
                <a:gd name="connsiteY49" fmla="*/ 538247 h 688563"/>
                <a:gd name="connsiteX50" fmla="*/ 609636 w 701382"/>
                <a:gd name="connsiteY50" fmla="*/ 604922 h 688563"/>
                <a:gd name="connsiteX0" fmla="*/ 681689 w 701382"/>
                <a:gd name="connsiteY0" fmla="*/ 555317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66773 w 701382"/>
                <a:gd name="connsiteY23" fmla="*/ 212016 h 688563"/>
                <a:gd name="connsiteX24" fmla="*/ 564394 w 701382"/>
                <a:gd name="connsiteY24" fmla="*/ 271547 h 688563"/>
                <a:gd name="connsiteX25" fmla="*/ 438187 w 701382"/>
                <a:gd name="connsiteY25" fmla="*/ 340602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64405 w 701382"/>
                <a:gd name="connsiteY48" fmla="*/ 488240 h 688563"/>
                <a:gd name="connsiteX49" fmla="*/ 640593 w 701382"/>
                <a:gd name="connsiteY49" fmla="*/ 538247 h 688563"/>
                <a:gd name="connsiteX50" fmla="*/ 681689 w 701382"/>
                <a:gd name="connsiteY50" fmla="*/ 555317 h 688563"/>
                <a:gd name="connsiteX0" fmla="*/ 681689 w 711499"/>
                <a:gd name="connsiteY0" fmla="*/ 555317 h 688563"/>
                <a:gd name="connsiteX1" fmla="*/ 514386 w 711499"/>
                <a:gd name="connsiteY1" fmla="*/ 654928 h 688563"/>
                <a:gd name="connsiteX2" fmla="*/ 442949 w 711499"/>
                <a:gd name="connsiteY2" fmla="*/ 676359 h 688563"/>
                <a:gd name="connsiteX3" fmla="*/ 338174 w 711499"/>
                <a:gd name="connsiteY3" fmla="*/ 688265 h 688563"/>
                <a:gd name="connsiteX4" fmla="*/ 221493 w 711499"/>
                <a:gd name="connsiteY4" fmla="*/ 664453 h 688563"/>
                <a:gd name="connsiteX5" fmla="*/ 131005 w 711499"/>
                <a:gd name="connsiteY5" fmla="*/ 566822 h 688563"/>
                <a:gd name="connsiteX6" fmla="*/ 157199 w 711499"/>
                <a:gd name="connsiteY6" fmla="*/ 462047 h 688563"/>
                <a:gd name="connsiteX7" fmla="*/ 240543 w 711499"/>
                <a:gd name="connsiteY7" fmla="*/ 395372 h 688563"/>
                <a:gd name="connsiteX8" fmla="*/ 373893 w 711499"/>
                <a:gd name="connsiteY8" fmla="*/ 354891 h 688563"/>
                <a:gd name="connsiteX9" fmla="*/ 488193 w 711499"/>
                <a:gd name="connsiteY9" fmla="*/ 321553 h 688563"/>
                <a:gd name="connsiteX10" fmla="*/ 569155 w 711499"/>
                <a:gd name="connsiteY10" fmla="*/ 262022 h 688563"/>
                <a:gd name="connsiteX11" fmla="*/ 552486 w 711499"/>
                <a:gd name="connsiteY11" fmla="*/ 176297 h 688563"/>
                <a:gd name="connsiteX12" fmla="*/ 431043 w 711499"/>
                <a:gd name="connsiteY12" fmla="*/ 116766 h 688563"/>
                <a:gd name="connsiteX13" fmla="*/ 311980 w 711499"/>
                <a:gd name="connsiteY13" fmla="*/ 114384 h 688563"/>
                <a:gd name="connsiteX14" fmla="*/ 197680 w 711499"/>
                <a:gd name="connsiteY14" fmla="*/ 145341 h 688563"/>
                <a:gd name="connsiteX15" fmla="*/ 126243 w 711499"/>
                <a:gd name="connsiteY15" fmla="*/ 242972 h 688563"/>
                <a:gd name="connsiteX16" fmla="*/ 111955 w 711499"/>
                <a:gd name="connsiteY16" fmla="*/ 295359 h 688563"/>
                <a:gd name="connsiteX17" fmla="*/ 114336 w 711499"/>
                <a:gd name="connsiteY17" fmla="*/ 359653 h 688563"/>
                <a:gd name="connsiteX18" fmla="*/ 188155 w 711499"/>
                <a:gd name="connsiteY18" fmla="*/ 364416 h 688563"/>
                <a:gd name="connsiteX19" fmla="*/ 335792 w 711499"/>
                <a:gd name="connsiteY19" fmla="*/ 300122 h 688563"/>
                <a:gd name="connsiteX20" fmla="*/ 385799 w 711499"/>
                <a:gd name="connsiteY20" fmla="*/ 271547 h 688563"/>
                <a:gd name="connsiteX21" fmla="*/ 428661 w 711499"/>
                <a:gd name="connsiteY21" fmla="*/ 231066 h 688563"/>
                <a:gd name="connsiteX22" fmla="*/ 495336 w 711499"/>
                <a:gd name="connsiteY22" fmla="*/ 223922 h 688563"/>
                <a:gd name="connsiteX23" fmla="*/ 566773 w 711499"/>
                <a:gd name="connsiteY23" fmla="*/ 212016 h 688563"/>
                <a:gd name="connsiteX24" fmla="*/ 564394 w 711499"/>
                <a:gd name="connsiteY24" fmla="*/ 271547 h 688563"/>
                <a:gd name="connsiteX25" fmla="*/ 438187 w 711499"/>
                <a:gd name="connsiteY25" fmla="*/ 340602 h 688563"/>
                <a:gd name="connsiteX26" fmla="*/ 269118 w 711499"/>
                <a:gd name="connsiteY26" fmla="*/ 381084 h 688563"/>
                <a:gd name="connsiteX27" fmla="*/ 176249 w 711499"/>
                <a:gd name="connsiteY27" fmla="*/ 438234 h 688563"/>
                <a:gd name="connsiteX28" fmla="*/ 119098 w 711499"/>
                <a:gd name="connsiteY28" fmla="*/ 466809 h 688563"/>
                <a:gd name="connsiteX29" fmla="*/ 33374 w 711499"/>
                <a:gd name="connsiteY29" fmla="*/ 452522 h 688563"/>
                <a:gd name="connsiteX30" fmla="*/ 36 w 711499"/>
                <a:gd name="connsiteY30" fmla="*/ 328697 h 688563"/>
                <a:gd name="connsiteX31" fmla="*/ 28611 w 711499"/>
                <a:gd name="connsiteY31" fmla="*/ 192966 h 688563"/>
                <a:gd name="connsiteX32" fmla="*/ 102430 w 711499"/>
                <a:gd name="connsiteY32" fmla="*/ 88191 h 688563"/>
                <a:gd name="connsiteX33" fmla="*/ 188156 w 711499"/>
                <a:gd name="connsiteY33" fmla="*/ 23896 h 688563"/>
                <a:gd name="connsiteX34" fmla="*/ 307218 w 711499"/>
                <a:gd name="connsiteY34" fmla="*/ 84 h 688563"/>
                <a:gd name="connsiteX35" fmla="*/ 469143 w 711499"/>
                <a:gd name="connsiteY35" fmla="*/ 19134 h 688563"/>
                <a:gd name="connsiteX36" fmla="*/ 592968 w 711499"/>
                <a:gd name="connsiteY36" fmla="*/ 90572 h 688563"/>
                <a:gd name="connsiteX37" fmla="*/ 676311 w 711499"/>
                <a:gd name="connsiteY37" fmla="*/ 178678 h 688563"/>
                <a:gd name="connsiteX38" fmla="*/ 697743 w 711499"/>
                <a:gd name="connsiteY38" fmla="*/ 297741 h 688563"/>
                <a:gd name="connsiteX39" fmla="*/ 612018 w 711499"/>
                <a:gd name="connsiteY39" fmla="*/ 385847 h 688563"/>
                <a:gd name="connsiteX40" fmla="*/ 478668 w 711499"/>
                <a:gd name="connsiteY40" fmla="*/ 435853 h 688563"/>
                <a:gd name="connsiteX41" fmla="*/ 359605 w 711499"/>
                <a:gd name="connsiteY41" fmla="*/ 452522 h 688563"/>
                <a:gd name="connsiteX42" fmla="*/ 292930 w 711499"/>
                <a:gd name="connsiteY42" fmla="*/ 490622 h 688563"/>
                <a:gd name="connsiteX43" fmla="*/ 266736 w 711499"/>
                <a:gd name="connsiteY43" fmla="*/ 535865 h 688563"/>
                <a:gd name="connsiteX44" fmla="*/ 321505 w 711499"/>
                <a:gd name="connsiteY44" fmla="*/ 576348 h 688563"/>
                <a:gd name="connsiteX45" fmla="*/ 471524 w 711499"/>
                <a:gd name="connsiteY45" fmla="*/ 552534 h 688563"/>
                <a:gd name="connsiteX46" fmla="*/ 573918 w 711499"/>
                <a:gd name="connsiteY46" fmla="*/ 493003 h 688563"/>
                <a:gd name="connsiteX47" fmla="*/ 609636 w 711499"/>
                <a:gd name="connsiteY47" fmla="*/ 478716 h 688563"/>
                <a:gd name="connsiteX48" fmla="*/ 664405 w 711499"/>
                <a:gd name="connsiteY48" fmla="*/ 488240 h 688563"/>
                <a:gd name="connsiteX49" fmla="*/ 710142 w 711499"/>
                <a:gd name="connsiteY49" fmla="*/ 510040 h 688563"/>
                <a:gd name="connsiteX50" fmla="*/ 681689 w 711499"/>
                <a:gd name="connsiteY50" fmla="*/ 555317 h 688563"/>
                <a:gd name="connsiteX0" fmla="*/ 681689 w 706620"/>
                <a:gd name="connsiteY0" fmla="*/ 555317 h 688563"/>
                <a:gd name="connsiteX1" fmla="*/ 514386 w 706620"/>
                <a:gd name="connsiteY1" fmla="*/ 654928 h 688563"/>
                <a:gd name="connsiteX2" fmla="*/ 442949 w 706620"/>
                <a:gd name="connsiteY2" fmla="*/ 676359 h 688563"/>
                <a:gd name="connsiteX3" fmla="*/ 338174 w 706620"/>
                <a:gd name="connsiteY3" fmla="*/ 688265 h 688563"/>
                <a:gd name="connsiteX4" fmla="*/ 221493 w 706620"/>
                <a:gd name="connsiteY4" fmla="*/ 664453 h 688563"/>
                <a:gd name="connsiteX5" fmla="*/ 131005 w 706620"/>
                <a:gd name="connsiteY5" fmla="*/ 566822 h 688563"/>
                <a:gd name="connsiteX6" fmla="*/ 157199 w 706620"/>
                <a:gd name="connsiteY6" fmla="*/ 462047 h 688563"/>
                <a:gd name="connsiteX7" fmla="*/ 240543 w 706620"/>
                <a:gd name="connsiteY7" fmla="*/ 395372 h 688563"/>
                <a:gd name="connsiteX8" fmla="*/ 373893 w 706620"/>
                <a:gd name="connsiteY8" fmla="*/ 354891 h 688563"/>
                <a:gd name="connsiteX9" fmla="*/ 488193 w 706620"/>
                <a:gd name="connsiteY9" fmla="*/ 321553 h 688563"/>
                <a:gd name="connsiteX10" fmla="*/ 569155 w 706620"/>
                <a:gd name="connsiteY10" fmla="*/ 262022 h 688563"/>
                <a:gd name="connsiteX11" fmla="*/ 552486 w 706620"/>
                <a:gd name="connsiteY11" fmla="*/ 176297 h 688563"/>
                <a:gd name="connsiteX12" fmla="*/ 431043 w 706620"/>
                <a:gd name="connsiteY12" fmla="*/ 116766 h 688563"/>
                <a:gd name="connsiteX13" fmla="*/ 311980 w 706620"/>
                <a:gd name="connsiteY13" fmla="*/ 114384 h 688563"/>
                <a:gd name="connsiteX14" fmla="*/ 197680 w 706620"/>
                <a:gd name="connsiteY14" fmla="*/ 145341 h 688563"/>
                <a:gd name="connsiteX15" fmla="*/ 126243 w 706620"/>
                <a:gd name="connsiteY15" fmla="*/ 242972 h 688563"/>
                <a:gd name="connsiteX16" fmla="*/ 111955 w 706620"/>
                <a:gd name="connsiteY16" fmla="*/ 295359 h 688563"/>
                <a:gd name="connsiteX17" fmla="*/ 114336 w 706620"/>
                <a:gd name="connsiteY17" fmla="*/ 359653 h 688563"/>
                <a:gd name="connsiteX18" fmla="*/ 188155 w 706620"/>
                <a:gd name="connsiteY18" fmla="*/ 364416 h 688563"/>
                <a:gd name="connsiteX19" fmla="*/ 335792 w 706620"/>
                <a:gd name="connsiteY19" fmla="*/ 300122 h 688563"/>
                <a:gd name="connsiteX20" fmla="*/ 385799 w 706620"/>
                <a:gd name="connsiteY20" fmla="*/ 271547 h 688563"/>
                <a:gd name="connsiteX21" fmla="*/ 428661 w 706620"/>
                <a:gd name="connsiteY21" fmla="*/ 231066 h 688563"/>
                <a:gd name="connsiteX22" fmla="*/ 495336 w 706620"/>
                <a:gd name="connsiteY22" fmla="*/ 223922 h 688563"/>
                <a:gd name="connsiteX23" fmla="*/ 566773 w 706620"/>
                <a:gd name="connsiteY23" fmla="*/ 212016 h 688563"/>
                <a:gd name="connsiteX24" fmla="*/ 564394 w 706620"/>
                <a:gd name="connsiteY24" fmla="*/ 271547 h 688563"/>
                <a:gd name="connsiteX25" fmla="*/ 438187 w 706620"/>
                <a:gd name="connsiteY25" fmla="*/ 340602 h 688563"/>
                <a:gd name="connsiteX26" fmla="*/ 269118 w 706620"/>
                <a:gd name="connsiteY26" fmla="*/ 381084 h 688563"/>
                <a:gd name="connsiteX27" fmla="*/ 176249 w 706620"/>
                <a:gd name="connsiteY27" fmla="*/ 438234 h 688563"/>
                <a:gd name="connsiteX28" fmla="*/ 119098 w 706620"/>
                <a:gd name="connsiteY28" fmla="*/ 466809 h 688563"/>
                <a:gd name="connsiteX29" fmla="*/ 33374 w 706620"/>
                <a:gd name="connsiteY29" fmla="*/ 452522 h 688563"/>
                <a:gd name="connsiteX30" fmla="*/ 36 w 706620"/>
                <a:gd name="connsiteY30" fmla="*/ 328697 h 688563"/>
                <a:gd name="connsiteX31" fmla="*/ 28611 w 706620"/>
                <a:gd name="connsiteY31" fmla="*/ 192966 h 688563"/>
                <a:gd name="connsiteX32" fmla="*/ 102430 w 706620"/>
                <a:gd name="connsiteY32" fmla="*/ 88191 h 688563"/>
                <a:gd name="connsiteX33" fmla="*/ 188156 w 706620"/>
                <a:gd name="connsiteY33" fmla="*/ 23896 h 688563"/>
                <a:gd name="connsiteX34" fmla="*/ 307218 w 706620"/>
                <a:gd name="connsiteY34" fmla="*/ 84 h 688563"/>
                <a:gd name="connsiteX35" fmla="*/ 469143 w 706620"/>
                <a:gd name="connsiteY35" fmla="*/ 19134 h 688563"/>
                <a:gd name="connsiteX36" fmla="*/ 592968 w 706620"/>
                <a:gd name="connsiteY36" fmla="*/ 90572 h 688563"/>
                <a:gd name="connsiteX37" fmla="*/ 676311 w 706620"/>
                <a:gd name="connsiteY37" fmla="*/ 178678 h 688563"/>
                <a:gd name="connsiteX38" fmla="*/ 697743 w 706620"/>
                <a:gd name="connsiteY38" fmla="*/ 297741 h 688563"/>
                <a:gd name="connsiteX39" fmla="*/ 612018 w 706620"/>
                <a:gd name="connsiteY39" fmla="*/ 385847 h 688563"/>
                <a:gd name="connsiteX40" fmla="*/ 478668 w 706620"/>
                <a:gd name="connsiteY40" fmla="*/ 435853 h 688563"/>
                <a:gd name="connsiteX41" fmla="*/ 359605 w 706620"/>
                <a:gd name="connsiteY41" fmla="*/ 452522 h 688563"/>
                <a:gd name="connsiteX42" fmla="*/ 292930 w 706620"/>
                <a:gd name="connsiteY42" fmla="*/ 490622 h 688563"/>
                <a:gd name="connsiteX43" fmla="*/ 266736 w 706620"/>
                <a:gd name="connsiteY43" fmla="*/ 535865 h 688563"/>
                <a:gd name="connsiteX44" fmla="*/ 321505 w 706620"/>
                <a:gd name="connsiteY44" fmla="*/ 576348 h 688563"/>
                <a:gd name="connsiteX45" fmla="*/ 471524 w 706620"/>
                <a:gd name="connsiteY45" fmla="*/ 552534 h 688563"/>
                <a:gd name="connsiteX46" fmla="*/ 573918 w 706620"/>
                <a:gd name="connsiteY46" fmla="*/ 493003 h 688563"/>
                <a:gd name="connsiteX47" fmla="*/ 609636 w 706620"/>
                <a:gd name="connsiteY47" fmla="*/ 478716 h 688563"/>
                <a:gd name="connsiteX48" fmla="*/ 664405 w 706620"/>
                <a:gd name="connsiteY48" fmla="*/ 488240 h 688563"/>
                <a:gd name="connsiteX49" fmla="*/ 704101 w 706620"/>
                <a:gd name="connsiteY49" fmla="*/ 531610 h 688563"/>
                <a:gd name="connsiteX50" fmla="*/ 681689 w 706620"/>
                <a:gd name="connsiteY50" fmla="*/ 555317 h 688563"/>
                <a:gd name="connsiteX0" fmla="*/ 654249 w 704157"/>
                <a:gd name="connsiteY0" fmla="*/ 574384 h 688563"/>
                <a:gd name="connsiteX1" fmla="*/ 514386 w 704157"/>
                <a:gd name="connsiteY1" fmla="*/ 654928 h 688563"/>
                <a:gd name="connsiteX2" fmla="*/ 442949 w 704157"/>
                <a:gd name="connsiteY2" fmla="*/ 676359 h 688563"/>
                <a:gd name="connsiteX3" fmla="*/ 338174 w 704157"/>
                <a:gd name="connsiteY3" fmla="*/ 688265 h 688563"/>
                <a:gd name="connsiteX4" fmla="*/ 221493 w 704157"/>
                <a:gd name="connsiteY4" fmla="*/ 664453 h 688563"/>
                <a:gd name="connsiteX5" fmla="*/ 131005 w 704157"/>
                <a:gd name="connsiteY5" fmla="*/ 566822 h 688563"/>
                <a:gd name="connsiteX6" fmla="*/ 157199 w 704157"/>
                <a:gd name="connsiteY6" fmla="*/ 462047 h 688563"/>
                <a:gd name="connsiteX7" fmla="*/ 240543 w 704157"/>
                <a:gd name="connsiteY7" fmla="*/ 395372 h 688563"/>
                <a:gd name="connsiteX8" fmla="*/ 373893 w 704157"/>
                <a:gd name="connsiteY8" fmla="*/ 354891 h 688563"/>
                <a:gd name="connsiteX9" fmla="*/ 488193 w 704157"/>
                <a:gd name="connsiteY9" fmla="*/ 321553 h 688563"/>
                <a:gd name="connsiteX10" fmla="*/ 569155 w 704157"/>
                <a:gd name="connsiteY10" fmla="*/ 262022 h 688563"/>
                <a:gd name="connsiteX11" fmla="*/ 552486 w 704157"/>
                <a:gd name="connsiteY11" fmla="*/ 176297 h 688563"/>
                <a:gd name="connsiteX12" fmla="*/ 431043 w 704157"/>
                <a:gd name="connsiteY12" fmla="*/ 116766 h 688563"/>
                <a:gd name="connsiteX13" fmla="*/ 311980 w 704157"/>
                <a:gd name="connsiteY13" fmla="*/ 114384 h 688563"/>
                <a:gd name="connsiteX14" fmla="*/ 197680 w 704157"/>
                <a:gd name="connsiteY14" fmla="*/ 145341 h 688563"/>
                <a:gd name="connsiteX15" fmla="*/ 126243 w 704157"/>
                <a:gd name="connsiteY15" fmla="*/ 242972 h 688563"/>
                <a:gd name="connsiteX16" fmla="*/ 111955 w 704157"/>
                <a:gd name="connsiteY16" fmla="*/ 295359 h 688563"/>
                <a:gd name="connsiteX17" fmla="*/ 114336 w 704157"/>
                <a:gd name="connsiteY17" fmla="*/ 359653 h 688563"/>
                <a:gd name="connsiteX18" fmla="*/ 188155 w 704157"/>
                <a:gd name="connsiteY18" fmla="*/ 364416 h 688563"/>
                <a:gd name="connsiteX19" fmla="*/ 335792 w 704157"/>
                <a:gd name="connsiteY19" fmla="*/ 300122 h 688563"/>
                <a:gd name="connsiteX20" fmla="*/ 385799 w 704157"/>
                <a:gd name="connsiteY20" fmla="*/ 271547 h 688563"/>
                <a:gd name="connsiteX21" fmla="*/ 428661 w 704157"/>
                <a:gd name="connsiteY21" fmla="*/ 231066 h 688563"/>
                <a:gd name="connsiteX22" fmla="*/ 495336 w 704157"/>
                <a:gd name="connsiteY22" fmla="*/ 223922 h 688563"/>
                <a:gd name="connsiteX23" fmla="*/ 566773 w 704157"/>
                <a:gd name="connsiteY23" fmla="*/ 212016 h 688563"/>
                <a:gd name="connsiteX24" fmla="*/ 564394 w 704157"/>
                <a:gd name="connsiteY24" fmla="*/ 271547 h 688563"/>
                <a:gd name="connsiteX25" fmla="*/ 438187 w 704157"/>
                <a:gd name="connsiteY25" fmla="*/ 340602 h 688563"/>
                <a:gd name="connsiteX26" fmla="*/ 269118 w 704157"/>
                <a:gd name="connsiteY26" fmla="*/ 381084 h 688563"/>
                <a:gd name="connsiteX27" fmla="*/ 176249 w 704157"/>
                <a:gd name="connsiteY27" fmla="*/ 438234 h 688563"/>
                <a:gd name="connsiteX28" fmla="*/ 119098 w 704157"/>
                <a:gd name="connsiteY28" fmla="*/ 466809 h 688563"/>
                <a:gd name="connsiteX29" fmla="*/ 33374 w 704157"/>
                <a:gd name="connsiteY29" fmla="*/ 452522 h 688563"/>
                <a:gd name="connsiteX30" fmla="*/ 36 w 704157"/>
                <a:gd name="connsiteY30" fmla="*/ 328697 h 688563"/>
                <a:gd name="connsiteX31" fmla="*/ 28611 w 704157"/>
                <a:gd name="connsiteY31" fmla="*/ 192966 h 688563"/>
                <a:gd name="connsiteX32" fmla="*/ 102430 w 704157"/>
                <a:gd name="connsiteY32" fmla="*/ 88191 h 688563"/>
                <a:gd name="connsiteX33" fmla="*/ 188156 w 704157"/>
                <a:gd name="connsiteY33" fmla="*/ 23896 h 688563"/>
                <a:gd name="connsiteX34" fmla="*/ 307218 w 704157"/>
                <a:gd name="connsiteY34" fmla="*/ 84 h 688563"/>
                <a:gd name="connsiteX35" fmla="*/ 469143 w 704157"/>
                <a:gd name="connsiteY35" fmla="*/ 19134 h 688563"/>
                <a:gd name="connsiteX36" fmla="*/ 592968 w 704157"/>
                <a:gd name="connsiteY36" fmla="*/ 90572 h 688563"/>
                <a:gd name="connsiteX37" fmla="*/ 676311 w 704157"/>
                <a:gd name="connsiteY37" fmla="*/ 178678 h 688563"/>
                <a:gd name="connsiteX38" fmla="*/ 697743 w 704157"/>
                <a:gd name="connsiteY38" fmla="*/ 297741 h 688563"/>
                <a:gd name="connsiteX39" fmla="*/ 612018 w 704157"/>
                <a:gd name="connsiteY39" fmla="*/ 385847 h 688563"/>
                <a:gd name="connsiteX40" fmla="*/ 478668 w 704157"/>
                <a:gd name="connsiteY40" fmla="*/ 435853 h 688563"/>
                <a:gd name="connsiteX41" fmla="*/ 359605 w 704157"/>
                <a:gd name="connsiteY41" fmla="*/ 452522 h 688563"/>
                <a:gd name="connsiteX42" fmla="*/ 292930 w 704157"/>
                <a:gd name="connsiteY42" fmla="*/ 490622 h 688563"/>
                <a:gd name="connsiteX43" fmla="*/ 266736 w 704157"/>
                <a:gd name="connsiteY43" fmla="*/ 535865 h 688563"/>
                <a:gd name="connsiteX44" fmla="*/ 321505 w 704157"/>
                <a:gd name="connsiteY44" fmla="*/ 576348 h 688563"/>
                <a:gd name="connsiteX45" fmla="*/ 471524 w 704157"/>
                <a:gd name="connsiteY45" fmla="*/ 552534 h 688563"/>
                <a:gd name="connsiteX46" fmla="*/ 573918 w 704157"/>
                <a:gd name="connsiteY46" fmla="*/ 493003 h 688563"/>
                <a:gd name="connsiteX47" fmla="*/ 609636 w 704157"/>
                <a:gd name="connsiteY47" fmla="*/ 478716 h 688563"/>
                <a:gd name="connsiteX48" fmla="*/ 664405 w 704157"/>
                <a:gd name="connsiteY48" fmla="*/ 488240 h 688563"/>
                <a:gd name="connsiteX49" fmla="*/ 704101 w 704157"/>
                <a:gd name="connsiteY49" fmla="*/ 531610 h 688563"/>
                <a:gd name="connsiteX50" fmla="*/ 654249 w 704157"/>
                <a:gd name="connsiteY50" fmla="*/ 574384 h 688563"/>
                <a:gd name="connsiteX0" fmla="*/ 654249 w 704130"/>
                <a:gd name="connsiteY0" fmla="*/ 574384 h 688563"/>
                <a:gd name="connsiteX1" fmla="*/ 514386 w 704130"/>
                <a:gd name="connsiteY1" fmla="*/ 654928 h 688563"/>
                <a:gd name="connsiteX2" fmla="*/ 442949 w 704130"/>
                <a:gd name="connsiteY2" fmla="*/ 676359 h 688563"/>
                <a:gd name="connsiteX3" fmla="*/ 338174 w 704130"/>
                <a:gd name="connsiteY3" fmla="*/ 688265 h 688563"/>
                <a:gd name="connsiteX4" fmla="*/ 221493 w 704130"/>
                <a:gd name="connsiteY4" fmla="*/ 664453 h 688563"/>
                <a:gd name="connsiteX5" fmla="*/ 131005 w 704130"/>
                <a:gd name="connsiteY5" fmla="*/ 566822 h 688563"/>
                <a:gd name="connsiteX6" fmla="*/ 157199 w 704130"/>
                <a:gd name="connsiteY6" fmla="*/ 462047 h 688563"/>
                <a:gd name="connsiteX7" fmla="*/ 240543 w 704130"/>
                <a:gd name="connsiteY7" fmla="*/ 395372 h 688563"/>
                <a:gd name="connsiteX8" fmla="*/ 373893 w 704130"/>
                <a:gd name="connsiteY8" fmla="*/ 354891 h 688563"/>
                <a:gd name="connsiteX9" fmla="*/ 488193 w 704130"/>
                <a:gd name="connsiteY9" fmla="*/ 321553 h 688563"/>
                <a:gd name="connsiteX10" fmla="*/ 569155 w 704130"/>
                <a:gd name="connsiteY10" fmla="*/ 262022 h 688563"/>
                <a:gd name="connsiteX11" fmla="*/ 552486 w 704130"/>
                <a:gd name="connsiteY11" fmla="*/ 176297 h 688563"/>
                <a:gd name="connsiteX12" fmla="*/ 431043 w 704130"/>
                <a:gd name="connsiteY12" fmla="*/ 116766 h 688563"/>
                <a:gd name="connsiteX13" fmla="*/ 311980 w 704130"/>
                <a:gd name="connsiteY13" fmla="*/ 114384 h 688563"/>
                <a:gd name="connsiteX14" fmla="*/ 197680 w 704130"/>
                <a:gd name="connsiteY14" fmla="*/ 145341 h 688563"/>
                <a:gd name="connsiteX15" fmla="*/ 126243 w 704130"/>
                <a:gd name="connsiteY15" fmla="*/ 242972 h 688563"/>
                <a:gd name="connsiteX16" fmla="*/ 111955 w 704130"/>
                <a:gd name="connsiteY16" fmla="*/ 295359 h 688563"/>
                <a:gd name="connsiteX17" fmla="*/ 114336 w 704130"/>
                <a:gd name="connsiteY17" fmla="*/ 359653 h 688563"/>
                <a:gd name="connsiteX18" fmla="*/ 188155 w 704130"/>
                <a:gd name="connsiteY18" fmla="*/ 364416 h 688563"/>
                <a:gd name="connsiteX19" fmla="*/ 335792 w 704130"/>
                <a:gd name="connsiteY19" fmla="*/ 300122 h 688563"/>
                <a:gd name="connsiteX20" fmla="*/ 385799 w 704130"/>
                <a:gd name="connsiteY20" fmla="*/ 271547 h 688563"/>
                <a:gd name="connsiteX21" fmla="*/ 428661 w 704130"/>
                <a:gd name="connsiteY21" fmla="*/ 231066 h 688563"/>
                <a:gd name="connsiteX22" fmla="*/ 495336 w 704130"/>
                <a:gd name="connsiteY22" fmla="*/ 223922 h 688563"/>
                <a:gd name="connsiteX23" fmla="*/ 566773 w 704130"/>
                <a:gd name="connsiteY23" fmla="*/ 212016 h 688563"/>
                <a:gd name="connsiteX24" fmla="*/ 564394 w 704130"/>
                <a:gd name="connsiteY24" fmla="*/ 271547 h 688563"/>
                <a:gd name="connsiteX25" fmla="*/ 438187 w 704130"/>
                <a:gd name="connsiteY25" fmla="*/ 340602 h 688563"/>
                <a:gd name="connsiteX26" fmla="*/ 269118 w 704130"/>
                <a:gd name="connsiteY26" fmla="*/ 381084 h 688563"/>
                <a:gd name="connsiteX27" fmla="*/ 176249 w 704130"/>
                <a:gd name="connsiteY27" fmla="*/ 438234 h 688563"/>
                <a:gd name="connsiteX28" fmla="*/ 119098 w 704130"/>
                <a:gd name="connsiteY28" fmla="*/ 466809 h 688563"/>
                <a:gd name="connsiteX29" fmla="*/ 33374 w 704130"/>
                <a:gd name="connsiteY29" fmla="*/ 452522 h 688563"/>
                <a:gd name="connsiteX30" fmla="*/ 36 w 704130"/>
                <a:gd name="connsiteY30" fmla="*/ 328697 h 688563"/>
                <a:gd name="connsiteX31" fmla="*/ 28611 w 704130"/>
                <a:gd name="connsiteY31" fmla="*/ 192966 h 688563"/>
                <a:gd name="connsiteX32" fmla="*/ 102430 w 704130"/>
                <a:gd name="connsiteY32" fmla="*/ 88191 h 688563"/>
                <a:gd name="connsiteX33" fmla="*/ 188156 w 704130"/>
                <a:gd name="connsiteY33" fmla="*/ 23896 h 688563"/>
                <a:gd name="connsiteX34" fmla="*/ 307218 w 704130"/>
                <a:gd name="connsiteY34" fmla="*/ 84 h 688563"/>
                <a:gd name="connsiteX35" fmla="*/ 469143 w 704130"/>
                <a:gd name="connsiteY35" fmla="*/ 19134 h 688563"/>
                <a:gd name="connsiteX36" fmla="*/ 592968 w 704130"/>
                <a:gd name="connsiteY36" fmla="*/ 90572 h 688563"/>
                <a:gd name="connsiteX37" fmla="*/ 676311 w 704130"/>
                <a:gd name="connsiteY37" fmla="*/ 178678 h 688563"/>
                <a:gd name="connsiteX38" fmla="*/ 697743 w 704130"/>
                <a:gd name="connsiteY38" fmla="*/ 297741 h 688563"/>
                <a:gd name="connsiteX39" fmla="*/ 612018 w 704130"/>
                <a:gd name="connsiteY39" fmla="*/ 385847 h 688563"/>
                <a:gd name="connsiteX40" fmla="*/ 478668 w 704130"/>
                <a:gd name="connsiteY40" fmla="*/ 435853 h 688563"/>
                <a:gd name="connsiteX41" fmla="*/ 359605 w 704130"/>
                <a:gd name="connsiteY41" fmla="*/ 452522 h 688563"/>
                <a:gd name="connsiteX42" fmla="*/ 292930 w 704130"/>
                <a:gd name="connsiteY42" fmla="*/ 490622 h 688563"/>
                <a:gd name="connsiteX43" fmla="*/ 266736 w 704130"/>
                <a:gd name="connsiteY43" fmla="*/ 535865 h 688563"/>
                <a:gd name="connsiteX44" fmla="*/ 321505 w 704130"/>
                <a:gd name="connsiteY44" fmla="*/ 576348 h 688563"/>
                <a:gd name="connsiteX45" fmla="*/ 471524 w 704130"/>
                <a:gd name="connsiteY45" fmla="*/ 552534 h 688563"/>
                <a:gd name="connsiteX46" fmla="*/ 573918 w 704130"/>
                <a:gd name="connsiteY46" fmla="*/ 493003 h 688563"/>
                <a:gd name="connsiteX47" fmla="*/ 609636 w 704130"/>
                <a:gd name="connsiteY47" fmla="*/ 478716 h 688563"/>
                <a:gd name="connsiteX48" fmla="*/ 661729 w 704130"/>
                <a:gd name="connsiteY48" fmla="*/ 506103 h 688563"/>
                <a:gd name="connsiteX49" fmla="*/ 704101 w 704130"/>
                <a:gd name="connsiteY49" fmla="*/ 531610 h 688563"/>
                <a:gd name="connsiteX50" fmla="*/ 654249 w 704130"/>
                <a:gd name="connsiteY50" fmla="*/ 574384 h 688563"/>
                <a:gd name="connsiteX0" fmla="*/ 654249 w 701381"/>
                <a:gd name="connsiteY0" fmla="*/ 574384 h 688563"/>
                <a:gd name="connsiteX1" fmla="*/ 514386 w 701381"/>
                <a:gd name="connsiteY1" fmla="*/ 654928 h 688563"/>
                <a:gd name="connsiteX2" fmla="*/ 442949 w 701381"/>
                <a:gd name="connsiteY2" fmla="*/ 676359 h 688563"/>
                <a:gd name="connsiteX3" fmla="*/ 338174 w 701381"/>
                <a:gd name="connsiteY3" fmla="*/ 688265 h 688563"/>
                <a:gd name="connsiteX4" fmla="*/ 221493 w 701381"/>
                <a:gd name="connsiteY4" fmla="*/ 664453 h 688563"/>
                <a:gd name="connsiteX5" fmla="*/ 131005 w 701381"/>
                <a:gd name="connsiteY5" fmla="*/ 566822 h 688563"/>
                <a:gd name="connsiteX6" fmla="*/ 157199 w 701381"/>
                <a:gd name="connsiteY6" fmla="*/ 462047 h 688563"/>
                <a:gd name="connsiteX7" fmla="*/ 240543 w 701381"/>
                <a:gd name="connsiteY7" fmla="*/ 395372 h 688563"/>
                <a:gd name="connsiteX8" fmla="*/ 373893 w 701381"/>
                <a:gd name="connsiteY8" fmla="*/ 354891 h 688563"/>
                <a:gd name="connsiteX9" fmla="*/ 488193 w 701381"/>
                <a:gd name="connsiteY9" fmla="*/ 321553 h 688563"/>
                <a:gd name="connsiteX10" fmla="*/ 569155 w 701381"/>
                <a:gd name="connsiteY10" fmla="*/ 262022 h 688563"/>
                <a:gd name="connsiteX11" fmla="*/ 552486 w 701381"/>
                <a:gd name="connsiteY11" fmla="*/ 176297 h 688563"/>
                <a:gd name="connsiteX12" fmla="*/ 431043 w 701381"/>
                <a:gd name="connsiteY12" fmla="*/ 116766 h 688563"/>
                <a:gd name="connsiteX13" fmla="*/ 311980 w 701381"/>
                <a:gd name="connsiteY13" fmla="*/ 114384 h 688563"/>
                <a:gd name="connsiteX14" fmla="*/ 197680 w 701381"/>
                <a:gd name="connsiteY14" fmla="*/ 145341 h 688563"/>
                <a:gd name="connsiteX15" fmla="*/ 126243 w 701381"/>
                <a:gd name="connsiteY15" fmla="*/ 242972 h 688563"/>
                <a:gd name="connsiteX16" fmla="*/ 111955 w 701381"/>
                <a:gd name="connsiteY16" fmla="*/ 295359 h 688563"/>
                <a:gd name="connsiteX17" fmla="*/ 114336 w 701381"/>
                <a:gd name="connsiteY17" fmla="*/ 359653 h 688563"/>
                <a:gd name="connsiteX18" fmla="*/ 188155 w 701381"/>
                <a:gd name="connsiteY18" fmla="*/ 364416 h 688563"/>
                <a:gd name="connsiteX19" fmla="*/ 335792 w 701381"/>
                <a:gd name="connsiteY19" fmla="*/ 300122 h 688563"/>
                <a:gd name="connsiteX20" fmla="*/ 385799 w 701381"/>
                <a:gd name="connsiteY20" fmla="*/ 271547 h 688563"/>
                <a:gd name="connsiteX21" fmla="*/ 428661 w 701381"/>
                <a:gd name="connsiteY21" fmla="*/ 231066 h 688563"/>
                <a:gd name="connsiteX22" fmla="*/ 495336 w 701381"/>
                <a:gd name="connsiteY22" fmla="*/ 223922 h 688563"/>
                <a:gd name="connsiteX23" fmla="*/ 566773 w 701381"/>
                <a:gd name="connsiteY23" fmla="*/ 212016 h 688563"/>
                <a:gd name="connsiteX24" fmla="*/ 564394 w 701381"/>
                <a:gd name="connsiteY24" fmla="*/ 271547 h 688563"/>
                <a:gd name="connsiteX25" fmla="*/ 438187 w 701381"/>
                <a:gd name="connsiteY25" fmla="*/ 340602 h 688563"/>
                <a:gd name="connsiteX26" fmla="*/ 269118 w 701381"/>
                <a:gd name="connsiteY26" fmla="*/ 381084 h 688563"/>
                <a:gd name="connsiteX27" fmla="*/ 176249 w 701381"/>
                <a:gd name="connsiteY27" fmla="*/ 438234 h 688563"/>
                <a:gd name="connsiteX28" fmla="*/ 119098 w 701381"/>
                <a:gd name="connsiteY28" fmla="*/ 466809 h 688563"/>
                <a:gd name="connsiteX29" fmla="*/ 33374 w 701381"/>
                <a:gd name="connsiteY29" fmla="*/ 452522 h 688563"/>
                <a:gd name="connsiteX30" fmla="*/ 36 w 701381"/>
                <a:gd name="connsiteY30" fmla="*/ 328697 h 688563"/>
                <a:gd name="connsiteX31" fmla="*/ 28611 w 701381"/>
                <a:gd name="connsiteY31" fmla="*/ 192966 h 688563"/>
                <a:gd name="connsiteX32" fmla="*/ 102430 w 701381"/>
                <a:gd name="connsiteY32" fmla="*/ 88191 h 688563"/>
                <a:gd name="connsiteX33" fmla="*/ 188156 w 701381"/>
                <a:gd name="connsiteY33" fmla="*/ 23896 h 688563"/>
                <a:gd name="connsiteX34" fmla="*/ 307218 w 701381"/>
                <a:gd name="connsiteY34" fmla="*/ 84 h 688563"/>
                <a:gd name="connsiteX35" fmla="*/ 469143 w 701381"/>
                <a:gd name="connsiteY35" fmla="*/ 19134 h 688563"/>
                <a:gd name="connsiteX36" fmla="*/ 592968 w 701381"/>
                <a:gd name="connsiteY36" fmla="*/ 90572 h 688563"/>
                <a:gd name="connsiteX37" fmla="*/ 676311 w 701381"/>
                <a:gd name="connsiteY37" fmla="*/ 178678 h 688563"/>
                <a:gd name="connsiteX38" fmla="*/ 697743 w 701381"/>
                <a:gd name="connsiteY38" fmla="*/ 297741 h 688563"/>
                <a:gd name="connsiteX39" fmla="*/ 612018 w 701381"/>
                <a:gd name="connsiteY39" fmla="*/ 385847 h 688563"/>
                <a:gd name="connsiteX40" fmla="*/ 478668 w 701381"/>
                <a:gd name="connsiteY40" fmla="*/ 435853 h 688563"/>
                <a:gd name="connsiteX41" fmla="*/ 359605 w 701381"/>
                <a:gd name="connsiteY41" fmla="*/ 452522 h 688563"/>
                <a:gd name="connsiteX42" fmla="*/ 292930 w 701381"/>
                <a:gd name="connsiteY42" fmla="*/ 490622 h 688563"/>
                <a:gd name="connsiteX43" fmla="*/ 266736 w 701381"/>
                <a:gd name="connsiteY43" fmla="*/ 535865 h 688563"/>
                <a:gd name="connsiteX44" fmla="*/ 321505 w 701381"/>
                <a:gd name="connsiteY44" fmla="*/ 576348 h 688563"/>
                <a:gd name="connsiteX45" fmla="*/ 471524 w 701381"/>
                <a:gd name="connsiteY45" fmla="*/ 552534 h 688563"/>
                <a:gd name="connsiteX46" fmla="*/ 573918 w 701381"/>
                <a:gd name="connsiteY46" fmla="*/ 493003 h 688563"/>
                <a:gd name="connsiteX47" fmla="*/ 609636 w 701381"/>
                <a:gd name="connsiteY47" fmla="*/ 478716 h 688563"/>
                <a:gd name="connsiteX48" fmla="*/ 661729 w 701381"/>
                <a:gd name="connsiteY48" fmla="*/ 506103 h 688563"/>
                <a:gd name="connsiteX49" fmla="*/ 700909 w 701381"/>
                <a:gd name="connsiteY49" fmla="*/ 538857 h 688563"/>
                <a:gd name="connsiteX50" fmla="*/ 654249 w 701381"/>
                <a:gd name="connsiteY50" fmla="*/ 574384 h 688563"/>
                <a:gd name="connsiteX0" fmla="*/ 654249 w 701382"/>
                <a:gd name="connsiteY0" fmla="*/ 574384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66773 w 701382"/>
                <a:gd name="connsiteY23" fmla="*/ 212016 h 688563"/>
                <a:gd name="connsiteX24" fmla="*/ 564394 w 701382"/>
                <a:gd name="connsiteY24" fmla="*/ 271547 h 688563"/>
                <a:gd name="connsiteX25" fmla="*/ 438187 w 701382"/>
                <a:gd name="connsiteY25" fmla="*/ 340602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54652 w 701382"/>
                <a:gd name="connsiteY48" fmla="*/ 506447 h 688563"/>
                <a:gd name="connsiteX49" fmla="*/ 700909 w 701382"/>
                <a:gd name="connsiteY49" fmla="*/ 538857 h 688563"/>
                <a:gd name="connsiteX50" fmla="*/ 654249 w 701382"/>
                <a:gd name="connsiteY50" fmla="*/ 574384 h 688563"/>
                <a:gd name="connsiteX0" fmla="*/ 654249 w 701382"/>
                <a:gd name="connsiteY0" fmla="*/ 574384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66773 w 701382"/>
                <a:gd name="connsiteY23" fmla="*/ 212016 h 688563"/>
                <a:gd name="connsiteX24" fmla="*/ 564394 w 701382"/>
                <a:gd name="connsiteY24" fmla="*/ 271547 h 688563"/>
                <a:gd name="connsiteX25" fmla="*/ 438187 w 701382"/>
                <a:gd name="connsiteY25" fmla="*/ 340602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65782 w 701382"/>
                <a:gd name="connsiteY48" fmla="*/ 516542 h 688563"/>
                <a:gd name="connsiteX49" fmla="*/ 700909 w 701382"/>
                <a:gd name="connsiteY49" fmla="*/ 538857 h 688563"/>
                <a:gd name="connsiteX50" fmla="*/ 654249 w 701382"/>
                <a:gd name="connsiteY50" fmla="*/ 574384 h 688563"/>
                <a:gd name="connsiteX0" fmla="*/ 654249 w 701382"/>
                <a:gd name="connsiteY0" fmla="*/ 574384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66773 w 701382"/>
                <a:gd name="connsiteY23" fmla="*/ 212016 h 688563"/>
                <a:gd name="connsiteX24" fmla="*/ 564394 w 701382"/>
                <a:gd name="connsiteY24" fmla="*/ 271547 h 688563"/>
                <a:gd name="connsiteX25" fmla="*/ 438187 w 701382"/>
                <a:gd name="connsiteY25" fmla="*/ 340602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69320 w 701382"/>
                <a:gd name="connsiteY48" fmla="*/ 516371 h 688563"/>
                <a:gd name="connsiteX49" fmla="*/ 700909 w 701382"/>
                <a:gd name="connsiteY49" fmla="*/ 538857 h 688563"/>
                <a:gd name="connsiteX50" fmla="*/ 654249 w 701382"/>
                <a:gd name="connsiteY50" fmla="*/ 574384 h 688563"/>
                <a:gd name="connsiteX0" fmla="*/ 654249 w 701382"/>
                <a:gd name="connsiteY0" fmla="*/ 574384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66773 w 701382"/>
                <a:gd name="connsiteY23" fmla="*/ 212016 h 688563"/>
                <a:gd name="connsiteX24" fmla="*/ 564394 w 701382"/>
                <a:gd name="connsiteY24" fmla="*/ 271547 h 688563"/>
                <a:gd name="connsiteX25" fmla="*/ 438187 w 701382"/>
                <a:gd name="connsiteY25" fmla="*/ 340602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73203 w 701382"/>
                <a:gd name="connsiteY48" fmla="*/ 523272 h 688563"/>
                <a:gd name="connsiteX49" fmla="*/ 700909 w 701382"/>
                <a:gd name="connsiteY49" fmla="*/ 538857 h 688563"/>
                <a:gd name="connsiteX50" fmla="*/ 654249 w 701382"/>
                <a:gd name="connsiteY50" fmla="*/ 574384 h 688563"/>
                <a:gd name="connsiteX0" fmla="*/ 654249 w 701382"/>
                <a:gd name="connsiteY0" fmla="*/ 574384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66773 w 701382"/>
                <a:gd name="connsiteY23" fmla="*/ 212016 h 688563"/>
                <a:gd name="connsiteX24" fmla="*/ 564394 w 701382"/>
                <a:gd name="connsiteY24" fmla="*/ 271547 h 688563"/>
                <a:gd name="connsiteX25" fmla="*/ 438187 w 701382"/>
                <a:gd name="connsiteY25" fmla="*/ 340602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609636 w 701382"/>
                <a:gd name="connsiteY47" fmla="*/ 478716 h 688563"/>
                <a:gd name="connsiteX48" fmla="*/ 643696 w 701382"/>
                <a:gd name="connsiteY48" fmla="*/ 499886 h 688563"/>
                <a:gd name="connsiteX49" fmla="*/ 700909 w 701382"/>
                <a:gd name="connsiteY49" fmla="*/ 538857 h 688563"/>
                <a:gd name="connsiteX50" fmla="*/ 654249 w 701382"/>
                <a:gd name="connsiteY50" fmla="*/ 574384 h 688563"/>
                <a:gd name="connsiteX0" fmla="*/ 654249 w 701382"/>
                <a:gd name="connsiteY0" fmla="*/ 574384 h 688563"/>
                <a:gd name="connsiteX1" fmla="*/ 514386 w 701382"/>
                <a:gd name="connsiteY1" fmla="*/ 654928 h 688563"/>
                <a:gd name="connsiteX2" fmla="*/ 442949 w 701382"/>
                <a:gd name="connsiteY2" fmla="*/ 676359 h 688563"/>
                <a:gd name="connsiteX3" fmla="*/ 338174 w 701382"/>
                <a:gd name="connsiteY3" fmla="*/ 688265 h 688563"/>
                <a:gd name="connsiteX4" fmla="*/ 221493 w 701382"/>
                <a:gd name="connsiteY4" fmla="*/ 664453 h 688563"/>
                <a:gd name="connsiteX5" fmla="*/ 131005 w 701382"/>
                <a:gd name="connsiteY5" fmla="*/ 566822 h 688563"/>
                <a:gd name="connsiteX6" fmla="*/ 157199 w 701382"/>
                <a:gd name="connsiteY6" fmla="*/ 462047 h 688563"/>
                <a:gd name="connsiteX7" fmla="*/ 240543 w 701382"/>
                <a:gd name="connsiteY7" fmla="*/ 395372 h 688563"/>
                <a:gd name="connsiteX8" fmla="*/ 373893 w 701382"/>
                <a:gd name="connsiteY8" fmla="*/ 354891 h 688563"/>
                <a:gd name="connsiteX9" fmla="*/ 488193 w 701382"/>
                <a:gd name="connsiteY9" fmla="*/ 321553 h 688563"/>
                <a:gd name="connsiteX10" fmla="*/ 569155 w 701382"/>
                <a:gd name="connsiteY10" fmla="*/ 262022 h 688563"/>
                <a:gd name="connsiteX11" fmla="*/ 552486 w 701382"/>
                <a:gd name="connsiteY11" fmla="*/ 176297 h 688563"/>
                <a:gd name="connsiteX12" fmla="*/ 431043 w 701382"/>
                <a:gd name="connsiteY12" fmla="*/ 116766 h 688563"/>
                <a:gd name="connsiteX13" fmla="*/ 311980 w 701382"/>
                <a:gd name="connsiteY13" fmla="*/ 114384 h 688563"/>
                <a:gd name="connsiteX14" fmla="*/ 197680 w 701382"/>
                <a:gd name="connsiteY14" fmla="*/ 145341 h 688563"/>
                <a:gd name="connsiteX15" fmla="*/ 126243 w 701382"/>
                <a:gd name="connsiteY15" fmla="*/ 242972 h 688563"/>
                <a:gd name="connsiteX16" fmla="*/ 111955 w 701382"/>
                <a:gd name="connsiteY16" fmla="*/ 295359 h 688563"/>
                <a:gd name="connsiteX17" fmla="*/ 114336 w 701382"/>
                <a:gd name="connsiteY17" fmla="*/ 359653 h 688563"/>
                <a:gd name="connsiteX18" fmla="*/ 188155 w 701382"/>
                <a:gd name="connsiteY18" fmla="*/ 364416 h 688563"/>
                <a:gd name="connsiteX19" fmla="*/ 335792 w 701382"/>
                <a:gd name="connsiteY19" fmla="*/ 300122 h 688563"/>
                <a:gd name="connsiteX20" fmla="*/ 385799 w 701382"/>
                <a:gd name="connsiteY20" fmla="*/ 271547 h 688563"/>
                <a:gd name="connsiteX21" fmla="*/ 428661 w 701382"/>
                <a:gd name="connsiteY21" fmla="*/ 231066 h 688563"/>
                <a:gd name="connsiteX22" fmla="*/ 495336 w 701382"/>
                <a:gd name="connsiteY22" fmla="*/ 223922 h 688563"/>
                <a:gd name="connsiteX23" fmla="*/ 566773 w 701382"/>
                <a:gd name="connsiteY23" fmla="*/ 212016 h 688563"/>
                <a:gd name="connsiteX24" fmla="*/ 564394 w 701382"/>
                <a:gd name="connsiteY24" fmla="*/ 271547 h 688563"/>
                <a:gd name="connsiteX25" fmla="*/ 438187 w 701382"/>
                <a:gd name="connsiteY25" fmla="*/ 340602 h 688563"/>
                <a:gd name="connsiteX26" fmla="*/ 269118 w 701382"/>
                <a:gd name="connsiteY26" fmla="*/ 381084 h 688563"/>
                <a:gd name="connsiteX27" fmla="*/ 176249 w 701382"/>
                <a:gd name="connsiteY27" fmla="*/ 438234 h 688563"/>
                <a:gd name="connsiteX28" fmla="*/ 119098 w 701382"/>
                <a:gd name="connsiteY28" fmla="*/ 466809 h 688563"/>
                <a:gd name="connsiteX29" fmla="*/ 33374 w 701382"/>
                <a:gd name="connsiteY29" fmla="*/ 452522 h 688563"/>
                <a:gd name="connsiteX30" fmla="*/ 36 w 701382"/>
                <a:gd name="connsiteY30" fmla="*/ 328697 h 688563"/>
                <a:gd name="connsiteX31" fmla="*/ 28611 w 701382"/>
                <a:gd name="connsiteY31" fmla="*/ 192966 h 688563"/>
                <a:gd name="connsiteX32" fmla="*/ 102430 w 701382"/>
                <a:gd name="connsiteY32" fmla="*/ 88191 h 688563"/>
                <a:gd name="connsiteX33" fmla="*/ 188156 w 701382"/>
                <a:gd name="connsiteY33" fmla="*/ 23896 h 688563"/>
                <a:gd name="connsiteX34" fmla="*/ 307218 w 701382"/>
                <a:gd name="connsiteY34" fmla="*/ 84 h 688563"/>
                <a:gd name="connsiteX35" fmla="*/ 469143 w 701382"/>
                <a:gd name="connsiteY35" fmla="*/ 19134 h 688563"/>
                <a:gd name="connsiteX36" fmla="*/ 592968 w 701382"/>
                <a:gd name="connsiteY36" fmla="*/ 90572 h 688563"/>
                <a:gd name="connsiteX37" fmla="*/ 676311 w 701382"/>
                <a:gd name="connsiteY37" fmla="*/ 178678 h 688563"/>
                <a:gd name="connsiteX38" fmla="*/ 697743 w 701382"/>
                <a:gd name="connsiteY38" fmla="*/ 297741 h 688563"/>
                <a:gd name="connsiteX39" fmla="*/ 612018 w 701382"/>
                <a:gd name="connsiteY39" fmla="*/ 385847 h 688563"/>
                <a:gd name="connsiteX40" fmla="*/ 478668 w 701382"/>
                <a:gd name="connsiteY40" fmla="*/ 435853 h 688563"/>
                <a:gd name="connsiteX41" fmla="*/ 359605 w 701382"/>
                <a:gd name="connsiteY41" fmla="*/ 452522 h 688563"/>
                <a:gd name="connsiteX42" fmla="*/ 292930 w 701382"/>
                <a:gd name="connsiteY42" fmla="*/ 490622 h 688563"/>
                <a:gd name="connsiteX43" fmla="*/ 266736 w 701382"/>
                <a:gd name="connsiteY43" fmla="*/ 535865 h 688563"/>
                <a:gd name="connsiteX44" fmla="*/ 321505 w 701382"/>
                <a:gd name="connsiteY44" fmla="*/ 576348 h 688563"/>
                <a:gd name="connsiteX45" fmla="*/ 471524 w 701382"/>
                <a:gd name="connsiteY45" fmla="*/ 552534 h 688563"/>
                <a:gd name="connsiteX46" fmla="*/ 573918 w 701382"/>
                <a:gd name="connsiteY46" fmla="*/ 493003 h 688563"/>
                <a:gd name="connsiteX47" fmla="*/ 599023 w 701382"/>
                <a:gd name="connsiteY47" fmla="*/ 479231 h 688563"/>
                <a:gd name="connsiteX48" fmla="*/ 643696 w 701382"/>
                <a:gd name="connsiteY48" fmla="*/ 499886 h 688563"/>
                <a:gd name="connsiteX49" fmla="*/ 700909 w 701382"/>
                <a:gd name="connsiteY49" fmla="*/ 538857 h 688563"/>
                <a:gd name="connsiteX50" fmla="*/ 654249 w 701382"/>
                <a:gd name="connsiteY50" fmla="*/ 574384 h 688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01382" h="688563">
                  <a:moveTo>
                    <a:pt x="654249" y="574384"/>
                  </a:moveTo>
                  <a:cubicBezTo>
                    <a:pt x="623162" y="593729"/>
                    <a:pt x="549603" y="637932"/>
                    <a:pt x="514386" y="654928"/>
                  </a:cubicBezTo>
                  <a:cubicBezTo>
                    <a:pt x="479169" y="671924"/>
                    <a:pt x="472318" y="670803"/>
                    <a:pt x="442949" y="676359"/>
                  </a:cubicBezTo>
                  <a:cubicBezTo>
                    <a:pt x="413580" y="681915"/>
                    <a:pt x="375083" y="690249"/>
                    <a:pt x="338174" y="688265"/>
                  </a:cubicBezTo>
                  <a:cubicBezTo>
                    <a:pt x="301265" y="686281"/>
                    <a:pt x="256021" y="684693"/>
                    <a:pt x="221493" y="664453"/>
                  </a:cubicBezTo>
                  <a:cubicBezTo>
                    <a:pt x="186965" y="644213"/>
                    <a:pt x="141721" y="600556"/>
                    <a:pt x="131005" y="566822"/>
                  </a:cubicBezTo>
                  <a:cubicBezTo>
                    <a:pt x="120289" y="533088"/>
                    <a:pt x="138943" y="490622"/>
                    <a:pt x="157199" y="462047"/>
                  </a:cubicBezTo>
                  <a:cubicBezTo>
                    <a:pt x="175455" y="433472"/>
                    <a:pt x="204427" y="413231"/>
                    <a:pt x="240543" y="395372"/>
                  </a:cubicBezTo>
                  <a:cubicBezTo>
                    <a:pt x="276659" y="377513"/>
                    <a:pt x="332618" y="367194"/>
                    <a:pt x="373893" y="354891"/>
                  </a:cubicBezTo>
                  <a:cubicBezTo>
                    <a:pt x="415168" y="342588"/>
                    <a:pt x="455649" y="337031"/>
                    <a:pt x="488193" y="321553"/>
                  </a:cubicBezTo>
                  <a:cubicBezTo>
                    <a:pt x="520737" y="306075"/>
                    <a:pt x="558440" y="286231"/>
                    <a:pt x="569155" y="262022"/>
                  </a:cubicBezTo>
                  <a:cubicBezTo>
                    <a:pt x="579870" y="237813"/>
                    <a:pt x="575505" y="200506"/>
                    <a:pt x="552486" y="176297"/>
                  </a:cubicBezTo>
                  <a:cubicBezTo>
                    <a:pt x="529467" y="152088"/>
                    <a:pt x="471127" y="127085"/>
                    <a:pt x="431043" y="116766"/>
                  </a:cubicBezTo>
                  <a:cubicBezTo>
                    <a:pt x="390959" y="106447"/>
                    <a:pt x="350874" y="109622"/>
                    <a:pt x="311980" y="114384"/>
                  </a:cubicBezTo>
                  <a:cubicBezTo>
                    <a:pt x="273086" y="119146"/>
                    <a:pt x="228636" y="123910"/>
                    <a:pt x="197680" y="145341"/>
                  </a:cubicBezTo>
                  <a:cubicBezTo>
                    <a:pt x="166724" y="166772"/>
                    <a:pt x="140530" y="217969"/>
                    <a:pt x="126243" y="242972"/>
                  </a:cubicBezTo>
                  <a:cubicBezTo>
                    <a:pt x="111956" y="267975"/>
                    <a:pt x="113939" y="275912"/>
                    <a:pt x="111955" y="295359"/>
                  </a:cubicBezTo>
                  <a:cubicBezTo>
                    <a:pt x="109971" y="314806"/>
                    <a:pt x="101636" y="348144"/>
                    <a:pt x="114336" y="359653"/>
                  </a:cubicBezTo>
                  <a:cubicBezTo>
                    <a:pt x="127036" y="371162"/>
                    <a:pt x="151246" y="374338"/>
                    <a:pt x="188155" y="364416"/>
                  </a:cubicBezTo>
                  <a:cubicBezTo>
                    <a:pt x="225064" y="354494"/>
                    <a:pt x="302851" y="315600"/>
                    <a:pt x="335792" y="300122"/>
                  </a:cubicBezTo>
                  <a:cubicBezTo>
                    <a:pt x="368733" y="284644"/>
                    <a:pt x="370321" y="283056"/>
                    <a:pt x="385799" y="271547"/>
                  </a:cubicBezTo>
                  <a:cubicBezTo>
                    <a:pt x="401277" y="260038"/>
                    <a:pt x="410405" y="239003"/>
                    <a:pt x="428661" y="231066"/>
                  </a:cubicBezTo>
                  <a:cubicBezTo>
                    <a:pt x="446917" y="223129"/>
                    <a:pt x="472317" y="227097"/>
                    <a:pt x="495336" y="223922"/>
                  </a:cubicBezTo>
                  <a:cubicBezTo>
                    <a:pt x="518355" y="220747"/>
                    <a:pt x="555263" y="204079"/>
                    <a:pt x="566773" y="212016"/>
                  </a:cubicBezTo>
                  <a:cubicBezTo>
                    <a:pt x="578283" y="219953"/>
                    <a:pt x="585825" y="250116"/>
                    <a:pt x="564394" y="271547"/>
                  </a:cubicBezTo>
                  <a:cubicBezTo>
                    <a:pt x="542963" y="292978"/>
                    <a:pt x="487400" y="322346"/>
                    <a:pt x="438187" y="340602"/>
                  </a:cubicBezTo>
                  <a:cubicBezTo>
                    <a:pt x="388974" y="358858"/>
                    <a:pt x="312774" y="364812"/>
                    <a:pt x="269118" y="381084"/>
                  </a:cubicBezTo>
                  <a:cubicBezTo>
                    <a:pt x="225462" y="397356"/>
                    <a:pt x="201252" y="423947"/>
                    <a:pt x="176249" y="438234"/>
                  </a:cubicBezTo>
                  <a:cubicBezTo>
                    <a:pt x="151246" y="452521"/>
                    <a:pt x="142911" y="464428"/>
                    <a:pt x="119098" y="466809"/>
                  </a:cubicBezTo>
                  <a:cubicBezTo>
                    <a:pt x="95285" y="469190"/>
                    <a:pt x="53218" y="475541"/>
                    <a:pt x="33374" y="452522"/>
                  </a:cubicBezTo>
                  <a:cubicBezTo>
                    <a:pt x="13530" y="429503"/>
                    <a:pt x="830" y="371956"/>
                    <a:pt x="36" y="328697"/>
                  </a:cubicBezTo>
                  <a:cubicBezTo>
                    <a:pt x="-758" y="285438"/>
                    <a:pt x="11545" y="233050"/>
                    <a:pt x="28611" y="192966"/>
                  </a:cubicBezTo>
                  <a:cubicBezTo>
                    <a:pt x="45677" y="152882"/>
                    <a:pt x="75839" y="116369"/>
                    <a:pt x="102430" y="88191"/>
                  </a:cubicBezTo>
                  <a:cubicBezTo>
                    <a:pt x="129021" y="60013"/>
                    <a:pt x="154025" y="38580"/>
                    <a:pt x="188156" y="23896"/>
                  </a:cubicBezTo>
                  <a:cubicBezTo>
                    <a:pt x="222287" y="9211"/>
                    <a:pt x="260387" y="878"/>
                    <a:pt x="307218" y="84"/>
                  </a:cubicBezTo>
                  <a:cubicBezTo>
                    <a:pt x="354049" y="-710"/>
                    <a:pt x="421518" y="4053"/>
                    <a:pt x="469143" y="19134"/>
                  </a:cubicBezTo>
                  <a:cubicBezTo>
                    <a:pt x="516768" y="34215"/>
                    <a:pt x="558440" y="63981"/>
                    <a:pt x="592968" y="90572"/>
                  </a:cubicBezTo>
                  <a:cubicBezTo>
                    <a:pt x="627496" y="117163"/>
                    <a:pt x="658849" y="144150"/>
                    <a:pt x="676311" y="178678"/>
                  </a:cubicBezTo>
                  <a:cubicBezTo>
                    <a:pt x="693773" y="213206"/>
                    <a:pt x="708459" y="263213"/>
                    <a:pt x="697743" y="297741"/>
                  </a:cubicBezTo>
                  <a:cubicBezTo>
                    <a:pt x="687028" y="332269"/>
                    <a:pt x="648530" y="362828"/>
                    <a:pt x="612018" y="385847"/>
                  </a:cubicBezTo>
                  <a:cubicBezTo>
                    <a:pt x="575506" y="408866"/>
                    <a:pt x="520737" y="424741"/>
                    <a:pt x="478668" y="435853"/>
                  </a:cubicBezTo>
                  <a:cubicBezTo>
                    <a:pt x="436599" y="446965"/>
                    <a:pt x="390561" y="443394"/>
                    <a:pt x="359605" y="452522"/>
                  </a:cubicBezTo>
                  <a:cubicBezTo>
                    <a:pt x="328649" y="461650"/>
                    <a:pt x="308408" y="476732"/>
                    <a:pt x="292930" y="490622"/>
                  </a:cubicBezTo>
                  <a:cubicBezTo>
                    <a:pt x="277452" y="504512"/>
                    <a:pt x="261973" y="521577"/>
                    <a:pt x="266736" y="535865"/>
                  </a:cubicBezTo>
                  <a:cubicBezTo>
                    <a:pt x="271499" y="550153"/>
                    <a:pt x="287374" y="573570"/>
                    <a:pt x="321505" y="576348"/>
                  </a:cubicBezTo>
                  <a:cubicBezTo>
                    <a:pt x="355636" y="579126"/>
                    <a:pt x="429455" y="566425"/>
                    <a:pt x="471524" y="552534"/>
                  </a:cubicBezTo>
                  <a:cubicBezTo>
                    <a:pt x="513593" y="538643"/>
                    <a:pt x="552668" y="505220"/>
                    <a:pt x="573918" y="493003"/>
                  </a:cubicBezTo>
                  <a:cubicBezTo>
                    <a:pt x="595168" y="480786"/>
                    <a:pt x="587393" y="478084"/>
                    <a:pt x="599023" y="479231"/>
                  </a:cubicBezTo>
                  <a:cubicBezTo>
                    <a:pt x="610653" y="480378"/>
                    <a:pt x="638933" y="488377"/>
                    <a:pt x="643696" y="499886"/>
                  </a:cubicBezTo>
                  <a:cubicBezTo>
                    <a:pt x="648459" y="511395"/>
                    <a:pt x="699150" y="526441"/>
                    <a:pt x="700909" y="538857"/>
                  </a:cubicBezTo>
                  <a:cubicBezTo>
                    <a:pt x="702668" y="551273"/>
                    <a:pt x="685336" y="555039"/>
                    <a:pt x="654249" y="574384"/>
                  </a:cubicBez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59">
              <a:extLst>
                <a:ext uri="{FF2B5EF4-FFF2-40B4-BE49-F238E27FC236}">
                  <a16:creationId xmlns:a16="http://schemas.microsoft.com/office/drawing/2014/main" id="{6F460E36-592D-4C12-10CA-13AA54BE9F68}"/>
                </a:ext>
              </a:extLst>
            </p:cNvPr>
            <p:cNvSpPr/>
            <p:nvPr/>
          </p:nvSpPr>
          <p:spPr>
            <a:xfrm rot="5232843" flipV="1">
              <a:off x="9154920" y="4616979"/>
              <a:ext cx="200919" cy="240090"/>
            </a:xfrm>
            <a:custGeom>
              <a:avLst/>
              <a:gdLst>
                <a:gd name="connsiteX0" fmla="*/ 0 w 200919"/>
                <a:gd name="connsiteY0" fmla="*/ 44955 h 240090"/>
                <a:gd name="connsiteX1" fmla="*/ 2372 w 200919"/>
                <a:gd name="connsiteY1" fmla="*/ 47321 h 240090"/>
                <a:gd name="connsiteX2" fmla="*/ 52710 w 200919"/>
                <a:gd name="connsiteY2" fmla="*/ 77777 h 240090"/>
                <a:gd name="connsiteX3" fmla="*/ 118349 w 200919"/>
                <a:gd name="connsiteY3" fmla="*/ 114599 h 240090"/>
                <a:gd name="connsiteX4" fmla="*/ 139600 w 200919"/>
                <a:gd name="connsiteY4" fmla="*/ 147812 h 240090"/>
                <a:gd name="connsiteX5" fmla="*/ 129810 w 200919"/>
                <a:gd name="connsiteY5" fmla="*/ 214735 h 240090"/>
                <a:gd name="connsiteX6" fmla="*/ 135594 w 200919"/>
                <a:gd name="connsiteY6" fmla="*/ 240090 h 240090"/>
                <a:gd name="connsiteX7" fmla="*/ 158900 w 200919"/>
                <a:gd name="connsiteY7" fmla="*/ 232363 h 240090"/>
                <a:gd name="connsiteX8" fmla="*/ 193550 w 200919"/>
                <a:gd name="connsiteY8" fmla="*/ 225029 h 240090"/>
                <a:gd name="connsiteX9" fmla="*/ 196428 w 200919"/>
                <a:gd name="connsiteY9" fmla="*/ 224832 h 240090"/>
                <a:gd name="connsiteX10" fmla="*/ 191905 w 200919"/>
                <a:gd name="connsiteY10" fmla="*/ 207408 h 240090"/>
                <a:gd name="connsiteX11" fmla="*/ 200699 w 200919"/>
                <a:gd name="connsiteY11" fmla="*/ 118104 h 240090"/>
                <a:gd name="connsiteX12" fmla="*/ 178509 w 200919"/>
                <a:gd name="connsiteY12" fmla="*/ 58383 h 240090"/>
                <a:gd name="connsiteX13" fmla="*/ 132757 w 200919"/>
                <a:gd name="connsiteY13" fmla="*/ 20145 h 240090"/>
                <a:gd name="connsiteX14" fmla="*/ 95098 w 200919"/>
                <a:gd name="connsiteY14" fmla="*/ 1775 h 240090"/>
                <a:gd name="connsiteX15" fmla="*/ 90034 w 200919"/>
                <a:gd name="connsiteY15" fmla="*/ 0 h 240090"/>
                <a:gd name="connsiteX16" fmla="*/ 65516 w 200919"/>
                <a:gd name="connsiteY16" fmla="*/ 18544 h 240090"/>
                <a:gd name="connsiteX17" fmla="*/ 22091 w 200919"/>
                <a:gd name="connsiteY17" fmla="*/ 38356 h 240090"/>
                <a:gd name="connsiteX18" fmla="*/ 0 w 200919"/>
                <a:gd name="connsiteY18" fmla="*/ 44955 h 2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919" h="240090">
                  <a:moveTo>
                    <a:pt x="0" y="44955"/>
                  </a:moveTo>
                  <a:lnTo>
                    <a:pt x="2372" y="47321"/>
                  </a:lnTo>
                  <a:cubicBezTo>
                    <a:pt x="14734" y="56634"/>
                    <a:pt x="37167" y="68324"/>
                    <a:pt x="52710" y="77777"/>
                  </a:cubicBezTo>
                  <a:cubicBezTo>
                    <a:pt x="73435" y="90383"/>
                    <a:pt x="103868" y="102928"/>
                    <a:pt x="118349" y="114599"/>
                  </a:cubicBezTo>
                  <a:cubicBezTo>
                    <a:pt x="132830" y="126272"/>
                    <a:pt x="137691" y="131123"/>
                    <a:pt x="139600" y="147812"/>
                  </a:cubicBezTo>
                  <a:cubicBezTo>
                    <a:pt x="141510" y="164502"/>
                    <a:pt x="127499" y="190515"/>
                    <a:pt x="129810" y="214735"/>
                  </a:cubicBezTo>
                  <a:lnTo>
                    <a:pt x="135594" y="240090"/>
                  </a:lnTo>
                  <a:lnTo>
                    <a:pt x="158900" y="232363"/>
                  </a:lnTo>
                  <a:cubicBezTo>
                    <a:pt x="170627" y="229185"/>
                    <a:pt x="182442" y="226670"/>
                    <a:pt x="193550" y="225029"/>
                  </a:cubicBezTo>
                  <a:lnTo>
                    <a:pt x="196428" y="224832"/>
                  </a:lnTo>
                  <a:lnTo>
                    <a:pt x="191905" y="207408"/>
                  </a:lnTo>
                  <a:cubicBezTo>
                    <a:pt x="187411" y="177249"/>
                    <a:pt x="202931" y="142941"/>
                    <a:pt x="200699" y="118104"/>
                  </a:cubicBezTo>
                  <a:cubicBezTo>
                    <a:pt x="198466" y="93267"/>
                    <a:pt x="189833" y="74710"/>
                    <a:pt x="178509" y="58383"/>
                  </a:cubicBezTo>
                  <a:cubicBezTo>
                    <a:pt x="167186" y="42057"/>
                    <a:pt x="152503" y="31045"/>
                    <a:pt x="132757" y="20145"/>
                  </a:cubicBezTo>
                  <a:cubicBezTo>
                    <a:pt x="122884" y="14694"/>
                    <a:pt x="108775" y="7437"/>
                    <a:pt x="95098" y="1775"/>
                  </a:cubicBezTo>
                  <a:lnTo>
                    <a:pt x="90034" y="0"/>
                  </a:lnTo>
                  <a:lnTo>
                    <a:pt x="65516" y="18544"/>
                  </a:lnTo>
                  <a:cubicBezTo>
                    <a:pt x="53243" y="26283"/>
                    <a:pt x="37901" y="32820"/>
                    <a:pt x="22091" y="38356"/>
                  </a:cubicBezTo>
                  <a:lnTo>
                    <a:pt x="0" y="44955"/>
                  </a:lnTo>
                  <a:close/>
                </a:path>
              </a:pathLst>
            </a:cu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75" name="组合 74">
              <a:extLst>
                <a:ext uri="{FF2B5EF4-FFF2-40B4-BE49-F238E27FC236}">
                  <a16:creationId xmlns:a16="http://schemas.microsoft.com/office/drawing/2014/main" id="{A2CE151D-DC9E-63EA-057E-1FCAD77944EC}"/>
                </a:ext>
              </a:extLst>
            </p:cNvPr>
            <p:cNvGrpSpPr>
              <a:grpSpLocks noChangeAspect="1"/>
            </p:cNvGrpSpPr>
            <p:nvPr/>
          </p:nvGrpSpPr>
          <p:grpSpPr>
            <a:xfrm rot="13615392">
              <a:off x="7433768" y="1884771"/>
              <a:ext cx="362513" cy="377684"/>
              <a:chOff x="8119160" y="1905285"/>
              <a:chExt cx="362513" cy="377684"/>
            </a:xfrm>
          </p:grpSpPr>
          <p:grpSp>
            <p:nvGrpSpPr>
              <p:cNvPr id="527" name="组合 526">
                <a:extLst>
                  <a:ext uri="{FF2B5EF4-FFF2-40B4-BE49-F238E27FC236}">
                    <a16:creationId xmlns:a16="http://schemas.microsoft.com/office/drawing/2014/main" id="{62F3323F-710F-EFBE-7A5B-28046F6512C8}"/>
                  </a:ext>
                </a:extLst>
              </p:cNvPr>
              <p:cNvGrpSpPr/>
              <p:nvPr/>
            </p:nvGrpSpPr>
            <p:grpSpPr>
              <a:xfrm rot="21008736" flipH="1">
                <a:off x="8119160" y="1987644"/>
                <a:ext cx="185780" cy="178337"/>
                <a:chOff x="7754045" y="1761840"/>
                <a:chExt cx="185780" cy="178337"/>
              </a:xfrm>
            </p:grpSpPr>
            <p:sp>
              <p:nvSpPr>
                <p:cNvPr id="543" name="椭圆 542">
                  <a:extLst>
                    <a:ext uri="{FF2B5EF4-FFF2-40B4-BE49-F238E27FC236}">
                      <a16:creationId xmlns:a16="http://schemas.microsoft.com/office/drawing/2014/main" id="{102F5BA3-6B72-CD41-5F5E-F1B518EED94F}"/>
                    </a:ext>
                  </a:extLst>
                </p:cNvPr>
                <p:cNvSpPr/>
                <p:nvPr/>
              </p:nvSpPr>
              <p:spPr>
                <a:xfrm>
                  <a:off x="7767025" y="1767377"/>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4" name="椭圆 543">
                  <a:extLst>
                    <a:ext uri="{FF2B5EF4-FFF2-40B4-BE49-F238E27FC236}">
                      <a16:creationId xmlns:a16="http://schemas.microsoft.com/office/drawing/2014/main" id="{53F47346-5924-06F1-B783-5965AB6139CD}"/>
                    </a:ext>
                  </a:extLst>
                </p:cNvPr>
                <p:cNvSpPr/>
                <p:nvPr/>
              </p:nvSpPr>
              <p:spPr>
                <a:xfrm>
                  <a:off x="7754045" y="1761840"/>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8" name="组合 527">
                <a:extLst>
                  <a:ext uri="{FF2B5EF4-FFF2-40B4-BE49-F238E27FC236}">
                    <a16:creationId xmlns:a16="http://schemas.microsoft.com/office/drawing/2014/main" id="{63E5AF9F-3102-01A6-F4CF-6559BE442559}"/>
                  </a:ext>
                </a:extLst>
              </p:cNvPr>
              <p:cNvGrpSpPr/>
              <p:nvPr/>
            </p:nvGrpSpPr>
            <p:grpSpPr>
              <a:xfrm rot="21008736" flipH="1">
                <a:off x="8286110" y="1958245"/>
                <a:ext cx="195563" cy="182684"/>
                <a:chOff x="7575187" y="1762252"/>
                <a:chExt cx="195563" cy="182684"/>
              </a:xfrm>
            </p:grpSpPr>
            <p:sp>
              <p:nvSpPr>
                <p:cNvPr id="541" name="椭圆 540">
                  <a:extLst>
                    <a:ext uri="{FF2B5EF4-FFF2-40B4-BE49-F238E27FC236}">
                      <a16:creationId xmlns:a16="http://schemas.microsoft.com/office/drawing/2014/main" id="{DB72EC47-66BF-A383-A788-ECF544030FED}"/>
                    </a:ext>
                  </a:extLst>
                </p:cNvPr>
                <p:cNvSpPr/>
                <p:nvPr/>
              </p:nvSpPr>
              <p:spPr>
                <a:xfrm>
                  <a:off x="7597950" y="1772136"/>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2" name="椭圆 541">
                  <a:extLst>
                    <a:ext uri="{FF2B5EF4-FFF2-40B4-BE49-F238E27FC236}">
                      <a16:creationId xmlns:a16="http://schemas.microsoft.com/office/drawing/2014/main" id="{434AD5AA-8B6F-8965-6CDD-6A5509EA3AD5}"/>
                    </a:ext>
                  </a:extLst>
                </p:cNvPr>
                <p:cNvSpPr/>
                <p:nvPr/>
              </p:nvSpPr>
              <p:spPr>
                <a:xfrm>
                  <a:off x="7575187" y="1762252"/>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9" name="组合 528">
                <a:extLst>
                  <a:ext uri="{FF2B5EF4-FFF2-40B4-BE49-F238E27FC236}">
                    <a16:creationId xmlns:a16="http://schemas.microsoft.com/office/drawing/2014/main" id="{416F6311-4050-F0F4-FF7C-EEAF1F10FD71}"/>
                  </a:ext>
                </a:extLst>
              </p:cNvPr>
              <p:cNvGrpSpPr/>
              <p:nvPr/>
            </p:nvGrpSpPr>
            <p:grpSpPr>
              <a:xfrm rot="21008736" flipH="1">
                <a:off x="8279932" y="2090248"/>
                <a:ext cx="194898" cy="181521"/>
                <a:chOff x="7604426" y="1891202"/>
                <a:chExt cx="194898" cy="181521"/>
              </a:xfrm>
            </p:grpSpPr>
            <p:sp>
              <p:nvSpPr>
                <p:cNvPr id="539" name="椭圆 538">
                  <a:extLst>
                    <a:ext uri="{FF2B5EF4-FFF2-40B4-BE49-F238E27FC236}">
                      <a16:creationId xmlns:a16="http://schemas.microsoft.com/office/drawing/2014/main" id="{8955F325-0E5C-75B5-421B-9DF156689A68}"/>
                    </a:ext>
                  </a:extLst>
                </p:cNvPr>
                <p:cNvSpPr/>
                <p:nvPr/>
              </p:nvSpPr>
              <p:spPr>
                <a:xfrm>
                  <a:off x="7626524" y="1891202"/>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0" name="椭圆 539">
                  <a:extLst>
                    <a:ext uri="{FF2B5EF4-FFF2-40B4-BE49-F238E27FC236}">
                      <a16:creationId xmlns:a16="http://schemas.microsoft.com/office/drawing/2014/main" id="{E9C28529-C2EE-5D57-DFF3-C5EAE8F79792}"/>
                    </a:ext>
                  </a:extLst>
                </p:cNvPr>
                <p:cNvSpPr/>
                <p:nvPr/>
              </p:nvSpPr>
              <p:spPr>
                <a:xfrm>
                  <a:off x="7604426" y="1899923"/>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30" name="组合 529">
                <a:extLst>
                  <a:ext uri="{FF2B5EF4-FFF2-40B4-BE49-F238E27FC236}">
                    <a16:creationId xmlns:a16="http://schemas.microsoft.com/office/drawing/2014/main" id="{DBCBED82-FA37-DE6C-BE63-BD209D508DDD}"/>
                  </a:ext>
                </a:extLst>
              </p:cNvPr>
              <p:cNvGrpSpPr/>
              <p:nvPr/>
            </p:nvGrpSpPr>
            <p:grpSpPr>
              <a:xfrm rot="21008736" flipH="1">
                <a:off x="8142165" y="2106965"/>
                <a:ext cx="193969" cy="176004"/>
                <a:chOff x="7743472" y="1884056"/>
                <a:chExt cx="193969" cy="176004"/>
              </a:xfrm>
            </p:grpSpPr>
            <p:sp>
              <p:nvSpPr>
                <p:cNvPr id="537" name="椭圆 536">
                  <a:extLst>
                    <a:ext uri="{FF2B5EF4-FFF2-40B4-BE49-F238E27FC236}">
                      <a16:creationId xmlns:a16="http://schemas.microsoft.com/office/drawing/2014/main" id="{274B11CD-9D74-CECF-8EE0-C11569FFA7BA}"/>
                    </a:ext>
                  </a:extLst>
                </p:cNvPr>
                <p:cNvSpPr/>
                <p:nvPr/>
              </p:nvSpPr>
              <p:spPr>
                <a:xfrm>
                  <a:off x="7764641" y="1884056"/>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8" name="椭圆 537">
                  <a:extLst>
                    <a:ext uri="{FF2B5EF4-FFF2-40B4-BE49-F238E27FC236}">
                      <a16:creationId xmlns:a16="http://schemas.microsoft.com/office/drawing/2014/main" id="{2117DE2A-A2B8-E119-D0B1-9C5B681A6AB5}"/>
                    </a:ext>
                  </a:extLst>
                </p:cNvPr>
                <p:cNvSpPr/>
                <p:nvPr/>
              </p:nvSpPr>
              <p:spPr>
                <a:xfrm>
                  <a:off x="7743472" y="1887260"/>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31" name="组合 530">
                <a:extLst>
                  <a:ext uri="{FF2B5EF4-FFF2-40B4-BE49-F238E27FC236}">
                    <a16:creationId xmlns:a16="http://schemas.microsoft.com/office/drawing/2014/main" id="{D0F98671-A813-783F-7A48-3120BA9C02A2}"/>
                  </a:ext>
                </a:extLst>
              </p:cNvPr>
              <p:cNvGrpSpPr/>
              <p:nvPr/>
            </p:nvGrpSpPr>
            <p:grpSpPr>
              <a:xfrm rot="21008736" flipH="1">
                <a:off x="8185304" y="1905285"/>
                <a:ext cx="185245" cy="186352"/>
                <a:chOff x="7675998" y="1691911"/>
                <a:chExt cx="185245" cy="186352"/>
              </a:xfrm>
            </p:grpSpPr>
            <p:sp>
              <p:nvSpPr>
                <p:cNvPr id="535" name="椭圆 534">
                  <a:extLst>
                    <a:ext uri="{FF2B5EF4-FFF2-40B4-BE49-F238E27FC236}">
                      <a16:creationId xmlns:a16="http://schemas.microsoft.com/office/drawing/2014/main" id="{D73FC8B8-24BC-14C3-1B01-B30018712B1B}"/>
                    </a:ext>
                  </a:extLst>
                </p:cNvPr>
                <p:cNvSpPr/>
                <p:nvPr/>
              </p:nvSpPr>
              <p:spPr>
                <a:xfrm>
                  <a:off x="7688443" y="1705463"/>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6" name="椭圆 535">
                  <a:extLst>
                    <a:ext uri="{FF2B5EF4-FFF2-40B4-BE49-F238E27FC236}">
                      <a16:creationId xmlns:a16="http://schemas.microsoft.com/office/drawing/2014/main" id="{FFC14167-9082-28F1-C90C-AE50B3D87199}"/>
                    </a:ext>
                  </a:extLst>
                </p:cNvPr>
                <p:cNvSpPr/>
                <p:nvPr/>
              </p:nvSpPr>
              <p:spPr>
                <a:xfrm>
                  <a:off x="7675998" y="1691911"/>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32" name="组合 531">
                <a:extLst>
                  <a:ext uri="{FF2B5EF4-FFF2-40B4-BE49-F238E27FC236}">
                    <a16:creationId xmlns:a16="http://schemas.microsoft.com/office/drawing/2014/main" id="{528D8A5A-D0B5-1B7E-B3E6-860A23B379FE}"/>
                  </a:ext>
                </a:extLst>
              </p:cNvPr>
              <p:cNvGrpSpPr/>
              <p:nvPr/>
            </p:nvGrpSpPr>
            <p:grpSpPr>
              <a:xfrm rot="21008736" flipH="1">
                <a:off x="8203520" y="1982746"/>
                <a:ext cx="192927" cy="184829"/>
                <a:chOff x="7663552" y="1772016"/>
                <a:chExt cx="192927" cy="184829"/>
              </a:xfrm>
            </p:grpSpPr>
            <p:sp>
              <p:nvSpPr>
                <p:cNvPr id="533" name="椭圆 532">
                  <a:extLst>
                    <a:ext uri="{FF2B5EF4-FFF2-40B4-BE49-F238E27FC236}">
                      <a16:creationId xmlns:a16="http://schemas.microsoft.com/office/drawing/2014/main" id="{FB2C98E6-2796-EC22-D50E-BE399CBDCBA1}"/>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4" name="椭圆 533">
                  <a:extLst>
                    <a:ext uri="{FF2B5EF4-FFF2-40B4-BE49-F238E27FC236}">
                      <a16:creationId xmlns:a16="http://schemas.microsoft.com/office/drawing/2014/main" id="{4DA4FE90-5F20-0621-148A-0C5FA52CE76C}"/>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76" name="任意多边形 79">
              <a:extLst>
                <a:ext uri="{FF2B5EF4-FFF2-40B4-BE49-F238E27FC236}">
                  <a16:creationId xmlns:a16="http://schemas.microsoft.com/office/drawing/2014/main" id="{F37DF46A-3036-0BB0-D0AD-74445BD76408}"/>
                </a:ext>
              </a:extLst>
            </p:cNvPr>
            <p:cNvSpPr/>
            <p:nvPr/>
          </p:nvSpPr>
          <p:spPr>
            <a:xfrm>
              <a:off x="7447925" y="1844207"/>
              <a:ext cx="936000" cy="413900"/>
            </a:xfrm>
            <a:custGeom>
              <a:avLst/>
              <a:gdLst>
                <a:gd name="connsiteX0" fmla="*/ 1012286 w 1012509"/>
                <a:gd name="connsiteY0" fmla="*/ 90548 h 412017"/>
                <a:gd name="connsiteX1" fmla="*/ 964661 w 1012509"/>
                <a:gd name="connsiteY1" fmla="*/ 33398 h 412017"/>
                <a:gd name="connsiteX2" fmla="*/ 812261 w 1012509"/>
                <a:gd name="connsiteY2" fmla="*/ 61 h 412017"/>
                <a:gd name="connsiteX3" fmla="*/ 569374 w 1012509"/>
                <a:gd name="connsiteY3" fmla="*/ 28636 h 412017"/>
                <a:gd name="connsiteX4" fmla="*/ 274099 w 1012509"/>
                <a:gd name="connsiteY4" fmla="*/ 135792 h 412017"/>
                <a:gd name="connsiteX5" fmla="*/ 62168 w 1012509"/>
                <a:gd name="connsiteY5" fmla="*/ 261998 h 412017"/>
                <a:gd name="connsiteX6" fmla="*/ 9780 w 1012509"/>
                <a:gd name="connsiteY6" fmla="*/ 326292 h 412017"/>
                <a:gd name="connsiteX7" fmla="*/ 5018 w 1012509"/>
                <a:gd name="connsiteY7" fmla="*/ 392967 h 412017"/>
                <a:gd name="connsiteX8" fmla="*/ 64549 w 1012509"/>
                <a:gd name="connsiteY8" fmla="*/ 412017 h 412017"/>
                <a:gd name="connsiteX9" fmla="*/ 112174 w 1012509"/>
                <a:gd name="connsiteY9" fmla="*/ 392967 h 412017"/>
                <a:gd name="connsiteX10" fmla="*/ 69311 w 1012509"/>
                <a:gd name="connsiteY10" fmla="*/ 369155 h 412017"/>
                <a:gd name="connsiteX11" fmla="*/ 59786 w 1012509"/>
                <a:gd name="connsiteY11" fmla="*/ 316767 h 412017"/>
                <a:gd name="connsiteX12" fmla="*/ 193136 w 1012509"/>
                <a:gd name="connsiteY12" fmla="*/ 221517 h 412017"/>
                <a:gd name="connsiteX13" fmla="*/ 428880 w 1012509"/>
                <a:gd name="connsiteY13" fmla="*/ 104836 h 412017"/>
                <a:gd name="connsiteX14" fmla="*/ 717011 w 1012509"/>
                <a:gd name="connsiteY14" fmla="*/ 40542 h 412017"/>
                <a:gd name="connsiteX15" fmla="*/ 914655 w 1012509"/>
                <a:gd name="connsiteY15" fmla="*/ 40542 h 412017"/>
                <a:gd name="connsiteX16" fmla="*/ 950374 w 1012509"/>
                <a:gd name="connsiteY16" fmla="*/ 66736 h 412017"/>
                <a:gd name="connsiteX17" fmla="*/ 1012286 w 1012509"/>
                <a:gd name="connsiteY17" fmla="*/ 90548 h 412017"/>
                <a:gd name="connsiteX0" fmla="*/ 1017555 w 1017778"/>
                <a:gd name="connsiteY0" fmla="*/ 90548 h 412017"/>
                <a:gd name="connsiteX1" fmla="*/ 969930 w 1017778"/>
                <a:gd name="connsiteY1" fmla="*/ 33398 h 412017"/>
                <a:gd name="connsiteX2" fmla="*/ 817530 w 1017778"/>
                <a:gd name="connsiteY2" fmla="*/ 61 h 412017"/>
                <a:gd name="connsiteX3" fmla="*/ 574643 w 1017778"/>
                <a:gd name="connsiteY3" fmla="*/ 28636 h 412017"/>
                <a:gd name="connsiteX4" fmla="*/ 279368 w 1017778"/>
                <a:gd name="connsiteY4" fmla="*/ 135792 h 412017"/>
                <a:gd name="connsiteX5" fmla="*/ 67437 w 1017778"/>
                <a:gd name="connsiteY5" fmla="*/ 261998 h 412017"/>
                <a:gd name="connsiteX6" fmla="*/ 5524 w 1017778"/>
                <a:gd name="connsiteY6" fmla="*/ 338199 h 412017"/>
                <a:gd name="connsiteX7" fmla="*/ 10287 w 1017778"/>
                <a:gd name="connsiteY7" fmla="*/ 392967 h 412017"/>
                <a:gd name="connsiteX8" fmla="*/ 69818 w 1017778"/>
                <a:gd name="connsiteY8" fmla="*/ 412017 h 412017"/>
                <a:gd name="connsiteX9" fmla="*/ 117443 w 1017778"/>
                <a:gd name="connsiteY9" fmla="*/ 392967 h 412017"/>
                <a:gd name="connsiteX10" fmla="*/ 74580 w 1017778"/>
                <a:gd name="connsiteY10" fmla="*/ 369155 h 412017"/>
                <a:gd name="connsiteX11" fmla="*/ 65055 w 1017778"/>
                <a:gd name="connsiteY11" fmla="*/ 316767 h 412017"/>
                <a:gd name="connsiteX12" fmla="*/ 198405 w 1017778"/>
                <a:gd name="connsiteY12" fmla="*/ 221517 h 412017"/>
                <a:gd name="connsiteX13" fmla="*/ 434149 w 1017778"/>
                <a:gd name="connsiteY13" fmla="*/ 104836 h 412017"/>
                <a:gd name="connsiteX14" fmla="*/ 722280 w 1017778"/>
                <a:gd name="connsiteY14" fmla="*/ 40542 h 412017"/>
                <a:gd name="connsiteX15" fmla="*/ 919924 w 1017778"/>
                <a:gd name="connsiteY15" fmla="*/ 40542 h 412017"/>
                <a:gd name="connsiteX16" fmla="*/ 955643 w 1017778"/>
                <a:gd name="connsiteY16" fmla="*/ 66736 h 412017"/>
                <a:gd name="connsiteX17" fmla="*/ 1017555 w 1017778"/>
                <a:gd name="connsiteY17" fmla="*/ 90548 h 412017"/>
                <a:gd name="connsiteX0" fmla="*/ 1015205 w 1015428"/>
                <a:gd name="connsiteY0" fmla="*/ 90548 h 412026"/>
                <a:gd name="connsiteX1" fmla="*/ 967580 w 1015428"/>
                <a:gd name="connsiteY1" fmla="*/ 33398 h 412026"/>
                <a:gd name="connsiteX2" fmla="*/ 815180 w 1015428"/>
                <a:gd name="connsiteY2" fmla="*/ 61 h 412026"/>
                <a:gd name="connsiteX3" fmla="*/ 572293 w 1015428"/>
                <a:gd name="connsiteY3" fmla="*/ 28636 h 412026"/>
                <a:gd name="connsiteX4" fmla="*/ 277018 w 1015428"/>
                <a:gd name="connsiteY4" fmla="*/ 135792 h 412026"/>
                <a:gd name="connsiteX5" fmla="*/ 65087 w 1015428"/>
                <a:gd name="connsiteY5" fmla="*/ 261998 h 412026"/>
                <a:gd name="connsiteX6" fmla="*/ 3174 w 1015428"/>
                <a:gd name="connsiteY6" fmla="*/ 338199 h 412026"/>
                <a:gd name="connsiteX7" fmla="*/ 15080 w 1015428"/>
                <a:gd name="connsiteY7" fmla="*/ 390585 h 412026"/>
                <a:gd name="connsiteX8" fmla="*/ 67468 w 1015428"/>
                <a:gd name="connsiteY8" fmla="*/ 412017 h 412026"/>
                <a:gd name="connsiteX9" fmla="*/ 115093 w 1015428"/>
                <a:gd name="connsiteY9" fmla="*/ 392967 h 412026"/>
                <a:gd name="connsiteX10" fmla="*/ 72230 w 1015428"/>
                <a:gd name="connsiteY10" fmla="*/ 369155 h 412026"/>
                <a:gd name="connsiteX11" fmla="*/ 62705 w 1015428"/>
                <a:gd name="connsiteY11" fmla="*/ 316767 h 412026"/>
                <a:gd name="connsiteX12" fmla="*/ 196055 w 1015428"/>
                <a:gd name="connsiteY12" fmla="*/ 221517 h 412026"/>
                <a:gd name="connsiteX13" fmla="*/ 431799 w 1015428"/>
                <a:gd name="connsiteY13" fmla="*/ 104836 h 412026"/>
                <a:gd name="connsiteX14" fmla="*/ 719930 w 1015428"/>
                <a:gd name="connsiteY14" fmla="*/ 40542 h 412026"/>
                <a:gd name="connsiteX15" fmla="*/ 917574 w 1015428"/>
                <a:gd name="connsiteY15" fmla="*/ 40542 h 412026"/>
                <a:gd name="connsiteX16" fmla="*/ 953293 w 1015428"/>
                <a:gd name="connsiteY16" fmla="*/ 66736 h 412026"/>
                <a:gd name="connsiteX17" fmla="*/ 1015205 w 1015428"/>
                <a:gd name="connsiteY17" fmla="*/ 90548 h 412026"/>
                <a:gd name="connsiteX0" fmla="*/ 1015144 w 1015367"/>
                <a:gd name="connsiteY0" fmla="*/ 90548 h 409647"/>
                <a:gd name="connsiteX1" fmla="*/ 967519 w 1015367"/>
                <a:gd name="connsiteY1" fmla="*/ 33398 h 409647"/>
                <a:gd name="connsiteX2" fmla="*/ 815119 w 1015367"/>
                <a:gd name="connsiteY2" fmla="*/ 61 h 409647"/>
                <a:gd name="connsiteX3" fmla="*/ 572232 w 1015367"/>
                <a:gd name="connsiteY3" fmla="*/ 28636 h 409647"/>
                <a:gd name="connsiteX4" fmla="*/ 276957 w 1015367"/>
                <a:gd name="connsiteY4" fmla="*/ 135792 h 409647"/>
                <a:gd name="connsiteX5" fmla="*/ 65026 w 1015367"/>
                <a:gd name="connsiteY5" fmla="*/ 261998 h 409647"/>
                <a:gd name="connsiteX6" fmla="*/ 3113 w 1015367"/>
                <a:gd name="connsiteY6" fmla="*/ 338199 h 409647"/>
                <a:gd name="connsiteX7" fmla="*/ 15019 w 1015367"/>
                <a:gd name="connsiteY7" fmla="*/ 390585 h 409647"/>
                <a:gd name="connsiteX8" fmla="*/ 65026 w 1015367"/>
                <a:gd name="connsiteY8" fmla="*/ 409636 h 409647"/>
                <a:gd name="connsiteX9" fmla="*/ 115032 w 1015367"/>
                <a:gd name="connsiteY9" fmla="*/ 392967 h 409647"/>
                <a:gd name="connsiteX10" fmla="*/ 72169 w 1015367"/>
                <a:gd name="connsiteY10" fmla="*/ 369155 h 409647"/>
                <a:gd name="connsiteX11" fmla="*/ 62644 w 1015367"/>
                <a:gd name="connsiteY11" fmla="*/ 316767 h 409647"/>
                <a:gd name="connsiteX12" fmla="*/ 195994 w 1015367"/>
                <a:gd name="connsiteY12" fmla="*/ 221517 h 409647"/>
                <a:gd name="connsiteX13" fmla="*/ 431738 w 1015367"/>
                <a:gd name="connsiteY13" fmla="*/ 104836 h 409647"/>
                <a:gd name="connsiteX14" fmla="*/ 719869 w 1015367"/>
                <a:gd name="connsiteY14" fmla="*/ 40542 h 409647"/>
                <a:gd name="connsiteX15" fmla="*/ 917513 w 1015367"/>
                <a:gd name="connsiteY15" fmla="*/ 40542 h 409647"/>
                <a:gd name="connsiteX16" fmla="*/ 953232 w 1015367"/>
                <a:gd name="connsiteY16" fmla="*/ 66736 h 409647"/>
                <a:gd name="connsiteX17" fmla="*/ 1015144 w 1015367"/>
                <a:gd name="connsiteY17" fmla="*/ 90548 h 409647"/>
                <a:gd name="connsiteX0" fmla="*/ 1015144 w 1015367"/>
                <a:gd name="connsiteY0" fmla="*/ 90548 h 409636"/>
                <a:gd name="connsiteX1" fmla="*/ 967519 w 1015367"/>
                <a:gd name="connsiteY1" fmla="*/ 33398 h 409636"/>
                <a:gd name="connsiteX2" fmla="*/ 815119 w 1015367"/>
                <a:gd name="connsiteY2" fmla="*/ 61 h 409636"/>
                <a:gd name="connsiteX3" fmla="*/ 572232 w 1015367"/>
                <a:gd name="connsiteY3" fmla="*/ 28636 h 409636"/>
                <a:gd name="connsiteX4" fmla="*/ 276957 w 1015367"/>
                <a:gd name="connsiteY4" fmla="*/ 135792 h 409636"/>
                <a:gd name="connsiteX5" fmla="*/ 65026 w 1015367"/>
                <a:gd name="connsiteY5" fmla="*/ 261998 h 409636"/>
                <a:gd name="connsiteX6" fmla="*/ 3113 w 1015367"/>
                <a:gd name="connsiteY6" fmla="*/ 338199 h 409636"/>
                <a:gd name="connsiteX7" fmla="*/ 15019 w 1015367"/>
                <a:gd name="connsiteY7" fmla="*/ 390585 h 409636"/>
                <a:gd name="connsiteX8" fmla="*/ 65026 w 1015367"/>
                <a:gd name="connsiteY8" fmla="*/ 409636 h 409636"/>
                <a:gd name="connsiteX9" fmla="*/ 115032 w 1015367"/>
                <a:gd name="connsiteY9" fmla="*/ 390586 h 409636"/>
                <a:gd name="connsiteX10" fmla="*/ 72169 w 1015367"/>
                <a:gd name="connsiteY10" fmla="*/ 369155 h 409636"/>
                <a:gd name="connsiteX11" fmla="*/ 62644 w 1015367"/>
                <a:gd name="connsiteY11" fmla="*/ 316767 h 409636"/>
                <a:gd name="connsiteX12" fmla="*/ 195994 w 1015367"/>
                <a:gd name="connsiteY12" fmla="*/ 221517 h 409636"/>
                <a:gd name="connsiteX13" fmla="*/ 431738 w 1015367"/>
                <a:gd name="connsiteY13" fmla="*/ 104836 h 409636"/>
                <a:gd name="connsiteX14" fmla="*/ 719869 w 1015367"/>
                <a:gd name="connsiteY14" fmla="*/ 40542 h 409636"/>
                <a:gd name="connsiteX15" fmla="*/ 917513 w 1015367"/>
                <a:gd name="connsiteY15" fmla="*/ 40542 h 409636"/>
                <a:gd name="connsiteX16" fmla="*/ 953232 w 1015367"/>
                <a:gd name="connsiteY16" fmla="*/ 66736 h 409636"/>
                <a:gd name="connsiteX17" fmla="*/ 1015144 w 1015367"/>
                <a:gd name="connsiteY17" fmla="*/ 90548 h 409636"/>
                <a:gd name="connsiteX0" fmla="*/ 1015144 w 1015367"/>
                <a:gd name="connsiteY0" fmla="*/ 90548 h 409636"/>
                <a:gd name="connsiteX1" fmla="*/ 967519 w 1015367"/>
                <a:gd name="connsiteY1" fmla="*/ 33398 h 409636"/>
                <a:gd name="connsiteX2" fmla="*/ 815119 w 1015367"/>
                <a:gd name="connsiteY2" fmla="*/ 61 h 409636"/>
                <a:gd name="connsiteX3" fmla="*/ 572232 w 1015367"/>
                <a:gd name="connsiteY3" fmla="*/ 28636 h 409636"/>
                <a:gd name="connsiteX4" fmla="*/ 276957 w 1015367"/>
                <a:gd name="connsiteY4" fmla="*/ 135792 h 409636"/>
                <a:gd name="connsiteX5" fmla="*/ 65026 w 1015367"/>
                <a:gd name="connsiteY5" fmla="*/ 261998 h 409636"/>
                <a:gd name="connsiteX6" fmla="*/ 3113 w 1015367"/>
                <a:gd name="connsiteY6" fmla="*/ 338199 h 409636"/>
                <a:gd name="connsiteX7" fmla="*/ 15019 w 1015367"/>
                <a:gd name="connsiteY7" fmla="*/ 390585 h 409636"/>
                <a:gd name="connsiteX8" fmla="*/ 65026 w 1015367"/>
                <a:gd name="connsiteY8" fmla="*/ 409636 h 409636"/>
                <a:gd name="connsiteX9" fmla="*/ 115032 w 1015367"/>
                <a:gd name="connsiteY9" fmla="*/ 390586 h 409636"/>
                <a:gd name="connsiteX10" fmla="*/ 72169 w 1015367"/>
                <a:gd name="connsiteY10" fmla="*/ 369155 h 409636"/>
                <a:gd name="connsiteX11" fmla="*/ 62644 w 1015367"/>
                <a:gd name="connsiteY11" fmla="*/ 316767 h 409636"/>
                <a:gd name="connsiteX12" fmla="*/ 195994 w 1015367"/>
                <a:gd name="connsiteY12" fmla="*/ 221517 h 409636"/>
                <a:gd name="connsiteX13" fmla="*/ 434120 w 1015367"/>
                <a:gd name="connsiteY13" fmla="*/ 107217 h 409636"/>
                <a:gd name="connsiteX14" fmla="*/ 719869 w 1015367"/>
                <a:gd name="connsiteY14" fmla="*/ 40542 h 409636"/>
                <a:gd name="connsiteX15" fmla="*/ 917513 w 1015367"/>
                <a:gd name="connsiteY15" fmla="*/ 40542 h 409636"/>
                <a:gd name="connsiteX16" fmla="*/ 953232 w 1015367"/>
                <a:gd name="connsiteY16" fmla="*/ 66736 h 409636"/>
                <a:gd name="connsiteX17" fmla="*/ 1015144 w 1015367"/>
                <a:gd name="connsiteY17" fmla="*/ 90548 h 409636"/>
                <a:gd name="connsiteX0" fmla="*/ 1015144 w 1015367"/>
                <a:gd name="connsiteY0" fmla="*/ 90500 h 409588"/>
                <a:gd name="connsiteX1" fmla="*/ 967519 w 1015367"/>
                <a:gd name="connsiteY1" fmla="*/ 33350 h 409588"/>
                <a:gd name="connsiteX2" fmla="*/ 815119 w 1015367"/>
                <a:gd name="connsiteY2" fmla="*/ 13 h 409588"/>
                <a:gd name="connsiteX3" fmla="*/ 572232 w 1015367"/>
                <a:gd name="connsiteY3" fmla="*/ 30970 h 409588"/>
                <a:gd name="connsiteX4" fmla="*/ 276957 w 1015367"/>
                <a:gd name="connsiteY4" fmla="*/ 135744 h 409588"/>
                <a:gd name="connsiteX5" fmla="*/ 65026 w 1015367"/>
                <a:gd name="connsiteY5" fmla="*/ 261950 h 409588"/>
                <a:gd name="connsiteX6" fmla="*/ 3113 w 1015367"/>
                <a:gd name="connsiteY6" fmla="*/ 338151 h 409588"/>
                <a:gd name="connsiteX7" fmla="*/ 15019 w 1015367"/>
                <a:gd name="connsiteY7" fmla="*/ 390537 h 409588"/>
                <a:gd name="connsiteX8" fmla="*/ 65026 w 1015367"/>
                <a:gd name="connsiteY8" fmla="*/ 409588 h 409588"/>
                <a:gd name="connsiteX9" fmla="*/ 115032 w 1015367"/>
                <a:gd name="connsiteY9" fmla="*/ 390538 h 409588"/>
                <a:gd name="connsiteX10" fmla="*/ 72169 w 1015367"/>
                <a:gd name="connsiteY10" fmla="*/ 369107 h 409588"/>
                <a:gd name="connsiteX11" fmla="*/ 62644 w 1015367"/>
                <a:gd name="connsiteY11" fmla="*/ 316719 h 409588"/>
                <a:gd name="connsiteX12" fmla="*/ 195994 w 1015367"/>
                <a:gd name="connsiteY12" fmla="*/ 221469 h 409588"/>
                <a:gd name="connsiteX13" fmla="*/ 434120 w 1015367"/>
                <a:gd name="connsiteY13" fmla="*/ 107169 h 409588"/>
                <a:gd name="connsiteX14" fmla="*/ 719869 w 1015367"/>
                <a:gd name="connsiteY14" fmla="*/ 40494 h 409588"/>
                <a:gd name="connsiteX15" fmla="*/ 917513 w 1015367"/>
                <a:gd name="connsiteY15" fmla="*/ 40494 h 409588"/>
                <a:gd name="connsiteX16" fmla="*/ 953232 w 1015367"/>
                <a:gd name="connsiteY16" fmla="*/ 66688 h 409588"/>
                <a:gd name="connsiteX17" fmla="*/ 1015144 w 1015367"/>
                <a:gd name="connsiteY17" fmla="*/ 90500 h 409588"/>
                <a:gd name="connsiteX0" fmla="*/ 1022288 w 1022459"/>
                <a:gd name="connsiteY0" fmla="*/ 104788 h 409588"/>
                <a:gd name="connsiteX1" fmla="*/ 967519 w 1022459"/>
                <a:gd name="connsiteY1" fmla="*/ 33350 h 409588"/>
                <a:gd name="connsiteX2" fmla="*/ 815119 w 1022459"/>
                <a:gd name="connsiteY2" fmla="*/ 13 h 409588"/>
                <a:gd name="connsiteX3" fmla="*/ 572232 w 1022459"/>
                <a:gd name="connsiteY3" fmla="*/ 30970 h 409588"/>
                <a:gd name="connsiteX4" fmla="*/ 276957 w 1022459"/>
                <a:gd name="connsiteY4" fmla="*/ 135744 h 409588"/>
                <a:gd name="connsiteX5" fmla="*/ 65026 w 1022459"/>
                <a:gd name="connsiteY5" fmla="*/ 261950 h 409588"/>
                <a:gd name="connsiteX6" fmla="*/ 3113 w 1022459"/>
                <a:gd name="connsiteY6" fmla="*/ 338151 h 409588"/>
                <a:gd name="connsiteX7" fmla="*/ 15019 w 1022459"/>
                <a:gd name="connsiteY7" fmla="*/ 390537 h 409588"/>
                <a:gd name="connsiteX8" fmla="*/ 65026 w 1022459"/>
                <a:gd name="connsiteY8" fmla="*/ 409588 h 409588"/>
                <a:gd name="connsiteX9" fmla="*/ 115032 w 1022459"/>
                <a:gd name="connsiteY9" fmla="*/ 390538 h 409588"/>
                <a:gd name="connsiteX10" fmla="*/ 72169 w 1022459"/>
                <a:gd name="connsiteY10" fmla="*/ 369107 h 409588"/>
                <a:gd name="connsiteX11" fmla="*/ 62644 w 1022459"/>
                <a:gd name="connsiteY11" fmla="*/ 316719 h 409588"/>
                <a:gd name="connsiteX12" fmla="*/ 195994 w 1022459"/>
                <a:gd name="connsiteY12" fmla="*/ 221469 h 409588"/>
                <a:gd name="connsiteX13" fmla="*/ 434120 w 1022459"/>
                <a:gd name="connsiteY13" fmla="*/ 107169 h 409588"/>
                <a:gd name="connsiteX14" fmla="*/ 719869 w 1022459"/>
                <a:gd name="connsiteY14" fmla="*/ 40494 h 409588"/>
                <a:gd name="connsiteX15" fmla="*/ 917513 w 1022459"/>
                <a:gd name="connsiteY15" fmla="*/ 40494 h 409588"/>
                <a:gd name="connsiteX16" fmla="*/ 953232 w 1022459"/>
                <a:gd name="connsiteY16" fmla="*/ 66688 h 409588"/>
                <a:gd name="connsiteX17" fmla="*/ 1022288 w 1022459"/>
                <a:gd name="connsiteY17" fmla="*/ 104788 h 409588"/>
                <a:gd name="connsiteX0" fmla="*/ 1022288 w 1022390"/>
                <a:gd name="connsiteY0" fmla="*/ 104788 h 409588"/>
                <a:gd name="connsiteX1" fmla="*/ 967519 w 1022390"/>
                <a:gd name="connsiteY1" fmla="*/ 33350 h 409588"/>
                <a:gd name="connsiteX2" fmla="*/ 815119 w 1022390"/>
                <a:gd name="connsiteY2" fmla="*/ 13 h 409588"/>
                <a:gd name="connsiteX3" fmla="*/ 572232 w 1022390"/>
                <a:gd name="connsiteY3" fmla="*/ 30970 h 409588"/>
                <a:gd name="connsiteX4" fmla="*/ 276957 w 1022390"/>
                <a:gd name="connsiteY4" fmla="*/ 135744 h 409588"/>
                <a:gd name="connsiteX5" fmla="*/ 65026 w 1022390"/>
                <a:gd name="connsiteY5" fmla="*/ 261950 h 409588"/>
                <a:gd name="connsiteX6" fmla="*/ 3113 w 1022390"/>
                <a:gd name="connsiteY6" fmla="*/ 338151 h 409588"/>
                <a:gd name="connsiteX7" fmla="*/ 15019 w 1022390"/>
                <a:gd name="connsiteY7" fmla="*/ 390537 h 409588"/>
                <a:gd name="connsiteX8" fmla="*/ 65026 w 1022390"/>
                <a:gd name="connsiteY8" fmla="*/ 409588 h 409588"/>
                <a:gd name="connsiteX9" fmla="*/ 115032 w 1022390"/>
                <a:gd name="connsiteY9" fmla="*/ 390538 h 409588"/>
                <a:gd name="connsiteX10" fmla="*/ 72169 w 1022390"/>
                <a:gd name="connsiteY10" fmla="*/ 369107 h 409588"/>
                <a:gd name="connsiteX11" fmla="*/ 62644 w 1022390"/>
                <a:gd name="connsiteY11" fmla="*/ 316719 h 409588"/>
                <a:gd name="connsiteX12" fmla="*/ 195994 w 1022390"/>
                <a:gd name="connsiteY12" fmla="*/ 221469 h 409588"/>
                <a:gd name="connsiteX13" fmla="*/ 434120 w 1022390"/>
                <a:gd name="connsiteY13" fmla="*/ 107169 h 409588"/>
                <a:gd name="connsiteX14" fmla="*/ 719869 w 1022390"/>
                <a:gd name="connsiteY14" fmla="*/ 40494 h 409588"/>
                <a:gd name="connsiteX15" fmla="*/ 917513 w 1022390"/>
                <a:gd name="connsiteY15" fmla="*/ 40494 h 409588"/>
                <a:gd name="connsiteX16" fmla="*/ 979426 w 1022390"/>
                <a:gd name="connsiteY16" fmla="*/ 97644 h 409588"/>
                <a:gd name="connsiteX17" fmla="*/ 1022288 w 1022390"/>
                <a:gd name="connsiteY17" fmla="*/ 104788 h 409588"/>
                <a:gd name="connsiteX0" fmla="*/ 1022288 w 1022393"/>
                <a:gd name="connsiteY0" fmla="*/ 104788 h 409588"/>
                <a:gd name="connsiteX1" fmla="*/ 967519 w 1022393"/>
                <a:gd name="connsiteY1" fmla="*/ 33350 h 409588"/>
                <a:gd name="connsiteX2" fmla="*/ 815119 w 1022393"/>
                <a:gd name="connsiteY2" fmla="*/ 13 h 409588"/>
                <a:gd name="connsiteX3" fmla="*/ 572232 w 1022393"/>
                <a:gd name="connsiteY3" fmla="*/ 30970 h 409588"/>
                <a:gd name="connsiteX4" fmla="*/ 276957 w 1022393"/>
                <a:gd name="connsiteY4" fmla="*/ 135744 h 409588"/>
                <a:gd name="connsiteX5" fmla="*/ 65026 w 1022393"/>
                <a:gd name="connsiteY5" fmla="*/ 261950 h 409588"/>
                <a:gd name="connsiteX6" fmla="*/ 3113 w 1022393"/>
                <a:gd name="connsiteY6" fmla="*/ 338151 h 409588"/>
                <a:gd name="connsiteX7" fmla="*/ 15019 w 1022393"/>
                <a:gd name="connsiteY7" fmla="*/ 390537 h 409588"/>
                <a:gd name="connsiteX8" fmla="*/ 65026 w 1022393"/>
                <a:gd name="connsiteY8" fmla="*/ 409588 h 409588"/>
                <a:gd name="connsiteX9" fmla="*/ 115032 w 1022393"/>
                <a:gd name="connsiteY9" fmla="*/ 390538 h 409588"/>
                <a:gd name="connsiteX10" fmla="*/ 72169 w 1022393"/>
                <a:gd name="connsiteY10" fmla="*/ 369107 h 409588"/>
                <a:gd name="connsiteX11" fmla="*/ 62644 w 1022393"/>
                <a:gd name="connsiteY11" fmla="*/ 316719 h 409588"/>
                <a:gd name="connsiteX12" fmla="*/ 195994 w 1022393"/>
                <a:gd name="connsiteY12" fmla="*/ 221469 h 409588"/>
                <a:gd name="connsiteX13" fmla="*/ 434120 w 1022393"/>
                <a:gd name="connsiteY13" fmla="*/ 107169 h 409588"/>
                <a:gd name="connsiteX14" fmla="*/ 719869 w 1022393"/>
                <a:gd name="connsiteY14" fmla="*/ 40494 h 409588"/>
                <a:gd name="connsiteX15" fmla="*/ 912751 w 1022393"/>
                <a:gd name="connsiteY15" fmla="*/ 54781 h 409588"/>
                <a:gd name="connsiteX16" fmla="*/ 979426 w 1022393"/>
                <a:gd name="connsiteY16" fmla="*/ 97644 h 409588"/>
                <a:gd name="connsiteX17" fmla="*/ 1022288 w 1022393"/>
                <a:gd name="connsiteY17" fmla="*/ 104788 h 409588"/>
                <a:gd name="connsiteX0" fmla="*/ 1022288 w 1022393"/>
                <a:gd name="connsiteY0" fmla="*/ 104788 h 409588"/>
                <a:gd name="connsiteX1" fmla="*/ 967519 w 1022393"/>
                <a:gd name="connsiteY1" fmla="*/ 33350 h 409588"/>
                <a:gd name="connsiteX2" fmla="*/ 815119 w 1022393"/>
                <a:gd name="connsiteY2" fmla="*/ 13 h 409588"/>
                <a:gd name="connsiteX3" fmla="*/ 572232 w 1022393"/>
                <a:gd name="connsiteY3" fmla="*/ 30970 h 409588"/>
                <a:gd name="connsiteX4" fmla="*/ 276957 w 1022393"/>
                <a:gd name="connsiteY4" fmla="*/ 135744 h 409588"/>
                <a:gd name="connsiteX5" fmla="*/ 65026 w 1022393"/>
                <a:gd name="connsiteY5" fmla="*/ 261950 h 409588"/>
                <a:gd name="connsiteX6" fmla="*/ 3113 w 1022393"/>
                <a:gd name="connsiteY6" fmla="*/ 338151 h 409588"/>
                <a:gd name="connsiteX7" fmla="*/ 15019 w 1022393"/>
                <a:gd name="connsiteY7" fmla="*/ 390537 h 409588"/>
                <a:gd name="connsiteX8" fmla="*/ 65026 w 1022393"/>
                <a:gd name="connsiteY8" fmla="*/ 409588 h 409588"/>
                <a:gd name="connsiteX9" fmla="*/ 115032 w 1022393"/>
                <a:gd name="connsiteY9" fmla="*/ 390538 h 409588"/>
                <a:gd name="connsiteX10" fmla="*/ 72169 w 1022393"/>
                <a:gd name="connsiteY10" fmla="*/ 369107 h 409588"/>
                <a:gd name="connsiteX11" fmla="*/ 62644 w 1022393"/>
                <a:gd name="connsiteY11" fmla="*/ 316719 h 409588"/>
                <a:gd name="connsiteX12" fmla="*/ 195994 w 1022393"/>
                <a:gd name="connsiteY12" fmla="*/ 221469 h 409588"/>
                <a:gd name="connsiteX13" fmla="*/ 434120 w 1022393"/>
                <a:gd name="connsiteY13" fmla="*/ 107169 h 409588"/>
                <a:gd name="connsiteX14" fmla="*/ 719869 w 1022393"/>
                <a:gd name="connsiteY14" fmla="*/ 40494 h 409588"/>
                <a:gd name="connsiteX15" fmla="*/ 912751 w 1022393"/>
                <a:gd name="connsiteY15" fmla="*/ 47637 h 409588"/>
                <a:gd name="connsiteX16" fmla="*/ 979426 w 1022393"/>
                <a:gd name="connsiteY16" fmla="*/ 97644 h 409588"/>
                <a:gd name="connsiteX17" fmla="*/ 1022288 w 1022393"/>
                <a:gd name="connsiteY17" fmla="*/ 104788 h 409588"/>
                <a:gd name="connsiteX0" fmla="*/ 1022288 w 1022392"/>
                <a:gd name="connsiteY0" fmla="*/ 104873 h 409673"/>
                <a:gd name="connsiteX1" fmla="*/ 967519 w 1022392"/>
                <a:gd name="connsiteY1" fmla="*/ 38197 h 409673"/>
                <a:gd name="connsiteX2" fmla="*/ 815119 w 1022392"/>
                <a:gd name="connsiteY2" fmla="*/ 98 h 409673"/>
                <a:gd name="connsiteX3" fmla="*/ 572232 w 1022392"/>
                <a:gd name="connsiteY3" fmla="*/ 31055 h 409673"/>
                <a:gd name="connsiteX4" fmla="*/ 276957 w 1022392"/>
                <a:gd name="connsiteY4" fmla="*/ 135829 h 409673"/>
                <a:gd name="connsiteX5" fmla="*/ 65026 w 1022392"/>
                <a:gd name="connsiteY5" fmla="*/ 262035 h 409673"/>
                <a:gd name="connsiteX6" fmla="*/ 3113 w 1022392"/>
                <a:gd name="connsiteY6" fmla="*/ 338236 h 409673"/>
                <a:gd name="connsiteX7" fmla="*/ 15019 w 1022392"/>
                <a:gd name="connsiteY7" fmla="*/ 390622 h 409673"/>
                <a:gd name="connsiteX8" fmla="*/ 65026 w 1022392"/>
                <a:gd name="connsiteY8" fmla="*/ 409673 h 409673"/>
                <a:gd name="connsiteX9" fmla="*/ 115032 w 1022392"/>
                <a:gd name="connsiteY9" fmla="*/ 390623 h 409673"/>
                <a:gd name="connsiteX10" fmla="*/ 72169 w 1022392"/>
                <a:gd name="connsiteY10" fmla="*/ 369192 h 409673"/>
                <a:gd name="connsiteX11" fmla="*/ 62644 w 1022392"/>
                <a:gd name="connsiteY11" fmla="*/ 316804 h 409673"/>
                <a:gd name="connsiteX12" fmla="*/ 195994 w 1022392"/>
                <a:gd name="connsiteY12" fmla="*/ 221554 h 409673"/>
                <a:gd name="connsiteX13" fmla="*/ 434120 w 1022392"/>
                <a:gd name="connsiteY13" fmla="*/ 107254 h 409673"/>
                <a:gd name="connsiteX14" fmla="*/ 719869 w 1022392"/>
                <a:gd name="connsiteY14" fmla="*/ 40579 h 409673"/>
                <a:gd name="connsiteX15" fmla="*/ 912751 w 1022392"/>
                <a:gd name="connsiteY15" fmla="*/ 47722 h 409673"/>
                <a:gd name="connsiteX16" fmla="*/ 979426 w 1022392"/>
                <a:gd name="connsiteY16" fmla="*/ 97729 h 409673"/>
                <a:gd name="connsiteX17" fmla="*/ 1022288 w 1022392"/>
                <a:gd name="connsiteY17" fmla="*/ 104873 h 409673"/>
                <a:gd name="connsiteX0" fmla="*/ 1022288 w 1027344"/>
                <a:gd name="connsiteY0" fmla="*/ 107008 h 411808"/>
                <a:gd name="connsiteX1" fmla="*/ 1003238 w 1027344"/>
                <a:gd name="connsiteY1" fmla="*/ 14139 h 411808"/>
                <a:gd name="connsiteX2" fmla="*/ 815119 w 1027344"/>
                <a:gd name="connsiteY2" fmla="*/ 2233 h 411808"/>
                <a:gd name="connsiteX3" fmla="*/ 572232 w 1027344"/>
                <a:gd name="connsiteY3" fmla="*/ 33190 h 411808"/>
                <a:gd name="connsiteX4" fmla="*/ 276957 w 1027344"/>
                <a:gd name="connsiteY4" fmla="*/ 137964 h 411808"/>
                <a:gd name="connsiteX5" fmla="*/ 65026 w 1027344"/>
                <a:gd name="connsiteY5" fmla="*/ 264170 h 411808"/>
                <a:gd name="connsiteX6" fmla="*/ 3113 w 1027344"/>
                <a:gd name="connsiteY6" fmla="*/ 340371 h 411808"/>
                <a:gd name="connsiteX7" fmla="*/ 15019 w 1027344"/>
                <a:gd name="connsiteY7" fmla="*/ 392757 h 411808"/>
                <a:gd name="connsiteX8" fmla="*/ 65026 w 1027344"/>
                <a:gd name="connsiteY8" fmla="*/ 411808 h 411808"/>
                <a:gd name="connsiteX9" fmla="*/ 115032 w 1027344"/>
                <a:gd name="connsiteY9" fmla="*/ 392758 h 411808"/>
                <a:gd name="connsiteX10" fmla="*/ 72169 w 1027344"/>
                <a:gd name="connsiteY10" fmla="*/ 371327 h 411808"/>
                <a:gd name="connsiteX11" fmla="*/ 62644 w 1027344"/>
                <a:gd name="connsiteY11" fmla="*/ 318939 h 411808"/>
                <a:gd name="connsiteX12" fmla="*/ 195994 w 1027344"/>
                <a:gd name="connsiteY12" fmla="*/ 223689 h 411808"/>
                <a:gd name="connsiteX13" fmla="*/ 434120 w 1027344"/>
                <a:gd name="connsiteY13" fmla="*/ 109389 h 411808"/>
                <a:gd name="connsiteX14" fmla="*/ 719869 w 1027344"/>
                <a:gd name="connsiteY14" fmla="*/ 42714 h 411808"/>
                <a:gd name="connsiteX15" fmla="*/ 912751 w 1027344"/>
                <a:gd name="connsiteY15" fmla="*/ 49857 h 411808"/>
                <a:gd name="connsiteX16" fmla="*/ 979426 w 1027344"/>
                <a:gd name="connsiteY16" fmla="*/ 99864 h 411808"/>
                <a:gd name="connsiteX17" fmla="*/ 1022288 w 1027344"/>
                <a:gd name="connsiteY17" fmla="*/ 107008 h 411808"/>
                <a:gd name="connsiteX0" fmla="*/ 1022288 w 1027344"/>
                <a:gd name="connsiteY0" fmla="*/ 107008 h 411808"/>
                <a:gd name="connsiteX1" fmla="*/ 1003238 w 1027344"/>
                <a:gd name="connsiteY1" fmla="*/ 14139 h 411808"/>
                <a:gd name="connsiteX2" fmla="*/ 815119 w 1027344"/>
                <a:gd name="connsiteY2" fmla="*/ 2233 h 411808"/>
                <a:gd name="connsiteX3" fmla="*/ 572232 w 1027344"/>
                <a:gd name="connsiteY3" fmla="*/ 33190 h 411808"/>
                <a:gd name="connsiteX4" fmla="*/ 276957 w 1027344"/>
                <a:gd name="connsiteY4" fmla="*/ 137964 h 411808"/>
                <a:gd name="connsiteX5" fmla="*/ 65026 w 1027344"/>
                <a:gd name="connsiteY5" fmla="*/ 264170 h 411808"/>
                <a:gd name="connsiteX6" fmla="*/ 3113 w 1027344"/>
                <a:gd name="connsiteY6" fmla="*/ 340371 h 411808"/>
                <a:gd name="connsiteX7" fmla="*/ 15019 w 1027344"/>
                <a:gd name="connsiteY7" fmla="*/ 392757 h 411808"/>
                <a:gd name="connsiteX8" fmla="*/ 65026 w 1027344"/>
                <a:gd name="connsiteY8" fmla="*/ 411808 h 411808"/>
                <a:gd name="connsiteX9" fmla="*/ 115032 w 1027344"/>
                <a:gd name="connsiteY9" fmla="*/ 392758 h 411808"/>
                <a:gd name="connsiteX10" fmla="*/ 72169 w 1027344"/>
                <a:gd name="connsiteY10" fmla="*/ 371327 h 411808"/>
                <a:gd name="connsiteX11" fmla="*/ 62644 w 1027344"/>
                <a:gd name="connsiteY11" fmla="*/ 318939 h 411808"/>
                <a:gd name="connsiteX12" fmla="*/ 195994 w 1027344"/>
                <a:gd name="connsiteY12" fmla="*/ 223689 h 411808"/>
                <a:gd name="connsiteX13" fmla="*/ 434120 w 1027344"/>
                <a:gd name="connsiteY13" fmla="*/ 109389 h 411808"/>
                <a:gd name="connsiteX14" fmla="*/ 719869 w 1027344"/>
                <a:gd name="connsiteY14" fmla="*/ 42714 h 411808"/>
                <a:gd name="connsiteX15" fmla="*/ 946089 w 1027344"/>
                <a:gd name="connsiteY15" fmla="*/ 33188 h 411808"/>
                <a:gd name="connsiteX16" fmla="*/ 979426 w 1027344"/>
                <a:gd name="connsiteY16" fmla="*/ 99864 h 411808"/>
                <a:gd name="connsiteX17" fmla="*/ 1022288 w 1027344"/>
                <a:gd name="connsiteY17" fmla="*/ 107008 h 411808"/>
                <a:gd name="connsiteX0" fmla="*/ 1019907 w 1025885"/>
                <a:gd name="connsiteY0" fmla="*/ 102048 h 411611"/>
                <a:gd name="connsiteX1" fmla="*/ 1003238 w 1025885"/>
                <a:gd name="connsiteY1" fmla="*/ 13942 h 411611"/>
                <a:gd name="connsiteX2" fmla="*/ 815119 w 1025885"/>
                <a:gd name="connsiteY2" fmla="*/ 2036 h 411611"/>
                <a:gd name="connsiteX3" fmla="*/ 572232 w 1025885"/>
                <a:gd name="connsiteY3" fmla="*/ 32993 h 411611"/>
                <a:gd name="connsiteX4" fmla="*/ 276957 w 1025885"/>
                <a:gd name="connsiteY4" fmla="*/ 137767 h 411611"/>
                <a:gd name="connsiteX5" fmla="*/ 65026 w 1025885"/>
                <a:gd name="connsiteY5" fmla="*/ 263973 h 411611"/>
                <a:gd name="connsiteX6" fmla="*/ 3113 w 1025885"/>
                <a:gd name="connsiteY6" fmla="*/ 340174 h 411611"/>
                <a:gd name="connsiteX7" fmla="*/ 15019 w 1025885"/>
                <a:gd name="connsiteY7" fmla="*/ 392560 h 411611"/>
                <a:gd name="connsiteX8" fmla="*/ 65026 w 1025885"/>
                <a:gd name="connsiteY8" fmla="*/ 411611 h 411611"/>
                <a:gd name="connsiteX9" fmla="*/ 115032 w 1025885"/>
                <a:gd name="connsiteY9" fmla="*/ 392561 h 411611"/>
                <a:gd name="connsiteX10" fmla="*/ 72169 w 1025885"/>
                <a:gd name="connsiteY10" fmla="*/ 371130 h 411611"/>
                <a:gd name="connsiteX11" fmla="*/ 62644 w 1025885"/>
                <a:gd name="connsiteY11" fmla="*/ 318742 h 411611"/>
                <a:gd name="connsiteX12" fmla="*/ 195994 w 1025885"/>
                <a:gd name="connsiteY12" fmla="*/ 223492 h 411611"/>
                <a:gd name="connsiteX13" fmla="*/ 434120 w 1025885"/>
                <a:gd name="connsiteY13" fmla="*/ 109192 h 411611"/>
                <a:gd name="connsiteX14" fmla="*/ 719869 w 1025885"/>
                <a:gd name="connsiteY14" fmla="*/ 42517 h 411611"/>
                <a:gd name="connsiteX15" fmla="*/ 946089 w 1025885"/>
                <a:gd name="connsiteY15" fmla="*/ 32991 h 411611"/>
                <a:gd name="connsiteX16" fmla="*/ 979426 w 1025885"/>
                <a:gd name="connsiteY16" fmla="*/ 99667 h 411611"/>
                <a:gd name="connsiteX17" fmla="*/ 1019907 w 1025885"/>
                <a:gd name="connsiteY17" fmla="*/ 102048 h 411611"/>
                <a:gd name="connsiteX0" fmla="*/ 1019907 w 1025885"/>
                <a:gd name="connsiteY0" fmla="*/ 102048 h 411611"/>
                <a:gd name="connsiteX1" fmla="*/ 1003238 w 1025885"/>
                <a:gd name="connsiteY1" fmla="*/ 13942 h 411611"/>
                <a:gd name="connsiteX2" fmla="*/ 815119 w 1025885"/>
                <a:gd name="connsiteY2" fmla="*/ 2036 h 411611"/>
                <a:gd name="connsiteX3" fmla="*/ 572232 w 1025885"/>
                <a:gd name="connsiteY3" fmla="*/ 32993 h 411611"/>
                <a:gd name="connsiteX4" fmla="*/ 276957 w 1025885"/>
                <a:gd name="connsiteY4" fmla="*/ 137767 h 411611"/>
                <a:gd name="connsiteX5" fmla="*/ 65026 w 1025885"/>
                <a:gd name="connsiteY5" fmla="*/ 263973 h 411611"/>
                <a:gd name="connsiteX6" fmla="*/ 3113 w 1025885"/>
                <a:gd name="connsiteY6" fmla="*/ 340174 h 411611"/>
                <a:gd name="connsiteX7" fmla="*/ 15019 w 1025885"/>
                <a:gd name="connsiteY7" fmla="*/ 392560 h 411611"/>
                <a:gd name="connsiteX8" fmla="*/ 65026 w 1025885"/>
                <a:gd name="connsiteY8" fmla="*/ 411611 h 411611"/>
                <a:gd name="connsiteX9" fmla="*/ 115032 w 1025885"/>
                <a:gd name="connsiteY9" fmla="*/ 392561 h 411611"/>
                <a:gd name="connsiteX10" fmla="*/ 72169 w 1025885"/>
                <a:gd name="connsiteY10" fmla="*/ 371130 h 411611"/>
                <a:gd name="connsiteX11" fmla="*/ 62644 w 1025885"/>
                <a:gd name="connsiteY11" fmla="*/ 318742 h 411611"/>
                <a:gd name="connsiteX12" fmla="*/ 195994 w 1025885"/>
                <a:gd name="connsiteY12" fmla="*/ 223492 h 411611"/>
                <a:gd name="connsiteX13" fmla="*/ 434120 w 1025885"/>
                <a:gd name="connsiteY13" fmla="*/ 109192 h 411611"/>
                <a:gd name="connsiteX14" fmla="*/ 719869 w 1025885"/>
                <a:gd name="connsiteY14" fmla="*/ 42517 h 411611"/>
                <a:gd name="connsiteX15" fmla="*/ 946089 w 1025885"/>
                <a:gd name="connsiteY15" fmla="*/ 32991 h 411611"/>
                <a:gd name="connsiteX16" fmla="*/ 996095 w 1025885"/>
                <a:gd name="connsiteY16" fmla="*/ 61568 h 411611"/>
                <a:gd name="connsiteX17" fmla="*/ 979426 w 1025885"/>
                <a:gd name="connsiteY17" fmla="*/ 99667 h 411611"/>
                <a:gd name="connsiteX18" fmla="*/ 1019907 w 1025885"/>
                <a:gd name="connsiteY18" fmla="*/ 102048 h 411611"/>
                <a:gd name="connsiteX0" fmla="*/ 1019907 w 1025576"/>
                <a:gd name="connsiteY0" fmla="*/ 102048 h 411611"/>
                <a:gd name="connsiteX1" fmla="*/ 1003238 w 1025576"/>
                <a:gd name="connsiteY1" fmla="*/ 13942 h 411611"/>
                <a:gd name="connsiteX2" fmla="*/ 815119 w 1025576"/>
                <a:gd name="connsiteY2" fmla="*/ 2036 h 411611"/>
                <a:gd name="connsiteX3" fmla="*/ 572232 w 1025576"/>
                <a:gd name="connsiteY3" fmla="*/ 32993 h 411611"/>
                <a:gd name="connsiteX4" fmla="*/ 276957 w 1025576"/>
                <a:gd name="connsiteY4" fmla="*/ 137767 h 411611"/>
                <a:gd name="connsiteX5" fmla="*/ 65026 w 1025576"/>
                <a:gd name="connsiteY5" fmla="*/ 263973 h 411611"/>
                <a:gd name="connsiteX6" fmla="*/ 3113 w 1025576"/>
                <a:gd name="connsiteY6" fmla="*/ 340174 h 411611"/>
                <a:gd name="connsiteX7" fmla="*/ 15019 w 1025576"/>
                <a:gd name="connsiteY7" fmla="*/ 392560 h 411611"/>
                <a:gd name="connsiteX8" fmla="*/ 65026 w 1025576"/>
                <a:gd name="connsiteY8" fmla="*/ 411611 h 411611"/>
                <a:gd name="connsiteX9" fmla="*/ 115032 w 1025576"/>
                <a:gd name="connsiteY9" fmla="*/ 392561 h 411611"/>
                <a:gd name="connsiteX10" fmla="*/ 72169 w 1025576"/>
                <a:gd name="connsiteY10" fmla="*/ 371130 h 411611"/>
                <a:gd name="connsiteX11" fmla="*/ 62644 w 1025576"/>
                <a:gd name="connsiteY11" fmla="*/ 318742 h 411611"/>
                <a:gd name="connsiteX12" fmla="*/ 195994 w 1025576"/>
                <a:gd name="connsiteY12" fmla="*/ 223492 h 411611"/>
                <a:gd name="connsiteX13" fmla="*/ 434120 w 1025576"/>
                <a:gd name="connsiteY13" fmla="*/ 109192 h 411611"/>
                <a:gd name="connsiteX14" fmla="*/ 719869 w 1025576"/>
                <a:gd name="connsiteY14" fmla="*/ 42517 h 411611"/>
                <a:gd name="connsiteX15" fmla="*/ 946089 w 1025576"/>
                <a:gd name="connsiteY15" fmla="*/ 32991 h 411611"/>
                <a:gd name="connsiteX16" fmla="*/ 996095 w 1025576"/>
                <a:gd name="connsiteY16" fmla="*/ 61568 h 411611"/>
                <a:gd name="connsiteX17" fmla="*/ 984188 w 1025576"/>
                <a:gd name="connsiteY17" fmla="*/ 111574 h 411611"/>
                <a:gd name="connsiteX18" fmla="*/ 1019907 w 1025576"/>
                <a:gd name="connsiteY18" fmla="*/ 102048 h 411611"/>
                <a:gd name="connsiteX0" fmla="*/ 1019907 w 1025576"/>
                <a:gd name="connsiteY0" fmla="*/ 102048 h 411611"/>
                <a:gd name="connsiteX1" fmla="*/ 1003238 w 1025576"/>
                <a:gd name="connsiteY1" fmla="*/ 13942 h 411611"/>
                <a:gd name="connsiteX2" fmla="*/ 815119 w 1025576"/>
                <a:gd name="connsiteY2" fmla="*/ 2036 h 411611"/>
                <a:gd name="connsiteX3" fmla="*/ 572232 w 1025576"/>
                <a:gd name="connsiteY3" fmla="*/ 32993 h 411611"/>
                <a:gd name="connsiteX4" fmla="*/ 276957 w 1025576"/>
                <a:gd name="connsiteY4" fmla="*/ 137767 h 411611"/>
                <a:gd name="connsiteX5" fmla="*/ 65026 w 1025576"/>
                <a:gd name="connsiteY5" fmla="*/ 263973 h 411611"/>
                <a:gd name="connsiteX6" fmla="*/ 3113 w 1025576"/>
                <a:gd name="connsiteY6" fmla="*/ 340174 h 411611"/>
                <a:gd name="connsiteX7" fmla="*/ 15019 w 1025576"/>
                <a:gd name="connsiteY7" fmla="*/ 392560 h 411611"/>
                <a:gd name="connsiteX8" fmla="*/ 65026 w 1025576"/>
                <a:gd name="connsiteY8" fmla="*/ 411611 h 411611"/>
                <a:gd name="connsiteX9" fmla="*/ 115032 w 1025576"/>
                <a:gd name="connsiteY9" fmla="*/ 392561 h 411611"/>
                <a:gd name="connsiteX10" fmla="*/ 72169 w 1025576"/>
                <a:gd name="connsiteY10" fmla="*/ 371130 h 411611"/>
                <a:gd name="connsiteX11" fmla="*/ 62644 w 1025576"/>
                <a:gd name="connsiteY11" fmla="*/ 318742 h 411611"/>
                <a:gd name="connsiteX12" fmla="*/ 195994 w 1025576"/>
                <a:gd name="connsiteY12" fmla="*/ 223492 h 411611"/>
                <a:gd name="connsiteX13" fmla="*/ 434120 w 1025576"/>
                <a:gd name="connsiteY13" fmla="*/ 109192 h 411611"/>
                <a:gd name="connsiteX14" fmla="*/ 719869 w 1025576"/>
                <a:gd name="connsiteY14" fmla="*/ 42517 h 411611"/>
                <a:gd name="connsiteX15" fmla="*/ 938945 w 1025576"/>
                <a:gd name="connsiteY15" fmla="*/ 30610 h 411611"/>
                <a:gd name="connsiteX16" fmla="*/ 996095 w 1025576"/>
                <a:gd name="connsiteY16" fmla="*/ 61568 h 411611"/>
                <a:gd name="connsiteX17" fmla="*/ 984188 w 1025576"/>
                <a:gd name="connsiteY17" fmla="*/ 111574 h 411611"/>
                <a:gd name="connsiteX18" fmla="*/ 1019907 w 1025576"/>
                <a:gd name="connsiteY18" fmla="*/ 102048 h 411611"/>
                <a:gd name="connsiteX0" fmla="*/ 1019907 w 1030233"/>
                <a:gd name="connsiteY0" fmla="*/ 100946 h 410509"/>
                <a:gd name="connsiteX1" fmla="*/ 1029433 w 1030233"/>
                <a:gd name="connsiteY1" fmla="*/ 60466 h 410509"/>
                <a:gd name="connsiteX2" fmla="*/ 1003238 w 1030233"/>
                <a:gd name="connsiteY2" fmla="*/ 12840 h 410509"/>
                <a:gd name="connsiteX3" fmla="*/ 815119 w 1030233"/>
                <a:gd name="connsiteY3" fmla="*/ 934 h 410509"/>
                <a:gd name="connsiteX4" fmla="*/ 572232 w 1030233"/>
                <a:gd name="connsiteY4" fmla="*/ 31891 h 410509"/>
                <a:gd name="connsiteX5" fmla="*/ 276957 w 1030233"/>
                <a:gd name="connsiteY5" fmla="*/ 136665 h 410509"/>
                <a:gd name="connsiteX6" fmla="*/ 65026 w 1030233"/>
                <a:gd name="connsiteY6" fmla="*/ 262871 h 410509"/>
                <a:gd name="connsiteX7" fmla="*/ 3113 w 1030233"/>
                <a:gd name="connsiteY7" fmla="*/ 339072 h 410509"/>
                <a:gd name="connsiteX8" fmla="*/ 15019 w 1030233"/>
                <a:gd name="connsiteY8" fmla="*/ 391458 h 410509"/>
                <a:gd name="connsiteX9" fmla="*/ 65026 w 1030233"/>
                <a:gd name="connsiteY9" fmla="*/ 410509 h 410509"/>
                <a:gd name="connsiteX10" fmla="*/ 115032 w 1030233"/>
                <a:gd name="connsiteY10" fmla="*/ 391459 h 410509"/>
                <a:gd name="connsiteX11" fmla="*/ 72169 w 1030233"/>
                <a:gd name="connsiteY11" fmla="*/ 370028 h 410509"/>
                <a:gd name="connsiteX12" fmla="*/ 62644 w 1030233"/>
                <a:gd name="connsiteY12" fmla="*/ 317640 h 410509"/>
                <a:gd name="connsiteX13" fmla="*/ 195994 w 1030233"/>
                <a:gd name="connsiteY13" fmla="*/ 222390 h 410509"/>
                <a:gd name="connsiteX14" fmla="*/ 434120 w 1030233"/>
                <a:gd name="connsiteY14" fmla="*/ 108090 h 410509"/>
                <a:gd name="connsiteX15" fmla="*/ 719869 w 1030233"/>
                <a:gd name="connsiteY15" fmla="*/ 41415 h 410509"/>
                <a:gd name="connsiteX16" fmla="*/ 938945 w 1030233"/>
                <a:gd name="connsiteY16" fmla="*/ 29508 h 410509"/>
                <a:gd name="connsiteX17" fmla="*/ 996095 w 1030233"/>
                <a:gd name="connsiteY17" fmla="*/ 60466 h 410509"/>
                <a:gd name="connsiteX18" fmla="*/ 984188 w 1030233"/>
                <a:gd name="connsiteY18" fmla="*/ 110472 h 410509"/>
                <a:gd name="connsiteX19" fmla="*/ 1019907 w 1030233"/>
                <a:gd name="connsiteY19" fmla="*/ 100946 h 410509"/>
                <a:gd name="connsiteX0" fmla="*/ 1019907 w 1030233"/>
                <a:gd name="connsiteY0" fmla="*/ 101430 h 410993"/>
                <a:gd name="connsiteX1" fmla="*/ 1029433 w 1030233"/>
                <a:gd name="connsiteY1" fmla="*/ 60950 h 410993"/>
                <a:gd name="connsiteX2" fmla="*/ 993713 w 1030233"/>
                <a:gd name="connsiteY2" fmla="*/ 10942 h 410993"/>
                <a:gd name="connsiteX3" fmla="*/ 815119 w 1030233"/>
                <a:gd name="connsiteY3" fmla="*/ 1418 h 410993"/>
                <a:gd name="connsiteX4" fmla="*/ 572232 w 1030233"/>
                <a:gd name="connsiteY4" fmla="*/ 32375 h 410993"/>
                <a:gd name="connsiteX5" fmla="*/ 276957 w 1030233"/>
                <a:gd name="connsiteY5" fmla="*/ 137149 h 410993"/>
                <a:gd name="connsiteX6" fmla="*/ 65026 w 1030233"/>
                <a:gd name="connsiteY6" fmla="*/ 263355 h 410993"/>
                <a:gd name="connsiteX7" fmla="*/ 3113 w 1030233"/>
                <a:gd name="connsiteY7" fmla="*/ 339556 h 410993"/>
                <a:gd name="connsiteX8" fmla="*/ 15019 w 1030233"/>
                <a:gd name="connsiteY8" fmla="*/ 391942 h 410993"/>
                <a:gd name="connsiteX9" fmla="*/ 65026 w 1030233"/>
                <a:gd name="connsiteY9" fmla="*/ 410993 h 410993"/>
                <a:gd name="connsiteX10" fmla="*/ 115032 w 1030233"/>
                <a:gd name="connsiteY10" fmla="*/ 391943 h 410993"/>
                <a:gd name="connsiteX11" fmla="*/ 72169 w 1030233"/>
                <a:gd name="connsiteY11" fmla="*/ 370512 h 410993"/>
                <a:gd name="connsiteX12" fmla="*/ 62644 w 1030233"/>
                <a:gd name="connsiteY12" fmla="*/ 318124 h 410993"/>
                <a:gd name="connsiteX13" fmla="*/ 195994 w 1030233"/>
                <a:gd name="connsiteY13" fmla="*/ 222874 h 410993"/>
                <a:gd name="connsiteX14" fmla="*/ 434120 w 1030233"/>
                <a:gd name="connsiteY14" fmla="*/ 108574 h 410993"/>
                <a:gd name="connsiteX15" fmla="*/ 719869 w 1030233"/>
                <a:gd name="connsiteY15" fmla="*/ 41899 h 410993"/>
                <a:gd name="connsiteX16" fmla="*/ 938945 w 1030233"/>
                <a:gd name="connsiteY16" fmla="*/ 29992 h 410993"/>
                <a:gd name="connsiteX17" fmla="*/ 996095 w 1030233"/>
                <a:gd name="connsiteY17" fmla="*/ 60950 h 410993"/>
                <a:gd name="connsiteX18" fmla="*/ 984188 w 1030233"/>
                <a:gd name="connsiteY18" fmla="*/ 110956 h 410993"/>
                <a:gd name="connsiteX19" fmla="*/ 1019907 w 1030233"/>
                <a:gd name="connsiteY19" fmla="*/ 101430 h 410993"/>
                <a:gd name="connsiteX0" fmla="*/ 1015145 w 1029926"/>
                <a:gd name="connsiteY0" fmla="*/ 103811 h 410993"/>
                <a:gd name="connsiteX1" fmla="*/ 1029433 w 1029926"/>
                <a:gd name="connsiteY1" fmla="*/ 60950 h 410993"/>
                <a:gd name="connsiteX2" fmla="*/ 993713 w 1029926"/>
                <a:gd name="connsiteY2" fmla="*/ 10942 h 410993"/>
                <a:gd name="connsiteX3" fmla="*/ 815119 w 1029926"/>
                <a:gd name="connsiteY3" fmla="*/ 1418 h 410993"/>
                <a:gd name="connsiteX4" fmla="*/ 572232 w 1029926"/>
                <a:gd name="connsiteY4" fmla="*/ 32375 h 410993"/>
                <a:gd name="connsiteX5" fmla="*/ 276957 w 1029926"/>
                <a:gd name="connsiteY5" fmla="*/ 137149 h 410993"/>
                <a:gd name="connsiteX6" fmla="*/ 65026 w 1029926"/>
                <a:gd name="connsiteY6" fmla="*/ 263355 h 410993"/>
                <a:gd name="connsiteX7" fmla="*/ 3113 w 1029926"/>
                <a:gd name="connsiteY7" fmla="*/ 339556 h 410993"/>
                <a:gd name="connsiteX8" fmla="*/ 15019 w 1029926"/>
                <a:gd name="connsiteY8" fmla="*/ 391942 h 410993"/>
                <a:gd name="connsiteX9" fmla="*/ 65026 w 1029926"/>
                <a:gd name="connsiteY9" fmla="*/ 410993 h 410993"/>
                <a:gd name="connsiteX10" fmla="*/ 115032 w 1029926"/>
                <a:gd name="connsiteY10" fmla="*/ 391943 h 410993"/>
                <a:gd name="connsiteX11" fmla="*/ 72169 w 1029926"/>
                <a:gd name="connsiteY11" fmla="*/ 370512 h 410993"/>
                <a:gd name="connsiteX12" fmla="*/ 62644 w 1029926"/>
                <a:gd name="connsiteY12" fmla="*/ 318124 h 410993"/>
                <a:gd name="connsiteX13" fmla="*/ 195994 w 1029926"/>
                <a:gd name="connsiteY13" fmla="*/ 222874 h 410993"/>
                <a:gd name="connsiteX14" fmla="*/ 434120 w 1029926"/>
                <a:gd name="connsiteY14" fmla="*/ 108574 h 410993"/>
                <a:gd name="connsiteX15" fmla="*/ 719869 w 1029926"/>
                <a:gd name="connsiteY15" fmla="*/ 41899 h 410993"/>
                <a:gd name="connsiteX16" fmla="*/ 938945 w 1029926"/>
                <a:gd name="connsiteY16" fmla="*/ 29992 h 410993"/>
                <a:gd name="connsiteX17" fmla="*/ 996095 w 1029926"/>
                <a:gd name="connsiteY17" fmla="*/ 60950 h 410993"/>
                <a:gd name="connsiteX18" fmla="*/ 984188 w 1029926"/>
                <a:gd name="connsiteY18" fmla="*/ 110956 h 410993"/>
                <a:gd name="connsiteX19" fmla="*/ 1015145 w 1029926"/>
                <a:gd name="connsiteY19" fmla="*/ 103811 h 410993"/>
                <a:gd name="connsiteX0" fmla="*/ 1015145 w 1029926"/>
                <a:gd name="connsiteY0" fmla="*/ 103643 h 410825"/>
                <a:gd name="connsiteX1" fmla="*/ 1029433 w 1029926"/>
                <a:gd name="connsiteY1" fmla="*/ 53638 h 410825"/>
                <a:gd name="connsiteX2" fmla="*/ 993713 w 1029926"/>
                <a:gd name="connsiteY2" fmla="*/ 10774 h 410825"/>
                <a:gd name="connsiteX3" fmla="*/ 815119 w 1029926"/>
                <a:gd name="connsiteY3" fmla="*/ 1250 h 410825"/>
                <a:gd name="connsiteX4" fmla="*/ 572232 w 1029926"/>
                <a:gd name="connsiteY4" fmla="*/ 32207 h 410825"/>
                <a:gd name="connsiteX5" fmla="*/ 276957 w 1029926"/>
                <a:gd name="connsiteY5" fmla="*/ 136981 h 410825"/>
                <a:gd name="connsiteX6" fmla="*/ 65026 w 1029926"/>
                <a:gd name="connsiteY6" fmla="*/ 263187 h 410825"/>
                <a:gd name="connsiteX7" fmla="*/ 3113 w 1029926"/>
                <a:gd name="connsiteY7" fmla="*/ 339388 h 410825"/>
                <a:gd name="connsiteX8" fmla="*/ 15019 w 1029926"/>
                <a:gd name="connsiteY8" fmla="*/ 391774 h 410825"/>
                <a:gd name="connsiteX9" fmla="*/ 65026 w 1029926"/>
                <a:gd name="connsiteY9" fmla="*/ 410825 h 410825"/>
                <a:gd name="connsiteX10" fmla="*/ 115032 w 1029926"/>
                <a:gd name="connsiteY10" fmla="*/ 391775 h 410825"/>
                <a:gd name="connsiteX11" fmla="*/ 72169 w 1029926"/>
                <a:gd name="connsiteY11" fmla="*/ 370344 h 410825"/>
                <a:gd name="connsiteX12" fmla="*/ 62644 w 1029926"/>
                <a:gd name="connsiteY12" fmla="*/ 317956 h 410825"/>
                <a:gd name="connsiteX13" fmla="*/ 195994 w 1029926"/>
                <a:gd name="connsiteY13" fmla="*/ 222706 h 410825"/>
                <a:gd name="connsiteX14" fmla="*/ 434120 w 1029926"/>
                <a:gd name="connsiteY14" fmla="*/ 108406 h 410825"/>
                <a:gd name="connsiteX15" fmla="*/ 719869 w 1029926"/>
                <a:gd name="connsiteY15" fmla="*/ 41731 h 410825"/>
                <a:gd name="connsiteX16" fmla="*/ 938945 w 1029926"/>
                <a:gd name="connsiteY16" fmla="*/ 29824 h 410825"/>
                <a:gd name="connsiteX17" fmla="*/ 996095 w 1029926"/>
                <a:gd name="connsiteY17" fmla="*/ 60782 h 410825"/>
                <a:gd name="connsiteX18" fmla="*/ 984188 w 1029926"/>
                <a:gd name="connsiteY18" fmla="*/ 110788 h 410825"/>
                <a:gd name="connsiteX19" fmla="*/ 1015145 w 1029926"/>
                <a:gd name="connsiteY19" fmla="*/ 103643 h 410825"/>
                <a:gd name="connsiteX0" fmla="*/ 1015145 w 1032237"/>
                <a:gd name="connsiteY0" fmla="*/ 103643 h 410825"/>
                <a:gd name="connsiteX1" fmla="*/ 1031814 w 1032237"/>
                <a:gd name="connsiteY1" fmla="*/ 53638 h 410825"/>
                <a:gd name="connsiteX2" fmla="*/ 993713 w 1032237"/>
                <a:gd name="connsiteY2" fmla="*/ 10774 h 410825"/>
                <a:gd name="connsiteX3" fmla="*/ 815119 w 1032237"/>
                <a:gd name="connsiteY3" fmla="*/ 1250 h 410825"/>
                <a:gd name="connsiteX4" fmla="*/ 572232 w 1032237"/>
                <a:gd name="connsiteY4" fmla="*/ 32207 h 410825"/>
                <a:gd name="connsiteX5" fmla="*/ 276957 w 1032237"/>
                <a:gd name="connsiteY5" fmla="*/ 136981 h 410825"/>
                <a:gd name="connsiteX6" fmla="*/ 65026 w 1032237"/>
                <a:gd name="connsiteY6" fmla="*/ 263187 h 410825"/>
                <a:gd name="connsiteX7" fmla="*/ 3113 w 1032237"/>
                <a:gd name="connsiteY7" fmla="*/ 339388 h 410825"/>
                <a:gd name="connsiteX8" fmla="*/ 15019 w 1032237"/>
                <a:gd name="connsiteY8" fmla="*/ 391774 h 410825"/>
                <a:gd name="connsiteX9" fmla="*/ 65026 w 1032237"/>
                <a:gd name="connsiteY9" fmla="*/ 410825 h 410825"/>
                <a:gd name="connsiteX10" fmla="*/ 115032 w 1032237"/>
                <a:gd name="connsiteY10" fmla="*/ 391775 h 410825"/>
                <a:gd name="connsiteX11" fmla="*/ 72169 w 1032237"/>
                <a:gd name="connsiteY11" fmla="*/ 370344 h 410825"/>
                <a:gd name="connsiteX12" fmla="*/ 62644 w 1032237"/>
                <a:gd name="connsiteY12" fmla="*/ 317956 h 410825"/>
                <a:gd name="connsiteX13" fmla="*/ 195994 w 1032237"/>
                <a:gd name="connsiteY13" fmla="*/ 222706 h 410825"/>
                <a:gd name="connsiteX14" fmla="*/ 434120 w 1032237"/>
                <a:gd name="connsiteY14" fmla="*/ 108406 h 410825"/>
                <a:gd name="connsiteX15" fmla="*/ 719869 w 1032237"/>
                <a:gd name="connsiteY15" fmla="*/ 41731 h 410825"/>
                <a:gd name="connsiteX16" fmla="*/ 938945 w 1032237"/>
                <a:gd name="connsiteY16" fmla="*/ 29824 h 410825"/>
                <a:gd name="connsiteX17" fmla="*/ 996095 w 1032237"/>
                <a:gd name="connsiteY17" fmla="*/ 60782 h 410825"/>
                <a:gd name="connsiteX18" fmla="*/ 984188 w 1032237"/>
                <a:gd name="connsiteY18" fmla="*/ 110788 h 410825"/>
                <a:gd name="connsiteX19" fmla="*/ 1015145 w 1032237"/>
                <a:gd name="connsiteY19" fmla="*/ 103643 h 410825"/>
                <a:gd name="connsiteX0" fmla="*/ 1010382 w 1032129"/>
                <a:gd name="connsiteY0" fmla="*/ 113168 h 410825"/>
                <a:gd name="connsiteX1" fmla="*/ 1031814 w 1032129"/>
                <a:gd name="connsiteY1" fmla="*/ 53638 h 410825"/>
                <a:gd name="connsiteX2" fmla="*/ 993713 w 1032129"/>
                <a:gd name="connsiteY2" fmla="*/ 10774 h 410825"/>
                <a:gd name="connsiteX3" fmla="*/ 815119 w 1032129"/>
                <a:gd name="connsiteY3" fmla="*/ 1250 h 410825"/>
                <a:gd name="connsiteX4" fmla="*/ 572232 w 1032129"/>
                <a:gd name="connsiteY4" fmla="*/ 32207 h 410825"/>
                <a:gd name="connsiteX5" fmla="*/ 276957 w 1032129"/>
                <a:gd name="connsiteY5" fmla="*/ 136981 h 410825"/>
                <a:gd name="connsiteX6" fmla="*/ 65026 w 1032129"/>
                <a:gd name="connsiteY6" fmla="*/ 263187 h 410825"/>
                <a:gd name="connsiteX7" fmla="*/ 3113 w 1032129"/>
                <a:gd name="connsiteY7" fmla="*/ 339388 h 410825"/>
                <a:gd name="connsiteX8" fmla="*/ 15019 w 1032129"/>
                <a:gd name="connsiteY8" fmla="*/ 391774 h 410825"/>
                <a:gd name="connsiteX9" fmla="*/ 65026 w 1032129"/>
                <a:gd name="connsiteY9" fmla="*/ 410825 h 410825"/>
                <a:gd name="connsiteX10" fmla="*/ 115032 w 1032129"/>
                <a:gd name="connsiteY10" fmla="*/ 391775 h 410825"/>
                <a:gd name="connsiteX11" fmla="*/ 72169 w 1032129"/>
                <a:gd name="connsiteY11" fmla="*/ 370344 h 410825"/>
                <a:gd name="connsiteX12" fmla="*/ 62644 w 1032129"/>
                <a:gd name="connsiteY12" fmla="*/ 317956 h 410825"/>
                <a:gd name="connsiteX13" fmla="*/ 195994 w 1032129"/>
                <a:gd name="connsiteY13" fmla="*/ 222706 h 410825"/>
                <a:gd name="connsiteX14" fmla="*/ 434120 w 1032129"/>
                <a:gd name="connsiteY14" fmla="*/ 108406 h 410825"/>
                <a:gd name="connsiteX15" fmla="*/ 719869 w 1032129"/>
                <a:gd name="connsiteY15" fmla="*/ 41731 h 410825"/>
                <a:gd name="connsiteX16" fmla="*/ 938945 w 1032129"/>
                <a:gd name="connsiteY16" fmla="*/ 29824 h 410825"/>
                <a:gd name="connsiteX17" fmla="*/ 996095 w 1032129"/>
                <a:gd name="connsiteY17" fmla="*/ 60782 h 410825"/>
                <a:gd name="connsiteX18" fmla="*/ 984188 w 1032129"/>
                <a:gd name="connsiteY18" fmla="*/ 110788 h 410825"/>
                <a:gd name="connsiteX19" fmla="*/ 1010382 w 1032129"/>
                <a:gd name="connsiteY19" fmla="*/ 113168 h 410825"/>
                <a:gd name="connsiteX0" fmla="*/ 1010382 w 1032129"/>
                <a:gd name="connsiteY0" fmla="*/ 113499 h 411156"/>
                <a:gd name="connsiteX1" fmla="*/ 1031814 w 1032129"/>
                <a:gd name="connsiteY1" fmla="*/ 53969 h 411156"/>
                <a:gd name="connsiteX2" fmla="*/ 993713 w 1032129"/>
                <a:gd name="connsiteY2" fmla="*/ 11105 h 411156"/>
                <a:gd name="connsiteX3" fmla="*/ 815119 w 1032129"/>
                <a:gd name="connsiteY3" fmla="*/ 1581 h 411156"/>
                <a:gd name="connsiteX4" fmla="*/ 567470 w 1032129"/>
                <a:gd name="connsiteY4" fmla="*/ 37300 h 411156"/>
                <a:gd name="connsiteX5" fmla="*/ 276957 w 1032129"/>
                <a:gd name="connsiteY5" fmla="*/ 137312 h 411156"/>
                <a:gd name="connsiteX6" fmla="*/ 65026 w 1032129"/>
                <a:gd name="connsiteY6" fmla="*/ 263518 h 411156"/>
                <a:gd name="connsiteX7" fmla="*/ 3113 w 1032129"/>
                <a:gd name="connsiteY7" fmla="*/ 339719 h 411156"/>
                <a:gd name="connsiteX8" fmla="*/ 15019 w 1032129"/>
                <a:gd name="connsiteY8" fmla="*/ 392105 h 411156"/>
                <a:gd name="connsiteX9" fmla="*/ 65026 w 1032129"/>
                <a:gd name="connsiteY9" fmla="*/ 411156 h 411156"/>
                <a:gd name="connsiteX10" fmla="*/ 115032 w 1032129"/>
                <a:gd name="connsiteY10" fmla="*/ 392106 h 411156"/>
                <a:gd name="connsiteX11" fmla="*/ 72169 w 1032129"/>
                <a:gd name="connsiteY11" fmla="*/ 370675 h 411156"/>
                <a:gd name="connsiteX12" fmla="*/ 62644 w 1032129"/>
                <a:gd name="connsiteY12" fmla="*/ 318287 h 411156"/>
                <a:gd name="connsiteX13" fmla="*/ 195994 w 1032129"/>
                <a:gd name="connsiteY13" fmla="*/ 223037 h 411156"/>
                <a:gd name="connsiteX14" fmla="*/ 434120 w 1032129"/>
                <a:gd name="connsiteY14" fmla="*/ 108737 h 411156"/>
                <a:gd name="connsiteX15" fmla="*/ 719869 w 1032129"/>
                <a:gd name="connsiteY15" fmla="*/ 42062 h 411156"/>
                <a:gd name="connsiteX16" fmla="*/ 938945 w 1032129"/>
                <a:gd name="connsiteY16" fmla="*/ 30155 h 411156"/>
                <a:gd name="connsiteX17" fmla="*/ 996095 w 1032129"/>
                <a:gd name="connsiteY17" fmla="*/ 61113 h 411156"/>
                <a:gd name="connsiteX18" fmla="*/ 984188 w 1032129"/>
                <a:gd name="connsiteY18" fmla="*/ 111119 h 411156"/>
                <a:gd name="connsiteX19" fmla="*/ 1010382 w 1032129"/>
                <a:gd name="connsiteY19" fmla="*/ 113499 h 411156"/>
                <a:gd name="connsiteX0" fmla="*/ 1010382 w 1032129"/>
                <a:gd name="connsiteY0" fmla="*/ 113744 h 411401"/>
                <a:gd name="connsiteX1" fmla="*/ 1031814 w 1032129"/>
                <a:gd name="connsiteY1" fmla="*/ 63739 h 411401"/>
                <a:gd name="connsiteX2" fmla="*/ 993713 w 1032129"/>
                <a:gd name="connsiteY2" fmla="*/ 11350 h 411401"/>
                <a:gd name="connsiteX3" fmla="*/ 815119 w 1032129"/>
                <a:gd name="connsiteY3" fmla="*/ 1826 h 411401"/>
                <a:gd name="connsiteX4" fmla="*/ 567470 w 1032129"/>
                <a:gd name="connsiteY4" fmla="*/ 37545 h 411401"/>
                <a:gd name="connsiteX5" fmla="*/ 276957 w 1032129"/>
                <a:gd name="connsiteY5" fmla="*/ 137557 h 411401"/>
                <a:gd name="connsiteX6" fmla="*/ 65026 w 1032129"/>
                <a:gd name="connsiteY6" fmla="*/ 263763 h 411401"/>
                <a:gd name="connsiteX7" fmla="*/ 3113 w 1032129"/>
                <a:gd name="connsiteY7" fmla="*/ 339964 h 411401"/>
                <a:gd name="connsiteX8" fmla="*/ 15019 w 1032129"/>
                <a:gd name="connsiteY8" fmla="*/ 392350 h 411401"/>
                <a:gd name="connsiteX9" fmla="*/ 65026 w 1032129"/>
                <a:gd name="connsiteY9" fmla="*/ 411401 h 411401"/>
                <a:gd name="connsiteX10" fmla="*/ 115032 w 1032129"/>
                <a:gd name="connsiteY10" fmla="*/ 392351 h 411401"/>
                <a:gd name="connsiteX11" fmla="*/ 72169 w 1032129"/>
                <a:gd name="connsiteY11" fmla="*/ 370920 h 411401"/>
                <a:gd name="connsiteX12" fmla="*/ 62644 w 1032129"/>
                <a:gd name="connsiteY12" fmla="*/ 318532 h 411401"/>
                <a:gd name="connsiteX13" fmla="*/ 195994 w 1032129"/>
                <a:gd name="connsiteY13" fmla="*/ 223282 h 411401"/>
                <a:gd name="connsiteX14" fmla="*/ 434120 w 1032129"/>
                <a:gd name="connsiteY14" fmla="*/ 108982 h 411401"/>
                <a:gd name="connsiteX15" fmla="*/ 719869 w 1032129"/>
                <a:gd name="connsiteY15" fmla="*/ 42307 h 411401"/>
                <a:gd name="connsiteX16" fmla="*/ 938945 w 1032129"/>
                <a:gd name="connsiteY16" fmla="*/ 30400 h 411401"/>
                <a:gd name="connsiteX17" fmla="*/ 996095 w 1032129"/>
                <a:gd name="connsiteY17" fmla="*/ 61358 h 411401"/>
                <a:gd name="connsiteX18" fmla="*/ 984188 w 1032129"/>
                <a:gd name="connsiteY18" fmla="*/ 111364 h 411401"/>
                <a:gd name="connsiteX19" fmla="*/ 1010382 w 1032129"/>
                <a:gd name="connsiteY19" fmla="*/ 113744 h 411401"/>
                <a:gd name="connsiteX0" fmla="*/ 1010382 w 1032129"/>
                <a:gd name="connsiteY0" fmla="*/ 113744 h 411401"/>
                <a:gd name="connsiteX1" fmla="*/ 1031814 w 1032129"/>
                <a:gd name="connsiteY1" fmla="*/ 63739 h 411401"/>
                <a:gd name="connsiteX2" fmla="*/ 993713 w 1032129"/>
                <a:gd name="connsiteY2" fmla="*/ 11350 h 411401"/>
                <a:gd name="connsiteX3" fmla="*/ 815119 w 1032129"/>
                <a:gd name="connsiteY3" fmla="*/ 1826 h 411401"/>
                <a:gd name="connsiteX4" fmla="*/ 567470 w 1032129"/>
                <a:gd name="connsiteY4" fmla="*/ 37545 h 411401"/>
                <a:gd name="connsiteX5" fmla="*/ 276957 w 1032129"/>
                <a:gd name="connsiteY5" fmla="*/ 137557 h 411401"/>
                <a:gd name="connsiteX6" fmla="*/ 65026 w 1032129"/>
                <a:gd name="connsiteY6" fmla="*/ 263763 h 411401"/>
                <a:gd name="connsiteX7" fmla="*/ 3113 w 1032129"/>
                <a:gd name="connsiteY7" fmla="*/ 339964 h 411401"/>
                <a:gd name="connsiteX8" fmla="*/ 15019 w 1032129"/>
                <a:gd name="connsiteY8" fmla="*/ 392350 h 411401"/>
                <a:gd name="connsiteX9" fmla="*/ 65026 w 1032129"/>
                <a:gd name="connsiteY9" fmla="*/ 411401 h 411401"/>
                <a:gd name="connsiteX10" fmla="*/ 115032 w 1032129"/>
                <a:gd name="connsiteY10" fmla="*/ 392351 h 411401"/>
                <a:gd name="connsiteX11" fmla="*/ 72169 w 1032129"/>
                <a:gd name="connsiteY11" fmla="*/ 370920 h 411401"/>
                <a:gd name="connsiteX12" fmla="*/ 62644 w 1032129"/>
                <a:gd name="connsiteY12" fmla="*/ 318532 h 411401"/>
                <a:gd name="connsiteX13" fmla="*/ 195994 w 1032129"/>
                <a:gd name="connsiteY13" fmla="*/ 223282 h 411401"/>
                <a:gd name="connsiteX14" fmla="*/ 434120 w 1032129"/>
                <a:gd name="connsiteY14" fmla="*/ 108982 h 411401"/>
                <a:gd name="connsiteX15" fmla="*/ 719869 w 1032129"/>
                <a:gd name="connsiteY15" fmla="*/ 42307 h 411401"/>
                <a:gd name="connsiteX16" fmla="*/ 938945 w 1032129"/>
                <a:gd name="connsiteY16" fmla="*/ 30400 h 411401"/>
                <a:gd name="connsiteX17" fmla="*/ 996095 w 1032129"/>
                <a:gd name="connsiteY17" fmla="*/ 61358 h 411401"/>
                <a:gd name="connsiteX18" fmla="*/ 984188 w 1032129"/>
                <a:gd name="connsiteY18" fmla="*/ 111364 h 411401"/>
                <a:gd name="connsiteX19" fmla="*/ 1010382 w 1032129"/>
                <a:gd name="connsiteY19" fmla="*/ 113744 h 411401"/>
                <a:gd name="connsiteX0" fmla="*/ 1010382 w 1032129"/>
                <a:gd name="connsiteY0" fmla="*/ 113557 h 411214"/>
                <a:gd name="connsiteX1" fmla="*/ 1031814 w 1032129"/>
                <a:gd name="connsiteY1" fmla="*/ 56409 h 411214"/>
                <a:gd name="connsiteX2" fmla="*/ 993713 w 1032129"/>
                <a:gd name="connsiteY2" fmla="*/ 11163 h 411214"/>
                <a:gd name="connsiteX3" fmla="*/ 815119 w 1032129"/>
                <a:gd name="connsiteY3" fmla="*/ 1639 h 411214"/>
                <a:gd name="connsiteX4" fmla="*/ 567470 w 1032129"/>
                <a:gd name="connsiteY4" fmla="*/ 37358 h 411214"/>
                <a:gd name="connsiteX5" fmla="*/ 276957 w 1032129"/>
                <a:gd name="connsiteY5" fmla="*/ 137370 h 411214"/>
                <a:gd name="connsiteX6" fmla="*/ 65026 w 1032129"/>
                <a:gd name="connsiteY6" fmla="*/ 263576 h 411214"/>
                <a:gd name="connsiteX7" fmla="*/ 3113 w 1032129"/>
                <a:gd name="connsiteY7" fmla="*/ 339777 h 411214"/>
                <a:gd name="connsiteX8" fmla="*/ 15019 w 1032129"/>
                <a:gd name="connsiteY8" fmla="*/ 392163 h 411214"/>
                <a:gd name="connsiteX9" fmla="*/ 65026 w 1032129"/>
                <a:gd name="connsiteY9" fmla="*/ 411214 h 411214"/>
                <a:gd name="connsiteX10" fmla="*/ 115032 w 1032129"/>
                <a:gd name="connsiteY10" fmla="*/ 392164 h 411214"/>
                <a:gd name="connsiteX11" fmla="*/ 72169 w 1032129"/>
                <a:gd name="connsiteY11" fmla="*/ 370733 h 411214"/>
                <a:gd name="connsiteX12" fmla="*/ 62644 w 1032129"/>
                <a:gd name="connsiteY12" fmla="*/ 318345 h 411214"/>
                <a:gd name="connsiteX13" fmla="*/ 195994 w 1032129"/>
                <a:gd name="connsiteY13" fmla="*/ 223095 h 411214"/>
                <a:gd name="connsiteX14" fmla="*/ 434120 w 1032129"/>
                <a:gd name="connsiteY14" fmla="*/ 108795 h 411214"/>
                <a:gd name="connsiteX15" fmla="*/ 719869 w 1032129"/>
                <a:gd name="connsiteY15" fmla="*/ 42120 h 411214"/>
                <a:gd name="connsiteX16" fmla="*/ 938945 w 1032129"/>
                <a:gd name="connsiteY16" fmla="*/ 30213 h 411214"/>
                <a:gd name="connsiteX17" fmla="*/ 996095 w 1032129"/>
                <a:gd name="connsiteY17" fmla="*/ 61171 h 411214"/>
                <a:gd name="connsiteX18" fmla="*/ 984188 w 1032129"/>
                <a:gd name="connsiteY18" fmla="*/ 111177 h 411214"/>
                <a:gd name="connsiteX19" fmla="*/ 1010382 w 1032129"/>
                <a:gd name="connsiteY19" fmla="*/ 113557 h 411214"/>
                <a:gd name="connsiteX0" fmla="*/ 1010382 w 1032129"/>
                <a:gd name="connsiteY0" fmla="*/ 116243 h 413900"/>
                <a:gd name="connsiteX1" fmla="*/ 1031814 w 1032129"/>
                <a:gd name="connsiteY1" fmla="*/ 59095 h 413900"/>
                <a:gd name="connsiteX2" fmla="*/ 984188 w 1032129"/>
                <a:gd name="connsiteY2" fmla="*/ 6705 h 413900"/>
                <a:gd name="connsiteX3" fmla="*/ 815119 w 1032129"/>
                <a:gd name="connsiteY3" fmla="*/ 4325 h 413900"/>
                <a:gd name="connsiteX4" fmla="*/ 567470 w 1032129"/>
                <a:gd name="connsiteY4" fmla="*/ 40044 h 413900"/>
                <a:gd name="connsiteX5" fmla="*/ 276957 w 1032129"/>
                <a:gd name="connsiteY5" fmla="*/ 140056 h 413900"/>
                <a:gd name="connsiteX6" fmla="*/ 65026 w 1032129"/>
                <a:gd name="connsiteY6" fmla="*/ 266262 h 413900"/>
                <a:gd name="connsiteX7" fmla="*/ 3113 w 1032129"/>
                <a:gd name="connsiteY7" fmla="*/ 342463 h 413900"/>
                <a:gd name="connsiteX8" fmla="*/ 15019 w 1032129"/>
                <a:gd name="connsiteY8" fmla="*/ 394849 h 413900"/>
                <a:gd name="connsiteX9" fmla="*/ 65026 w 1032129"/>
                <a:gd name="connsiteY9" fmla="*/ 413900 h 413900"/>
                <a:gd name="connsiteX10" fmla="*/ 115032 w 1032129"/>
                <a:gd name="connsiteY10" fmla="*/ 394850 h 413900"/>
                <a:gd name="connsiteX11" fmla="*/ 72169 w 1032129"/>
                <a:gd name="connsiteY11" fmla="*/ 373419 h 413900"/>
                <a:gd name="connsiteX12" fmla="*/ 62644 w 1032129"/>
                <a:gd name="connsiteY12" fmla="*/ 321031 h 413900"/>
                <a:gd name="connsiteX13" fmla="*/ 195994 w 1032129"/>
                <a:gd name="connsiteY13" fmla="*/ 225781 h 413900"/>
                <a:gd name="connsiteX14" fmla="*/ 434120 w 1032129"/>
                <a:gd name="connsiteY14" fmla="*/ 111481 h 413900"/>
                <a:gd name="connsiteX15" fmla="*/ 719869 w 1032129"/>
                <a:gd name="connsiteY15" fmla="*/ 44806 h 413900"/>
                <a:gd name="connsiteX16" fmla="*/ 938945 w 1032129"/>
                <a:gd name="connsiteY16" fmla="*/ 32899 h 413900"/>
                <a:gd name="connsiteX17" fmla="*/ 996095 w 1032129"/>
                <a:gd name="connsiteY17" fmla="*/ 63857 h 413900"/>
                <a:gd name="connsiteX18" fmla="*/ 984188 w 1032129"/>
                <a:gd name="connsiteY18" fmla="*/ 113863 h 413900"/>
                <a:gd name="connsiteX19" fmla="*/ 1010382 w 1032129"/>
                <a:gd name="connsiteY19" fmla="*/ 116243 h 41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2129" h="413900">
                  <a:moveTo>
                    <a:pt x="1010382" y="116243"/>
                  </a:moveTo>
                  <a:cubicBezTo>
                    <a:pt x="1018320" y="107115"/>
                    <a:pt x="1034592" y="73779"/>
                    <a:pt x="1031814" y="59095"/>
                  </a:cubicBezTo>
                  <a:cubicBezTo>
                    <a:pt x="1029036" y="44411"/>
                    <a:pt x="1020304" y="15833"/>
                    <a:pt x="984188" y="6705"/>
                  </a:cubicBezTo>
                  <a:cubicBezTo>
                    <a:pt x="948072" y="-2423"/>
                    <a:pt x="884572" y="-1231"/>
                    <a:pt x="815119" y="4325"/>
                  </a:cubicBezTo>
                  <a:cubicBezTo>
                    <a:pt x="745666" y="9881"/>
                    <a:pt x="657164" y="17422"/>
                    <a:pt x="567470" y="40044"/>
                  </a:cubicBezTo>
                  <a:cubicBezTo>
                    <a:pt x="477776" y="62666"/>
                    <a:pt x="360698" y="102353"/>
                    <a:pt x="276957" y="140056"/>
                  </a:cubicBezTo>
                  <a:cubicBezTo>
                    <a:pt x="193216" y="177759"/>
                    <a:pt x="110667" y="232528"/>
                    <a:pt x="65026" y="266262"/>
                  </a:cubicBezTo>
                  <a:cubicBezTo>
                    <a:pt x="19385" y="299996"/>
                    <a:pt x="11448" y="321032"/>
                    <a:pt x="3113" y="342463"/>
                  </a:cubicBezTo>
                  <a:cubicBezTo>
                    <a:pt x="-5222" y="363894"/>
                    <a:pt x="4700" y="382943"/>
                    <a:pt x="15019" y="394849"/>
                  </a:cubicBezTo>
                  <a:cubicBezTo>
                    <a:pt x="25338" y="406755"/>
                    <a:pt x="48357" y="413900"/>
                    <a:pt x="65026" y="413900"/>
                  </a:cubicBezTo>
                  <a:cubicBezTo>
                    <a:pt x="81695" y="413900"/>
                    <a:pt x="113842" y="401597"/>
                    <a:pt x="115032" y="394850"/>
                  </a:cubicBezTo>
                  <a:cubicBezTo>
                    <a:pt x="116223" y="388103"/>
                    <a:pt x="80900" y="385722"/>
                    <a:pt x="72169" y="373419"/>
                  </a:cubicBezTo>
                  <a:cubicBezTo>
                    <a:pt x="63438" y="361116"/>
                    <a:pt x="42006" y="345637"/>
                    <a:pt x="62644" y="321031"/>
                  </a:cubicBezTo>
                  <a:cubicBezTo>
                    <a:pt x="83281" y="296425"/>
                    <a:pt x="134081" y="260706"/>
                    <a:pt x="195994" y="225781"/>
                  </a:cubicBezTo>
                  <a:cubicBezTo>
                    <a:pt x="257907" y="190856"/>
                    <a:pt x="346808" y="141643"/>
                    <a:pt x="434120" y="111481"/>
                  </a:cubicBezTo>
                  <a:cubicBezTo>
                    <a:pt x="521432" y="81319"/>
                    <a:pt x="635732" y="57903"/>
                    <a:pt x="719869" y="44806"/>
                  </a:cubicBezTo>
                  <a:cubicBezTo>
                    <a:pt x="804006" y="31709"/>
                    <a:pt x="897273" y="29724"/>
                    <a:pt x="938945" y="32899"/>
                  </a:cubicBezTo>
                  <a:cubicBezTo>
                    <a:pt x="980617" y="36074"/>
                    <a:pt x="990539" y="52744"/>
                    <a:pt x="996095" y="63857"/>
                  </a:cubicBezTo>
                  <a:cubicBezTo>
                    <a:pt x="1001651" y="74970"/>
                    <a:pt x="981807" y="105132"/>
                    <a:pt x="984188" y="113863"/>
                  </a:cubicBezTo>
                  <a:cubicBezTo>
                    <a:pt x="986569" y="122594"/>
                    <a:pt x="1002444" y="125371"/>
                    <a:pt x="1010382" y="116243"/>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流程图: 终止 76">
              <a:extLst>
                <a:ext uri="{FF2B5EF4-FFF2-40B4-BE49-F238E27FC236}">
                  <a16:creationId xmlns:a16="http://schemas.microsoft.com/office/drawing/2014/main" id="{B7910321-90FB-ED96-AD34-9782CF5751E2}"/>
                </a:ext>
              </a:extLst>
            </p:cNvPr>
            <p:cNvSpPr/>
            <p:nvPr/>
          </p:nvSpPr>
          <p:spPr>
            <a:xfrm rot="19500000" flipH="1">
              <a:off x="7398082" y="2057391"/>
              <a:ext cx="36000" cy="288000"/>
            </a:xfrm>
            <a:prstGeom prst="flowChartTerminator">
              <a:avLst/>
            </a:prstGeom>
            <a:solidFill>
              <a:srgbClr val="3C336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81">
              <a:extLst>
                <a:ext uri="{FF2B5EF4-FFF2-40B4-BE49-F238E27FC236}">
                  <a16:creationId xmlns:a16="http://schemas.microsoft.com/office/drawing/2014/main" id="{90EA6DA6-E5E9-3187-3726-10266545B7CF}"/>
                </a:ext>
              </a:extLst>
            </p:cNvPr>
            <p:cNvSpPr/>
            <p:nvPr/>
          </p:nvSpPr>
          <p:spPr>
            <a:xfrm>
              <a:off x="7400773" y="1891202"/>
              <a:ext cx="396773" cy="285299"/>
            </a:xfrm>
            <a:custGeom>
              <a:avLst/>
              <a:gdLst>
                <a:gd name="connsiteX0" fmla="*/ 350306 w 396773"/>
                <a:gd name="connsiteY0" fmla="*/ 194 h 285299"/>
                <a:gd name="connsiteX1" fmla="*/ 393168 w 396773"/>
                <a:gd name="connsiteY1" fmla="*/ 28769 h 285299"/>
                <a:gd name="connsiteX2" fmla="*/ 396629 w 396773"/>
                <a:gd name="connsiteY2" fmla="*/ 43484 h 285299"/>
                <a:gd name="connsiteX3" fmla="*/ 396773 w 396773"/>
                <a:gd name="connsiteY3" fmla="*/ 49961 h 285299"/>
                <a:gd name="connsiteX4" fmla="*/ 371452 w 396773"/>
                <a:gd name="connsiteY4" fmla="*/ 60139 h 285299"/>
                <a:gd name="connsiteX5" fmla="*/ 355365 w 396773"/>
                <a:gd name="connsiteY5" fmla="*/ 48266 h 285299"/>
                <a:gd name="connsiteX6" fmla="*/ 328874 w 396773"/>
                <a:gd name="connsiteY6" fmla="*/ 40676 h 285299"/>
                <a:gd name="connsiteX7" fmla="*/ 247912 w 396773"/>
                <a:gd name="connsiteY7" fmla="*/ 64488 h 285299"/>
                <a:gd name="connsiteX8" fmla="*/ 152662 w 396773"/>
                <a:gd name="connsiteY8" fmla="*/ 119256 h 285299"/>
                <a:gd name="connsiteX9" fmla="*/ 64555 w 396773"/>
                <a:gd name="connsiteY9" fmla="*/ 190694 h 285299"/>
                <a:gd name="connsiteX10" fmla="*/ 43124 w 396773"/>
                <a:gd name="connsiteY10" fmla="*/ 235938 h 285299"/>
                <a:gd name="connsiteX11" fmla="*/ 62472 w 396773"/>
                <a:gd name="connsiteY11" fmla="*/ 252011 h 285299"/>
                <a:gd name="connsiteX12" fmla="*/ 70172 w 396773"/>
                <a:gd name="connsiteY12" fmla="*/ 255938 h 285299"/>
                <a:gd name="connsiteX13" fmla="*/ 65362 w 396773"/>
                <a:gd name="connsiteY13" fmla="*/ 261982 h 285299"/>
                <a:gd name="connsiteX14" fmla="*/ 54648 w 396773"/>
                <a:gd name="connsiteY14" fmla="*/ 285299 h 285299"/>
                <a:gd name="connsiteX15" fmla="*/ 31218 w 396773"/>
                <a:gd name="connsiteY15" fmla="*/ 283563 h 285299"/>
                <a:gd name="connsiteX16" fmla="*/ 262 w 396773"/>
                <a:gd name="connsiteY16" fmla="*/ 252607 h 285299"/>
                <a:gd name="connsiteX17" fmla="*/ 19312 w 396773"/>
                <a:gd name="connsiteY17" fmla="*/ 195457 h 285299"/>
                <a:gd name="connsiteX18" fmla="*/ 69318 w 396773"/>
                <a:gd name="connsiteY18" fmla="*/ 135926 h 285299"/>
                <a:gd name="connsiteX19" fmla="*/ 155043 w 396773"/>
                <a:gd name="connsiteY19" fmla="*/ 74013 h 285299"/>
                <a:gd name="connsiteX20" fmla="*/ 252674 w 396773"/>
                <a:gd name="connsiteY20" fmla="*/ 19244 h 285299"/>
                <a:gd name="connsiteX21" fmla="*/ 350306 w 396773"/>
                <a:gd name="connsiteY21" fmla="*/ 194 h 285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6773" h="285299">
                  <a:moveTo>
                    <a:pt x="350306" y="194"/>
                  </a:moveTo>
                  <a:cubicBezTo>
                    <a:pt x="373722" y="1781"/>
                    <a:pt x="386024" y="14085"/>
                    <a:pt x="393168" y="28769"/>
                  </a:cubicBezTo>
                  <a:cubicBezTo>
                    <a:pt x="394954" y="32440"/>
                    <a:pt x="396046" y="37649"/>
                    <a:pt x="396629" y="43484"/>
                  </a:cubicBezTo>
                  <a:lnTo>
                    <a:pt x="396773" y="49961"/>
                  </a:lnTo>
                  <a:lnTo>
                    <a:pt x="371452" y="60139"/>
                  </a:lnTo>
                  <a:lnTo>
                    <a:pt x="355365" y="48266"/>
                  </a:lnTo>
                  <a:cubicBezTo>
                    <a:pt x="348023" y="43851"/>
                    <a:pt x="339391" y="40478"/>
                    <a:pt x="328874" y="40676"/>
                  </a:cubicBezTo>
                  <a:cubicBezTo>
                    <a:pt x="307840" y="41073"/>
                    <a:pt x="277281" y="51391"/>
                    <a:pt x="247912" y="64488"/>
                  </a:cubicBezTo>
                  <a:cubicBezTo>
                    <a:pt x="218543" y="77585"/>
                    <a:pt x="183222" y="98222"/>
                    <a:pt x="152662" y="119256"/>
                  </a:cubicBezTo>
                  <a:cubicBezTo>
                    <a:pt x="122103" y="140290"/>
                    <a:pt x="82811" y="171247"/>
                    <a:pt x="64555" y="190694"/>
                  </a:cubicBezTo>
                  <a:cubicBezTo>
                    <a:pt x="46299" y="210141"/>
                    <a:pt x="39949" y="223635"/>
                    <a:pt x="43124" y="235938"/>
                  </a:cubicBezTo>
                  <a:cubicBezTo>
                    <a:pt x="44711" y="242090"/>
                    <a:pt x="53443" y="247348"/>
                    <a:pt x="62472" y="252011"/>
                  </a:cubicBezTo>
                  <a:lnTo>
                    <a:pt x="70172" y="255938"/>
                  </a:lnTo>
                  <a:lnTo>
                    <a:pt x="65362" y="261982"/>
                  </a:lnTo>
                  <a:lnTo>
                    <a:pt x="54648" y="285299"/>
                  </a:lnTo>
                  <a:lnTo>
                    <a:pt x="31218" y="283563"/>
                  </a:lnTo>
                  <a:cubicBezTo>
                    <a:pt x="18518" y="278800"/>
                    <a:pt x="2246" y="268879"/>
                    <a:pt x="262" y="252607"/>
                  </a:cubicBezTo>
                  <a:cubicBezTo>
                    <a:pt x="-1722" y="236335"/>
                    <a:pt x="7803" y="214904"/>
                    <a:pt x="19312" y="195457"/>
                  </a:cubicBezTo>
                  <a:cubicBezTo>
                    <a:pt x="30821" y="176010"/>
                    <a:pt x="46696" y="156167"/>
                    <a:pt x="69318" y="135926"/>
                  </a:cubicBezTo>
                  <a:cubicBezTo>
                    <a:pt x="91940" y="115685"/>
                    <a:pt x="124484" y="93460"/>
                    <a:pt x="155043" y="74013"/>
                  </a:cubicBezTo>
                  <a:cubicBezTo>
                    <a:pt x="185602" y="54566"/>
                    <a:pt x="220130" y="31547"/>
                    <a:pt x="252674" y="19244"/>
                  </a:cubicBezTo>
                  <a:cubicBezTo>
                    <a:pt x="285218" y="6941"/>
                    <a:pt x="326890" y="-1394"/>
                    <a:pt x="350306" y="194"/>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82">
              <a:extLst>
                <a:ext uri="{FF2B5EF4-FFF2-40B4-BE49-F238E27FC236}">
                  <a16:creationId xmlns:a16="http://schemas.microsoft.com/office/drawing/2014/main" id="{3F5C5AFB-E402-E668-00DC-63683AD96162}"/>
                </a:ext>
              </a:extLst>
            </p:cNvPr>
            <p:cNvSpPr/>
            <p:nvPr/>
          </p:nvSpPr>
          <p:spPr>
            <a:xfrm>
              <a:off x="6359806" y="1794645"/>
              <a:ext cx="920797" cy="641152"/>
            </a:xfrm>
            <a:custGeom>
              <a:avLst/>
              <a:gdLst>
                <a:gd name="connsiteX0" fmla="*/ 820651 w 920698"/>
                <a:gd name="connsiteY0" fmla="*/ 2430 h 643133"/>
                <a:gd name="connsiteX1" fmla="*/ 687301 w 920698"/>
                <a:gd name="connsiteY1" fmla="*/ 14337 h 643133"/>
                <a:gd name="connsiteX2" fmla="*/ 513470 w 920698"/>
                <a:gd name="connsiteY2" fmla="*/ 83393 h 643133"/>
                <a:gd name="connsiteX3" fmla="*/ 327732 w 920698"/>
                <a:gd name="connsiteY3" fmla="*/ 192930 h 643133"/>
                <a:gd name="connsiteX4" fmla="*/ 113420 w 920698"/>
                <a:gd name="connsiteY4" fmla="*/ 352474 h 643133"/>
                <a:gd name="connsiteX5" fmla="*/ 15788 w 920698"/>
                <a:gd name="connsiteY5" fmla="*/ 507255 h 643133"/>
                <a:gd name="connsiteX6" fmla="*/ 1501 w 920698"/>
                <a:gd name="connsiteY6" fmla="*/ 590599 h 643133"/>
                <a:gd name="connsiteX7" fmla="*/ 30076 w 920698"/>
                <a:gd name="connsiteY7" fmla="*/ 640605 h 643133"/>
                <a:gd name="connsiteX8" fmla="*/ 134851 w 920698"/>
                <a:gd name="connsiteY8" fmla="*/ 623937 h 643133"/>
                <a:gd name="connsiteX9" fmla="*/ 270582 w 920698"/>
                <a:gd name="connsiteY9" fmla="*/ 523924 h 643133"/>
                <a:gd name="connsiteX10" fmla="*/ 392026 w 920698"/>
                <a:gd name="connsiteY10" fmla="*/ 397718 h 643133"/>
                <a:gd name="connsiteX11" fmla="*/ 475370 w 920698"/>
                <a:gd name="connsiteY11" fmla="*/ 273893 h 643133"/>
                <a:gd name="connsiteX12" fmla="*/ 501563 w 920698"/>
                <a:gd name="connsiteY12" fmla="*/ 183405 h 643133"/>
                <a:gd name="connsiteX13" fmla="*/ 501563 w 920698"/>
                <a:gd name="connsiteY13" fmla="*/ 123874 h 643133"/>
                <a:gd name="connsiteX14" fmla="*/ 484895 w 920698"/>
                <a:gd name="connsiteY14" fmla="*/ 133399 h 643133"/>
                <a:gd name="connsiteX15" fmla="*/ 468226 w 920698"/>
                <a:gd name="connsiteY15" fmla="*/ 138162 h 643133"/>
                <a:gd name="connsiteX16" fmla="*/ 470607 w 920698"/>
                <a:gd name="connsiteY16" fmla="*/ 150068 h 643133"/>
                <a:gd name="connsiteX17" fmla="*/ 461082 w 920698"/>
                <a:gd name="connsiteY17" fmla="*/ 207218 h 643133"/>
                <a:gd name="connsiteX18" fmla="*/ 411076 w 920698"/>
                <a:gd name="connsiteY18" fmla="*/ 328662 h 643133"/>
                <a:gd name="connsiteX19" fmla="*/ 282488 w 920698"/>
                <a:gd name="connsiteY19" fmla="*/ 469155 h 643133"/>
                <a:gd name="connsiteX20" fmla="*/ 201526 w 920698"/>
                <a:gd name="connsiteY20" fmla="*/ 531068 h 643133"/>
                <a:gd name="connsiteX21" fmla="*/ 103895 w 920698"/>
                <a:gd name="connsiteY21" fmla="*/ 597743 h 643133"/>
                <a:gd name="connsiteX22" fmla="*/ 49126 w 920698"/>
                <a:gd name="connsiteY22" fmla="*/ 607268 h 643133"/>
                <a:gd name="connsiteX23" fmla="*/ 27695 w 920698"/>
                <a:gd name="connsiteY23" fmla="*/ 581074 h 643133"/>
                <a:gd name="connsiteX24" fmla="*/ 46745 w 920698"/>
                <a:gd name="connsiteY24" fmla="*/ 502493 h 643133"/>
                <a:gd name="connsiteX25" fmla="*/ 146757 w 920698"/>
                <a:gd name="connsiteY25" fmla="*/ 366762 h 643133"/>
                <a:gd name="connsiteX26" fmla="*/ 277726 w 920698"/>
                <a:gd name="connsiteY26" fmla="*/ 257224 h 643133"/>
                <a:gd name="connsiteX27" fmla="*/ 427745 w 920698"/>
                <a:gd name="connsiteY27" fmla="*/ 161974 h 643133"/>
                <a:gd name="connsiteX28" fmla="*/ 592051 w 920698"/>
                <a:gd name="connsiteY28" fmla="*/ 81012 h 643133"/>
                <a:gd name="connsiteX29" fmla="*/ 751595 w 920698"/>
                <a:gd name="connsiteY29" fmla="*/ 33387 h 643133"/>
                <a:gd name="connsiteX30" fmla="*/ 856370 w 920698"/>
                <a:gd name="connsiteY30" fmla="*/ 52437 h 643133"/>
                <a:gd name="connsiteX31" fmla="*/ 892088 w 920698"/>
                <a:gd name="connsiteY31" fmla="*/ 90537 h 643133"/>
                <a:gd name="connsiteX32" fmla="*/ 903995 w 920698"/>
                <a:gd name="connsiteY32" fmla="*/ 88155 h 643133"/>
                <a:gd name="connsiteX33" fmla="*/ 920663 w 920698"/>
                <a:gd name="connsiteY33" fmla="*/ 78630 h 643133"/>
                <a:gd name="connsiteX34" fmla="*/ 899232 w 920698"/>
                <a:gd name="connsiteY34" fmla="*/ 47674 h 643133"/>
                <a:gd name="connsiteX35" fmla="*/ 820651 w 920698"/>
                <a:gd name="connsiteY35" fmla="*/ 2430 h 643133"/>
                <a:gd name="connsiteX0" fmla="*/ 820651 w 920698"/>
                <a:gd name="connsiteY0" fmla="*/ 2430 h 643133"/>
                <a:gd name="connsiteX1" fmla="*/ 687301 w 920698"/>
                <a:gd name="connsiteY1" fmla="*/ 14337 h 643133"/>
                <a:gd name="connsiteX2" fmla="*/ 513470 w 920698"/>
                <a:gd name="connsiteY2" fmla="*/ 83393 h 643133"/>
                <a:gd name="connsiteX3" fmla="*/ 327732 w 920698"/>
                <a:gd name="connsiteY3" fmla="*/ 188167 h 643133"/>
                <a:gd name="connsiteX4" fmla="*/ 113420 w 920698"/>
                <a:gd name="connsiteY4" fmla="*/ 352474 h 643133"/>
                <a:gd name="connsiteX5" fmla="*/ 15788 w 920698"/>
                <a:gd name="connsiteY5" fmla="*/ 507255 h 643133"/>
                <a:gd name="connsiteX6" fmla="*/ 1501 w 920698"/>
                <a:gd name="connsiteY6" fmla="*/ 590599 h 643133"/>
                <a:gd name="connsiteX7" fmla="*/ 30076 w 920698"/>
                <a:gd name="connsiteY7" fmla="*/ 640605 h 643133"/>
                <a:gd name="connsiteX8" fmla="*/ 134851 w 920698"/>
                <a:gd name="connsiteY8" fmla="*/ 623937 h 643133"/>
                <a:gd name="connsiteX9" fmla="*/ 270582 w 920698"/>
                <a:gd name="connsiteY9" fmla="*/ 523924 h 643133"/>
                <a:gd name="connsiteX10" fmla="*/ 392026 w 920698"/>
                <a:gd name="connsiteY10" fmla="*/ 397718 h 643133"/>
                <a:gd name="connsiteX11" fmla="*/ 475370 w 920698"/>
                <a:gd name="connsiteY11" fmla="*/ 273893 h 643133"/>
                <a:gd name="connsiteX12" fmla="*/ 501563 w 920698"/>
                <a:gd name="connsiteY12" fmla="*/ 183405 h 643133"/>
                <a:gd name="connsiteX13" fmla="*/ 501563 w 920698"/>
                <a:gd name="connsiteY13" fmla="*/ 123874 h 643133"/>
                <a:gd name="connsiteX14" fmla="*/ 484895 w 920698"/>
                <a:gd name="connsiteY14" fmla="*/ 133399 h 643133"/>
                <a:gd name="connsiteX15" fmla="*/ 468226 w 920698"/>
                <a:gd name="connsiteY15" fmla="*/ 138162 h 643133"/>
                <a:gd name="connsiteX16" fmla="*/ 470607 w 920698"/>
                <a:gd name="connsiteY16" fmla="*/ 150068 h 643133"/>
                <a:gd name="connsiteX17" fmla="*/ 461082 w 920698"/>
                <a:gd name="connsiteY17" fmla="*/ 207218 h 643133"/>
                <a:gd name="connsiteX18" fmla="*/ 411076 w 920698"/>
                <a:gd name="connsiteY18" fmla="*/ 328662 h 643133"/>
                <a:gd name="connsiteX19" fmla="*/ 282488 w 920698"/>
                <a:gd name="connsiteY19" fmla="*/ 469155 h 643133"/>
                <a:gd name="connsiteX20" fmla="*/ 201526 w 920698"/>
                <a:gd name="connsiteY20" fmla="*/ 531068 h 643133"/>
                <a:gd name="connsiteX21" fmla="*/ 103895 w 920698"/>
                <a:gd name="connsiteY21" fmla="*/ 597743 h 643133"/>
                <a:gd name="connsiteX22" fmla="*/ 49126 w 920698"/>
                <a:gd name="connsiteY22" fmla="*/ 607268 h 643133"/>
                <a:gd name="connsiteX23" fmla="*/ 27695 w 920698"/>
                <a:gd name="connsiteY23" fmla="*/ 581074 h 643133"/>
                <a:gd name="connsiteX24" fmla="*/ 46745 w 920698"/>
                <a:gd name="connsiteY24" fmla="*/ 502493 h 643133"/>
                <a:gd name="connsiteX25" fmla="*/ 146757 w 920698"/>
                <a:gd name="connsiteY25" fmla="*/ 366762 h 643133"/>
                <a:gd name="connsiteX26" fmla="*/ 277726 w 920698"/>
                <a:gd name="connsiteY26" fmla="*/ 257224 h 643133"/>
                <a:gd name="connsiteX27" fmla="*/ 427745 w 920698"/>
                <a:gd name="connsiteY27" fmla="*/ 161974 h 643133"/>
                <a:gd name="connsiteX28" fmla="*/ 592051 w 920698"/>
                <a:gd name="connsiteY28" fmla="*/ 81012 h 643133"/>
                <a:gd name="connsiteX29" fmla="*/ 751595 w 920698"/>
                <a:gd name="connsiteY29" fmla="*/ 33387 h 643133"/>
                <a:gd name="connsiteX30" fmla="*/ 856370 w 920698"/>
                <a:gd name="connsiteY30" fmla="*/ 52437 h 643133"/>
                <a:gd name="connsiteX31" fmla="*/ 892088 w 920698"/>
                <a:gd name="connsiteY31" fmla="*/ 90537 h 643133"/>
                <a:gd name="connsiteX32" fmla="*/ 903995 w 920698"/>
                <a:gd name="connsiteY32" fmla="*/ 88155 h 643133"/>
                <a:gd name="connsiteX33" fmla="*/ 920663 w 920698"/>
                <a:gd name="connsiteY33" fmla="*/ 78630 h 643133"/>
                <a:gd name="connsiteX34" fmla="*/ 899232 w 920698"/>
                <a:gd name="connsiteY34" fmla="*/ 47674 h 643133"/>
                <a:gd name="connsiteX35" fmla="*/ 820651 w 920698"/>
                <a:gd name="connsiteY35" fmla="*/ 2430 h 643133"/>
                <a:gd name="connsiteX0" fmla="*/ 820651 w 920698"/>
                <a:gd name="connsiteY0" fmla="*/ 2430 h 643133"/>
                <a:gd name="connsiteX1" fmla="*/ 687301 w 920698"/>
                <a:gd name="connsiteY1" fmla="*/ 14337 h 643133"/>
                <a:gd name="connsiteX2" fmla="*/ 513470 w 920698"/>
                <a:gd name="connsiteY2" fmla="*/ 83393 h 643133"/>
                <a:gd name="connsiteX3" fmla="*/ 327732 w 920698"/>
                <a:gd name="connsiteY3" fmla="*/ 188167 h 643133"/>
                <a:gd name="connsiteX4" fmla="*/ 113420 w 920698"/>
                <a:gd name="connsiteY4" fmla="*/ 357237 h 643133"/>
                <a:gd name="connsiteX5" fmla="*/ 15788 w 920698"/>
                <a:gd name="connsiteY5" fmla="*/ 507255 h 643133"/>
                <a:gd name="connsiteX6" fmla="*/ 1501 w 920698"/>
                <a:gd name="connsiteY6" fmla="*/ 590599 h 643133"/>
                <a:gd name="connsiteX7" fmla="*/ 30076 w 920698"/>
                <a:gd name="connsiteY7" fmla="*/ 640605 h 643133"/>
                <a:gd name="connsiteX8" fmla="*/ 134851 w 920698"/>
                <a:gd name="connsiteY8" fmla="*/ 623937 h 643133"/>
                <a:gd name="connsiteX9" fmla="*/ 270582 w 920698"/>
                <a:gd name="connsiteY9" fmla="*/ 523924 h 643133"/>
                <a:gd name="connsiteX10" fmla="*/ 392026 w 920698"/>
                <a:gd name="connsiteY10" fmla="*/ 397718 h 643133"/>
                <a:gd name="connsiteX11" fmla="*/ 475370 w 920698"/>
                <a:gd name="connsiteY11" fmla="*/ 273893 h 643133"/>
                <a:gd name="connsiteX12" fmla="*/ 501563 w 920698"/>
                <a:gd name="connsiteY12" fmla="*/ 183405 h 643133"/>
                <a:gd name="connsiteX13" fmla="*/ 501563 w 920698"/>
                <a:gd name="connsiteY13" fmla="*/ 123874 h 643133"/>
                <a:gd name="connsiteX14" fmla="*/ 484895 w 920698"/>
                <a:gd name="connsiteY14" fmla="*/ 133399 h 643133"/>
                <a:gd name="connsiteX15" fmla="*/ 468226 w 920698"/>
                <a:gd name="connsiteY15" fmla="*/ 138162 h 643133"/>
                <a:gd name="connsiteX16" fmla="*/ 470607 w 920698"/>
                <a:gd name="connsiteY16" fmla="*/ 150068 h 643133"/>
                <a:gd name="connsiteX17" fmla="*/ 461082 w 920698"/>
                <a:gd name="connsiteY17" fmla="*/ 207218 h 643133"/>
                <a:gd name="connsiteX18" fmla="*/ 411076 w 920698"/>
                <a:gd name="connsiteY18" fmla="*/ 328662 h 643133"/>
                <a:gd name="connsiteX19" fmla="*/ 282488 w 920698"/>
                <a:gd name="connsiteY19" fmla="*/ 469155 h 643133"/>
                <a:gd name="connsiteX20" fmla="*/ 201526 w 920698"/>
                <a:gd name="connsiteY20" fmla="*/ 531068 h 643133"/>
                <a:gd name="connsiteX21" fmla="*/ 103895 w 920698"/>
                <a:gd name="connsiteY21" fmla="*/ 597743 h 643133"/>
                <a:gd name="connsiteX22" fmla="*/ 49126 w 920698"/>
                <a:gd name="connsiteY22" fmla="*/ 607268 h 643133"/>
                <a:gd name="connsiteX23" fmla="*/ 27695 w 920698"/>
                <a:gd name="connsiteY23" fmla="*/ 581074 h 643133"/>
                <a:gd name="connsiteX24" fmla="*/ 46745 w 920698"/>
                <a:gd name="connsiteY24" fmla="*/ 502493 h 643133"/>
                <a:gd name="connsiteX25" fmla="*/ 146757 w 920698"/>
                <a:gd name="connsiteY25" fmla="*/ 366762 h 643133"/>
                <a:gd name="connsiteX26" fmla="*/ 277726 w 920698"/>
                <a:gd name="connsiteY26" fmla="*/ 257224 h 643133"/>
                <a:gd name="connsiteX27" fmla="*/ 427745 w 920698"/>
                <a:gd name="connsiteY27" fmla="*/ 161974 h 643133"/>
                <a:gd name="connsiteX28" fmla="*/ 592051 w 920698"/>
                <a:gd name="connsiteY28" fmla="*/ 81012 h 643133"/>
                <a:gd name="connsiteX29" fmla="*/ 751595 w 920698"/>
                <a:gd name="connsiteY29" fmla="*/ 33387 h 643133"/>
                <a:gd name="connsiteX30" fmla="*/ 856370 w 920698"/>
                <a:gd name="connsiteY30" fmla="*/ 52437 h 643133"/>
                <a:gd name="connsiteX31" fmla="*/ 892088 w 920698"/>
                <a:gd name="connsiteY31" fmla="*/ 90537 h 643133"/>
                <a:gd name="connsiteX32" fmla="*/ 903995 w 920698"/>
                <a:gd name="connsiteY32" fmla="*/ 88155 h 643133"/>
                <a:gd name="connsiteX33" fmla="*/ 920663 w 920698"/>
                <a:gd name="connsiteY33" fmla="*/ 78630 h 643133"/>
                <a:gd name="connsiteX34" fmla="*/ 899232 w 920698"/>
                <a:gd name="connsiteY34" fmla="*/ 47674 h 643133"/>
                <a:gd name="connsiteX35" fmla="*/ 820651 w 920698"/>
                <a:gd name="connsiteY35" fmla="*/ 2430 h 643133"/>
                <a:gd name="connsiteX0" fmla="*/ 820651 w 920698"/>
                <a:gd name="connsiteY0" fmla="*/ 2430 h 643133"/>
                <a:gd name="connsiteX1" fmla="*/ 687301 w 920698"/>
                <a:gd name="connsiteY1" fmla="*/ 14337 h 643133"/>
                <a:gd name="connsiteX2" fmla="*/ 513470 w 920698"/>
                <a:gd name="connsiteY2" fmla="*/ 83393 h 643133"/>
                <a:gd name="connsiteX3" fmla="*/ 327732 w 920698"/>
                <a:gd name="connsiteY3" fmla="*/ 188167 h 643133"/>
                <a:gd name="connsiteX4" fmla="*/ 113420 w 920698"/>
                <a:gd name="connsiteY4" fmla="*/ 357237 h 643133"/>
                <a:gd name="connsiteX5" fmla="*/ 15788 w 920698"/>
                <a:gd name="connsiteY5" fmla="*/ 507255 h 643133"/>
                <a:gd name="connsiteX6" fmla="*/ 1501 w 920698"/>
                <a:gd name="connsiteY6" fmla="*/ 590599 h 643133"/>
                <a:gd name="connsiteX7" fmla="*/ 30076 w 920698"/>
                <a:gd name="connsiteY7" fmla="*/ 640605 h 643133"/>
                <a:gd name="connsiteX8" fmla="*/ 134851 w 920698"/>
                <a:gd name="connsiteY8" fmla="*/ 623937 h 643133"/>
                <a:gd name="connsiteX9" fmla="*/ 270582 w 920698"/>
                <a:gd name="connsiteY9" fmla="*/ 523924 h 643133"/>
                <a:gd name="connsiteX10" fmla="*/ 392026 w 920698"/>
                <a:gd name="connsiteY10" fmla="*/ 397718 h 643133"/>
                <a:gd name="connsiteX11" fmla="*/ 475370 w 920698"/>
                <a:gd name="connsiteY11" fmla="*/ 273893 h 643133"/>
                <a:gd name="connsiteX12" fmla="*/ 501563 w 920698"/>
                <a:gd name="connsiteY12" fmla="*/ 183405 h 643133"/>
                <a:gd name="connsiteX13" fmla="*/ 501563 w 920698"/>
                <a:gd name="connsiteY13" fmla="*/ 123874 h 643133"/>
                <a:gd name="connsiteX14" fmla="*/ 484895 w 920698"/>
                <a:gd name="connsiteY14" fmla="*/ 133399 h 643133"/>
                <a:gd name="connsiteX15" fmla="*/ 468226 w 920698"/>
                <a:gd name="connsiteY15" fmla="*/ 138162 h 643133"/>
                <a:gd name="connsiteX16" fmla="*/ 470607 w 920698"/>
                <a:gd name="connsiteY16" fmla="*/ 150068 h 643133"/>
                <a:gd name="connsiteX17" fmla="*/ 461082 w 920698"/>
                <a:gd name="connsiteY17" fmla="*/ 207218 h 643133"/>
                <a:gd name="connsiteX18" fmla="*/ 411076 w 920698"/>
                <a:gd name="connsiteY18" fmla="*/ 328662 h 643133"/>
                <a:gd name="connsiteX19" fmla="*/ 282488 w 920698"/>
                <a:gd name="connsiteY19" fmla="*/ 469155 h 643133"/>
                <a:gd name="connsiteX20" fmla="*/ 201526 w 920698"/>
                <a:gd name="connsiteY20" fmla="*/ 531068 h 643133"/>
                <a:gd name="connsiteX21" fmla="*/ 103895 w 920698"/>
                <a:gd name="connsiteY21" fmla="*/ 597743 h 643133"/>
                <a:gd name="connsiteX22" fmla="*/ 49126 w 920698"/>
                <a:gd name="connsiteY22" fmla="*/ 607268 h 643133"/>
                <a:gd name="connsiteX23" fmla="*/ 32457 w 920698"/>
                <a:gd name="connsiteY23" fmla="*/ 581074 h 643133"/>
                <a:gd name="connsiteX24" fmla="*/ 46745 w 920698"/>
                <a:gd name="connsiteY24" fmla="*/ 502493 h 643133"/>
                <a:gd name="connsiteX25" fmla="*/ 146757 w 920698"/>
                <a:gd name="connsiteY25" fmla="*/ 366762 h 643133"/>
                <a:gd name="connsiteX26" fmla="*/ 277726 w 920698"/>
                <a:gd name="connsiteY26" fmla="*/ 257224 h 643133"/>
                <a:gd name="connsiteX27" fmla="*/ 427745 w 920698"/>
                <a:gd name="connsiteY27" fmla="*/ 161974 h 643133"/>
                <a:gd name="connsiteX28" fmla="*/ 592051 w 920698"/>
                <a:gd name="connsiteY28" fmla="*/ 81012 h 643133"/>
                <a:gd name="connsiteX29" fmla="*/ 751595 w 920698"/>
                <a:gd name="connsiteY29" fmla="*/ 33387 h 643133"/>
                <a:gd name="connsiteX30" fmla="*/ 856370 w 920698"/>
                <a:gd name="connsiteY30" fmla="*/ 52437 h 643133"/>
                <a:gd name="connsiteX31" fmla="*/ 892088 w 920698"/>
                <a:gd name="connsiteY31" fmla="*/ 90537 h 643133"/>
                <a:gd name="connsiteX32" fmla="*/ 903995 w 920698"/>
                <a:gd name="connsiteY32" fmla="*/ 88155 h 643133"/>
                <a:gd name="connsiteX33" fmla="*/ 920663 w 920698"/>
                <a:gd name="connsiteY33" fmla="*/ 78630 h 643133"/>
                <a:gd name="connsiteX34" fmla="*/ 899232 w 920698"/>
                <a:gd name="connsiteY34" fmla="*/ 47674 h 643133"/>
                <a:gd name="connsiteX35" fmla="*/ 820651 w 920698"/>
                <a:gd name="connsiteY35" fmla="*/ 2430 h 643133"/>
                <a:gd name="connsiteX0" fmla="*/ 820651 w 920698"/>
                <a:gd name="connsiteY0" fmla="*/ 2430 h 643133"/>
                <a:gd name="connsiteX1" fmla="*/ 687301 w 920698"/>
                <a:gd name="connsiteY1" fmla="*/ 14337 h 643133"/>
                <a:gd name="connsiteX2" fmla="*/ 513470 w 920698"/>
                <a:gd name="connsiteY2" fmla="*/ 83393 h 643133"/>
                <a:gd name="connsiteX3" fmla="*/ 327732 w 920698"/>
                <a:gd name="connsiteY3" fmla="*/ 188167 h 643133"/>
                <a:gd name="connsiteX4" fmla="*/ 113420 w 920698"/>
                <a:gd name="connsiteY4" fmla="*/ 357237 h 643133"/>
                <a:gd name="connsiteX5" fmla="*/ 15788 w 920698"/>
                <a:gd name="connsiteY5" fmla="*/ 507255 h 643133"/>
                <a:gd name="connsiteX6" fmla="*/ 1501 w 920698"/>
                <a:gd name="connsiteY6" fmla="*/ 590599 h 643133"/>
                <a:gd name="connsiteX7" fmla="*/ 30076 w 920698"/>
                <a:gd name="connsiteY7" fmla="*/ 640605 h 643133"/>
                <a:gd name="connsiteX8" fmla="*/ 134851 w 920698"/>
                <a:gd name="connsiteY8" fmla="*/ 623937 h 643133"/>
                <a:gd name="connsiteX9" fmla="*/ 270582 w 920698"/>
                <a:gd name="connsiteY9" fmla="*/ 523924 h 643133"/>
                <a:gd name="connsiteX10" fmla="*/ 392026 w 920698"/>
                <a:gd name="connsiteY10" fmla="*/ 397718 h 643133"/>
                <a:gd name="connsiteX11" fmla="*/ 475370 w 920698"/>
                <a:gd name="connsiteY11" fmla="*/ 273893 h 643133"/>
                <a:gd name="connsiteX12" fmla="*/ 501563 w 920698"/>
                <a:gd name="connsiteY12" fmla="*/ 183405 h 643133"/>
                <a:gd name="connsiteX13" fmla="*/ 501563 w 920698"/>
                <a:gd name="connsiteY13" fmla="*/ 123874 h 643133"/>
                <a:gd name="connsiteX14" fmla="*/ 484895 w 920698"/>
                <a:gd name="connsiteY14" fmla="*/ 133399 h 643133"/>
                <a:gd name="connsiteX15" fmla="*/ 468226 w 920698"/>
                <a:gd name="connsiteY15" fmla="*/ 138162 h 643133"/>
                <a:gd name="connsiteX16" fmla="*/ 470607 w 920698"/>
                <a:gd name="connsiteY16" fmla="*/ 150068 h 643133"/>
                <a:gd name="connsiteX17" fmla="*/ 461082 w 920698"/>
                <a:gd name="connsiteY17" fmla="*/ 207218 h 643133"/>
                <a:gd name="connsiteX18" fmla="*/ 411076 w 920698"/>
                <a:gd name="connsiteY18" fmla="*/ 328662 h 643133"/>
                <a:gd name="connsiteX19" fmla="*/ 282488 w 920698"/>
                <a:gd name="connsiteY19" fmla="*/ 469155 h 643133"/>
                <a:gd name="connsiteX20" fmla="*/ 201526 w 920698"/>
                <a:gd name="connsiteY20" fmla="*/ 531068 h 643133"/>
                <a:gd name="connsiteX21" fmla="*/ 103895 w 920698"/>
                <a:gd name="connsiteY21" fmla="*/ 597743 h 643133"/>
                <a:gd name="connsiteX22" fmla="*/ 49126 w 920698"/>
                <a:gd name="connsiteY22" fmla="*/ 607268 h 643133"/>
                <a:gd name="connsiteX23" fmla="*/ 32457 w 920698"/>
                <a:gd name="connsiteY23" fmla="*/ 581074 h 643133"/>
                <a:gd name="connsiteX24" fmla="*/ 56270 w 920698"/>
                <a:gd name="connsiteY24" fmla="*/ 495349 h 643133"/>
                <a:gd name="connsiteX25" fmla="*/ 146757 w 920698"/>
                <a:gd name="connsiteY25" fmla="*/ 366762 h 643133"/>
                <a:gd name="connsiteX26" fmla="*/ 277726 w 920698"/>
                <a:gd name="connsiteY26" fmla="*/ 257224 h 643133"/>
                <a:gd name="connsiteX27" fmla="*/ 427745 w 920698"/>
                <a:gd name="connsiteY27" fmla="*/ 161974 h 643133"/>
                <a:gd name="connsiteX28" fmla="*/ 592051 w 920698"/>
                <a:gd name="connsiteY28" fmla="*/ 81012 h 643133"/>
                <a:gd name="connsiteX29" fmla="*/ 751595 w 920698"/>
                <a:gd name="connsiteY29" fmla="*/ 33387 h 643133"/>
                <a:gd name="connsiteX30" fmla="*/ 856370 w 920698"/>
                <a:gd name="connsiteY30" fmla="*/ 52437 h 643133"/>
                <a:gd name="connsiteX31" fmla="*/ 892088 w 920698"/>
                <a:gd name="connsiteY31" fmla="*/ 90537 h 643133"/>
                <a:gd name="connsiteX32" fmla="*/ 903995 w 920698"/>
                <a:gd name="connsiteY32" fmla="*/ 88155 h 643133"/>
                <a:gd name="connsiteX33" fmla="*/ 920663 w 920698"/>
                <a:gd name="connsiteY33" fmla="*/ 78630 h 643133"/>
                <a:gd name="connsiteX34" fmla="*/ 899232 w 920698"/>
                <a:gd name="connsiteY34" fmla="*/ 47674 h 643133"/>
                <a:gd name="connsiteX35" fmla="*/ 820651 w 920698"/>
                <a:gd name="connsiteY35" fmla="*/ 2430 h 643133"/>
                <a:gd name="connsiteX0" fmla="*/ 819586 w 919633"/>
                <a:gd name="connsiteY0" fmla="*/ 2430 h 643133"/>
                <a:gd name="connsiteX1" fmla="*/ 686236 w 919633"/>
                <a:gd name="connsiteY1" fmla="*/ 14337 h 643133"/>
                <a:gd name="connsiteX2" fmla="*/ 512405 w 919633"/>
                <a:gd name="connsiteY2" fmla="*/ 83393 h 643133"/>
                <a:gd name="connsiteX3" fmla="*/ 326667 w 919633"/>
                <a:gd name="connsiteY3" fmla="*/ 188167 h 643133"/>
                <a:gd name="connsiteX4" fmla="*/ 112355 w 919633"/>
                <a:gd name="connsiteY4" fmla="*/ 357237 h 643133"/>
                <a:gd name="connsiteX5" fmla="*/ 19486 w 919633"/>
                <a:gd name="connsiteY5" fmla="*/ 495349 h 643133"/>
                <a:gd name="connsiteX6" fmla="*/ 436 w 919633"/>
                <a:gd name="connsiteY6" fmla="*/ 590599 h 643133"/>
                <a:gd name="connsiteX7" fmla="*/ 29011 w 919633"/>
                <a:gd name="connsiteY7" fmla="*/ 640605 h 643133"/>
                <a:gd name="connsiteX8" fmla="*/ 133786 w 919633"/>
                <a:gd name="connsiteY8" fmla="*/ 623937 h 643133"/>
                <a:gd name="connsiteX9" fmla="*/ 269517 w 919633"/>
                <a:gd name="connsiteY9" fmla="*/ 523924 h 643133"/>
                <a:gd name="connsiteX10" fmla="*/ 390961 w 919633"/>
                <a:gd name="connsiteY10" fmla="*/ 397718 h 643133"/>
                <a:gd name="connsiteX11" fmla="*/ 474305 w 919633"/>
                <a:gd name="connsiteY11" fmla="*/ 273893 h 643133"/>
                <a:gd name="connsiteX12" fmla="*/ 500498 w 919633"/>
                <a:gd name="connsiteY12" fmla="*/ 183405 h 643133"/>
                <a:gd name="connsiteX13" fmla="*/ 500498 w 919633"/>
                <a:gd name="connsiteY13" fmla="*/ 123874 h 643133"/>
                <a:gd name="connsiteX14" fmla="*/ 483830 w 919633"/>
                <a:gd name="connsiteY14" fmla="*/ 133399 h 643133"/>
                <a:gd name="connsiteX15" fmla="*/ 467161 w 919633"/>
                <a:gd name="connsiteY15" fmla="*/ 138162 h 643133"/>
                <a:gd name="connsiteX16" fmla="*/ 469542 w 919633"/>
                <a:gd name="connsiteY16" fmla="*/ 150068 h 643133"/>
                <a:gd name="connsiteX17" fmla="*/ 460017 w 919633"/>
                <a:gd name="connsiteY17" fmla="*/ 207218 h 643133"/>
                <a:gd name="connsiteX18" fmla="*/ 410011 w 919633"/>
                <a:gd name="connsiteY18" fmla="*/ 328662 h 643133"/>
                <a:gd name="connsiteX19" fmla="*/ 281423 w 919633"/>
                <a:gd name="connsiteY19" fmla="*/ 469155 h 643133"/>
                <a:gd name="connsiteX20" fmla="*/ 200461 w 919633"/>
                <a:gd name="connsiteY20" fmla="*/ 531068 h 643133"/>
                <a:gd name="connsiteX21" fmla="*/ 102830 w 919633"/>
                <a:gd name="connsiteY21" fmla="*/ 597743 h 643133"/>
                <a:gd name="connsiteX22" fmla="*/ 48061 w 919633"/>
                <a:gd name="connsiteY22" fmla="*/ 607268 h 643133"/>
                <a:gd name="connsiteX23" fmla="*/ 31392 w 919633"/>
                <a:gd name="connsiteY23" fmla="*/ 581074 h 643133"/>
                <a:gd name="connsiteX24" fmla="*/ 55205 w 919633"/>
                <a:gd name="connsiteY24" fmla="*/ 495349 h 643133"/>
                <a:gd name="connsiteX25" fmla="*/ 145692 w 919633"/>
                <a:gd name="connsiteY25" fmla="*/ 366762 h 643133"/>
                <a:gd name="connsiteX26" fmla="*/ 276661 w 919633"/>
                <a:gd name="connsiteY26" fmla="*/ 257224 h 643133"/>
                <a:gd name="connsiteX27" fmla="*/ 426680 w 919633"/>
                <a:gd name="connsiteY27" fmla="*/ 161974 h 643133"/>
                <a:gd name="connsiteX28" fmla="*/ 590986 w 919633"/>
                <a:gd name="connsiteY28" fmla="*/ 81012 h 643133"/>
                <a:gd name="connsiteX29" fmla="*/ 750530 w 919633"/>
                <a:gd name="connsiteY29" fmla="*/ 33387 h 643133"/>
                <a:gd name="connsiteX30" fmla="*/ 855305 w 919633"/>
                <a:gd name="connsiteY30" fmla="*/ 52437 h 643133"/>
                <a:gd name="connsiteX31" fmla="*/ 891023 w 919633"/>
                <a:gd name="connsiteY31" fmla="*/ 90537 h 643133"/>
                <a:gd name="connsiteX32" fmla="*/ 902930 w 919633"/>
                <a:gd name="connsiteY32" fmla="*/ 88155 h 643133"/>
                <a:gd name="connsiteX33" fmla="*/ 919598 w 919633"/>
                <a:gd name="connsiteY33" fmla="*/ 78630 h 643133"/>
                <a:gd name="connsiteX34" fmla="*/ 898167 w 919633"/>
                <a:gd name="connsiteY34" fmla="*/ 47674 h 643133"/>
                <a:gd name="connsiteX35" fmla="*/ 819586 w 919633"/>
                <a:gd name="connsiteY35" fmla="*/ 2430 h 643133"/>
                <a:gd name="connsiteX0" fmla="*/ 819764 w 919811"/>
                <a:gd name="connsiteY0" fmla="*/ 2430 h 643133"/>
                <a:gd name="connsiteX1" fmla="*/ 686414 w 919811"/>
                <a:gd name="connsiteY1" fmla="*/ 14337 h 643133"/>
                <a:gd name="connsiteX2" fmla="*/ 512583 w 919811"/>
                <a:gd name="connsiteY2" fmla="*/ 83393 h 643133"/>
                <a:gd name="connsiteX3" fmla="*/ 326845 w 919811"/>
                <a:gd name="connsiteY3" fmla="*/ 188167 h 643133"/>
                <a:gd name="connsiteX4" fmla="*/ 124439 w 919811"/>
                <a:gd name="connsiteY4" fmla="*/ 350094 h 643133"/>
                <a:gd name="connsiteX5" fmla="*/ 19664 w 919811"/>
                <a:gd name="connsiteY5" fmla="*/ 495349 h 643133"/>
                <a:gd name="connsiteX6" fmla="*/ 614 w 919811"/>
                <a:gd name="connsiteY6" fmla="*/ 590599 h 643133"/>
                <a:gd name="connsiteX7" fmla="*/ 29189 w 919811"/>
                <a:gd name="connsiteY7" fmla="*/ 640605 h 643133"/>
                <a:gd name="connsiteX8" fmla="*/ 133964 w 919811"/>
                <a:gd name="connsiteY8" fmla="*/ 623937 h 643133"/>
                <a:gd name="connsiteX9" fmla="*/ 269695 w 919811"/>
                <a:gd name="connsiteY9" fmla="*/ 523924 h 643133"/>
                <a:gd name="connsiteX10" fmla="*/ 391139 w 919811"/>
                <a:gd name="connsiteY10" fmla="*/ 397718 h 643133"/>
                <a:gd name="connsiteX11" fmla="*/ 474483 w 919811"/>
                <a:gd name="connsiteY11" fmla="*/ 273893 h 643133"/>
                <a:gd name="connsiteX12" fmla="*/ 500676 w 919811"/>
                <a:gd name="connsiteY12" fmla="*/ 183405 h 643133"/>
                <a:gd name="connsiteX13" fmla="*/ 500676 w 919811"/>
                <a:gd name="connsiteY13" fmla="*/ 123874 h 643133"/>
                <a:gd name="connsiteX14" fmla="*/ 484008 w 919811"/>
                <a:gd name="connsiteY14" fmla="*/ 133399 h 643133"/>
                <a:gd name="connsiteX15" fmla="*/ 467339 w 919811"/>
                <a:gd name="connsiteY15" fmla="*/ 138162 h 643133"/>
                <a:gd name="connsiteX16" fmla="*/ 469720 w 919811"/>
                <a:gd name="connsiteY16" fmla="*/ 150068 h 643133"/>
                <a:gd name="connsiteX17" fmla="*/ 460195 w 919811"/>
                <a:gd name="connsiteY17" fmla="*/ 207218 h 643133"/>
                <a:gd name="connsiteX18" fmla="*/ 410189 w 919811"/>
                <a:gd name="connsiteY18" fmla="*/ 328662 h 643133"/>
                <a:gd name="connsiteX19" fmla="*/ 281601 w 919811"/>
                <a:gd name="connsiteY19" fmla="*/ 469155 h 643133"/>
                <a:gd name="connsiteX20" fmla="*/ 200639 w 919811"/>
                <a:gd name="connsiteY20" fmla="*/ 531068 h 643133"/>
                <a:gd name="connsiteX21" fmla="*/ 103008 w 919811"/>
                <a:gd name="connsiteY21" fmla="*/ 597743 h 643133"/>
                <a:gd name="connsiteX22" fmla="*/ 48239 w 919811"/>
                <a:gd name="connsiteY22" fmla="*/ 607268 h 643133"/>
                <a:gd name="connsiteX23" fmla="*/ 31570 w 919811"/>
                <a:gd name="connsiteY23" fmla="*/ 581074 h 643133"/>
                <a:gd name="connsiteX24" fmla="*/ 55383 w 919811"/>
                <a:gd name="connsiteY24" fmla="*/ 495349 h 643133"/>
                <a:gd name="connsiteX25" fmla="*/ 145870 w 919811"/>
                <a:gd name="connsiteY25" fmla="*/ 366762 h 643133"/>
                <a:gd name="connsiteX26" fmla="*/ 276839 w 919811"/>
                <a:gd name="connsiteY26" fmla="*/ 257224 h 643133"/>
                <a:gd name="connsiteX27" fmla="*/ 426858 w 919811"/>
                <a:gd name="connsiteY27" fmla="*/ 161974 h 643133"/>
                <a:gd name="connsiteX28" fmla="*/ 591164 w 919811"/>
                <a:gd name="connsiteY28" fmla="*/ 81012 h 643133"/>
                <a:gd name="connsiteX29" fmla="*/ 750708 w 919811"/>
                <a:gd name="connsiteY29" fmla="*/ 33387 h 643133"/>
                <a:gd name="connsiteX30" fmla="*/ 855483 w 919811"/>
                <a:gd name="connsiteY30" fmla="*/ 52437 h 643133"/>
                <a:gd name="connsiteX31" fmla="*/ 891201 w 919811"/>
                <a:gd name="connsiteY31" fmla="*/ 90537 h 643133"/>
                <a:gd name="connsiteX32" fmla="*/ 903108 w 919811"/>
                <a:gd name="connsiteY32" fmla="*/ 88155 h 643133"/>
                <a:gd name="connsiteX33" fmla="*/ 919776 w 919811"/>
                <a:gd name="connsiteY33" fmla="*/ 78630 h 643133"/>
                <a:gd name="connsiteX34" fmla="*/ 898345 w 919811"/>
                <a:gd name="connsiteY34" fmla="*/ 47674 h 643133"/>
                <a:gd name="connsiteX35" fmla="*/ 819764 w 919811"/>
                <a:gd name="connsiteY35" fmla="*/ 2430 h 643133"/>
                <a:gd name="connsiteX0" fmla="*/ 820415 w 920462"/>
                <a:gd name="connsiteY0" fmla="*/ 2430 h 647236"/>
                <a:gd name="connsiteX1" fmla="*/ 687065 w 920462"/>
                <a:gd name="connsiteY1" fmla="*/ 14337 h 647236"/>
                <a:gd name="connsiteX2" fmla="*/ 513234 w 920462"/>
                <a:gd name="connsiteY2" fmla="*/ 83393 h 647236"/>
                <a:gd name="connsiteX3" fmla="*/ 327496 w 920462"/>
                <a:gd name="connsiteY3" fmla="*/ 188167 h 647236"/>
                <a:gd name="connsiteX4" fmla="*/ 125090 w 920462"/>
                <a:gd name="connsiteY4" fmla="*/ 350094 h 647236"/>
                <a:gd name="connsiteX5" fmla="*/ 20315 w 920462"/>
                <a:gd name="connsiteY5" fmla="*/ 495349 h 647236"/>
                <a:gd name="connsiteX6" fmla="*/ 1265 w 920462"/>
                <a:gd name="connsiteY6" fmla="*/ 590599 h 647236"/>
                <a:gd name="connsiteX7" fmla="*/ 39365 w 920462"/>
                <a:gd name="connsiteY7" fmla="*/ 645368 h 647236"/>
                <a:gd name="connsiteX8" fmla="*/ 134615 w 920462"/>
                <a:gd name="connsiteY8" fmla="*/ 623937 h 647236"/>
                <a:gd name="connsiteX9" fmla="*/ 270346 w 920462"/>
                <a:gd name="connsiteY9" fmla="*/ 523924 h 647236"/>
                <a:gd name="connsiteX10" fmla="*/ 391790 w 920462"/>
                <a:gd name="connsiteY10" fmla="*/ 397718 h 647236"/>
                <a:gd name="connsiteX11" fmla="*/ 475134 w 920462"/>
                <a:gd name="connsiteY11" fmla="*/ 273893 h 647236"/>
                <a:gd name="connsiteX12" fmla="*/ 501327 w 920462"/>
                <a:gd name="connsiteY12" fmla="*/ 183405 h 647236"/>
                <a:gd name="connsiteX13" fmla="*/ 501327 w 920462"/>
                <a:gd name="connsiteY13" fmla="*/ 123874 h 647236"/>
                <a:gd name="connsiteX14" fmla="*/ 484659 w 920462"/>
                <a:gd name="connsiteY14" fmla="*/ 133399 h 647236"/>
                <a:gd name="connsiteX15" fmla="*/ 467990 w 920462"/>
                <a:gd name="connsiteY15" fmla="*/ 138162 h 647236"/>
                <a:gd name="connsiteX16" fmla="*/ 470371 w 920462"/>
                <a:gd name="connsiteY16" fmla="*/ 150068 h 647236"/>
                <a:gd name="connsiteX17" fmla="*/ 460846 w 920462"/>
                <a:gd name="connsiteY17" fmla="*/ 207218 h 647236"/>
                <a:gd name="connsiteX18" fmla="*/ 410840 w 920462"/>
                <a:gd name="connsiteY18" fmla="*/ 328662 h 647236"/>
                <a:gd name="connsiteX19" fmla="*/ 282252 w 920462"/>
                <a:gd name="connsiteY19" fmla="*/ 469155 h 647236"/>
                <a:gd name="connsiteX20" fmla="*/ 201290 w 920462"/>
                <a:gd name="connsiteY20" fmla="*/ 531068 h 647236"/>
                <a:gd name="connsiteX21" fmla="*/ 103659 w 920462"/>
                <a:gd name="connsiteY21" fmla="*/ 597743 h 647236"/>
                <a:gd name="connsiteX22" fmla="*/ 48890 w 920462"/>
                <a:gd name="connsiteY22" fmla="*/ 607268 h 647236"/>
                <a:gd name="connsiteX23" fmla="*/ 32221 w 920462"/>
                <a:gd name="connsiteY23" fmla="*/ 581074 h 647236"/>
                <a:gd name="connsiteX24" fmla="*/ 56034 w 920462"/>
                <a:gd name="connsiteY24" fmla="*/ 495349 h 647236"/>
                <a:gd name="connsiteX25" fmla="*/ 146521 w 920462"/>
                <a:gd name="connsiteY25" fmla="*/ 366762 h 647236"/>
                <a:gd name="connsiteX26" fmla="*/ 277490 w 920462"/>
                <a:gd name="connsiteY26" fmla="*/ 257224 h 647236"/>
                <a:gd name="connsiteX27" fmla="*/ 427509 w 920462"/>
                <a:gd name="connsiteY27" fmla="*/ 161974 h 647236"/>
                <a:gd name="connsiteX28" fmla="*/ 591815 w 920462"/>
                <a:gd name="connsiteY28" fmla="*/ 81012 h 647236"/>
                <a:gd name="connsiteX29" fmla="*/ 751359 w 920462"/>
                <a:gd name="connsiteY29" fmla="*/ 33387 h 647236"/>
                <a:gd name="connsiteX30" fmla="*/ 856134 w 920462"/>
                <a:gd name="connsiteY30" fmla="*/ 52437 h 647236"/>
                <a:gd name="connsiteX31" fmla="*/ 891852 w 920462"/>
                <a:gd name="connsiteY31" fmla="*/ 90537 h 647236"/>
                <a:gd name="connsiteX32" fmla="*/ 903759 w 920462"/>
                <a:gd name="connsiteY32" fmla="*/ 88155 h 647236"/>
                <a:gd name="connsiteX33" fmla="*/ 920427 w 920462"/>
                <a:gd name="connsiteY33" fmla="*/ 78630 h 647236"/>
                <a:gd name="connsiteX34" fmla="*/ 898996 w 920462"/>
                <a:gd name="connsiteY34" fmla="*/ 47674 h 647236"/>
                <a:gd name="connsiteX35" fmla="*/ 820415 w 920462"/>
                <a:gd name="connsiteY35" fmla="*/ 2430 h 647236"/>
                <a:gd name="connsiteX0" fmla="*/ 820415 w 920462"/>
                <a:gd name="connsiteY0" fmla="*/ 2430 h 647236"/>
                <a:gd name="connsiteX1" fmla="*/ 687065 w 920462"/>
                <a:gd name="connsiteY1" fmla="*/ 14337 h 647236"/>
                <a:gd name="connsiteX2" fmla="*/ 513234 w 920462"/>
                <a:gd name="connsiteY2" fmla="*/ 83393 h 647236"/>
                <a:gd name="connsiteX3" fmla="*/ 327496 w 920462"/>
                <a:gd name="connsiteY3" fmla="*/ 188167 h 647236"/>
                <a:gd name="connsiteX4" fmla="*/ 125090 w 920462"/>
                <a:gd name="connsiteY4" fmla="*/ 350094 h 647236"/>
                <a:gd name="connsiteX5" fmla="*/ 20315 w 920462"/>
                <a:gd name="connsiteY5" fmla="*/ 495349 h 647236"/>
                <a:gd name="connsiteX6" fmla="*/ 1265 w 920462"/>
                <a:gd name="connsiteY6" fmla="*/ 590599 h 647236"/>
                <a:gd name="connsiteX7" fmla="*/ 39365 w 920462"/>
                <a:gd name="connsiteY7" fmla="*/ 645368 h 647236"/>
                <a:gd name="connsiteX8" fmla="*/ 134615 w 920462"/>
                <a:gd name="connsiteY8" fmla="*/ 623937 h 647236"/>
                <a:gd name="connsiteX9" fmla="*/ 270346 w 920462"/>
                <a:gd name="connsiteY9" fmla="*/ 523924 h 647236"/>
                <a:gd name="connsiteX10" fmla="*/ 391790 w 920462"/>
                <a:gd name="connsiteY10" fmla="*/ 397718 h 647236"/>
                <a:gd name="connsiteX11" fmla="*/ 475134 w 920462"/>
                <a:gd name="connsiteY11" fmla="*/ 273893 h 647236"/>
                <a:gd name="connsiteX12" fmla="*/ 501327 w 920462"/>
                <a:gd name="connsiteY12" fmla="*/ 183405 h 647236"/>
                <a:gd name="connsiteX13" fmla="*/ 501327 w 920462"/>
                <a:gd name="connsiteY13" fmla="*/ 123874 h 647236"/>
                <a:gd name="connsiteX14" fmla="*/ 484659 w 920462"/>
                <a:gd name="connsiteY14" fmla="*/ 133399 h 647236"/>
                <a:gd name="connsiteX15" fmla="*/ 467990 w 920462"/>
                <a:gd name="connsiteY15" fmla="*/ 138162 h 647236"/>
                <a:gd name="connsiteX16" fmla="*/ 470371 w 920462"/>
                <a:gd name="connsiteY16" fmla="*/ 150068 h 647236"/>
                <a:gd name="connsiteX17" fmla="*/ 460846 w 920462"/>
                <a:gd name="connsiteY17" fmla="*/ 207218 h 647236"/>
                <a:gd name="connsiteX18" fmla="*/ 410840 w 920462"/>
                <a:gd name="connsiteY18" fmla="*/ 328662 h 647236"/>
                <a:gd name="connsiteX19" fmla="*/ 282252 w 920462"/>
                <a:gd name="connsiteY19" fmla="*/ 469155 h 647236"/>
                <a:gd name="connsiteX20" fmla="*/ 201290 w 920462"/>
                <a:gd name="connsiteY20" fmla="*/ 538212 h 647236"/>
                <a:gd name="connsiteX21" fmla="*/ 103659 w 920462"/>
                <a:gd name="connsiteY21" fmla="*/ 597743 h 647236"/>
                <a:gd name="connsiteX22" fmla="*/ 48890 w 920462"/>
                <a:gd name="connsiteY22" fmla="*/ 607268 h 647236"/>
                <a:gd name="connsiteX23" fmla="*/ 32221 w 920462"/>
                <a:gd name="connsiteY23" fmla="*/ 581074 h 647236"/>
                <a:gd name="connsiteX24" fmla="*/ 56034 w 920462"/>
                <a:gd name="connsiteY24" fmla="*/ 495349 h 647236"/>
                <a:gd name="connsiteX25" fmla="*/ 146521 w 920462"/>
                <a:gd name="connsiteY25" fmla="*/ 366762 h 647236"/>
                <a:gd name="connsiteX26" fmla="*/ 277490 w 920462"/>
                <a:gd name="connsiteY26" fmla="*/ 257224 h 647236"/>
                <a:gd name="connsiteX27" fmla="*/ 427509 w 920462"/>
                <a:gd name="connsiteY27" fmla="*/ 161974 h 647236"/>
                <a:gd name="connsiteX28" fmla="*/ 591815 w 920462"/>
                <a:gd name="connsiteY28" fmla="*/ 81012 h 647236"/>
                <a:gd name="connsiteX29" fmla="*/ 751359 w 920462"/>
                <a:gd name="connsiteY29" fmla="*/ 33387 h 647236"/>
                <a:gd name="connsiteX30" fmla="*/ 856134 w 920462"/>
                <a:gd name="connsiteY30" fmla="*/ 52437 h 647236"/>
                <a:gd name="connsiteX31" fmla="*/ 891852 w 920462"/>
                <a:gd name="connsiteY31" fmla="*/ 90537 h 647236"/>
                <a:gd name="connsiteX32" fmla="*/ 903759 w 920462"/>
                <a:gd name="connsiteY32" fmla="*/ 88155 h 647236"/>
                <a:gd name="connsiteX33" fmla="*/ 920427 w 920462"/>
                <a:gd name="connsiteY33" fmla="*/ 78630 h 647236"/>
                <a:gd name="connsiteX34" fmla="*/ 898996 w 920462"/>
                <a:gd name="connsiteY34" fmla="*/ 47674 h 647236"/>
                <a:gd name="connsiteX35" fmla="*/ 820415 w 920462"/>
                <a:gd name="connsiteY35" fmla="*/ 2430 h 647236"/>
                <a:gd name="connsiteX0" fmla="*/ 820415 w 920462"/>
                <a:gd name="connsiteY0" fmla="*/ 2430 h 647236"/>
                <a:gd name="connsiteX1" fmla="*/ 687065 w 920462"/>
                <a:gd name="connsiteY1" fmla="*/ 14337 h 647236"/>
                <a:gd name="connsiteX2" fmla="*/ 513234 w 920462"/>
                <a:gd name="connsiteY2" fmla="*/ 83393 h 647236"/>
                <a:gd name="connsiteX3" fmla="*/ 327496 w 920462"/>
                <a:gd name="connsiteY3" fmla="*/ 188167 h 647236"/>
                <a:gd name="connsiteX4" fmla="*/ 125090 w 920462"/>
                <a:gd name="connsiteY4" fmla="*/ 350094 h 647236"/>
                <a:gd name="connsiteX5" fmla="*/ 20315 w 920462"/>
                <a:gd name="connsiteY5" fmla="*/ 495349 h 647236"/>
                <a:gd name="connsiteX6" fmla="*/ 1265 w 920462"/>
                <a:gd name="connsiteY6" fmla="*/ 590599 h 647236"/>
                <a:gd name="connsiteX7" fmla="*/ 39365 w 920462"/>
                <a:gd name="connsiteY7" fmla="*/ 645368 h 647236"/>
                <a:gd name="connsiteX8" fmla="*/ 134615 w 920462"/>
                <a:gd name="connsiteY8" fmla="*/ 623937 h 647236"/>
                <a:gd name="connsiteX9" fmla="*/ 270346 w 920462"/>
                <a:gd name="connsiteY9" fmla="*/ 523924 h 647236"/>
                <a:gd name="connsiteX10" fmla="*/ 391790 w 920462"/>
                <a:gd name="connsiteY10" fmla="*/ 397718 h 647236"/>
                <a:gd name="connsiteX11" fmla="*/ 475134 w 920462"/>
                <a:gd name="connsiteY11" fmla="*/ 273893 h 647236"/>
                <a:gd name="connsiteX12" fmla="*/ 501327 w 920462"/>
                <a:gd name="connsiteY12" fmla="*/ 183405 h 647236"/>
                <a:gd name="connsiteX13" fmla="*/ 501327 w 920462"/>
                <a:gd name="connsiteY13" fmla="*/ 123874 h 647236"/>
                <a:gd name="connsiteX14" fmla="*/ 484659 w 920462"/>
                <a:gd name="connsiteY14" fmla="*/ 133399 h 647236"/>
                <a:gd name="connsiteX15" fmla="*/ 467990 w 920462"/>
                <a:gd name="connsiteY15" fmla="*/ 138162 h 647236"/>
                <a:gd name="connsiteX16" fmla="*/ 470371 w 920462"/>
                <a:gd name="connsiteY16" fmla="*/ 150068 h 647236"/>
                <a:gd name="connsiteX17" fmla="*/ 460846 w 920462"/>
                <a:gd name="connsiteY17" fmla="*/ 207218 h 647236"/>
                <a:gd name="connsiteX18" fmla="*/ 406078 w 920462"/>
                <a:gd name="connsiteY18" fmla="*/ 321518 h 647236"/>
                <a:gd name="connsiteX19" fmla="*/ 282252 w 920462"/>
                <a:gd name="connsiteY19" fmla="*/ 469155 h 647236"/>
                <a:gd name="connsiteX20" fmla="*/ 201290 w 920462"/>
                <a:gd name="connsiteY20" fmla="*/ 538212 h 647236"/>
                <a:gd name="connsiteX21" fmla="*/ 103659 w 920462"/>
                <a:gd name="connsiteY21" fmla="*/ 597743 h 647236"/>
                <a:gd name="connsiteX22" fmla="*/ 48890 w 920462"/>
                <a:gd name="connsiteY22" fmla="*/ 607268 h 647236"/>
                <a:gd name="connsiteX23" fmla="*/ 32221 w 920462"/>
                <a:gd name="connsiteY23" fmla="*/ 581074 h 647236"/>
                <a:gd name="connsiteX24" fmla="*/ 56034 w 920462"/>
                <a:gd name="connsiteY24" fmla="*/ 495349 h 647236"/>
                <a:gd name="connsiteX25" fmla="*/ 146521 w 920462"/>
                <a:gd name="connsiteY25" fmla="*/ 366762 h 647236"/>
                <a:gd name="connsiteX26" fmla="*/ 277490 w 920462"/>
                <a:gd name="connsiteY26" fmla="*/ 257224 h 647236"/>
                <a:gd name="connsiteX27" fmla="*/ 427509 w 920462"/>
                <a:gd name="connsiteY27" fmla="*/ 161974 h 647236"/>
                <a:gd name="connsiteX28" fmla="*/ 591815 w 920462"/>
                <a:gd name="connsiteY28" fmla="*/ 81012 h 647236"/>
                <a:gd name="connsiteX29" fmla="*/ 751359 w 920462"/>
                <a:gd name="connsiteY29" fmla="*/ 33387 h 647236"/>
                <a:gd name="connsiteX30" fmla="*/ 856134 w 920462"/>
                <a:gd name="connsiteY30" fmla="*/ 52437 h 647236"/>
                <a:gd name="connsiteX31" fmla="*/ 891852 w 920462"/>
                <a:gd name="connsiteY31" fmla="*/ 90537 h 647236"/>
                <a:gd name="connsiteX32" fmla="*/ 903759 w 920462"/>
                <a:gd name="connsiteY32" fmla="*/ 88155 h 647236"/>
                <a:gd name="connsiteX33" fmla="*/ 920427 w 920462"/>
                <a:gd name="connsiteY33" fmla="*/ 78630 h 647236"/>
                <a:gd name="connsiteX34" fmla="*/ 898996 w 920462"/>
                <a:gd name="connsiteY34" fmla="*/ 47674 h 647236"/>
                <a:gd name="connsiteX35" fmla="*/ 820415 w 920462"/>
                <a:gd name="connsiteY35" fmla="*/ 2430 h 647236"/>
                <a:gd name="connsiteX0" fmla="*/ 820750 w 920797"/>
                <a:gd name="connsiteY0" fmla="*/ 2430 h 645144"/>
                <a:gd name="connsiteX1" fmla="*/ 687400 w 920797"/>
                <a:gd name="connsiteY1" fmla="*/ 14337 h 645144"/>
                <a:gd name="connsiteX2" fmla="*/ 513569 w 920797"/>
                <a:gd name="connsiteY2" fmla="*/ 83393 h 645144"/>
                <a:gd name="connsiteX3" fmla="*/ 327831 w 920797"/>
                <a:gd name="connsiteY3" fmla="*/ 188167 h 645144"/>
                <a:gd name="connsiteX4" fmla="*/ 125425 w 920797"/>
                <a:gd name="connsiteY4" fmla="*/ 350094 h 645144"/>
                <a:gd name="connsiteX5" fmla="*/ 20650 w 920797"/>
                <a:gd name="connsiteY5" fmla="*/ 495349 h 645144"/>
                <a:gd name="connsiteX6" fmla="*/ 1600 w 920797"/>
                <a:gd name="connsiteY6" fmla="*/ 590599 h 645144"/>
                <a:gd name="connsiteX7" fmla="*/ 44462 w 920797"/>
                <a:gd name="connsiteY7" fmla="*/ 642986 h 645144"/>
                <a:gd name="connsiteX8" fmla="*/ 134950 w 920797"/>
                <a:gd name="connsiteY8" fmla="*/ 623937 h 645144"/>
                <a:gd name="connsiteX9" fmla="*/ 270681 w 920797"/>
                <a:gd name="connsiteY9" fmla="*/ 523924 h 645144"/>
                <a:gd name="connsiteX10" fmla="*/ 392125 w 920797"/>
                <a:gd name="connsiteY10" fmla="*/ 397718 h 645144"/>
                <a:gd name="connsiteX11" fmla="*/ 475469 w 920797"/>
                <a:gd name="connsiteY11" fmla="*/ 273893 h 645144"/>
                <a:gd name="connsiteX12" fmla="*/ 501662 w 920797"/>
                <a:gd name="connsiteY12" fmla="*/ 183405 h 645144"/>
                <a:gd name="connsiteX13" fmla="*/ 501662 w 920797"/>
                <a:gd name="connsiteY13" fmla="*/ 123874 h 645144"/>
                <a:gd name="connsiteX14" fmla="*/ 484994 w 920797"/>
                <a:gd name="connsiteY14" fmla="*/ 133399 h 645144"/>
                <a:gd name="connsiteX15" fmla="*/ 468325 w 920797"/>
                <a:gd name="connsiteY15" fmla="*/ 138162 h 645144"/>
                <a:gd name="connsiteX16" fmla="*/ 470706 w 920797"/>
                <a:gd name="connsiteY16" fmla="*/ 150068 h 645144"/>
                <a:gd name="connsiteX17" fmla="*/ 461181 w 920797"/>
                <a:gd name="connsiteY17" fmla="*/ 207218 h 645144"/>
                <a:gd name="connsiteX18" fmla="*/ 406413 w 920797"/>
                <a:gd name="connsiteY18" fmla="*/ 321518 h 645144"/>
                <a:gd name="connsiteX19" fmla="*/ 282587 w 920797"/>
                <a:gd name="connsiteY19" fmla="*/ 469155 h 645144"/>
                <a:gd name="connsiteX20" fmla="*/ 201625 w 920797"/>
                <a:gd name="connsiteY20" fmla="*/ 538212 h 645144"/>
                <a:gd name="connsiteX21" fmla="*/ 103994 w 920797"/>
                <a:gd name="connsiteY21" fmla="*/ 597743 h 645144"/>
                <a:gd name="connsiteX22" fmla="*/ 49225 w 920797"/>
                <a:gd name="connsiteY22" fmla="*/ 607268 h 645144"/>
                <a:gd name="connsiteX23" fmla="*/ 32556 w 920797"/>
                <a:gd name="connsiteY23" fmla="*/ 581074 h 645144"/>
                <a:gd name="connsiteX24" fmla="*/ 56369 w 920797"/>
                <a:gd name="connsiteY24" fmla="*/ 495349 h 645144"/>
                <a:gd name="connsiteX25" fmla="*/ 146856 w 920797"/>
                <a:gd name="connsiteY25" fmla="*/ 366762 h 645144"/>
                <a:gd name="connsiteX26" fmla="*/ 277825 w 920797"/>
                <a:gd name="connsiteY26" fmla="*/ 257224 h 645144"/>
                <a:gd name="connsiteX27" fmla="*/ 427844 w 920797"/>
                <a:gd name="connsiteY27" fmla="*/ 161974 h 645144"/>
                <a:gd name="connsiteX28" fmla="*/ 592150 w 920797"/>
                <a:gd name="connsiteY28" fmla="*/ 81012 h 645144"/>
                <a:gd name="connsiteX29" fmla="*/ 751694 w 920797"/>
                <a:gd name="connsiteY29" fmla="*/ 33387 h 645144"/>
                <a:gd name="connsiteX30" fmla="*/ 856469 w 920797"/>
                <a:gd name="connsiteY30" fmla="*/ 52437 h 645144"/>
                <a:gd name="connsiteX31" fmla="*/ 892187 w 920797"/>
                <a:gd name="connsiteY31" fmla="*/ 90537 h 645144"/>
                <a:gd name="connsiteX32" fmla="*/ 904094 w 920797"/>
                <a:gd name="connsiteY32" fmla="*/ 88155 h 645144"/>
                <a:gd name="connsiteX33" fmla="*/ 920762 w 920797"/>
                <a:gd name="connsiteY33" fmla="*/ 78630 h 645144"/>
                <a:gd name="connsiteX34" fmla="*/ 899331 w 920797"/>
                <a:gd name="connsiteY34" fmla="*/ 47674 h 645144"/>
                <a:gd name="connsiteX35" fmla="*/ 820750 w 920797"/>
                <a:gd name="connsiteY35" fmla="*/ 2430 h 645144"/>
                <a:gd name="connsiteX0" fmla="*/ 820750 w 920797"/>
                <a:gd name="connsiteY0" fmla="*/ 2430 h 645144"/>
                <a:gd name="connsiteX1" fmla="*/ 687400 w 920797"/>
                <a:gd name="connsiteY1" fmla="*/ 14337 h 645144"/>
                <a:gd name="connsiteX2" fmla="*/ 513569 w 920797"/>
                <a:gd name="connsiteY2" fmla="*/ 83393 h 645144"/>
                <a:gd name="connsiteX3" fmla="*/ 327831 w 920797"/>
                <a:gd name="connsiteY3" fmla="*/ 188167 h 645144"/>
                <a:gd name="connsiteX4" fmla="*/ 125425 w 920797"/>
                <a:gd name="connsiteY4" fmla="*/ 350094 h 645144"/>
                <a:gd name="connsiteX5" fmla="*/ 20650 w 920797"/>
                <a:gd name="connsiteY5" fmla="*/ 495349 h 645144"/>
                <a:gd name="connsiteX6" fmla="*/ 1600 w 920797"/>
                <a:gd name="connsiteY6" fmla="*/ 590599 h 645144"/>
                <a:gd name="connsiteX7" fmla="*/ 44462 w 920797"/>
                <a:gd name="connsiteY7" fmla="*/ 642986 h 645144"/>
                <a:gd name="connsiteX8" fmla="*/ 134950 w 920797"/>
                <a:gd name="connsiteY8" fmla="*/ 623937 h 645144"/>
                <a:gd name="connsiteX9" fmla="*/ 270681 w 920797"/>
                <a:gd name="connsiteY9" fmla="*/ 523924 h 645144"/>
                <a:gd name="connsiteX10" fmla="*/ 392125 w 920797"/>
                <a:gd name="connsiteY10" fmla="*/ 397718 h 645144"/>
                <a:gd name="connsiteX11" fmla="*/ 475469 w 920797"/>
                <a:gd name="connsiteY11" fmla="*/ 273893 h 645144"/>
                <a:gd name="connsiteX12" fmla="*/ 501662 w 920797"/>
                <a:gd name="connsiteY12" fmla="*/ 183405 h 645144"/>
                <a:gd name="connsiteX13" fmla="*/ 501662 w 920797"/>
                <a:gd name="connsiteY13" fmla="*/ 123874 h 645144"/>
                <a:gd name="connsiteX14" fmla="*/ 484994 w 920797"/>
                <a:gd name="connsiteY14" fmla="*/ 133399 h 645144"/>
                <a:gd name="connsiteX15" fmla="*/ 468325 w 920797"/>
                <a:gd name="connsiteY15" fmla="*/ 138162 h 645144"/>
                <a:gd name="connsiteX16" fmla="*/ 470706 w 920797"/>
                <a:gd name="connsiteY16" fmla="*/ 150068 h 645144"/>
                <a:gd name="connsiteX17" fmla="*/ 461181 w 920797"/>
                <a:gd name="connsiteY17" fmla="*/ 207218 h 645144"/>
                <a:gd name="connsiteX18" fmla="*/ 406413 w 920797"/>
                <a:gd name="connsiteY18" fmla="*/ 321518 h 645144"/>
                <a:gd name="connsiteX19" fmla="*/ 282587 w 920797"/>
                <a:gd name="connsiteY19" fmla="*/ 469155 h 645144"/>
                <a:gd name="connsiteX20" fmla="*/ 201625 w 920797"/>
                <a:gd name="connsiteY20" fmla="*/ 538212 h 645144"/>
                <a:gd name="connsiteX21" fmla="*/ 103994 w 920797"/>
                <a:gd name="connsiteY21" fmla="*/ 597743 h 645144"/>
                <a:gd name="connsiteX22" fmla="*/ 58750 w 920797"/>
                <a:gd name="connsiteY22" fmla="*/ 612030 h 645144"/>
                <a:gd name="connsiteX23" fmla="*/ 32556 w 920797"/>
                <a:gd name="connsiteY23" fmla="*/ 581074 h 645144"/>
                <a:gd name="connsiteX24" fmla="*/ 56369 w 920797"/>
                <a:gd name="connsiteY24" fmla="*/ 495349 h 645144"/>
                <a:gd name="connsiteX25" fmla="*/ 146856 w 920797"/>
                <a:gd name="connsiteY25" fmla="*/ 366762 h 645144"/>
                <a:gd name="connsiteX26" fmla="*/ 277825 w 920797"/>
                <a:gd name="connsiteY26" fmla="*/ 257224 h 645144"/>
                <a:gd name="connsiteX27" fmla="*/ 427844 w 920797"/>
                <a:gd name="connsiteY27" fmla="*/ 161974 h 645144"/>
                <a:gd name="connsiteX28" fmla="*/ 592150 w 920797"/>
                <a:gd name="connsiteY28" fmla="*/ 81012 h 645144"/>
                <a:gd name="connsiteX29" fmla="*/ 751694 w 920797"/>
                <a:gd name="connsiteY29" fmla="*/ 33387 h 645144"/>
                <a:gd name="connsiteX30" fmla="*/ 856469 w 920797"/>
                <a:gd name="connsiteY30" fmla="*/ 52437 h 645144"/>
                <a:gd name="connsiteX31" fmla="*/ 892187 w 920797"/>
                <a:gd name="connsiteY31" fmla="*/ 90537 h 645144"/>
                <a:gd name="connsiteX32" fmla="*/ 904094 w 920797"/>
                <a:gd name="connsiteY32" fmla="*/ 88155 h 645144"/>
                <a:gd name="connsiteX33" fmla="*/ 920762 w 920797"/>
                <a:gd name="connsiteY33" fmla="*/ 78630 h 645144"/>
                <a:gd name="connsiteX34" fmla="*/ 899331 w 920797"/>
                <a:gd name="connsiteY34" fmla="*/ 47674 h 645144"/>
                <a:gd name="connsiteX35" fmla="*/ 820750 w 920797"/>
                <a:gd name="connsiteY35" fmla="*/ 2430 h 645144"/>
                <a:gd name="connsiteX0" fmla="*/ 820750 w 920797"/>
                <a:gd name="connsiteY0" fmla="*/ 2430 h 645144"/>
                <a:gd name="connsiteX1" fmla="*/ 687400 w 920797"/>
                <a:gd name="connsiteY1" fmla="*/ 14337 h 645144"/>
                <a:gd name="connsiteX2" fmla="*/ 513569 w 920797"/>
                <a:gd name="connsiteY2" fmla="*/ 83393 h 645144"/>
                <a:gd name="connsiteX3" fmla="*/ 327831 w 920797"/>
                <a:gd name="connsiteY3" fmla="*/ 188167 h 645144"/>
                <a:gd name="connsiteX4" fmla="*/ 125425 w 920797"/>
                <a:gd name="connsiteY4" fmla="*/ 350094 h 645144"/>
                <a:gd name="connsiteX5" fmla="*/ 20650 w 920797"/>
                <a:gd name="connsiteY5" fmla="*/ 495349 h 645144"/>
                <a:gd name="connsiteX6" fmla="*/ 1600 w 920797"/>
                <a:gd name="connsiteY6" fmla="*/ 590599 h 645144"/>
                <a:gd name="connsiteX7" fmla="*/ 44462 w 920797"/>
                <a:gd name="connsiteY7" fmla="*/ 642986 h 645144"/>
                <a:gd name="connsiteX8" fmla="*/ 134950 w 920797"/>
                <a:gd name="connsiteY8" fmla="*/ 623937 h 645144"/>
                <a:gd name="connsiteX9" fmla="*/ 270681 w 920797"/>
                <a:gd name="connsiteY9" fmla="*/ 523924 h 645144"/>
                <a:gd name="connsiteX10" fmla="*/ 392125 w 920797"/>
                <a:gd name="connsiteY10" fmla="*/ 397718 h 645144"/>
                <a:gd name="connsiteX11" fmla="*/ 475469 w 920797"/>
                <a:gd name="connsiteY11" fmla="*/ 273893 h 645144"/>
                <a:gd name="connsiteX12" fmla="*/ 501662 w 920797"/>
                <a:gd name="connsiteY12" fmla="*/ 183405 h 645144"/>
                <a:gd name="connsiteX13" fmla="*/ 501662 w 920797"/>
                <a:gd name="connsiteY13" fmla="*/ 123874 h 645144"/>
                <a:gd name="connsiteX14" fmla="*/ 484994 w 920797"/>
                <a:gd name="connsiteY14" fmla="*/ 133399 h 645144"/>
                <a:gd name="connsiteX15" fmla="*/ 468325 w 920797"/>
                <a:gd name="connsiteY15" fmla="*/ 138162 h 645144"/>
                <a:gd name="connsiteX16" fmla="*/ 470706 w 920797"/>
                <a:gd name="connsiteY16" fmla="*/ 150068 h 645144"/>
                <a:gd name="connsiteX17" fmla="*/ 461181 w 920797"/>
                <a:gd name="connsiteY17" fmla="*/ 207218 h 645144"/>
                <a:gd name="connsiteX18" fmla="*/ 406413 w 920797"/>
                <a:gd name="connsiteY18" fmla="*/ 321518 h 645144"/>
                <a:gd name="connsiteX19" fmla="*/ 282587 w 920797"/>
                <a:gd name="connsiteY19" fmla="*/ 469155 h 645144"/>
                <a:gd name="connsiteX20" fmla="*/ 201625 w 920797"/>
                <a:gd name="connsiteY20" fmla="*/ 538212 h 645144"/>
                <a:gd name="connsiteX21" fmla="*/ 120663 w 920797"/>
                <a:gd name="connsiteY21" fmla="*/ 590599 h 645144"/>
                <a:gd name="connsiteX22" fmla="*/ 58750 w 920797"/>
                <a:gd name="connsiteY22" fmla="*/ 612030 h 645144"/>
                <a:gd name="connsiteX23" fmla="*/ 32556 w 920797"/>
                <a:gd name="connsiteY23" fmla="*/ 581074 h 645144"/>
                <a:gd name="connsiteX24" fmla="*/ 56369 w 920797"/>
                <a:gd name="connsiteY24" fmla="*/ 495349 h 645144"/>
                <a:gd name="connsiteX25" fmla="*/ 146856 w 920797"/>
                <a:gd name="connsiteY25" fmla="*/ 366762 h 645144"/>
                <a:gd name="connsiteX26" fmla="*/ 277825 w 920797"/>
                <a:gd name="connsiteY26" fmla="*/ 257224 h 645144"/>
                <a:gd name="connsiteX27" fmla="*/ 427844 w 920797"/>
                <a:gd name="connsiteY27" fmla="*/ 161974 h 645144"/>
                <a:gd name="connsiteX28" fmla="*/ 592150 w 920797"/>
                <a:gd name="connsiteY28" fmla="*/ 81012 h 645144"/>
                <a:gd name="connsiteX29" fmla="*/ 751694 w 920797"/>
                <a:gd name="connsiteY29" fmla="*/ 33387 h 645144"/>
                <a:gd name="connsiteX30" fmla="*/ 856469 w 920797"/>
                <a:gd name="connsiteY30" fmla="*/ 52437 h 645144"/>
                <a:gd name="connsiteX31" fmla="*/ 892187 w 920797"/>
                <a:gd name="connsiteY31" fmla="*/ 90537 h 645144"/>
                <a:gd name="connsiteX32" fmla="*/ 904094 w 920797"/>
                <a:gd name="connsiteY32" fmla="*/ 88155 h 645144"/>
                <a:gd name="connsiteX33" fmla="*/ 920762 w 920797"/>
                <a:gd name="connsiteY33" fmla="*/ 78630 h 645144"/>
                <a:gd name="connsiteX34" fmla="*/ 899331 w 920797"/>
                <a:gd name="connsiteY34" fmla="*/ 47674 h 645144"/>
                <a:gd name="connsiteX35" fmla="*/ 820750 w 920797"/>
                <a:gd name="connsiteY35" fmla="*/ 2430 h 645144"/>
                <a:gd name="connsiteX0" fmla="*/ 820750 w 920797"/>
                <a:gd name="connsiteY0" fmla="*/ 2430 h 645144"/>
                <a:gd name="connsiteX1" fmla="*/ 687400 w 920797"/>
                <a:gd name="connsiteY1" fmla="*/ 14337 h 645144"/>
                <a:gd name="connsiteX2" fmla="*/ 513569 w 920797"/>
                <a:gd name="connsiteY2" fmla="*/ 83393 h 645144"/>
                <a:gd name="connsiteX3" fmla="*/ 327831 w 920797"/>
                <a:gd name="connsiteY3" fmla="*/ 188167 h 645144"/>
                <a:gd name="connsiteX4" fmla="*/ 125425 w 920797"/>
                <a:gd name="connsiteY4" fmla="*/ 350094 h 645144"/>
                <a:gd name="connsiteX5" fmla="*/ 20650 w 920797"/>
                <a:gd name="connsiteY5" fmla="*/ 495349 h 645144"/>
                <a:gd name="connsiteX6" fmla="*/ 1600 w 920797"/>
                <a:gd name="connsiteY6" fmla="*/ 590599 h 645144"/>
                <a:gd name="connsiteX7" fmla="*/ 44462 w 920797"/>
                <a:gd name="connsiteY7" fmla="*/ 642986 h 645144"/>
                <a:gd name="connsiteX8" fmla="*/ 134950 w 920797"/>
                <a:gd name="connsiteY8" fmla="*/ 623937 h 645144"/>
                <a:gd name="connsiteX9" fmla="*/ 270681 w 920797"/>
                <a:gd name="connsiteY9" fmla="*/ 523924 h 645144"/>
                <a:gd name="connsiteX10" fmla="*/ 392125 w 920797"/>
                <a:gd name="connsiteY10" fmla="*/ 397718 h 645144"/>
                <a:gd name="connsiteX11" fmla="*/ 475469 w 920797"/>
                <a:gd name="connsiteY11" fmla="*/ 273893 h 645144"/>
                <a:gd name="connsiteX12" fmla="*/ 501662 w 920797"/>
                <a:gd name="connsiteY12" fmla="*/ 183405 h 645144"/>
                <a:gd name="connsiteX13" fmla="*/ 501662 w 920797"/>
                <a:gd name="connsiteY13" fmla="*/ 123874 h 645144"/>
                <a:gd name="connsiteX14" fmla="*/ 484994 w 920797"/>
                <a:gd name="connsiteY14" fmla="*/ 133399 h 645144"/>
                <a:gd name="connsiteX15" fmla="*/ 468325 w 920797"/>
                <a:gd name="connsiteY15" fmla="*/ 138162 h 645144"/>
                <a:gd name="connsiteX16" fmla="*/ 470706 w 920797"/>
                <a:gd name="connsiteY16" fmla="*/ 159593 h 645144"/>
                <a:gd name="connsiteX17" fmla="*/ 461181 w 920797"/>
                <a:gd name="connsiteY17" fmla="*/ 207218 h 645144"/>
                <a:gd name="connsiteX18" fmla="*/ 406413 w 920797"/>
                <a:gd name="connsiteY18" fmla="*/ 321518 h 645144"/>
                <a:gd name="connsiteX19" fmla="*/ 282587 w 920797"/>
                <a:gd name="connsiteY19" fmla="*/ 469155 h 645144"/>
                <a:gd name="connsiteX20" fmla="*/ 201625 w 920797"/>
                <a:gd name="connsiteY20" fmla="*/ 538212 h 645144"/>
                <a:gd name="connsiteX21" fmla="*/ 120663 w 920797"/>
                <a:gd name="connsiteY21" fmla="*/ 590599 h 645144"/>
                <a:gd name="connsiteX22" fmla="*/ 58750 w 920797"/>
                <a:gd name="connsiteY22" fmla="*/ 612030 h 645144"/>
                <a:gd name="connsiteX23" fmla="*/ 32556 w 920797"/>
                <a:gd name="connsiteY23" fmla="*/ 581074 h 645144"/>
                <a:gd name="connsiteX24" fmla="*/ 56369 w 920797"/>
                <a:gd name="connsiteY24" fmla="*/ 495349 h 645144"/>
                <a:gd name="connsiteX25" fmla="*/ 146856 w 920797"/>
                <a:gd name="connsiteY25" fmla="*/ 366762 h 645144"/>
                <a:gd name="connsiteX26" fmla="*/ 277825 w 920797"/>
                <a:gd name="connsiteY26" fmla="*/ 257224 h 645144"/>
                <a:gd name="connsiteX27" fmla="*/ 427844 w 920797"/>
                <a:gd name="connsiteY27" fmla="*/ 161974 h 645144"/>
                <a:gd name="connsiteX28" fmla="*/ 592150 w 920797"/>
                <a:gd name="connsiteY28" fmla="*/ 81012 h 645144"/>
                <a:gd name="connsiteX29" fmla="*/ 751694 w 920797"/>
                <a:gd name="connsiteY29" fmla="*/ 33387 h 645144"/>
                <a:gd name="connsiteX30" fmla="*/ 856469 w 920797"/>
                <a:gd name="connsiteY30" fmla="*/ 52437 h 645144"/>
                <a:gd name="connsiteX31" fmla="*/ 892187 w 920797"/>
                <a:gd name="connsiteY31" fmla="*/ 90537 h 645144"/>
                <a:gd name="connsiteX32" fmla="*/ 904094 w 920797"/>
                <a:gd name="connsiteY32" fmla="*/ 88155 h 645144"/>
                <a:gd name="connsiteX33" fmla="*/ 920762 w 920797"/>
                <a:gd name="connsiteY33" fmla="*/ 78630 h 645144"/>
                <a:gd name="connsiteX34" fmla="*/ 899331 w 920797"/>
                <a:gd name="connsiteY34" fmla="*/ 47674 h 645144"/>
                <a:gd name="connsiteX35" fmla="*/ 820750 w 920797"/>
                <a:gd name="connsiteY35" fmla="*/ 2430 h 645144"/>
                <a:gd name="connsiteX0" fmla="*/ 820750 w 920797"/>
                <a:gd name="connsiteY0" fmla="*/ 2430 h 645144"/>
                <a:gd name="connsiteX1" fmla="*/ 687400 w 920797"/>
                <a:gd name="connsiteY1" fmla="*/ 14337 h 645144"/>
                <a:gd name="connsiteX2" fmla="*/ 513569 w 920797"/>
                <a:gd name="connsiteY2" fmla="*/ 83393 h 645144"/>
                <a:gd name="connsiteX3" fmla="*/ 327831 w 920797"/>
                <a:gd name="connsiteY3" fmla="*/ 188167 h 645144"/>
                <a:gd name="connsiteX4" fmla="*/ 125425 w 920797"/>
                <a:gd name="connsiteY4" fmla="*/ 350094 h 645144"/>
                <a:gd name="connsiteX5" fmla="*/ 20650 w 920797"/>
                <a:gd name="connsiteY5" fmla="*/ 495349 h 645144"/>
                <a:gd name="connsiteX6" fmla="*/ 1600 w 920797"/>
                <a:gd name="connsiteY6" fmla="*/ 590599 h 645144"/>
                <a:gd name="connsiteX7" fmla="*/ 44462 w 920797"/>
                <a:gd name="connsiteY7" fmla="*/ 642986 h 645144"/>
                <a:gd name="connsiteX8" fmla="*/ 134950 w 920797"/>
                <a:gd name="connsiteY8" fmla="*/ 623937 h 645144"/>
                <a:gd name="connsiteX9" fmla="*/ 270681 w 920797"/>
                <a:gd name="connsiteY9" fmla="*/ 523924 h 645144"/>
                <a:gd name="connsiteX10" fmla="*/ 392125 w 920797"/>
                <a:gd name="connsiteY10" fmla="*/ 397718 h 645144"/>
                <a:gd name="connsiteX11" fmla="*/ 475469 w 920797"/>
                <a:gd name="connsiteY11" fmla="*/ 273893 h 645144"/>
                <a:gd name="connsiteX12" fmla="*/ 501662 w 920797"/>
                <a:gd name="connsiteY12" fmla="*/ 183405 h 645144"/>
                <a:gd name="connsiteX13" fmla="*/ 501662 w 920797"/>
                <a:gd name="connsiteY13" fmla="*/ 123874 h 645144"/>
                <a:gd name="connsiteX14" fmla="*/ 484994 w 920797"/>
                <a:gd name="connsiteY14" fmla="*/ 133399 h 645144"/>
                <a:gd name="connsiteX15" fmla="*/ 468325 w 920797"/>
                <a:gd name="connsiteY15" fmla="*/ 140543 h 645144"/>
                <a:gd name="connsiteX16" fmla="*/ 470706 w 920797"/>
                <a:gd name="connsiteY16" fmla="*/ 159593 h 645144"/>
                <a:gd name="connsiteX17" fmla="*/ 461181 w 920797"/>
                <a:gd name="connsiteY17" fmla="*/ 207218 h 645144"/>
                <a:gd name="connsiteX18" fmla="*/ 406413 w 920797"/>
                <a:gd name="connsiteY18" fmla="*/ 321518 h 645144"/>
                <a:gd name="connsiteX19" fmla="*/ 282587 w 920797"/>
                <a:gd name="connsiteY19" fmla="*/ 469155 h 645144"/>
                <a:gd name="connsiteX20" fmla="*/ 201625 w 920797"/>
                <a:gd name="connsiteY20" fmla="*/ 538212 h 645144"/>
                <a:gd name="connsiteX21" fmla="*/ 120663 w 920797"/>
                <a:gd name="connsiteY21" fmla="*/ 590599 h 645144"/>
                <a:gd name="connsiteX22" fmla="*/ 58750 w 920797"/>
                <a:gd name="connsiteY22" fmla="*/ 612030 h 645144"/>
                <a:gd name="connsiteX23" fmla="*/ 32556 w 920797"/>
                <a:gd name="connsiteY23" fmla="*/ 581074 h 645144"/>
                <a:gd name="connsiteX24" fmla="*/ 56369 w 920797"/>
                <a:gd name="connsiteY24" fmla="*/ 495349 h 645144"/>
                <a:gd name="connsiteX25" fmla="*/ 146856 w 920797"/>
                <a:gd name="connsiteY25" fmla="*/ 366762 h 645144"/>
                <a:gd name="connsiteX26" fmla="*/ 277825 w 920797"/>
                <a:gd name="connsiteY26" fmla="*/ 257224 h 645144"/>
                <a:gd name="connsiteX27" fmla="*/ 427844 w 920797"/>
                <a:gd name="connsiteY27" fmla="*/ 161974 h 645144"/>
                <a:gd name="connsiteX28" fmla="*/ 592150 w 920797"/>
                <a:gd name="connsiteY28" fmla="*/ 81012 h 645144"/>
                <a:gd name="connsiteX29" fmla="*/ 751694 w 920797"/>
                <a:gd name="connsiteY29" fmla="*/ 33387 h 645144"/>
                <a:gd name="connsiteX30" fmla="*/ 856469 w 920797"/>
                <a:gd name="connsiteY30" fmla="*/ 52437 h 645144"/>
                <a:gd name="connsiteX31" fmla="*/ 892187 w 920797"/>
                <a:gd name="connsiteY31" fmla="*/ 90537 h 645144"/>
                <a:gd name="connsiteX32" fmla="*/ 904094 w 920797"/>
                <a:gd name="connsiteY32" fmla="*/ 88155 h 645144"/>
                <a:gd name="connsiteX33" fmla="*/ 920762 w 920797"/>
                <a:gd name="connsiteY33" fmla="*/ 78630 h 645144"/>
                <a:gd name="connsiteX34" fmla="*/ 899331 w 920797"/>
                <a:gd name="connsiteY34" fmla="*/ 47674 h 645144"/>
                <a:gd name="connsiteX35" fmla="*/ 820750 w 920797"/>
                <a:gd name="connsiteY35" fmla="*/ 2430 h 645144"/>
                <a:gd name="connsiteX0" fmla="*/ 820750 w 920797"/>
                <a:gd name="connsiteY0" fmla="*/ 2430 h 645144"/>
                <a:gd name="connsiteX1" fmla="*/ 687400 w 920797"/>
                <a:gd name="connsiteY1" fmla="*/ 14337 h 645144"/>
                <a:gd name="connsiteX2" fmla="*/ 513569 w 920797"/>
                <a:gd name="connsiteY2" fmla="*/ 83393 h 645144"/>
                <a:gd name="connsiteX3" fmla="*/ 327831 w 920797"/>
                <a:gd name="connsiteY3" fmla="*/ 188167 h 645144"/>
                <a:gd name="connsiteX4" fmla="*/ 125425 w 920797"/>
                <a:gd name="connsiteY4" fmla="*/ 350094 h 645144"/>
                <a:gd name="connsiteX5" fmla="*/ 20650 w 920797"/>
                <a:gd name="connsiteY5" fmla="*/ 495349 h 645144"/>
                <a:gd name="connsiteX6" fmla="*/ 1600 w 920797"/>
                <a:gd name="connsiteY6" fmla="*/ 590599 h 645144"/>
                <a:gd name="connsiteX7" fmla="*/ 44462 w 920797"/>
                <a:gd name="connsiteY7" fmla="*/ 642986 h 645144"/>
                <a:gd name="connsiteX8" fmla="*/ 134950 w 920797"/>
                <a:gd name="connsiteY8" fmla="*/ 623937 h 645144"/>
                <a:gd name="connsiteX9" fmla="*/ 270681 w 920797"/>
                <a:gd name="connsiteY9" fmla="*/ 523924 h 645144"/>
                <a:gd name="connsiteX10" fmla="*/ 392125 w 920797"/>
                <a:gd name="connsiteY10" fmla="*/ 397718 h 645144"/>
                <a:gd name="connsiteX11" fmla="*/ 468325 w 920797"/>
                <a:gd name="connsiteY11" fmla="*/ 283418 h 645144"/>
                <a:gd name="connsiteX12" fmla="*/ 501662 w 920797"/>
                <a:gd name="connsiteY12" fmla="*/ 183405 h 645144"/>
                <a:gd name="connsiteX13" fmla="*/ 501662 w 920797"/>
                <a:gd name="connsiteY13" fmla="*/ 123874 h 645144"/>
                <a:gd name="connsiteX14" fmla="*/ 484994 w 920797"/>
                <a:gd name="connsiteY14" fmla="*/ 133399 h 645144"/>
                <a:gd name="connsiteX15" fmla="*/ 468325 w 920797"/>
                <a:gd name="connsiteY15" fmla="*/ 140543 h 645144"/>
                <a:gd name="connsiteX16" fmla="*/ 470706 w 920797"/>
                <a:gd name="connsiteY16" fmla="*/ 159593 h 645144"/>
                <a:gd name="connsiteX17" fmla="*/ 461181 w 920797"/>
                <a:gd name="connsiteY17" fmla="*/ 207218 h 645144"/>
                <a:gd name="connsiteX18" fmla="*/ 406413 w 920797"/>
                <a:gd name="connsiteY18" fmla="*/ 321518 h 645144"/>
                <a:gd name="connsiteX19" fmla="*/ 282587 w 920797"/>
                <a:gd name="connsiteY19" fmla="*/ 469155 h 645144"/>
                <a:gd name="connsiteX20" fmla="*/ 201625 w 920797"/>
                <a:gd name="connsiteY20" fmla="*/ 538212 h 645144"/>
                <a:gd name="connsiteX21" fmla="*/ 120663 w 920797"/>
                <a:gd name="connsiteY21" fmla="*/ 590599 h 645144"/>
                <a:gd name="connsiteX22" fmla="*/ 58750 w 920797"/>
                <a:gd name="connsiteY22" fmla="*/ 612030 h 645144"/>
                <a:gd name="connsiteX23" fmla="*/ 32556 w 920797"/>
                <a:gd name="connsiteY23" fmla="*/ 581074 h 645144"/>
                <a:gd name="connsiteX24" fmla="*/ 56369 w 920797"/>
                <a:gd name="connsiteY24" fmla="*/ 495349 h 645144"/>
                <a:gd name="connsiteX25" fmla="*/ 146856 w 920797"/>
                <a:gd name="connsiteY25" fmla="*/ 366762 h 645144"/>
                <a:gd name="connsiteX26" fmla="*/ 277825 w 920797"/>
                <a:gd name="connsiteY26" fmla="*/ 257224 h 645144"/>
                <a:gd name="connsiteX27" fmla="*/ 427844 w 920797"/>
                <a:gd name="connsiteY27" fmla="*/ 161974 h 645144"/>
                <a:gd name="connsiteX28" fmla="*/ 592150 w 920797"/>
                <a:gd name="connsiteY28" fmla="*/ 81012 h 645144"/>
                <a:gd name="connsiteX29" fmla="*/ 751694 w 920797"/>
                <a:gd name="connsiteY29" fmla="*/ 33387 h 645144"/>
                <a:gd name="connsiteX30" fmla="*/ 856469 w 920797"/>
                <a:gd name="connsiteY30" fmla="*/ 52437 h 645144"/>
                <a:gd name="connsiteX31" fmla="*/ 892187 w 920797"/>
                <a:gd name="connsiteY31" fmla="*/ 90537 h 645144"/>
                <a:gd name="connsiteX32" fmla="*/ 904094 w 920797"/>
                <a:gd name="connsiteY32" fmla="*/ 88155 h 645144"/>
                <a:gd name="connsiteX33" fmla="*/ 920762 w 920797"/>
                <a:gd name="connsiteY33" fmla="*/ 78630 h 645144"/>
                <a:gd name="connsiteX34" fmla="*/ 899331 w 920797"/>
                <a:gd name="connsiteY34" fmla="*/ 47674 h 645144"/>
                <a:gd name="connsiteX35" fmla="*/ 820750 w 920797"/>
                <a:gd name="connsiteY35" fmla="*/ 2430 h 645144"/>
                <a:gd name="connsiteX0" fmla="*/ 820750 w 920797"/>
                <a:gd name="connsiteY0" fmla="*/ 2083 h 644797"/>
                <a:gd name="connsiteX1" fmla="*/ 687400 w 920797"/>
                <a:gd name="connsiteY1" fmla="*/ 13990 h 644797"/>
                <a:gd name="connsiteX2" fmla="*/ 513569 w 920797"/>
                <a:gd name="connsiteY2" fmla="*/ 83046 h 644797"/>
                <a:gd name="connsiteX3" fmla="*/ 327831 w 920797"/>
                <a:gd name="connsiteY3" fmla="*/ 187820 h 644797"/>
                <a:gd name="connsiteX4" fmla="*/ 125425 w 920797"/>
                <a:gd name="connsiteY4" fmla="*/ 349747 h 644797"/>
                <a:gd name="connsiteX5" fmla="*/ 20650 w 920797"/>
                <a:gd name="connsiteY5" fmla="*/ 495002 h 644797"/>
                <a:gd name="connsiteX6" fmla="*/ 1600 w 920797"/>
                <a:gd name="connsiteY6" fmla="*/ 590252 h 644797"/>
                <a:gd name="connsiteX7" fmla="*/ 44462 w 920797"/>
                <a:gd name="connsiteY7" fmla="*/ 642639 h 644797"/>
                <a:gd name="connsiteX8" fmla="*/ 134950 w 920797"/>
                <a:gd name="connsiteY8" fmla="*/ 623590 h 644797"/>
                <a:gd name="connsiteX9" fmla="*/ 270681 w 920797"/>
                <a:gd name="connsiteY9" fmla="*/ 523577 h 644797"/>
                <a:gd name="connsiteX10" fmla="*/ 392125 w 920797"/>
                <a:gd name="connsiteY10" fmla="*/ 397371 h 644797"/>
                <a:gd name="connsiteX11" fmla="*/ 468325 w 920797"/>
                <a:gd name="connsiteY11" fmla="*/ 283071 h 644797"/>
                <a:gd name="connsiteX12" fmla="*/ 501662 w 920797"/>
                <a:gd name="connsiteY12" fmla="*/ 183058 h 644797"/>
                <a:gd name="connsiteX13" fmla="*/ 501662 w 920797"/>
                <a:gd name="connsiteY13" fmla="*/ 123527 h 644797"/>
                <a:gd name="connsiteX14" fmla="*/ 484994 w 920797"/>
                <a:gd name="connsiteY14" fmla="*/ 133052 h 644797"/>
                <a:gd name="connsiteX15" fmla="*/ 468325 w 920797"/>
                <a:gd name="connsiteY15" fmla="*/ 140196 h 644797"/>
                <a:gd name="connsiteX16" fmla="*/ 470706 w 920797"/>
                <a:gd name="connsiteY16" fmla="*/ 159246 h 644797"/>
                <a:gd name="connsiteX17" fmla="*/ 461181 w 920797"/>
                <a:gd name="connsiteY17" fmla="*/ 206871 h 644797"/>
                <a:gd name="connsiteX18" fmla="*/ 406413 w 920797"/>
                <a:gd name="connsiteY18" fmla="*/ 321171 h 644797"/>
                <a:gd name="connsiteX19" fmla="*/ 282587 w 920797"/>
                <a:gd name="connsiteY19" fmla="*/ 468808 h 644797"/>
                <a:gd name="connsiteX20" fmla="*/ 201625 w 920797"/>
                <a:gd name="connsiteY20" fmla="*/ 537865 h 644797"/>
                <a:gd name="connsiteX21" fmla="*/ 120663 w 920797"/>
                <a:gd name="connsiteY21" fmla="*/ 590252 h 644797"/>
                <a:gd name="connsiteX22" fmla="*/ 58750 w 920797"/>
                <a:gd name="connsiteY22" fmla="*/ 611683 h 644797"/>
                <a:gd name="connsiteX23" fmla="*/ 32556 w 920797"/>
                <a:gd name="connsiteY23" fmla="*/ 580727 h 644797"/>
                <a:gd name="connsiteX24" fmla="*/ 56369 w 920797"/>
                <a:gd name="connsiteY24" fmla="*/ 495002 h 644797"/>
                <a:gd name="connsiteX25" fmla="*/ 146856 w 920797"/>
                <a:gd name="connsiteY25" fmla="*/ 366415 h 644797"/>
                <a:gd name="connsiteX26" fmla="*/ 277825 w 920797"/>
                <a:gd name="connsiteY26" fmla="*/ 256877 h 644797"/>
                <a:gd name="connsiteX27" fmla="*/ 427844 w 920797"/>
                <a:gd name="connsiteY27" fmla="*/ 161627 h 644797"/>
                <a:gd name="connsiteX28" fmla="*/ 592150 w 920797"/>
                <a:gd name="connsiteY28" fmla="*/ 80665 h 644797"/>
                <a:gd name="connsiteX29" fmla="*/ 751694 w 920797"/>
                <a:gd name="connsiteY29" fmla="*/ 33040 h 644797"/>
                <a:gd name="connsiteX30" fmla="*/ 856469 w 920797"/>
                <a:gd name="connsiteY30" fmla="*/ 52090 h 644797"/>
                <a:gd name="connsiteX31" fmla="*/ 892187 w 920797"/>
                <a:gd name="connsiteY31" fmla="*/ 90190 h 644797"/>
                <a:gd name="connsiteX32" fmla="*/ 904094 w 920797"/>
                <a:gd name="connsiteY32" fmla="*/ 87808 h 644797"/>
                <a:gd name="connsiteX33" fmla="*/ 920762 w 920797"/>
                <a:gd name="connsiteY33" fmla="*/ 78283 h 644797"/>
                <a:gd name="connsiteX34" fmla="*/ 892187 w 920797"/>
                <a:gd name="connsiteY34" fmla="*/ 42564 h 644797"/>
                <a:gd name="connsiteX35" fmla="*/ 820750 w 920797"/>
                <a:gd name="connsiteY35" fmla="*/ 2083 h 644797"/>
                <a:gd name="connsiteX0" fmla="*/ 820750 w 920797"/>
                <a:gd name="connsiteY0" fmla="*/ 3201 h 641152"/>
                <a:gd name="connsiteX1" fmla="*/ 687400 w 920797"/>
                <a:gd name="connsiteY1" fmla="*/ 10345 h 641152"/>
                <a:gd name="connsiteX2" fmla="*/ 513569 w 920797"/>
                <a:gd name="connsiteY2" fmla="*/ 79401 h 641152"/>
                <a:gd name="connsiteX3" fmla="*/ 327831 w 920797"/>
                <a:gd name="connsiteY3" fmla="*/ 184175 h 641152"/>
                <a:gd name="connsiteX4" fmla="*/ 125425 w 920797"/>
                <a:gd name="connsiteY4" fmla="*/ 346102 h 641152"/>
                <a:gd name="connsiteX5" fmla="*/ 20650 w 920797"/>
                <a:gd name="connsiteY5" fmla="*/ 491357 h 641152"/>
                <a:gd name="connsiteX6" fmla="*/ 1600 w 920797"/>
                <a:gd name="connsiteY6" fmla="*/ 586607 h 641152"/>
                <a:gd name="connsiteX7" fmla="*/ 44462 w 920797"/>
                <a:gd name="connsiteY7" fmla="*/ 638994 h 641152"/>
                <a:gd name="connsiteX8" fmla="*/ 134950 w 920797"/>
                <a:gd name="connsiteY8" fmla="*/ 619945 h 641152"/>
                <a:gd name="connsiteX9" fmla="*/ 270681 w 920797"/>
                <a:gd name="connsiteY9" fmla="*/ 519932 h 641152"/>
                <a:gd name="connsiteX10" fmla="*/ 392125 w 920797"/>
                <a:gd name="connsiteY10" fmla="*/ 393726 h 641152"/>
                <a:gd name="connsiteX11" fmla="*/ 468325 w 920797"/>
                <a:gd name="connsiteY11" fmla="*/ 279426 h 641152"/>
                <a:gd name="connsiteX12" fmla="*/ 501662 w 920797"/>
                <a:gd name="connsiteY12" fmla="*/ 179413 h 641152"/>
                <a:gd name="connsiteX13" fmla="*/ 501662 w 920797"/>
                <a:gd name="connsiteY13" fmla="*/ 119882 h 641152"/>
                <a:gd name="connsiteX14" fmla="*/ 484994 w 920797"/>
                <a:gd name="connsiteY14" fmla="*/ 129407 h 641152"/>
                <a:gd name="connsiteX15" fmla="*/ 468325 w 920797"/>
                <a:gd name="connsiteY15" fmla="*/ 136551 h 641152"/>
                <a:gd name="connsiteX16" fmla="*/ 470706 w 920797"/>
                <a:gd name="connsiteY16" fmla="*/ 155601 h 641152"/>
                <a:gd name="connsiteX17" fmla="*/ 461181 w 920797"/>
                <a:gd name="connsiteY17" fmla="*/ 203226 h 641152"/>
                <a:gd name="connsiteX18" fmla="*/ 406413 w 920797"/>
                <a:gd name="connsiteY18" fmla="*/ 317526 h 641152"/>
                <a:gd name="connsiteX19" fmla="*/ 282587 w 920797"/>
                <a:gd name="connsiteY19" fmla="*/ 465163 h 641152"/>
                <a:gd name="connsiteX20" fmla="*/ 201625 w 920797"/>
                <a:gd name="connsiteY20" fmla="*/ 534220 h 641152"/>
                <a:gd name="connsiteX21" fmla="*/ 120663 w 920797"/>
                <a:gd name="connsiteY21" fmla="*/ 586607 h 641152"/>
                <a:gd name="connsiteX22" fmla="*/ 58750 w 920797"/>
                <a:gd name="connsiteY22" fmla="*/ 608038 h 641152"/>
                <a:gd name="connsiteX23" fmla="*/ 32556 w 920797"/>
                <a:gd name="connsiteY23" fmla="*/ 577082 h 641152"/>
                <a:gd name="connsiteX24" fmla="*/ 56369 w 920797"/>
                <a:gd name="connsiteY24" fmla="*/ 491357 h 641152"/>
                <a:gd name="connsiteX25" fmla="*/ 146856 w 920797"/>
                <a:gd name="connsiteY25" fmla="*/ 362770 h 641152"/>
                <a:gd name="connsiteX26" fmla="*/ 277825 w 920797"/>
                <a:gd name="connsiteY26" fmla="*/ 253232 h 641152"/>
                <a:gd name="connsiteX27" fmla="*/ 427844 w 920797"/>
                <a:gd name="connsiteY27" fmla="*/ 157982 h 641152"/>
                <a:gd name="connsiteX28" fmla="*/ 592150 w 920797"/>
                <a:gd name="connsiteY28" fmla="*/ 77020 h 641152"/>
                <a:gd name="connsiteX29" fmla="*/ 751694 w 920797"/>
                <a:gd name="connsiteY29" fmla="*/ 29395 h 641152"/>
                <a:gd name="connsiteX30" fmla="*/ 856469 w 920797"/>
                <a:gd name="connsiteY30" fmla="*/ 48445 h 641152"/>
                <a:gd name="connsiteX31" fmla="*/ 892187 w 920797"/>
                <a:gd name="connsiteY31" fmla="*/ 86545 h 641152"/>
                <a:gd name="connsiteX32" fmla="*/ 904094 w 920797"/>
                <a:gd name="connsiteY32" fmla="*/ 84163 h 641152"/>
                <a:gd name="connsiteX33" fmla="*/ 920762 w 920797"/>
                <a:gd name="connsiteY33" fmla="*/ 74638 h 641152"/>
                <a:gd name="connsiteX34" fmla="*/ 892187 w 920797"/>
                <a:gd name="connsiteY34" fmla="*/ 38919 h 641152"/>
                <a:gd name="connsiteX35" fmla="*/ 820750 w 920797"/>
                <a:gd name="connsiteY35" fmla="*/ 3201 h 64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20797" h="641152">
                  <a:moveTo>
                    <a:pt x="820750" y="3201"/>
                  </a:moveTo>
                  <a:cubicBezTo>
                    <a:pt x="786619" y="-1561"/>
                    <a:pt x="738597" y="-2355"/>
                    <a:pt x="687400" y="10345"/>
                  </a:cubicBezTo>
                  <a:cubicBezTo>
                    <a:pt x="636203" y="23045"/>
                    <a:pt x="573497" y="50429"/>
                    <a:pt x="513569" y="79401"/>
                  </a:cubicBezTo>
                  <a:cubicBezTo>
                    <a:pt x="453641" y="108373"/>
                    <a:pt x="392522" y="139725"/>
                    <a:pt x="327831" y="184175"/>
                  </a:cubicBezTo>
                  <a:cubicBezTo>
                    <a:pt x="263140" y="228625"/>
                    <a:pt x="176622" y="294905"/>
                    <a:pt x="125425" y="346102"/>
                  </a:cubicBezTo>
                  <a:cubicBezTo>
                    <a:pt x="74228" y="397299"/>
                    <a:pt x="41287" y="451273"/>
                    <a:pt x="20650" y="491357"/>
                  </a:cubicBezTo>
                  <a:cubicBezTo>
                    <a:pt x="13" y="531441"/>
                    <a:pt x="-2369" y="562001"/>
                    <a:pt x="1600" y="586607"/>
                  </a:cubicBezTo>
                  <a:cubicBezTo>
                    <a:pt x="5569" y="611213"/>
                    <a:pt x="22237" y="633438"/>
                    <a:pt x="44462" y="638994"/>
                  </a:cubicBezTo>
                  <a:cubicBezTo>
                    <a:pt x="66687" y="644550"/>
                    <a:pt x="97247" y="639789"/>
                    <a:pt x="134950" y="619945"/>
                  </a:cubicBezTo>
                  <a:cubicBezTo>
                    <a:pt x="172653" y="600101"/>
                    <a:pt x="227818" y="557635"/>
                    <a:pt x="270681" y="519932"/>
                  </a:cubicBezTo>
                  <a:cubicBezTo>
                    <a:pt x="313543" y="482229"/>
                    <a:pt x="359184" y="433810"/>
                    <a:pt x="392125" y="393726"/>
                  </a:cubicBezTo>
                  <a:cubicBezTo>
                    <a:pt x="425066" y="353642"/>
                    <a:pt x="450069" y="315145"/>
                    <a:pt x="468325" y="279426"/>
                  </a:cubicBezTo>
                  <a:cubicBezTo>
                    <a:pt x="486581" y="243707"/>
                    <a:pt x="496106" y="206003"/>
                    <a:pt x="501662" y="179413"/>
                  </a:cubicBezTo>
                  <a:cubicBezTo>
                    <a:pt x="507218" y="152823"/>
                    <a:pt x="504440" y="128216"/>
                    <a:pt x="501662" y="119882"/>
                  </a:cubicBezTo>
                  <a:cubicBezTo>
                    <a:pt x="498884" y="111548"/>
                    <a:pt x="490550" y="126629"/>
                    <a:pt x="484994" y="129407"/>
                  </a:cubicBezTo>
                  <a:cubicBezTo>
                    <a:pt x="479438" y="132185"/>
                    <a:pt x="470706" y="132185"/>
                    <a:pt x="468325" y="136551"/>
                  </a:cubicBezTo>
                  <a:cubicBezTo>
                    <a:pt x="465944" y="140917"/>
                    <a:pt x="471897" y="144489"/>
                    <a:pt x="470706" y="155601"/>
                  </a:cubicBezTo>
                  <a:cubicBezTo>
                    <a:pt x="469515" y="166714"/>
                    <a:pt x="471897" y="176239"/>
                    <a:pt x="461181" y="203226"/>
                  </a:cubicBezTo>
                  <a:cubicBezTo>
                    <a:pt x="450466" y="230214"/>
                    <a:pt x="436179" y="273870"/>
                    <a:pt x="406413" y="317526"/>
                  </a:cubicBezTo>
                  <a:cubicBezTo>
                    <a:pt x="376647" y="361182"/>
                    <a:pt x="316718" y="429047"/>
                    <a:pt x="282587" y="465163"/>
                  </a:cubicBezTo>
                  <a:cubicBezTo>
                    <a:pt x="248456" y="501279"/>
                    <a:pt x="228612" y="513979"/>
                    <a:pt x="201625" y="534220"/>
                  </a:cubicBezTo>
                  <a:cubicBezTo>
                    <a:pt x="174638" y="554461"/>
                    <a:pt x="144475" y="574304"/>
                    <a:pt x="120663" y="586607"/>
                  </a:cubicBezTo>
                  <a:cubicBezTo>
                    <a:pt x="96851" y="598910"/>
                    <a:pt x="73435" y="609626"/>
                    <a:pt x="58750" y="608038"/>
                  </a:cubicBezTo>
                  <a:cubicBezTo>
                    <a:pt x="44065" y="606450"/>
                    <a:pt x="32953" y="596529"/>
                    <a:pt x="32556" y="577082"/>
                  </a:cubicBezTo>
                  <a:cubicBezTo>
                    <a:pt x="32159" y="557635"/>
                    <a:pt x="37319" y="527076"/>
                    <a:pt x="56369" y="491357"/>
                  </a:cubicBezTo>
                  <a:cubicBezTo>
                    <a:pt x="75419" y="455638"/>
                    <a:pt x="109947" y="402457"/>
                    <a:pt x="146856" y="362770"/>
                  </a:cubicBezTo>
                  <a:cubicBezTo>
                    <a:pt x="183765" y="323083"/>
                    <a:pt x="230994" y="287363"/>
                    <a:pt x="277825" y="253232"/>
                  </a:cubicBezTo>
                  <a:cubicBezTo>
                    <a:pt x="324656" y="219101"/>
                    <a:pt x="375457" y="187351"/>
                    <a:pt x="427844" y="157982"/>
                  </a:cubicBezTo>
                  <a:cubicBezTo>
                    <a:pt x="480231" y="128613"/>
                    <a:pt x="538175" y="98451"/>
                    <a:pt x="592150" y="77020"/>
                  </a:cubicBezTo>
                  <a:cubicBezTo>
                    <a:pt x="646125" y="55589"/>
                    <a:pt x="707641" y="34157"/>
                    <a:pt x="751694" y="29395"/>
                  </a:cubicBezTo>
                  <a:cubicBezTo>
                    <a:pt x="795747" y="24633"/>
                    <a:pt x="833054" y="38920"/>
                    <a:pt x="856469" y="48445"/>
                  </a:cubicBezTo>
                  <a:cubicBezTo>
                    <a:pt x="879885" y="57970"/>
                    <a:pt x="884250" y="80592"/>
                    <a:pt x="892187" y="86545"/>
                  </a:cubicBezTo>
                  <a:cubicBezTo>
                    <a:pt x="900125" y="92498"/>
                    <a:pt x="899332" y="86147"/>
                    <a:pt x="904094" y="84163"/>
                  </a:cubicBezTo>
                  <a:cubicBezTo>
                    <a:pt x="908856" y="82179"/>
                    <a:pt x="921556" y="81385"/>
                    <a:pt x="920762" y="74638"/>
                  </a:cubicBezTo>
                  <a:cubicBezTo>
                    <a:pt x="919968" y="67891"/>
                    <a:pt x="908856" y="50825"/>
                    <a:pt x="892187" y="38919"/>
                  </a:cubicBezTo>
                  <a:cubicBezTo>
                    <a:pt x="875518" y="27013"/>
                    <a:pt x="854881" y="7963"/>
                    <a:pt x="820750" y="3201"/>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83">
              <a:extLst>
                <a:ext uri="{FF2B5EF4-FFF2-40B4-BE49-F238E27FC236}">
                  <a16:creationId xmlns:a16="http://schemas.microsoft.com/office/drawing/2014/main" id="{32E79504-3273-44EF-2FD6-C6E0B1530536}"/>
                </a:ext>
              </a:extLst>
            </p:cNvPr>
            <p:cNvSpPr/>
            <p:nvPr/>
          </p:nvSpPr>
          <p:spPr>
            <a:xfrm>
              <a:off x="6274760" y="1090093"/>
              <a:ext cx="627462" cy="808382"/>
            </a:xfrm>
            <a:custGeom>
              <a:avLst/>
              <a:gdLst>
                <a:gd name="connsiteX0" fmla="*/ 450978 w 627462"/>
                <a:gd name="connsiteY0" fmla="*/ 707751 h 808382"/>
                <a:gd name="connsiteX1" fmla="*/ 300959 w 627462"/>
                <a:gd name="connsiteY1" fmla="*/ 722038 h 808382"/>
                <a:gd name="connsiteX2" fmla="*/ 148559 w 627462"/>
                <a:gd name="connsiteY2" fmla="*/ 710132 h 808382"/>
                <a:gd name="connsiteX3" fmla="*/ 55691 w 627462"/>
                <a:gd name="connsiteY3" fmla="*/ 636313 h 808382"/>
                <a:gd name="connsiteX4" fmla="*/ 5684 w 627462"/>
                <a:gd name="connsiteY4" fmla="*/ 505345 h 808382"/>
                <a:gd name="connsiteX5" fmla="*/ 8066 w 627462"/>
                <a:gd name="connsiteY5" fmla="*/ 329132 h 808382"/>
                <a:gd name="connsiteX6" fmla="*/ 67597 w 627462"/>
                <a:gd name="connsiteY6" fmla="*/ 174351 h 808382"/>
                <a:gd name="connsiteX7" fmla="*/ 200947 w 627462"/>
                <a:gd name="connsiteY7" fmla="*/ 45763 h 808382"/>
                <a:gd name="connsiteX8" fmla="*/ 358109 w 627462"/>
                <a:gd name="connsiteY8" fmla="*/ 520 h 808382"/>
                <a:gd name="connsiteX9" fmla="*/ 543847 w 627462"/>
                <a:gd name="connsiteY9" fmla="*/ 21951 h 808382"/>
                <a:gd name="connsiteX10" fmla="*/ 605759 w 627462"/>
                <a:gd name="connsiteY10" fmla="*/ 33857 h 808382"/>
                <a:gd name="connsiteX11" fmla="*/ 627191 w 627462"/>
                <a:gd name="connsiteY11" fmla="*/ 55288 h 808382"/>
                <a:gd name="connsiteX12" fmla="*/ 615284 w 627462"/>
                <a:gd name="connsiteY12" fmla="*/ 64813 h 808382"/>
                <a:gd name="connsiteX13" fmla="*/ 579566 w 627462"/>
                <a:gd name="connsiteY13" fmla="*/ 57670 h 808382"/>
                <a:gd name="connsiteX14" fmla="*/ 465266 w 627462"/>
                <a:gd name="connsiteY14" fmla="*/ 38620 h 808382"/>
                <a:gd name="connsiteX15" fmla="*/ 320009 w 627462"/>
                <a:gd name="connsiteY15" fmla="*/ 36238 h 808382"/>
                <a:gd name="connsiteX16" fmla="*/ 191422 w 627462"/>
                <a:gd name="connsiteY16" fmla="*/ 86245 h 808382"/>
                <a:gd name="connsiteX17" fmla="*/ 86647 w 627462"/>
                <a:gd name="connsiteY17" fmla="*/ 202926 h 808382"/>
                <a:gd name="connsiteX18" fmla="*/ 39022 w 627462"/>
                <a:gd name="connsiteY18" fmla="*/ 326751 h 808382"/>
                <a:gd name="connsiteX19" fmla="*/ 34259 w 627462"/>
                <a:gd name="connsiteY19" fmla="*/ 467245 h 808382"/>
                <a:gd name="connsiteX20" fmla="*/ 69978 w 627462"/>
                <a:gd name="connsiteY20" fmla="*/ 595832 h 808382"/>
                <a:gd name="connsiteX21" fmla="*/ 146178 w 627462"/>
                <a:gd name="connsiteY21" fmla="*/ 676795 h 808382"/>
                <a:gd name="connsiteX22" fmla="*/ 310484 w 627462"/>
                <a:gd name="connsiteY22" fmla="*/ 688701 h 808382"/>
                <a:gd name="connsiteX23" fmla="*/ 510509 w 627462"/>
                <a:gd name="connsiteY23" fmla="*/ 683938 h 808382"/>
                <a:gd name="connsiteX24" fmla="*/ 560516 w 627462"/>
                <a:gd name="connsiteY24" fmla="*/ 717276 h 808382"/>
                <a:gd name="connsiteX25" fmla="*/ 579566 w 627462"/>
                <a:gd name="connsiteY25" fmla="*/ 762520 h 808382"/>
                <a:gd name="connsiteX26" fmla="*/ 584328 w 627462"/>
                <a:gd name="connsiteY26" fmla="*/ 791095 h 808382"/>
                <a:gd name="connsiteX27" fmla="*/ 574803 w 627462"/>
                <a:gd name="connsiteY27" fmla="*/ 798238 h 808382"/>
                <a:gd name="connsiteX28" fmla="*/ 548609 w 627462"/>
                <a:gd name="connsiteY28" fmla="*/ 807763 h 808382"/>
                <a:gd name="connsiteX29" fmla="*/ 548609 w 627462"/>
                <a:gd name="connsiteY29" fmla="*/ 779188 h 808382"/>
                <a:gd name="connsiteX30" fmla="*/ 524797 w 627462"/>
                <a:gd name="connsiteY30" fmla="*/ 733945 h 808382"/>
                <a:gd name="connsiteX31" fmla="*/ 450978 w 627462"/>
                <a:gd name="connsiteY31" fmla="*/ 707751 h 808382"/>
                <a:gd name="connsiteX0" fmla="*/ 450978 w 627462"/>
                <a:gd name="connsiteY0" fmla="*/ 707751 h 808382"/>
                <a:gd name="connsiteX1" fmla="*/ 300959 w 627462"/>
                <a:gd name="connsiteY1" fmla="*/ 722038 h 808382"/>
                <a:gd name="connsiteX2" fmla="*/ 148559 w 627462"/>
                <a:gd name="connsiteY2" fmla="*/ 710132 h 808382"/>
                <a:gd name="connsiteX3" fmla="*/ 55691 w 627462"/>
                <a:gd name="connsiteY3" fmla="*/ 636313 h 808382"/>
                <a:gd name="connsiteX4" fmla="*/ 5684 w 627462"/>
                <a:gd name="connsiteY4" fmla="*/ 505345 h 808382"/>
                <a:gd name="connsiteX5" fmla="*/ 8066 w 627462"/>
                <a:gd name="connsiteY5" fmla="*/ 329132 h 808382"/>
                <a:gd name="connsiteX6" fmla="*/ 67597 w 627462"/>
                <a:gd name="connsiteY6" fmla="*/ 174351 h 808382"/>
                <a:gd name="connsiteX7" fmla="*/ 200947 w 627462"/>
                <a:gd name="connsiteY7" fmla="*/ 45763 h 808382"/>
                <a:gd name="connsiteX8" fmla="*/ 358109 w 627462"/>
                <a:gd name="connsiteY8" fmla="*/ 520 h 808382"/>
                <a:gd name="connsiteX9" fmla="*/ 543847 w 627462"/>
                <a:gd name="connsiteY9" fmla="*/ 21951 h 808382"/>
                <a:gd name="connsiteX10" fmla="*/ 605759 w 627462"/>
                <a:gd name="connsiteY10" fmla="*/ 33857 h 808382"/>
                <a:gd name="connsiteX11" fmla="*/ 627191 w 627462"/>
                <a:gd name="connsiteY11" fmla="*/ 55288 h 808382"/>
                <a:gd name="connsiteX12" fmla="*/ 615284 w 627462"/>
                <a:gd name="connsiteY12" fmla="*/ 64813 h 808382"/>
                <a:gd name="connsiteX13" fmla="*/ 579566 w 627462"/>
                <a:gd name="connsiteY13" fmla="*/ 57670 h 808382"/>
                <a:gd name="connsiteX14" fmla="*/ 465266 w 627462"/>
                <a:gd name="connsiteY14" fmla="*/ 38620 h 808382"/>
                <a:gd name="connsiteX15" fmla="*/ 320009 w 627462"/>
                <a:gd name="connsiteY15" fmla="*/ 36238 h 808382"/>
                <a:gd name="connsiteX16" fmla="*/ 191422 w 627462"/>
                <a:gd name="connsiteY16" fmla="*/ 86245 h 808382"/>
                <a:gd name="connsiteX17" fmla="*/ 86647 w 627462"/>
                <a:gd name="connsiteY17" fmla="*/ 202926 h 808382"/>
                <a:gd name="connsiteX18" fmla="*/ 39022 w 627462"/>
                <a:gd name="connsiteY18" fmla="*/ 326751 h 808382"/>
                <a:gd name="connsiteX19" fmla="*/ 34259 w 627462"/>
                <a:gd name="connsiteY19" fmla="*/ 467245 h 808382"/>
                <a:gd name="connsiteX20" fmla="*/ 69978 w 627462"/>
                <a:gd name="connsiteY20" fmla="*/ 595832 h 808382"/>
                <a:gd name="connsiteX21" fmla="*/ 146178 w 627462"/>
                <a:gd name="connsiteY21" fmla="*/ 676795 h 808382"/>
                <a:gd name="connsiteX22" fmla="*/ 310484 w 627462"/>
                <a:gd name="connsiteY22" fmla="*/ 688701 h 808382"/>
                <a:gd name="connsiteX23" fmla="*/ 498603 w 627462"/>
                <a:gd name="connsiteY23" fmla="*/ 683938 h 808382"/>
                <a:gd name="connsiteX24" fmla="*/ 560516 w 627462"/>
                <a:gd name="connsiteY24" fmla="*/ 717276 h 808382"/>
                <a:gd name="connsiteX25" fmla="*/ 579566 w 627462"/>
                <a:gd name="connsiteY25" fmla="*/ 762520 h 808382"/>
                <a:gd name="connsiteX26" fmla="*/ 584328 w 627462"/>
                <a:gd name="connsiteY26" fmla="*/ 791095 h 808382"/>
                <a:gd name="connsiteX27" fmla="*/ 574803 w 627462"/>
                <a:gd name="connsiteY27" fmla="*/ 798238 h 808382"/>
                <a:gd name="connsiteX28" fmla="*/ 548609 w 627462"/>
                <a:gd name="connsiteY28" fmla="*/ 807763 h 808382"/>
                <a:gd name="connsiteX29" fmla="*/ 548609 w 627462"/>
                <a:gd name="connsiteY29" fmla="*/ 779188 h 808382"/>
                <a:gd name="connsiteX30" fmla="*/ 524797 w 627462"/>
                <a:gd name="connsiteY30" fmla="*/ 733945 h 808382"/>
                <a:gd name="connsiteX31" fmla="*/ 450978 w 627462"/>
                <a:gd name="connsiteY31" fmla="*/ 707751 h 808382"/>
                <a:gd name="connsiteX0" fmla="*/ 450978 w 627462"/>
                <a:gd name="connsiteY0" fmla="*/ 707751 h 808382"/>
                <a:gd name="connsiteX1" fmla="*/ 300959 w 627462"/>
                <a:gd name="connsiteY1" fmla="*/ 722038 h 808382"/>
                <a:gd name="connsiteX2" fmla="*/ 148559 w 627462"/>
                <a:gd name="connsiteY2" fmla="*/ 710132 h 808382"/>
                <a:gd name="connsiteX3" fmla="*/ 55691 w 627462"/>
                <a:gd name="connsiteY3" fmla="*/ 636313 h 808382"/>
                <a:gd name="connsiteX4" fmla="*/ 5684 w 627462"/>
                <a:gd name="connsiteY4" fmla="*/ 505345 h 808382"/>
                <a:gd name="connsiteX5" fmla="*/ 8066 w 627462"/>
                <a:gd name="connsiteY5" fmla="*/ 329132 h 808382"/>
                <a:gd name="connsiteX6" fmla="*/ 67597 w 627462"/>
                <a:gd name="connsiteY6" fmla="*/ 174351 h 808382"/>
                <a:gd name="connsiteX7" fmla="*/ 200947 w 627462"/>
                <a:gd name="connsiteY7" fmla="*/ 45763 h 808382"/>
                <a:gd name="connsiteX8" fmla="*/ 358109 w 627462"/>
                <a:gd name="connsiteY8" fmla="*/ 520 h 808382"/>
                <a:gd name="connsiteX9" fmla="*/ 543847 w 627462"/>
                <a:gd name="connsiteY9" fmla="*/ 21951 h 808382"/>
                <a:gd name="connsiteX10" fmla="*/ 605759 w 627462"/>
                <a:gd name="connsiteY10" fmla="*/ 33857 h 808382"/>
                <a:gd name="connsiteX11" fmla="*/ 627191 w 627462"/>
                <a:gd name="connsiteY11" fmla="*/ 55288 h 808382"/>
                <a:gd name="connsiteX12" fmla="*/ 615284 w 627462"/>
                <a:gd name="connsiteY12" fmla="*/ 64813 h 808382"/>
                <a:gd name="connsiteX13" fmla="*/ 579566 w 627462"/>
                <a:gd name="connsiteY13" fmla="*/ 57670 h 808382"/>
                <a:gd name="connsiteX14" fmla="*/ 465266 w 627462"/>
                <a:gd name="connsiteY14" fmla="*/ 38620 h 808382"/>
                <a:gd name="connsiteX15" fmla="*/ 320009 w 627462"/>
                <a:gd name="connsiteY15" fmla="*/ 36238 h 808382"/>
                <a:gd name="connsiteX16" fmla="*/ 191422 w 627462"/>
                <a:gd name="connsiteY16" fmla="*/ 86245 h 808382"/>
                <a:gd name="connsiteX17" fmla="*/ 86647 w 627462"/>
                <a:gd name="connsiteY17" fmla="*/ 202926 h 808382"/>
                <a:gd name="connsiteX18" fmla="*/ 39022 w 627462"/>
                <a:gd name="connsiteY18" fmla="*/ 326751 h 808382"/>
                <a:gd name="connsiteX19" fmla="*/ 34259 w 627462"/>
                <a:gd name="connsiteY19" fmla="*/ 467245 h 808382"/>
                <a:gd name="connsiteX20" fmla="*/ 69978 w 627462"/>
                <a:gd name="connsiteY20" fmla="*/ 595832 h 808382"/>
                <a:gd name="connsiteX21" fmla="*/ 146178 w 627462"/>
                <a:gd name="connsiteY21" fmla="*/ 676795 h 808382"/>
                <a:gd name="connsiteX22" fmla="*/ 310484 w 627462"/>
                <a:gd name="connsiteY22" fmla="*/ 688701 h 808382"/>
                <a:gd name="connsiteX23" fmla="*/ 498603 w 627462"/>
                <a:gd name="connsiteY23" fmla="*/ 683938 h 808382"/>
                <a:gd name="connsiteX24" fmla="*/ 560516 w 627462"/>
                <a:gd name="connsiteY24" fmla="*/ 717276 h 808382"/>
                <a:gd name="connsiteX25" fmla="*/ 579566 w 627462"/>
                <a:gd name="connsiteY25" fmla="*/ 762520 h 808382"/>
                <a:gd name="connsiteX26" fmla="*/ 584328 w 627462"/>
                <a:gd name="connsiteY26" fmla="*/ 791095 h 808382"/>
                <a:gd name="connsiteX27" fmla="*/ 574803 w 627462"/>
                <a:gd name="connsiteY27" fmla="*/ 798238 h 808382"/>
                <a:gd name="connsiteX28" fmla="*/ 553372 w 627462"/>
                <a:gd name="connsiteY28" fmla="*/ 807763 h 808382"/>
                <a:gd name="connsiteX29" fmla="*/ 548609 w 627462"/>
                <a:gd name="connsiteY29" fmla="*/ 779188 h 808382"/>
                <a:gd name="connsiteX30" fmla="*/ 524797 w 627462"/>
                <a:gd name="connsiteY30" fmla="*/ 733945 h 808382"/>
                <a:gd name="connsiteX31" fmla="*/ 450978 w 627462"/>
                <a:gd name="connsiteY31" fmla="*/ 707751 h 808382"/>
                <a:gd name="connsiteX0" fmla="*/ 450978 w 627462"/>
                <a:gd name="connsiteY0" fmla="*/ 707751 h 808382"/>
                <a:gd name="connsiteX1" fmla="*/ 300959 w 627462"/>
                <a:gd name="connsiteY1" fmla="*/ 722038 h 808382"/>
                <a:gd name="connsiteX2" fmla="*/ 148559 w 627462"/>
                <a:gd name="connsiteY2" fmla="*/ 710132 h 808382"/>
                <a:gd name="connsiteX3" fmla="*/ 55691 w 627462"/>
                <a:gd name="connsiteY3" fmla="*/ 636313 h 808382"/>
                <a:gd name="connsiteX4" fmla="*/ 5684 w 627462"/>
                <a:gd name="connsiteY4" fmla="*/ 505345 h 808382"/>
                <a:gd name="connsiteX5" fmla="*/ 8066 w 627462"/>
                <a:gd name="connsiteY5" fmla="*/ 329132 h 808382"/>
                <a:gd name="connsiteX6" fmla="*/ 67597 w 627462"/>
                <a:gd name="connsiteY6" fmla="*/ 174351 h 808382"/>
                <a:gd name="connsiteX7" fmla="*/ 200947 w 627462"/>
                <a:gd name="connsiteY7" fmla="*/ 45763 h 808382"/>
                <a:gd name="connsiteX8" fmla="*/ 358109 w 627462"/>
                <a:gd name="connsiteY8" fmla="*/ 520 h 808382"/>
                <a:gd name="connsiteX9" fmla="*/ 543847 w 627462"/>
                <a:gd name="connsiteY9" fmla="*/ 21951 h 808382"/>
                <a:gd name="connsiteX10" fmla="*/ 605759 w 627462"/>
                <a:gd name="connsiteY10" fmla="*/ 33857 h 808382"/>
                <a:gd name="connsiteX11" fmla="*/ 627191 w 627462"/>
                <a:gd name="connsiteY11" fmla="*/ 55288 h 808382"/>
                <a:gd name="connsiteX12" fmla="*/ 615284 w 627462"/>
                <a:gd name="connsiteY12" fmla="*/ 64813 h 808382"/>
                <a:gd name="connsiteX13" fmla="*/ 579566 w 627462"/>
                <a:gd name="connsiteY13" fmla="*/ 57670 h 808382"/>
                <a:gd name="connsiteX14" fmla="*/ 465266 w 627462"/>
                <a:gd name="connsiteY14" fmla="*/ 38620 h 808382"/>
                <a:gd name="connsiteX15" fmla="*/ 320009 w 627462"/>
                <a:gd name="connsiteY15" fmla="*/ 36238 h 808382"/>
                <a:gd name="connsiteX16" fmla="*/ 191422 w 627462"/>
                <a:gd name="connsiteY16" fmla="*/ 86245 h 808382"/>
                <a:gd name="connsiteX17" fmla="*/ 86647 w 627462"/>
                <a:gd name="connsiteY17" fmla="*/ 202926 h 808382"/>
                <a:gd name="connsiteX18" fmla="*/ 39022 w 627462"/>
                <a:gd name="connsiteY18" fmla="*/ 326751 h 808382"/>
                <a:gd name="connsiteX19" fmla="*/ 34259 w 627462"/>
                <a:gd name="connsiteY19" fmla="*/ 467245 h 808382"/>
                <a:gd name="connsiteX20" fmla="*/ 69978 w 627462"/>
                <a:gd name="connsiteY20" fmla="*/ 595832 h 808382"/>
                <a:gd name="connsiteX21" fmla="*/ 146178 w 627462"/>
                <a:gd name="connsiteY21" fmla="*/ 676795 h 808382"/>
                <a:gd name="connsiteX22" fmla="*/ 310484 w 627462"/>
                <a:gd name="connsiteY22" fmla="*/ 688701 h 808382"/>
                <a:gd name="connsiteX23" fmla="*/ 431928 w 627462"/>
                <a:gd name="connsiteY23" fmla="*/ 679176 h 808382"/>
                <a:gd name="connsiteX24" fmla="*/ 498603 w 627462"/>
                <a:gd name="connsiteY24" fmla="*/ 683938 h 808382"/>
                <a:gd name="connsiteX25" fmla="*/ 560516 w 627462"/>
                <a:gd name="connsiteY25" fmla="*/ 717276 h 808382"/>
                <a:gd name="connsiteX26" fmla="*/ 579566 w 627462"/>
                <a:gd name="connsiteY26" fmla="*/ 762520 h 808382"/>
                <a:gd name="connsiteX27" fmla="*/ 584328 w 627462"/>
                <a:gd name="connsiteY27" fmla="*/ 791095 h 808382"/>
                <a:gd name="connsiteX28" fmla="*/ 574803 w 627462"/>
                <a:gd name="connsiteY28" fmla="*/ 798238 h 808382"/>
                <a:gd name="connsiteX29" fmla="*/ 553372 w 627462"/>
                <a:gd name="connsiteY29" fmla="*/ 807763 h 808382"/>
                <a:gd name="connsiteX30" fmla="*/ 548609 w 627462"/>
                <a:gd name="connsiteY30" fmla="*/ 779188 h 808382"/>
                <a:gd name="connsiteX31" fmla="*/ 524797 w 627462"/>
                <a:gd name="connsiteY31" fmla="*/ 733945 h 808382"/>
                <a:gd name="connsiteX32" fmla="*/ 450978 w 627462"/>
                <a:gd name="connsiteY32" fmla="*/ 707751 h 808382"/>
                <a:gd name="connsiteX0" fmla="*/ 450978 w 627462"/>
                <a:gd name="connsiteY0" fmla="*/ 707751 h 808382"/>
                <a:gd name="connsiteX1" fmla="*/ 305721 w 627462"/>
                <a:gd name="connsiteY1" fmla="*/ 724419 h 808382"/>
                <a:gd name="connsiteX2" fmla="*/ 148559 w 627462"/>
                <a:gd name="connsiteY2" fmla="*/ 710132 h 808382"/>
                <a:gd name="connsiteX3" fmla="*/ 55691 w 627462"/>
                <a:gd name="connsiteY3" fmla="*/ 636313 h 808382"/>
                <a:gd name="connsiteX4" fmla="*/ 5684 w 627462"/>
                <a:gd name="connsiteY4" fmla="*/ 505345 h 808382"/>
                <a:gd name="connsiteX5" fmla="*/ 8066 w 627462"/>
                <a:gd name="connsiteY5" fmla="*/ 329132 h 808382"/>
                <a:gd name="connsiteX6" fmla="*/ 67597 w 627462"/>
                <a:gd name="connsiteY6" fmla="*/ 174351 h 808382"/>
                <a:gd name="connsiteX7" fmla="*/ 200947 w 627462"/>
                <a:gd name="connsiteY7" fmla="*/ 45763 h 808382"/>
                <a:gd name="connsiteX8" fmla="*/ 358109 w 627462"/>
                <a:gd name="connsiteY8" fmla="*/ 520 h 808382"/>
                <a:gd name="connsiteX9" fmla="*/ 543847 w 627462"/>
                <a:gd name="connsiteY9" fmla="*/ 21951 h 808382"/>
                <a:gd name="connsiteX10" fmla="*/ 605759 w 627462"/>
                <a:gd name="connsiteY10" fmla="*/ 33857 h 808382"/>
                <a:gd name="connsiteX11" fmla="*/ 627191 w 627462"/>
                <a:gd name="connsiteY11" fmla="*/ 55288 h 808382"/>
                <a:gd name="connsiteX12" fmla="*/ 615284 w 627462"/>
                <a:gd name="connsiteY12" fmla="*/ 64813 h 808382"/>
                <a:gd name="connsiteX13" fmla="*/ 579566 w 627462"/>
                <a:gd name="connsiteY13" fmla="*/ 57670 h 808382"/>
                <a:gd name="connsiteX14" fmla="*/ 465266 w 627462"/>
                <a:gd name="connsiteY14" fmla="*/ 38620 h 808382"/>
                <a:gd name="connsiteX15" fmla="*/ 320009 w 627462"/>
                <a:gd name="connsiteY15" fmla="*/ 36238 h 808382"/>
                <a:gd name="connsiteX16" fmla="*/ 191422 w 627462"/>
                <a:gd name="connsiteY16" fmla="*/ 86245 h 808382"/>
                <a:gd name="connsiteX17" fmla="*/ 86647 w 627462"/>
                <a:gd name="connsiteY17" fmla="*/ 202926 h 808382"/>
                <a:gd name="connsiteX18" fmla="*/ 39022 w 627462"/>
                <a:gd name="connsiteY18" fmla="*/ 326751 h 808382"/>
                <a:gd name="connsiteX19" fmla="*/ 34259 w 627462"/>
                <a:gd name="connsiteY19" fmla="*/ 467245 h 808382"/>
                <a:gd name="connsiteX20" fmla="*/ 69978 w 627462"/>
                <a:gd name="connsiteY20" fmla="*/ 595832 h 808382"/>
                <a:gd name="connsiteX21" fmla="*/ 146178 w 627462"/>
                <a:gd name="connsiteY21" fmla="*/ 676795 h 808382"/>
                <a:gd name="connsiteX22" fmla="*/ 310484 w 627462"/>
                <a:gd name="connsiteY22" fmla="*/ 688701 h 808382"/>
                <a:gd name="connsiteX23" fmla="*/ 431928 w 627462"/>
                <a:gd name="connsiteY23" fmla="*/ 679176 h 808382"/>
                <a:gd name="connsiteX24" fmla="*/ 498603 w 627462"/>
                <a:gd name="connsiteY24" fmla="*/ 683938 h 808382"/>
                <a:gd name="connsiteX25" fmla="*/ 560516 w 627462"/>
                <a:gd name="connsiteY25" fmla="*/ 717276 h 808382"/>
                <a:gd name="connsiteX26" fmla="*/ 579566 w 627462"/>
                <a:gd name="connsiteY26" fmla="*/ 762520 h 808382"/>
                <a:gd name="connsiteX27" fmla="*/ 584328 w 627462"/>
                <a:gd name="connsiteY27" fmla="*/ 791095 h 808382"/>
                <a:gd name="connsiteX28" fmla="*/ 574803 w 627462"/>
                <a:gd name="connsiteY28" fmla="*/ 798238 h 808382"/>
                <a:gd name="connsiteX29" fmla="*/ 553372 w 627462"/>
                <a:gd name="connsiteY29" fmla="*/ 807763 h 808382"/>
                <a:gd name="connsiteX30" fmla="*/ 548609 w 627462"/>
                <a:gd name="connsiteY30" fmla="*/ 779188 h 808382"/>
                <a:gd name="connsiteX31" fmla="*/ 524797 w 627462"/>
                <a:gd name="connsiteY31" fmla="*/ 733945 h 808382"/>
                <a:gd name="connsiteX32" fmla="*/ 450978 w 627462"/>
                <a:gd name="connsiteY32" fmla="*/ 707751 h 808382"/>
                <a:gd name="connsiteX0" fmla="*/ 450978 w 627462"/>
                <a:gd name="connsiteY0" fmla="*/ 707751 h 808382"/>
                <a:gd name="connsiteX1" fmla="*/ 305721 w 627462"/>
                <a:gd name="connsiteY1" fmla="*/ 724419 h 808382"/>
                <a:gd name="connsiteX2" fmla="*/ 148559 w 627462"/>
                <a:gd name="connsiteY2" fmla="*/ 710132 h 808382"/>
                <a:gd name="connsiteX3" fmla="*/ 55691 w 627462"/>
                <a:gd name="connsiteY3" fmla="*/ 636313 h 808382"/>
                <a:gd name="connsiteX4" fmla="*/ 5684 w 627462"/>
                <a:gd name="connsiteY4" fmla="*/ 505345 h 808382"/>
                <a:gd name="connsiteX5" fmla="*/ 8066 w 627462"/>
                <a:gd name="connsiteY5" fmla="*/ 329132 h 808382"/>
                <a:gd name="connsiteX6" fmla="*/ 67597 w 627462"/>
                <a:gd name="connsiteY6" fmla="*/ 174351 h 808382"/>
                <a:gd name="connsiteX7" fmla="*/ 200947 w 627462"/>
                <a:gd name="connsiteY7" fmla="*/ 45763 h 808382"/>
                <a:gd name="connsiteX8" fmla="*/ 358109 w 627462"/>
                <a:gd name="connsiteY8" fmla="*/ 520 h 808382"/>
                <a:gd name="connsiteX9" fmla="*/ 543847 w 627462"/>
                <a:gd name="connsiteY9" fmla="*/ 21951 h 808382"/>
                <a:gd name="connsiteX10" fmla="*/ 605759 w 627462"/>
                <a:gd name="connsiteY10" fmla="*/ 33857 h 808382"/>
                <a:gd name="connsiteX11" fmla="*/ 627191 w 627462"/>
                <a:gd name="connsiteY11" fmla="*/ 55288 h 808382"/>
                <a:gd name="connsiteX12" fmla="*/ 615284 w 627462"/>
                <a:gd name="connsiteY12" fmla="*/ 64813 h 808382"/>
                <a:gd name="connsiteX13" fmla="*/ 579566 w 627462"/>
                <a:gd name="connsiteY13" fmla="*/ 57670 h 808382"/>
                <a:gd name="connsiteX14" fmla="*/ 465266 w 627462"/>
                <a:gd name="connsiteY14" fmla="*/ 38620 h 808382"/>
                <a:gd name="connsiteX15" fmla="*/ 320009 w 627462"/>
                <a:gd name="connsiteY15" fmla="*/ 36238 h 808382"/>
                <a:gd name="connsiteX16" fmla="*/ 191422 w 627462"/>
                <a:gd name="connsiteY16" fmla="*/ 86245 h 808382"/>
                <a:gd name="connsiteX17" fmla="*/ 86647 w 627462"/>
                <a:gd name="connsiteY17" fmla="*/ 202926 h 808382"/>
                <a:gd name="connsiteX18" fmla="*/ 39022 w 627462"/>
                <a:gd name="connsiteY18" fmla="*/ 326751 h 808382"/>
                <a:gd name="connsiteX19" fmla="*/ 34259 w 627462"/>
                <a:gd name="connsiteY19" fmla="*/ 467245 h 808382"/>
                <a:gd name="connsiteX20" fmla="*/ 69978 w 627462"/>
                <a:gd name="connsiteY20" fmla="*/ 595832 h 808382"/>
                <a:gd name="connsiteX21" fmla="*/ 146178 w 627462"/>
                <a:gd name="connsiteY21" fmla="*/ 676795 h 808382"/>
                <a:gd name="connsiteX22" fmla="*/ 310484 w 627462"/>
                <a:gd name="connsiteY22" fmla="*/ 691082 h 808382"/>
                <a:gd name="connsiteX23" fmla="*/ 431928 w 627462"/>
                <a:gd name="connsiteY23" fmla="*/ 679176 h 808382"/>
                <a:gd name="connsiteX24" fmla="*/ 498603 w 627462"/>
                <a:gd name="connsiteY24" fmla="*/ 683938 h 808382"/>
                <a:gd name="connsiteX25" fmla="*/ 560516 w 627462"/>
                <a:gd name="connsiteY25" fmla="*/ 717276 h 808382"/>
                <a:gd name="connsiteX26" fmla="*/ 579566 w 627462"/>
                <a:gd name="connsiteY26" fmla="*/ 762520 h 808382"/>
                <a:gd name="connsiteX27" fmla="*/ 584328 w 627462"/>
                <a:gd name="connsiteY27" fmla="*/ 791095 h 808382"/>
                <a:gd name="connsiteX28" fmla="*/ 574803 w 627462"/>
                <a:gd name="connsiteY28" fmla="*/ 798238 h 808382"/>
                <a:gd name="connsiteX29" fmla="*/ 553372 w 627462"/>
                <a:gd name="connsiteY29" fmla="*/ 807763 h 808382"/>
                <a:gd name="connsiteX30" fmla="*/ 548609 w 627462"/>
                <a:gd name="connsiteY30" fmla="*/ 779188 h 808382"/>
                <a:gd name="connsiteX31" fmla="*/ 524797 w 627462"/>
                <a:gd name="connsiteY31" fmla="*/ 733945 h 808382"/>
                <a:gd name="connsiteX32" fmla="*/ 450978 w 627462"/>
                <a:gd name="connsiteY32" fmla="*/ 707751 h 808382"/>
                <a:gd name="connsiteX0" fmla="*/ 450978 w 627462"/>
                <a:gd name="connsiteY0" fmla="*/ 707751 h 808382"/>
                <a:gd name="connsiteX1" fmla="*/ 305721 w 627462"/>
                <a:gd name="connsiteY1" fmla="*/ 724419 h 808382"/>
                <a:gd name="connsiteX2" fmla="*/ 148559 w 627462"/>
                <a:gd name="connsiteY2" fmla="*/ 710132 h 808382"/>
                <a:gd name="connsiteX3" fmla="*/ 55691 w 627462"/>
                <a:gd name="connsiteY3" fmla="*/ 636313 h 808382"/>
                <a:gd name="connsiteX4" fmla="*/ 5684 w 627462"/>
                <a:gd name="connsiteY4" fmla="*/ 505345 h 808382"/>
                <a:gd name="connsiteX5" fmla="*/ 8066 w 627462"/>
                <a:gd name="connsiteY5" fmla="*/ 329132 h 808382"/>
                <a:gd name="connsiteX6" fmla="*/ 67597 w 627462"/>
                <a:gd name="connsiteY6" fmla="*/ 174351 h 808382"/>
                <a:gd name="connsiteX7" fmla="*/ 200947 w 627462"/>
                <a:gd name="connsiteY7" fmla="*/ 45763 h 808382"/>
                <a:gd name="connsiteX8" fmla="*/ 358109 w 627462"/>
                <a:gd name="connsiteY8" fmla="*/ 520 h 808382"/>
                <a:gd name="connsiteX9" fmla="*/ 543847 w 627462"/>
                <a:gd name="connsiteY9" fmla="*/ 21951 h 808382"/>
                <a:gd name="connsiteX10" fmla="*/ 605759 w 627462"/>
                <a:gd name="connsiteY10" fmla="*/ 33857 h 808382"/>
                <a:gd name="connsiteX11" fmla="*/ 627191 w 627462"/>
                <a:gd name="connsiteY11" fmla="*/ 55288 h 808382"/>
                <a:gd name="connsiteX12" fmla="*/ 615284 w 627462"/>
                <a:gd name="connsiteY12" fmla="*/ 64813 h 808382"/>
                <a:gd name="connsiteX13" fmla="*/ 579566 w 627462"/>
                <a:gd name="connsiteY13" fmla="*/ 57670 h 808382"/>
                <a:gd name="connsiteX14" fmla="*/ 465266 w 627462"/>
                <a:gd name="connsiteY14" fmla="*/ 38620 h 808382"/>
                <a:gd name="connsiteX15" fmla="*/ 320009 w 627462"/>
                <a:gd name="connsiteY15" fmla="*/ 36238 h 808382"/>
                <a:gd name="connsiteX16" fmla="*/ 191422 w 627462"/>
                <a:gd name="connsiteY16" fmla="*/ 86245 h 808382"/>
                <a:gd name="connsiteX17" fmla="*/ 86647 w 627462"/>
                <a:gd name="connsiteY17" fmla="*/ 202926 h 808382"/>
                <a:gd name="connsiteX18" fmla="*/ 39022 w 627462"/>
                <a:gd name="connsiteY18" fmla="*/ 326751 h 808382"/>
                <a:gd name="connsiteX19" fmla="*/ 34259 w 627462"/>
                <a:gd name="connsiteY19" fmla="*/ 467245 h 808382"/>
                <a:gd name="connsiteX20" fmla="*/ 69978 w 627462"/>
                <a:gd name="connsiteY20" fmla="*/ 595832 h 808382"/>
                <a:gd name="connsiteX21" fmla="*/ 158084 w 627462"/>
                <a:gd name="connsiteY21" fmla="*/ 674414 h 808382"/>
                <a:gd name="connsiteX22" fmla="*/ 310484 w 627462"/>
                <a:gd name="connsiteY22" fmla="*/ 691082 h 808382"/>
                <a:gd name="connsiteX23" fmla="*/ 431928 w 627462"/>
                <a:gd name="connsiteY23" fmla="*/ 679176 h 808382"/>
                <a:gd name="connsiteX24" fmla="*/ 498603 w 627462"/>
                <a:gd name="connsiteY24" fmla="*/ 683938 h 808382"/>
                <a:gd name="connsiteX25" fmla="*/ 560516 w 627462"/>
                <a:gd name="connsiteY25" fmla="*/ 717276 h 808382"/>
                <a:gd name="connsiteX26" fmla="*/ 579566 w 627462"/>
                <a:gd name="connsiteY26" fmla="*/ 762520 h 808382"/>
                <a:gd name="connsiteX27" fmla="*/ 584328 w 627462"/>
                <a:gd name="connsiteY27" fmla="*/ 791095 h 808382"/>
                <a:gd name="connsiteX28" fmla="*/ 574803 w 627462"/>
                <a:gd name="connsiteY28" fmla="*/ 798238 h 808382"/>
                <a:gd name="connsiteX29" fmla="*/ 553372 w 627462"/>
                <a:gd name="connsiteY29" fmla="*/ 807763 h 808382"/>
                <a:gd name="connsiteX30" fmla="*/ 548609 w 627462"/>
                <a:gd name="connsiteY30" fmla="*/ 779188 h 808382"/>
                <a:gd name="connsiteX31" fmla="*/ 524797 w 627462"/>
                <a:gd name="connsiteY31" fmla="*/ 733945 h 808382"/>
                <a:gd name="connsiteX32" fmla="*/ 450978 w 627462"/>
                <a:gd name="connsiteY32" fmla="*/ 707751 h 808382"/>
                <a:gd name="connsiteX0" fmla="*/ 450978 w 627462"/>
                <a:gd name="connsiteY0" fmla="*/ 707751 h 808382"/>
                <a:gd name="connsiteX1" fmla="*/ 305721 w 627462"/>
                <a:gd name="connsiteY1" fmla="*/ 724419 h 808382"/>
                <a:gd name="connsiteX2" fmla="*/ 148559 w 627462"/>
                <a:gd name="connsiteY2" fmla="*/ 710132 h 808382"/>
                <a:gd name="connsiteX3" fmla="*/ 55691 w 627462"/>
                <a:gd name="connsiteY3" fmla="*/ 636313 h 808382"/>
                <a:gd name="connsiteX4" fmla="*/ 5684 w 627462"/>
                <a:gd name="connsiteY4" fmla="*/ 505345 h 808382"/>
                <a:gd name="connsiteX5" fmla="*/ 8066 w 627462"/>
                <a:gd name="connsiteY5" fmla="*/ 329132 h 808382"/>
                <a:gd name="connsiteX6" fmla="*/ 67597 w 627462"/>
                <a:gd name="connsiteY6" fmla="*/ 174351 h 808382"/>
                <a:gd name="connsiteX7" fmla="*/ 200947 w 627462"/>
                <a:gd name="connsiteY7" fmla="*/ 45763 h 808382"/>
                <a:gd name="connsiteX8" fmla="*/ 358109 w 627462"/>
                <a:gd name="connsiteY8" fmla="*/ 520 h 808382"/>
                <a:gd name="connsiteX9" fmla="*/ 543847 w 627462"/>
                <a:gd name="connsiteY9" fmla="*/ 21951 h 808382"/>
                <a:gd name="connsiteX10" fmla="*/ 605759 w 627462"/>
                <a:gd name="connsiteY10" fmla="*/ 33857 h 808382"/>
                <a:gd name="connsiteX11" fmla="*/ 627191 w 627462"/>
                <a:gd name="connsiteY11" fmla="*/ 55288 h 808382"/>
                <a:gd name="connsiteX12" fmla="*/ 615284 w 627462"/>
                <a:gd name="connsiteY12" fmla="*/ 64813 h 808382"/>
                <a:gd name="connsiteX13" fmla="*/ 579566 w 627462"/>
                <a:gd name="connsiteY13" fmla="*/ 57670 h 808382"/>
                <a:gd name="connsiteX14" fmla="*/ 465266 w 627462"/>
                <a:gd name="connsiteY14" fmla="*/ 38620 h 808382"/>
                <a:gd name="connsiteX15" fmla="*/ 320009 w 627462"/>
                <a:gd name="connsiteY15" fmla="*/ 36238 h 808382"/>
                <a:gd name="connsiteX16" fmla="*/ 200947 w 627462"/>
                <a:gd name="connsiteY16" fmla="*/ 86245 h 808382"/>
                <a:gd name="connsiteX17" fmla="*/ 86647 w 627462"/>
                <a:gd name="connsiteY17" fmla="*/ 202926 h 808382"/>
                <a:gd name="connsiteX18" fmla="*/ 39022 w 627462"/>
                <a:gd name="connsiteY18" fmla="*/ 326751 h 808382"/>
                <a:gd name="connsiteX19" fmla="*/ 34259 w 627462"/>
                <a:gd name="connsiteY19" fmla="*/ 467245 h 808382"/>
                <a:gd name="connsiteX20" fmla="*/ 69978 w 627462"/>
                <a:gd name="connsiteY20" fmla="*/ 595832 h 808382"/>
                <a:gd name="connsiteX21" fmla="*/ 158084 w 627462"/>
                <a:gd name="connsiteY21" fmla="*/ 674414 h 808382"/>
                <a:gd name="connsiteX22" fmla="*/ 310484 w 627462"/>
                <a:gd name="connsiteY22" fmla="*/ 691082 h 808382"/>
                <a:gd name="connsiteX23" fmla="*/ 431928 w 627462"/>
                <a:gd name="connsiteY23" fmla="*/ 679176 h 808382"/>
                <a:gd name="connsiteX24" fmla="*/ 498603 w 627462"/>
                <a:gd name="connsiteY24" fmla="*/ 683938 h 808382"/>
                <a:gd name="connsiteX25" fmla="*/ 560516 w 627462"/>
                <a:gd name="connsiteY25" fmla="*/ 717276 h 808382"/>
                <a:gd name="connsiteX26" fmla="*/ 579566 w 627462"/>
                <a:gd name="connsiteY26" fmla="*/ 762520 h 808382"/>
                <a:gd name="connsiteX27" fmla="*/ 584328 w 627462"/>
                <a:gd name="connsiteY27" fmla="*/ 791095 h 808382"/>
                <a:gd name="connsiteX28" fmla="*/ 574803 w 627462"/>
                <a:gd name="connsiteY28" fmla="*/ 798238 h 808382"/>
                <a:gd name="connsiteX29" fmla="*/ 553372 w 627462"/>
                <a:gd name="connsiteY29" fmla="*/ 807763 h 808382"/>
                <a:gd name="connsiteX30" fmla="*/ 548609 w 627462"/>
                <a:gd name="connsiteY30" fmla="*/ 779188 h 808382"/>
                <a:gd name="connsiteX31" fmla="*/ 524797 w 627462"/>
                <a:gd name="connsiteY31" fmla="*/ 733945 h 808382"/>
                <a:gd name="connsiteX32" fmla="*/ 450978 w 627462"/>
                <a:gd name="connsiteY32" fmla="*/ 707751 h 808382"/>
                <a:gd name="connsiteX0" fmla="*/ 450978 w 627462"/>
                <a:gd name="connsiteY0" fmla="*/ 707751 h 808382"/>
                <a:gd name="connsiteX1" fmla="*/ 305721 w 627462"/>
                <a:gd name="connsiteY1" fmla="*/ 724419 h 808382"/>
                <a:gd name="connsiteX2" fmla="*/ 148559 w 627462"/>
                <a:gd name="connsiteY2" fmla="*/ 710132 h 808382"/>
                <a:gd name="connsiteX3" fmla="*/ 55691 w 627462"/>
                <a:gd name="connsiteY3" fmla="*/ 636313 h 808382"/>
                <a:gd name="connsiteX4" fmla="*/ 5684 w 627462"/>
                <a:gd name="connsiteY4" fmla="*/ 505345 h 808382"/>
                <a:gd name="connsiteX5" fmla="*/ 8066 w 627462"/>
                <a:gd name="connsiteY5" fmla="*/ 329132 h 808382"/>
                <a:gd name="connsiteX6" fmla="*/ 67597 w 627462"/>
                <a:gd name="connsiteY6" fmla="*/ 174351 h 808382"/>
                <a:gd name="connsiteX7" fmla="*/ 200947 w 627462"/>
                <a:gd name="connsiteY7" fmla="*/ 45763 h 808382"/>
                <a:gd name="connsiteX8" fmla="*/ 358109 w 627462"/>
                <a:gd name="connsiteY8" fmla="*/ 520 h 808382"/>
                <a:gd name="connsiteX9" fmla="*/ 543847 w 627462"/>
                <a:gd name="connsiteY9" fmla="*/ 21951 h 808382"/>
                <a:gd name="connsiteX10" fmla="*/ 605759 w 627462"/>
                <a:gd name="connsiteY10" fmla="*/ 33857 h 808382"/>
                <a:gd name="connsiteX11" fmla="*/ 627191 w 627462"/>
                <a:gd name="connsiteY11" fmla="*/ 55288 h 808382"/>
                <a:gd name="connsiteX12" fmla="*/ 615284 w 627462"/>
                <a:gd name="connsiteY12" fmla="*/ 64813 h 808382"/>
                <a:gd name="connsiteX13" fmla="*/ 579566 w 627462"/>
                <a:gd name="connsiteY13" fmla="*/ 57670 h 808382"/>
                <a:gd name="connsiteX14" fmla="*/ 465266 w 627462"/>
                <a:gd name="connsiteY14" fmla="*/ 38620 h 808382"/>
                <a:gd name="connsiteX15" fmla="*/ 320009 w 627462"/>
                <a:gd name="connsiteY15" fmla="*/ 36238 h 808382"/>
                <a:gd name="connsiteX16" fmla="*/ 200947 w 627462"/>
                <a:gd name="connsiteY16" fmla="*/ 86245 h 808382"/>
                <a:gd name="connsiteX17" fmla="*/ 86647 w 627462"/>
                <a:gd name="connsiteY17" fmla="*/ 202926 h 808382"/>
                <a:gd name="connsiteX18" fmla="*/ 43785 w 627462"/>
                <a:gd name="connsiteY18" fmla="*/ 326751 h 808382"/>
                <a:gd name="connsiteX19" fmla="*/ 34259 w 627462"/>
                <a:gd name="connsiteY19" fmla="*/ 467245 h 808382"/>
                <a:gd name="connsiteX20" fmla="*/ 69978 w 627462"/>
                <a:gd name="connsiteY20" fmla="*/ 595832 h 808382"/>
                <a:gd name="connsiteX21" fmla="*/ 158084 w 627462"/>
                <a:gd name="connsiteY21" fmla="*/ 674414 h 808382"/>
                <a:gd name="connsiteX22" fmla="*/ 310484 w 627462"/>
                <a:gd name="connsiteY22" fmla="*/ 691082 h 808382"/>
                <a:gd name="connsiteX23" fmla="*/ 431928 w 627462"/>
                <a:gd name="connsiteY23" fmla="*/ 679176 h 808382"/>
                <a:gd name="connsiteX24" fmla="*/ 498603 w 627462"/>
                <a:gd name="connsiteY24" fmla="*/ 683938 h 808382"/>
                <a:gd name="connsiteX25" fmla="*/ 560516 w 627462"/>
                <a:gd name="connsiteY25" fmla="*/ 717276 h 808382"/>
                <a:gd name="connsiteX26" fmla="*/ 579566 w 627462"/>
                <a:gd name="connsiteY26" fmla="*/ 762520 h 808382"/>
                <a:gd name="connsiteX27" fmla="*/ 584328 w 627462"/>
                <a:gd name="connsiteY27" fmla="*/ 791095 h 808382"/>
                <a:gd name="connsiteX28" fmla="*/ 574803 w 627462"/>
                <a:gd name="connsiteY28" fmla="*/ 798238 h 808382"/>
                <a:gd name="connsiteX29" fmla="*/ 553372 w 627462"/>
                <a:gd name="connsiteY29" fmla="*/ 807763 h 808382"/>
                <a:gd name="connsiteX30" fmla="*/ 548609 w 627462"/>
                <a:gd name="connsiteY30" fmla="*/ 779188 h 808382"/>
                <a:gd name="connsiteX31" fmla="*/ 524797 w 627462"/>
                <a:gd name="connsiteY31" fmla="*/ 733945 h 808382"/>
                <a:gd name="connsiteX32" fmla="*/ 450978 w 627462"/>
                <a:gd name="connsiteY32" fmla="*/ 707751 h 80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7462" h="808382">
                  <a:moveTo>
                    <a:pt x="450978" y="707751"/>
                  </a:moveTo>
                  <a:cubicBezTo>
                    <a:pt x="414465" y="706163"/>
                    <a:pt x="356124" y="724022"/>
                    <a:pt x="305721" y="724419"/>
                  </a:cubicBezTo>
                  <a:cubicBezTo>
                    <a:pt x="255318" y="724816"/>
                    <a:pt x="190231" y="724816"/>
                    <a:pt x="148559" y="710132"/>
                  </a:cubicBezTo>
                  <a:cubicBezTo>
                    <a:pt x="106887" y="695448"/>
                    <a:pt x="79503" y="670444"/>
                    <a:pt x="55691" y="636313"/>
                  </a:cubicBezTo>
                  <a:cubicBezTo>
                    <a:pt x="31878" y="602182"/>
                    <a:pt x="13622" y="556542"/>
                    <a:pt x="5684" y="505345"/>
                  </a:cubicBezTo>
                  <a:cubicBezTo>
                    <a:pt x="-2254" y="454148"/>
                    <a:pt x="-2253" y="384298"/>
                    <a:pt x="8066" y="329132"/>
                  </a:cubicBezTo>
                  <a:cubicBezTo>
                    <a:pt x="18385" y="273966"/>
                    <a:pt x="35450" y="221579"/>
                    <a:pt x="67597" y="174351"/>
                  </a:cubicBezTo>
                  <a:cubicBezTo>
                    <a:pt x="99744" y="127123"/>
                    <a:pt x="152528" y="74735"/>
                    <a:pt x="200947" y="45763"/>
                  </a:cubicBezTo>
                  <a:cubicBezTo>
                    <a:pt x="249366" y="16791"/>
                    <a:pt x="300959" y="4489"/>
                    <a:pt x="358109" y="520"/>
                  </a:cubicBezTo>
                  <a:cubicBezTo>
                    <a:pt x="415259" y="-3449"/>
                    <a:pt x="502572" y="16395"/>
                    <a:pt x="543847" y="21951"/>
                  </a:cubicBezTo>
                  <a:cubicBezTo>
                    <a:pt x="585122" y="27507"/>
                    <a:pt x="591869" y="28301"/>
                    <a:pt x="605759" y="33857"/>
                  </a:cubicBezTo>
                  <a:cubicBezTo>
                    <a:pt x="619649" y="39413"/>
                    <a:pt x="625604" y="50129"/>
                    <a:pt x="627191" y="55288"/>
                  </a:cubicBezTo>
                  <a:cubicBezTo>
                    <a:pt x="628778" y="60447"/>
                    <a:pt x="623221" y="64416"/>
                    <a:pt x="615284" y="64813"/>
                  </a:cubicBezTo>
                  <a:cubicBezTo>
                    <a:pt x="607347" y="65210"/>
                    <a:pt x="579566" y="57670"/>
                    <a:pt x="579566" y="57670"/>
                  </a:cubicBezTo>
                  <a:cubicBezTo>
                    <a:pt x="554563" y="53304"/>
                    <a:pt x="508526" y="42192"/>
                    <a:pt x="465266" y="38620"/>
                  </a:cubicBezTo>
                  <a:cubicBezTo>
                    <a:pt x="422006" y="35048"/>
                    <a:pt x="364062" y="28301"/>
                    <a:pt x="320009" y="36238"/>
                  </a:cubicBezTo>
                  <a:cubicBezTo>
                    <a:pt x="275956" y="44176"/>
                    <a:pt x="239841" y="58464"/>
                    <a:pt x="200947" y="86245"/>
                  </a:cubicBezTo>
                  <a:cubicBezTo>
                    <a:pt x="162053" y="114026"/>
                    <a:pt x="112841" y="162842"/>
                    <a:pt x="86647" y="202926"/>
                  </a:cubicBezTo>
                  <a:cubicBezTo>
                    <a:pt x="60453" y="243010"/>
                    <a:pt x="52516" y="282698"/>
                    <a:pt x="43785" y="326751"/>
                  </a:cubicBezTo>
                  <a:cubicBezTo>
                    <a:pt x="35054" y="370804"/>
                    <a:pt x="29894" y="422398"/>
                    <a:pt x="34259" y="467245"/>
                  </a:cubicBezTo>
                  <a:cubicBezTo>
                    <a:pt x="38625" y="512092"/>
                    <a:pt x="49341" y="561304"/>
                    <a:pt x="69978" y="595832"/>
                  </a:cubicBezTo>
                  <a:cubicBezTo>
                    <a:pt x="90615" y="630360"/>
                    <a:pt x="118000" y="658539"/>
                    <a:pt x="158084" y="674414"/>
                  </a:cubicBezTo>
                  <a:cubicBezTo>
                    <a:pt x="198168" y="690289"/>
                    <a:pt x="264843" y="690288"/>
                    <a:pt x="310484" y="691082"/>
                  </a:cubicBezTo>
                  <a:cubicBezTo>
                    <a:pt x="356125" y="691876"/>
                    <a:pt x="400575" y="679970"/>
                    <a:pt x="431928" y="679176"/>
                  </a:cubicBezTo>
                  <a:cubicBezTo>
                    <a:pt x="463281" y="678382"/>
                    <a:pt x="477172" y="677588"/>
                    <a:pt x="498603" y="683938"/>
                  </a:cubicBezTo>
                  <a:cubicBezTo>
                    <a:pt x="520034" y="690288"/>
                    <a:pt x="547022" y="704179"/>
                    <a:pt x="560516" y="717276"/>
                  </a:cubicBezTo>
                  <a:cubicBezTo>
                    <a:pt x="574010" y="730373"/>
                    <a:pt x="575597" y="750217"/>
                    <a:pt x="579566" y="762520"/>
                  </a:cubicBezTo>
                  <a:cubicBezTo>
                    <a:pt x="583535" y="774823"/>
                    <a:pt x="585122" y="785142"/>
                    <a:pt x="584328" y="791095"/>
                  </a:cubicBezTo>
                  <a:cubicBezTo>
                    <a:pt x="583534" y="797048"/>
                    <a:pt x="579962" y="795460"/>
                    <a:pt x="574803" y="798238"/>
                  </a:cubicBezTo>
                  <a:cubicBezTo>
                    <a:pt x="569644" y="801016"/>
                    <a:pt x="557738" y="810938"/>
                    <a:pt x="553372" y="807763"/>
                  </a:cubicBezTo>
                  <a:cubicBezTo>
                    <a:pt x="549006" y="804588"/>
                    <a:pt x="552578" y="791491"/>
                    <a:pt x="548609" y="779188"/>
                  </a:cubicBezTo>
                  <a:cubicBezTo>
                    <a:pt x="544640" y="766885"/>
                    <a:pt x="539878" y="745851"/>
                    <a:pt x="524797" y="733945"/>
                  </a:cubicBezTo>
                  <a:cubicBezTo>
                    <a:pt x="509716" y="722039"/>
                    <a:pt x="487491" y="709339"/>
                    <a:pt x="450978" y="707751"/>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1" name="组合 80">
              <a:extLst>
                <a:ext uri="{FF2B5EF4-FFF2-40B4-BE49-F238E27FC236}">
                  <a16:creationId xmlns:a16="http://schemas.microsoft.com/office/drawing/2014/main" id="{580B0234-10C6-8588-CD9A-434BA6459BD1}"/>
                </a:ext>
              </a:extLst>
            </p:cNvPr>
            <p:cNvGrpSpPr/>
            <p:nvPr/>
          </p:nvGrpSpPr>
          <p:grpSpPr>
            <a:xfrm rot="13024128" flipH="1">
              <a:off x="6721542" y="2146715"/>
              <a:ext cx="192927" cy="184829"/>
              <a:chOff x="7663552" y="1772016"/>
              <a:chExt cx="192927" cy="184829"/>
            </a:xfrm>
          </p:grpSpPr>
          <p:sp>
            <p:nvSpPr>
              <p:cNvPr id="525" name="椭圆 524">
                <a:extLst>
                  <a:ext uri="{FF2B5EF4-FFF2-40B4-BE49-F238E27FC236}">
                    <a16:creationId xmlns:a16="http://schemas.microsoft.com/office/drawing/2014/main" id="{1480201D-7BEA-EF69-D9D8-21328BE31EC5}"/>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6" name="椭圆 525">
                <a:extLst>
                  <a:ext uri="{FF2B5EF4-FFF2-40B4-BE49-F238E27FC236}">
                    <a16:creationId xmlns:a16="http://schemas.microsoft.com/office/drawing/2014/main" id="{CC5D2B67-C1E7-9C51-E17D-D025224C7C7B}"/>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2" name="组合 81">
              <a:extLst>
                <a:ext uri="{FF2B5EF4-FFF2-40B4-BE49-F238E27FC236}">
                  <a16:creationId xmlns:a16="http://schemas.microsoft.com/office/drawing/2014/main" id="{5B5486BC-A315-89F9-2C7C-ED7ABBC90E51}"/>
                </a:ext>
              </a:extLst>
            </p:cNvPr>
            <p:cNvGrpSpPr/>
            <p:nvPr/>
          </p:nvGrpSpPr>
          <p:grpSpPr>
            <a:xfrm rot="13024128" flipH="1">
              <a:off x="6909857" y="1880167"/>
              <a:ext cx="192927" cy="184829"/>
              <a:chOff x="7663552" y="1772016"/>
              <a:chExt cx="192927" cy="184829"/>
            </a:xfrm>
          </p:grpSpPr>
          <p:sp>
            <p:nvSpPr>
              <p:cNvPr id="523" name="椭圆 522">
                <a:extLst>
                  <a:ext uri="{FF2B5EF4-FFF2-40B4-BE49-F238E27FC236}">
                    <a16:creationId xmlns:a16="http://schemas.microsoft.com/office/drawing/2014/main" id="{81272AA3-DC51-CBC0-914A-A39F18388644}"/>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4" name="椭圆 523">
                <a:extLst>
                  <a:ext uri="{FF2B5EF4-FFF2-40B4-BE49-F238E27FC236}">
                    <a16:creationId xmlns:a16="http://schemas.microsoft.com/office/drawing/2014/main" id="{14BB50B8-402A-45FF-BCC1-C11D89D887DD}"/>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3" name="组合 82">
              <a:extLst>
                <a:ext uri="{FF2B5EF4-FFF2-40B4-BE49-F238E27FC236}">
                  <a16:creationId xmlns:a16="http://schemas.microsoft.com/office/drawing/2014/main" id="{31A08E27-1742-8B65-F841-B6DC9FE0A47F}"/>
                </a:ext>
              </a:extLst>
            </p:cNvPr>
            <p:cNvGrpSpPr/>
            <p:nvPr/>
          </p:nvGrpSpPr>
          <p:grpSpPr>
            <a:xfrm rot="13024128" flipH="1">
              <a:off x="6628581" y="2246106"/>
              <a:ext cx="192927" cy="184829"/>
              <a:chOff x="7663552" y="1772016"/>
              <a:chExt cx="192927" cy="184829"/>
            </a:xfrm>
          </p:grpSpPr>
          <p:sp>
            <p:nvSpPr>
              <p:cNvPr id="521" name="椭圆 520">
                <a:extLst>
                  <a:ext uri="{FF2B5EF4-FFF2-40B4-BE49-F238E27FC236}">
                    <a16:creationId xmlns:a16="http://schemas.microsoft.com/office/drawing/2014/main" id="{FA3F5D13-F558-4AF6-72AE-369EC397D99B}"/>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2" name="椭圆 521">
                <a:extLst>
                  <a:ext uri="{FF2B5EF4-FFF2-40B4-BE49-F238E27FC236}">
                    <a16:creationId xmlns:a16="http://schemas.microsoft.com/office/drawing/2014/main" id="{09E35169-D344-1627-9314-AF35946C64A3}"/>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a:extLst>
                <a:ext uri="{FF2B5EF4-FFF2-40B4-BE49-F238E27FC236}">
                  <a16:creationId xmlns:a16="http://schemas.microsoft.com/office/drawing/2014/main" id="{68F2F6D1-B23F-B4EA-8053-2AF5158A3764}"/>
                </a:ext>
              </a:extLst>
            </p:cNvPr>
            <p:cNvGrpSpPr/>
            <p:nvPr/>
          </p:nvGrpSpPr>
          <p:grpSpPr>
            <a:xfrm rot="13024128" flipH="1">
              <a:off x="6535480" y="2111437"/>
              <a:ext cx="192927" cy="184829"/>
              <a:chOff x="7663552" y="1772016"/>
              <a:chExt cx="192927" cy="184829"/>
            </a:xfrm>
          </p:grpSpPr>
          <p:sp>
            <p:nvSpPr>
              <p:cNvPr id="519" name="椭圆 518">
                <a:extLst>
                  <a:ext uri="{FF2B5EF4-FFF2-40B4-BE49-F238E27FC236}">
                    <a16:creationId xmlns:a16="http://schemas.microsoft.com/office/drawing/2014/main" id="{4C6AE95B-E499-5695-F920-1043E5F5B134}"/>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0" name="椭圆 519">
                <a:extLst>
                  <a:ext uri="{FF2B5EF4-FFF2-40B4-BE49-F238E27FC236}">
                    <a16:creationId xmlns:a16="http://schemas.microsoft.com/office/drawing/2014/main" id="{75B52AA5-E24D-5DA4-D114-A849C274BC59}"/>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5" name="组合 84">
              <a:extLst>
                <a:ext uri="{FF2B5EF4-FFF2-40B4-BE49-F238E27FC236}">
                  <a16:creationId xmlns:a16="http://schemas.microsoft.com/office/drawing/2014/main" id="{BB02431B-D2D7-447E-F663-259EEAD9A1B4}"/>
                </a:ext>
              </a:extLst>
            </p:cNvPr>
            <p:cNvGrpSpPr/>
            <p:nvPr/>
          </p:nvGrpSpPr>
          <p:grpSpPr>
            <a:xfrm rot="13024128" flipH="1">
              <a:off x="6736484" y="2012581"/>
              <a:ext cx="192927" cy="184829"/>
              <a:chOff x="7663552" y="1772016"/>
              <a:chExt cx="192927" cy="184829"/>
            </a:xfrm>
          </p:grpSpPr>
          <p:sp>
            <p:nvSpPr>
              <p:cNvPr id="517" name="椭圆 516">
                <a:extLst>
                  <a:ext uri="{FF2B5EF4-FFF2-40B4-BE49-F238E27FC236}">
                    <a16:creationId xmlns:a16="http://schemas.microsoft.com/office/drawing/2014/main" id="{21FDE3AA-5C33-60CD-7530-35B0807906F5}"/>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8" name="椭圆 517">
                <a:extLst>
                  <a:ext uri="{FF2B5EF4-FFF2-40B4-BE49-F238E27FC236}">
                    <a16:creationId xmlns:a16="http://schemas.microsoft.com/office/drawing/2014/main" id="{113978A7-69A1-10F6-1E29-16AC9A289C1E}"/>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6" name="组合 85">
              <a:extLst>
                <a:ext uri="{FF2B5EF4-FFF2-40B4-BE49-F238E27FC236}">
                  <a16:creationId xmlns:a16="http://schemas.microsoft.com/office/drawing/2014/main" id="{12987E2F-1CC6-0CC3-606E-8CA74D3B5D7C}"/>
                </a:ext>
              </a:extLst>
            </p:cNvPr>
            <p:cNvGrpSpPr/>
            <p:nvPr/>
          </p:nvGrpSpPr>
          <p:grpSpPr>
            <a:xfrm rot="13024128" flipH="1">
              <a:off x="6236576" y="1718431"/>
              <a:ext cx="192927" cy="184829"/>
              <a:chOff x="7663552" y="1772016"/>
              <a:chExt cx="192927" cy="184829"/>
            </a:xfrm>
          </p:grpSpPr>
          <p:sp>
            <p:nvSpPr>
              <p:cNvPr id="515" name="椭圆 514">
                <a:extLst>
                  <a:ext uri="{FF2B5EF4-FFF2-40B4-BE49-F238E27FC236}">
                    <a16:creationId xmlns:a16="http://schemas.microsoft.com/office/drawing/2014/main" id="{CFF8D745-9365-3979-E1F2-5BF73527093B}"/>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6" name="椭圆 515">
                <a:extLst>
                  <a:ext uri="{FF2B5EF4-FFF2-40B4-BE49-F238E27FC236}">
                    <a16:creationId xmlns:a16="http://schemas.microsoft.com/office/drawing/2014/main" id="{1AED4C7C-E0F4-1577-D12D-FE82EADDDB60}"/>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7" name="组合 86">
              <a:extLst>
                <a:ext uri="{FF2B5EF4-FFF2-40B4-BE49-F238E27FC236}">
                  <a16:creationId xmlns:a16="http://schemas.microsoft.com/office/drawing/2014/main" id="{41694DB3-639B-BA81-CEFA-A8DFEDF91739}"/>
                </a:ext>
              </a:extLst>
            </p:cNvPr>
            <p:cNvGrpSpPr/>
            <p:nvPr/>
          </p:nvGrpSpPr>
          <p:grpSpPr>
            <a:xfrm rot="13024128" flipH="1">
              <a:off x="6248231" y="1276849"/>
              <a:ext cx="192927" cy="184829"/>
              <a:chOff x="7663552" y="1772016"/>
              <a:chExt cx="192927" cy="184829"/>
            </a:xfrm>
          </p:grpSpPr>
          <p:sp>
            <p:nvSpPr>
              <p:cNvPr id="513" name="椭圆 512">
                <a:extLst>
                  <a:ext uri="{FF2B5EF4-FFF2-40B4-BE49-F238E27FC236}">
                    <a16:creationId xmlns:a16="http://schemas.microsoft.com/office/drawing/2014/main" id="{969963DA-83A7-6E86-5089-149902D13D5E}"/>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4" name="椭圆 513">
                <a:extLst>
                  <a:ext uri="{FF2B5EF4-FFF2-40B4-BE49-F238E27FC236}">
                    <a16:creationId xmlns:a16="http://schemas.microsoft.com/office/drawing/2014/main" id="{4EDACF08-0FB4-5F81-2D76-26840674F15F}"/>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8" name="组合 87">
              <a:extLst>
                <a:ext uri="{FF2B5EF4-FFF2-40B4-BE49-F238E27FC236}">
                  <a16:creationId xmlns:a16="http://schemas.microsoft.com/office/drawing/2014/main" id="{FFAB9A71-E313-44A4-A469-4D25C614F30B}"/>
                </a:ext>
              </a:extLst>
            </p:cNvPr>
            <p:cNvGrpSpPr/>
            <p:nvPr/>
          </p:nvGrpSpPr>
          <p:grpSpPr>
            <a:xfrm rot="13024128" flipH="1">
              <a:off x="6454829" y="1474278"/>
              <a:ext cx="192927" cy="184829"/>
              <a:chOff x="7663552" y="1772016"/>
              <a:chExt cx="192927" cy="184829"/>
            </a:xfrm>
          </p:grpSpPr>
          <p:sp>
            <p:nvSpPr>
              <p:cNvPr id="511" name="椭圆 510">
                <a:extLst>
                  <a:ext uri="{FF2B5EF4-FFF2-40B4-BE49-F238E27FC236}">
                    <a16:creationId xmlns:a16="http://schemas.microsoft.com/office/drawing/2014/main" id="{3DB4195D-AD6D-F8A4-A325-1B23B1AF7968}"/>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2" name="椭圆 511">
                <a:extLst>
                  <a:ext uri="{FF2B5EF4-FFF2-40B4-BE49-F238E27FC236}">
                    <a16:creationId xmlns:a16="http://schemas.microsoft.com/office/drawing/2014/main" id="{DC350F1F-D0D6-8AEE-227C-B20EDC911270}"/>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9" name="组合 88">
              <a:extLst>
                <a:ext uri="{FF2B5EF4-FFF2-40B4-BE49-F238E27FC236}">
                  <a16:creationId xmlns:a16="http://schemas.microsoft.com/office/drawing/2014/main" id="{5155F1D5-746D-2C1D-4520-22408B80BC2D}"/>
                </a:ext>
              </a:extLst>
            </p:cNvPr>
            <p:cNvGrpSpPr/>
            <p:nvPr/>
          </p:nvGrpSpPr>
          <p:grpSpPr>
            <a:xfrm rot="13024128" flipH="1">
              <a:off x="7147871" y="1329025"/>
              <a:ext cx="192927" cy="184829"/>
              <a:chOff x="7663552" y="1772016"/>
              <a:chExt cx="192927" cy="184829"/>
            </a:xfrm>
          </p:grpSpPr>
          <p:sp>
            <p:nvSpPr>
              <p:cNvPr id="509" name="椭圆 508">
                <a:extLst>
                  <a:ext uri="{FF2B5EF4-FFF2-40B4-BE49-F238E27FC236}">
                    <a16:creationId xmlns:a16="http://schemas.microsoft.com/office/drawing/2014/main" id="{A3666AFB-B5EB-68CA-D78B-647F58A74E43}"/>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0" name="椭圆 509">
                <a:extLst>
                  <a:ext uri="{FF2B5EF4-FFF2-40B4-BE49-F238E27FC236}">
                    <a16:creationId xmlns:a16="http://schemas.microsoft.com/office/drawing/2014/main" id="{6856822A-83F0-3BBB-0568-538429829DE1}"/>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0" name="组合 89">
              <a:extLst>
                <a:ext uri="{FF2B5EF4-FFF2-40B4-BE49-F238E27FC236}">
                  <a16:creationId xmlns:a16="http://schemas.microsoft.com/office/drawing/2014/main" id="{3286EE8E-4C7E-10C1-58A3-C3F8E134149F}"/>
                </a:ext>
              </a:extLst>
            </p:cNvPr>
            <p:cNvGrpSpPr/>
            <p:nvPr/>
          </p:nvGrpSpPr>
          <p:grpSpPr>
            <a:xfrm rot="13024128" flipH="1">
              <a:off x="6852219" y="1247935"/>
              <a:ext cx="192927" cy="184829"/>
              <a:chOff x="7663552" y="1772016"/>
              <a:chExt cx="192927" cy="184829"/>
            </a:xfrm>
          </p:grpSpPr>
          <p:sp>
            <p:nvSpPr>
              <p:cNvPr id="507" name="椭圆 506">
                <a:extLst>
                  <a:ext uri="{FF2B5EF4-FFF2-40B4-BE49-F238E27FC236}">
                    <a16:creationId xmlns:a16="http://schemas.microsoft.com/office/drawing/2014/main" id="{E7778C57-2625-B0BB-4490-2701A20542D2}"/>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8" name="椭圆 507">
                <a:extLst>
                  <a:ext uri="{FF2B5EF4-FFF2-40B4-BE49-F238E27FC236}">
                    <a16:creationId xmlns:a16="http://schemas.microsoft.com/office/drawing/2014/main" id="{95A501F1-E218-7539-386D-A86EFAAF761F}"/>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1" name="组合 90">
              <a:extLst>
                <a:ext uri="{FF2B5EF4-FFF2-40B4-BE49-F238E27FC236}">
                  <a16:creationId xmlns:a16="http://schemas.microsoft.com/office/drawing/2014/main" id="{9AE562B7-1B6F-9C99-DA5E-FF79DA07EC3A}"/>
                </a:ext>
              </a:extLst>
            </p:cNvPr>
            <p:cNvGrpSpPr/>
            <p:nvPr/>
          </p:nvGrpSpPr>
          <p:grpSpPr>
            <a:xfrm rot="13024128" flipH="1">
              <a:off x="6516895" y="1204745"/>
              <a:ext cx="192927" cy="184829"/>
              <a:chOff x="7663552" y="1772016"/>
              <a:chExt cx="192927" cy="184829"/>
            </a:xfrm>
          </p:grpSpPr>
          <p:sp>
            <p:nvSpPr>
              <p:cNvPr id="505" name="椭圆 504">
                <a:extLst>
                  <a:ext uri="{FF2B5EF4-FFF2-40B4-BE49-F238E27FC236}">
                    <a16:creationId xmlns:a16="http://schemas.microsoft.com/office/drawing/2014/main" id="{EFAD3386-5F2F-9339-412B-997A74F029BB}"/>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6" name="椭圆 505">
                <a:extLst>
                  <a:ext uri="{FF2B5EF4-FFF2-40B4-BE49-F238E27FC236}">
                    <a16:creationId xmlns:a16="http://schemas.microsoft.com/office/drawing/2014/main" id="{9FF41867-0B61-E631-D3F0-90C9535CC16B}"/>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2" name="组合 91">
              <a:extLst>
                <a:ext uri="{FF2B5EF4-FFF2-40B4-BE49-F238E27FC236}">
                  <a16:creationId xmlns:a16="http://schemas.microsoft.com/office/drawing/2014/main" id="{AEBD5216-86AF-B4DD-03D2-DA3498B69B67}"/>
                </a:ext>
              </a:extLst>
            </p:cNvPr>
            <p:cNvGrpSpPr/>
            <p:nvPr/>
          </p:nvGrpSpPr>
          <p:grpSpPr>
            <a:xfrm rot="13024128" flipH="1">
              <a:off x="6621614" y="962144"/>
              <a:ext cx="192927" cy="184829"/>
              <a:chOff x="7663552" y="1772016"/>
              <a:chExt cx="192927" cy="184829"/>
            </a:xfrm>
          </p:grpSpPr>
          <p:sp>
            <p:nvSpPr>
              <p:cNvPr id="503" name="椭圆 502">
                <a:extLst>
                  <a:ext uri="{FF2B5EF4-FFF2-40B4-BE49-F238E27FC236}">
                    <a16:creationId xmlns:a16="http://schemas.microsoft.com/office/drawing/2014/main" id="{FD51D27B-055F-7447-60DE-C44FD4919512}"/>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4" name="椭圆 503">
                <a:extLst>
                  <a:ext uri="{FF2B5EF4-FFF2-40B4-BE49-F238E27FC236}">
                    <a16:creationId xmlns:a16="http://schemas.microsoft.com/office/drawing/2014/main" id="{A064E699-6F1F-E05A-FE15-8A2231B15204}"/>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a:extLst>
                <a:ext uri="{FF2B5EF4-FFF2-40B4-BE49-F238E27FC236}">
                  <a16:creationId xmlns:a16="http://schemas.microsoft.com/office/drawing/2014/main" id="{7AA6ECBF-30EC-8262-4C0A-730A29BB8190}"/>
                </a:ext>
              </a:extLst>
            </p:cNvPr>
            <p:cNvGrpSpPr/>
            <p:nvPr/>
          </p:nvGrpSpPr>
          <p:grpSpPr>
            <a:xfrm rot="13024128" flipH="1">
              <a:off x="6248230" y="941136"/>
              <a:ext cx="192927" cy="184829"/>
              <a:chOff x="7663552" y="1772016"/>
              <a:chExt cx="192927" cy="184829"/>
            </a:xfrm>
          </p:grpSpPr>
          <p:sp>
            <p:nvSpPr>
              <p:cNvPr id="501" name="椭圆 500">
                <a:extLst>
                  <a:ext uri="{FF2B5EF4-FFF2-40B4-BE49-F238E27FC236}">
                    <a16:creationId xmlns:a16="http://schemas.microsoft.com/office/drawing/2014/main" id="{02B6D767-9B45-C76B-60DF-5D2B8E30DA6F}"/>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2" name="椭圆 501">
                <a:extLst>
                  <a:ext uri="{FF2B5EF4-FFF2-40B4-BE49-F238E27FC236}">
                    <a16:creationId xmlns:a16="http://schemas.microsoft.com/office/drawing/2014/main" id="{32A906B6-A356-CD44-A306-85805A61D8FD}"/>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4" name="左大括号 93">
              <a:extLst>
                <a:ext uri="{FF2B5EF4-FFF2-40B4-BE49-F238E27FC236}">
                  <a16:creationId xmlns:a16="http://schemas.microsoft.com/office/drawing/2014/main" id="{21DD1D94-3567-C405-EC42-EE474C5DBBB5}"/>
                </a:ext>
              </a:extLst>
            </p:cNvPr>
            <p:cNvSpPr/>
            <p:nvPr/>
          </p:nvSpPr>
          <p:spPr>
            <a:xfrm rot="10800000" flipH="1">
              <a:off x="6012864" y="2807139"/>
              <a:ext cx="72000" cy="504000"/>
            </a:xfrm>
            <a:prstGeom prst="leftBrace">
              <a:avLst/>
            </a:prstGeom>
            <a:ln w="12700"/>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5" name="左大括号 94">
              <a:extLst>
                <a:ext uri="{FF2B5EF4-FFF2-40B4-BE49-F238E27FC236}">
                  <a16:creationId xmlns:a16="http://schemas.microsoft.com/office/drawing/2014/main" id="{3995012C-9582-4ED3-F493-B333B10BCEE1}"/>
                </a:ext>
              </a:extLst>
            </p:cNvPr>
            <p:cNvSpPr/>
            <p:nvPr/>
          </p:nvSpPr>
          <p:spPr>
            <a:xfrm rot="10800000" flipH="1">
              <a:off x="6012864" y="3531039"/>
              <a:ext cx="72000" cy="504000"/>
            </a:xfrm>
            <a:prstGeom prst="leftBrace">
              <a:avLst/>
            </a:prstGeom>
            <a:ln w="12700"/>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6" name="左大括号 95">
              <a:extLst>
                <a:ext uri="{FF2B5EF4-FFF2-40B4-BE49-F238E27FC236}">
                  <a16:creationId xmlns:a16="http://schemas.microsoft.com/office/drawing/2014/main" id="{0D51729A-8C63-5035-0A48-48966796F7D2}"/>
                </a:ext>
              </a:extLst>
            </p:cNvPr>
            <p:cNvSpPr/>
            <p:nvPr/>
          </p:nvSpPr>
          <p:spPr>
            <a:xfrm rot="10800000" flipH="1">
              <a:off x="6012864" y="4150014"/>
              <a:ext cx="72000" cy="828000"/>
            </a:xfrm>
            <a:prstGeom prst="leftBrace">
              <a:avLst/>
            </a:prstGeom>
            <a:ln w="12700"/>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7" name="Freeform 5655">
              <a:extLst>
                <a:ext uri="{FF2B5EF4-FFF2-40B4-BE49-F238E27FC236}">
                  <a16:creationId xmlns:a16="http://schemas.microsoft.com/office/drawing/2014/main" id="{E27B232C-3B82-BA9B-5BD1-FEC6F40AD971}"/>
                </a:ext>
              </a:extLst>
            </p:cNvPr>
            <p:cNvSpPr>
              <a:spLocks/>
            </p:cNvSpPr>
            <p:nvPr/>
          </p:nvSpPr>
          <p:spPr bwMode="auto">
            <a:xfrm rot="9840000">
              <a:off x="8082107" y="329348"/>
              <a:ext cx="432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98" name="Freeform 5655">
              <a:extLst>
                <a:ext uri="{FF2B5EF4-FFF2-40B4-BE49-F238E27FC236}">
                  <a16:creationId xmlns:a16="http://schemas.microsoft.com/office/drawing/2014/main" id="{8CC506A6-5158-4F3D-9299-66E8B0E81E7A}"/>
                </a:ext>
              </a:extLst>
            </p:cNvPr>
            <p:cNvSpPr>
              <a:spLocks/>
            </p:cNvSpPr>
            <p:nvPr/>
          </p:nvSpPr>
          <p:spPr bwMode="auto">
            <a:xfrm rot="9360000">
              <a:off x="8305538" y="292617"/>
              <a:ext cx="432000" cy="32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99" name="Freeform 5655">
              <a:extLst>
                <a:ext uri="{FF2B5EF4-FFF2-40B4-BE49-F238E27FC236}">
                  <a16:creationId xmlns:a16="http://schemas.microsoft.com/office/drawing/2014/main" id="{15217411-6FDC-26AB-9738-C69F6AD90C23}"/>
                </a:ext>
              </a:extLst>
            </p:cNvPr>
            <p:cNvSpPr>
              <a:spLocks/>
            </p:cNvSpPr>
            <p:nvPr/>
          </p:nvSpPr>
          <p:spPr bwMode="auto">
            <a:xfrm rot="10200000">
              <a:off x="8827634" y="139267"/>
              <a:ext cx="324000" cy="28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00" name="Freeform 5655">
              <a:extLst>
                <a:ext uri="{FF2B5EF4-FFF2-40B4-BE49-F238E27FC236}">
                  <a16:creationId xmlns:a16="http://schemas.microsoft.com/office/drawing/2014/main" id="{6AD41362-B1A5-D5A8-DF79-310CA359E5F6}"/>
                </a:ext>
              </a:extLst>
            </p:cNvPr>
            <p:cNvSpPr>
              <a:spLocks/>
            </p:cNvSpPr>
            <p:nvPr/>
          </p:nvSpPr>
          <p:spPr bwMode="auto">
            <a:xfrm rot="10320000">
              <a:off x="9028153" y="117835"/>
              <a:ext cx="324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01" name="Freeform 5655">
              <a:extLst>
                <a:ext uri="{FF2B5EF4-FFF2-40B4-BE49-F238E27FC236}">
                  <a16:creationId xmlns:a16="http://schemas.microsoft.com/office/drawing/2014/main" id="{BE4D0A38-A3B8-065E-9398-673378B70765}"/>
                </a:ext>
              </a:extLst>
            </p:cNvPr>
            <p:cNvSpPr>
              <a:spLocks/>
            </p:cNvSpPr>
            <p:nvPr/>
          </p:nvSpPr>
          <p:spPr bwMode="auto">
            <a:xfrm rot="11820000">
              <a:off x="9449152" y="113714"/>
              <a:ext cx="396000" cy="28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02" name="Freeform 5655">
              <a:extLst>
                <a:ext uri="{FF2B5EF4-FFF2-40B4-BE49-F238E27FC236}">
                  <a16:creationId xmlns:a16="http://schemas.microsoft.com/office/drawing/2014/main" id="{C572C6CD-01E6-07F5-1B4A-E8A7F518846E}"/>
                </a:ext>
              </a:extLst>
            </p:cNvPr>
            <p:cNvSpPr>
              <a:spLocks/>
            </p:cNvSpPr>
            <p:nvPr/>
          </p:nvSpPr>
          <p:spPr bwMode="auto">
            <a:xfrm rot="12240000">
              <a:off x="9658847" y="189605"/>
              <a:ext cx="360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03" name="Freeform 5655">
              <a:extLst>
                <a:ext uri="{FF2B5EF4-FFF2-40B4-BE49-F238E27FC236}">
                  <a16:creationId xmlns:a16="http://schemas.microsoft.com/office/drawing/2014/main" id="{DDE42CCF-CE0A-038E-807F-74CFDF981E2C}"/>
                </a:ext>
              </a:extLst>
            </p:cNvPr>
            <p:cNvSpPr>
              <a:spLocks/>
            </p:cNvSpPr>
            <p:nvPr/>
          </p:nvSpPr>
          <p:spPr bwMode="auto">
            <a:xfrm rot="18049429">
              <a:off x="9713660" y="791532"/>
              <a:ext cx="396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04" name="Freeform 5655">
              <a:extLst>
                <a:ext uri="{FF2B5EF4-FFF2-40B4-BE49-F238E27FC236}">
                  <a16:creationId xmlns:a16="http://schemas.microsoft.com/office/drawing/2014/main" id="{07D16F92-BC36-C437-13FC-99459FAD58C6}"/>
                </a:ext>
              </a:extLst>
            </p:cNvPr>
            <p:cNvSpPr>
              <a:spLocks/>
            </p:cNvSpPr>
            <p:nvPr/>
          </p:nvSpPr>
          <p:spPr bwMode="auto">
            <a:xfrm rot="19860000">
              <a:off x="9603559" y="1039221"/>
              <a:ext cx="216000" cy="18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05" name="Freeform 5655">
              <a:extLst>
                <a:ext uri="{FF2B5EF4-FFF2-40B4-BE49-F238E27FC236}">
                  <a16:creationId xmlns:a16="http://schemas.microsoft.com/office/drawing/2014/main" id="{3730DDCD-F40C-3C0C-872A-C10A7A11298C}"/>
                </a:ext>
              </a:extLst>
            </p:cNvPr>
            <p:cNvSpPr>
              <a:spLocks/>
            </p:cNvSpPr>
            <p:nvPr/>
          </p:nvSpPr>
          <p:spPr bwMode="auto">
            <a:xfrm rot="11400000">
              <a:off x="8896108" y="1152181"/>
              <a:ext cx="324000" cy="28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06" name="Freeform 5655">
              <a:extLst>
                <a:ext uri="{FF2B5EF4-FFF2-40B4-BE49-F238E27FC236}">
                  <a16:creationId xmlns:a16="http://schemas.microsoft.com/office/drawing/2014/main" id="{E51DBBED-AFF8-8DC5-63C6-21DDB6D8B40C}"/>
                </a:ext>
              </a:extLst>
            </p:cNvPr>
            <p:cNvSpPr>
              <a:spLocks/>
            </p:cNvSpPr>
            <p:nvPr/>
          </p:nvSpPr>
          <p:spPr bwMode="auto">
            <a:xfrm rot="11040000">
              <a:off x="9120436" y="1110329"/>
              <a:ext cx="324000" cy="28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07" name="任意多边形 142">
              <a:extLst>
                <a:ext uri="{FF2B5EF4-FFF2-40B4-BE49-F238E27FC236}">
                  <a16:creationId xmlns:a16="http://schemas.microsoft.com/office/drawing/2014/main" id="{5C712285-815B-4DE1-C51B-1D0FD9583D6A}"/>
                </a:ext>
              </a:extLst>
            </p:cNvPr>
            <p:cNvSpPr/>
            <p:nvPr/>
          </p:nvSpPr>
          <p:spPr>
            <a:xfrm>
              <a:off x="9918247" y="578642"/>
              <a:ext cx="234424" cy="305009"/>
            </a:xfrm>
            <a:custGeom>
              <a:avLst/>
              <a:gdLst>
                <a:gd name="connsiteX0" fmla="*/ 931 w 230657"/>
                <a:gd name="connsiteY0" fmla="*/ 12 h 305003"/>
                <a:gd name="connsiteX1" fmla="*/ 27125 w 230657"/>
                <a:gd name="connsiteY1" fmla="*/ 54781 h 305003"/>
                <a:gd name="connsiteX2" fmla="*/ 67606 w 230657"/>
                <a:gd name="connsiteY2" fmla="*/ 100024 h 305003"/>
                <a:gd name="connsiteX3" fmla="*/ 124756 w 230657"/>
                <a:gd name="connsiteY3" fmla="*/ 130981 h 305003"/>
                <a:gd name="connsiteX4" fmla="*/ 184288 w 230657"/>
                <a:gd name="connsiteY4" fmla="*/ 173843 h 305003"/>
                <a:gd name="connsiteX5" fmla="*/ 205719 w 230657"/>
                <a:gd name="connsiteY5" fmla="*/ 228612 h 305003"/>
                <a:gd name="connsiteX6" fmla="*/ 208100 w 230657"/>
                <a:gd name="connsiteY6" fmla="*/ 271474 h 305003"/>
                <a:gd name="connsiteX7" fmla="*/ 196194 w 230657"/>
                <a:gd name="connsiteY7" fmla="*/ 304812 h 305003"/>
                <a:gd name="connsiteX8" fmla="*/ 217625 w 230657"/>
                <a:gd name="connsiteY8" fmla="*/ 283381 h 305003"/>
                <a:gd name="connsiteX9" fmla="*/ 229531 w 230657"/>
                <a:gd name="connsiteY9" fmla="*/ 247662 h 305003"/>
                <a:gd name="connsiteX10" fmla="*/ 224769 w 230657"/>
                <a:gd name="connsiteY10" fmla="*/ 169081 h 305003"/>
                <a:gd name="connsiteX11" fmla="*/ 181906 w 230657"/>
                <a:gd name="connsiteY11" fmla="*/ 121456 h 305003"/>
                <a:gd name="connsiteX12" fmla="*/ 119994 w 230657"/>
                <a:gd name="connsiteY12" fmla="*/ 83356 h 305003"/>
                <a:gd name="connsiteX13" fmla="*/ 60463 w 230657"/>
                <a:gd name="connsiteY13" fmla="*/ 50018 h 305003"/>
                <a:gd name="connsiteX14" fmla="*/ 931 w 230657"/>
                <a:gd name="connsiteY14" fmla="*/ 12 h 305003"/>
                <a:gd name="connsiteX0" fmla="*/ 931 w 234607"/>
                <a:gd name="connsiteY0" fmla="*/ 12 h 305018"/>
                <a:gd name="connsiteX1" fmla="*/ 27125 w 234607"/>
                <a:gd name="connsiteY1" fmla="*/ 54781 h 305018"/>
                <a:gd name="connsiteX2" fmla="*/ 67606 w 234607"/>
                <a:gd name="connsiteY2" fmla="*/ 100024 h 305018"/>
                <a:gd name="connsiteX3" fmla="*/ 124756 w 234607"/>
                <a:gd name="connsiteY3" fmla="*/ 130981 h 305018"/>
                <a:gd name="connsiteX4" fmla="*/ 184288 w 234607"/>
                <a:gd name="connsiteY4" fmla="*/ 173843 h 305018"/>
                <a:gd name="connsiteX5" fmla="*/ 205719 w 234607"/>
                <a:gd name="connsiteY5" fmla="*/ 228612 h 305018"/>
                <a:gd name="connsiteX6" fmla="*/ 208100 w 234607"/>
                <a:gd name="connsiteY6" fmla="*/ 271474 h 305018"/>
                <a:gd name="connsiteX7" fmla="*/ 196194 w 234607"/>
                <a:gd name="connsiteY7" fmla="*/ 304812 h 305018"/>
                <a:gd name="connsiteX8" fmla="*/ 217625 w 234607"/>
                <a:gd name="connsiteY8" fmla="*/ 283381 h 305018"/>
                <a:gd name="connsiteX9" fmla="*/ 234293 w 234607"/>
                <a:gd name="connsiteY9" fmla="*/ 240518 h 305018"/>
                <a:gd name="connsiteX10" fmla="*/ 224769 w 234607"/>
                <a:gd name="connsiteY10" fmla="*/ 169081 h 305018"/>
                <a:gd name="connsiteX11" fmla="*/ 181906 w 234607"/>
                <a:gd name="connsiteY11" fmla="*/ 121456 h 305018"/>
                <a:gd name="connsiteX12" fmla="*/ 119994 w 234607"/>
                <a:gd name="connsiteY12" fmla="*/ 83356 h 305018"/>
                <a:gd name="connsiteX13" fmla="*/ 60463 w 234607"/>
                <a:gd name="connsiteY13" fmla="*/ 50018 h 305018"/>
                <a:gd name="connsiteX14" fmla="*/ 931 w 234607"/>
                <a:gd name="connsiteY14" fmla="*/ 12 h 305018"/>
                <a:gd name="connsiteX0" fmla="*/ 726 w 234402"/>
                <a:gd name="connsiteY0" fmla="*/ 3 h 305009"/>
                <a:gd name="connsiteX1" fmla="*/ 26920 w 234402"/>
                <a:gd name="connsiteY1" fmla="*/ 54772 h 305009"/>
                <a:gd name="connsiteX2" fmla="*/ 67401 w 234402"/>
                <a:gd name="connsiteY2" fmla="*/ 100015 h 305009"/>
                <a:gd name="connsiteX3" fmla="*/ 124551 w 234402"/>
                <a:gd name="connsiteY3" fmla="*/ 130972 h 305009"/>
                <a:gd name="connsiteX4" fmla="*/ 184083 w 234402"/>
                <a:gd name="connsiteY4" fmla="*/ 173834 h 305009"/>
                <a:gd name="connsiteX5" fmla="*/ 205514 w 234402"/>
                <a:gd name="connsiteY5" fmla="*/ 228603 h 305009"/>
                <a:gd name="connsiteX6" fmla="*/ 207895 w 234402"/>
                <a:gd name="connsiteY6" fmla="*/ 271465 h 305009"/>
                <a:gd name="connsiteX7" fmla="*/ 195989 w 234402"/>
                <a:gd name="connsiteY7" fmla="*/ 304803 h 305009"/>
                <a:gd name="connsiteX8" fmla="*/ 217420 w 234402"/>
                <a:gd name="connsiteY8" fmla="*/ 283372 h 305009"/>
                <a:gd name="connsiteX9" fmla="*/ 234088 w 234402"/>
                <a:gd name="connsiteY9" fmla="*/ 240509 h 305009"/>
                <a:gd name="connsiteX10" fmla="*/ 224564 w 234402"/>
                <a:gd name="connsiteY10" fmla="*/ 169072 h 305009"/>
                <a:gd name="connsiteX11" fmla="*/ 181701 w 234402"/>
                <a:gd name="connsiteY11" fmla="*/ 121447 h 305009"/>
                <a:gd name="connsiteX12" fmla="*/ 119789 w 234402"/>
                <a:gd name="connsiteY12" fmla="*/ 83347 h 305009"/>
                <a:gd name="connsiteX13" fmla="*/ 55496 w 234402"/>
                <a:gd name="connsiteY13" fmla="*/ 52390 h 305009"/>
                <a:gd name="connsiteX14" fmla="*/ 726 w 234402"/>
                <a:gd name="connsiteY14" fmla="*/ 3 h 305009"/>
                <a:gd name="connsiteX0" fmla="*/ 748 w 234424"/>
                <a:gd name="connsiteY0" fmla="*/ 3 h 305009"/>
                <a:gd name="connsiteX1" fmla="*/ 26942 w 234424"/>
                <a:gd name="connsiteY1" fmla="*/ 54772 h 305009"/>
                <a:gd name="connsiteX2" fmla="*/ 72186 w 234424"/>
                <a:gd name="connsiteY2" fmla="*/ 97634 h 305009"/>
                <a:gd name="connsiteX3" fmla="*/ 124573 w 234424"/>
                <a:gd name="connsiteY3" fmla="*/ 130972 h 305009"/>
                <a:gd name="connsiteX4" fmla="*/ 184105 w 234424"/>
                <a:gd name="connsiteY4" fmla="*/ 173834 h 305009"/>
                <a:gd name="connsiteX5" fmla="*/ 205536 w 234424"/>
                <a:gd name="connsiteY5" fmla="*/ 228603 h 305009"/>
                <a:gd name="connsiteX6" fmla="*/ 207917 w 234424"/>
                <a:gd name="connsiteY6" fmla="*/ 271465 h 305009"/>
                <a:gd name="connsiteX7" fmla="*/ 196011 w 234424"/>
                <a:gd name="connsiteY7" fmla="*/ 304803 h 305009"/>
                <a:gd name="connsiteX8" fmla="*/ 217442 w 234424"/>
                <a:gd name="connsiteY8" fmla="*/ 283372 h 305009"/>
                <a:gd name="connsiteX9" fmla="*/ 234110 w 234424"/>
                <a:gd name="connsiteY9" fmla="*/ 240509 h 305009"/>
                <a:gd name="connsiteX10" fmla="*/ 224586 w 234424"/>
                <a:gd name="connsiteY10" fmla="*/ 169072 h 305009"/>
                <a:gd name="connsiteX11" fmla="*/ 181723 w 234424"/>
                <a:gd name="connsiteY11" fmla="*/ 121447 h 305009"/>
                <a:gd name="connsiteX12" fmla="*/ 119811 w 234424"/>
                <a:gd name="connsiteY12" fmla="*/ 83347 h 305009"/>
                <a:gd name="connsiteX13" fmla="*/ 55518 w 234424"/>
                <a:gd name="connsiteY13" fmla="*/ 52390 h 305009"/>
                <a:gd name="connsiteX14" fmla="*/ 748 w 234424"/>
                <a:gd name="connsiteY14" fmla="*/ 3 h 30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4424" h="305009">
                  <a:moveTo>
                    <a:pt x="748" y="3"/>
                  </a:moveTo>
                  <a:cubicBezTo>
                    <a:pt x="-4015" y="400"/>
                    <a:pt x="15036" y="38500"/>
                    <a:pt x="26942" y="54772"/>
                  </a:cubicBezTo>
                  <a:cubicBezTo>
                    <a:pt x="38848" y="71044"/>
                    <a:pt x="55914" y="84934"/>
                    <a:pt x="72186" y="97634"/>
                  </a:cubicBezTo>
                  <a:cubicBezTo>
                    <a:pt x="88458" y="110334"/>
                    <a:pt x="105920" y="118272"/>
                    <a:pt x="124573" y="130972"/>
                  </a:cubicBezTo>
                  <a:cubicBezTo>
                    <a:pt x="143226" y="143672"/>
                    <a:pt x="170611" y="157562"/>
                    <a:pt x="184105" y="173834"/>
                  </a:cubicBezTo>
                  <a:cubicBezTo>
                    <a:pt x="197599" y="190106"/>
                    <a:pt x="201567" y="212331"/>
                    <a:pt x="205536" y="228603"/>
                  </a:cubicBezTo>
                  <a:cubicBezTo>
                    <a:pt x="209505" y="244875"/>
                    <a:pt x="209504" y="258765"/>
                    <a:pt x="207917" y="271465"/>
                  </a:cubicBezTo>
                  <a:cubicBezTo>
                    <a:pt x="206330" y="284165"/>
                    <a:pt x="194424" y="302819"/>
                    <a:pt x="196011" y="304803"/>
                  </a:cubicBezTo>
                  <a:cubicBezTo>
                    <a:pt x="197598" y="306787"/>
                    <a:pt x="211092" y="294088"/>
                    <a:pt x="217442" y="283372"/>
                  </a:cubicBezTo>
                  <a:cubicBezTo>
                    <a:pt x="223792" y="272656"/>
                    <a:pt x="232919" y="259559"/>
                    <a:pt x="234110" y="240509"/>
                  </a:cubicBezTo>
                  <a:cubicBezTo>
                    <a:pt x="235301" y="221459"/>
                    <a:pt x="233317" y="188916"/>
                    <a:pt x="224586" y="169072"/>
                  </a:cubicBezTo>
                  <a:cubicBezTo>
                    <a:pt x="215855" y="149228"/>
                    <a:pt x="199185" y="135734"/>
                    <a:pt x="181723" y="121447"/>
                  </a:cubicBezTo>
                  <a:cubicBezTo>
                    <a:pt x="164261" y="107160"/>
                    <a:pt x="140052" y="95253"/>
                    <a:pt x="119811" y="83347"/>
                  </a:cubicBezTo>
                  <a:cubicBezTo>
                    <a:pt x="99571" y="71441"/>
                    <a:pt x="75759" y="65884"/>
                    <a:pt x="55518" y="52390"/>
                  </a:cubicBezTo>
                  <a:cubicBezTo>
                    <a:pt x="35277" y="38896"/>
                    <a:pt x="5511" y="-394"/>
                    <a:pt x="748" y="3"/>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08" name="Freeform 5655">
              <a:extLst>
                <a:ext uri="{FF2B5EF4-FFF2-40B4-BE49-F238E27FC236}">
                  <a16:creationId xmlns:a16="http://schemas.microsoft.com/office/drawing/2014/main" id="{E604F79D-5DA7-9FA1-DE6D-DC33ABDF49E9}"/>
                </a:ext>
              </a:extLst>
            </p:cNvPr>
            <p:cNvSpPr>
              <a:spLocks/>
            </p:cNvSpPr>
            <p:nvPr/>
          </p:nvSpPr>
          <p:spPr bwMode="auto">
            <a:xfrm rot="12000000">
              <a:off x="8519838" y="1183399"/>
              <a:ext cx="288000"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09" name="Freeform 5655">
              <a:extLst>
                <a:ext uri="{FF2B5EF4-FFF2-40B4-BE49-F238E27FC236}">
                  <a16:creationId xmlns:a16="http://schemas.microsoft.com/office/drawing/2014/main" id="{D2AC1341-D8A3-FF20-10CB-C0E2E2774962}"/>
                </a:ext>
              </a:extLst>
            </p:cNvPr>
            <p:cNvSpPr>
              <a:spLocks/>
            </p:cNvSpPr>
            <p:nvPr/>
          </p:nvSpPr>
          <p:spPr bwMode="auto">
            <a:xfrm rot="12288335">
              <a:off x="8341515" y="1175775"/>
              <a:ext cx="252000"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10" name="Freeform 5655">
              <a:extLst>
                <a:ext uri="{FF2B5EF4-FFF2-40B4-BE49-F238E27FC236}">
                  <a16:creationId xmlns:a16="http://schemas.microsoft.com/office/drawing/2014/main" id="{CAF7134F-0D7A-860C-68C5-13F61376D516}"/>
                </a:ext>
              </a:extLst>
            </p:cNvPr>
            <p:cNvSpPr>
              <a:spLocks/>
            </p:cNvSpPr>
            <p:nvPr/>
          </p:nvSpPr>
          <p:spPr bwMode="auto">
            <a:xfrm rot="12339958">
              <a:off x="7928793" y="1163050"/>
              <a:ext cx="180000" cy="18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11" name="Freeform 5655">
              <a:extLst>
                <a:ext uri="{FF2B5EF4-FFF2-40B4-BE49-F238E27FC236}">
                  <a16:creationId xmlns:a16="http://schemas.microsoft.com/office/drawing/2014/main" id="{F1239E6A-E411-A344-B1CF-A9A39A3AB3E7}"/>
                </a:ext>
              </a:extLst>
            </p:cNvPr>
            <p:cNvSpPr>
              <a:spLocks/>
            </p:cNvSpPr>
            <p:nvPr/>
          </p:nvSpPr>
          <p:spPr bwMode="auto">
            <a:xfrm rot="11880000">
              <a:off x="8028478" y="1170511"/>
              <a:ext cx="216000" cy="18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12" name="Freeform 5655">
              <a:extLst>
                <a:ext uri="{FF2B5EF4-FFF2-40B4-BE49-F238E27FC236}">
                  <a16:creationId xmlns:a16="http://schemas.microsoft.com/office/drawing/2014/main" id="{10579409-B70D-7559-66A1-27917D847106}"/>
                </a:ext>
              </a:extLst>
            </p:cNvPr>
            <p:cNvSpPr>
              <a:spLocks/>
            </p:cNvSpPr>
            <p:nvPr/>
          </p:nvSpPr>
          <p:spPr bwMode="auto">
            <a:xfrm rot="1393515">
              <a:off x="7663236" y="1190253"/>
              <a:ext cx="108000" cy="10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13" name="Freeform 5655">
              <a:extLst>
                <a:ext uri="{FF2B5EF4-FFF2-40B4-BE49-F238E27FC236}">
                  <a16:creationId xmlns:a16="http://schemas.microsoft.com/office/drawing/2014/main" id="{9FBBBEED-81B1-A06B-EC08-B58A37C7EA40}"/>
                </a:ext>
              </a:extLst>
            </p:cNvPr>
            <p:cNvSpPr>
              <a:spLocks/>
            </p:cNvSpPr>
            <p:nvPr/>
          </p:nvSpPr>
          <p:spPr bwMode="auto">
            <a:xfrm rot="1393515">
              <a:off x="7732775" y="1203191"/>
              <a:ext cx="108000" cy="10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14" name="Freeform 5655">
              <a:extLst>
                <a:ext uri="{FF2B5EF4-FFF2-40B4-BE49-F238E27FC236}">
                  <a16:creationId xmlns:a16="http://schemas.microsoft.com/office/drawing/2014/main" id="{C6254E36-B512-F6AD-C57F-DC898396532A}"/>
                </a:ext>
              </a:extLst>
            </p:cNvPr>
            <p:cNvSpPr>
              <a:spLocks/>
            </p:cNvSpPr>
            <p:nvPr/>
          </p:nvSpPr>
          <p:spPr bwMode="auto">
            <a:xfrm rot="1782966">
              <a:off x="7399364" y="1166905"/>
              <a:ext cx="108000" cy="10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15" name="Freeform 5655">
              <a:extLst>
                <a:ext uri="{FF2B5EF4-FFF2-40B4-BE49-F238E27FC236}">
                  <a16:creationId xmlns:a16="http://schemas.microsoft.com/office/drawing/2014/main" id="{AF8BF1B2-B664-2BA6-033A-AF078F2F9072}"/>
                </a:ext>
              </a:extLst>
            </p:cNvPr>
            <p:cNvSpPr>
              <a:spLocks/>
            </p:cNvSpPr>
            <p:nvPr/>
          </p:nvSpPr>
          <p:spPr bwMode="auto">
            <a:xfrm rot="1782966">
              <a:off x="7472686" y="1178567"/>
              <a:ext cx="108000" cy="10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16" name="Freeform 5655">
              <a:extLst>
                <a:ext uri="{FF2B5EF4-FFF2-40B4-BE49-F238E27FC236}">
                  <a16:creationId xmlns:a16="http://schemas.microsoft.com/office/drawing/2014/main" id="{BDD9AEFD-FE6E-67CC-3F96-20451B0FDE61}"/>
                </a:ext>
              </a:extLst>
            </p:cNvPr>
            <p:cNvSpPr>
              <a:spLocks/>
            </p:cNvSpPr>
            <p:nvPr/>
          </p:nvSpPr>
          <p:spPr bwMode="auto">
            <a:xfrm rot="1140000" flipH="1" flipV="1">
              <a:off x="7216434" y="1157398"/>
              <a:ext cx="90000" cy="7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17" name="Freeform 5655">
              <a:extLst>
                <a:ext uri="{FF2B5EF4-FFF2-40B4-BE49-F238E27FC236}">
                  <a16:creationId xmlns:a16="http://schemas.microsoft.com/office/drawing/2014/main" id="{895C3240-E3A1-B530-74CB-6C767095B712}"/>
                </a:ext>
              </a:extLst>
            </p:cNvPr>
            <p:cNvSpPr>
              <a:spLocks/>
            </p:cNvSpPr>
            <p:nvPr/>
          </p:nvSpPr>
          <p:spPr bwMode="auto">
            <a:xfrm rot="1608156" flipH="1" flipV="1">
              <a:off x="7265587" y="1160807"/>
              <a:ext cx="90000" cy="7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18" name="Freeform 5655">
              <a:extLst>
                <a:ext uri="{FF2B5EF4-FFF2-40B4-BE49-F238E27FC236}">
                  <a16:creationId xmlns:a16="http://schemas.microsoft.com/office/drawing/2014/main" id="{93E0B04A-D71B-738D-75E0-B289674A0723}"/>
                </a:ext>
              </a:extLst>
            </p:cNvPr>
            <p:cNvSpPr>
              <a:spLocks/>
            </p:cNvSpPr>
            <p:nvPr/>
          </p:nvSpPr>
          <p:spPr bwMode="auto">
            <a:xfrm rot="1560000" flipH="1" flipV="1">
              <a:off x="7055152" y="1144877"/>
              <a:ext cx="72000" cy="7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19" name="Freeform 5655">
              <a:extLst>
                <a:ext uri="{FF2B5EF4-FFF2-40B4-BE49-F238E27FC236}">
                  <a16:creationId xmlns:a16="http://schemas.microsoft.com/office/drawing/2014/main" id="{986B381C-F784-4570-C80A-726A77EC1350}"/>
                </a:ext>
              </a:extLst>
            </p:cNvPr>
            <p:cNvSpPr>
              <a:spLocks/>
            </p:cNvSpPr>
            <p:nvPr/>
          </p:nvSpPr>
          <p:spPr bwMode="auto">
            <a:xfrm rot="1440000" flipH="1" flipV="1">
              <a:off x="7104895" y="1149340"/>
              <a:ext cx="72000" cy="7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20" name="Freeform 5655">
              <a:extLst>
                <a:ext uri="{FF2B5EF4-FFF2-40B4-BE49-F238E27FC236}">
                  <a16:creationId xmlns:a16="http://schemas.microsoft.com/office/drawing/2014/main" id="{1501280B-360A-C20F-6E74-2038B8DFDAA4}"/>
                </a:ext>
              </a:extLst>
            </p:cNvPr>
            <p:cNvSpPr>
              <a:spLocks/>
            </p:cNvSpPr>
            <p:nvPr/>
          </p:nvSpPr>
          <p:spPr bwMode="auto">
            <a:xfrm rot="2100000" flipH="1" flipV="1">
              <a:off x="6931609" y="1138348"/>
              <a:ext cx="54000" cy="5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21" name="Freeform 5655">
              <a:extLst>
                <a:ext uri="{FF2B5EF4-FFF2-40B4-BE49-F238E27FC236}">
                  <a16:creationId xmlns:a16="http://schemas.microsoft.com/office/drawing/2014/main" id="{88C30074-D004-6F96-10D3-F5DF791E3BE9}"/>
                </a:ext>
              </a:extLst>
            </p:cNvPr>
            <p:cNvSpPr>
              <a:spLocks/>
            </p:cNvSpPr>
            <p:nvPr/>
          </p:nvSpPr>
          <p:spPr bwMode="auto">
            <a:xfrm rot="2100000" flipH="1" flipV="1">
              <a:off x="6969470" y="1143128"/>
              <a:ext cx="54000" cy="5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22" name="任意多边形 157">
              <a:extLst>
                <a:ext uri="{FF2B5EF4-FFF2-40B4-BE49-F238E27FC236}">
                  <a16:creationId xmlns:a16="http://schemas.microsoft.com/office/drawing/2014/main" id="{CA3EE123-AEDE-0245-2B05-55C8931BD8BC}"/>
                </a:ext>
              </a:extLst>
            </p:cNvPr>
            <p:cNvSpPr/>
            <p:nvPr/>
          </p:nvSpPr>
          <p:spPr>
            <a:xfrm>
              <a:off x="6186643" y="226435"/>
              <a:ext cx="534448" cy="158057"/>
            </a:xfrm>
            <a:custGeom>
              <a:avLst/>
              <a:gdLst>
                <a:gd name="connsiteX0" fmla="*/ 0 w 534448"/>
                <a:gd name="connsiteY0" fmla="*/ 0 h 158057"/>
                <a:gd name="connsiteX1" fmla="*/ 2103 w 534448"/>
                <a:gd name="connsiteY1" fmla="*/ 713 h 158057"/>
                <a:gd name="connsiteX2" fmla="*/ 27125 w 534448"/>
                <a:gd name="connsiteY2" fmla="*/ 9308 h 158057"/>
                <a:gd name="connsiteX3" fmla="*/ 203338 w 534448"/>
                <a:gd name="connsiteY3" fmla="*/ 71220 h 158057"/>
                <a:gd name="connsiteX4" fmla="*/ 405744 w 534448"/>
                <a:gd name="connsiteY4" fmla="*/ 130752 h 158057"/>
                <a:gd name="connsiteX5" fmla="*/ 520100 w 534448"/>
                <a:gd name="connsiteY5" fmla="*/ 156480 h 158057"/>
                <a:gd name="connsiteX6" fmla="*/ 534448 w 534448"/>
                <a:gd name="connsiteY6" fmla="*/ 158057 h 158057"/>
                <a:gd name="connsiteX7" fmla="*/ 505757 w 534448"/>
                <a:gd name="connsiteY7" fmla="*/ 156945 h 158057"/>
                <a:gd name="connsiteX8" fmla="*/ 343832 w 534448"/>
                <a:gd name="connsiteY8" fmla="*/ 140277 h 158057"/>
                <a:gd name="connsiteX9" fmla="*/ 160475 w 534448"/>
                <a:gd name="connsiteY9" fmla="*/ 104558 h 158057"/>
                <a:gd name="connsiteX10" fmla="*/ 12838 w 534448"/>
                <a:gd name="connsiteY10" fmla="*/ 66458 h 158057"/>
                <a:gd name="connsiteX11" fmla="*/ 0 w 534448"/>
                <a:gd name="connsiteY11" fmla="*/ 63179 h 158057"/>
                <a:gd name="connsiteX12" fmla="*/ 0 w 534448"/>
                <a:gd name="connsiteY12" fmla="*/ 0 h 15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448" h="158057">
                  <a:moveTo>
                    <a:pt x="0" y="0"/>
                  </a:moveTo>
                  <a:lnTo>
                    <a:pt x="2103" y="713"/>
                  </a:lnTo>
                  <a:cubicBezTo>
                    <a:pt x="8819" y="3032"/>
                    <a:pt x="16906" y="5835"/>
                    <a:pt x="27125" y="9308"/>
                  </a:cubicBezTo>
                  <a:cubicBezTo>
                    <a:pt x="68003" y="23199"/>
                    <a:pt x="140235" y="50979"/>
                    <a:pt x="203338" y="71220"/>
                  </a:cubicBezTo>
                  <a:cubicBezTo>
                    <a:pt x="266441" y="91461"/>
                    <a:pt x="345022" y="115671"/>
                    <a:pt x="405744" y="130752"/>
                  </a:cubicBezTo>
                  <a:cubicBezTo>
                    <a:pt x="451286" y="142063"/>
                    <a:pt x="478521" y="150472"/>
                    <a:pt x="520100" y="156480"/>
                  </a:cubicBezTo>
                  <a:lnTo>
                    <a:pt x="534448" y="158057"/>
                  </a:lnTo>
                  <a:lnTo>
                    <a:pt x="505757" y="156945"/>
                  </a:lnTo>
                  <a:cubicBezTo>
                    <a:pt x="452973" y="154167"/>
                    <a:pt x="401379" y="149008"/>
                    <a:pt x="343832" y="140277"/>
                  </a:cubicBezTo>
                  <a:cubicBezTo>
                    <a:pt x="286285" y="131546"/>
                    <a:pt x="215641" y="116861"/>
                    <a:pt x="160475" y="104558"/>
                  </a:cubicBezTo>
                  <a:cubicBezTo>
                    <a:pt x="105309" y="92255"/>
                    <a:pt x="55304" y="78364"/>
                    <a:pt x="12838" y="66458"/>
                  </a:cubicBezTo>
                  <a:lnTo>
                    <a:pt x="0" y="63179"/>
                  </a:lnTo>
                  <a:lnTo>
                    <a:pt x="0" y="0"/>
                  </a:ln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solidFill>
                  <a:schemeClr val="tx1"/>
                </a:solidFill>
              </a:endParaRPr>
            </a:p>
          </p:txBody>
        </p:sp>
        <p:sp>
          <p:nvSpPr>
            <p:cNvPr id="123" name="任意多边形 158">
              <a:extLst>
                <a:ext uri="{FF2B5EF4-FFF2-40B4-BE49-F238E27FC236}">
                  <a16:creationId xmlns:a16="http://schemas.microsoft.com/office/drawing/2014/main" id="{FD00579C-A299-271E-BC05-BB9AD61065FE}"/>
                </a:ext>
              </a:extLst>
            </p:cNvPr>
            <p:cNvSpPr/>
            <p:nvPr/>
          </p:nvSpPr>
          <p:spPr>
            <a:xfrm>
              <a:off x="6721091" y="245138"/>
              <a:ext cx="973946" cy="151208"/>
            </a:xfrm>
            <a:custGeom>
              <a:avLst/>
              <a:gdLst>
                <a:gd name="connsiteX0" fmla="*/ 728546 w 973946"/>
                <a:gd name="connsiteY0" fmla="*/ 130 h 151208"/>
                <a:gd name="connsiteX1" fmla="*/ 866659 w 973946"/>
                <a:gd name="connsiteY1" fmla="*/ 23942 h 151208"/>
                <a:gd name="connsiteX2" fmla="*/ 973815 w 973946"/>
                <a:gd name="connsiteY2" fmla="*/ 59661 h 151208"/>
                <a:gd name="connsiteX3" fmla="*/ 845227 w 973946"/>
                <a:gd name="connsiteY3" fmla="*/ 40611 h 151208"/>
                <a:gd name="connsiteX4" fmla="*/ 730927 w 973946"/>
                <a:gd name="connsiteY4" fmla="*/ 47755 h 151208"/>
                <a:gd name="connsiteX5" fmla="*/ 521377 w 973946"/>
                <a:gd name="connsiteY5" fmla="*/ 97761 h 151208"/>
                <a:gd name="connsiteX6" fmla="*/ 309446 w 973946"/>
                <a:gd name="connsiteY6" fmla="*/ 147767 h 151208"/>
                <a:gd name="connsiteX7" fmla="*/ 33221 w 973946"/>
                <a:gd name="connsiteY7" fmla="*/ 143005 h 151208"/>
                <a:gd name="connsiteX8" fmla="*/ 0 w 973946"/>
                <a:gd name="connsiteY8" fmla="*/ 139354 h 151208"/>
                <a:gd name="connsiteX9" fmla="*/ 48104 w 973946"/>
                <a:gd name="connsiteY9" fmla="*/ 141218 h 151208"/>
                <a:gd name="connsiteX10" fmla="*/ 126090 w 973946"/>
                <a:gd name="connsiteY10" fmla="*/ 138242 h 151208"/>
                <a:gd name="connsiteX11" fmla="*/ 297540 w 973946"/>
                <a:gd name="connsiteY11" fmla="*/ 107286 h 151208"/>
                <a:gd name="connsiteX12" fmla="*/ 435652 w 973946"/>
                <a:gd name="connsiteY12" fmla="*/ 64424 h 151208"/>
                <a:gd name="connsiteX13" fmla="*/ 592815 w 973946"/>
                <a:gd name="connsiteY13" fmla="*/ 16799 h 151208"/>
                <a:gd name="connsiteX14" fmla="*/ 728546 w 973946"/>
                <a:gd name="connsiteY14" fmla="*/ 130 h 15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3946" h="151208">
                  <a:moveTo>
                    <a:pt x="728546" y="130"/>
                  </a:moveTo>
                  <a:cubicBezTo>
                    <a:pt x="774187" y="1320"/>
                    <a:pt x="825781" y="14020"/>
                    <a:pt x="866659" y="23942"/>
                  </a:cubicBezTo>
                  <a:cubicBezTo>
                    <a:pt x="907537" y="33864"/>
                    <a:pt x="977387" y="56883"/>
                    <a:pt x="973815" y="59661"/>
                  </a:cubicBezTo>
                  <a:cubicBezTo>
                    <a:pt x="970243" y="62439"/>
                    <a:pt x="885708" y="42595"/>
                    <a:pt x="845227" y="40611"/>
                  </a:cubicBezTo>
                  <a:cubicBezTo>
                    <a:pt x="804746" y="38627"/>
                    <a:pt x="784902" y="38230"/>
                    <a:pt x="730927" y="47755"/>
                  </a:cubicBezTo>
                  <a:cubicBezTo>
                    <a:pt x="676952" y="57280"/>
                    <a:pt x="591624" y="81092"/>
                    <a:pt x="521377" y="97761"/>
                  </a:cubicBezTo>
                  <a:cubicBezTo>
                    <a:pt x="521377" y="97761"/>
                    <a:pt x="390805" y="140226"/>
                    <a:pt x="309446" y="147767"/>
                  </a:cubicBezTo>
                  <a:cubicBezTo>
                    <a:pt x="228087" y="155308"/>
                    <a:pt x="106246" y="148958"/>
                    <a:pt x="33221" y="143005"/>
                  </a:cubicBezTo>
                  <a:lnTo>
                    <a:pt x="0" y="139354"/>
                  </a:lnTo>
                  <a:lnTo>
                    <a:pt x="48104" y="141218"/>
                  </a:lnTo>
                  <a:cubicBezTo>
                    <a:pt x="73405" y="141516"/>
                    <a:pt x="98904" y="140822"/>
                    <a:pt x="126090" y="138242"/>
                  </a:cubicBezTo>
                  <a:cubicBezTo>
                    <a:pt x="180462" y="133083"/>
                    <a:pt x="245946" y="119589"/>
                    <a:pt x="297540" y="107286"/>
                  </a:cubicBezTo>
                  <a:cubicBezTo>
                    <a:pt x="349134" y="94983"/>
                    <a:pt x="386440" y="79505"/>
                    <a:pt x="435652" y="64424"/>
                  </a:cubicBezTo>
                  <a:cubicBezTo>
                    <a:pt x="435652" y="64424"/>
                    <a:pt x="543999" y="27515"/>
                    <a:pt x="592815" y="16799"/>
                  </a:cubicBezTo>
                  <a:cubicBezTo>
                    <a:pt x="641631" y="6083"/>
                    <a:pt x="682905" y="-1060"/>
                    <a:pt x="728546" y="130"/>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solidFill>
                  <a:schemeClr val="tx1"/>
                </a:solidFill>
              </a:endParaRPr>
            </a:p>
          </p:txBody>
        </p:sp>
        <p:sp>
          <p:nvSpPr>
            <p:cNvPr id="124" name="任意多边形 159">
              <a:extLst>
                <a:ext uri="{FF2B5EF4-FFF2-40B4-BE49-F238E27FC236}">
                  <a16:creationId xmlns:a16="http://schemas.microsoft.com/office/drawing/2014/main" id="{B63FB5D7-361C-31FD-78BC-5B1E79017896}"/>
                </a:ext>
              </a:extLst>
            </p:cNvPr>
            <p:cNvSpPr/>
            <p:nvPr/>
          </p:nvSpPr>
          <p:spPr>
            <a:xfrm rot="600000">
              <a:off x="7167762" y="286711"/>
              <a:ext cx="741287" cy="513954"/>
            </a:xfrm>
            <a:custGeom>
              <a:avLst/>
              <a:gdLst>
                <a:gd name="connsiteX0" fmla="*/ 738201 w 741287"/>
                <a:gd name="connsiteY0" fmla="*/ 371 h 513954"/>
                <a:gd name="connsiteX1" fmla="*/ 715991 w 741287"/>
                <a:gd name="connsiteY1" fmla="*/ 11541 h 513954"/>
                <a:gd name="connsiteX2" fmla="*/ 642738 w 741287"/>
                <a:gd name="connsiteY2" fmla="*/ 48638 h 513954"/>
                <a:gd name="connsiteX3" fmla="*/ 569067 w 741287"/>
                <a:gd name="connsiteY3" fmla="*/ 124495 h 513954"/>
                <a:gd name="connsiteX4" fmla="*/ 511810 w 741287"/>
                <a:gd name="connsiteY4" fmla="*/ 197459 h 513954"/>
                <a:gd name="connsiteX5" fmla="*/ 412615 w 741287"/>
                <a:gd name="connsiteY5" fmla="*/ 306833 h 513954"/>
                <a:gd name="connsiteX6" fmla="*/ 269140 w 741287"/>
                <a:gd name="connsiteY6" fmla="*/ 411925 h 513954"/>
                <a:gd name="connsiteX7" fmla="*/ 124154 w 741287"/>
                <a:gd name="connsiteY7" fmla="*/ 481014 h 513954"/>
                <a:gd name="connsiteX8" fmla="*/ 50291 w 741287"/>
                <a:gd name="connsiteY8" fmla="*/ 502652 h 513954"/>
                <a:gd name="connsiteX9" fmla="*/ 0 w 741287"/>
                <a:gd name="connsiteY9" fmla="*/ 513954 h 513954"/>
                <a:gd name="connsiteX10" fmla="*/ 61663 w 741287"/>
                <a:gd name="connsiteY10" fmla="*/ 496868 h 513954"/>
                <a:gd name="connsiteX11" fmla="*/ 248312 w 741287"/>
                <a:gd name="connsiteY11" fmla="*/ 403508 h 513954"/>
                <a:gd name="connsiteX12" fmla="*/ 362405 w 741287"/>
                <a:gd name="connsiteY12" fmla="*/ 296342 h 513954"/>
                <a:gd name="connsiteX13" fmla="*/ 461465 w 741287"/>
                <a:gd name="connsiteY13" fmla="*/ 172484 h 513954"/>
                <a:gd name="connsiteX14" fmla="*/ 536655 w 741287"/>
                <a:gd name="connsiteY14" fmla="*/ 91523 h 513954"/>
                <a:gd name="connsiteX15" fmla="*/ 634327 w 741287"/>
                <a:gd name="connsiteY15" fmla="*/ 28359 h 513954"/>
                <a:gd name="connsiteX16" fmla="*/ 738201 w 741287"/>
                <a:gd name="connsiteY16" fmla="*/ 371 h 513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287" h="513954">
                  <a:moveTo>
                    <a:pt x="738201" y="371"/>
                  </a:moveTo>
                  <a:cubicBezTo>
                    <a:pt x="751812" y="-2432"/>
                    <a:pt x="715991" y="11541"/>
                    <a:pt x="715991" y="11541"/>
                  </a:cubicBezTo>
                  <a:cubicBezTo>
                    <a:pt x="700080" y="19585"/>
                    <a:pt x="668604" y="30778"/>
                    <a:pt x="642738" y="48638"/>
                  </a:cubicBezTo>
                  <a:cubicBezTo>
                    <a:pt x="616871" y="66498"/>
                    <a:pt x="589348" y="102382"/>
                    <a:pt x="569067" y="124495"/>
                  </a:cubicBezTo>
                  <a:cubicBezTo>
                    <a:pt x="548787" y="146609"/>
                    <a:pt x="537885" y="167070"/>
                    <a:pt x="511810" y="197459"/>
                  </a:cubicBezTo>
                  <a:cubicBezTo>
                    <a:pt x="485735" y="227849"/>
                    <a:pt x="453060" y="271089"/>
                    <a:pt x="412615" y="306833"/>
                  </a:cubicBezTo>
                  <a:cubicBezTo>
                    <a:pt x="372169" y="342577"/>
                    <a:pt x="317216" y="382894"/>
                    <a:pt x="269140" y="411925"/>
                  </a:cubicBezTo>
                  <a:cubicBezTo>
                    <a:pt x="221064" y="440955"/>
                    <a:pt x="172597" y="463203"/>
                    <a:pt x="124154" y="481014"/>
                  </a:cubicBezTo>
                  <a:cubicBezTo>
                    <a:pt x="99932" y="489919"/>
                    <a:pt x="74941" y="496744"/>
                    <a:pt x="50291" y="502652"/>
                  </a:cubicBezTo>
                  <a:lnTo>
                    <a:pt x="0" y="513954"/>
                  </a:lnTo>
                  <a:lnTo>
                    <a:pt x="61663" y="496868"/>
                  </a:lnTo>
                  <a:cubicBezTo>
                    <a:pt x="129489" y="472416"/>
                    <a:pt x="198188" y="436928"/>
                    <a:pt x="248312" y="403508"/>
                  </a:cubicBezTo>
                  <a:cubicBezTo>
                    <a:pt x="298436" y="370087"/>
                    <a:pt x="326880" y="334846"/>
                    <a:pt x="362405" y="296342"/>
                  </a:cubicBezTo>
                  <a:cubicBezTo>
                    <a:pt x="397931" y="257839"/>
                    <a:pt x="432423" y="206621"/>
                    <a:pt x="461465" y="172484"/>
                  </a:cubicBezTo>
                  <a:cubicBezTo>
                    <a:pt x="490506" y="138348"/>
                    <a:pt x="507845" y="115543"/>
                    <a:pt x="536655" y="91523"/>
                  </a:cubicBezTo>
                  <a:cubicBezTo>
                    <a:pt x="565466" y="67502"/>
                    <a:pt x="600735" y="43550"/>
                    <a:pt x="634327" y="28359"/>
                  </a:cubicBezTo>
                  <a:cubicBezTo>
                    <a:pt x="667918" y="13167"/>
                    <a:pt x="724590" y="3174"/>
                    <a:pt x="738201" y="371"/>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solidFill>
                  <a:schemeClr val="tx1"/>
                </a:solidFill>
              </a:endParaRPr>
            </a:p>
          </p:txBody>
        </p:sp>
        <p:sp>
          <p:nvSpPr>
            <p:cNvPr id="125" name="任意多边形 160">
              <a:extLst>
                <a:ext uri="{FF2B5EF4-FFF2-40B4-BE49-F238E27FC236}">
                  <a16:creationId xmlns:a16="http://schemas.microsoft.com/office/drawing/2014/main" id="{6DDFF96E-C0A0-7C0E-139B-3414AC612323}"/>
                </a:ext>
              </a:extLst>
            </p:cNvPr>
            <p:cNvSpPr/>
            <p:nvPr/>
          </p:nvSpPr>
          <p:spPr>
            <a:xfrm rot="600000">
              <a:off x="6130067" y="645025"/>
              <a:ext cx="998993" cy="84047"/>
            </a:xfrm>
            <a:custGeom>
              <a:avLst/>
              <a:gdLst>
                <a:gd name="connsiteX0" fmla="*/ 0 w 998993"/>
                <a:gd name="connsiteY0" fmla="*/ 7151 h 84047"/>
                <a:gd name="connsiteX1" fmla="*/ 38363 w 998993"/>
                <a:gd name="connsiteY1" fmla="*/ 13257 h 84047"/>
                <a:gd name="connsiteX2" fmla="*/ 189269 w 998993"/>
                <a:gd name="connsiteY2" fmla="*/ 32591 h 84047"/>
                <a:gd name="connsiteX3" fmla="*/ 383214 w 998993"/>
                <a:gd name="connsiteY3" fmla="*/ 49170 h 84047"/>
                <a:gd name="connsiteX4" fmla="*/ 606403 w 998993"/>
                <a:gd name="connsiteY4" fmla="*/ 53339 h 84047"/>
                <a:gd name="connsiteX5" fmla="*/ 848908 w 998993"/>
                <a:gd name="connsiteY5" fmla="*/ 29923 h 84047"/>
                <a:gd name="connsiteX6" fmla="*/ 977474 w 998993"/>
                <a:gd name="connsiteY6" fmla="*/ 4836 h 84047"/>
                <a:gd name="connsiteX7" fmla="*/ 998993 w 998993"/>
                <a:gd name="connsiteY7" fmla="*/ 0 h 84047"/>
                <a:gd name="connsiteX8" fmla="*/ 951152 w 998993"/>
                <a:gd name="connsiteY8" fmla="*/ 13255 h 84047"/>
                <a:gd name="connsiteX9" fmla="*/ 840355 w 998993"/>
                <a:gd name="connsiteY9" fmla="*/ 36268 h 84047"/>
                <a:gd name="connsiteX10" fmla="*/ 643369 w 998993"/>
                <a:gd name="connsiteY10" fmla="*/ 71002 h 84047"/>
                <a:gd name="connsiteX11" fmla="*/ 461835 w 998993"/>
                <a:gd name="connsiteY11" fmla="*/ 83667 h 84047"/>
                <a:gd name="connsiteX12" fmla="*/ 183056 w 998993"/>
                <a:gd name="connsiteY12" fmla="*/ 79627 h 84047"/>
                <a:gd name="connsiteX13" fmla="*/ 14215 w 998993"/>
                <a:gd name="connsiteY13" fmla="*/ 68293 h 84047"/>
                <a:gd name="connsiteX14" fmla="*/ 0 w 998993"/>
                <a:gd name="connsiteY14" fmla="*/ 66219 h 84047"/>
                <a:gd name="connsiteX15" fmla="*/ 0 w 998993"/>
                <a:gd name="connsiteY15" fmla="*/ 7151 h 8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8993" h="84047">
                  <a:moveTo>
                    <a:pt x="0" y="7151"/>
                  </a:moveTo>
                  <a:lnTo>
                    <a:pt x="38363" y="13257"/>
                  </a:lnTo>
                  <a:cubicBezTo>
                    <a:pt x="38363" y="13257"/>
                    <a:pt x="131795" y="26605"/>
                    <a:pt x="189269" y="32591"/>
                  </a:cubicBezTo>
                  <a:cubicBezTo>
                    <a:pt x="246744" y="38576"/>
                    <a:pt x="313691" y="45712"/>
                    <a:pt x="383214" y="49170"/>
                  </a:cubicBezTo>
                  <a:cubicBezTo>
                    <a:pt x="452736" y="52628"/>
                    <a:pt x="528787" y="56547"/>
                    <a:pt x="606403" y="53339"/>
                  </a:cubicBezTo>
                  <a:cubicBezTo>
                    <a:pt x="684020" y="50132"/>
                    <a:pt x="787064" y="38007"/>
                    <a:pt x="848908" y="29923"/>
                  </a:cubicBezTo>
                  <a:cubicBezTo>
                    <a:pt x="910753" y="21839"/>
                    <a:pt x="931768" y="15313"/>
                    <a:pt x="977474" y="4836"/>
                  </a:cubicBezTo>
                  <a:lnTo>
                    <a:pt x="998993" y="0"/>
                  </a:lnTo>
                  <a:lnTo>
                    <a:pt x="951152" y="13255"/>
                  </a:lnTo>
                  <a:cubicBezTo>
                    <a:pt x="913248" y="21702"/>
                    <a:pt x="875129" y="28927"/>
                    <a:pt x="840355" y="36268"/>
                  </a:cubicBezTo>
                  <a:cubicBezTo>
                    <a:pt x="770807" y="50949"/>
                    <a:pt x="706456" y="63102"/>
                    <a:pt x="643369" y="71002"/>
                  </a:cubicBezTo>
                  <a:cubicBezTo>
                    <a:pt x="580282" y="78902"/>
                    <a:pt x="538554" y="82229"/>
                    <a:pt x="461835" y="83667"/>
                  </a:cubicBezTo>
                  <a:cubicBezTo>
                    <a:pt x="385117" y="85105"/>
                    <a:pt x="257659" y="82189"/>
                    <a:pt x="183056" y="79627"/>
                  </a:cubicBezTo>
                  <a:cubicBezTo>
                    <a:pt x="108452" y="77065"/>
                    <a:pt x="55298" y="72735"/>
                    <a:pt x="14215" y="68293"/>
                  </a:cubicBezTo>
                  <a:lnTo>
                    <a:pt x="0" y="66219"/>
                  </a:lnTo>
                  <a:lnTo>
                    <a:pt x="0" y="7151"/>
                  </a:ln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solidFill>
                  <a:schemeClr val="tx1"/>
                </a:solidFill>
              </a:endParaRPr>
            </a:p>
          </p:txBody>
        </p:sp>
        <p:sp>
          <p:nvSpPr>
            <p:cNvPr id="126" name="任意多边形 161">
              <a:extLst>
                <a:ext uri="{FF2B5EF4-FFF2-40B4-BE49-F238E27FC236}">
                  <a16:creationId xmlns:a16="http://schemas.microsoft.com/office/drawing/2014/main" id="{272B71CA-D4CC-055A-811A-7BCD2CAC9208}"/>
                </a:ext>
              </a:extLst>
            </p:cNvPr>
            <p:cNvSpPr/>
            <p:nvPr/>
          </p:nvSpPr>
          <p:spPr>
            <a:xfrm rot="16740000">
              <a:off x="6252166" y="538331"/>
              <a:ext cx="180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27" name="任意多边形 162">
              <a:extLst>
                <a:ext uri="{FF2B5EF4-FFF2-40B4-BE49-F238E27FC236}">
                  <a16:creationId xmlns:a16="http://schemas.microsoft.com/office/drawing/2014/main" id="{C0ACE916-445A-F74C-50DA-6EB959F74073}"/>
                </a:ext>
              </a:extLst>
            </p:cNvPr>
            <p:cNvSpPr/>
            <p:nvPr/>
          </p:nvSpPr>
          <p:spPr>
            <a:xfrm rot="16740000" flipH="1">
              <a:off x="6275917" y="385260"/>
              <a:ext cx="1800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28" name="任意多边形 163">
              <a:extLst>
                <a:ext uri="{FF2B5EF4-FFF2-40B4-BE49-F238E27FC236}">
                  <a16:creationId xmlns:a16="http://schemas.microsoft.com/office/drawing/2014/main" id="{7BDA8002-CBC2-070E-73B0-B8E5C1AA8166}"/>
                </a:ext>
              </a:extLst>
            </p:cNvPr>
            <p:cNvSpPr/>
            <p:nvPr/>
          </p:nvSpPr>
          <p:spPr>
            <a:xfrm rot="16800000" flipH="1">
              <a:off x="6129756" y="516885"/>
              <a:ext cx="180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29" name="任意多边形 164">
              <a:extLst>
                <a:ext uri="{FF2B5EF4-FFF2-40B4-BE49-F238E27FC236}">
                  <a16:creationId xmlns:a16="http://schemas.microsoft.com/office/drawing/2014/main" id="{BA74E2DE-2EAB-BDC6-44E7-6142EE78D1D5}"/>
                </a:ext>
              </a:extLst>
            </p:cNvPr>
            <p:cNvSpPr/>
            <p:nvPr/>
          </p:nvSpPr>
          <p:spPr>
            <a:xfrm rot="16777178" flipH="1">
              <a:off x="6159149" y="344878"/>
              <a:ext cx="1800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30" name="任意多边形 165">
              <a:extLst>
                <a:ext uri="{FF2B5EF4-FFF2-40B4-BE49-F238E27FC236}">
                  <a16:creationId xmlns:a16="http://schemas.microsoft.com/office/drawing/2014/main" id="{95CDFB52-6142-3663-8F2E-6CC9F1ED05EC}"/>
                </a:ext>
              </a:extLst>
            </p:cNvPr>
            <p:cNvSpPr/>
            <p:nvPr/>
          </p:nvSpPr>
          <p:spPr>
            <a:xfrm rot="5880000" flipH="1" flipV="1">
              <a:off x="6376667" y="573702"/>
              <a:ext cx="1620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31" name="任意多边形 166">
              <a:extLst>
                <a:ext uri="{FF2B5EF4-FFF2-40B4-BE49-F238E27FC236}">
                  <a16:creationId xmlns:a16="http://schemas.microsoft.com/office/drawing/2014/main" id="{287DDA7C-34BA-B129-BC4C-7BABF26C1D08}"/>
                </a:ext>
              </a:extLst>
            </p:cNvPr>
            <p:cNvSpPr/>
            <p:nvPr/>
          </p:nvSpPr>
          <p:spPr>
            <a:xfrm rot="5400000" flipH="1" flipV="1">
              <a:off x="6860112" y="626158"/>
              <a:ext cx="1800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32" name="任意多边形 167">
              <a:extLst>
                <a:ext uri="{FF2B5EF4-FFF2-40B4-BE49-F238E27FC236}">
                  <a16:creationId xmlns:a16="http://schemas.microsoft.com/office/drawing/2014/main" id="{234C879F-A2DE-B6E3-F2FA-E8DAE68B8E41}"/>
                </a:ext>
              </a:extLst>
            </p:cNvPr>
            <p:cNvSpPr/>
            <p:nvPr/>
          </p:nvSpPr>
          <p:spPr>
            <a:xfrm rot="4080000" flipH="1" flipV="1">
              <a:off x="7607237" y="427302"/>
              <a:ext cx="1008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33" name="任意多边形 168">
              <a:extLst>
                <a:ext uri="{FF2B5EF4-FFF2-40B4-BE49-F238E27FC236}">
                  <a16:creationId xmlns:a16="http://schemas.microsoft.com/office/drawing/2014/main" id="{F8BC244E-B4E8-31D6-2C34-C4533FD137A0}"/>
                </a:ext>
              </a:extLst>
            </p:cNvPr>
            <p:cNvSpPr/>
            <p:nvPr/>
          </p:nvSpPr>
          <p:spPr>
            <a:xfrm rot="15780000" flipH="1">
              <a:off x="7097561" y="407617"/>
              <a:ext cx="1800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34" name="任意多边形 169">
              <a:extLst>
                <a:ext uri="{FF2B5EF4-FFF2-40B4-BE49-F238E27FC236}">
                  <a16:creationId xmlns:a16="http://schemas.microsoft.com/office/drawing/2014/main" id="{587A2554-5B43-B6DF-1D76-D957916DFAF8}"/>
                </a:ext>
              </a:extLst>
            </p:cNvPr>
            <p:cNvSpPr/>
            <p:nvPr/>
          </p:nvSpPr>
          <p:spPr>
            <a:xfrm rot="15660000" flipH="1">
              <a:off x="7208347" y="373162"/>
              <a:ext cx="1800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35" name="任意多边形 170">
              <a:extLst>
                <a:ext uri="{FF2B5EF4-FFF2-40B4-BE49-F238E27FC236}">
                  <a16:creationId xmlns:a16="http://schemas.microsoft.com/office/drawing/2014/main" id="{3007B0FC-0C40-D9D7-C5DB-E3026DE1CC9E}"/>
                </a:ext>
              </a:extLst>
            </p:cNvPr>
            <p:cNvSpPr/>
            <p:nvPr/>
          </p:nvSpPr>
          <p:spPr>
            <a:xfrm rot="16680000" flipH="1">
              <a:off x="6401500" y="410777"/>
              <a:ext cx="162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36" name="任意多边形 171">
              <a:extLst>
                <a:ext uri="{FF2B5EF4-FFF2-40B4-BE49-F238E27FC236}">
                  <a16:creationId xmlns:a16="http://schemas.microsoft.com/office/drawing/2014/main" id="{9143104D-9774-B9D6-80B6-F594EA4D3C28}"/>
                </a:ext>
              </a:extLst>
            </p:cNvPr>
            <p:cNvSpPr/>
            <p:nvPr/>
          </p:nvSpPr>
          <p:spPr>
            <a:xfrm rot="16200000" flipH="1">
              <a:off x="6862060" y="455021"/>
              <a:ext cx="180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37" name="任意多边形 172">
              <a:extLst>
                <a:ext uri="{FF2B5EF4-FFF2-40B4-BE49-F238E27FC236}">
                  <a16:creationId xmlns:a16="http://schemas.microsoft.com/office/drawing/2014/main" id="{FA028BEB-3C4E-0B7A-7EBF-A28B8E9C7685}"/>
                </a:ext>
              </a:extLst>
            </p:cNvPr>
            <p:cNvSpPr/>
            <p:nvPr/>
          </p:nvSpPr>
          <p:spPr>
            <a:xfrm rot="15900000" flipH="1">
              <a:off x="7122226" y="609833"/>
              <a:ext cx="180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38" name="任意多边形 173">
              <a:extLst>
                <a:ext uri="{FF2B5EF4-FFF2-40B4-BE49-F238E27FC236}">
                  <a16:creationId xmlns:a16="http://schemas.microsoft.com/office/drawing/2014/main" id="{8BF5C0A2-F220-14B5-9F47-68B899185D85}"/>
                </a:ext>
              </a:extLst>
            </p:cNvPr>
            <p:cNvSpPr/>
            <p:nvPr/>
          </p:nvSpPr>
          <p:spPr>
            <a:xfrm rot="15780000" flipH="1">
              <a:off x="7239518" y="584543"/>
              <a:ext cx="180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39" name="任意多边形 174">
              <a:extLst>
                <a:ext uri="{FF2B5EF4-FFF2-40B4-BE49-F238E27FC236}">
                  <a16:creationId xmlns:a16="http://schemas.microsoft.com/office/drawing/2014/main" id="{B5679D91-6EDF-D15C-DCF8-AF89DD71296E}"/>
                </a:ext>
              </a:extLst>
            </p:cNvPr>
            <p:cNvSpPr/>
            <p:nvPr/>
          </p:nvSpPr>
          <p:spPr>
            <a:xfrm rot="16200000">
              <a:off x="6750300" y="629622"/>
              <a:ext cx="162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40" name="任意多边形 175">
              <a:extLst>
                <a:ext uri="{FF2B5EF4-FFF2-40B4-BE49-F238E27FC236}">
                  <a16:creationId xmlns:a16="http://schemas.microsoft.com/office/drawing/2014/main" id="{2036F8F7-02CB-BDE1-5715-ECAB88767A69}"/>
                </a:ext>
              </a:extLst>
            </p:cNvPr>
            <p:cNvSpPr/>
            <p:nvPr/>
          </p:nvSpPr>
          <p:spPr>
            <a:xfrm rot="16080000">
              <a:off x="6995488" y="623167"/>
              <a:ext cx="180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41" name="任意多边形 176">
              <a:extLst>
                <a:ext uri="{FF2B5EF4-FFF2-40B4-BE49-F238E27FC236}">
                  <a16:creationId xmlns:a16="http://schemas.microsoft.com/office/drawing/2014/main" id="{E472E3B0-0D2B-E479-97FC-E6B0192931BE}"/>
                </a:ext>
              </a:extLst>
            </p:cNvPr>
            <p:cNvSpPr/>
            <p:nvPr/>
          </p:nvSpPr>
          <p:spPr>
            <a:xfrm rot="15660000">
              <a:off x="7349603" y="533004"/>
              <a:ext cx="180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42" name="任意多边形 177">
              <a:extLst>
                <a:ext uri="{FF2B5EF4-FFF2-40B4-BE49-F238E27FC236}">
                  <a16:creationId xmlns:a16="http://schemas.microsoft.com/office/drawing/2014/main" id="{AA74F1DC-40EA-5750-8058-D372A40C889F}"/>
                </a:ext>
              </a:extLst>
            </p:cNvPr>
            <p:cNvSpPr/>
            <p:nvPr/>
          </p:nvSpPr>
          <p:spPr>
            <a:xfrm rot="16560000">
              <a:off x="6515526" y="430346"/>
              <a:ext cx="162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43" name="任意多边形 178">
              <a:extLst>
                <a:ext uri="{FF2B5EF4-FFF2-40B4-BE49-F238E27FC236}">
                  <a16:creationId xmlns:a16="http://schemas.microsoft.com/office/drawing/2014/main" id="{DAFA7683-6C26-C2DA-30E9-CAA6D0C45875}"/>
                </a:ext>
              </a:extLst>
            </p:cNvPr>
            <p:cNvSpPr/>
            <p:nvPr/>
          </p:nvSpPr>
          <p:spPr>
            <a:xfrm rot="16380000">
              <a:off x="6631547" y="448967"/>
              <a:ext cx="162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44" name="任意多边形 179">
              <a:extLst>
                <a:ext uri="{FF2B5EF4-FFF2-40B4-BE49-F238E27FC236}">
                  <a16:creationId xmlns:a16="http://schemas.microsoft.com/office/drawing/2014/main" id="{08FFECEA-2408-509C-553B-0F5B1796CBC7}"/>
                </a:ext>
              </a:extLst>
            </p:cNvPr>
            <p:cNvSpPr/>
            <p:nvPr/>
          </p:nvSpPr>
          <p:spPr>
            <a:xfrm rot="15420000">
              <a:off x="7445474" y="320936"/>
              <a:ext cx="144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45" name="任意多边形 180">
              <a:extLst>
                <a:ext uri="{FF2B5EF4-FFF2-40B4-BE49-F238E27FC236}">
                  <a16:creationId xmlns:a16="http://schemas.microsoft.com/office/drawing/2014/main" id="{7F7BDA2E-93B5-6DFF-1DF0-9C4092EFF9EF}"/>
                </a:ext>
              </a:extLst>
            </p:cNvPr>
            <p:cNvSpPr/>
            <p:nvPr/>
          </p:nvSpPr>
          <p:spPr>
            <a:xfrm rot="16260000" flipH="1">
              <a:off x="6749886" y="452604"/>
              <a:ext cx="1656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46" name="任意多边形 181">
              <a:extLst>
                <a:ext uri="{FF2B5EF4-FFF2-40B4-BE49-F238E27FC236}">
                  <a16:creationId xmlns:a16="http://schemas.microsoft.com/office/drawing/2014/main" id="{A5501537-9539-FEB8-1D85-2EEF406EEDC1}"/>
                </a:ext>
              </a:extLst>
            </p:cNvPr>
            <p:cNvSpPr/>
            <p:nvPr/>
          </p:nvSpPr>
          <p:spPr>
            <a:xfrm rot="16080000" flipH="1">
              <a:off x="6988450" y="436045"/>
              <a:ext cx="1800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47" name="任意多边形 182">
              <a:extLst>
                <a:ext uri="{FF2B5EF4-FFF2-40B4-BE49-F238E27FC236}">
                  <a16:creationId xmlns:a16="http://schemas.microsoft.com/office/drawing/2014/main" id="{28A574B4-5D78-FFB5-AED5-E8E83BE1371A}"/>
                </a:ext>
              </a:extLst>
            </p:cNvPr>
            <p:cNvSpPr/>
            <p:nvPr/>
          </p:nvSpPr>
          <p:spPr>
            <a:xfrm rot="15720000" flipH="1">
              <a:off x="7320018" y="348030"/>
              <a:ext cx="1800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48" name="任意多边形 183">
              <a:extLst>
                <a:ext uri="{FF2B5EF4-FFF2-40B4-BE49-F238E27FC236}">
                  <a16:creationId xmlns:a16="http://schemas.microsoft.com/office/drawing/2014/main" id="{2DB7AC6E-21CC-1223-327E-8174D76C6A94}"/>
                </a:ext>
              </a:extLst>
            </p:cNvPr>
            <p:cNvSpPr/>
            <p:nvPr/>
          </p:nvSpPr>
          <p:spPr>
            <a:xfrm rot="5760000" flipH="1" flipV="1">
              <a:off x="6496775" y="599674"/>
              <a:ext cx="1620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49" name="任意多边形 184">
              <a:extLst>
                <a:ext uri="{FF2B5EF4-FFF2-40B4-BE49-F238E27FC236}">
                  <a16:creationId xmlns:a16="http://schemas.microsoft.com/office/drawing/2014/main" id="{73A59588-8441-62A3-9F83-769FEAB48823}"/>
                </a:ext>
              </a:extLst>
            </p:cNvPr>
            <p:cNvSpPr/>
            <p:nvPr/>
          </p:nvSpPr>
          <p:spPr>
            <a:xfrm rot="5520000" flipH="1" flipV="1">
              <a:off x="6623349" y="620920"/>
              <a:ext cx="1620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50" name="任意多边形 185">
              <a:extLst>
                <a:ext uri="{FF2B5EF4-FFF2-40B4-BE49-F238E27FC236}">
                  <a16:creationId xmlns:a16="http://schemas.microsoft.com/office/drawing/2014/main" id="{CC8EF7BC-86E6-9084-5EA5-98A5F4234E0B}"/>
                </a:ext>
              </a:extLst>
            </p:cNvPr>
            <p:cNvSpPr/>
            <p:nvPr/>
          </p:nvSpPr>
          <p:spPr>
            <a:xfrm rot="4620000" flipH="1" flipV="1">
              <a:off x="7485911" y="486481"/>
              <a:ext cx="144000" cy="36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51" name="任意多边形 186">
              <a:extLst>
                <a:ext uri="{FF2B5EF4-FFF2-40B4-BE49-F238E27FC236}">
                  <a16:creationId xmlns:a16="http://schemas.microsoft.com/office/drawing/2014/main" id="{EDFBC7BC-7D66-5B35-4D5F-A411950059C8}"/>
                </a:ext>
              </a:extLst>
            </p:cNvPr>
            <p:cNvSpPr/>
            <p:nvPr/>
          </p:nvSpPr>
          <p:spPr>
            <a:xfrm rot="15180000" flipH="1">
              <a:off x="7566938" y="318651"/>
              <a:ext cx="108000" cy="36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grpSp>
          <p:nvGrpSpPr>
            <p:cNvPr id="152" name="组合 151">
              <a:extLst>
                <a:ext uri="{FF2B5EF4-FFF2-40B4-BE49-F238E27FC236}">
                  <a16:creationId xmlns:a16="http://schemas.microsoft.com/office/drawing/2014/main" id="{CC57773A-4972-A035-8229-820B3D11FD1C}"/>
                </a:ext>
              </a:extLst>
            </p:cNvPr>
            <p:cNvGrpSpPr/>
            <p:nvPr/>
          </p:nvGrpSpPr>
          <p:grpSpPr>
            <a:xfrm rot="2700000">
              <a:off x="8051164" y="457795"/>
              <a:ext cx="29918" cy="209340"/>
              <a:chOff x="6930162" y="697512"/>
              <a:chExt cx="29918" cy="209340"/>
            </a:xfrm>
          </p:grpSpPr>
          <p:sp>
            <p:nvSpPr>
              <p:cNvPr id="499" name="任意多边形 188">
                <a:extLst>
                  <a:ext uri="{FF2B5EF4-FFF2-40B4-BE49-F238E27FC236}">
                    <a16:creationId xmlns:a16="http://schemas.microsoft.com/office/drawing/2014/main" id="{541E82E0-10AA-D8E6-1F1F-3F02DA163A3B}"/>
                  </a:ext>
                </a:extLst>
              </p:cNvPr>
              <p:cNvSpPr/>
              <p:nvPr/>
            </p:nvSpPr>
            <p:spPr>
              <a:xfrm rot="16200000" flipH="1">
                <a:off x="6890562" y="737112"/>
                <a:ext cx="1080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6350">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500" name="任意多边形 189">
                <a:extLst>
                  <a:ext uri="{FF2B5EF4-FFF2-40B4-BE49-F238E27FC236}">
                    <a16:creationId xmlns:a16="http://schemas.microsoft.com/office/drawing/2014/main" id="{AD67A532-E945-0FB2-1FF9-176B3A5731E7}"/>
                  </a:ext>
                </a:extLst>
              </p:cNvPr>
              <p:cNvSpPr/>
              <p:nvPr/>
            </p:nvSpPr>
            <p:spPr>
              <a:xfrm rot="5400000" flipH="1" flipV="1">
                <a:off x="6895280" y="842052"/>
                <a:ext cx="1008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6350">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53" name="组合 152">
              <a:extLst>
                <a:ext uri="{FF2B5EF4-FFF2-40B4-BE49-F238E27FC236}">
                  <a16:creationId xmlns:a16="http://schemas.microsoft.com/office/drawing/2014/main" id="{46F9711C-BBE7-E62B-C281-1A4AECBCB5A4}"/>
                </a:ext>
              </a:extLst>
            </p:cNvPr>
            <p:cNvGrpSpPr/>
            <p:nvPr/>
          </p:nvGrpSpPr>
          <p:grpSpPr>
            <a:xfrm rot="1080000">
              <a:off x="7888534" y="361174"/>
              <a:ext cx="30330" cy="145218"/>
              <a:chOff x="7027666" y="730936"/>
              <a:chExt cx="30330" cy="145218"/>
            </a:xfrm>
          </p:grpSpPr>
          <p:sp>
            <p:nvSpPr>
              <p:cNvPr id="497" name="任意多边形 191">
                <a:extLst>
                  <a:ext uri="{FF2B5EF4-FFF2-40B4-BE49-F238E27FC236}">
                    <a16:creationId xmlns:a16="http://schemas.microsoft.com/office/drawing/2014/main" id="{33EAC14C-286B-7DF6-6BE8-CBB034296BE4}"/>
                  </a:ext>
                </a:extLst>
              </p:cNvPr>
              <p:cNvSpPr/>
              <p:nvPr/>
            </p:nvSpPr>
            <p:spPr>
              <a:xfrm rot="16200000" flipH="1">
                <a:off x="7007596" y="752536"/>
                <a:ext cx="720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6350">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98" name="任意多边形 192">
                <a:extLst>
                  <a:ext uri="{FF2B5EF4-FFF2-40B4-BE49-F238E27FC236}">
                    <a16:creationId xmlns:a16="http://schemas.microsoft.com/office/drawing/2014/main" id="{1CB8D1B3-DE57-49D8-CFE1-F20C2B1CE944}"/>
                  </a:ext>
                </a:extLst>
              </p:cNvPr>
              <p:cNvSpPr/>
              <p:nvPr/>
            </p:nvSpPr>
            <p:spPr>
              <a:xfrm rot="5400000" flipH="1" flipV="1">
                <a:off x="7006066" y="825754"/>
                <a:ext cx="720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6350">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54" name="组合 153">
              <a:extLst>
                <a:ext uri="{FF2B5EF4-FFF2-40B4-BE49-F238E27FC236}">
                  <a16:creationId xmlns:a16="http://schemas.microsoft.com/office/drawing/2014/main" id="{77C81746-D9F0-2731-1D87-C114F7598ACD}"/>
                </a:ext>
              </a:extLst>
            </p:cNvPr>
            <p:cNvGrpSpPr/>
            <p:nvPr/>
          </p:nvGrpSpPr>
          <p:grpSpPr>
            <a:xfrm rot="2460000">
              <a:off x="7979418" y="393006"/>
              <a:ext cx="30332" cy="181217"/>
              <a:chOff x="7027665" y="712936"/>
              <a:chExt cx="30332" cy="181217"/>
            </a:xfrm>
          </p:grpSpPr>
          <p:sp>
            <p:nvSpPr>
              <p:cNvPr id="495" name="任意多边形 194">
                <a:extLst>
                  <a:ext uri="{FF2B5EF4-FFF2-40B4-BE49-F238E27FC236}">
                    <a16:creationId xmlns:a16="http://schemas.microsoft.com/office/drawing/2014/main" id="{BAC8AF75-469B-CB35-AE9D-C4F1D3227B47}"/>
                  </a:ext>
                </a:extLst>
              </p:cNvPr>
              <p:cNvSpPr/>
              <p:nvPr/>
            </p:nvSpPr>
            <p:spPr>
              <a:xfrm rot="16200000" flipH="1">
                <a:off x="6998597" y="743536"/>
                <a:ext cx="900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6350">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96" name="任意多边形 195">
                <a:extLst>
                  <a:ext uri="{FF2B5EF4-FFF2-40B4-BE49-F238E27FC236}">
                    <a16:creationId xmlns:a16="http://schemas.microsoft.com/office/drawing/2014/main" id="{F44E0DCD-D463-EFB0-B96E-7BDCD33D7667}"/>
                  </a:ext>
                </a:extLst>
              </p:cNvPr>
              <p:cNvSpPr/>
              <p:nvPr/>
            </p:nvSpPr>
            <p:spPr>
              <a:xfrm rot="5400000" flipH="1" flipV="1">
                <a:off x="6997065" y="834753"/>
                <a:ext cx="900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6350">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55" name="组合 154">
              <a:extLst>
                <a:ext uri="{FF2B5EF4-FFF2-40B4-BE49-F238E27FC236}">
                  <a16:creationId xmlns:a16="http://schemas.microsoft.com/office/drawing/2014/main" id="{06B4EED3-A6B4-95A0-7E2C-91FB230AF552}"/>
                </a:ext>
              </a:extLst>
            </p:cNvPr>
            <p:cNvGrpSpPr/>
            <p:nvPr/>
          </p:nvGrpSpPr>
          <p:grpSpPr>
            <a:xfrm rot="2460000" flipH="1" flipV="1">
              <a:off x="8108008" y="540644"/>
              <a:ext cx="30332" cy="181217"/>
              <a:chOff x="7027665" y="712936"/>
              <a:chExt cx="30332" cy="181217"/>
            </a:xfrm>
          </p:grpSpPr>
          <p:sp>
            <p:nvSpPr>
              <p:cNvPr id="493" name="任意多边形 197">
                <a:extLst>
                  <a:ext uri="{FF2B5EF4-FFF2-40B4-BE49-F238E27FC236}">
                    <a16:creationId xmlns:a16="http://schemas.microsoft.com/office/drawing/2014/main" id="{77B97FFB-683A-413E-0DDD-686B52D2FEFA}"/>
                  </a:ext>
                </a:extLst>
              </p:cNvPr>
              <p:cNvSpPr/>
              <p:nvPr/>
            </p:nvSpPr>
            <p:spPr>
              <a:xfrm rot="16200000" flipH="1">
                <a:off x="6998597" y="743536"/>
                <a:ext cx="900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6350">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94" name="任意多边形 198">
                <a:extLst>
                  <a:ext uri="{FF2B5EF4-FFF2-40B4-BE49-F238E27FC236}">
                    <a16:creationId xmlns:a16="http://schemas.microsoft.com/office/drawing/2014/main" id="{386BD75F-CAF8-2847-E062-51ACF2453FA9}"/>
                  </a:ext>
                </a:extLst>
              </p:cNvPr>
              <p:cNvSpPr/>
              <p:nvPr/>
            </p:nvSpPr>
            <p:spPr>
              <a:xfrm rot="5400000" flipH="1" flipV="1">
                <a:off x="6997065" y="834753"/>
                <a:ext cx="900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6350">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56" name="组合 155">
              <a:extLst>
                <a:ext uri="{FF2B5EF4-FFF2-40B4-BE49-F238E27FC236}">
                  <a16:creationId xmlns:a16="http://schemas.microsoft.com/office/drawing/2014/main" id="{753BAC87-0AB3-1D9F-E9A4-5C2009E07E01}"/>
                </a:ext>
              </a:extLst>
            </p:cNvPr>
            <p:cNvGrpSpPr/>
            <p:nvPr/>
          </p:nvGrpSpPr>
          <p:grpSpPr>
            <a:xfrm rot="1140000" flipH="1" flipV="1">
              <a:off x="8186285" y="587660"/>
              <a:ext cx="29249" cy="141577"/>
              <a:chOff x="6930831" y="765274"/>
              <a:chExt cx="29249" cy="141577"/>
            </a:xfrm>
          </p:grpSpPr>
          <p:sp>
            <p:nvSpPr>
              <p:cNvPr id="491" name="任意多边形 200">
                <a:extLst>
                  <a:ext uri="{FF2B5EF4-FFF2-40B4-BE49-F238E27FC236}">
                    <a16:creationId xmlns:a16="http://schemas.microsoft.com/office/drawing/2014/main" id="{BBA09ACE-9658-CD9A-EC5B-2D94D9FE7694}"/>
                  </a:ext>
                </a:extLst>
              </p:cNvPr>
              <p:cNvSpPr/>
              <p:nvPr/>
            </p:nvSpPr>
            <p:spPr>
              <a:xfrm rot="16200000" flipH="1">
                <a:off x="6909231" y="786874"/>
                <a:ext cx="720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6350">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92" name="任意多边形 201">
                <a:extLst>
                  <a:ext uri="{FF2B5EF4-FFF2-40B4-BE49-F238E27FC236}">
                    <a16:creationId xmlns:a16="http://schemas.microsoft.com/office/drawing/2014/main" id="{90FDBA71-5FC7-F1D2-9233-36261B98550B}"/>
                  </a:ext>
                </a:extLst>
              </p:cNvPr>
              <p:cNvSpPr/>
              <p:nvPr/>
            </p:nvSpPr>
            <p:spPr>
              <a:xfrm rot="5400000" flipH="1" flipV="1">
                <a:off x="6909680" y="856451"/>
                <a:ext cx="720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6350">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57" name="组合 156">
              <a:extLst>
                <a:ext uri="{FF2B5EF4-FFF2-40B4-BE49-F238E27FC236}">
                  <a16:creationId xmlns:a16="http://schemas.microsoft.com/office/drawing/2014/main" id="{30BCED4D-4BD0-EDA8-181B-FFD2C30E8AC4}"/>
                </a:ext>
              </a:extLst>
            </p:cNvPr>
            <p:cNvGrpSpPr/>
            <p:nvPr/>
          </p:nvGrpSpPr>
          <p:grpSpPr>
            <a:xfrm rot="18420000" flipH="1">
              <a:off x="8341906" y="512480"/>
              <a:ext cx="29007" cy="190767"/>
              <a:chOff x="6930162" y="697512"/>
              <a:chExt cx="29007" cy="190767"/>
            </a:xfrm>
          </p:grpSpPr>
          <p:sp>
            <p:nvSpPr>
              <p:cNvPr id="489" name="任意多边形 203">
                <a:extLst>
                  <a:ext uri="{FF2B5EF4-FFF2-40B4-BE49-F238E27FC236}">
                    <a16:creationId xmlns:a16="http://schemas.microsoft.com/office/drawing/2014/main" id="{0BCF2ACA-716E-73F0-51DA-397C38159A06}"/>
                  </a:ext>
                </a:extLst>
              </p:cNvPr>
              <p:cNvSpPr/>
              <p:nvPr/>
            </p:nvSpPr>
            <p:spPr>
              <a:xfrm rot="16200000" flipH="1">
                <a:off x="6897762" y="729912"/>
                <a:ext cx="936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6350">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90" name="任意多边形 204">
                <a:extLst>
                  <a:ext uri="{FF2B5EF4-FFF2-40B4-BE49-F238E27FC236}">
                    <a16:creationId xmlns:a16="http://schemas.microsoft.com/office/drawing/2014/main" id="{B466EFF3-492C-7748-A5E4-8C72C9EB7BF7}"/>
                  </a:ext>
                </a:extLst>
              </p:cNvPr>
              <p:cNvSpPr/>
              <p:nvPr/>
            </p:nvSpPr>
            <p:spPr>
              <a:xfrm rot="5400000" flipH="1" flipV="1">
                <a:off x="6897969" y="827079"/>
                <a:ext cx="936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6350">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58" name="组合 157">
              <a:extLst>
                <a:ext uri="{FF2B5EF4-FFF2-40B4-BE49-F238E27FC236}">
                  <a16:creationId xmlns:a16="http://schemas.microsoft.com/office/drawing/2014/main" id="{202BC61A-24CB-20FC-4CBC-A518F15DB182}"/>
                </a:ext>
              </a:extLst>
            </p:cNvPr>
            <p:cNvGrpSpPr/>
            <p:nvPr/>
          </p:nvGrpSpPr>
          <p:grpSpPr>
            <a:xfrm rot="18000000" flipV="1">
              <a:off x="8412754" y="342123"/>
              <a:ext cx="29918" cy="209340"/>
              <a:chOff x="6930162" y="697512"/>
              <a:chExt cx="29918" cy="209340"/>
            </a:xfrm>
          </p:grpSpPr>
          <p:sp>
            <p:nvSpPr>
              <p:cNvPr id="487" name="任意多边形 206">
                <a:extLst>
                  <a:ext uri="{FF2B5EF4-FFF2-40B4-BE49-F238E27FC236}">
                    <a16:creationId xmlns:a16="http://schemas.microsoft.com/office/drawing/2014/main" id="{781272B2-C36C-90C4-F02E-14F188D16C8E}"/>
                  </a:ext>
                </a:extLst>
              </p:cNvPr>
              <p:cNvSpPr/>
              <p:nvPr/>
            </p:nvSpPr>
            <p:spPr>
              <a:xfrm rot="16200000" flipH="1">
                <a:off x="6890562" y="737112"/>
                <a:ext cx="1080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6350">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88" name="任意多边形 207">
                <a:extLst>
                  <a:ext uri="{FF2B5EF4-FFF2-40B4-BE49-F238E27FC236}">
                    <a16:creationId xmlns:a16="http://schemas.microsoft.com/office/drawing/2014/main" id="{28EF0B2D-1CDA-88DA-AFFC-70DDBA4048F6}"/>
                  </a:ext>
                </a:extLst>
              </p:cNvPr>
              <p:cNvSpPr/>
              <p:nvPr/>
            </p:nvSpPr>
            <p:spPr>
              <a:xfrm rot="5400000" flipH="1" flipV="1">
                <a:off x="6895280" y="842052"/>
                <a:ext cx="1008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6350">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59" name="组合 158">
              <a:extLst>
                <a:ext uri="{FF2B5EF4-FFF2-40B4-BE49-F238E27FC236}">
                  <a16:creationId xmlns:a16="http://schemas.microsoft.com/office/drawing/2014/main" id="{4F545792-9C7C-74E5-AFA3-4B2818FE53D5}"/>
                </a:ext>
              </a:extLst>
            </p:cNvPr>
            <p:cNvGrpSpPr/>
            <p:nvPr/>
          </p:nvGrpSpPr>
          <p:grpSpPr>
            <a:xfrm rot="18480000" flipH="1">
              <a:off x="8452912" y="278228"/>
              <a:ext cx="29041" cy="164096"/>
              <a:chOff x="7028957" y="712936"/>
              <a:chExt cx="29041" cy="164096"/>
            </a:xfrm>
          </p:grpSpPr>
          <p:sp>
            <p:nvSpPr>
              <p:cNvPr id="485" name="任意多边形 209">
                <a:extLst>
                  <a:ext uri="{FF2B5EF4-FFF2-40B4-BE49-F238E27FC236}">
                    <a16:creationId xmlns:a16="http://schemas.microsoft.com/office/drawing/2014/main" id="{04B6A61D-2739-3C5E-BF1C-79B2E6DE8EFD}"/>
                  </a:ext>
                </a:extLst>
              </p:cNvPr>
              <p:cNvSpPr/>
              <p:nvPr/>
            </p:nvSpPr>
            <p:spPr>
              <a:xfrm rot="16200000" flipH="1">
                <a:off x="7002198" y="739936"/>
                <a:ext cx="828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6350">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86" name="任意多边形 210">
                <a:extLst>
                  <a:ext uri="{FF2B5EF4-FFF2-40B4-BE49-F238E27FC236}">
                    <a16:creationId xmlns:a16="http://schemas.microsoft.com/office/drawing/2014/main" id="{EDBED141-3A87-0221-141B-F7E8BB47A0C1}"/>
                  </a:ext>
                </a:extLst>
              </p:cNvPr>
              <p:cNvSpPr/>
              <p:nvPr/>
            </p:nvSpPr>
            <p:spPr>
              <a:xfrm rot="5400000" flipH="1" flipV="1">
                <a:off x="7001957" y="821232"/>
                <a:ext cx="828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6350">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60" name="组合 159">
              <a:extLst>
                <a:ext uri="{FF2B5EF4-FFF2-40B4-BE49-F238E27FC236}">
                  <a16:creationId xmlns:a16="http://schemas.microsoft.com/office/drawing/2014/main" id="{BE4450C6-C23E-0173-F3A6-2D213849829B}"/>
                </a:ext>
              </a:extLst>
            </p:cNvPr>
            <p:cNvGrpSpPr/>
            <p:nvPr/>
          </p:nvGrpSpPr>
          <p:grpSpPr>
            <a:xfrm rot="17700000" flipH="1">
              <a:off x="8379509" y="440259"/>
              <a:ext cx="30008" cy="203512"/>
              <a:chOff x="7026457" y="690641"/>
              <a:chExt cx="30008" cy="203512"/>
            </a:xfrm>
          </p:grpSpPr>
          <p:sp>
            <p:nvSpPr>
              <p:cNvPr id="483" name="任意多边形 212">
                <a:extLst>
                  <a:ext uri="{FF2B5EF4-FFF2-40B4-BE49-F238E27FC236}">
                    <a16:creationId xmlns:a16="http://schemas.microsoft.com/office/drawing/2014/main" id="{604863EC-F9CC-70DA-B918-3835C4F32FFF}"/>
                  </a:ext>
                </a:extLst>
              </p:cNvPr>
              <p:cNvSpPr/>
              <p:nvPr/>
            </p:nvSpPr>
            <p:spPr>
              <a:xfrm rot="16200000" flipH="1">
                <a:off x="6990457" y="726641"/>
                <a:ext cx="1008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6350">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84" name="任意多边形 213">
                <a:extLst>
                  <a:ext uri="{FF2B5EF4-FFF2-40B4-BE49-F238E27FC236}">
                    <a16:creationId xmlns:a16="http://schemas.microsoft.com/office/drawing/2014/main" id="{F14DEEB7-E5AB-A692-02B0-53D49B94681A}"/>
                  </a:ext>
                </a:extLst>
              </p:cNvPr>
              <p:cNvSpPr/>
              <p:nvPr/>
            </p:nvSpPr>
            <p:spPr>
              <a:xfrm rot="5400000" flipH="1" flipV="1">
                <a:off x="6991665" y="829353"/>
                <a:ext cx="1008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6350">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61" name="组合 160">
              <a:extLst>
                <a:ext uri="{FF2B5EF4-FFF2-40B4-BE49-F238E27FC236}">
                  <a16:creationId xmlns:a16="http://schemas.microsoft.com/office/drawing/2014/main" id="{D21DD3AE-9F98-C0D8-72E3-17CF5EA0E6F0}"/>
                </a:ext>
              </a:extLst>
            </p:cNvPr>
            <p:cNvGrpSpPr/>
            <p:nvPr/>
          </p:nvGrpSpPr>
          <p:grpSpPr>
            <a:xfrm rot="1620000">
              <a:off x="8777577" y="291474"/>
              <a:ext cx="29007" cy="147567"/>
              <a:chOff x="6930163" y="719112"/>
              <a:chExt cx="29007" cy="147567"/>
            </a:xfrm>
          </p:grpSpPr>
          <p:sp>
            <p:nvSpPr>
              <p:cNvPr id="481" name="任意多边形 215">
                <a:extLst>
                  <a:ext uri="{FF2B5EF4-FFF2-40B4-BE49-F238E27FC236}">
                    <a16:creationId xmlns:a16="http://schemas.microsoft.com/office/drawing/2014/main" id="{315FCC9E-E50A-9FEB-68F5-B6BC797B3AD0}"/>
                  </a:ext>
                </a:extLst>
              </p:cNvPr>
              <p:cNvSpPr/>
              <p:nvPr/>
            </p:nvSpPr>
            <p:spPr>
              <a:xfrm rot="16200000" flipH="1">
                <a:off x="6908563" y="740712"/>
                <a:ext cx="720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6350">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82" name="任意多边形 216">
                <a:extLst>
                  <a:ext uri="{FF2B5EF4-FFF2-40B4-BE49-F238E27FC236}">
                    <a16:creationId xmlns:a16="http://schemas.microsoft.com/office/drawing/2014/main" id="{DC3D4E5D-0E32-CCC2-5F27-9F5128E08721}"/>
                  </a:ext>
                </a:extLst>
              </p:cNvPr>
              <p:cNvSpPr/>
              <p:nvPr/>
            </p:nvSpPr>
            <p:spPr>
              <a:xfrm rot="5400000" flipH="1" flipV="1">
                <a:off x="6908770" y="816279"/>
                <a:ext cx="720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6350">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62" name="组合 161">
              <a:extLst>
                <a:ext uri="{FF2B5EF4-FFF2-40B4-BE49-F238E27FC236}">
                  <a16:creationId xmlns:a16="http://schemas.microsoft.com/office/drawing/2014/main" id="{ACCD916F-16BF-F039-8383-8160D1C1CF5A}"/>
                </a:ext>
              </a:extLst>
            </p:cNvPr>
            <p:cNvGrpSpPr/>
            <p:nvPr/>
          </p:nvGrpSpPr>
          <p:grpSpPr>
            <a:xfrm rot="360000" flipH="1" flipV="1">
              <a:off x="8635822" y="221811"/>
              <a:ext cx="29007" cy="147567"/>
              <a:chOff x="6930163" y="719112"/>
              <a:chExt cx="29007" cy="147567"/>
            </a:xfrm>
          </p:grpSpPr>
          <p:sp>
            <p:nvSpPr>
              <p:cNvPr id="479" name="任意多边形 218">
                <a:extLst>
                  <a:ext uri="{FF2B5EF4-FFF2-40B4-BE49-F238E27FC236}">
                    <a16:creationId xmlns:a16="http://schemas.microsoft.com/office/drawing/2014/main" id="{8BCF1B98-0DA6-4E7F-82B2-35B7FC945C91}"/>
                  </a:ext>
                </a:extLst>
              </p:cNvPr>
              <p:cNvSpPr/>
              <p:nvPr/>
            </p:nvSpPr>
            <p:spPr>
              <a:xfrm rot="16200000" flipH="1">
                <a:off x="6908563" y="740712"/>
                <a:ext cx="720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6350">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80" name="任意多边形 219">
                <a:extLst>
                  <a:ext uri="{FF2B5EF4-FFF2-40B4-BE49-F238E27FC236}">
                    <a16:creationId xmlns:a16="http://schemas.microsoft.com/office/drawing/2014/main" id="{FA4DAC92-81B5-A5AF-ED81-BA2B992DF048}"/>
                  </a:ext>
                </a:extLst>
              </p:cNvPr>
              <p:cNvSpPr/>
              <p:nvPr/>
            </p:nvSpPr>
            <p:spPr>
              <a:xfrm rot="5400000" flipH="1" flipV="1">
                <a:off x="6908770" y="816279"/>
                <a:ext cx="720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6350">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63" name="组合 162">
              <a:extLst>
                <a:ext uri="{FF2B5EF4-FFF2-40B4-BE49-F238E27FC236}">
                  <a16:creationId xmlns:a16="http://schemas.microsoft.com/office/drawing/2014/main" id="{7345187F-0880-94BA-AC25-1F593D142BF1}"/>
                </a:ext>
              </a:extLst>
            </p:cNvPr>
            <p:cNvGrpSpPr/>
            <p:nvPr/>
          </p:nvGrpSpPr>
          <p:grpSpPr>
            <a:xfrm rot="1500000" flipH="1" flipV="1">
              <a:off x="8860487" y="338157"/>
              <a:ext cx="29878" cy="116642"/>
              <a:chOff x="6942166" y="747164"/>
              <a:chExt cx="29878" cy="116642"/>
            </a:xfrm>
          </p:grpSpPr>
          <p:sp>
            <p:nvSpPr>
              <p:cNvPr id="477" name="任意多边形 221">
                <a:extLst>
                  <a:ext uri="{FF2B5EF4-FFF2-40B4-BE49-F238E27FC236}">
                    <a16:creationId xmlns:a16="http://schemas.microsoft.com/office/drawing/2014/main" id="{5B22B714-2F33-7858-AF3C-6F91DB0A638C}"/>
                  </a:ext>
                </a:extLst>
              </p:cNvPr>
              <p:cNvSpPr/>
              <p:nvPr/>
            </p:nvSpPr>
            <p:spPr>
              <a:xfrm rot="16200000" flipH="1">
                <a:off x="6930644" y="759764"/>
                <a:ext cx="540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6350">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78" name="任意多边形 222">
                <a:extLst>
                  <a:ext uri="{FF2B5EF4-FFF2-40B4-BE49-F238E27FC236}">
                    <a16:creationId xmlns:a16="http://schemas.microsoft.com/office/drawing/2014/main" id="{F878E267-35F4-0464-B91C-17EF882F268F}"/>
                  </a:ext>
                </a:extLst>
              </p:cNvPr>
              <p:cNvSpPr/>
              <p:nvPr/>
            </p:nvSpPr>
            <p:spPr>
              <a:xfrm rot="5400000" flipH="1" flipV="1">
                <a:off x="6929566" y="822406"/>
                <a:ext cx="540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6350">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64" name="组合 163">
              <a:extLst>
                <a:ext uri="{FF2B5EF4-FFF2-40B4-BE49-F238E27FC236}">
                  <a16:creationId xmlns:a16="http://schemas.microsoft.com/office/drawing/2014/main" id="{43BB5C91-0683-35EA-090E-B4FBB024D854}"/>
                </a:ext>
              </a:extLst>
            </p:cNvPr>
            <p:cNvGrpSpPr/>
            <p:nvPr/>
          </p:nvGrpSpPr>
          <p:grpSpPr>
            <a:xfrm rot="840000">
              <a:off x="8703888" y="246536"/>
              <a:ext cx="30329" cy="159618"/>
              <a:chOff x="7027666" y="723736"/>
              <a:chExt cx="30329" cy="159618"/>
            </a:xfrm>
          </p:grpSpPr>
          <p:sp>
            <p:nvSpPr>
              <p:cNvPr id="475" name="任意多边形 224">
                <a:extLst>
                  <a:ext uri="{FF2B5EF4-FFF2-40B4-BE49-F238E27FC236}">
                    <a16:creationId xmlns:a16="http://schemas.microsoft.com/office/drawing/2014/main" id="{4D5810AA-3C8F-A837-5680-17623D1C0FBB}"/>
                  </a:ext>
                </a:extLst>
              </p:cNvPr>
              <p:cNvSpPr/>
              <p:nvPr/>
            </p:nvSpPr>
            <p:spPr>
              <a:xfrm rot="16200000" flipH="1">
                <a:off x="7003995" y="748936"/>
                <a:ext cx="79200" cy="288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6350">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76" name="任意多边形 225">
                <a:extLst>
                  <a:ext uri="{FF2B5EF4-FFF2-40B4-BE49-F238E27FC236}">
                    <a16:creationId xmlns:a16="http://schemas.microsoft.com/office/drawing/2014/main" id="{8F39CF6C-6541-F362-2937-4F00EAB64148}"/>
                  </a:ext>
                </a:extLst>
              </p:cNvPr>
              <p:cNvSpPr/>
              <p:nvPr/>
            </p:nvSpPr>
            <p:spPr>
              <a:xfrm rot="5400000" flipH="1" flipV="1">
                <a:off x="7002466" y="829354"/>
                <a:ext cx="79200" cy="288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6350">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65" name="组合 164">
              <a:extLst>
                <a:ext uri="{FF2B5EF4-FFF2-40B4-BE49-F238E27FC236}">
                  <a16:creationId xmlns:a16="http://schemas.microsoft.com/office/drawing/2014/main" id="{E9DEE84D-5286-E711-2E13-74535E00DA96}"/>
                </a:ext>
              </a:extLst>
            </p:cNvPr>
            <p:cNvGrpSpPr/>
            <p:nvPr/>
          </p:nvGrpSpPr>
          <p:grpSpPr>
            <a:xfrm rot="18600000" flipV="1">
              <a:off x="9046933" y="231483"/>
              <a:ext cx="18778" cy="156740"/>
              <a:chOff x="7027666" y="726615"/>
              <a:chExt cx="18778" cy="156740"/>
            </a:xfrm>
          </p:grpSpPr>
          <p:sp>
            <p:nvSpPr>
              <p:cNvPr id="473" name="任意多边形 227">
                <a:extLst>
                  <a:ext uri="{FF2B5EF4-FFF2-40B4-BE49-F238E27FC236}">
                    <a16:creationId xmlns:a16="http://schemas.microsoft.com/office/drawing/2014/main" id="{1E150342-BE94-C971-9E2B-36E2C8D51CCB}"/>
                  </a:ext>
                </a:extLst>
              </p:cNvPr>
              <p:cNvSpPr/>
              <p:nvPr/>
            </p:nvSpPr>
            <p:spPr>
              <a:xfrm rot="16200000" flipH="1">
                <a:off x="6997844" y="757215"/>
                <a:ext cx="79200" cy="1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6350">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74" name="任意多边形 228">
                <a:extLst>
                  <a:ext uri="{FF2B5EF4-FFF2-40B4-BE49-F238E27FC236}">
                    <a16:creationId xmlns:a16="http://schemas.microsoft.com/office/drawing/2014/main" id="{07A1834D-0FC0-BDB1-09FE-A17632D512D7}"/>
                  </a:ext>
                </a:extLst>
              </p:cNvPr>
              <p:cNvSpPr/>
              <p:nvPr/>
            </p:nvSpPr>
            <p:spPr>
              <a:xfrm rot="5400000" flipH="1" flipV="1">
                <a:off x="6997066" y="834755"/>
                <a:ext cx="79200" cy="1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6350">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66" name="组合 165">
              <a:extLst>
                <a:ext uri="{FF2B5EF4-FFF2-40B4-BE49-F238E27FC236}">
                  <a16:creationId xmlns:a16="http://schemas.microsoft.com/office/drawing/2014/main" id="{387F113D-AD40-0D80-4B67-CC4273ABDFEB}"/>
                </a:ext>
              </a:extLst>
            </p:cNvPr>
            <p:cNvGrpSpPr/>
            <p:nvPr/>
          </p:nvGrpSpPr>
          <p:grpSpPr>
            <a:xfrm rot="18600000" flipV="1">
              <a:off x="9079962" y="170948"/>
              <a:ext cx="18778" cy="163940"/>
              <a:chOff x="7027666" y="723015"/>
              <a:chExt cx="18778" cy="163940"/>
            </a:xfrm>
          </p:grpSpPr>
          <p:sp>
            <p:nvSpPr>
              <p:cNvPr id="471" name="任意多边形 230">
                <a:extLst>
                  <a:ext uri="{FF2B5EF4-FFF2-40B4-BE49-F238E27FC236}">
                    <a16:creationId xmlns:a16="http://schemas.microsoft.com/office/drawing/2014/main" id="{C1D69A8A-510D-F30A-817D-9BD750465BBB}"/>
                  </a:ext>
                </a:extLst>
              </p:cNvPr>
              <p:cNvSpPr/>
              <p:nvPr/>
            </p:nvSpPr>
            <p:spPr>
              <a:xfrm rot="16200000" flipH="1">
                <a:off x="6996044" y="755415"/>
                <a:ext cx="82800" cy="1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6350">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72" name="任意多边形 231">
                <a:extLst>
                  <a:ext uri="{FF2B5EF4-FFF2-40B4-BE49-F238E27FC236}">
                    <a16:creationId xmlns:a16="http://schemas.microsoft.com/office/drawing/2014/main" id="{C4082591-2250-51CE-0346-0A45361A1F52}"/>
                  </a:ext>
                </a:extLst>
              </p:cNvPr>
              <p:cNvSpPr/>
              <p:nvPr/>
            </p:nvSpPr>
            <p:spPr>
              <a:xfrm rot="5400000" flipH="1" flipV="1">
                <a:off x="6995266" y="836555"/>
                <a:ext cx="82800" cy="1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6350">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67" name="组合 166">
              <a:extLst>
                <a:ext uri="{FF2B5EF4-FFF2-40B4-BE49-F238E27FC236}">
                  <a16:creationId xmlns:a16="http://schemas.microsoft.com/office/drawing/2014/main" id="{30287CDB-F8DF-ED11-6F7A-E0A0827CD63F}"/>
                </a:ext>
              </a:extLst>
            </p:cNvPr>
            <p:cNvGrpSpPr/>
            <p:nvPr/>
          </p:nvGrpSpPr>
          <p:grpSpPr>
            <a:xfrm rot="19500000" flipH="1">
              <a:off x="9128304" y="113063"/>
              <a:ext cx="18612" cy="162867"/>
              <a:chOff x="6929550" y="719110"/>
              <a:chExt cx="18612" cy="162867"/>
            </a:xfrm>
          </p:grpSpPr>
          <p:sp>
            <p:nvSpPr>
              <p:cNvPr id="469" name="任意多边形 233">
                <a:extLst>
                  <a:ext uri="{FF2B5EF4-FFF2-40B4-BE49-F238E27FC236}">
                    <a16:creationId xmlns:a16="http://schemas.microsoft.com/office/drawing/2014/main" id="{FA74E201-E9F0-D6E2-BEC9-DEDF3D70B3FF}"/>
                  </a:ext>
                </a:extLst>
              </p:cNvPr>
              <p:cNvSpPr/>
              <p:nvPr/>
            </p:nvSpPr>
            <p:spPr>
              <a:xfrm rot="16200000" flipH="1">
                <a:off x="6899562" y="749710"/>
                <a:ext cx="79200" cy="1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6350">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70" name="任意多边形 234">
                <a:extLst>
                  <a:ext uri="{FF2B5EF4-FFF2-40B4-BE49-F238E27FC236}">
                    <a16:creationId xmlns:a16="http://schemas.microsoft.com/office/drawing/2014/main" id="{8EA25CE4-26DF-B6D1-0E7D-070691554D5A}"/>
                  </a:ext>
                </a:extLst>
              </p:cNvPr>
              <p:cNvSpPr/>
              <p:nvPr/>
            </p:nvSpPr>
            <p:spPr>
              <a:xfrm rot="5400000" flipH="1" flipV="1">
                <a:off x="6898950" y="833377"/>
                <a:ext cx="79200" cy="1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6350">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grpSp>
          <p:nvGrpSpPr>
            <p:cNvPr id="168" name="组合 167">
              <a:extLst>
                <a:ext uri="{FF2B5EF4-FFF2-40B4-BE49-F238E27FC236}">
                  <a16:creationId xmlns:a16="http://schemas.microsoft.com/office/drawing/2014/main" id="{12C09FCB-5AB3-5EA6-DB02-945859704CF3}"/>
                </a:ext>
              </a:extLst>
            </p:cNvPr>
            <p:cNvGrpSpPr/>
            <p:nvPr/>
          </p:nvGrpSpPr>
          <p:grpSpPr>
            <a:xfrm rot="20160000" flipV="1">
              <a:off x="9175476" y="110248"/>
              <a:ext cx="18063" cy="108445"/>
              <a:chOff x="6942103" y="755361"/>
              <a:chExt cx="18063" cy="108445"/>
            </a:xfrm>
          </p:grpSpPr>
          <p:sp>
            <p:nvSpPr>
              <p:cNvPr id="467" name="任意多边形 236">
                <a:extLst>
                  <a:ext uri="{FF2B5EF4-FFF2-40B4-BE49-F238E27FC236}">
                    <a16:creationId xmlns:a16="http://schemas.microsoft.com/office/drawing/2014/main" id="{539A7FAA-EE21-CE6A-BA8F-123B52F089EF}"/>
                  </a:ext>
                </a:extLst>
              </p:cNvPr>
              <p:cNvSpPr/>
              <p:nvPr/>
            </p:nvSpPr>
            <p:spPr>
              <a:xfrm rot="16200000" flipH="1">
                <a:off x="6924103" y="773361"/>
                <a:ext cx="54000" cy="1800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6350">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468" name="任意多边形 237">
                <a:extLst>
                  <a:ext uri="{FF2B5EF4-FFF2-40B4-BE49-F238E27FC236}">
                    <a16:creationId xmlns:a16="http://schemas.microsoft.com/office/drawing/2014/main" id="{A84CA7EA-0B82-EDD5-D935-5DE3B8A4AFA7}"/>
                  </a:ext>
                </a:extLst>
              </p:cNvPr>
              <p:cNvSpPr/>
              <p:nvPr/>
            </p:nvSpPr>
            <p:spPr>
              <a:xfrm rot="5400000" flipH="1" flipV="1">
                <a:off x="6924166" y="827806"/>
                <a:ext cx="54000" cy="1800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6350">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grpSp>
        <p:sp>
          <p:nvSpPr>
            <p:cNvPr id="169" name="任意多边形 238">
              <a:extLst>
                <a:ext uri="{FF2B5EF4-FFF2-40B4-BE49-F238E27FC236}">
                  <a16:creationId xmlns:a16="http://schemas.microsoft.com/office/drawing/2014/main" id="{99699610-A632-D416-D9EE-6E8907856D19}"/>
                </a:ext>
              </a:extLst>
            </p:cNvPr>
            <p:cNvSpPr/>
            <p:nvPr/>
          </p:nvSpPr>
          <p:spPr>
            <a:xfrm rot="6720000" flipH="1">
              <a:off x="9261900" y="168564"/>
              <a:ext cx="162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239">
              <a:extLst>
                <a:ext uri="{FF2B5EF4-FFF2-40B4-BE49-F238E27FC236}">
                  <a16:creationId xmlns:a16="http://schemas.microsoft.com/office/drawing/2014/main" id="{24F3DC81-C83D-F0EB-8EB9-7807FB07D4E5}"/>
                </a:ext>
              </a:extLst>
            </p:cNvPr>
            <p:cNvSpPr/>
            <p:nvPr/>
          </p:nvSpPr>
          <p:spPr>
            <a:xfrm rot="8220000" flipH="1">
              <a:off x="9321127" y="216546"/>
              <a:ext cx="1512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240">
              <a:extLst>
                <a:ext uri="{FF2B5EF4-FFF2-40B4-BE49-F238E27FC236}">
                  <a16:creationId xmlns:a16="http://schemas.microsoft.com/office/drawing/2014/main" id="{3D7C6712-A2BA-8E6D-2120-3B356A41FDC8}"/>
                </a:ext>
              </a:extLst>
            </p:cNvPr>
            <p:cNvSpPr/>
            <p:nvPr/>
          </p:nvSpPr>
          <p:spPr>
            <a:xfrm rot="8220000" flipH="1">
              <a:off x="9374996" y="268866"/>
              <a:ext cx="144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241">
              <a:extLst>
                <a:ext uri="{FF2B5EF4-FFF2-40B4-BE49-F238E27FC236}">
                  <a16:creationId xmlns:a16="http://schemas.microsoft.com/office/drawing/2014/main" id="{793BAFA2-4BF5-85A4-04F5-E305D25BEC23}"/>
                </a:ext>
              </a:extLst>
            </p:cNvPr>
            <p:cNvSpPr/>
            <p:nvPr/>
          </p:nvSpPr>
          <p:spPr>
            <a:xfrm rot="4920000" flipH="1">
              <a:off x="9236481" y="163860"/>
              <a:ext cx="108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242">
              <a:extLst>
                <a:ext uri="{FF2B5EF4-FFF2-40B4-BE49-F238E27FC236}">
                  <a16:creationId xmlns:a16="http://schemas.microsoft.com/office/drawing/2014/main" id="{13E14935-C654-5242-41B3-5432F7D576F3}"/>
                </a:ext>
              </a:extLst>
            </p:cNvPr>
            <p:cNvSpPr/>
            <p:nvPr/>
          </p:nvSpPr>
          <p:spPr>
            <a:xfrm rot="4320000" flipH="1">
              <a:off x="9607871" y="303206"/>
              <a:ext cx="126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243">
              <a:extLst>
                <a:ext uri="{FF2B5EF4-FFF2-40B4-BE49-F238E27FC236}">
                  <a16:creationId xmlns:a16="http://schemas.microsoft.com/office/drawing/2014/main" id="{AC6DFD9B-1E36-465C-DD05-99430BBA46DF}"/>
                </a:ext>
              </a:extLst>
            </p:cNvPr>
            <p:cNvSpPr/>
            <p:nvPr/>
          </p:nvSpPr>
          <p:spPr>
            <a:xfrm rot="3900000" flipH="1">
              <a:off x="9663320" y="275486"/>
              <a:ext cx="144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244">
              <a:extLst>
                <a:ext uri="{FF2B5EF4-FFF2-40B4-BE49-F238E27FC236}">
                  <a16:creationId xmlns:a16="http://schemas.microsoft.com/office/drawing/2014/main" id="{259F7AFC-DC00-80AD-AAB5-AA6F0DDA4977}"/>
                </a:ext>
              </a:extLst>
            </p:cNvPr>
            <p:cNvSpPr/>
            <p:nvPr/>
          </p:nvSpPr>
          <p:spPr>
            <a:xfrm rot="4140000" flipH="1">
              <a:off x="9717440" y="248276"/>
              <a:ext cx="162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245">
              <a:extLst>
                <a:ext uri="{FF2B5EF4-FFF2-40B4-BE49-F238E27FC236}">
                  <a16:creationId xmlns:a16="http://schemas.microsoft.com/office/drawing/2014/main" id="{01033D5D-E03B-83FB-0EF1-E890C1645465}"/>
                </a:ext>
              </a:extLst>
            </p:cNvPr>
            <p:cNvSpPr/>
            <p:nvPr/>
          </p:nvSpPr>
          <p:spPr>
            <a:xfrm rot="5400000" flipH="1">
              <a:off x="9807523" y="237255"/>
              <a:ext cx="126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246">
              <a:extLst>
                <a:ext uri="{FF2B5EF4-FFF2-40B4-BE49-F238E27FC236}">
                  <a16:creationId xmlns:a16="http://schemas.microsoft.com/office/drawing/2014/main" id="{8D9FC3A7-B0BD-3231-D3AF-ACF40DC08D10}"/>
                </a:ext>
              </a:extLst>
            </p:cNvPr>
            <p:cNvSpPr/>
            <p:nvPr/>
          </p:nvSpPr>
          <p:spPr>
            <a:xfrm rot="8280000" flipH="1">
              <a:off x="9897147" y="297588"/>
              <a:ext cx="1152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247">
              <a:extLst>
                <a:ext uri="{FF2B5EF4-FFF2-40B4-BE49-F238E27FC236}">
                  <a16:creationId xmlns:a16="http://schemas.microsoft.com/office/drawing/2014/main" id="{9B68849A-00D8-CA33-727E-81382EFB9A06}"/>
                </a:ext>
              </a:extLst>
            </p:cNvPr>
            <p:cNvSpPr/>
            <p:nvPr/>
          </p:nvSpPr>
          <p:spPr>
            <a:xfrm flipH="1">
              <a:off x="9910317" y="353056"/>
              <a:ext cx="180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248">
              <a:extLst>
                <a:ext uri="{FF2B5EF4-FFF2-40B4-BE49-F238E27FC236}">
                  <a16:creationId xmlns:a16="http://schemas.microsoft.com/office/drawing/2014/main" id="{05430816-8012-57FD-45E8-4A60A68C5BC3}"/>
                </a:ext>
              </a:extLst>
            </p:cNvPr>
            <p:cNvSpPr/>
            <p:nvPr/>
          </p:nvSpPr>
          <p:spPr>
            <a:xfrm rot="660000" flipH="1">
              <a:off x="9908411" y="442198"/>
              <a:ext cx="180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249">
              <a:extLst>
                <a:ext uri="{FF2B5EF4-FFF2-40B4-BE49-F238E27FC236}">
                  <a16:creationId xmlns:a16="http://schemas.microsoft.com/office/drawing/2014/main" id="{4F5EB8E7-6C99-A846-E9B9-E467E05DA952}"/>
                </a:ext>
              </a:extLst>
            </p:cNvPr>
            <p:cNvSpPr/>
            <p:nvPr/>
          </p:nvSpPr>
          <p:spPr>
            <a:xfrm rot="180000" flipH="1">
              <a:off x="9910788" y="517533"/>
              <a:ext cx="144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250">
              <a:extLst>
                <a:ext uri="{FF2B5EF4-FFF2-40B4-BE49-F238E27FC236}">
                  <a16:creationId xmlns:a16="http://schemas.microsoft.com/office/drawing/2014/main" id="{54E2B2F4-0154-3B6F-880A-179C3B1463D3}"/>
                </a:ext>
              </a:extLst>
            </p:cNvPr>
            <p:cNvSpPr/>
            <p:nvPr/>
          </p:nvSpPr>
          <p:spPr>
            <a:xfrm rot="21420000" flipH="1">
              <a:off x="9925971" y="569416"/>
              <a:ext cx="90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251">
              <a:extLst>
                <a:ext uri="{FF2B5EF4-FFF2-40B4-BE49-F238E27FC236}">
                  <a16:creationId xmlns:a16="http://schemas.microsoft.com/office/drawing/2014/main" id="{543D5D1E-CA98-83F9-1CE3-5E595A2A39C1}"/>
                </a:ext>
              </a:extLst>
            </p:cNvPr>
            <p:cNvSpPr/>
            <p:nvPr/>
          </p:nvSpPr>
          <p:spPr>
            <a:xfrm rot="20460000" flipH="1">
              <a:off x="9902579" y="668203"/>
              <a:ext cx="108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252">
              <a:extLst>
                <a:ext uri="{FF2B5EF4-FFF2-40B4-BE49-F238E27FC236}">
                  <a16:creationId xmlns:a16="http://schemas.microsoft.com/office/drawing/2014/main" id="{BD3878B7-1522-3FB0-0FF1-859E0560F6C1}"/>
                </a:ext>
              </a:extLst>
            </p:cNvPr>
            <p:cNvSpPr/>
            <p:nvPr/>
          </p:nvSpPr>
          <p:spPr>
            <a:xfrm rot="20040000" flipH="1">
              <a:off x="9872867" y="729629"/>
              <a:ext cx="198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253">
              <a:extLst>
                <a:ext uri="{FF2B5EF4-FFF2-40B4-BE49-F238E27FC236}">
                  <a16:creationId xmlns:a16="http://schemas.microsoft.com/office/drawing/2014/main" id="{532D40C4-A6CC-24D7-FF4D-17CC9F6C9225}"/>
                </a:ext>
              </a:extLst>
            </p:cNvPr>
            <p:cNvSpPr/>
            <p:nvPr/>
          </p:nvSpPr>
          <p:spPr>
            <a:xfrm rot="21240000" flipH="1">
              <a:off x="9883080" y="791864"/>
              <a:ext cx="252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254">
              <a:extLst>
                <a:ext uri="{FF2B5EF4-FFF2-40B4-BE49-F238E27FC236}">
                  <a16:creationId xmlns:a16="http://schemas.microsoft.com/office/drawing/2014/main" id="{FCB53573-21C1-3428-8FE5-B968DC4EAFDA}"/>
                </a:ext>
              </a:extLst>
            </p:cNvPr>
            <p:cNvSpPr/>
            <p:nvPr/>
          </p:nvSpPr>
          <p:spPr>
            <a:xfrm rot="480000" flipH="1">
              <a:off x="9894174" y="849256"/>
              <a:ext cx="234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255">
              <a:extLst>
                <a:ext uri="{FF2B5EF4-FFF2-40B4-BE49-F238E27FC236}">
                  <a16:creationId xmlns:a16="http://schemas.microsoft.com/office/drawing/2014/main" id="{877E710F-5CDA-9FFF-0527-95B3C0C4EB89}"/>
                </a:ext>
              </a:extLst>
            </p:cNvPr>
            <p:cNvSpPr/>
            <p:nvPr/>
          </p:nvSpPr>
          <p:spPr>
            <a:xfrm rot="780000" flipH="1">
              <a:off x="9901181" y="894230"/>
              <a:ext cx="162000" cy="144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256">
              <a:extLst>
                <a:ext uri="{FF2B5EF4-FFF2-40B4-BE49-F238E27FC236}">
                  <a16:creationId xmlns:a16="http://schemas.microsoft.com/office/drawing/2014/main" id="{E4950108-89B1-4C3E-39C6-F23CD180571B}"/>
                </a:ext>
              </a:extLst>
            </p:cNvPr>
            <p:cNvSpPr/>
            <p:nvPr/>
          </p:nvSpPr>
          <p:spPr>
            <a:xfrm rot="2682666" flipH="1">
              <a:off x="9747364" y="1053188"/>
              <a:ext cx="2088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257">
              <a:extLst>
                <a:ext uri="{FF2B5EF4-FFF2-40B4-BE49-F238E27FC236}">
                  <a16:creationId xmlns:a16="http://schemas.microsoft.com/office/drawing/2014/main" id="{03E4A9F3-DBC3-382C-1431-5B767AFF2952}"/>
                </a:ext>
              </a:extLst>
            </p:cNvPr>
            <p:cNvSpPr/>
            <p:nvPr/>
          </p:nvSpPr>
          <p:spPr>
            <a:xfrm rot="1920000" flipH="1">
              <a:off x="9708540" y="1111768"/>
              <a:ext cx="1872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258">
              <a:extLst>
                <a:ext uri="{FF2B5EF4-FFF2-40B4-BE49-F238E27FC236}">
                  <a16:creationId xmlns:a16="http://schemas.microsoft.com/office/drawing/2014/main" id="{3FEA000A-6596-83A2-BA52-984F2DCDF385}"/>
                </a:ext>
              </a:extLst>
            </p:cNvPr>
            <p:cNvSpPr/>
            <p:nvPr/>
          </p:nvSpPr>
          <p:spPr>
            <a:xfrm rot="3360000" flipH="1">
              <a:off x="9825018" y="1011548"/>
              <a:ext cx="1440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259">
              <a:extLst>
                <a:ext uri="{FF2B5EF4-FFF2-40B4-BE49-F238E27FC236}">
                  <a16:creationId xmlns:a16="http://schemas.microsoft.com/office/drawing/2014/main" id="{D2EF05B2-11FF-AC30-D9BB-AE7B137C3A87}"/>
                </a:ext>
              </a:extLst>
            </p:cNvPr>
            <p:cNvSpPr/>
            <p:nvPr/>
          </p:nvSpPr>
          <p:spPr>
            <a:xfrm rot="1783189" flipH="1">
              <a:off x="9702635" y="1143659"/>
              <a:ext cx="1368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260">
              <a:extLst>
                <a:ext uri="{FF2B5EF4-FFF2-40B4-BE49-F238E27FC236}">
                  <a16:creationId xmlns:a16="http://schemas.microsoft.com/office/drawing/2014/main" id="{F9A4BBF0-0A9F-84F8-96ED-DAE138DDC4C5}"/>
                </a:ext>
              </a:extLst>
            </p:cNvPr>
            <p:cNvSpPr/>
            <p:nvPr/>
          </p:nvSpPr>
          <p:spPr>
            <a:xfrm rot="6471750" flipH="1">
              <a:off x="9396781" y="1175801"/>
              <a:ext cx="1440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261">
              <a:extLst>
                <a:ext uri="{FF2B5EF4-FFF2-40B4-BE49-F238E27FC236}">
                  <a16:creationId xmlns:a16="http://schemas.microsoft.com/office/drawing/2014/main" id="{47AA70C5-1C2F-8848-A1FC-3F6963E0DA08}"/>
                </a:ext>
              </a:extLst>
            </p:cNvPr>
            <p:cNvSpPr/>
            <p:nvPr/>
          </p:nvSpPr>
          <p:spPr>
            <a:xfrm rot="6399419" flipH="1">
              <a:off x="9472929" y="1195548"/>
              <a:ext cx="1440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262">
              <a:extLst>
                <a:ext uri="{FF2B5EF4-FFF2-40B4-BE49-F238E27FC236}">
                  <a16:creationId xmlns:a16="http://schemas.microsoft.com/office/drawing/2014/main" id="{072F2F18-42E8-5448-EE39-BF823DE8CD99}"/>
                </a:ext>
              </a:extLst>
            </p:cNvPr>
            <p:cNvSpPr/>
            <p:nvPr/>
          </p:nvSpPr>
          <p:spPr>
            <a:xfrm rot="5220000" flipH="1">
              <a:off x="9535223" y="1205972"/>
              <a:ext cx="1440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263">
              <a:extLst>
                <a:ext uri="{FF2B5EF4-FFF2-40B4-BE49-F238E27FC236}">
                  <a16:creationId xmlns:a16="http://schemas.microsoft.com/office/drawing/2014/main" id="{1201CDE1-0CAC-80AB-DE62-DB9B32EDEBC1}"/>
                </a:ext>
              </a:extLst>
            </p:cNvPr>
            <p:cNvSpPr/>
            <p:nvPr/>
          </p:nvSpPr>
          <p:spPr>
            <a:xfrm rot="5220000" flipH="1">
              <a:off x="9350640" y="1182717"/>
              <a:ext cx="1080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264">
              <a:extLst>
                <a:ext uri="{FF2B5EF4-FFF2-40B4-BE49-F238E27FC236}">
                  <a16:creationId xmlns:a16="http://schemas.microsoft.com/office/drawing/2014/main" id="{30470119-28B7-D1A4-E89F-FDDE9BDCFE65}"/>
                </a:ext>
              </a:extLst>
            </p:cNvPr>
            <p:cNvSpPr/>
            <p:nvPr/>
          </p:nvSpPr>
          <p:spPr>
            <a:xfrm rot="4320000" flipH="1">
              <a:off x="9604646" y="1198484"/>
              <a:ext cx="1080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265">
              <a:extLst>
                <a:ext uri="{FF2B5EF4-FFF2-40B4-BE49-F238E27FC236}">
                  <a16:creationId xmlns:a16="http://schemas.microsoft.com/office/drawing/2014/main" id="{D1135B59-0735-63F8-CA7F-1BAEBA055367}"/>
                </a:ext>
              </a:extLst>
            </p:cNvPr>
            <p:cNvSpPr/>
            <p:nvPr/>
          </p:nvSpPr>
          <p:spPr>
            <a:xfrm rot="2400000" flipH="1">
              <a:off x="9128076" y="1250209"/>
              <a:ext cx="1368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266">
              <a:extLst>
                <a:ext uri="{FF2B5EF4-FFF2-40B4-BE49-F238E27FC236}">
                  <a16:creationId xmlns:a16="http://schemas.microsoft.com/office/drawing/2014/main" id="{39B04452-D279-8F78-1BC8-73740E1D360B}"/>
                </a:ext>
              </a:extLst>
            </p:cNvPr>
            <p:cNvSpPr/>
            <p:nvPr/>
          </p:nvSpPr>
          <p:spPr>
            <a:xfrm rot="2700000" flipH="1">
              <a:off x="9087067" y="1291514"/>
              <a:ext cx="1368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267">
              <a:extLst>
                <a:ext uri="{FF2B5EF4-FFF2-40B4-BE49-F238E27FC236}">
                  <a16:creationId xmlns:a16="http://schemas.microsoft.com/office/drawing/2014/main" id="{31E8F09D-1D49-0AF0-1A72-8DDA49D50D50}"/>
                </a:ext>
              </a:extLst>
            </p:cNvPr>
            <p:cNvSpPr/>
            <p:nvPr/>
          </p:nvSpPr>
          <p:spPr>
            <a:xfrm rot="2400000" flipH="1">
              <a:off x="9042602" y="1333577"/>
              <a:ext cx="1368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268">
              <a:extLst>
                <a:ext uri="{FF2B5EF4-FFF2-40B4-BE49-F238E27FC236}">
                  <a16:creationId xmlns:a16="http://schemas.microsoft.com/office/drawing/2014/main" id="{757A2607-64D8-141E-ECAB-7B29D15E0B3D}"/>
                </a:ext>
              </a:extLst>
            </p:cNvPr>
            <p:cNvSpPr/>
            <p:nvPr/>
          </p:nvSpPr>
          <p:spPr>
            <a:xfrm rot="2400000" flipH="1">
              <a:off x="9192840" y="1219430"/>
              <a:ext cx="1080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269">
              <a:extLst>
                <a:ext uri="{FF2B5EF4-FFF2-40B4-BE49-F238E27FC236}">
                  <a16:creationId xmlns:a16="http://schemas.microsoft.com/office/drawing/2014/main" id="{26071D65-6FA9-D41A-826B-F7538AB4AA80}"/>
                </a:ext>
              </a:extLst>
            </p:cNvPr>
            <p:cNvSpPr/>
            <p:nvPr/>
          </p:nvSpPr>
          <p:spPr>
            <a:xfrm rot="18600000">
              <a:off x="8759007" y="1299173"/>
              <a:ext cx="1296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270">
              <a:extLst>
                <a:ext uri="{FF2B5EF4-FFF2-40B4-BE49-F238E27FC236}">
                  <a16:creationId xmlns:a16="http://schemas.microsoft.com/office/drawing/2014/main" id="{B92448E1-DBB7-3BC7-CF05-D38A8C63FA6C}"/>
                </a:ext>
              </a:extLst>
            </p:cNvPr>
            <p:cNvSpPr/>
            <p:nvPr/>
          </p:nvSpPr>
          <p:spPr>
            <a:xfrm rot="18240000">
              <a:off x="8813989" y="1332150"/>
              <a:ext cx="1296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271">
              <a:extLst>
                <a:ext uri="{FF2B5EF4-FFF2-40B4-BE49-F238E27FC236}">
                  <a16:creationId xmlns:a16="http://schemas.microsoft.com/office/drawing/2014/main" id="{3B07D73B-C495-69D8-8F09-5BC5A41785DC}"/>
                </a:ext>
              </a:extLst>
            </p:cNvPr>
            <p:cNvSpPr/>
            <p:nvPr/>
          </p:nvSpPr>
          <p:spPr>
            <a:xfrm rot="18180000">
              <a:off x="8718955" y="1270164"/>
              <a:ext cx="1080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任意多边形 272">
              <a:extLst>
                <a:ext uri="{FF2B5EF4-FFF2-40B4-BE49-F238E27FC236}">
                  <a16:creationId xmlns:a16="http://schemas.microsoft.com/office/drawing/2014/main" id="{6D9022E2-B824-3266-4AAE-6E1D47A58F9C}"/>
                </a:ext>
              </a:extLst>
            </p:cNvPr>
            <p:cNvSpPr/>
            <p:nvPr/>
          </p:nvSpPr>
          <p:spPr>
            <a:xfrm rot="16968788">
              <a:off x="8884078" y="1345215"/>
              <a:ext cx="1080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任意多边形 273">
              <a:extLst>
                <a:ext uri="{FF2B5EF4-FFF2-40B4-BE49-F238E27FC236}">
                  <a16:creationId xmlns:a16="http://schemas.microsoft.com/office/drawing/2014/main" id="{655AA8FA-07F6-FE24-FFB9-F5CFEC1E76C9}"/>
                </a:ext>
              </a:extLst>
            </p:cNvPr>
            <p:cNvSpPr/>
            <p:nvPr/>
          </p:nvSpPr>
          <p:spPr>
            <a:xfrm rot="13560000">
              <a:off x="8513089" y="1283479"/>
              <a:ext cx="1080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任意多边形 274">
              <a:extLst>
                <a:ext uri="{FF2B5EF4-FFF2-40B4-BE49-F238E27FC236}">
                  <a16:creationId xmlns:a16="http://schemas.microsoft.com/office/drawing/2014/main" id="{E77637E7-9A37-A2BF-7BF0-3C0FA17B79DE}"/>
                </a:ext>
              </a:extLst>
            </p:cNvPr>
            <p:cNvSpPr/>
            <p:nvPr/>
          </p:nvSpPr>
          <p:spPr>
            <a:xfrm rot="14220000">
              <a:off x="8478270" y="1304342"/>
              <a:ext cx="900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275">
              <a:extLst>
                <a:ext uri="{FF2B5EF4-FFF2-40B4-BE49-F238E27FC236}">
                  <a16:creationId xmlns:a16="http://schemas.microsoft.com/office/drawing/2014/main" id="{BD47C4BF-2850-A8DF-F76A-6540487675DD}"/>
                </a:ext>
              </a:extLst>
            </p:cNvPr>
            <p:cNvSpPr/>
            <p:nvPr/>
          </p:nvSpPr>
          <p:spPr>
            <a:xfrm rot="14580000">
              <a:off x="8574378" y="1266063"/>
              <a:ext cx="828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276">
              <a:extLst>
                <a:ext uri="{FF2B5EF4-FFF2-40B4-BE49-F238E27FC236}">
                  <a16:creationId xmlns:a16="http://schemas.microsoft.com/office/drawing/2014/main" id="{748DD983-A63A-8E34-7E01-3ECB2B1EB901}"/>
                </a:ext>
              </a:extLst>
            </p:cNvPr>
            <p:cNvSpPr/>
            <p:nvPr/>
          </p:nvSpPr>
          <p:spPr>
            <a:xfrm rot="14580000">
              <a:off x="8442012" y="1314479"/>
              <a:ext cx="64800" cy="72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277">
              <a:extLst>
                <a:ext uri="{FF2B5EF4-FFF2-40B4-BE49-F238E27FC236}">
                  <a16:creationId xmlns:a16="http://schemas.microsoft.com/office/drawing/2014/main" id="{7B26616A-EE7C-0A2F-F19D-9AA4C1C21DBA}"/>
                </a:ext>
              </a:extLst>
            </p:cNvPr>
            <p:cNvSpPr/>
            <p:nvPr/>
          </p:nvSpPr>
          <p:spPr>
            <a:xfrm rot="16531156">
              <a:off x="8330110" y="1301908"/>
              <a:ext cx="540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278">
              <a:extLst>
                <a:ext uri="{FF2B5EF4-FFF2-40B4-BE49-F238E27FC236}">
                  <a16:creationId xmlns:a16="http://schemas.microsoft.com/office/drawing/2014/main" id="{C1A2AEB3-7B82-AE7E-2337-D13E570DBB22}"/>
                </a:ext>
              </a:extLst>
            </p:cNvPr>
            <p:cNvSpPr/>
            <p:nvPr/>
          </p:nvSpPr>
          <p:spPr>
            <a:xfrm rot="18360000">
              <a:off x="8276499" y="1288723"/>
              <a:ext cx="720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任意多边形 279">
              <a:extLst>
                <a:ext uri="{FF2B5EF4-FFF2-40B4-BE49-F238E27FC236}">
                  <a16:creationId xmlns:a16="http://schemas.microsoft.com/office/drawing/2014/main" id="{2E1C140D-1581-81CD-E80C-50A6D9FE35EE}"/>
                </a:ext>
              </a:extLst>
            </p:cNvPr>
            <p:cNvSpPr/>
            <p:nvPr/>
          </p:nvSpPr>
          <p:spPr>
            <a:xfrm rot="19260000">
              <a:off x="8238824" y="1263751"/>
              <a:ext cx="720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任意多边形 280">
              <a:extLst>
                <a:ext uri="{FF2B5EF4-FFF2-40B4-BE49-F238E27FC236}">
                  <a16:creationId xmlns:a16="http://schemas.microsoft.com/office/drawing/2014/main" id="{698CCC6B-FC9B-8B9E-F6C5-B01990F30F69}"/>
                </a:ext>
              </a:extLst>
            </p:cNvPr>
            <p:cNvSpPr/>
            <p:nvPr/>
          </p:nvSpPr>
          <p:spPr>
            <a:xfrm rot="18720000">
              <a:off x="8200458" y="1239198"/>
              <a:ext cx="648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任意多边形 281">
              <a:extLst>
                <a:ext uri="{FF2B5EF4-FFF2-40B4-BE49-F238E27FC236}">
                  <a16:creationId xmlns:a16="http://schemas.microsoft.com/office/drawing/2014/main" id="{1C3FF194-7A8C-02B3-0B6D-BA6E52C57A94}"/>
                </a:ext>
              </a:extLst>
            </p:cNvPr>
            <p:cNvSpPr/>
            <p:nvPr/>
          </p:nvSpPr>
          <p:spPr>
            <a:xfrm rot="2760000" flipH="1">
              <a:off x="8052518" y="1247293"/>
              <a:ext cx="720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任意多边形 282">
              <a:extLst>
                <a:ext uri="{FF2B5EF4-FFF2-40B4-BE49-F238E27FC236}">
                  <a16:creationId xmlns:a16="http://schemas.microsoft.com/office/drawing/2014/main" id="{4217098B-CE76-522B-55D6-E3AB5E2384E7}"/>
                </a:ext>
              </a:extLst>
            </p:cNvPr>
            <p:cNvSpPr/>
            <p:nvPr/>
          </p:nvSpPr>
          <p:spPr>
            <a:xfrm rot="2880000" flipH="1">
              <a:off x="8015157" y="1268907"/>
              <a:ext cx="720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任意多边形 283">
              <a:extLst>
                <a:ext uri="{FF2B5EF4-FFF2-40B4-BE49-F238E27FC236}">
                  <a16:creationId xmlns:a16="http://schemas.microsoft.com/office/drawing/2014/main" id="{11E07800-EC41-70A9-ECA5-D3C83070FD3A}"/>
                </a:ext>
              </a:extLst>
            </p:cNvPr>
            <p:cNvSpPr/>
            <p:nvPr/>
          </p:nvSpPr>
          <p:spPr>
            <a:xfrm rot="3300000" flipH="1">
              <a:off x="7990616" y="1283034"/>
              <a:ext cx="540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284">
              <a:extLst>
                <a:ext uri="{FF2B5EF4-FFF2-40B4-BE49-F238E27FC236}">
                  <a16:creationId xmlns:a16="http://schemas.microsoft.com/office/drawing/2014/main" id="{AAE090C5-FE06-F5D3-FC03-CA51863EAFB3}"/>
                </a:ext>
              </a:extLst>
            </p:cNvPr>
            <p:cNvSpPr/>
            <p:nvPr/>
          </p:nvSpPr>
          <p:spPr>
            <a:xfrm rot="3949305" flipH="1">
              <a:off x="8094141" y="1231329"/>
              <a:ext cx="540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任意多边形 285">
              <a:extLst>
                <a:ext uri="{FF2B5EF4-FFF2-40B4-BE49-F238E27FC236}">
                  <a16:creationId xmlns:a16="http://schemas.microsoft.com/office/drawing/2014/main" id="{F5509207-8AEE-3225-A435-2B7888E644BB}"/>
                </a:ext>
              </a:extLst>
            </p:cNvPr>
            <p:cNvSpPr/>
            <p:nvPr/>
          </p:nvSpPr>
          <p:spPr>
            <a:xfrm rot="3000000" flipH="1">
              <a:off x="7737725" y="1241602"/>
              <a:ext cx="504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286">
              <a:extLst>
                <a:ext uri="{FF2B5EF4-FFF2-40B4-BE49-F238E27FC236}">
                  <a16:creationId xmlns:a16="http://schemas.microsoft.com/office/drawing/2014/main" id="{EB395E9E-E2FC-E0FD-1EF8-7D84497AB739}"/>
                </a:ext>
              </a:extLst>
            </p:cNvPr>
            <p:cNvSpPr/>
            <p:nvPr/>
          </p:nvSpPr>
          <p:spPr>
            <a:xfrm rot="3180000" flipH="1">
              <a:off x="7718034" y="1253559"/>
              <a:ext cx="504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287">
              <a:extLst>
                <a:ext uri="{FF2B5EF4-FFF2-40B4-BE49-F238E27FC236}">
                  <a16:creationId xmlns:a16="http://schemas.microsoft.com/office/drawing/2014/main" id="{A0B780B8-851D-63A3-D508-C854874832A2}"/>
                </a:ext>
              </a:extLst>
            </p:cNvPr>
            <p:cNvSpPr/>
            <p:nvPr/>
          </p:nvSpPr>
          <p:spPr>
            <a:xfrm rot="3300000" flipH="1">
              <a:off x="7697451" y="1264570"/>
              <a:ext cx="360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任意多边形 288">
              <a:extLst>
                <a:ext uri="{FF2B5EF4-FFF2-40B4-BE49-F238E27FC236}">
                  <a16:creationId xmlns:a16="http://schemas.microsoft.com/office/drawing/2014/main" id="{07AC6F32-2530-5D50-1B07-44AFDAF16AAA}"/>
                </a:ext>
              </a:extLst>
            </p:cNvPr>
            <p:cNvSpPr/>
            <p:nvPr/>
          </p:nvSpPr>
          <p:spPr>
            <a:xfrm rot="18720000">
              <a:off x="7854156" y="1248607"/>
              <a:ext cx="468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任意多边形 289">
              <a:extLst>
                <a:ext uri="{FF2B5EF4-FFF2-40B4-BE49-F238E27FC236}">
                  <a16:creationId xmlns:a16="http://schemas.microsoft.com/office/drawing/2014/main" id="{31DC5BB0-86E4-D0D1-4D34-87341E07C786}"/>
                </a:ext>
              </a:extLst>
            </p:cNvPr>
            <p:cNvSpPr/>
            <p:nvPr/>
          </p:nvSpPr>
          <p:spPr>
            <a:xfrm rot="18720000">
              <a:off x="7876185" y="1265006"/>
              <a:ext cx="468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任意多边形 290">
              <a:extLst>
                <a:ext uri="{FF2B5EF4-FFF2-40B4-BE49-F238E27FC236}">
                  <a16:creationId xmlns:a16="http://schemas.microsoft.com/office/drawing/2014/main" id="{26D3C6DF-9CDE-7693-0BE5-F9803B0B9A9B}"/>
                </a:ext>
              </a:extLst>
            </p:cNvPr>
            <p:cNvSpPr/>
            <p:nvPr/>
          </p:nvSpPr>
          <p:spPr>
            <a:xfrm rot="18720000">
              <a:off x="7899281" y="1277747"/>
              <a:ext cx="468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任意多边形 291">
              <a:extLst>
                <a:ext uri="{FF2B5EF4-FFF2-40B4-BE49-F238E27FC236}">
                  <a16:creationId xmlns:a16="http://schemas.microsoft.com/office/drawing/2014/main" id="{7738186D-A367-AC9F-3C12-D5A079C9B2E8}"/>
                </a:ext>
              </a:extLst>
            </p:cNvPr>
            <p:cNvSpPr/>
            <p:nvPr/>
          </p:nvSpPr>
          <p:spPr>
            <a:xfrm rot="18720000">
              <a:off x="7595573" y="1236864"/>
              <a:ext cx="360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任意多边形 292">
              <a:extLst>
                <a:ext uri="{FF2B5EF4-FFF2-40B4-BE49-F238E27FC236}">
                  <a16:creationId xmlns:a16="http://schemas.microsoft.com/office/drawing/2014/main" id="{D64F94ED-17F3-D148-63E1-C2096E466551}"/>
                </a:ext>
              </a:extLst>
            </p:cNvPr>
            <p:cNvSpPr/>
            <p:nvPr/>
          </p:nvSpPr>
          <p:spPr>
            <a:xfrm rot="18720000">
              <a:off x="7619008" y="1250887"/>
              <a:ext cx="360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293">
              <a:extLst>
                <a:ext uri="{FF2B5EF4-FFF2-40B4-BE49-F238E27FC236}">
                  <a16:creationId xmlns:a16="http://schemas.microsoft.com/office/drawing/2014/main" id="{667D27CF-62DD-AB61-9A28-3D1DD24B840F}"/>
                </a:ext>
              </a:extLst>
            </p:cNvPr>
            <p:cNvSpPr/>
            <p:nvPr/>
          </p:nvSpPr>
          <p:spPr>
            <a:xfrm rot="18720000">
              <a:off x="7575386" y="1220781"/>
              <a:ext cx="288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294">
              <a:extLst>
                <a:ext uri="{FF2B5EF4-FFF2-40B4-BE49-F238E27FC236}">
                  <a16:creationId xmlns:a16="http://schemas.microsoft.com/office/drawing/2014/main" id="{415BD623-0B8E-2FE9-D996-5AF7765AF108}"/>
                </a:ext>
              </a:extLst>
            </p:cNvPr>
            <p:cNvSpPr/>
            <p:nvPr/>
          </p:nvSpPr>
          <p:spPr>
            <a:xfrm rot="3300000" flipH="1">
              <a:off x="7449898" y="1231204"/>
              <a:ext cx="468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任意多边形 295">
              <a:extLst>
                <a:ext uri="{FF2B5EF4-FFF2-40B4-BE49-F238E27FC236}">
                  <a16:creationId xmlns:a16="http://schemas.microsoft.com/office/drawing/2014/main" id="{C563F84F-A149-358E-1508-AACF34448F68}"/>
                </a:ext>
              </a:extLst>
            </p:cNvPr>
            <p:cNvSpPr/>
            <p:nvPr/>
          </p:nvSpPr>
          <p:spPr>
            <a:xfrm rot="3300000" flipH="1">
              <a:off x="7473396" y="1219820"/>
              <a:ext cx="46800" cy="3600"/>
            </a:xfrm>
            <a:custGeom>
              <a:avLst/>
              <a:gdLst>
                <a:gd name="connsiteX0" fmla="*/ 310869 w 492867"/>
                <a:gd name="connsiteY0" fmla="*/ 0 h 71515"/>
                <a:gd name="connsiteX1" fmla="*/ 51822 w 492867"/>
                <a:gd name="connsiteY1" fmla="*/ 0 h 71515"/>
                <a:gd name="connsiteX2" fmla="*/ 0 w 492867"/>
                <a:gd name="connsiteY2" fmla="*/ 35699 h 71515"/>
                <a:gd name="connsiteX3" fmla="*/ 51822 w 492867"/>
                <a:gd name="connsiteY3" fmla="*/ 71397 h 71515"/>
                <a:gd name="connsiteX4" fmla="*/ 182412 w 492867"/>
                <a:gd name="connsiteY4" fmla="*/ 71397 h 71515"/>
                <a:gd name="connsiteX5" fmla="*/ 181998 w 492867"/>
                <a:gd name="connsiteY5" fmla="*/ 71515 h 71515"/>
                <a:gd name="connsiteX6" fmla="*/ 441045 w 492867"/>
                <a:gd name="connsiteY6" fmla="*/ 71515 h 71515"/>
                <a:gd name="connsiteX7" fmla="*/ 492867 w 492867"/>
                <a:gd name="connsiteY7" fmla="*/ 35817 h 71515"/>
                <a:gd name="connsiteX8" fmla="*/ 441045 w 492867"/>
                <a:gd name="connsiteY8" fmla="*/ 118 h 71515"/>
                <a:gd name="connsiteX9" fmla="*/ 310456 w 492867"/>
                <a:gd name="connsiteY9" fmla="*/ 118 h 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867" h="71515">
                  <a:moveTo>
                    <a:pt x="310869" y="0"/>
                  </a:moveTo>
                  <a:lnTo>
                    <a:pt x="51822" y="0"/>
                  </a:lnTo>
                  <a:cubicBezTo>
                    <a:pt x="23191" y="0"/>
                    <a:pt x="0" y="15986"/>
                    <a:pt x="0" y="35699"/>
                  </a:cubicBezTo>
                  <a:cubicBezTo>
                    <a:pt x="0" y="55411"/>
                    <a:pt x="23191" y="71397"/>
                    <a:pt x="51822" y="71397"/>
                  </a:cubicBezTo>
                  <a:lnTo>
                    <a:pt x="182412" y="71397"/>
                  </a:lnTo>
                  <a:lnTo>
                    <a:pt x="181998" y="71515"/>
                  </a:lnTo>
                  <a:lnTo>
                    <a:pt x="441045" y="71515"/>
                  </a:lnTo>
                  <a:cubicBezTo>
                    <a:pt x="469676" y="71515"/>
                    <a:pt x="492867" y="55529"/>
                    <a:pt x="492867" y="35817"/>
                  </a:cubicBezTo>
                  <a:cubicBezTo>
                    <a:pt x="492867" y="16104"/>
                    <a:pt x="469676" y="118"/>
                    <a:pt x="441045" y="118"/>
                  </a:cubicBezTo>
                  <a:lnTo>
                    <a:pt x="310456" y="118"/>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Freeform 5655">
              <a:extLst>
                <a:ext uri="{FF2B5EF4-FFF2-40B4-BE49-F238E27FC236}">
                  <a16:creationId xmlns:a16="http://schemas.microsoft.com/office/drawing/2014/main" id="{39835182-847B-1171-CD77-79D6FAFD60D3}"/>
                </a:ext>
              </a:extLst>
            </p:cNvPr>
            <p:cNvSpPr>
              <a:spLocks/>
            </p:cNvSpPr>
            <p:nvPr/>
          </p:nvSpPr>
          <p:spPr bwMode="auto">
            <a:xfrm rot="11340000" flipH="1">
              <a:off x="7587649" y="336513"/>
              <a:ext cx="612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28" name="Freeform 5655">
              <a:extLst>
                <a:ext uri="{FF2B5EF4-FFF2-40B4-BE49-F238E27FC236}">
                  <a16:creationId xmlns:a16="http://schemas.microsoft.com/office/drawing/2014/main" id="{77B8176F-D465-64B4-F7FD-05BC2CE9E71A}"/>
                </a:ext>
              </a:extLst>
            </p:cNvPr>
            <p:cNvSpPr>
              <a:spLocks/>
            </p:cNvSpPr>
            <p:nvPr/>
          </p:nvSpPr>
          <p:spPr bwMode="auto">
            <a:xfrm rot="10560000" flipH="1">
              <a:off x="7904376" y="339329"/>
              <a:ext cx="504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29" name="Freeform 5655">
              <a:extLst>
                <a:ext uri="{FF2B5EF4-FFF2-40B4-BE49-F238E27FC236}">
                  <a16:creationId xmlns:a16="http://schemas.microsoft.com/office/drawing/2014/main" id="{AFE2A9C2-3CC0-0159-2BAB-926ED017DABE}"/>
                </a:ext>
              </a:extLst>
            </p:cNvPr>
            <p:cNvSpPr>
              <a:spLocks/>
            </p:cNvSpPr>
            <p:nvPr/>
          </p:nvSpPr>
          <p:spPr bwMode="auto">
            <a:xfrm rot="9360000" flipH="1">
              <a:off x="8472223" y="206297"/>
              <a:ext cx="360000" cy="32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30" name="Freeform 5655">
              <a:extLst>
                <a:ext uri="{FF2B5EF4-FFF2-40B4-BE49-F238E27FC236}">
                  <a16:creationId xmlns:a16="http://schemas.microsoft.com/office/drawing/2014/main" id="{3AE099BA-D609-CDCF-9517-426569B547FA}"/>
                </a:ext>
              </a:extLst>
            </p:cNvPr>
            <p:cNvSpPr>
              <a:spLocks/>
            </p:cNvSpPr>
            <p:nvPr/>
          </p:nvSpPr>
          <p:spPr bwMode="auto">
            <a:xfrm rot="9360000" flipH="1">
              <a:off x="8664070" y="151751"/>
              <a:ext cx="360000" cy="32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31" name="Freeform 5655">
              <a:extLst>
                <a:ext uri="{FF2B5EF4-FFF2-40B4-BE49-F238E27FC236}">
                  <a16:creationId xmlns:a16="http://schemas.microsoft.com/office/drawing/2014/main" id="{51767CE4-B78D-448F-2458-9CA49A85683D}"/>
                </a:ext>
              </a:extLst>
            </p:cNvPr>
            <p:cNvSpPr>
              <a:spLocks/>
            </p:cNvSpPr>
            <p:nvPr/>
          </p:nvSpPr>
          <p:spPr bwMode="auto">
            <a:xfrm rot="10260000" flipH="1">
              <a:off x="9138761" y="86882"/>
              <a:ext cx="324000" cy="28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32" name="Freeform 5655">
              <a:extLst>
                <a:ext uri="{FF2B5EF4-FFF2-40B4-BE49-F238E27FC236}">
                  <a16:creationId xmlns:a16="http://schemas.microsoft.com/office/drawing/2014/main" id="{12E1BB95-B01F-036A-0829-2D5877627750}"/>
                </a:ext>
              </a:extLst>
            </p:cNvPr>
            <p:cNvSpPr>
              <a:spLocks/>
            </p:cNvSpPr>
            <p:nvPr/>
          </p:nvSpPr>
          <p:spPr bwMode="auto">
            <a:xfrm rot="10620000" flipH="1">
              <a:off x="9336831" y="89123"/>
              <a:ext cx="324000" cy="28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33" name="Freeform 5655">
              <a:extLst>
                <a:ext uri="{FF2B5EF4-FFF2-40B4-BE49-F238E27FC236}">
                  <a16:creationId xmlns:a16="http://schemas.microsoft.com/office/drawing/2014/main" id="{BCE6DCF6-E6F7-6D55-E3EA-43A43683D672}"/>
                </a:ext>
              </a:extLst>
            </p:cNvPr>
            <p:cNvSpPr>
              <a:spLocks/>
            </p:cNvSpPr>
            <p:nvPr/>
          </p:nvSpPr>
          <p:spPr bwMode="auto">
            <a:xfrm rot="2700000" flipH="1">
              <a:off x="9711469" y="269502"/>
              <a:ext cx="396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34" name="任意多边形 303">
              <a:extLst>
                <a:ext uri="{FF2B5EF4-FFF2-40B4-BE49-F238E27FC236}">
                  <a16:creationId xmlns:a16="http://schemas.microsoft.com/office/drawing/2014/main" id="{C1E91A92-686D-8C99-BFC9-E21CB6E14608}"/>
                </a:ext>
              </a:extLst>
            </p:cNvPr>
            <p:cNvSpPr/>
            <p:nvPr/>
          </p:nvSpPr>
          <p:spPr>
            <a:xfrm>
              <a:off x="9885271" y="276218"/>
              <a:ext cx="230775" cy="440560"/>
            </a:xfrm>
            <a:custGeom>
              <a:avLst/>
              <a:gdLst>
                <a:gd name="connsiteX0" fmla="*/ 217080 w 230775"/>
                <a:gd name="connsiteY0" fmla="*/ 71459 h 440574"/>
                <a:gd name="connsiteX1" fmla="*/ 226605 w 230775"/>
                <a:gd name="connsiteY1" fmla="*/ 183377 h 440574"/>
                <a:gd name="connsiteX2" fmla="*/ 159930 w 230775"/>
                <a:gd name="connsiteY2" fmla="*/ 276246 h 440574"/>
                <a:gd name="connsiteX3" fmla="*/ 93255 w 230775"/>
                <a:gd name="connsiteY3" fmla="*/ 359590 h 440574"/>
                <a:gd name="connsiteX4" fmla="*/ 38486 w 230775"/>
                <a:gd name="connsiteY4" fmla="*/ 407215 h 440574"/>
                <a:gd name="connsiteX5" fmla="*/ 386 w 230775"/>
                <a:gd name="connsiteY5" fmla="*/ 440552 h 440574"/>
                <a:gd name="connsiteX6" fmla="*/ 21817 w 230775"/>
                <a:gd name="connsiteY6" fmla="*/ 402452 h 440574"/>
                <a:gd name="connsiteX7" fmla="*/ 69442 w 230775"/>
                <a:gd name="connsiteY7" fmla="*/ 345302 h 440574"/>
                <a:gd name="connsiteX8" fmla="*/ 140880 w 230775"/>
                <a:gd name="connsiteY8" fmla="*/ 259577 h 440574"/>
                <a:gd name="connsiteX9" fmla="*/ 183742 w 230775"/>
                <a:gd name="connsiteY9" fmla="*/ 173852 h 440574"/>
                <a:gd name="connsiteX10" fmla="*/ 176598 w 230775"/>
                <a:gd name="connsiteY10" fmla="*/ 33359 h 440574"/>
                <a:gd name="connsiteX11" fmla="*/ 162311 w 230775"/>
                <a:gd name="connsiteY11" fmla="*/ 21 h 440574"/>
                <a:gd name="connsiteX12" fmla="*/ 217080 w 230775"/>
                <a:gd name="connsiteY12" fmla="*/ 71459 h 440574"/>
                <a:gd name="connsiteX0" fmla="*/ 217080 w 230775"/>
                <a:gd name="connsiteY0" fmla="*/ 71459 h 440574"/>
                <a:gd name="connsiteX1" fmla="*/ 226605 w 230775"/>
                <a:gd name="connsiteY1" fmla="*/ 183377 h 440574"/>
                <a:gd name="connsiteX2" fmla="*/ 159930 w 230775"/>
                <a:gd name="connsiteY2" fmla="*/ 285771 h 440574"/>
                <a:gd name="connsiteX3" fmla="*/ 93255 w 230775"/>
                <a:gd name="connsiteY3" fmla="*/ 359590 h 440574"/>
                <a:gd name="connsiteX4" fmla="*/ 38486 w 230775"/>
                <a:gd name="connsiteY4" fmla="*/ 407215 h 440574"/>
                <a:gd name="connsiteX5" fmla="*/ 386 w 230775"/>
                <a:gd name="connsiteY5" fmla="*/ 440552 h 440574"/>
                <a:gd name="connsiteX6" fmla="*/ 21817 w 230775"/>
                <a:gd name="connsiteY6" fmla="*/ 402452 h 440574"/>
                <a:gd name="connsiteX7" fmla="*/ 69442 w 230775"/>
                <a:gd name="connsiteY7" fmla="*/ 345302 h 440574"/>
                <a:gd name="connsiteX8" fmla="*/ 140880 w 230775"/>
                <a:gd name="connsiteY8" fmla="*/ 259577 h 440574"/>
                <a:gd name="connsiteX9" fmla="*/ 183742 w 230775"/>
                <a:gd name="connsiteY9" fmla="*/ 173852 h 440574"/>
                <a:gd name="connsiteX10" fmla="*/ 176598 w 230775"/>
                <a:gd name="connsiteY10" fmla="*/ 33359 h 440574"/>
                <a:gd name="connsiteX11" fmla="*/ 162311 w 230775"/>
                <a:gd name="connsiteY11" fmla="*/ 21 h 440574"/>
                <a:gd name="connsiteX12" fmla="*/ 217080 w 230775"/>
                <a:gd name="connsiteY12" fmla="*/ 71459 h 440574"/>
                <a:gd name="connsiteX0" fmla="*/ 217080 w 230775"/>
                <a:gd name="connsiteY0" fmla="*/ 71445 h 440560"/>
                <a:gd name="connsiteX1" fmla="*/ 226605 w 230775"/>
                <a:gd name="connsiteY1" fmla="*/ 183363 h 440560"/>
                <a:gd name="connsiteX2" fmla="*/ 159930 w 230775"/>
                <a:gd name="connsiteY2" fmla="*/ 285757 h 440560"/>
                <a:gd name="connsiteX3" fmla="*/ 93255 w 230775"/>
                <a:gd name="connsiteY3" fmla="*/ 359576 h 440560"/>
                <a:gd name="connsiteX4" fmla="*/ 38486 w 230775"/>
                <a:gd name="connsiteY4" fmla="*/ 407201 h 440560"/>
                <a:gd name="connsiteX5" fmla="*/ 386 w 230775"/>
                <a:gd name="connsiteY5" fmla="*/ 440538 h 440560"/>
                <a:gd name="connsiteX6" fmla="*/ 21817 w 230775"/>
                <a:gd name="connsiteY6" fmla="*/ 402438 h 440560"/>
                <a:gd name="connsiteX7" fmla="*/ 69442 w 230775"/>
                <a:gd name="connsiteY7" fmla="*/ 345288 h 440560"/>
                <a:gd name="connsiteX8" fmla="*/ 140880 w 230775"/>
                <a:gd name="connsiteY8" fmla="*/ 259563 h 440560"/>
                <a:gd name="connsiteX9" fmla="*/ 183742 w 230775"/>
                <a:gd name="connsiteY9" fmla="*/ 173838 h 440560"/>
                <a:gd name="connsiteX10" fmla="*/ 190886 w 230775"/>
                <a:gd name="connsiteY10" fmla="*/ 100020 h 440560"/>
                <a:gd name="connsiteX11" fmla="*/ 176598 w 230775"/>
                <a:gd name="connsiteY11" fmla="*/ 33345 h 440560"/>
                <a:gd name="connsiteX12" fmla="*/ 162311 w 230775"/>
                <a:gd name="connsiteY12" fmla="*/ 7 h 440560"/>
                <a:gd name="connsiteX13" fmla="*/ 217080 w 230775"/>
                <a:gd name="connsiteY13" fmla="*/ 71445 h 44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775" h="440560">
                  <a:moveTo>
                    <a:pt x="217080" y="71445"/>
                  </a:moveTo>
                  <a:cubicBezTo>
                    <a:pt x="227796" y="102004"/>
                    <a:pt x="236130" y="147644"/>
                    <a:pt x="226605" y="183363"/>
                  </a:cubicBezTo>
                  <a:cubicBezTo>
                    <a:pt x="217080" y="219082"/>
                    <a:pt x="182155" y="256388"/>
                    <a:pt x="159930" y="285757"/>
                  </a:cubicBezTo>
                  <a:cubicBezTo>
                    <a:pt x="137705" y="315126"/>
                    <a:pt x="113496" y="339335"/>
                    <a:pt x="93255" y="359576"/>
                  </a:cubicBezTo>
                  <a:cubicBezTo>
                    <a:pt x="73014" y="379817"/>
                    <a:pt x="38486" y="407201"/>
                    <a:pt x="38486" y="407201"/>
                  </a:cubicBezTo>
                  <a:cubicBezTo>
                    <a:pt x="23008" y="420695"/>
                    <a:pt x="3164" y="441332"/>
                    <a:pt x="386" y="440538"/>
                  </a:cubicBezTo>
                  <a:cubicBezTo>
                    <a:pt x="-2392" y="439744"/>
                    <a:pt x="10308" y="418313"/>
                    <a:pt x="21817" y="402438"/>
                  </a:cubicBezTo>
                  <a:cubicBezTo>
                    <a:pt x="33326" y="386563"/>
                    <a:pt x="69442" y="345288"/>
                    <a:pt x="69442" y="345288"/>
                  </a:cubicBezTo>
                  <a:cubicBezTo>
                    <a:pt x="89286" y="321475"/>
                    <a:pt x="121830" y="288138"/>
                    <a:pt x="140880" y="259563"/>
                  </a:cubicBezTo>
                  <a:cubicBezTo>
                    <a:pt x="159930" y="230988"/>
                    <a:pt x="175408" y="200429"/>
                    <a:pt x="183742" y="173838"/>
                  </a:cubicBezTo>
                  <a:cubicBezTo>
                    <a:pt x="192076" y="147247"/>
                    <a:pt x="192077" y="123435"/>
                    <a:pt x="190886" y="100020"/>
                  </a:cubicBezTo>
                  <a:cubicBezTo>
                    <a:pt x="189695" y="76605"/>
                    <a:pt x="180170" y="50014"/>
                    <a:pt x="176598" y="33345"/>
                  </a:cubicBezTo>
                  <a:cubicBezTo>
                    <a:pt x="173026" y="16676"/>
                    <a:pt x="158739" y="-390"/>
                    <a:pt x="162311" y="7"/>
                  </a:cubicBezTo>
                  <a:cubicBezTo>
                    <a:pt x="165883" y="404"/>
                    <a:pt x="206364" y="40886"/>
                    <a:pt x="217080" y="71445"/>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solidFill>
                  <a:schemeClr val="tx1"/>
                </a:solidFill>
              </a:endParaRPr>
            </a:p>
          </p:txBody>
        </p:sp>
        <p:sp>
          <p:nvSpPr>
            <p:cNvPr id="235" name="Freeform 5655">
              <a:extLst>
                <a:ext uri="{FF2B5EF4-FFF2-40B4-BE49-F238E27FC236}">
                  <a16:creationId xmlns:a16="http://schemas.microsoft.com/office/drawing/2014/main" id="{B403D708-9E87-EE71-F9F7-FBA29C362E59}"/>
                </a:ext>
              </a:extLst>
            </p:cNvPr>
            <p:cNvSpPr>
              <a:spLocks/>
            </p:cNvSpPr>
            <p:nvPr/>
          </p:nvSpPr>
          <p:spPr bwMode="auto">
            <a:xfrm rot="18120000" flipH="1">
              <a:off x="9746363" y="821472"/>
              <a:ext cx="360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36" name="Freeform 5655">
              <a:extLst>
                <a:ext uri="{FF2B5EF4-FFF2-40B4-BE49-F238E27FC236}">
                  <a16:creationId xmlns:a16="http://schemas.microsoft.com/office/drawing/2014/main" id="{A0F8B5BE-00B2-6110-4721-0E551D5056E0}"/>
                </a:ext>
              </a:extLst>
            </p:cNvPr>
            <p:cNvSpPr>
              <a:spLocks/>
            </p:cNvSpPr>
            <p:nvPr/>
          </p:nvSpPr>
          <p:spPr bwMode="auto">
            <a:xfrm rot="18956577" flipH="1">
              <a:off x="9422302" y="949910"/>
              <a:ext cx="432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37" name="Freeform 5655">
              <a:extLst>
                <a:ext uri="{FF2B5EF4-FFF2-40B4-BE49-F238E27FC236}">
                  <a16:creationId xmlns:a16="http://schemas.microsoft.com/office/drawing/2014/main" id="{1DF70E0D-3A64-3C79-50F4-29AC49472BA5}"/>
                </a:ext>
              </a:extLst>
            </p:cNvPr>
            <p:cNvSpPr>
              <a:spLocks/>
            </p:cNvSpPr>
            <p:nvPr/>
          </p:nvSpPr>
          <p:spPr bwMode="auto">
            <a:xfrm rot="19100386" flipH="1">
              <a:off x="9207684" y="1031286"/>
              <a:ext cx="396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38" name="Freeform 5655">
              <a:extLst>
                <a:ext uri="{FF2B5EF4-FFF2-40B4-BE49-F238E27FC236}">
                  <a16:creationId xmlns:a16="http://schemas.microsoft.com/office/drawing/2014/main" id="{2707B9AC-8A6A-1B07-C81F-382229EA949C}"/>
                </a:ext>
              </a:extLst>
            </p:cNvPr>
            <p:cNvSpPr>
              <a:spLocks/>
            </p:cNvSpPr>
            <p:nvPr/>
          </p:nvSpPr>
          <p:spPr bwMode="auto">
            <a:xfrm rot="20100000" flipH="1">
              <a:off x="8811225" y="1163210"/>
              <a:ext cx="288000" cy="28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39" name="Freeform 5655">
              <a:extLst>
                <a:ext uri="{FF2B5EF4-FFF2-40B4-BE49-F238E27FC236}">
                  <a16:creationId xmlns:a16="http://schemas.microsoft.com/office/drawing/2014/main" id="{E48F65DF-FB23-B740-0685-53A1CD4156B4}"/>
                </a:ext>
              </a:extLst>
            </p:cNvPr>
            <p:cNvSpPr>
              <a:spLocks/>
            </p:cNvSpPr>
            <p:nvPr/>
          </p:nvSpPr>
          <p:spPr bwMode="auto">
            <a:xfrm rot="20400000" flipH="1">
              <a:off x="8601443" y="1172682"/>
              <a:ext cx="288000" cy="28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40" name="Freeform 5655">
              <a:extLst>
                <a:ext uri="{FF2B5EF4-FFF2-40B4-BE49-F238E27FC236}">
                  <a16:creationId xmlns:a16="http://schemas.microsoft.com/office/drawing/2014/main" id="{B26E2B2F-BEB5-C4DC-CE70-ACD5789453AA}"/>
                </a:ext>
              </a:extLst>
            </p:cNvPr>
            <p:cNvSpPr>
              <a:spLocks/>
            </p:cNvSpPr>
            <p:nvPr/>
          </p:nvSpPr>
          <p:spPr bwMode="auto">
            <a:xfrm rot="20280000" flipH="1">
              <a:off x="8252585" y="1153190"/>
              <a:ext cx="252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41" name="Freeform 5655">
              <a:extLst>
                <a:ext uri="{FF2B5EF4-FFF2-40B4-BE49-F238E27FC236}">
                  <a16:creationId xmlns:a16="http://schemas.microsoft.com/office/drawing/2014/main" id="{89DE6FA9-5D32-5EF9-3392-8A825C349CF6}"/>
                </a:ext>
              </a:extLst>
            </p:cNvPr>
            <p:cNvSpPr>
              <a:spLocks/>
            </p:cNvSpPr>
            <p:nvPr/>
          </p:nvSpPr>
          <p:spPr bwMode="auto">
            <a:xfrm rot="20220000" flipH="1">
              <a:off x="8115661" y="1160102"/>
              <a:ext cx="216000"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42" name="Freeform 5655">
              <a:extLst>
                <a:ext uri="{FF2B5EF4-FFF2-40B4-BE49-F238E27FC236}">
                  <a16:creationId xmlns:a16="http://schemas.microsoft.com/office/drawing/2014/main" id="{DDFF1EED-7F06-3672-D067-E91FC8830B25}"/>
                </a:ext>
              </a:extLst>
            </p:cNvPr>
            <p:cNvSpPr>
              <a:spLocks/>
            </p:cNvSpPr>
            <p:nvPr/>
          </p:nvSpPr>
          <p:spPr bwMode="auto">
            <a:xfrm rot="20280370" flipH="1">
              <a:off x="7869155" y="1195059"/>
              <a:ext cx="144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43" name="Freeform 5655">
              <a:extLst>
                <a:ext uri="{FF2B5EF4-FFF2-40B4-BE49-F238E27FC236}">
                  <a16:creationId xmlns:a16="http://schemas.microsoft.com/office/drawing/2014/main" id="{BA5C7593-A145-1119-9B0C-C000604215C9}"/>
                </a:ext>
              </a:extLst>
            </p:cNvPr>
            <p:cNvSpPr>
              <a:spLocks/>
            </p:cNvSpPr>
            <p:nvPr/>
          </p:nvSpPr>
          <p:spPr bwMode="auto">
            <a:xfrm rot="20280370" flipH="1">
              <a:off x="7776449" y="1185600"/>
              <a:ext cx="144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44" name="Freeform 5655">
              <a:extLst>
                <a:ext uri="{FF2B5EF4-FFF2-40B4-BE49-F238E27FC236}">
                  <a16:creationId xmlns:a16="http://schemas.microsoft.com/office/drawing/2014/main" id="{DA8E9358-F98C-48F5-A17C-838604072A16}"/>
                </a:ext>
              </a:extLst>
            </p:cNvPr>
            <p:cNvSpPr>
              <a:spLocks/>
            </p:cNvSpPr>
            <p:nvPr/>
          </p:nvSpPr>
          <p:spPr bwMode="auto">
            <a:xfrm rot="19800000" flipH="1">
              <a:off x="7603022" y="1174823"/>
              <a:ext cx="108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45" name="Freeform 5655">
              <a:extLst>
                <a:ext uri="{FF2B5EF4-FFF2-40B4-BE49-F238E27FC236}">
                  <a16:creationId xmlns:a16="http://schemas.microsoft.com/office/drawing/2014/main" id="{8B2618F9-9192-BA67-C9FA-A1A653C54D6A}"/>
                </a:ext>
              </a:extLst>
            </p:cNvPr>
            <p:cNvSpPr>
              <a:spLocks/>
            </p:cNvSpPr>
            <p:nvPr/>
          </p:nvSpPr>
          <p:spPr bwMode="auto">
            <a:xfrm rot="19740000" flipH="1">
              <a:off x="7530117" y="1166299"/>
              <a:ext cx="108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46" name="Freeform 5655">
              <a:extLst>
                <a:ext uri="{FF2B5EF4-FFF2-40B4-BE49-F238E27FC236}">
                  <a16:creationId xmlns:a16="http://schemas.microsoft.com/office/drawing/2014/main" id="{02377B3A-9924-BD86-5994-CB80A0BCA90F}"/>
                </a:ext>
              </a:extLst>
            </p:cNvPr>
            <p:cNvSpPr>
              <a:spLocks/>
            </p:cNvSpPr>
            <p:nvPr/>
          </p:nvSpPr>
          <p:spPr bwMode="auto">
            <a:xfrm rot="20702781" flipV="1">
              <a:off x="7363246" y="1169965"/>
              <a:ext cx="108000" cy="10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47" name="Freeform 5655">
              <a:extLst>
                <a:ext uri="{FF2B5EF4-FFF2-40B4-BE49-F238E27FC236}">
                  <a16:creationId xmlns:a16="http://schemas.microsoft.com/office/drawing/2014/main" id="{223918FB-6E59-1BBC-532D-DDE2A9193662}"/>
                </a:ext>
              </a:extLst>
            </p:cNvPr>
            <p:cNvSpPr>
              <a:spLocks/>
            </p:cNvSpPr>
            <p:nvPr/>
          </p:nvSpPr>
          <p:spPr bwMode="auto">
            <a:xfrm rot="20498847" flipV="1">
              <a:off x="7314213" y="1156602"/>
              <a:ext cx="90000" cy="10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48" name="Freeform 5655">
              <a:extLst>
                <a:ext uri="{FF2B5EF4-FFF2-40B4-BE49-F238E27FC236}">
                  <a16:creationId xmlns:a16="http://schemas.microsoft.com/office/drawing/2014/main" id="{B07FF077-0BDF-7CA6-C439-BA047C979E9A}"/>
                </a:ext>
              </a:extLst>
            </p:cNvPr>
            <p:cNvSpPr>
              <a:spLocks/>
            </p:cNvSpPr>
            <p:nvPr/>
          </p:nvSpPr>
          <p:spPr bwMode="auto">
            <a:xfrm rot="20640000" flipV="1">
              <a:off x="7182572" y="1152999"/>
              <a:ext cx="90000" cy="7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49" name="Freeform 5655">
              <a:extLst>
                <a:ext uri="{FF2B5EF4-FFF2-40B4-BE49-F238E27FC236}">
                  <a16:creationId xmlns:a16="http://schemas.microsoft.com/office/drawing/2014/main" id="{D1209BF7-7B64-C71A-F36D-25ACED163A6C}"/>
                </a:ext>
              </a:extLst>
            </p:cNvPr>
            <p:cNvSpPr>
              <a:spLocks/>
            </p:cNvSpPr>
            <p:nvPr/>
          </p:nvSpPr>
          <p:spPr bwMode="auto">
            <a:xfrm rot="20640000" flipV="1">
              <a:off x="7134931" y="1152629"/>
              <a:ext cx="90000" cy="7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50" name="Freeform 5655">
              <a:extLst>
                <a:ext uri="{FF2B5EF4-FFF2-40B4-BE49-F238E27FC236}">
                  <a16:creationId xmlns:a16="http://schemas.microsoft.com/office/drawing/2014/main" id="{930AA52F-D9B6-0735-F541-02C1D524C7CE}"/>
                </a:ext>
              </a:extLst>
            </p:cNvPr>
            <p:cNvSpPr>
              <a:spLocks/>
            </p:cNvSpPr>
            <p:nvPr/>
          </p:nvSpPr>
          <p:spPr bwMode="auto">
            <a:xfrm rot="20400000" flipV="1">
              <a:off x="7028630" y="1147470"/>
              <a:ext cx="72000" cy="7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51" name="Freeform 5655">
              <a:extLst>
                <a:ext uri="{FF2B5EF4-FFF2-40B4-BE49-F238E27FC236}">
                  <a16:creationId xmlns:a16="http://schemas.microsoft.com/office/drawing/2014/main" id="{49D323A1-7975-3EDD-FD27-65FF234E8296}"/>
                </a:ext>
              </a:extLst>
            </p:cNvPr>
            <p:cNvSpPr>
              <a:spLocks/>
            </p:cNvSpPr>
            <p:nvPr/>
          </p:nvSpPr>
          <p:spPr bwMode="auto">
            <a:xfrm rot="20340000" flipV="1">
              <a:off x="6982707" y="1140870"/>
              <a:ext cx="72000" cy="7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52" name="Freeform 5655">
              <a:extLst>
                <a:ext uri="{FF2B5EF4-FFF2-40B4-BE49-F238E27FC236}">
                  <a16:creationId xmlns:a16="http://schemas.microsoft.com/office/drawing/2014/main" id="{03CD2591-C0D0-178D-2962-DE3CD28BCB37}"/>
                </a:ext>
              </a:extLst>
            </p:cNvPr>
            <p:cNvSpPr>
              <a:spLocks/>
            </p:cNvSpPr>
            <p:nvPr/>
          </p:nvSpPr>
          <p:spPr bwMode="auto">
            <a:xfrm rot="20160000" flipV="1">
              <a:off x="6904455" y="1120805"/>
              <a:ext cx="54000" cy="7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53" name="Freeform 5655">
              <a:extLst>
                <a:ext uri="{FF2B5EF4-FFF2-40B4-BE49-F238E27FC236}">
                  <a16:creationId xmlns:a16="http://schemas.microsoft.com/office/drawing/2014/main" id="{D0B1433A-3AA9-5E52-BFBE-4FCE02BDB57F}"/>
                </a:ext>
              </a:extLst>
            </p:cNvPr>
            <p:cNvSpPr>
              <a:spLocks/>
            </p:cNvSpPr>
            <p:nvPr/>
          </p:nvSpPr>
          <p:spPr bwMode="auto">
            <a:xfrm rot="20160000" flipV="1">
              <a:off x="6872627" y="1118973"/>
              <a:ext cx="54000" cy="7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54" name="任意多边形 323">
              <a:extLst>
                <a:ext uri="{FF2B5EF4-FFF2-40B4-BE49-F238E27FC236}">
                  <a16:creationId xmlns:a16="http://schemas.microsoft.com/office/drawing/2014/main" id="{F2FDCC8B-755F-24B2-14C4-FE807CA2EDDC}"/>
                </a:ext>
              </a:extLst>
            </p:cNvPr>
            <p:cNvSpPr/>
            <p:nvPr/>
          </p:nvSpPr>
          <p:spPr>
            <a:xfrm>
              <a:off x="6616179" y="1782811"/>
              <a:ext cx="1120566" cy="735079"/>
            </a:xfrm>
            <a:custGeom>
              <a:avLst/>
              <a:gdLst>
                <a:gd name="connsiteX0" fmla="*/ 782365 w 1124240"/>
                <a:gd name="connsiteY0" fmla="*/ 36464 h 735079"/>
                <a:gd name="connsiteX1" fmla="*/ 901428 w 1124240"/>
                <a:gd name="connsiteY1" fmla="*/ 7889 h 735079"/>
                <a:gd name="connsiteX2" fmla="*/ 1027634 w 1124240"/>
                <a:gd name="connsiteY2" fmla="*/ 745 h 735079"/>
                <a:gd name="connsiteX3" fmla="*/ 1113359 w 1124240"/>
                <a:gd name="connsiteY3" fmla="*/ 22177 h 735079"/>
                <a:gd name="connsiteX4" fmla="*/ 1118122 w 1124240"/>
                <a:gd name="connsiteY4" fmla="*/ 84089 h 735079"/>
                <a:gd name="connsiteX5" fmla="*/ 1068115 w 1124240"/>
                <a:gd name="connsiteY5" fmla="*/ 155527 h 735079"/>
                <a:gd name="connsiteX6" fmla="*/ 1051447 w 1124240"/>
                <a:gd name="connsiteY6" fmla="*/ 146002 h 735079"/>
                <a:gd name="connsiteX7" fmla="*/ 1070497 w 1124240"/>
                <a:gd name="connsiteY7" fmla="*/ 117427 h 735079"/>
                <a:gd name="connsiteX8" fmla="*/ 1096690 w 1124240"/>
                <a:gd name="connsiteY8" fmla="*/ 65039 h 735079"/>
                <a:gd name="connsiteX9" fmla="*/ 1075259 w 1124240"/>
                <a:gd name="connsiteY9" fmla="*/ 31702 h 735079"/>
                <a:gd name="connsiteX10" fmla="*/ 1008584 w 1124240"/>
                <a:gd name="connsiteY10" fmla="*/ 26939 h 735079"/>
                <a:gd name="connsiteX11" fmla="*/ 894284 w 1124240"/>
                <a:gd name="connsiteY11" fmla="*/ 38845 h 735079"/>
                <a:gd name="connsiteX12" fmla="*/ 727597 w 1124240"/>
                <a:gd name="connsiteY12" fmla="*/ 88852 h 735079"/>
                <a:gd name="connsiteX13" fmla="*/ 577578 w 1124240"/>
                <a:gd name="connsiteY13" fmla="*/ 167433 h 735079"/>
                <a:gd name="connsiteX14" fmla="*/ 432322 w 1124240"/>
                <a:gd name="connsiteY14" fmla="*/ 257920 h 735079"/>
                <a:gd name="connsiteX15" fmla="*/ 301353 w 1124240"/>
                <a:gd name="connsiteY15" fmla="*/ 362695 h 735079"/>
                <a:gd name="connsiteX16" fmla="*/ 148953 w 1124240"/>
                <a:gd name="connsiteY16" fmla="*/ 491283 h 735079"/>
                <a:gd name="connsiteX17" fmla="*/ 51322 w 1124240"/>
                <a:gd name="connsiteY17" fmla="*/ 615108 h 735079"/>
                <a:gd name="connsiteX18" fmla="*/ 37034 w 1124240"/>
                <a:gd name="connsiteY18" fmla="*/ 684164 h 735079"/>
                <a:gd name="connsiteX19" fmla="*/ 51322 w 1124240"/>
                <a:gd name="connsiteY19" fmla="*/ 703214 h 735079"/>
                <a:gd name="connsiteX20" fmla="*/ 153715 w 1124240"/>
                <a:gd name="connsiteY20" fmla="*/ 672258 h 735079"/>
                <a:gd name="connsiteX21" fmla="*/ 263253 w 1124240"/>
                <a:gd name="connsiteY21" fmla="*/ 598439 h 735079"/>
                <a:gd name="connsiteX22" fmla="*/ 394222 w 1124240"/>
                <a:gd name="connsiteY22" fmla="*/ 507952 h 735079"/>
                <a:gd name="connsiteX23" fmla="*/ 479947 w 1124240"/>
                <a:gd name="connsiteY23" fmla="*/ 419845 h 735079"/>
                <a:gd name="connsiteX24" fmla="*/ 572815 w 1124240"/>
                <a:gd name="connsiteY24" fmla="*/ 326977 h 735079"/>
                <a:gd name="connsiteX25" fmla="*/ 629965 w 1124240"/>
                <a:gd name="connsiteY25" fmla="*/ 229345 h 735079"/>
                <a:gd name="connsiteX26" fmla="*/ 651397 w 1124240"/>
                <a:gd name="connsiteY26" fmla="*/ 155527 h 735079"/>
                <a:gd name="connsiteX27" fmla="*/ 649015 w 1124240"/>
                <a:gd name="connsiteY27" fmla="*/ 126952 h 735079"/>
                <a:gd name="connsiteX28" fmla="*/ 658540 w 1124240"/>
                <a:gd name="connsiteY28" fmla="*/ 122189 h 735079"/>
                <a:gd name="connsiteX29" fmla="*/ 668065 w 1124240"/>
                <a:gd name="connsiteY29" fmla="*/ 117427 h 735079"/>
                <a:gd name="connsiteX30" fmla="*/ 675209 w 1124240"/>
                <a:gd name="connsiteY30" fmla="*/ 112664 h 735079"/>
                <a:gd name="connsiteX31" fmla="*/ 675209 w 1124240"/>
                <a:gd name="connsiteY31" fmla="*/ 148383 h 735079"/>
                <a:gd name="connsiteX32" fmla="*/ 646634 w 1124240"/>
                <a:gd name="connsiteY32" fmla="*/ 272208 h 735079"/>
                <a:gd name="connsiteX33" fmla="*/ 534715 w 1124240"/>
                <a:gd name="connsiteY33" fmla="*/ 410320 h 735079"/>
                <a:gd name="connsiteX34" fmla="*/ 413272 w 1124240"/>
                <a:gd name="connsiteY34" fmla="*/ 529383 h 735079"/>
                <a:gd name="connsiteX35" fmla="*/ 270397 w 1124240"/>
                <a:gd name="connsiteY35" fmla="*/ 636539 h 735079"/>
                <a:gd name="connsiteX36" fmla="*/ 148953 w 1124240"/>
                <a:gd name="connsiteY36" fmla="*/ 710358 h 735079"/>
                <a:gd name="connsiteX37" fmla="*/ 27509 w 1124240"/>
                <a:gd name="connsiteY37" fmla="*/ 734170 h 735079"/>
                <a:gd name="connsiteX38" fmla="*/ 1315 w 1124240"/>
                <a:gd name="connsiteY38" fmla="*/ 684164 h 735079"/>
                <a:gd name="connsiteX39" fmla="*/ 53703 w 1124240"/>
                <a:gd name="connsiteY39" fmla="*/ 565102 h 735079"/>
                <a:gd name="connsiteX40" fmla="*/ 196578 w 1124240"/>
                <a:gd name="connsiteY40" fmla="*/ 403177 h 735079"/>
                <a:gd name="connsiteX41" fmla="*/ 375172 w 1124240"/>
                <a:gd name="connsiteY41" fmla="*/ 265064 h 735079"/>
                <a:gd name="connsiteX42" fmla="*/ 546622 w 1124240"/>
                <a:gd name="connsiteY42" fmla="*/ 150764 h 735079"/>
                <a:gd name="connsiteX43" fmla="*/ 691878 w 1124240"/>
                <a:gd name="connsiteY43" fmla="*/ 79327 h 735079"/>
                <a:gd name="connsiteX44" fmla="*/ 782365 w 1124240"/>
                <a:gd name="connsiteY44" fmla="*/ 36464 h 735079"/>
                <a:gd name="connsiteX0" fmla="*/ 782365 w 1124240"/>
                <a:gd name="connsiteY0" fmla="*/ 36464 h 735079"/>
                <a:gd name="connsiteX1" fmla="*/ 901428 w 1124240"/>
                <a:gd name="connsiteY1" fmla="*/ 7889 h 735079"/>
                <a:gd name="connsiteX2" fmla="*/ 1027634 w 1124240"/>
                <a:gd name="connsiteY2" fmla="*/ 745 h 735079"/>
                <a:gd name="connsiteX3" fmla="*/ 1113359 w 1124240"/>
                <a:gd name="connsiteY3" fmla="*/ 22177 h 735079"/>
                <a:gd name="connsiteX4" fmla="*/ 1118122 w 1124240"/>
                <a:gd name="connsiteY4" fmla="*/ 84089 h 735079"/>
                <a:gd name="connsiteX5" fmla="*/ 1068115 w 1124240"/>
                <a:gd name="connsiteY5" fmla="*/ 155527 h 735079"/>
                <a:gd name="connsiteX6" fmla="*/ 1051447 w 1124240"/>
                <a:gd name="connsiteY6" fmla="*/ 146002 h 735079"/>
                <a:gd name="connsiteX7" fmla="*/ 1070497 w 1124240"/>
                <a:gd name="connsiteY7" fmla="*/ 117427 h 735079"/>
                <a:gd name="connsiteX8" fmla="*/ 1096690 w 1124240"/>
                <a:gd name="connsiteY8" fmla="*/ 65039 h 735079"/>
                <a:gd name="connsiteX9" fmla="*/ 1075259 w 1124240"/>
                <a:gd name="connsiteY9" fmla="*/ 31702 h 735079"/>
                <a:gd name="connsiteX10" fmla="*/ 1008584 w 1124240"/>
                <a:gd name="connsiteY10" fmla="*/ 26939 h 735079"/>
                <a:gd name="connsiteX11" fmla="*/ 894284 w 1124240"/>
                <a:gd name="connsiteY11" fmla="*/ 38845 h 735079"/>
                <a:gd name="connsiteX12" fmla="*/ 727597 w 1124240"/>
                <a:gd name="connsiteY12" fmla="*/ 88852 h 735079"/>
                <a:gd name="connsiteX13" fmla="*/ 577578 w 1124240"/>
                <a:gd name="connsiteY13" fmla="*/ 167433 h 735079"/>
                <a:gd name="connsiteX14" fmla="*/ 432322 w 1124240"/>
                <a:gd name="connsiteY14" fmla="*/ 257920 h 735079"/>
                <a:gd name="connsiteX15" fmla="*/ 301353 w 1124240"/>
                <a:gd name="connsiteY15" fmla="*/ 362695 h 735079"/>
                <a:gd name="connsiteX16" fmla="*/ 148953 w 1124240"/>
                <a:gd name="connsiteY16" fmla="*/ 491283 h 735079"/>
                <a:gd name="connsiteX17" fmla="*/ 51322 w 1124240"/>
                <a:gd name="connsiteY17" fmla="*/ 615108 h 735079"/>
                <a:gd name="connsiteX18" fmla="*/ 37034 w 1124240"/>
                <a:gd name="connsiteY18" fmla="*/ 684164 h 735079"/>
                <a:gd name="connsiteX19" fmla="*/ 51322 w 1124240"/>
                <a:gd name="connsiteY19" fmla="*/ 703214 h 735079"/>
                <a:gd name="connsiteX20" fmla="*/ 153715 w 1124240"/>
                <a:gd name="connsiteY20" fmla="*/ 672258 h 735079"/>
                <a:gd name="connsiteX21" fmla="*/ 263253 w 1124240"/>
                <a:gd name="connsiteY21" fmla="*/ 598439 h 735079"/>
                <a:gd name="connsiteX22" fmla="*/ 394222 w 1124240"/>
                <a:gd name="connsiteY22" fmla="*/ 507952 h 735079"/>
                <a:gd name="connsiteX23" fmla="*/ 479947 w 1124240"/>
                <a:gd name="connsiteY23" fmla="*/ 419845 h 735079"/>
                <a:gd name="connsiteX24" fmla="*/ 572815 w 1124240"/>
                <a:gd name="connsiteY24" fmla="*/ 326977 h 735079"/>
                <a:gd name="connsiteX25" fmla="*/ 629965 w 1124240"/>
                <a:gd name="connsiteY25" fmla="*/ 229345 h 735079"/>
                <a:gd name="connsiteX26" fmla="*/ 651397 w 1124240"/>
                <a:gd name="connsiteY26" fmla="*/ 155527 h 735079"/>
                <a:gd name="connsiteX27" fmla="*/ 649015 w 1124240"/>
                <a:gd name="connsiteY27" fmla="*/ 126952 h 735079"/>
                <a:gd name="connsiteX28" fmla="*/ 658540 w 1124240"/>
                <a:gd name="connsiteY28" fmla="*/ 122189 h 735079"/>
                <a:gd name="connsiteX29" fmla="*/ 668065 w 1124240"/>
                <a:gd name="connsiteY29" fmla="*/ 117427 h 735079"/>
                <a:gd name="connsiteX30" fmla="*/ 675209 w 1124240"/>
                <a:gd name="connsiteY30" fmla="*/ 112664 h 735079"/>
                <a:gd name="connsiteX31" fmla="*/ 675209 w 1124240"/>
                <a:gd name="connsiteY31" fmla="*/ 148383 h 735079"/>
                <a:gd name="connsiteX32" fmla="*/ 646634 w 1124240"/>
                <a:gd name="connsiteY32" fmla="*/ 272208 h 735079"/>
                <a:gd name="connsiteX33" fmla="*/ 534715 w 1124240"/>
                <a:gd name="connsiteY33" fmla="*/ 410320 h 735079"/>
                <a:gd name="connsiteX34" fmla="*/ 413272 w 1124240"/>
                <a:gd name="connsiteY34" fmla="*/ 529383 h 735079"/>
                <a:gd name="connsiteX35" fmla="*/ 270397 w 1124240"/>
                <a:gd name="connsiteY35" fmla="*/ 636539 h 735079"/>
                <a:gd name="connsiteX36" fmla="*/ 148953 w 1124240"/>
                <a:gd name="connsiteY36" fmla="*/ 710358 h 735079"/>
                <a:gd name="connsiteX37" fmla="*/ 27509 w 1124240"/>
                <a:gd name="connsiteY37" fmla="*/ 734170 h 735079"/>
                <a:gd name="connsiteX38" fmla="*/ 1315 w 1124240"/>
                <a:gd name="connsiteY38" fmla="*/ 684164 h 735079"/>
                <a:gd name="connsiteX39" fmla="*/ 53703 w 1124240"/>
                <a:gd name="connsiteY39" fmla="*/ 565102 h 735079"/>
                <a:gd name="connsiteX40" fmla="*/ 196578 w 1124240"/>
                <a:gd name="connsiteY40" fmla="*/ 403177 h 735079"/>
                <a:gd name="connsiteX41" fmla="*/ 375172 w 1124240"/>
                <a:gd name="connsiteY41" fmla="*/ 265064 h 735079"/>
                <a:gd name="connsiteX42" fmla="*/ 546622 w 1124240"/>
                <a:gd name="connsiteY42" fmla="*/ 150764 h 735079"/>
                <a:gd name="connsiteX43" fmla="*/ 684734 w 1124240"/>
                <a:gd name="connsiteY43" fmla="*/ 79327 h 735079"/>
                <a:gd name="connsiteX44" fmla="*/ 782365 w 1124240"/>
                <a:gd name="connsiteY44" fmla="*/ 36464 h 735079"/>
                <a:gd name="connsiteX0" fmla="*/ 782365 w 1124240"/>
                <a:gd name="connsiteY0" fmla="*/ 36464 h 735079"/>
                <a:gd name="connsiteX1" fmla="*/ 901428 w 1124240"/>
                <a:gd name="connsiteY1" fmla="*/ 7889 h 735079"/>
                <a:gd name="connsiteX2" fmla="*/ 1027634 w 1124240"/>
                <a:gd name="connsiteY2" fmla="*/ 745 h 735079"/>
                <a:gd name="connsiteX3" fmla="*/ 1113359 w 1124240"/>
                <a:gd name="connsiteY3" fmla="*/ 22177 h 735079"/>
                <a:gd name="connsiteX4" fmla="*/ 1118122 w 1124240"/>
                <a:gd name="connsiteY4" fmla="*/ 84089 h 735079"/>
                <a:gd name="connsiteX5" fmla="*/ 1068115 w 1124240"/>
                <a:gd name="connsiteY5" fmla="*/ 155527 h 735079"/>
                <a:gd name="connsiteX6" fmla="*/ 1051447 w 1124240"/>
                <a:gd name="connsiteY6" fmla="*/ 146002 h 735079"/>
                <a:gd name="connsiteX7" fmla="*/ 1070497 w 1124240"/>
                <a:gd name="connsiteY7" fmla="*/ 117427 h 735079"/>
                <a:gd name="connsiteX8" fmla="*/ 1096690 w 1124240"/>
                <a:gd name="connsiteY8" fmla="*/ 65039 h 735079"/>
                <a:gd name="connsiteX9" fmla="*/ 1075259 w 1124240"/>
                <a:gd name="connsiteY9" fmla="*/ 31702 h 735079"/>
                <a:gd name="connsiteX10" fmla="*/ 1008584 w 1124240"/>
                <a:gd name="connsiteY10" fmla="*/ 26939 h 735079"/>
                <a:gd name="connsiteX11" fmla="*/ 894284 w 1124240"/>
                <a:gd name="connsiteY11" fmla="*/ 38845 h 735079"/>
                <a:gd name="connsiteX12" fmla="*/ 727597 w 1124240"/>
                <a:gd name="connsiteY12" fmla="*/ 88852 h 735079"/>
                <a:gd name="connsiteX13" fmla="*/ 577578 w 1124240"/>
                <a:gd name="connsiteY13" fmla="*/ 167433 h 735079"/>
                <a:gd name="connsiteX14" fmla="*/ 432322 w 1124240"/>
                <a:gd name="connsiteY14" fmla="*/ 257920 h 735079"/>
                <a:gd name="connsiteX15" fmla="*/ 301353 w 1124240"/>
                <a:gd name="connsiteY15" fmla="*/ 362695 h 735079"/>
                <a:gd name="connsiteX16" fmla="*/ 148953 w 1124240"/>
                <a:gd name="connsiteY16" fmla="*/ 491283 h 735079"/>
                <a:gd name="connsiteX17" fmla="*/ 51322 w 1124240"/>
                <a:gd name="connsiteY17" fmla="*/ 615108 h 735079"/>
                <a:gd name="connsiteX18" fmla="*/ 37034 w 1124240"/>
                <a:gd name="connsiteY18" fmla="*/ 684164 h 735079"/>
                <a:gd name="connsiteX19" fmla="*/ 51322 w 1124240"/>
                <a:gd name="connsiteY19" fmla="*/ 703214 h 735079"/>
                <a:gd name="connsiteX20" fmla="*/ 153715 w 1124240"/>
                <a:gd name="connsiteY20" fmla="*/ 672258 h 735079"/>
                <a:gd name="connsiteX21" fmla="*/ 263253 w 1124240"/>
                <a:gd name="connsiteY21" fmla="*/ 598439 h 735079"/>
                <a:gd name="connsiteX22" fmla="*/ 394222 w 1124240"/>
                <a:gd name="connsiteY22" fmla="*/ 507952 h 735079"/>
                <a:gd name="connsiteX23" fmla="*/ 479947 w 1124240"/>
                <a:gd name="connsiteY23" fmla="*/ 419845 h 735079"/>
                <a:gd name="connsiteX24" fmla="*/ 572815 w 1124240"/>
                <a:gd name="connsiteY24" fmla="*/ 326977 h 735079"/>
                <a:gd name="connsiteX25" fmla="*/ 629965 w 1124240"/>
                <a:gd name="connsiteY25" fmla="*/ 229345 h 735079"/>
                <a:gd name="connsiteX26" fmla="*/ 651397 w 1124240"/>
                <a:gd name="connsiteY26" fmla="*/ 155527 h 735079"/>
                <a:gd name="connsiteX27" fmla="*/ 649015 w 1124240"/>
                <a:gd name="connsiteY27" fmla="*/ 126952 h 735079"/>
                <a:gd name="connsiteX28" fmla="*/ 658540 w 1124240"/>
                <a:gd name="connsiteY28" fmla="*/ 122189 h 735079"/>
                <a:gd name="connsiteX29" fmla="*/ 668065 w 1124240"/>
                <a:gd name="connsiteY29" fmla="*/ 117427 h 735079"/>
                <a:gd name="connsiteX30" fmla="*/ 675209 w 1124240"/>
                <a:gd name="connsiteY30" fmla="*/ 112664 h 735079"/>
                <a:gd name="connsiteX31" fmla="*/ 675209 w 1124240"/>
                <a:gd name="connsiteY31" fmla="*/ 148383 h 735079"/>
                <a:gd name="connsiteX32" fmla="*/ 646634 w 1124240"/>
                <a:gd name="connsiteY32" fmla="*/ 272208 h 735079"/>
                <a:gd name="connsiteX33" fmla="*/ 534715 w 1124240"/>
                <a:gd name="connsiteY33" fmla="*/ 410320 h 735079"/>
                <a:gd name="connsiteX34" fmla="*/ 413272 w 1124240"/>
                <a:gd name="connsiteY34" fmla="*/ 529383 h 735079"/>
                <a:gd name="connsiteX35" fmla="*/ 270397 w 1124240"/>
                <a:gd name="connsiteY35" fmla="*/ 636539 h 735079"/>
                <a:gd name="connsiteX36" fmla="*/ 148953 w 1124240"/>
                <a:gd name="connsiteY36" fmla="*/ 710358 h 735079"/>
                <a:gd name="connsiteX37" fmla="*/ 27509 w 1124240"/>
                <a:gd name="connsiteY37" fmla="*/ 734170 h 735079"/>
                <a:gd name="connsiteX38" fmla="*/ 1315 w 1124240"/>
                <a:gd name="connsiteY38" fmla="*/ 684164 h 735079"/>
                <a:gd name="connsiteX39" fmla="*/ 53703 w 1124240"/>
                <a:gd name="connsiteY39" fmla="*/ 565102 h 735079"/>
                <a:gd name="connsiteX40" fmla="*/ 196578 w 1124240"/>
                <a:gd name="connsiteY40" fmla="*/ 403177 h 735079"/>
                <a:gd name="connsiteX41" fmla="*/ 375172 w 1124240"/>
                <a:gd name="connsiteY41" fmla="*/ 265064 h 735079"/>
                <a:gd name="connsiteX42" fmla="*/ 546622 w 1124240"/>
                <a:gd name="connsiteY42" fmla="*/ 150764 h 735079"/>
                <a:gd name="connsiteX43" fmla="*/ 682352 w 1124240"/>
                <a:gd name="connsiteY43" fmla="*/ 76946 h 735079"/>
                <a:gd name="connsiteX44" fmla="*/ 782365 w 1124240"/>
                <a:gd name="connsiteY44" fmla="*/ 36464 h 735079"/>
                <a:gd name="connsiteX0" fmla="*/ 782365 w 1124240"/>
                <a:gd name="connsiteY0" fmla="*/ 36464 h 735079"/>
                <a:gd name="connsiteX1" fmla="*/ 901428 w 1124240"/>
                <a:gd name="connsiteY1" fmla="*/ 7889 h 735079"/>
                <a:gd name="connsiteX2" fmla="*/ 1027634 w 1124240"/>
                <a:gd name="connsiteY2" fmla="*/ 745 h 735079"/>
                <a:gd name="connsiteX3" fmla="*/ 1113359 w 1124240"/>
                <a:gd name="connsiteY3" fmla="*/ 22177 h 735079"/>
                <a:gd name="connsiteX4" fmla="*/ 1118122 w 1124240"/>
                <a:gd name="connsiteY4" fmla="*/ 84089 h 735079"/>
                <a:gd name="connsiteX5" fmla="*/ 1068115 w 1124240"/>
                <a:gd name="connsiteY5" fmla="*/ 155527 h 735079"/>
                <a:gd name="connsiteX6" fmla="*/ 1051447 w 1124240"/>
                <a:gd name="connsiteY6" fmla="*/ 146002 h 735079"/>
                <a:gd name="connsiteX7" fmla="*/ 1070497 w 1124240"/>
                <a:gd name="connsiteY7" fmla="*/ 117427 h 735079"/>
                <a:gd name="connsiteX8" fmla="*/ 1096690 w 1124240"/>
                <a:gd name="connsiteY8" fmla="*/ 65039 h 735079"/>
                <a:gd name="connsiteX9" fmla="*/ 1075259 w 1124240"/>
                <a:gd name="connsiteY9" fmla="*/ 31702 h 735079"/>
                <a:gd name="connsiteX10" fmla="*/ 1006202 w 1124240"/>
                <a:gd name="connsiteY10" fmla="*/ 24558 h 735079"/>
                <a:gd name="connsiteX11" fmla="*/ 894284 w 1124240"/>
                <a:gd name="connsiteY11" fmla="*/ 38845 h 735079"/>
                <a:gd name="connsiteX12" fmla="*/ 727597 w 1124240"/>
                <a:gd name="connsiteY12" fmla="*/ 88852 h 735079"/>
                <a:gd name="connsiteX13" fmla="*/ 577578 w 1124240"/>
                <a:gd name="connsiteY13" fmla="*/ 167433 h 735079"/>
                <a:gd name="connsiteX14" fmla="*/ 432322 w 1124240"/>
                <a:gd name="connsiteY14" fmla="*/ 257920 h 735079"/>
                <a:gd name="connsiteX15" fmla="*/ 301353 w 1124240"/>
                <a:gd name="connsiteY15" fmla="*/ 362695 h 735079"/>
                <a:gd name="connsiteX16" fmla="*/ 148953 w 1124240"/>
                <a:gd name="connsiteY16" fmla="*/ 491283 h 735079"/>
                <a:gd name="connsiteX17" fmla="*/ 51322 w 1124240"/>
                <a:gd name="connsiteY17" fmla="*/ 615108 h 735079"/>
                <a:gd name="connsiteX18" fmla="*/ 37034 w 1124240"/>
                <a:gd name="connsiteY18" fmla="*/ 684164 h 735079"/>
                <a:gd name="connsiteX19" fmla="*/ 51322 w 1124240"/>
                <a:gd name="connsiteY19" fmla="*/ 703214 h 735079"/>
                <a:gd name="connsiteX20" fmla="*/ 153715 w 1124240"/>
                <a:gd name="connsiteY20" fmla="*/ 672258 h 735079"/>
                <a:gd name="connsiteX21" fmla="*/ 263253 w 1124240"/>
                <a:gd name="connsiteY21" fmla="*/ 598439 h 735079"/>
                <a:gd name="connsiteX22" fmla="*/ 394222 w 1124240"/>
                <a:gd name="connsiteY22" fmla="*/ 507952 h 735079"/>
                <a:gd name="connsiteX23" fmla="*/ 479947 w 1124240"/>
                <a:gd name="connsiteY23" fmla="*/ 419845 h 735079"/>
                <a:gd name="connsiteX24" fmla="*/ 572815 w 1124240"/>
                <a:gd name="connsiteY24" fmla="*/ 326977 h 735079"/>
                <a:gd name="connsiteX25" fmla="*/ 629965 w 1124240"/>
                <a:gd name="connsiteY25" fmla="*/ 229345 h 735079"/>
                <a:gd name="connsiteX26" fmla="*/ 651397 w 1124240"/>
                <a:gd name="connsiteY26" fmla="*/ 155527 h 735079"/>
                <a:gd name="connsiteX27" fmla="*/ 649015 w 1124240"/>
                <a:gd name="connsiteY27" fmla="*/ 126952 h 735079"/>
                <a:gd name="connsiteX28" fmla="*/ 658540 w 1124240"/>
                <a:gd name="connsiteY28" fmla="*/ 122189 h 735079"/>
                <a:gd name="connsiteX29" fmla="*/ 668065 w 1124240"/>
                <a:gd name="connsiteY29" fmla="*/ 117427 h 735079"/>
                <a:gd name="connsiteX30" fmla="*/ 675209 w 1124240"/>
                <a:gd name="connsiteY30" fmla="*/ 112664 h 735079"/>
                <a:gd name="connsiteX31" fmla="*/ 675209 w 1124240"/>
                <a:gd name="connsiteY31" fmla="*/ 148383 h 735079"/>
                <a:gd name="connsiteX32" fmla="*/ 646634 w 1124240"/>
                <a:gd name="connsiteY32" fmla="*/ 272208 h 735079"/>
                <a:gd name="connsiteX33" fmla="*/ 534715 w 1124240"/>
                <a:gd name="connsiteY33" fmla="*/ 410320 h 735079"/>
                <a:gd name="connsiteX34" fmla="*/ 413272 w 1124240"/>
                <a:gd name="connsiteY34" fmla="*/ 529383 h 735079"/>
                <a:gd name="connsiteX35" fmla="*/ 270397 w 1124240"/>
                <a:gd name="connsiteY35" fmla="*/ 636539 h 735079"/>
                <a:gd name="connsiteX36" fmla="*/ 148953 w 1124240"/>
                <a:gd name="connsiteY36" fmla="*/ 710358 h 735079"/>
                <a:gd name="connsiteX37" fmla="*/ 27509 w 1124240"/>
                <a:gd name="connsiteY37" fmla="*/ 734170 h 735079"/>
                <a:gd name="connsiteX38" fmla="*/ 1315 w 1124240"/>
                <a:gd name="connsiteY38" fmla="*/ 684164 h 735079"/>
                <a:gd name="connsiteX39" fmla="*/ 53703 w 1124240"/>
                <a:gd name="connsiteY39" fmla="*/ 565102 h 735079"/>
                <a:gd name="connsiteX40" fmla="*/ 196578 w 1124240"/>
                <a:gd name="connsiteY40" fmla="*/ 403177 h 735079"/>
                <a:gd name="connsiteX41" fmla="*/ 375172 w 1124240"/>
                <a:gd name="connsiteY41" fmla="*/ 265064 h 735079"/>
                <a:gd name="connsiteX42" fmla="*/ 546622 w 1124240"/>
                <a:gd name="connsiteY42" fmla="*/ 150764 h 735079"/>
                <a:gd name="connsiteX43" fmla="*/ 682352 w 1124240"/>
                <a:gd name="connsiteY43" fmla="*/ 76946 h 735079"/>
                <a:gd name="connsiteX44" fmla="*/ 782365 w 1124240"/>
                <a:gd name="connsiteY44" fmla="*/ 36464 h 735079"/>
                <a:gd name="connsiteX0" fmla="*/ 782365 w 1124240"/>
                <a:gd name="connsiteY0" fmla="*/ 36464 h 735079"/>
                <a:gd name="connsiteX1" fmla="*/ 901428 w 1124240"/>
                <a:gd name="connsiteY1" fmla="*/ 7889 h 735079"/>
                <a:gd name="connsiteX2" fmla="*/ 1027634 w 1124240"/>
                <a:gd name="connsiteY2" fmla="*/ 745 h 735079"/>
                <a:gd name="connsiteX3" fmla="*/ 1113359 w 1124240"/>
                <a:gd name="connsiteY3" fmla="*/ 22177 h 735079"/>
                <a:gd name="connsiteX4" fmla="*/ 1118122 w 1124240"/>
                <a:gd name="connsiteY4" fmla="*/ 84089 h 735079"/>
                <a:gd name="connsiteX5" fmla="*/ 1068115 w 1124240"/>
                <a:gd name="connsiteY5" fmla="*/ 155527 h 735079"/>
                <a:gd name="connsiteX6" fmla="*/ 1051447 w 1124240"/>
                <a:gd name="connsiteY6" fmla="*/ 146002 h 735079"/>
                <a:gd name="connsiteX7" fmla="*/ 1070497 w 1124240"/>
                <a:gd name="connsiteY7" fmla="*/ 117427 h 735079"/>
                <a:gd name="connsiteX8" fmla="*/ 1096690 w 1124240"/>
                <a:gd name="connsiteY8" fmla="*/ 65039 h 735079"/>
                <a:gd name="connsiteX9" fmla="*/ 1075259 w 1124240"/>
                <a:gd name="connsiteY9" fmla="*/ 31702 h 735079"/>
                <a:gd name="connsiteX10" fmla="*/ 1006202 w 1124240"/>
                <a:gd name="connsiteY10" fmla="*/ 24558 h 735079"/>
                <a:gd name="connsiteX11" fmla="*/ 894284 w 1124240"/>
                <a:gd name="connsiteY11" fmla="*/ 38845 h 735079"/>
                <a:gd name="connsiteX12" fmla="*/ 727597 w 1124240"/>
                <a:gd name="connsiteY12" fmla="*/ 88852 h 735079"/>
                <a:gd name="connsiteX13" fmla="*/ 577578 w 1124240"/>
                <a:gd name="connsiteY13" fmla="*/ 167433 h 735079"/>
                <a:gd name="connsiteX14" fmla="*/ 432322 w 1124240"/>
                <a:gd name="connsiteY14" fmla="*/ 257920 h 735079"/>
                <a:gd name="connsiteX15" fmla="*/ 301353 w 1124240"/>
                <a:gd name="connsiteY15" fmla="*/ 362695 h 735079"/>
                <a:gd name="connsiteX16" fmla="*/ 148953 w 1124240"/>
                <a:gd name="connsiteY16" fmla="*/ 491283 h 735079"/>
                <a:gd name="connsiteX17" fmla="*/ 65609 w 1124240"/>
                <a:gd name="connsiteY17" fmla="*/ 607964 h 735079"/>
                <a:gd name="connsiteX18" fmla="*/ 37034 w 1124240"/>
                <a:gd name="connsiteY18" fmla="*/ 684164 h 735079"/>
                <a:gd name="connsiteX19" fmla="*/ 51322 w 1124240"/>
                <a:gd name="connsiteY19" fmla="*/ 703214 h 735079"/>
                <a:gd name="connsiteX20" fmla="*/ 153715 w 1124240"/>
                <a:gd name="connsiteY20" fmla="*/ 672258 h 735079"/>
                <a:gd name="connsiteX21" fmla="*/ 263253 w 1124240"/>
                <a:gd name="connsiteY21" fmla="*/ 598439 h 735079"/>
                <a:gd name="connsiteX22" fmla="*/ 394222 w 1124240"/>
                <a:gd name="connsiteY22" fmla="*/ 507952 h 735079"/>
                <a:gd name="connsiteX23" fmla="*/ 479947 w 1124240"/>
                <a:gd name="connsiteY23" fmla="*/ 419845 h 735079"/>
                <a:gd name="connsiteX24" fmla="*/ 572815 w 1124240"/>
                <a:gd name="connsiteY24" fmla="*/ 326977 h 735079"/>
                <a:gd name="connsiteX25" fmla="*/ 629965 w 1124240"/>
                <a:gd name="connsiteY25" fmla="*/ 229345 h 735079"/>
                <a:gd name="connsiteX26" fmla="*/ 651397 w 1124240"/>
                <a:gd name="connsiteY26" fmla="*/ 155527 h 735079"/>
                <a:gd name="connsiteX27" fmla="*/ 649015 w 1124240"/>
                <a:gd name="connsiteY27" fmla="*/ 126952 h 735079"/>
                <a:gd name="connsiteX28" fmla="*/ 658540 w 1124240"/>
                <a:gd name="connsiteY28" fmla="*/ 122189 h 735079"/>
                <a:gd name="connsiteX29" fmla="*/ 668065 w 1124240"/>
                <a:gd name="connsiteY29" fmla="*/ 117427 h 735079"/>
                <a:gd name="connsiteX30" fmla="*/ 675209 w 1124240"/>
                <a:gd name="connsiteY30" fmla="*/ 112664 h 735079"/>
                <a:gd name="connsiteX31" fmla="*/ 675209 w 1124240"/>
                <a:gd name="connsiteY31" fmla="*/ 148383 h 735079"/>
                <a:gd name="connsiteX32" fmla="*/ 646634 w 1124240"/>
                <a:gd name="connsiteY32" fmla="*/ 272208 h 735079"/>
                <a:gd name="connsiteX33" fmla="*/ 534715 w 1124240"/>
                <a:gd name="connsiteY33" fmla="*/ 410320 h 735079"/>
                <a:gd name="connsiteX34" fmla="*/ 413272 w 1124240"/>
                <a:gd name="connsiteY34" fmla="*/ 529383 h 735079"/>
                <a:gd name="connsiteX35" fmla="*/ 270397 w 1124240"/>
                <a:gd name="connsiteY35" fmla="*/ 636539 h 735079"/>
                <a:gd name="connsiteX36" fmla="*/ 148953 w 1124240"/>
                <a:gd name="connsiteY36" fmla="*/ 710358 h 735079"/>
                <a:gd name="connsiteX37" fmla="*/ 27509 w 1124240"/>
                <a:gd name="connsiteY37" fmla="*/ 734170 h 735079"/>
                <a:gd name="connsiteX38" fmla="*/ 1315 w 1124240"/>
                <a:gd name="connsiteY38" fmla="*/ 684164 h 735079"/>
                <a:gd name="connsiteX39" fmla="*/ 53703 w 1124240"/>
                <a:gd name="connsiteY39" fmla="*/ 565102 h 735079"/>
                <a:gd name="connsiteX40" fmla="*/ 196578 w 1124240"/>
                <a:gd name="connsiteY40" fmla="*/ 403177 h 735079"/>
                <a:gd name="connsiteX41" fmla="*/ 375172 w 1124240"/>
                <a:gd name="connsiteY41" fmla="*/ 265064 h 735079"/>
                <a:gd name="connsiteX42" fmla="*/ 546622 w 1124240"/>
                <a:gd name="connsiteY42" fmla="*/ 150764 h 735079"/>
                <a:gd name="connsiteX43" fmla="*/ 682352 w 1124240"/>
                <a:gd name="connsiteY43" fmla="*/ 76946 h 735079"/>
                <a:gd name="connsiteX44" fmla="*/ 782365 w 1124240"/>
                <a:gd name="connsiteY44" fmla="*/ 36464 h 735079"/>
                <a:gd name="connsiteX0" fmla="*/ 781070 w 1122945"/>
                <a:gd name="connsiteY0" fmla="*/ 36464 h 735079"/>
                <a:gd name="connsiteX1" fmla="*/ 900133 w 1122945"/>
                <a:gd name="connsiteY1" fmla="*/ 7889 h 735079"/>
                <a:gd name="connsiteX2" fmla="*/ 1026339 w 1122945"/>
                <a:gd name="connsiteY2" fmla="*/ 745 h 735079"/>
                <a:gd name="connsiteX3" fmla="*/ 1112064 w 1122945"/>
                <a:gd name="connsiteY3" fmla="*/ 22177 h 735079"/>
                <a:gd name="connsiteX4" fmla="*/ 1116827 w 1122945"/>
                <a:gd name="connsiteY4" fmla="*/ 84089 h 735079"/>
                <a:gd name="connsiteX5" fmla="*/ 1066820 w 1122945"/>
                <a:gd name="connsiteY5" fmla="*/ 155527 h 735079"/>
                <a:gd name="connsiteX6" fmla="*/ 1050152 w 1122945"/>
                <a:gd name="connsiteY6" fmla="*/ 146002 h 735079"/>
                <a:gd name="connsiteX7" fmla="*/ 1069202 w 1122945"/>
                <a:gd name="connsiteY7" fmla="*/ 117427 h 735079"/>
                <a:gd name="connsiteX8" fmla="*/ 1095395 w 1122945"/>
                <a:gd name="connsiteY8" fmla="*/ 65039 h 735079"/>
                <a:gd name="connsiteX9" fmla="*/ 1073964 w 1122945"/>
                <a:gd name="connsiteY9" fmla="*/ 31702 h 735079"/>
                <a:gd name="connsiteX10" fmla="*/ 1004907 w 1122945"/>
                <a:gd name="connsiteY10" fmla="*/ 24558 h 735079"/>
                <a:gd name="connsiteX11" fmla="*/ 892989 w 1122945"/>
                <a:gd name="connsiteY11" fmla="*/ 38845 h 735079"/>
                <a:gd name="connsiteX12" fmla="*/ 726302 w 1122945"/>
                <a:gd name="connsiteY12" fmla="*/ 88852 h 735079"/>
                <a:gd name="connsiteX13" fmla="*/ 576283 w 1122945"/>
                <a:gd name="connsiteY13" fmla="*/ 167433 h 735079"/>
                <a:gd name="connsiteX14" fmla="*/ 431027 w 1122945"/>
                <a:gd name="connsiteY14" fmla="*/ 257920 h 735079"/>
                <a:gd name="connsiteX15" fmla="*/ 300058 w 1122945"/>
                <a:gd name="connsiteY15" fmla="*/ 362695 h 735079"/>
                <a:gd name="connsiteX16" fmla="*/ 147658 w 1122945"/>
                <a:gd name="connsiteY16" fmla="*/ 491283 h 735079"/>
                <a:gd name="connsiteX17" fmla="*/ 64314 w 1122945"/>
                <a:gd name="connsiteY17" fmla="*/ 607964 h 735079"/>
                <a:gd name="connsiteX18" fmla="*/ 35739 w 1122945"/>
                <a:gd name="connsiteY18" fmla="*/ 684164 h 735079"/>
                <a:gd name="connsiteX19" fmla="*/ 50027 w 1122945"/>
                <a:gd name="connsiteY19" fmla="*/ 703214 h 735079"/>
                <a:gd name="connsiteX20" fmla="*/ 152420 w 1122945"/>
                <a:gd name="connsiteY20" fmla="*/ 672258 h 735079"/>
                <a:gd name="connsiteX21" fmla="*/ 261958 w 1122945"/>
                <a:gd name="connsiteY21" fmla="*/ 598439 h 735079"/>
                <a:gd name="connsiteX22" fmla="*/ 392927 w 1122945"/>
                <a:gd name="connsiteY22" fmla="*/ 507952 h 735079"/>
                <a:gd name="connsiteX23" fmla="*/ 478652 w 1122945"/>
                <a:gd name="connsiteY23" fmla="*/ 419845 h 735079"/>
                <a:gd name="connsiteX24" fmla="*/ 571520 w 1122945"/>
                <a:gd name="connsiteY24" fmla="*/ 326977 h 735079"/>
                <a:gd name="connsiteX25" fmla="*/ 628670 w 1122945"/>
                <a:gd name="connsiteY25" fmla="*/ 229345 h 735079"/>
                <a:gd name="connsiteX26" fmla="*/ 650102 w 1122945"/>
                <a:gd name="connsiteY26" fmla="*/ 155527 h 735079"/>
                <a:gd name="connsiteX27" fmla="*/ 647720 w 1122945"/>
                <a:gd name="connsiteY27" fmla="*/ 126952 h 735079"/>
                <a:gd name="connsiteX28" fmla="*/ 657245 w 1122945"/>
                <a:gd name="connsiteY28" fmla="*/ 122189 h 735079"/>
                <a:gd name="connsiteX29" fmla="*/ 666770 w 1122945"/>
                <a:gd name="connsiteY29" fmla="*/ 117427 h 735079"/>
                <a:gd name="connsiteX30" fmla="*/ 673914 w 1122945"/>
                <a:gd name="connsiteY30" fmla="*/ 112664 h 735079"/>
                <a:gd name="connsiteX31" fmla="*/ 673914 w 1122945"/>
                <a:gd name="connsiteY31" fmla="*/ 148383 h 735079"/>
                <a:gd name="connsiteX32" fmla="*/ 645339 w 1122945"/>
                <a:gd name="connsiteY32" fmla="*/ 272208 h 735079"/>
                <a:gd name="connsiteX33" fmla="*/ 533420 w 1122945"/>
                <a:gd name="connsiteY33" fmla="*/ 410320 h 735079"/>
                <a:gd name="connsiteX34" fmla="*/ 411977 w 1122945"/>
                <a:gd name="connsiteY34" fmla="*/ 529383 h 735079"/>
                <a:gd name="connsiteX35" fmla="*/ 269102 w 1122945"/>
                <a:gd name="connsiteY35" fmla="*/ 636539 h 735079"/>
                <a:gd name="connsiteX36" fmla="*/ 147658 w 1122945"/>
                <a:gd name="connsiteY36" fmla="*/ 710358 h 735079"/>
                <a:gd name="connsiteX37" fmla="*/ 47645 w 1122945"/>
                <a:gd name="connsiteY37" fmla="*/ 734170 h 735079"/>
                <a:gd name="connsiteX38" fmla="*/ 20 w 1122945"/>
                <a:gd name="connsiteY38" fmla="*/ 684164 h 735079"/>
                <a:gd name="connsiteX39" fmla="*/ 52408 w 1122945"/>
                <a:gd name="connsiteY39" fmla="*/ 565102 h 735079"/>
                <a:gd name="connsiteX40" fmla="*/ 195283 w 1122945"/>
                <a:gd name="connsiteY40" fmla="*/ 403177 h 735079"/>
                <a:gd name="connsiteX41" fmla="*/ 373877 w 1122945"/>
                <a:gd name="connsiteY41" fmla="*/ 265064 h 735079"/>
                <a:gd name="connsiteX42" fmla="*/ 545327 w 1122945"/>
                <a:gd name="connsiteY42" fmla="*/ 150764 h 735079"/>
                <a:gd name="connsiteX43" fmla="*/ 681057 w 1122945"/>
                <a:gd name="connsiteY43" fmla="*/ 76946 h 735079"/>
                <a:gd name="connsiteX44" fmla="*/ 781070 w 1122945"/>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45279 w 1120566"/>
                <a:gd name="connsiteY16" fmla="*/ 491283 h 735079"/>
                <a:gd name="connsiteX17" fmla="*/ 61935 w 1120566"/>
                <a:gd name="connsiteY17" fmla="*/ 607964 h 735079"/>
                <a:gd name="connsiteX18" fmla="*/ 33360 w 1120566"/>
                <a:gd name="connsiteY18" fmla="*/ 684164 h 735079"/>
                <a:gd name="connsiteX19" fmla="*/ 47648 w 1120566"/>
                <a:gd name="connsiteY19" fmla="*/ 703214 h 735079"/>
                <a:gd name="connsiteX20" fmla="*/ 150041 w 1120566"/>
                <a:gd name="connsiteY20" fmla="*/ 672258 h 735079"/>
                <a:gd name="connsiteX21" fmla="*/ 259579 w 1120566"/>
                <a:gd name="connsiteY21" fmla="*/ 598439 h 735079"/>
                <a:gd name="connsiteX22" fmla="*/ 390548 w 1120566"/>
                <a:gd name="connsiteY22" fmla="*/ 507952 h 735079"/>
                <a:gd name="connsiteX23" fmla="*/ 476273 w 1120566"/>
                <a:gd name="connsiteY23" fmla="*/ 419845 h 735079"/>
                <a:gd name="connsiteX24" fmla="*/ 569141 w 1120566"/>
                <a:gd name="connsiteY24" fmla="*/ 326977 h 735079"/>
                <a:gd name="connsiteX25" fmla="*/ 626291 w 1120566"/>
                <a:gd name="connsiteY25" fmla="*/ 229345 h 735079"/>
                <a:gd name="connsiteX26" fmla="*/ 647723 w 1120566"/>
                <a:gd name="connsiteY26" fmla="*/ 15552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1535 w 1120566"/>
                <a:gd name="connsiteY31" fmla="*/ 148383 h 735079"/>
                <a:gd name="connsiteX32" fmla="*/ 642960 w 1120566"/>
                <a:gd name="connsiteY32" fmla="*/ 272208 h 735079"/>
                <a:gd name="connsiteX33" fmla="*/ 531041 w 1120566"/>
                <a:gd name="connsiteY33" fmla="*/ 410320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192904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45279 w 1120566"/>
                <a:gd name="connsiteY16" fmla="*/ 491283 h 735079"/>
                <a:gd name="connsiteX17" fmla="*/ 61935 w 1120566"/>
                <a:gd name="connsiteY17" fmla="*/ 607964 h 735079"/>
                <a:gd name="connsiteX18" fmla="*/ 33360 w 1120566"/>
                <a:gd name="connsiteY18" fmla="*/ 684164 h 735079"/>
                <a:gd name="connsiteX19" fmla="*/ 47648 w 1120566"/>
                <a:gd name="connsiteY19" fmla="*/ 703214 h 735079"/>
                <a:gd name="connsiteX20" fmla="*/ 150041 w 1120566"/>
                <a:gd name="connsiteY20" fmla="*/ 672258 h 735079"/>
                <a:gd name="connsiteX21" fmla="*/ 259579 w 1120566"/>
                <a:gd name="connsiteY21" fmla="*/ 598439 h 735079"/>
                <a:gd name="connsiteX22" fmla="*/ 385786 w 1120566"/>
                <a:gd name="connsiteY22" fmla="*/ 503189 h 735079"/>
                <a:gd name="connsiteX23" fmla="*/ 476273 w 1120566"/>
                <a:gd name="connsiteY23" fmla="*/ 419845 h 735079"/>
                <a:gd name="connsiteX24" fmla="*/ 569141 w 1120566"/>
                <a:gd name="connsiteY24" fmla="*/ 326977 h 735079"/>
                <a:gd name="connsiteX25" fmla="*/ 626291 w 1120566"/>
                <a:gd name="connsiteY25" fmla="*/ 229345 h 735079"/>
                <a:gd name="connsiteX26" fmla="*/ 647723 w 1120566"/>
                <a:gd name="connsiteY26" fmla="*/ 15552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1535 w 1120566"/>
                <a:gd name="connsiteY31" fmla="*/ 148383 h 735079"/>
                <a:gd name="connsiteX32" fmla="*/ 642960 w 1120566"/>
                <a:gd name="connsiteY32" fmla="*/ 272208 h 735079"/>
                <a:gd name="connsiteX33" fmla="*/ 531041 w 1120566"/>
                <a:gd name="connsiteY33" fmla="*/ 410320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192904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45279 w 1120566"/>
                <a:gd name="connsiteY16" fmla="*/ 491283 h 735079"/>
                <a:gd name="connsiteX17" fmla="*/ 61935 w 1120566"/>
                <a:gd name="connsiteY17" fmla="*/ 607964 h 735079"/>
                <a:gd name="connsiteX18" fmla="*/ 33360 w 1120566"/>
                <a:gd name="connsiteY18" fmla="*/ 684164 h 735079"/>
                <a:gd name="connsiteX19" fmla="*/ 47648 w 1120566"/>
                <a:gd name="connsiteY19" fmla="*/ 703214 h 735079"/>
                <a:gd name="connsiteX20" fmla="*/ 150041 w 1120566"/>
                <a:gd name="connsiteY20" fmla="*/ 672258 h 735079"/>
                <a:gd name="connsiteX21" fmla="*/ 259579 w 1120566"/>
                <a:gd name="connsiteY21" fmla="*/ 598439 h 735079"/>
                <a:gd name="connsiteX22" fmla="*/ 385786 w 1120566"/>
                <a:gd name="connsiteY22" fmla="*/ 503189 h 735079"/>
                <a:gd name="connsiteX23" fmla="*/ 481036 w 1120566"/>
                <a:gd name="connsiteY23" fmla="*/ 422226 h 735079"/>
                <a:gd name="connsiteX24" fmla="*/ 569141 w 1120566"/>
                <a:gd name="connsiteY24" fmla="*/ 326977 h 735079"/>
                <a:gd name="connsiteX25" fmla="*/ 626291 w 1120566"/>
                <a:gd name="connsiteY25" fmla="*/ 229345 h 735079"/>
                <a:gd name="connsiteX26" fmla="*/ 647723 w 1120566"/>
                <a:gd name="connsiteY26" fmla="*/ 15552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1535 w 1120566"/>
                <a:gd name="connsiteY31" fmla="*/ 148383 h 735079"/>
                <a:gd name="connsiteX32" fmla="*/ 642960 w 1120566"/>
                <a:gd name="connsiteY32" fmla="*/ 272208 h 735079"/>
                <a:gd name="connsiteX33" fmla="*/ 531041 w 1120566"/>
                <a:gd name="connsiteY33" fmla="*/ 410320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192904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45279 w 1120566"/>
                <a:gd name="connsiteY16" fmla="*/ 491283 h 735079"/>
                <a:gd name="connsiteX17" fmla="*/ 61935 w 1120566"/>
                <a:gd name="connsiteY17" fmla="*/ 607964 h 735079"/>
                <a:gd name="connsiteX18" fmla="*/ 33360 w 1120566"/>
                <a:gd name="connsiteY18" fmla="*/ 684164 h 735079"/>
                <a:gd name="connsiteX19" fmla="*/ 47648 w 1120566"/>
                <a:gd name="connsiteY19" fmla="*/ 703214 h 735079"/>
                <a:gd name="connsiteX20" fmla="*/ 150041 w 1120566"/>
                <a:gd name="connsiteY20" fmla="*/ 672258 h 735079"/>
                <a:gd name="connsiteX21" fmla="*/ 259579 w 1120566"/>
                <a:gd name="connsiteY21" fmla="*/ 598439 h 735079"/>
                <a:gd name="connsiteX22" fmla="*/ 385786 w 1120566"/>
                <a:gd name="connsiteY22" fmla="*/ 503189 h 735079"/>
                <a:gd name="connsiteX23" fmla="*/ 481036 w 1120566"/>
                <a:gd name="connsiteY23" fmla="*/ 422226 h 735079"/>
                <a:gd name="connsiteX24" fmla="*/ 569141 w 1120566"/>
                <a:gd name="connsiteY24" fmla="*/ 326977 h 735079"/>
                <a:gd name="connsiteX25" fmla="*/ 626291 w 1120566"/>
                <a:gd name="connsiteY25" fmla="*/ 229345 h 735079"/>
                <a:gd name="connsiteX26" fmla="*/ 647723 w 1120566"/>
                <a:gd name="connsiteY26" fmla="*/ 15552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1535 w 1120566"/>
                <a:gd name="connsiteY31" fmla="*/ 148383 h 735079"/>
                <a:gd name="connsiteX32" fmla="*/ 642960 w 1120566"/>
                <a:gd name="connsiteY32" fmla="*/ 272208 h 735079"/>
                <a:gd name="connsiteX33" fmla="*/ 540566 w 1120566"/>
                <a:gd name="connsiteY33" fmla="*/ 407938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192904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45279 w 1120566"/>
                <a:gd name="connsiteY16" fmla="*/ 491283 h 735079"/>
                <a:gd name="connsiteX17" fmla="*/ 61935 w 1120566"/>
                <a:gd name="connsiteY17" fmla="*/ 607964 h 735079"/>
                <a:gd name="connsiteX18" fmla="*/ 33360 w 1120566"/>
                <a:gd name="connsiteY18" fmla="*/ 684164 h 735079"/>
                <a:gd name="connsiteX19" fmla="*/ 47648 w 1120566"/>
                <a:gd name="connsiteY19" fmla="*/ 703214 h 735079"/>
                <a:gd name="connsiteX20" fmla="*/ 150041 w 1120566"/>
                <a:gd name="connsiteY20" fmla="*/ 672258 h 735079"/>
                <a:gd name="connsiteX21" fmla="*/ 259579 w 1120566"/>
                <a:gd name="connsiteY21" fmla="*/ 598439 h 735079"/>
                <a:gd name="connsiteX22" fmla="*/ 385786 w 1120566"/>
                <a:gd name="connsiteY22" fmla="*/ 503189 h 735079"/>
                <a:gd name="connsiteX23" fmla="*/ 481036 w 1120566"/>
                <a:gd name="connsiteY23" fmla="*/ 422226 h 735079"/>
                <a:gd name="connsiteX24" fmla="*/ 569141 w 1120566"/>
                <a:gd name="connsiteY24" fmla="*/ 326977 h 735079"/>
                <a:gd name="connsiteX25" fmla="*/ 626291 w 1120566"/>
                <a:gd name="connsiteY25" fmla="*/ 229345 h 735079"/>
                <a:gd name="connsiteX26" fmla="*/ 647723 w 1120566"/>
                <a:gd name="connsiteY26" fmla="*/ 15552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3916 w 1120566"/>
                <a:gd name="connsiteY31" fmla="*/ 162671 h 735079"/>
                <a:gd name="connsiteX32" fmla="*/ 642960 w 1120566"/>
                <a:gd name="connsiteY32" fmla="*/ 272208 h 735079"/>
                <a:gd name="connsiteX33" fmla="*/ 540566 w 1120566"/>
                <a:gd name="connsiteY33" fmla="*/ 407938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192904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45279 w 1120566"/>
                <a:gd name="connsiteY16" fmla="*/ 491283 h 735079"/>
                <a:gd name="connsiteX17" fmla="*/ 61935 w 1120566"/>
                <a:gd name="connsiteY17" fmla="*/ 607964 h 735079"/>
                <a:gd name="connsiteX18" fmla="*/ 33360 w 1120566"/>
                <a:gd name="connsiteY18" fmla="*/ 684164 h 735079"/>
                <a:gd name="connsiteX19" fmla="*/ 47648 w 1120566"/>
                <a:gd name="connsiteY19" fmla="*/ 703214 h 735079"/>
                <a:gd name="connsiteX20" fmla="*/ 150041 w 1120566"/>
                <a:gd name="connsiteY20" fmla="*/ 672258 h 735079"/>
                <a:gd name="connsiteX21" fmla="*/ 259579 w 1120566"/>
                <a:gd name="connsiteY21" fmla="*/ 598439 h 735079"/>
                <a:gd name="connsiteX22" fmla="*/ 385786 w 1120566"/>
                <a:gd name="connsiteY22" fmla="*/ 503189 h 735079"/>
                <a:gd name="connsiteX23" fmla="*/ 481036 w 1120566"/>
                <a:gd name="connsiteY23" fmla="*/ 422226 h 735079"/>
                <a:gd name="connsiteX24" fmla="*/ 569141 w 1120566"/>
                <a:gd name="connsiteY24" fmla="*/ 326977 h 735079"/>
                <a:gd name="connsiteX25" fmla="*/ 626291 w 1120566"/>
                <a:gd name="connsiteY25" fmla="*/ 229345 h 735079"/>
                <a:gd name="connsiteX26" fmla="*/ 647723 w 1120566"/>
                <a:gd name="connsiteY26" fmla="*/ 15552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6297 w 1120566"/>
                <a:gd name="connsiteY31" fmla="*/ 162671 h 735079"/>
                <a:gd name="connsiteX32" fmla="*/ 642960 w 1120566"/>
                <a:gd name="connsiteY32" fmla="*/ 272208 h 735079"/>
                <a:gd name="connsiteX33" fmla="*/ 540566 w 1120566"/>
                <a:gd name="connsiteY33" fmla="*/ 407938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192904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45279 w 1120566"/>
                <a:gd name="connsiteY16" fmla="*/ 491283 h 735079"/>
                <a:gd name="connsiteX17" fmla="*/ 61935 w 1120566"/>
                <a:gd name="connsiteY17" fmla="*/ 607964 h 735079"/>
                <a:gd name="connsiteX18" fmla="*/ 33360 w 1120566"/>
                <a:gd name="connsiteY18" fmla="*/ 684164 h 735079"/>
                <a:gd name="connsiteX19" fmla="*/ 47648 w 1120566"/>
                <a:gd name="connsiteY19" fmla="*/ 703214 h 735079"/>
                <a:gd name="connsiteX20" fmla="*/ 150041 w 1120566"/>
                <a:gd name="connsiteY20" fmla="*/ 672258 h 735079"/>
                <a:gd name="connsiteX21" fmla="*/ 259579 w 1120566"/>
                <a:gd name="connsiteY21" fmla="*/ 598439 h 735079"/>
                <a:gd name="connsiteX22" fmla="*/ 385786 w 1120566"/>
                <a:gd name="connsiteY22" fmla="*/ 503189 h 735079"/>
                <a:gd name="connsiteX23" fmla="*/ 481036 w 1120566"/>
                <a:gd name="connsiteY23" fmla="*/ 422226 h 735079"/>
                <a:gd name="connsiteX24" fmla="*/ 569141 w 1120566"/>
                <a:gd name="connsiteY24" fmla="*/ 326977 h 735079"/>
                <a:gd name="connsiteX25" fmla="*/ 626291 w 1120566"/>
                <a:gd name="connsiteY25" fmla="*/ 229345 h 735079"/>
                <a:gd name="connsiteX26" fmla="*/ 640580 w 1120566"/>
                <a:gd name="connsiteY26" fmla="*/ 17457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6297 w 1120566"/>
                <a:gd name="connsiteY31" fmla="*/ 162671 h 735079"/>
                <a:gd name="connsiteX32" fmla="*/ 642960 w 1120566"/>
                <a:gd name="connsiteY32" fmla="*/ 272208 h 735079"/>
                <a:gd name="connsiteX33" fmla="*/ 540566 w 1120566"/>
                <a:gd name="connsiteY33" fmla="*/ 407938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192904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45279 w 1120566"/>
                <a:gd name="connsiteY16" fmla="*/ 491283 h 735079"/>
                <a:gd name="connsiteX17" fmla="*/ 61935 w 1120566"/>
                <a:gd name="connsiteY17" fmla="*/ 607964 h 735079"/>
                <a:gd name="connsiteX18" fmla="*/ 33360 w 1120566"/>
                <a:gd name="connsiteY18" fmla="*/ 684164 h 735079"/>
                <a:gd name="connsiteX19" fmla="*/ 47648 w 1120566"/>
                <a:gd name="connsiteY19" fmla="*/ 703214 h 735079"/>
                <a:gd name="connsiteX20" fmla="*/ 150041 w 1120566"/>
                <a:gd name="connsiteY20" fmla="*/ 672258 h 735079"/>
                <a:gd name="connsiteX21" fmla="*/ 259579 w 1120566"/>
                <a:gd name="connsiteY21" fmla="*/ 598439 h 735079"/>
                <a:gd name="connsiteX22" fmla="*/ 385786 w 1120566"/>
                <a:gd name="connsiteY22" fmla="*/ 503189 h 735079"/>
                <a:gd name="connsiteX23" fmla="*/ 481036 w 1120566"/>
                <a:gd name="connsiteY23" fmla="*/ 422226 h 735079"/>
                <a:gd name="connsiteX24" fmla="*/ 569141 w 1120566"/>
                <a:gd name="connsiteY24" fmla="*/ 326977 h 735079"/>
                <a:gd name="connsiteX25" fmla="*/ 626291 w 1120566"/>
                <a:gd name="connsiteY25" fmla="*/ 229345 h 735079"/>
                <a:gd name="connsiteX26" fmla="*/ 640580 w 1120566"/>
                <a:gd name="connsiteY26" fmla="*/ 17457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6297 w 1120566"/>
                <a:gd name="connsiteY31" fmla="*/ 162671 h 735079"/>
                <a:gd name="connsiteX32" fmla="*/ 642960 w 1120566"/>
                <a:gd name="connsiteY32" fmla="*/ 272208 h 735079"/>
                <a:gd name="connsiteX33" fmla="*/ 550091 w 1120566"/>
                <a:gd name="connsiteY33" fmla="*/ 400794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192904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52423 w 1120566"/>
                <a:gd name="connsiteY16" fmla="*/ 491283 h 735079"/>
                <a:gd name="connsiteX17" fmla="*/ 61935 w 1120566"/>
                <a:gd name="connsiteY17" fmla="*/ 607964 h 735079"/>
                <a:gd name="connsiteX18" fmla="*/ 33360 w 1120566"/>
                <a:gd name="connsiteY18" fmla="*/ 684164 h 735079"/>
                <a:gd name="connsiteX19" fmla="*/ 47648 w 1120566"/>
                <a:gd name="connsiteY19" fmla="*/ 703214 h 735079"/>
                <a:gd name="connsiteX20" fmla="*/ 150041 w 1120566"/>
                <a:gd name="connsiteY20" fmla="*/ 672258 h 735079"/>
                <a:gd name="connsiteX21" fmla="*/ 259579 w 1120566"/>
                <a:gd name="connsiteY21" fmla="*/ 598439 h 735079"/>
                <a:gd name="connsiteX22" fmla="*/ 385786 w 1120566"/>
                <a:gd name="connsiteY22" fmla="*/ 503189 h 735079"/>
                <a:gd name="connsiteX23" fmla="*/ 481036 w 1120566"/>
                <a:gd name="connsiteY23" fmla="*/ 422226 h 735079"/>
                <a:gd name="connsiteX24" fmla="*/ 569141 w 1120566"/>
                <a:gd name="connsiteY24" fmla="*/ 326977 h 735079"/>
                <a:gd name="connsiteX25" fmla="*/ 626291 w 1120566"/>
                <a:gd name="connsiteY25" fmla="*/ 229345 h 735079"/>
                <a:gd name="connsiteX26" fmla="*/ 640580 w 1120566"/>
                <a:gd name="connsiteY26" fmla="*/ 17457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6297 w 1120566"/>
                <a:gd name="connsiteY31" fmla="*/ 162671 h 735079"/>
                <a:gd name="connsiteX32" fmla="*/ 642960 w 1120566"/>
                <a:gd name="connsiteY32" fmla="*/ 272208 h 735079"/>
                <a:gd name="connsiteX33" fmla="*/ 550091 w 1120566"/>
                <a:gd name="connsiteY33" fmla="*/ 400794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192904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52423 w 1120566"/>
                <a:gd name="connsiteY16" fmla="*/ 491283 h 735079"/>
                <a:gd name="connsiteX17" fmla="*/ 61935 w 1120566"/>
                <a:gd name="connsiteY17" fmla="*/ 607964 h 735079"/>
                <a:gd name="connsiteX18" fmla="*/ 33360 w 1120566"/>
                <a:gd name="connsiteY18" fmla="*/ 684164 h 735079"/>
                <a:gd name="connsiteX19" fmla="*/ 47648 w 1120566"/>
                <a:gd name="connsiteY19" fmla="*/ 703214 h 735079"/>
                <a:gd name="connsiteX20" fmla="*/ 150041 w 1120566"/>
                <a:gd name="connsiteY20" fmla="*/ 672258 h 735079"/>
                <a:gd name="connsiteX21" fmla="*/ 259579 w 1120566"/>
                <a:gd name="connsiteY21" fmla="*/ 598439 h 735079"/>
                <a:gd name="connsiteX22" fmla="*/ 385786 w 1120566"/>
                <a:gd name="connsiteY22" fmla="*/ 503189 h 735079"/>
                <a:gd name="connsiteX23" fmla="*/ 481036 w 1120566"/>
                <a:gd name="connsiteY23" fmla="*/ 422226 h 735079"/>
                <a:gd name="connsiteX24" fmla="*/ 569141 w 1120566"/>
                <a:gd name="connsiteY24" fmla="*/ 326977 h 735079"/>
                <a:gd name="connsiteX25" fmla="*/ 626291 w 1120566"/>
                <a:gd name="connsiteY25" fmla="*/ 229345 h 735079"/>
                <a:gd name="connsiteX26" fmla="*/ 640580 w 1120566"/>
                <a:gd name="connsiteY26" fmla="*/ 17457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6297 w 1120566"/>
                <a:gd name="connsiteY31" fmla="*/ 162671 h 735079"/>
                <a:gd name="connsiteX32" fmla="*/ 642960 w 1120566"/>
                <a:gd name="connsiteY32" fmla="*/ 272208 h 735079"/>
                <a:gd name="connsiteX33" fmla="*/ 550091 w 1120566"/>
                <a:gd name="connsiteY33" fmla="*/ 400794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202429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52423 w 1120566"/>
                <a:gd name="connsiteY16" fmla="*/ 491283 h 735079"/>
                <a:gd name="connsiteX17" fmla="*/ 61935 w 1120566"/>
                <a:gd name="connsiteY17" fmla="*/ 607964 h 735079"/>
                <a:gd name="connsiteX18" fmla="*/ 33360 w 1120566"/>
                <a:gd name="connsiteY18" fmla="*/ 684164 h 735079"/>
                <a:gd name="connsiteX19" fmla="*/ 61936 w 1120566"/>
                <a:gd name="connsiteY19" fmla="*/ 700833 h 735079"/>
                <a:gd name="connsiteX20" fmla="*/ 150041 w 1120566"/>
                <a:gd name="connsiteY20" fmla="*/ 672258 h 735079"/>
                <a:gd name="connsiteX21" fmla="*/ 259579 w 1120566"/>
                <a:gd name="connsiteY21" fmla="*/ 598439 h 735079"/>
                <a:gd name="connsiteX22" fmla="*/ 385786 w 1120566"/>
                <a:gd name="connsiteY22" fmla="*/ 503189 h 735079"/>
                <a:gd name="connsiteX23" fmla="*/ 481036 w 1120566"/>
                <a:gd name="connsiteY23" fmla="*/ 422226 h 735079"/>
                <a:gd name="connsiteX24" fmla="*/ 569141 w 1120566"/>
                <a:gd name="connsiteY24" fmla="*/ 326977 h 735079"/>
                <a:gd name="connsiteX25" fmla="*/ 626291 w 1120566"/>
                <a:gd name="connsiteY25" fmla="*/ 229345 h 735079"/>
                <a:gd name="connsiteX26" fmla="*/ 640580 w 1120566"/>
                <a:gd name="connsiteY26" fmla="*/ 17457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6297 w 1120566"/>
                <a:gd name="connsiteY31" fmla="*/ 162671 h 735079"/>
                <a:gd name="connsiteX32" fmla="*/ 642960 w 1120566"/>
                <a:gd name="connsiteY32" fmla="*/ 272208 h 735079"/>
                <a:gd name="connsiteX33" fmla="*/ 550091 w 1120566"/>
                <a:gd name="connsiteY33" fmla="*/ 400794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202429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 name="connsiteX0" fmla="*/ 778691 w 1120566"/>
                <a:gd name="connsiteY0" fmla="*/ 36464 h 735079"/>
                <a:gd name="connsiteX1" fmla="*/ 897754 w 1120566"/>
                <a:gd name="connsiteY1" fmla="*/ 7889 h 735079"/>
                <a:gd name="connsiteX2" fmla="*/ 1023960 w 1120566"/>
                <a:gd name="connsiteY2" fmla="*/ 745 h 735079"/>
                <a:gd name="connsiteX3" fmla="*/ 1109685 w 1120566"/>
                <a:gd name="connsiteY3" fmla="*/ 22177 h 735079"/>
                <a:gd name="connsiteX4" fmla="*/ 1114448 w 1120566"/>
                <a:gd name="connsiteY4" fmla="*/ 84089 h 735079"/>
                <a:gd name="connsiteX5" fmla="*/ 1064441 w 1120566"/>
                <a:gd name="connsiteY5" fmla="*/ 155527 h 735079"/>
                <a:gd name="connsiteX6" fmla="*/ 1047773 w 1120566"/>
                <a:gd name="connsiteY6" fmla="*/ 146002 h 735079"/>
                <a:gd name="connsiteX7" fmla="*/ 1066823 w 1120566"/>
                <a:gd name="connsiteY7" fmla="*/ 117427 h 735079"/>
                <a:gd name="connsiteX8" fmla="*/ 1093016 w 1120566"/>
                <a:gd name="connsiteY8" fmla="*/ 65039 h 735079"/>
                <a:gd name="connsiteX9" fmla="*/ 1071585 w 1120566"/>
                <a:gd name="connsiteY9" fmla="*/ 31702 h 735079"/>
                <a:gd name="connsiteX10" fmla="*/ 1002528 w 1120566"/>
                <a:gd name="connsiteY10" fmla="*/ 24558 h 735079"/>
                <a:gd name="connsiteX11" fmla="*/ 890610 w 1120566"/>
                <a:gd name="connsiteY11" fmla="*/ 38845 h 735079"/>
                <a:gd name="connsiteX12" fmla="*/ 723923 w 1120566"/>
                <a:gd name="connsiteY12" fmla="*/ 88852 h 735079"/>
                <a:gd name="connsiteX13" fmla="*/ 573904 w 1120566"/>
                <a:gd name="connsiteY13" fmla="*/ 167433 h 735079"/>
                <a:gd name="connsiteX14" fmla="*/ 428648 w 1120566"/>
                <a:gd name="connsiteY14" fmla="*/ 257920 h 735079"/>
                <a:gd name="connsiteX15" fmla="*/ 297679 w 1120566"/>
                <a:gd name="connsiteY15" fmla="*/ 362695 h 735079"/>
                <a:gd name="connsiteX16" fmla="*/ 152423 w 1120566"/>
                <a:gd name="connsiteY16" fmla="*/ 491283 h 735079"/>
                <a:gd name="connsiteX17" fmla="*/ 61935 w 1120566"/>
                <a:gd name="connsiteY17" fmla="*/ 607964 h 735079"/>
                <a:gd name="connsiteX18" fmla="*/ 35741 w 1120566"/>
                <a:gd name="connsiteY18" fmla="*/ 674639 h 735079"/>
                <a:gd name="connsiteX19" fmla="*/ 61936 w 1120566"/>
                <a:gd name="connsiteY19" fmla="*/ 700833 h 735079"/>
                <a:gd name="connsiteX20" fmla="*/ 150041 w 1120566"/>
                <a:gd name="connsiteY20" fmla="*/ 672258 h 735079"/>
                <a:gd name="connsiteX21" fmla="*/ 259579 w 1120566"/>
                <a:gd name="connsiteY21" fmla="*/ 598439 h 735079"/>
                <a:gd name="connsiteX22" fmla="*/ 385786 w 1120566"/>
                <a:gd name="connsiteY22" fmla="*/ 503189 h 735079"/>
                <a:gd name="connsiteX23" fmla="*/ 481036 w 1120566"/>
                <a:gd name="connsiteY23" fmla="*/ 422226 h 735079"/>
                <a:gd name="connsiteX24" fmla="*/ 569141 w 1120566"/>
                <a:gd name="connsiteY24" fmla="*/ 326977 h 735079"/>
                <a:gd name="connsiteX25" fmla="*/ 626291 w 1120566"/>
                <a:gd name="connsiteY25" fmla="*/ 229345 h 735079"/>
                <a:gd name="connsiteX26" fmla="*/ 640580 w 1120566"/>
                <a:gd name="connsiteY26" fmla="*/ 174577 h 735079"/>
                <a:gd name="connsiteX27" fmla="*/ 645341 w 1120566"/>
                <a:gd name="connsiteY27" fmla="*/ 126952 h 735079"/>
                <a:gd name="connsiteX28" fmla="*/ 654866 w 1120566"/>
                <a:gd name="connsiteY28" fmla="*/ 122189 h 735079"/>
                <a:gd name="connsiteX29" fmla="*/ 664391 w 1120566"/>
                <a:gd name="connsiteY29" fmla="*/ 117427 h 735079"/>
                <a:gd name="connsiteX30" fmla="*/ 671535 w 1120566"/>
                <a:gd name="connsiteY30" fmla="*/ 112664 h 735079"/>
                <a:gd name="connsiteX31" fmla="*/ 676297 w 1120566"/>
                <a:gd name="connsiteY31" fmla="*/ 162671 h 735079"/>
                <a:gd name="connsiteX32" fmla="*/ 642960 w 1120566"/>
                <a:gd name="connsiteY32" fmla="*/ 272208 h 735079"/>
                <a:gd name="connsiteX33" fmla="*/ 550091 w 1120566"/>
                <a:gd name="connsiteY33" fmla="*/ 400794 h 735079"/>
                <a:gd name="connsiteX34" fmla="*/ 409598 w 1120566"/>
                <a:gd name="connsiteY34" fmla="*/ 529383 h 735079"/>
                <a:gd name="connsiteX35" fmla="*/ 266723 w 1120566"/>
                <a:gd name="connsiteY35" fmla="*/ 636539 h 735079"/>
                <a:gd name="connsiteX36" fmla="*/ 145279 w 1120566"/>
                <a:gd name="connsiteY36" fmla="*/ 710358 h 735079"/>
                <a:gd name="connsiteX37" fmla="*/ 45266 w 1120566"/>
                <a:gd name="connsiteY37" fmla="*/ 734170 h 735079"/>
                <a:gd name="connsiteX38" fmla="*/ 22 w 1120566"/>
                <a:gd name="connsiteY38" fmla="*/ 684164 h 735079"/>
                <a:gd name="connsiteX39" fmla="*/ 50029 w 1120566"/>
                <a:gd name="connsiteY39" fmla="*/ 565102 h 735079"/>
                <a:gd name="connsiteX40" fmla="*/ 202429 w 1120566"/>
                <a:gd name="connsiteY40" fmla="*/ 403177 h 735079"/>
                <a:gd name="connsiteX41" fmla="*/ 371498 w 1120566"/>
                <a:gd name="connsiteY41" fmla="*/ 265064 h 735079"/>
                <a:gd name="connsiteX42" fmla="*/ 542948 w 1120566"/>
                <a:gd name="connsiteY42" fmla="*/ 150764 h 735079"/>
                <a:gd name="connsiteX43" fmla="*/ 678678 w 1120566"/>
                <a:gd name="connsiteY43" fmla="*/ 76946 h 735079"/>
                <a:gd name="connsiteX44" fmla="*/ 778691 w 1120566"/>
                <a:gd name="connsiteY44" fmla="*/ 36464 h 73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20566" h="735079">
                  <a:moveTo>
                    <a:pt x="778691" y="36464"/>
                  </a:moveTo>
                  <a:cubicBezTo>
                    <a:pt x="815204" y="24955"/>
                    <a:pt x="856876" y="13842"/>
                    <a:pt x="897754" y="7889"/>
                  </a:cubicBezTo>
                  <a:cubicBezTo>
                    <a:pt x="938632" y="1936"/>
                    <a:pt x="988638" y="-1636"/>
                    <a:pt x="1023960" y="745"/>
                  </a:cubicBezTo>
                  <a:cubicBezTo>
                    <a:pt x="1059282" y="3126"/>
                    <a:pt x="1094604" y="8286"/>
                    <a:pt x="1109685" y="22177"/>
                  </a:cubicBezTo>
                  <a:cubicBezTo>
                    <a:pt x="1124766" y="36068"/>
                    <a:pt x="1121989" y="61864"/>
                    <a:pt x="1114448" y="84089"/>
                  </a:cubicBezTo>
                  <a:cubicBezTo>
                    <a:pt x="1106907" y="106314"/>
                    <a:pt x="1075553" y="145208"/>
                    <a:pt x="1064441" y="155527"/>
                  </a:cubicBezTo>
                  <a:cubicBezTo>
                    <a:pt x="1053329" y="165846"/>
                    <a:pt x="1047376" y="152352"/>
                    <a:pt x="1047773" y="146002"/>
                  </a:cubicBezTo>
                  <a:cubicBezTo>
                    <a:pt x="1048170" y="139652"/>
                    <a:pt x="1059283" y="130921"/>
                    <a:pt x="1066823" y="117427"/>
                  </a:cubicBezTo>
                  <a:cubicBezTo>
                    <a:pt x="1074363" y="103933"/>
                    <a:pt x="1092222" y="79326"/>
                    <a:pt x="1093016" y="65039"/>
                  </a:cubicBezTo>
                  <a:cubicBezTo>
                    <a:pt x="1093810" y="50752"/>
                    <a:pt x="1086666" y="38449"/>
                    <a:pt x="1071585" y="31702"/>
                  </a:cubicBezTo>
                  <a:cubicBezTo>
                    <a:pt x="1056504" y="24955"/>
                    <a:pt x="1032690" y="23368"/>
                    <a:pt x="1002528" y="24558"/>
                  </a:cubicBezTo>
                  <a:cubicBezTo>
                    <a:pt x="972366" y="25748"/>
                    <a:pt x="937044" y="28129"/>
                    <a:pt x="890610" y="38845"/>
                  </a:cubicBezTo>
                  <a:cubicBezTo>
                    <a:pt x="844176" y="49561"/>
                    <a:pt x="776707" y="67421"/>
                    <a:pt x="723923" y="88852"/>
                  </a:cubicBezTo>
                  <a:cubicBezTo>
                    <a:pt x="671139" y="110283"/>
                    <a:pt x="623116" y="139255"/>
                    <a:pt x="573904" y="167433"/>
                  </a:cubicBezTo>
                  <a:cubicBezTo>
                    <a:pt x="524692" y="195611"/>
                    <a:pt x="474685" y="225376"/>
                    <a:pt x="428648" y="257920"/>
                  </a:cubicBezTo>
                  <a:cubicBezTo>
                    <a:pt x="382611" y="290464"/>
                    <a:pt x="343717" y="323801"/>
                    <a:pt x="297679" y="362695"/>
                  </a:cubicBezTo>
                  <a:cubicBezTo>
                    <a:pt x="251641" y="401589"/>
                    <a:pt x="191714" y="450405"/>
                    <a:pt x="152423" y="491283"/>
                  </a:cubicBezTo>
                  <a:cubicBezTo>
                    <a:pt x="113132" y="532161"/>
                    <a:pt x="81382" y="577405"/>
                    <a:pt x="61935" y="607964"/>
                  </a:cubicBezTo>
                  <a:cubicBezTo>
                    <a:pt x="42488" y="638523"/>
                    <a:pt x="35741" y="659161"/>
                    <a:pt x="35741" y="674639"/>
                  </a:cubicBezTo>
                  <a:cubicBezTo>
                    <a:pt x="35741" y="690117"/>
                    <a:pt x="42886" y="701230"/>
                    <a:pt x="61936" y="700833"/>
                  </a:cubicBezTo>
                  <a:cubicBezTo>
                    <a:pt x="80986" y="700436"/>
                    <a:pt x="117101" y="689324"/>
                    <a:pt x="150041" y="672258"/>
                  </a:cubicBezTo>
                  <a:cubicBezTo>
                    <a:pt x="182981" y="655192"/>
                    <a:pt x="220288" y="626617"/>
                    <a:pt x="259579" y="598439"/>
                  </a:cubicBezTo>
                  <a:cubicBezTo>
                    <a:pt x="298870" y="570261"/>
                    <a:pt x="348877" y="532558"/>
                    <a:pt x="385786" y="503189"/>
                  </a:cubicBezTo>
                  <a:cubicBezTo>
                    <a:pt x="422695" y="473820"/>
                    <a:pt x="450477" y="451595"/>
                    <a:pt x="481036" y="422226"/>
                  </a:cubicBezTo>
                  <a:cubicBezTo>
                    <a:pt x="511595" y="392857"/>
                    <a:pt x="544932" y="359124"/>
                    <a:pt x="569141" y="326977"/>
                  </a:cubicBezTo>
                  <a:cubicBezTo>
                    <a:pt x="593350" y="294830"/>
                    <a:pt x="614385" y="254745"/>
                    <a:pt x="626291" y="229345"/>
                  </a:cubicBezTo>
                  <a:cubicBezTo>
                    <a:pt x="638198" y="203945"/>
                    <a:pt x="637405" y="191643"/>
                    <a:pt x="640580" y="174577"/>
                  </a:cubicBezTo>
                  <a:cubicBezTo>
                    <a:pt x="643755" y="157512"/>
                    <a:pt x="642960" y="135683"/>
                    <a:pt x="645341" y="126952"/>
                  </a:cubicBezTo>
                  <a:cubicBezTo>
                    <a:pt x="647722" y="118221"/>
                    <a:pt x="654866" y="122189"/>
                    <a:pt x="654866" y="122189"/>
                  </a:cubicBezTo>
                  <a:cubicBezTo>
                    <a:pt x="658041" y="120602"/>
                    <a:pt x="661613" y="119014"/>
                    <a:pt x="664391" y="117427"/>
                  </a:cubicBezTo>
                  <a:cubicBezTo>
                    <a:pt x="667169" y="115840"/>
                    <a:pt x="669551" y="105123"/>
                    <a:pt x="671535" y="112664"/>
                  </a:cubicBezTo>
                  <a:cubicBezTo>
                    <a:pt x="673519" y="120205"/>
                    <a:pt x="681059" y="136081"/>
                    <a:pt x="676297" y="162671"/>
                  </a:cubicBezTo>
                  <a:cubicBezTo>
                    <a:pt x="671535" y="189261"/>
                    <a:pt x="663994" y="232521"/>
                    <a:pt x="642960" y="272208"/>
                  </a:cubicBezTo>
                  <a:cubicBezTo>
                    <a:pt x="621926" y="311895"/>
                    <a:pt x="588984" y="357932"/>
                    <a:pt x="550091" y="400794"/>
                  </a:cubicBezTo>
                  <a:cubicBezTo>
                    <a:pt x="511198" y="443656"/>
                    <a:pt x="456826" y="490092"/>
                    <a:pt x="409598" y="529383"/>
                  </a:cubicBezTo>
                  <a:cubicBezTo>
                    <a:pt x="362370" y="568674"/>
                    <a:pt x="310776" y="606377"/>
                    <a:pt x="266723" y="636539"/>
                  </a:cubicBezTo>
                  <a:cubicBezTo>
                    <a:pt x="222670" y="666701"/>
                    <a:pt x="182189" y="694086"/>
                    <a:pt x="145279" y="710358"/>
                  </a:cubicBezTo>
                  <a:cubicBezTo>
                    <a:pt x="108370" y="726630"/>
                    <a:pt x="69476" y="738536"/>
                    <a:pt x="45266" y="734170"/>
                  </a:cubicBezTo>
                  <a:cubicBezTo>
                    <a:pt x="21056" y="729804"/>
                    <a:pt x="-772" y="712342"/>
                    <a:pt x="22" y="684164"/>
                  </a:cubicBezTo>
                  <a:cubicBezTo>
                    <a:pt x="816" y="655986"/>
                    <a:pt x="16295" y="611933"/>
                    <a:pt x="50029" y="565102"/>
                  </a:cubicBezTo>
                  <a:cubicBezTo>
                    <a:pt x="83763" y="518271"/>
                    <a:pt x="148851" y="453183"/>
                    <a:pt x="202429" y="403177"/>
                  </a:cubicBezTo>
                  <a:cubicBezTo>
                    <a:pt x="256007" y="353171"/>
                    <a:pt x="314745" y="307133"/>
                    <a:pt x="371498" y="265064"/>
                  </a:cubicBezTo>
                  <a:cubicBezTo>
                    <a:pt x="428251" y="222995"/>
                    <a:pt x="490164" y="181720"/>
                    <a:pt x="542948" y="150764"/>
                  </a:cubicBezTo>
                  <a:cubicBezTo>
                    <a:pt x="595732" y="119808"/>
                    <a:pt x="638991" y="95599"/>
                    <a:pt x="678678" y="76946"/>
                  </a:cubicBezTo>
                  <a:cubicBezTo>
                    <a:pt x="718365" y="58293"/>
                    <a:pt x="742178" y="47973"/>
                    <a:pt x="778691" y="36464"/>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5" name="组合 254">
              <a:extLst>
                <a:ext uri="{FF2B5EF4-FFF2-40B4-BE49-F238E27FC236}">
                  <a16:creationId xmlns:a16="http://schemas.microsoft.com/office/drawing/2014/main" id="{F562A07F-18D5-9D62-9D43-CE047FDC2D81}"/>
                </a:ext>
              </a:extLst>
            </p:cNvPr>
            <p:cNvGrpSpPr/>
            <p:nvPr/>
          </p:nvGrpSpPr>
          <p:grpSpPr>
            <a:xfrm rot="13024128" flipH="1">
              <a:off x="6871786" y="2253279"/>
              <a:ext cx="192927" cy="184829"/>
              <a:chOff x="7663552" y="1772016"/>
              <a:chExt cx="192927" cy="184829"/>
            </a:xfrm>
          </p:grpSpPr>
          <p:sp>
            <p:nvSpPr>
              <p:cNvPr id="465" name="椭圆 464">
                <a:extLst>
                  <a:ext uri="{FF2B5EF4-FFF2-40B4-BE49-F238E27FC236}">
                    <a16:creationId xmlns:a16="http://schemas.microsoft.com/office/drawing/2014/main" id="{05D47603-899E-FAE1-7D14-72F5837295EE}"/>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6" name="椭圆 465">
                <a:extLst>
                  <a:ext uri="{FF2B5EF4-FFF2-40B4-BE49-F238E27FC236}">
                    <a16:creationId xmlns:a16="http://schemas.microsoft.com/office/drawing/2014/main" id="{9EB01A9F-51D5-E7EC-618F-86ABD74BBAB6}"/>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6" name="组合 255">
              <a:extLst>
                <a:ext uri="{FF2B5EF4-FFF2-40B4-BE49-F238E27FC236}">
                  <a16:creationId xmlns:a16="http://schemas.microsoft.com/office/drawing/2014/main" id="{1AA3E921-53A8-427E-E7F1-7F1929EACB00}"/>
                </a:ext>
              </a:extLst>
            </p:cNvPr>
            <p:cNvGrpSpPr/>
            <p:nvPr/>
          </p:nvGrpSpPr>
          <p:grpSpPr>
            <a:xfrm rot="13024128" flipH="1">
              <a:off x="6961584" y="2050442"/>
              <a:ext cx="192927" cy="184829"/>
              <a:chOff x="7663552" y="1772016"/>
              <a:chExt cx="192927" cy="184829"/>
            </a:xfrm>
          </p:grpSpPr>
          <p:sp>
            <p:nvSpPr>
              <p:cNvPr id="463" name="椭圆 462">
                <a:extLst>
                  <a:ext uri="{FF2B5EF4-FFF2-40B4-BE49-F238E27FC236}">
                    <a16:creationId xmlns:a16="http://schemas.microsoft.com/office/drawing/2014/main" id="{E656FC04-EEA7-5FAC-F58F-422D470125E4}"/>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4" name="椭圆 463">
                <a:extLst>
                  <a:ext uri="{FF2B5EF4-FFF2-40B4-BE49-F238E27FC236}">
                    <a16:creationId xmlns:a16="http://schemas.microsoft.com/office/drawing/2014/main" id="{716933C9-C3F9-2866-FF2C-F749C2F1F047}"/>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7" name="组合 256">
              <a:extLst>
                <a:ext uri="{FF2B5EF4-FFF2-40B4-BE49-F238E27FC236}">
                  <a16:creationId xmlns:a16="http://schemas.microsoft.com/office/drawing/2014/main" id="{4BA0944E-CF1A-FF78-E43F-B7BB61DBC7E8}"/>
                </a:ext>
              </a:extLst>
            </p:cNvPr>
            <p:cNvGrpSpPr/>
            <p:nvPr/>
          </p:nvGrpSpPr>
          <p:grpSpPr>
            <a:xfrm rot="13615392">
              <a:off x="8091298" y="1903009"/>
              <a:ext cx="373089" cy="377684"/>
              <a:chOff x="8119160" y="1905285"/>
              <a:chExt cx="373089" cy="377684"/>
            </a:xfrm>
          </p:grpSpPr>
          <p:grpSp>
            <p:nvGrpSpPr>
              <p:cNvPr id="445" name="组合 444">
                <a:extLst>
                  <a:ext uri="{FF2B5EF4-FFF2-40B4-BE49-F238E27FC236}">
                    <a16:creationId xmlns:a16="http://schemas.microsoft.com/office/drawing/2014/main" id="{526B9299-2B17-9C87-3DA2-E3AA261BFD97}"/>
                  </a:ext>
                </a:extLst>
              </p:cNvPr>
              <p:cNvGrpSpPr/>
              <p:nvPr/>
            </p:nvGrpSpPr>
            <p:grpSpPr>
              <a:xfrm rot="21008736" flipH="1">
                <a:off x="8119160" y="1987644"/>
                <a:ext cx="185780" cy="178337"/>
                <a:chOff x="7754045" y="1761840"/>
                <a:chExt cx="185780" cy="178337"/>
              </a:xfrm>
            </p:grpSpPr>
            <p:sp>
              <p:nvSpPr>
                <p:cNvPr id="461" name="椭圆 460">
                  <a:extLst>
                    <a:ext uri="{FF2B5EF4-FFF2-40B4-BE49-F238E27FC236}">
                      <a16:creationId xmlns:a16="http://schemas.microsoft.com/office/drawing/2014/main" id="{48AA80B3-B5DC-217E-74F1-EF33A2988555}"/>
                    </a:ext>
                  </a:extLst>
                </p:cNvPr>
                <p:cNvSpPr/>
                <p:nvPr/>
              </p:nvSpPr>
              <p:spPr>
                <a:xfrm>
                  <a:off x="7767025" y="1767377"/>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2" name="椭圆 461">
                  <a:extLst>
                    <a:ext uri="{FF2B5EF4-FFF2-40B4-BE49-F238E27FC236}">
                      <a16:creationId xmlns:a16="http://schemas.microsoft.com/office/drawing/2014/main" id="{9F4C9722-6499-AE83-49F4-EA8617E1BB79}"/>
                    </a:ext>
                  </a:extLst>
                </p:cNvPr>
                <p:cNvSpPr/>
                <p:nvPr/>
              </p:nvSpPr>
              <p:spPr>
                <a:xfrm>
                  <a:off x="7754045" y="1761840"/>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6" name="组合 445">
                <a:extLst>
                  <a:ext uri="{FF2B5EF4-FFF2-40B4-BE49-F238E27FC236}">
                    <a16:creationId xmlns:a16="http://schemas.microsoft.com/office/drawing/2014/main" id="{6255F1EF-365E-6571-AEDC-4A48D64E57E1}"/>
                  </a:ext>
                </a:extLst>
              </p:cNvPr>
              <p:cNvGrpSpPr/>
              <p:nvPr/>
            </p:nvGrpSpPr>
            <p:grpSpPr>
              <a:xfrm rot="21008736" flipH="1">
                <a:off x="8285288" y="1948724"/>
                <a:ext cx="206961" cy="191293"/>
                <a:chOff x="7563789" y="1753643"/>
                <a:chExt cx="206961" cy="191293"/>
              </a:xfrm>
            </p:grpSpPr>
            <p:sp>
              <p:nvSpPr>
                <p:cNvPr id="459" name="椭圆 458">
                  <a:extLst>
                    <a:ext uri="{FF2B5EF4-FFF2-40B4-BE49-F238E27FC236}">
                      <a16:creationId xmlns:a16="http://schemas.microsoft.com/office/drawing/2014/main" id="{DF48887D-FF6B-BD5E-0F33-5D1D1A85E00A}"/>
                    </a:ext>
                  </a:extLst>
                </p:cNvPr>
                <p:cNvSpPr/>
                <p:nvPr/>
              </p:nvSpPr>
              <p:spPr>
                <a:xfrm>
                  <a:off x="7597950" y="1772136"/>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0" name="椭圆 459">
                  <a:extLst>
                    <a:ext uri="{FF2B5EF4-FFF2-40B4-BE49-F238E27FC236}">
                      <a16:creationId xmlns:a16="http://schemas.microsoft.com/office/drawing/2014/main" id="{607D74C0-A0FB-8AEE-273D-318155EA3AD8}"/>
                    </a:ext>
                  </a:extLst>
                </p:cNvPr>
                <p:cNvSpPr/>
                <p:nvPr/>
              </p:nvSpPr>
              <p:spPr>
                <a:xfrm>
                  <a:off x="7563789" y="1753643"/>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7" name="组合 446">
                <a:extLst>
                  <a:ext uri="{FF2B5EF4-FFF2-40B4-BE49-F238E27FC236}">
                    <a16:creationId xmlns:a16="http://schemas.microsoft.com/office/drawing/2014/main" id="{9A3F3E43-11CC-94C9-1F36-F5198FDF0A4A}"/>
                  </a:ext>
                </a:extLst>
              </p:cNvPr>
              <p:cNvGrpSpPr/>
              <p:nvPr/>
            </p:nvGrpSpPr>
            <p:grpSpPr>
              <a:xfrm rot="21008736" flipH="1">
                <a:off x="8279932" y="2090248"/>
                <a:ext cx="194898" cy="181521"/>
                <a:chOff x="7604426" y="1891202"/>
                <a:chExt cx="194898" cy="181521"/>
              </a:xfrm>
            </p:grpSpPr>
            <p:sp>
              <p:nvSpPr>
                <p:cNvPr id="457" name="椭圆 456">
                  <a:extLst>
                    <a:ext uri="{FF2B5EF4-FFF2-40B4-BE49-F238E27FC236}">
                      <a16:creationId xmlns:a16="http://schemas.microsoft.com/office/drawing/2014/main" id="{74C46228-2787-F093-6DAE-61A64AC7751D}"/>
                    </a:ext>
                  </a:extLst>
                </p:cNvPr>
                <p:cNvSpPr/>
                <p:nvPr/>
              </p:nvSpPr>
              <p:spPr>
                <a:xfrm>
                  <a:off x="7626524" y="1891202"/>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8" name="椭圆 457">
                  <a:extLst>
                    <a:ext uri="{FF2B5EF4-FFF2-40B4-BE49-F238E27FC236}">
                      <a16:creationId xmlns:a16="http://schemas.microsoft.com/office/drawing/2014/main" id="{009975DB-6FDF-0E28-AF2B-815D4A729ECB}"/>
                    </a:ext>
                  </a:extLst>
                </p:cNvPr>
                <p:cNvSpPr/>
                <p:nvPr/>
              </p:nvSpPr>
              <p:spPr>
                <a:xfrm>
                  <a:off x="7604426" y="1899923"/>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8" name="组合 447">
                <a:extLst>
                  <a:ext uri="{FF2B5EF4-FFF2-40B4-BE49-F238E27FC236}">
                    <a16:creationId xmlns:a16="http://schemas.microsoft.com/office/drawing/2014/main" id="{D7028DEB-A10E-A41A-C531-4903A40306AE}"/>
                  </a:ext>
                </a:extLst>
              </p:cNvPr>
              <p:cNvGrpSpPr/>
              <p:nvPr/>
            </p:nvGrpSpPr>
            <p:grpSpPr>
              <a:xfrm rot="21008736" flipH="1">
                <a:off x="8142165" y="2106965"/>
                <a:ext cx="193969" cy="176004"/>
                <a:chOff x="7743472" y="1884056"/>
                <a:chExt cx="193969" cy="176004"/>
              </a:xfrm>
            </p:grpSpPr>
            <p:sp>
              <p:nvSpPr>
                <p:cNvPr id="455" name="椭圆 454">
                  <a:extLst>
                    <a:ext uri="{FF2B5EF4-FFF2-40B4-BE49-F238E27FC236}">
                      <a16:creationId xmlns:a16="http://schemas.microsoft.com/office/drawing/2014/main" id="{C2A5CA56-B141-DEE8-1EDF-19FFFE1B1A32}"/>
                    </a:ext>
                  </a:extLst>
                </p:cNvPr>
                <p:cNvSpPr/>
                <p:nvPr/>
              </p:nvSpPr>
              <p:spPr>
                <a:xfrm>
                  <a:off x="7764641" y="1884056"/>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6" name="椭圆 455">
                  <a:extLst>
                    <a:ext uri="{FF2B5EF4-FFF2-40B4-BE49-F238E27FC236}">
                      <a16:creationId xmlns:a16="http://schemas.microsoft.com/office/drawing/2014/main" id="{818D28E6-34B4-9226-A456-1530AC4E01B9}"/>
                    </a:ext>
                  </a:extLst>
                </p:cNvPr>
                <p:cNvSpPr/>
                <p:nvPr/>
              </p:nvSpPr>
              <p:spPr>
                <a:xfrm>
                  <a:off x="7743472" y="1887260"/>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9" name="组合 448">
                <a:extLst>
                  <a:ext uri="{FF2B5EF4-FFF2-40B4-BE49-F238E27FC236}">
                    <a16:creationId xmlns:a16="http://schemas.microsoft.com/office/drawing/2014/main" id="{428D9572-1DE5-7E80-BC0D-0D0D85D9389B}"/>
                  </a:ext>
                </a:extLst>
              </p:cNvPr>
              <p:cNvGrpSpPr/>
              <p:nvPr/>
            </p:nvGrpSpPr>
            <p:grpSpPr>
              <a:xfrm rot="21008736" flipH="1">
                <a:off x="8185304" y="1905285"/>
                <a:ext cx="185245" cy="186352"/>
                <a:chOff x="7675998" y="1691911"/>
                <a:chExt cx="185245" cy="186352"/>
              </a:xfrm>
            </p:grpSpPr>
            <p:sp>
              <p:nvSpPr>
                <p:cNvPr id="453" name="椭圆 452">
                  <a:extLst>
                    <a:ext uri="{FF2B5EF4-FFF2-40B4-BE49-F238E27FC236}">
                      <a16:creationId xmlns:a16="http://schemas.microsoft.com/office/drawing/2014/main" id="{FA299E3B-5DFE-39D5-428F-2EA199DBC5D5}"/>
                    </a:ext>
                  </a:extLst>
                </p:cNvPr>
                <p:cNvSpPr/>
                <p:nvPr/>
              </p:nvSpPr>
              <p:spPr>
                <a:xfrm>
                  <a:off x="7688443" y="1705463"/>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4" name="椭圆 453">
                  <a:extLst>
                    <a:ext uri="{FF2B5EF4-FFF2-40B4-BE49-F238E27FC236}">
                      <a16:creationId xmlns:a16="http://schemas.microsoft.com/office/drawing/2014/main" id="{69DC4BA1-E6E5-8627-FC37-58C194FB1BDB}"/>
                    </a:ext>
                  </a:extLst>
                </p:cNvPr>
                <p:cNvSpPr/>
                <p:nvPr/>
              </p:nvSpPr>
              <p:spPr>
                <a:xfrm>
                  <a:off x="7675998" y="1691911"/>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0" name="组合 449">
                <a:extLst>
                  <a:ext uri="{FF2B5EF4-FFF2-40B4-BE49-F238E27FC236}">
                    <a16:creationId xmlns:a16="http://schemas.microsoft.com/office/drawing/2014/main" id="{F1689986-3304-0F84-53F1-7B332BCEB7C1}"/>
                  </a:ext>
                </a:extLst>
              </p:cNvPr>
              <p:cNvGrpSpPr/>
              <p:nvPr/>
            </p:nvGrpSpPr>
            <p:grpSpPr>
              <a:xfrm rot="21008736" flipH="1">
                <a:off x="8203520" y="1982746"/>
                <a:ext cx="192927" cy="184829"/>
                <a:chOff x="7663552" y="1772016"/>
                <a:chExt cx="192927" cy="184829"/>
              </a:xfrm>
            </p:grpSpPr>
            <p:sp>
              <p:nvSpPr>
                <p:cNvPr id="451" name="椭圆 450">
                  <a:extLst>
                    <a:ext uri="{FF2B5EF4-FFF2-40B4-BE49-F238E27FC236}">
                      <a16:creationId xmlns:a16="http://schemas.microsoft.com/office/drawing/2014/main" id="{AF400A4B-7BCE-032C-1FCE-8DFB6FB2B72F}"/>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2" name="椭圆 451">
                  <a:extLst>
                    <a:ext uri="{FF2B5EF4-FFF2-40B4-BE49-F238E27FC236}">
                      <a16:creationId xmlns:a16="http://schemas.microsoft.com/office/drawing/2014/main" id="{BB985433-A06F-FFDB-6FCA-75DD2DB47B67}"/>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58" name="任意多边形 349">
              <a:extLst>
                <a:ext uri="{FF2B5EF4-FFF2-40B4-BE49-F238E27FC236}">
                  <a16:creationId xmlns:a16="http://schemas.microsoft.com/office/drawing/2014/main" id="{9B360D0C-98BE-D364-5AA7-E11D2045D3EF}"/>
                </a:ext>
              </a:extLst>
            </p:cNvPr>
            <p:cNvSpPr/>
            <p:nvPr/>
          </p:nvSpPr>
          <p:spPr>
            <a:xfrm>
              <a:off x="8066122" y="1916712"/>
              <a:ext cx="397171" cy="285768"/>
            </a:xfrm>
            <a:custGeom>
              <a:avLst/>
              <a:gdLst>
                <a:gd name="connsiteX0" fmla="*/ 350306 w 397171"/>
                <a:gd name="connsiteY0" fmla="*/ 194 h 285768"/>
                <a:gd name="connsiteX1" fmla="*/ 393168 w 397171"/>
                <a:gd name="connsiteY1" fmla="*/ 28769 h 285768"/>
                <a:gd name="connsiteX2" fmla="*/ 397038 w 397171"/>
                <a:gd name="connsiteY2" fmla="*/ 61958 h 285768"/>
                <a:gd name="connsiteX3" fmla="*/ 397014 w 397171"/>
                <a:gd name="connsiteY3" fmla="*/ 62227 h 285768"/>
                <a:gd name="connsiteX4" fmla="*/ 393297 w 397171"/>
                <a:gd name="connsiteY4" fmla="*/ 63631 h 285768"/>
                <a:gd name="connsiteX5" fmla="*/ 379227 w 397171"/>
                <a:gd name="connsiteY5" fmla="*/ 69616 h 285768"/>
                <a:gd name="connsiteX6" fmla="*/ 374118 w 397171"/>
                <a:gd name="connsiteY6" fmla="*/ 62107 h 285768"/>
                <a:gd name="connsiteX7" fmla="*/ 328874 w 397171"/>
                <a:gd name="connsiteY7" fmla="*/ 40676 h 285768"/>
                <a:gd name="connsiteX8" fmla="*/ 247912 w 397171"/>
                <a:gd name="connsiteY8" fmla="*/ 64488 h 285768"/>
                <a:gd name="connsiteX9" fmla="*/ 152662 w 397171"/>
                <a:gd name="connsiteY9" fmla="*/ 119256 h 285768"/>
                <a:gd name="connsiteX10" fmla="*/ 64555 w 397171"/>
                <a:gd name="connsiteY10" fmla="*/ 190694 h 285768"/>
                <a:gd name="connsiteX11" fmla="*/ 43124 w 397171"/>
                <a:gd name="connsiteY11" fmla="*/ 235938 h 285768"/>
                <a:gd name="connsiteX12" fmla="*/ 62472 w 397171"/>
                <a:gd name="connsiteY12" fmla="*/ 252011 h 285768"/>
                <a:gd name="connsiteX13" fmla="*/ 71806 w 397171"/>
                <a:gd name="connsiteY13" fmla="*/ 256772 h 285768"/>
                <a:gd name="connsiteX14" fmla="*/ 67234 w 397171"/>
                <a:gd name="connsiteY14" fmla="*/ 261982 h 285768"/>
                <a:gd name="connsiteX15" fmla="*/ 55402 w 397171"/>
                <a:gd name="connsiteY15" fmla="*/ 285335 h 285768"/>
                <a:gd name="connsiteX16" fmla="*/ 55328 w 397171"/>
                <a:gd name="connsiteY16" fmla="*/ 285349 h 285768"/>
                <a:gd name="connsiteX17" fmla="*/ 31218 w 397171"/>
                <a:gd name="connsiteY17" fmla="*/ 283563 h 285768"/>
                <a:gd name="connsiteX18" fmla="*/ 262 w 397171"/>
                <a:gd name="connsiteY18" fmla="*/ 252607 h 285768"/>
                <a:gd name="connsiteX19" fmla="*/ 19312 w 397171"/>
                <a:gd name="connsiteY19" fmla="*/ 195457 h 285768"/>
                <a:gd name="connsiteX20" fmla="*/ 69318 w 397171"/>
                <a:gd name="connsiteY20" fmla="*/ 135926 h 285768"/>
                <a:gd name="connsiteX21" fmla="*/ 155043 w 397171"/>
                <a:gd name="connsiteY21" fmla="*/ 74013 h 285768"/>
                <a:gd name="connsiteX22" fmla="*/ 252674 w 397171"/>
                <a:gd name="connsiteY22" fmla="*/ 19244 h 285768"/>
                <a:gd name="connsiteX23" fmla="*/ 350306 w 397171"/>
                <a:gd name="connsiteY23" fmla="*/ 194 h 28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7171" h="285768">
                  <a:moveTo>
                    <a:pt x="350306" y="194"/>
                  </a:moveTo>
                  <a:cubicBezTo>
                    <a:pt x="373722" y="1781"/>
                    <a:pt x="386024" y="14085"/>
                    <a:pt x="393168" y="28769"/>
                  </a:cubicBezTo>
                  <a:cubicBezTo>
                    <a:pt x="396740" y="36111"/>
                    <a:pt x="397534" y="49605"/>
                    <a:pt x="397038" y="61958"/>
                  </a:cubicBezTo>
                  <a:lnTo>
                    <a:pt x="397014" y="62227"/>
                  </a:lnTo>
                  <a:lnTo>
                    <a:pt x="393297" y="63631"/>
                  </a:lnTo>
                  <a:lnTo>
                    <a:pt x="379227" y="69616"/>
                  </a:lnTo>
                  <a:lnTo>
                    <a:pt x="374118" y="62107"/>
                  </a:lnTo>
                  <a:cubicBezTo>
                    <a:pt x="363402" y="54170"/>
                    <a:pt x="349908" y="40279"/>
                    <a:pt x="328874" y="40676"/>
                  </a:cubicBezTo>
                  <a:cubicBezTo>
                    <a:pt x="307840" y="41073"/>
                    <a:pt x="277281" y="51391"/>
                    <a:pt x="247912" y="64488"/>
                  </a:cubicBezTo>
                  <a:cubicBezTo>
                    <a:pt x="218543" y="77585"/>
                    <a:pt x="183222" y="98222"/>
                    <a:pt x="152662" y="119256"/>
                  </a:cubicBezTo>
                  <a:cubicBezTo>
                    <a:pt x="122103" y="140290"/>
                    <a:pt x="82811" y="171247"/>
                    <a:pt x="64555" y="190694"/>
                  </a:cubicBezTo>
                  <a:cubicBezTo>
                    <a:pt x="46299" y="210141"/>
                    <a:pt x="39949" y="223635"/>
                    <a:pt x="43124" y="235938"/>
                  </a:cubicBezTo>
                  <a:cubicBezTo>
                    <a:pt x="44711" y="242090"/>
                    <a:pt x="53443" y="247348"/>
                    <a:pt x="62472" y="252011"/>
                  </a:cubicBezTo>
                  <a:lnTo>
                    <a:pt x="71806" y="256772"/>
                  </a:lnTo>
                  <a:lnTo>
                    <a:pt x="67234" y="261982"/>
                  </a:lnTo>
                  <a:lnTo>
                    <a:pt x="55402" y="285335"/>
                  </a:lnTo>
                  <a:lnTo>
                    <a:pt x="55328" y="285349"/>
                  </a:lnTo>
                  <a:cubicBezTo>
                    <a:pt x="46696" y="286143"/>
                    <a:pt x="37568" y="285945"/>
                    <a:pt x="31218" y="283563"/>
                  </a:cubicBezTo>
                  <a:cubicBezTo>
                    <a:pt x="18518" y="278800"/>
                    <a:pt x="2246" y="268879"/>
                    <a:pt x="262" y="252607"/>
                  </a:cubicBezTo>
                  <a:cubicBezTo>
                    <a:pt x="-1722" y="236335"/>
                    <a:pt x="7803" y="214904"/>
                    <a:pt x="19312" y="195457"/>
                  </a:cubicBezTo>
                  <a:cubicBezTo>
                    <a:pt x="30821" y="176010"/>
                    <a:pt x="46696" y="156167"/>
                    <a:pt x="69318" y="135926"/>
                  </a:cubicBezTo>
                  <a:cubicBezTo>
                    <a:pt x="91940" y="115685"/>
                    <a:pt x="124484" y="93460"/>
                    <a:pt x="155043" y="74013"/>
                  </a:cubicBezTo>
                  <a:cubicBezTo>
                    <a:pt x="185602" y="54566"/>
                    <a:pt x="220130" y="31547"/>
                    <a:pt x="252674" y="19244"/>
                  </a:cubicBezTo>
                  <a:cubicBezTo>
                    <a:pt x="285218" y="6941"/>
                    <a:pt x="326890" y="-1394"/>
                    <a:pt x="350306" y="194"/>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350">
              <a:extLst>
                <a:ext uri="{FF2B5EF4-FFF2-40B4-BE49-F238E27FC236}">
                  <a16:creationId xmlns:a16="http://schemas.microsoft.com/office/drawing/2014/main" id="{50C48B4D-C412-4FC5-1F12-A95F890A190E}"/>
                </a:ext>
              </a:extLst>
            </p:cNvPr>
            <p:cNvSpPr/>
            <p:nvPr/>
          </p:nvSpPr>
          <p:spPr>
            <a:xfrm>
              <a:off x="8113274" y="1869718"/>
              <a:ext cx="1032129" cy="413900"/>
            </a:xfrm>
            <a:custGeom>
              <a:avLst/>
              <a:gdLst>
                <a:gd name="connsiteX0" fmla="*/ 1012286 w 1012509"/>
                <a:gd name="connsiteY0" fmla="*/ 90548 h 412017"/>
                <a:gd name="connsiteX1" fmla="*/ 964661 w 1012509"/>
                <a:gd name="connsiteY1" fmla="*/ 33398 h 412017"/>
                <a:gd name="connsiteX2" fmla="*/ 812261 w 1012509"/>
                <a:gd name="connsiteY2" fmla="*/ 61 h 412017"/>
                <a:gd name="connsiteX3" fmla="*/ 569374 w 1012509"/>
                <a:gd name="connsiteY3" fmla="*/ 28636 h 412017"/>
                <a:gd name="connsiteX4" fmla="*/ 274099 w 1012509"/>
                <a:gd name="connsiteY4" fmla="*/ 135792 h 412017"/>
                <a:gd name="connsiteX5" fmla="*/ 62168 w 1012509"/>
                <a:gd name="connsiteY5" fmla="*/ 261998 h 412017"/>
                <a:gd name="connsiteX6" fmla="*/ 9780 w 1012509"/>
                <a:gd name="connsiteY6" fmla="*/ 326292 h 412017"/>
                <a:gd name="connsiteX7" fmla="*/ 5018 w 1012509"/>
                <a:gd name="connsiteY7" fmla="*/ 392967 h 412017"/>
                <a:gd name="connsiteX8" fmla="*/ 64549 w 1012509"/>
                <a:gd name="connsiteY8" fmla="*/ 412017 h 412017"/>
                <a:gd name="connsiteX9" fmla="*/ 112174 w 1012509"/>
                <a:gd name="connsiteY9" fmla="*/ 392967 h 412017"/>
                <a:gd name="connsiteX10" fmla="*/ 69311 w 1012509"/>
                <a:gd name="connsiteY10" fmla="*/ 369155 h 412017"/>
                <a:gd name="connsiteX11" fmla="*/ 59786 w 1012509"/>
                <a:gd name="connsiteY11" fmla="*/ 316767 h 412017"/>
                <a:gd name="connsiteX12" fmla="*/ 193136 w 1012509"/>
                <a:gd name="connsiteY12" fmla="*/ 221517 h 412017"/>
                <a:gd name="connsiteX13" fmla="*/ 428880 w 1012509"/>
                <a:gd name="connsiteY13" fmla="*/ 104836 h 412017"/>
                <a:gd name="connsiteX14" fmla="*/ 717011 w 1012509"/>
                <a:gd name="connsiteY14" fmla="*/ 40542 h 412017"/>
                <a:gd name="connsiteX15" fmla="*/ 914655 w 1012509"/>
                <a:gd name="connsiteY15" fmla="*/ 40542 h 412017"/>
                <a:gd name="connsiteX16" fmla="*/ 950374 w 1012509"/>
                <a:gd name="connsiteY16" fmla="*/ 66736 h 412017"/>
                <a:gd name="connsiteX17" fmla="*/ 1012286 w 1012509"/>
                <a:gd name="connsiteY17" fmla="*/ 90548 h 412017"/>
                <a:gd name="connsiteX0" fmla="*/ 1017555 w 1017778"/>
                <a:gd name="connsiteY0" fmla="*/ 90548 h 412017"/>
                <a:gd name="connsiteX1" fmla="*/ 969930 w 1017778"/>
                <a:gd name="connsiteY1" fmla="*/ 33398 h 412017"/>
                <a:gd name="connsiteX2" fmla="*/ 817530 w 1017778"/>
                <a:gd name="connsiteY2" fmla="*/ 61 h 412017"/>
                <a:gd name="connsiteX3" fmla="*/ 574643 w 1017778"/>
                <a:gd name="connsiteY3" fmla="*/ 28636 h 412017"/>
                <a:gd name="connsiteX4" fmla="*/ 279368 w 1017778"/>
                <a:gd name="connsiteY4" fmla="*/ 135792 h 412017"/>
                <a:gd name="connsiteX5" fmla="*/ 67437 w 1017778"/>
                <a:gd name="connsiteY5" fmla="*/ 261998 h 412017"/>
                <a:gd name="connsiteX6" fmla="*/ 5524 w 1017778"/>
                <a:gd name="connsiteY6" fmla="*/ 338199 h 412017"/>
                <a:gd name="connsiteX7" fmla="*/ 10287 w 1017778"/>
                <a:gd name="connsiteY7" fmla="*/ 392967 h 412017"/>
                <a:gd name="connsiteX8" fmla="*/ 69818 w 1017778"/>
                <a:gd name="connsiteY8" fmla="*/ 412017 h 412017"/>
                <a:gd name="connsiteX9" fmla="*/ 117443 w 1017778"/>
                <a:gd name="connsiteY9" fmla="*/ 392967 h 412017"/>
                <a:gd name="connsiteX10" fmla="*/ 74580 w 1017778"/>
                <a:gd name="connsiteY10" fmla="*/ 369155 h 412017"/>
                <a:gd name="connsiteX11" fmla="*/ 65055 w 1017778"/>
                <a:gd name="connsiteY11" fmla="*/ 316767 h 412017"/>
                <a:gd name="connsiteX12" fmla="*/ 198405 w 1017778"/>
                <a:gd name="connsiteY12" fmla="*/ 221517 h 412017"/>
                <a:gd name="connsiteX13" fmla="*/ 434149 w 1017778"/>
                <a:gd name="connsiteY13" fmla="*/ 104836 h 412017"/>
                <a:gd name="connsiteX14" fmla="*/ 722280 w 1017778"/>
                <a:gd name="connsiteY14" fmla="*/ 40542 h 412017"/>
                <a:gd name="connsiteX15" fmla="*/ 919924 w 1017778"/>
                <a:gd name="connsiteY15" fmla="*/ 40542 h 412017"/>
                <a:gd name="connsiteX16" fmla="*/ 955643 w 1017778"/>
                <a:gd name="connsiteY16" fmla="*/ 66736 h 412017"/>
                <a:gd name="connsiteX17" fmla="*/ 1017555 w 1017778"/>
                <a:gd name="connsiteY17" fmla="*/ 90548 h 412017"/>
                <a:gd name="connsiteX0" fmla="*/ 1015205 w 1015428"/>
                <a:gd name="connsiteY0" fmla="*/ 90548 h 412026"/>
                <a:gd name="connsiteX1" fmla="*/ 967580 w 1015428"/>
                <a:gd name="connsiteY1" fmla="*/ 33398 h 412026"/>
                <a:gd name="connsiteX2" fmla="*/ 815180 w 1015428"/>
                <a:gd name="connsiteY2" fmla="*/ 61 h 412026"/>
                <a:gd name="connsiteX3" fmla="*/ 572293 w 1015428"/>
                <a:gd name="connsiteY3" fmla="*/ 28636 h 412026"/>
                <a:gd name="connsiteX4" fmla="*/ 277018 w 1015428"/>
                <a:gd name="connsiteY4" fmla="*/ 135792 h 412026"/>
                <a:gd name="connsiteX5" fmla="*/ 65087 w 1015428"/>
                <a:gd name="connsiteY5" fmla="*/ 261998 h 412026"/>
                <a:gd name="connsiteX6" fmla="*/ 3174 w 1015428"/>
                <a:gd name="connsiteY6" fmla="*/ 338199 h 412026"/>
                <a:gd name="connsiteX7" fmla="*/ 15080 w 1015428"/>
                <a:gd name="connsiteY7" fmla="*/ 390585 h 412026"/>
                <a:gd name="connsiteX8" fmla="*/ 67468 w 1015428"/>
                <a:gd name="connsiteY8" fmla="*/ 412017 h 412026"/>
                <a:gd name="connsiteX9" fmla="*/ 115093 w 1015428"/>
                <a:gd name="connsiteY9" fmla="*/ 392967 h 412026"/>
                <a:gd name="connsiteX10" fmla="*/ 72230 w 1015428"/>
                <a:gd name="connsiteY10" fmla="*/ 369155 h 412026"/>
                <a:gd name="connsiteX11" fmla="*/ 62705 w 1015428"/>
                <a:gd name="connsiteY11" fmla="*/ 316767 h 412026"/>
                <a:gd name="connsiteX12" fmla="*/ 196055 w 1015428"/>
                <a:gd name="connsiteY12" fmla="*/ 221517 h 412026"/>
                <a:gd name="connsiteX13" fmla="*/ 431799 w 1015428"/>
                <a:gd name="connsiteY13" fmla="*/ 104836 h 412026"/>
                <a:gd name="connsiteX14" fmla="*/ 719930 w 1015428"/>
                <a:gd name="connsiteY14" fmla="*/ 40542 h 412026"/>
                <a:gd name="connsiteX15" fmla="*/ 917574 w 1015428"/>
                <a:gd name="connsiteY15" fmla="*/ 40542 h 412026"/>
                <a:gd name="connsiteX16" fmla="*/ 953293 w 1015428"/>
                <a:gd name="connsiteY16" fmla="*/ 66736 h 412026"/>
                <a:gd name="connsiteX17" fmla="*/ 1015205 w 1015428"/>
                <a:gd name="connsiteY17" fmla="*/ 90548 h 412026"/>
                <a:gd name="connsiteX0" fmla="*/ 1015144 w 1015367"/>
                <a:gd name="connsiteY0" fmla="*/ 90548 h 409647"/>
                <a:gd name="connsiteX1" fmla="*/ 967519 w 1015367"/>
                <a:gd name="connsiteY1" fmla="*/ 33398 h 409647"/>
                <a:gd name="connsiteX2" fmla="*/ 815119 w 1015367"/>
                <a:gd name="connsiteY2" fmla="*/ 61 h 409647"/>
                <a:gd name="connsiteX3" fmla="*/ 572232 w 1015367"/>
                <a:gd name="connsiteY3" fmla="*/ 28636 h 409647"/>
                <a:gd name="connsiteX4" fmla="*/ 276957 w 1015367"/>
                <a:gd name="connsiteY4" fmla="*/ 135792 h 409647"/>
                <a:gd name="connsiteX5" fmla="*/ 65026 w 1015367"/>
                <a:gd name="connsiteY5" fmla="*/ 261998 h 409647"/>
                <a:gd name="connsiteX6" fmla="*/ 3113 w 1015367"/>
                <a:gd name="connsiteY6" fmla="*/ 338199 h 409647"/>
                <a:gd name="connsiteX7" fmla="*/ 15019 w 1015367"/>
                <a:gd name="connsiteY7" fmla="*/ 390585 h 409647"/>
                <a:gd name="connsiteX8" fmla="*/ 65026 w 1015367"/>
                <a:gd name="connsiteY8" fmla="*/ 409636 h 409647"/>
                <a:gd name="connsiteX9" fmla="*/ 115032 w 1015367"/>
                <a:gd name="connsiteY9" fmla="*/ 392967 h 409647"/>
                <a:gd name="connsiteX10" fmla="*/ 72169 w 1015367"/>
                <a:gd name="connsiteY10" fmla="*/ 369155 h 409647"/>
                <a:gd name="connsiteX11" fmla="*/ 62644 w 1015367"/>
                <a:gd name="connsiteY11" fmla="*/ 316767 h 409647"/>
                <a:gd name="connsiteX12" fmla="*/ 195994 w 1015367"/>
                <a:gd name="connsiteY12" fmla="*/ 221517 h 409647"/>
                <a:gd name="connsiteX13" fmla="*/ 431738 w 1015367"/>
                <a:gd name="connsiteY13" fmla="*/ 104836 h 409647"/>
                <a:gd name="connsiteX14" fmla="*/ 719869 w 1015367"/>
                <a:gd name="connsiteY14" fmla="*/ 40542 h 409647"/>
                <a:gd name="connsiteX15" fmla="*/ 917513 w 1015367"/>
                <a:gd name="connsiteY15" fmla="*/ 40542 h 409647"/>
                <a:gd name="connsiteX16" fmla="*/ 953232 w 1015367"/>
                <a:gd name="connsiteY16" fmla="*/ 66736 h 409647"/>
                <a:gd name="connsiteX17" fmla="*/ 1015144 w 1015367"/>
                <a:gd name="connsiteY17" fmla="*/ 90548 h 409647"/>
                <a:gd name="connsiteX0" fmla="*/ 1015144 w 1015367"/>
                <a:gd name="connsiteY0" fmla="*/ 90548 h 409636"/>
                <a:gd name="connsiteX1" fmla="*/ 967519 w 1015367"/>
                <a:gd name="connsiteY1" fmla="*/ 33398 h 409636"/>
                <a:gd name="connsiteX2" fmla="*/ 815119 w 1015367"/>
                <a:gd name="connsiteY2" fmla="*/ 61 h 409636"/>
                <a:gd name="connsiteX3" fmla="*/ 572232 w 1015367"/>
                <a:gd name="connsiteY3" fmla="*/ 28636 h 409636"/>
                <a:gd name="connsiteX4" fmla="*/ 276957 w 1015367"/>
                <a:gd name="connsiteY4" fmla="*/ 135792 h 409636"/>
                <a:gd name="connsiteX5" fmla="*/ 65026 w 1015367"/>
                <a:gd name="connsiteY5" fmla="*/ 261998 h 409636"/>
                <a:gd name="connsiteX6" fmla="*/ 3113 w 1015367"/>
                <a:gd name="connsiteY6" fmla="*/ 338199 h 409636"/>
                <a:gd name="connsiteX7" fmla="*/ 15019 w 1015367"/>
                <a:gd name="connsiteY7" fmla="*/ 390585 h 409636"/>
                <a:gd name="connsiteX8" fmla="*/ 65026 w 1015367"/>
                <a:gd name="connsiteY8" fmla="*/ 409636 h 409636"/>
                <a:gd name="connsiteX9" fmla="*/ 115032 w 1015367"/>
                <a:gd name="connsiteY9" fmla="*/ 390586 h 409636"/>
                <a:gd name="connsiteX10" fmla="*/ 72169 w 1015367"/>
                <a:gd name="connsiteY10" fmla="*/ 369155 h 409636"/>
                <a:gd name="connsiteX11" fmla="*/ 62644 w 1015367"/>
                <a:gd name="connsiteY11" fmla="*/ 316767 h 409636"/>
                <a:gd name="connsiteX12" fmla="*/ 195994 w 1015367"/>
                <a:gd name="connsiteY12" fmla="*/ 221517 h 409636"/>
                <a:gd name="connsiteX13" fmla="*/ 431738 w 1015367"/>
                <a:gd name="connsiteY13" fmla="*/ 104836 h 409636"/>
                <a:gd name="connsiteX14" fmla="*/ 719869 w 1015367"/>
                <a:gd name="connsiteY14" fmla="*/ 40542 h 409636"/>
                <a:gd name="connsiteX15" fmla="*/ 917513 w 1015367"/>
                <a:gd name="connsiteY15" fmla="*/ 40542 h 409636"/>
                <a:gd name="connsiteX16" fmla="*/ 953232 w 1015367"/>
                <a:gd name="connsiteY16" fmla="*/ 66736 h 409636"/>
                <a:gd name="connsiteX17" fmla="*/ 1015144 w 1015367"/>
                <a:gd name="connsiteY17" fmla="*/ 90548 h 409636"/>
                <a:gd name="connsiteX0" fmla="*/ 1015144 w 1015367"/>
                <a:gd name="connsiteY0" fmla="*/ 90548 h 409636"/>
                <a:gd name="connsiteX1" fmla="*/ 967519 w 1015367"/>
                <a:gd name="connsiteY1" fmla="*/ 33398 h 409636"/>
                <a:gd name="connsiteX2" fmla="*/ 815119 w 1015367"/>
                <a:gd name="connsiteY2" fmla="*/ 61 h 409636"/>
                <a:gd name="connsiteX3" fmla="*/ 572232 w 1015367"/>
                <a:gd name="connsiteY3" fmla="*/ 28636 h 409636"/>
                <a:gd name="connsiteX4" fmla="*/ 276957 w 1015367"/>
                <a:gd name="connsiteY4" fmla="*/ 135792 h 409636"/>
                <a:gd name="connsiteX5" fmla="*/ 65026 w 1015367"/>
                <a:gd name="connsiteY5" fmla="*/ 261998 h 409636"/>
                <a:gd name="connsiteX6" fmla="*/ 3113 w 1015367"/>
                <a:gd name="connsiteY6" fmla="*/ 338199 h 409636"/>
                <a:gd name="connsiteX7" fmla="*/ 15019 w 1015367"/>
                <a:gd name="connsiteY7" fmla="*/ 390585 h 409636"/>
                <a:gd name="connsiteX8" fmla="*/ 65026 w 1015367"/>
                <a:gd name="connsiteY8" fmla="*/ 409636 h 409636"/>
                <a:gd name="connsiteX9" fmla="*/ 115032 w 1015367"/>
                <a:gd name="connsiteY9" fmla="*/ 390586 h 409636"/>
                <a:gd name="connsiteX10" fmla="*/ 72169 w 1015367"/>
                <a:gd name="connsiteY10" fmla="*/ 369155 h 409636"/>
                <a:gd name="connsiteX11" fmla="*/ 62644 w 1015367"/>
                <a:gd name="connsiteY11" fmla="*/ 316767 h 409636"/>
                <a:gd name="connsiteX12" fmla="*/ 195994 w 1015367"/>
                <a:gd name="connsiteY12" fmla="*/ 221517 h 409636"/>
                <a:gd name="connsiteX13" fmla="*/ 434120 w 1015367"/>
                <a:gd name="connsiteY13" fmla="*/ 107217 h 409636"/>
                <a:gd name="connsiteX14" fmla="*/ 719869 w 1015367"/>
                <a:gd name="connsiteY14" fmla="*/ 40542 h 409636"/>
                <a:gd name="connsiteX15" fmla="*/ 917513 w 1015367"/>
                <a:gd name="connsiteY15" fmla="*/ 40542 h 409636"/>
                <a:gd name="connsiteX16" fmla="*/ 953232 w 1015367"/>
                <a:gd name="connsiteY16" fmla="*/ 66736 h 409636"/>
                <a:gd name="connsiteX17" fmla="*/ 1015144 w 1015367"/>
                <a:gd name="connsiteY17" fmla="*/ 90548 h 409636"/>
                <a:gd name="connsiteX0" fmla="*/ 1015144 w 1015367"/>
                <a:gd name="connsiteY0" fmla="*/ 90500 h 409588"/>
                <a:gd name="connsiteX1" fmla="*/ 967519 w 1015367"/>
                <a:gd name="connsiteY1" fmla="*/ 33350 h 409588"/>
                <a:gd name="connsiteX2" fmla="*/ 815119 w 1015367"/>
                <a:gd name="connsiteY2" fmla="*/ 13 h 409588"/>
                <a:gd name="connsiteX3" fmla="*/ 572232 w 1015367"/>
                <a:gd name="connsiteY3" fmla="*/ 30970 h 409588"/>
                <a:gd name="connsiteX4" fmla="*/ 276957 w 1015367"/>
                <a:gd name="connsiteY4" fmla="*/ 135744 h 409588"/>
                <a:gd name="connsiteX5" fmla="*/ 65026 w 1015367"/>
                <a:gd name="connsiteY5" fmla="*/ 261950 h 409588"/>
                <a:gd name="connsiteX6" fmla="*/ 3113 w 1015367"/>
                <a:gd name="connsiteY6" fmla="*/ 338151 h 409588"/>
                <a:gd name="connsiteX7" fmla="*/ 15019 w 1015367"/>
                <a:gd name="connsiteY7" fmla="*/ 390537 h 409588"/>
                <a:gd name="connsiteX8" fmla="*/ 65026 w 1015367"/>
                <a:gd name="connsiteY8" fmla="*/ 409588 h 409588"/>
                <a:gd name="connsiteX9" fmla="*/ 115032 w 1015367"/>
                <a:gd name="connsiteY9" fmla="*/ 390538 h 409588"/>
                <a:gd name="connsiteX10" fmla="*/ 72169 w 1015367"/>
                <a:gd name="connsiteY10" fmla="*/ 369107 h 409588"/>
                <a:gd name="connsiteX11" fmla="*/ 62644 w 1015367"/>
                <a:gd name="connsiteY11" fmla="*/ 316719 h 409588"/>
                <a:gd name="connsiteX12" fmla="*/ 195994 w 1015367"/>
                <a:gd name="connsiteY12" fmla="*/ 221469 h 409588"/>
                <a:gd name="connsiteX13" fmla="*/ 434120 w 1015367"/>
                <a:gd name="connsiteY13" fmla="*/ 107169 h 409588"/>
                <a:gd name="connsiteX14" fmla="*/ 719869 w 1015367"/>
                <a:gd name="connsiteY14" fmla="*/ 40494 h 409588"/>
                <a:gd name="connsiteX15" fmla="*/ 917513 w 1015367"/>
                <a:gd name="connsiteY15" fmla="*/ 40494 h 409588"/>
                <a:gd name="connsiteX16" fmla="*/ 953232 w 1015367"/>
                <a:gd name="connsiteY16" fmla="*/ 66688 h 409588"/>
                <a:gd name="connsiteX17" fmla="*/ 1015144 w 1015367"/>
                <a:gd name="connsiteY17" fmla="*/ 90500 h 409588"/>
                <a:gd name="connsiteX0" fmla="*/ 1022288 w 1022459"/>
                <a:gd name="connsiteY0" fmla="*/ 104788 h 409588"/>
                <a:gd name="connsiteX1" fmla="*/ 967519 w 1022459"/>
                <a:gd name="connsiteY1" fmla="*/ 33350 h 409588"/>
                <a:gd name="connsiteX2" fmla="*/ 815119 w 1022459"/>
                <a:gd name="connsiteY2" fmla="*/ 13 h 409588"/>
                <a:gd name="connsiteX3" fmla="*/ 572232 w 1022459"/>
                <a:gd name="connsiteY3" fmla="*/ 30970 h 409588"/>
                <a:gd name="connsiteX4" fmla="*/ 276957 w 1022459"/>
                <a:gd name="connsiteY4" fmla="*/ 135744 h 409588"/>
                <a:gd name="connsiteX5" fmla="*/ 65026 w 1022459"/>
                <a:gd name="connsiteY5" fmla="*/ 261950 h 409588"/>
                <a:gd name="connsiteX6" fmla="*/ 3113 w 1022459"/>
                <a:gd name="connsiteY6" fmla="*/ 338151 h 409588"/>
                <a:gd name="connsiteX7" fmla="*/ 15019 w 1022459"/>
                <a:gd name="connsiteY7" fmla="*/ 390537 h 409588"/>
                <a:gd name="connsiteX8" fmla="*/ 65026 w 1022459"/>
                <a:gd name="connsiteY8" fmla="*/ 409588 h 409588"/>
                <a:gd name="connsiteX9" fmla="*/ 115032 w 1022459"/>
                <a:gd name="connsiteY9" fmla="*/ 390538 h 409588"/>
                <a:gd name="connsiteX10" fmla="*/ 72169 w 1022459"/>
                <a:gd name="connsiteY10" fmla="*/ 369107 h 409588"/>
                <a:gd name="connsiteX11" fmla="*/ 62644 w 1022459"/>
                <a:gd name="connsiteY11" fmla="*/ 316719 h 409588"/>
                <a:gd name="connsiteX12" fmla="*/ 195994 w 1022459"/>
                <a:gd name="connsiteY12" fmla="*/ 221469 h 409588"/>
                <a:gd name="connsiteX13" fmla="*/ 434120 w 1022459"/>
                <a:gd name="connsiteY13" fmla="*/ 107169 h 409588"/>
                <a:gd name="connsiteX14" fmla="*/ 719869 w 1022459"/>
                <a:gd name="connsiteY14" fmla="*/ 40494 h 409588"/>
                <a:gd name="connsiteX15" fmla="*/ 917513 w 1022459"/>
                <a:gd name="connsiteY15" fmla="*/ 40494 h 409588"/>
                <a:gd name="connsiteX16" fmla="*/ 953232 w 1022459"/>
                <a:gd name="connsiteY16" fmla="*/ 66688 h 409588"/>
                <a:gd name="connsiteX17" fmla="*/ 1022288 w 1022459"/>
                <a:gd name="connsiteY17" fmla="*/ 104788 h 409588"/>
                <a:gd name="connsiteX0" fmla="*/ 1022288 w 1022390"/>
                <a:gd name="connsiteY0" fmla="*/ 104788 h 409588"/>
                <a:gd name="connsiteX1" fmla="*/ 967519 w 1022390"/>
                <a:gd name="connsiteY1" fmla="*/ 33350 h 409588"/>
                <a:gd name="connsiteX2" fmla="*/ 815119 w 1022390"/>
                <a:gd name="connsiteY2" fmla="*/ 13 h 409588"/>
                <a:gd name="connsiteX3" fmla="*/ 572232 w 1022390"/>
                <a:gd name="connsiteY3" fmla="*/ 30970 h 409588"/>
                <a:gd name="connsiteX4" fmla="*/ 276957 w 1022390"/>
                <a:gd name="connsiteY4" fmla="*/ 135744 h 409588"/>
                <a:gd name="connsiteX5" fmla="*/ 65026 w 1022390"/>
                <a:gd name="connsiteY5" fmla="*/ 261950 h 409588"/>
                <a:gd name="connsiteX6" fmla="*/ 3113 w 1022390"/>
                <a:gd name="connsiteY6" fmla="*/ 338151 h 409588"/>
                <a:gd name="connsiteX7" fmla="*/ 15019 w 1022390"/>
                <a:gd name="connsiteY7" fmla="*/ 390537 h 409588"/>
                <a:gd name="connsiteX8" fmla="*/ 65026 w 1022390"/>
                <a:gd name="connsiteY8" fmla="*/ 409588 h 409588"/>
                <a:gd name="connsiteX9" fmla="*/ 115032 w 1022390"/>
                <a:gd name="connsiteY9" fmla="*/ 390538 h 409588"/>
                <a:gd name="connsiteX10" fmla="*/ 72169 w 1022390"/>
                <a:gd name="connsiteY10" fmla="*/ 369107 h 409588"/>
                <a:gd name="connsiteX11" fmla="*/ 62644 w 1022390"/>
                <a:gd name="connsiteY11" fmla="*/ 316719 h 409588"/>
                <a:gd name="connsiteX12" fmla="*/ 195994 w 1022390"/>
                <a:gd name="connsiteY12" fmla="*/ 221469 h 409588"/>
                <a:gd name="connsiteX13" fmla="*/ 434120 w 1022390"/>
                <a:gd name="connsiteY13" fmla="*/ 107169 h 409588"/>
                <a:gd name="connsiteX14" fmla="*/ 719869 w 1022390"/>
                <a:gd name="connsiteY14" fmla="*/ 40494 h 409588"/>
                <a:gd name="connsiteX15" fmla="*/ 917513 w 1022390"/>
                <a:gd name="connsiteY15" fmla="*/ 40494 h 409588"/>
                <a:gd name="connsiteX16" fmla="*/ 979426 w 1022390"/>
                <a:gd name="connsiteY16" fmla="*/ 97644 h 409588"/>
                <a:gd name="connsiteX17" fmla="*/ 1022288 w 1022390"/>
                <a:gd name="connsiteY17" fmla="*/ 104788 h 409588"/>
                <a:gd name="connsiteX0" fmla="*/ 1022288 w 1022393"/>
                <a:gd name="connsiteY0" fmla="*/ 104788 h 409588"/>
                <a:gd name="connsiteX1" fmla="*/ 967519 w 1022393"/>
                <a:gd name="connsiteY1" fmla="*/ 33350 h 409588"/>
                <a:gd name="connsiteX2" fmla="*/ 815119 w 1022393"/>
                <a:gd name="connsiteY2" fmla="*/ 13 h 409588"/>
                <a:gd name="connsiteX3" fmla="*/ 572232 w 1022393"/>
                <a:gd name="connsiteY3" fmla="*/ 30970 h 409588"/>
                <a:gd name="connsiteX4" fmla="*/ 276957 w 1022393"/>
                <a:gd name="connsiteY4" fmla="*/ 135744 h 409588"/>
                <a:gd name="connsiteX5" fmla="*/ 65026 w 1022393"/>
                <a:gd name="connsiteY5" fmla="*/ 261950 h 409588"/>
                <a:gd name="connsiteX6" fmla="*/ 3113 w 1022393"/>
                <a:gd name="connsiteY6" fmla="*/ 338151 h 409588"/>
                <a:gd name="connsiteX7" fmla="*/ 15019 w 1022393"/>
                <a:gd name="connsiteY7" fmla="*/ 390537 h 409588"/>
                <a:gd name="connsiteX8" fmla="*/ 65026 w 1022393"/>
                <a:gd name="connsiteY8" fmla="*/ 409588 h 409588"/>
                <a:gd name="connsiteX9" fmla="*/ 115032 w 1022393"/>
                <a:gd name="connsiteY9" fmla="*/ 390538 h 409588"/>
                <a:gd name="connsiteX10" fmla="*/ 72169 w 1022393"/>
                <a:gd name="connsiteY10" fmla="*/ 369107 h 409588"/>
                <a:gd name="connsiteX11" fmla="*/ 62644 w 1022393"/>
                <a:gd name="connsiteY11" fmla="*/ 316719 h 409588"/>
                <a:gd name="connsiteX12" fmla="*/ 195994 w 1022393"/>
                <a:gd name="connsiteY12" fmla="*/ 221469 h 409588"/>
                <a:gd name="connsiteX13" fmla="*/ 434120 w 1022393"/>
                <a:gd name="connsiteY13" fmla="*/ 107169 h 409588"/>
                <a:gd name="connsiteX14" fmla="*/ 719869 w 1022393"/>
                <a:gd name="connsiteY14" fmla="*/ 40494 h 409588"/>
                <a:gd name="connsiteX15" fmla="*/ 912751 w 1022393"/>
                <a:gd name="connsiteY15" fmla="*/ 54781 h 409588"/>
                <a:gd name="connsiteX16" fmla="*/ 979426 w 1022393"/>
                <a:gd name="connsiteY16" fmla="*/ 97644 h 409588"/>
                <a:gd name="connsiteX17" fmla="*/ 1022288 w 1022393"/>
                <a:gd name="connsiteY17" fmla="*/ 104788 h 409588"/>
                <a:gd name="connsiteX0" fmla="*/ 1022288 w 1022393"/>
                <a:gd name="connsiteY0" fmla="*/ 104788 h 409588"/>
                <a:gd name="connsiteX1" fmla="*/ 967519 w 1022393"/>
                <a:gd name="connsiteY1" fmla="*/ 33350 h 409588"/>
                <a:gd name="connsiteX2" fmla="*/ 815119 w 1022393"/>
                <a:gd name="connsiteY2" fmla="*/ 13 h 409588"/>
                <a:gd name="connsiteX3" fmla="*/ 572232 w 1022393"/>
                <a:gd name="connsiteY3" fmla="*/ 30970 h 409588"/>
                <a:gd name="connsiteX4" fmla="*/ 276957 w 1022393"/>
                <a:gd name="connsiteY4" fmla="*/ 135744 h 409588"/>
                <a:gd name="connsiteX5" fmla="*/ 65026 w 1022393"/>
                <a:gd name="connsiteY5" fmla="*/ 261950 h 409588"/>
                <a:gd name="connsiteX6" fmla="*/ 3113 w 1022393"/>
                <a:gd name="connsiteY6" fmla="*/ 338151 h 409588"/>
                <a:gd name="connsiteX7" fmla="*/ 15019 w 1022393"/>
                <a:gd name="connsiteY7" fmla="*/ 390537 h 409588"/>
                <a:gd name="connsiteX8" fmla="*/ 65026 w 1022393"/>
                <a:gd name="connsiteY8" fmla="*/ 409588 h 409588"/>
                <a:gd name="connsiteX9" fmla="*/ 115032 w 1022393"/>
                <a:gd name="connsiteY9" fmla="*/ 390538 h 409588"/>
                <a:gd name="connsiteX10" fmla="*/ 72169 w 1022393"/>
                <a:gd name="connsiteY10" fmla="*/ 369107 h 409588"/>
                <a:gd name="connsiteX11" fmla="*/ 62644 w 1022393"/>
                <a:gd name="connsiteY11" fmla="*/ 316719 h 409588"/>
                <a:gd name="connsiteX12" fmla="*/ 195994 w 1022393"/>
                <a:gd name="connsiteY12" fmla="*/ 221469 h 409588"/>
                <a:gd name="connsiteX13" fmla="*/ 434120 w 1022393"/>
                <a:gd name="connsiteY13" fmla="*/ 107169 h 409588"/>
                <a:gd name="connsiteX14" fmla="*/ 719869 w 1022393"/>
                <a:gd name="connsiteY14" fmla="*/ 40494 h 409588"/>
                <a:gd name="connsiteX15" fmla="*/ 912751 w 1022393"/>
                <a:gd name="connsiteY15" fmla="*/ 47637 h 409588"/>
                <a:gd name="connsiteX16" fmla="*/ 979426 w 1022393"/>
                <a:gd name="connsiteY16" fmla="*/ 97644 h 409588"/>
                <a:gd name="connsiteX17" fmla="*/ 1022288 w 1022393"/>
                <a:gd name="connsiteY17" fmla="*/ 104788 h 409588"/>
                <a:gd name="connsiteX0" fmla="*/ 1022288 w 1022392"/>
                <a:gd name="connsiteY0" fmla="*/ 104873 h 409673"/>
                <a:gd name="connsiteX1" fmla="*/ 967519 w 1022392"/>
                <a:gd name="connsiteY1" fmla="*/ 38197 h 409673"/>
                <a:gd name="connsiteX2" fmla="*/ 815119 w 1022392"/>
                <a:gd name="connsiteY2" fmla="*/ 98 h 409673"/>
                <a:gd name="connsiteX3" fmla="*/ 572232 w 1022392"/>
                <a:gd name="connsiteY3" fmla="*/ 31055 h 409673"/>
                <a:gd name="connsiteX4" fmla="*/ 276957 w 1022392"/>
                <a:gd name="connsiteY4" fmla="*/ 135829 h 409673"/>
                <a:gd name="connsiteX5" fmla="*/ 65026 w 1022392"/>
                <a:gd name="connsiteY5" fmla="*/ 262035 h 409673"/>
                <a:gd name="connsiteX6" fmla="*/ 3113 w 1022392"/>
                <a:gd name="connsiteY6" fmla="*/ 338236 h 409673"/>
                <a:gd name="connsiteX7" fmla="*/ 15019 w 1022392"/>
                <a:gd name="connsiteY7" fmla="*/ 390622 h 409673"/>
                <a:gd name="connsiteX8" fmla="*/ 65026 w 1022392"/>
                <a:gd name="connsiteY8" fmla="*/ 409673 h 409673"/>
                <a:gd name="connsiteX9" fmla="*/ 115032 w 1022392"/>
                <a:gd name="connsiteY9" fmla="*/ 390623 h 409673"/>
                <a:gd name="connsiteX10" fmla="*/ 72169 w 1022392"/>
                <a:gd name="connsiteY10" fmla="*/ 369192 h 409673"/>
                <a:gd name="connsiteX11" fmla="*/ 62644 w 1022392"/>
                <a:gd name="connsiteY11" fmla="*/ 316804 h 409673"/>
                <a:gd name="connsiteX12" fmla="*/ 195994 w 1022392"/>
                <a:gd name="connsiteY12" fmla="*/ 221554 h 409673"/>
                <a:gd name="connsiteX13" fmla="*/ 434120 w 1022392"/>
                <a:gd name="connsiteY13" fmla="*/ 107254 h 409673"/>
                <a:gd name="connsiteX14" fmla="*/ 719869 w 1022392"/>
                <a:gd name="connsiteY14" fmla="*/ 40579 h 409673"/>
                <a:gd name="connsiteX15" fmla="*/ 912751 w 1022392"/>
                <a:gd name="connsiteY15" fmla="*/ 47722 h 409673"/>
                <a:gd name="connsiteX16" fmla="*/ 979426 w 1022392"/>
                <a:gd name="connsiteY16" fmla="*/ 97729 h 409673"/>
                <a:gd name="connsiteX17" fmla="*/ 1022288 w 1022392"/>
                <a:gd name="connsiteY17" fmla="*/ 104873 h 409673"/>
                <a:gd name="connsiteX0" fmla="*/ 1022288 w 1027344"/>
                <a:gd name="connsiteY0" fmla="*/ 107008 h 411808"/>
                <a:gd name="connsiteX1" fmla="*/ 1003238 w 1027344"/>
                <a:gd name="connsiteY1" fmla="*/ 14139 h 411808"/>
                <a:gd name="connsiteX2" fmla="*/ 815119 w 1027344"/>
                <a:gd name="connsiteY2" fmla="*/ 2233 h 411808"/>
                <a:gd name="connsiteX3" fmla="*/ 572232 w 1027344"/>
                <a:gd name="connsiteY3" fmla="*/ 33190 h 411808"/>
                <a:gd name="connsiteX4" fmla="*/ 276957 w 1027344"/>
                <a:gd name="connsiteY4" fmla="*/ 137964 h 411808"/>
                <a:gd name="connsiteX5" fmla="*/ 65026 w 1027344"/>
                <a:gd name="connsiteY5" fmla="*/ 264170 h 411808"/>
                <a:gd name="connsiteX6" fmla="*/ 3113 w 1027344"/>
                <a:gd name="connsiteY6" fmla="*/ 340371 h 411808"/>
                <a:gd name="connsiteX7" fmla="*/ 15019 w 1027344"/>
                <a:gd name="connsiteY7" fmla="*/ 392757 h 411808"/>
                <a:gd name="connsiteX8" fmla="*/ 65026 w 1027344"/>
                <a:gd name="connsiteY8" fmla="*/ 411808 h 411808"/>
                <a:gd name="connsiteX9" fmla="*/ 115032 w 1027344"/>
                <a:gd name="connsiteY9" fmla="*/ 392758 h 411808"/>
                <a:gd name="connsiteX10" fmla="*/ 72169 w 1027344"/>
                <a:gd name="connsiteY10" fmla="*/ 371327 h 411808"/>
                <a:gd name="connsiteX11" fmla="*/ 62644 w 1027344"/>
                <a:gd name="connsiteY11" fmla="*/ 318939 h 411808"/>
                <a:gd name="connsiteX12" fmla="*/ 195994 w 1027344"/>
                <a:gd name="connsiteY12" fmla="*/ 223689 h 411808"/>
                <a:gd name="connsiteX13" fmla="*/ 434120 w 1027344"/>
                <a:gd name="connsiteY13" fmla="*/ 109389 h 411808"/>
                <a:gd name="connsiteX14" fmla="*/ 719869 w 1027344"/>
                <a:gd name="connsiteY14" fmla="*/ 42714 h 411808"/>
                <a:gd name="connsiteX15" fmla="*/ 912751 w 1027344"/>
                <a:gd name="connsiteY15" fmla="*/ 49857 h 411808"/>
                <a:gd name="connsiteX16" fmla="*/ 979426 w 1027344"/>
                <a:gd name="connsiteY16" fmla="*/ 99864 h 411808"/>
                <a:gd name="connsiteX17" fmla="*/ 1022288 w 1027344"/>
                <a:gd name="connsiteY17" fmla="*/ 107008 h 411808"/>
                <a:gd name="connsiteX0" fmla="*/ 1022288 w 1027344"/>
                <a:gd name="connsiteY0" fmla="*/ 107008 h 411808"/>
                <a:gd name="connsiteX1" fmla="*/ 1003238 w 1027344"/>
                <a:gd name="connsiteY1" fmla="*/ 14139 h 411808"/>
                <a:gd name="connsiteX2" fmla="*/ 815119 w 1027344"/>
                <a:gd name="connsiteY2" fmla="*/ 2233 h 411808"/>
                <a:gd name="connsiteX3" fmla="*/ 572232 w 1027344"/>
                <a:gd name="connsiteY3" fmla="*/ 33190 h 411808"/>
                <a:gd name="connsiteX4" fmla="*/ 276957 w 1027344"/>
                <a:gd name="connsiteY4" fmla="*/ 137964 h 411808"/>
                <a:gd name="connsiteX5" fmla="*/ 65026 w 1027344"/>
                <a:gd name="connsiteY5" fmla="*/ 264170 h 411808"/>
                <a:gd name="connsiteX6" fmla="*/ 3113 w 1027344"/>
                <a:gd name="connsiteY6" fmla="*/ 340371 h 411808"/>
                <a:gd name="connsiteX7" fmla="*/ 15019 w 1027344"/>
                <a:gd name="connsiteY7" fmla="*/ 392757 h 411808"/>
                <a:gd name="connsiteX8" fmla="*/ 65026 w 1027344"/>
                <a:gd name="connsiteY8" fmla="*/ 411808 h 411808"/>
                <a:gd name="connsiteX9" fmla="*/ 115032 w 1027344"/>
                <a:gd name="connsiteY9" fmla="*/ 392758 h 411808"/>
                <a:gd name="connsiteX10" fmla="*/ 72169 w 1027344"/>
                <a:gd name="connsiteY10" fmla="*/ 371327 h 411808"/>
                <a:gd name="connsiteX11" fmla="*/ 62644 w 1027344"/>
                <a:gd name="connsiteY11" fmla="*/ 318939 h 411808"/>
                <a:gd name="connsiteX12" fmla="*/ 195994 w 1027344"/>
                <a:gd name="connsiteY12" fmla="*/ 223689 h 411808"/>
                <a:gd name="connsiteX13" fmla="*/ 434120 w 1027344"/>
                <a:gd name="connsiteY13" fmla="*/ 109389 h 411808"/>
                <a:gd name="connsiteX14" fmla="*/ 719869 w 1027344"/>
                <a:gd name="connsiteY14" fmla="*/ 42714 h 411808"/>
                <a:gd name="connsiteX15" fmla="*/ 946089 w 1027344"/>
                <a:gd name="connsiteY15" fmla="*/ 33188 h 411808"/>
                <a:gd name="connsiteX16" fmla="*/ 979426 w 1027344"/>
                <a:gd name="connsiteY16" fmla="*/ 99864 h 411808"/>
                <a:gd name="connsiteX17" fmla="*/ 1022288 w 1027344"/>
                <a:gd name="connsiteY17" fmla="*/ 107008 h 411808"/>
                <a:gd name="connsiteX0" fmla="*/ 1019907 w 1025885"/>
                <a:gd name="connsiteY0" fmla="*/ 102048 h 411611"/>
                <a:gd name="connsiteX1" fmla="*/ 1003238 w 1025885"/>
                <a:gd name="connsiteY1" fmla="*/ 13942 h 411611"/>
                <a:gd name="connsiteX2" fmla="*/ 815119 w 1025885"/>
                <a:gd name="connsiteY2" fmla="*/ 2036 h 411611"/>
                <a:gd name="connsiteX3" fmla="*/ 572232 w 1025885"/>
                <a:gd name="connsiteY3" fmla="*/ 32993 h 411611"/>
                <a:gd name="connsiteX4" fmla="*/ 276957 w 1025885"/>
                <a:gd name="connsiteY4" fmla="*/ 137767 h 411611"/>
                <a:gd name="connsiteX5" fmla="*/ 65026 w 1025885"/>
                <a:gd name="connsiteY5" fmla="*/ 263973 h 411611"/>
                <a:gd name="connsiteX6" fmla="*/ 3113 w 1025885"/>
                <a:gd name="connsiteY6" fmla="*/ 340174 h 411611"/>
                <a:gd name="connsiteX7" fmla="*/ 15019 w 1025885"/>
                <a:gd name="connsiteY7" fmla="*/ 392560 h 411611"/>
                <a:gd name="connsiteX8" fmla="*/ 65026 w 1025885"/>
                <a:gd name="connsiteY8" fmla="*/ 411611 h 411611"/>
                <a:gd name="connsiteX9" fmla="*/ 115032 w 1025885"/>
                <a:gd name="connsiteY9" fmla="*/ 392561 h 411611"/>
                <a:gd name="connsiteX10" fmla="*/ 72169 w 1025885"/>
                <a:gd name="connsiteY10" fmla="*/ 371130 h 411611"/>
                <a:gd name="connsiteX11" fmla="*/ 62644 w 1025885"/>
                <a:gd name="connsiteY11" fmla="*/ 318742 h 411611"/>
                <a:gd name="connsiteX12" fmla="*/ 195994 w 1025885"/>
                <a:gd name="connsiteY12" fmla="*/ 223492 h 411611"/>
                <a:gd name="connsiteX13" fmla="*/ 434120 w 1025885"/>
                <a:gd name="connsiteY13" fmla="*/ 109192 h 411611"/>
                <a:gd name="connsiteX14" fmla="*/ 719869 w 1025885"/>
                <a:gd name="connsiteY14" fmla="*/ 42517 h 411611"/>
                <a:gd name="connsiteX15" fmla="*/ 946089 w 1025885"/>
                <a:gd name="connsiteY15" fmla="*/ 32991 h 411611"/>
                <a:gd name="connsiteX16" fmla="*/ 979426 w 1025885"/>
                <a:gd name="connsiteY16" fmla="*/ 99667 h 411611"/>
                <a:gd name="connsiteX17" fmla="*/ 1019907 w 1025885"/>
                <a:gd name="connsiteY17" fmla="*/ 102048 h 411611"/>
                <a:gd name="connsiteX0" fmla="*/ 1019907 w 1025885"/>
                <a:gd name="connsiteY0" fmla="*/ 102048 h 411611"/>
                <a:gd name="connsiteX1" fmla="*/ 1003238 w 1025885"/>
                <a:gd name="connsiteY1" fmla="*/ 13942 h 411611"/>
                <a:gd name="connsiteX2" fmla="*/ 815119 w 1025885"/>
                <a:gd name="connsiteY2" fmla="*/ 2036 h 411611"/>
                <a:gd name="connsiteX3" fmla="*/ 572232 w 1025885"/>
                <a:gd name="connsiteY3" fmla="*/ 32993 h 411611"/>
                <a:gd name="connsiteX4" fmla="*/ 276957 w 1025885"/>
                <a:gd name="connsiteY4" fmla="*/ 137767 h 411611"/>
                <a:gd name="connsiteX5" fmla="*/ 65026 w 1025885"/>
                <a:gd name="connsiteY5" fmla="*/ 263973 h 411611"/>
                <a:gd name="connsiteX6" fmla="*/ 3113 w 1025885"/>
                <a:gd name="connsiteY6" fmla="*/ 340174 h 411611"/>
                <a:gd name="connsiteX7" fmla="*/ 15019 w 1025885"/>
                <a:gd name="connsiteY7" fmla="*/ 392560 h 411611"/>
                <a:gd name="connsiteX8" fmla="*/ 65026 w 1025885"/>
                <a:gd name="connsiteY8" fmla="*/ 411611 h 411611"/>
                <a:gd name="connsiteX9" fmla="*/ 115032 w 1025885"/>
                <a:gd name="connsiteY9" fmla="*/ 392561 h 411611"/>
                <a:gd name="connsiteX10" fmla="*/ 72169 w 1025885"/>
                <a:gd name="connsiteY10" fmla="*/ 371130 h 411611"/>
                <a:gd name="connsiteX11" fmla="*/ 62644 w 1025885"/>
                <a:gd name="connsiteY11" fmla="*/ 318742 h 411611"/>
                <a:gd name="connsiteX12" fmla="*/ 195994 w 1025885"/>
                <a:gd name="connsiteY12" fmla="*/ 223492 h 411611"/>
                <a:gd name="connsiteX13" fmla="*/ 434120 w 1025885"/>
                <a:gd name="connsiteY13" fmla="*/ 109192 h 411611"/>
                <a:gd name="connsiteX14" fmla="*/ 719869 w 1025885"/>
                <a:gd name="connsiteY14" fmla="*/ 42517 h 411611"/>
                <a:gd name="connsiteX15" fmla="*/ 946089 w 1025885"/>
                <a:gd name="connsiteY15" fmla="*/ 32991 h 411611"/>
                <a:gd name="connsiteX16" fmla="*/ 996095 w 1025885"/>
                <a:gd name="connsiteY16" fmla="*/ 61568 h 411611"/>
                <a:gd name="connsiteX17" fmla="*/ 979426 w 1025885"/>
                <a:gd name="connsiteY17" fmla="*/ 99667 h 411611"/>
                <a:gd name="connsiteX18" fmla="*/ 1019907 w 1025885"/>
                <a:gd name="connsiteY18" fmla="*/ 102048 h 411611"/>
                <a:gd name="connsiteX0" fmla="*/ 1019907 w 1025576"/>
                <a:gd name="connsiteY0" fmla="*/ 102048 h 411611"/>
                <a:gd name="connsiteX1" fmla="*/ 1003238 w 1025576"/>
                <a:gd name="connsiteY1" fmla="*/ 13942 h 411611"/>
                <a:gd name="connsiteX2" fmla="*/ 815119 w 1025576"/>
                <a:gd name="connsiteY2" fmla="*/ 2036 h 411611"/>
                <a:gd name="connsiteX3" fmla="*/ 572232 w 1025576"/>
                <a:gd name="connsiteY3" fmla="*/ 32993 h 411611"/>
                <a:gd name="connsiteX4" fmla="*/ 276957 w 1025576"/>
                <a:gd name="connsiteY4" fmla="*/ 137767 h 411611"/>
                <a:gd name="connsiteX5" fmla="*/ 65026 w 1025576"/>
                <a:gd name="connsiteY5" fmla="*/ 263973 h 411611"/>
                <a:gd name="connsiteX6" fmla="*/ 3113 w 1025576"/>
                <a:gd name="connsiteY6" fmla="*/ 340174 h 411611"/>
                <a:gd name="connsiteX7" fmla="*/ 15019 w 1025576"/>
                <a:gd name="connsiteY7" fmla="*/ 392560 h 411611"/>
                <a:gd name="connsiteX8" fmla="*/ 65026 w 1025576"/>
                <a:gd name="connsiteY8" fmla="*/ 411611 h 411611"/>
                <a:gd name="connsiteX9" fmla="*/ 115032 w 1025576"/>
                <a:gd name="connsiteY9" fmla="*/ 392561 h 411611"/>
                <a:gd name="connsiteX10" fmla="*/ 72169 w 1025576"/>
                <a:gd name="connsiteY10" fmla="*/ 371130 h 411611"/>
                <a:gd name="connsiteX11" fmla="*/ 62644 w 1025576"/>
                <a:gd name="connsiteY11" fmla="*/ 318742 h 411611"/>
                <a:gd name="connsiteX12" fmla="*/ 195994 w 1025576"/>
                <a:gd name="connsiteY12" fmla="*/ 223492 h 411611"/>
                <a:gd name="connsiteX13" fmla="*/ 434120 w 1025576"/>
                <a:gd name="connsiteY13" fmla="*/ 109192 h 411611"/>
                <a:gd name="connsiteX14" fmla="*/ 719869 w 1025576"/>
                <a:gd name="connsiteY14" fmla="*/ 42517 h 411611"/>
                <a:gd name="connsiteX15" fmla="*/ 946089 w 1025576"/>
                <a:gd name="connsiteY15" fmla="*/ 32991 h 411611"/>
                <a:gd name="connsiteX16" fmla="*/ 996095 w 1025576"/>
                <a:gd name="connsiteY16" fmla="*/ 61568 h 411611"/>
                <a:gd name="connsiteX17" fmla="*/ 984188 w 1025576"/>
                <a:gd name="connsiteY17" fmla="*/ 111574 h 411611"/>
                <a:gd name="connsiteX18" fmla="*/ 1019907 w 1025576"/>
                <a:gd name="connsiteY18" fmla="*/ 102048 h 411611"/>
                <a:gd name="connsiteX0" fmla="*/ 1019907 w 1025576"/>
                <a:gd name="connsiteY0" fmla="*/ 102048 h 411611"/>
                <a:gd name="connsiteX1" fmla="*/ 1003238 w 1025576"/>
                <a:gd name="connsiteY1" fmla="*/ 13942 h 411611"/>
                <a:gd name="connsiteX2" fmla="*/ 815119 w 1025576"/>
                <a:gd name="connsiteY2" fmla="*/ 2036 h 411611"/>
                <a:gd name="connsiteX3" fmla="*/ 572232 w 1025576"/>
                <a:gd name="connsiteY3" fmla="*/ 32993 h 411611"/>
                <a:gd name="connsiteX4" fmla="*/ 276957 w 1025576"/>
                <a:gd name="connsiteY4" fmla="*/ 137767 h 411611"/>
                <a:gd name="connsiteX5" fmla="*/ 65026 w 1025576"/>
                <a:gd name="connsiteY5" fmla="*/ 263973 h 411611"/>
                <a:gd name="connsiteX6" fmla="*/ 3113 w 1025576"/>
                <a:gd name="connsiteY6" fmla="*/ 340174 h 411611"/>
                <a:gd name="connsiteX7" fmla="*/ 15019 w 1025576"/>
                <a:gd name="connsiteY7" fmla="*/ 392560 h 411611"/>
                <a:gd name="connsiteX8" fmla="*/ 65026 w 1025576"/>
                <a:gd name="connsiteY8" fmla="*/ 411611 h 411611"/>
                <a:gd name="connsiteX9" fmla="*/ 115032 w 1025576"/>
                <a:gd name="connsiteY9" fmla="*/ 392561 h 411611"/>
                <a:gd name="connsiteX10" fmla="*/ 72169 w 1025576"/>
                <a:gd name="connsiteY10" fmla="*/ 371130 h 411611"/>
                <a:gd name="connsiteX11" fmla="*/ 62644 w 1025576"/>
                <a:gd name="connsiteY11" fmla="*/ 318742 h 411611"/>
                <a:gd name="connsiteX12" fmla="*/ 195994 w 1025576"/>
                <a:gd name="connsiteY12" fmla="*/ 223492 h 411611"/>
                <a:gd name="connsiteX13" fmla="*/ 434120 w 1025576"/>
                <a:gd name="connsiteY13" fmla="*/ 109192 h 411611"/>
                <a:gd name="connsiteX14" fmla="*/ 719869 w 1025576"/>
                <a:gd name="connsiteY14" fmla="*/ 42517 h 411611"/>
                <a:gd name="connsiteX15" fmla="*/ 938945 w 1025576"/>
                <a:gd name="connsiteY15" fmla="*/ 30610 h 411611"/>
                <a:gd name="connsiteX16" fmla="*/ 996095 w 1025576"/>
                <a:gd name="connsiteY16" fmla="*/ 61568 h 411611"/>
                <a:gd name="connsiteX17" fmla="*/ 984188 w 1025576"/>
                <a:gd name="connsiteY17" fmla="*/ 111574 h 411611"/>
                <a:gd name="connsiteX18" fmla="*/ 1019907 w 1025576"/>
                <a:gd name="connsiteY18" fmla="*/ 102048 h 411611"/>
                <a:gd name="connsiteX0" fmla="*/ 1019907 w 1030233"/>
                <a:gd name="connsiteY0" fmla="*/ 100946 h 410509"/>
                <a:gd name="connsiteX1" fmla="*/ 1029433 w 1030233"/>
                <a:gd name="connsiteY1" fmla="*/ 60466 h 410509"/>
                <a:gd name="connsiteX2" fmla="*/ 1003238 w 1030233"/>
                <a:gd name="connsiteY2" fmla="*/ 12840 h 410509"/>
                <a:gd name="connsiteX3" fmla="*/ 815119 w 1030233"/>
                <a:gd name="connsiteY3" fmla="*/ 934 h 410509"/>
                <a:gd name="connsiteX4" fmla="*/ 572232 w 1030233"/>
                <a:gd name="connsiteY4" fmla="*/ 31891 h 410509"/>
                <a:gd name="connsiteX5" fmla="*/ 276957 w 1030233"/>
                <a:gd name="connsiteY5" fmla="*/ 136665 h 410509"/>
                <a:gd name="connsiteX6" fmla="*/ 65026 w 1030233"/>
                <a:gd name="connsiteY6" fmla="*/ 262871 h 410509"/>
                <a:gd name="connsiteX7" fmla="*/ 3113 w 1030233"/>
                <a:gd name="connsiteY7" fmla="*/ 339072 h 410509"/>
                <a:gd name="connsiteX8" fmla="*/ 15019 w 1030233"/>
                <a:gd name="connsiteY8" fmla="*/ 391458 h 410509"/>
                <a:gd name="connsiteX9" fmla="*/ 65026 w 1030233"/>
                <a:gd name="connsiteY9" fmla="*/ 410509 h 410509"/>
                <a:gd name="connsiteX10" fmla="*/ 115032 w 1030233"/>
                <a:gd name="connsiteY10" fmla="*/ 391459 h 410509"/>
                <a:gd name="connsiteX11" fmla="*/ 72169 w 1030233"/>
                <a:gd name="connsiteY11" fmla="*/ 370028 h 410509"/>
                <a:gd name="connsiteX12" fmla="*/ 62644 w 1030233"/>
                <a:gd name="connsiteY12" fmla="*/ 317640 h 410509"/>
                <a:gd name="connsiteX13" fmla="*/ 195994 w 1030233"/>
                <a:gd name="connsiteY13" fmla="*/ 222390 h 410509"/>
                <a:gd name="connsiteX14" fmla="*/ 434120 w 1030233"/>
                <a:gd name="connsiteY14" fmla="*/ 108090 h 410509"/>
                <a:gd name="connsiteX15" fmla="*/ 719869 w 1030233"/>
                <a:gd name="connsiteY15" fmla="*/ 41415 h 410509"/>
                <a:gd name="connsiteX16" fmla="*/ 938945 w 1030233"/>
                <a:gd name="connsiteY16" fmla="*/ 29508 h 410509"/>
                <a:gd name="connsiteX17" fmla="*/ 996095 w 1030233"/>
                <a:gd name="connsiteY17" fmla="*/ 60466 h 410509"/>
                <a:gd name="connsiteX18" fmla="*/ 984188 w 1030233"/>
                <a:gd name="connsiteY18" fmla="*/ 110472 h 410509"/>
                <a:gd name="connsiteX19" fmla="*/ 1019907 w 1030233"/>
                <a:gd name="connsiteY19" fmla="*/ 100946 h 410509"/>
                <a:gd name="connsiteX0" fmla="*/ 1019907 w 1030233"/>
                <a:gd name="connsiteY0" fmla="*/ 101430 h 410993"/>
                <a:gd name="connsiteX1" fmla="*/ 1029433 w 1030233"/>
                <a:gd name="connsiteY1" fmla="*/ 60950 h 410993"/>
                <a:gd name="connsiteX2" fmla="*/ 993713 w 1030233"/>
                <a:gd name="connsiteY2" fmla="*/ 10942 h 410993"/>
                <a:gd name="connsiteX3" fmla="*/ 815119 w 1030233"/>
                <a:gd name="connsiteY3" fmla="*/ 1418 h 410993"/>
                <a:gd name="connsiteX4" fmla="*/ 572232 w 1030233"/>
                <a:gd name="connsiteY4" fmla="*/ 32375 h 410993"/>
                <a:gd name="connsiteX5" fmla="*/ 276957 w 1030233"/>
                <a:gd name="connsiteY5" fmla="*/ 137149 h 410993"/>
                <a:gd name="connsiteX6" fmla="*/ 65026 w 1030233"/>
                <a:gd name="connsiteY6" fmla="*/ 263355 h 410993"/>
                <a:gd name="connsiteX7" fmla="*/ 3113 w 1030233"/>
                <a:gd name="connsiteY7" fmla="*/ 339556 h 410993"/>
                <a:gd name="connsiteX8" fmla="*/ 15019 w 1030233"/>
                <a:gd name="connsiteY8" fmla="*/ 391942 h 410993"/>
                <a:gd name="connsiteX9" fmla="*/ 65026 w 1030233"/>
                <a:gd name="connsiteY9" fmla="*/ 410993 h 410993"/>
                <a:gd name="connsiteX10" fmla="*/ 115032 w 1030233"/>
                <a:gd name="connsiteY10" fmla="*/ 391943 h 410993"/>
                <a:gd name="connsiteX11" fmla="*/ 72169 w 1030233"/>
                <a:gd name="connsiteY11" fmla="*/ 370512 h 410993"/>
                <a:gd name="connsiteX12" fmla="*/ 62644 w 1030233"/>
                <a:gd name="connsiteY12" fmla="*/ 318124 h 410993"/>
                <a:gd name="connsiteX13" fmla="*/ 195994 w 1030233"/>
                <a:gd name="connsiteY13" fmla="*/ 222874 h 410993"/>
                <a:gd name="connsiteX14" fmla="*/ 434120 w 1030233"/>
                <a:gd name="connsiteY14" fmla="*/ 108574 h 410993"/>
                <a:gd name="connsiteX15" fmla="*/ 719869 w 1030233"/>
                <a:gd name="connsiteY15" fmla="*/ 41899 h 410993"/>
                <a:gd name="connsiteX16" fmla="*/ 938945 w 1030233"/>
                <a:gd name="connsiteY16" fmla="*/ 29992 h 410993"/>
                <a:gd name="connsiteX17" fmla="*/ 996095 w 1030233"/>
                <a:gd name="connsiteY17" fmla="*/ 60950 h 410993"/>
                <a:gd name="connsiteX18" fmla="*/ 984188 w 1030233"/>
                <a:gd name="connsiteY18" fmla="*/ 110956 h 410993"/>
                <a:gd name="connsiteX19" fmla="*/ 1019907 w 1030233"/>
                <a:gd name="connsiteY19" fmla="*/ 101430 h 410993"/>
                <a:gd name="connsiteX0" fmla="*/ 1015145 w 1029926"/>
                <a:gd name="connsiteY0" fmla="*/ 103811 h 410993"/>
                <a:gd name="connsiteX1" fmla="*/ 1029433 w 1029926"/>
                <a:gd name="connsiteY1" fmla="*/ 60950 h 410993"/>
                <a:gd name="connsiteX2" fmla="*/ 993713 w 1029926"/>
                <a:gd name="connsiteY2" fmla="*/ 10942 h 410993"/>
                <a:gd name="connsiteX3" fmla="*/ 815119 w 1029926"/>
                <a:gd name="connsiteY3" fmla="*/ 1418 h 410993"/>
                <a:gd name="connsiteX4" fmla="*/ 572232 w 1029926"/>
                <a:gd name="connsiteY4" fmla="*/ 32375 h 410993"/>
                <a:gd name="connsiteX5" fmla="*/ 276957 w 1029926"/>
                <a:gd name="connsiteY5" fmla="*/ 137149 h 410993"/>
                <a:gd name="connsiteX6" fmla="*/ 65026 w 1029926"/>
                <a:gd name="connsiteY6" fmla="*/ 263355 h 410993"/>
                <a:gd name="connsiteX7" fmla="*/ 3113 w 1029926"/>
                <a:gd name="connsiteY7" fmla="*/ 339556 h 410993"/>
                <a:gd name="connsiteX8" fmla="*/ 15019 w 1029926"/>
                <a:gd name="connsiteY8" fmla="*/ 391942 h 410993"/>
                <a:gd name="connsiteX9" fmla="*/ 65026 w 1029926"/>
                <a:gd name="connsiteY9" fmla="*/ 410993 h 410993"/>
                <a:gd name="connsiteX10" fmla="*/ 115032 w 1029926"/>
                <a:gd name="connsiteY10" fmla="*/ 391943 h 410993"/>
                <a:gd name="connsiteX11" fmla="*/ 72169 w 1029926"/>
                <a:gd name="connsiteY11" fmla="*/ 370512 h 410993"/>
                <a:gd name="connsiteX12" fmla="*/ 62644 w 1029926"/>
                <a:gd name="connsiteY12" fmla="*/ 318124 h 410993"/>
                <a:gd name="connsiteX13" fmla="*/ 195994 w 1029926"/>
                <a:gd name="connsiteY13" fmla="*/ 222874 h 410993"/>
                <a:gd name="connsiteX14" fmla="*/ 434120 w 1029926"/>
                <a:gd name="connsiteY14" fmla="*/ 108574 h 410993"/>
                <a:gd name="connsiteX15" fmla="*/ 719869 w 1029926"/>
                <a:gd name="connsiteY15" fmla="*/ 41899 h 410993"/>
                <a:gd name="connsiteX16" fmla="*/ 938945 w 1029926"/>
                <a:gd name="connsiteY16" fmla="*/ 29992 h 410993"/>
                <a:gd name="connsiteX17" fmla="*/ 996095 w 1029926"/>
                <a:gd name="connsiteY17" fmla="*/ 60950 h 410993"/>
                <a:gd name="connsiteX18" fmla="*/ 984188 w 1029926"/>
                <a:gd name="connsiteY18" fmla="*/ 110956 h 410993"/>
                <a:gd name="connsiteX19" fmla="*/ 1015145 w 1029926"/>
                <a:gd name="connsiteY19" fmla="*/ 103811 h 410993"/>
                <a:gd name="connsiteX0" fmla="*/ 1015145 w 1029926"/>
                <a:gd name="connsiteY0" fmla="*/ 103643 h 410825"/>
                <a:gd name="connsiteX1" fmla="*/ 1029433 w 1029926"/>
                <a:gd name="connsiteY1" fmla="*/ 53638 h 410825"/>
                <a:gd name="connsiteX2" fmla="*/ 993713 w 1029926"/>
                <a:gd name="connsiteY2" fmla="*/ 10774 h 410825"/>
                <a:gd name="connsiteX3" fmla="*/ 815119 w 1029926"/>
                <a:gd name="connsiteY3" fmla="*/ 1250 h 410825"/>
                <a:gd name="connsiteX4" fmla="*/ 572232 w 1029926"/>
                <a:gd name="connsiteY4" fmla="*/ 32207 h 410825"/>
                <a:gd name="connsiteX5" fmla="*/ 276957 w 1029926"/>
                <a:gd name="connsiteY5" fmla="*/ 136981 h 410825"/>
                <a:gd name="connsiteX6" fmla="*/ 65026 w 1029926"/>
                <a:gd name="connsiteY6" fmla="*/ 263187 h 410825"/>
                <a:gd name="connsiteX7" fmla="*/ 3113 w 1029926"/>
                <a:gd name="connsiteY7" fmla="*/ 339388 h 410825"/>
                <a:gd name="connsiteX8" fmla="*/ 15019 w 1029926"/>
                <a:gd name="connsiteY8" fmla="*/ 391774 h 410825"/>
                <a:gd name="connsiteX9" fmla="*/ 65026 w 1029926"/>
                <a:gd name="connsiteY9" fmla="*/ 410825 h 410825"/>
                <a:gd name="connsiteX10" fmla="*/ 115032 w 1029926"/>
                <a:gd name="connsiteY10" fmla="*/ 391775 h 410825"/>
                <a:gd name="connsiteX11" fmla="*/ 72169 w 1029926"/>
                <a:gd name="connsiteY11" fmla="*/ 370344 h 410825"/>
                <a:gd name="connsiteX12" fmla="*/ 62644 w 1029926"/>
                <a:gd name="connsiteY12" fmla="*/ 317956 h 410825"/>
                <a:gd name="connsiteX13" fmla="*/ 195994 w 1029926"/>
                <a:gd name="connsiteY13" fmla="*/ 222706 h 410825"/>
                <a:gd name="connsiteX14" fmla="*/ 434120 w 1029926"/>
                <a:gd name="connsiteY14" fmla="*/ 108406 h 410825"/>
                <a:gd name="connsiteX15" fmla="*/ 719869 w 1029926"/>
                <a:gd name="connsiteY15" fmla="*/ 41731 h 410825"/>
                <a:gd name="connsiteX16" fmla="*/ 938945 w 1029926"/>
                <a:gd name="connsiteY16" fmla="*/ 29824 h 410825"/>
                <a:gd name="connsiteX17" fmla="*/ 996095 w 1029926"/>
                <a:gd name="connsiteY17" fmla="*/ 60782 h 410825"/>
                <a:gd name="connsiteX18" fmla="*/ 984188 w 1029926"/>
                <a:gd name="connsiteY18" fmla="*/ 110788 h 410825"/>
                <a:gd name="connsiteX19" fmla="*/ 1015145 w 1029926"/>
                <a:gd name="connsiteY19" fmla="*/ 103643 h 410825"/>
                <a:gd name="connsiteX0" fmla="*/ 1015145 w 1032237"/>
                <a:gd name="connsiteY0" fmla="*/ 103643 h 410825"/>
                <a:gd name="connsiteX1" fmla="*/ 1031814 w 1032237"/>
                <a:gd name="connsiteY1" fmla="*/ 53638 h 410825"/>
                <a:gd name="connsiteX2" fmla="*/ 993713 w 1032237"/>
                <a:gd name="connsiteY2" fmla="*/ 10774 h 410825"/>
                <a:gd name="connsiteX3" fmla="*/ 815119 w 1032237"/>
                <a:gd name="connsiteY3" fmla="*/ 1250 h 410825"/>
                <a:gd name="connsiteX4" fmla="*/ 572232 w 1032237"/>
                <a:gd name="connsiteY4" fmla="*/ 32207 h 410825"/>
                <a:gd name="connsiteX5" fmla="*/ 276957 w 1032237"/>
                <a:gd name="connsiteY5" fmla="*/ 136981 h 410825"/>
                <a:gd name="connsiteX6" fmla="*/ 65026 w 1032237"/>
                <a:gd name="connsiteY6" fmla="*/ 263187 h 410825"/>
                <a:gd name="connsiteX7" fmla="*/ 3113 w 1032237"/>
                <a:gd name="connsiteY7" fmla="*/ 339388 h 410825"/>
                <a:gd name="connsiteX8" fmla="*/ 15019 w 1032237"/>
                <a:gd name="connsiteY8" fmla="*/ 391774 h 410825"/>
                <a:gd name="connsiteX9" fmla="*/ 65026 w 1032237"/>
                <a:gd name="connsiteY9" fmla="*/ 410825 h 410825"/>
                <a:gd name="connsiteX10" fmla="*/ 115032 w 1032237"/>
                <a:gd name="connsiteY10" fmla="*/ 391775 h 410825"/>
                <a:gd name="connsiteX11" fmla="*/ 72169 w 1032237"/>
                <a:gd name="connsiteY11" fmla="*/ 370344 h 410825"/>
                <a:gd name="connsiteX12" fmla="*/ 62644 w 1032237"/>
                <a:gd name="connsiteY12" fmla="*/ 317956 h 410825"/>
                <a:gd name="connsiteX13" fmla="*/ 195994 w 1032237"/>
                <a:gd name="connsiteY13" fmla="*/ 222706 h 410825"/>
                <a:gd name="connsiteX14" fmla="*/ 434120 w 1032237"/>
                <a:gd name="connsiteY14" fmla="*/ 108406 h 410825"/>
                <a:gd name="connsiteX15" fmla="*/ 719869 w 1032237"/>
                <a:gd name="connsiteY15" fmla="*/ 41731 h 410825"/>
                <a:gd name="connsiteX16" fmla="*/ 938945 w 1032237"/>
                <a:gd name="connsiteY16" fmla="*/ 29824 h 410825"/>
                <a:gd name="connsiteX17" fmla="*/ 996095 w 1032237"/>
                <a:gd name="connsiteY17" fmla="*/ 60782 h 410825"/>
                <a:gd name="connsiteX18" fmla="*/ 984188 w 1032237"/>
                <a:gd name="connsiteY18" fmla="*/ 110788 h 410825"/>
                <a:gd name="connsiteX19" fmla="*/ 1015145 w 1032237"/>
                <a:gd name="connsiteY19" fmla="*/ 103643 h 410825"/>
                <a:gd name="connsiteX0" fmla="*/ 1010382 w 1032129"/>
                <a:gd name="connsiteY0" fmla="*/ 113168 h 410825"/>
                <a:gd name="connsiteX1" fmla="*/ 1031814 w 1032129"/>
                <a:gd name="connsiteY1" fmla="*/ 53638 h 410825"/>
                <a:gd name="connsiteX2" fmla="*/ 993713 w 1032129"/>
                <a:gd name="connsiteY2" fmla="*/ 10774 h 410825"/>
                <a:gd name="connsiteX3" fmla="*/ 815119 w 1032129"/>
                <a:gd name="connsiteY3" fmla="*/ 1250 h 410825"/>
                <a:gd name="connsiteX4" fmla="*/ 572232 w 1032129"/>
                <a:gd name="connsiteY4" fmla="*/ 32207 h 410825"/>
                <a:gd name="connsiteX5" fmla="*/ 276957 w 1032129"/>
                <a:gd name="connsiteY5" fmla="*/ 136981 h 410825"/>
                <a:gd name="connsiteX6" fmla="*/ 65026 w 1032129"/>
                <a:gd name="connsiteY6" fmla="*/ 263187 h 410825"/>
                <a:gd name="connsiteX7" fmla="*/ 3113 w 1032129"/>
                <a:gd name="connsiteY7" fmla="*/ 339388 h 410825"/>
                <a:gd name="connsiteX8" fmla="*/ 15019 w 1032129"/>
                <a:gd name="connsiteY8" fmla="*/ 391774 h 410825"/>
                <a:gd name="connsiteX9" fmla="*/ 65026 w 1032129"/>
                <a:gd name="connsiteY9" fmla="*/ 410825 h 410825"/>
                <a:gd name="connsiteX10" fmla="*/ 115032 w 1032129"/>
                <a:gd name="connsiteY10" fmla="*/ 391775 h 410825"/>
                <a:gd name="connsiteX11" fmla="*/ 72169 w 1032129"/>
                <a:gd name="connsiteY11" fmla="*/ 370344 h 410825"/>
                <a:gd name="connsiteX12" fmla="*/ 62644 w 1032129"/>
                <a:gd name="connsiteY12" fmla="*/ 317956 h 410825"/>
                <a:gd name="connsiteX13" fmla="*/ 195994 w 1032129"/>
                <a:gd name="connsiteY13" fmla="*/ 222706 h 410825"/>
                <a:gd name="connsiteX14" fmla="*/ 434120 w 1032129"/>
                <a:gd name="connsiteY14" fmla="*/ 108406 h 410825"/>
                <a:gd name="connsiteX15" fmla="*/ 719869 w 1032129"/>
                <a:gd name="connsiteY15" fmla="*/ 41731 h 410825"/>
                <a:gd name="connsiteX16" fmla="*/ 938945 w 1032129"/>
                <a:gd name="connsiteY16" fmla="*/ 29824 h 410825"/>
                <a:gd name="connsiteX17" fmla="*/ 996095 w 1032129"/>
                <a:gd name="connsiteY17" fmla="*/ 60782 h 410825"/>
                <a:gd name="connsiteX18" fmla="*/ 984188 w 1032129"/>
                <a:gd name="connsiteY18" fmla="*/ 110788 h 410825"/>
                <a:gd name="connsiteX19" fmla="*/ 1010382 w 1032129"/>
                <a:gd name="connsiteY19" fmla="*/ 113168 h 410825"/>
                <a:gd name="connsiteX0" fmla="*/ 1010382 w 1032129"/>
                <a:gd name="connsiteY0" fmla="*/ 113499 h 411156"/>
                <a:gd name="connsiteX1" fmla="*/ 1031814 w 1032129"/>
                <a:gd name="connsiteY1" fmla="*/ 53969 h 411156"/>
                <a:gd name="connsiteX2" fmla="*/ 993713 w 1032129"/>
                <a:gd name="connsiteY2" fmla="*/ 11105 h 411156"/>
                <a:gd name="connsiteX3" fmla="*/ 815119 w 1032129"/>
                <a:gd name="connsiteY3" fmla="*/ 1581 h 411156"/>
                <a:gd name="connsiteX4" fmla="*/ 567470 w 1032129"/>
                <a:gd name="connsiteY4" fmla="*/ 37300 h 411156"/>
                <a:gd name="connsiteX5" fmla="*/ 276957 w 1032129"/>
                <a:gd name="connsiteY5" fmla="*/ 137312 h 411156"/>
                <a:gd name="connsiteX6" fmla="*/ 65026 w 1032129"/>
                <a:gd name="connsiteY6" fmla="*/ 263518 h 411156"/>
                <a:gd name="connsiteX7" fmla="*/ 3113 w 1032129"/>
                <a:gd name="connsiteY7" fmla="*/ 339719 h 411156"/>
                <a:gd name="connsiteX8" fmla="*/ 15019 w 1032129"/>
                <a:gd name="connsiteY8" fmla="*/ 392105 h 411156"/>
                <a:gd name="connsiteX9" fmla="*/ 65026 w 1032129"/>
                <a:gd name="connsiteY9" fmla="*/ 411156 h 411156"/>
                <a:gd name="connsiteX10" fmla="*/ 115032 w 1032129"/>
                <a:gd name="connsiteY10" fmla="*/ 392106 h 411156"/>
                <a:gd name="connsiteX11" fmla="*/ 72169 w 1032129"/>
                <a:gd name="connsiteY11" fmla="*/ 370675 h 411156"/>
                <a:gd name="connsiteX12" fmla="*/ 62644 w 1032129"/>
                <a:gd name="connsiteY12" fmla="*/ 318287 h 411156"/>
                <a:gd name="connsiteX13" fmla="*/ 195994 w 1032129"/>
                <a:gd name="connsiteY13" fmla="*/ 223037 h 411156"/>
                <a:gd name="connsiteX14" fmla="*/ 434120 w 1032129"/>
                <a:gd name="connsiteY14" fmla="*/ 108737 h 411156"/>
                <a:gd name="connsiteX15" fmla="*/ 719869 w 1032129"/>
                <a:gd name="connsiteY15" fmla="*/ 42062 h 411156"/>
                <a:gd name="connsiteX16" fmla="*/ 938945 w 1032129"/>
                <a:gd name="connsiteY16" fmla="*/ 30155 h 411156"/>
                <a:gd name="connsiteX17" fmla="*/ 996095 w 1032129"/>
                <a:gd name="connsiteY17" fmla="*/ 61113 h 411156"/>
                <a:gd name="connsiteX18" fmla="*/ 984188 w 1032129"/>
                <a:gd name="connsiteY18" fmla="*/ 111119 h 411156"/>
                <a:gd name="connsiteX19" fmla="*/ 1010382 w 1032129"/>
                <a:gd name="connsiteY19" fmla="*/ 113499 h 411156"/>
                <a:gd name="connsiteX0" fmla="*/ 1010382 w 1032129"/>
                <a:gd name="connsiteY0" fmla="*/ 113744 h 411401"/>
                <a:gd name="connsiteX1" fmla="*/ 1031814 w 1032129"/>
                <a:gd name="connsiteY1" fmla="*/ 63739 h 411401"/>
                <a:gd name="connsiteX2" fmla="*/ 993713 w 1032129"/>
                <a:gd name="connsiteY2" fmla="*/ 11350 h 411401"/>
                <a:gd name="connsiteX3" fmla="*/ 815119 w 1032129"/>
                <a:gd name="connsiteY3" fmla="*/ 1826 h 411401"/>
                <a:gd name="connsiteX4" fmla="*/ 567470 w 1032129"/>
                <a:gd name="connsiteY4" fmla="*/ 37545 h 411401"/>
                <a:gd name="connsiteX5" fmla="*/ 276957 w 1032129"/>
                <a:gd name="connsiteY5" fmla="*/ 137557 h 411401"/>
                <a:gd name="connsiteX6" fmla="*/ 65026 w 1032129"/>
                <a:gd name="connsiteY6" fmla="*/ 263763 h 411401"/>
                <a:gd name="connsiteX7" fmla="*/ 3113 w 1032129"/>
                <a:gd name="connsiteY7" fmla="*/ 339964 h 411401"/>
                <a:gd name="connsiteX8" fmla="*/ 15019 w 1032129"/>
                <a:gd name="connsiteY8" fmla="*/ 392350 h 411401"/>
                <a:gd name="connsiteX9" fmla="*/ 65026 w 1032129"/>
                <a:gd name="connsiteY9" fmla="*/ 411401 h 411401"/>
                <a:gd name="connsiteX10" fmla="*/ 115032 w 1032129"/>
                <a:gd name="connsiteY10" fmla="*/ 392351 h 411401"/>
                <a:gd name="connsiteX11" fmla="*/ 72169 w 1032129"/>
                <a:gd name="connsiteY11" fmla="*/ 370920 h 411401"/>
                <a:gd name="connsiteX12" fmla="*/ 62644 w 1032129"/>
                <a:gd name="connsiteY12" fmla="*/ 318532 h 411401"/>
                <a:gd name="connsiteX13" fmla="*/ 195994 w 1032129"/>
                <a:gd name="connsiteY13" fmla="*/ 223282 h 411401"/>
                <a:gd name="connsiteX14" fmla="*/ 434120 w 1032129"/>
                <a:gd name="connsiteY14" fmla="*/ 108982 h 411401"/>
                <a:gd name="connsiteX15" fmla="*/ 719869 w 1032129"/>
                <a:gd name="connsiteY15" fmla="*/ 42307 h 411401"/>
                <a:gd name="connsiteX16" fmla="*/ 938945 w 1032129"/>
                <a:gd name="connsiteY16" fmla="*/ 30400 h 411401"/>
                <a:gd name="connsiteX17" fmla="*/ 996095 w 1032129"/>
                <a:gd name="connsiteY17" fmla="*/ 61358 h 411401"/>
                <a:gd name="connsiteX18" fmla="*/ 984188 w 1032129"/>
                <a:gd name="connsiteY18" fmla="*/ 111364 h 411401"/>
                <a:gd name="connsiteX19" fmla="*/ 1010382 w 1032129"/>
                <a:gd name="connsiteY19" fmla="*/ 113744 h 411401"/>
                <a:gd name="connsiteX0" fmla="*/ 1010382 w 1032129"/>
                <a:gd name="connsiteY0" fmla="*/ 113744 h 411401"/>
                <a:gd name="connsiteX1" fmla="*/ 1031814 w 1032129"/>
                <a:gd name="connsiteY1" fmla="*/ 63739 h 411401"/>
                <a:gd name="connsiteX2" fmla="*/ 993713 w 1032129"/>
                <a:gd name="connsiteY2" fmla="*/ 11350 h 411401"/>
                <a:gd name="connsiteX3" fmla="*/ 815119 w 1032129"/>
                <a:gd name="connsiteY3" fmla="*/ 1826 h 411401"/>
                <a:gd name="connsiteX4" fmla="*/ 567470 w 1032129"/>
                <a:gd name="connsiteY4" fmla="*/ 37545 h 411401"/>
                <a:gd name="connsiteX5" fmla="*/ 276957 w 1032129"/>
                <a:gd name="connsiteY5" fmla="*/ 137557 h 411401"/>
                <a:gd name="connsiteX6" fmla="*/ 65026 w 1032129"/>
                <a:gd name="connsiteY6" fmla="*/ 263763 h 411401"/>
                <a:gd name="connsiteX7" fmla="*/ 3113 w 1032129"/>
                <a:gd name="connsiteY7" fmla="*/ 339964 h 411401"/>
                <a:gd name="connsiteX8" fmla="*/ 15019 w 1032129"/>
                <a:gd name="connsiteY8" fmla="*/ 392350 h 411401"/>
                <a:gd name="connsiteX9" fmla="*/ 65026 w 1032129"/>
                <a:gd name="connsiteY9" fmla="*/ 411401 h 411401"/>
                <a:gd name="connsiteX10" fmla="*/ 115032 w 1032129"/>
                <a:gd name="connsiteY10" fmla="*/ 392351 h 411401"/>
                <a:gd name="connsiteX11" fmla="*/ 72169 w 1032129"/>
                <a:gd name="connsiteY11" fmla="*/ 370920 h 411401"/>
                <a:gd name="connsiteX12" fmla="*/ 62644 w 1032129"/>
                <a:gd name="connsiteY12" fmla="*/ 318532 h 411401"/>
                <a:gd name="connsiteX13" fmla="*/ 195994 w 1032129"/>
                <a:gd name="connsiteY13" fmla="*/ 223282 h 411401"/>
                <a:gd name="connsiteX14" fmla="*/ 434120 w 1032129"/>
                <a:gd name="connsiteY14" fmla="*/ 108982 h 411401"/>
                <a:gd name="connsiteX15" fmla="*/ 719869 w 1032129"/>
                <a:gd name="connsiteY15" fmla="*/ 42307 h 411401"/>
                <a:gd name="connsiteX16" fmla="*/ 938945 w 1032129"/>
                <a:gd name="connsiteY16" fmla="*/ 30400 h 411401"/>
                <a:gd name="connsiteX17" fmla="*/ 996095 w 1032129"/>
                <a:gd name="connsiteY17" fmla="*/ 61358 h 411401"/>
                <a:gd name="connsiteX18" fmla="*/ 984188 w 1032129"/>
                <a:gd name="connsiteY18" fmla="*/ 111364 h 411401"/>
                <a:gd name="connsiteX19" fmla="*/ 1010382 w 1032129"/>
                <a:gd name="connsiteY19" fmla="*/ 113744 h 411401"/>
                <a:gd name="connsiteX0" fmla="*/ 1010382 w 1032129"/>
                <a:gd name="connsiteY0" fmla="*/ 113557 h 411214"/>
                <a:gd name="connsiteX1" fmla="*/ 1031814 w 1032129"/>
                <a:gd name="connsiteY1" fmla="*/ 56409 h 411214"/>
                <a:gd name="connsiteX2" fmla="*/ 993713 w 1032129"/>
                <a:gd name="connsiteY2" fmla="*/ 11163 h 411214"/>
                <a:gd name="connsiteX3" fmla="*/ 815119 w 1032129"/>
                <a:gd name="connsiteY3" fmla="*/ 1639 h 411214"/>
                <a:gd name="connsiteX4" fmla="*/ 567470 w 1032129"/>
                <a:gd name="connsiteY4" fmla="*/ 37358 h 411214"/>
                <a:gd name="connsiteX5" fmla="*/ 276957 w 1032129"/>
                <a:gd name="connsiteY5" fmla="*/ 137370 h 411214"/>
                <a:gd name="connsiteX6" fmla="*/ 65026 w 1032129"/>
                <a:gd name="connsiteY6" fmla="*/ 263576 h 411214"/>
                <a:gd name="connsiteX7" fmla="*/ 3113 w 1032129"/>
                <a:gd name="connsiteY7" fmla="*/ 339777 h 411214"/>
                <a:gd name="connsiteX8" fmla="*/ 15019 w 1032129"/>
                <a:gd name="connsiteY8" fmla="*/ 392163 h 411214"/>
                <a:gd name="connsiteX9" fmla="*/ 65026 w 1032129"/>
                <a:gd name="connsiteY9" fmla="*/ 411214 h 411214"/>
                <a:gd name="connsiteX10" fmla="*/ 115032 w 1032129"/>
                <a:gd name="connsiteY10" fmla="*/ 392164 h 411214"/>
                <a:gd name="connsiteX11" fmla="*/ 72169 w 1032129"/>
                <a:gd name="connsiteY11" fmla="*/ 370733 h 411214"/>
                <a:gd name="connsiteX12" fmla="*/ 62644 w 1032129"/>
                <a:gd name="connsiteY12" fmla="*/ 318345 h 411214"/>
                <a:gd name="connsiteX13" fmla="*/ 195994 w 1032129"/>
                <a:gd name="connsiteY13" fmla="*/ 223095 h 411214"/>
                <a:gd name="connsiteX14" fmla="*/ 434120 w 1032129"/>
                <a:gd name="connsiteY14" fmla="*/ 108795 h 411214"/>
                <a:gd name="connsiteX15" fmla="*/ 719869 w 1032129"/>
                <a:gd name="connsiteY15" fmla="*/ 42120 h 411214"/>
                <a:gd name="connsiteX16" fmla="*/ 938945 w 1032129"/>
                <a:gd name="connsiteY16" fmla="*/ 30213 h 411214"/>
                <a:gd name="connsiteX17" fmla="*/ 996095 w 1032129"/>
                <a:gd name="connsiteY17" fmla="*/ 61171 h 411214"/>
                <a:gd name="connsiteX18" fmla="*/ 984188 w 1032129"/>
                <a:gd name="connsiteY18" fmla="*/ 111177 h 411214"/>
                <a:gd name="connsiteX19" fmla="*/ 1010382 w 1032129"/>
                <a:gd name="connsiteY19" fmla="*/ 113557 h 411214"/>
                <a:gd name="connsiteX0" fmla="*/ 1010382 w 1032129"/>
                <a:gd name="connsiteY0" fmla="*/ 116243 h 413900"/>
                <a:gd name="connsiteX1" fmla="*/ 1031814 w 1032129"/>
                <a:gd name="connsiteY1" fmla="*/ 59095 h 413900"/>
                <a:gd name="connsiteX2" fmla="*/ 984188 w 1032129"/>
                <a:gd name="connsiteY2" fmla="*/ 6705 h 413900"/>
                <a:gd name="connsiteX3" fmla="*/ 815119 w 1032129"/>
                <a:gd name="connsiteY3" fmla="*/ 4325 h 413900"/>
                <a:gd name="connsiteX4" fmla="*/ 567470 w 1032129"/>
                <a:gd name="connsiteY4" fmla="*/ 40044 h 413900"/>
                <a:gd name="connsiteX5" fmla="*/ 276957 w 1032129"/>
                <a:gd name="connsiteY5" fmla="*/ 140056 h 413900"/>
                <a:gd name="connsiteX6" fmla="*/ 65026 w 1032129"/>
                <a:gd name="connsiteY6" fmla="*/ 266262 h 413900"/>
                <a:gd name="connsiteX7" fmla="*/ 3113 w 1032129"/>
                <a:gd name="connsiteY7" fmla="*/ 342463 h 413900"/>
                <a:gd name="connsiteX8" fmla="*/ 15019 w 1032129"/>
                <a:gd name="connsiteY8" fmla="*/ 394849 h 413900"/>
                <a:gd name="connsiteX9" fmla="*/ 65026 w 1032129"/>
                <a:gd name="connsiteY9" fmla="*/ 413900 h 413900"/>
                <a:gd name="connsiteX10" fmla="*/ 115032 w 1032129"/>
                <a:gd name="connsiteY10" fmla="*/ 394850 h 413900"/>
                <a:gd name="connsiteX11" fmla="*/ 72169 w 1032129"/>
                <a:gd name="connsiteY11" fmla="*/ 373419 h 413900"/>
                <a:gd name="connsiteX12" fmla="*/ 62644 w 1032129"/>
                <a:gd name="connsiteY12" fmla="*/ 321031 h 413900"/>
                <a:gd name="connsiteX13" fmla="*/ 195994 w 1032129"/>
                <a:gd name="connsiteY13" fmla="*/ 225781 h 413900"/>
                <a:gd name="connsiteX14" fmla="*/ 434120 w 1032129"/>
                <a:gd name="connsiteY14" fmla="*/ 111481 h 413900"/>
                <a:gd name="connsiteX15" fmla="*/ 719869 w 1032129"/>
                <a:gd name="connsiteY15" fmla="*/ 44806 h 413900"/>
                <a:gd name="connsiteX16" fmla="*/ 938945 w 1032129"/>
                <a:gd name="connsiteY16" fmla="*/ 32899 h 413900"/>
                <a:gd name="connsiteX17" fmla="*/ 996095 w 1032129"/>
                <a:gd name="connsiteY17" fmla="*/ 63857 h 413900"/>
                <a:gd name="connsiteX18" fmla="*/ 984188 w 1032129"/>
                <a:gd name="connsiteY18" fmla="*/ 113863 h 413900"/>
                <a:gd name="connsiteX19" fmla="*/ 1010382 w 1032129"/>
                <a:gd name="connsiteY19" fmla="*/ 116243 h 41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2129" h="413900">
                  <a:moveTo>
                    <a:pt x="1010382" y="116243"/>
                  </a:moveTo>
                  <a:cubicBezTo>
                    <a:pt x="1018320" y="107115"/>
                    <a:pt x="1034592" y="73779"/>
                    <a:pt x="1031814" y="59095"/>
                  </a:cubicBezTo>
                  <a:cubicBezTo>
                    <a:pt x="1029036" y="44411"/>
                    <a:pt x="1020304" y="15833"/>
                    <a:pt x="984188" y="6705"/>
                  </a:cubicBezTo>
                  <a:cubicBezTo>
                    <a:pt x="948072" y="-2423"/>
                    <a:pt x="884572" y="-1231"/>
                    <a:pt x="815119" y="4325"/>
                  </a:cubicBezTo>
                  <a:cubicBezTo>
                    <a:pt x="745666" y="9881"/>
                    <a:pt x="657164" y="17422"/>
                    <a:pt x="567470" y="40044"/>
                  </a:cubicBezTo>
                  <a:cubicBezTo>
                    <a:pt x="477776" y="62666"/>
                    <a:pt x="360698" y="102353"/>
                    <a:pt x="276957" y="140056"/>
                  </a:cubicBezTo>
                  <a:cubicBezTo>
                    <a:pt x="193216" y="177759"/>
                    <a:pt x="110667" y="232528"/>
                    <a:pt x="65026" y="266262"/>
                  </a:cubicBezTo>
                  <a:cubicBezTo>
                    <a:pt x="19385" y="299996"/>
                    <a:pt x="11448" y="321032"/>
                    <a:pt x="3113" y="342463"/>
                  </a:cubicBezTo>
                  <a:cubicBezTo>
                    <a:pt x="-5222" y="363894"/>
                    <a:pt x="4700" y="382943"/>
                    <a:pt x="15019" y="394849"/>
                  </a:cubicBezTo>
                  <a:cubicBezTo>
                    <a:pt x="25338" y="406755"/>
                    <a:pt x="48357" y="413900"/>
                    <a:pt x="65026" y="413900"/>
                  </a:cubicBezTo>
                  <a:cubicBezTo>
                    <a:pt x="81695" y="413900"/>
                    <a:pt x="113842" y="401597"/>
                    <a:pt x="115032" y="394850"/>
                  </a:cubicBezTo>
                  <a:cubicBezTo>
                    <a:pt x="116223" y="388103"/>
                    <a:pt x="80900" y="385722"/>
                    <a:pt x="72169" y="373419"/>
                  </a:cubicBezTo>
                  <a:cubicBezTo>
                    <a:pt x="63438" y="361116"/>
                    <a:pt x="42006" y="345637"/>
                    <a:pt x="62644" y="321031"/>
                  </a:cubicBezTo>
                  <a:cubicBezTo>
                    <a:pt x="83281" y="296425"/>
                    <a:pt x="134081" y="260706"/>
                    <a:pt x="195994" y="225781"/>
                  </a:cubicBezTo>
                  <a:cubicBezTo>
                    <a:pt x="257907" y="190856"/>
                    <a:pt x="346808" y="141643"/>
                    <a:pt x="434120" y="111481"/>
                  </a:cubicBezTo>
                  <a:cubicBezTo>
                    <a:pt x="521432" y="81319"/>
                    <a:pt x="635732" y="57903"/>
                    <a:pt x="719869" y="44806"/>
                  </a:cubicBezTo>
                  <a:cubicBezTo>
                    <a:pt x="804006" y="31709"/>
                    <a:pt x="897273" y="29724"/>
                    <a:pt x="938945" y="32899"/>
                  </a:cubicBezTo>
                  <a:cubicBezTo>
                    <a:pt x="980617" y="36074"/>
                    <a:pt x="990539" y="52744"/>
                    <a:pt x="996095" y="63857"/>
                  </a:cubicBezTo>
                  <a:cubicBezTo>
                    <a:pt x="1001651" y="74970"/>
                    <a:pt x="981807" y="105132"/>
                    <a:pt x="984188" y="113863"/>
                  </a:cubicBezTo>
                  <a:cubicBezTo>
                    <a:pt x="986569" y="122594"/>
                    <a:pt x="1002444" y="125371"/>
                    <a:pt x="1010382" y="116243"/>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流程图: 终止 259">
              <a:extLst>
                <a:ext uri="{FF2B5EF4-FFF2-40B4-BE49-F238E27FC236}">
                  <a16:creationId xmlns:a16="http://schemas.microsoft.com/office/drawing/2014/main" id="{B0E62A95-31A5-D943-4123-B952BF6995CD}"/>
                </a:ext>
              </a:extLst>
            </p:cNvPr>
            <p:cNvSpPr/>
            <p:nvPr/>
          </p:nvSpPr>
          <p:spPr>
            <a:xfrm rot="19500000" flipH="1">
              <a:off x="8063431" y="2082902"/>
              <a:ext cx="36000" cy="288000"/>
            </a:xfrm>
            <a:prstGeom prst="flowChartTerminator">
              <a:avLst/>
            </a:prstGeom>
            <a:solidFill>
              <a:srgbClr val="3C336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1" name="组合 260">
              <a:extLst>
                <a:ext uri="{FF2B5EF4-FFF2-40B4-BE49-F238E27FC236}">
                  <a16:creationId xmlns:a16="http://schemas.microsoft.com/office/drawing/2014/main" id="{9516629F-1A35-6B8F-29AD-F03447888BB8}"/>
                </a:ext>
              </a:extLst>
            </p:cNvPr>
            <p:cNvGrpSpPr/>
            <p:nvPr/>
          </p:nvGrpSpPr>
          <p:grpSpPr>
            <a:xfrm>
              <a:off x="8872723" y="1905285"/>
              <a:ext cx="655828" cy="442741"/>
              <a:chOff x="8136300" y="1915426"/>
              <a:chExt cx="655828" cy="442741"/>
            </a:xfrm>
          </p:grpSpPr>
          <p:sp>
            <p:nvSpPr>
              <p:cNvPr id="423" name="任意多边形 353">
                <a:extLst>
                  <a:ext uri="{FF2B5EF4-FFF2-40B4-BE49-F238E27FC236}">
                    <a16:creationId xmlns:a16="http://schemas.microsoft.com/office/drawing/2014/main" id="{AEC2B8CF-D528-3A46-27E6-7F8559D56E54}"/>
                  </a:ext>
                </a:extLst>
              </p:cNvPr>
              <p:cNvSpPr/>
              <p:nvPr/>
            </p:nvSpPr>
            <p:spPr>
              <a:xfrm rot="848736" flipH="1">
                <a:off x="8205347" y="2325698"/>
                <a:ext cx="586781" cy="32469"/>
              </a:xfrm>
              <a:custGeom>
                <a:avLst/>
                <a:gdLst>
                  <a:gd name="connsiteX0" fmla="*/ 586781 w 586781"/>
                  <a:gd name="connsiteY0" fmla="*/ 0 h 32469"/>
                  <a:gd name="connsiteX1" fmla="*/ 262781 w 586781"/>
                  <a:gd name="connsiteY1" fmla="*/ 0 h 32469"/>
                  <a:gd name="connsiteX2" fmla="*/ 262781 w 586781"/>
                  <a:gd name="connsiteY2" fmla="*/ 69 h 32469"/>
                  <a:gd name="connsiteX3" fmla="*/ 0 w 586781"/>
                  <a:gd name="connsiteY3" fmla="*/ 69 h 32469"/>
                  <a:gd name="connsiteX4" fmla="*/ 0 w 586781"/>
                  <a:gd name="connsiteY4" fmla="*/ 32469 h 32469"/>
                  <a:gd name="connsiteX5" fmla="*/ 324000 w 586781"/>
                  <a:gd name="connsiteY5" fmla="*/ 32469 h 32469"/>
                  <a:gd name="connsiteX6" fmla="*/ 324000 w 586781"/>
                  <a:gd name="connsiteY6" fmla="*/ 32400 h 32469"/>
                  <a:gd name="connsiteX7" fmla="*/ 586781 w 586781"/>
                  <a:gd name="connsiteY7" fmla="*/ 32400 h 3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781" h="32469">
                    <a:moveTo>
                      <a:pt x="586781" y="0"/>
                    </a:moveTo>
                    <a:lnTo>
                      <a:pt x="262781" y="0"/>
                    </a:lnTo>
                    <a:lnTo>
                      <a:pt x="262781" y="69"/>
                    </a:lnTo>
                    <a:lnTo>
                      <a:pt x="0" y="69"/>
                    </a:lnTo>
                    <a:lnTo>
                      <a:pt x="0" y="32469"/>
                    </a:lnTo>
                    <a:lnTo>
                      <a:pt x="324000" y="32469"/>
                    </a:lnTo>
                    <a:lnTo>
                      <a:pt x="324000" y="32400"/>
                    </a:lnTo>
                    <a:lnTo>
                      <a:pt x="586781" y="32400"/>
                    </a:ln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424" name="组合 423">
                <a:extLst>
                  <a:ext uri="{FF2B5EF4-FFF2-40B4-BE49-F238E27FC236}">
                    <a16:creationId xmlns:a16="http://schemas.microsoft.com/office/drawing/2014/main" id="{14340F6F-46B0-B8D0-DBA7-48B5FD38A39C}"/>
                  </a:ext>
                </a:extLst>
              </p:cNvPr>
              <p:cNvGrpSpPr/>
              <p:nvPr/>
            </p:nvGrpSpPr>
            <p:grpSpPr>
              <a:xfrm rot="21008736" flipH="1">
                <a:off x="8136300" y="1997785"/>
                <a:ext cx="185780" cy="178337"/>
                <a:chOff x="7754045" y="1761840"/>
                <a:chExt cx="185780" cy="178337"/>
              </a:xfrm>
            </p:grpSpPr>
            <p:sp>
              <p:nvSpPr>
                <p:cNvPr id="443" name="椭圆 442">
                  <a:extLst>
                    <a:ext uri="{FF2B5EF4-FFF2-40B4-BE49-F238E27FC236}">
                      <a16:creationId xmlns:a16="http://schemas.microsoft.com/office/drawing/2014/main" id="{2F1AEC66-394E-013D-5EE6-B6B8E1AE1C74}"/>
                    </a:ext>
                  </a:extLst>
                </p:cNvPr>
                <p:cNvSpPr/>
                <p:nvPr/>
              </p:nvSpPr>
              <p:spPr>
                <a:xfrm>
                  <a:off x="7767025" y="1767377"/>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4" name="椭圆 443">
                  <a:extLst>
                    <a:ext uri="{FF2B5EF4-FFF2-40B4-BE49-F238E27FC236}">
                      <a16:creationId xmlns:a16="http://schemas.microsoft.com/office/drawing/2014/main" id="{0C38BA79-D19E-7459-AF1D-63A389B1E243}"/>
                    </a:ext>
                  </a:extLst>
                </p:cNvPr>
                <p:cNvSpPr/>
                <p:nvPr/>
              </p:nvSpPr>
              <p:spPr>
                <a:xfrm>
                  <a:off x="7754045" y="1761840"/>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5" name="组合 424">
                <a:extLst>
                  <a:ext uri="{FF2B5EF4-FFF2-40B4-BE49-F238E27FC236}">
                    <a16:creationId xmlns:a16="http://schemas.microsoft.com/office/drawing/2014/main" id="{464FC8D1-EE04-5B36-F9D7-D8BACA2054FE}"/>
                  </a:ext>
                </a:extLst>
              </p:cNvPr>
              <p:cNvGrpSpPr/>
              <p:nvPr/>
            </p:nvGrpSpPr>
            <p:grpSpPr>
              <a:xfrm rot="21008736" flipH="1">
                <a:off x="8303472" y="1970964"/>
                <a:ext cx="193602" cy="180255"/>
                <a:chOff x="7577148" y="1764681"/>
                <a:chExt cx="193602" cy="180255"/>
              </a:xfrm>
            </p:grpSpPr>
            <p:sp>
              <p:nvSpPr>
                <p:cNvPr id="441" name="椭圆 440">
                  <a:extLst>
                    <a:ext uri="{FF2B5EF4-FFF2-40B4-BE49-F238E27FC236}">
                      <a16:creationId xmlns:a16="http://schemas.microsoft.com/office/drawing/2014/main" id="{107D12AA-3F7F-02B0-42A8-48E5D34A3532}"/>
                    </a:ext>
                  </a:extLst>
                </p:cNvPr>
                <p:cNvSpPr/>
                <p:nvPr/>
              </p:nvSpPr>
              <p:spPr>
                <a:xfrm>
                  <a:off x="7597950" y="1772136"/>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2" name="椭圆 441">
                  <a:extLst>
                    <a:ext uri="{FF2B5EF4-FFF2-40B4-BE49-F238E27FC236}">
                      <a16:creationId xmlns:a16="http://schemas.microsoft.com/office/drawing/2014/main" id="{5F6C1F4E-D481-2962-1A87-7DA365E5FC23}"/>
                    </a:ext>
                  </a:extLst>
                </p:cNvPr>
                <p:cNvSpPr/>
                <p:nvPr/>
              </p:nvSpPr>
              <p:spPr>
                <a:xfrm>
                  <a:off x="7577148" y="1764681"/>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6" name="组合 425">
                <a:extLst>
                  <a:ext uri="{FF2B5EF4-FFF2-40B4-BE49-F238E27FC236}">
                    <a16:creationId xmlns:a16="http://schemas.microsoft.com/office/drawing/2014/main" id="{22036582-5D9A-65A4-741C-2AA1C175C5EA}"/>
                  </a:ext>
                </a:extLst>
              </p:cNvPr>
              <p:cNvGrpSpPr/>
              <p:nvPr/>
            </p:nvGrpSpPr>
            <p:grpSpPr>
              <a:xfrm rot="21008736" flipH="1">
                <a:off x="8297036" y="2100797"/>
                <a:ext cx="190203" cy="180707"/>
                <a:chOff x="7609121" y="1891202"/>
                <a:chExt cx="190203" cy="180707"/>
              </a:xfrm>
            </p:grpSpPr>
            <p:sp>
              <p:nvSpPr>
                <p:cNvPr id="439" name="椭圆 438">
                  <a:extLst>
                    <a:ext uri="{FF2B5EF4-FFF2-40B4-BE49-F238E27FC236}">
                      <a16:creationId xmlns:a16="http://schemas.microsoft.com/office/drawing/2014/main" id="{042B3927-7EC2-40DB-C676-99B7AC3F6CDB}"/>
                    </a:ext>
                  </a:extLst>
                </p:cNvPr>
                <p:cNvSpPr/>
                <p:nvPr/>
              </p:nvSpPr>
              <p:spPr>
                <a:xfrm>
                  <a:off x="7626524" y="1891202"/>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0" name="椭圆 439">
                  <a:extLst>
                    <a:ext uri="{FF2B5EF4-FFF2-40B4-BE49-F238E27FC236}">
                      <a16:creationId xmlns:a16="http://schemas.microsoft.com/office/drawing/2014/main" id="{3A29CD7B-8C9F-334D-5E60-6EFA7406A0DC}"/>
                    </a:ext>
                  </a:extLst>
                </p:cNvPr>
                <p:cNvSpPr/>
                <p:nvPr/>
              </p:nvSpPr>
              <p:spPr>
                <a:xfrm>
                  <a:off x="7609121" y="1899109"/>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7" name="组合 426">
                <a:extLst>
                  <a:ext uri="{FF2B5EF4-FFF2-40B4-BE49-F238E27FC236}">
                    <a16:creationId xmlns:a16="http://schemas.microsoft.com/office/drawing/2014/main" id="{688DBBDC-3272-63CE-86B7-9CFF3C62DB29}"/>
                  </a:ext>
                </a:extLst>
              </p:cNvPr>
              <p:cNvGrpSpPr/>
              <p:nvPr/>
            </p:nvGrpSpPr>
            <p:grpSpPr>
              <a:xfrm rot="21008736" flipH="1">
                <a:off x="8159305" y="2117106"/>
                <a:ext cx="193969" cy="176004"/>
                <a:chOff x="7743472" y="1884056"/>
                <a:chExt cx="193969" cy="176004"/>
              </a:xfrm>
            </p:grpSpPr>
            <p:sp>
              <p:nvSpPr>
                <p:cNvPr id="437" name="椭圆 436">
                  <a:extLst>
                    <a:ext uri="{FF2B5EF4-FFF2-40B4-BE49-F238E27FC236}">
                      <a16:creationId xmlns:a16="http://schemas.microsoft.com/office/drawing/2014/main" id="{18992890-86E1-4070-39F3-613319803546}"/>
                    </a:ext>
                  </a:extLst>
                </p:cNvPr>
                <p:cNvSpPr/>
                <p:nvPr/>
              </p:nvSpPr>
              <p:spPr>
                <a:xfrm>
                  <a:off x="7764641" y="1884056"/>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8" name="椭圆 437">
                  <a:extLst>
                    <a:ext uri="{FF2B5EF4-FFF2-40B4-BE49-F238E27FC236}">
                      <a16:creationId xmlns:a16="http://schemas.microsoft.com/office/drawing/2014/main" id="{621BB02E-DEDD-474F-C865-DDFC526CDF63}"/>
                    </a:ext>
                  </a:extLst>
                </p:cNvPr>
                <p:cNvSpPr/>
                <p:nvPr/>
              </p:nvSpPr>
              <p:spPr>
                <a:xfrm>
                  <a:off x="7743472" y="1887260"/>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8" name="组合 427">
                <a:extLst>
                  <a:ext uri="{FF2B5EF4-FFF2-40B4-BE49-F238E27FC236}">
                    <a16:creationId xmlns:a16="http://schemas.microsoft.com/office/drawing/2014/main" id="{E6A99A46-C561-55BD-77B8-F1911C2C9A6D}"/>
                  </a:ext>
                </a:extLst>
              </p:cNvPr>
              <p:cNvGrpSpPr/>
              <p:nvPr/>
            </p:nvGrpSpPr>
            <p:grpSpPr>
              <a:xfrm rot="21008736" flipH="1">
                <a:off x="8202444" y="1915426"/>
                <a:ext cx="185245" cy="186352"/>
                <a:chOff x="7675998" y="1691911"/>
                <a:chExt cx="185245" cy="186352"/>
              </a:xfrm>
            </p:grpSpPr>
            <p:sp>
              <p:nvSpPr>
                <p:cNvPr id="435" name="椭圆 434">
                  <a:extLst>
                    <a:ext uri="{FF2B5EF4-FFF2-40B4-BE49-F238E27FC236}">
                      <a16:creationId xmlns:a16="http://schemas.microsoft.com/office/drawing/2014/main" id="{D09CC074-025E-9F27-1FD5-4F5B62A4B384}"/>
                    </a:ext>
                  </a:extLst>
                </p:cNvPr>
                <p:cNvSpPr/>
                <p:nvPr/>
              </p:nvSpPr>
              <p:spPr>
                <a:xfrm>
                  <a:off x="7688443" y="1705463"/>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6" name="椭圆 435">
                  <a:extLst>
                    <a:ext uri="{FF2B5EF4-FFF2-40B4-BE49-F238E27FC236}">
                      <a16:creationId xmlns:a16="http://schemas.microsoft.com/office/drawing/2014/main" id="{471D0937-2BC6-3EBE-32D0-7C756D135D31}"/>
                    </a:ext>
                  </a:extLst>
                </p:cNvPr>
                <p:cNvSpPr/>
                <p:nvPr/>
              </p:nvSpPr>
              <p:spPr>
                <a:xfrm>
                  <a:off x="7675998" y="1691911"/>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9" name="组合 428">
                <a:extLst>
                  <a:ext uri="{FF2B5EF4-FFF2-40B4-BE49-F238E27FC236}">
                    <a16:creationId xmlns:a16="http://schemas.microsoft.com/office/drawing/2014/main" id="{5653AAB4-2720-3F61-1738-4FD3D312F6F1}"/>
                  </a:ext>
                </a:extLst>
              </p:cNvPr>
              <p:cNvGrpSpPr/>
              <p:nvPr/>
            </p:nvGrpSpPr>
            <p:grpSpPr>
              <a:xfrm rot="21008736" flipH="1">
                <a:off x="8220660" y="1992887"/>
                <a:ext cx="192927" cy="184829"/>
                <a:chOff x="7663552" y="1772016"/>
                <a:chExt cx="192927" cy="184829"/>
              </a:xfrm>
            </p:grpSpPr>
            <p:sp>
              <p:nvSpPr>
                <p:cNvPr id="433" name="椭圆 432">
                  <a:extLst>
                    <a:ext uri="{FF2B5EF4-FFF2-40B4-BE49-F238E27FC236}">
                      <a16:creationId xmlns:a16="http://schemas.microsoft.com/office/drawing/2014/main" id="{128DDD0A-B48A-BABB-84F8-0FAE3D272922}"/>
                    </a:ext>
                  </a:extLst>
                </p:cNvPr>
                <p:cNvSpPr/>
                <p:nvPr/>
              </p:nvSpPr>
              <p:spPr>
                <a:xfrm>
                  <a:off x="7683679" y="1784045"/>
                  <a:ext cx="172800" cy="17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4" name="椭圆 433">
                  <a:extLst>
                    <a:ext uri="{FF2B5EF4-FFF2-40B4-BE49-F238E27FC236}">
                      <a16:creationId xmlns:a16="http://schemas.microsoft.com/office/drawing/2014/main" id="{6A8D464E-DD9A-08D9-ADC1-424CBE9D6F7D}"/>
                    </a:ext>
                  </a:extLst>
                </p:cNvPr>
                <p:cNvSpPr/>
                <p:nvPr/>
              </p:nvSpPr>
              <p:spPr>
                <a:xfrm>
                  <a:off x="7663552" y="1772016"/>
                  <a:ext cx="172800" cy="172800"/>
                </a:xfrm>
                <a:prstGeom prst="ellipse">
                  <a:avLst/>
                </a:prstGeom>
                <a:solidFill>
                  <a:schemeClr val="bg1"/>
                </a:solidFill>
                <a:ln w="3175">
                  <a:solidFill>
                    <a:schemeClr val="tx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0" name="任意多边形 360">
                <a:extLst>
                  <a:ext uri="{FF2B5EF4-FFF2-40B4-BE49-F238E27FC236}">
                    <a16:creationId xmlns:a16="http://schemas.microsoft.com/office/drawing/2014/main" id="{6B0B5EB7-7576-7E71-09B3-850F7DCBD1D9}"/>
                  </a:ext>
                </a:extLst>
              </p:cNvPr>
              <p:cNvSpPr/>
              <p:nvPr/>
            </p:nvSpPr>
            <p:spPr>
              <a:xfrm rot="21008736" flipH="1">
                <a:off x="8137557" y="2115031"/>
                <a:ext cx="361565" cy="129338"/>
              </a:xfrm>
              <a:custGeom>
                <a:avLst/>
                <a:gdLst>
                  <a:gd name="connsiteX0" fmla="*/ 45712 w 439339"/>
                  <a:gd name="connsiteY0" fmla="*/ 71515 h 138219"/>
                  <a:gd name="connsiteX1" fmla="*/ 136199 w 439339"/>
                  <a:gd name="connsiteY1" fmla="*/ 81040 h 138219"/>
                  <a:gd name="connsiteX2" fmla="*/ 236212 w 439339"/>
                  <a:gd name="connsiteY2" fmla="*/ 33415 h 138219"/>
                  <a:gd name="connsiteX3" fmla="*/ 326699 w 439339"/>
                  <a:gd name="connsiteY3" fmla="*/ 9602 h 138219"/>
                  <a:gd name="connsiteX4" fmla="*/ 412424 w 439339"/>
                  <a:gd name="connsiteY4" fmla="*/ 2458 h 138219"/>
                  <a:gd name="connsiteX5" fmla="*/ 436237 w 439339"/>
                  <a:gd name="connsiteY5" fmla="*/ 50083 h 138219"/>
                  <a:gd name="connsiteX6" fmla="*/ 352893 w 439339"/>
                  <a:gd name="connsiteY6" fmla="*/ 40558 h 138219"/>
                  <a:gd name="connsiteX7" fmla="*/ 245737 w 439339"/>
                  <a:gd name="connsiteY7" fmla="*/ 83421 h 138219"/>
                  <a:gd name="connsiteX8" fmla="*/ 150487 w 439339"/>
                  <a:gd name="connsiteY8" fmla="*/ 121521 h 138219"/>
                  <a:gd name="connsiteX9" fmla="*/ 45712 w 439339"/>
                  <a:gd name="connsiteY9" fmla="*/ 138190 h 138219"/>
                  <a:gd name="connsiteX10" fmla="*/ 468 w 439339"/>
                  <a:gd name="connsiteY10" fmla="*/ 123902 h 138219"/>
                  <a:gd name="connsiteX11" fmla="*/ 45712 w 439339"/>
                  <a:gd name="connsiteY11" fmla="*/ 71515 h 138219"/>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0558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7702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92946 h 138205"/>
                  <a:gd name="connsiteX1" fmla="*/ 135756 w 438896"/>
                  <a:gd name="connsiteY1" fmla="*/ 81040 h 138205"/>
                  <a:gd name="connsiteX2" fmla="*/ 235769 w 438896"/>
                  <a:gd name="connsiteY2" fmla="*/ 33415 h 138205"/>
                  <a:gd name="connsiteX3" fmla="*/ 326256 w 438896"/>
                  <a:gd name="connsiteY3" fmla="*/ 9602 h 138205"/>
                  <a:gd name="connsiteX4" fmla="*/ 411981 w 438896"/>
                  <a:gd name="connsiteY4" fmla="*/ 2458 h 138205"/>
                  <a:gd name="connsiteX5" fmla="*/ 435794 w 438896"/>
                  <a:gd name="connsiteY5" fmla="*/ 50083 h 138205"/>
                  <a:gd name="connsiteX6" fmla="*/ 352450 w 438896"/>
                  <a:gd name="connsiteY6" fmla="*/ 47702 h 138205"/>
                  <a:gd name="connsiteX7" fmla="*/ 245294 w 438896"/>
                  <a:gd name="connsiteY7" fmla="*/ 83421 h 138205"/>
                  <a:gd name="connsiteX8" fmla="*/ 150044 w 438896"/>
                  <a:gd name="connsiteY8" fmla="*/ 121521 h 138205"/>
                  <a:gd name="connsiteX9" fmla="*/ 45269 w 438896"/>
                  <a:gd name="connsiteY9" fmla="*/ 138190 h 138205"/>
                  <a:gd name="connsiteX10" fmla="*/ 25 w 438896"/>
                  <a:gd name="connsiteY10" fmla="*/ 123902 h 138205"/>
                  <a:gd name="connsiteX11" fmla="*/ 40507 w 438896"/>
                  <a:gd name="connsiteY11" fmla="*/ 92946 h 138205"/>
                  <a:gd name="connsiteX0" fmla="*/ 40489 w 438878"/>
                  <a:gd name="connsiteY0" fmla="*/ 92946 h 131115"/>
                  <a:gd name="connsiteX1" fmla="*/ 135738 w 438878"/>
                  <a:gd name="connsiteY1" fmla="*/ 81040 h 131115"/>
                  <a:gd name="connsiteX2" fmla="*/ 235751 w 438878"/>
                  <a:gd name="connsiteY2" fmla="*/ 33415 h 131115"/>
                  <a:gd name="connsiteX3" fmla="*/ 326238 w 438878"/>
                  <a:gd name="connsiteY3" fmla="*/ 9602 h 131115"/>
                  <a:gd name="connsiteX4" fmla="*/ 411963 w 438878"/>
                  <a:gd name="connsiteY4" fmla="*/ 2458 h 131115"/>
                  <a:gd name="connsiteX5" fmla="*/ 435776 w 438878"/>
                  <a:gd name="connsiteY5" fmla="*/ 50083 h 131115"/>
                  <a:gd name="connsiteX6" fmla="*/ 352432 w 438878"/>
                  <a:gd name="connsiteY6" fmla="*/ 47702 h 131115"/>
                  <a:gd name="connsiteX7" fmla="*/ 245276 w 438878"/>
                  <a:gd name="connsiteY7" fmla="*/ 83421 h 131115"/>
                  <a:gd name="connsiteX8" fmla="*/ 150026 w 438878"/>
                  <a:gd name="connsiteY8" fmla="*/ 121521 h 131115"/>
                  <a:gd name="connsiteX9" fmla="*/ 42870 w 438878"/>
                  <a:gd name="connsiteY9" fmla="*/ 131047 h 131115"/>
                  <a:gd name="connsiteX10" fmla="*/ 7 w 438878"/>
                  <a:gd name="connsiteY10" fmla="*/ 123902 h 131115"/>
                  <a:gd name="connsiteX11" fmla="*/ 40489 w 438878"/>
                  <a:gd name="connsiteY11" fmla="*/ 92946 h 131115"/>
                  <a:gd name="connsiteX0" fmla="*/ 40489 w 438878"/>
                  <a:gd name="connsiteY0" fmla="*/ 90564 h 131130"/>
                  <a:gd name="connsiteX1" fmla="*/ 135738 w 438878"/>
                  <a:gd name="connsiteY1" fmla="*/ 81040 h 131130"/>
                  <a:gd name="connsiteX2" fmla="*/ 235751 w 438878"/>
                  <a:gd name="connsiteY2" fmla="*/ 33415 h 131130"/>
                  <a:gd name="connsiteX3" fmla="*/ 326238 w 438878"/>
                  <a:gd name="connsiteY3" fmla="*/ 9602 h 131130"/>
                  <a:gd name="connsiteX4" fmla="*/ 411963 w 438878"/>
                  <a:gd name="connsiteY4" fmla="*/ 2458 h 131130"/>
                  <a:gd name="connsiteX5" fmla="*/ 435776 w 438878"/>
                  <a:gd name="connsiteY5" fmla="*/ 50083 h 131130"/>
                  <a:gd name="connsiteX6" fmla="*/ 352432 w 438878"/>
                  <a:gd name="connsiteY6" fmla="*/ 47702 h 131130"/>
                  <a:gd name="connsiteX7" fmla="*/ 245276 w 438878"/>
                  <a:gd name="connsiteY7" fmla="*/ 83421 h 131130"/>
                  <a:gd name="connsiteX8" fmla="*/ 150026 w 438878"/>
                  <a:gd name="connsiteY8" fmla="*/ 121521 h 131130"/>
                  <a:gd name="connsiteX9" fmla="*/ 42870 w 438878"/>
                  <a:gd name="connsiteY9" fmla="*/ 131047 h 131130"/>
                  <a:gd name="connsiteX10" fmla="*/ 7 w 438878"/>
                  <a:gd name="connsiteY10" fmla="*/ 123902 h 131130"/>
                  <a:gd name="connsiteX11" fmla="*/ 40489 w 438878"/>
                  <a:gd name="connsiteY11" fmla="*/ 90564 h 131130"/>
                  <a:gd name="connsiteX0" fmla="*/ 40489 w 439516"/>
                  <a:gd name="connsiteY0" fmla="*/ 90564 h 131130"/>
                  <a:gd name="connsiteX1" fmla="*/ 135738 w 439516"/>
                  <a:gd name="connsiteY1" fmla="*/ 81040 h 131130"/>
                  <a:gd name="connsiteX2" fmla="*/ 235751 w 439516"/>
                  <a:gd name="connsiteY2" fmla="*/ 33415 h 131130"/>
                  <a:gd name="connsiteX3" fmla="*/ 326238 w 439516"/>
                  <a:gd name="connsiteY3" fmla="*/ 9602 h 131130"/>
                  <a:gd name="connsiteX4" fmla="*/ 411963 w 439516"/>
                  <a:gd name="connsiteY4" fmla="*/ 2458 h 131130"/>
                  <a:gd name="connsiteX5" fmla="*/ 435776 w 439516"/>
                  <a:gd name="connsiteY5" fmla="*/ 50083 h 131130"/>
                  <a:gd name="connsiteX6" fmla="*/ 342907 w 439516"/>
                  <a:gd name="connsiteY6" fmla="*/ 50083 h 131130"/>
                  <a:gd name="connsiteX7" fmla="*/ 245276 w 439516"/>
                  <a:gd name="connsiteY7" fmla="*/ 83421 h 131130"/>
                  <a:gd name="connsiteX8" fmla="*/ 150026 w 439516"/>
                  <a:gd name="connsiteY8" fmla="*/ 121521 h 131130"/>
                  <a:gd name="connsiteX9" fmla="*/ 42870 w 439516"/>
                  <a:gd name="connsiteY9" fmla="*/ 131047 h 131130"/>
                  <a:gd name="connsiteX10" fmla="*/ 7 w 439516"/>
                  <a:gd name="connsiteY10" fmla="*/ 123902 h 131130"/>
                  <a:gd name="connsiteX11" fmla="*/ 40489 w 439516"/>
                  <a:gd name="connsiteY11" fmla="*/ 90564 h 131130"/>
                  <a:gd name="connsiteX0" fmla="*/ 40489 w 439516"/>
                  <a:gd name="connsiteY0" fmla="*/ 89893 h 130459"/>
                  <a:gd name="connsiteX1" fmla="*/ 135738 w 439516"/>
                  <a:gd name="connsiteY1" fmla="*/ 80369 h 130459"/>
                  <a:gd name="connsiteX2" fmla="*/ 235751 w 439516"/>
                  <a:gd name="connsiteY2" fmla="*/ 32744 h 130459"/>
                  <a:gd name="connsiteX3" fmla="*/ 326238 w 439516"/>
                  <a:gd name="connsiteY3" fmla="*/ 8931 h 130459"/>
                  <a:gd name="connsiteX4" fmla="*/ 411963 w 439516"/>
                  <a:gd name="connsiteY4" fmla="*/ 1787 h 130459"/>
                  <a:gd name="connsiteX5" fmla="*/ 435776 w 439516"/>
                  <a:gd name="connsiteY5" fmla="*/ 39887 h 130459"/>
                  <a:gd name="connsiteX6" fmla="*/ 342907 w 439516"/>
                  <a:gd name="connsiteY6" fmla="*/ 49412 h 130459"/>
                  <a:gd name="connsiteX7" fmla="*/ 245276 w 439516"/>
                  <a:gd name="connsiteY7" fmla="*/ 82750 h 130459"/>
                  <a:gd name="connsiteX8" fmla="*/ 150026 w 439516"/>
                  <a:gd name="connsiteY8" fmla="*/ 120850 h 130459"/>
                  <a:gd name="connsiteX9" fmla="*/ 42870 w 439516"/>
                  <a:gd name="connsiteY9" fmla="*/ 130376 h 130459"/>
                  <a:gd name="connsiteX10" fmla="*/ 7 w 439516"/>
                  <a:gd name="connsiteY10" fmla="*/ 123231 h 130459"/>
                  <a:gd name="connsiteX11" fmla="*/ 40489 w 439516"/>
                  <a:gd name="connsiteY11" fmla="*/ 89893 h 130459"/>
                  <a:gd name="connsiteX0" fmla="*/ 40489 w 439516"/>
                  <a:gd name="connsiteY0" fmla="*/ 91330 h 131896"/>
                  <a:gd name="connsiteX1" fmla="*/ 135738 w 439516"/>
                  <a:gd name="connsiteY1" fmla="*/ 81806 h 131896"/>
                  <a:gd name="connsiteX2" fmla="*/ 235751 w 439516"/>
                  <a:gd name="connsiteY2" fmla="*/ 34181 h 131896"/>
                  <a:gd name="connsiteX3" fmla="*/ 326238 w 439516"/>
                  <a:gd name="connsiteY3" fmla="*/ 5606 h 131896"/>
                  <a:gd name="connsiteX4" fmla="*/ 411963 w 439516"/>
                  <a:gd name="connsiteY4" fmla="*/ 3224 h 131896"/>
                  <a:gd name="connsiteX5" fmla="*/ 435776 w 439516"/>
                  <a:gd name="connsiteY5" fmla="*/ 41324 h 131896"/>
                  <a:gd name="connsiteX6" fmla="*/ 342907 w 439516"/>
                  <a:gd name="connsiteY6" fmla="*/ 50849 h 131896"/>
                  <a:gd name="connsiteX7" fmla="*/ 245276 w 439516"/>
                  <a:gd name="connsiteY7" fmla="*/ 84187 h 131896"/>
                  <a:gd name="connsiteX8" fmla="*/ 150026 w 439516"/>
                  <a:gd name="connsiteY8" fmla="*/ 122287 h 131896"/>
                  <a:gd name="connsiteX9" fmla="*/ 42870 w 439516"/>
                  <a:gd name="connsiteY9" fmla="*/ 131813 h 131896"/>
                  <a:gd name="connsiteX10" fmla="*/ 7 w 439516"/>
                  <a:gd name="connsiteY10" fmla="*/ 124668 h 131896"/>
                  <a:gd name="connsiteX11" fmla="*/ 40489 w 439516"/>
                  <a:gd name="connsiteY11" fmla="*/ 91330 h 131896"/>
                  <a:gd name="connsiteX0" fmla="*/ 40489 w 424440"/>
                  <a:gd name="connsiteY0" fmla="*/ 91330 h 131896"/>
                  <a:gd name="connsiteX1" fmla="*/ 135738 w 424440"/>
                  <a:gd name="connsiteY1" fmla="*/ 81806 h 131896"/>
                  <a:gd name="connsiteX2" fmla="*/ 235751 w 424440"/>
                  <a:gd name="connsiteY2" fmla="*/ 34181 h 131896"/>
                  <a:gd name="connsiteX3" fmla="*/ 326238 w 424440"/>
                  <a:gd name="connsiteY3" fmla="*/ 5606 h 131896"/>
                  <a:gd name="connsiteX4" fmla="*/ 411963 w 424440"/>
                  <a:gd name="connsiteY4" fmla="*/ 3224 h 131896"/>
                  <a:gd name="connsiteX5" fmla="*/ 416726 w 424440"/>
                  <a:gd name="connsiteY5" fmla="*/ 41324 h 131896"/>
                  <a:gd name="connsiteX6" fmla="*/ 342907 w 424440"/>
                  <a:gd name="connsiteY6" fmla="*/ 50849 h 131896"/>
                  <a:gd name="connsiteX7" fmla="*/ 245276 w 424440"/>
                  <a:gd name="connsiteY7" fmla="*/ 84187 h 131896"/>
                  <a:gd name="connsiteX8" fmla="*/ 150026 w 424440"/>
                  <a:gd name="connsiteY8" fmla="*/ 122287 h 131896"/>
                  <a:gd name="connsiteX9" fmla="*/ 42870 w 424440"/>
                  <a:gd name="connsiteY9" fmla="*/ 131813 h 131896"/>
                  <a:gd name="connsiteX10" fmla="*/ 7 w 424440"/>
                  <a:gd name="connsiteY10" fmla="*/ 124668 h 131896"/>
                  <a:gd name="connsiteX11" fmla="*/ 40489 w 424440"/>
                  <a:gd name="connsiteY11" fmla="*/ 91330 h 131896"/>
                  <a:gd name="connsiteX0" fmla="*/ 21471 w 405422"/>
                  <a:gd name="connsiteY0" fmla="*/ 91330 h 131833"/>
                  <a:gd name="connsiteX1" fmla="*/ 116720 w 405422"/>
                  <a:gd name="connsiteY1" fmla="*/ 81806 h 131833"/>
                  <a:gd name="connsiteX2" fmla="*/ 216733 w 405422"/>
                  <a:gd name="connsiteY2" fmla="*/ 34181 h 131833"/>
                  <a:gd name="connsiteX3" fmla="*/ 307220 w 405422"/>
                  <a:gd name="connsiteY3" fmla="*/ 5606 h 131833"/>
                  <a:gd name="connsiteX4" fmla="*/ 392945 w 405422"/>
                  <a:gd name="connsiteY4" fmla="*/ 3224 h 131833"/>
                  <a:gd name="connsiteX5" fmla="*/ 397708 w 405422"/>
                  <a:gd name="connsiteY5" fmla="*/ 41324 h 131833"/>
                  <a:gd name="connsiteX6" fmla="*/ 323889 w 405422"/>
                  <a:gd name="connsiteY6" fmla="*/ 50849 h 131833"/>
                  <a:gd name="connsiteX7" fmla="*/ 226258 w 405422"/>
                  <a:gd name="connsiteY7" fmla="*/ 84187 h 131833"/>
                  <a:gd name="connsiteX8" fmla="*/ 131008 w 405422"/>
                  <a:gd name="connsiteY8" fmla="*/ 122287 h 131833"/>
                  <a:gd name="connsiteX9" fmla="*/ 23852 w 405422"/>
                  <a:gd name="connsiteY9" fmla="*/ 131813 h 131833"/>
                  <a:gd name="connsiteX10" fmla="*/ 39 w 405422"/>
                  <a:gd name="connsiteY10" fmla="*/ 119905 h 131833"/>
                  <a:gd name="connsiteX11" fmla="*/ 21471 w 405422"/>
                  <a:gd name="connsiteY11" fmla="*/ 91330 h 131833"/>
                  <a:gd name="connsiteX0" fmla="*/ 21471 w 399572"/>
                  <a:gd name="connsiteY0" fmla="*/ 91330 h 131833"/>
                  <a:gd name="connsiteX1" fmla="*/ 116720 w 399572"/>
                  <a:gd name="connsiteY1" fmla="*/ 81806 h 131833"/>
                  <a:gd name="connsiteX2" fmla="*/ 216733 w 399572"/>
                  <a:gd name="connsiteY2" fmla="*/ 34181 h 131833"/>
                  <a:gd name="connsiteX3" fmla="*/ 307220 w 399572"/>
                  <a:gd name="connsiteY3" fmla="*/ 5606 h 131833"/>
                  <a:gd name="connsiteX4" fmla="*/ 371514 w 399572"/>
                  <a:gd name="connsiteY4" fmla="*/ 3224 h 131833"/>
                  <a:gd name="connsiteX5" fmla="*/ 397708 w 399572"/>
                  <a:gd name="connsiteY5" fmla="*/ 41324 h 131833"/>
                  <a:gd name="connsiteX6" fmla="*/ 323889 w 399572"/>
                  <a:gd name="connsiteY6" fmla="*/ 50849 h 131833"/>
                  <a:gd name="connsiteX7" fmla="*/ 226258 w 399572"/>
                  <a:gd name="connsiteY7" fmla="*/ 84187 h 131833"/>
                  <a:gd name="connsiteX8" fmla="*/ 131008 w 399572"/>
                  <a:gd name="connsiteY8" fmla="*/ 122287 h 131833"/>
                  <a:gd name="connsiteX9" fmla="*/ 23852 w 399572"/>
                  <a:gd name="connsiteY9" fmla="*/ 131813 h 131833"/>
                  <a:gd name="connsiteX10" fmla="*/ 39 w 399572"/>
                  <a:gd name="connsiteY10" fmla="*/ 119905 h 131833"/>
                  <a:gd name="connsiteX11" fmla="*/ 21471 w 399572"/>
                  <a:gd name="connsiteY11" fmla="*/ 91330 h 131833"/>
                  <a:gd name="connsiteX0" fmla="*/ 21471 w 386752"/>
                  <a:gd name="connsiteY0" fmla="*/ 91503 h 132006"/>
                  <a:gd name="connsiteX1" fmla="*/ 116720 w 386752"/>
                  <a:gd name="connsiteY1" fmla="*/ 81979 h 132006"/>
                  <a:gd name="connsiteX2" fmla="*/ 216733 w 386752"/>
                  <a:gd name="connsiteY2" fmla="*/ 34354 h 132006"/>
                  <a:gd name="connsiteX3" fmla="*/ 307220 w 386752"/>
                  <a:gd name="connsiteY3" fmla="*/ 5779 h 132006"/>
                  <a:gd name="connsiteX4" fmla="*/ 371514 w 386752"/>
                  <a:gd name="connsiteY4" fmla="*/ 3397 h 132006"/>
                  <a:gd name="connsiteX5" fmla="*/ 383420 w 386752"/>
                  <a:gd name="connsiteY5" fmla="*/ 43878 h 132006"/>
                  <a:gd name="connsiteX6" fmla="*/ 323889 w 386752"/>
                  <a:gd name="connsiteY6" fmla="*/ 51022 h 132006"/>
                  <a:gd name="connsiteX7" fmla="*/ 226258 w 386752"/>
                  <a:gd name="connsiteY7" fmla="*/ 84360 h 132006"/>
                  <a:gd name="connsiteX8" fmla="*/ 131008 w 386752"/>
                  <a:gd name="connsiteY8" fmla="*/ 122460 h 132006"/>
                  <a:gd name="connsiteX9" fmla="*/ 23852 w 386752"/>
                  <a:gd name="connsiteY9" fmla="*/ 131986 h 132006"/>
                  <a:gd name="connsiteX10" fmla="*/ 39 w 386752"/>
                  <a:gd name="connsiteY10" fmla="*/ 120078 h 132006"/>
                  <a:gd name="connsiteX11" fmla="*/ 21471 w 386752"/>
                  <a:gd name="connsiteY11" fmla="*/ 91503 h 132006"/>
                  <a:gd name="connsiteX0" fmla="*/ 22159 w 387440"/>
                  <a:gd name="connsiteY0" fmla="*/ 91503 h 132006"/>
                  <a:gd name="connsiteX1" fmla="*/ 117408 w 387440"/>
                  <a:gd name="connsiteY1" fmla="*/ 81979 h 132006"/>
                  <a:gd name="connsiteX2" fmla="*/ 217421 w 387440"/>
                  <a:gd name="connsiteY2" fmla="*/ 34354 h 132006"/>
                  <a:gd name="connsiteX3" fmla="*/ 307908 w 387440"/>
                  <a:gd name="connsiteY3" fmla="*/ 5779 h 132006"/>
                  <a:gd name="connsiteX4" fmla="*/ 372202 w 387440"/>
                  <a:gd name="connsiteY4" fmla="*/ 3397 h 132006"/>
                  <a:gd name="connsiteX5" fmla="*/ 384108 w 387440"/>
                  <a:gd name="connsiteY5" fmla="*/ 43878 h 132006"/>
                  <a:gd name="connsiteX6" fmla="*/ 324577 w 387440"/>
                  <a:gd name="connsiteY6" fmla="*/ 51022 h 132006"/>
                  <a:gd name="connsiteX7" fmla="*/ 226946 w 387440"/>
                  <a:gd name="connsiteY7" fmla="*/ 84360 h 132006"/>
                  <a:gd name="connsiteX8" fmla="*/ 131696 w 387440"/>
                  <a:gd name="connsiteY8" fmla="*/ 122460 h 132006"/>
                  <a:gd name="connsiteX9" fmla="*/ 38828 w 387440"/>
                  <a:gd name="connsiteY9" fmla="*/ 131986 h 132006"/>
                  <a:gd name="connsiteX10" fmla="*/ 727 w 387440"/>
                  <a:gd name="connsiteY10" fmla="*/ 120078 h 132006"/>
                  <a:gd name="connsiteX11" fmla="*/ 22159 w 387440"/>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84360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79598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0566"/>
                  <a:gd name="connsiteY0" fmla="*/ 88621 h 129124"/>
                  <a:gd name="connsiteX1" fmla="*/ 111132 w 380566"/>
                  <a:gd name="connsiteY1" fmla="*/ 79097 h 129124"/>
                  <a:gd name="connsiteX2" fmla="*/ 211145 w 380566"/>
                  <a:gd name="connsiteY2" fmla="*/ 31472 h 129124"/>
                  <a:gd name="connsiteX3" fmla="*/ 301632 w 380566"/>
                  <a:gd name="connsiteY3" fmla="*/ 2897 h 129124"/>
                  <a:gd name="connsiteX4" fmla="*/ 363545 w 380566"/>
                  <a:gd name="connsiteY4" fmla="*/ 5277 h 129124"/>
                  <a:gd name="connsiteX5" fmla="*/ 377832 w 380566"/>
                  <a:gd name="connsiteY5" fmla="*/ 40996 h 129124"/>
                  <a:gd name="connsiteX6" fmla="*/ 318301 w 380566"/>
                  <a:gd name="connsiteY6" fmla="*/ 48140 h 129124"/>
                  <a:gd name="connsiteX7" fmla="*/ 220670 w 380566"/>
                  <a:gd name="connsiteY7" fmla="*/ 76716 h 129124"/>
                  <a:gd name="connsiteX8" fmla="*/ 125420 w 380566"/>
                  <a:gd name="connsiteY8" fmla="*/ 119578 h 129124"/>
                  <a:gd name="connsiteX9" fmla="*/ 32552 w 380566"/>
                  <a:gd name="connsiteY9" fmla="*/ 129104 h 129124"/>
                  <a:gd name="connsiteX10" fmla="*/ 1595 w 380566"/>
                  <a:gd name="connsiteY10" fmla="*/ 117196 h 129124"/>
                  <a:gd name="connsiteX11" fmla="*/ 15883 w 380566"/>
                  <a:gd name="connsiteY11" fmla="*/ 88621 h 129124"/>
                  <a:gd name="connsiteX0" fmla="*/ 15883 w 376602"/>
                  <a:gd name="connsiteY0" fmla="*/ 88375 h 128878"/>
                  <a:gd name="connsiteX1" fmla="*/ 111132 w 376602"/>
                  <a:gd name="connsiteY1" fmla="*/ 78851 h 128878"/>
                  <a:gd name="connsiteX2" fmla="*/ 211145 w 376602"/>
                  <a:gd name="connsiteY2" fmla="*/ 31226 h 128878"/>
                  <a:gd name="connsiteX3" fmla="*/ 301632 w 376602"/>
                  <a:gd name="connsiteY3" fmla="*/ 2651 h 128878"/>
                  <a:gd name="connsiteX4" fmla="*/ 363545 w 376602"/>
                  <a:gd name="connsiteY4" fmla="*/ 5031 h 128878"/>
                  <a:gd name="connsiteX5" fmla="*/ 373069 w 376602"/>
                  <a:gd name="connsiteY5" fmla="*/ 35987 h 128878"/>
                  <a:gd name="connsiteX6" fmla="*/ 318301 w 376602"/>
                  <a:gd name="connsiteY6" fmla="*/ 47894 h 128878"/>
                  <a:gd name="connsiteX7" fmla="*/ 220670 w 376602"/>
                  <a:gd name="connsiteY7" fmla="*/ 76470 h 128878"/>
                  <a:gd name="connsiteX8" fmla="*/ 125420 w 376602"/>
                  <a:gd name="connsiteY8" fmla="*/ 119332 h 128878"/>
                  <a:gd name="connsiteX9" fmla="*/ 32552 w 376602"/>
                  <a:gd name="connsiteY9" fmla="*/ 128858 h 128878"/>
                  <a:gd name="connsiteX10" fmla="*/ 1595 w 376602"/>
                  <a:gd name="connsiteY10" fmla="*/ 116950 h 128878"/>
                  <a:gd name="connsiteX11" fmla="*/ 15883 w 376602"/>
                  <a:gd name="connsiteY11" fmla="*/ 88375 h 128878"/>
                  <a:gd name="connsiteX0" fmla="*/ 17291 w 378010"/>
                  <a:gd name="connsiteY0" fmla="*/ 88375 h 128878"/>
                  <a:gd name="connsiteX1" fmla="*/ 112540 w 378010"/>
                  <a:gd name="connsiteY1" fmla="*/ 78851 h 128878"/>
                  <a:gd name="connsiteX2" fmla="*/ 212553 w 378010"/>
                  <a:gd name="connsiteY2" fmla="*/ 31226 h 128878"/>
                  <a:gd name="connsiteX3" fmla="*/ 303040 w 378010"/>
                  <a:gd name="connsiteY3" fmla="*/ 2651 h 128878"/>
                  <a:gd name="connsiteX4" fmla="*/ 364953 w 378010"/>
                  <a:gd name="connsiteY4" fmla="*/ 5031 h 128878"/>
                  <a:gd name="connsiteX5" fmla="*/ 374477 w 378010"/>
                  <a:gd name="connsiteY5" fmla="*/ 35987 h 128878"/>
                  <a:gd name="connsiteX6" fmla="*/ 319709 w 378010"/>
                  <a:gd name="connsiteY6" fmla="*/ 47894 h 128878"/>
                  <a:gd name="connsiteX7" fmla="*/ 222078 w 378010"/>
                  <a:gd name="connsiteY7" fmla="*/ 76470 h 128878"/>
                  <a:gd name="connsiteX8" fmla="*/ 126828 w 378010"/>
                  <a:gd name="connsiteY8" fmla="*/ 119332 h 128878"/>
                  <a:gd name="connsiteX9" fmla="*/ 53010 w 378010"/>
                  <a:gd name="connsiteY9" fmla="*/ 128858 h 128878"/>
                  <a:gd name="connsiteX10" fmla="*/ 3003 w 378010"/>
                  <a:gd name="connsiteY10" fmla="*/ 116950 h 128878"/>
                  <a:gd name="connsiteX11" fmla="*/ 17291 w 378010"/>
                  <a:gd name="connsiteY11" fmla="*/ 88375 h 128878"/>
                  <a:gd name="connsiteX0" fmla="*/ 24836 w 376030"/>
                  <a:gd name="connsiteY0" fmla="*/ 64562 h 128911"/>
                  <a:gd name="connsiteX1" fmla="*/ 110560 w 376030"/>
                  <a:gd name="connsiteY1" fmla="*/ 78851 h 128911"/>
                  <a:gd name="connsiteX2" fmla="*/ 210573 w 376030"/>
                  <a:gd name="connsiteY2" fmla="*/ 31226 h 128911"/>
                  <a:gd name="connsiteX3" fmla="*/ 301060 w 376030"/>
                  <a:gd name="connsiteY3" fmla="*/ 2651 h 128911"/>
                  <a:gd name="connsiteX4" fmla="*/ 362973 w 376030"/>
                  <a:gd name="connsiteY4" fmla="*/ 5031 h 128911"/>
                  <a:gd name="connsiteX5" fmla="*/ 372497 w 376030"/>
                  <a:gd name="connsiteY5" fmla="*/ 35987 h 128911"/>
                  <a:gd name="connsiteX6" fmla="*/ 317729 w 376030"/>
                  <a:gd name="connsiteY6" fmla="*/ 47894 h 128911"/>
                  <a:gd name="connsiteX7" fmla="*/ 220098 w 376030"/>
                  <a:gd name="connsiteY7" fmla="*/ 76470 h 128911"/>
                  <a:gd name="connsiteX8" fmla="*/ 124848 w 376030"/>
                  <a:gd name="connsiteY8" fmla="*/ 119332 h 128911"/>
                  <a:gd name="connsiteX9" fmla="*/ 51030 w 376030"/>
                  <a:gd name="connsiteY9" fmla="*/ 128858 h 128911"/>
                  <a:gd name="connsiteX10" fmla="*/ 1023 w 376030"/>
                  <a:gd name="connsiteY10" fmla="*/ 116950 h 128911"/>
                  <a:gd name="connsiteX11" fmla="*/ 24836 w 376030"/>
                  <a:gd name="connsiteY11" fmla="*/ 64562 h 128911"/>
                  <a:gd name="connsiteX0" fmla="*/ 9681 w 360875"/>
                  <a:gd name="connsiteY0" fmla="*/ 64562 h 129601"/>
                  <a:gd name="connsiteX1" fmla="*/ 95405 w 360875"/>
                  <a:gd name="connsiteY1" fmla="*/ 78851 h 129601"/>
                  <a:gd name="connsiteX2" fmla="*/ 195418 w 360875"/>
                  <a:gd name="connsiteY2" fmla="*/ 31226 h 129601"/>
                  <a:gd name="connsiteX3" fmla="*/ 285905 w 360875"/>
                  <a:gd name="connsiteY3" fmla="*/ 2651 h 129601"/>
                  <a:gd name="connsiteX4" fmla="*/ 347818 w 360875"/>
                  <a:gd name="connsiteY4" fmla="*/ 5031 h 129601"/>
                  <a:gd name="connsiteX5" fmla="*/ 357342 w 360875"/>
                  <a:gd name="connsiteY5" fmla="*/ 35987 h 129601"/>
                  <a:gd name="connsiteX6" fmla="*/ 302574 w 360875"/>
                  <a:gd name="connsiteY6" fmla="*/ 47894 h 129601"/>
                  <a:gd name="connsiteX7" fmla="*/ 204943 w 360875"/>
                  <a:gd name="connsiteY7" fmla="*/ 76470 h 129601"/>
                  <a:gd name="connsiteX8" fmla="*/ 109693 w 360875"/>
                  <a:gd name="connsiteY8" fmla="*/ 119332 h 129601"/>
                  <a:gd name="connsiteX9" fmla="*/ 35875 w 360875"/>
                  <a:gd name="connsiteY9" fmla="*/ 128858 h 129601"/>
                  <a:gd name="connsiteX10" fmla="*/ 4918 w 360875"/>
                  <a:gd name="connsiteY10" fmla="*/ 121713 h 129601"/>
                  <a:gd name="connsiteX11" fmla="*/ 9681 w 360875"/>
                  <a:gd name="connsiteY11" fmla="*/ 64562 h 129601"/>
                  <a:gd name="connsiteX0" fmla="*/ 6724 w 357918"/>
                  <a:gd name="connsiteY0" fmla="*/ 64562 h 129601"/>
                  <a:gd name="connsiteX1" fmla="*/ 35653 w 357918"/>
                  <a:gd name="connsiteY1" fmla="*/ 80607 h 129601"/>
                  <a:gd name="connsiteX2" fmla="*/ 92448 w 357918"/>
                  <a:gd name="connsiteY2" fmla="*/ 78851 h 129601"/>
                  <a:gd name="connsiteX3" fmla="*/ 192461 w 357918"/>
                  <a:gd name="connsiteY3" fmla="*/ 31226 h 129601"/>
                  <a:gd name="connsiteX4" fmla="*/ 282948 w 357918"/>
                  <a:gd name="connsiteY4" fmla="*/ 2651 h 129601"/>
                  <a:gd name="connsiteX5" fmla="*/ 344861 w 357918"/>
                  <a:gd name="connsiteY5" fmla="*/ 5031 h 129601"/>
                  <a:gd name="connsiteX6" fmla="*/ 354385 w 357918"/>
                  <a:gd name="connsiteY6" fmla="*/ 35987 h 129601"/>
                  <a:gd name="connsiteX7" fmla="*/ 299617 w 357918"/>
                  <a:gd name="connsiteY7" fmla="*/ 47894 h 129601"/>
                  <a:gd name="connsiteX8" fmla="*/ 201986 w 357918"/>
                  <a:gd name="connsiteY8" fmla="*/ 76470 h 129601"/>
                  <a:gd name="connsiteX9" fmla="*/ 106736 w 357918"/>
                  <a:gd name="connsiteY9" fmla="*/ 119332 h 129601"/>
                  <a:gd name="connsiteX10" fmla="*/ 32918 w 357918"/>
                  <a:gd name="connsiteY10" fmla="*/ 128858 h 129601"/>
                  <a:gd name="connsiteX11" fmla="*/ 1961 w 357918"/>
                  <a:gd name="connsiteY11" fmla="*/ 121713 h 129601"/>
                  <a:gd name="connsiteX12" fmla="*/ 6724 w 357918"/>
                  <a:gd name="connsiteY12" fmla="*/ 64562 h 129601"/>
                  <a:gd name="connsiteX0" fmla="*/ 6724 w 359856"/>
                  <a:gd name="connsiteY0" fmla="*/ 65205 h 130244"/>
                  <a:gd name="connsiteX1" fmla="*/ 35653 w 359856"/>
                  <a:gd name="connsiteY1" fmla="*/ 81250 h 130244"/>
                  <a:gd name="connsiteX2" fmla="*/ 92448 w 359856"/>
                  <a:gd name="connsiteY2" fmla="*/ 79494 h 130244"/>
                  <a:gd name="connsiteX3" fmla="*/ 192461 w 359856"/>
                  <a:gd name="connsiteY3" fmla="*/ 31869 h 130244"/>
                  <a:gd name="connsiteX4" fmla="*/ 282948 w 359856"/>
                  <a:gd name="connsiteY4" fmla="*/ 3294 h 130244"/>
                  <a:gd name="connsiteX5" fmla="*/ 344861 w 359856"/>
                  <a:gd name="connsiteY5" fmla="*/ 5674 h 130244"/>
                  <a:gd name="connsiteX6" fmla="*/ 356766 w 359856"/>
                  <a:gd name="connsiteY6" fmla="*/ 48536 h 130244"/>
                  <a:gd name="connsiteX7" fmla="*/ 299617 w 359856"/>
                  <a:gd name="connsiteY7" fmla="*/ 48537 h 130244"/>
                  <a:gd name="connsiteX8" fmla="*/ 201986 w 359856"/>
                  <a:gd name="connsiteY8" fmla="*/ 77113 h 130244"/>
                  <a:gd name="connsiteX9" fmla="*/ 106736 w 359856"/>
                  <a:gd name="connsiteY9" fmla="*/ 119975 h 130244"/>
                  <a:gd name="connsiteX10" fmla="*/ 32918 w 359856"/>
                  <a:gd name="connsiteY10" fmla="*/ 129501 h 130244"/>
                  <a:gd name="connsiteX11" fmla="*/ 1961 w 359856"/>
                  <a:gd name="connsiteY11" fmla="*/ 122356 h 130244"/>
                  <a:gd name="connsiteX12" fmla="*/ 6724 w 359856"/>
                  <a:gd name="connsiteY12" fmla="*/ 65205 h 130244"/>
                  <a:gd name="connsiteX0" fmla="*/ 6724 w 359856"/>
                  <a:gd name="connsiteY0" fmla="*/ 65205 h 129527"/>
                  <a:gd name="connsiteX1" fmla="*/ 35653 w 359856"/>
                  <a:gd name="connsiteY1" fmla="*/ 81250 h 129527"/>
                  <a:gd name="connsiteX2" fmla="*/ 92448 w 359856"/>
                  <a:gd name="connsiteY2" fmla="*/ 79494 h 129527"/>
                  <a:gd name="connsiteX3" fmla="*/ 192461 w 359856"/>
                  <a:gd name="connsiteY3" fmla="*/ 31869 h 129527"/>
                  <a:gd name="connsiteX4" fmla="*/ 282948 w 359856"/>
                  <a:gd name="connsiteY4" fmla="*/ 3294 h 129527"/>
                  <a:gd name="connsiteX5" fmla="*/ 344861 w 359856"/>
                  <a:gd name="connsiteY5" fmla="*/ 5674 h 129527"/>
                  <a:gd name="connsiteX6" fmla="*/ 356766 w 359856"/>
                  <a:gd name="connsiteY6" fmla="*/ 48536 h 129527"/>
                  <a:gd name="connsiteX7" fmla="*/ 299617 w 359856"/>
                  <a:gd name="connsiteY7" fmla="*/ 48537 h 129527"/>
                  <a:gd name="connsiteX8" fmla="*/ 201986 w 359856"/>
                  <a:gd name="connsiteY8" fmla="*/ 77113 h 129527"/>
                  <a:gd name="connsiteX9" fmla="*/ 106736 w 359856"/>
                  <a:gd name="connsiteY9" fmla="*/ 119975 h 129527"/>
                  <a:gd name="connsiteX10" fmla="*/ 32918 w 359856"/>
                  <a:gd name="connsiteY10" fmla="*/ 129501 h 129527"/>
                  <a:gd name="connsiteX11" fmla="*/ 1961 w 359856"/>
                  <a:gd name="connsiteY11" fmla="*/ 115213 h 129527"/>
                  <a:gd name="connsiteX12" fmla="*/ 6724 w 359856"/>
                  <a:gd name="connsiteY12" fmla="*/ 65205 h 129527"/>
                  <a:gd name="connsiteX0" fmla="*/ 16949 w 358175"/>
                  <a:gd name="connsiteY0" fmla="*/ 58061 h 129536"/>
                  <a:gd name="connsiteX1" fmla="*/ 33972 w 358175"/>
                  <a:gd name="connsiteY1" fmla="*/ 81250 h 129536"/>
                  <a:gd name="connsiteX2" fmla="*/ 90767 w 358175"/>
                  <a:gd name="connsiteY2" fmla="*/ 79494 h 129536"/>
                  <a:gd name="connsiteX3" fmla="*/ 190780 w 358175"/>
                  <a:gd name="connsiteY3" fmla="*/ 31869 h 129536"/>
                  <a:gd name="connsiteX4" fmla="*/ 281267 w 358175"/>
                  <a:gd name="connsiteY4" fmla="*/ 3294 h 129536"/>
                  <a:gd name="connsiteX5" fmla="*/ 343180 w 358175"/>
                  <a:gd name="connsiteY5" fmla="*/ 5674 h 129536"/>
                  <a:gd name="connsiteX6" fmla="*/ 355085 w 358175"/>
                  <a:gd name="connsiteY6" fmla="*/ 48536 h 129536"/>
                  <a:gd name="connsiteX7" fmla="*/ 297936 w 358175"/>
                  <a:gd name="connsiteY7" fmla="*/ 48537 h 129536"/>
                  <a:gd name="connsiteX8" fmla="*/ 200305 w 358175"/>
                  <a:gd name="connsiteY8" fmla="*/ 77113 h 129536"/>
                  <a:gd name="connsiteX9" fmla="*/ 105055 w 358175"/>
                  <a:gd name="connsiteY9" fmla="*/ 119975 h 129536"/>
                  <a:gd name="connsiteX10" fmla="*/ 31237 w 358175"/>
                  <a:gd name="connsiteY10" fmla="*/ 129501 h 129536"/>
                  <a:gd name="connsiteX11" fmla="*/ 280 w 358175"/>
                  <a:gd name="connsiteY11" fmla="*/ 115213 h 129536"/>
                  <a:gd name="connsiteX12" fmla="*/ 16949 w 358175"/>
                  <a:gd name="connsiteY12" fmla="*/ 58061 h 129536"/>
                  <a:gd name="connsiteX0" fmla="*/ 12541 w 358530"/>
                  <a:gd name="connsiteY0" fmla="*/ 55679 h 129541"/>
                  <a:gd name="connsiteX1" fmla="*/ 34327 w 358530"/>
                  <a:gd name="connsiteY1" fmla="*/ 81250 h 129541"/>
                  <a:gd name="connsiteX2" fmla="*/ 91122 w 358530"/>
                  <a:gd name="connsiteY2" fmla="*/ 79494 h 129541"/>
                  <a:gd name="connsiteX3" fmla="*/ 191135 w 358530"/>
                  <a:gd name="connsiteY3" fmla="*/ 31869 h 129541"/>
                  <a:gd name="connsiteX4" fmla="*/ 281622 w 358530"/>
                  <a:gd name="connsiteY4" fmla="*/ 3294 h 129541"/>
                  <a:gd name="connsiteX5" fmla="*/ 343535 w 358530"/>
                  <a:gd name="connsiteY5" fmla="*/ 5674 h 129541"/>
                  <a:gd name="connsiteX6" fmla="*/ 355440 w 358530"/>
                  <a:gd name="connsiteY6" fmla="*/ 48536 h 129541"/>
                  <a:gd name="connsiteX7" fmla="*/ 298291 w 358530"/>
                  <a:gd name="connsiteY7" fmla="*/ 48537 h 129541"/>
                  <a:gd name="connsiteX8" fmla="*/ 200660 w 358530"/>
                  <a:gd name="connsiteY8" fmla="*/ 77113 h 129541"/>
                  <a:gd name="connsiteX9" fmla="*/ 105410 w 358530"/>
                  <a:gd name="connsiteY9" fmla="*/ 119975 h 129541"/>
                  <a:gd name="connsiteX10" fmla="*/ 31592 w 358530"/>
                  <a:gd name="connsiteY10" fmla="*/ 129501 h 129541"/>
                  <a:gd name="connsiteX11" fmla="*/ 635 w 358530"/>
                  <a:gd name="connsiteY11" fmla="*/ 115213 h 129541"/>
                  <a:gd name="connsiteX12" fmla="*/ 12541 w 358530"/>
                  <a:gd name="connsiteY12" fmla="*/ 55679 h 129541"/>
                  <a:gd name="connsiteX0" fmla="*/ 2585 w 365243"/>
                  <a:gd name="connsiteY0" fmla="*/ 55679 h 129541"/>
                  <a:gd name="connsiteX1" fmla="*/ 41040 w 365243"/>
                  <a:gd name="connsiteY1" fmla="*/ 81250 h 129541"/>
                  <a:gd name="connsiteX2" fmla="*/ 97835 w 365243"/>
                  <a:gd name="connsiteY2" fmla="*/ 79494 h 129541"/>
                  <a:gd name="connsiteX3" fmla="*/ 197848 w 365243"/>
                  <a:gd name="connsiteY3" fmla="*/ 31869 h 129541"/>
                  <a:gd name="connsiteX4" fmla="*/ 288335 w 365243"/>
                  <a:gd name="connsiteY4" fmla="*/ 3294 h 129541"/>
                  <a:gd name="connsiteX5" fmla="*/ 350248 w 365243"/>
                  <a:gd name="connsiteY5" fmla="*/ 5674 h 129541"/>
                  <a:gd name="connsiteX6" fmla="*/ 362153 w 365243"/>
                  <a:gd name="connsiteY6" fmla="*/ 48536 h 129541"/>
                  <a:gd name="connsiteX7" fmla="*/ 305004 w 365243"/>
                  <a:gd name="connsiteY7" fmla="*/ 48537 h 129541"/>
                  <a:gd name="connsiteX8" fmla="*/ 207373 w 365243"/>
                  <a:gd name="connsiteY8" fmla="*/ 77113 h 129541"/>
                  <a:gd name="connsiteX9" fmla="*/ 112123 w 365243"/>
                  <a:gd name="connsiteY9" fmla="*/ 119975 h 129541"/>
                  <a:gd name="connsiteX10" fmla="*/ 38305 w 365243"/>
                  <a:gd name="connsiteY10" fmla="*/ 129501 h 129541"/>
                  <a:gd name="connsiteX11" fmla="*/ 7348 w 365243"/>
                  <a:gd name="connsiteY11" fmla="*/ 115213 h 129541"/>
                  <a:gd name="connsiteX12" fmla="*/ 2585 w 365243"/>
                  <a:gd name="connsiteY12" fmla="*/ 55679 h 129541"/>
                  <a:gd name="connsiteX0" fmla="*/ 2585 w 365243"/>
                  <a:gd name="connsiteY0" fmla="*/ 55679 h 129509"/>
                  <a:gd name="connsiteX1" fmla="*/ 41040 w 365243"/>
                  <a:gd name="connsiteY1" fmla="*/ 81250 h 129509"/>
                  <a:gd name="connsiteX2" fmla="*/ 97835 w 365243"/>
                  <a:gd name="connsiteY2" fmla="*/ 79494 h 129509"/>
                  <a:gd name="connsiteX3" fmla="*/ 197848 w 365243"/>
                  <a:gd name="connsiteY3" fmla="*/ 31869 h 129509"/>
                  <a:gd name="connsiteX4" fmla="*/ 288335 w 365243"/>
                  <a:gd name="connsiteY4" fmla="*/ 3294 h 129509"/>
                  <a:gd name="connsiteX5" fmla="*/ 350248 w 365243"/>
                  <a:gd name="connsiteY5" fmla="*/ 5674 h 129509"/>
                  <a:gd name="connsiteX6" fmla="*/ 362153 w 365243"/>
                  <a:gd name="connsiteY6" fmla="*/ 48536 h 129509"/>
                  <a:gd name="connsiteX7" fmla="*/ 305004 w 365243"/>
                  <a:gd name="connsiteY7" fmla="*/ 48537 h 129509"/>
                  <a:gd name="connsiteX8" fmla="*/ 207373 w 365243"/>
                  <a:gd name="connsiteY8" fmla="*/ 77113 h 129509"/>
                  <a:gd name="connsiteX9" fmla="*/ 112123 w 365243"/>
                  <a:gd name="connsiteY9" fmla="*/ 119975 h 129509"/>
                  <a:gd name="connsiteX10" fmla="*/ 38305 w 365243"/>
                  <a:gd name="connsiteY10" fmla="*/ 129501 h 129509"/>
                  <a:gd name="connsiteX11" fmla="*/ 7348 w 365243"/>
                  <a:gd name="connsiteY11" fmla="*/ 103306 h 129509"/>
                  <a:gd name="connsiteX12" fmla="*/ 2585 w 365243"/>
                  <a:gd name="connsiteY12" fmla="*/ 55679 h 129509"/>
                  <a:gd name="connsiteX0" fmla="*/ 2585 w 367269"/>
                  <a:gd name="connsiteY0" fmla="*/ 56405 h 130235"/>
                  <a:gd name="connsiteX1" fmla="*/ 41040 w 367269"/>
                  <a:gd name="connsiteY1" fmla="*/ 81976 h 130235"/>
                  <a:gd name="connsiteX2" fmla="*/ 97835 w 367269"/>
                  <a:gd name="connsiteY2" fmla="*/ 80220 h 130235"/>
                  <a:gd name="connsiteX3" fmla="*/ 197848 w 367269"/>
                  <a:gd name="connsiteY3" fmla="*/ 32595 h 130235"/>
                  <a:gd name="connsiteX4" fmla="*/ 288335 w 367269"/>
                  <a:gd name="connsiteY4" fmla="*/ 4020 h 130235"/>
                  <a:gd name="connsiteX5" fmla="*/ 350248 w 367269"/>
                  <a:gd name="connsiteY5" fmla="*/ 6400 h 130235"/>
                  <a:gd name="connsiteX6" fmla="*/ 364534 w 367269"/>
                  <a:gd name="connsiteY6" fmla="*/ 61168 h 130235"/>
                  <a:gd name="connsiteX7" fmla="*/ 305004 w 367269"/>
                  <a:gd name="connsiteY7" fmla="*/ 49263 h 130235"/>
                  <a:gd name="connsiteX8" fmla="*/ 207373 w 367269"/>
                  <a:gd name="connsiteY8" fmla="*/ 77839 h 130235"/>
                  <a:gd name="connsiteX9" fmla="*/ 112123 w 367269"/>
                  <a:gd name="connsiteY9" fmla="*/ 120701 h 130235"/>
                  <a:gd name="connsiteX10" fmla="*/ 38305 w 367269"/>
                  <a:gd name="connsiteY10" fmla="*/ 130227 h 130235"/>
                  <a:gd name="connsiteX11" fmla="*/ 7348 w 367269"/>
                  <a:gd name="connsiteY11" fmla="*/ 104032 h 130235"/>
                  <a:gd name="connsiteX12" fmla="*/ 2585 w 367269"/>
                  <a:gd name="connsiteY12" fmla="*/ 56405 h 130235"/>
                  <a:gd name="connsiteX0" fmla="*/ 2585 w 365167"/>
                  <a:gd name="connsiteY0" fmla="*/ 56405 h 130235"/>
                  <a:gd name="connsiteX1" fmla="*/ 41040 w 365167"/>
                  <a:gd name="connsiteY1" fmla="*/ 81976 h 130235"/>
                  <a:gd name="connsiteX2" fmla="*/ 97835 w 365167"/>
                  <a:gd name="connsiteY2" fmla="*/ 80220 h 130235"/>
                  <a:gd name="connsiteX3" fmla="*/ 197848 w 365167"/>
                  <a:gd name="connsiteY3" fmla="*/ 32595 h 130235"/>
                  <a:gd name="connsiteX4" fmla="*/ 288335 w 365167"/>
                  <a:gd name="connsiteY4" fmla="*/ 4020 h 130235"/>
                  <a:gd name="connsiteX5" fmla="*/ 350248 w 365167"/>
                  <a:gd name="connsiteY5" fmla="*/ 6400 h 130235"/>
                  <a:gd name="connsiteX6" fmla="*/ 364534 w 365167"/>
                  <a:gd name="connsiteY6" fmla="*/ 61168 h 130235"/>
                  <a:gd name="connsiteX7" fmla="*/ 336317 w 365167"/>
                  <a:gd name="connsiteY7" fmla="*/ 43878 h 130235"/>
                  <a:gd name="connsiteX8" fmla="*/ 305004 w 365167"/>
                  <a:gd name="connsiteY8" fmla="*/ 49263 h 130235"/>
                  <a:gd name="connsiteX9" fmla="*/ 207373 w 365167"/>
                  <a:gd name="connsiteY9" fmla="*/ 77839 h 130235"/>
                  <a:gd name="connsiteX10" fmla="*/ 112123 w 365167"/>
                  <a:gd name="connsiteY10" fmla="*/ 120701 h 130235"/>
                  <a:gd name="connsiteX11" fmla="*/ 38305 w 365167"/>
                  <a:gd name="connsiteY11" fmla="*/ 130227 h 130235"/>
                  <a:gd name="connsiteX12" fmla="*/ 7348 w 365167"/>
                  <a:gd name="connsiteY12" fmla="*/ 104032 h 130235"/>
                  <a:gd name="connsiteX13" fmla="*/ 2585 w 365167"/>
                  <a:gd name="connsiteY13" fmla="*/ 56405 h 130235"/>
                  <a:gd name="connsiteX0" fmla="*/ 2585 w 363006"/>
                  <a:gd name="connsiteY0" fmla="*/ 56405 h 130235"/>
                  <a:gd name="connsiteX1" fmla="*/ 41040 w 363006"/>
                  <a:gd name="connsiteY1" fmla="*/ 81976 h 130235"/>
                  <a:gd name="connsiteX2" fmla="*/ 97835 w 363006"/>
                  <a:gd name="connsiteY2" fmla="*/ 80220 h 130235"/>
                  <a:gd name="connsiteX3" fmla="*/ 197848 w 363006"/>
                  <a:gd name="connsiteY3" fmla="*/ 32595 h 130235"/>
                  <a:gd name="connsiteX4" fmla="*/ 288335 w 363006"/>
                  <a:gd name="connsiteY4" fmla="*/ 4020 h 130235"/>
                  <a:gd name="connsiteX5" fmla="*/ 350248 w 363006"/>
                  <a:gd name="connsiteY5" fmla="*/ 6400 h 130235"/>
                  <a:gd name="connsiteX6" fmla="*/ 362152 w 363006"/>
                  <a:gd name="connsiteY6" fmla="*/ 61168 h 130235"/>
                  <a:gd name="connsiteX7" fmla="*/ 336317 w 363006"/>
                  <a:gd name="connsiteY7" fmla="*/ 43878 h 130235"/>
                  <a:gd name="connsiteX8" fmla="*/ 305004 w 363006"/>
                  <a:gd name="connsiteY8" fmla="*/ 49263 h 130235"/>
                  <a:gd name="connsiteX9" fmla="*/ 207373 w 363006"/>
                  <a:gd name="connsiteY9" fmla="*/ 77839 h 130235"/>
                  <a:gd name="connsiteX10" fmla="*/ 112123 w 363006"/>
                  <a:gd name="connsiteY10" fmla="*/ 120701 h 130235"/>
                  <a:gd name="connsiteX11" fmla="*/ 38305 w 363006"/>
                  <a:gd name="connsiteY11" fmla="*/ 130227 h 130235"/>
                  <a:gd name="connsiteX12" fmla="*/ 7348 w 363006"/>
                  <a:gd name="connsiteY12" fmla="*/ 104032 h 130235"/>
                  <a:gd name="connsiteX13" fmla="*/ 2585 w 363006"/>
                  <a:gd name="connsiteY13" fmla="*/ 56405 h 130235"/>
                  <a:gd name="connsiteX0" fmla="*/ 2855 w 363276"/>
                  <a:gd name="connsiteY0" fmla="*/ 56405 h 130235"/>
                  <a:gd name="connsiteX1" fmla="*/ 41310 w 363276"/>
                  <a:gd name="connsiteY1" fmla="*/ 81976 h 130235"/>
                  <a:gd name="connsiteX2" fmla="*/ 98105 w 363276"/>
                  <a:gd name="connsiteY2" fmla="*/ 80220 h 130235"/>
                  <a:gd name="connsiteX3" fmla="*/ 198118 w 363276"/>
                  <a:gd name="connsiteY3" fmla="*/ 32595 h 130235"/>
                  <a:gd name="connsiteX4" fmla="*/ 288605 w 363276"/>
                  <a:gd name="connsiteY4" fmla="*/ 4020 h 130235"/>
                  <a:gd name="connsiteX5" fmla="*/ 350518 w 363276"/>
                  <a:gd name="connsiteY5" fmla="*/ 6400 h 130235"/>
                  <a:gd name="connsiteX6" fmla="*/ 362422 w 363276"/>
                  <a:gd name="connsiteY6" fmla="*/ 61168 h 130235"/>
                  <a:gd name="connsiteX7" fmla="*/ 336587 w 363276"/>
                  <a:gd name="connsiteY7" fmla="*/ 43878 h 130235"/>
                  <a:gd name="connsiteX8" fmla="*/ 305274 w 363276"/>
                  <a:gd name="connsiteY8" fmla="*/ 49263 h 130235"/>
                  <a:gd name="connsiteX9" fmla="*/ 207643 w 363276"/>
                  <a:gd name="connsiteY9" fmla="*/ 77839 h 130235"/>
                  <a:gd name="connsiteX10" fmla="*/ 112393 w 363276"/>
                  <a:gd name="connsiteY10" fmla="*/ 120701 h 130235"/>
                  <a:gd name="connsiteX11" fmla="*/ 45719 w 363276"/>
                  <a:gd name="connsiteY11" fmla="*/ 130227 h 130235"/>
                  <a:gd name="connsiteX12" fmla="*/ 7618 w 363276"/>
                  <a:gd name="connsiteY12" fmla="*/ 104032 h 130235"/>
                  <a:gd name="connsiteX13" fmla="*/ 2855 w 363276"/>
                  <a:gd name="connsiteY13" fmla="*/ 56405 h 130235"/>
                  <a:gd name="connsiteX0" fmla="*/ 4491 w 360150"/>
                  <a:gd name="connsiteY0" fmla="*/ 56405 h 130235"/>
                  <a:gd name="connsiteX1" fmla="*/ 38184 w 360150"/>
                  <a:gd name="connsiteY1" fmla="*/ 81976 h 130235"/>
                  <a:gd name="connsiteX2" fmla="*/ 94979 w 360150"/>
                  <a:gd name="connsiteY2" fmla="*/ 80220 h 130235"/>
                  <a:gd name="connsiteX3" fmla="*/ 194992 w 360150"/>
                  <a:gd name="connsiteY3" fmla="*/ 32595 h 130235"/>
                  <a:gd name="connsiteX4" fmla="*/ 285479 w 360150"/>
                  <a:gd name="connsiteY4" fmla="*/ 4020 h 130235"/>
                  <a:gd name="connsiteX5" fmla="*/ 347392 w 360150"/>
                  <a:gd name="connsiteY5" fmla="*/ 6400 h 130235"/>
                  <a:gd name="connsiteX6" fmla="*/ 359296 w 360150"/>
                  <a:gd name="connsiteY6" fmla="*/ 61168 h 130235"/>
                  <a:gd name="connsiteX7" fmla="*/ 333461 w 360150"/>
                  <a:gd name="connsiteY7" fmla="*/ 43878 h 130235"/>
                  <a:gd name="connsiteX8" fmla="*/ 302148 w 360150"/>
                  <a:gd name="connsiteY8" fmla="*/ 49263 h 130235"/>
                  <a:gd name="connsiteX9" fmla="*/ 204517 w 360150"/>
                  <a:gd name="connsiteY9" fmla="*/ 77839 h 130235"/>
                  <a:gd name="connsiteX10" fmla="*/ 109267 w 360150"/>
                  <a:gd name="connsiteY10" fmla="*/ 120701 h 130235"/>
                  <a:gd name="connsiteX11" fmla="*/ 42593 w 360150"/>
                  <a:gd name="connsiteY11" fmla="*/ 130227 h 130235"/>
                  <a:gd name="connsiteX12" fmla="*/ 4492 w 360150"/>
                  <a:gd name="connsiteY12" fmla="*/ 104032 h 130235"/>
                  <a:gd name="connsiteX13" fmla="*/ 4491 w 360150"/>
                  <a:gd name="connsiteY13" fmla="*/ 56405 h 130235"/>
                  <a:gd name="connsiteX0" fmla="*/ 3544 w 361584"/>
                  <a:gd name="connsiteY0" fmla="*/ 56405 h 130235"/>
                  <a:gd name="connsiteX1" fmla="*/ 39618 w 361584"/>
                  <a:gd name="connsiteY1" fmla="*/ 81976 h 130235"/>
                  <a:gd name="connsiteX2" fmla="*/ 96413 w 361584"/>
                  <a:gd name="connsiteY2" fmla="*/ 80220 h 130235"/>
                  <a:gd name="connsiteX3" fmla="*/ 196426 w 361584"/>
                  <a:gd name="connsiteY3" fmla="*/ 32595 h 130235"/>
                  <a:gd name="connsiteX4" fmla="*/ 286913 w 361584"/>
                  <a:gd name="connsiteY4" fmla="*/ 4020 h 130235"/>
                  <a:gd name="connsiteX5" fmla="*/ 348826 w 361584"/>
                  <a:gd name="connsiteY5" fmla="*/ 6400 h 130235"/>
                  <a:gd name="connsiteX6" fmla="*/ 360730 w 361584"/>
                  <a:gd name="connsiteY6" fmla="*/ 61168 h 130235"/>
                  <a:gd name="connsiteX7" fmla="*/ 334895 w 361584"/>
                  <a:gd name="connsiteY7" fmla="*/ 43878 h 130235"/>
                  <a:gd name="connsiteX8" fmla="*/ 303582 w 361584"/>
                  <a:gd name="connsiteY8" fmla="*/ 49263 h 130235"/>
                  <a:gd name="connsiteX9" fmla="*/ 205951 w 361584"/>
                  <a:gd name="connsiteY9" fmla="*/ 77839 h 130235"/>
                  <a:gd name="connsiteX10" fmla="*/ 110701 w 361584"/>
                  <a:gd name="connsiteY10" fmla="*/ 120701 h 130235"/>
                  <a:gd name="connsiteX11" fmla="*/ 44027 w 361584"/>
                  <a:gd name="connsiteY11" fmla="*/ 130227 h 130235"/>
                  <a:gd name="connsiteX12" fmla="*/ 5926 w 361584"/>
                  <a:gd name="connsiteY12" fmla="*/ 104032 h 130235"/>
                  <a:gd name="connsiteX13" fmla="*/ 3544 w 361584"/>
                  <a:gd name="connsiteY13" fmla="*/ 56405 h 130235"/>
                  <a:gd name="connsiteX0" fmla="*/ 4068 w 362108"/>
                  <a:gd name="connsiteY0" fmla="*/ 56405 h 130235"/>
                  <a:gd name="connsiteX1" fmla="*/ 40142 w 362108"/>
                  <a:gd name="connsiteY1" fmla="*/ 81976 h 130235"/>
                  <a:gd name="connsiteX2" fmla="*/ 96937 w 362108"/>
                  <a:gd name="connsiteY2" fmla="*/ 80220 h 130235"/>
                  <a:gd name="connsiteX3" fmla="*/ 196950 w 362108"/>
                  <a:gd name="connsiteY3" fmla="*/ 32595 h 130235"/>
                  <a:gd name="connsiteX4" fmla="*/ 287437 w 362108"/>
                  <a:gd name="connsiteY4" fmla="*/ 4020 h 130235"/>
                  <a:gd name="connsiteX5" fmla="*/ 349350 w 362108"/>
                  <a:gd name="connsiteY5" fmla="*/ 6400 h 130235"/>
                  <a:gd name="connsiteX6" fmla="*/ 361254 w 362108"/>
                  <a:gd name="connsiteY6" fmla="*/ 61168 h 130235"/>
                  <a:gd name="connsiteX7" fmla="*/ 335419 w 362108"/>
                  <a:gd name="connsiteY7" fmla="*/ 43878 h 130235"/>
                  <a:gd name="connsiteX8" fmla="*/ 304106 w 362108"/>
                  <a:gd name="connsiteY8" fmla="*/ 49263 h 130235"/>
                  <a:gd name="connsiteX9" fmla="*/ 206475 w 362108"/>
                  <a:gd name="connsiteY9" fmla="*/ 77839 h 130235"/>
                  <a:gd name="connsiteX10" fmla="*/ 111225 w 362108"/>
                  <a:gd name="connsiteY10" fmla="*/ 120701 h 130235"/>
                  <a:gd name="connsiteX11" fmla="*/ 54076 w 362108"/>
                  <a:gd name="connsiteY11" fmla="*/ 130227 h 130235"/>
                  <a:gd name="connsiteX12" fmla="*/ 6450 w 362108"/>
                  <a:gd name="connsiteY12" fmla="*/ 104032 h 130235"/>
                  <a:gd name="connsiteX13" fmla="*/ 4068 w 362108"/>
                  <a:gd name="connsiteY13" fmla="*/ 56405 h 130235"/>
                  <a:gd name="connsiteX0" fmla="*/ 4068 w 362108"/>
                  <a:gd name="connsiteY0" fmla="*/ 56405 h 130235"/>
                  <a:gd name="connsiteX1" fmla="*/ 40142 w 362108"/>
                  <a:gd name="connsiteY1" fmla="*/ 81976 h 130235"/>
                  <a:gd name="connsiteX2" fmla="*/ 96937 w 362108"/>
                  <a:gd name="connsiteY2" fmla="*/ 80220 h 130235"/>
                  <a:gd name="connsiteX3" fmla="*/ 196950 w 362108"/>
                  <a:gd name="connsiteY3" fmla="*/ 32595 h 130235"/>
                  <a:gd name="connsiteX4" fmla="*/ 287437 w 362108"/>
                  <a:gd name="connsiteY4" fmla="*/ 4020 h 130235"/>
                  <a:gd name="connsiteX5" fmla="*/ 349350 w 362108"/>
                  <a:gd name="connsiteY5" fmla="*/ 6400 h 130235"/>
                  <a:gd name="connsiteX6" fmla="*/ 361254 w 362108"/>
                  <a:gd name="connsiteY6" fmla="*/ 61168 h 130235"/>
                  <a:gd name="connsiteX7" fmla="*/ 335419 w 362108"/>
                  <a:gd name="connsiteY7" fmla="*/ 43878 h 130235"/>
                  <a:gd name="connsiteX8" fmla="*/ 304106 w 362108"/>
                  <a:gd name="connsiteY8" fmla="*/ 49263 h 130235"/>
                  <a:gd name="connsiteX9" fmla="*/ 206475 w 362108"/>
                  <a:gd name="connsiteY9" fmla="*/ 77839 h 130235"/>
                  <a:gd name="connsiteX10" fmla="*/ 111225 w 362108"/>
                  <a:gd name="connsiteY10" fmla="*/ 120701 h 130235"/>
                  <a:gd name="connsiteX11" fmla="*/ 54076 w 362108"/>
                  <a:gd name="connsiteY11" fmla="*/ 130227 h 130235"/>
                  <a:gd name="connsiteX12" fmla="*/ 6450 w 362108"/>
                  <a:gd name="connsiteY12" fmla="*/ 104032 h 130235"/>
                  <a:gd name="connsiteX13" fmla="*/ 4068 w 362108"/>
                  <a:gd name="connsiteY13" fmla="*/ 56405 h 130235"/>
                  <a:gd name="connsiteX0" fmla="*/ 15551 w 356923"/>
                  <a:gd name="connsiteY0" fmla="*/ 27830 h 130238"/>
                  <a:gd name="connsiteX1" fmla="*/ 34957 w 356923"/>
                  <a:gd name="connsiteY1" fmla="*/ 81976 h 130238"/>
                  <a:gd name="connsiteX2" fmla="*/ 91752 w 356923"/>
                  <a:gd name="connsiteY2" fmla="*/ 80220 h 130238"/>
                  <a:gd name="connsiteX3" fmla="*/ 191765 w 356923"/>
                  <a:gd name="connsiteY3" fmla="*/ 32595 h 130238"/>
                  <a:gd name="connsiteX4" fmla="*/ 282252 w 356923"/>
                  <a:gd name="connsiteY4" fmla="*/ 4020 h 130238"/>
                  <a:gd name="connsiteX5" fmla="*/ 344165 w 356923"/>
                  <a:gd name="connsiteY5" fmla="*/ 6400 h 130238"/>
                  <a:gd name="connsiteX6" fmla="*/ 356069 w 356923"/>
                  <a:gd name="connsiteY6" fmla="*/ 61168 h 130238"/>
                  <a:gd name="connsiteX7" fmla="*/ 330234 w 356923"/>
                  <a:gd name="connsiteY7" fmla="*/ 43878 h 130238"/>
                  <a:gd name="connsiteX8" fmla="*/ 298921 w 356923"/>
                  <a:gd name="connsiteY8" fmla="*/ 49263 h 130238"/>
                  <a:gd name="connsiteX9" fmla="*/ 201290 w 356923"/>
                  <a:gd name="connsiteY9" fmla="*/ 77839 h 130238"/>
                  <a:gd name="connsiteX10" fmla="*/ 106040 w 356923"/>
                  <a:gd name="connsiteY10" fmla="*/ 120701 h 130238"/>
                  <a:gd name="connsiteX11" fmla="*/ 48891 w 356923"/>
                  <a:gd name="connsiteY11" fmla="*/ 130227 h 130238"/>
                  <a:gd name="connsiteX12" fmla="*/ 1265 w 356923"/>
                  <a:gd name="connsiteY12" fmla="*/ 104032 h 130238"/>
                  <a:gd name="connsiteX13" fmla="*/ 15551 w 356923"/>
                  <a:gd name="connsiteY13" fmla="*/ 27830 h 130238"/>
                  <a:gd name="connsiteX0" fmla="*/ 20689 w 362061"/>
                  <a:gd name="connsiteY0" fmla="*/ 27830 h 130234"/>
                  <a:gd name="connsiteX1" fmla="*/ 40095 w 362061"/>
                  <a:gd name="connsiteY1" fmla="*/ 81976 h 130234"/>
                  <a:gd name="connsiteX2" fmla="*/ 96890 w 362061"/>
                  <a:gd name="connsiteY2" fmla="*/ 80220 h 130234"/>
                  <a:gd name="connsiteX3" fmla="*/ 196903 w 362061"/>
                  <a:gd name="connsiteY3" fmla="*/ 32595 h 130234"/>
                  <a:gd name="connsiteX4" fmla="*/ 287390 w 362061"/>
                  <a:gd name="connsiteY4" fmla="*/ 4020 h 130234"/>
                  <a:gd name="connsiteX5" fmla="*/ 349303 w 362061"/>
                  <a:gd name="connsiteY5" fmla="*/ 6400 h 130234"/>
                  <a:gd name="connsiteX6" fmla="*/ 361207 w 362061"/>
                  <a:gd name="connsiteY6" fmla="*/ 61168 h 130234"/>
                  <a:gd name="connsiteX7" fmla="*/ 335372 w 362061"/>
                  <a:gd name="connsiteY7" fmla="*/ 43878 h 130234"/>
                  <a:gd name="connsiteX8" fmla="*/ 304059 w 362061"/>
                  <a:gd name="connsiteY8" fmla="*/ 49263 h 130234"/>
                  <a:gd name="connsiteX9" fmla="*/ 206428 w 362061"/>
                  <a:gd name="connsiteY9" fmla="*/ 77839 h 130234"/>
                  <a:gd name="connsiteX10" fmla="*/ 111178 w 362061"/>
                  <a:gd name="connsiteY10" fmla="*/ 120701 h 130234"/>
                  <a:gd name="connsiteX11" fmla="*/ 54029 w 362061"/>
                  <a:gd name="connsiteY11" fmla="*/ 130227 h 130234"/>
                  <a:gd name="connsiteX12" fmla="*/ 6403 w 362061"/>
                  <a:gd name="connsiteY12" fmla="*/ 104032 h 130234"/>
                  <a:gd name="connsiteX13" fmla="*/ 1997 w 362061"/>
                  <a:gd name="connsiteY13" fmla="*/ 60546 h 130234"/>
                  <a:gd name="connsiteX14" fmla="*/ 20689 w 362061"/>
                  <a:gd name="connsiteY14" fmla="*/ 27830 h 130234"/>
                  <a:gd name="connsiteX0" fmla="*/ 20689 w 362061"/>
                  <a:gd name="connsiteY0" fmla="*/ 27830 h 130234"/>
                  <a:gd name="connsiteX1" fmla="*/ 37715 w 362061"/>
                  <a:gd name="connsiteY1" fmla="*/ 41496 h 130234"/>
                  <a:gd name="connsiteX2" fmla="*/ 40095 w 362061"/>
                  <a:gd name="connsiteY2" fmla="*/ 81976 h 130234"/>
                  <a:gd name="connsiteX3" fmla="*/ 96890 w 362061"/>
                  <a:gd name="connsiteY3" fmla="*/ 80220 h 130234"/>
                  <a:gd name="connsiteX4" fmla="*/ 196903 w 362061"/>
                  <a:gd name="connsiteY4" fmla="*/ 32595 h 130234"/>
                  <a:gd name="connsiteX5" fmla="*/ 287390 w 362061"/>
                  <a:gd name="connsiteY5" fmla="*/ 4020 h 130234"/>
                  <a:gd name="connsiteX6" fmla="*/ 349303 w 362061"/>
                  <a:gd name="connsiteY6" fmla="*/ 6400 h 130234"/>
                  <a:gd name="connsiteX7" fmla="*/ 361207 w 362061"/>
                  <a:gd name="connsiteY7" fmla="*/ 61168 h 130234"/>
                  <a:gd name="connsiteX8" fmla="*/ 335372 w 362061"/>
                  <a:gd name="connsiteY8" fmla="*/ 43878 h 130234"/>
                  <a:gd name="connsiteX9" fmla="*/ 304059 w 362061"/>
                  <a:gd name="connsiteY9" fmla="*/ 49263 h 130234"/>
                  <a:gd name="connsiteX10" fmla="*/ 206428 w 362061"/>
                  <a:gd name="connsiteY10" fmla="*/ 77839 h 130234"/>
                  <a:gd name="connsiteX11" fmla="*/ 111178 w 362061"/>
                  <a:gd name="connsiteY11" fmla="*/ 120701 h 130234"/>
                  <a:gd name="connsiteX12" fmla="*/ 54029 w 362061"/>
                  <a:gd name="connsiteY12" fmla="*/ 130227 h 130234"/>
                  <a:gd name="connsiteX13" fmla="*/ 6403 w 362061"/>
                  <a:gd name="connsiteY13" fmla="*/ 104032 h 130234"/>
                  <a:gd name="connsiteX14" fmla="*/ 1997 w 362061"/>
                  <a:gd name="connsiteY14" fmla="*/ 60546 h 130234"/>
                  <a:gd name="connsiteX15" fmla="*/ 20689 w 362061"/>
                  <a:gd name="connsiteY15" fmla="*/ 27830 h 130234"/>
                  <a:gd name="connsiteX0" fmla="*/ 20689 w 362061"/>
                  <a:gd name="connsiteY0" fmla="*/ 27830 h 130234"/>
                  <a:gd name="connsiteX1" fmla="*/ 37715 w 362061"/>
                  <a:gd name="connsiteY1" fmla="*/ 41496 h 130234"/>
                  <a:gd name="connsiteX2" fmla="*/ 32951 w 362061"/>
                  <a:gd name="connsiteY2" fmla="*/ 81976 h 130234"/>
                  <a:gd name="connsiteX3" fmla="*/ 96890 w 362061"/>
                  <a:gd name="connsiteY3" fmla="*/ 80220 h 130234"/>
                  <a:gd name="connsiteX4" fmla="*/ 196903 w 362061"/>
                  <a:gd name="connsiteY4" fmla="*/ 32595 h 130234"/>
                  <a:gd name="connsiteX5" fmla="*/ 287390 w 362061"/>
                  <a:gd name="connsiteY5" fmla="*/ 4020 h 130234"/>
                  <a:gd name="connsiteX6" fmla="*/ 349303 w 362061"/>
                  <a:gd name="connsiteY6" fmla="*/ 6400 h 130234"/>
                  <a:gd name="connsiteX7" fmla="*/ 361207 w 362061"/>
                  <a:gd name="connsiteY7" fmla="*/ 61168 h 130234"/>
                  <a:gd name="connsiteX8" fmla="*/ 335372 w 362061"/>
                  <a:gd name="connsiteY8" fmla="*/ 43878 h 130234"/>
                  <a:gd name="connsiteX9" fmla="*/ 304059 w 362061"/>
                  <a:gd name="connsiteY9" fmla="*/ 49263 h 130234"/>
                  <a:gd name="connsiteX10" fmla="*/ 206428 w 362061"/>
                  <a:gd name="connsiteY10" fmla="*/ 77839 h 130234"/>
                  <a:gd name="connsiteX11" fmla="*/ 111178 w 362061"/>
                  <a:gd name="connsiteY11" fmla="*/ 120701 h 130234"/>
                  <a:gd name="connsiteX12" fmla="*/ 54029 w 362061"/>
                  <a:gd name="connsiteY12" fmla="*/ 130227 h 130234"/>
                  <a:gd name="connsiteX13" fmla="*/ 6403 w 362061"/>
                  <a:gd name="connsiteY13" fmla="*/ 104032 h 130234"/>
                  <a:gd name="connsiteX14" fmla="*/ 1997 w 362061"/>
                  <a:gd name="connsiteY14" fmla="*/ 60546 h 130234"/>
                  <a:gd name="connsiteX15" fmla="*/ 20689 w 362061"/>
                  <a:gd name="connsiteY15" fmla="*/ 27830 h 130234"/>
                  <a:gd name="connsiteX0" fmla="*/ 20689 w 362061"/>
                  <a:gd name="connsiteY0" fmla="*/ 27830 h 130234"/>
                  <a:gd name="connsiteX1" fmla="*/ 37715 w 362061"/>
                  <a:gd name="connsiteY1" fmla="*/ 41496 h 130234"/>
                  <a:gd name="connsiteX2" fmla="*/ 30570 w 362061"/>
                  <a:gd name="connsiteY2" fmla="*/ 81976 h 130234"/>
                  <a:gd name="connsiteX3" fmla="*/ 96890 w 362061"/>
                  <a:gd name="connsiteY3" fmla="*/ 80220 h 130234"/>
                  <a:gd name="connsiteX4" fmla="*/ 196903 w 362061"/>
                  <a:gd name="connsiteY4" fmla="*/ 32595 h 130234"/>
                  <a:gd name="connsiteX5" fmla="*/ 287390 w 362061"/>
                  <a:gd name="connsiteY5" fmla="*/ 4020 h 130234"/>
                  <a:gd name="connsiteX6" fmla="*/ 349303 w 362061"/>
                  <a:gd name="connsiteY6" fmla="*/ 6400 h 130234"/>
                  <a:gd name="connsiteX7" fmla="*/ 361207 w 362061"/>
                  <a:gd name="connsiteY7" fmla="*/ 61168 h 130234"/>
                  <a:gd name="connsiteX8" fmla="*/ 335372 w 362061"/>
                  <a:gd name="connsiteY8" fmla="*/ 43878 h 130234"/>
                  <a:gd name="connsiteX9" fmla="*/ 304059 w 362061"/>
                  <a:gd name="connsiteY9" fmla="*/ 49263 h 130234"/>
                  <a:gd name="connsiteX10" fmla="*/ 206428 w 362061"/>
                  <a:gd name="connsiteY10" fmla="*/ 77839 h 130234"/>
                  <a:gd name="connsiteX11" fmla="*/ 111178 w 362061"/>
                  <a:gd name="connsiteY11" fmla="*/ 120701 h 130234"/>
                  <a:gd name="connsiteX12" fmla="*/ 54029 w 362061"/>
                  <a:gd name="connsiteY12" fmla="*/ 130227 h 130234"/>
                  <a:gd name="connsiteX13" fmla="*/ 6403 w 362061"/>
                  <a:gd name="connsiteY13" fmla="*/ 104032 h 130234"/>
                  <a:gd name="connsiteX14" fmla="*/ 1997 w 362061"/>
                  <a:gd name="connsiteY14" fmla="*/ 60546 h 130234"/>
                  <a:gd name="connsiteX15" fmla="*/ 20689 w 362061"/>
                  <a:gd name="connsiteY15" fmla="*/ 27830 h 130234"/>
                  <a:gd name="connsiteX0" fmla="*/ 20689 w 362061"/>
                  <a:gd name="connsiteY0" fmla="*/ 27830 h 130234"/>
                  <a:gd name="connsiteX1" fmla="*/ 37715 w 362061"/>
                  <a:gd name="connsiteY1" fmla="*/ 41496 h 130234"/>
                  <a:gd name="connsiteX2" fmla="*/ 35332 w 362061"/>
                  <a:gd name="connsiteY2" fmla="*/ 79595 h 130234"/>
                  <a:gd name="connsiteX3" fmla="*/ 96890 w 362061"/>
                  <a:gd name="connsiteY3" fmla="*/ 80220 h 130234"/>
                  <a:gd name="connsiteX4" fmla="*/ 196903 w 362061"/>
                  <a:gd name="connsiteY4" fmla="*/ 32595 h 130234"/>
                  <a:gd name="connsiteX5" fmla="*/ 287390 w 362061"/>
                  <a:gd name="connsiteY5" fmla="*/ 4020 h 130234"/>
                  <a:gd name="connsiteX6" fmla="*/ 349303 w 362061"/>
                  <a:gd name="connsiteY6" fmla="*/ 6400 h 130234"/>
                  <a:gd name="connsiteX7" fmla="*/ 361207 w 362061"/>
                  <a:gd name="connsiteY7" fmla="*/ 61168 h 130234"/>
                  <a:gd name="connsiteX8" fmla="*/ 335372 w 362061"/>
                  <a:gd name="connsiteY8" fmla="*/ 43878 h 130234"/>
                  <a:gd name="connsiteX9" fmla="*/ 304059 w 362061"/>
                  <a:gd name="connsiteY9" fmla="*/ 49263 h 130234"/>
                  <a:gd name="connsiteX10" fmla="*/ 206428 w 362061"/>
                  <a:gd name="connsiteY10" fmla="*/ 77839 h 130234"/>
                  <a:gd name="connsiteX11" fmla="*/ 111178 w 362061"/>
                  <a:gd name="connsiteY11" fmla="*/ 120701 h 130234"/>
                  <a:gd name="connsiteX12" fmla="*/ 54029 w 362061"/>
                  <a:gd name="connsiteY12" fmla="*/ 130227 h 130234"/>
                  <a:gd name="connsiteX13" fmla="*/ 6403 w 362061"/>
                  <a:gd name="connsiteY13" fmla="*/ 104032 h 130234"/>
                  <a:gd name="connsiteX14" fmla="*/ 1997 w 362061"/>
                  <a:gd name="connsiteY14" fmla="*/ 60546 h 130234"/>
                  <a:gd name="connsiteX15" fmla="*/ 20689 w 362061"/>
                  <a:gd name="connsiteY15" fmla="*/ 27830 h 130234"/>
                  <a:gd name="connsiteX0" fmla="*/ 20689 w 362061"/>
                  <a:gd name="connsiteY0" fmla="*/ 27830 h 130234"/>
                  <a:gd name="connsiteX1" fmla="*/ 40096 w 362061"/>
                  <a:gd name="connsiteY1" fmla="*/ 41496 h 130234"/>
                  <a:gd name="connsiteX2" fmla="*/ 35332 w 362061"/>
                  <a:gd name="connsiteY2" fmla="*/ 79595 h 130234"/>
                  <a:gd name="connsiteX3" fmla="*/ 96890 w 362061"/>
                  <a:gd name="connsiteY3" fmla="*/ 80220 h 130234"/>
                  <a:gd name="connsiteX4" fmla="*/ 196903 w 362061"/>
                  <a:gd name="connsiteY4" fmla="*/ 32595 h 130234"/>
                  <a:gd name="connsiteX5" fmla="*/ 287390 w 362061"/>
                  <a:gd name="connsiteY5" fmla="*/ 4020 h 130234"/>
                  <a:gd name="connsiteX6" fmla="*/ 349303 w 362061"/>
                  <a:gd name="connsiteY6" fmla="*/ 6400 h 130234"/>
                  <a:gd name="connsiteX7" fmla="*/ 361207 w 362061"/>
                  <a:gd name="connsiteY7" fmla="*/ 61168 h 130234"/>
                  <a:gd name="connsiteX8" fmla="*/ 335372 w 362061"/>
                  <a:gd name="connsiteY8" fmla="*/ 43878 h 130234"/>
                  <a:gd name="connsiteX9" fmla="*/ 304059 w 362061"/>
                  <a:gd name="connsiteY9" fmla="*/ 49263 h 130234"/>
                  <a:gd name="connsiteX10" fmla="*/ 206428 w 362061"/>
                  <a:gd name="connsiteY10" fmla="*/ 77839 h 130234"/>
                  <a:gd name="connsiteX11" fmla="*/ 111178 w 362061"/>
                  <a:gd name="connsiteY11" fmla="*/ 120701 h 130234"/>
                  <a:gd name="connsiteX12" fmla="*/ 54029 w 362061"/>
                  <a:gd name="connsiteY12" fmla="*/ 130227 h 130234"/>
                  <a:gd name="connsiteX13" fmla="*/ 6403 w 362061"/>
                  <a:gd name="connsiteY13" fmla="*/ 104032 h 130234"/>
                  <a:gd name="connsiteX14" fmla="*/ 1997 w 362061"/>
                  <a:gd name="connsiteY14" fmla="*/ 60546 h 130234"/>
                  <a:gd name="connsiteX15" fmla="*/ 20689 w 362061"/>
                  <a:gd name="connsiteY15" fmla="*/ 27830 h 130234"/>
                  <a:gd name="connsiteX0" fmla="*/ 20689 w 354449"/>
                  <a:gd name="connsiteY0" fmla="*/ 29741 h 132145"/>
                  <a:gd name="connsiteX1" fmla="*/ 40096 w 354449"/>
                  <a:gd name="connsiteY1" fmla="*/ 43407 h 132145"/>
                  <a:gd name="connsiteX2" fmla="*/ 35332 w 354449"/>
                  <a:gd name="connsiteY2" fmla="*/ 81506 h 132145"/>
                  <a:gd name="connsiteX3" fmla="*/ 96890 w 354449"/>
                  <a:gd name="connsiteY3" fmla="*/ 82131 h 132145"/>
                  <a:gd name="connsiteX4" fmla="*/ 196903 w 354449"/>
                  <a:gd name="connsiteY4" fmla="*/ 34506 h 132145"/>
                  <a:gd name="connsiteX5" fmla="*/ 287390 w 354449"/>
                  <a:gd name="connsiteY5" fmla="*/ 5931 h 132145"/>
                  <a:gd name="connsiteX6" fmla="*/ 349303 w 354449"/>
                  <a:gd name="connsiteY6" fmla="*/ 8311 h 132145"/>
                  <a:gd name="connsiteX7" fmla="*/ 349301 w 354449"/>
                  <a:gd name="connsiteY7" fmla="*/ 91654 h 132145"/>
                  <a:gd name="connsiteX8" fmla="*/ 335372 w 354449"/>
                  <a:gd name="connsiteY8" fmla="*/ 45789 h 132145"/>
                  <a:gd name="connsiteX9" fmla="*/ 304059 w 354449"/>
                  <a:gd name="connsiteY9" fmla="*/ 51174 h 132145"/>
                  <a:gd name="connsiteX10" fmla="*/ 206428 w 354449"/>
                  <a:gd name="connsiteY10" fmla="*/ 79750 h 132145"/>
                  <a:gd name="connsiteX11" fmla="*/ 111178 w 354449"/>
                  <a:gd name="connsiteY11" fmla="*/ 122612 h 132145"/>
                  <a:gd name="connsiteX12" fmla="*/ 54029 w 354449"/>
                  <a:gd name="connsiteY12" fmla="*/ 132138 h 132145"/>
                  <a:gd name="connsiteX13" fmla="*/ 6403 w 354449"/>
                  <a:gd name="connsiteY13" fmla="*/ 105943 h 132145"/>
                  <a:gd name="connsiteX14" fmla="*/ 1997 w 354449"/>
                  <a:gd name="connsiteY14" fmla="*/ 62457 h 132145"/>
                  <a:gd name="connsiteX15" fmla="*/ 20689 w 354449"/>
                  <a:gd name="connsiteY15" fmla="*/ 29741 h 132145"/>
                  <a:gd name="connsiteX0" fmla="*/ 20689 w 361565"/>
                  <a:gd name="connsiteY0" fmla="*/ 26934 h 129338"/>
                  <a:gd name="connsiteX1" fmla="*/ 40096 w 361565"/>
                  <a:gd name="connsiteY1" fmla="*/ 40600 h 129338"/>
                  <a:gd name="connsiteX2" fmla="*/ 35332 w 361565"/>
                  <a:gd name="connsiteY2" fmla="*/ 78699 h 129338"/>
                  <a:gd name="connsiteX3" fmla="*/ 96890 w 361565"/>
                  <a:gd name="connsiteY3" fmla="*/ 79324 h 129338"/>
                  <a:gd name="connsiteX4" fmla="*/ 196903 w 361565"/>
                  <a:gd name="connsiteY4" fmla="*/ 31699 h 129338"/>
                  <a:gd name="connsiteX5" fmla="*/ 287390 w 361565"/>
                  <a:gd name="connsiteY5" fmla="*/ 3124 h 129338"/>
                  <a:gd name="connsiteX6" fmla="*/ 349303 w 361565"/>
                  <a:gd name="connsiteY6" fmla="*/ 5504 h 129338"/>
                  <a:gd name="connsiteX7" fmla="*/ 361565 w 361565"/>
                  <a:gd name="connsiteY7" fmla="*/ 45364 h 129338"/>
                  <a:gd name="connsiteX8" fmla="*/ 349301 w 361565"/>
                  <a:gd name="connsiteY8" fmla="*/ 88847 h 129338"/>
                  <a:gd name="connsiteX9" fmla="*/ 335372 w 361565"/>
                  <a:gd name="connsiteY9" fmla="*/ 42982 h 129338"/>
                  <a:gd name="connsiteX10" fmla="*/ 304059 w 361565"/>
                  <a:gd name="connsiteY10" fmla="*/ 48367 h 129338"/>
                  <a:gd name="connsiteX11" fmla="*/ 206428 w 361565"/>
                  <a:gd name="connsiteY11" fmla="*/ 76943 h 129338"/>
                  <a:gd name="connsiteX12" fmla="*/ 111178 w 361565"/>
                  <a:gd name="connsiteY12" fmla="*/ 119805 h 129338"/>
                  <a:gd name="connsiteX13" fmla="*/ 54029 w 361565"/>
                  <a:gd name="connsiteY13" fmla="*/ 129331 h 129338"/>
                  <a:gd name="connsiteX14" fmla="*/ 6403 w 361565"/>
                  <a:gd name="connsiteY14" fmla="*/ 103136 h 129338"/>
                  <a:gd name="connsiteX15" fmla="*/ 1997 w 361565"/>
                  <a:gd name="connsiteY15" fmla="*/ 59650 h 129338"/>
                  <a:gd name="connsiteX16" fmla="*/ 20689 w 361565"/>
                  <a:gd name="connsiteY16" fmla="*/ 26934 h 129338"/>
                  <a:gd name="connsiteX0" fmla="*/ 20689 w 361565"/>
                  <a:gd name="connsiteY0" fmla="*/ 26934 h 129338"/>
                  <a:gd name="connsiteX1" fmla="*/ 40096 w 361565"/>
                  <a:gd name="connsiteY1" fmla="*/ 40600 h 129338"/>
                  <a:gd name="connsiteX2" fmla="*/ 35332 w 361565"/>
                  <a:gd name="connsiteY2" fmla="*/ 78699 h 129338"/>
                  <a:gd name="connsiteX3" fmla="*/ 96890 w 361565"/>
                  <a:gd name="connsiteY3" fmla="*/ 79324 h 129338"/>
                  <a:gd name="connsiteX4" fmla="*/ 196903 w 361565"/>
                  <a:gd name="connsiteY4" fmla="*/ 31699 h 129338"/>
                  <a:gd name="connsiteX5" fmla="*/ 287390 w 361565"/>
                  <a:gd name="connsiteY5" fmla="*/ 3124 h 129338"/>
                  <a:gd name="connsiteX6" fmla="*/ 349303 w 361565"/>
                  <a:gd name="connsiteY6" fmla="*/ 5504 h 129338"/>
                  <a:gd name="connsiteX7" fmla="*/ 361565 w 361565"/>
                  <a:gd name="connsiteY7" fmla="*/ 45364 h 129338"/>
                  <a:gd name="connsiteX8" fmla="*/ 349301 w 361565"/>
                  <a:gd name="connsiteY8" fmla="*/ 88847 h 129338"/>
                  <a:gd name="connsiteX9" fmla="*/ 340134 w 361565"/>
                  <a:gd name="connsiteY9" fmla="*/ 47744 h 129338"/>
                  <a:gd name="connsiteX10" fmla="*/ 304059 w 361565"/>
                  <a:gd name="connsiteY10" fmla="*/ 48367 h 129338"/>
                  <a:gd name="connsiteX11" fmla="*/ 206428 w 361565"/>
                  <a:gd name="connsiteY11" fmla="*/ 76943 h 129338"/>
                  <a:gd name="connsiteX12" fmla="*/ 111178 w 361565"/>
                  <a:gd name="connsiteY12" fmla="*/ 119805 h 129338"/>
                  <a:gd name="connsiteX13" fmla="*/ 54029 w 361565"/>
                  <a:gd name="connsiteY13" fmla="*/ 129331 h 129338"/>
                  <a:gd name="connsiteX14" fmla="*/ 6403 w 361565"/>
                  <a:gd name="connsiteY14" fmla="*/ 103136 h 129338"/>
                  <a:gd name="connsiteX15" fmla="*/ 1997 w 361565"/>
                  <a:gd name="connsiteY15" fmla="*/ 59650 h 129338"/>
                  <a:gd name="connsiteX16" fmla="*/ 20689 w 361565"/>
                  <a:gd name="connsiteY16" fmla="*/ 26934 h 129338"/>
                  <a:gd name="connsiteX0" fmla="*/ 20689 w 361565"/>
                  <a:gd name="connsiteY0" fmla="*/ 26934 h 129338"/>
                  <a:gd name="connsiteX1" fmla="*/ 40096 w 361565"/>
                  <a:gd name="connsiteY1" fmla="*/ 40600 h 129338"/>
                  <a:gd name="connsiteX2" fmla="*/ 35332 w 361565"/>
                  <a:gd name="connsiteY2" fmla="*/ 78699 h 129338"/>
                  <a:gd name="connsiteX3" fmla="*/ 96890 w 361565"/>
                  <a:gd name="connsiteY3" fmla="*/ 79324 h 129338"/>
                  <a:gd name="connsiteX4" fmla="*/ 196903 w 361565"/>
                  <a:gd name="connsiteY4" fmla="*/ 31699 h 129338"/>
                  <a:gd name="connsiteX5" fmla="*/ 287390 w 361565"/>
                  <a:gd name="connsiteY5" fmla="*/ 3124 h 129338"/>
                  <a:gd name="connsiteX6" fmla="*/ 349303 w 361565"/>
                  <a:gd name="connsiteY6" fmla="*/ 5504 h 129338"/>
                  <a:gd name="connsiteX7" fmla="*/ 361565 w 361565"/>
                  <a:gd name="connsiteY7" fmla="*/ 45364 h 129338"/>
                  <a:gd name="connsiteX8" fmla="*/ 344539 w 361565"/>
                  <a:gd name="connsiteY8" fmla="*/ 88847 h 129338"/>
                  <a:gd name="connsiteX9" fmla="*/ 340134 w 361565"/>
                  <a:gd name="connsiteY9" fmla="*/ 47744 h 129338"/>
                  <a:gd name="connsiteX10" fmla="*/ 304059 w 361565"/>
                  <a:gd name="connsiteY10" fmla="*/ 48367 h 129338"/>
                  <a:gd name="connsiteX11" fmla="*/ 206428 w 361565"/>
                  <a:gd name="connsiteY11" fmla="*/ 76943 h 129338"/>
                  <a:gd name="connsiteX12" fmla="*/ 111178 w 361565"/>
                  <a:gd name="connsiteY12" fmla="*/ 119805 h 129338"/>
                  <a:gd name="connsiteX13" fmla="*/ 54029 w 361565"/>
                  <a:gd name="connsiteY13" fmla="*/ 129331 h 129338"/>
                  <a:gd name="connsiteX14" fmla="*/ 6403 w 361565"/>
                  <a:gd name="connsiteY14" fmla="*/ 103136 h 129338"/>
                  <a:gd name="connsiteX15" fmla="*/ 1997 w 361565"/>
                  <a:gd name="connsiteY15" fmla="*/ 59650 h 129338"/>
                  <a:gd name="connsiteX16" fmla="*/ 20689 w 361565"/>
                  <a:gd name="connsiteY16" fmla="*/ 26934 h 12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1565" h="129338">
                    <a:moveTo>
                      <a:pt x="20689" y="26934"/>
                    </a:moveTo>
                    <a:cubicBezTo>
                      <a:pt x="27039" y="23759"/>
                      <a:pt x="36862" y="31576"/>
                      <a:pt x="40096" y="40600"/>
                    </a:cubicBezTo>
                    <a:cubicBezTo>
                      <a:pt x="43330" y="49624"/>
                      <a:pt x="25866" y="72245"/>
                      <a:pt x="35332" y="78699"/>
                    </a:cubicBezTo>
                    <a:cubicBezTo>
                      <a:pt x="44798" y="85153"/>
                      <a:pt x="69962" y="87157"/>
                      <a:pt x="96890" y="79324"/>
                    </a:cubicBezTo>
                    <a:cubicBezTo>
                      <a:pt x="123818" y="71491"/>
                      <a:pt x="165153" y="44399"/>
                      <a:pt x="196903" y="31699"/>
                    </a:cubicBezTo>
                    <a:cubicBezTo>
                      <a:pt x="228653" y="18999"/>
                      <a:pt x="261990" y="7490"/>
                      <a:pt x="287390" y="3124"/>
                    </a:cubicBezTo>
                    <a:cubicBezTo>
                      <a:pt x="312790" y="-1242"/>
                      <a:pt x="336941" y="-1536"/>
                      <a:pt x="349303" y="5504"/>
                    </a:cubicBezTo>
                    <a:cubicBezTo>
                      <a:pt x="361665" y="12544"/>
                      <a:pt x="361565" y="31474"/>
                      <a:pt x="361565" y="45364"/>
                    </a:cubicBezTo>
                    <a:cubicBezTo>
                      <a:pt x="361565" y="59254"/>
                      <a:pt x="348111" y="88450"/>
                      <a:pt x="344539" y="88847"/>
                    </a:cubicBezTo>
                    <a:cubicBezTo>
                      <a:pt x="340967" y="89244"/>
                      <a:pt x="346881" y="54491"/>
                      <a:pt x="340134" y="47744"/>
                    </a:cubicBezTo>
                    <a:cubicBezTo>
                      <a:pt x="333387" y="40997"/>
                      <a:pt x="326343" y="43501"/>
                      <a:pt x="304059" y="48367"/>
                    </a:cubicBezTo>
                    <a:cubicBezTo>
                      <a:pt x="281775" y="53234"/>
                      <a:pt x="238575" y="65037"/>
                      <a:pt x="206428" y="76943"/>
                    </a:cubicBezTo>
                    <a:cubicBezTo>
                      <a:pt x="174281" y="88849"/>
                      <a:pt x="136578" y="111074"/>
                      <a:pt x="111178" y="119805"/>
                    </a:cubicBezTo>
                    <a:cubicBezTo>
                      <a:pt x="85778" y="128536"/>
                      <a:pt x="79032" y="128934"/>
                      <a:pt x="54029" y="129331"/>
                    </a:cubicBezTo>
                    <a:cubicBezTo>
                      <a:pt x="29026" y="129728"/>
                      <a:pt x="15075" y="114750"/>
                      <a:pt x="6403" y="103136"/>
                    </a:cubicBezTo>
                    <a:cubicBezTo>
                      <a:pt x="-2269" y="91523"/>
                      <a:pt x="-384" y="72350"/>
                      <a:pt x="1997" y="59650"/>
                    </a:cubicBezTo>
                    <a:cubicBezTo>
                      <a:pt x="4378" y="46950"/>
                      <a:pt x="14339" y="30109"/>
                      <a:pt x="20689" y="26934"/>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1" name="任意多边形 361">
                <a:extLst>
                  <a:ext uri="{FF2B5EF4-FFF2-40B4-BE49-F238E27FC236}">
                    <a16:creationId xmlns:a16="http://schemas.microsoft.com/office/drawing/2014/main" id="{AF0B6E67-A606-FA28-85A3-C6E2D39B9165}"/>
                  </a:ext>
                </a:extLst>
              </p:cNvPr>
              <p:cNvSpPr/>
              <p:nvPr/>
            </p:nvSpPr>
            <p:spPr>
              <a:xfrm rot="21008736" flipH="1">
                <a:off x="8136734" y="1987172"/>
                <a:ext cx="358530" cy="129541"/>
              </a:xfrm>
              <a:custGeom>
                <a:avLst/>
                <a:gdLst>
                  <a:gd name="connsiteX0" fmla="*/ 45712 w 439339"/>
                  <a:gd name="connsiteY0" fmla="*/ 71515 h 138219"/>
                  <a:gd name="connsiteX1" fmla="*/ 136199 w 439339"/>
                  <a:gd name="connsiteY1" fmla="*/ 81040 h 138219"/>
                  <a:gd name="connsiteX2" fmla="*/ 236212 w 439339"/>
                  <a:gd name="connsiteY2" fmla="*/ 33415 h 138219"/>
                  <a:gd name="connsiteX3" fmla="*/ 326699 w 439339"/>
                  <a:gd name="connsiteY3" fmla="*/ 9602 h 138219"/>
                  <a:gd name="connsiteX4" fmla="*/ 412424 w 439339"/>
                  <a:gd name="connsiteY4" fmla="*/ 2458 h 138219"/>
                  <a:gd name="connsiteX5" fmla="*/ 436237 w 439339"/>
                  <a:gd name="connsiteY5" fmla="*/ 50083 h 138219"/>
                  <a:gd name="connsiteX6" fmla="*/ 352893 w 439339"/>
                  <a:gd name="connsiteY6" fmla="*/ 40558 h 138219"/>
                  <a:gd name="connsiteX7" fmla="*/ 245737 w 439339"/>
                  <a:gd name="connsiteY7" fmla="*/ 83421 h 138219"/>
                  <a:gd name="connsiteX8" fmla="*/ 150487 w 439339"/>
                  <a:gd name="connsiteY8" fmla="*/ 121521 h 138219"/>
                  <a:gd name="connsiteX9" fmla="*/ 45712 w 439339"/>
                  <a:gd name="connsiteY9" fmla="*/ 138190 h 138219"/>
                  <a:gd name="connsiteX10" fmla="*/ 468 w 439339"/>
                  <a:gd name="connsiteY10" fmla="*/ 123902 h 138219"/>
                  <a:gd name="connsiteX11" fmla="*/ 45712 w 439339"/>
                  <a:gd name="connsiteY11" fmla="*/ 71515 h 138219"/>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0558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7702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92946 h 138205"/>
                  <a:gd name="connsiteX1" fmla="*/ 135756 w 438896"/>
                  <a:gd name="connsiteY1" fmla="*/ 81040 h 138205"/>
                  <a:gd name="connsiteX2" fmla="*/ 235769 w 438896"/>
                  <a:gd name="connsiteY2" fmla="*/ 33415 h 138205"/>
                  <a:gd name="connsiteX3" fmla="*/ 326256 w 438896"/>
                  <a:gd name="connsiteY3" fmla="*/ 9602 h 138205"/>
                  <a:gd name="connsiteX4" fmla="*/ 411981 w 438896"/>
                  <a:gd name="connsiteY4" fmla="*/ 2458 h 138205"/>
                  <a:gd name="connsiteX5" fmla="*/ 435794 w 438896"/>
                  <a:gd name="connsiteY5" fmla="*/ 50083 h 138205"/>
                  <a:gd name="connsiteX6" fmla="*/ 352450 w 438896"/>
                  <a:gd name="connsiteY6" fmla="*/ 47702 h 138205"/>
                  <a:gd name="connsiteX7" fmla="*/ 245294 w 438896"/>
                  <a:gd name="connsiteY7" fmla="*/ 83421 h 138205"/>
                  <a:gd name="connsiteX8" fmla="*/ 150044 w 438896"/>
                  <a:gd name="connsiteY8" fmla="*/ 121521 h 138205"/>
                  <a:gd name="connsiteX9" fmla="*/ 45269 w 438896"/>
                  <a:gd name="connsiteY9" fmla="*/ 138190 h 138205"/>
                  <a:gd name="connsiteX10" fmla="*/ 25 w 438896"/>
                  <a:gd name="connsiteY10" fmla="*/ 123902 h 138205"/>
                  <a:gd name="connsiteX11" fmla="*/ 40507 w 438896"/>
                  <a:gd name="connsiteY11" fmla="*/ 92946 h 138205"/>
                  <a:gd name="connsiteX0" fmla="*/ 40489 w 438878"/>
                  <a:gd name="connsiteY0" fmla="*/ 92946 h 131115"/>
                  <a:gd name="connsiteX1" fmla="*/ 135738 w 438878"/>
                  <a:gd name="connsiteY1" fmla="*/ 81040 h 131115"/>
                  <a:gd name="connsiteX2" fmla="*/ 235751 w 438878"/>
                  <a:gd name="connsiteY2" fmla="*/ 33415 h 131115"/>
                  <a:gd name="connsiteX3" fmla="*/ 326238 w 438878"/>
                  <a:gd name="connsiteY3" fmla="*/ 9602 h 131115"/>
                  <a:gd name="connsiteX4" fmla="*/ 411963 w 438878"/>
                  <a:gd name="connsiteY4" fmla="*/ 2458 h 131115"/>
                  <a:gd name="connsiteX5" fmla="*/ 435776 w 438878"/>
                  <a:gd name="connsiteY5" fmla="*/ 50083 h 131115"/>
                  <a:gd name="connsiteX6" fmla="*/ 352432 w 438878"/>
                  <a:gd name="connsiteY6" fmla="*/ 47702 h 131115"/>
                  <a:gd name="connsiteX7" fmla="*/ 245276 w 438878"/>
                  <a:gd name="connsiteY7" fmla="*/ 83421 h 131115"/>
                  <a:gd name="connsiteX8" fmla="*/ 150026 w 438878"/>
                  <a:gd name="connsiteY8" fmla="*/ 121521 h 131115"/>
                  <a:gd name="connsiteX9" fmla="*/ 42870 w 438878"/>
                  <a:gd name="connsiteY9" fmla="*/ 131047 h 131115"/>
                  <a:gd name="connsiteX10" fmla="*/ 7 w 438878"/>
                  <a:gd name="connsiteY10" fmla="*/ 123902 h 131115"/>
                  <a:gd name="connsiteX11" fmla="*/ 40489 w 438878"/>
                  <a:gd name="connsiteY11" fmla="*/ 92946 h 131115"/>
                  <a:gd name="connsiteX0" fmla="*/ 40489 w 438878"/>
                  <a:gd name="connsiteY0" fmla="*/ 90564 h 131130"/>
                  <a:gd name="connsiteX1" fmla="*/ 135738 w 438878"/>
                  <a:gd name="connsiteY1" fmla="*/ 81040 h 131130"/>
                  <a:gd name="connsiteX2" fmla="*/ 235751 w 438878"/>
                  <a:gd name="connsiteY2" fmla="*/ 33415 h 131130"/>
                  <a:gd name="connsiteX3" fmla="*/ 326238 w 438878"/>
                  <a:gd name="connsiteY3" fmla="*/ 9602 h 131130"/>
                  <a:gd name="connsiteX4" fmla="*/ 411963 w 438878"/>
                  <a:gd name="connsiteY4" fmla="*/ 2458 h 131130"/>
                  <a:gd name="connsiteX5" fmla="*/ 435776 w 438878"/>
                  <a:gd name="connsiteY5" fmla="*/ 50083 h 131130"/>
                  <a:gd name="connsiteX6" fmla="*/ 352432 w 438878"/>
                  <a:gd name="connsiteY6" fmla="*/ 47702 h 131130"/>
                  <a:gd name="connsiteX7" fmla="*/ 245276 w 438878"/>
                  <a:gd name="connsiteY7" fmla="*/ 83421 h 131130"/>
                  <a:gd name="connsiteX8" fmla="*/ 150026 w 438878"/>
                  <a:gd name="connsiteY8" fmla="*/ 121521 h 131130"/>
                  <a:gd name="connsiteX9" fmla="*/ 42870 w 438878"/>
                  <a:gd name="connsiteY9" fmla="*/ 131047 h 131130"/>
                  <a:gd name="connsiteX10" fmla="*/ 7 w 438878"/>
                  <a:gd name="connsiteY10" fmla="*/ 123902 h 131130"/>
                  <a:gd name="connsiteX11" fmla="*/ 40489 w 438878"/>
                  <a:gd name="connsiteY11" fmla="*/ 90564 h 131130"/>
                  <a:gd name="connsiteX0" fmla="*/ 40489 w 439516"/>
                  <a:gd name="connsiteY0" fmla="*/ 90564 h 131130"/>
                  <a:gd name="connsiteX1" fmla="*/ 135738 w 439516"/>
                  <a:gd name="connsiteY1" fmla="*/ 81040 h 131130"/>
                  <a:gd name="connsiteX2" fmla="*/ 235751 w 439516"/>
                  <a:gd name="connsiteY2" fmla="*/ 33415 h 131130"/>
                  <a:gd name="connsiteX3" fmla="*/ 326238 w 439516"/>
                  <a:gd name="connsiteY3" fmla="*/ 9602 h 131130"/>
                  <a:gd name="connsiteX4" fmla="*/ 411963 w 439516"/>
                  <a:gd name="connsiteY4" fmla="*/ 2458 h 131130"/>
                  <a:gd name="connsiteX5" fmla="*/ 435776 w 439516"/>
                  <a:gd name="connsiteY5" fmla="*/ 50083 h 131130"/>
                  <a:gd name="connsiteX6" fmla="*/ 342907 w 439516"/>
                  <a:gd name="connsiteY6" fmla="*/ 50083 h 131130"/>
                  <a:gd name="connsiteX7" fmla="*/ 245276 w 439516"/>
                  <a:gd name="connsiteY7" fmla="*/ 83421 h 131130"/>
                  <a:gd name="connsiteX8" fmla="*/ 150026 w 439516"/>
                  <a:gd name="connsiteY8" fmla="*/ 121521 h 131130"/>
                  <a:gd name="connsiteX9" fmla="*/ 42870 w 439516"/>
                  <a:gd name="connsiteY9" fmla="*/ 131047 h 131130"/>
                  <a:gd name="connsiteX10" fmla="*/ 7 w 439516"/>
                  <a:gd name="connsiteY10" fmla="*/ 123902 h 131130"/>
                  <a:gd name="connsiteX11" fmla="*/ 40489 w 439516"/>
                  <a:gd name="connsiteY11" fmla="*/ 90564 h 131130"/>
                  <a:gd name="connsiteX0" fmla="*/ 40489 w 439516"/>
                  <a:gd name="connsiteY0" fmla="*/ 89893 h 130459"/>
                  <a:gd name="connsiteX1" fmla="*/ 135738 w 439516"/>
                  <a:gd name="connsiteY1" fmla="*/ 80369 h 130459"/>
                  <a:gd name="connsiteX2" fmla="*/ 235751 w 439516"/>
                  <a:gd name="connsiteY2" fmla="*/ 32744 h 130459"/>
                  <a:gd name="connsiteX3" fmla="*/ 326238 w 439516"/>
                  <a:gd name="connsiteY3" fmla="*/ 8931 h 130459"/>
                  <a:gd name="connsiteX4" fmla="*/ 411963 w 439516"/>
                  <a:gd name="connsiteY4" fmla="*/ 1787 h 130459"/>
                  <a:gd name="connsiteX5" fmla="*/ 435776 w 439516"/>
                  <a:gd name="connsiteY5" fmla="*/ 39887 h 130459"/>
                  <a:gd name="connsiteX6" fmla="*/ 342907 w 439516"/>
                  <a:gd name="connsiteY6" fmla="*/ 49412 h 130459"/>
                  <a:gd name="connsiteX7" fmla="*/ 245276 w 439516"/>
                  <a:gd name="connsiteY7" fmla="*/ 82750 h 130459"/>
                  <a:gd name="connsiteX8" fmla="*/ 150026 w 439516"/>
                  <a:gd name="connsiteY8" fmla="*/ 120850 h 130459"/>
                  <a:gd name="connsiteX9" fmla="*/ 42870 w 439516"/>
                  <a:gd name="connsiteY9" fmla="*/ 130376 h 130459"/>
                  <a:gd name="connsiteX10" fmla="*/ 7 w 439516"/>
                  <a:gd name="connsiteY10" fmla="*/ 123231 h 130459"/>
                  <a:gd name="connsiteX11" fmla="*/ 40489 w 439516"/>
                  <a:gd name="connsiteY11" fmla="*/ 89893 h 130459"/>
                  <a:gd name="connsiteX0" fmla="*/ 40489 w 439516"/>
                  <a:gd name="connsiteY0" fmla="*/ 91330 h 131896"/>
                  <a:gd name="connsiteX1" fmla="*/ 135738 w 439516"/>
                  <a:gd name="connsiteY1" fmla="*/ 81806 h 131896"/>
                  <a:gd name="connsiteX2" fmla="*/ 235751 w 439516"/>
                  <a:gd name="connsiteY2" fmla="*/ 34181 h 131896"/>
                  <a:gd name="connsiteX3" fmla="*/ 326238 w 439516"/>
                  <a:gd name="connsiteY3" fmla="*/ 5606 h 131896"/>
                  <a:gd name="connsiteX4" fmla="*/ 411963 w 439516"/>
                  <a:gd name="connsiteY4" fmla="*/ 3224 h 131896"/>
                  <a:gd name="connsiteX5" fmla="*/ 435776 w 439516"/>
                  <a:gd name="connsiteY5" fmla="*/ 41324 h 131896"/>
                  <a:gd name="connsiteX6" fmla="*/ 342907 w 439516"/>
                  <a:gd name="connsiteY6" fmla="*/ 50849 h 131896"/>
                  <a:gd name="connsiteX7" fmla="*/ 245276 w 439516"/>
                  <a:gd name="connsiteY7" fmla="*/ 84187 h 131896"/>
                  <a:gd name="connsiteX8" fmla="*/ 150026 w 439516"/>
                  <a:gd name="connsiteY8" fmla="*/ 122287 h 131896"/>
                  <a:gd name="connsiteX9" fmla="*/ 42870 w 439516"/>
                  <a:gd name="connsiteY9" fmla="*/ 131813 h 131896"/>
                  <a:gd name="connsiteX10" fmla="*/ 7 w 439516"/>
                  <a:gd name="connsiteY10" fmla="*/ 124668 h 131896"/>
                  <a:gd name="connsiteX11" fmla="*/ 40489 w 439516"/>
                  <a:gd name="connsiteY11" fmla="*/ 91330 h 131896"/>
                  <a:gd name="connsiteX0" fmla="*/ 40489 w 424440"/>
                  <a:gd name="connsiteY0" fmla="*/ 91330 h 131896"/>
                  <a:gd name="connsiteX1" fmla="*/ 135738 w 424440"/>
                  <a:gd name="connsiteY1" fmla="*/ 81806 h 131896"/>
                  <a:gd name="connsiteX2" fmla="*/ 235751 w 424440"/>
                  <a:gd name="connsiteY2" fmla="*/ 34181 h 131896"/>
                  <a:gd name="connsiteX3" fmla="*/ 326238 w 424440"/>
                  <a:gd name="connsiteY3" fmla="*/ 5606 h 131896"/>
                  <a:gd name="connsiteX4" fmla="*/ 411963 w 424440"/>
                  <a:gd name="connsiteY4" fmla="*/ 3224 h 131896"/>
                  <a:gd name="connsiteX5" fmla="*/ 416726 w 424440"/>
                  <a:gd name="connsiteY5" fmla="*/ 41324 h 131896"/>
                  <a:gd name="connsiteX6" fmla="*/ 342907 w 424440"/>
                  <a:gd name="connsiteY6" fmla="*/ 50849 h 131896"/>
                  <a:gd name="connsiteX7" fmla="*/ 245276 w 424440"/>
                  <a:gd name="connsiteY7" fmla="*/ 84187 h 131896"/>
                  <a:gd name="connsiteX8" fmla="*/ 150026 w 424440"/>
                  <a:gd name="connsiteY8" fmla="*/ 122287 h 131896"/>
                  <a:gd name="connsiteX9" fmla="*/ 42870 w 424440"/>
                  <a:gd name="connsiteY9" fmla="*/ 131813 h 131896"/>
                  <a:gd name="connsiteX10" fmla="*/ 7 w 424440"/>
                  <a:gd name="connsiteY10" fmla="*/ 124668 h 131896"/>
                  <a:gd name="connsiteX11" fmla="*/ 40489 w 424440"/>
                  <a:gd name="connsiteY11" fmla="*/ 91330 h 131896"/>
                  <a:gd name="connsiteX0" fmla="*/ 21471 w 405422"/>
                  <a:gd name="connsiteY0" fmla="*/ 91330 h 131833"/>
                  <a:gd name="connsiteX1" fmla="*/ 116720 w 405422"/>
                  <a:gd name="connsiteY1" fmla="*/ 81806 h 131833"/>
                  <a:gd name="connsiteX2" fmla="*/ 216733 w 405422"/>
                  <a:gd name="connsiteY2" fmla="*/ 34181 h 131833"/>
                  <a:gd name="connsiteX3" fmla="*/ 307220 w 405422"/>
                  <a:gd name="connsiteY3" fmla="*/ 5606 h 131833"/>
                  <a:gd name="connsiteX4" fmla="*/ 392945 w 405422"/>
                  <a:gd name="connsiteY4" fmla="*/ 3224 h 131833"/>
                  <a:gd name="connsiteX5" fmla="*/ 397708 w 405422"/>
                  <a:gd name="connsiteY5" fmla="*/ 41324 h 131833"/>
                  <a:gd name="connsiteX6" fmla="*/ 323889 w 405422"/>
                  <a:gd name="connsiteY6" fmla="*/ 50849 h 131833"/>
                  <a:gd name="connsiteX7" fmla="*/ 226258 w 405422"/>
                  <a:gd name="connsiteY7" fmla="*/ 84187 h 131833"/>
                  <a:gd name="connsiteX8" fmla="*/ 131008 w 405422"/>
                  <a:gd name="connsiteY8" fmla="*/ 122287 h 131833"/>
                  <a:gd name="connsiteX9" fmla="*/ 23852 w 405422"/>
                  <a:gd name="connsiteY9" fmla="*/ 131813 h 131833"/>
                  <a:gd name="connsiteX10" fmla="*/ 39 w 405422"/>
                  <a:gd name="connsiteY10" fmla="*/ 119905 h 131833"/>
                  <a:gd name="connsiteX11" fmla="*/ 21471 w 405422"/>
                  <a:gd name="connsiteY11" fmla="*/ 91330 h 131833"/>
                  <a:gd name="connsiteX0" fmla="*/ 21471 w 399572"/>
                  <a:gd name="connsiteY0" fmla="*/ 91330 h 131833"/>
                  <a:gd name="connsiteX1" fmla="*/ 116720 w 399572"/>
                  <a:gd name="connsiteY1" fmla="*/ 81806 h 131833"/>
                  <a:gd name="connsiteX2" fmla="*/ 216733 w 399572"/>
                  <a:gd name="connsiteY2" fmla="*/ 34181 h 131833"/>
                  <a:gd name="connsiteX3" fmla="*/ 307220 w 399572"/>
                  <a:gd name="connsiteY3" fmla="*/ 5606 h 131833"/>
                  <a:gd name="connsiteX4" fmla="*/ 371514 w 399572"/>
                  <a:gd name="connsiteY4" fmla="*/ 3224 h 131833"/>
                  <a:gd name="connsiteX5" fmla="*/ 397708 w 399572"/>
                  <a:gd name="connsiteY5" fmla="*/ 41324 h 131833"/>
                  <a:gd name="connsiteX6" fmla="*/ 323889 w 399572"/>
                  <a:gd name="connsiteY6" fmla="*/ 50849 h 131833"/>
                  <a:gd name="connsiteX7" fmla="*/ 226258 w 399572"/>
                  <a:gd name="connsiteY7" fmla="*/ 84187 h 131833"/>
                  <a:gd name="connsiteX8" fmla="*/ 131008 w 399572"/>
                  <a:gd name="connsiteY8" fmla="*/ 122287 h 131833"/>
                  <a:gd name="connsiteX9" fmla="*/ 23852 w 399572"/>
                  <a:gd name="connsiteY9" fmla="*/ 131813 h 131833"/>
                  <a:gd name="connsiteX10" fmla="*/ 39 w 399572"/>
                  <a:gd name="connsiteY10" fmla="*/ 119905 h 131833"/>
                  <a:gd name="connsiteX11" fmla="*/ 21471 w 399572"/>
                  <a:gd name="connsiteY11" fmla="*/ 91330 h 131833"/>
                  <a:gd name="connsiteX0" fmla="*/ 21471 w 386752"/>
                  <a:gd name="connsiteY0" fmla="*/ 91503 h 132006"/>
                  <a:gd name="connsiteX1" fmla="*/ 116720 w 386752"/>
                  <a:gd name="connsiteY1" fmla="*/ 81979 h 132006"/>
                  <a:gd name="connsiteX2" fmla="*/ 216733 w 386752"/>
                  <a:gd name="connsiteY2" fmla="*/ 34354 h 132006"/>
                  <a:gd name="connsiteX3" fmla="*/ 307220 w 386752"/>
                  <a:gd name="connsiteY3" fmla="*/ 5779 h 132006"/>
                  <a:gd name="connsiteX4" fmla="*/ 371514 w 386752"/>
                  <a:gd name="connsiteY4" fmla="*/ 3397 h 132006"/>
                  <a:gd name="connsiteX5" fmla="*/ 383420 w 386752"/>
                  <a:gd name="connsiteY5" fmla="*/ 43878 h 132006"/>
                  <a:gd name="connsiteX6" fmla="*/ 323889 w 386752"/>
                  <a:gd name="connsiteY6" fmla="*/ 51022 h 132006"/>
                  <a:gd name="connsiteX7" fmla="*/ 226258 w 386752"/>
                  <a:gd name="connsiteY7" fmla="*/ 84360 h 132006"/>
                  <a:gd name="connsiteX8" fmla="*/ 131008 w 386752"/>
                  <a:gd name="connsiteY8" fmla="*/ 122460 h 132006"/>
                  <a:gd name="connsiteX9" fmla="*/ 23852 w 386752"/>
                  <a:gd name="connsiteY9" fmla="*/ 131986 h 132006"/>
                  <a:gd name="connsiteX10" fmla="*/ 39 w 386752"/>
                  <a:gd name="connsiteY10" fmla="*/ 120078 h 132006"/>
                  <a:gd name="connsiteX11" fmla="*/ 21471 w 386752"/>
                  <a:gd name="connsiteY11" fmla="*/ 91503 h 132006"/>
                  <a:gd name="connsiteX0" fmla="*/ 22159 w 387440"/>
                  <a:gd name="connsiteY0" fmla="*/ 91503 h 132006"/>
                  <a:gd name="connsiteX1" fmla="*/ 117408 w 387440"/>
                  <a:gd name="connsiteY1" fmla="*/ 81979 h 132006"/>
                  <a:gd name="connsiteX2" fmla="*/ 217421 w 387440"/>
                  <a:gd name="connsiteY2" fmla="*/ 34354 h 132006"/>
                  <a:gd name="connsiteX3" fmla="*/ 307908 w 387440"/>
                  <a:gd name="connsiteY3" fmla="*/ 5779 h 132006"/>
                  <a:gd name="connsiteX4" fmla="*/ 372202 w 387440"/>
                  <a:gd name="connsiteY4" fmla="*/ 3397 h 132006"/>
                  <a:gd name="connsiteX5" fmla="*/ 384108 w 387440"/>
                  <a:gd name="connsiteY5" fmla="*/ 43878 h 132006"/>
                  <a:gd name="connsiteX6" fmla="*/ 324577 w 387440"/>
                  <a:gd name="connsiteY6" fmla="*/ 51022 h 132006"/>
                  <a:gd name="connsiteX7" fmla="*/ 226946 w 387440"/>
                  <a:gd name="connsiteY7" fmla="*/ 84360 h 132006"/>
                  <a:gd name="connsiteX8" fmla="*/ 131696 w 387440"/>
                  <a:gd name="connsiteY8" fmla="*/ 122460 h 132006"/>
                  <a:gd name="connsiteX9" fmla="*/ 38828 w 387440"/>
                  <a:gd name="connsiteY9" fmla="*/ 131986 h 132006"/>
                  <a:gd name="connsiteX10" fmla="*/ 727 w 387440"/>
                  <a:gd name="connsiteY10" fmla="*/ 120078 h 132006"/>
                  <a:gd name="connsiteX11" fmla="*/ 22159 w 387440"/>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84360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79598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0566"/>
                  <a:gd name="connsiteY0" fmla="*/ 88621 h 129124"/>
                  <a:gd name="connsiteX1" fmla="*/ 111132 w 380566"/>
                  <a:gd name="connsiteY1" fmla="*/ 79097 h 129124"/>
                  <a:gd name="connsiteX2" fmla="*/ 211145 w 380566"/>
                  <a:gd name="connsiteY2" fmla="*/ 31472 h 129124"/>
                  <a:gd name="connsiteX3" fmla="*/ 301632 w 380566"/>
                  <a:gd name="connsiteY3" fmla="*/ 2897 h 129124"/>
                  <a:gd name="connsiteX4" fmla="*/ 363545 w 380566"/>
                  <a:gd name="connsiteY4" fmla="*/ 5277 h 129124"/>
                  <a:gd name="connsiteX5" fmla="*/ 377832 w 380566"/>
                  <a:gd name="connsiteY5" fmla="*/ 40996 h 129124"/>
                  <a:gd name="connsiteX6" fmla="*/ 318301 w 380566"/>
                  <a:gd name="connsiteY6" fmla="*/ 48140 h 129124"/>
                  <a:gd name="connsiteX7" fmla="*/ 220670 w 380566"/>
                  <a:gd name="connsiteY7" fmla="*/ 76716 h 129124"/>
                  <a:gd name="connsiteX8" fmla="*/ 125420 w 380566"/>
                  <a:gd name="connsiteY8" fmla="*/ 119578 h 129124"/>
                  <a:gd name="connsiteX9" fmla="*/ 32552 w 380566"/>
                  <a:gd name="connsiteY9" fmla="*/ 129104 h 129124"/>
                  <a:gd name="connsiteX10" fmla="*/ 1595 w 380566"/>
                  <a:gd name="connsiteY10" fmla="*/ 117196 h 129124"/>
                  <a:gd name="connsiteX11" fmla="*/ 15883 w 380566"/>
                  <a:gd name="connsiteY11" fmla="*/ 88621 h 129124"/>
                  <a:gd name="connsiteX0" fmla="*/ 15883 w 376602"/>
                  <a:gd name="connsiteY0" fmla="*/ 88375 h 128878"/>
                  <a:gd name="connsiteX1" fmla="*/ 111132 w 376602"/>
                  <a:gd name="connsiteY1" fmla="*/ 78851 h 128878"/>
                  <a:gd name="connsiteX2" fmla="*/ 211145 w 376602"/>
                  <a:gd name="connsiteY2" fmla="*/ 31226 h 128878"/>
                  <a:gd name="connsiteX3" fmla="*/ 301632 w 376602"/>
                  <a:gd name="connsiteY3" fmla="*/ 2651 h 128878"/>
                  <a:gd name="connsiteX4" fmla="*/ 363545 w 376602"/>
                  <a:gd name="connsiteY4" fmla="*/ 5031 h 128878"/>
                  <a:gd name="connsiteX5" fmla="*/ 373069 w 376602"/>
                  <a:gd name="connsiteY5" fmla="*/ 35987 h 128878"/>
                  <a:gd name="connsiteX6" fmla="*/ 318301 w 376602"/>
                  <a:gd name="connsiteY6" fmla="*/ 47894 h 128878"/>
                  <a:gd name="connsiteX7" fmla="*/ 220670 w 376602"/>
                  <a:gd name="connsiteY7" fmla="*/ 76470 h 128878"/>
                  <a:gd name="connsiteX8" fmla="*/ 125420 w 376602"/>
                  <a:gd name="connsiteY8" fmla="*/ 119332 h 128878"/>
                  <a:gd name="connsiteX9" fmla="*/ 32552 w 376602"/>
                  <a:gd name="connsiteY9" fmla="*/ 128858 h 128878"/>
                  <a:gd name="connsiteX10" fmla="*/ 1595 w 376602"/>
                  <a:gd name="connsiteY10" fmla="*/ 116950 h 128878"/>
                  <a:gd name="connsiteX11" fmla="*/ 15883 w 376602"/>
                  <a:gd name="connsiteY11" fmla="*/ 88375 h 128878"/>
                  <a:gd name="connsiteX0" fmla="*/ 17291 w 378010"/>
                  <a:gd name="connsiteY0" fmla="*/ 88375 h 128878"/>
                  <a:gd name="connsiteX1" fmla="*/ 112540 w 378010"/>
                  <a:gd name="connsiteY1" fmla="*/ 78851 h 128878"/>
                  <a:gd name="connsiteX2" fmla="*/ 212553 w 378010"/>
                  <a:gd name="connsiteY2" fmla="*/ 31226 h 128878"/>
                  <a:gd name="connsiteX3" fmla="*/ 303040 w 378010"/>
                  <a:gd name="connsiteY3" fmla="*/ 2651 h 128878"/>
                  <a:gd name="connsiteX4" fmla="*/ 364953 w 378010"/>
                  <a:gd name="connsiteY4" fmla="*/ 5031 h 128878"/>
                  <a:gd name="connsiteX5" fmla="*/ 374477 w 378010"/>
                  <a:gd name="connsiteY5" fmla="*/ 35987 h 128878"/>
                  <a:gd name="connsiteX6" fmla="*/ 319709 w 378010"/>
                  <a:gd name="connsiteY6" fmla="*/ 47894 h 128878"/>
                  <a:gd name="connsiteX7" fmla="*/ 222078 w 378010"/>
                  <a:gd name="connsiteY7" fmla="*/ 76470 h 128878"/>
                  <a:gd name="connsiteX8" fmla="*/ 126828 w 378010"/>
                  <a:gd name="connsiteY8" fmla="*/ 119332 h 128878"/>
                  <a:gd name="connsiteX9" fmla="*/ 53010 w 378010"/>
                  <a:gd name="connsiteY9" fmla="*/ 128858 h 128878"/>
                  <a:gd name="connsiteX10" fmla="*/ 3003 w 378010"/>
                  <a:gd name="connsiteY10" fmla="*/ 116950 h 128878"/>
                  <a:gd name="connsiteX11" fmla="*/ 17291 w 378010"/>
                  <a:gd name="connsiteY11" fmla="*/ 88375 h 128878"/>
                  <a:gd name="connsiteX0" fmla="*/ 24836 w 376030"/>
                  <a:gd name="connsiteY0" fmla="*/ 64562 h 128911"/>
                  <a:gd name="connsiteX1" fmla="*/ 110560 w 376030"/>
                  <a:gd name="connsiteY1" fmla="*/ 78851 h 128911"/>
                  <a:gd name="connsiteX2" fmla="*/ 210573 w 376030"/>
                  <a:gd name="connsiteY2" fmla="*/ 31226 h 128911"/>
                  <a:gd name="connsiteX3" fmla="*/ 301060 w 376030"/>
                  <a:gd name="connsiteY3" fmla="*/ 2651 h 128911"/>
                  <a:gd name="connsiteX4" fmla="*/ 362973 w 376030"/>
                  <a:gd name="connsiteY4" fmla="*/ 5031 h 128911"/>
                  <a:gd name="connsiteX5" fmla="*/ 372497 w 376030"/>
                  <a:gd name="connsiteY5" fmla="*/ 35987 h 128911"/>
                  <a:gd name="connsiteX6" fmla="*/ 317729 w 376030"/>
                  <a:gd name="connsiteY6" fmla="*/ 47894 h 128911"/>
                  <a:gd name="connsiteX7" fmla="*/ 220098 w 376030"/>
                  <a:gd name="connsiteY7" fmla="*/ 76470 h 128911"/>
                  <a:gd name="connsiteX8" fmla="*/ 124848 w 376030"/>
                  <a:gd name="connsiteY8" fmla="*/ 119332 h 128911"/>
                  <a:gd name="connsiteX9" fmla="*/ 51030 w 376030"/>
                  <a:gd name="connsiteY9" fmla="*/ 128858 h 128911"/>
                  <a:gd name="connsiteX10" fmla="*/ 1023 w 376030"/>
                  <a:gd name="connsiteY10" fmla="*/ 116950 h 128911"/>
                  <a:gd name="connsiteX11" fmla="*/ 24836 w 376030"/>
                  <a:gd name="connsiteY11" fmla="*/ 64562 h 128911"/>
                  <a:gd name="connsiteX0" fmla="*/ 9681 w 360875"/>
                  <a:gd name="connsiteY0" fmla="*/ 64562 h 129601"/>
                  <a:gd name="connsiteX1" fmla="*/ 95405 w 360875"/>
                  <a:gd name="connsiteY1" fmla="*/ 78851 h 129601"/>
                  <a:gd name="connsiteX2" fmla="*/ 195418 w 360875"/>
                  <a:gd name="connsiteY2" fmla="*/ 31226 h 129601"/>
                  <a:gd name="connsiteX3" fmla="*/ 285905 w 360875"/>
                  <a:gd name="connsiteY3" fmla="*/ 2651 h 129601"/>
                  <a:gd name="connsiteX4" fmla="*/ 347818 w 360875"/>
                  <a:gd name="connsiteY4" fmla="*/ 5031 h 129601"/>
                  <a:gd name="connsiteX5" fmla="*/ 357342 w 360875"/>
                  <a:gd name="connsiteY5" fmla="*/ 35987 h 129601"/>
                  <a:gd name="connsiteX6" fmla="*/ 302574 w 360875"/>
                  <a:gd name="connsiteY6" fmla="*/ 47894 h 129601"/>
                  <a:gd name="connsiteX7" fmla="*/ 204943 w 360875"/>
                  <a:gd name="connsiteY7" fmla="*/ 76470 h 129601"/>
                  <a:gd name="connsiteX8" fmla="*/ 109693 w 360875"/>
                  <a:gd name="connsiteY8" fmla="*/ 119332 h 129601"/>
                  <a:gd name="connsiteX9" fmla="*/ 35875 w 360875"/>
                  <a:gd name="connsiteY9" fmla="*/ 128858 h 129601"/>
                  <a:gd name="connsiteX10" fmla="*/ 4918 w 360875"/>
                  <a:gd name="connsiteY10" fmla="*/ 121713 h 129601"/>
                  <a:gd name="connsiteX11" fmla="*/ 9681 w 360875"/>
                  <a:gd name="connsiteY11" fmla="*/ 64562 h 129601"/>
                  <a:gd name="connsiteX0" fmla="*/ 6724 w 357918"/>
                  <a:gd name="connsiteY0" fmla="*/ 64562 h 129601"/>
                  <a:gd name="connsiteX1" fmla="*/ 35653 w 357918"/>
                  <a:gd name="connsiteY1" fmla="*/ 80607 h 129601"/>
                  <a:gd name="connsiteX2" fmla="*/ 92448 w 357918"/>
                  <a:gd name="connsiteY2" fmla="*/ 78851 h 129601"/>
                  <a:gd name="connsiteX3" fmla="*/ 192461 w 357918"/>
                  <a:gd name="connsiteY3" fmla="*/ 31226 h 129601"/>
                  <a:gd name="connsiteX4" fmla="*/ 282948 w 357918"/>
                  <a:gd name="connsiteY4" fmla="*/ 2651 h 129601"/>
                  <a:gd name="connsiteX5" fmla="*/ 344861 w 357918"/>
                  <a:gd name="connsiteY5" fmla="*/ 5031 h 129601"/>
                  <a:gd name="connsiteX6" fmla="*/ 354385 w 357918"/>
                  <a:gd name="connsiteY6" fmla="*/ 35987 h 129601"/>
                  <a:gd name="connsiteX7" fmla="*/ 299617 w 357918"/>
                  <a:gd name="connsiteY7" fmla="*/ 47894 h 129601"/>
                  <a:gd name="connsiteX8" fmla="*/ 201986 w 357918"/>
                  <a:gd name="connsiteY8" fmla="*/ 76470 h 129601"/>
                  <a:gd name="connsiteX9" fmla="*/ 106736 w 357918"/>
                  <a:gd name="connsiteY9" fmla="*/ 119332 h 129601"/>
                  <a:gd name="connsiteX10" fmla="*/ 32918 w 357918"/>
                  <a:gd name="connsiteY10" fmla="*/ 128858 h 129601"/>
                  <a:gd name="connsiteX11" fmla="*/ 1961 w 357918"/>
                  <a:gd name="connsiteY11" fmla="*/ 121713 h 129601"/>
                  <a:gd name="connsiteX12" fmla="*/ 6724 w 357918"/>
                  <a:gd name="connsiteY12" fmla="*/ 64562 h 129601"/>
                  <a:gd name="connsiteX0" fmla="*/ 6724 w 359856"/>
                  <a:gd name="connsiteY0" fmla="*/ 65205 h 130244"/>
                  <a:gd name="connsiteX1" fmla="*/ 35653 w 359856"/>
                  <a:gd name="connsiteY1" fmla="*/ 81250 h 130244"/>
                  <a:gd name="connsiteX2" fmla="*/ 92448 w 359856"/>
                  <a:gd name="connsiteY2" fmla="*/ 79494 h 130244"/>
                  <a:gd name="connsiteX3" fmla="*/ 192461 w 359856"/>
                  <a:gd name="connsiteY3" fmla="*/ 31869 h 130244"/>
                  <a:gd name="connsiteX4" fmla="*/ 282948 w 359856"/>
                  <a:gd name="connsiteY4" fmla="*/ 3294 h 130244"/>
                  <a:gd name="connsiteX5" fmla="*/ 344861 w 359856"/>
                  <a:gd name="connsiteY5" fmla="*/ 5674 h 130244"/>
                  <a:gd name="connsiteX6" fmla="*/ 356766 w 359856"/>
                  <a:gd name="connsiteY6" fmla="*/ 48536 h 130244"/>
                  <a:gd name="connsiteX7" fmla="*/ 299617 w 359856"/>
                  <a:gd name="connsiteY7" fmla="*/ 48537 h 130244"/>
                  <a:gd name="connsiteX8" fmla="*/ 201986 w 359856"/>
                  <a:gd name="connsiteY8" fmla="*/ 77113 h 130244"/>
                  <a:gd name="connsiteX9" fmla="*/ 106736 w 359856"/>
                  <a:gd name="connsiteY9" fmla="*/ 119975 h 130244"/>
                  <a:gd name="connsiteX10" fmla="*/ 32918 w 359856"/>
                  <a:gd name="connsiteY10" fmla="*/ 129501 h 130244"/>
                  <a:gd name="connsiteX11" fmla="*/ 1961 w 359856"/>
                  <a:gd name="connsiteY11" fmla="*/ 122356 h 130244"/>
                  <a:gd name="connsiteX12" fmla="*/ 6724 w 359856"/>
                  <a:gd name="connsiteY12" fmla="*/ 65205 h 130244"/>
                  <a:gd name="connsiteX0" fmla="*/ 6724 w 359856"/>
                  <a:gd name="connsiteY0" fmla="*/ 65205 h 129527"/>
                  <a:gd name="connsiteX1" fmla="*/ 35653 w 359856"/>
                  <a:gd name="connsiteY1" fmla="*/ 81250 h 129527"/>
                  <a:gd name="connsiteX2" fmla="*/ 92448 w 359856"/>
                  <a:gd name="connsiteY2" fmla="*/ 79494 h 129527"/>
                  <a:gd name="connsiteX3" fmla="*/ 192461 w 359856"/>
                  <a:gd name="connsiteY3" fmla="*/ 31869 h 129527"/>
                  <a:gd name="connsiteX4" fmla="*/ 282948 w 359856"/>
                  <a:gd name="connsiteY4" fmla="*/ 3294 h 129527"/>
                  <a:gd name="connsiteX5" fmla="*/ 344861 w 359856"/>
                  <a:gd name="connsiteY5" fmla="*/ 5674 h 129527"/>
                  <a:gd name="connsiteX6" fmla="*/ 356766 w 359856"/>
                  <a:gd name="connsiteY6" fmla="*/ 48536 h 129527"/>
                  <a:gd name="connsiteX7" fmla="*/ 299617 w 359856"/>
                  <a:gd name="connsiteY7" fmla="*/ 48537 h 129527"/>
                  <a:gd name="connsiteX8" fmla="*/ 201986 w 359856"/>
                  <a:gd name="connsiteY8" fmla="*/ 77113 h 129527"/>
                  <a:gd name="connsiteX9" fmla="*/ 106736 w 359856"/>
                  <a:gd name="connsiteY9" fmla="*/ 119975 h 129527"/>
                  <a:gd name="connsiteX10" fmla="*/ 32918 w 359856"/>
                  <a:gd name="connsiteY10" fmla="*/ 129501 h 129527"/>
                  <a:gd name="connsiteX11" fmla="*/ 1961 w 359856"/>
                  <a:gd name="connsiteY11" fmla="*/ 115213 h 129527"/>
                  <a:gd name="connsiteX12" fmla="*/ 6724 w 359856"/>
                  <a:gd name="connsiteY12" fmla="*/ 65205 h 129527"/>
                  <a:gd name="connsiteX0" fmla="*/ 16949 w 358175"/>
                  <a:gd name="connsiteY0" fmla="*/ 58061 h 129536"/>
                  <a:gd name="connsiteX1" fmla="*/ 33972 w 358175"/>
                  <a:gd name="connsiteY1" fmla="*/ 81250 h 129536"/>
                  <a:gd name="connsiteX2" fmla="*/ 90767 w 358175"/>
                  <a:gd name="connsiteY2" fmla="*/ 79494 h 129536"/>
                  <a:gd name="connsiteX3" fmla="*/ 190780 w 358175"/>
                  <a:gd name="connsiteY3" fmla="*/ 31869 h 129536"/>
                  <a:gd name="connsiteX4" fmla="*/ 281267 w 358175"/>
                  <a:gd name="connsiteY4" fmla="*/ 3294 h 129536"/>
                  <a:gd name="connsiteX5" fmla="*/ 343180 w 358175"/>
                  <a:gd name="connsiteY5" fmla="*/ 5674 h 129536"/>
                  <a:gd name="connsiteX6" fmla="*/ 355085 w 358175"/>
                  <a:gd name="connsiteY6" fmla="*/ 48536 h 129536"/>
                  <a:gd name="connsiteX7" fmla="*/ 297936 w 358175"/>
                  <a:gd name="connsiteY7" fmla="*/ 48537 h 129536"/>
                  <a:gd name="connsiteX8" fmla="*/ 200305 w 358175"/>
                  <a:gd name="connsiteY8" fmla="*/ 77113 h 129536"/>
                  <a:gd name="connsiteX9" fmla="*/ 105055 w 358175"/>
                  <a:gd name="connsiteY9" fmla="*/ 119975 h 129536"/>
                  <a:gd name="connsiteX10" fmla="*/ 31237 w 358175"/>
                  <a:gd name="connsiteY10" fmla="*/ 129501 h 129536"/>
                  <a:gd name="connsiteX11" fmla="*/ 280 w 358175"/>
                  <a:gd name="connsiteY11" fmla="*/ 115213 h 129536"/>
                  <a:gd name="connsiteX12" fmla="*/ 16949 w 358175"/>
                  <a:gd name="connsiteY12" fmla="*/ 58061 h 129536"/>
                  <a:gd name="connsiteX0" fmla="*/ 12541 w 358530"/>
                  <a:gd name="connsiteY0" fmla="*/ 55679 h 129541"/>
                  <a:gd name="connsiteX1" fmla="*/ 34327 w 358530"/>
                  <a:gd name="connsiteY1" fmla="*/ 81250 h 129541"/>
                  <a:gd name="connsiteX2" fmla="*/ 91122 w 358530"/>
                  <a:gd name="connsiteY2" fmla="*/ 79494 h 129541"/>
                  <a:gd name="connsiteX3" fmla="*/ 191135 w 358530"/>
                  <a:gd name="connsiteY3" fmla="*/ 31869 h 129541"/>
                  <a:gd name="connsiteX4" fmla="*/ 281622 w 358530"/>
                  <a:gd name="connsiteY4" fmla="*/ 3294 h 129541"/>
                  <a:gd name="connsiteX5" fmla="*/ 343535 w 358530"/>
                  <a:gd name="connsiteY5" fmla="*/ 5674 h 129541"/>
                  <a:gd name="connsiteX6" fmla="*/ 355440 w 358530"/>
                  <a:gd name="connsiteY6" fmla="*/ 48536 h 129541"/>
                  <a:gd name="connsiteX7" fmla="*/ 298291 w 358530"/>
                  <a:gd name="connsiteY7" fmla="*/ 48537 h 129541"/>
                  <a:gd name="connsiteX8" fmla="*/ 200660 w 358530"/>
                  <a:gd name="connsiteY8" fmla="*/ 77113 h 129541"/>
                  <a:gd name="connsiteX9" fmla="*/ 105410 w 358530"/>
                  <a:gd name="connsiteY9" fmla="*/ 119975 h 129541"/>
                  <a:gd name="connsiteX10" fmla="*/ 31592 w 358530"/>
                  <a:gd name="connsiteY10" fmla="*/ 129501 h 129541"/>
                  <a:gd name="connsiteX11" fmla="*/ 635 w 358530"/>
                  <a:gd name="connsiteY11" fmla="*/ 115213 h 129541"/>
                  <a:gd name="connsiteX12" fmla="*/ 12541 w 358530"/>
                  <a:gd name="connsiteY12" fmla="*/ 55679 h 12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530" h="129541">
                    <a:moveTo>
                      <a:pt x="12541" y="55679"/>
                    </a:moveTo>
                    <a:cubicBezTo>
                      <a:pt x="18156" y="50019"/>
                      <a:pt x="20040" y="78869"/>
                      <a:pt x="34327" y="81250"/>
                    </a:cubicBezTo>
                    <a:cubicBezTo>
                      <a:pt x="48614" y="83631"/>
                      <a:pt x="64987" y="87724"/>
                      <a:pt x="91122" y="79494"/>
                    </a:cubicBezTo>
                    <a:cubicBezTo>
                      <a:pt x="117257" y="71264"/>
                      <a:pt x="159385" y="44569"/>
                      <a:pt x="191135" y="31869"/>
                    </a:cubicBezTo>
                    <a:cubicBezTo>
                      <a:pt x="222885" y="19169"/>
                      <a:pt x="256222" y="7660"/>
                      <a:pt x="281622" y="3294"/>
                    </a:cubicBezTo>
                    <a:cubicBezTo>
                      <a:pt x="307022" y="-1072"/>
                      <a:pt x="331232" y="-1866"/>
                      <a:pt x="343535" y="5674"/>
                    </a:cubicBezTo>
                    <a:cubicBezTo>
                      <a:pt x="355838" y="13214"/>
                      <a:pt x="362981" y="41392"/>
                      <a:pt x="355440" y="48536"/>
                    </a:cubicBezTo>
                    <a:cubicBezTo>
                      <a:pt x="347899" y="55680"/>
                      <a:pt x="324088" y="43774"/>
                      <a:pt x="298291" y="48537"/>
                    </a:cubicBezTo>
                    <a:cubicBezTo>
                      <a:pt x="272494" y="53300"/>
                      <a:pt x="232807" y="65207"/>
                      <a:pt x="200660" y="77113"/>
                    </a:cubicBezTo>
                    <a:cubicBezTo>
                      <a:pt x="168513" y="89019"/>
                      <a:pt x="133588" y="111244"/>
                      <a:pt x="105410" y="119975"/>
                    </a:cubicBezTo>
                    <a:cubicBezTo>
                      <a:pt x="77232" y="128706"/>
                      <a:pt x="56595" y="129104"/>
                      <a:pt x="31592" y="129501"/>
                    </a:cubicBezTo>
                    <a:cubicBezTo>
                      <a:pt x="6589" y="129898"/>
                      <a:pt x="3810" y="127517"/>
                      <a:pt x="635" y="115213"/>
                    </a:cubicBezTo>
                    <a:cubicBezTo>
                      <a:pt x="-2540" y="102909"/>
                      <a:pt x="6926" y="61339"/>
                      <a:pt x="12541" y="55679"/>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2" name="流程图: 终止 431">
                <a:extLst>
                  <a:ext uri="{FF2B5EF4-FFF2-40B4-BE49-F238E27FC236}">
                    <a16:creationId xmlns:a16="http://schemas.microsoft.com/office/drawing/2014/main" id="{3EC9D48F-0CF7-6B87-5507-A9C97687BD61}"/>
                  </a:ext>
                </a:extLst>
              </p:cNvPr>
              <p:cNvSpPr/>
              <p:nvPr/>
            </p:nvSpPr>
            <p:spPr>
              <a:xfrm rot="308736" flipH="1">
                <a:off x="8491707" y="1974289"/>
                <a:ext cx="36000" cy="288000"/>
              </a:xfrm>
              <a:prstGeom prst="flowChartTerminator">
                <a:avLst/>
              </a:prstGeom>
              <a:solidFill>
                <a:srgbClr val="3C336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2" name="组合 261">
              <a:extLst>
                <a:ext uri="{FF2B5EF4-FFF2-40B4-BE49-F238E27FC236}">
                  <a16:creationId xmlns:a16="http://schemas.microsoft.com/office/drawing/2014/main" id="{152CB96B-E0D9-F463-1CC7-2595043CC7E5}"/>
                </a:ext>
              </a:extLst>
            </p:cNvPr>
            <p:cNvGrpSpPr/>
            <p:nvPr/>
          </p:nvGrpSpPr>
          <p:grpSpPr>
            <a:xfrm rot="14950596">
              <a:off x="9437802" y="2108162"/>
              <a:ext cx="513369" cy="449698"/>
              <a:chOff x="6401424" y="2754829"/>
              <a:chExt cx="513369" cy="449698"/>
            </a:xfrm>
          </p:grpSpPr>
          <p:sp>
            <p:nvSpPr>
              <p:cNvPr id="417" name="矩形 416">
                <a:extLst>
                  <a:ext uri="{FF2B5EF4-FFF2-40B4-BE49-F238E27FC236}">
                    <a16:creationId xmlns:a16="http://schemas.microsoft.com/office/drawing/2014/main" id="{019E2AD2-847D-A16D-A6C1-D9A52C7BF49C}"/>
                  </a:ext>
                </a:extLst>
              </p:cNvPr>
              <p:cNvSpPr/>
              <p:nvPr/>
            </p:nvSpPr>
            <p:spPr>
              <a:xfrm rot="20160000">
                <a:off x="6401424" y="3172127"/>
                <a:ext cx="396000" cy="32400"/>
              </a:xfrm>
              <a:prstGeom prst="rect">
                <a:avLst/>
              </a:pr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8" name="椭圆 417">
                <a:extLst>
                  <a:ext uri="{FF2B5EF4-FFF2-40B4-BE49-F238E27FC236}">
                    <a16:creationId xmlns:a16="http://schemas.microsoft.com/office/drawing/2014/main" id="{329D6135-30B1-ACCD-453C-BCC076B7F269}"/>
                  </a:ext>
                </a:extLst>
              </p:cNvPr>
              <p:cNvSpPr/>
              <p:nvPr/>
            </p:nvSpPr>
            <p:spPr>
              <a:xfrm>
                <a:off x="6522496" y="2758294"/>
                <a:ext cx="378000" cy="37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9" name="椭圆 418">
                <a:extLst>
                  <a:ext uri="{FF2B5EF4-FFF2-40B4-BE49-F238E27FC236}">
                    <a16:creationId xmlns:a16="http://schemas.microsoft.com/office/drawing/2014/main" id="{8BEF35F4-B87A-B39B-C10F-F3884C803CC0}"/>
                  </a:ext>
                </a:extLst>
              </p:cNvPr>
              <p:cNvSpPr/>
              <p:nvPr/>
            </p:nvSpPr>
            <p:spPr>
              <a:xfrm>
                <a:off x="6478037" y="2754829"/>
                <a:ext cx="378000" cy="378000"/>
              </a:xfrm>
              <a:prstGeom prst="ellipse">
                <a:avLst/>
              </a:prstGeom>
              <a:solidFill>
                <a:schemeClr val="bg1"/>
              </a:solidFill>
              <a:ln w="3175"/>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0" name="任意多边形 379">
                <a:extLst>
                  <a:ext uri="{FF2B5EF4-FFF2-40B4-BE49-F238E27FC236}">
                    <a16:creationId xmlns:a16="http://schemas.microsoft.com/office/drawing/2014/main" id="{AEE99D7B-00FB-DF04-5175-9426C9545994}"/>
                  </a:ext>
                </a:extLst>
              </p:cNvPr>
              <p:cNvSpPr/>
              <p:nvPr/>
            </p:nvSpPr>
            <p:spPr>
              <a:xfrm>
                <a:off x="6510583" y="2823173"/>
                <a:ext cx="378010" cy="128878"/>
              </a:xfrm>
              <a:custGeom>
                <a:avLst/>
                <a:gdLst>
                  <a:gd name="connsiteX0" fmla="*/ 45712 w 439339"/>
                  <a:gd name="connsiteY0" fmla="*/ 71515 h 138219"/>
                  <a:gd name="connsiteX1" fmla="*/ 136199 w 439339"/>
                  <a:gd name="connsiteY1" fmla="*/ 81040 h 138219"/>
                  <a:gd name="connsiteX2" fmla="*/ 236212 w 439339"/>
                  <a:gd name="connsiteY2" fmla="*/ 33415 h 138219"/>
                  <a:gd name="connsiteX3" fmla="*/ 326699 w 439339"/>
                  <a:gd name="connsiteY3" fmla="*/ 9602 h 138219"/>
                  <a:gd name="connsiteX4" fmla="*/ 412424 w 439339"/>
                  <a:gd name="connsiteY4" fmla="*/ 2458 h 138219"/>
                  <a:gd name="connsiteX5" fmla="*/ 436237 w 439339"/>
                  <a:gd name="connsiteY5" fmla="*/ 50083 h 138219"/>
                  <a:gd name="connsiteX6" fmla="*/ 352893 w 439339"/>
                  <a:gd name="connsiteY6" fmla="*/ 40558 h 138219"/>
                  <a:gd name="connsiteX7" fmla="*/ 245737 w 439339"/>
                  <a:gd name="connsiteY7" fmla="*/ 83421 h 138219"/>
                  <a:gd name="connsiteX8" fmla="*/ 150487 w 439339"/>
                  <a:gd name="connsiteY8" fmla="*/ 121521 h 138219"/>
                  <a:gd name="connsiteX9" fmla="*/ 45712 w 439339"/>
                  <a:gd name="connsiteY9" fmla="*/ 138190 h 138219"/>
                  <a:gd name="connsiteX10" fmla="*/ 468 w 439339"/>
                  <a:gd name="connsiteY10" fmla="*/ 123902 h 138219"/>
                  <a:gd name="connsiteX11" fmla="*/ 45712 w 439339"/>
                  <a:gd name="connsiteY11" fmla="*/ 71515 h 138219"/>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0558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7702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92946 h 138205"/>
                  <a:gd name="connsiteX1" fmla="*/ 135756 w 438896"/>
                  <a:gd name="connsiteY1" fmla="*/ 81040 h 138205"/>
                  <a:gd name="connsiteX2" fmla="*/ 235769 w 438896"/>
                  <a:gd name="connsiteY2" fmla="*/ 33415 h 138205"/>
                  <a:gd name="connsiteX3" fmla="*/ 326256 w 438896"/>
                  <a:gd name="connsiteY3" fmla="*/ 9602 h 138205"/>
                  <a:gd name="connsiteX4" fmla="*/ 411981 w 438896"/>
                  <a:gd name="connsiteY4" fmla="*/ 2458 h 138205"/>
                  <a:gd name="connsiteX5" fmla="*/ 435794 w 438896"/>
                  <a:gd name="connsiteY5" fmla="*/ 50083 h 138205"/>
                  <a:gd name="connsiteX6" fmla="*/ 352450 w 438896"/>
                  <a:gd name="connsiteY6" fmla="*/ 47702 h 138205"/>
                  <a:gd name="connsiteX7" fmla="*/ 245294 w 438896"/>
                  <a:gd name="connsiteY7" fmla="*/ 83421 h 138205"/>
                  <a:gd name="connsiteX8" fmla="*/ 150044 w 438896"/>
                  <a:gd name="connsiteY8" fmla="*/ 121521 h 138205"/>
                  <a:gd name="connsiteX9" fmla="*/ 45269 w 438896"/>
                  <a:gd name="connsiteY9" fmla="*/ 138190 h 138205"/>
                  <a:gd name="connsiteX10" fmla="*/ 25 w 438896"/>
                  <a:gd name="connsiteY10" fmla="*/ 123902 h 138205"/>
                  <a:gd name="connsiteX11" fmla="*/ 40507 w 438896"/>
                  <a:gd name="connsiteY11" fmla="*/ 92946 h 138205"/>
                  <a:gd name="connsiteX0" fmla="*/ 40489 w 438878"/>
                  <a:gd name="connsiteY0" fmla="*/ 92946 h 131115"/>
                  <a:gd name="connsiteX1" fmla="*/ 135738 w 438878"/>
                  <a:gd name="connsiteY1" fmla="*/ 81040 h 131115"/>
                  <a:gd name="connsiteX2" fmla="*/ 235751 w 438878"/>
                  <a:gd name="connsiteY2" fmla="*/ 33415 h 131115"/>
                  <a:gd name="connsiteX3" fmla="*/ 326238 w 438878"/>
                  <a:gd name="connsiteY3" fmla="*/ 9602 h 131115"/>
                  <a:gd name="connsiteX4" fmla="*/ 411963 w 438878"/>
                  <a:gd name="connsiteY4" fmla="*/ 2458 h 131115"/>
                  <a:gd name="connsiteX5" fmla="*/ 435776 w 438878"/>
                  <a:gd name="connsiteY5" fmla="*/ 50083 h 131115"/>
                  <a:gd name="connsiteX6" fmla="*/ 352432 w 438878"/>
                  <a:gd name="connsiteY6" fmla="*/ 47702 h 131115"/>
                  <a:gd name="connsiteX7" fmla="*/ 245276 w 438878"/>
                  <a:gd name="connsiteY7" fmla="*/ 83421 h 131115"/>
                  <a:gd name="connsiteX8" fmla="*/ 150026 w 438878"/>
                  <a:gd name="connsiteY8" fmla="*/ 121521 h 131115"/>
                  <a:gd name="connsiteX9" fmla="*/ 42870 w 438878"/>
                  <a:gd name="connsiteY9" fmla="*/ 131047 h 131115"/>
                  <a:gd name="connsiteX10" fmla="*/ 7 w 438878"/>
                  <a:gd name="connsiteY10" fmla="*/ 123902 h 131115"/>
                  <a:gd name="connsiteX11" fmla="*/ 40489 w 438878"/>
                  <a:gd name="connsiteY11" fmla="*/ 92946 h 131115"/>
                  <a:gd name="connsiteX0" fmla="*/ 40489 w 438878"/>
                  <a:gd name="connsiteY0" fmla="*/ 90564 h 131130"/>
                  <a:gd name="connsiteX1" fmla="*/ 135738 w 438878"/>
                  <a:gd name="connsiteY1" fmla="*/ 81040 h 131130"/>
                  <a:gd name="connsiteX2" fmla="*/ 235751 w 438878"/>
                  <a:gd name="connsiteY2" fmla="*/ 33415 h 131130"/>
                  <a:gd name="connsiteX3" fmla="*/ 326238 w 438878"/>
                  <a:gd name="connsiteY3" fmla="*/ 9602 h 131130"/>
                  <a:gd name="connsiteX4" fmla="*/ 411963 w 438878"/>
                  <a:gd name="connsiteY4" fmla="*/ 2458 h 131130"/>
                  <a:gd name="connsiteX5" fmla="*/ 435776 w 438878"/>
                  <a:gd name="connsiteY5" fmla="*/ 50083 h 131130"/>
                  <a:gd name="connsiteX6" fmla="*/ 352432 w 438878"/>
                  <a:gd name="connsiteY6" fmla="*/ 47702 h 131130"/>
                  <a:gd name="connsiteX7" fmla="*/ 245276 w 438878"/>
                  <a:gd name="connsiteY7" fmla="*/ 83421 h 131130"/>
                  <a:gd name="connsiteX8" fmla="*/ 150026 w 438878"/>
                  <a:gd name="connsiteY8" fmla="*/ 121521 h 131130"/>
                  <a:gd name="connsiteX9" fmla="*/ 42870 w 438878"/>
                  <a:gd name="connsiteY9" fmla="*/ 131047 h 131130"/>
                  <a:gd name="connsiteX10" fmla="*/ 7 w 438878"/>
                  <a:gd name="connsiteY10" fmla="*/ 123902 h 131130"/>
                  <a:gd name="connsiteX11" fmla="*/ 40489 w 438878"/>
                  <a:gd name="connsiteY11" fmla="*/ 90564 h 131130"/>
                  <a:gd name="connsiteX0" fmla="*/ 40489 w 439516"/>
                  <a:gd name="connsiteY0" fmla="*/ 90564 h 131130"/>
                  <a:gd name="connsiteX1" fmla="*/ 135738 w 439516"/>
                  <a:gd name="connsiteY1" fmla="*/ 81040 h 131130"/>
                  <a:gd name="connsiteX2" fmla="*/ 235751 w 439516"/>
                  <a:gd name="connsiteY2" fmla="*/ 33415 h 131130"/>
                  <a:gd name="connsiteX3" fmla="*/ 326238 w 439516"/>
                  <a:gd name="connsiteY3" fmla="*/ 9602 h 131130"/>
                  <a:gd name="connsiteX4" fmla="*/ 411963 w 439516"/>
                  <a:gd name="connsiteY4" fmla="*/ 2458 h 131130"/>
                  <a:gd name="connsiteX5" fmla="*/ 435776 w 439516"/>
                  <a:gd name="connsiteY5" fmla="*/ 50083 h 131130"/>
                  <a:gd name="connsiteX6" fmla="*/ 342907 w 439516"/>
                  <a:gd name="connsiteY6" fmla="*/ 50083 h 131130"/>
                  <a:gd name="connsiteX7" fmla="*/ 245276 w 439516"/>
                  <a:gd name="connsiteY7" fmla="*/ 83421 h 131130"/>
                  <a:gd name="connsiteX8" fmla="*/ 150026 w 439516"/>
                  <a:gd name="connsiteY8" fmla="*/ 121521 h 131130"/>
                  <a:gd name="connsiteX9" fmla="*/ 42870 w 439516"/>
                  <a:gd name="connsiteY9" fmla="*/ 131047 h 131130"/>
                  <a:gd name="connsiteX10" fmla="*/ 7 w 439516"/>
                  <a:gd name="connsiteY10" fmla="*/ 123902 h 131130"/>
                  <a:gd name="connsiteX11" fmla="*/ 40489 w 439516"/>
                  <a:gd name="connsiteY11" fmla="*/ 90564 h 131130"/>
                  <a:gd name="connsiteX0" fmla="*/ 40489 w 439516"/>
                  <a:gd name="connsiteY0" fmla="*/ 89893 h 130459"/>
                  <a:gd name="connsiteX1" fmla="*/ 135738 w 439516"/>
                  <a:gd name="connsiteY1" fmla="*/ 80369 h 130459"/>
                  <a:gd name="connsiteX2" fmla="*/ 235751 w 439516"/>
                  <a:gd name="connsiteY2" fmla="*/ 32744 h 130459"/>
                  <a:gd name="connsiteX3" fmla="*/ 326238 w 439516"/>
                  <a:gd name="connsiteY3" fmla="*/ 8931 h 130459"/>
                  <a:gd name="connsiteX4" fmla="*/ 411963 w 439516"/>
                  <a:gd name="connsiteY4" fmla="*/ 1787 h 130459"/>
                  <a:gd name="connsiteX5" fmla="*/ 435776 w 439516"/>
                  <a:gd name="connsiteY5" fmla="*/ 39887 h 130459"/>
                  <a:gd name="connsiteX6" fmla="*/ 342907 w 439516"/>
                  <a:gd name="connsiteY6" fmla="*/ 49412 h 130459"/>
                  <a:gd name="connsiteX7" fmla="*/ 245276 w 439516"/>
                  <a:gd name="connsiteY7" fmla="*/ 82750 h 130459"/>
                  <a:gd name="connsiteX8" fmla="*/ 150026 w 439516"/>
                  <a:gd name="connsiteY8" fmla="*/ 120850 h 130459"/>
                  <a:gd name="connsiteX9" fmla="*/ 42870 w 439516"/>
                  <a:gd name="connsiteY9" fmla="*/ 130376 h 130459"/>
                  <a:gd name="connsiteX10" fmla="*/ 7 w 439516"/>
                  <a:gd name="connsiteY10" fmla="*/ 123231 h 130459"/>
                  <a:gd name="connsiteX11" fmla="*/ 40489 w 439516"/>
                  <a:gd name="connsiteY11" fmla="*/ 89893 h 130459"/>
                  <a:gd name="connsiteX0" fmla="*/ 40489 w 439516"/>
                  <a:gd name="connsiteY0" fmla="*/ 91330 h 131896"/>
                  <a:gd name="connsiteX1" fmla="*/ 135738 w 439516"/>
                  <a:gd name="connsiteY1" fmla="*/ 81806 h 131896"/>
                  <a:gd name="connsiteX2" fmla="*/ 235751 w 439516"/>
                  <a:gd name="connsiteY2" fmla="*/ 34181 h 131896"/>
                  <a:gd name="connsiteX3" fmla="*/ 326238 w 439516"/>
                  <a:gd name="connsiteY3" fmla="*/ 5606 h 131896"/>
                  <a:gd name="connsiteX4" fmla="*/ 411963 w 439516"/>
                  <a:gd name="connsiteY4" fmla="*/ 3224 h 131896"/>
                  <a:gd name="connsiteX5" fmla="*/ 435776 w 439516"/>
                  <a:gd name="connsiteY5" fmla="*/ 41324 h 131896"/>
                  <a:gd name="connsiteX6" fmla="*/ 342907 w 439516"/>
                  <a:gd name="connsiteY6" fmla="*/ 50849 h 131896"/>
                  <a:gd name="connsiteX7" fmla="*/ 245276 w 439516"/>
                  <a:gd name="connsiteY7" fmla="*/ 84187 h 131896"/>
                  <a:gd name="connsiteX8" fmla="*/ 150026 w 439516"/>
                  <a:gd name="connsiteY8" fmla="*/ 122287 h 131896"/>
                  <a:gd name="connsiteX9" fmla="*/ 42870 w 439516"/>
                  <a:gd name="connsiteY9" fmla="*/ 131813 h 131896"/>
                  <a:gd name="connsiteX10" fmla="*/ 7 w 439516"/>
                  <a:gd name="connsiteY10" fmla="*/ 124668 h 131896"/>
                  <a:gd name="connsiteX11" fmla="*/ 40489 w 439516"/>
                  <a:gd name="connsiteY11" fmla="*/ 91330 h 131896"/>
                  <a:gd name="connsiteX0" fmla="*/ 40489 w 424440"/>
                  <a:gd name="connsiteY0" fmla="*/ 91330 h 131896"/>
                  <a:gd name="connsiteX1" fmla="*/ 135738 w 424440"/>
                  <a:gd name="connsiteY1" fmla="*/ 81806 h 131896"/>
                  <a:gd name="connsiteX2" fmla="*/ 235751 w 424440"/>
                  <a:gd name="connsiteY2" fmla="*/ 34181 h 131896"/>
                  <a:gd name="connsiteX3" fmla="*/ 326238 w 424440"/>
                  <a:gd name="connsiteY3" fmla="*/ 5606 h 131896"/>
                  <a:gd name="connsiteX4" fmla="*/ 411963 w 424440"/>
                  <a:gd name="connsiteY4" fmla="*/ 3224 h 131896"/>
                  <a:gd name="connsiteX5" fmla="*/ 416726 w 424440"/>
                  <a:gd name="connsiteY5" fmla="*/ 41324 h 131896"/>
                  <a:gd name="connsiteX6" fmla="*/ 342907 w 424440"/>
                  <a:gd name="connsiteY6" fmla="*/ 50849 h 131896"/>
                  <a:gd name="connsiteX7" fmla="*/ 245276 w 424440"/>
                  <a:gd name="connsiteY7" fmla="*/ 84187 h 131896"/>
                  <a:gd name="connsiteX8" fmla="*/ 150026 w 424440"/>
                  <a:gd name="connsiteY8" fmla="*/ 122287 h 131896"/>
                  <a:gd name="connsiteX9" fmla="*/ 42870 w 424440"/>
                  <a:gd name="connsiteY9" fmla="*/ 131813 h 131896"/>
                  <a:gd name="connsiteX10" fmla="*/ 7 w 424440"/>
                  <a:gd name="connsiteY10" fmla="*/ 124668 h 131896"/>
                  <a:gd name="connsiteX11" fmla="*/ 40489 w 424440"/>
                  <a:gd name="connsiteY11" fmla="*/ 91330 h 131896"/>
                  <a:gd name="connsiteX0" fmla="*/ 21471 w 405422"/>
                  <a:gd name="connsiteY0" fmla="*/ 91330 h 131833"/>
                  <a:gd name="connsiteX1" fmla="*/ 116720 w 405422"/>
                  <a:gd name="connsiteY1" fmla="*/ 81806 h 131833"/>
                  <a:gd name="connsiteX2" fmla="*/ 216733 w 405422"/>
                  <a:gd name="connsiteY2" fmla="*/ 34181 h 131833"/>
                  <a:gd name="connsiteX3" fmla="*/ 307220 w 405422"/>
                  <a:gd name="connsiteY3" fmla="*/ 5606 h 131833"/>
                  <a:gd name="connsiteX4" fmla="*/ 392945 w 405422"/>
                  <a:gd name="connsiteY4" fmla="*/ 3224 h 131833"/>
                  <a:gd name="connsiteX5" fmla="*/ 397708 w 405422"/>
                  <a:gd name="connsiteY5" fmla="*/ 41324 h 131833"/>
                  <a:gd name="connsiteX6" fmla="*/ 323889 w 405422"/>
                  <a:gd name="connsiteY6" fmla="*/ 50849 h 131833"/>
                  <a:gd name="connsiteX7" fmla="*/ 226258 w 405422"/>
                  <a:gd name="connsiteY7" fmla="*/ 84187 h 131833"/>
                  <a:gd name="connsiteX8" fmla="*/ 131008 w 405422"/>
                  <a:gd name="connsiteY8" fmla="*/ 122287 h 131833"/>
                  <a:gd name="connsiteX9" fmla="*/ 23852 w 405422"/>
                  <a:gd name="connsiteY9" fmla="*/ 131813 h 131833"/>
                  <a:gd name="connsiteX10" fmla="*/ 39 w 405422"/>
                  <a:gd name="connsiteY10" fmla="*/ 119905 h 131833"/>
                  <a:gd name="connsiteX11" fmla="*/ 21471 w 405422"/>
                  <a:gd name="connsiteY11" fmla="*/ 91330 h 131833"/>
                  <a:gd name="connsiteX0" fmla="*/ 21471 w 399572"/>
                  <a:gd name="connsiteY0" fmla="*/ 91330 h 131833"/>
                  <a:gd name="connsiteX1" fmla="*/ 116720 w 399572"/>
                  <a:gd name="connsiteY1" fmla="*/ 81806 h 131833"/>
                  <a:gd name="connsiteX2" fmla="*/ 216733 w 399572"/>
                  <a:gd name="connsiteY2" fmla="*/ 34181 h 131833"/>
                  <a:gd name="connsiteX3" fmla="*/ 307220 w 399572"/>
                  <a:gd name="connsiteY3" fmla="*/ 5606 h 131833"/>
                  <a:gd name="connsiteX4" fmla="*/ 371514 w 399572"/>
                  <a:gd name="connsiteY4" fmla="*/ 3224 h 131833"/>
                  <a:gd name="connsiteX5" fmla="*/ 397708 w 399572"/>
                  <a:gd name="connsiteY5" fmla="*/ 41324 h 131833"/>
                  <a:gd name="connsiteX6" fmla="*/ 323889 w 399572"/>
                  <a:gd name="connsiteY6" fmla="*/ 50849 h 131833"/>
                  <a:gd name="connsiteX7" fmla="*/ 226258 w 399572"/>
                  <a:gd name="connsiteY7" fmla="*/ 84187 h 131833"/>
                  <a:gd name="connsiteX8" fmla="*/ 131008 w 399572"/>
                  <a:gd name="connsiteY8" fmla="*/ 122287 h 131833"/>
                  <a:gd name="connsiteX9" fmla="*/ 23852 w 399572"/>
                  <a:gd name="connsiteY9" fmla="*/ 131813 h 131833"/>
                  <a:gd name="connsiteX10" fmla="*/ 39 w 399572"/>
                  <a:gd name="connsiteY10" fmla="*/ 119905 h 131833"/>
                  <a:gd name="connsiteX11" fmla="*/ 21471 w 399572"/>
                  <a:gd name="connsiteY11" fmla="*/ 91330 h 131833"/>
                  <a:gd name="connsiteX0" fmla="*/ 21471 w 386752"/>
                  <a:gd name="connsiteY0" fmla="*/ 91503 h 132006"/>
                  <a:gd name="connsiteX1" fmla="*/ 116720 w 386752"/>
                  <a:gd name="connsiteY1" fmla="*/ 81979 h 132006"/>
                  <a:gd name="connsiteX2" fmla="*/ 216733 w 386752"/>
                  <a:gd name="connsiteY2" fmla="*/ 34354 h 132006"/>
                  <a:gd name="connsiteX3" fmla="*/ 307220 w 386752"/>
                  <a:gd name="connsiteY3" fmla="*/ 5779 h 132006"/>
                  <a:gd name="connsiteX4" fmla="*/ 371514 w 386752"/>
                  <a:gd name="connsiteY4" fmla="*/ 3397 h 132006"/>
                  <a:gd name="connsiteX5" fmla="*/ 383420 w 386752"/>
                  <a:gd name="connsiteY5" fmla="*/ 43878 h 132006"/>
                  <a:gd name="connsiteX6" fmla="*/ 323889 w 386752"/>
                  <a:gd name="connsiteY6" fmla="*/ 51022 h 132006"/>
                  <a:gd name="connsiteX7" fmla="*/ 226258 w 386752"/>
                  <a:gd name="connsiteY7" fmla="*/ 84360 h 132006"/>
                  <a:gd name="connsiteX8" fmla="*/ 131008 w 386752"/>
                  <a:gd name="connsiteY8" fmla="*/ 122460 h 132006"/>
                  <a:gd name="connsiteX9" fmla="*/ 23852 w 386752"/>
                  <a:gd name="connsiteY9" fmla="*/ 131986 h 132006"/>
                  <a:gd name="connsiteX10" fmla="*/ 39 w 386752"/>
                  <a:gd name="connsiteY10" fmla="*/ 120078 h 132006"/>
                  <a:gd name="connsiteX11" fmla="*/ 21471 w 386752"/>
                  <a:gd name="connsiteY11" fmla="*/ 91503 h 132006"/>
                  <a:gd name="connsiteX0" fmla="*/ 22159 w 387440"/>
                  <a:gd name="connsiteY0" fmla="*/ 91503 h 132006"/>
                  <a:gd name="connsiteX1" fmla="*/ 117408 w 387440"/>
                  <a:gd name="connsiteY1" fmla="*/ 81979 h 132006"/>
                  <a:gd name="connsiteX2" fmla="*/ 217421 w 387440"/>
                  <a:gd name="connsiteY2" fmla="*/ 34354 h 132006"/>
                  <a:gd name="connsiteX3" fmla="*/ 307908 w 387440"/>
                  <a:gd name="connsiteY3" fmla="*/ 5779 h 132006"/>
                  <a:gd name="connsiteX4" fmla="*/ 372202 w 387440"/>
                  <a:gd name="connsiteY4" fmla="*/ 3397 h 132006"/>
                  <a:gd name="connsiteX5" fmla="*/ 384108 w 387440"/>
                  <a:gd name="connsiteY5" fmla="*/ 43878 h 132006"/>
                  <a:gd name="connsiteX6" fmla="*/ 324577 w 387440"/>
                  <a:gd name="connsiteY6" fmla="*/ 51022 h 132006"/>
                  <a:gd name="connsiteX7" fmla="*/ 226946 w 387440"/>
                  <a:gd name="connsiteY7" fmla="*/ 84360 h 132006"/>
                  <a:gd name="connsiteX8" fmla="*/ 131696 w 387440"/>
                  <a:gd name="connsiteY8" fmla="*/ 122460 h 132006"/>
                  <a:gd name="connsiteX9" fmla="*/ 38828 w 387440"/>
                  <a:gd name="connsiteY9" fmla="*/ 131986 h 132006"/>
                  <a:gd name="connsiteX10" fmla="*/ 727 w 387440"/>
                  <a:gd name="connsiteY10" fmla="*/ 120078 h 132006"/>
                  <a:gd name="connsiteX11" fmla="*/ 22159 w 387440"/>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84360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79598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0566"/>
                  <a:gd name="connsiteY0" fmla="*/ 88621 h 129124"/>
                  <a:gd name="connsiteX1" fmla="*/ 111132 w 380566"/>
                  <a:gd name="connsiteY1" fmla="*/ 79097 h 129124"/>
                  <a:gd name="connsiteX2" fmla="*/ 211145 w 380566"/>
                  <a:gd name="connsiteY2" fmla="*/ 31472 h 129124"/>
                  <a:gd name="connsiteX3" fmla="*/ 301632 w 380566"/>
                  <a:gd name="connsiteY3" fmla="*/ 2897 h 129124"/>
                  <a:gd name="connsiteX4" fmla="*/ 363545 w 380566"/>
                  <a:gd name="connsiteY4" fmla="*/ 5277 h 129124"/>
                  <a:gd name="connsiteX5" fmla="*/ 377832 w 380566"/>
                  <a:gd name="connsiteY5" fmla="*/ 40996 h 129124"/>
                  <a:gd name="connsiteX6" fmla="*/ 318301 w 380566"/>
                  <a:gd name="connsiteY6" fmla="*/ 48140 h 129124"/>
                  <a:gd name="connsiteX7" fmla="*/ 220670 w 380566"/>
                  <a:gd name="connsiteY7" fmla="*/ 76716 h 129124"/>
                  <a:gd name="connsiteX8" fmla="*/ 125420 w 380566"/>
                  <a:gd name="connsiteY8" fmla="*/ 119578 h 129124"/>
                  <a:gd name="connsiteX9" fmla="*/ 32552 w 380566"/>
                  <a:gd name="connsiteY9" fmla="*/ 129104 h 129124"/>
                  <a:gd name="connsiteX10" fmla="*/ 1595 w 380566"/>
                  <a:gd name="connsiteY10" fmla="*/ 117196 h 129124"/>
                  <a:gd name="connsiteX11" fmla="*/ 15883 w 380566"/>
                  <a:gd name="connsiteY11" fmla="*/ 88621 h 129124"/>
                  <a:gd name="connsiteX0" fmla="*/ 15883 w 376602"/>
                  <a:gd name="connsiteY0" fmla="*/ 88375 h 128878"/>
                  <a:gd name="connsiteX1" fmla="*/ 111132 w 376602"/>
                  <a:gd name="connsiteY1" fmla="*/ 78851 h 128878"/>
                  <a:gd name="connsiteX2" fmla="*/ 211145 w 376602"/>
                  <a:gd name="connsiteY2" fmla="*/ 31226 h 128878"/>
                  <a:gd name="connsiteX3" fmla="*/ 301632 w 376602"/>
                  <a:gd name="connsiteY3" fmla="*/ 2651 h 128878"/>
                  <a:gd name="connsiteX4" fmla="*/ 363545 w 376602"/>
                  <a:gd name="connsiteY4" fmla="*/ 5031 h 128878"/>
                  <a:gd name="connsiteX5" fmla="*/ 373069 w 376602"/>
                  <a:gd name="connsiteY5" fmla="*/ 35987 h 128878"/>
                  <a:gd name="connsiteX6" fmla="*/ 318301 w 376602"/>
                  <a:gd name="connsiteY6" fmla="*/ 47894 h 128878"/>
                  <a:gd name="connsiteX7" fmla="*/ 220670 w 376602"/>
                  <a:gd name="connsiteY7" fmla="*/ 76470 h 128878"/>
                  <a:gd name="connsiteX8" fmla="*/ 125420 w 376602"/>
                  <a:gd name="connsiteY8" fmla="*/ 119332 h 128878"/>
                  <a:gd name="connsiteX9" fmla="*/ 32552 w 376602"/>
                  <a:gd name="connsiteY9" fmla="*/ 128858 h 128878"/>
                  <a:gd name="connsiteX10" fmla="*/ 1595 w 376602"/>
                  <a:gd name="connsiteY10" fmla="*/ 116950 h 128878"/>
                  <a:gd name="connsiteX11" fmla="*/ 15883 w 376602"/>
                  <a:gd name="connsiteY11" fmla="*/ 88375 h 128878"/>
                  <a:gd name="connsiteX0" fmla="*/ 17291 w 378010"/>
                  <a:gd name="connsiteY0" fmla="*/ 88375 h 128878"/>
                  <a:gd name="connsiteX1" fmla="*/ 112540 w 378010"/>
                  <a:gd name="connsiteY1" fmla="*/ 78851 h 128878"/>
                  <a:gd name="connsiteX2" fmla="*/ 212553 w 378010"/>
                  <a:gd name="connsiteY2" fmla="*/ 31226 h 128878"/>
                  <a:gd name="connsiteX3" fmla="*/ 303040 w 378010"/>
                  <a:gd name="connsiteY3" fmla="*/ 2651 h 128878"/>
                  <a:gd name="connsiteX4" fmla="*/ 364953 w 378010"/>
                  <a:gd name="connsiteY4" fmla="*/ 5031 h 128878"/>
                  <a:gd name="connsiteX5" fmla="*/ 374477 w 378010"/>
                  <a:gd name="connsiteY5" fmla="*/ 35987 h 128878"/>
                  <a:gd name="connsiteX6" fmla="*/ 319709 w 378010"/>
                  <a:gd name="connsiteY6" fmla="*/ 47894 h 128878"/>
                  <a:gd name="connsiteX7" fmla="*/ 222078 w 378010"/>
                  <a:gd name="connsiteY7" fmla="*/ 76470 h 128878"/>
                  <a:gd name="connsiteX8" fmla="*/ 126828 w 378010"/>
                  <a:gd name="connsiteY8" fmla="*/ 119332 h 128878"/>
                  <a:gd name="connsiteX9" fmla="*/ 53010 w 378010"/>
                  <a:gd name="connsiteY9" fmla="*/ 128858 h 128878"/>
                  <a:gd name="connsiteX10" fmla="*/ 3003 w 378010"/>
                  <a:gd name="connsiteY10" fmla="*/ 116950 h 128878"/>
                  <a:gd name="connsiteX11" fmla="*/ 17291 w 378010"/>
                  <a:gd name="connsiteY11" fmla="*/ 8837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010" h="128878">
                    <a:moveTo>
                      <a:pt x="17291" y="88375"/>
                    </a:moveTo>
                    <a:cubicBezTo>
                      <a:pt x="35547" y="82025"/>
                      <a:pt x="79996" y="88376"/>
                      <a:pt x="112540" y="78851"/>
                    </a:cubicBezTo>
                    <a:cubicBezTo>
                      <a:pt x="145084" y="69326"/>
                      <a:pt x="180803" y="43926"/>
                      <a:pt x="212553" y="31226"/>
                    </a:cubicBezTo>
                    <a:cubicBezTo>
                      <a:pt x="244303" y="18526"/>
                      <a:pt x="277640" y="7017"/>
                      <a:pt x="303040" y="2651"/>
                    </a:cubicBezTo>
                    <a:cubicBezTo>
                      <a:pt x="328440" y="-1715"/>
                      <a:pt x="353047" y="-525"/>
                      <a:pt x="364953" y="5031"/>
                    </a:cubicBezTo>
                    <a:cubicBezTo>
                      <a:pt x="376859" y="10587"/>
                      <a:pt x="382018" y="28843"/>
                      <a:pt x="374477" y="35987"/>
                    </a:cubicBezTo>
                    <a:cubicBezTo>
                      <a:pt x="366936" y="43131"/>
                      <a:pt x="345109" y="41147"/>
                      <a:pt x="319709" y="47894"/>
                    </a:cubicBezTo>
                    <a:cubicBezTo>
                      <a:pt x="294309" y="54641"/>
                      <a:pt x="254225" y="64564"/>
                      <a:pt x="222078" y="76470"/>
                    </a:cubicBezTo>
                    <a:cubicBezTo>
                      <a:pt x="189931" y="88376"/>
                      <a:pt x="155006" y="110601"/>
                      <a:pt x="126828" y="119332"/>
                    </a:cubicBezTo>
                    <a:cubicBezTo>
                      <a:pt x="98650" y="128063"/>
                      <a:pt x="78013" y="128461"/>
                      <a:pt x="53010" y="128858"/>
                    </a:cubicBezTo>
                    <a:cubicBezTo>
                      <a:pt x="28007" y="129255"/>
                      <a:pt x="8956" y="123697"/>
                      <a:pt x="3003" y="116950"/>
                    </a:cubicBezTo>
                    <a:cubicBezTo>
                      <a:pt x="-2950" y="110203"/>
                      <a:pt x="-965" y="94725"/>
                      <a:pt x="17291" y="88375"/>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1" name="任意多边形 380">
                <a:extLst>
                  <a:ext uri="{FF2B5EF4-FFF2-40B4-BE49-F238E27FC236}">
                    <a16:creationId xmlns:a16="http://schemas.microsoft.com/office/drawing/2014/main" id="{7EA12C51-3F80-0246-B6C1-D9AC6CE33AA5}"/>
                  </a:ext>
                </a:extLst>
              </p:cNvPr>
              <p:cNvSpPr/>
              <p:nvPr/>
            </p:nvSpPr>
            <p:spPr>
              <a:xfrm>
                <a:off x="6536783" y="2944621"/>
                <a:ext cx="378010" cy="128878"/>
              </a:xfrm>
              <a:custGeom>
                <a:avLst/>
                <a:gdLst>
                  <a:gd name="connsiteX0" fmla="*/ 45712 w 439339"/>
                  <a:gd name="connsiteY0" fmla="*/ 71515 h 138219"/>
                  <a:gd name="connsiteX1" fmla="*/ 136199 w 439339"/>
                  <a:gd name="connsiteY1" fmla="*/ 81040 h 138219"/>
                  <a:gd name="connsiteX2" fmla="*/ 236212 w 439339"/>
                  <a:gd name="connsiteY2" fmla="*/ 33415 h 138219"/>
                  <a:gd name="connsiteX3" fmla="*/ 326699 w 439339"/>
                  <a:gd name="connsiteY3" fmla="*/ 9602 h 138219"/>
                  <a:gd name="connsiteX4" fmla="*/ 412424 w 439339"/>
                  <a:gd name="connsiteY4" fmla="*/ 2458 h 138219"/>
                  <a:gd name="connsiteX5" fmla="*/ 436237 w 439339"/>
                  <a:gd name="connsiteY5" fmla="*/ 50083 h 138219"/>
                  <a:gd name="connsiteX6" fmla="*/ 352893 w 439339"/>
                  <a:gd name="connsiteY6" fmla="*/ 40558 h 138219"/>
                  <a:gd name="connsiteX7" fmla="*/ 245737 w 439339"/>
                  <a:gd name="connsiteY7" fmla="*/ 83421 h 138219"/>
                  <a:gd name="connsiteX8" fmla="*/ 150487 w 439339"/>
                  <a:gd name="connsiteY8" fmla="*/ 121521 h 138219"/>
                  <a:gd name="connsiteX9" fmla="*/ 45712 w 439339"/>
                  <a:gd name="connsiteY9" fmla="*/ 138190 h 138219"/>
                  <a:gd name="connsiteX10" fmla="*/ 468 w 439339"/>
                  <a:gd name="connsiteY10" fmla="*/ 123902 h 138219"/>
                  <a:gd name="connsiteX11" fmla="*/ 45712 w 439339"/>
                  <a:gd name="connsiteY11" fmla="*/ 71515 h 138219"/>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0558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7702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92946 h 138205"/>
                  <a:gd name="connsiteX1" fmla="*/ 135756 w 438896"/>
                  <a:gd name="connsiteY1" fmla="*/ 81040 h 138205"/>
                  <a:gd name="connsiteX2" fmla="*/ 235769 w 438896"/>
                  <a:gd name="connsiteY2" fmla="*/ 33415 h 138205"/>
                  <a:gd name="connsiteX3" fmla="*/ 326256 w 438896"/>
                  <a:gd name="connsiteY3" fmla="*/ 9602 h 138205"/>
                  <a:gd name="connsiteX4" fmla="*/ 411981 w 438896"/>
                  <a:gd name="connsiteY4" fmla="*/ 2458 h 138205"/>
                  <a:gd name="connsiteX5" fmla="*/ 435794 w 438896"/>
                  <a:gd name="connsiteY5" fmla="*/ 50083 h 138205"/>
                  <a:gd name="connsiteX6" fmla="*/ 352450 w 438896"/>
                  <a:gd name="connsiteY6" fmla="*/ 47702 h 138205"/>
                  <a:gd name="connsiteX7" fmla="*/ 245294 w 438896"/>
                  <a:gd name="connsiteY7" fmla="*/ 83421 h 138205"/>
                  <a:gd name="connsiteX8" fmla="*/ 150044 w 438896"/>
                  <a:gd name="connsiteY8" fmla="*/ 121521 h 138205"/>
                  <a:gd name="connsiteX9" fmla="*/ 45269 w 438896"/>
                  <a:gd name="connsiteY9" fmla="*/ 138190 h 138205"/>
                  <a:gd name="connsiteX10" fmla="*/ 25 w 438896"/>
                  <a:gd name="connsiteY10" fmla="*/ 123902 h 138205"/>
                  <a:gd name="connsiteX11" fmla="*/ 40507 w 438896"/>
                  <a:gd name="connsiteY11" fmla="*/ 92946 h 138205"/>
                  <a:gd name="connsiteX0" fmla="*/ 40489 w 438878"/>
                  <a:gd name="connsiteY0" fmla="*/ 92946 h 131115"/>
                  <a:gd name="connsiteX1" fmla="*/ 135738 w 438878"/>
                  <a:gd name="connsiteY1" fmla="*/ 81040 h 131115"/>
                  <a:gd name="connsiteX2" fmla="*/ 235751 w 438878"/>
                  <a:gd name="connsiteY2" fmla="*/ 33415 h 131115"/>
                  <a:gd name="connsiteX3" fmla="*/ 326238 w 438878"/>
                  <a:gd name="connsiteY3" fmla="*/ 9602 h 131115"/>
                  <a:gd name="connsiteX4" fmla="*/ 411963 w 438878"/>
                  <a:gd name="connsiteY4" fmla="*/ 2458 h 131115"/>
                  <a:gd name="connsiteX5" fmla="*/ 435776 w 438878"/>
                  <a:gd name="connsiteY5" fmla="*/ 50083 h 131115"/>
                  <a:gd name="connsiteX6" fmla="*/ 352432 w 438878"/>
                  <a:gd name="connsiteY6" fmla="*/ 47702 h 131115"/>
                  <a:gd name="connsiteX7" fmla="*/ 245276 w 438878"/>
                  <a:gd name="connsiteY7" fmla="*/ 83421 h 131115"/>
                  <a:gd name="connsiteX8" fmla="*/ 150026 w 438878"/>
                  <a:gd name="connsiteY8" fmla="*/ 121521 h 131115"/>
                  <a:gd name="connsiteX9" fmla="*/ 42870 w 438878"/>
                  <a:gd name="connsiteY9" fmla="*/ 131047 h 131115"/>
                  <a:gd name="connsiteX10" fmla="*/ 7 w 438878"/>
                  <a:gd name="connsiteY10" fmla="*/ 123902 h 131115"/>
                  <a:gd name="connsiteX11" fmla="*/ 40489 w 438878"/>
                  <a:gd name="connsiteY11" fmla="*/ 92946 h 131115"/>
                  <a:gd name="connsiteX0" fmla="*/ 40489 w 438878"/>
                  <a:gd name="connsiteY0" fmla="*/ 90564 h 131130"/>
                  <a:gd name="connsiteX1" fmla="*/ 135738 w 438878"/>
                  <a:gd name="connsiteY1" fmla="*/ 81040 h 131130"/>
                  <a:gd name="connsiteX2" fmla="*/ 235751 w 438878"/>
                  <a:gd name="connsiteY2" fmla="*/ 33415 h 131130"/>
                  <a:gd name="connsiteX3" fmla="*/ 326238 w 438878"/>
                  <a:gd name="connsiteY3" fmla="*/ 9602 h 131130"/>
                  <a:gd name="connsiteX4" fmla="*/ 411963 w 438878"/>
                  <a:gd name="connsiteY4" fmla="*/ 2458 h 131130"/>
                  <a:gd name="connsiteX5" fmla="*/ 435776 w 438878"/>
                  <a:gd name="connsiteY5" fmla="*/ 50083 h 131130"/>
                  <a:gd name="connsiteX6" fmla="*/ 352432 w 438878"/>
                  <a:gd name="connsiteY6" fmla="*/ 47702 h 131130"/>
                  <a:gd name="connsiteX7" fmla="*/ 245276 w 438878"/>
                  <a:gd name="connsiteY7" fmla="*/ 83421 h 131130"/>
                  <a:gd name="connsiteX8" fmla="*/ 150026 w 438878"/>
                  <a:gd name="connsiteY8" fmla="*/ 121521 h 131130"/>
                  <a:gd name="connsiteX9" fmla="*/ 42870 w 438878"/>
                  <a:gd name="connsiteY9" fmla="*/ 131047 h 131130"/>
                  <a:gd name="connsiteX10" fmla="*/ 7 w 438878"/>
                  <a:gd name="connsiteY10" fmla="*/ 123902 h 131130"/>
                  <a:gd name="connsiteX11" fmla="*/ 40489 w 438878"/>
                  <a:gd name="connsiteY11" fmla="*/ 90564 h 131130"/>
                  <a:gd name="connsiteX0" fmla="*/ 40489 w 439516"/>
                  <a:gd name="connsiteY0" fmla="*/ 90564 h 131130"/>
                  <a:gd name="connsiteX1" fmla="*/ 135738 w 439516"/>
                  <a:gd name="connsiteY1" fmla="*/ 81040 h 131130"/>
                  <a:gd name="connsiteX2" fmla="*/ 235751 w 439516"/>
                  <a:gd name="connsiteY2" fmla="*/ 33415 h 131130"/>
                  <a:gd name="connsiteX3" fmla="*/ 326238 w 439516"/>
                  <a:gd name="connsiteY3" fmla="*/ 9602 h 131130"/>
                  <a:gd name="connsiteX4" fmla="*/ 411963 w 439516"/>
                  <a:gd name="connsiteY4" fmla="*/ 2458 h 131130"/>
                  <a:gd name="connsiteX5" fmla="*/ 435776 w 439516"/>
                  <a:gd name="connsiteY5" fmla="*/ 50083 h 131130"/>
                  <a:gd name="connsiteX6" fmla="*/ 342907 w 439516"/>
                  <a:gd name="connsiteY6" fmla="*/ 50083 h 131130"/>
                  <a:gd name="connsiteX7" fmla="*/ 245276 w 439516"/>
                  <a:gd name="connsiteY7" fmla="*/ 83421 h 131130"/>
                  <a:gd name="connsiteX8" fmla="*/ 150026 w 439516"/>
                  <a:gd name="connsiteY8" fmla="*/ 121521 h 131130"/>
                  <a:gd name="connsiteX9" fmla="*/ 42870 w 439516"/>
                  <a:gd name="connsiteY9" fmla="*/ 131047 h 131130"/>
                  <a:gd name="connsiteX10" fmla="*/ 7 w 439516"/>
                  <a:gd name="connsiteY10" fmla="*/ 123902 h 131130"/>
                  <a:gd name="connsiteX11" fmla="*/ 40489 w 439516"/>
                  <a:gd name="connsiteY11" fmla="*/ 90564 h 131130"/>
                  <a:gd name="connsiteX0" fmla="*/ 40489 w 439516"/>
                  <a:gd name="connsiteY0" fmla="*/ 89893 h 130459"/>
                  <a:gd name="connsiteX1" fmla="*/ 135738 w 439516"/>
                  <a:gd name="connsiteY1" fmla="*/ 80369 h 130459"/>
                  <a:gd name="connsiteX2" fmla="*/ 235751 w 439516"/>
                  <a:gd name="connsiteY2" fmla="*/ 32744 h 130459"/>
                  <a:gd name="connsiteX3" fmla="*/ 326238 w 439516"/>
                  <a:gd name="connsiteY3" fmla="*/ 8931 h 130459"/>
                  <a:gd name="connsiteX4" fmla="*/ 411963 w 439516"/>
                  <a:gd name="connsiteY4" fmla="*/ 1787 h 130459"/>
                  <a:gd name="connsiteX5" fmla="*/ 435776 w 439516"/>
                  <a:gd name="connsiteY5" fmla="*/ 39887 h 130459"/>
                  <a:gd name="connsiteX6" fmla="*/ 342907 w 439516"/>
                  <a:gd name="connsiteY6" fmla="*/ 49412 h 130459"/>
                  <a:gd name="connsiteX7" fmla="*/ 245276 w 439516"/>
                  <a:gd name="connsiteY7" fmla="*/ 82750 h 130459"/>
                  <a:gd name="connsiteX8" fmla="*/ 150026 w 439516"/>
                  <a:gd name="connsiteY8" fmla="*/ 120850 h 130459"/>
                  <a:gd name="connsiteX9" fmla="*/ 42870 w 439516"/>
                  <a:gd name="connsiteY9" fmla="*/ 130376 h 130459"/>
                  <a:gd name="connsiteX10" fmla="*/ 7 w 439516"/>
                  <a:gd name="connsiteY10" fmla="*/ 123231 h 130459"/>
                  <a:gd name="connsiteX11" fmla="*/ 40489 w 439516"/>
                  <a:gd name="connsiteY11" fmla="*/ 89893 h 130459"/>
                  <a:gd name="connsiteX0" fmla="*/ 40489 w 439516"/>
                  <a:gd name="connsiteY0" fmla="*/ 91330 h 131896"/>
                  <a:gd name="connsiteX1" fmla="*/ 135738 w 439516"/>
                  <a:gd name="connsiteY1" fmla="*/ 81806 h 131896"/>
                  <a:gd name="connsiteX2" fmla="*/ 235751 w 439516"/>
                  <a:gd name="connsiteY2" fmla="*/ 34181 h 131896"/>
                  <a:gd name="connsiteX3" fmla="*/ 326238 w 439516"/>
                  <a:gd name="connsiteY3" fmla="*/ 5606 h 131896"/>
                  <a:gd name="connsiteX4" fmla="*/ 411963 w 439516"/>
                  <a:gd name="connsiteY4" fmla="*/ 3224 h 131896"/>
                  <a:gd name="connsiteX5" fmla="*/ 435776 w 439516"/>
                  <a:gd name="connsiteY5" fmla="*/ 41324 h 131896"/>
                  <a:gd name="connsiteX6" fmla="*/ 342907 w 439516"/>
                  <a:gd name="connsiteY6" fmla="*/ 50849 h 131896"/>
                  <a:gd name="connsiteX7" fmla="*/ 245276 w 439516"/>
                  <a:gd name="connsiteY7" fmla="*/ 84187 h 131896"/>
                  <a:gd name="connsiteX8" fmla="*/ 150026 w 439516"/>
                  <a:gd name="connsiteY8" fmla="*/ 122287 h 131896"/>
                  <a:gd name="connsiteX9" fmla="*/ 42870 w 439516"/>
                  <a:gd name="connsiteY9" fmla="*/ 131813 h 131896"/>
                  <a:gd name="connsiteX10" fmla="*/ 7 w 439516"/>
                  <a:gd name="connsiteY10" fmla="*/ 124668 h 131896"/>
                  <a:gd name="connsiteX11" fmla="*/ 40489 w 439516"/>
                  <a:gd name="connsiteY11" fmla="*/ 91330 h 131896"/>
                  <a:gd name="connsiteX0" fmla="*/ 40489 w 424440"/>
                  <a:gd name="connsiteY0" fmla="*/ 91330 h 131896"/>
                  <a:gd name="connsiteX1" fmla="*/ 135738 w 424440"/>
                  <a:gd name="connsiteY1" fmla="*/ 81806 h 131896"/>
                  <a:gd name="connsiteX2" fmla="*/ 235751 w 424440"/>
                  <a:gd name="connsiteY2" fmla="*/ 34181 h 131896"/>
                  <a:gd name="connsiteX3" fmla="*/ 326238 w 424440"/>
                  <a:gd name="connsiteY3" fmla="*/ 5606 h 131896"/>
                  <a:gd name="connsiteX4" fmla="*/ 411963 w 424440"/>
                  <a:gd name="connsiteY4" fmla="*/ 3224 h 131896"/>
                  <a:gd name="connsiteX5" fmla="*/ 416726 w 424440"/>
                  <a:gd name="connsiteY5" fmla="*/ 41324 h 131896"/>
                  <a:gd name="connsiteX6" fmla="*/ 342907 w 424440"/>
                  <a:gd name="connsiteY6" fmla="*/ 50849 h 131896"/>
                  <a:gd name="connsiteX7" fmla="*/ 245276 w 424440"/>
                  <a:gd name="connsiteY7" fmla="*/ 84187 h 131896"/>
                  <a:gd name="connsiteX8" fmla="*/ 150026 w 424440"/>
                  <a:gd name="connsiteY8" fmla="*/ 122287 h 131896"/>
                  <a:gd name="connsiteX9" fmla="*/ 42870 w 424440"/>
                  <a:gd name="connsiteY9" fmla="*/ 131813 h 131896"/>
                  <a:gd name="connsiteX10" fmla="*/ 7 w 424440"/>
                  <a:gd name="connsiteY10" fmla="*/ 124668 h 131896"/>
                  <a:gd name="connsiteX11" fmla="*/ 40489 w 424440"/>
                  <a:gd name="connsiteY11" fmla="*/ 91330 h 131896"/>
                  <a:gd name="connsiteX0" fmla="*/ 21471 w 405422"/>
                  <a:gd name="connsiteY0" fmla="*/ 91330 h 131833"/>
                  <a:gd name="connsiteX1" fmla="*/ 116720 w 405422"/>
                  <a:gd name="connsiteY1" fmla="*/ 81806 h 131833"/>
                  <a:gd name="connsiteX2" fmla="*/ 216733 w 405422"/>
                  <a:gd name="connsiteY2" fmla="*/ 34181 h 131833"/>
                  <a:gd name="connsiteX3" fmla="*/ 307220 w 405422"/>
                  <a:gd name="connsiteY3" fmla="*/ 5606 h 131833"/>
                  <a:gd name="connsiteX4" fmla="*/ 392945 w 405422"/>
                  <a:gd name="connsiteY4" fmla="*/ 3224 h 131833"/>
                  <a:gd name="connsiteX5" fmla="*/ 397708 w 405422"/>
                  <a:gd name="connsiteY5" fmla="*/ 41324 h 131833"/>
                  <a:gd name="connsiteX6" fmla="*/ 323889 w 405422"/>
                  <a:gd name="connsiteY6" fmla="*/ 50849 h 131833"/>
                  <a:gd name="connsiteX7" fmla="*/ 226258 w 405422"/>
                  <a:gd name="connsiteY7" fmla="*/ 84187 h 131833"/>
                  <a:gd name="connsiteX8" fmla="*/ 131008 w 405422"/>
                  <a:gd name="connsiteY8" fmla="*/ 122287 h 131833"/>
                  <a:gd name="connsiteX9" fmla="*/ 23852 w 405422"/>
                  <a:gd name="connsiteY9" fmla="*/ 131813 h 131833"/>
                  <a:gd name="connsiteX10" fmla="*/ 39 w 405422"/>
                  <a:gd name="connsiteY10" fmla="*/ 119905 h 131833"/>
                  <a:gd name="connsiteX11" fmla="*/ 21471 w 405422"/>
                  <a:gd name="connsiteY11" fmla="*/ 91330 h 131833"/>
                  <a:gd name="connsiteX0" fmla="*/ 21471 w 399572"/>
                  <a:gd name="connsiteY0" fmla="*/ 91330 h 131833"/>
                  <a:gd name="connsiteX1" fmla="*/ 116720 w 399572"/>
                  <a:gd name="connsiteY1" fmla="*/ 81806 h 131833"/>
                  <a:gd name="connsiteX2" fmla="*/ 216733 w 399572"/>
                  <a:gd name="connsiteY2" fmla="*/ 34181 h 131833"/>
                  <a:gd name="connsiteX3" fmla="*/ 307220 w 399572"/>
                  <a:gd name="connsiteY3" fmla="*/ 5606 h 131833"/>
                  <a:gd name="connsiteX4" fmla="*/ 371514 w 399572"/>
                  <a:gd name="connsiteY4" fmla="*/ 3224 h 131833"/>
                  <a:gd name="connsiteX5" fmla="*/ 397708 w 399572"/>
                  <a:gd name="connsiteY5" fmla="*/ 41324 h 131833"/>
                  <a:gd name="connsiteX6" fmla="*/ 323889 w 399572"/>
                  <a:gd name="connsiteY6" fmla="*/ 50849 h 131833"/>
                  <a:gd name="connsiteX7" fmla="*/ 226258 w 399572"/>
                  <a:gd name="connsiteY7" fmla="*/ 84187 h 131833"/>
                  <a:gd name="connsiteX8" fmla="*/ 131008 w 399572"/>
                  <a:gd name="connsiteY8" fmla="*/ 122287 h 131833"/>
                  <a:gd name="connsiteX9" fmla="*/ 23852 w 399572"/>
                  <a:gd name="connsiteY9" fmla="*/ 131813 h 131833"/>
                  <a:gd name="connsiteX10" fmla="*/ 39 w 399572"/>
                  <a:gd name="connsiteY10" fmla="*/ 119905 h 131833"/>
                  <a:gd name="connsiteX11" fmla="*/ 21471 w 399572"/>
                  <a:gd name="connsiteY11" fmla="*/ 91330 h 131833"/>
                  <a:gd name="connsiteX0" fmla="*/ 21471 w 386752"/>
                  <a:gd name="connsiteY0" fmla="*/ 91503 h 132006"/>
                  <a:gd name="connsiteX1" fmla="*/ 116720 w 386752"/>
                  <a:gd name="connsiteY1" fmla="*/ 81979 h 132006"/>
                  <a:gd name="connsiteX2" fmla="*/ 216733 w 386752"/>
                  <a:gd name="connsiteY2" fmla="*/ 34354 h 132006"/>
                  <a:gd name="connsiteX3" fmla="*/ 307220 w 386752"/>
                  <a:gd name="connsiteY3" fmla="*/ 5779 h 132006"/>
                  <a:gd name="connsiteX4" fmla="*/ 371514 w 386752"/>
                  <a:gd name="connsiteY4" fmla="*/ 3397 h 132006"/>
                  <a:gd name="connsiteX5" fmla="*/ 383420 w 386752"/>
                  <a:gd name="connsiteY5" fmla="*/ 43878 h 132006"/>
                  <a:gd name="connsiteX6" fmla="*/ 323889 w 386752"/>
                  <a:gd name="connsiteY6" fmla="*/ 51022 h 132006"/>
                  <a:gd name="connsiteX7" fmla="*/ 226258 w 386752"/>
                  <a:gd name="connsiteY7" fmla="*/ 84360 h 132006"/>
                  <a:gd name="connsiteX8" fmla="*/ 131008 w 386752"/>
                  <a:gd name="connsiteY8" fmla="*/ 122460 h 132006"/>
                  <a:gd name="connsiteX9" fmla="*/ 23852 w 386752"/>
                  <a:gd name="connsiteY9" fmla="*/ 131986 h 132006"/>
                  <a:gd name="connsiteX10" fmla="*/ 39 w 386752"/>
                  <a:gd name="connsiteY10" fmla="*/ 120078 h 132006"/>
                  <a:gd name="connsiteX11" fmla="*/ 21471 w 386752"/>
                  <a:gd name="connsiteY11" fmla="*/ 91503 h 132006"/>
                  <a:gd name="connsiteX0" fmla="*/ 22159 w 387440"/>
                  <a:gd name="connsiteY0" fmla="*/ 91503 h 132006"/>
                  <a:gd name="connsiteX1" fmla="*/ 117408 w 387440"/>
                  <a:gd name="connsiteY1" fmla="*/ 81979 h 132006"/>
                  <a:gd name="connsiteX2" fmla="*/ 217421 w 387440"/>
                  <a:gd name="connsiteY2" fmla="*/ 34354 h 132006"/>
                  <a:gd name="connsiteX3" fmla="*/ 307908 w 387440"/>
                  <a:gd name="connsiteY3" fmla="*/ 5779 h 132006"/>
                  <a:gd name="connsiteX4" fmla="*/ 372202 w 387440"/>
                  <a:gd name="connsiteY4" fmla="*/ 3397 h 132006"/>
                  <a:gd name="connsiteX5" fmla="*/ 384108 w 387440"/>
                  <a:gd name="connsiteY5" fmla="*/ 43878 h 132006"/>
                  <a:gd name="connsiteX6" fmla="*/ 324577 w 387440"/>
                  <a:gd name="connsiteY6" fmla="*/ 51022 h 132006"/>
                  <a:gd name="connsiteX7" fmla="*/ 226946 w 387440"/>
                  <a:gd name="connsiteY7" fmla="*/ 84360 h 132006"/>
                  <a:gd name="connsiteX8" fmla="*/ 131696 w 387440"/>
                  <a:gd name="connsiteY8" fmla="*/ 122460 h 132006"/>
                  <a:gd name="connsiteX9" fmla="*/ 38828 w 387440"/>
                  <a:gd name="connsiteY9" fmla="*/ 131986 h 132006"/>
                  <a:gd name="connsiteX10" fmla="*/ 727 w 387440"/>
                  <a:gd name="connsiteY10" fmla="*/ 120078 h 132006"/>
                  <a:gd name="connsiteX11" fmla="*/ 22159 w 387440"/>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84360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79598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0566"/>
                  <a:gd name="connsiteY0" fmla="*/ 88621 h 129124"/>
                  <a:gd name="connsiteX1" fmla="*/ 111132 w 380566"/>
                  <a:gd name="connsiteY1" fmla="*/ 79097 h 129124"/>
                  <a:gd name="connsiteX2" fmla="*/ 211145 w 380566"/>
                  <a:gd name="connsiteY2" fmla="*/ 31472 h 129124"/>
                  <a:gd name="connsiteX3" fmla="*/ 301632 w 380566"/>
                  <a:gd name="connsiteY3" fmla="*/ 2897 h 129124"/>
                  <a:gd name="connsiteX4" fmla="*/ 363545 w 380566"/>
                  <a:gd name="connsiteY4" fmla="*/ 5277 h 129124"/>
                  <a:gd name="connsiteX5" fmla="*/ 377832 w 380566"/>
                  <a:gd name="connsiteY5" fmla="*/ 40996 h 129124"/>
                  <a:gd name="connsiteX6" fmla="*/ 318301 w 380566"/>
                  <a:gd name="connsiteY6" fmla="*/ 48140 h 129124"/>
                  <a:gd name="connsiteX7" fmla="*/ 220670 w 380566"/>
                  <a:gd name="connsiteY7" fmla="*/ 76716 h 129124"/>
                  <a:gd name="connsiteX8" fmla="*/ 125420 w 380566"/>
                  <a:gd name="connsiteY8" fmla="*/ 119578 h 129124"/>
                  <a:gd name="connsiteX9" fmla="*/ 32552 w 380566"/>
                  <a:gd name="connsiteY9" fmla="*/ 129104 h 129124"/>
                  <a:gd name="connsiteX10" fmla="*/ 1595 w 380566"/>
                  <a:gd name="connsiteY10" fmla="*/ 117196 h 129124"/>
                  <a:gd name="connsiteX11" fmla="*/ 15883 w 380566"/>
                  <a:gd name="connsiteY11" fmla="*/ 88621 h 129124"/>
                  <a:gd name="connsiteX0" fmla="*/ 15883 w 376602"/>
                  <a:gd name="connsiteY0" fmla="*/ 88375 h 128878"/>
                  <a:gd name="connsiteX1" fmla="*/ 111132 w 376602"/>
                  <a:gd name="connsiteY1" fmla="*/ 78851 h 128878"/>
                  <a:gd name="connsiteX2" fmla="*/ 211145 w 376602"/>
                  <a:gd name="connsiteY2" fmla="*/ 31226 h 128878"/>
                  <a:gd name="connsiteX3" fmla="*/ 301632 w 376602"/>
                  <a:gd name="connsiteY3" fmla="*/ 2651 h 128878"/>
                  <a:gd name="connsiteX4" fmla="*/ 363545 w 376602"/>
                  <a:gd name="connsiteY4" fmla="*/ 5031 h 128878"/>
                  <a:gd name="connsiteX5" fmla="*/ 373069 w 376602"/>
                  <a:gd name="connsiteY5" fmla="*/ 35987 h 128878"/>
                  <a:gd name="connsiteX6" fmla="*/ 318301 w 376602"/>
                  <a:gd name="connsiteY6" fmla="*/ 47894 h 128878"/>
                  <a:gd name="connsiteX7" fmla="*/ 220670 w 376602"/>
                  <a:gd name="connsiteY7" fmla="*/ 76470 h 128878"/>
                  <a:gd name="connsiteX8" fmla="*/ 125420 w 376602"/>
                  <a:gd name="connsiteY8" fmla="*/ 119332 h 128878"/>
                  <a:gd name="connsiteX9" fmla="*/ 32552 w 376602"/>
                  <a:gd name="connsiteY9" fmla="*/ 128858 h 128878"/>
                  <a:gd name="connsiteX10" fmla="*/ 1595 w 376602"/>
                  <a:gd name="connsiteY10" fmla="*/ 116950 h 128878"/>
                  <a:gd name="connsiteX11" fmla="*/ 15883 w 376602"/>
                  <a:gd name="connsiteY11" fmla="*/ 88375 h 128878"/>
                  <a:gd name="connsiteX0" fmla="*/ 17291 w 378010"/>
                  <a:gd name="connsiteY0" fmla="*/ 88375 h 128878"/>
                  <a:gd name="connsiteX1" fmla="*/ 112540 w 378010"/>
                  <a:gd name="connsiteY1" fmla="*/ 78851 h 128878"/>
                  <a:gd name="connsiteX2" fmla="*/ 212553 w 378010"/>
                  <a:gd name="connsiteY2" fmla="*/ 31226 h 128878"/>
                  <a:gd name="connsiteX3" fmla="*/ 303040 w 378010"/>
                  <a:gd name="connsiteY3" fmla="*/ 2651 h 128878"/>
                  <a:gd name="connsiteX4" fmla="*/ 364953 w 378010"/>
                  <a:gd name="connsiteY4" fmla="*/ 5031 h 128878"/>
                  <a:gd name="connsiteX5" fmla="*/ 374477 w 378010"/>
                  <a:gd name="connsiteY5" fmla="*/ 35987 h 128878"/>
                  <a:gd name="connsiteX6" fmla="*/ 319709 w 378010"/>
                  <a:gd name="connsiteY6" fmla="*/ 47894 h 128878"/>
                  <a:gd name="connsiteX7" fmla="*/ 222078 w 378010"/>
                  <a:gd name="connsiteY7" fmla="*/ 76470 h 128878"/>
                  <a:gd name="connsiteX8" fmla="*/ 126828 w 378010"/>
                  <a:gd name="connsiteY8" fmla="*/ 119332 h 128878"/>
                  <a:gd name="connsiteX9" fmla="*/ 53010 w 378010"/>
                  <a:gd name="connsiteY9" fmla="*/ 128858 h 128878"/>
                  <a:gd name="connsiteX10" fmla="*/ 3003 w 378010"/>
                  <a:gd name="connsiteY10" fmla="*/ 116950 h 128878"/>
                  <a:gd name="connsiteX11" fmla="*/ 17291 w 378010"/>
                  <a:gd name="connsiteY11" fmla="*/ 8837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010" h="128878">
                    <a:moveTo>
                      <a:pt x="17291" y="88375"/>
                    </a:moveTo>
                    <a:cubicBezTo>
                      <a:pt x="35547" y="82025"/>
                      <a:pt x="79996" y="88376"/>
                      <a:pt x="112540" y="78851"/>
                    </a:cubicBezTo>
                    <a:cubicBezTo>
                      <a:pt x="145084" y="69326"/>
                      <a:pt x="180803" y="43926"/>
                      <a:pt x="212553" y="31226"/>
                    </a:cubicBezTo>
                    <a:cubicBezTo>
                      <a:pt x="244303" y="18526"/>
                      <a:pt x="277640" y="7017"/>
                      <a:pt x="303040" y="2651"/>
                    </a:cubicBezTo>
                    <a:cubicBezTo>
                      <a:pt x="328440" y="-1715"/>
                      <a:pt x="353047" y="-525"/>
                      <a:pt x="364953" y="5031"/>
                    </a:cubicBezTo>
                    <a:cubicBezTo>
                      <a:pt x="376859" y="10587"/>
                      <a:pt x="382018" y="28843"/>
                      <a:pt x="374477" y="35987"/>
                    </a:cubicBezTo>
                    <a:cubicBezTo>
                      <a:pt x="366936" y="43131"/>
                      <a:pt x="345109" y="41147"/>
                      <a:pt x="319709" y="47894"/>
                    </a:cubicBezTo>
                    <a:cubicBezTo>
                      <a:pt x="294309" y="54641"/>
                      <a:pt x="254225" y="64564"/>
                      <a:pt x="222078" y="76470"/>
                    </a:cubicBezTo>
                    <a:cubicBezTo>
                      <a:pt x="189931" y="88376"/>
                      <a:pt x="155006" y="110601"/>
                      <a:pt x="126828" y="119332"/>
                    </a:cubicBezTo>
                    <a:cubicBezTo>
                      <a:pt x="98650" y="128063"/>
                      <a:pt x="78013" y="128461"/>
                      <a:pt x="53010" y="128858"/>
                    </a:cubicBezTo>
                    <a:cubicBezTo>
                      <a:pt x="28007" y="129255"/>
                      <a:pt x="8956" y="123697"/>
                      <a:pt x="3003" y="116950"/>
                    </a:cubicBezTo>
                    <a:cubicBezTo>
                      <a:pt x="-2950" y="110203"/>
                      <a:pt x="-965" y="94725"/>
                      <a:pt x="17291" y="88375"/>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2" name="流程图: 终止 421">
                <a:extLst>
                  <a:ext uri="{FF2B5EF4-FFF2-40B4-BE49-F238E27FC236}">
                    <a16:creationId xmlns:a16="http://schemas.microsoft.com/office/drawing/2014/main" id="{0DF923D0-29AE-65A6-3096-7FEF864A1BB2}"/>
                  </a:ext>
                </a:extLst>
              </p:cNvPr>
              <p:cNvSpPr/>
              <p:nvPr/>
            </p:nvSpPr>
            <p:spPr>
              <a:xfrm rot="-900000">
                <a:off x="6508462" y="2849966"/>
                <a:ext cx="36000" cy="288000"/>
              </a:xfrm>
              <a:prstGeom prst="flowChartTerminator">
                <a:avLst/>
              </a:prstGeom>
              <a:solidFill>
                <a:srgbClr val="3C336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3" name="组合 262">
              <a:extLst>
                <a:ext uri="{FF2B5EF4-FFF2-40B4-BE49-F238E27FC236}">
                  <a16:creationId xmlns:a16="http://schemas.microsoft.com/office/drawing/2014/main" id="{785C880C-923D-5168-5970-8A3BEF4907A1}"/>
                </a:ext>
              </a:extLst>
            </p:cNvPr>
            <p:cNvGrpSpPr/>
            <p:nvPr/>
          </p:nvGrpSpPr>
          <p:grpSpPr>
            <a:xfrm rot="20481511">
              <a:off x="9757614" y="2413226"/>
              <a:ext cx="513369" cy="449698"/>
              <a:chOff x="6401424" y="2754829"/>
              <a:chExt cx="513369" cy="449698"/>
            </a:xfrm>
          </p:grpSpPr>
          <p:sp>
            <p:nvSpPr>
              <p:cNvPr id="411" name="矩形 410">
                <a:extLst>
                  <a:ext uri="{FF2B5EF4-FFF2-40B4-BE49-F238E27FC236}">
                    <a16:creationId xmlns:a16="http://schemas.microsoft.com/office/drawing/2014/main" id="{2A099350-80A6-E53B-D088-7C8ACB35B86E}"/>
                  </a:ext>
                </a:extLst>
              </p:cNvPr>
              <p:cNvSpPr/>
              <p:nvPr/>
            </p:nvSpPr>
            <p:spPr>
              <a:xfrm rot="20160000">
                <a:off x="6401424" y="3172127"/>
                <a:ext cx="396000" cy="32400"/>
              </a:xfrm>
              <a:prstGeom prst="rect">
                <a:avLst/>
              </a:pr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2" name="椭圆 411">
                <a:extLst>
                  <a:ext uri="{FF2B5EF4-FFF2-40B4-BE49-F238E27FC236}">
                    <a16:creationId xmlns:a16="http://schemas.microsoft.com/office/drawing/2014/main" id="{5AEF97AC-08E9-B70E-F8CA-9F45843A850B}"/>
                  </a:ext>
                </a:extLst>
              </p:cNvPr>
              <p:cNvSpPr/>
              <p:nvPr/>
            </p:nvSpPr>
            <p:spPr>
              <a:xfrm>
                <a:off x="6522496" y="2758294"/>
                <a:ext cx="378000" cy="37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3" name="椭圆 412">
                <a:extLst>
                  <a:ext uri="{FF2B5EF4-FFF2-40B4-BE49-F238E27FC236}">
                    <a16:creationId xmlns:a16="http://schemas.microsoft.com/office/drawing/2014/main" id="{16F6D102-F12C-0468-58B9-36E47BD199A3}"/>
                  </a:ext>
                </a:extLst>
              </p:cNvPr>
              <p:cNvSpPr/>
              <p:nvPr/>
            </p:nvSpPr>
            <p:spPr>
              <a:xfrm>
                <a:off x="6478037" y="2754829"/>
                <a:ext cx="378000" cy="378000"/>
              </a:xfrm>
              <a:prstGeom prst="ellipse">
                <a:avLst/>
              </a:prstGeom>
              <a:solidFill>
                <a:schemeClr val="bg1"/>
              </a:solidFill>
              <a:ln w="3175"/>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4" name="任意多边形 386">
                <a:extLst>
                  <a:ext uri="{FF2B5EF4-FFF2-40B4-BE49-F238E27FC236}">
                    <a16:creationId xmlns:a16="http://schemas.microsoft.com/office/drawing/2014/main" id="{E06611B0-E2EF-3311-61FC-9217110403B6}"/>
                  </a:ext>
                </a:extLst>
              </p:cNvPr>
              <p:cNvSpPr/>
              <p:nvPr/>
            </p:nvSpPr>
            <p:spPr>
              <a:xfrm>
                <a:off x="6510583" y="2823173"/>
                <a:ext cx="378010" cy="128878"/>
              </a:xfrm>
              <a:custGeom>
                <a:avLst/>
                <a:gdLst>
                  <a:gd name="connsiteX0" fmla="*/ 45712 w 439339"/>
                  <a:gd name="connsiteY0" fmla="*/ 71515 h 138219"/>
                  <a:gd name="connsiteX1" fmla="*/ 136199 w 439339"/>
                  <a:gd name="connsiteY1" fmla="*/ 81040 h 138219"/>
                  <a:gd name="connsiteX2" fmla="*/ 236212 w 439339"/>
                  <a:gd name="connsiteY2" fmla="*/ 33415 h 138219"/>
                  <a:gd name="connsiteX3" fmla="*/ 326699 w 439339"/>
                  <a:gd name="connsiteY3" fmla="*/ 9602 h 138219"/>
                  <a:gd name="connsiteX4" fmla="*/ 412424 w 439339"/>
                  <a:gd name="connsiteY4" fmla="*/ 2458 h 138219"/>
                  <a:gd name="connsiteX5" fmla="*/ 436237 w 439339"/>
                  <a:gd name="connsiteY5" fmla="*/ 50083 h 138219"/>
                  <a:gd name="connsiteX6" fmla="*/ 352893 w 439339"/>
                  <a:gd name="connsiteY6" fmla="*/ 40558 h 138219"/>
                  <a:gd name="connsiteX7" fmla="*/ 245737 w 439339"/>
                  <a:gd name="connsiteY7" fmla="*/ 83421 h 138219"/>
                  <a:gd name="connsiteX8" fmla="*/ 150487 w 439339"/>
                  <a:gd name="connsiteY8" fmla="*/ 121521 h 138219"/>
                  <a:gd name="connsiteX9" fmla="*/ 45712 w 439339"/>
                  <a:gd name="connsiteY9" fmla="*/ 138190 h 138219"/>
                  <a:gd name="connsiteX10" fmla="*/ 468 w 439339"/>
                  <a:gd name="connsiteY10" fmla="*/ 123902 h 138219"/>
                  <a:gd name="connsiteX11" fmla="*/ 45712 w 439339"/>
                  <a:gd name="connsiteY11" fmla="*/ 71515 h 138219"/>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0558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7702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92946 h 138205"/>
                  <a:gd name="connsiteX1" fmla="*/ 135756 w 438896"/>
                  <a:gd name="connsiteY1" fmla="*/ 81040 h 138205"/>
                  <a:gd name="connsiteX2" fmla="*/ 235769 w 438896"/>
                  <a:gd name="connsiteY2" fmla="*/ 33415 h 138205"/>
                  <a:gd name="connsiteX3" fmla="*/ 326256 w 438896"/>
                  <a:gd name="connsiteY3" fmla="*/ 9602 h 138205"/>
                  <a:gd name="connsiteX4" fmla="*/ 411981 w 438896"/>
                  <a:gd name="connsiteY4" fmla="*/ 2458 h 138205"/>
                  <a:gd name="connsiteX5" fmla="*/ 435794 w 438896"/>
                  <a:gd name="connsiteY5" fmla="*/ 50083 h 138205"/>
                  <a:gd name="connsiteX6" fmla="*/ 352450 w 438896"/>
                  <a:gd name="connsiteY6" fmla="*/ 47702 h 138205"/>
                  <a:gd name="connsiteX7" fmla="*/ 245294 w 438896"/>
                  <a:gd name="connsiteY7" fmla="*/ 83421 h 138205"/>
                  <a:gd name="connsiteX8" fmla="*/ 150044 w 438896"/>
                  <a:gd name="connsiteY8" fmla="*/ 121521 h 138205"/>
                  <a:gd name="connsiteX9" fmla="*/ 45269 w 438896"/>
                  <a:gd name="connsiteY9" fmla="*/ 138190 h 138205"/>
                  <a:gd name="connsiteX10" fmla="*/ 25 w 438896"/>
                  <a:gd name="connsiteY10" fmla="*/ 123902 h 138205"/>
                  <a:gd name="connsiteX11" fmla="*/ 40507 w 438896"/>
                  <a:gd name="connsiteY11" fmla="*/ 92946 h 138205"/>
                  <a:gd name="connsiteX0" fmla="*/ 40489 w 438878"/>
                  <a:gd name="connsiteY0" fmla="*/ 92946 h 131115"/>
                  <a:gd name="connsiteX1" fmla="*/ 135738 w 438878"/>
                  <a:gd name="connsiteY1" fmla="*/ 81040 h 131115"/>
                  <a:gd name="connsiteX2" fmla="*/ 235751 w 438878"/>
                  <a:gd name="connsiteY2" fmla="*/ 33415 h 131115"/>
                  <a:gd name="connsiteX3" fmla="*/ 326238 w 438878"/>
                  <a:gd name="connsiteY3" fmla="*/ 9602 h 131115"/>
                  <a:gd name="connsiteX4" fmla="*/ 411963 w 438878"/>
                  <a:gd name="connsiteY4" fmla="*/ 2458 h 131115"/>
                  <a:gd name="connsiteX5" fmla="*/ 435776 w 438878"/>
                  <a:gd name="connsiteY5" fmla="*/ 50083 h 131115"/>
                  <a:gd name="connsiteX6" fmla="*/ 352432 w 438878"/>
                  <a:gd name="connsiteY6" fmla="*/ 47702 h 131115"/>
                  <a:gd name="connsiteX7" fmla="*/ 245276 w 438878"/>
                  <a:gd name="connsiteY7" fmla="*/ 83421 h 131115"/>
                  <a:gd name="connsiteX8" fmla="*/ 150026 w 438878"/>
                  <a:gd name="connsiteY8" fmla="*/ 121521 h 131115"/>
                  <a:gd name="connsiteX9" fmla="*/ 42870 w 438878"/>
                  <a:gd name="connsiteY9" fmla="*/ 131047 h 131115"/>
                  <a:gd name="connsiteX10" fmla="*/ 7 w 438878"/>
                  <a:gd name="connsiteY10" fmla="*/ 123902 h 131115"/>
                  <a:gd name="connsiteX11" fmla="*/ 40489 w 438878"/>
                  <a:gd name="connsiteY11" fmla="*/ 92946 h 131115"/>
                  <a:gd name="connsiteX0" fmla="*/ 40489 w 438878"/>
                  <a:gd name="connsiteY0" fmla="*/ 90564 h 131130"/>
                  <a:gd name="connsiteX1" fmla="*/ 135738 w 438878"/>
                  <a:gd name="connsiteY1" fmla="*/ 81040 h 131130"/>
                  <a:gd name="connsiteX2" fmla="*/ 235751 w 438878"/>
                  <a:gd name="connsiteY2" fmla="*/ 33415 h 131130"/>
                  <a:gd name="connsiteX3" fmla="*/ 326238 w 438878"/>
                  <a:gd name="connsiteY3" fmla="*/ 9602 h 131130"/>
                  <a:gd name="connsiteX4" fmla="*/ 411963 w 438878"/>
                  <a:gd name="connsiteY4" fmla="*/ 2458 h 131130"/>
                  <a:gd name="connsiteX5" fmla="*/ 435776 w 438878"/>
                  <a:gd name="connsiteY5" fmla="*/ 50083 h 131130"/>
                  <a:gd name="connsiteX6" fmla="*/ 352432 w 438878"/>
                  <a:gd name="connsiteY6" fmla="*/ 47702 h 131130"/>
                  <a:gd name="connsiteX7" fmla="*/ 245276 w 438878"/>
                  <a:gd name="connsiteY7" fmla="*/ 83421 h 131130"/>
                  <a:gd name="connsiteX8" fmla="*/ 150026 w 438878"/>
                  <a:gd name="connsiteY8" fmla="*/ 121521 h 131130"/>
                  <a:gd name="connsiteX9" fmla="*/ 42870 w 438878"/>
                  <a:gd name="connsiteY9" fmla="*/ 131047 h 131130"/>
                  <a:gd name="connsiteX10" fmla="*/ 7 w 438878"/>
                  <a:gd name="connsiteY10" fmla="*/ 123902 h 131130"/>
                  <a:gd name="connsiteX11" fmla="*/ 40489 w 438878"/>
                  <a:gd name="connsiteY11" fmla="*/ 90564 h 131130"/>
                  <a:gd name="connsiteX0" fmla="*/ 40489 w 439516"/>
                  <a:gd name="connsiteY0" fmla="*/ 90564 h 131130"/>
                  <a:gd name="connsiteX1" fmla="*/ 135738 w 439516"/>
                  <a:gd name="connsiteY1" fmla="*/ 81040 h 131130"/>
                  <a:gd name="connsiteX2" fmla="*/ 235751 w 439516"/>
                  <a:gd name="connsiteY2" fmla="*/ 33415 h 131130"/>
                  <a:gd name="connsiteX3" fmla="*/ 326238 w 439516"/>
                  <a:gd name="connsiteY3" fmla="*/ 9602 h 131130"/>
                  <a:gd name="connsiteX4" fmla="*/ 411963 w 439516"/>
                  <a:gd name="connsiteY4" fmla="*/ 2458 h 131130"/>
                  <a:gd name="connsiteX5" fmla="*/ 435776 w 439516"/>
                  <a:gd name="connsiteY5" fmla="*/ 50083 h 131130"/>
                  <a:gd name="connsiteX6" fmla="*/ 342907 w 439516"/>
                  <a:gd name="connsiteY6" fmla="*/ 50083 h 131130"/>
                  <a:gd name="connsiteX7" fmla="*/ 245276 w 439516"/>
                  <a:gd name="connsiteY7" fmla="*/ 83421 h 131130"/>
                  <a:gd name="connsiteX8" fmla="*/ 150026 w 439516"/>
                  <a:gd name="connsiteY8" fmla="*/ 121521 h 131130"/>
                  <a:gd name="connsiteX9" fmla="*/ 42870 w 439516"/>
                  <a:gd name="connsiteY9" fmla="*/ 131047 h 131130"/>
                  <a:gd name="connsiteX10" fmla="*/ 7 w 439516"/>
                  <a:gd name="connsiteY10" fmla="*/ 123902 h 131130"/>
                  <a:gd name="connsiteX11" fmla="*/ 40489 w 439516"/>
                  <a:gd name="connsiteY11" fmla="*/ 90564 h 131130"/>
                  <a:gd name="connsiteX0" fmla="*/ 40489 w 439516"/>
                  <a:gd name="connsiteY0" fmla="*/ 89893 h 130459"/>
                  <a:gd name="connsiteX1" fmla="*/ 135738 w 439516"/>
                  <a:gd name="connsiteY1" fmla="*/ 80369 h 130459"/>
                  <a:gd name="connsiteX2" fmla="*/ 235751 w 439516"/>
                  <a:gd name="connsiteY2" fmla="*/ 32744 h 130459"/>
                  <a:gd name="connsiteX3" fmla="*/ 326238 w 439516"/>
                  <a:gd name="connsiteY3" fmla="*/ 8931 h 130459"/>
                  <a:gd name="connsiteX4" fmla="*/ 411963 w 439516"/>
                  <a:gd name="connsiteY4" fmla="*/ 1787 h 130459"/>
                  <a:gd name="connsiteX5" fmla="*/ 435776 w 439516"/>
                  <a:gd name="connsiteY5" fmla="*/ 39887 h 130459"/>
                  <a:gd name="connsiteX6" fmla="*/ 342907 w 439516"/>
                  <a:gd name="connsiteY6" fmla="*/ 49412 h 130459"/>
                  <a:gd name="connsiteX7" fmla="*/ 245276 w 439516"/>
                  <a:gd name="connsiteY7" fmla="*/ 82750 h 130459"/>
                  <a:gd name="connsiteX8" fmla="*/ 150026 w 439516"/>
                  <a:gd name="connsiteY8" fmla="*/ 120850 h 130459"/>
                  <a:gd name="connsiteX9" fmla="*/ 42870 w 439516"/>
                  <a:gd name="connsiteY9" fmla="*/ 130376 h 130459"/>
                  <a:gd name="connsiteX10" fmla="*/ 7 w 439516"/>
                  <a:gd name="connsiteY10" fmla="*/ 123231 h 130459"/>
                  <a:gd name="connsiteX11" fmla="*/ 40489 w 439516"/>
                  <a:gd name="connsiteY11" fmla="*/ 89893 h 130459"/>
                  <a:gd name="connsiteX0" fmla="*/ 40489 w 439516"/>
                  <a:gd name="connsiteY0" fmla="*/ 91330 h 131896"/>
                  <a:gd name="connsiteX1" fmla="*/ 135738 w 439516"/>
                  <a:gd name="connsiteY1" fmla="*/ 81806 h 131896"/>
                  <a:gd name="connsiteX2" fmla="*/ 235751 w 439516"/>
                  <a:gd name="connsiteY2" fmla="*/ 34181 h 131896"/>
                  <a:gd name="connsiteX3" fmla="*/ 326238 w 439516"/>
                  <a:gd name="connsiteY3" fmla="*/ 5606 h 131896"/>
                  <a:gd name="connsiteX4" fmla="*/ 411963 w 439516"/>
                  <a:gd name="connsiteY4" fmla="*/ 3224 h 131896"/>
                  <a:gd name="connsiteX5" fmla="*/ 435776 w 439516"/>
                  <a:gd name="connsiteY5" fmla="*/ 41324 h 131896"/>
                  <a:gd name="connsiteX6" fmla="*/ 342907 w 439516"/>
                  <a:gd name="connsiteY6" fmla="*/ 50849 h 131896"/>
                  <a:gd name="connsiteX7" fmla="*/ 245276 w 439516"/>
                  <a:gd name="connsiteY7" fmla="*/ 84187 h 131896"/>
                  <a:gd name="connsiteX8" fmla="*/ 150026 w 439516"/>
                  <a:gd name="connsiteY8" fmla="*/ 122287 h 131896"/>
                  <a:gd name="connsiteX9" fmla="*/ 42870 w 439516"/>
                  <a:gd name="connsiteY9" fmla="*/ 131813 h 131896"/>
                  <a:gd name="connsiteX10" fmla="*/ 7 w 439516"/>
                  <a:gd name="connsiteY10" fmla="*/ 124668 h 131896"/>
                  <a:gd name="connsiteX11" fmla="*/ 40489 w 439516"/>
                  <a:gd name="connsiteY11" fmla="*/ 91330 h 131896"/>
                  <a:gd name="connsiteX0" fmla="*/ 40489 w 424440"/>
                  <a:gd name="connsiteY0" fmla="*/ 91330 h 131896"/>
                  <a:gd name="connsiteX1" fmla="*/ 135738 w 424440"/>
                  <a:gd name="connsiteY1" fmla="*/ 81806 h 131896"/>
                  <a:gd name="connsiteX2" fmla="*/ 235751 w 424440"/>
                  <a:gd name="connsiteY2" fmla="*/ 34181 h 131896"/>
                  <a:gd name="connsiteX3" fmla="*/ 326238 w 424440"/>
                  <a:gd name="connsiteY3" fmla="*/ 5606 h 131896"/>
                  <a:gd name="connsiteX4" fmla="*/ 411963 w 424440"/>
                  <a:gd name="connsiteY4" fmla="*/ 3224 h 131896"/>
                  <a:gd name="connsiteX5" fmla="*/ 416726 w 424440"/>
                  <a:gd name="connsiteY5" fmla="*/ 41324 h 131896"/>
                  <a:gd name="connsiteX6" fmla="*/ 342907 w 424440"/>
                  <a:gd name="connsiteY6" fmla="*/ 50849 h 131896"/>
                  <a:gd name="connsiteX7" fmla="*/ 245276 w 424440"/>
                  <a:gd name="connsiteY7" fmla="*/ 84187 h 131896"/>
                  <a:gd name="connsiteX8" fmla="*/ 150026 w 424440"/>
                  <a:gd name="connsiteY8" fmla="*/ 122287 h 131896"/>
                  <a:gd name="connsiteX9" fmla="*/ 42870 w 424440"/>
                  <a:gd name="connsiteY9" fmla="*/ 131813 h 131896"/>
                  <a:gd name="connsiteX10" fmla="*/ 7 w 424440"/>
                  <a:gd name="connsiteY10" fmla="*/ 124668 h 131896"/>
                  <a:gd name="connsiteX11" fmla="*/ 40489 w 424440"/>
                  <a:gd name="connsiteY11" fmla="*/ 91330 h 131896"/>
                  <a:gd name="connsiteX0" fmla="*/ 21471 w 405422"/>
                  <a:gd name="connsiteY0" fmla="*/ 91330 h 131833"/>
                  <a:gd name="connsiteX1" fmla="*/ 116720 w 405422"/>
                  <a:gd name="connsiteY1" fmla="*/ 81806 h 131833"/>
                  <a:gd name="connsiteX2" fmla="*/ 216733 w 405422"/>
                  <a:gd name="connsiteY2" fmla="*/ 34181 h 131833"/>
                  <a:gd name="connsiteX3" fmla="*/ 307220 w 405422"/>
                  <a:gd name="connsiteY3" fmla="*/ 5606 h 131833"/>
                  <a:gd name="connsiteX4" fmla="*/ 392945 w 405422"/>
                  <a:gd name="connsiteY4" fmla="*/ 3224 h 131833"/>
                  <a:gd name="connsiteX5" fmla="*/ 397708 w 405422"/>
                  <a:gd name="connsiteY5" fmla="*/ 41324 h 131833"/>
                  <a:gd name="connsiteX6" fmla="*/ 323889 w 405422"/>
                  <a:gd name="connsiteY6" fmla="*/ 50849 h 131833"/>
                  <a:gd name="connsiteX7" fmla="*/ 226258 w 405422"/>
                  <a:gd name="connsiteY7" fmla="*/ 84187 h 131833"/>
                  <a:gd name="connsiteX8" fmla="*/ 131008 w 405422"/>
                  <a:gd name="connsiteY8" fmla="*/ 122287 h 131833"/>
                  <a:gd name="connsiteX9" fmla="*/ 23852 w 405422"/>
                  <a:gd name="connsiteY9" fmla="*/ 131813 h 131833"/>
                  <a:gd name="connsiteX10" fmla="*/ 39 w 405422"/>
                  <a:gd name="connsiteY10" fmla="*/ 119905 h 131833"/>
                  <a:gd name="connsiteX11" fmla="*/ 21471 w 405422"/>
                  <a:gd name="connsiteY11" fmla="*/ 91330 h 131833"/>
                  <a:gd name="connsiteX0" fmla="*/ 21471 w 399572"/>
                  <a:gd name="connsiteY0" fmla="*/ 91330 h 131833"/>
                  <a:gd name="connsiteX1" fmla="*/ 116720 w 399572"/>
                  <a:gd name="connsiteY1" fmla="*/ 81806 h 131833"/>
                  <a:gd name="connsiteX2" fmla="*/ 216733 w 399572"/>
                  <a:gd name="connsiteY2" fmla="*/ 34181 h 131833"/>
                  <a:gd name="connsiteX3" fmla="*/ 307220 w 399572"/>
                  <a:gd name="connsiteY3" fmla="*/ 5606 h 131833"/>
                  <a:gd name="connsiteX4" fmla="*/ 371514 w 399572"/>
                  <a:gd name="connsiteY4" fmla="*/ 3224 h 131833"/>
                  <a:gd name="connsiteX5" fmla="*/ 397708 w 399572"/>
                  <a:gd name="connsiteY5" fmla="*/ 41324 h 131833"/>
                  <a:gd name="connsiteX6" fmla="*/ 323889 w 399572"/>
                  <a:gd name="connsiteY6" fmla="*/ 50849 h 131833"/>
                  <a:gd name="connsiteX7" fmla="*/ 226258 w 399572"/>
                  <a:gd name="connsiteY7" fmla="*/ 84187 h 131833"/>
                  <a:gd name="connsiteX8" fmla="*/ 131008 w 399572"/>
                  <a:gd name="connsiteY8" fmla="*/ 122287 h 131833"/>
                  <a:gd name="connsiteX9" fmla="*/ 23852 w 399572"/>
                  <a:gd name="connsiteY9" fmla="*/ 131813 h 131833"/>
                  <a:gd name="connsiteX10" fmla="*/ 39 w 399572"/>
                  <a:gd name="connsiteY10" fmla="*/ 119905 h 131833"/>
                  <a:gd name="connsiteX11" fmla="*/ 21471 w 399572"/>
                  <a:gd name="connsiteY11" fmla="*/ 91330 h 131833"/>
                  <a:gd name="connsiteX0" fmla="*/ 21471 w 386752"/>
                  <a:gd name="connsiteY0" fmla="*/ 91503 h 132006"/>
                  <a:gd name="connsiteX1" fmla="*/ 116720 w 386752"/>
                  <a:gd name="connsiteY1" fmla="*/ 81979 h 132006"/>
                  <a:gd name="connsiteX2" fmla="*/ 216733 w 386752"/>
                  <a:gd name="connsiteY2" fmla="*/ 34354 h 132006"/>
                  <a:gd name="connsiteX3" fmla="*/ 307220 w 386752"/>
                  <a:gd name="connsiteY3" fmla="*/ 5779 h 132006"/>
                  <a:gd name="connsiteX4" fmla="*/ 371514 w 386752"/>
                  <a:gd name="connsiteY4" fmla="*/ 3397 h 132006"/>
                  <a:gd name="connsiteX5" fmla="*/ 383420 w 386752"/>
                  <a:gd name="connsiteY5" fmla="*/ 43878 h 132006"/>
                  <a:gd name="connsiteX6" fmla="*/ 323889 w 386752"/>
                  <a:gd name="connsiteY6" fmla="*/ 51022 h 132006"/>
                  <a:gd name="connsiteX7" fmla="*/ 226258 w 386752"/>
                  <a:gd name="connsiteY7" fmla="*/ 84360 h 132006"/>
                  <a:gd name="connsiteX8" fmla="*/ 131008 w 386752"/>
                  <a:gd name="connsiteY8" fmla="*/ 122460 h 132006"/>
                  <a:gd name="connsiteX9" fmla="*/ 23852 w 386752"/>
                  <a:gd name="connsiteY9" fmla="*/ 131986 h 132006"/>
                  <a:gd name="connsiteX10" fmla="*/ 39 w 386752"/>
                  <a:gd name="connsiteY10" fmla="*/ 120078 h 132006"/>
                  <a:gd name="connsiteX11" fmla="*/ 21471 w 386752"/>
                  <a:gd name="connsiteY11" fmla="*/ 91503 h 132006"/>
                  <a:gd name="connsiteX0" fmla="*/ 22159 w 387440"/>
                  <a:gd name="connsiteY0" fmla="*/ 91503 h 132006"/>
                  <a:gd name="connsiteX1" fmla="*/ 117408 w 387440"/>
                  <a:gd name="connsiteY1" fmla="*/ 81979 h 132006"/>
                  <a:gd name="connsiteX2" fmla="*/ 217421 w 387440"/>
                  <a:gd name="connsiteY2" fmla="*/ 34354 h 132006"/>
                  <a:gd name="connsiteX3" fmla="*/ 307908 w 387440"/>
                  <a:gd name="connsiteY3" fmla="*/ 5779 h 132006"/>
                  <a:gd name="connsiteX4" fmla="*/ 372202 w 387440"/>
                  <a:gd name="connsiteY4" fmla="*/ 3397 h 132006"/>
                  <a:gd name="connsiteX5" fmla="*/ 384108 w 387440"/>
                  <a:gd name="connsiteY5" fmla="*/ 43878 h 132006"/>
                  <a:gd name="connsiteX6" fmla="*/ 324577 w 387440"/>
                  <a:gd name="connsiteY6" fmla="*/ 51022 h 132006"/>
                  <a:gd name="connsiteX7" fmla="*/ 226946 w 387440"/>
                  <a:gd name="connsiteY7" fmla="*/ 84360 h 132006"/>
                  <a:gd name="connsiteX8" fmla="*/ 131696 w 387440"/>
                  <a:gd name="connsiteY8" fmla="*/ 122460 h 132006"/>
                  <a:gd name="connsiteX9" fmla="*/ 38828 w 387440"/>
                  <a:gd name="connsiteY9" fmla="*/ 131986 h 132006"/>
                  <a:gd name="connsiteX10" fmla="*/ 727 w 387440"/>
                  <a:gd name="connsiteY10" fmla="*/ 120078 h 132006"/>
                  <a:gd name="connsiteX11" fmla="*/ 22159 w 387440"/>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84360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79598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0566"/>
                  <a:gd name="connsiteY0" fmla="*/ 88621 h 129124"/>
                  <a:gd name="connsiteX1" fmla="*/ 111132 w 380566"/>
                  <a:gd name="connsiteY1" fmla="*/ 79097 h 129124"/>
                  <a:gd name="connsiteX2" fmla="*/ 211145 w 380566"/>
                  <a:gd name="connsiteY2" fmla="*/ 31472 h 129124"/>
                  <a:gd name="connsiteX3" fmla="*/ 301632 w 380566"/>
                  <a:gd name="connsiteY3" fmla="*/ 2897 h 129124"/>
                  <a:gd name="connsiteX4" fmla="*/ 363545 w 380566"/>
                  <a:gd name="connsiteY4" fmla="*/ 5277 h 129124"/>
                  <a:gd name="connsiteX5" fmla="*/ 377832 w 380566"/>
                  <a:gd name="connsiteY5" fmla="*/ 40996 h 129124"/>
                  <a:gd name="connsiteX6" fmla="*/ 318301 w 380566"/>
                  <a:gd name="connsiteY6" fmla="*/ 48140 h 129124"/>
                  <a:gd name="connsiteX7" fmla="*/ 220670 w 380566"/>
                  <a:gd name="connsiteY7" fmla="*/ 76716 h 129124"/>
                  <a:gd name="connsiteX8" fmla="*/ 125420 w 380566"/>
                  <a:gd name="connsiteY8" fmla="*/ 119578 h 129124"/>
                  <a:gd name="connsiteX9" fmla="*/ 32552 w 380566"/>
                  <a:gd name="connsiteY9" fmla="*/ 129104 h 129124"/>
                  <a:gd name="connsiteX10" fmla="*/ 1595 w 380566"/>
                  <a:gd name="connsiteY10" fmla="*/ 117196 h 129124"/>
                  <a:gd name="connsiteX11" fmla="*/ 15883 w 380566"/>
                  <a:gd name="connsiteY11" fmla="*/ 88621 h 129124"/>
                  <a:gd name="connsiteX0" fmla="*/ 15883 w 376602"/>
                  <a:gd name="connsiteY0" fmla="*/ 88375 h 128878"/>
                  <a:gd name="connsiteX1" fmla="*/ 111132 w 376602"/>
                  <a:gd name="connsiteY1" fmla="*/ 78851 h 128878"/>
                  <a:gd name="connsiteX2" fmla="*/ 211145 w 376602"/>
                  <a:gd name="connsiteY2" fmla="*/ 31226 h 128878"/>
                  <a:gd name="connsiteX3" fmla="*/ 301632 w 376602"/>
                  <a:gd name="connsiteY3" fmla="*/ 2651 h 128878"/>
                  <a:gd name="connsiteX4" fmla="*/ 363545 w 376602"/>
                  <a:gd name="connsiteY4" fmla="*/ 5031 h 128878"/>
                  <a:gd name="connsiteX5" fmla="*/ 373069 w 376602"/>
                  <a:gd name="connsiteY5" fmla="*/ 35987 h 128878"/>
                  <a:gd name="connsiteX6" fmla="*/ 318301 w 376602"/>
                  <a:gd name="connsiteY6" fmla="*/ 47894 h 128878"/>
                  <a:gd name="connsiteX7" fmla="*/ 220670 w 376602"/>
                  <a:gd name="connsiteY7" fmla="*/ 76470 h 128878"/>
                  <a:gd name="connsiteX8" fmla="*/ 125420 w 376602"/>
                  <a:gd name="connsiteY8" fmla="*/ 119332 h 128878"/>
                  <a:gd name="connsiteX9" fmla="*/ 32552 w 376602"/>
                  <a:gd name="connsiteY9" fmla="*/ 128858 h 128878"/>
                  <a:gd name="connsiteX10" fmla="*/ 1595 w 376602"/>
                  <a:gd name="connsiteY10" fmla="*/ 116950 h 128878"/>
                  <a:gd name="connsiteX11" fmla="*/ 15883 w 376602"/>
                  <a:gd name="connsiteY11" fmla="*/ 88375 h 128878"/>
                  <a:gd name="connsiteX0" fmla="*/ 17291 w 378010"/>
                  <a:gd name="connsiteY0" fmla="*/ 88375 h 128878"/>
                  <a:gd name="connsiteX1" fmla="*/ 112540 w 378010"/>
                  <a:gd name="connsiteY1" fmla="*/ 78851 h 128878"/>
                  <a:gd name="connsiteX2" fmla="*/ 212553 w 378010"/>
                  <a:gd name="connsiteY2" fmla="*/ 31226 h 128878"/>
                  <a:gd name="connsiteX3" fmla="*/ 303040 w 378010"/>
                  <a:gd name="connsiteY3" fmla="*/ 2651 h 128878"/>
                  <a:gd name="connsiteX4" fmla="*/ 364953 w 378010"/>
                  <a:gd name="connsiteY4" fmla="*/ 5031 h 128878"/>
                  <a:gd name="connsiteX5" fmla="*/ 374477 w 378010"/>
                  <a:gd name="connsiteY5" fmla="*/ 35987 h 128878"/>
                  <a:gd name="connsiteX6" fmla="*/ 319709 w 378010"/>
                  <a:gd name="connsiteY6" fmla="*/ 47894 h 128878"/>
                  <a:gd name="connsiteX7" fmla="*/ 222078 w 378010"/>
                  <a:gd name="connsiteY7" fmla="*/ 76470 h 128878"/>
                  <a:gd name="connsiteX8" fmla="*/ 126828 w 378010"/>
                  <a:gd name="connsiteY8" fmla="*/ 119332 h 128878"/>
                  <a:gd name="connsiteX9" fmla="*/ 53010 w 378010"/>
                  <a:gd name="connsiteY9" fmla="*/ 128858 h 128878"/>
                  <a:gd name="connsiteX10" fmla="*/ 3003 w 378010"/>
                  <a:gd name="connsiteY10" fmla="*/ 116950 h 128878"/>
                  <a:gd name="connsiteX11" fmla="*/ 17291 w 378010"/>
                  <a:gd name="connsiteY11" fmla="*/ 8837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010" h="128878">
                    <a:moveTo>
                      <a:pt x="17291" y="88375"/>
                    </a:moveTo>
                    <a:cubicBezTo>
                      <a:pt x="35547" y="82025"/>
                      <a:pt x="79996" y="88376"/>
                      <a:pt x="112540" y="78851"/>
                    </a:cubicBezTo>
                    <a:cubicBezTo>
                      <a:pt x="145084" y="69326"/>
                      <a:pt x="180803" y="43926"/>
                      <a:pt x="212553" y="31226"/>
                    </a:cubicBezTo>
                    <a:cubicBezTo>
                      <a:pt x="244303" y="18526"/>
                      <a:pt x="277640" y="7017"/>
                      <a:pt x="303040" y="2651"/>
                    </a:cubicBezTo>
                    <a:cubicBezTo>
                      <a:pt x="328440" y="-1715"/>
                      <a:pt x="353047" y="-525"/>
                      <a:pt x="364953" y="5031"/>
                    </a:cubicBezTo>
                    <a:cubicBezTo>
                      <a:pt x="376859" y="10587"/>
                      <a:pt x="382018" y="28843"/>
                      <a:pt x="374477" y="35987"/>
                    </a:cubicBezTo>
                    <a:cubicBezTo>
                      <a:pt x="366936" y="43131"/>
                      <a:pt x="345109" y="41147"/>
                      <a:pt x="319709" y="47894"/>
                    </a:cubicBezTo>
                    <a:cubicBezTo>
                      <a:pt x="294309" y="54641"/>
                      <a:pt x="254225" y="64564"/>
                      <a:pt x="222078" y="76470"/>
                    </a:cubicBezTo>
                    <a:cubicBezTo>
                      <a:pt x="189931" y="88376"/>
                      <a:pt x="155006" y="110601"/>
                      <a:pt x="126828" y="119332"/>
                    </a:cubicBezTo>
                    <a:cubicBezTo>
                      <a:pt x="98650" y="128063"/>
                      <a:pt x="78013" y="128461"/>
                      <a:pt x="53010" y="128858"/>
                    </a:cubicBezTo>
                    <a:cubicBezTo>
                      <a:pt x="28007" y="129255"/>
                      <a:pt x="8956" y="123697"/>
                      <a:pt x="3003" y="116950"/>
                    </a:cubicBezTo>
                    <a:cubicBezTo>
                      <a:pt x="-2950" y="110203"/>
                      <a:pt x="-965" y="94725"/>
                      <a:pt x="17291" y="88375"/>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5" name="任意多边形 387">
                <a:extLst>
                  <a:ext uri="{FF2B5EF4-FFF2-40B4-BE49-F238E27FC236}">
                    <a16:creationId xmlns:a16="http://schemas.microsoft.com/office/drawing/2014/main" id="{374DEECE-E268-3118-7963-DA2CD0558D5A}"/>
                  </a:ext>
                </a:extLst>
              </p:cNvPr>
              <p:cNvSpPr/>
              <p:nvPr/>
            </p:nvSpPr>
            <p:spPr>
              <a:xfrm>
                <a:off x="6536783" y="2944621"/>
                <a:ext cx="378010" cy="128878"/>
              </a:xfrm>
              <a:custGeom>
                <a:avLst/>
                <a:gdLst>
                  <a:gd name="connsiteX0" fmla="*/ 45712 w 439339"/>
                  <a:gd name="connsiteY0" fmla="*/ 71515 h 138219"/>
                  <a:gd name="connsiteX1" fmla="*/ 136199 w 439339"/>
                  <a:gd name="connsiteY1" fmla="*/ 81040 h 138219"/>
                  <a:gd name="connsiteX2" fmla="*/ 236212 w 439339"/>
                  <a:gd name="connsiteY2" fmla="*/ 33415 h 138219"/>
                  <a:gd name="connsiteX3" fmla="*/ 326699 w 439339"/>
                  <a:gd name="connsiteY3" fmla="*/ 9602 h 138219"/>
                  <a:gd name="connsiteX4" fmla="*/ 412424 w 439339"/>
                  <a:gd name="connsiteY4" fmla="*/ 2458 h 138219"/>
                  <a:gd name="connsiteX5" fmla="*/ 436237 w 439339"/>
                  <a:gd name="connsiteY5" fmla="*/ 50083 h 138219"/>
                  <a:gd name="connsiteX6" fmla="*/ 352893 w 439339"/>
                  <a:gd name="connsiteY6" fmla="*/ 40558 h 138219"/>
                  <a:gd name="connsiteX7" fmla="*/ 245737 w 439339"/>
                  <a:gd name="connsiteY7" fmla="*/ 83421 h 138219"/>
                  <a:gd name="connsiteX8" fmla="*/ 150487 w 439339"/>
                  <a:gd name="connsiteY8" fmla="*/ 121521 h 138219"/>
                  <a:gd name="connsiteX9" fmla="*/ 45712 w 439339"/>
                  <a:gd name="connsiteY9" fmla="*/ 138190 h 138219"/>
                  <a:gd name="connsiteX10" fmla="*/ 468 w 439339"/>
                  <a:gd name="connsiteY10" fmla="*/ 123902 h 138219"/>
                  <a:gd name="connsiteX11" fmla="*/ 45712 w 439339"/>
                  <a:gd name="connsiteY11" fmla="*/ 71515 h 138219"/>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0558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7702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92946 h 138205"/>
                  <a:gd name="connsiteX1" fmla="*/ 135756 w 438896"/>
                  <a:gd name="connsiteY1" fmla="*/ 81040 h 138205"/>
                  <a:gd name="connsiteX2" fmla="*/ 235769 w 438896"/>
                  <a:gd name="connsiteY2" fmla="*/ 33415 h 138205"/>
                  <a:gd name="connsiteX3" fmla="*/ 326256 w 438896"/>
                  <a:gd name="connsiteY3" fmla="*/ 9602 h 138205"/>
                  <a:gd name="connsiteX4" fmla="*/ 411981 w 438896"/>
                  <a:gd name="connsiteY4" fmla="*/ 2458 h 138205"/>
                  <a:gd name="connsiteX5" fmla="*/ 435794 w 438896"/>
                  <a:gd name="connsiteY5" fmla="*/ 50083 h 138205"/>
                  <a:gd name="connsiteX6" fmla="*/ 352450 w 438896"/>
                  <a:gd name="connsiteY6" fmla="*/ 47702 h 138205"/>
                  <a:gd name="connsiteX7" fmla="*/ 245294 w 438896"/>
                  <a:gd name="connsiteY7" fmla="*/ 83421 h 138205"/>
                  <a:gd name="connsiteX8" fmla="*/ 150044 w 438896"/>
                  <a:gd name="connsiteY8" fmla="*/ 121521 h 138205"/>
                  <a:gd name="connsiteX9" fmla="*/ 45269 w 438896"/>
                  <a:gd name="connsiteY9" fmla="*/ 138190 h 138205"/>
                  <a:gd name="connsiteX10" fmla="*/ 25 w 438896"/>
                  <a:gd name="connsiteY10" fmla="*/ 123902 h 138205"/>
                  <a:gd name="connsiteX11" fmla="*/ 40507 w 438896"/>
                  <a:gd name="connsiteY11" fmla="*/ 92946 h 138205"/>
                  <a:gd name="connsiteX0" fmla="*/ 40489 w 438878"/>
                  <a:gd name="connsiteY0" fmla="*/ 92946 h 131115"/>
                  <a:gd name="connsiteX1" fmla="*/ 135738 w 438878"/>
                  <a:gd name="connsiteY1" fmla="*/ 81040 h 131115"/>
                  <a:gd name="connsiteX2" fmla="*/ 235751 w 438878"/>
                  <a:gd name="connsiteY2" fmla="*/ 33415 h 131115"/>
                  <a:gd name="connsiteX3" fmla="*/ 326238 w 438878"/>
                  <a:gd name="connsiteY3" fmla="*/ 9602 h 131115"/>
                  <a:gd name="connsiteX4" fmla="*/ 411963 w 438878"/>
                  <a:gd name="connsiteY4" fmla="*/ 2458 h 131115"/>
                  <a:gd name="connsiteX5" fmla="*/ 435776 w 438878"/>
                  <a:gd name="connsiteY5" fmla="*/ 50083 h 131115"/>
                  <a:gd name="connsiteX6" fmla="*/ 352432 w 438878"/>
                  <a:gd name="connsiteY6" fmla="*/ 47702 h 131115"/>
                  <a:gd name="connsiteX7" fmla="*/ 245276 w 438878"/>
                  <a:gd name="connsiteY7" fmla="*/ 83421 h 131115"/>
                  <a:gd name="connsiteX8" fmla="*/ 150026 w 438878"/>
                  <a:gd name="connsiteY8" fmla="*/ 121521 h 131115"/>
                  <a:gd name="connsiteX9" fmla="*/ 42870 w 438878"/>
                  <a:gd name="connsiteY9" fmla="*/ 131047 h 131115"/>
                  <a:gd name="connsiteX10" fmla="*/ 7 w 438878"/>
                  <a:gd name="connsiteY10" fmla="*/ 123902 h 131115"/>
                  <a:gd name="connsiteX11" fmla="*/ 40489 w 438878"/>
                  <a:gd name="connsiteY11" fmla="*/ 92946 h 131115"/>
                  <a:gd name="connsiteX0" fmla="*/ 40489 w 438878"/>
                  <a:gd name="connsiteY0" fmla="*/ 90564 h 131130"/>
                  <a:gd name="connsiteX1" fmla="*/ 135738 w 438878"/>
                  <a:gd name="connsiteY1" fmla="*/ 81040 h 131130"/>
                  <a:gd name="connsiteX2" fmla="*/ 235751 w 438878"/>
                  <a:gd name="connsiteY2" fmla="*/ 33415 h 131130"/>
                  <a:gd name="connsiteX3" fmla="*/ 326238 w 438878"/>
                  <a:gd name="connsiteY3" fmla="*/ 9602 h 131130"/>
                  <a:gd name="connsiteX4" fmla="*/ 411963 w 438878"/>
                  <a:gd name="connsiteY4" fmla="*/ 2458 h 131130"/>
                  <a:gd name="connsiteX5" fmla="*/ 435776 w 438878"/>
                  <a:gd name="connsiteY5" fmla="*/ 50083 h 131130"/>
                  <a:gd name="connsiteX6" fmla="*/ 352432 w 438878"/>
                  <a:gd name="connsiteY6" fmla="*/ 47702 h 131130"/>
                  <a:gd name="connsiteX7" fmla="*/ 245276 w 438878"/>
                  <a:gd name="connsiteY7" fmla="*/ 83421 h 131130"/>
                  <a:gd name="connsiteX8" fmla="*/ 150026 w 438878"/>
                  <a:gd name="connsiteY8" fmla="*/ 121521 h 131130"/>
                  <a:gd name="connsiteX9" fmla="*/ 42870 w 438878"/>
                  <a:gd name="connsiteY9" fmla="*/ 131047 h 131130"/>
                  <a:gd name="connsiteX10" fmla="*/ 7 w 438878"/>
                  <a:gd name="connsiteY10" fmla="*/ 123902 h 131130"/>
                  <a:gd name="connsiteX11" fmla="*/ 40489 w 438878"/>
                  <a:gd name="connsiteY11" fmla="*/ 90564 h 131130"/>
                  <a:gd name="connsiteX0" fmla="*/ 40489 w 439516"/>
                  <a:gd name="connsiteY0" fmla="*/ 90564 h 131130"/>
                  <a:gd name="connsiteX1" fmla="*/ 135738 w 439516"/>
                  <a:gd name="connsiteY1" fmla="*/ 81040 h 131130"/>
                  <a:gd name="connsiteX2" fmla="*/ 235751 w 439516"/>
                  <a:gd name="connsiteY2" fmla="*/ 33415 h 131130"/>
                  <a:gd name="connsiteX3" fmla="*/ 326238 w 439516"/>
                  <a:gd name="connsiteY3" fmla="*/ 9602 h 131130"/>
                  <a:gd name="connsiteX4" fmla="*/ 411963 w 439516"/>
                  <a:gd name="connsiteY4" fmla="*/ 2458 h 131130"/>
                  <a:gd name="connsiteX5" fmla="*/ 435776 w 439516"/>
                  <a:gd name="connsiteY5" fmla="*/ 50083 h 131130"/>
                  <a:gd name="connsiteX6" fmla="*/ 342907 w 439516"/>
                  <a:gd name="connsiteY6" fmla="*/ 50083 h 131130"/>
                  <a:gd name="connsiteX7" fmla="*/ 245276 w 439516"/>
                  <a:gd name="connsiteY7" fmla="*/ 83421 h 131130"/>
                  <a:gd name="connsiteX8" fmla="*/ 150026 w 439516"/>
                  <a:gd name="connsiteY8" fmla="*/ 121521 h 131130"/>
                  <a:gd name="connsiteX9" fmla="*/ 42870 w 439516"/>
                  <a:gd name="connsiteY9" fmla="*/ 131047 h 131130"/>
                  <a:gd name="connsiteX10" fmla="*/ 7 w 439516"/>
                  <a:gd name="connsiteY10" fmla="*/ 123902 h 131130"/>
                  <a:gd name="connsiteX11" fmla="*/ 40489 w 439516"/>
                  <a:gd name="connsiteY11" fmla="*/ 90564 h 131130"/>
                  <a:gd name="connsiteX0" fmla="*/ 40489 w 439516"/>
                  <a:gd name="connsiteY0" fmla="*/ 89893 h 130459"/>
                  <a:gd name="connsiteX1" fmla="*/ 135738 w 439516"/>
                  <a:gd name="connsiteY1" fmla="*/ 80369 h 130459"/>
                  <a:gd name="connsiteX2" fmla="*/ 235751 w 439516"/>
                  <a:gd name="connsiteY2" fmla="*/ 32744 h 130459"/>
                  <a:gd name="connsiteX3" fmla="*/ 326238 w 439516"/>
                  <a:gd name="connsiteY3" fmla="*/ 8931 h 130459"/>
                  <a:gd name="connsiteX4" fmla="*/ 411963 w 439516"/>
                  <a:gd name="connsiteY4" fmla="*/ 1787 h 130459"/>
                  <a:gd name="connsiteX5" fmla="*/ 435776 w 439516"/>
                  <a:gd name="connsiteY5" fmla="*/ 39887 h 130459"/>
                  <a:gd name="connsiteX6" fmla="*/ 342907 w 439516"/>
                  <a:gd name="connsiteY6" fmla="*/ 49412 h 130459"/>
                  <a:gd name="connsiteX7" fmla="*/ 245276 w 439516"/>
                  <a:gd name="connsiteY7" fmla="*/ 82750 h 130459"/>
                  <a:gd name="connsiteX8" fmla="*/ 150026 w 439516"/>
                  <a:gd name="connsiteY8" fmla="*/ 120850 h 130459"/>
                  <a:gd name="connsiteX9" fmla="*/ 42870 w 439516"/>
                  <a:gd name="connsiteY9" fmla="*/ 130376 h 130459"/>
                  <a:gd name="connsiteX10" fmla="*/ 7 w 439516"/>
                  <a:gd name="connsiteY10" fmla="*/ 123231 h 130459"/>
                  <a:gd name="connsiteX11" fmla="*/ 40489 w 439516"/>
                  <a:gd name="connsiteY11" fmla="*/ 89893 h 130459"/>
                  <a:gd name="connsiteX0" fmla="*/ 40489 w 439516"/>
                  <a:gd name="connsiteY0" fmla="*/ 91330 h 131896"/>
                  <a:gd name="connsiteX1" fmla="*/ 135738 w 439516"/>
                  <a:gd name="connsiteY1" fmla="*/ 81806 h 131896"/>
                  <a:gd name="connsiteX2" fmla="*/ 235751 w 439516"/>
                  <a:gd name="connsiteY2" fmla="*/ 34181 h 131896"/>
                  <a:gd name="connsiteX3" fmla="*/ 326238 w 439516"/>
                  <a:gd name="connsiteY3" fmla="*/ 5606 h 131896"/>
                  <a:gd name="connsiteX4" fmla="*/ 411963 w 439516"/>
                  <a:gd name="connsiteY4" fmla="*/ 3224 h 131896"/>
                  <a:gd name="connsiteX5" fmla="*/ 435776 w 439516"/>
                  <a:gd name="connsiteY5" fmla="*/ 41324 h 131896"/>
                  <a:gd name="connsiteX6" fmla="*/ 342907 w 439516"/>
                  <a:gd name="connsiteY6" fmla="*/ 50849 h 131896"/>
                  <a:gd name="connsiteX7" fmla="*/ 245276 w 439516"/>
                  <a:gd name="connsiteY7" fmla="*/ 84187 h 131896"/>
                  <a:gd name="connsiteX8" fmla="*/ 150026 w 439516"/>
                  <a:gd name="connsiteY8" fmla="*/ 122287 h 131896"/>
                  <a:gd name="connsiteX9" fmla="*/ 42870 w 439516"/>
                  <a:gd name="connsiteY9" fmla="*/ 131813 h 131896"/>
                  <a:gd name="connsiteX10" fmla="*/ 7 w 439516"/>
                  <a:gd name="connsiteY10" fmla="*/ 124668 h 131896"/>
                  <a:gd name="connsiteX11" fmla="*/ 40489 w 439516"/>
                  <a:gd name="connsiteY11" fmla="*/ 91330 h 131896"/>
                  <a:gd name="connsiteX0" fmla="*/ 40489 w 424440"/>
                  <a:gd name="connsiteY0" fmla="*/ 91330 h 131896"/>
                  <a:gd name="connsiteX1" fmla="*/ 135738 w 424440"/>
                  <a:gd name="connsiteY1" fmla="*/ 81806 h 131896"/>
                  <a:gd name="connsiteX2" fmla="*/ 235751 w 424440"/>
                  <a:gd name="connsiteY2" fmla="*/ 34181 h 131896"/>
                  <a:gd name="connsiteX3" fmla="*/ 326238 w 424440"/>
                  <a:gd name="connsiteY3" fmla="*/ 5606 h 131896"/>
                  <a:gd name="connsiteX4" fmla="*/ 411963 w 424440"/>
                  <a:gd name="connsiteY4" fmla="*/ 3224 h 131896"/>
                  <a:gd name="connsiteX5" fmla="*/ 416726 w 424440"/>
                  <a:gd name="connsiteY5" fmla="*/ 41324 h 131896"/>
                  <a:gd name="connsiteX6" fmla="*/ 342907 w 424440"/>
                  <a:gd name="connsiteY6" fmla="*/ 50849 h 131896"/>
                  <a:gd name="connsiteX7" fmla="*/ 245276 w 424440"/>
                  <a:gd name="connsiteY7" fmla="*/ 84187 h 131896"/>
                  <a:gd name="connsiteX8" fmla="*/ 150026 w 424440"/>
                  <a:gd name="connsiteY8" fmla="*/ 122287 h 131896"/>
                  <a:gd name="connsiteX9" fmla="*/ 42870 w 424440"/>
                  <a:gd name="connsiteY9" fmla="*/ 131813 h 131896"/>
                  <a:gd name="connsiteX10" fmla="*/ 7 w 424440"/>
                  <a:gd name="connsiteY10" fmla="*/ 124668 h 131896"/>
                  <a:gd name="connsiteX11" fmla="*/ 40489 w 424440"/>
                  <a:gd name="connsiteY11" fmla="*/ 91330 h 131896"/>
                  <a:gd name="connsiteX0" fmla="*/ 21471 w 405422"/>
                  <a:gd name="connsiteY0" fmla="*/ 91330 h 131833"/>
                  <a:gd name="connsiteX1" fmla="*/ 116720 w 405422"/>
                  <a:gd name="connsiteY1" fmla="*/ 81806 h 131833"/>
                  <a:gd name="connsiteX2" fmla="*/ 216733 w 405422"/>
                  <a:gd name="connsiteY2" fmla="*/ 34181 h 131833"/>
                  <a:gd name="connsiteX3" fmla="*/ 307220 w 405422"/>
                  <a:gd name="connsiteY3" fmla="*/ 5606 h 131833"/>
                  <a:gd name="connsiteX4" fmla="*/ 392945 w 405422"/>
                  <a:gd name="connsiteY4" fmla="*/ 3224 h 131833"/>
                  <a:gd name="connsiteX5" fmla="*/ 397708 w 405422"/>
                  <a:gd name="connsiteY5" fmla="*/ 41324 h 131833"/>
                  <a:gd name="connsiteX6" fmla="*/ 323889 w 405422"/>
                  <a:gd name="connsiteY6" fmla="*/ 50849 h 131833"/>
                  <a:gd name="connsiteX7" fmla="*/ 226258 w 405422"/>
                  <a:gd name="connsiteY7" fmla="*/ 84187 h 131833"/>
                  <a:gd name="connsiteX8" fmla="*/ 131008 w 405422"/>
                  <a:gd name="connsiteY8" fmla="*/ 122287 h 131833"/>
                  <a:gd name="connsiteX9" fmla="*/ 23852 w 405422"/>
                  <a:gd name="connsiteY9" fmla="*/ 131813 h 131833"/>
                  <a:gd name="connsiteX10" fmla="*/ 39 w 405422"/>
                  <a:gd name="connsiteY10" fmla="*/ 119905 h 131833"/>
                  <a:gd name="connsiteX11" fmla="*/ 21471 w 405422"/>
                  <a:gd name="connsiteY11" fmla="*/ 91330 h 131833"/>
                  <a:gd name="connsiteX0" fmla="*/ 21471 w 399572"/>
                  <a:gd name="connsiteY0" fmla="*/ 91330 h 131833"/>
                  <a:gd name="connsiteX1" fmla="*/ 116720 w 399572"/>
                  <a:gd name="connsiteY1" fmla="*/ 81806 h 131833"/>
                  <a:gd name="connsiteX2" fmla="*/ 216733 w 399572"/>
                  <a:gd name="connsiteY2" fmla="*/ 34181 h 131833"/>
                  <a:gd name="connsiteX3" fmla="*/ 307220 w 399572"/>
                  <a:gd name="connsiteY3" fmla="*/ 5606 h 131833"/>
                  <a:gd name="connsiteX4" fmla="*/ 371514 w 399572"/>
                  <a:gd name="connsiteY4" fmla="*/ 3224 h 131833"/>
                  <a:gd name="connsiteX5" fmla="*/ 397708 w 399572"/>
                  <a:gd name="connsiteY5" fmla="*/ 41324 h 131833"/>
                  <a:gd name="connsiteX6" fmla="*/ 323889 w 399572"/>
                  <a:gd name="connsiteY6" fmla="*/ 50849 h 131833"/>
                  <a:gd name="connsiteX7" fmla="*/ 226258 w 399572"/>
                  <a:gd name="connsiteY7" fmla="*/ 84187 h 131833"/>
                  <a:gd name="connsiteX8" fmla="*/ 131008 w 399572"/>
                  <a:gd name="connsiteY8" fmla="*/ 122287 h 131833"/>
                  <a:gd name="connsiteX9" fmla="*/ 23852 w 399572"/>
                  <a:gd name="connsiteY9" fmla="*/ 131813 h 131833"/>
                  <a:gd name="connsiteX10" fmla="*/ 39 w 399572"/>
                  <a:gd name="connsiteY10" fmla="*/ 119905 h 131833"/>
                  <a:gd name="connsiteX11" fmla="*/ 21471 w 399572"/>
                  <a:gd name="connsiteY11" fmla="*/ 91330 h 131833"/>
                  <a:gd name="connsiteX0" fmla="*/ 21471 w 386752"/>
                  <a:gd name="connsiteY0" fmla="*/ 91503 h 132006"/>
                  <a:gd name="connsiteX1" fmla="*/ 116720 w 386752"/>
                  <a:gd name="connsiteY1" fmla="*/ 81979 h 132006"/>
                  <a:gd name="connsiteX2" fmla="*/ 216733 w 386752"/>
                  <a:gd name="connsiteY2" fmla="*/ 34354 h 132006"/>
                  <a:gd name="connsiteX3" fmla="*/ 307220 w 386752"/>
                  <a:gd name="connsiteY3" fmla="*/ 5779 h 132006"/>
                  <a:gd name="connsiteX4" fmla="*/ 371514 w 386752"/>
                  <a:gd name="connsiteY4" fmla="*/ 3397 h 132006"/>
                  <a:gd name="connsiteX5" fmla="*/ 383420 w 386752"/>
                  <a:gd name="connsiteY5" fmla="*/ 43878 h 132006"/>
                  <a:gd name="connsiteX6" fmla="*/ 323889 w 386752"/>
                  <a:gd name="connsiteY6" fmla="*/ 51022 h 132006"/>
                  <a:gd name="connsiteX7" fmla="*/ 226258 w 386752"/>
                  <a:gd name="connsiteY7" fmla="*/ 84360 h 132006"/>
                  <a:gd name="connsiteX8" fmla="*/ 131008 w 386752"/>
                  <a:gd name="connsiteY8" fmla="*/ 122460 h 132006"/>
                  <a:gd name="connsiteX9" fmla="*/ 23852 w 386752"/>
                  <a:gd name="connsiteY9" fmla="*/ 131986 h 132006"/>
                  <a:gd name="connsiteX10" fmla="*/ 39 w 386752"/>
                  <a:gd name="connsiteY10" fmla="*/ 120078 h 132006"/>
                  <a:gd name="connsiteX11" fmla="*/ 21471 w 386752"/>
                  <a:gd name="connsiteY11" fmla="*/ 91503 h 132006"/>
                  <a:gd name="connsiteX0" fmla="*/ 22159 w 387440"/>
                  <a:gd name="connsiteY0" fmla="*/ 91503 h 132006"/>
                  <a:gd name="connsiteX1" fmla="*/ 117408 w 387440"/>
                  <a:gd name="connsiteY1" fmla="*/ 81979 h 132006"/>
                  <a:gd name="connsiteX2" fmla="*/ 217421 w 387440"/>
                  <a:gd name="connsiteY2" fmla="*/ 34354 h 132006"/>
                  <a:gd name="connsiteX3" fmla="*/ 307908 w 387440"/>
                  <a:gd name="connsiteY3" fmla="*/ 5779 h 132006"/>
                  <a:gd name="connsiteX4" fmla="*/ 372202 w 387440"/>
                  <a:gd name="connsiteY4" fmla="*/ 3397 h 132006"/>
                  <a:gd name="connsiteX5" fmla="*/ 384108 w 387440"/>
                  <a:gd name="connsiteY5" fmla="*/ 43878 h 132006"/>
                  <a:gd name="connsiteX6" fmla="*/ 324577 w 387440"/>
                  <a:gd name="connsiteY6" fmla="*/ 51022 h 132006"/>
                  <a:gd name="connsiteX7" fmla="*/ 226946 w 387440"/>
                  <a:gd name="connsiteY7" fmla="*/ 84360 h 132006"/>
                  <a:gd name="connsiteX8" fmla="*/ 131696 w 387440"/>
                  <a:gd name="connsiteY8" fmla="*/ 122460 h 132006"/>
                  <a:gd name="connsiteX9" fmla="*/ 38828 w 387440"/>
                  <a:gd name="connsiteY9" fmla="*/ 131986 h 132006"/>
                  <a:gd name="connsiteX10" fmla="*/ 727 w 387440"/>
                  <a:gd name="connsiteY10" fmla="*/ 120078 h 132006"/>
                  <a:gd name="connsiteX11" fmla="*/ 22159 w 387440"/>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84360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79598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0566"/>
                  <a:gd name="connsiteY0" fmla="*/ 88621 h 129124"/>
                  <a:gd name="connsiteX1" fmla="*/ 111132 w 380566"/>
                  <a:gd name="connsiteY1" fmla="*/ 79097 h 129124"/>
                  <a:gd name="connsiteX2" fmla="*/ 211145 w 380566"/>
                  <a:gd name="connsiteY2" fmla="*/ 31472 h 129124"/>
                  <a:gd name="connsiteX3" fmla="*/ 301632 w 380566"/>
                  <a:gd name="connsiteY3" fmla="*/ 2897 h 129124"/>
                  <a:gd name="connsiteX4" fmla="*/ 363545 w 380566"/>
                  <a:gd name="connsiteY4" fmla="*/ 5277 h 129124"/>
                  <a:gd name="connsiteX5" fmla="*/ 377832 w 380566"/>
                  <a:gd name="connsiteY5" fmla="*/ 40996 h 129124"/>
                  <a:gd name="connsiteX6" fmla="*/ 318301 w 380566"/>
                  <a:gd name="connsiteY6" fmla="*/ 48140 h 129124"/>
                  <a:gd name="connsiteX7" fmla="*/ 220670 w 380566"/>
                  <a:gd name="connsiteY7" fmla="*/ 76716 h 129124"/>
                  <a:gd name="connsiteX8" fmla="*/ 125420 w 380566"/>
                  <a:gd name="connsiteY8" fmla="*/ 119578 h 129124"/>
                  <a:gd name="connsiteX9" fmla="*/ 32552 w 380566"/>
                  <a:gd name="connsiteY9" fmla="*/ 129104 h 129124"/>
                  <a:gd name="connsiteX10" fmla="*/ 1595 w 380566"/>
                  <a:gd name="connsiteY10" fmla="*/ 117196 h 129124"/>
                  <a:gd name="connsiteX11" fmla="*/ 15883 w 380566"/>
                  <a:gd name="connsiteY11" fmla="*/ 88621 h 129124"/>
                  <a:gd name="connsiteX0" fmla="*/ 15883 w 376602"/>
                  <a:gd name="connsiteY0" fmla="*/ 88375 h 128878"/>
                  <a:gd name="connsiteX1" fmla="*/ 111132 w 376602"/>
                  <a:gd name="connsiteY1" fmla="*/ 78851 h 128878"/>
                  <a:gd name="connsiteX2" fmla="*/ 211145 w 376602"/>
                  <a:gd name="connsiteY2" fmla="*/ 31226 h 128878"/>
                  <a:gd name="connsiteX3" fmla="*/ 301632 w 376602"/>
                  <a:gd name="connsiteY3" fmla="*/ 2651 h 128878"/>
                  <a:gd name="connsiteX4" fmla="*/ 363545 w 376602"/>
                  <a:gd name="connsiteY4" fmla="*/ 5031 h 128878"/>
                  <a:gd name="connsiteX5" fmla="*/ 373069 w 376602"/>
                  <a:gd name="connsiteY5" fmla="*/ 35987 h 128878"/>
                  <a:gd name="connsiteX6" fmla="*/ 318301 w 376602"/>
                  <a:gd name="connsiteY6" fmla="*/ 47894 h 128878"/>
                  <a:gd name="connsiteX7" fmla="*/ 220670 w 376602"/>
                  <a:gd name="connsiteY7" fmla="*/ 76470 h 128878"/>
                  <a:gd name="connsiteX8" fmla="*/ 125420 w 376602"/>
                  <a:gd name="connsiteY8" fmla="*/ 119332 h 128878"/>
                  <a:gd name="connsiteX9" fmla="*/ 32552 w 376602"/>
                  <a:gd name="connsiteY9" fmla="*/ 128858 h 128878"/>
                  <a:gd name="connsiteX10" fmla="*/ 1595 w 376602"/>
                  <a:gd name="connsiteY10" fmla="*/ 116950 h 128878"/>
                  <a:gd name="connsiteX11" fmla="*/ 15883 w 376602"/>
                  <a:gd name="connsiteY11" fmla="*/ 88375 h 128878"/>
                  <a:gd name="connsiteX0" fmla="*/ 17291 w 378010"/>
                  <a:gd name="connsiteY0" fmla="*/ 88375 h 128878"/>
                  <a:gd name="connsiteX1" fmla="*/ 112540 w 378010"/>
                  <a:gd name="connsiteY1" fmla="*/ 78851 h 128878"/>
                  <a:gd name="connsiteX2" fmla="*/ 212553 w 378010"/>
                  <a:gd name="connsiteY2" fmla="*/ 31226 h 128878"/>
                  <a:gd name="connsiteX3" fmla="*/ 303040 w 378010"/>
                  <a:gd name="connsiteY3" fmla="*/ 2651 h 128878"/>
                  <a:gd name="connsiteX4" fmla="*/ 364953 w 378010"/>
                  <a:gd name="connsiteY4" fmla="*/ 5031 h 128878"/>
                  <a:gd name="connsiteX5" fmla="*/ 374477 w 378010"/>
                  <a:gd name="connsiteY5" fmla="*/ 35987 h 128878"/>
                  <a:gd name="connsiteX6" fmla="*/ 319709 w 378010"/>
                  <a:gd name="connsiteY6" fmla="*/ 47894 h 128878"/>
                  <a:gd name="connsiteX7" fmla="*/ 222078 w 378010"/>
                  <a:gd name="connsiteY7" fmla="*/ 76470 h 128878"/>
                  <a:gd name="connsiteX8" fmla="*/ 126828 w 378010"/>
                  <a:gd name="connsiteY8" fmla="*/ 119332 h 128878"/>
                  <a:gd name="connsiteX9" fmla="*/ 53010 w 378010"/>
                  <a:gd name="connsiteY9" fmla="*/ 128858 h 128878"/>
                  <a:gd name="connsiteX10" fmla="*/ 3003 w 378010"/>
                  <a:gd name="connsiteY10" fmla="*/ 116950 h 128878"/>
                  <a:gd name="connsiteX11" fmla="*/ 17291 w 378010"/>
                  <a:gd name="connsiteY11" fmla="*/ 8837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010" h="128878">
                    <a:moveTo>
                      <a:pt x="17291" y="88375"/>
                    </a:moveTo>
                    <a:cubicBezTo>
                      <a:pt x="35547" y="82025"/>
                      <a:pt x="79996" y="88376"/>
                      <a:pt x="112540" y="78851"/>
                    </a:cubicBezTo>
                    <a:cubicBezTo>
                      <a:pt x="145084" y="69326"/>
                      <a:pt x="180803" y="43926"/>
                      <a:pt x="212553" y="31226"/>
                    </a:cubicBezTo>
                    <a:cubicBezTo>
                      <a:pt x="244303" y="18526"/>
                      <a:pt x="277640" y="7017"/>
                      <a:pt x="303040" y="2651"/>
                    </a:cubicBezTo>
                    <a:cubicBezTo>
                      <a:pt x="328440" y="-1715"/>
                      <a:pt x="353047" y="-525"/>
                      <a:pt x="364953" y="5031"/>
                    </a:cubicBezTo>
                    <a:cubicBezTo>
                      <a:pt x="376859" y="10587"/>
                      <a:pt x="382018" y="28843"/>
                      <a:pt x="374477" y="35987"/>
                    </a:cubicBezTo>
                    <a:cubicBezTo>
                      <a:pt x="366936" y="43131"/>
                      <a:pt x="345109" y="41147"/>
                      <a:pt x="319709" y="47894"/>
                    </a:cubicBezTo>
                    <a:cubicBezTo>
                      <a:pt x="294309" y="54641"/>
                      <a:pt x="254225" y="64564"/>
                      <a:pt x="222078" y="76470"/>
                    </a:cubicBezTo>
                    <a:cubicBezTo>
                      <a:pt x="189931" y="88376"/>
                      <a:pt x="155006" y="110601"/>
                      <a:pt x="126828" y="119332"/>
                    </a:cubicBezTo>
                    <a:cubicBezTo>
                      <a:pt x="98650" y="128063"/>
                      <a:pt x="78013" y="128461"/>
                      <a:pt x="53010" y="128858"/>
                    </a:cubicBezTo>
                    <a:cubicBezTo>
                      <a:pt x="28007" y="129255"/>
                      <a:pt x="8956" y="123697"/>
                      <a:pt x="3003" y="116950"/>
                    </a:cubicBezTo>
                    <a:cubicBezTo>
                      <a:pt x="-2950" y="110203"/>
                      <a:pt x="-965" y="94725"/>
                      <a:pt x="17291" y="88375"/>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6" name="流程图: 终止 415">
                <a:extLst>
                  <a:ext uri="{FF2B5EF4-FFF2-40B4-BE49-F238E27FC236}">
                    <a16:creationId xmlns:a16="http://schemas.microsoft.com/office/drawing/2014/main" id="{6E1F9EB7-A7B1-2467-7BF2-2A142B97B716}"/>
                  </a:ext>
                </a:extLst>
              </p:cNvPr>
              <p:cNvSpPr/>
              <p:nvPr/>
            </p:nvSpPr>
            <p:spPr>
              <a:xfrm rot="-900000">
                <a:off x="6508462" y="2849966"/>
                <a:ext cx="36000" cy="288000"/>
              </a:xfrm>
              <a:prstGeom prst="flowChartTerminator">
                <a:avLst/>
              </a:prstGeom>
              <a:solidFill>
                <a:srgbClr val="3C336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4" name="组合 263">
              <a:extLst>
                <a:ext uri="{FF2B5EF4-FFF2-40B4-BE49-F238E27FC236}">
                  <a16:creationId xmlns:a16="http://schemas.microsoft.com/office/drawing/2014/main" id="{6FF07E68-5A61-93BB-4412-2E4E59E3A729}"/>
                </a:ext>
              </a:extLst>
            </p:cNvPr>
            <p:cNvGrpSpPr/>
            <p:nvPr/>
          </p:nvGrpSpPr>
          <p:grpSpPr>
            <a:xfrm rot="1667952">
              <a:off x="9459903" y="2802598"/>
              <a:ext cx="513369" cy="449698"/>
              <a:chOff x="6401424" y="2754829"/>
              <a:chExt cx="513369" cy="449698"/>
            </a:xfrm>
          </p:grpSpPr>
          <p:sp>
            <p:nvSpPr>
              <p:cNvPr id="405" name="矩形 404">
                <a:extLst>
                  <a:ext uri="{FF2B5EF4-FFF2-40B4-BE49-F238E27FC236}">
                    <a16:creationId xmlns:a16="http://schemas.microsoft.com/office/drawing/2014/main" id="{01AC9815-9FC9-C83D-F37E-FD2E3AAFFD2B}"/>
                  </a:ext>
                </a:extLst>
              </p:cNvPr>
              <p:cNvSpPr/>
              <p:nvPr/>
            </p:nvSpPr>
            <p:spPr>
              <a:xfrm rot="20160000">
                <a:off x="6401424" y="3172127"/>
                <a:ext cx="396000" cy="32400"/>
              </a:xfrm>
              <a:prstGeom prst="rect">
                <a:avLst/>
              </a:pr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6" name="椭圆 405">
                <a:extLst>
                  <a:ext uri="{FF2B5EF4-FFF2-40B4-BE49-F238E27FC236}">
                    <a16:creationId xmlns:a16="http://schemas.microsoft.com/office/drawing/2014/main" id="{B58576C7-97F4-1A25-C13F-F241A8C92299}"/>
                  </a:ext>
                </a:extLst>
              </p:cNvPr>
              <p:cNvSpPr/>
              <p:nvPr/>
            </p:nvSpPr>
            <p:spPr>
              <a:xfrm>
                <a:off x="6522496" y="2758294"/>
                <a:ext cx="378000" cy="37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7" name="椭圆 406">
                <a:extLst>
                  <a:ext uri="{FF2B5EF4-FFF2-40B4-BE49-F238E27FC236}">
                    <a16:creationId xmlns:a16="http://schemas.microsoft.com/office/drawing/2014/main" id="{77E8E598-BB66-BA38-59FA-1A4DEE8E4456}"/>
                  </a:ext>
                </a:extLst>
              </p:cNvPr>
              <p:cNvSpPr/>
              <p:nvPr/>
            </p:nvSpPr>
            <p:spPr>
              <a:xfrm>
                <a:off x="6478037" y="2754829"/>
                <a:ext cx="378000" cy="378000"/>
              </a:xfrm>
              <a:prstGeom prst="ellipse">
                <a:avLst/>
              </a:prstGeom>
              <a:solidFill>
                <a:schemeClr val="bg1"/>
              </a:solidFill>
              <a:ln w="3175"/>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8" name="任意多边形 393">
                <a:extLst>
                  <a:ext uri="{FF2B5EF4-FFF2-40B4-BE49-F238E27FC236}">
                    <a16:creationId xmlns:a16="http://schemas.microsoft.com/office/drawing/2014/main" id="{56C35A67-4D95-ACC8-83B3-A63B5F371C37}"/>
                  </a:ext>
                </a:extLst>
              </p:cNvPr>
              <p:cNvSpPr/>
              <p:nvPr/>
            </p:nvSpPr>
            <p:spPr>
              <a:xfrm>
                <a:off x="6510583" y="2823173"/>
                <a:ext cx="378010" cy="128878"/>
              </a:xfrm>
              <a:custGeom>
                <a:avLst/>
                <a:gdLst>
                  <a:gd name="connsiteX0" fmla="*/ 45712 w 439339"/>
                  <a:gd name="connsiteY0" fmla="*/ 71515 h 138219"/>
                  <a:gd name="connsiteX1" fmla="*/ 136199 w 439339"/>
                  <a:gd name="connsiteY1" fmla="*/ 81040 h 138219"/>
                  <a:gd name="connsiteX2" fmla="*/ 236212 w 439339"/>
                  <a:gd name="connsiteY2" fmla="*/ 33415 h 138219"/>
                  <a:gd name="connsiteX3" fmla="*/ 326699 w 439339"/>
                  <a:gd name="connsiteY3" fmla="*/ 9602 h 138219"/>
                  <a:gd name="connsiteX4" fmla="*/ 412424 w 439339"/>
                  <a:gd name="connsiteY4" fmla="*/ 2458 h 138219"/>
                  <a:gd name="connsiteX5" fmla="*/ 436237 w 439339"/>
                  <a:gd name="connsiteY5" fmla="*/ 50083 h 138219"/>
                  <a:gd name="connsiteX6" fmla="*/ 352893 w 439339"/>
                  <a:gd name="connsiteY6" fmla="*/ 40558 h 138219"/>
                  <a:gd name="connsiteX7" fmla="*/ 245737 w 439339"/>
                  <a:gd name="connsiteY7" fmla="*/ 83421 h 138219"/>
                  <a:gd name="connsiteX8" fmla="*/ 150487 w 439339"/>
                  <a:gd name="connsiteY8" fmla="*/ 121521 h 138219"/>
                  <a:gd name="connsiteX9" fmla="*/ 45712 w 439339"/>
                  <a:gd name="connsiteY9" fmla="*/ 138190 h 138219"/>
                  <a:gd name="connsiteX10" fmla="*/ 468 w 439339"/>
                  <a:gd name="connsiteY10" fmla="*/ 123902 h 138219"/>
                  <a:gd name="connsiteX11" fmla="*/ 45712 w 439339"/>
                  <a:gd name="connsiteY11" fmla="*/ 71515 h 138219"/>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0558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7702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92946 h 138205"/>
                  <a:gd name="connsiteX1" fmla="*/ 135756 w 438896"/>
                  <a:gd name="connsiteY1" fmla="*/ 81040 h 138205"/>
                  <a:gd name="connsiteX2" fmla="*/ 235769 w 438896"/>
                  <a:gd name="connsiteY2" fmla="*/ 33415 h 138205"/>
                  <a:gd name="connsiteX3" fmla="*/ 326256 w 438896"/>
                  <a:gd name="connsiteY3" fmla="*/ 9602 h 138205"/>
                  <a:gd name="connsiteX4" fmla="*/ 411981 w 438896"/>
                  <a:gd name="connsiteY4" fmla="*/ 2458 h 138205"/>
                  <a:gd name="connsiteX5" fmla="*/ 435794 w 438896"/>
                  <a:gd name="connsiteY5" fmla="*/ 50083 h 138205"/>
                  <a:gd name="connsiteX6" fmla="*/ 352450 w 438896"/>
                  <a:gd name="connsiteY6" fmla="*/ 47702 h 138205"/>
                  <a:gd name="connsiteX7" fmla="*/ 245294 w 438896"/>
                  <a:gd name="connsiteY7" fmla="*/ 83421 h 138205"/>
                  <a:gd name="connsiteX8" fmla="*/ 150044 w 438896"/>
                  <a:gd name="connsiteY8" fmla="*/ 121521 h 138205"/>
                  <a:gd name="connsiteX9" fmla="*/ 45269 w 438896"/>
                  <a:gd name="connsiteY9" fmla="*/ 138190 h 138205"/>
                  <a:gd name="connsiteX10" fmla="*/ 25 w 438896"/>
                  <a:gd name="connsiteY10" fmla="*/ 123902 h 138205"/>
                  <a:gd name="connsiteX11" fmla="*/ 40507 w 438896"/>
                  <a:gd name="connsiteY11" fmla="*/ 92946 h 138205"/>
                  <a:gd name="connsiteX0" fmla="*/ 40489 w 438878"/>
                  <a:gd name="connsiteY0" fmla="*/ 92946 h 131115"/>
                  <a:gd name="connsiteX1" fmla="*/ 135738 w 438878"/>
                  <a:gd name="connsiteY1" fmla="*/ 81040 h 131115"/>
                  <a:gd name="connsiteX2" fmla="*/ 235751 w 438878"/>
                  <a:gd name="connsiteY2" fmla="*/ 33415 h 131115"/>
                  <a:gd name="connsiteX3" fmla="*/ 326238 w 438878"/>
                  <a:gd name="connsiteY3" fmla="*/ 9602 h 131115"/>
                  <a:gd name="connsiteX4" fmla="*/ 411963 w 438878"/>
                  <a:gd name="connsiteY4" fmla="*/ 2458 h 131115"/>
                  <a:gd name="connsiteX5" fmla="*/ 435776 w 438878"/>
                  <a:gd name="connsiteY5" fmla="*/ 50083 h 131115"/>
                  <a:gd name="connsiteX6" fmla="*/ 352432 w 438878"/>
                  <a:gd name="connsiteY6" fmla="*/ 47702 h 131115"/>
                  <a:gd name="connsiteX7" fmla="*/ 245276 w 438878"/>
                  <a:gd name="connsiteY7" fmla="*/ 83421 h 131115"/>
                  <a:gd name="connsiteX8" fmla="*/ 150026 w 438878"/>
                  <a:gd name="connsiteY8" fmla="*/ 121521 h 131115"/>
                  <a:gd name="connsiteX9" fmla="*/ 42870 w 438878"/>
                  <a:gd name="connsiteY9" fmla="*/ 131047 h 131115"/>
                  <a:gd name="connsiteX10" fmla="*/ 7 w 438878"/>
                  <a:gd name="connsiteY10" fmla="*/ 123902 h 131115"/>
                  <a:gd name="connsiteX11" fmla="*/ 40489 w 438878"/>
                  <a:gd name="connsiteY11" fmla="*/ 92946 h 131115"/>
                  <a:gd name="connsiteX0" fmla="*/ 40489 w 438878"/>
                  <a:gd name="connsiteY0" fmla="*/ 90564 h 131130"/>
                  <a:gd name="connsiteX1" fmla="*/ 135738 w 438878"/>
                  <a:gd name="connsiteY1" fmla="*/ 81040 h 131130"/>
                  <a:gd name="connsiteX2" fmla="*/ 235751 w 438878"/>
                  <a:gd name="connsiteY2" fmla="*/ 33415 h 131130"/>
                  <a:gd name="connsiteX3" fmla="*/ 326238 w 438878"/>
                  <a:gd name="connsiteY3" fmla="*/ 9602 h 131130"/>
                  <a:gd name="connsiteX4" fmla="*/ 411963 w 438878"/>
                  <a:gd name="connsiteY4" fmla="*/ 2458 h 131130"/>
                  <a:gd name="connsiteX5" fmla="*/ 435776 w 438878"/>
                  <a:gd name="connsiteY5" fmla="*/ 50083 h 131130"/>
                  <a:gd name="connsiteX6" fmla="*/ 352432 w 438878"/>
                  <a:gd name="connsiteY6" fmla="*/ 47702 h 131130"/>
                  <a:gd name="connsiteX7" fmla="*/ 245276 w 438878"/>
                  <a:gd name="connsiteY7" fmla="*/ 83421 h 131130"/>
                  <a:gd name="connsiteX8" fmla="*/ 150026 w 438878"/>
                  <a:gd name="connsiteY8" fmla="*/ 121521 h 131130"/>
                  <a:gd name="connsiteX9" fmla="*/ 42870 w 438878"/>
                  <a:gd name="connsiteY9" fmla="*/ 131047 h 131130"/>
                  <a:gd name="connsiteX10" fmla="*/ 7 w 438878"/>
                  <a:gd name="connsiteY10" fmla="*/ 123902 h 131130"/>
                  <a:gd name="connsiteX11" fmla="*/ 40489 w 438878"/>
                  <a:gd name="connsiteY11" fmla="*/ 90564 h 131130"/>
                  <a:gd name="connsiteX0" fmla="*/ 40489 w 439516"/>
                  <a:gd name="connsiteY0" fmla="*/ 90564 h 131130"/>
                  <a:gd name="connsiteX1" fmla="*/ 135738 w 439516"/>
                  <a:gd name="connsiteY1" fmla="*/ 81040 h 131130"/>
                  <a:gd name="connsiteX2" fmla="*/ 235751 w 439516"/>
                  <a:gd name="connsiteY2" fmla="*/ 33415 h 131130"/>
                  <a:gd name="connsiteX3" fmla="*/ 326238 w 439516"/>
                  <a:gd name="connsiteY3" fmla="*/ 9602 h 131130"/>
                  <a:gd name="connsiteX4" fmla="*/ 411963 w 439516"/>
                  <a:gd name="connsiteY4" fmla="*/ 2458 h 131130"/>
                  <a:gd name="connsiteX5" fmla="*/ 435776 w 439516"/>
                  <a:gd name="connsiteY5" fmla="*/ 50083 h 131130"/>
                  <a:gd name="connsiteX6" fmla="*/ 342907 w 439516"/>
                  <a:gd name="connsiteY6" fmla="*/ 50083 h 131130"/>
                  <a:gd name="connsiteX7" fmla="*/ 245276 w 439516"/>
                  <a:gd name="connsiteY7" fmla="*/ 83421 h 131130"/>
                  <a:gd name="connsiteX8" fmla="*/ 150026 w 439516"/>
                  <a:gd name="connsiteY8" fmla="*/ 121521 h 131130"/>
                  <a:gd name="connsiteX9" fmla="*/ 42870 w 439516"/>
                  <a:gd name="connsiteY9" fmla="*/ 131047 h 131130"/>
                  <a:gd name="connsiteX10" fmla="*/ 7 w 439516"/>
                  <a:gd name="connsiteY10" fmla="*/ 123902 h 131130"/>
                  <a:gd name="connsiteX11" fmla="*/ 40489 w 439516"/>
                  <a:gd name="connsiteY11" fmla="*/ 90564 h 131130"/>
                  <a:gd name="connsiteX0" fmla="*/ 40489 w 439516"/>
                  <a:gd name="connsiteY0" fmla="*/ 89893 h 130459"/>
                  <a:gd name="connsiteX1" fmla="*/ 135738 w 439516"/>
                  <a:gd name="connsiteY1" fmla="*/ 80369 h 130459"/>
                  <a:gd name="connsiteX2" fmla="*/ 235751 w 439516"/>
                  <a:gd name="connsiteY2" fmla="*/ 32744 h 130459"/>
                  <a:gd name="connsiteX3" fmla="*/ 326238 w 439516"/>
                  <a:gd name="connsiteY3" fmla="*/ 8931 h 130459"/>
                  <a:gd name="connsiteX4" fmla="*/ 411963 w 439516"/>
                  <a:gd name="connsiteY4" fmla="*/ 1787 h 130459"/>
                  <a:gd name="connsiteX5" fmla="*/ 435776 w 439516"/>
                  <a:gd name="connsiteY5" fmla="*/ 39887 h 130459"/>
                  <a:gd name="connsiteX6" fmla="*/ 342907 w 439516"/>
                  <a:gd name="connsiteY6" fmla="*/ 49412 h 130459"/>
                  <a:gd name="connsiteX7" fmla="*/ 245276 w 439516"/>
                  <a:gd name="connsiteY7" fmla="*/ 82750 h 130459"/>
                  <a:gd name="connsiteX8" fmla="*/ 150026 w 439516"/>
                  <a:gd name="connsiteY8" fmla="*/ 120850 h 130459"/>
                  <a:gd name="connsiteX9" fmla="*/ 42870 w 439516"/>
                  <a:gd name="connsiteY9" fmla="*/ 130376 h 130459"/>
                  <a:gd name="connsiteX10" fmla="*/ 7 w 439516"/>
                  <a:gd name="connsiteY10" fmla="*/ 123231 h 130459"/>
                  <a:gd name="connsiteX11" fmla="*/ 40489 w 439516"/>
                  <a:gd name="connsiteY11" fmla="*/ 89893 h 130459"/>
                  <a:gd name="connsiteX0" fmla="*/ 40489 w 439516"/>
                  <a:gd name="connsiteY0" fmla="*/ 91330 h 131896"/>
                  <a:gd name="connsiteX1" fmla="*/ 135738 w 439516"/>
                  <a:gd name="connsiteY1" fmla="*/ 81806 h 131896"/>
                  <a:gd name="connsiteX2" fmla="*/ 235751 w 439516"/>
                  <a:gd name="connsiteY2" fmla="*/ 34181 h 131896"/>
                  <a:gd name="connsiteX3" fmla="*/ 326238 w 439516"/>
                  <a:gd name="connsiteY3" fmla="*/ 5606 h 131896"/>
                  <a:gd name="connsiteX4" fmla="*/ 411963 w 439516"/>
                  <a:gd name="connsiteY4" fmla="*/ 3224 h 131896"/>
                  <a:gd name="connsiteX5" fmla="*/ 435776 w 439516"/>
                  <a:gd name="connsiteY5" fmla="*/ 41324 h 131896"/>
                  <a:gd name="connsiteX6" fmla="*/ 342907 w 439516"/>
                  <a:gd name="connsiteY6" fmla="*/ 50849 h 131896"/>
                  <a:gd name="connsiteX7" fmla="*/ 245276 w 439516"/>
                  <a:gd name="connsiteY7" fmla="*/ 84187 h 131896"/>
                  <a:gd name="connsiteX8" fmla="*/ 150026 w 439516"/>
                  <a:gd name="connsiteY8" fmla="*/ 122287 h 131896"/>
                  <a:gd name="connsiteX9" fmla="*/ 42870 w 439516"/>
                  <a:gd name="connsiteY9" fmla="*/ 131813 h 131896"/>
                  <a:gd name="connsiteX10" fmla="*/ 7 w 439516"/>
                  <a:gd name="connsiteY10" fmla="*/ 124668 h 131896"/>
                  <a:gd name="connsiteX11" fmla="*/ 40489 w 439516"/>
                  <a:gd name="connsiteY11" fmla="*/ 91330 h 131896"/>
                  <a:gd name="connsiteX0" fmla="*/ 40489 w 424440"/>
                  <a:gd name="connsiteY0" fmla="*/ 91330 h 131896"/>
                  <a:gd name="connsiteX1" fmla="*/ 135738 w 424440"/>
                  <a:gd name="connsiteY1" fmla="*/ 81806 h 131896"/>
                  <a:gd name="connsiteX2" fmla="*/ 235751 w 424440"/>
                  <a:gd name="connsiteY2" fmla="*/ 34181 h 131896"/>
                  <a:gd name="connsiteX3" fmla="*/ 326238 w 424440"/>
                  <a:gd name="connsiteY3" fmla="*/ 5606 h 131896"/>
                  <a:gd name="connsiteX4" fmla="*/ 411963 w 424440"/>
                  <a:gd name="connsiteY4" fmla="*/ 3224 h 131896"/>
                  <a:gd name="connsiteX5" fmla="*/ 416726 w 424440"/>
                  <a:gd name="connsiteY5" fmla="*/ 41324 h 131896"/>
                  <a:gd name="connsiteX6" fmla="*/ 342907 w 424440"/>
                  <a:gd name="connsiteY6" fmla="*/ 50849 h 131896"/>
                  <a:gd name="connsiteX7" fmla="*/ 245276 w 424440"/>
                  <a:gd name="connsiteY7" fmla="*/ 84187 h 131896"/>
                  <a:gd name="connsiteX8" fmla="*/ 150026 w 424440"/>
                  <a:gd name="connsiteY8" fmla="*/ 122287 h 131896"/>
                  <a:gd name="connsiteX9" fmla="*/ 42870 w 424440"/>
                  <a:gd name="connsiteY9" fmla="*/ 131813 h 131896"/>
                  <a:gd name="connsiteX10" fmla="*/ 7 w 424440"/>
                  <a:gd name="connsiteY10" fmla="*/ 124668 h 131896"/>
                  <a:gd name="connsiteX11" fmla="*/ 40489 w 424440"/>
                  <a:gd name="connsiteY11" fmla="*/ 91330 h 131896"/>
                  <a:gd name="connsiteX0" fmla="*/ 21471 w 405422"/>
                  <a:gd name="connsiteY0" fmla="*/ 91330 h 131833"/>
                  <a:gd name="connsiteX1" fmla="*/ 116720 w 405422"/>
                  <a:gd name="connsiteY1" fmla="*/ 81806 h 131833"/>
                  <a:gd name="connsiteX2" fmla="*/ 216733 w 405422"/>
                  <a:gd name="connsiteY2" fmla="*/ 34181 h 131833"/>
                  <a:gd name="connsiteX3" fmla="*/ 307220 w 405422"/>
                  <a:gd name="connsiteY3" fmla="*/ 5606 h 131833"/>
                  <a:gd name="connsiteX4" fmla="*/ 392945 w 405422"/>
                  <a:gd name="connsiteY4" fmla="*/ 3224 h 131833"/>
                  <a:gd name="connsiteX5" fmla="*/ 397708 w 405422"/>
                  <a:gd name="connsiteY5" fmla="*/ 41324 h 131833"/>
                  <a:gd name="connsiteX6" fmla="*/ 323889 w 405422"/>
                  <a:gd name="connsiteY6" fmla="*/ 50849 h 131833"/>
                  <a:gd name="connsiteX7" fmla="*/ 226258 w 405422"/>
                  <a:gd name="connsiteY7" fmla="*/ 84187 h 131833"/>
                  <a:gd name="connsiteX8" fmla="*/ 131008 w 405422"/>
                  <a:gd name="connsiteY8" fmla="*/ 122287 h 131833"/>
                  <a:gd name="connsiteX9" fmla="*/ 23852 w 405422"/>
                  <a:gd name="connsiteY9" fmla="*/ 131813 h 131833"/>
                  <a:gd name="connsiteX10" fmla="*/ 39 w 405422"/>
                  <a:gd name="connsiteY10" fmla="*/ 119905 h 131833"/>
                  <a:gd name="connsiteX11" fmla="*/ 21471 w 405422"/>
                  <a:gd name="connsiteY11" fmla="*/ 91330 h 131833"/>
                  <a:gd name="connsiteX0" fmla="*/ 21471 w 399572"/>
                  <a:gd name="connsiteY0" fmla="*/ 91330 h 131833"/>
                  <a:gd name="connsiteX1" fmla="*/ 116720 w 399572"/>
                  <a:gd name="connsiteY1" fmla="*/ 81806 h 131833"/>
                  <a:gd name="connsiteX2" fmla="*/ 216733 w 399572"/>
                  <a:gd name="connsiteY2" fmla="*/ 34181 h 131833"/>
                  <a:gd name="connsiteX3" fmla="*/ 307220 w 399572"/>
                  <a:gd name="connsiteY3" fmla="*/ 5606 h 131833"/>
                  <a:gd name="connsiteX4" fmla="*/ 371514 w 399572"/>
                  <a:gd name="connsiteY4" fmla="*/ 3224 h 131833"/>
                  <a:gd name="connsiteX5" fmla="*/ 397708 w 399572"/>
                  <a:gd name="connsiteY5" fmla="*/ 41324 h 131833"/>
                  <a:gd name="connsiteX6" fmla="*/ 323889 w 399572"/>
                  <a:gd name="connsiteY6" fmla="*/ 50849 h 131833"/>
                  <a:gd name="connsiteX7" fmla="*/ 226258 w 399572"/>
                  <a:gd name="connsiteY7" fmla="*/ 84187 h 131833"/>
                  <a:gd name="connsiteX8" fmla="*/ 131008 w 399572"/>
                  <a:gd name="connsiteY8" fmla="*/ 122287 h 131833"/>
                  <a:gd name="connsiteX9" fmla="*/ 23852 w 399572"/>
                  <a:gd name="connsiteY9" fmla="*/ 131813 h 131833"/>
                  <a:gd name="connsiteX10" fmla="*/ 39 w 399572"/>
                  <a:gd name="connsiteY10" fmla="*/ 119905 h 131833"/>
                  <a:gd name="connsiteX11" fmla="*/ 21471 w 399572"/>
                  <a:gd name="connsiteY11" fmla="*/ 91330 h 131833"/>
                  <a:gd name="connsiteX0" fmla="*/ 21471 w 386752"/>
                  <a:gd name="connsiteY0" fmla="*/ 91503 h 132006"/>
                  <a:gd name="connsiteX1" fmla="*/ 116720 w 386752"/>
                  <a:gd name="connsiteY1" fmla="*/ 81979 h 132006"/>
                  <a:gd name="connsiteX2" fmla="*/ 216733 w 386752"/>
                  <a:gd name="connsiteY2" fmla="*/ 34354 h 132006"/>
                  <a:gd name="connsiteX3" fmla="*/ 307220 w 386752"/>
                  <a:gd name="connsiteY3" fmla="*/ 5779 h 132006"/>
                  <a:gd name="connsiteX4" fmla="*/ 371514 w 386752"/>
                  <a:gd name="connsiteY4" fmla="*/ 3397 h 132006"/>
                  <a:gd name="connsiteX5" fmla="*/ 383420 w 386752"/>
                  <a:gd name="connsiteY5" fmla="*/ 43878 h 132006"/>
                  <a:gd name="connsiteX6" fmla="*/ 323889 w 386752"/>
                  <a:gd name="connsiteY6" fmla="*/ 51022 h 132006"/>
                  <a:gd name="connsiteX7" fmla="*/ 226258 w 386752"/>
                  <a:gd name="connsiteY7" fmla="*/ 84360 h 132006"/>
                  <a:gd name="connsiteX8" fmla="*/ 131008 w 386752"/>
                  <a:gd name="connsiteY8" fmla="*/ 122460 h 132006"/>
                  <a:gd name="connsiteX9" fmla="*/ 23852 w 386752"/>
                  <a:gd name="connsiteY9" fmla="*/ 131986 h 132006"/>
                  <a:gd name="connsiteX10" fmla="*/ 39 w 386752"/>
                  <a:gd name="connsiteY10" fmla="*/ 120078 h 132006"/>
                  <a:gd name="connsiteX11" fmla="*/ 21471 w 386752"/>
                  <a:gd name="connsiteY11" fmla="*/ 91503 h 132006"/>
                  <a:gd name="connsiteX0" fmla="*/ 22159 w 387440"/>
                  <a:gd name="connsiteY0" fmla="*/ 91503 h 132006"/>
                  <a:gd name="connsiteX1" fmla="*/ 117408 w 387440"/>
                  <a:gd name="connsiteY1" fmla="*/ 81979 h 132006"/>
                  <a:gd name="connsiteX2" fmla="*/ 217421 w 387440"/>
                  <a:gd name="connsiteY2" fmla="*/ 34354 h 132006"/>
                  <a:gd name="connsiteX3" fmla="*/ 307908 w 387440"/>
                  <a:gd name="connsiteY3" fmla="*/ 5779 h 132006"/>
                  <a:gd name="connsiteX4" fmla="*/ 372202 w 387440"/>
                  <a:gd name="connsiteY4" fmla="*/ 3397 h 132006"/>
                  <a:gd name="connsiteX5" fmla="*/ 384108 w 387440"/>
                  <a:gd name="connsiteY5" fmla="*/ 43878 h 132006"/>
                  <a:gd name="connsiteX6" fmla="*/ 324577 w 387440"/>
                  <a:gd name="connsiteY6" fmla="*/ 51022 h 132006"/>
                  <a:gd name="connsiteX7" fmla="*/ 226946 w 387440"/>
                  <a:gd name="connsiteY7" fmla="*/ 84360 h 132006"/>
                  <a:gd name="connsiteX8" fmla="*/ 131696 w 387440"/>
                  <a:gd name="connsiteY8" fmla="*/ 122460 h 132006"/>
                  <a:gd name="connsiteX9" fmla="*/ 38828 w 387440"/>
                  <a:gd name="connsiteY9" fmla="*/ 131986 h 132006"/>
                  <a:gd name="connsiteX10" fmla="*/ 727 w 387440"/>
                  <a:gd name="connsiteY10" fmla="*/ 120078 h 132006"/>
                  <a:gd name="connsiteX11" fmla="*/ 22159 w 387440"/>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84360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79598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0566"/>
                  <a:gd name="connsiteY0" fmla="*/ 88621 h 129124"/>
                  <a:gd name="connsiteX1" fmla="*/ 111132 w 380566"/>
                  <a:gd name="connsiteY1" fmla="*/ 79097 h 129124"/>
                  <a:gd name="connsiteX2" fmla="*/ 211145 w 380566"/>
                  <a:gd name="connsiteY2" fmla="*/ 31472 h 129124"/>
                  <a:gd name="connsiteX3" fmla="*/ 301632 w 380566"/>
                  <a:gd name="connsiteY3" fmla="*/ 2897 h 129124"/>
                  <a:gd name="connsiteX4" fmla="*/ 363545 w 380566"/>
                  <a:gd name="connsiteY4" fmla="*/ 5277 h 129124"/>
                  <a:gd name="connsiteX5" fmla="*/ 377832 w 380566"/>
                  <a:gd name="connsiteY5" fmla="*/ 40996 h 129124"/>
                  <a:gd name="connsiteX6" fmla="*/ 318301 w 380566"/>
                  <a:gd name="connsiteY6" fmla="*/ 48140 h 129124"/>
                  <a:gd name="connsiteX7" fmla="*/ 220670 w 380566"/>
                  <a:gd name="connsiteY7" fmla="*/ 76716 h 129124"/>
                  <a:gd name="connsiteX8" fmla="*/ 125420 w 380566"/>
                  <a:gd name="connsiteY8" fmla="*/ 119578 h 129124"/>
                  <a:gd name="connsiteX9" fmla="*/ 32552 w 380566"/>
                  <a:gd name="connsiteY9" fmla="*/ 129104 h 129124"/>
                  <a:gd name="connsiteX10" fmla="*/ 1595 w 380566"/>
                  <a:gd name="connsiteY10" fmla="*/ 117196 h 129124"/>
                  <a:gd name="connsiteX11" fmla="*/ 15883 w 380566"/>
                  <a:gd name="connsiteY11" fmla="*/ 88621 h 129124"/>
                  <a:gd name="connsiteX0" fmla="*/ 15883 w 376602"/>
                  <a:gd name="connsiteY0" fmla="*/ 88375 h 128878"/>
                  <a:gd name="connsiteX1" fmla="*/ 111132 w 376602"/>
                  <a:gd name="connsiteY1" fmla="*/ 78851 h 128878"/>
                  <a:gd name="connsiteX2" fmla="*/ 211145 w 376602"/>
                  <a:gd name="connsiteY2" fmla="*/ 31226 h 128878"/>
                  <a:gd name="connsiteX3" fmla="*/ 301632 w 376602"/>
                  <a:gd name="connsiteY3" fmla="*/ 2651 h 128878"/>
                  <a:gd name="connsiteX4" fmla="*/ 363545 w 376602"/>
                  <a:gd name="connsiteY4" fmla="*/ 5031 h 128878"/>
                  <a:gd name="connsiteX5" fmla="*/ 373069 w 376602"/>
                  <a:gd name="connsiteY5" fmla="*/ 35987 h 128878"/>
                  <a:gd name="connsiteX6" fmla="*/ 318301 w 376602"/>
                  <a:gd name="connsiteY6" fmla="*/ 47894 h 128878"/>
                  <a:gd name="connsiteX7" fmla="*/ 220670 w 376602"/>
                  <a:gd name="connsiteY7" fmla="*/ 76470 h 128878"/>
                  <a:gd name="connsiteX8" fmla="*/ 125420 w 376602"/>
                  <a:gd name="connsiteY8" fmla="*/ 119332 h 128878"/>
                  <a:gd name="connsiteX9" fmla="*/ 32552 w 376602"/>
                  <a:gd name="connsiteY9" fmla="*/ 128858 h 128878"/>
                  <a:gd name="connsiteX10" fmla="*/ 1595 w 376602"/>
                  <a:gd name="connsiteY10" fmla="*/ 116950 h 128878"/>
                  <a:gd name="connsiteX11" fmla="*/ 15883 w 376602"/>
                  <a:gd name="connsiteY11" fmla="*/ 88375 h 128878"/>
                  <a:gd name="connsiteX0" fmla="*/ 17291 w 378010"/>
                  <a:gd name="connsiteY0" fmla="*/ 88375 h 128878"/>
                  <a:gd name="connsiteX1" fmla="*/ 112540 w 378010"/>
                  <a:gd name="connsiteY1" fmla="*/ 78851 h 128878"/>
                  <a:gd name="connsiteX2" fmla="*/ 212553 w 378010"/>
                  <a:gd name="connsiteY2" fmla="*/ 31226 h 128878"/>
                  <a:gd name="connsiteX3" fmla="*/ 303040 w 378010"/>
                  <a:gd name="connsiteY3" fmla="*/ 2651 h 128878"/>
                  <a:gd name="connsiteX4" fmla="*/ 364953 w 378010"/>
                  <a:gd name="connsiteY4" fmla="*/ 5031 h 128878"/>
                  <a:gd name="connsiteX5" fmla="*/ 374477 w 378010"/>
                  <a:gd name="connsiteY5" fmla="*/ 35987 h 128878"/>
                  <a:gd name="connsiteX6" fmla="*/ 319709 w 378010"/>
                  <a:gd name="connsiteY6" fmla="*/ 47894 h 128878"/>
                  <a:gd name="connsiteX7" fmla="*/ 222078 w 378010"/>
                  <a:gd name="connsiteY7" fmla="*/ 76470 h 128878"/>
                  <a:gd name="connsiteX8" fmla="*/ 126828 w 378010"/>
                  <a:gd name="connsiteY8" fmla="*/ 119332 h 128878"/>
                  <a:gd name="connsiteX9" fmla="*/ 53010 w 378010"/>
                  <a:gd name="connsiteY9" fmla="*/ 128858 h 128878"/>
                  <a:gd name="connsiteX10" fmla="*/ 3003 w 378010"/>
                  <a:gd name="connsiteY10" fmla="*/ 116950 h 128878"/>
                  <a:gd name="connsiteX11" fmla="*/ 17291 w 378010"/>
                  <a:gd name="connsiteY11" fmla="*/ 8837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010" h="128878">
                    <a:moveTo>
                      <a:pt x="17291" y="88375"/>
                    </a:moveTo>
                    <a:cubicBezTo>
                      <a:pt x="35547" y="82025"/>
                      <a:pt x="79996" y="88376"/>
                      <a:pt x="112540" y="78851"/>
                    </a:cubicBezTo>
                    <a:cubicBezTo>
                      <a:pt x="145084" y="69326"/>
                      <a:pt x="180803" y="43926"/>
                      <a:pt x="212553" y="31226"/>
                    </a:cubicBezTo>
                    <a:cubicBezTo>
                      <a:pt x="244303" y="18526"/>
                      <a:pt x="277640" y="7017"/>
                      <a:pt x="303040" y="2651"/>
                    </a:cubicBezTo>
                    <a:cubicBezTo>
                      <a:pt x="328440" y="-1715"/>
                      <a:pt x="353047" y="-525"/>
                      <a:pt x="364953" y="5031"/>
                    </a:cubicBezTo>
                    <a:cubicBezTo>
                      <a:pt x="376859" y="10587"/>
                      <a:pt x="382018" y="28843"/>
                      <a:pt x="374477" y="35987"/>
                    </a:cubicBezTo>
                    <a:cubicBezTo>
                      <a:pt x="366936" y="43131"/>
                      <a:pt x="345109" y="41147"/>
                      <a:pt x="319709" y="47894"/>
                    </a:cubicBezTo>
                    <a:cubicBezTo>
                      <a:pt x="294309" y="54641"/>
                      <a:pt x="254225" y="64564"/>
                      <a:pt x="222078" y="76470"/>
                    </a:cubicBezTo>
                    <a:cubicBezTo>
                      <a:pt x="189931" y="88376"/>
                      <a:pt x="155006" y="110601"/>
                      <a:pt x="126828" y="119332"/>
                    </a:cubicBezTo>
                    <a:cubicBezTo>
                      <a:pt x="98650" y="128063"/>
                      <a:pt x="78013" y="128461"/>
                      <a:pt x="53010" y="128858"/>
                    </a:cubicBezTo>
                    <a:cubicBezTo>
                      <a:pt x="28007" y="129255"/>
                      <a:pt x="8956" y="123697"/>
                      <a:pt x="3003" y="116950"/>
                    </a:cubicBezTo>
                    <a:cubicBezTo>
                      <a:pt x="-2950" y="110203"/>
                      <a:pt x="-965" y="94725"/>
                      <a:pt x="17291" y="88375"/>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9" name="任意多边形 394">
                <a:extLst>
                  <a:ext uri="{FF2B5EF4-FFF2-40B4-BE49-F238E27FC236}">
                    <a16:creationId xmlns:a16="http://schemas.microsoft.com/office/drawing/2014/main" id="{3B5B686D-938C-A32C-0EFA-6E6E70B5F817}"/>
                  </a:ext>
                </a:extLst>
              </p:cNvPr>
              <p:cNvSpPr/>
              <p:nvPr/>
            </p:nvSpPr>
            <p:spPr>
              <a:xfrm>
                <a:off x="6536783" y="2944621"/>
                <a:ext cx="378010" cy="128878"/>
              </a:xfrm>
              <a:custGeom>
                <a:avLst/>
                <a:gdLst>
                  <a:gd name="connsiteX0" fmla="*/ 45712 w 439339"/>
                  <a:gd name="connsiteY0" fmla="*/ 71515 h 138219"/>
                  <a:gd name="connsiteX1" fmla="*/ 136199 w 439339"/>
                  <a:gd name="connsiteY1" fmla="*/ 81040 h 138219"/>
                  <a:gd name="connsiteX2" fmla="*/ 236212 w 439339"/>
                  <a:gd name="connsiteY2" fmla="*/ 33415 h 138219"/>
                  <a:gd name="connsiteX3" fmla="*/ 326699 w 439339"/>
                  <a:gd name="connsiteY3" fmla="*/ 9602 h 138219"/>
                  <a:gd name="connsiteX4" fmla="*/ 412424 w 439339"/>
                  <a:gd name="connsiteY4" fmla="*/ 2458 h 138219"/>
                  <a:gd name="connsiteX5" fmla="*/ 436237 w 439339"/>
                  <a:gd name="connsiteY5" fmla="*/ 50083 h 138219"/>
                  <a:gd name="connsiteX6" fmla="*/ 352893 w 439339"/>
                  <a:gd name="connsiteY6" fmla="*/ 40558 h 138219"/>
                  <a:gd name="connsiteX7" fmla="*/ 245737 w 439339"/>
                  <a:gd name="connsiteY7" fmla="*/ 83421 h 138219"/>
                  <a:gd name="connsiteX8" fmla="*/ 150487 w 439339"/>
                  <a:gd name="connsiteY8" fmla="*/ 121521 h 138219"/>
                  <a:gd name="connsiteX9" fmla="*/ 45712 w 439339"/>
                  <a:gd name="connsiteY9" fmla="*/ 138190 h 138219"/>
                  <a:gd name="connsiteX10" fmla="*/ 468 w 439339"/>
                  <a:gd name="connsiteY10" fmla="*/ 123902 h 138219"/>
                  <a:gd name="connsiteX11" fmla="*/ 45712 w 439339"/>
                  <a:gd name="connsiteY11" fmla="*/ 71515 h 138219"/>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0558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85802 h 138208"/>
                  <a:gd name="connsiteX1" fmla="*/ 135756 w 438896"/>
                  <a:gd name="connsiteY1" fmla="*/ 81040 h 138208"/>
                  <a:gd name="connsiteX2" fmla="*/ 235769 w 438896"/>
                  <a:gd name="connsiteY2" fmla="*/ 33415 h 138208"/>
                  <a:gd name="connsiteX3" fmla="*/ 326256 w 438896"/>
                  <a:gd name="connsiteY3" fmla="*/ 9602 h 138208"/>
                  <a:gd name="connsiteX4" fmla="*/ 411981 w 438896"/>
                  <a:gd name="connsiteY4" fmla="*/ 2458 h 138208"/>
                  <a:gd name="connsiteX5" fmla="*/ 435794 w 438896"/>
                  <a:gd name="connsiteY5" fmla="*/ 50083 h 138208"/>
                  <a:gd name="connsiteX6" fmla="*/ 352450 w 438896"/>
                  <a:gd name="connsiteY6" fmla="*/ 47702 h 138208"/>
                  <a:gd name="connsiteX7" fmla="*/ 245294 w 438896"/>
                  <a:gd name="connsiteY7" fmla="*/ 83421 h 138208"/>
                  <a:gd name="connsiteX8" fmla="*/ 150044 w 438896"/>
                  <a:gd name="connsiteY8" fmla="*/ 121521 h 138208"/>
                  <a:gd name="connsiteX9" fmla="*/ 45269 w 438896"/>
                  <a:gd name="connsiteY9" fmla="*/ 138190 h 138208"/>
                  <a:gd name="connsiteX10" fmla="*/ 25 w 438896"/>
                  <a:gd name="connsiteY10" fmla="*/ 123902 h 138208"/>
                  <a:gd name="connsiteX11" fmla="*/ 40507 w 438896"/>
                  <a:gd name="connsiteY11" fmla="*/ 85802 h 138208"/>
                  <a:gd name="connsiteX0" fmla="*/ 40507 w 438896"/>
                  <a:gd name="connsiteY0" fmla="*/ 92946 h 138205"/>
                  <a:gd name="connsiteX1" fmla="*/ 135756 w 438896"/>
                  <a:gd name="connsiteY1" fmla="*/ 81040 h 138205"/>
                  <a:gd name="connsiteX2" fmla="*/ 235769 w 438896"/>
                  <a:gd name="connsiteY2" fmla="*/ 33415 h 138205"/>
                  <a:gd name="connsiteX3" fmla="*/ 326256 w 438896"/>
                  <a:gd name="connsiteY3" fmla="*/ 9602 h 138205"/>
                  <a:gd name="connsiteX4" fmla="*/ 411981 w 438896"/>
                  <a:gd name="connsiteY4" fmla="*/ 2458 h 138205"/>
                  <a:gd name="connsiteX5" fmla="*/ 435794 w 438896"/>
                  <a:gd name="connsiteY5" fmla="*/ 50083 h 138205"/>
                  <a:gd name="connsiteX6" fmla="*/ 352450 w 438896"/>
                  <a:gd name="connsiteY6" fmla="*/ 47702 h 138205"/>
                  <a:gd name="connsiteX7" fmla="*/ 245294 w 438896"/>
                  <a:gd name="connsiteY7" fmla="*/ 83421 h 138205"/>
                  <a:gd name="connsiteX8" fmla="*/ 150044 w 438896"/>
                  <a:gd name="connsiteY8" fmla="*/ 121521 h 138205"/>
                  <a:gd name="connsiteX9" fmla="*/ 45269 w 438896"/>
                  <a:gd name="connsiteY9" fmla="*/ 138190 h 138205"/>
                  <a:gd name="connsiteX10" fmla="*/ 25 w 438896"/>
                  <a:gd name="connsiteY10" fmla="*/ 123902 h 138205"/>
                  <a:gd name="connsiteX11" fmla="*/ 40507 w 438896"/>
                  <a:gd name="connsiteY11" fmla="*/ 92946 h 138205"/>
                  <a:gd name="connsiteX0" fmla="*/ 40489 w 438878"/>
                  <a:gd name="connsiteY0" fmla="*/ 92946 h 131115"/>
                  <a:gd name="connsiteX1" fmla="*/ 135738 w 438878"/>
                  <a:gd name="connsiteY1" fmla="*/ 81040 h 131115"/>
                  <a:gd name="connsiteX2" fmla="*/ 235751 w 438878"/>
                  <a:gd name="connsiteY2" fmla="*/ 33415 h 131115"/>
                  <a:gd name="connsiteX3" fmla="*/ 326238 w 438878"/>
                  <a:gd name="connsiteY3" fmla="*/ 9602 h 131115"/>
                  <a:gd name="connsiteX4" fmla="*/ 411963 w 438878"/>
                  <a:gd name="connsiteY4" fmla="*/ 2458 h 131115"/>
                  <a:gd name="connsiteX5" fmla="*/ 435776 w 438878"/>
                  <a:gd name="connsiteY5" fmla="*/ 50083 h 131115"/>
                  <a:gd name="connsiteX6" fmla="*/ 352432 w 438878"/>
                  <a:gd name="connsiteY6" fmla="*/ 47702 h 131115"/>
                  <a:gd name="connsiteX7" fmla="*/ 245276 w 438878"/>
                  <a:gd name="connsiteY7" fmla="*/ 83421 h 131115"/>
                  <a:gd name="connsiteX8" fmla="*/ 150026 w 438878"/>
                  <a:gd name="connsiteY8" fmla="*/ 121521 h 131115"/>
                  <a:gd name="connsiteX9" fmla="*/ 42870 w 438878"/>
                  <a:gd name="connsiteY9" fmla="*/ 131047 h 131115"/>
                  <a:gd name="connsiteX10" fmla="*/ 7 w 438878"/>
                  <a:gd name="connsiteY10" fmla="*/ 123902 h 131115"/>
                  <a:gd name="connsiteX11" fmla="*/ 40489 w 438878"/>
                  <a:gd name="connsiteY11" fmla="*/ 92946 h 131115"/>
                  <a:gd name="connsiteX0" fmla="*/ 40489 w 438878"/>
                  <a:gd name="connsiteY0" fmla="*/ 90564 h 131130"/>
                  <a:gd name="connsiteX1" fmla="*/ 135738 w 438878"/>
                  <a:gd name="connsiteY1" fmla="*/ 81040 h 131130"/>
                  <a:gd name="connsiteX2" fmla="*/ 235751 w 438878"/>
                  <a:gd name="connsiteY2" fmla="*/ 33415 h 131130"/>
                  <a:gd name="connsiteX3" fmla="*/ 326238 w 438878"/>
                  <a:gd name="connsiteY3" fmla="*/ 9602 h 131130"/>
                  <a:gd name="connsiteX4" fmla="*/ 411963 w 438878"/>
                  <a:gd name="connsiteY4" fmla="*/ 2458 h 131130"/>
                  <a:gd name="connsiteX5" fmla="*/ 435776 w 438878"/>
                  <a:gd name="connsiteY5" fmla="*/ 50083 h 131130"/>
                  <a:gd name="connsiteX6" fmla="*/ 352432 w 438878"/>
                  <a:gd name="connsiteY6" fmla="*/ 47702 h 131130"/>
                  <a:gd name="connsiteX7" fmla="*/ 245276 w 438878"/>
                  <a:gd name="connsiteY7" fmla="*/ 83421 h 131130"/>
                  <a:gd name="connsiteX8" fmla="*/ 150026 w 438878"/>
                  <a:gd name="connsiteY8" fmla="*/ 121521 h 131130"/>
                  <a:gd name="connsiteX9" fmla="*/ 42870 w 438878"/>
                  <a:gd name="connsiteY9" fmla="*/ 131047 h 131130"/>
                  <a:gd name="connsiteX10" fmla="*/ 7 w 438878"/>
                  <a:gd name="connsiteY10" fmla="*/ 123902 h 131130"/>
                  <a:gd name="connsiteX11" fmla="*/ 40489 w 438878"/>
                  <a:gd name="connsiteY11" fmla="*/ 90564 h 131130"/>
                  <a:gd name="connsiteX0" fmla="*/ 40489 w 439516"/>
                  <a:gd name="connsiteY0" fmla="*/ 90564 h 131130"/>
                  <a:gd name="connsiteX1" fmla="*/ 135738 w 439516"/>
                  <a:gd name="connsiteY1" fmla="*/ 81040 h 131130"/>
                  <a:gd name="connsiteX2" fmla="*/ 235751 w 439516"/>
                  <a:gd name="connsiteY2" fmla="*/ 33415 h 131130"/>
                  <a:gd name="connsiteX3" fmla="*/ 326238 w 439516"/>
                  <a:gd name="connsiteY3" fmla="*/ 9602 h 131130"/>
                  <a:gd name="connsiteX4" fmla="*/ 411963 w 439516"/>
                  <a:gd name="connsiteY4" fmla="*/ 2458 h 131130"/>
                  <a:gd name="connsiteX5" fmla="*/ 435776 w 439516"/>
                  <a:gd name="connsiteY5" fmla="*/ 50083 h 131130"/>
                  <a:gd name="connsiteX6" fmla="*/ 342907 w 439516"/>
                  <a:gd name="connsiteY6" fmla="*/ 50083 h 131130"/>
                  <a:gd name="connsiteX7" fmla="*/ 245276 w 439516"/>
                  <a:gd name="connsiteY7" fmla="*/ 83421 h 131130"/>
                  <a:gd name="connsiteX8" fmla="*/ 150026 w 439516"/>
                  <a:gd name="connsiteY8" fmla="*/ 121521 h 131130"/>
                  <a:gd name="connsiteX9" fmla="*/ 42870 w 439516"/>
                  <a:gd name="connsiteY9" fmla="*/ 131047 h 131130"/>
                  <a:gd name="connsiteX10" fmla="*/ 7 w 439516"/>
                  <a:gd name="connsiteY10" fmla="*/ 123902 h 131130"/>
                  <a:gd name="connsiteX11" fmla="*/ 40489 w 439516"/>
                  <a:gd name="connsiteY11" fmla="*/ 90564 h 131130"/>
                  <a:gd name="connsiteX0" fmla="*/ 40489 w 439516"/>
                  <a:gd name="connsiteY0" fmla="*/ 89893 h 130459"/>
                  <a:gd name="connsiteX1" fmla="*/ 135738 w 439516"/>
                  <a:gd name="connsiteY1" fmla="*/ 80369 h 130459"/>
                  <a:gd name="connsiteX2" fmla="*/ 235751 w 439516"/>
                  <a:gd name="connsiteY2" fmla="*/ 32744 h 130459"/>
                  <a:gd name="connsiteX3" fmla="*/ 326238 w 439516"/>
                  <a:gd name="connsiteY3" fmla="*/ 8931 h 130459"/>
                  <a:gd name="connsiteX4" fmla="*/ 411963 w 439516"/>
                  <a:gd name="connsiteY4" fmla="*/ 1787 h 130459"/>
                  <a:gd name="connsiteX5" fmla="*/ 435776 w 439516"/>
                  <a:gd name="connsiteY5" fmla="*/ 39887 h 130459"/>
                  <a:gd name="connsiteX6" fmla="*/ 342907 w 439516"/>
                  <a:gd name="connsiteY6" fmla="*/ 49412 h 130459"/>
                  <a:gd name="connsiteX7" fmla="*/ 245276 w 439516"/>
                  <a:gd name="connsiteY7" fmla="*/ 82750 h 130459"/>
                  <a:gd name="connsiteX8" fmla="*/ 150026 w 439516"/>
                  <a:gd name="connsiteY8" fmla="*/ 120850 h 130459"/>
                  <a:gd name="connsiteX9" fmla="*/ 42870 w 439516"/>
                  <a:gd name="connsiteY9" fmla="*/ 130376 h 130459"/>
                  <a:gd name="connsiteX10" fmla="*/ 7 w 439516"/>
                  <a:gd name="connsiteY10" fmla="*/ 123231 h 130459"/>
                  <a:gd name="connsiteX11" fmla="*/ 40489 w 439516"/>
                  <a:gd name="connsiteY11" fmla="*/ 89893 h 130459"/>
                  <a:gd name="connsiteX0" fmla="*/ 40489 w 439516"/>
                  <a:gd name="connsiteY0" fmla="*/ 91330 h 131896"/>
                  <a:gd name="connsiteX1" fmla="*/ 135738 w 439516"/>
                  <a:gd name="connsiteY1" fmla="*/ 81806 h 131896"/>
                  <a:gd name="connsiteX2" fmla="*/ 235751 w 439516"/>
                  <a:gd name="connsiteY2" fmla="*/ 34181 h 131896"/>
                  <a:gd name="connsiteX3" fmla="*/ 326238 w 439516"/>
                  <a:gd name="connsiteY3" fmla="*/ 5606 h 131896"/>
                  <a:gd name="connsiteX4" fmla="*/ 411963 w 439516"/>
                  <a:gd name="connsiteY4" fmla="*/ 3224 h 131896"/>
                  <a:gd name="connsiteX5" fmla="*/ 435776 w 439516"/>
                  <a:gd name="connsiteY5" fmla="*/ 41324 h 131896"/>
                  <a:gd name="connsiteX6" fmla="*/ 342907 w 439516"/>
                  <a:gd name="connsiteY6" fmla="*/ 50849 h 131896"/>
                  <a:gd name="connsiteX7" fmla="*/ 245276 w 439516"/>
                  <a:gd name="connsiteY7" fmla="*/ 84187 h 131896"/>
                  <a:gd name="connsiteX8" fmla="*/ 150026 w 439516"/>
                  <a:gd name="connsiteY8" fmla="*/ 122287 h 131896"/>
                  <a:gd name="connsiteX9" fmla="*/ 42870 w 439516"/>
                  <a:gd name="connsiteY9" fmla="*/ 131813 h 131896"/>
                  <a:gd name="connsiteX10" fmla="*/ 7 w 439516"/>
                  <a:gd name="connsiteY10" fmla="*/ 124668 h 131896"/>
                  <a:gd name="connsiteX11" fmla="*/ 40489 w 439516"/>
                  <a:gd name="connsiteY11" fmla="*/ 91330 h 131896"/>
                  <a:gd name="connsiteX0" fmla="*/ 40489 w 424440"/>
                  <a:gd name="connsiteY0" fmla="*/ 91330 h 131896"/>
                  <a:gd name="connsiteX1" fmla="*/ 135738 w 424440"/>
                  <a:gd name="connsiteY1" fmla="*/ 81806 h 131896"/>
                  <a:gd name="connsiteX2" fmla="*/ 235751 w 424440"/>
                  <a:gd name="connsiteY2" fmla="*/ 34181 h 131896"/>
                  <a:gd name="connsiteX3" fmla="*/ 326238 w 424440"/>
                  <a:gd name="connsiteY3" fmla="*/ 5606 h 131896"/>
                  <a:gd name="connsiteX4" fmla="*/ 411963 w 424440"/>
                  <a:gd name="connsiteY4" fmla="*/ 3224 h 131896"/>
                  <a:gd name="connsiteX5" fmla="*/ 416726 w 424440"/>
                  <a:gd name="connsiteY5" fmla="*/ 41324 h 131896"/>
                  <a:gd name="connsiteX6" fmla="*/ 342907 w 424440"/>
                  <a:gd name="connsiteY6" fmla="*/ 50849 h 131896"/>
                  <a:gd name="connsiteX7" fmla="*/ 245276 w 424440"/>
                  <a:gd name="connsiteY7" fmla="*/ 84187 h 131896"/>
                  <a:gd name="connsiteX8" fmla="*/ 150026 w 424440"/>
                  <a:gd name="connsiteY8" fmla="*/ 122287 h 131896"/>
                  <a:gd name="connsiteX9" fmla="*/ 42870 w 424440"/>
                  <a:gd name="connsiteY9" fmla="*/ 131813 h 131896"/>
                  <a:gd name="connsiteX10" fmla="*/ 7 w 424440"/>
                  <a:gd name="connsiteY10" fmla="*/ 124668 h 131896"/>
                  <a:gd name="connsiteX11" fmla="*/ 40489 w 424440"/>
                  <a:gd name="connsiteY11" fmla="*/ 91330 h 131896"/>
                  <a:gd name="connsiteX0" fmla="*/ 21471 w 405422"/>
                  <a:gd name="connsiteY0" fmla="*/ 91330 h 131833"/>
                  <a:gd name="connsiteX1" fmla="*/ 116720 w 405422"/>
                  <a:gd name="connsiteY1" fmla="*/ 81806 h 131833"/>
                  <a:gd name="connsiteX2" fmla="*/ 216733 w 405422"/>
                  <a:gd name="connsiteY2" fmla="*/ 34181 h 131833"/>
                  <a:gd name="connsiteX3" fmla="*/ 307220 w 405422"/>
                  <a:gd name="connsiteY3" fmla="*/ 5606 h 131833"/>
                  <a:gd name="connsiteX4" fmla="*/ 392945 w 405422"/>
                  <a:gd name="connsiteY4" fmla="*/ 3224 h 131833"/>
                  <a:gd name="connsiteX5" fmla="*/ 397708 w 405422"/>
                  <a:gd name="connsiteY5" fmla="*/ 41324 h 131833"/>
                  <a:gd name="connsiteX6" fmla="*/ 323889 w 405422"/>
                  <a:gd name="connsiteY6" fmla="*/ 50849 h 131833"/>
                  <a:gd name="connsiteX7" fmla="*/ 226258 w 405422"/>
                  <a:gd name="connsiteY7" fmla="*/ 84187 h 131833"/>
                  <a:gd name="connsiteX8" fmla="*/ 131008 w 405422"/>
                  <a:gd name="connsiteY8" fmla="*/ 122287 h 131833"/>
                  <a:gd name="connsiteX9" fmla="*/ 23852 w 405422"/>
                  <a:gd name="connsiteY9" fmla="*/ 131813 h 131833"/>
                  <a:gd name="connsiteX10" fmla="*/ 39 w 405422"/>
                  <a:gd name="connsiteY10" fmla="*/ 119905 h 131833"/>
                  <a:gd name="connsiteX11" fmla="*/ 21471 w 405422"/>
                  <a:gd name="connsiteY11" fmla="*/ 91330 h 131833"/>
                  <a:gd name="connsiteX0" fmla="*/ 21471 w 399572"/>
                  <a:gd name="connsiteY0" fmla="*/ 91330 h 131833"/>
                  <a:gd name="connsiteX1" fmla="*/ 116720 w 399572"/>
                  <a:gd name="connsiteY1" fmla="*/ 81806 h 131833"/>
                  <a:gd name="connsiteX2" fmla="*/ 216733 w 399572"/>
                  <a:gd name="connsiteY2" fmla="*/ 34181 h 131833"/>
                  <a:gd name="connsiteX3" fmla="*/ 307220 w 399572"/>
                  <a:gd name="connsiteY3" fmla="*/ 5606 h 131833"/>
                  <a:gd name="connsiteX4" fmla="*/ 371514 w 399572"/>
                  <a:gd name="connsiteY4" fmla="*/ 3224 h 131833"/>
                  <a:gd name="connsiteX5" fmla="*/ 397708 w 399572"/>
                  <a:gd name="connsiteY5" fmla="*/ 41324 h 131833"/>
                  <a:gd name="connsiteX6" fmla="*/ 323889 w 399572"/>
                  <a:gd name="connsiteY6" fmla="*/ 50849 h 131833"/>
                  <a:gd name="connsiteX7" fmla="*/ 226258 w 399572"/>
                  <a:gd name="connsiteY7" fmla="*/ 84187 h 131833"/>
                  <a:gd name="connsiteX8" fmla="*/ 131008 w 399572"/>
                  <a:gd name="connsiteY8" fmla="*/ 122287 h 131833"/>
                  <a:gd name="connsiteX9" fmla="*/ 23852 w 399572"/>
                  <a:gd name="connsiteY9" fmla="*/ 131813 h 131833"/>
                  <a:gd name="connsiteX10" fmla="*/ 39 w 399572"/>
                  <a:gd name="connsiteY10" fmla="*/ 119905 h 131833"/>
                  <a:gd name="connsiteX11" fmla="*/ 21471 w 399572"/>
                  <a:gd name="connsiteY11" fmla="*/ 91330 h 131833"/>
                  <a:gd name="connsiteX0" fmla="*/ 21471 w 386752"/>
                  <a:gd name="connsiteY0" fmla="*/ 91503 h 132006"/>
                  <a:gd name="connsiteX1" fmla="*/ 116720 w 386752"/>
                  <a:gd name="connsiteY1" fmla="*/ 81979 h 132006"/>
                  <a:gd name="connsiteX2" fmla="*/ 216733 w 386752"/>
                  <a:gd name="connsiteY2" fmla="*/ 34354 h 132006"/>
                  <a:gd name="connsiteX3" fmla="*/ 307220 w 386752"/>
                  <a:gd name="connsiteY3" fmla="*/ 5779 h 132006"/>
                  <a:gd name="connsiteX4" fmla="*/ 371514 w 386752"/>
                  <a:gd name="connsiteY4" fmla="*/ 3397 h 132006"/>
                  <a:gd name="connsiteX5" fmla="*/ 383420 w 386752"/>
                  <a:gd name="connsiteY5" fmla="*/ 43878 h 132006"/>
                  <a:gd name="connsiteX6" fmla="*/ 323889 w 386752"/>
                  <a:gd name="connsiteY6" fmla="*/ 51022 h 132006"/>
                  <a:gd name="connsiteX7" fmla="*/ 226258 w 386752"/>
                  <a:gd name="connsiteY7" fmla="*/ 84360 h 132006"/>
                  <a:gd name="connsiteX8" fmla="*/ 131008 w 386752"/>
                  <a:gd name="connsiteY8" fmla="*/ 122460 h 132006"/>
                  <a:gd name="connsiteX9" fmla="*/ 23852 w 386752"/>
                  <a:gd name="connsiteY9" fmla="*/ 131986 h 132006"/>
                  <a:gd name="connsiteX10" fmla="*/ 39 w 386752"/>
                  <a:gd name="connsiteY10" fmla="*/ 120078 h 132006"/>
                  <a:gd name="connsiteX11" fmla="*/ 21471 w 386752"/>
                  <a:gd name="connsiteY11" fmla="*/ 91503 h 132006"/>
                  <a:gd name="connsiteX0" fmla="*/ 22159 w 387440"/>
                  <a:gd name="connsiteY0" fmla="*/ 91503 h 132006"/>
                  <a:gd name="connsiteX1" fmla="*/ 117408 w 387440"/>
                  <a:gd name="connsiteY1" fmla="*/ 81979 h 132006"/>
                  <a:gd name="connsiteX2" fmla="*/ 217421 w 387440"/>
                  <a:gd name="connsiteY2" fmla="*/ 34354 h 132006"/>
                  <a:gd name="connsiteX3" fmla="*/ 307908 w 387440"/>
                  <a:gd name="connsiteY3" fmla="*/ 5779 h 132006"/>
                  <a:gd name="connsiteX4" fmla="*/ 372202 w 387440"/>
                  <a:gd name="connsiteY4" fmla="*/ 3397 h 132006"/>
                  <a:gd name="connsiteX5" fmla="*/ 384108 w 387440"/>
                  <a:gd name="connsiteY5" fmla="*/ 43878 h 132006"/>
                  <a:gd name="connsiteX6" fmla="*/ 324577 w 387440"/>
                  <a:gd name="connsiteY6" fmla="*/ 51022 h 132006"/>
                  <a:gd name="connsiteX7" fmla="*/ 226946 w 387440"/>
                  <a:gd name="connsiteY7" fmla="*/ 84360 h 132006"/>
                  <a:gd name="connsiteX8" fmla="*/ 131696 w 387440"/>
                  <a:gd name="connsiteY8" fmla="*/ 122460 h 132006"/>
                  <a:gd name="connsiteX9" fmla="*/ 38828 w 387440"/>
                  <a:gd name="connsiteY9" fmla="*/ 131986 h 132006"/>
                  <a:gd name="connsiteX10" fmla="*/ 727 w 387440"/>
                  <a:gd name="connsiteY10" fmla="*/ 120078 h 132006"/>
                  <a:gd name="connsiteX11" fmla="*/ 22159 w 387440"/>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84360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1164"/>
                  <a:gd name="connsiteY0" fmla="*/ 91503 h 132006"/>
                  <a:gd name="connsiteX1" fmla="*/ 111132 w 381164"/>
                  <a:gd name="connsiteY1" fmla="*/ 81979 h 132006"/>
                  <a:gd name="connsiteX2" fmla="*/ 211145 w 381164"/>
                  <a:gd name="connsiteY2" fmla="*/ 34354 h 132006"/>
                  <a:gd name="connsiteX3" fmla="*/ 301632 w 381164"/>
                  <a:gd name="connsiteY3" fmla="*/ 5779 h 132006"/>
                  <a:gd name="connsiteX4" fmla="*/ 365926 w 381164"/>
                  <a:gd name="connsiteY4" fmla="*/ 3397 h 132006"/>
                  <a:gd name="connsiteX5" fmla="*/ 377832 w 381164"/>
                  <a:gd name="connsiteY5" fmla="*/ 43878 h 132006"/>
                  <a:gd name="connsiteX6" fmla="*/ 318301 w 381164"/>
                  <a:gd name="connsiteY6" fmla="*/ 51022 h 132006"/>
                  <a:gd name="connsiteX7" fmla="*/ 220670 w 381164"/>
                  <a:gd name="connsiteY7" fmla="*/ 79598 h 132006"/>
                  <a:gd name="connsiteX8" fmla="*/ 125420 w 381164"/>
                  <a:gd name="connsiteY8" fmla="*/ 122460 h 132006"/>
                  <a:gd name="connsiteX9" fmla="*/ 32552 w 381164"/>
                  <a:gd name="connsiteY9" fmla="*/ 131986 h 132006"/>
                  <a:gd name="connsiteX10" fmla="*/ 1595 w 381164"/>
                  <a:gd name="connsiteY10" fmla="*/ 120078 h 132006"/>
                  <a:gd name="connsiteX11" fmla="*/ 15883 w 381164"/>
                  <a:gd name="connsiteY11" fmla="*/ 91503 h 132006"/>
                  <a:gd name="connsiteX0" fmla="*/ 15883 w 380566"/>
                  <a:gd name="connsiteY0" fmla="*/ 88621 h 129124"/>
                  <a:gd name="connsiteX1" fmla="*/ 111132 w 380566"/>
                  <a:gd name="connsiteY1" fmla="*/ 79097 h 129124"/>
                  <a:gd name="connsiteX2" fmla="*/ 211145 w 380566"/>
                  <a:gd name="connsiteY2" fmla="*/ 31472 h 129124"/>
                  <a:gd name="connsiteX3" fmla="*/ 301632 w 380566"/>
                  <a:gd name="connsiteY3" fmla="*/ 2897 h 129124"/>
                  <a:gd name="connsiteX4" fmla="*/ 363545 w 380566"/>
                  <a:gd name="connsiteY4" fmla="*/ 5277 h 129124"/>
                  <a:gd name="connsiteX5" fmla="*/ 377832 w 380566"/>
                  <a:gd name="connsiteY5" fmla="*/ 40996 h 129124"/>
                  <a:gd name="connsiteX6" fmla="*/ 318301 w 380566"/>
                  <a:gd name="connsiteY6" fmla="*/ 48140 h 129124"/>
                  <a:gd name="connsiteX7" fmla="*/ 220670 w 380566"/>
                  <a:gd name="connsiteY7" fmla="*/ 76716 h 129124"/>
                  <a:gd name="connsiteX8" fmla="*/ 125420 w 380566"/>
                  <a:gd name="connsiteY8" fmla="*/ 119578 h 129124"/>
                  <a:gd name="connsiteX9" fmla="*/ 32552 w 380566"/>
                  <a:gd name="connsiteY9" fmla="*/ 129104 h 129124"/>
                  <a:gd name="connsiteX10" fmla="*/ 1595 w 380566"/>
                  <a:gd name="connsiteY10" fmla="*/ 117196 h 129124"/>
                  <a:gd name="connsiteX11" fmla="*/ 15883 w 380566"/>
                  <a:gd name="connsiteY11" fmla="*/ 88621 h 129124"/>
                  <a:gd name="connsiteX0" fmla="*/ 15883 w 376602"/>
                  <a:gd name="connsiteY0" fmla="*/ 88375 h 128878"/>
                  <a:gd name="connsiteX1" fmla="*/ 111132 w 376602"/>
                  <a:gd name="connsiteY1" fmla="*/ 78851 h 128878"/>
                  <a:gd name="connsiteX2" fmla="*/ 211145 w 376602"/>
                  <a:gd name="connsiteY2" fmla="*/ 31226 h 128878"/>
                  <a:gd name="connsiteX3" fmla="*/ 301632 w 376602"/>
                  <a:gd name="connsiteY3" fmla="*/ 2651 h 128878"/>
                  <a:gd name="connsiteX4" fmla="*/ 363545 w 376602"/>
                  <a:gd name="connsiteY4" fmla="*/ 5031 h 128878"/>
                  <a:gd name="connsiteX5" fmla="*/ 373069 w 376602"/>
                  <a:gd name="connsiteY5" fmla="*/ 35987 h 128878"/>
                  <a:gd name="connsiteX6" fmla="*/ 318301 w 376602"/>
                  <a:gd name="connsiteY6" fmla="*/ 47894 h 128878"/>
                  <a:gd name="connsiteX7" fmla="*/ 220670 w 376602"/>
                  <a:gd name="connsiteY7" fmla="*/ 76470 h 128878"/>
                  <a:gd name="connsiteX8" fmla="*/ 125420 w 376602"/>
                  <a:gd name="connsiteY8" fmla="*/ 119332 h 128878"/>
                  <a:gd name="connsiteX9" fmla="*/ 32552 w 376602"/>
                  <a:gd name="connsiteY9" fmla="*/ 128858 h 128878"/>
                  <a:gd name="connsiteX10" fmla="*/ 1595 w 376602"/>
                  <a:gd name="connsiteY10" fmla="*/ 116950 h 128878"/>
                  <a:gd name="connsiteX11" fmla="*/ 15883 w 376602"/>
                  <a:gd name="connsiteY11" fmla="*/ 88375 h 128878"/>
                  <a:gd name="connsiteX0" fmla="*/ 17291 w 378010"/>
                  <a:gd name="connsiteY0" fmla="*/ 88375 h 128878"/>
                  <a:gd name="connsiteX1" fmla="*/ 112540 w 378010"/>
                  <a:gd name="connsiteY1" fmla="*/ 78851 h 128878"/>
                  <a:gd name="connsiteX2" fmla="*/ 212553 w 378010"/>
                  <a:gd name="connsiteY2" fmla="*/ 31226 h 128878"/>
                  <a:gd name="connsiteX3" fmla="*/ 303040 w 378010"/>
                  <a:gd name="connsiteY3" fmla="*/ 2651 h 128878"/>
                  <a:gd name="connsiteX4" fmla="*/ 364953 w 378010"/>
                  <a:gd name="connsiteY4" fmla="*/ 5031 h 128878"/>
                  <a:gd name="connsiteX5" fmla="*/ 374477 w 378010"/>
                  <a:gd name="connsiteY5" fmla="*/ 35987 h 128878"/>
                  <a:gd name="connsiteX6" fmla="*/ 319709 w 378010"/>
                  <a:gd name="connsiteY6" fmla="*/ 47894 h 128878"/>
                  <a:gd name="connsiteX7" fmla="*/ 222078 w 378010"/>
                  <a:gd name="connsiteY7" fmla="*/ 76470 h 128878"/>
                  <a:gd name="connsiteX8" fmla="*/ 126828 w 378010"/>
                  <a:gd name="connsiteY8" fmla="*/ 119332 h 128878"/>
                  <a:gd name="connsiteX9" fmla="*/ 53010 w 378010"/>
                  <a:gd name="connsiteY9" fmla="*/ 128858 h 128878"/>
                  <a:gd name="connsiteX10" fmla="*/ 3003 w 378010"/>
                  <a:gd name="connsiteY10" fmla="*/ 116950 h 128878"/>
                  <a:gd name="connsiteX11" fmla="*/ 17291 w 378010"/>
                  <a:gd name="connsiteY11" fmla="*/ 8837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010" h="128878">
                    <a:moveTo>
                      <a:pt x="17291" y="88375"/>
                    </a:moveTo>
                    <a:cubicBezTo>
                      <a:pt x="35547" y="82025"/>
                      <a:pt x="79996" y="88376"/>
                      <a:pt x="112540" y="78851"/>
                    </a:cubicBezTo>
                    <a:cubicBezTo>
                      <a:pt x="145084" y="69326"/>
                      <a:pt x="180803" y="43926"/>
                      <a:pt x="212553" y="31226"/>
                    </a:cubicBezTo>
                    <a:cubicBezTo>
                      <a:pt x="244303" y="18526"/>
                      <a:pt x="277640" y="7017"/>
                      <a:pt x="303040" y="2651"/>
                    </a:cubicBezTo>
                    <a:cubicBezTo>
                      <a:pt x="328440" y="-1715"/>
                      <a:pt x="353047" y="-525"/>
                      <a:pt x="364953" y="5031"/>
                    </a:cubicBezTo>
                    <a:cubicBezTo>
                      <a:pt x="376859" y="10587"/>
                      <a:pt x="382018" y="28843"/>
                      <a:pt x="374477" y="35987"/>
                    </a:cubicBezTo>
                    <a:cubicBezTo>
                      <a:pt x="366936" y="43131"/>
                      <a:pt x="345109" y="41147"/>
                      <a:pt x="319709" y="47894"/>
                    </a:cubicBezTo>
                    <a:cubicBezTo>
                      <a:pt x="294309" y="54641"/>
                      <a:pt x="254225" y="64564"/>
                      <a:pt x="222078" y="76470"/>
                    </a:cubicBezTo>
                    <a:cubicBezTo>
                      <a:pt x="189931" y="88376"/>
                      <a:pt x="155006" y="110601"/>
                      <a:pt x="126828" y="119332"/>
                    </a:cubicBezTo>
                    <a:cubicBezTo>
                      <a:pt x="98650" y="128063"/>
                      <a:pt x="78013" y="128461"/>
                      <a:pt x="53010" y="128858"/>
                    </a:cubicBezTo>
                    <a:cubicBezTo>
                      <a:pt x="28007" y="129255"/>
                      <a:pt x="8956" y="123697"/>
                      <a:pt x="3003" y="116950"/>
                    </a:cubicBezTo>
                    <a:cubicBezTo>
                      <a:pt x="-2950" y="110203"/>
                      <a:pt x="-965" y="94725"/>
                      <a:pt x="17291" y="88375"/>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0" name="流程图: 终止 409">
                <a:extLst>
                  <a:ext uri="{FF2B5EF4-FFF2-40B4-BE49-F238E27FC236}">
                    <a16:creationId xmlns:a16="http://schemas.microsoft.com/office/drawing/2014/main" id="{24049F3B-2F87-D3FE-6FD4-FAAE91C0E154}"/>
                  </a:ext>
                </a:extLst>
              </p:cNvPr>
              <p:cNvSpPr/>
              <p:nvPr/>
            </p:nvSpPr>
            <p:spPr>
              <a:xfrm rot="-900000">
                <a:off x="6508462" y="2849966"/>
                <a:ext cx="36000" cy="288000"/>
              </a:xfrm>
              <a:prstGeom prst="flowChartTerminator">
                <a:avLst/>
              </a:prstGeom>
              <a:solidFill>
                <a:srgbClr val="3C336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5" name="组合 264">
              <a:extLst>
                <a:ext uri="{FF2B5EF4-FFF2-40B4-BE49-F238E27FC236}">
                  <a16:creationId xmlns:a16="http://schemas.microsoft.com/office/drawing/2014/main" id="{AC7960D8-A743-B26B-F2F0-8D46AE1F788D}"/>
                </a:ext>
              </a:extLst>
            </p:cNvPr>
            <p:cNvGrpSpPr/>
            <p:nvPr/>
          </p:nvGrpSpPr>
          <p:grpSpPr>
            <a:xfrm rot="2340000">
              <a:off x="6936815" y="1945796"/>
              <a:ext cx="2221044" cy="2293478"/>
              <a:chOff x="4287158" y="2755950"/>
              <a:chExt cx="2221044" cy="2293478"/>
            </a:xfrm>
          </p:grpSpPr>
          <p:grpSp>
            <p:nvGrpSpPr>
              <p:cNvPr id="272" name="组合 271">
                <a:extLst>
                  <a:ext uri="{FF2B5EF4-FFF2-40B4-BE49-F238E27FC236}">
                    <a16:creationId xmlns:a16="http://schemas.microsoft.com/office/drawing/2014/main" id="{F7A314C3-F7D9-78F6-035C-30BDE33CC400}"/>
                  </a:ext>
                </a:extLst>
              </p:cNvPr>
              <p:cNvGrpSpPr/>
              <p:nvPr/>
            </p:nvGrpSpPr>
            <p:grpSpPr>
              <a:xfrm>
                <a:off x="5925735" y="3474235"/>
                <a:ext cx="306000" cy="314895"/>
                <a:chOff x="6213613" y="3499636"/>
                <a:chExt cx="306000" cy="314895"/>
              </a:xfrm>
            </p:grpSpPr>
            <p:sp>
              <p:nvSpPr>
                <p:cNvPr id="403" name="椭圆 402">
                  <a:extLst>
                    <a:ext uri="{FF2B5EF4-FFF2-40B4-BE49-F238E27FC236}">
                      <a16:creationId xmlns:a16="http://schemas.microsoft.com/office/drawing/2014/main" id="{D5B8651D-521E-946E-B645-019587B5CFDE}"/>
                    </a:ext>
                  </a:extLst>
                </p:cNvPr>
                <p:cNvSpPr/>
                <p:nvPr/>
              </p:nvSpPr>
              <p:spPr>
                <a:xfrm>
                  <a:off x="6213613" y="3499636"/>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4" name="任意多边形 529">
                  <a:extLst>
                    <a:ext uri="{FF2B5EF4-FFF2-40B4-BE49-F238E27FC236}">
                      <a16:creationId xmlns:a16="http://schemas.microsoft.com/office/drawing/2014/main" id="{F5C4B9CF-DEE6-DF00-4350-203F62C2F775}"/>
                    </a:ext>
                  </a:extLst>
                </p:cNvPr>
                <p:cNvSpPr>
                  <a:spLocks noChangeAspect="1"/>
                </p:cNvSpPr>
                <p:nvPr/>
              </p:nvSpPr>
              <p:spPr>
                <a:xfrm rot="600000">
                  <a:off x="6294297" y="3576636"/>
                  <a:ext cx="216000" cy="237895"/>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67372"/>
                    <a:gd name="connsiteY0" fmla="*/ 225754 h 306758"/>
                    <a:gd name="connsiteX1" fmla="*/ 21430 w 267372"/>
                    <a:gd name="connsiteY1" fmla="*/ 128123 h 306758"/>
                    <a:gd name="connsiteX2" fmla="*/ 88106 w 267372"/>
                    <a:gd name="connsiteY2" fmla="*/ 49541 h 306758"/>
                    <a:gd name="connsiteX3" fmla="*/ 173831 w 267372"/>
                    <a:gd name="connsiteY3" fmla="*/ 4297 h 306758"/>
                    <a:gd name="connsiteX4" fmla="*/ 247649 w 267372"/>
                    <a:gd name="connsiteY4" fmla="*/ 4297 h 306758"/>
                    <a:gd name="connsiteX5" fmla="*/ 264536 w 267372"/>
                    <a:gd name="connsiteY5" fmla="*/ 25828 h 306758"/>
                    <a:gd name="connsiteX6" fmla="*/ 200024 w 267372"/>
                    <a:gd name="connsiteY6" fmla="*/ 35254 h 306758"/>
                    <a:gd name="connsiteX7" fmla="*/ 116681 w 267372"/>
                    <a:gd name="connsiteY7" fmla="*/ 75735 h 306758"/>
                    <a:gd name="connsiteX8" fmla="*/ 57149 w 267372"/>
                    <a:gd name="connsiteY8" fmla="*/ 147173 h 306758"/>
                    <a:gd name="connsiteX9" fmla="*/ 33337 w 267372"/>
                    <a:gd name="connsiteY9" fmla="*/ 235279 h 306758"/>
                    <a:gd name="connsiteX10" fmla="*/ 21431 w 267372"/>
                    <a:gd name="connsiteY10" fmla="*/ 306717 h 306758"/>
                    <a:gd name="connsiteX11" fmla="*/ 0 w 267372"/>
                    <a:gd name="connsiteY11" fmla="*/ 225754 h 306758"/>
                    <a:gd name="connsiteX0" fmla="*/ 31 w 267403"/>
                    <a:gd name="connsiteY0" fmla="*/ 225754 h 298904"/>
                    <a:gd name="connsiteX1" fmla="*/ 21461 w 267403"/>
                    <a:gd name="connsiteY1" fmla="*/ 128123 h 298904"/>
                    <a:gd name="connsiteX2" fmla="*/ 88137 w 267403"/>
                    <a:gd name="connsiteY2" fmla="*/ 49541 h 298904"/>
                    <a:gd name="connsiteX3" fmla="*/ 173862 w 267403"/>
                    <a:gd name="connsiteY3" fmla="*/ 4297 h 298904"/>
                    <a:gd name="connsiteX4" fmla="*/ 247680 w 267403"/>
                    <a:gd name="connsiteY4" fmla="*/ 4297 h 298904"/>
                    <a:gd name="connsiteX5" fmla="*/ 264567 w 267403"/>
                    <a:gd name="connsiteY5" fmla="*/ 25828 h 298904"/>
                    <a:gd name="connsiteX6" fmla="*/ 200055 w 267403"/>
                    <a:gd name="connsiteY6" fmla="*/ 35254 h 298904"/>
                    <a:gd name="connsiteX7" fmla="*/ 116712 w 267403"/>
                    <a:gd name="connsiteY7" fmla="*/ 75735 h 298904"/>
                    <a:gd name="connsiteX8" fmla="*/ 57180 w 267403"/>
                    <a:gd name="connsiteY8" fmla="*/ 147173 h 298904"/>
                    <a:gd name="connsiteX9" fmla="*/ 33368 w 267403"/>
                    <a:gd name="connsiteY9" fmla="*/ 235279 h 298904"/>
                    <a:gd name="connsiteX10" fmla="*/ 24911 w 267403"/>
                    <a:gd name="connsiteY10" fmla="*/ 298855 h 298904"/>
                    <a:gd name="connsiteX11" fmla="*/ 31 w 267403"/>
                    <a:gd name="connsiteY11" fmla="*/ 225754 h 298904"/>
                    <a:gd name="connsiteX0" fmla="*/ 1079 w 268451"/>
                    <a:gd name="connsiteY0" fmla="*/ 225754 h 302423"/>
                    <a:gd name="connsiteX1" fmla="*/ 22509 w 268451"/>
                    <a:gd name="connsiteY1" fmla="*/ 128123 h 302423"/>
                    <a:gd name="connsiteX2" fmla="*/ 89185 w 268451"/>
                    <a:gd name="connsiteY2" fmla="*/ 49541 h 302423"/>
                    <a:gd name="connsiteX3" fmla="*/ 174910 w 268451"/>
                    <a:gd name="connsiteY3" fmla="*/ 4297 h 302423"/>
                    <a:gd name="connsiteX4" fmla="*/ 248728 w 268451"/>
                    <a:gd name="connsiteY4" fmla="*/ 4297 h 302423"/>
                    <a:gd name="connsiteX5" fmla="*/ 265615 w 268451"/>
                    <a:gd name="connsiteY5" fmla="*/ 25828 h 302423"/>
                    <a:gd name="connsiteX6" fmla="*/ 201103 w 268451"/>
                    <a:gd name="connsiteY6" fmla="*/ 35254 h 302423"/>
                    <a:gd name="connsiteX7" fmla="*/ 117760 w 268451"/>
                    <a:gd name="connsiteY7" fmla="*/ 75735 h 302423"/>
                    <a:gd name="connsiteX8" fmla="*/ 58228 w 268451"/>
                    <a:gd name="connsiteY8" fmla="*/ 147173 h 302423"/>
                    <a:gd name="connsiteX9" fmla="*/ 34416 w 268451"/>
                    <a:gd name="connsiteY9" fmla="*/ 235279 h 302423"/>
                    <a:gd name="connsiteX10" fmla="*/ 25959 w 268451"/>
                    <a:gd name="connsiteY10" fmla="*/ 298855 h 302423"/>
                    <a:gd name="connsiteX11" fmla="*/ 5555 w 268451"/>
                    <a:gd name="connsiteY11" fmla="*/ 287064 h 302423"/>
                    <a:gd name="connsiteX12" fmla="*/ 1079 w 268451"/>
                    <a:gd name="connsiteY12" fmla="*/ 225754 h 302423"/>
                    <a:gd name="connsiteX0" fmla="*/ 1079 w 268451"/>
                    <a:gd name="connsiteY0" fmla="*/ 225754 h 295662"/>
                    <a:gd name="connsiteX1" fmla="*/ 22509 w 268451"/>
                    <a:gd name="connsiteY1" fmla="*/ 128123 h 295662"/>
                    <a:gd name="connsiteX2" fmla="*/ 89185 w 268451"/>
                    <a:gd name="connsiteY2" fmla="*/ 49541 h 295662"/>
                    <a:gd name="connsiteX3" fmla="*/ 174910 w 268451"/>
                    <a:gd name="connsiteY3" fmla="*/ 4297 h 295662"/>
                    <a:gd name="connsiteX4" fmla="*/ 248728 w 268451"/>
                    <a:gd name="connsiteY4" fmla="*/ 4297 h 295662"/>
                    <a:gd name="connsiteX5" fmla="*/ 265615 w 268451"/>
                    <a:gd name="connsiteY5" fmla="*/ 25828 h 295662"/>
                    <a:gd name="connsiteX6" fmla="*/ 201103 w 268451"/>
                    <a:gd name="connsiteY6" fmla="*/ 35254 h 295662"/>
                    <a:gd name="connsiteX7" fmla="*/ 117760 w 268451"/>
                    <a:gd name="connsiteY7" fmla="*/ 75735 h 295662"/>
                    <a:gd name="connsiteX8" fmla="*/ 58228 w 268451"/>
                    <a:gd name="connsiteY8" fmla="*/ 147173 h 295662"/>
                    <a:gd name="connsiteX9" fmla="*/ 34416 w 268451"/>
                    <a:gd name="connsiteY9" fmla="*/ 235279 h 295662"/>
                    <a:gd name="connsiteX10" fmla="*/ 28996 w 268451"/>
                    <a:gd name="connsiteY10" fmla="*/ 288648 h 295662"/>
                    <a:gd name="connsiteX11" fmla="*/ 5555 w 268451"/>
                    <a:gd name="connsiteY11" fmla="*/ 287064 h 295662"/>
                    <a:gd name="connsiteX12" fmla="*/ 1079 w 268451"/>
                    <a:gd name="connsiteY12" fmla="*/ 225754 h 2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451" h="295662">
                      <a:moveTo>
                        <a:pt x="1079" y="225754"/>
                      </a:moveTo>
                      <a:cubicBezTo>
                        <a:pt x="3905" y="199264"/>
                        <a:pt x="7825" y="157492"/>
                        <a:pt x="22509" y="128123"/>
                      </a:cubicBezTo>
                      <a:cubicBezTo>
                        <a:pt x="37193" y="98754"/>
                        <a:pt x="63785" y="70179"/>
                        <a:pt x="89185" y="49541"/>
                      </a:cubicBezTo>
                      <a:cubicBezTo>
                        <a:pt x="114585" y="28903"/>
                        <a:pt x="148320" y="11838"/>
                        <a:pt x="174910" y="4297"/>
                      </a:cubicBezTo>
                      <a:cubicBezTo>
                        <a:pt x="201500" y="-3244"/>
                        <a:pt x="233611" y="709"/>
                        <a:pt x="248728" y="4297"/>
                      </a:cubicBezTo>
                      <a:cubicBezTo>
                        <a:pt x="263845" y="7885"/>
                        <a:pt x="273552" y="20669"/>
                        <a:pt x="265615" y="25828"/>
                      </a:cubicBezTo>
                      <a:cubicBezTo>
                        <a:pt x="257678" y="30987"/>
                        <a:pt x="225746" y="26936"/>
                        <a:pt x="201103" y="35254"/>
                      </a:cubicBezTo>
                      <a:cubicBezTo>
                        <a:pt x="176461" y="43572"/>
                        <a:pt x="141573" y="57082"/>
                        <a:pt x="117760" y="75735"/>
                      </a:cubicBezTo>
                      <a:cubicBezTo>
                        <a:pt x="93948" y="94388"/>
                        <a:pt x="72119" y="120582"/>
                        <a:pt x="58228" y="147173"/>
                      </a:cubicBezTo>
                      <a:cubicBezTo>
                        <a:pt x="44337" y="173764"/>
                        <a:pt x="38781" y="206704"/>
                        <a:pt x="34416" y="235279"/>
                      </a:cubicBezTo>
                      <a:cubicBezTo>
                        <a:pt x="30051" y="263854"/>
                        <a:pt x="33806" y="280017"/>
                        <a:pt x="28996" y="288648"/>
                      </a:cubicBezTo>
                      <a:cubicBezTo>
                        <a:pt x="24186" y="297279"/>
                        <a:pt x="9702" y="299248"/>
                        <a:pt x="5555" y="287064"/>
                      </a:cubicBezTo>
                      <a:cubicBezTo>
                        <a:pt x="1408" y="274881"/>
                        <a:pt x="-1747" y="252244"/>
                        <a:pt x="1079" y="225754"/>
                      </a:cubicBezTo>
                      <a:close/>
                    </a:path>
                  </a:pathLst>
                </a:custGeom>
                <a:solidFill>
                  <a:srgbClr val="1C9A8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3" name="椭圆 272">
                <a:extLst>
                  <a:ext uri="{FF2B5EF4-FFF2-40B4-BE49-F238E27FC236}">
                    <a16:creationId xmlns:a16="http://schemas.microsoft.com/office/drawing/2014/main" id="{5EA685CF-1424-29DE-B4C2-C630404F6CA0}"/>
                  </a:ext>
                </a:extLst>
              </p:cNvPr>
              <p:cNvSpPr/>
              <p:nvPr/>
            </p:nvSpPr>
            <p:spPr>
              <a:xfrm>
                <a:off x="4875611" y="4283879"/>
                <a:ext cx="198000" cy="19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椭圆 273">
                <a:extLst>
                  <a:ext uri="{FF2B5EF4-FFF2-40B4-BE49-F238E27FC236}">
                    <a16:creationId xmlns:a16="http://schemas.microsoft.com/office/drawing/2014/main" id="{F8445962-5E99-ECEF-C167-C2B4DE892BD4}"/>
                  </a:ext>
                </a:extLst>
              </p:cNvPr>
              <p:cNvSpPr/>
              <p:nvPr/>
            </p:nvSpPr>
            <p:spPr>
              <a:xfrm>
                <a:off x="4782736" y="3878328"/>
                <a:ext cx="270000" cy="270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椭圆 274">
                <a:extLst>
                  <a:ext uri="{FF2B5EF4-FFF2-40B4-BE49-F238E27FC236}">
                    <a16:creationId xmlns:a16="http://schemas.microsoft.com/office/drawing/2014/main" id="{FC66E8B1-7DD3-4023-C6B0-683370301616}"/>
                  </a:ext>
                </a:extLst>
              </p:cNvPr>
              <p:cNvSpPr/>
              <p:nvPr/>
            </p:nvSpPr>
            <p:spPr>
              <a:xfrm>
                <a:off x="5723328" y="3552815"/>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椭圆 275">
                <a:extLst>
                  <a:ext uri="{FF2B5EF4-FFF2-40B4-BE49-F238E27FC236}">
                    <a16:creationId xmlns:a16="http://schemas.microsoft.com/office/drawing/2014/main" id="{25CC2151-C6CD-02F4-C9CE-52A6DAC5D23A}"/>
                  </a:ext>
                </a:extLst>
              </p:cNvPr>
              <p:cNvSpPr/>
              <p:nvPr/>
            </p:nvSpPr>
            <p:spPr>
              <a:xfrm>
                <a:off x="5639983" y="3593300"/>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椭圆 276">
                <a:extLst>
                  <a:ext uri="{FF2B5EF4-FFF2-40B4-BE49-F238E27FC236}">
                    <a16:creationId xmlns:a16="http://schemas.microsoft.com/office/drawing/2014/main" id="{A01D45D9-C997-7D01-7E19-0B50197DFB86}"/>
                  </a:ext>
                </a:extLst>
              </p:cNvPr>
              <p:cNvSpPr/>
              <p:nvPr/>
            </p:nvSpPr>
            <p:spPr>
              <a:xfrm>
                <a:off x="5075615" y="3555198"/>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椭圆 277">
                <a:extLst>
                  <a:ext uri="{FF2B5EF4-FFF2-40B4-BE49-F238E27FC236}">
                    <a16:creationId xmlns:a16="http://schemas.microsoft.com/office/drawing/2014/main" id="{7D008716-1DB8-6833-8F93-340B6CFF5585}"/>
                  </a:ext>
                </a:extLst>
              </p:cNvPr>
              <p:cNvSpPr/>
              <p:nvPr/>
            </p:nvSpPr>
            <p:spPr>
              <a:xfrm>
                <a:off x="5097049" y="3483756"/>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椭圆 278">
                <a:extLst>
                  <a:ext uri="{FF2B5EF4-FFF2-40B4-BE49-F238E27FC236}">
                    <a16:creationId xmlns:a16="http://schemas.microsoft.com/office/drawing/2014/main" id="{5C866B98-ECE9-997B-48A7-2B59EEC27B30}"/>
                  </a:ext>
                </a:extLst>
              </p:cNvPr>
              <p:cNvSpPr/>
              <p:nvPr/>
            </p:nvSpPr>
            <p:spPr>
              <a:xfrm>
                <a:off x="5118478" y="3428987"/>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椭圆 279">
                <a:extLst>
                  <a:ext uri="{FF2B5EF4-FFF2-40B4-BE49-F238E27FC236}">
                    <a16:creationId xmlns:a16="http://schemas.microsoft.com/office/drawing/2014/main" id="{BFE22685-1032-B4F8-AA90-946E438FBA69}"/>
                  </a:ext>
                </a:extLst>
              </p:cNvPr>
              <p:cNvSpPr/>
              <p:nvPr/>
            </p:nvSpPr>
            <p:spPr>
              <a:xfrm>
                <a:off x="5425656" y="3167052"/>
                <a:ext cx="352800" cy="35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椭圆 280">
                <a:extLst>
                  <a:ext uri="{FF2B5EF4-FFF2-40B4-BE49-F238E27FC236}">
                    <a16:creationId xmlns:a16="http://schemas.microsoft.com/office/drawing/2014/main" id="{28CFFD58-8E84-9B2C-6834-EC84064B4EEB}"/>
                  </a:ext>
                </a:extLst>
              </p:cNvPr>
              <p:cNvSpPr/>
              <p:nvPr/>
            </p:nvSpPr>
            <p:spPr>
              <a:xfrm>
                <a:off x="5446771" y="3072304"/>
                <a:ext cx="360000" cy="360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椭圆 281">
                <a:extLst>
                  <a:ext uri="{FF2B5EF4-FFF2-40B4-BE49-F238E27FC236}">
                    <a16:creationId xmlns:a16="http://schemas.microsoft.com/office/drawing/2014/main" id="{B158461E-6C68-9BC9-4B10-7099205E7A48}"/>
                  </a:ext>
                </a:extLst>
              </p:cNvPr>
              <p:cNvSpPr/>
              <p:nvPr/>
            </p:nvSpPr>
            <p:spPr>
              <a:xfrm>
                <a:off x="5475347" y="3015150"/>
                <a:ext cx="378000" cy="37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椭圆 282">
                <a:extLst>
                  <a:ext uri="{FF2B5EF4-FFF2-40B4-BE49-F238E27FC236}">
                    <a16:creationId xmlns:a16="http://schemas.microsoft.com/office/drawing/2014/main" id="{AE24859B-D4FB-7F98-FBEE-0DCF6718B24C}"/>
                  </a:ext>
                </a:extLst>
              </p:cNvPr>
              <p:cNvSpPr/>
              <p:nvPr/>
            </p:nvSpPr>
            <p:spPr>
              <a:xfrm>
                <a:off x="5527735" y="3000864"/>
                <a:ext cx="378000" cy="37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4" name="组合 283">
                <a:extLst>
                  <a:ext uri="{FF2B5EF4-FFF2-40B4-BE49-F238E27FC236}">
                    <a16:creationId xmlns:a16="http://schemas.microsoft.com/office/drawing/2014/main" id="{BC2CE8B0-3357-4DFF-E2BA-2E372AF37930}"/>
                  </a:ext>
                </a:extLst>
              </p:cNvPr>
              <p:cNvGrpSpPr/>
              <p:nvPr/>
            </p:nvGrpSpPr>
            <p:grpSpPr>
              <a:xfrm>
                <a:off x="5775185" y="2755950"/>
                <a:ext cx="430595" cy="394956"/>
                <a:chOff x="6063063" y="2781351"/>
                <a:chExt cx="430595" cy="394956"/>
              </a:xfrm>
            </p:grpSpPr>
            <p:sp>
              <p:nvSpPr>
                <p:cNvPr id="399" name="椭圆 398">
                  <a:extLst>
                    <a:ext uri="{FF2B5EF4-FFF2-40B4-BE49-F238E27FC236}">
                      <a16:creationId xmlns:a16="http://schemas.microsoft.com/office/drawing/2014/main" id="{A024F855-B1D7-D189-38F3-5EDA16D9F85A}"/>
                    </a:ext>
                  </a:extLst>
                </p:cNvPr>
                <p:cNvSpPr/>
                <p:nvPr/>
              </p:nvSpPr>
              <p:spPr>
                <a:xfrm>
                  <a:off x="6115658" y="2795284"/>
                  <a:ext cx="378000" cy="37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0" name="椭圆 399">
                  <a:extLst>
                    <a:ext uri="{FF2B5EF4-FFF2-40B4-BE49-F238E27FC236}">
                      <a16:creationId xmlns:a16="http://schemas.microsoft.com/office/drawing/2014/main" id="{A785821B-B20D-3664-9CC7-D85BC53FA2D8}"/>
                    </a:ext>
                  </a:extLst>
                </p:cNvPr>
                <p:cNvSpPr/>
                <p:nvPr/>
              </p:nvSpPr>
              <p:spPr>
                <a:xfrm>
                  <a:off x="6063063" y="2781351"/>
                  <a:ext cx="378000" cy="378000"/>
                </a:xfrm>
                <a:prstGeom prst="ellipse">
                  <a:avLst/>
                </a:prstGeom>
                <a:solidFill>
                  <a:schemeClr val="bg1"/>
                </a:solidFill>
                <a:ln w="3175"/>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1" name="任意多边形 526">
                  <a:extLst>
                    <a:ext uri="{FF2B5EF4-FFF2-40B4-BE49-F238E27FC236}">
                      <a16:creationId xmlns:a16="http://schemas.microsoft.com/office/drawing/2014/main" id="{0489BD2F-7CF0-20FA-54E2-86138F5674FB}"/>
                    </a:ext>
                  </a:extLst>
                </p:cNvPr>
                <p:cNvSpPr/>
                <p:nvPr/>
              </p:nvSpPr>
              <p:spPr>
                <a:xfrm rot="600000">
                  <a:off x="6207917" y="2880645"/>
                  <a:ext cx="268451" cy="295662"/>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67372"/>
                    <a:gd name="connsiteY0" fmla="*/ 225754 h 306758"/>
                    <a:gd name="connsiteX1" fmla="*/ 21430 w 267372"/>
                    <a:gd name="connsiteY1" fmla="*/ 128123 h 306758"/>
                    <a:gd name="connsiteX2" fmla="*/ 88106 w 267372"/>
                    <a:gd name="connsiteY2" fmla="*/ 49541 h 306758"/>
                    <a:gd name="connsiteX3" fmla="*/ 173831 w 267372"/>
                    <a:gd name="connsiteY3" fmla="*/ 4297 h 306758"/>
                    <a:gd name="connsiteX4" fmla="*/ 247649 w 267372"/>
                    <a:gd name="connsiteY4" fmla="*/ 4297 h 306758"/>
                    <a:gd name="connsiteX5" fmla="*/ 264536 w 267372"/>
                    <a:gd name="connsiteY5" fmla="*/ 25828 h 306758"/>
                    <a:gd name="connsiteX6" fmla="*/ 200024 w 267372"/>
                    <a:gd name="connsiteY6" fmla="*/ 35254 h 306758"/>
                    <a:gd name="connsiteX7" fmla="*/ 116681 w 267372"/>
                    <a:gd name="connsiteY7" fmla="*/ 75735 h 306758"/>
                    <a:gd name="connsiteX8" fmla="*/ 57149 w 267372"/>
                    <a:gd name="connsiteY8" fmla="*/ 147173 h 306758"/>
                    <a:gd name="connsiteX9" fmla="*/ 33337 w 267372"/>
                    <a:gd name="connsiteY9" fmla="*/ 235279 h 306758"/>
                    <a:gd name="connsiteX10" fmla="*/ 21431 w 267372"/>
                    <a:gd name="connsiteY10" fmla="*/ 306717 h 306758"/>
                    <a:gd name="connsiteX11" fmla="*/ 0 w 267372"/>
                    <a:gd name="connsiteY11" fmla="*/ 225754 h 306758"/>
                    <a:gd name="connsiteX0" fmla="*/ 31 w 267403"/>
                    <a:gd name="connsiteY0" fmla="*/ 225754 h 298904"/>
                    <a:gd name="connsiteX1" fmla="*/ 21461 w 267403"/>
                    <a:gd name="connsiteY1" fmla="*/ 128123 h 298904"/>
                    <a:gd name="connsiteX2" fmla="*/ 88137 w 267403"/>
                    <a:gd name="connsiteY2" fmla="*/ 49541 h 298904"/>
                    <a:gd name="connsiteX3" fmla="*/ 173862 w 267403"/>
                    <a:gd name="connsiteY3" fmla="*/ 4297 h 298904"/>
                    <a:gd name="connsiteX4" fmla="*/ 247680 w 267403"/>
                    <a:gd name="connsiteY4" fmla="*/ 4297 h 298904"/>
                    <a:gd name="connsiteX5" fmla="*/ 264567 w 267403"/>
                    <a:gd name="connsiteY5" fmla="*/ 25828 h 298904"/>
                    <a:gd name="connsiteX6" fmla="*/ 200055 w 267403"/>
                    <a:gd name="connsiteY6" fmla="*/ 35254 h 298904"/>
                    <a:gd name="connsiteX7" fmla="*/ 116712 w 267403"/>
                    <a:gd name="connsiteY7" fmla="*/ 75735 h 298904"/>
                    <a:gd name="connsiteX8" fmla="*/ 57180 w 267403"/>
                    <a:gd name="connsiteY8" fmla="*/ 147173 h 298904"/>
                    <a:gd name="connsiteX9" fmla="*/ 33368 w 267403"/>
                    <a:gd name="connsiteY9" fmla="*/ 235279 h 298904"/>
                    <a:gd name="connsiteX10" fmla="*/ 24911 w 267403"/>
                    <a:gd name="connsiteY10" fmla="*/ 298855 h 298904"/>
                    <a:gd name="connsiteX11" fmla="*/ 31 w 267403"/>
                    <a:gd name="connsiteY11" fmla="*/ 225754 h 298904"/>
                    <a:gd name="connsiteX0" fmla="*/ 1079 w 268451"/>
                    <a:gd name="connsiteY0" fmla="*/ 225754 h 302423"/>
                    <a:gd name="connsiteX1" fmla="*/ 22509 w 268451"/>
                    <a:gd name="connsiteY1" fmla="*/ 128123 h 302423"/>
                    <a:gd name="connsiteX2" fmla="*/ 89185 w 268451"/>
                    <a:gd name="connsiteY2" fmla="*/ 49541 h 302423"/>
                    <a:gd name="connsiteX3" fmla="*/ 174910 w 268451"/>
                    <a:gd name="connsiteY3" fmla="*/ 4297 h 302423"/>
                    <a:gd name="connsiteX4" fmla="*/ 248728 w 268451"/>
                    <a:gd name="connsiteY4" fmla="*/ 4297 h 302423"/>
                    <a:gd name="connsiteX5" fmla="*/ 265615 w 268451"/>
                    <a:gd name="connsiteY5" fmla="*/ 25828 h 302423"/>
                    <a:gd name="connsiteX6" fmla="*/ 201103 w 268451"/>
                    <a:gd name="connsiteY6" fmla="*/ 35254 h 302423"/>
                    <a:gd name="connsiteX7" fmla="*/ 117760 w 268451"/>
                    <a:gd name="connsiteY7" fmla="*/ 75735 h 302423"/>
                    <a:gd name="connsiteX8" fmla="*/ 58228 w 268451"/>
                    <a:gd name="connsiteY8" fmla="*/ 147173 h 302423"/>
                    <a:gd name="connsiteX9" fmla="*/ 34416 w 268451"/>
                    <a:gd name="connsiteY9" fmla="*/ 235279 h 302423"/>
                    <a:gd name="connsiteX10" fmla="*/ 25959 w 268451"/>
                    <a:gd name="connsiteY10" fmla="*/ 298855 h 302423"/>
                    <a:gd name="connsiteX11" fmla="*/ 5555 w 268451"/>
                    <a:gd name="connsiteY11" fmla="*/ 287064 h 302423"/>
                    <a:gd name="connsiteX12" fmla="*/ 1079 w 268451"/>
                    <a:gd name="connsiteY12" fmla="*/ 225754 h 302423"/>
                    <a:gd name="connsiteX0" fmla="*/ 1079 w 268451"/>
                    <a:gd name="connsiteY0" fmla="*/ 225754 h 295662"/>
                    <a:gd name="connsiteX1" fmla="*/ 22509 w 268451"/>
                    <a:gd name="connsiteY1" fmla="*/ 128123 h 295662"/>
                    <a:gd name="connsiteX2" fmla="*/ 89185 w 268451"/>
                    <a:gd name="connsiteY2" fmla="*/ 49541 h 295662"/>
                    <a:gd name="connsiteX3" fmla="*/ 174910 w 268451"/>
                    <a:gd name="connsiteY3" fmla="*/ 4297 h 295662"/>
                    <a:gd name="connsiteX4" fmla="*/ 248728 w 268451"/>
                    <a:gd name="connsiteY4" fmla="*/ 4297 h 295662"/>
                    <a:gd name="connsiteX5" fmla="*/ 265615 w 268451"/>
                    <a:gd name="connsiteY5" fmla="*/ 25828 h 295662"/>
                    <a:gd name="connsiteX6" fmla="*/ 201103 w 268451"/>
                    <a:gd name="connsiteY6" fmla="*/ 35254 h 295662"/>
                    <a:gd name="connsiteX7" fmla="*/ 117760 w 268451"/>
                    <a:gd name="connsiteY7" fmla="*/ 75735 h 295662"/>
                    <a:gd name="connsiteX8" fmla="*/ 58228 w 268451"/>
                    <a:gd name="connsiteY8" fmla="*/ 147173 h 295662"/>
                    <a:gd name="connsiteX9" fmla="*/ 34416 w 268451"/>
                    <a:gd name="connsiteY9" fmla="*/ 235279 h 295662"/>
                    <a:gd name="connsiteX10" fmla="*/ 28996 w 268451"/>
                    <a:gd name="connsiteY10" fmla="*/ 288648 h 295662"/>
                    <a:gd name="connsiteX11" fmla="*/ 5555 w 268451"/>
                    <a:gd name="connsiteY11" fmla="*/ 287064 h 295662"/>
                    <a:gd name="connsiteX12" fmla="*/ 1079 w 268451"/>
                    <a:gd name="connsiteY12" fmla="*/ 225754 h 2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451" h="295662">
                      <a:moveTo>
                        <a:pt x="1079" y="225754"/>
                      </a:moveTo>
                      <a:cubicBezTo>
                        <a:pt x="3905" y="199264"/>
                        <a:pt x="7825" y="157492"/>
                        <a:pt x="22509" y="128123"/>
                      </a:cubicBezTo>
                      <a:cubicBezTo>
                        <a:pt x="37193" y="98754"/>
                        <a:pt x="63785" y="70179"/>
                        <a:pt x="89185" y="49541"/>
                      </a:cubicBezTo>
                      <a:cubicBezTo>
                        <a:pt x="114585" y="28903"/>
                        <a:pt x="148320" y="11838"/>
                        <a:pt x="174910" y="4297"/>
                      </a:cubicBezTo>
                      <a:cubicBezTo>
                        <a:pt x="201500" y="-3244"/>
                        <a:pt x="233611" y="709"/>
                        <a:pt x="248728" y="4297"/>
                      </a:cubicBezTo>
                      <a:cubicBezTo>
                        <a:pt x="263845" y="7885"/>
                        <a:pt x="273552" y="20669"/>
                        <a:pt x="265615" y="25828"/>
                      </a:cubicBezTo>
                      <a:cubicBezTo>
                        <a:pt x="257678" y="30987"/>
                        <a:pt x="225746" y="26936"/>
                        <a:pt x="201103" y="35254"/>
                      </a:cubicBezTo>
                      <a:cubicBezTo>
                        <a:pt x="176461" y="43572"/>
                        <a:pt x="141573" y="57082"/>
                        <a:pt x="117760" y="75735"/>
                      </a:cubicBezTo>
                      <a:cubicBezTo>
                        <a:pt x="93948" y="94388"/>
                        <a:pt x="72119" y="120582"/>
                        <a:pt x="58228" y="147173"/>
                      </a:cubicBezTo>
                      <a:cubicBezTo>
                        <a:pt x="44337" y="173764"/>
                        <a:pt x="38781" y="206704"/>
                        <a:pt x="34416" y="235279"/>
                      </a:cubicBezTo>
                      <a:cubicBezTo>
                        <a:pt x="30051" y="263854"/>
                        <a:pt x="33806" y="280017"/>
                        <a:pt x="28996" y="288648"/>
                      </a:cubicBezTo>
                      <a:cubicBezTo>
                        <a:pt x="24186" y="297279"/>
                        <a:pt x="9702" y="299248"/>
                        <a:pt x="5555" y="287064"/>
                      </a:cubicBezTo>
                      <a:cubicBezTo>
                        <a:pt x="1408" y="274881"/>
                        <a:pt x="-1747" y="252244"/>
                        <a:pt x="1079" y="225754"/>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2" name="任意多边形 527">
                  <a:extLst>
                    <a:ext uri="{FF2B5EF4-FFF2-40B4-BE49-F238E27FC236}">
                      <a16:creationId xmlns:a16="http://schemas.microsoft.com/office/drawing/2014/main" id="{4F0655A7-29C9-ED6C-5496-1ED336C3FC7C}"/>
                    </a:ext>
                  </a:extLst>
                </p:cNvPr>
                <p:cNvSpPr/>
                <p:nvPr/>
              </p:nvSpPr>
              <p:spPr>
                <a:xfrm rot="600000">
                  <a:off x="6135993" y="2800688"/>
                  <a:ext cx="283340" cy="304998"/>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4072 w 284380"/>
                    <a:gd name="connsiteY0" fmla="*/ 225631 h 309874"/>
                    <a:gd name="connsiteX1" fmla="*/ 25502 w 284380"/>
                    <a:gd name="connsiteY1" fmla="*/ 128000 h 309874"/>
                    <a:gd name="connsiteX2" fmla="*/ 92178 w 284380"/>
                    <a:gd name="connsiteY2" fmla="*/ 49418 h 309874"/>
                    <a:gd name="connsiteX3" fmla="*/ 177903 w 284380"/>
                    <a:gd name="connsiteY3" fmla="*/ 4174 h 309874"/>
                    <a:gd name="connsiteX4" fmla="*/ 251721 w 284380"/>
                    <a:gd name="connsiteY4" fmla="*/ 4174 h 309874"/>
                    <a:gd name="connsiteX5" fmla="*/ 282678 w 284380"/>
                    <a:gd name="connsiteY5" fmla="*/ 23225 h 309874"/>
                    <a:gd name="connsiteX6" fmla="*/ 204096 w 284380"/>
                    <a:gd name="connsiteY6" fmla="*/ 35131 h 309874"/>
                    <a:gd name="connsiteX7" fmla="*/ 120753 w 284380"/>
                    <a:gd name="connsiteY7" fmla="*/ 75612 h 309874"/>
                    <a:gd name="connsiteX8" fmla="*/ 61221 w 284380"/>
                    <a:gd name="connsiteY8" fmla="*/ 147050 h 309874"/>
                    <a:gd name="connsiteX9" fmla="*/ 37409 w 284380"/>
                    <a:gd name="connsiteY9" fmla="*/ 235156 h 309874"/>
                    <a:gd name="connsiteX10" fmla="*/ 25503 w 284380"/>
                    <a:gd name="connsiteY10" fmla="*/ 306594 h 309874"/>
                    <a:gd name="connsiteX11" fmla="*/ 1927 w 284380"/>
                    <a:gd name="connsiteY11" fmla="*/ 290524 h 309874"/>
                    <a:gd name="connsiteX12" fmla="*/ 4072 w 284380"/>
                    <a:gd name="connsiteY12" fmla="*/ 225631 h 309874"/>
                    <a:gd name="connsiteX0" fmla="*/ 4072 w 284380"/>
                    <a:gd name="connsiteY0" fmla="*/ 225631 h 305134"/>
                    <a:gd name="connsiteX1" fmla="*/ 25502 w 284380"/>
                    <a:gd name="connsiteY1" fmla="*/ 128000 h 305134"/>
                    <a:gd name="connsiteX2" fmla="*/ 92178 w 284380"/>
                    <a:gd name="connsiteY2" fmla="*/ 49418 h 305134"/>
                    <a:gd name="connsiteX3" fmla="*/ 177903 w 284380"/>
                    <a:gd name="connsiteY3" fmla="*/ 4174 h 305134"/>
                    <a:gd name="connsiteX4" fmla="*/ 251721 w 284380"/>
                    <a:gd name="connsiteY4" fmla="*/ 4174 h 305134"/>
                    <a:gd name="connsiteX5" fmla="*/ 282678 w 284380"/>
                    <a:gd name="connsiteY5" fmla="*/ 23225 h 305134"/>
                    <a:gd name="connsiteX6" fmla="*/ 204096 w 284380"/>
                    <a:gd name="connsiteY6" fmla="*/ 35131 h 305134"/>
                    <a:gd name="connsiteX7" fmla="*/ 120753 w 284380"/>
                    <a:gd name="connsiteY7" fmla="*/ 75612 h 305134"/>
                    <a:gd name="connsiteX8" fmla="*/ 61221 w 284380"/>
                    <a:gd name="connsiteY8" fmla="*/ 147050 h 305134"/>
                    <a:gd name="connsiteX9" fmla="*/ 37409 w 284380"/>
                    <a:gd name="connsiteY9" fmla="*/ 235156 h 305134"/>
                    <a:gd name="connsiteX10" fmla="*/ 31710 w 284380"/>
                    <a:gd name="connsiteY10" fmla="*/ 300663 h 305134"/>
                    <a:gd name="connsiteX11" fmla="*/ 1927 w 284380"/>
                    <a:gd name="connsiteY11" fmla="*/ 290524 h 305134"/>
                    <a:gd name="connsiteX12" fmla="*/ 4072 w 284380"/>
                    <a:gd name="connsiteY12" fmla="*/ 225631 h 305134"/>
                    <a:gd name="connsiteX0" fmla="*/ 2569 w 282877"/>
                    <a:gd name="connsiteY0" fmla="*/ 225631 h 304998"/>
                    <a:gd name="connsiteX1" fmla="*/ 23999 w 282877"/>
                    <a:gd name="connsiteY1" fmla="*/ 128000 h 304998"/>
                    <a:gd name="connsiteX2" fmla="*/ 90675 w 282877"/>
                    <a:gd name="connsiteY2" fmla="*/ 49418 h 304998"/>
                    <a:gd name="connsiteX3" fmla="*/ 176400 w 282877"/>
                    <a:gd name="connsiteY3" fmla="*/ 4174 h 304998"/>
                    <a:gd name="connsiteX4" fmla="*/ 250218 w 282877"/>
                    <a:gd name="connsiteY4" fmla="*/ 4174 h 304998"/>
                    <a:gd name="connsiteX5" fmla="*/ 281175 w 282877"/>
                    <a:gd name="connsiteY5" fmla="*/ 23225 h 304998"/>
                    <a:gd name="connsiteX6" fmla="*/ 202593 w 282877"/>
                    <a:gd name="connsiteY6" fmla="*/ 35131 h 304998"/>
                    <a:gd name="connsiteX7" fmla="*/ 119250 w 282877"/>
                    <a:gd name="connsiteY7" fmla="*/ 75612 h 304998"/>
                    <a:gd name="connsiteX8" fmla="*/ 59718 w 282877"/>
                    <a:gd name="connsiteY8" fmla="*/ 147050 h 304998"/>
                    <a:gd name="connsiteX9" fmla="*/ 35906 w 282877"/>
                    <a:gd name="connsiteY9" fmla="*/ 235156 h 304998"/>
                    <a:gd name="connsiteX10" fmla="*/ 30207 w 282877"/>
                    <a:gd name="connsiteY10" fmla="*/ 300663 h 304998"/>
                    <a:gd name="connsiteX11" fmla="*/ 2769 w 282877"/>
                    <a:gd name="connsiteY11" fmla="*/ 290110 h 304998"/>
                    <a:gd name="connsiteX12" fmla="*/ 2569 w 282877"/>
                    <a:gd name="connsiteY12" fmla="*/ 225631 h 304998"/>
                    <a:gd name="connsiteX0" fmla="*/ 3032 w 283340"/>
                    <a:gd name="connsiteY0" fmla="*/ 225631 h 304998"/>
                    <a:gd name="connsiteX1" fmla="*/ 31497 w 283340"/>
                    <a:gd name="connsiteY1" fmla="*/ 126759 h 304998"/>
                    <a:gd name="connsiteX2" fmla="*/ 91138 w 283340"/>
                    <a:gd name="connsiteY2" fmla="*/ 49418 h 304998"/>
                    <a:gd name="connsiteX3" fmla="*/ 176863 w 283340"/>
                    <a:gd name="connsiteY3" fmla="*/ 4174 h 304998"/>
                    <a:gd name="connsiteX4" fmla="*/ 250681 w 283340"/>
                    <a:gd name="connsiteY4" fmla="*/ 4174 h 304998"/>
                    <a:gd name="connsiteX5" fmla="*/ 281638 w 283340"/>
                    <a:gd name="connsiteY5" fmla="*/ 23225 h 304998"/>
                    <a:gd name="connsiteX6" fmla="*/ 203056 w 283340"/>
                    <a:gd name="connsiteY6" fmla="*/ 35131 h 304998"/>
                    <a:gd name="connsiteX7" fmla="*/ 119713 w 283340"/>
                    <a:gd name="connsiteY7" fmla="*/ 75612 h 304998"/>
                    <a:gd name="connsiteX8" fmla="*/ 60181 w 283340"/>
                    <a:gd name="connsiteY8" fmla="*/ 147050 h 304998"/>
                    <a:gd name="connsiteX9" fmla="*/ 36369 w 283340"/>
                    <a:gd name="connsiteY9" fmla="*/ 235156 h 304998"/>
                    <a:gd name="connsiteX10" fmla="*/ 30670 w 283340"/>
                    <a:gd name="connsiteY10" fmla="*/ 300663 h 304998"/>
                    <a:gd name="connsiteX11" fmla="*/ 3232 w 283340"/>
                    <a:gd name="connsiteY11" fmla="*/ 290110 h 304998"/>
                    <a:gd name="connsiteX12" fmla="*/ 3032 w 283340"/>
                    <a:gd name="connsiteY12" fmla="*/ 225631 h 30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340" h="304998">
                      <a:moveTo>
                        <a:pt x="3032" y="225631"/>
                      </a:moveTo>
                      <a:cubicBezTo>
                        <a:pt x="7743" y="198406"/>
                        <a:pt x="16813" y="156128"/>
                        <a:pt x="31497" y="126759"/>
                      </a:cubicBezTo>
                      <a:cubicBezTo>
                        <a:pt x="46181" y="97390"/>
                        <a:pt x="66910" y="69849"/>
                        <a:pt x="91138" y="49418"/>
                      </a:cubicBezTo>
                      <a:cubicBezTo>
                        <a:pt x="115366" y="28987"/>
                        <a:pt x="150273" y="11715"/>
                        <a:pt x="176863" y="4174"/>
                      </a:cubicBezTo>
                      <a:cubicBezTo>
                        <a:pt x="203453" y="-3367"/>
                        <a:pt x="233218" y="999"/>
                        <a:pt x="250681" y="4174"/>
                      </a:cubicBezTo>
                      <a:cubicBezTo>
                        <a:pt x="268144" y="7349"/>
                        <a:pt x="289575" y="18066"/>
                        <a:pt x="281638" y="23225"/>
                      </a:cubicBezTo>
                      <a:cubicBezTo>
                        <a:pt x="273701" y="28384"/>
                        <a:pt x="230044" y="26400"/>
                        <a:pt x="203056" y="35131"/>
                      </a:cubicBezTo>
                      <a:cubicBezTo>
                        <a:pt x="176069" y="43862"/>
                        <a:pt x="143526" y="56959"/>
                        <a:pt x="119713" y="75612"/>
                      </a:cubicBezTo>
                      <a:cubicBezTo>
                        <a:pt x="95901" y="94265"/>
                        <a:pt x="74072" y="120459"/>
                        <a:pt x="60181" y="147050"/>
                      </a:cubicBezTo>
                      <a:cubicBezTo>
                        <a:pt x="46290" y="173641"/>
                        <a:pt x="40734" y="206581"/>
                        <a:pt x="36369" y="235156"/>
                      </a:cubicBezTo>
                      <a:cubicBezTo>
                        <a:pt x="32004" y="263731"/>
                        <a:pt x="36193" y="291504"/>
                        <a:pt x="30670" y="300663"/>
                      </a:cubicBezTo>
                      <a:cubicBezTo>
                        <a:pt x="25147" y="309822"/>
                        <a:pt x="6804" y="303604"/>
                        <a:pt x="3232" y="290110"/>
                      </a:cubicBezTo>
                      <a:cubicBezTo>
                        <a:pt x="-340" y="276616"/>
                        <a:pt x="-1679" y="252856"/>
                        <a:pt x="3032" y="225631"/>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5" name="组合 284">
                <a:extLst>
                  <a:ext uri="{FF2B5EF4-FFF2-40B4-BE49-F238E27FC236}">
                    <a16:creationId xmlns:a16="http://schemas.microsoft.com/office/drawing/2014/main" id="{E423AD7B-4283-6806-D279-3D76D5F3D191}"/>
                  </a:ext>
                </a:extLst>
              </p:cNvPr>
              <p:cNvGrpSpPr/>
              <p:nvPr/>
            </p:nvGrpSpPr>
            <p:grpSpPr>
              <a:xfrm>
                <a:off x="6013514" y="3282469"/>
                <a:ext cx="416304" cy="382833"/>
                <a:chOff x="6296629" y="3303107"/>
                <a:chExt cx="416304" cy="382833"/>
              </a:xfrm>
            </p:grpSpPr>
            <p:sp>
              <p:nvSpPr>
                <p:cNvPr id="395" name="椭圆 394">
                  <a:extLst>
                    <a:ext uri="{FF2B5EF4-FFF2-40B4-BE49-F238E27FC236}">
                      <a16:creationId xmlns:a16="http://schemas.microsoft.com/office/drawing/2014/main" id="{F9C169F4-2B2A-851C-E6CA-FB3660CD5FDA}"/>
                    </a:ext>
                  </a:extLst>
                </p:cNvPr>
                <p:cNvSpPr/>
                <p:nvPr/>
              </p:nvSpPr>
              <p:spPr>
                <a:xfrm>
                  <a:off x="6341878" y="3314397"/>
                  <a:ext cx="360000" cy="360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6" name="椭圆 395">
                  <a:extLst>
                    <a:ext uri="{FF2B5EF4-FFF2-40B4-BE49-F238E27FC236}">
                      <a16:creationId xmlns:a16="http://schemas.microsoft.com/office/drawing/2014/main" id="{E015BD74-0611-5246-28A7-7D25A8479C01}"/>
                    </a:ext>
                  </a:extLst>
                </p:cNvPr>
                <p:cNvSpPr/>
                <p:nvPr/>
              </p:nvSpPr>
              <p:spPr>
                <a:xfrm>
                  <a:off x="6296629" y="3303107"/>
                  <a:ext cx="360000" cy="360000"/>
                </a:xfrm>
                <a:prstGeom prst="ellipse">
                  <a:avLst/>
                </a:prstGeom>
                <a:solidFill>
                  <a:schemeClr val="bg1"/>
                </a:solidFill>
                <a:ln w="3175">
                  <a:solidFill>
                    <a:schemeClr val="tx1"/>
                  </a:solid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7" name="任意多边形 522">
                  <a:extLst>
                    <a:ext uri="{FF2B5EF4-FFF2-40B4-BE49-F238E27FC236}">
                      <a16:creationId xmlns:a16="http://schemas.microsoft.com/office/drawing/2014/main" id="{4CEA4F22-11C2-74CF-A9CF-4196499EE156}"/>
                    </a:ext>
                  </a:extLst>
                </p:cNvPr>
                <p:cNvSpPr/>
                <p:nvPr/>
              </p:nvSpPr>
              <p:spPr>
                <a:xfrm rot="300000">
                  <a:off x="6373774" y="3339376"/>
                  <a:ext cx="289602" cy="306061"/>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80308"/>
                    <a:gd name="connsiteY0" fmla="*/ 225631 h 287614"/>
                    <a:gd name="connsiteX1" fmla="*/ 21430 w 280308"/>
                    <a:gd name="connsiteY1" fmla="*/ 128000 h 287614"/>
                    <a:gd name="connsiteX2" fmla="*/ 88106 w 280308"/>
                    <a:gd name="connsiteY2" fmla="*/ 49418 h 287614"/>
                    <a:gd name="connsiteX3" fmla="*/ 173831 w 280308"/>
                    <a:gd name="connsiteY3" fmla="*/ 4174 h 287614"/>
                    <a:gd name="connsiteX4" fmla="*/ 247649 w 280308"/>
                    <a:gd name="connsiteY4" fmla="*/ 4174 h 287614"/>
                    <a:gd name="connsiteX5" fmla="*/ 278606 w 280308"/>
                    <a:gd name="connsiteY5" fmla="*/ 23225 h 287614"/>
                    <a:gd name="connsiteX6" fmla="*/ 200024 w 280308"/>
                    <a:gd name="connsiteY6" fmla="*/ 35131 h 287614"/>
                    <a:gd name="connsiteX7" fmla="*/ 116681 w 280308"/>
                    <a:gd name="connsiteY7" fmla="*/ 75612 h 287614"/>
                    <a:gd name="connsiteX8" fmla="*/ 57149 w 280308"/>
                    <a:gd name="connsiteY8" fmla="*/ 147050 h 287614"/>
                    <a:gd name="connsiteX9" fmla="*/ 33337 w 280308"/>
                    <a:gd name="connsiteY9" fmla="*/ 235156 h 287614"/>
                    <a:gd name="connsiteX10" fmla="*/ 21431 w 280308"/>
                    <a:gd name="connsiteY10" fmla="*/ 287544 h 287614"/>
                    <a:gd name="connsiteX11" fmla="*/ 0 w 280308"/>
                    <a:gd name="connsiteY11" fmla="*/ 225631 h 287614"/>
                    <a:gd name="connsiteX0" fmla="*/ 0 w 275818"/>
                    <a:gd name="connsiteY0" fmla="*/ 225749 h 287732"/>
                    <a:gd name="connsiteX1" fmla="*/ 21430 w 275818"/>
                    <a:gd name="connsiteY1" fmla="*/ 128118 h 287732"/>
                    <a:gd name="connsiteX2" fmla="*/ 88106 w 275818"/>
                    <a:gd name="connsiteY2" fmla="*/ 49536 h 287732"/>
                    <a:gd name="connsiteX3" fmla="*/ 173831 w 275818"/>
                    <a:gd name="connsiteY3" fmla="*/ 4292 h 287732"/>
                    <a:gd name="connsiteX4" fmla="*/ 247649 w 275818"/>
                    <a:gd name="connsiteY4" fmla="*/ 4292 h 287732"/>
                    <a:gd name="connsiteX5" fmla="*/ 273844 w 275818"/>
                    <a:gd name="connsiteY5" fmla="*/ 25724 h 287732"/>
                    <a:gd name="connsiteX6" fmla="*/ 200024 w 275818"/>
                    <a:gd name="connsiteY6" fmla="*/ 35249 h 287732"/>
                    <a:gd name="connsiteX7" fmla="*/ 116681 w 275818"/>
                    <a:gd name="connsiteY7" fmla="*/ 75730 h 287732"/>
                    <a:gd name="connsiteX8" fmla="*/ 57149 w 275818"/>
                    <a:gd name="connsiteY8" fmla="*/ 147168 h 287732"/>
                    <a:gd name="connsiteX9" fmla="*/ 33337 w 275818"/>
                    <a:gd name="connsiteY9" fmla="*/ 235274 h 287732"/>
                    <a:gd name="connsiteX10" fmla="*/ 21431 w 275818"/>
                    <a:gd name="connsiteY10" fmla="*/ 287662 h 287732"/>
                    <a:gd name="connsiteX11" fmla="*/ 0 w 275818"/>
                    <a:gd name="connsiteY11" fmla="*/ 225749 h 287732"/>
                    <a:gd name="connsiteX0" fmla="*/ 2662 w 278480"/>
                    <a:gd name="connsiteY0" fmla="*/ 225749 h 289212"/>
                    <a:gd name="connsiteX1" fmla="*/ 24092 w 278480"/>
                    <a:gd name="connsiteY1" fmla="*/ 128118 h 289212"/>
                    <a:gd name="connsiteX2" fmla="*/ 90768 w 278480"/>
                    <a:gd name="connsiteY2" fmla="*/ 49536 h 289212"/>
                    <a:gd name="connsiteX3" fmla="*/ 176493 w 278480"/>
                    <a:gd name="connsiteY3" fmla="*/ 4292 h 289212"/>
                    <a:gd name="connsiteX4" fmla="*/ 250311 w 278480"/>
                    <a:gd name="connsiteY4" fmla="*/ 4292 h 289212"/>
                    <a:gd name="connsiteX5" fmla="*/ 276506 w 278480"/>
                    <a:gd name="connsiteY5" fmla="*/ 25724 h 289212"/>
                    <a:gd name="connsiteX6" fmla="*/ 202686 w 278480"/>
                    <a:gd name="connsiteY6" fmla="*/ 35249 h 289212"/>
                    <a:gd name="connsiteX7" fmla="*/ 119343 w 278480"/>
                    <a:gd name="connsiteY7" fmla="*/ 75730 h 289212"/>
                    <a:gd name="connsiteX8" fmla="*/ 59811 w 278480"/>
                    <a:gd name="connsiteY8" fmla="*/ 147168 h 289212"/>
                    <a:gd name="connsiteX9" fmla="*/ 35999 w 278480"/>
                    <a:gd name="connsiteY9" fmla="*/ 235274 h 289212"/>
                    <a:gd name="connsiteX10" fmla="*/ 24093 w 278480"/>
                    <a:gd name="connsiteY10" fmla="*/ 287662 h 289212"/>
                    <a:gd name="connsiteX11" fmla="*/ 2692 w 278480"/>
                    <a:gd name="connsiteY11" fmla="*/ 270936 h 289212"/>
                    <a:gd name="connsiteX12" fmla="*/ 2662 w 278480"/>
                    <a:gd name="connsiteY12" fmla="*/ 225749 h 289212"/>
                    <a:gd name="connsiteX0" fmla="*/ 2662 w 278480"/>
                    <a:gd name="connsiteY0" fmla="*/ 225749 h 280253"/>
                    <a:gd name="connsiteX1" fmla="*/ 24092 w 278480"/>
                    <a:gd name="connsiteY1" fmla="*/ 128118 h 280253"/>
                    <a:gd name="connsiteX2" fmla="*/ 90768 w 278480"/>
                    <a:gd name="connsiteY2" fmla="*/ 49536 h 280253"/>
                    <a:gd name="connsiteX3" fmla="*/ 176493 w 278480"/>
                    <a:gd name="connsiteY3" fmla="*/ 4292 h 280253"/>
                    <a:gd name="connsiteX4" fmla="*/ 250311 w 278480"/>
                    <a:gd name="connsiteY4" fmla="*/ 4292 h 280253"/>
                    <a:gd name="connsiteX5" fmla="*/ 276506 w 278480"/>
                    <a:gd name="connsiteY5" fmla="*/ 25724 h 280253"/>
                    <a:gd name="connsiteX6" fmla="*/ 202686 w 278480"/>
                    <a:gd name="connsiteY6" fmla="*/ 35249 h 280253"/>
                    <a:gd name="connsiteX7" fmla="*/ 119343 w 278480"/>
                    <a:gd name="connsiteY7" fmla="*/ 75730 h 280253"/>
                    <a:gd name="connsiteX8" fmla="*/ 59811 w 278480"/>
                    <a:gd name="connsiteY8" fmla="*/ 147168 h 280253"/>
                    <a:gd name="connsiteX9" fmla="*/ 35999 w 278480"/>
                    <a:gd name="connsiteY9" fmla="*/ 235274 h 280253"/>
                    <a:gd name="connsiteX10" fmla="*/ 27643 w 278480"/>
                    <a:gd name="connsiteY10" fmla="*/ 276760 h 280253"/>
                    <a:gd name="connsiteX11" fmla="*/ 2692 w 278480"/>
                    <a:gd name="connsiteY11" fmla="*/ 270936 h 280253"/>
                    <a:gd name="connsiteX12" fmla="*/ 2662 w 278480"/>
                    <a:gd name="connsiteY12" fmla="*/ 225749 h 280253"/>
                    <a:gd name="connsiteX0" fmla="*/ 3146 w 278964"/>
                    <a:gd name="connsiteY0" fmla="*/ 225749 h 275572"/>
                    <a:gd name="connsiteX1" fmla="*/ 24576 w 278964"/>
                    <a:gd name="connsiteY1" fmla="*/ 128118 h 275572"/>
                    <a:gd name="connsiteX2" fmla="*/ 91252 w 278964"/>
                    <a:gd name="connsiteY2" fmla="*/ 49536 h 275572"/>
                    <a:gd name="connsiteX3" fmla="*/ 176977 w 278964"/>
                    <a:gd name="connsiteY3" fmla="*/ 4292 h 275572"/>
                    <a:gd name="connsiteX4" fmla="*/ 250795 w 278964"/>
                    <a:gd name="connsiteY4" fmla="*/ 4292 h 275572"/>
                    <a:gd name="connsiteX5" fmla="*/ 276990 w 278964"/>
                    <a:gd name="connsiteY5" fmla="*/ 25724 h 275572"/>
                    <a:gd name="connsiteX6" fmla="*/ 203170 w 278964"/>
                    <a:gd name="connsiteY6" fmla="*/ 35249 h 275572"/>
                    <a:gd name="connsiteX7" fmla="*/ 119827 w 278964"/>
                    <a:gd name="connsiteY7" fmla="*/ 75730 h 275572"/>
                    <a:gd name="connsiteX8" fmla="*/ 60295 w 278964"/>
                    <a:gd name="connsiteY8" fmla="*/ 147168 h 275572"/>
                    <a:gd name="connsiteX9" fmla="*/ 36483 w 278964"/>
                    <a:gd name="connsiteY9" fmla="*/ 235274 h 275572"/>
                    <a:gd name="connsiteX10" fmla="*/ 32074 w 278964"/>
                    <a:gd name="connsiteY10" fmla="*/ 270072 h 275572"/>
                    <a:gd name="connsiteX11" fmla="*/ 3176 w 278964"/>
                    <a:gd name="connsiteY11" fmla="*/ 270936 h 275572"/>
                    <a:gd name="connsiteX12" fmla="*/ 3146 w 278964"/>
                    <a:gd name="connsiteY12" fmla="*/ 225749 h 275572"/>
                    <a:gd name="connsiteX0" fmla="*/ 1534 w 277352"/>
                    <a:gd name="connsiteY0" fmla="*/ 225749 h 271800"/>
                    <a:gd name="connsiteX1" fmla="*/ 22964 w 277352"/>
                    <a:gd name="connsiteY1" fmla="*/ 128118 h 271800"/>
                    <a:gd name="connsiteX2" fmla="*/ 89640 w 277352"/>
                    <a:gd name="connsiteY2" fmla="*/ 49536 h 271800"/>
                    <a:gd name="connsiteX3" fmla="*/ 175365 w 277352"/>
                    <a:gd name="connsiteY3" fmla="*/ 4292 h 271800"/>
                    <a:gd name="connsiteX4" fmla="*/ 249183 w 277352"/>
                    <a:gd name="connsiteY4" fmla="*/ 4292 h 271800"/>
                    <a:gd name="connsiteX5" fmla="*/ 275378 w 277352"/>
                    <a:gd name="connsiteY5" fmla="*/ 25724 h 271800"/>
                    <a:gd name="connsiteX6" fmla="*/ 201558 w 277352"/>
                    <a:gd name="connsiteY6" fmla="*/ 35249 h 271800"/>
                    <a:gd name="connsiteX7" fmla="*/ 118215 w 277352"/>
                    <a:gd name="connsiteY7" fmla="*/ 75730 h 271800"/>
                    <a:gd name="connsiteX8" fmla="*/ 58683 w 277352"/>
                    <a:gd name="connsiteY8" fmla="*/ 147168 h 271800"/>
                    <a:gd name="connsiteX9" fmla="*/ 34871 w 277352"/>
                    <a:gd name="connsiteY9" fmla="*/ 235274 h 271800"/>
                    <a:gd name="connsiteX10" fmla="*/ 30462 w 277352"/>
                    <a:gd name="connsiteY10" fmla="*/ 270072 h 271800"/>
                    <a:gd name="connsiteX11" fmla="*/ 4915 w 277352"/>
                    <a:gd name="connsiteY11" fmla="*/ 257927 h 271800"/>
                    <a:gd name="connsiteX12" fmla="*/ 1534 w 277352"/>
                    <a:gd name="connsiteY12" fmla="*/ 225749 h 2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352" h="271800">
                      <a:moveTo>
                        <a:pt x="1534" y="225749"/>
                      </a:moveTo>
                      <a:cubicBezTo>
                        <a:pt x="4542" y="204114"/>
                        <a:pt x="8280" y="157487"/>
                        <a:pt x="22964" y="128118"/>
                      </a:cubicBezTo>
                      <a:cubicBezTo>
                        <a:pt x="37648" y="98749"/>
                        <a:pt x="64240" y="70174"/>
                        <a:pt x="89640" y="49536"/>
                      </a:cubicBezTo>
                      <a:cubicBezTo>
                        <a:pt x="115040" y="28898"/>
                        <a:pt x="148775" y="11833"/>
                        <a:pt x="175365" y="4292"/>
                      </a:cubicBezTo>
                      <a:cubicBezTo>
                        <a:pt x="201955" y="-3249"/>
                        <a:pt x="232514" y="720"/>
                        <a:pt x="249183" y="4292"/>
                      </a:cubicBezTo>
                      <a:cubicBezTo>
                        <a:pt x="265852" y="7864"/>
                        <a:pt x="283315" y="20565"/>
                        <a:pt x="275378" y="25724"/>
                      </a:cubicBezTo>
                      <a:cubicBezTo>
                        <a:pt x="267441" y="30883"/>
                        <a:pt x="227752" y="26915"/>
                        <a:pt x="201558" y="35249"/>
                      </a:cubicBezTo>
                      <a:cubicBezTo>
                        <a:pt x="175364" y="43583"/>
                        <a:pt x="142028" y="57077"/>
                        <a:pt x="118215" y="75730"/>
                      </a:cubicBezTo>
                      <a:cubicBezTo>
                        <a:pt x="94403" y="94383"/>
                        <a:pt x="72574" y="120577"/>
                        <a:pt x="58683" y="147168"/>
                      </a:cubicBezTo>
                      <a:cubicBezTo>
                        <a:pt x="44792" y="173759"/>
                        <a:pt x="39575" y="214790"/>
                        <a:pt x="34871" y="235274"/>
                      </a:cubicBezTo>
                      <a:cubicBezTo>
                        <a:pt x="30168" y="255758"/>
                        <a:pt x="36013" y="264128"/>
                        <a:pt x="30462" y="270072"/>
                      </a:cubicBezTo>
                      <a:cubicBezTo>
                        <a:pt x="24911" y="276016"/>
                        <a:pt x="9736" y="265314"/>
                        <a:pt x="4915" y="257927"/>
                      </a:cubicBezTo>
                      <a:cubicBezTo>
                        <a:pt x="94" y="250540"/>
                        <a:pt x="-1474" y="247384"/>
                        <a:pt x="1534" y="225749"/>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8" name="任意多边形 523">
                  <a:extLst>
                    <a:ext uri="{FF2B5EF4-FFF2-40B4-BE49-F238E27FC236}">
                      <a16:creationId xmlns:a16="http://schemas.microsoft.com/office/drawing/2014/main" id="{47D2FA48-40E4-B900-4352-AA0D3CB3B2B8}"/>
                    </a:ext>
                  </a:extLst>
                </p:cNvPr>
                <p:cNvSpPr/>
                <p:nvPr/>
              </p:nvSpPr>
              <p:spPr>
                <a:xfrm>
                  <a:off x="6442551" y="3429469"/>
                  <a:ext cx="270382" cy="256471"/>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80308"/>
                    <a:gd name="connsiteY0" fmla="*/ 225631 h 287614"/>
                    <a:gd name="connsiteX1" fmla="*/ 21430 w 280308"/>
                    <a:gd name="connsiteY1" fmla="*/ 128000 h 287614"/>
                    <a:gd name="connsiteX2" fmla="*/ 88106 w 280308"/>
                    <a:gd name="connsiteY2" fmla="*/ 49418 h 287614"/>
                    <a:gd name="connsiteX3" fmla="*/ 173831 w 280308"/>
                    <a:gd name="connsiteY3" fmla="*/ 4174 h 287614"/>
                    <a:gd name="connsiteX4" fmla="*/ 247649 w 280308"/>
                    <a:gd name="connsiteY4" fmla="*/ 4174 h 287614"/>
                    <a:gd name="connsiteX5" fmla="*/ 278606 w 280308"/>
                    <a:gd name="connsiteY5" fmla="*/ 23225 h 287614"/>
                    <a:gd name="connsiteX6" fmla="*/ 200024 w 280308"/>
                    <a:gd name="connsiteY6" fmla="*/ 35131 h 287614"/>
                    <a:gd name="connsiteX7" fmla="*/ 116681 w 280308"/>
                    <a:gd name="connsiteY7" fmla="*/ 75612 h 287614"/>
                    <a:gd name="connsiteX8" fmla="*/ 57149 w 280308"/>
                    <a:gd name="connsiteY8" fmla="*/ 147050 h 287614"/>
                    <a:gd name="connsiteX9" fmla="*/ 33337 w 280308"/>
                    <a:gd name="connsiteY9" fmla="*/ 235156 h 287614"/>
                    <a:gd name="connsiteX10" fmla="*/ 21431 w 280308"/>
                    <a:gd name="connsiteY10" fmla="*/ 287544 h 287614"/>
                    <a:gd name="connsiteX11" fmla="*/ 0 w 280308"/>
                    <a:gd name="connsiteY11" fmla="*/ 225631 h 287614"/>
                    <a:gd name="connsiteX0" fmla="*/ 0 w 275818"/>
                    <a:gd name="connsiteY0" fmla="*/ 225749 h 287732"/>
                    <a:gd name="connsiteX1" fmla="*/ 21430 w 275818"/>
                    <a:gd name="connsiteY1" fmla="*/ 128118 h 287732"/>
                    <a:gd name="connsiteX2" fmla="*/ 88106 w 275818"/>
                    <a:gd name="connsiteY2" fmla="*/ 49536 h 287732"/>
                    <a:gd name="connsiteX3" fmla="*/ 173831 w 275818"/>
                    <a:gd name="connsiteY3" fmla="*/ 4292 h 287732"/>
                    <a:gd name="connsiteX4" fmla="*/ 247649 w 275818"/>
                    <a:gd name="connsiteY4" fmla="*/ 4292 h 287732"/>
                    <a:gd name="connsiteX5" fmla="*/ 273844 w 275818"/>
                    <a:gd name="connsiteY5" fmla="*/ 25724 h 287732"/>
                    <a:gd name="connsiteX6" fmla="*/ 200024 w 275818"/>
                    <a:gd name="connsiteY6" fmla="*/ 35249 h 287732"/>
                    <a:gd name="connsiteX7" fmla="*/ 116681 w 275818"/>
                    <a:gd name="connsiteY7" fmla="*/ 75730 h 287732"/>
                    <a:gd name="connsiteX8" fmla="*/ 57149 w 275818"/>
                    <a:gd name="connsiteY8" fmla="*/ 147168 h 287732"/>
                    <a:gd name="connsiteX9" fmla="*/ 33337 w 275818"/>
                    <a:gd name="connsiteY9" fmla="*/ 235274 h 287732"/>
                    <a:gd name="connsiteX10" fmla="*/ 21431 w 275818"/>
                    <a:gd name="connsiteY10" fmla="*/ 287662 h 287732"/>
                    <a:gd name="connsiteX11" fmla="*/ 0 w 275818"/>
                    <a:gd name="connsiteY11" fmla="*/ 225749 h 287732"/>
                    <a:gd name="connsiteX0" fmla="*/ 0 w 275818"/>
                    <a:gd name="connsiteY0" fmla="*/ 225749 h 275881"/>
                    <a:gd name="connsiteX1" fmla="*/ 21430 w 275818"/>
                    <a:gd name="connsiteY1" fmla="*/ 128118 h 275881"/>
                    <a:gd name="connsiteX2" fmla="*/ 88106 w 275818"/>
                    <a:gd name="connsiteY2" fmla="*/ 49536 h 275881"/>
                    <a:gd name="connsiteX3" fmla="*/ 173831 w 275818"/>
                    <a:gd name="connsiteY3" fmla="*/ 4292 h 275881"/>
                    <a:gd name="connsiteX4" fmla="*/ 247649 w 275818"/>
                    <a:gd name="connsiteY4" fmla="*/ 4292 h 275881"/>
                    <a:gd name="connsiteX5" fmla="*/ 273844 w 275818"/>
                    <a:gd name="connsiteY5" fmla="*/ 25724 h 275881"/>
                    <a:gd name="connsiteX6" fmla="*/ 200024 w 275818"/>
                    <a:gd name="connsiteY6" fmla="*/ 35249 h 275881"/>
                    <a:gd name="connsiteX7" fmla="*/ 116681 w 275818"/>
                    <a:gd name="connsiteY7" fmla="*/ 75730 h 275881"/>
                    <a:gd name="connsiteX8" fmla="*/ 57149 w 275818"/>
                    <a:gd name="connsiteY8" fmla="*/ 147168 h 275881"/>
                    <a:gd name="connsiteX9" fmla="*/ 33337 w 275818"/>
                    <a:gd name="connsiteY9" fmla="*/ 235274 h 275881"/>
                    <a:gd name="connsiteX10" fmla="*/ 21431 w 275818"/>
                    <a:gd name="connsiteY10" fmla="*/ 275756 h 275881"/>
                    <a:gd name="connsiteX11" fmla="*/ 0 w 275818"/>
                    <a:gd name="connsiteY11" fmla="*/ 225749 h 275881"/>
                    <a:gd name="connsiteX0" fmla="*/ 0 w 265146"/>
                    <a:gd name="connsiteY0" fmla="*/ 225749 h 275881"/>
                    <a:gd name="connsiteX1" fmla="*/ 21430 w 265146"/>
                    <a:gd name="connsiteY1" fmla="*/ 128118 h 275881"/>
                    <a:gd name="connsiteX2" fmla="*/ 88106 w 265146"/>
                    <a:gd name="connsiteY2" fmla="*/ 49536 h 275881"/>
                    <a:gd name="connsiteX3" fmla="*/ 173831 w 265146"/>
                    <a:gd name="connsiteY3" fmla="*/ 4292 h 275881"/>
                    <a:gd name="connsiteX4" fmla="*/ 247649 w 265146"/>
                    <a:gd name="connsiteY4" fmla="*/ 4292 h 275881"/>
                    <a:gd name="connsiteX5" fmla="*/ 261937 w 265146"/>
                    <a:gd name="connsiteY5" fmla="*/ 25724 h 275881"/>
                    <a:gd name="connsiteX6" fmla="*/ 200024 w 265146"/>
                    <a:gd name="connsiteY6" fmla="*/ 35249 h 275881"/>
                    <a:gd name="connsiteX7" fmla="*/ 116681 w 265146"/>
                    <a:gd name="connsiteY7" fmla="*/ 75730 h 275881"/>
                    <a:gd name="connsiteX8" fmla="*/ 57149 w 265146"/>
                    <a:gd name="connsiteY8" fmla="*/ 147168 h 275881"/>
                    <a:gd name="connsiteX9" fmla="*/ 33337 w 265146"/>
                    <a:gd name="connsiteY9" fmla="*/ 235274 h 275881"/>
                    <a:gd name="connsiteX10" fmla="*/ 21431 w 265146"/>
                    <a:gd name="connsiteY10" fmla="*/ 275756 h 275881"/>
                    <a:gd name="connsiteX11" fmla="*/ 0 w 265146"/>
                    <a:gd name="connsiteY11" fmla="*/ 225749 h 275881"/>
                    <a:gd name="connsiteX0" fmla="*/ 0 w 269279"/>
                    <a:gd name="connsiteY0" fmla="*/ 225749 h 275881"/>
                    <a:gd name="connsiteX1" fmla="*/ 21430 w 269279"/>
                    <a:gd name="connsiteY1" fmla="*/ 128118 h 275881"/>
                    <a:gd name="connsiteX2" fmla="*/ 88106 w 269279"/>
                    <a:gd name="connsiteY2" fmla="*/ 49536 h 275881"/>
                    <a:gd name="connsiteX3" fmla="*/ 173831 w 269279"/>
                    <a:gd name="connsiteY3" fmla="*/ 4292 h 275881"/>
                    <a:gd name="connsiteX4" fmla="*/ 247649 w 269279"/>
                    <a:gd name="connsiteY4" fmla="*/ 4292 h 275881"/>
                    <a:gd name="connsiteX5" fmla="*/ 266699 w 269279"/>
                    <a:gd name="connsiteY5" fmla="*/ 25724 h 275881"/>
                    <a:gd name="connsiteX6" fmla="*/ 200024 w 269279"/>
                    <a:gd name="connsiteY6" fmla="*/ 35249 h 275881"/>
                    <a:gd name="connsiteX7" fmla="*/ 116681 w 269279"/>
                    <a:gd name="connsiteY7" fmla="*/ 75730 h 275881"/>
                    <a:gd name="connsiteX8" fmla="*/ 57149 w 269279"/>
                    <a:gd name="connsiteY8" fmla="*/ 147168 h 275881"/>
                    <a:gd name="connsiteX9" fmla="*/ 33337 w 269279"/>
                    <a:gd name="connsiteY9" fmla="*/ 235274 h 275881"/>
                    <a:gd name="connsiteX10" fmla="*/ 21431 w 269279"/>
                    <a:gd name="connsiteY10" fmla="*/ 275756 h 275881"/>
                    <a:gd name="connsiteX11" fmla="*/ 0 w 269279"/>
                    <a:gd name="connsiteY11" fmla="*/ 225749 h 275881"/>
                    <a:gd name="connsiteX0" fmla="*/ 932 w 270211"/>
                    <a:gd name="connsiteY0" fmla="*/ 225749 h 277616"/>
                    <a:gd name="connsiteX1" fmla="*/ 22362 w 270211"/>
                    <a:gd name="connsiteY1" fmla="*/ 128118 h 277616"/>
                    <a:gd name="connsiteX2" fmla="*/ 89038 w 270211"/>
                    <a:gd name="connsiteY2" fmla="*/ 49536 h 277616"/>
                    <a:gd name="connsiteX3" fmla="*/ 174763 w 270211"/>
                    <a:gd name="connsiteY3" fmla="*/ 4292 h 277616"/>
                    <a:gd name="connsiteX4" fmla="*/ 248581 w 270211"/>
                    <a:gd name="connsiteY4" fmla="*/ 4292 h 277616"/>
                    <a:gd name="connsiteX5" fmla="*/ 267631 w 270211"/>
                    <a:gd name="connsiteY5" fmla="*/ 25724 h 277616"/>
                    <a:gd name="connsiteX6" fmla="*/ 200956 w 270211"/>
                    <a:gd name="connsiteY6" fmla="*/ 35249 h 277616"/>
                    <a:gd name="connsiteX7" fmla="*/ 117613 w 270211"/>
                    <a:gd name="connsiteY7" fmla="*/ 75730 h 277616"/>
                    <a:gd name="connsiteX8" fmla="*/ 58081 w 270211"/>
                    <a:gd name="connsiteY8" fmla="*/ 147168 h 277616"/>
                    <a:gd name="connsiteX9" fmla="*/ 34269 w 270211"/>
                    <a:gd name="connsiteY9" fmla="*/ 235274 h 277616"/>
                    <a:gd name="connsiteX10" fmla="*/ 22363 w 270211"/>
                    <a:gd name="connsiteY10" fmla="*/ 275756 h 277616"/>
                    <a:gd name="connsiteX11" fmla="*/ 5702 w 270211"/>
                    <a:gd name="connsiteY11" fmla="*/ 266231 h 277616"/>
                    <a:gd name="connsiteX12" fmla="*/ 932 w 270211"/>
                    <a:gd name="connsiteY12" fmla="*/ 225749 h 277616"/>
                    <a:gd name="connsiteX0" fmla="*/ 932 w 270211"/>
                    <a:gd name="connsiteY0" fmla="*/ 225749 h 272499"/>
                    <a:gd name="connsiteX1" fmla="*/ 22362 w 270211"/>
                    <a:gd name="connsiteY1" fmla="*/ 128118 h 272499"/>
                    <a:gd name="connsiteX2" fmla="*/ 89038 w 270211"/>
                    <a:gd name="connsiteY2" fmla="*/ 49536 h 272499"/>
                    <a:gd name="connsiteX3" fmla="*/ 174763 w 270211"/>
                    <a:gd name="connsiteY3" fmla="*/ 4292 h 272499"/>
                    <a:gd name="connsiteX4" fmla="*/ 248581 w 270211"/>
                    <a:gd name="connsiteY4" fmla="*/ 4292 h 272499"/>
                    <a:gd name="connsiteX5" fmla="*/ 267631 w 270211"/>
                    <a:gd name="connsiteY5" fmla="*/ 25724 h 272499"/>
                    <a:gd name="connsiteX6" fmla="*/ 200956 w 270211"/>
                    <a:gd name="connsiteY6" fmla="*/ 35249 h 272499"/>
                    <a:gd name="connsiteX7" fmla="*/ 117613 w 270211"/>
                    <a:gd name="connsiteY7" fmla="*/ 75730 h 272499"/>
                    <a:gd name="connsiteX8" fmla="*/ 58081 w 270211"/>
                    <a:gd name="connsiteY8" fmla="*/ 147168 h 272499"/>
                    <a:gd name="connsiteX9" fmla="*/ 34269 w 270211"/>
                    <a:gd name="connsiteY9" fmla="*/ 235274 h 272499"/>
                    <a:gd name="connsiteX10" fmla="*/ 29507 w 270211"/>
                    <a:gd name="connsiteY10" fmla="*/ 268612 h 272499"/>
                    <a:gd name="connsiteX11" fmla="*/ 5702 w 270211"/>
                    <a:gd name="connsiteY11" fmla="*/ 266231 h 272499"/>
                    <a:gd name="connsiteX12" fmla="*/ 932 w 270211"/>
                    <a:gd name="connsiteY12" fmla="*/ 225749 h 272499"/>
                    <a:gd name="connsiteX0" fmla="*/ 932 w 270211"/>
                    <a:gd name="connsiteY0" fmla="*/ 225749 h 269622"/>
                    <a:gd name="connsiteX1" fmla="*/ 22362 w 270211"/>
                    <a:gd name="connsiteY1" fmla="*/ 128118 h 269622"/>
                    <a:gd name="connsiteX2" fmla="*/ 89038 w 270211"/>
                    <a:gd name="connsiteY2" fmla="*/ 49536 h 269622"/>
                    <a:gd name="connsiteX3" fmla="*/ 174763 w 270211"/>
                    <a:gd name="connsiteY3" fmla="*/ 4292 h 269622"/>
                    <a:gd name="connsiteX4" fmla="*/ 248581 w 270211"/>
                    <a:gd name="connsiteY4" fmla="*/ 4292 h 269622"/>
                    <a:gd name="connsiteX5" fmla="*/ 267631 w 270211"/>
                    <a:gd name="connsiteY5" fmla="*/ 25724 h 269622"/>
                    <a:gd name="connsiteX6" fmla="*/ 200956 w 270211"/>
                    <a:gd name="connsiteY6" fmla="*/ 35249 h 269622"/>
                    <a:gd name="connsiteX7" fmla="*/ 117613 w 270211"/>
                    <a:gd name="connsiteY7" fmla="*/ 75730 h 269622"/>
                    <a:gd name="connsiteX8" fmla="*/ 58081 w 270211"/>
                    <a:gd name="connsiteY8" fmla="*/ 147168 h 269622"/>
                    <a:gd name="connsiteX9" fmla="*/ 34269 w 270211"/>
                    <a:gd name="connsiteY9" fmla="*/ 235274 h 269622"/>
                    <a:gd name="connsiteX10" fmla="*/ 29507 w 270211"/>
                    <a:gd name="connsiteY10" fmla="*/ 268612 h 269622"/>
                    <a:gd name="connsiteX11" fmla="*/ 5702 w 270211"/>
                    <a:gd name="connsiteY11" fmla="*/ 249563 h 269622"/>
                    <a:gd name="connsiteX12" fmla="*/ 932 w 270211"/>
                    <a:gd name="connsiteY12" fmla="*/ 225749 h 269622"/>
                    <a:gd name="connsiteX0" fmla="*/ 1103 w 270382"/>
                    <a:gd name="connsiteY0" fmla="*/ 225749 h 256471"/>
                    <a:gd name="connsiteX1" fmla="*/ 22533 w 270382"/>
                    <a:gd name="connsiteY1" fmla="*/ 128118 h 256471"/>
                    <a:gd name="connsiteX2" fmla="*/ 89209 w 270382"/>
                    <a:gd name="connsiteY2" fmla="*/ 49536 h 256471"/>
                    <a:gd name="connsiteX3" fmla="*/ 174934 w 270382"/>
                    <a:gd name="connsiteY3" fmla="*/ 4292 h 256471"/>
                    <a:gd name="connsiteX4" fmla="*/ 248752 w 270382"/>
                    <a:gd name="connsiteY4" fmla="*/ 4292 h 256471"/>
                    <a:gd name="connsiteX5" fmla="*/ 267802 w 270382"/>
                    <a:gd name="connsiteY5" fmla="*/ 25724 h 256471"/>
                    <a:gd name="connsiteX6" fmla="*/ 201127 w 270382"/>
                    <a:gd name="connsiteY6" fmla="*/ 35249 h 256471"/>
                    <a:gd name="connsiteX7" fmla="*/ 117784 w 270382"/>
                    <a:gd name="connsiteY7" fmla="*/ 75730 h 256471"/>
                    <a:gd name="connsiteX8" fmla="*/ 58252 w 270382"/>
                    <a:gd name="connsiteY8" fmla="*/ 147168 h 256471"/>
                    <a:gd name="connsiteX9" fmla="*/ 34440 w 270382"/>
                    <a:gd name="connsiteY9" fmla="*/ 235274 h 256471"/>
                    <a:gd name="connsiteX10" fmla="*/ 29678 w 270382"/>
                    <a:gd name="connsiteY10" fmla="*/ 254324 h 256471"/>
                    <a:gd name="connsiteX11" fmla="*/ 5873 w 270382"/>
                    <a:gd name="connsiteY11" fmla="*/ 249563 h 256471"/>
                    <a:gd name="connsiteX12" fmla="*/ 1103 w 270382"/>
                    <a:gd name="connsiteY12" fmla="*/ 225749 h 256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382" h="256471">
                      <a:moveTo>
                        <a:pt x="1103" y="225749"/>
                      </a:moveTo>
                      <a:cubicBezTo>
                        <a:pt x="3880" y="205508"/>
                        <a:pt x="7849" y="157487"/>
                        <a:pt x="22533" y="128118"/>
                      </a:cubicBezTo>
                      <a:cubicBezTo>
                        <a:pt x="37217" y="98749"/>
                        <a:pt x="63809" y="70174"/>
                        <a:pt x="89209" y="49536"/>
                      </a:cubicBezTo>
                      <a:cubicBezTo>
                        <a:pt x="114609" y="28898"/>
                        <a:pt x="148344" y="11833"/>
                        <a:pt x="174934" y="4292"/>
                      </a:cubicBezTo>
                      <a:cubicBezTo>
                        <a:pt x="201524" y="-3249"/>
                        <a:pt x="233274" y="720"/>
                        <a:pt x="248752" y="4292"/>
                      </a:cubicBezTo>
                      <a:cubicBezTo>
                        <a:pt x="264230" y="7864"/>
                        <a:pt x="275739" y="20565"/>
                        <a:pt x="267802" y="25724"/>
                      </a:cubicBezTo>
                      <a:cubicBezTo>
                        <a:pt x="259865" y="30883"/>
                        <a:pt x="226130" y="26915"/>
                        <a:pt x="201127" y="35249"/>
                      </a:cubicBezTo>
                      <a:cubicBezTo>
                        <a:pt x="176124" y="43583"/>
                        <a:pt x="141597" y="57077"/>
                        <a:pt x="117784" y="75730"/>
                      </a:cubicBezTo>
                      <a:cubicBezTo>
                        <a:pt x="93972" y="94383"/>
                        <a:pt x="72143" y="120577"/>
                        <a:pt x="58252" y="147168"/>
                      </a:cubicBezTo>
                      <a:cubicBezTo>
                        <a:pt x="44361" y="173759"/>
                        <a:pt x="39202" y="217415"/>
                        <a:pt x="34440" y="235274"/>
                      </a:cubicBezTo>
                      <a:cubicBezTo>
                        <a:pt x="29678" y="253133"/>
                        <a:pt x="34439" y="249165"/>
                        <a:pt x="29678" y="254324"/>
                      </a:cubicBezTo>
                      <a:cubicBezTo>
                        <a:pt x="24917" y="259484"/>
                        <a:pt x="10635" y="254325"/>
                        <a:pt x="5873" y="249563"/>
                      </a:cubicBezTo>
                      <a:cubicBezTo>
                        <a:pt x="1111" y="244801"/>
                        <a:pt x="-1674" y="245990"/>
                        <a:pt x="1103" y="225749"/>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6" name="组合 285">
                <a:extLst>
                  <a:ext uri="{FF2B5EF4-FFF2-40B4-BE49-F238E27FC236}">
                    <a16:creationId xmlns:a16="http://schemas.microsoft.com/office/drawing/2014/main" id="{86C9F1FD-D66D-A340-582B-B94BB4C481AA}"/>
                  </a:ext>
                </a:extLst>
              </p:cNvPr>
              <p:cNvGrpSpPr/>
              <p:nvPr/>
            </p:nvGrpSpPr>
            <p:grpSpPr>
              <a:xfrm>
                <a:off x="4356213" y="4833312"/>
                <a:ext cx="255974" cy="216116"/>
                <a:chOff x="4644091" y="4858713"/>
                <a:chExt cx="255974" cy="216116"/>
              </a:xfrm>
            </p:grpSpPr>
            <p:sp>
              <p:nvSpPr>
                <p:cNvPr id="389" name="椭圆 388">
                  <a:extLst>
                    <a:ext uri="{FF2B5EF4-FFF2-40B4-BE49-F238E27FC236}">
                      <a16:creationId xmlns:a16="http://schemas.microsoft.com/office/drawing/2014/main" id="{22182B65-36D2-5971-0A6D-73F755FE0D22}"/>
                    </a:ext>
                  </a:extLst>
                </p:cNvPr>
                <p:cNvSpPr/>
                <p:nvPr/>
              </p:nvSpPr>
              <p:spPr>
                <a:xfrm>
                  <a:off x="4644091" y="5002829"/>
                  <a:ext cx="72000" cy="72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0" name="椭圆 389">
                  <a:extLst>
                    <a:ext uri="{FF2B5EF4-FFF2-40B4-BE49-F238E27FC236}">
                      <a16:creationId xmlns:a16="http://schemas.microsoft.com/office/drawing/2014/main" id="{88B3D625-CE89-16FC-7196-B4156A951B91}"/>
                    </a:ext>
                  </a:extLst>
                </p:cNvPr>
                <p:cNvSpPr/>
                <p:nvPr/>
              </p:nvSpPr>
              <p:spPr>
                <a:xfrm>
                  <a:off x="4718079" y="4964503"/>
                  <a:ext cx="100800" cy="100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1" name="椭圆 390">
                  <a:extLst>
                    <a:ext uri="{FF2B5EF4-FFF2-40B4-BE49-F238E27FC236}">
                      <a16:creationId xmlns:a16="http://schemas.microsoft.com/office/drawing/2014/main" id="{79B899E5-7FF4-525F-27D0-7DD2B714DF3C}"/>
                    </a:ext>
                  </a:extLst>
                </p:cNvPr>
                <p:cNvSpPr/>
                <p:nvPr/>
              </p:nvSpPr>
              <p:spPr>
                <a:xfrm>
                  <a:off x="4770520" y="4894886"/>
                  <a:ext cx="100800" cy="100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2" name="椭圆 391">
                  <a:extLst>
                    <a:ext uri="{FF2B5EF4-FFF2-40B4-BE49-F238E27FC236}">
                      <a16:creationId xmlns:a16="http://schemas.microsoft.com/office/drawing/2014/main" id="{F7A33262-C325-6180-D10F-27FBFD3F881C}"/>
                    </a:ext>
                  </a:extLst>
                </p:cNvPr>
                <p:cNvSpPr/>
                <p:nvPr/>
              </p:nvSpPr>
              <p:spPr>
                <a:xfrm>
                  <a:off x="4694096" y="4964731"/>
                  <a:ext cx="100800" cy="100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3" name="椭圆 392">
                  <a:extLst>
                    <a:ext uri="{FF2B5EF4-FFF2-40B4-BE49-F238E27FC236}">
                      <a16:creationId xmlns:a16="http://schemas.microsoft.com/office/drawing/2014/main" id="{CF9960AD-D6E5-9138-5957-F13D3EAA191F}"/>
                    </a:ext>
                  </a:extLst>
                </p:cNvPr>
                <p:cNvSpPr/>
                <p:nvPr/>
              </p:nvSpPr>
              <p:spPr>
                <a:xfrm>
                  <a:off x="4748865" y="4916484"/>
                  <a:ext cx="100800" cy="100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4" name="椭圆 393">
                  <a:extLst>
                    <a:ext uri="{FF2B5EF4-FFF2-40B4-BE49-F238E27FC236}">
                      <a16:creationId xmlns:a16="http://schemas.microsoft.com/office/drawing/2014/main" id="{D329E21D-66DF-8467-040B-E28EC4F5CB31}"/>
                    </a:ext>
                  </a:extLst>
                </p:cNvPr>
                <p:cNvSpPr/>
                <p:nvPr/>
              </p:nvSpPr>
              <p:spPr>
                <a:xfrm>
                  <a:off x="4799265" y="4858713"/>
                  <a:ext cx="100800" cy="100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7" name="组合 286">
                <a:extLst>
                  <a:ext uri="{FF2B5EF4-FFF2-40B4-BE49-F238E27FC236}">
                    <a16:creationId xmlns:a16="http://schemas.microsoft.com/office/drawing/2014/main" id="{C2AEC7D0-6773-E8F4-0650-BCA07E50BA43}"/>
                  </a:ext>
                </a:extLst>
              </p:cNvPr>
              <p:cNvGrpSpPr/>
              <p:nvPr/>
            </p:nvGrpSpPr>
            <p:grpSpPr>
              <a:xfrm>
                <a:off x="4287158" y="4665073"/>
                <a:ext cx="467756" cy="374829"/>
                <a:chOff x="4575036" y="4690474"/>
                <a:chExt cx="467756" cy="374829"/>
              </a:xfrm>
            </p:grpSpPr>
            <p:sp>
              <p:nvSpPr>
                <p:cNvPr id="379" name="椭圆 378">
                  <a:extLst>
                    <a:ext uri="{FF2B5EF4-FFF2-40B4-BE49-F238E27FC236}">
                      <a16:creationId xmlns:a16="http://schemas.microsoft.com/office/drawing/2014/main" id="{38550F65-79BE-2BA2-96AC-9E8387085AC3}"/>
                    </a:ext>
                  </a:extLst>
                </p:cNvPr>
                <p:cNvSpPr/>
                <p:nvPr/>
              </p:nvSpPr>
              <p:spPr>
                <a:xfrm>
                  <a:off x="4575036" y="4993303"/>
                  <a:ext cx="72000" cy="72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0" name="椭圆 379">
                  <a:extLst>
                    <a:ext uri="{FF2B5EF4-FFF2-40B4-BE49-F238E27FC236}">
                      <a16:creationId xmlns:a16="http://schemas.microsoft.com/office/drawing/2014/main" id="{84F333A2-3305-187F-AC95-30A80D18FCEA}"/>
                    </a:ext>
                  </a:extLst>
                </p:cNvPr>
                <p:cNvSpPr/>
                <p:nvPr/>
              </p:nvSpPr>
              <p:spPr>
                <a:xfrm>
                  <a:off x="4589607" y="4943017"/>
                  <a:ext cx="90000" cy="90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椭圆 380">
                  <a:extLst>
                    <a:ext uri="{FF2B5EF4-FFF2-40B4-BE49-F238E27FC236}">
                      <a16:creationId xmlns:a16="http://schemas.microsoft.com/office/drawing/2014/main" id="{0D43D151-0E64-4EA9-CD83-554B87783C60}"/>
                    </a:ext>
                  </a:extLst>
                </p:cNvPr>
                <p:cNvSpPr/>
                <p:nvPr/>
              </p:nvSpPr>
              <p:spPr>
                <a:xfrm>
                  <a:off x="4611038" y="4919205"/>
                  <a:ext cx="100800" cy="100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2" name="椭圆 381">
                  <a:extLst>
                    <a:ext uri="{FF2B5EF4-FFF2-40B4-BE49-F238E27FC236}">
                      <a16:creationId xmlns:a16="http://schemas.microsoft.com/office/drawing/2014/main" id="{0348EA72-96C5-8AC2-1274-A6E1EC4B4F51}"/>
                    </a:ext>
                  </a:extLst>
                </p:cNvPr>
                <p:cNvSpPr/>
                <p:nvPr/>
              </p:nvSpPr>
              <p:spPr>
                <a:xfrm>
                  <a:off x="4646755" y="4895395"/>
                  <a:ext cx="100800" cy="100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3" name="椭圆 382">
                  <a:extLst>
                    <a:ext uri="{FF2B5EF4-FFF2-40B4-BE49-F238E27FC236}">
                      <a16:creationId xmlns:a16="http://schemas.microsoft.com/office/drawing/2014/main" id="{3FD22284-064D-7B6F-99DD-C48AD4800EFE}"/>
                    </a:ext>
                  </a:extLst>
                </p:cNvPr>
                <p:cNvSpPr/>
                <p:nvPr/>
              </p:nvSpPr>
              <p:spPr>
                <a:xfrm>
                  <a:off x="4687238" y="4866817"/>
                  <a:ext cx="100800" cy="100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4" name="椭圆 383">
                  <a:extLst>
                    <a:ext uri="{FF2B5EF4-FFF2-40B4-BE49-F238E27FC236}">
                      <a16:creationId xmlns:a16="http://schemas.microsoft.com/office/drawing/2014/main" id="{991B75DC-A1E2-AFDF-76B9-9CFC84AC26AC}"/>
                    </a:ext>
                  </a:extLst>
                </p:cNvPr>
                <p:cNvSpPr/>
                <p:nvPr/>
              </p:nvSpPr>
              <p:spPr>
                <a:xfrm>
                  <a:off x="4734866" y="4835860"/>
                  <a:ext cx="108000" cy="10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5" name="椭圆 384">
                  <a:extLst>
                    <a:ext uri="{FF2B5EF4-FFF2-40B4-BE49-F238E27FC236}">
                      <a16:creationId xmlns:a16="http://schemas.microsoft.com/office/drawing/2014/main" id="{6E5C5CF3-0F32-D040-1C20-0A05DBD5F5B3}"/>
                    </a:ext>
                  </a:extLst>
                </p:cNvPr>
                <p:cNvSpPr/>
                <p:nvPr/>
              </p:nvSpPr>
              <p:spPr>
                <a:xfrm>
                  <a:off x="4853525" y="4793383"/>
                  <a:ext cx="100800" cy="100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6" name="椭圆 385">
                  <a:extLst>
                    <a:ext uri="{FF2B5EF4-FFF2-40B4-BE49-F238E27FC236}">
                      <a16:creationId xmlns:a16="http://schemas.microsoft.com/office/drawing/2014/main" id="{188D6FF4-6980-98A5-162D-37CE35B9F64B}"/>
                    </a:ext>
                  </a:extLst>
                </p:cNvPr>
                <p:cNvSpPr/>
                <p:nvPr/>
              </p:nvSpPr>
              <p:spPr>
                <a:xfrm>
                  <a:off x="4794391" y="4809667"/>
                  <a:ext cx="100800" cy="100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7" name="椭圆 386">
                  <a:extLst>
                    <a:ext uri="{FF2B5EF4-FFF2-40B4-BE49-F238E27FC236}">
                      <a16:creationId xmlns:a16="http://schemas.microsoft.com/office/drawing/2014/main" id="{95C6929C-1722-6415-D104-EE5426D3E015}"/>
                    </a:ext>
                  </a:extLst>
                </p:cNvPr>
                <p:cNvSpPr/>
                <p:nvPr/>
              </p:nvSpPr>
              <p:spPr>
                <a:xfrm>
                  <a:off x="4868349" y="4753506"/>
                  <a:ext cx="108000" cy="10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8" name="椭圆 387">
                  <a:extLst>
                    <a:ext uri="{FF2B5EF4-FFF2-40B4-BE49-F238E27FC236}">
                      <a16:creationId xmlns:a16="http://schemas.microsoft.com/office/drawing/2014/main" id="{C6282882-7310-15B0-7BDB-219B0B6D78D4}"/>
                    </a:ext>
                  </a:extLst>
                </p:cNvPr>
                <p:cNvSpPr/>
                <p:nvPr/>
              </p:nvSpPr>
              <p:spPr>
                <a:xfrm>
                  <a:off x="4934792" y="4690474"/>
                  <a:ext cx="108000" cy="10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8" name="组合 287">
                <a:extLst>
                  <a:ext uri="{FF2B5EF4-FFF2-40B4-BE49-F238E27FC236}">
                    <a16:creationId xmlns:a16="http://schemas.microsoft.com/office/drawing/2014/main" id="{F3948F0E-081F-9969-5D9A-1330C25EE8D5}"/>
                  </a:ext>
                </a:extLst>
              </p:cNvPr>
              <p:cNvGrpSpPr/>
              <p:nvPr/>
            </p:nvGrpSpPr>
            <p:grpSpPr>
              <a:xfrm>
                <a:off x="4337348" y="4548391"/>
                <a:ext cx="493985" cy="336603"/>
                <a:chOff x="4625226" y="4573794"/>
                <a:chExt cx="493985" cy="336603"/>
              </a:xfrm>
              <a:solidFill>
                <a:srgbClr val="9C8DCD"/>
              </a:solidFill>
            </p:grpSpPr>
            <p:sp>
              <p:nvSpPr>
                <p:cNvPr id="370" name="椭圆 369">
                  <a:extLst>
                    <a:ext uri="{FF2B5EF4-FFF2-40B4-BE49-F238E27FC236}">
                      <a16:creationId xmlns:a16="http://schemas.microsoft.com/office/drawing/2014/main" id="{B709EF12-79CF-F09C-243D-93E752F2AF46}"/>
                    </a:ext>
                  </a:extLst>
                </p:cNvPr>
                <p:cNvSpPr/>
                <p:nvPr/>
              </p:nvSpPr>
              <p:spPr>
                <a:xfrm>
                  <a:off x="4625226" y="4802397"/>
                  <a:ext cx="108000" cy="10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1" name="椭圆 370">
                  <a:extLst>
                    <a:ext uri="{FF2B5EF4-FFF2-40B4-BE49-F238E27FC236}">
                      <a16:creationId xmlns:a16="http://schemas.microsoft.com/office/drawing/2014/main" id="{09F26CA0-8DBA-0309-BB2C-B41032E1E507}"/>
                    </a:ext>
                  </a:extLst>
                </p:cNvPr>
                <p:cNvSpPr/>
                <p:nvPr/>
              </p:nvSpPr>
              <p:spPr>
                <a:xfrm>
                  <a:off x="4641893" y="4757150"/>
                  <a:ext cx="108000" cy="10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2" name="椭圆 371">
                  <a:extLst>
                    <a:ext uri="{FF2B5EF4-FFF2-40B4-BE49-F238E27FC236}">
                      <a16:creationId xmlns:a16="http://schemas.microsoft.com/office/drawing/2014/main" id="{E3DF32EF-C91C-769D-2562-49833A91C73A}"/>
                    </a:ext>
                  </a:extLst>
                </p:cNvPr>
                <p:cNvSpPr/>
                <p:nvPr/>
              </p:nvSpPr>
              <p:spPr>
                <a:xfrm>
                  <a:off x="4658564" y="4738101"/>
                  <a:ext cx="115200" cy="1152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3" name="椭圆 372">
                  <a:extLst>
                    <a:ext uri="{FF2B5EF4-FFF2-40B4-BE49-F238E27FC236}">
                      <a16:creationId xmlns:a16="http://schemas.microsoft.com/office/drawing/2014/main" id="{9B9537F3-C1CF-40AD-4229-AFBB1C67E209}"/>
                    </a:ext>
                  </a:extLst>
                </p:cNvPr>
                <p:cNvSpPr/>
                <p:nvPr/>
              </p:nvSpPr>
              <p:spPr>
                <a:xfrm>
                  <a:off x="4684760" y="4723811"/>
                  <a:ext cx="118800" cy="118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 name="椭圆 373">
                  <a:extLst>
                    <a:ext uri="{FF2B5EF4-FFF2-40B4-BE49-F238E27FC236}">
                      <a16:creationId xmlns:a16="http://schemas.microsoft.com/office/drawing/2014/main" id="{5D7160EB-3B91-E99D-D9A0-CB5A72E04F83}"/>
                    </a:ext>
                  </a:extLst>
                </p:cNvPr>
                <p:cNvSpPr/>
                <p:nvPr/>
              </p:nvSpPr>
              <p:spPr>
                <a:xfrm>
                  <a:off x="4720476" y="4704763"/>
                  <a:ext cx="122400" cy="1224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5" name="椭圆 374">
                  <a:extLst>
                    <a:ext uri="{FF2B5EF4-FFF2-40B4-BE49-F238E27FC236}">
                      <a16:creationId xmlns:a16="http://schemas.microsoft.com/office/drawing/2014/main" id="{1A57B871-398F-C4F6-C781-163C815EA8D3}"/>
                    </a:ext>
                  </a:extLst>
                </p:cNvPr>
                <p:cNvSpPr/>
                <p:nvPr/>
              </p:nvSpPr>
              <p:spPr>
                <a:xfrm>
                  <a:off x="4775246" y="4680953"/>
                  <a:ext cx="129600" cy="1296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6" name="椭圆 375">
                  <a:extLst>
                    <a:ext uri="{FF2B5EF4-FFF2-40B4-BE49-F238E27FC236}">
                      <a16:creationId xmlns:a16="http://schemas.microsoft.com/office/drawing/2014/main" id="{F5DBFFC9-FE9E-DB1F-FFF3-1BCEBD51F595}"/>
                    </a:ext>
                  </a:extLst>
                </p:cNvPr>
                <p:cNvSpPr/>
                <p:nvPr/>
              </p:nvSpPr>
              <p:spPr>
                <a:xfrm>
                  <a:off x="4837158" y="4652377"/>
                  <a:ext cx="136800" cy="136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7" name="椭圆 376">
                  <a:extLst>
                    <a:ext uri="{FF2B5EF4-FFF2-40B4-BE49-F238E27FC236}">
                      <a16:creationId xmlns:a16="http://schemas.microsoft.com/office/drawing/2014/main" id="{02C73BE5-61FC-0F2C-7CEC-6A946E0B783A}"/>
                    </a:ext>
                  </a:extLst>
                </p:cNvPr>
                <p:cNvSpPr/>
                <p:nvPr/>
              </p:nvSpPr>
              <p:spPr>
                <a:xfrm>
                  <a:off x="4906212" y="4621420"/>
                  <a:ext cx="136800" cy="136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椭圆 377">
                  <a:extLst>
                    <a:ext uri="{FF2B5EF4-FFF2-40B4-BE49-F238E27FC236}">
                      <a16:creationId xmlns:a16="http://schemas.microsoft.com/office/drawing/2014/main" id="{0582847D-EF5E-E14C-81C5-6AD6C6C3E592}"/>
                    </a:ext>
                  </a:extLst>
                </p:cNvPr>
                <p:cNvSpPr/>
                <p:nvPr/>
              </p:nvSpPr>
              <p:spPr>
                <a:xfrm>
                  <a:off x="4982411" y="4573794"/>
                  <a:ext cx="136800" cy="136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9" name="组合 288">
                <a:extLst>
                  <a:ext uri="{FF2B5EF4-FFF2-40B4-BE49-F238E27FC236}">
                    <a16:creationId xmlns:a16="http://schemas.microsoft.com/office/drawing/2014/main" id="{094ACC12-F2C0-CC6F-C4A6-D751E42FA8C3}"/>
                  </a:ext>
                </a:extLst>
              </p:cNvPr>
              <p:cNvGrpSpPr/>
              <p:nvPr/>
            </p:nvGrpSpPr>
            <p:grpSpPr>
              <a:xfrm>
                <a:off x="4418407" y="4400564"/>
                <a:ext cx="570247" cy="298224"/>
                <a:chOff x="4706285" y="4425969"/>
                <a:chExt cx="570247" cy="298224"/>
              </a:xfrm>
            </p:grpSpPr>
            <p:sp>
              <p:nvSpPr>
                <p:cNvPr id="360" name="椭圆 359">
                  <a:extLst>
                    <a:ext uri="{FF2B5EF4-FFF2-40B4-BE49-F238E27FC236}">
                      <a16:creationId xmlns:a16="http://schemas.microsoft.com/office/drawing/2014/main" id="{315CA3B4-D62B-0EB0-9C65-30ECB885BE69}"/>
                    </a:ext>
                  </a:extLst>
                </p:cNvPr>
                <p:cNvSpPr/>
                <p:nvPr/>
              </p:nvSpPr>
              <p:spPr>
                <a:xfrm>
                  <a:off x="4706285" y="4652193"/>
                  <a:ext cx="72000" cy="72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1" name="椭圆 360">
                  <a:extLst>
                    <a:ext uri="{FF2B5EF4-FFF2-40B4-BE49-F238E27FC236}">
                      <a16:creationId xmlns:a16="http://schemas.microsoft.com/office/drawing/2014/main" id="{4537C418-B60C-DE9C-8957-5421048C61FF}"/>
                    </a:ext>
                  </a:extLst>
                </p:cNvPr>
                <p:cNvSpPr/>
                <p:nvPr/>
              </p:nvSpPr>
              <p:spPr>
                <a:xfrm>
                  <a:off x="4711047" y="4623617"/>
                  <a:ext cx="90000" cy="90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2" name="椭圆 361">
                  <a:extLst>
                    <a:ext uri="{FF2B5EF4-FFF2-40B4-BE49-F238E27FC236}">
                      <a16:creationId xmlns:a16="http://schemas.microsoft.com/office/drawing/2014/main" id="{A853308C-0564-52BD-8B2C-EBDFC9551DC1}"/>
                    </a:ext>
                  </a:extLst>
                </p:cNvPr>
                <p:cNvSpPr/>
                <p:nvPr/>
              </p:nvSpPr>
              <p:spPr>
                <a:xfrm>
                  <a:off x="4713428" y="4587898"/>
                  <a:ext cx="108000" cy="10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3" name="椭圆 362">
                  <a:extLst>
                    <a:ext uri="{FF2B5EF4-FFF2-40B4-BE49-F238E27FC236}">
                      <a16:creationId xmlns:a16="http://schemas.microsoft.com/office/drawing/2014/main" id="{B042F8DF-0F97-D243-A6E3-C24DC9D4B043}"/>
                    </a:ext>
                  </a:extLst>
                </p:cNvPr>
                <p:cNvSpPr/>
                <p:nvPr/>
              </p:nvSpPr>
              <p:spPr>
                <a:xfrm>
                  <a:off x="4722954" y="4571227"/>
                  <a:ext cx="115200" cy="1152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4" name="椭圆 363">
                  <a:extLst>
                    <a:ext uri="{FF2B5EF4-FFF2-40B4-BE49-F238E27FC236}">
                      <a16:creationId xmlns:a16="http://schemas.microsoft.com/office/drawing/2014/main" id="{C27A6D53-9B19-2E01-1CA6-0AFF67C6B033}"/>
                    </a:ext>
                  </a:extLst>
                </p:cNvPr>
                <p:cNvSpPr/>
                <p:nvPr/>
              </p:nvSpPr>
              <p:spPr>
                <a:xfrm>
                  <a:off x="4742004" y="4552179"/>
                  <a:ext cx="126000" cy="12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5" name="椭圆 364">
                  <a:extLst>
                    <a:ext uri="{FF2B5EF4-FFF2-40B4-BE49-F238E27FC236}">
                      <a16:creationId xmlns:a16="http://schemas.microsoft.com/office/drawing/2014/main" id="{55ACCF1D-AB50-BA1D-2BDF-645FF6956785}"/>
                    </a:ext>
                  </a:extLst>
                </p:cNvPr>
                <p:cNvSpPr/>
                <p:nvPr/>
              </p:nvSpPr>
              <p:spPr>
                <a:xfrm>
                  <a:off x="4792009" y="4525984"/>
                  <a:ext cx="144000" cy="144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6" name="椭圆 365">
                  <a:extLst>
                    <a:ext uri="{FF2B5EF4-FFF2-40B4-BE49-F238E27FC236}">
                      <a16:creationId xmlns:a16="http://schemas.microsoft.com/office/drawing/2014/main" id="{FBFBC696-740F-152B-B1A1-33D1124B3E7E}"/>
                    </a:ext>
                  </a:extLst>
                </p:cNvPr>
                <p:cNvSpPr/>
                <p:nvPr/>
              </p:nvSpPr>
              <p:spPr>
                <a:xfrm>
                  <a:off x="4875351" y="4511696"/>
                  <a:ext cx="144000" cy="144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7" name="椭圆 366">
                  <a:extLst>
                    <a:ext uri="{FF2B5EF4-FFF2-40B4-BE49-F238E27FC236}">
                      <a16:creationId xmlns:a16="http://schemas.microsoft.com/office/drawing/2014/main" id="{EC923A16-C650-A8C0-7D67-6256A8DCC49F}"/>
                    </a:ext>
                  </a:extLst>
                </p:cNvPr>
                <p:cNvSpPr/>
                <p:nvPr/>
              </p:nvSpPr>
              <p:spPr>
                <a:xfrm>
                  <a:off x="4944409" y="4495029"/>
                  <a:ext cx="144000" cy="144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8" name="椭圆 367">
                  <a:extLst>
                    <a:ext uri="{FF2B5EF4-FFF2-40B4-BE49-F238E27FC236}">
                      <a16:creationId xmlns:a16="http://schemas.microsoft.com/office/drawing/2014/main" id="{0B16F208-C41A-E036-3FDF-2A680FA7C48E}"/>
                    </a:ext>
                  </a:extLst>
                </p:cNvPr>
                <p:cNvSpPr/>
                <p:nvPr/>
              </p:nvSpPr>
              <p:spPr>
                <a:xfrm>
                  <a:off x="5056327" y="4499788"/>
                  <a:ext cx="144000" cy="144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9" name="椭圆 368">
                  <a:extLst>
                    <a:ext uri="{FF2B5EF4-FFF2-40B4-BE49-F238E27FC236}">
                      <a16:creationId xmlns:a16="http://schemas.microsoft.com/office/drawing/2014/main" id="{E5C168C5-2269-31A0-35D5-9FFF61D049E4}"/>
                    </a:ext>
                  </a:extLst>
                </p:cNvPr>
                <p:cNvSpPr/>
                <p:nvPr/>
              </p:nvSpPr>
              <p:spPr>
                <a:xfrm>
                  <a:off x="5132532" y="4425969"/>
                  <a:ext cx="144000" cy="144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0" name="组合 289">
                <a:extLst>
                  <a:ext uri="{FF2B5EF4-FFF2-40B4-BE49-F238E27FC236}">
                    <a16:creationId xmlns:a16="http://schemas.microsoft.com/office/drawing/2014/main" id="{EAF9420A-1F2C-C86A-A3B4-B9C7BA91CDDC}"/>
                  </a:ext>
                </a:extLst>
              </p:cNvPr>
              <p:cNvGrpSpPr/>
              <p:nvPr/>
            </p:nvGrpSpPr>
            <p:grpSpPr>
              <a:xfrm>
                <a:off x="4513659" y="3983837"/>
                <a:ext cx="955238" cy="516812"/>
                <a:chOff x="4801537" y="4006864"/>
                <a:chExt cx="955238" cy="516812"/>
              </a:xfrm>
            </p:grpSpPr>
            <p:sp>
              <p:nvSpPr>
                <p:cNvPr id="350" name="椭圆 349">
                  <a:extLst>
                    <a:ext uri="{FF2B5EF4-FFF2-40B4-BE49-F238E27FC236}">
                      <a16:creationId xmlns:a16="http://schemas.microsoft.com/office/drawing/2014/main" id="{F880389D-7A16-7749-26A8-CAB52D7A11FD}"/>
                    </a:ext>
                  </a:extLst>
                </p:cNvPr>
                <p:cNvSpPr/>
                <p:nvPr/>
              </p:nvSpPr>
              <p:spPr>
                <a:xfrm>
                  <a:off x="4801537" y="4361676"/>
                  <a:ext cx="162000" cy="162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1" name="椭圆 350">
                  <a:extLst>
                    <a:ext uri="{FF2B5EF4-FFF2-40B4-BE49-F238E27FC236}">
                      <a16:creationId xmlns:a16="http://schemas.microsoft.com/office/drawing/2014/main" id="{2ACA0254-6D02-1F01-1D78-DB758816F1A8}"/>
                    </a:ext>
                  </a:extLst>
                </p:cNvPr>
                <p:cNvSpPr/>
                <p:nvPr/>
              </p:nvSpPr>
              <p:spPr>
                <a:xfrm>
                  <a:off x="4844400" y="4354531"/>
                  <a:ext cx="162000" cy="162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2" name="椭圆 351">
                  <a:extLst>
                    <a:ext uri="{FF2B5EF4-FFF2-40B4-BE49-F238E27FC236}">
                      <a16:creationId xmlns:a16="http://schemas.microsoft.com/office/drawing/2014/main" id="{877C4946-C79B-B2B1-9976-D7FD6CF9AE18}"/>
                    </a:ext>
                  </a:extLst>
                </p:cNvPr>
                <p:cNvSpPr/>
                <p:nvPr/>
              </p:nvSpPr>
              <p:spPr>
                <a:xfrm>
                  <a:off x="4887262" y="4347388"/>
                  <a:ext cx="162000" cy="162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椭圆 352">
                  <a:extLst>
                    <a:ext uri="{FF2B5EF4-FFF2-40B4-BE49-F238E27FC236}">
                      <a16:creationId xmlns:a16="http://schemas.microsoft.com/office/drawing/2014/main" id="{6806C12A-E2FB-6E37-4CFB-70CB442E1EC5}"/>
                    </a:ext>
                  </a:extLst>
                </p:cNvPr>
                <p:cNvSpPr/>
                <p:nvPr/>
              </p:nvSpPr>
              <p:spPr>
                <a:xfrm>
                  <a:off x="4932505" y="4330719"/>
                  <a:ext cx="180000" cy="180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 name="椭圆 353">
                  <a:extLst>
                    <a:ext uri="{FF2B5EF4-FFF2-40B4-BE49-F238E27FC236}">
                      <a16:creationId xmlns:a16="http://schemas.microsoft.com/office/drawing/2014/main" id="{B8DDCD2A-954E-1DEF-37B3-A9E2FE720F4A}"/>
                    </a:ext>
                  </a:extLst>
                </p:cNvPr>
                <p:cNvSpPr/>
                <p:nvPr/>
              </p:nvSpPr>
              <p:spPr>
                <a:xfrm>
                  <a:off x="5022991" y="4306905"/>
                  <a:ext cx="198000" cy="19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5" name="椭圆 354">
                  <a:extLst>
                    <a:ext uri="{FF2B5EF4-FFF2-40B4-BE49-F238E27FC236}">
                      <a16:creationId xmlns:a16="http://schemas.microsoft.com/office/drawing/2014/main" id="{7FC571B9-CD47-B0A0-049E-6219832B937E}"/>
                    </a:ext>
                  </a:extLst>
                </p:cNvPr>
                <p:cNvSpPr/>
                <p:nvPr/>
              </p:nvSpPr>
              <p:spPr>
                <a:xfrm>
                  <a:off x="5111096" y="4273565"/>
                  <a:ext cx="198000" cy="19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6" name="椭圆 355">
                  <a:extLst>
                    <a:ext uri="{FF2B5EF4-FFF2-40B4-BE49-F238E27FC236}">
                      <a16:creationId xmlns:a16="http://schemas.microsoft.com/office/drawing/2014/main" id="{F26EA5F7-EC74-9D87-5182-F8C1494F7042}"/>
                    </a:ext>
                  </a:extLst>
                </p:cNvPr>
                <p:cNvSpPr/>
                <p:nvPr/>
              </p:nvSpPr>
              <p:spPr>
                <a:xfrm>
                  <a:off x="5261116" y="4197365"/>
                  <a:ext cx="198000" cy="19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7" name="椭圆 356">
                  <a:extLst>
                    <a:ext uri="{FF2B5EF4-FFF2-40B4-BE49-F238E27FC236}">
                      <a16:creationId xmlns:a16="http://schemas.microsoft.com/office/drawing/2014/main" id="{028843CB-7F91-E5B5-BC5D-481126EA9B3A}"/>
                    </a:ext>
                  </a:extLst>
                </p:cNvPr>
                <p:cNvSpPr/>
                <p:nvPr/>
              </p:nvSpPr>
              <p:spPr>
                <a:xfrm>
                  <a:off x="5299217" y="4187843"/>
                  <a:ext cx="198000" cy="19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8" name="椭圆 357">
                  <a:extLst>
                    <a:ext uri="{FF2B5EF4-FFF2-40B4-BE49-F238E27FC236}">
                      <a16:creationId xmlns:a16="http://schemas.microsoft.com/office/drawing/2014/main" id="{CAECF90A-B8F7-AAFA-5436-DDD75B07DCA6}"/>
                    </a:ext>
                  </a:extLst>
                </p:cNvPr>
                <p:cNvSpPr/>
                <p:nvPr/>
              </p:nvSpPr>
              <p:spPr>
                <a:xfrm>
                  <a:off x="5406374" y="4114021"/>
                  <a:ext cx="198000" cy="19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9" name="椭圆 358">
                  <a:extLst>
                    <a:ext uri="{FF2B5EF4-FFF2-40B4-BE49-F238E27FC236}">
                      <a16:creationId xmlns:a16="http://schemas.microsoft.com/office/drawing/2014/main" id="{ABE84DEA-A26A-8811-E566-EE2A76F7E412}"/>
                    </a:ext>
                  </a:extLst>
                </p:cNvPr>
                <p:cNvSpPr/>
                <p:nvPr/>
              </p:nvSpPr>
              <p:spPr>
                <a:xfrm>
                  <a:off x="5558775" y="4006864"/>
                  <a:ext cx="198000" cy="19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1" name="组合 290">
                <a:extLst>
                  <a:ext uri="{FF2B5EF4-FFF2-40B4-BE49-F238E27FC236}">
                    <a16:creationId xmlns:a16="http://schemas.microsoft.com/office/drawing/2014/main" id="{C3BE19E1-7863-2C93-9980-4FE4222401D2}"/>
                  </a:ext>
                </a:extLst>
              </p:cNvPr>
              <p:cNvGrpSpPr/>
              <p:nvPr/>
            </p:nvGrpSpPr>
            <p:grpSpPr>
              <a:xfrm>
                <a:off x="4618425" y="3740947"/>
                <a:ext cx="1129637" cy="590911"/>
                <a:chOff x="4906303" y="3766348"/>
                <a:chExt cx="1129637" cy="590911"/>
              </a:xfrm>
            </p:grpSpPr>
            <p:sp>
              <p:nvSpPr>
                <p:cNvPr id="342" name="椭圆 341">
                  <a:extLst>
                    <a:ext uri="{FF2B5EF4-FFF2-40B4-BE49-F238E27FC236}">
                      <a16:creationId xmlns:a16="http://schemas.microsoft.com/office/drawing/2014/main" id="{B027E1B6-8F81-FBAB-DCA3-F61CCB8569F9}"/>
                    </a:ext>
                  </a:extLst>
                </p:cNvPr>
                <p:cNvSpPr/>
                <p:nvPr/>
              </p:nvSpPr>
              <p:spPr>
                <a:xfrm>
                  <a:off x="4906303" y="4159259"/>
                  <a:ext cx="198000" cy="19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 name="椭圆 342">
                  <a:extLst>
                    <a:ext uri="{FF2B5EF4-FFF2-40B4-BE49-F238E27FC236}">
                      <a16:creationId xmlns:a16="http://schemas.microsoft.com/office/drawing/2014/main" id="{1696A057-CE17-54FE-A759-0867037D9086}"/>
                    </a:ext>
                  </a:extLst>
                </p:cNvPr>
                <p:cNvSpPr/>
                <p:nvPr/>
              </p:nvSpPr>
              <p:spPr>
                <a:xfrm>
                  <a:off x="4968216" y="4106871"/>
                  <a:ext cx="216000" cy="21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 name="椭圆 343">
                  <a:extLst>
                    <a:ext uri="{FF2B5EF4-FFF2-40B4-BE49-F238E27FC236}">
                      <a16:creationId xmlns:a16="http://schemas.microsoft.com/office/drawing/2014/main" id="{C3C96D2F-0FBF-4D2D-6047-631D08B01638}"/>
                    </a:ext>
                  </a:extLst>
                </p:cNvPr>
                <p:cNvSpPr/>
                <p:nvPr/>
              </p:nvSpPr>
              <p:spPr>
                <a:xfrm>
                  <a:off x="5070610" y="4066387"/>
                  <a:ext cx="216000" cy="21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5" name="椭圆 344">
                  <a:extLst>
                    <a:ext uri="{FF2B5EF4-FFF2-40B4-BE49-F238E27FC236}">
                      <a16:creationId xmlns:a16="http://schemas.microsoft.com/office/drawing/2014/main" id="{224EB248-5BBA-9F65-EDAA-400B63AFA308}"/>
                    </a:ext>
                  </a:extLst>
                </p:cNvPr>
                <p:cNvSpPr/>
                <p:nvPr/>
              </p:nvSpPr>
              <p:spPr>
                <a:xfrm>
                  <a:off x="5165860" y="4040194"/>
                  <a:ext cx="216000" cy="21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6" name="椭圆 345">
                  <a:extLst>
                    <a:ext uri="{FF2B5EF4-FFF2-40B4-BE49-F238E27FC236}">
                      <a16:creationId xmlns:a16="http://schemas.microsoft.com/office/drawing/2014/main" id="{F34EF904-875F-A99B-C70C-D75C080CF467}"/>
                    </a:ext>
                  </a:extLst>
                </p:cNvPr>
                <p:cNvSpPr/>
                <p:nvPr/>
              </p:nvSpPr>
              <p:spPr>
                <a:xfrm>
                  <a:off x="5289688" y="3987806"/>
                  <a:ext cx="234000" cy="234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7" name="椭圆 346">
                  <a:extLst>
                    <a:ext uri="{FF2B5EF4-FFF2-40B4-BE49-F238E27FC236}">
                      <a16:creationId xmlns:a16="http://schemas.microsoft.com/office/drawing/2014/main" id="{1766BCF7-D7E4-D2ED-3E12-4B439E85DDDE}"/>
                    </a:ext>
                  </a:extLst>
                </p:cNvPr>
                <p:cNvSpPr/>
                <p:nvPr/>
              </p:nvSpPr>
              <p:spPr>
                <a:xfrm>
                  <a:off x="5420659" y="3928275"/>
                  <a:ext cx="270000" cy="270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8" name="椭圆 347">
                  <a:extLst>
                    <a:ext uri="{FF2B5EF4-FFF2-40B4-BE49-F238E27FC236}">
                      <a16:creationId xmlns:a16="http://schemas.microsoft.com/office/drawing/2014/main" id="{47C4D069-0151-51EA-7D9B-DEA9A4001FA0}"/>
                    </a:ext>
                  </a:extLst>
                </p:cNvPr>
                <p:cNvSpPr/>
                <p:nvPr/>
              </p:nvSpPr>
              <p:spPr>
                <a:xfrm>
                  <a:off x="5589726" y="3844928"/>
                  <a:ext cx="270000" cy="270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9" name="椭圆 348">
                  <a:extLst>
                    <a:ext uri="{FF2B5EF4-FFF2-40B4-BE49-F238E27FC236}">
                      <a16:creationId xmlns:a16="http://schemas.microsoft.com/office/drawing/2014/main" id="{6FBBB868-15B1-D8BA-B271-4B39FF44E159}"/>
                    </a:ext>
                  </a:extLst>
                </p:cNvPr>
                <p:cNvSpPr/>
                <p:nvPr/>
              </p:nvSpPr>
              <p:spPr>
                <a:xfrm>
                  <a:off x="5765940" y="3766348"/>
                  <a:ext cx="270000" cy="270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2" name="椭圆 291">
                <a:extLst>
                  <a:ext uri="{FF2B5EF4-FFF2-40B4-BE49-F238E27FC236}">
                    <a16:creationId xmlns:a16="http://schemas.microsoft.com/office/drawing/2014/main" id="{2CFEFE4B-4280-178A-19E6-9E6A753F8557}"/>
                  </a:ext>
                </a:extLst>
              </p:cNvPr>
              <p:cNvSpPr/>
              <p:nvPr/>
            </p:nvSpPr>
            <p:spPr>
              <a:xfrm>
                <a:off x="4804161" y="3831430"/>
                <a:ext cx="234000" cy="234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椭圆 292">
                <a:extLst>
                  <a:ext uri="{FF2B5EF4-FFF2-40B4-BE49-F238E27FC236}">
                    <a16:creationId xmlns:a16="http://schemas.microsoft.com/office/drawing/2014/main" id="{F46EBC96-A073-67A2-E02B-A7B528A0E04F}"/>
                  </a:ext>
                </a:extLst>
              </p:cNvPr>
              <p:cNvSpPr/>
              <p:nvPr/>
            </p:nvSpPr>
            <p:spPr>
              <a:xfrm>
                <a:off x="4882739" y="3807614"/>
                <a:ext cx="252000" cy="252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椭圆 293">
                <a:extLst>
                  <a:ext uri="{FF2B5EF4-FFF2-40B4-BE49-F238E27FC236}">
                    <a16:creationId xmlns:a16="http://schemas.microsoft.com/office/drawing/2014/main" id="{5C0F57F9-37DD-5717-5870-F76F4926DDED}"/>
                  </a:ext>
                </a:extLst>
              </p:cNvPr>
              <p:cNvSpPr/>
              <p:nvPr/>
            </p:nvSpPr>
            <p:spPr>
              <a:xfrm>
                <a:off x="4911317" y="3757609"/>
                <a:ext cx="252000" cy="252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椭圆 294">
                <a:extLst>
                  <a:ext uri="{FF2B5EF4-FFF2-40B4-BE49-F238E27FC236}">
                    <a16:creationId xmlns:a16="http://schemas.microsoft.com/office/drawing/2014/main" id="{C825A74C-6B73-7380-344B-F770F24AAD59}"/>
                  </a:ext>
                </a:extLst>
              </p:cNvPr>
              <p:cNvSpPr/>
              <p:nvPr/>
            </p:nvSpPr>
            <p:spPr>
              <a:xfrm>
                <a:off x="4987513" y="3724272"/>
                <a:ext cx="252000" cy="252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椭圆 295">
                <a:extLst>
                  <a:ext uri="{FF2B5EF4-FFF2-40B4-BE49-F238E27FC236}">
                    <a16:creationId xmlns:a16="http://schemas.microsoft.com/office/drawing/2014/main" id="{6755D578-CF39-1FFF-19CF-8E894C460F18}"/>
                  </a:ext>
                </a:extLst>
              </p:cNvPr>
              <p:cNvSpPr/>
              <p:nvPr/>
            </p:nvSpPr>
            <p:spPr>
              <a:xfrm>
                <a:off x="5078003" y="3671882"/>
                <a:ext cx="252000" cy="252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椭圆 296">
                <a:extLst>
                  <a:ext uri="{FF2B5EF4-FFF2-40B4-BE49-F238E27FC236}">
                    <a16:creationId xmlns:a16="http://schemas.microsoft.com/office/drawing/2014/main" id="{D0CF95D3-812A-CCBA-E2B5-C3E6613C4512}"/>
                  </a:ext>
                </a:extLst>
              </p:cNvPr>
              <p:cNvSpPr/>
              <p:nvPr/>
            </p:nvSpPr>
            <p:spPr>
              <a:xfrm>
                <a:off x="5192307" y="3659974"/>
                <a:ext cx="270000" cy="270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椭圆 297">
                <a:extLst>
                  <a:ext uri="{FF2B5EF4-FFF2-40B4-BE49-F238E27FC236}">
                    <a16:creationId xmlns:a16="http://schemas.microsoft.com/office/drawing/2014/main" id="{4A0B0267-AF62-1A6B-FAAC-28AEBDCCC50F}"/>
                  </a:ext>
                </a:extLst>
              </p:cNvPr>
              <p:cNvSpPr/>
              <p:nvPr/>
            </p:nvSpPr>
            <p:spPr>
              <a:xfrm>
                <a:off x="5325659" y="3626636"/>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椭圆 298">
                <a:extLst>
                  <a:ext uri="{FF2B5EF4-FFF2-40B4-BE49-F238E27FC236}">
                    <a16:creationId xmlns:a16="http://schemas.microsoft.com/office/drawing/2014/main" id="{41948AA9-6ADE-3A69-49B0-317A01A228C8}"/>
                  </a:ext>
                </a:extLst>
              </p:cNvPr>
              <p:cNvSpPr/>
              <p:nvPr/>
            </p:nvSpPr>
            <p:spPr>
              <a:xfrm>
                <a:off x="5504250" y="3588538"/>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椭圆 299">
                <a:extLst>
                  <a:ext uri="{FF2B5EF4-FFF2-40B4-BE49-F238E27FC236}">
                    <a16:creationId xmlns:a16="http://schemas.microsoft.com/office/drawing/2014/main" id="{FA80F5AF-7D8F-A1B6-E7C2-4FF223407B08}"/>
                  </a:ext>
                </a:extLst>
              </p:cNvPr>
              <p:cNvSpPr/>
              <p:nvPr/>
            </p:nvSpPr>
            <p:spPr>
              <a:xfrm>
                <a:off x="5161337" y="3386127"/>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椭圆 300">
                <a:extLst>
                  <a:ext uri="{FF2B5EF4-FFF2-40B4-BE49-F238E27FC236}">
                    <a16:creationId xmlns:a16="http://schemas.microsoft.com/office/drawing/2014/main" id="{B8E8887A-44B1-AAE5-0339-F24C06AFA8FD}"/>
                  </a:ext>
                </a:extLst>
              </p:cNvPr>
              <p:cNvSpPr/>
              <p:nvPr/>
            </p:nvSpPr>
            <p:spPr>
              <a:xfrm>
                <a:off x="5220872" y="3376605"/>
                <a:ext cx="306000" cy="306000"/>
              </a:xfrm>
              <a:prstGeom prst="ellipse">
                <a:avLst/>
              </a:prstGeom>
              <a:solidFill>
                <a:srgbClr val="9C8DCD"/>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2" name="组合 301">
                <a:extLst>
                  <a:ext uri="{FF2B5EF4-FFF2-40B4-BE49-F238E27FC236}">
                    <a16:creationId xmlns:a16="http://schemas.microsoft.com/office/drawing/2014/main" id="{2138E6E5-C53E-85B8-83F7-1E24816DCE6D}"/>
                  </a:ext>
                </a:extLst>
              </p:cNvPr>
              <p:cNvGrpSpPr/>
              <p:nvPr/>
            </p:nvGrpSpPr>
            <p:grpSpPr>
              <a:xfrm>
                <a:off x="5202753" y="3358643"/>
                <a:ext cx="324119" cy="327198"/>
                <a:chOff x="5490631" y="3384044"/>
                <a:chExt cx="324119" cy="327198"/>
              </a:xfrm>
            </p:grpSpPr>
            <p:sp>
              <p:nvSpPr>
                <p:cNvPr id="338" name="椭圆 337">
                  <a:extLst>
                    <a:ext uri="{FF2B5EF4-FFF2-40B4-BE49-F238E27FC236}">
                      <a16:creationId xmlns:a16="http://schemas.microsoft.com/office/drawing/2014/main" id="{FD4A6F2F-3396-FBA1-B2BC-24B933AB70B2}"/>
                    </a:ext>
                  </a:extLst>
                </p:cNvPr>
                <p:cNvSpPr/>
                <p:nvPr/>
              </p:nvSpPr>
              <p:spPr>
                <a:xfrm>
                  <a:off x="5508750" y="3402006"/>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9" name="椭圆 338">
                  <a:extLst>
                    <a:ext uri="{FF2B5EF4-FFF2-40B4-BE49-F238E27FC236}">
                      <a16:creationId xmlns:a16="http://schemas.microsoft.com/office/drawing/2014/main" id="{82422ADA-86F1-5099-643C-891F95FBC763}"/>
                    </a:ext>
                  </a:extLst>
                </p:cNvPr>
                <p:cNvSpPr/>
                <p:nvPr/>
              </p:nvSpPr>
              <p:spPr>
                <a:xfrm>
                  <a:off x="5490631" y="3384044"/>
                  <a:ext cx="306000" cy="306000"/>
                </a:xfrm>
                <a:prstGeom prst="ellipse">
                  <a:avLst/>
                </a:prstGeom>
                <a:solidFill>
                  <a:schemeClr val="bg1"/>
                </a:solidFill>
                <a:ln w="3175"/>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0" name="任意多边形 465">
                  <a:extLst>
                    <a:ext uri="{FF2B5EF4-FFF2-40B4-BE49-F238E27FC236}">
                      <a16:creationId xmlns:a16="http://schemas.microsoft.com/office/drawing/2014/main" id="{FCEE7C34-4CCF-8571-1B71-5DA204033CC8}"/>
                    </a:ext>
                  </a:extLst>
                </p:cNvPr>
                <p:cNvSpPr>
                  <a:spLocks noChangeAspect="1"/>
                </p:cNvSpPr>
                <p:nvPr/>
              </p:nvSpPr>
              <p:spPr>
                <a:xfrm rot="600000">
                  <a:off x="5526578" y="3401669"/>
                  <a:ext cx="234106" cy="252000"/>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4072 w 284380"/>
                    <a:gd name="connsiteY0" fmla="*/ 225631 h 309874"/>
                    <a:gd name="connsiteX1" fmla="*/ 25502 w 284380"/>
                    <a:gd name="connsiteY1" fmla="*/ 128000 h 309874"/>
                    <a:gd name="connsiteX2" fmla="*/ 92178 w 284380"/>
                    <a:gd name="connsiteY2" fmla="*/ 49418 h 309874"/>
                    <a:gd name="connsiteX3" fmla="*/ 177903 w 284380"/>
                    <a:gd name="connsiteY3" fmla="*/ 4174 h 309874"/>
                    <a:gd name="connsiteX4" fmla="*/ 251721 w 284380"/>
                    <a:gd name="connsiteY4" fmla="*/ 4174 h 309874"/>
                    <a:gd name="connsiteX5" fmla="*/ 282678 w 284380"/>
                    <a:gd name="connsiteY5" fmla="*/ 23225 h 309874"/>
                    <a:gd name="connsiteX6" fmla="*/ 204096 w 284380"/>
                    <a:gd name="connsiteY6" fmla="*/ 35131 h 309874"/>
                    <a:gd name="connsiteX7" fmla="*/ 120753 w 284380"/>
                    <a:gd name="connsiteY7" fmla="*/ 75612 h 309874"/>
                    <a:gd name="connsiteX8" fmla="*/ 61221 w 284380"/>
                    <a:gd name="connsiteY8" fmla="*/ 147050 h 309874"/>
                    <a:gd name="connsiteX9" fmla="*/ 37409 w 284380"/>
                    <a:gd name="connsiteY9" fmla="*/ 235156 h 309874"/>
                    <a:gd name="connsiteX10" fmla="*/ 25503 w 284380"/>
                    <a:gd name="connsiteY10" fmla="*/ 306594 h 309874"/>
                    <a:gd name="connsiteX11" fmla="*/ 1927 w 284380"/>
                    <a:gd name="connsiteY11" fmla="*/ 290524 h 309874"/>
                    <a:gd name="connsiteX12" fmla="*/ 4072 w 284380"/>
                    <a:gd name="connsiteY12" fmla="*/ 225631 h 309874"/>
                    <a:gd name="connsiteX0" fmla="*/ 4072 w 284380"/>
                    <a:gd name="connsiteY0" fmla="*/ 225631 h 305134"/>
                    <a:gd name="connsiteX1" fmla="*/ 25502 w 284380"/>
                    <a:gd name="connsiteY1" fmla="*/ 128000 h 305134"/>
                    <a:gd name="connsiteX2" fmla="*/ 92178 w 284380"/>
                    <a:gd name="connsiteY2" fmla="*/ 49418 h 305134"/>
                    <a:gd name="connsiteX3" fmla="*/ 177903 w 284380"/>
                    <a:gd name="connsiteY3" fmla="*/ 4174 h 305134"/>
                    <a:gd name="connsiteX4" fmla="*/ 251721 w 284380"/>
                    <a:gd name="connsiteY4" fmla="*/ 4174 h 305134"/>
                    <a:gd name="connsiteX5" fmla="*/ 282678 w 284380"/>
                    <a:gd name="connsiteY5" fmla="*/ 23225 h 305134"/>
                    <a:gd name="connsiteX6" fmla="*/ 204096 w 284380"/>
                    <a:gd name="connsiteY6" fmla="*/ 35131 h 305134"/>
                    <a:gd name="connsiteX7" fmla="*/ 120753 w 284380"/>
                    <a:gd name="connsiteY7" fmla="*/ 75612 h 305134"/>
                    <a:gd name="connsiteX8" fmla="*/ 61221 w 284380"/>
                    <a:gd name="connsiteY8" fmla="*/ 147050 h 305134"/>
                    <a:gd name="connsiteX9" fmla="*/ 37409 w 284380"/>
                    <a:gd name="connsiteY9" fmla="*/ 235156 h 305134"/>
                    <a:gd name="connsiteX10" fmla="*/ 31710 w 284380"/>
                    <a:gd name="connsiteY10" fmla="*/ 300663 h 305134"/>
                    <a:gd name="connsiteX11" fmla="*/ 1927 w 284380"/>
                    <a:gd name="connsiteY11" fmla="*/ 290524 h 305134"/>
                    <a:gd name="connsiteX12" fmla="*/ 4072 w 284380"/>
                    <a:gd name="connsiteY12" fmla="*/ 225631 h 305134"/>
                    <a:gd name="connsiteX0" fmla="*/ 2569 w 282877"/>
                    <a:gd name="connsiteY0" fmla="*/ 225631 h 304998"/>
                    <a:gd name="connsiteX1" fmla="*/ 23999 w 282877"/>
                    <a:gd name="connsiteY1" fmla="*/ 128000 h 304998"/>
                    <a:gd name="connsiteX2" fmla="*/ 90675 w 282877"/>
                    <a:gd name="connsiteY2" fmla="*/ 49418 h 304998"/>
                    <a:gd name="connsiteX3" fmla="*/ 176400 w 282877"/>
                    <a:gd name="connsiteY3" fmla="*/ 4174 h 304998"/>
                    <a:gd name="connsiteX4" fmla="*/ 250218 w 282877"/>
                    <a:gd name="connsiteY4" fmla="*/ 4174 h 304998"/>
                    <a:gd name="connsiteX5" fmla="*/ 281175 w 282877"/>
                    <a:gd name="connsiteY5" fmla="*/ 23225 h 304998"/>
                    <a:gd name="connsiteX6" fmla="*/ 202593 w 282877"/>
                    <a:gd name="connsiteY6" fmla="*/ 35131 h 304998"/>
                    <a:gd name="connsiteX7" fmla="*/ 119250 w 282877"/>
                    <a:gd name="connsiteY7" fmla="*/ 75612 h 304998"/>
                    <a:gd name="connsiteX8" fmla="*/ 59718 w 282877"/>
                    <a:gd name="connsiteY8" fmla="*/ 147050 h 304998"/>
                    <a:gd name="connsiteX9" fmla="*/ 35906 w 282877"/>
                    <a:gd name="connsiteY9" fmla="*/ 235156 h 304998"/>
                    <a:gd name="connsiteX10" fmla="*/ 30207 w 282877"/>
                    <a:gd name="connsiteY10" fmla="*/ 300663 h 304998"/>
                    <a:gd name="connsiteX11" fmla="*/ 2769 w 282877"/>
                    <a:gd name="connsiteY11" fmla="*/ 290110 h 304998"/>
                    <a:gd name="connsiteX12" fmla="*/ 2569 w 282877"/>
                    <a:gd name="connsiteY12" fmla="*/ 225631 h 304998"/>
                    <a:gd name="connsiteX0" fmla="*/ 3032 w 283340"/>
                    <a:gd name="connsiteY0" fmla="*/ 225631 h 304998"/>
                    <a:gd name="connsiteX1" fmla="*/ 31497 w 283340"/>
                    <a:gd name="connsiteY1" fmla="*/ 126759 h 304998"/>
                    <a:gd name="connsiteX2" fmla="*/ 91138 w 283340"/>
                    <a:gd name="connsiteY2" fmla="*/ 49418 h 304998"/>
                    <a:gd name="connsiteX3" fmla="*/ 176863 w 283340"/>
                    <a:gd name="connsiteY3" fmla="*/ 4174 h 304998"/>
                    <a:gd name="connsiteX4" fmla="*/ 250681 w 283340"/>
                    <a:gd name="connsiteY4" fmla="*/ 4174 h 304998"/>
                    <a:gd name="connsiteX5" fmla="*/ 281638 w 283340"/>
                    <a:gd name="connsiteY5" fmla="*/ 23225 h 304998"/>
                    <a:gd name="connsiteX6" fmla="*/ 203056 w 283340"/>
                    <a:gd name="connsiteY6" fmla="*/ 35131 h 304998"/>
                    <a:gd name="connsiteX7" fmla="*/ 119713 w 283340"/>
                    <a:gd name="connsiteY7" fmla="*/ 75612 h 304998"/>
                    <a:gd name="connsiteX8" fmla="*/ 60181 w 283340"/>
                    <a:gd name="connsiteY8" fmla="*/ 147050 h 304998"/>
                    <a:gd name="connsiteX9" fmla="*/ 36369 w 283340"/>
                    <a:gd name="connsiteY9" fmla="*/ 235156 h 304998"/>
                    <a:gd name="connsiteX10" fmla="*/ 30670 w 283340"/>
                    <a:gd name="connsiteY10" fmla="*/ 300663 h 304998"/>
                    <a:gd name="connsiteX11" fmla="*/ 3232 w 283340"/>
                    <a:gd name="connsiteY11" fmla="*/ 290110 h 304998"/>
                    <a:gd name="connsiteX12" fmla="*/ 3032 w 283340"/>
                    <a:gd name="connsiteY12" fmla="*/ 225631 h 30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340" h="304998">
                      <a:moveTo>
                        <a:pt x="3032" y="225631"/>
                      </a:moveTo>
                      <a:cubicBezTo>
                        <a:pt x="7743" y="198406"/>
                        <a:pt x="16813" y="156128"/>
                        <a:pt x="31497" y="126759"/>
                      </a:cubicBezTo>
                      <a:cubicBezTo>
                        <a:pt x="46181" y="97390"/>
                        <a:pt x="66910" y="69849"/>
                        <a:pt x="91138" y="49418"/>
                      </a:cubicBezTo>
                      <a:cubicBezTo>
                        <a:pt x="115366" y="28987"/>
                        <a:pt x="150273" y="11715"/>
                        <a:pt x="176863" y="4174"/>
                      </a:cubicBezTo>
                      <a:cubicBezTo>
                        <a:pt x="203453" y="-3367"/>
                        <a:pt x="233218" y="999"/>
                        <a:pt x="250681" y="4174"/>
                      </a:cubicBezTo>
                      <a:cubicBezTo>
                        <a:pt x="268144" y="7349"/>
                        <a:pt x="289575" y="18066"/>
                        <a:pt x="281638" y="23225"/>
                      </a:cubicBezTo>
                      <a:cubicBezTo>
                        <a:pt x="273701" y="28384"/>
                        <a:pt x="230044" y="26400"/>
                        <a:pt x="203056" y="35131"/>
                      </a:cubicBezTo>
                      <a:cubicBezTo>
                        <a:pt x="176069" y="43862"/>
                        <a:pt x="143526" y="56959"/>
                        <a:pt x="119713" y="75612"/>
                      </a:cubicBezTo>
                      <a:cubicBezTo>
                        <a:pt x="95901" y="94265"/>
                        <a:pt x="74072" y="120459"/>
                        <a:pt x="60181" y="147050"/>
                      </a:cubicBezTo>
                      <a:cubicBezTo>
                        <a:pt x="46290" y="173641"/>
                        <a:pt x="40734" y="206581"/>
                        <a:pt x="36369" y="235156"/>
                      </a:cubicBezTo>
                      <a:cubicBezTo>
                        <a:pt x="32004" y="263731"/>
                        <a:pt x="36193" y="291504"/>
                        <a:pt x="30670" y="300663"/>
                      </a:cubicBezTo>
                      <a:cubicBezTo>
                        <a:pt x="25147" y="309822"/>
                        <a:pt x="6804" y="303604"/>
                        <a:pt x="3232" y="290110"/>
                      </a:cubicBezTo>
                      <a:cubicBezTo>
                        <a:pt x="-340" y="276616"/>
                        <a:pt x="-1679" y="252856"/>
                        <a:pt x="3032" y="225631"/>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1" name="任意多边形 466">
                  <a:extLst>
                    <a:ext uri="{FF2B5EF4-FFF2-40B4-BE49-F238E27FC236}">
                      <a16:creationId xmlns:a16="http://schemas.microsoft.com/office/drawing/2014/main" id="{0991161F-7E4E-186D-04E6-0C417F03A60A}"/>
                    </a:ext>
                  </a:extLst>
                </p:cNvPr>
                <p:cNvSpPr>
                  <a:spLocks noChangeAspect="1"/>
                </p:cNvSpPr>
                <p:nvPr/>
              </p:nvSpPr>
              <p:spPr>
                <a:xfrm rot="360000">
                  <a:off x="5577587" y="3459242"/>
                  <a:ext cx="228807" cy="252000"/>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67372"/>
                    <a:gd name="connsiteY0" fmla="*/ 225754 h 306758"/>
                    <a:gd name="connsiteX1" fmla="*/ 21430 w 267372"/>
                    <a:gd name="connsiteY1" fmla="*/ 128123 h 306758"/>
                    <a:gd name="connsiteX2" fmla="*/ 88106 w 267372"/>
                    <a:gd name="connsiteY2" fmla="*/ 49541 h 306758"/>
                    <a:gd name="connsiteX3" fmla="*/ 173831 w 267372"/>
                    <a:gd name="connsiteY3" fmla="*/ 4297 h 306758"/>
                    <a:gd name="connsiteX4" fmla="*/ 247649 w 267372"/>
                    <a:gd name="connsiteY4" fmla="*/ 4297 h 306758"/>
                    <a:gd name="connsiteX5" fmla="*/ 264536 w 267372"/>
                    <a:gd name="connsiteY5" fmla="*/ 25828 h 306758"/>
                    <a:gd name="connsiteX6" fmla="*/ 200024 w 267372"/>
                    <a:gd name="connsiteY6" fmla="*/ 35254 h 306758"/>
                    <a:gd name="connsiteX7" fmla="*/ 116681 w 267372"/>
                    <a:gd name="connsiteY7" fmla="*/ 75735 h 306758"/>
                    <a:gd name="connsiteX8" fmla="*/ 57149 w 267372"/>
                    <a:gd name="connsiteY8" fmla="*/ 147173 h 306758"/>
                    <a:gd name="connsiteX9" fmla="*/ 33337 w 267372"/>
                    <a:gd name="connsiteY9" fmla="*/ 235279 h 306758"/>
                    <a:gd name="connsiteX10" fmla="*/ 21431 w 267372"/>
                    <a:gd name="connsiteY10" fmla="*/ 306717 h 306758"/>
                    <a:gd name="connsiteX11" fmla="*/ 0 w 267372"/>
                    <a:gd name="connsiteY11" fmla="*/ 225754 h 306758"/>
                    <a:gd name="connsiteX0" fmla="*/ 31 w 267403"/>
                    <a:gd name="connsiteY0" fmla="*/ 225754 h 298904"/>
                    <a:gd name="connsiteX1" fmla="*/ 21461 w 267403"/>
                    <a:gd name="connsiteY1" fmla="*/ 128123 h 298904"/>
                    <a:gd name="connsiteX2" fmla="*/ 88137 w 267403"/>
                    <a:gd name="connsiteY2" fmla="*/ 49541 h 298904"/>
                    <a:gd name="connsiteX3" fmla="*/ 173862 w 267403"/>
                    <a:gd name="connsiteY3" fmla="*/ 4297 h 298904"/>
                    <a:gd name="connsiteX4" fmla="*/ 247680 w 267403"/>
                    <a:gd name="connsiteY4" fmla="*/ 4297 h 298904"/>
                    <a:gd name="connsiteX5" fmla="*/ 264567 w 267403"/>
                    <a:gd name="connsiteY5" fmla="*/ 25828 h 298904"/>
                    <a:gd name="connsiteX6" fmla="*/ 200055 w 267403"/>
                    <a:gd name="connsiteY6" fmla="*/ 35254 h 298904"/>
                    <a:gd name="connsiteX7" fmla="*/ 116712 w 267403"/>
                    <a:gd name="connsiteY7" fmla="*/ 75735 h 298904"/>
                    <a:gd name="connsiteX8" fmla="*/ 57180 w 267403"/>
                    <a:gd name="connsiteY8" fmla="*/ 147173 h 298904"/>
                    <a:gd name="connsiteX9" fmla="*/ 33368 w 267403"/>
                    <a:gd name="connsiteY9" fmla="*/ 235279 h 298904"/>
                    <a:gd name="connsiteX10" fmla="*/ 24911 w 267403"/>
                    <a:gd name="connsiteY10" fmla="*/ 298855 h 298904"/>
                    <a:gd name="connsiteX11" fmla="*/ 31 w 267403"/>
                    <a:gd name="connsiteY11" fmla="*/ 225754 h 298904"/>
                    <a:gd name="connsiteX0" fmla="*/ 1079 w 268451"/>
                    <a:gd name="connsiteY0" fmla="*/ 225754 h 302423"/>
                    <a:gd name="connsiteX1" fmla="*/ 22509 w 268451"/>
                    <a:gd name="connsiteY1" fmla="*/ 128123 h 302423"/>
                    <a:gd name="connsiteX2" fmla="*/ 89185 w 268451"/>
                    <a:gd name="connsiteY2" fmla="*/ 49541 h 302423"/>
                    <a:gd name="connsiteX3" fmla="*/ 174910 w 268451"/>
                    <a:gd name="connsiteY3" fmla="*/ 4297 h 302423"/>
                    <a:gd name="connsiteX4" fmla="*/ 248728 w 268451"/>
                    <a:gd name="connsiteY4" fmla="*/ 4297 h 302423"/>
                    <a:gd name="connsiteX5" fmla="*/ 265615 w 268451"/>
                    <a:gd name="connsiteY5" fmla="*/ 25828 h 302423"/>
                    <a:gd name="connsiteX6" fmla="*/ 201103 w 268451"/>
                    <a:gd name="connsiteY6" fmla="*/ 35254 h 302423"/>
                    <a:gd name="connsiteX7" fmla="*/ 117760 w 268451"/>
                    <a:gd name="connsiteY7" fmla="*/ 75735 h 302423"/>
                    <a:gd name="connsiteX8" fmla="*/ 58228 w 268451"/>
                    <a:gd name="connsiteY8" fmla="*/ 147173 h 302423"/>
                    <a:gd name="connsiteX9" fmla="*/ 34416 w 268451"/>
                    <a:gd name="connsiteY9" fmla="*/ 235279 h 302423"/>
                    <a:gd name="connsiteX10" fmla="*/ 25959 w 268451"/>
                    <a:gd name="connsiteY10" fmla="*/ 298855 h 302423"/>
                    <a:gd name="connsiteX11" fmla="*/ 5555 w 268451"/>
                    <a:gd name="connsiteY11" fmla="*/ 287064 h 302423"/>
                    <a:gd name="connsiteX12" fmla="*/ 1079 w 268451"/>
                    <a:gd name="connsiteY12" fmla="*/ 225754 h 302423"/>
                    <a:gd name="connsiteX0" fmla="*/ 1079 w 268451"/>
                    <a:gd name="connsiteY0" fmla="*/ 225754 h 295662"/>
                    <a:gd name="connsiteX1" fmla="*/ 22509 w 268451"/>
                    <a:gd name="connsiteY1" fmla="*/ 128123 h 295662"/>
                    <a:gd name="connsiteX2" fmla="*/ 89185 w 268451"/>
                    <a:gd name="connsiteY2" fmla="*/ 49541 h 295662"/>
                    <a:gd name="connsiteX3" fmla="*/ 174910 w 268451"/>
                    <a:gd name="connsiteY3" fmla="*/ 4297 h 295662"/>
                    <a:gd name="connsiteX4" fmla="*/ 248728 w 268451"/>
                    <a:gd name="connsiteY4" fmla="*/ 4297 h 295662"/>
                    <a:gd name="connsiteX5" fmla="*/ 265615 w 268451"/>
                    <a:gd name="connsiteY5" fmla="*/ 25828 h 295662"/>
                    <a:gd name="connsiteX6" fmla="*/ 201103 w 268451"/>
                    <a:gd name="connsiteY6" fmla="*/ 35254 h 295662"/>
                    <a:gd name="connsiteX7" fmla="*/ 117760 w 268451"/>
                    <a:gd name="connsiteY7" fmla="*/ 75735 h 295662"/>
                    <a:gd name="connsiteX8" fmla="*/ 58228 w 268451"/>
                    <a:gd name="connsiteY8" fmla="*/ 147173 h 295662"/>
                    <a:gd name="connsiteX9" fmla="*/ 34416 w 268451"/>
                    <a:gd name="connsiteY9" fmla="*/ 235279 h 295662"/>
                    <a:gd name="connsiteX10" fmla="*/ 28996 w 268451"/>
                    <a:gd name="connsiteY10" fmla="*/ 288648 h 295662"/>
                    <a:gd name="connsiteX11" fmla="*/ 5555 w 268451"/>
                    <a:gd name="connsiteY11" fmla="*/ 287064 h 295662"/>
                    <a:gd name="connsiteX12" fmla="*/ 1079 w 268451"/>
                    <a:gd name="connsiteY12" fmla="*/ 225754 h 2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451" h="295662">
                      <a:moveTo>
                        <a:pt x="1079" y="225754"/>
                      </a:moveTo>
                      <a:cubicBezTo>
                        <a:pt x="3905" y="199264"/>
                        <a:pt x="7825" y="157492"/>
                        <a:pt x="22509" y="128123"/>
                      </a:cubicBezTo>
                      <a:cubicBezTo>
                        <a:pt x="37193" y="98754"/>
                        <a:pt x="63785" y="70179"/>
                        <a:pt x="89185" y="49541"/>
                      </a:cubicBezTo>
                      <a:cubicBezTo>
                        <a:pt x="114585" y="28903"/>
                        <a:pt x="148320" y="11838"/>
                        <a:pt x="174910" y="4297"/>
                      </a:cubicBezTo>
                      <a:cubicBezTo>
                        <a:pt x="201500" y="-3244"/>
                        <a:pt x="233611" y="709"/>
                        <a:pt x="248728" y="4297"/>
                      </a:cubicBezTo>
                      <a:cubicBezTo>
                        <a:pt x="263845" y="7885"/>
                        <a:pt x="273552" y="20669"/>
                        <a:pt x="265615" y="25828"/>
                      </a:cubicBezTo>
                      <a:cubicBezTo>
                        <a:pt x="257678" y="30987"/>
                        <a:pt x="225746" y="26936"/>
                        <a:pt x="201103" y="35254"/>
                      </a:cubicBezTo>
                      <a:cubicBezTo>
                        <a:pt x="176461" y="43572"/>
                        <a:pt x="141573" y="57082"/>
                        <a:pt x="117760" y="75735"/>
                      </a:cubicBezTo>
                      <a:cubicBezTo>
                        <a:pt x="93948" y="94388"/>
                        <a:pt x="72119" y="120582"/>
                        <a:pt x="58228" y="147173"/>
                      </a:cubicBezTo>
                      <a:cubicBezTo>
                        <a:pt x="44337" y="173764"/>
                        <a:pt x="38781" y="206704"/>
                        <a:pt x="34416" y="235279"/>
                      </a:cubicBezTo>
                      <a:cubicBezTo>
                        <a:pt x="30051" y="263854"/>
                        <a:pt x="33806" y="280017"/>
                        <a:pt x="28996" y="288648"/>
                      </a:cubicBezTo>
                      <a:cubicBezTo>
                        <a:pt x="24186" y="297279"/>
                        <a:pt x="9702" y="299248"/>
                        <a:pt x="5555" y="287064"/>
                      </a:cubicBezTo>
                      <a:cubicBezTo>
                        <a:pt x="1408" y="274881"/>
                        <a:pt x="-1747" y="252244"/>
                        <a:pt x="1079" y="225754"/>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3" name="组合 302">
                <a:extLst>
                  <a:ext uri="{FF2B5EF4-FFF2-40B4-BE49-F238E27FC236}">
                    <a16:creationId xmlns:a16="http://schemas.microsoft.com/office/drawing/2014/main" id="{B6E4F69F-CDF0-EEF2-15E4-01D9C37D49E1}"/>
                  </a:ext>
                </a:extLst>
              </p:cNvPr>
              <p:cNvGrpSpPr/>
              <p:nvPr/>
            </p:nvGrpSpPr>
            <p:grpSpPr>
              <a:xfrm>
                <a:off x="5282168" y="3343567"/>
                <a:ext cx="337572" cy="317601"/>
                <a:chOff x="5570046" y="3368968"/>
                <a:chExt cx="337572" cy="317601"/>
              </a:xfrm>
            </p:grpSpPr>
            <p:sp>
              <p:nvSpPr>
                <p:cNvPr id="334" name="椭圆 333">
                  <a:extLst>
                    <a:ext uri="{FF2B5EF4-FFF2-40B4-BE49-F238E27FC236}">
                      <a16:creationId xmlns:a16="http://schemas.microsoft.com/office/drawing/2014/main" id="{616EC446-A7BC-D91A-1587-3AD120367AA0}"/>
                    </a:ext>
                  </a:extLst>
                </p:cNvPr>
                <p:cNvSpPr/>
                <p:nvPr/>
              </p:nvSpPr>
              <p:spPr>
                <a:xfrm>
                  <a:off x="5601618" y="3380569"/>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5" name="椭圆 334">
                  <a:extLst>
                    <a:ext uri="{FF2B5EF4-FFF2-40B4-BE49-F238E27FC236}">
                      <a16:creationId xmlns:a16="http://schemas.microsoft.com/office/drawing/2014/main" id="{D7BF9658-ADAF-6BA1-C15A-76169F016E4D}"/>
                    </a:ext>
                  </a:extLst>
                </p:cNvPr>
                <p:cNvSpPr/>
                <p:nvPr/>
              </p:nvSpPr>
              <p:spPr>
                <a:xfrm>
                  <a:off x="5570046" y="3368968"/>
                  <a:ext cx="306000" cy="306000"/>
                </a:xfrm>
                <a:prstGeom prst="ellipse">
                  <a:avLst/>
                </a:prstGeom>
                <a:solidFill>
                  <a:schemeClr val="bg1"/>
                </a:solidFill>
                <a:ln w="3175">
                  <a:solidFill>
                    <a:schemeClr val="tx1"/>
                  </a:solid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6" name="任意多边形 461">
                  <a:extLst>
                    <a:ext uri="{FF2B5EF4-FFF2-40B4-BE49-F238E27FC236}">
                      <a16:creationId xmlns:a16="http://schemas.microsoft.com/office/drawing/2014/main" id="{0A5ACBA8-90AB-97EB-8208-58388C070EEB}"/>
                    </a:ext>
                  </a:extLst>
                </p:cNvPr>
                <p:cNvSpPr>
                  <a:spLocks noChangeAspect="1"/>
                </p:cNvSpPr>
                <p:nvPr/>
              </p:nvSpPr>
              <p:spPr>
                <a:xfrm rot="360000">
                  <a:off x="5673614" y="3444323"/>
                  <a:ext cx="216000" cy="237895"/>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67372"/>
                    <a:gd name="connsiteY0" fmla="*/ 225754 h 306758"/>
                    <a:gd name="connsiteX1" fmla="*/ 21430 w 267372"/>
                    <a:gd name="connsiteY1" fmla="*/ 128123 h 306758"/>
                    <a:gd name="connsiteX2" fmla="*/ 88106 w 267372"/>
                    <a:gd name="connsiteY2" fmla="*/ 49541 h 306758"/>
                    <a:gd name="connsiteX3" fmla="*/ 173831 w 267372"/>
                    <a:gd name="connsiteY3" fmla="*/ 4297 h 306758"/>
                    <a:gd name="connsiteX4" fmla="*/ 247649 w 267372"/>
                    <a:gd name="connsiteY4" fmla="*/ 4297 h 306758"/>
                    <a:gd name="connsiteX5" fmla="*/ 264536 w 267372"/>
                    <a:gd name="connsiteY5" fmla="*/ 25828 h 306758"/>
                    <a:gd name="connsiteX6" fmla="*/ 200024 w 267372"/>
                    <a:gd name="connsiteY6" fmla="*/ 35254 h 306758"/>
                    <a:gd name="connsiteX7" fmla="*/ 116681 w 267372"/>
                    <a:gd name="connsiteY7" fmla="*/ 75735 h 306758"/>
                    <a:gd name="connsiteX8" fmla="*/ 57149 w 267372"/>
                    <a:gd name="connsiteY8" fmla="*/ 147173 h 306758"/>
                    <a:gd name="connsiteX9" fmla="*/ 33337 w 267372"/>
                    <a:gd name="connsiteY9" fmla="*/ 235279 h 306758"/>
                    <a:gd name="connsiteX10" fmla="*/ 21431 w 267372"/>
                    <a:gd name="connsiteY10" fmla="*/ 306717 h 306758"/>
                    <a:gd name="connsiteX11" fmla="*/ 0 w 267372"/>
                    <a:gd name="connsiteY11" fmla="*/ 225754 h 306758"/>
                    <a:gd name="connsiteX0" fmla="*/ 31 w 267403"/>
                    <a:gd name="connsiteY0" fmla="*/ 225754 h 298904"/>
                    <a:gd name="connsiteX1" fmla="*/ 21461 w 267403"/>
                    <a:gd name="connsiteY1" fmla="*/ 128123 h 298904"/>
                    <a:gd name="connsiteX2" fmla="*/ 88137 w 267403"/>
                    <a:gd name="connsiteY2" fmla="*/ 49541 h 298904"/>
                    <a:gd name="connsiteX3" fmla="*/ 173862 w 267403"/>
                    <a:gd name="connsiteY3" fmla="*/ 4297 h 298904"/>
                    <a:gd name="connsiteX4" fmla="*/ 247680 w 267403"/>
                    <a:gd name="connsiteY4" fmla="*/ 4297 h 298904"/>
                    <a:gd name="connsiteX5" fmla="*/ 264567 w 267403"/>
                    <a:gd name="connsiteY5" fmla="*/ 25828 h 298904"/>
                    <a:gd name="connsiteX6" fmla="*/ 200055 w 267403"/>
                    <a:gd name="connsiteY6" fmla="*/ 35254 h 298904"/>
                    <a:gd name="connsiteX7" fmla="*/ 116712 w 267403"/>
                    <a:gd name="connsiteY7" fmla="*/ 75735 h 298904"/>
                    <a:gd name="connsiteX8" fmla="*/ 57180 w 267403"/>
                    <a:gd name="connsiteY8" fmla="*/ 147173 h 298904"/>
                    <a:gd name="connsiteX9" fmla="*/ 33368 w 267403"/>
                    <a:gd name="connsiteY9" fmla="*/ 235279 h 298904"/>
                    <a:gd name="connsiteX10" fmla="*/ 24911 w 267403"/>
                    <a:gd name="connsiteY10" fmla="*/ 298855 h 298904"/>
                    <a:gd name="connsiteX11" fmla="*/ 31 w 267403"/>
                    <a:gd name="connsiteY11" fmla="*/ 225754 h 298904"/>
                    <a:gd name="connsiteX0" fmla="*/ 1079 w 268451"/>
                    <a:gd name="connsiteY0" fmla="*/ 225754 h 302423"/>
                    <a:gd name="connsiteX1" fmla="*/ 22509 w 268451"/>
                    <a:gd name="connsiteY1" fmla="*/ 128123 h 302423"/>
                    <a:gd name="connsiteX2" fmla="*/ 89185 w 268451"/>
                    <a:gd name="connsiteY2" fmla="*/ 49541 h 302423"/>
                    <a:gd name="connsiteX3" fmla="*/ 174910 w 268451"/>
                    <a:gd name="connsiteY3" fmla="*/ 4297 h 302423"/>
                    <a:gd name="connsiteX4" fmla="*/ 248728 w 268451"/>
                    <a:gd name="connsiteY4" fmla="*/ 4297 h 302423"/>
                    <a:gd name="connsiteX5" fmla="*/ 265615 w 268451"/>
                    <a:gd name="connsiteY5" fmla="*/ 25828 h 302423"/>
                    <a:gd name="connsiteX6" fmla="*/ 201103 w 268451"/>
                    <a:gd name="connsiteY6" fmla="*/ 35254 h 302423"/>
                    <a:gd name="connsiteX7" fmla="*/ 117760 w 268451"/>
                    <a:gd name="connsiteY7" fmla="*/ 75735 h 302423"/>
                    <a:gd name="connsiteX8" fmla="*/ 58228 w 268451"/>
                    <a:gd name="connsiteY8" fmla="*/ 147173 h 302423"/>
                    <a:gd name="connsiteX9" fmla="*/ 34416 w 268451"/>
                    <a:gd name="connsiteY9" fmla="*/ 235279 h 302423"/>
                    <a:gd name="connsiteX10" fmla="*/ 25959 w 268451"/>
                    <a:gd name="connsiteY10" fmla="*/ 298855 h 302423"/>
                    <a:gd name="connsiteX11" fmla="*/ 5555 w 268451"/>
                    <a:gd name="connsiteY11" fmla="*/ 287064 h 302423"/>
                    <a:gd name="connsiteX12" fmla="*/ 1079 w 268451"/>
                    <a:gd name="connsiteY12" fmla="*/ 225754 h 302423"/>
                    <a:gd name="connsiteX0" fmla="*/ 1079 w 268451"/>
                    <a:gd name="connsiteY0" fmla="*/ 225754 h 295662"/>
                    <a:gd name="connsiteX1" fmla="*/ 22509 w 268451"/>
                    <a:gd name="connsiteY1" fmla="*/ 128123 h 295662"/>
                    <a:gd name="connsiteX2" fmla="*/ 89185 w 268451"/>
                    <a:gd name="connsiteY2" fmla="*/ 49541 h 295662"/>
                    <a:gd name="connsiteX3" fmla="*/ 174910 w 268451"/>
                    <a:gd name="connsiteY3" fmla="*/ 4297 h 295662"/>
                    <a:gd name="connsiteX4" fmla="*/ 248728 w 268451"/>
                    <a:gd name="connsiteY4" fmla="*/ 4297 h 295662"/>
                    <a:gd name="connsiteX5" fmla="*/ 265615 w 268451"/>
                    <a:gd name="connsiteY5" fmla="*/ 25828 h 295662"/>
                    <a:gd name="connsiteX6" fmla="*/ 201103 w 268451"/>
                    <a:gd name="connsiteY6" fmla="*/ 35254 h 295662"/>
                    <a:gd name="connsiteX7" fmla="*/ 117760 w 268451"/>
                    <a:gd name="connsiteY7" fmla="*/ 75735 h 295662"/>
                    <a:gd name="connsiteX8" fmla="*/ 58228 w 268451"/>
                    <a:gd name="connsiteY8" fmla="*/ 147173 h 295662"/>
                    <a:gd name="connsiteX9" fmla="*/ 34416 w 268451"/>
                    <a:gd name="connsiteY9" fmla="*/ 235279 h 295662"/>
                    <a:gd name="connsiteX10" fmla="*/ 28996 w 268451"/>
                    <a:gd name="connsiteY10" fmla="*/ 288648 h 295662"/>
                    <a:gd name="connsiteX11" fmla="*/ 5555 w 268451"/>
                    <a:gd name="connsiteY11" fmla="*/ 287064 h 295662"/>
                    <a:gd name="connsiteX12" fmla="*/ 1079 w 268451"/>
                    <a:gd name="connsiteY12" fmla="*/ 225754 h 2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451" h="295662">
                      <a:moveTo>
                        <a:pt x="1079" y="225754"/>
                      </a:moveTo>
                      <a:cubicBezTo>
                        <a:pt x="3905" y="199264"/>
                        <a:pt x="7825" y="157492"/>
                        <a:pt x="22509" y="128123"/>
                      </a:cubicBezTo>
                      <a:cubicBezTo>
                        <a:pt x="37193" y="98754"/>
                        <a:pt x="63785" y="70179"/>
                        <a:pt x="89185" y="49541"/>
                      </a:cubicBezTo>
                      <a:cubicBezTo>
                        <a:pt x="114585" y="28903"/>
                        <a:pt x="148320" y="11838"/>
                        <a:pt x="174910" y="4297"/>
                      </a:cubicBezTo>
                      <a:cubicBezTo>
                        <a:pt x="201500" y="-3244"/>
                        <a:pt x="233611" y="709"/>
                        <a:pt x="248728" y="4297"/>
                      </a:cubicBezTo>
                      <a:cubicBezTo>
                        <a:pt x="263845" y="7885"/>
                        <a:pt x="273552" y="20669"/>
                        <a:pt x="265615" y="25828"/>
                      </a:cubicBezTo>
                      <a:cubicBezTo>
                        <a:pt x="257678" y="30987"/>
                        <a:pt x="225746" y="26936"/>
                        <a:pt x="201103" y="35254"/>
                      </a:cubicBezTo>
                      <a:cubicBezTo>
                        <a:pt x="176461" y="43572"/>
                        <a:pt x="141573" y="57082"/>
                        <a:pt x="117760" y="75735"/>
                      </a:cubicBezTo>
                      <a:cubicBezTo>
                        <a:pt x="93948" y="94388"/>
                        <a:pt x="72119" y="120582"/>
                        <a:pt x="58228" y="147173"/>
                      </a:cubicBezTo>
                      <a:cubicBezTo>
                        <a:pt x="44337" y="173764"/>
                        <a:pt x="38781" y="206704"/>
                        <a:pt x="34416" y="235279"/>
                      </a:cubicBezTo>
                      <a:cubicBezTo>
                        <a:pt x="30051" y="263854"/>
                        <a:pt x="33806" y="280017"/>
                        <a:pt x="28996" y="288648"/>
                      </a:cubicBezTo>
                      <a:cubicBezTo>
                        <a:pt x="24186" y="297279"/>
                        <a:pt x="9702" y="299248"/>
                        <a:pt x="5555" y="287064"/>
                      </a:cubicBezTo>
                      <a:cubicBezTo>
                        <a:pt x="1408" y="274881"/>
                        <a:pt x="-1747" y="252244"/>
                        <a:pt x="1079" y="225754"/>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7" name="任意多边形 462">
                  <a:extLst>
                    <a:ext uri="{FF2B5EF4-FFF2-40B4-BE49-F238E27FC236}">
                      <a16:creationId xmlns:a16="http://schemas.microsoft.com/office/drawing/2014/main" id="{80CA8C6D-9298-AB9E-47EB-09FC1F9D904C}"/>
                    </a:ext>
                  </a:extLst>
                </p:cNvPr>
                <p:cNvSpPr>
                  <a:spLocks noChangeAspect="1"/>
                </p:cNvSpPr>
                <p:nvPr/>
              </p:nvSpPr>
              <p:spPr>
                <a:xfrm rot="600000">
                  <a:off x="5621838" y="3387380"/>
                  <a:ext cx="234106" cy="252000"/>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4072 w 284380"/>
                    <a:gd name="connsiteY0" fmla="*/ 225631 h 309874"/>
                    <a:gd name="connsiteX1" fmla="*/ 25502 w 284380"/>
                    <a:gd name="connsiteY1" fmla="*/ 128000 h 309874"/>
                    <a:gd name="connsiteX2" fmla="*/ 92178 w 284380"/>
                    <a:gd name="connsiteY2" fmla="*/ 49418 h 309874"/>
                    <a:gd name="connsiteX3" fmla="*/ 177903 w 284380"/>
                    <a:gd name="connsiteY3" fmla="*/ 4174 h 309874"/>
                    <a:gd name="connsiteX4" fmla="*/ 251721 w 284380"/>
                    <a:gd name="connsiteY4" fmla="*/ 4174 h 309874"/>
                    <a:gd name="connsiteX5" fmla="*/ 282678 w 284380"/>
                    <a:gd name="connsiteY5" fmla="*/ 23225 h 309874"/>
                    <a:gd name="connsiteX6" fmla="*/ 204096 w 284380"/>
                    <a:gd name="connsiteY6" fmla="*/ 35131 h 309874"/>
                    <a:gd name="connsiteX7" fmla="*/ 120753 w 284380"/>
                    <a:gd name="connsiteY7" fmla="*/ 75612 h 309874"/>
                    <a:gd name="connsiteX8" fmla="*/ 61221 w 284380"/>
                    <a:gd name="connsiteY8" fmla="*/ 147050 h 309874"/>
                    <a:gd name="connsiteX9" fmla="*/ 37409 w 284380"/>
                    <a:gd name="connsiteY9" fmla="*/ 235156 h 309874"/>
                    <a:gd name="connsiteX10" fmla="*/ 25503 w 284380"/>
                    <a:gd name="connsiteY10" fmla="*/ 306594 h 309874"/>
                    <a:gd name="connsiteX11" fmla="*/ 1927 w 284380"/>
                    <a:gd name="connsiteY11" fmla="*/ 290524 h 309874"/>
                    <a:gd name="connsiteX12" fmla="*/ 4072 w 284380"/>
                    <a:gd name="connsiteY12" fmla="*/ 225631 h 309874"/>
                    <a:gd name="connsiteX0" fmla="*/ 4072 w 284380"/>
                    <a:gd name="connsiteY0" fmla="*/ 225631 h 305134"/>
                    <a:gd name="connsiteX1" fmla="*/ 25502 w 284380"/>
                    <a:gd name="connsiteY1" fmla="*/ 128000 h 305134"/>
                    <a:gd name="connsiteX2" fmla="*/ 92178 w 284380"/>
                    <a:gd name="connsiteY2" fmla="*/ 49418 h 305134"/>
                    <a:gd name="connsiteX3" fmla="*/ 177903 w 284380"/>
                    <a:gd name="connsiteY3" fmla="*/ 4174 h 305134"/>
                    <a:gd name="connsiteX4" fmla="*/ 251721 w 284380"/>
                    <a:gd name="connsiteY4" fmla="*/ 4174 h 305134"/>
                    <a:gd name="connsiteX5" fmla="*/ 282678 w 284380"/>
                    <a:gd name="connsiteY5" fmla="*/ 23225 h 305134"/>
                    <a:gd name="connsiteX6" fmla="*/ 204096 w 284380"/>
                    <a:gd name="connsiteY6" fmla="*/ 35131 h 305134"/>
                    <a:gd name="connsiteX7" fmla="*/ 120753 w 284380"/>
                    <a:gd name="connsiteY7" fmla="*/ 75612 h 305134"/>
                    <a:gd name="connsiteX8" fmla="*/ 61221 w 284380"/>
                    <a:gd name="connsiteY8" fmla="*/ 147050 h 305134"/>
                    <a:gd name="connsiteX9" fmla="*/ 37409 w 284380"/>
                    <a:gd name="connsiteY9" fmla="*/ 235156 h 305134"/>
                    <a:gd name="connsiteX10" fmla="*/ 31710 w 284380"/>
                    <a:gd name="connsiteY10" fmla="*/ 300663 h 305134"/>
                    <a:gd name="connsiteX11" fmla="*/ 1927 w 284380"/>
                    <a:gd name="connsiteY11" fmla="*/ 290524 h 305134"/>
                    <a:gd name="connsiteX12" fmla="*/ 4072 w 284380"/>
                    <a:gd name="connsiteY12" fmla="*/ 225631 h 305134"/>
                    <a:gd name="connsiteX0" fmla="*/ 2569 w 282877"/>
                    <a:gd name="connsiteY0" fmla="*/ 225631 h 304998"/>
                    <a:gd name="connsiteX1" fmla="*/ 23999 w 282877"/>
                    <a:gd name="connsiteY1" fmla="*/ 128000 h 304998"/>
                    <a:gd name="connsiteX2" fmla="*/ 90675 w 282877"/>
                    <a:gd name="connsiteY2" fmla="*/ 49418 h 304998"/>
                    <a:gd name="connsiteX3" fmla="*/ 176400 w 282877"/>
                    <a:gd name="connsiteY3" fmla="*/ 4174 h 304998"/>
                    <a:gd name="connsiteX4" fmla="*/ 250218 w 282877"/>
                    <a:gd name="connsiteY4" fmla="*/ 4174 h 304998"/>
                    <a:gd name="connsiteX5" fmla="*/ 281175 w 282877"/>
                    <a:gd name="connsiteY5" fmla="*/ 23225 h 304998"/>
                    <a:gd name="connsiteX6" fmla="*/ 202593 w 282877"/>
                    <a:gd name="connsiteY6" fmla="*/ 35131 h 304998"/>
                    <a:gd name="connsiteX7" fmla="*/ 119250 w 282877"/>
                    <a:gd name="connsiteY7" fmla="*/ 75612 h 304998"/>
                    <a:gd name="connsiteX8" fmla="*/ 59718 w 282877"/>
                    <a:gd name="connsiteY8" fmla="*/ 147050 h 304998"/>
                    <a:gd name="connsiteX9" fmla="*/ 35906 w 282877"/>
                    <a:gd name="connsiteY9" fmla="*/ 235156 h 304998"/>
                    <a:gd name="connsiteX10" fmla="*/ 30207 w 282877"/>
                    <a:gd name="connsiteY10" fmla="*/ 300663 h 304998"/>
                    <a:gd name="connsiteX11" fmla="*/ 2769 w 282877"/>
                    <a:gd name="connsiteY11" fmla="*/ 290110 h 304998"/>
                    <a:gd name="connsiteX12" fmla="*/ 2569 w 282877"/>
                    <a:gd name="connsiteY12" fmla="*/ 225631 h 304998"/>
                    <a:gd name="connsiteX0" fmla="*/ 3032 w 283340"/>
                    <a:gd name="connsiteY0" fmla="*/ 225631 h 304998"/>
                    <a:gd name="connsiteX1" fmla="*/ 31497 w 283340"/>
                    <a:gd name="connsiteY1" fmla="*/ 126759 h 304998"/>
                    <a:gd name="connsiteX2" fmla="*/ 91138 w 283340"/>
                    <a:gd name="connsiteY2" fmla="*/ 49418 h 304998"/>
                    <a:gd name="connsiteX3" fmla="*/ 176863 w 283340"/>
                    <a:gd name="connsiteY3" fmla="*/ 4174 h 304998"/>
                    <a:gd name="connsiteX4" fmla="*/ 250681 w 283340"/>
                    <a:gd name="connsiteY4" fmla="*/ 4174 h 304998"/>
                    <a:gd name="connsiteX5" fmla="*/ 281638 w 283340"/>
                    <a:gd name="connsiteY5" fmla="*/ 23225 h 304998"/>
                    <a:gd name="connsiteX6" fmla="*/ 203056 w 283340"/>
                    <a:gd name="connsiteY6" fmla="*/ 35131 h 304998"/>
                    <a:gd name="connsiteX7" fmla="*/ 119713 w 283340"/>
                    <a:gd name="connsiteY7" fmla="*/ 75612 h 304998"/>
                    <a:gd name="connsiteX8" fmla="*/ 60181 w 283340"/>
                    <a:gd name="connsiteY8" fmla="*/ 147050 h 304998"/>
                    <a:gd name="connsiteX9" fmla="*/ 36369 w 283340"/>
                    <a:gd name="connsiteY9" fmla="*/ 235156 h 304998"/>
                    <a:gd name="connsiteX10" fmla="*/ 30670 w 283340"/>
                    <a:gd name="connsiteY10" fmla="*/ 300663 h 304998"/>
                    <a:gd name="connsiteX11" fmla="*/ 3232 w 283340"/>
                    <a:gd name="connsiteY11" fmla="*/ 290110 h 304998"/>
                    <a:gd name="connsiteX12" fmla="*/ 3032 w 283340"/>
                    <a:gd name="connsiteY12" fmla="*/ 225631 h 30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340" h="304998">
                      <a:moveTo>
                        <a:pt x="3032" y="225631"/>
                      </a:moveTo>
                      <a:cubicBezTo>
                        <a:pt x="7743" y="198406"/>
                        <a:pt x="16813" y="156128"/>
                        <a:pt x="31497" y="126759"/>
                      </a:cubicBezTo>
                      <a:cubicBezTo>
                        <a:pt x="46181" y="97390"/>
                        <a:pt x="66910" y="69849"/>
                        <a:pt x="91138" y="49418"/>
                      </a:cubicBezTo>
                      <a:cubicBezTo>
                        <a:pt x="115366" y="28987"/>
                        <a:pt x="150273" y="11715"/>
                        <a:pt x="176863" y="4174"/>
                      </a:cubicBezTo>
                      <a:cubicBezTo>
                        <a:pt x="203453" y="-3367"/>
                        <a:pt x="233218" y="999"/>
                        <a:pt x="250681" y="4174"/>
                      </a:cubicBezTo>
                      <a:cubicBezTo>
                        <a:pt x="268144" y="7349"/>
                        <a:pt x="289575" y="18066"/>
                        <a:pt x="281638" y="23225"/>
                      </a:cubicBezTo>
                      <a:cubicBezTo>
                        <a:pt x="273701" y="28384"/>
                        <a:pt x="230044" y="26400"/>
                        <a:pt x="203056" y="35131"/>
                      </a:cubicBezTo>
                      <a:cubicBezTo>
                        <a:pt x="176069" y="43862"/>
                        <a:pt x="143526" y="56959"/>
                        <a:pt x="119713" y="75612"/>
                      </a:cubicBezTo>
                      <a:cubicBezTo>
                        <a:pt x="95901" y="94265"/>
                        <a:pt x="74072" y="120459"/>
                        <a:pt x="60181" y="147050"/>
                      </a:cubicBezTo>
                      <a:cubicBezTo>
                        <a:pt x="46290" y="173641"/>
                        <a:pt x="40734" y="206581"/>
                        <a:pt x="36369" y="235156"/>
                      </a:cubicBezTo>
                      <a:cubicBezTo>
                        <a:pt x="32004" y="263731"/>
                        <a:pt x="36193" y="291504"/>
                        <a:pt x="30670" y="300663"/>
                      </a:cubicBezTo>
                      <a:cubicBezTo>
                        <a:pt x="25147" y="309822"/>
                        <a:pt x="6804" y="303604"/>
                        <a:pt x="3232" y="290110"/>
                      </a:cubicBezTo>
                      <a:cubicBezTo>
                        <a:pt x="-340" y="276616"/>
                        <a:pt x="-1679" y="252856"/>
                        <a:pt x="3032" y="225631"/>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4" name="组合 303">
                <a:extLst>
                  <a:ext uri="{FF2B5EF4-FFF2-40B4-BE49-F238E27FC236}">
                    <a16:creationId xmlns:a16="http://schemas.microsoft.com/office/drawing/2014/main" id="{23A473C6-F926-456E-4B36-AF69E1870969}"/>
                  </a:ext>
                </a:extLst>
              </p:cNvPr>
              <p:cNvGrpSpPr/>
              <p:nvPr/>
            </p:nvGrpSpPr>
            <p:grpSpPr>
              <a:xfrm>
                <a:off x="5377428" y="3344505"/>
                <a:ext cx="337561" cy="331364"/>
                <a:chOff x="5665306" y="3369906"/>
                <a:chExt cx="337561" cy="331364"/>
              </a:xfrm>
            </p:grpSpPr>
            <p:sp>
              <p:nvSpPr>
                <p:cNvPr id="330" name="椭圆 329">
                  <a:extLst>
                    <a:ext uri="{FF2B5EF4-FFF2-40B4-BE49-F238E27FC236}">
                      <a16:creationId xmlns:a16="http://schemas.microsoft.com/office/drawing/2014/main" id="{004FF9AA-5918-883C-CBAA-567231E3574E}"/>
                    </a:ext>
                  </a:extLst>
                </p:cNvPr>
                <p:cNvSpPr/>
                <p:nvPr/>
              </p:nvSpPr>
              <p:spPr>
                <a:xfrm>
                  <a:off x="5696867" y="3385337"/>
                  <a:ext cx="306000" cy="306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椭圆 330">
                  <a:extLst>
                    <a:ext uri="{FF2B5EF4-FFF2-40B4-BE49-F238E27FC236}">
                      <a16:creationId xmlns:a16="http://schemas.microsoft.com/office/drawing/2014/main" id="{67DE1996-D697-962A-F555-BC5068782982}"/>
                    </a:ext>
                  </a:extLst>
                </p:cNvPr>
                <p:cNvSpPr/>
                <p:nvPr/>
              </p:nvSpPr>
              <p:spPr>
                <a:xfrm>
                  <a:off x="5665306" y="3369906"/>
                  <a:ext cx="306000" cy="306000"/>
                </a:xfrm>
                <a:prstGeom prst="ellipse">
                  <a:avLst/>
                </a:prstGeom>
                <a:solidFill>
                  <a:schemeClr val="bg1"/>
                </a:solidFill>
                <a:ln w="3175">
                  <a:solidFill>
                    <a:schemeClr val="tx1"/>
                  </a:solid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2" name="任意多边形 457">
                  <a:extLst>
                    <a:ext uri="{FF2B5EF4-FFF2-40B4-BE49-F238E27FC236}">
                      <a16:creationId xmlns:a16="http://schemas.microsoft.com/office/drawing/2014/main" id="{71A746C7-A599-4E75-0448-70A5374ABF16}"/>
                    </a:ext>
                  </a:extLst>
                </p:cNvPr>
                <p:cNvSpPr>
                  <a:spLocks noChangeAspect="1"/>
                </p:cNvSpPr>
                <p:nvPr/>
              </p:nvSpPr>
              <p:spPr>
                <a:xfrm rot="360000">
                  <a:off x="5778392" y="3463375"/>
                  <a:ext cx="216000" cy="237895"/>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67372"/>
                    <a:gd name="connsiteY0" fmla="*/ 225754 h 306758"/>
                    <a:gd name="connsiteX1" fmla="*/ 21430 w 267372"/>
                    <a:gd name="connsiteY1" fmla="*/ 128123 h 306758"/>
                    <a:gd name="connsiteX2" fmla="*/ 88106 w 267372"/>
                    <a:gd name="connsiteY2" fmla="*/ 49541 h 306758"/>
                    <a:gd name="connsiteX3" fmla="*/ 173831 w 267372"/>
                    <a:gd name="connsiteY3" fmla="*/ 4297 h 306758"/>
                    <a:gd name="connsiteX4" fmla="*/ 247649 w 267372"/>
                    <a:gd name="connsiteY4" fmla="*/ 4297 h 306758"/>
                    <a:gd name="connsiteX5" fmla="*/ 264536 w 267372"/>
                    <a:gd name="connsiteY5" fmla="*/ 25828 h 306758"/>
                    <a:gd name="connsiteX6" fmla="*/ 200024 w 267372"/>
                    <a:gd name="connsiteY6" fmla="*/ 35254 h 306758"/>
                    <a:gd name="connsiteX7" fmla="*/ 116681 w 267372"/>
                    <a:gd name="connsiteY7" fmla="*/ 75735 h 306758"/>
                    <a:gd name="connsiteX8" fmla="*/ 57149 w 267372"/>
                    <a:gd name="connsiteY8" fmla="*/ 147173 h 306758"/>
                    <a:gd name="connsiteX9" fmla="*/ 33337 w 267372"/>
                    <a:gd name="connsiteY9" fmla="*/ 235279 h 306758"/>
                    <a:gd name="connsiteX10" fmla="*/ 21431 w 267372"/>
                    <a:gd name="connsiteY10" fmla="*/ 306717 h 306758"/>
                    <a:gd name="connsiteX11" fmla="*/ 0 w 267372"/>
                    <a:gd name="connsiteY11" fmla="*/ 225754 h 306758"/>
                    <a:gd name="connsiteX0" fmla="*/ 31 w 267403"/>
                    <a:gd name="connsiteY0" fmla="*/ 225754 h 298904"/>
                    <a:gd name="connsiteX1" fmla="*/ 21461 w 267403"/>
                    <a:gd name="connsiteY1" fmla="*/ 128123 h 298904"/>
                    <a:gd name="connsiteX2" fmla="*/ 88137 w 267403"/>
                    <a:gd name="connsiteY2" fmla="*/ 49541 h 298904"/>
                    <a:gd name="connsiteX3" fmla="*/ 173862 w 267403"/>
                    <a:gd name="connsiteY3" fmla="*/ 4297 h 298904"/>
                    <a:gd name="connsiteX4" fmla="*/ 247680 w 267403"/>
                    <a:gd name="connsiteY4" fmla="*/ 4297 h 298904"/>
                    <a:gd name="connsiteX5" fmla="*/ 264567 w 267403"/>
                    <a:gd name="connsiteY5" fmla="*/ 25828 h 298904"/>
                    <a:gd name="connsiteX6" fmla="*/ 200055 w 267403"/>
                    <a:gd name="connsiteY6" fmla="*/ 35254 h 298904"/>
                    <a:gd name="connsiteX7" fmla="*/ 116712 w 267403"/>
                    <a:gd name="connsiteY7" fmla="*/ 75735 h 298904"/>
                    <a:gd name="connsiteX8" fmla="*/ 57180 w 267403"/>
                    <a:gd name="connsiteY8" fmla="*/ 147173 h 298904"/>
                    <a:gd name="connsiteX9" fmla="*/ 33368 w 267403"/>
                    <a:gd name="connsiteY9" fmla="*/ 235279 h 298904"/>
                    <a:gd name="connsiteX10" fmla="*/ 24911 w 267403"/>
                    <a:gd name="connsiteY10" fmla="*/ 298855 h 298904"/>
                    <a:gd name="connsiteX11" fmla="*/ 31 w 267403"/>
                    <a:gd name="connsiteY11" fmla="*/ 225754 h 298904"/>
                    <a:gd name="connsiteX0" fmla="*/ 1079 w 268451"/>
                    <a:gd name="connsiteY0" fmla="*/ 225754 h 302423"/>
                    <a:gd name="connsiteX1" fmla="*/ 22509 w 268451"/>
                    <a:gd name="connsiteY1" fmla="*/ 128123 h 302423"/>
                    <a:gd name="connsiteX2" fmla="*/ 89185 w 268451"/>
                    <a:gd name="connsiteY2" fmla="*/ 49541 h 302423"/>
                    <a:gd name="connsiteX3" fmla="*/ 174910 w 268451"/>
                    <a:gd name="connsiteY3" fmla="*/ 4297 h 302423"/>
                    <a:gd name="connsiteX4" fmla="*/ 248728 w 268451"/>
                    <a:gd name="connsiteY4" fmla="*/ 4297 h 302423"/>
                    <a:gd name="connsiteX5" fmla="*/ 265615 w 268451"/>
                    <a:gd name="connsiteY5" fmla="*/ 25828 h 302423"/>
                    <a:gd name="connsiteX6" fmla="*/ 201103 w 268451"/>
                    <a:gd name="connsiteY6" fmla="*/ 35254 h 302423"/>
                    <a:gd name="connsiteX7" fmla="*/ 117760 w 268451"/>
                    <a:gd name="connsiteY7" fmla="*/ 75735 h 302423"/>
                    <a:gd name="connsiteX8" fmla="*/ 58228 w 268451"/>
                    <a:gd name="connsiteY8" fmla="*/ 147173 h 302423"/>
                    <a:gd name="connsiteX9" fmla="*/ 34416 w 268451"/>
                    <a:gd name="connsiteY9" fmla="*/ 235279 h 302423"/>
                    <a:gd name="connsiteX10" fmla="*/ 25959 w 268451"/>
                    <a:gd name="connsiteY10" fmla="*/ 298855 h 302423"/>
                    <a:gd name="connsiteX11" fmla="*/ 5555 w 268451"/>
                    <a:gd name="connsiteY11" fmla="*/ 287064 h 302423"/>
                    <a:gd name="connsiteX12" fmla="*/ 1079 w 268451"/>
                    <a:gd name="connsiteY12" fmla="*/ 225754 h 302423"/>
                    <a:gd name="connsiteX0" fmla="*/ 1079 w 268451"/>
                    <a:gd name="connsiteY0" fmla="*/ 225754 h 295662"/>
                    <a:gd name="connsiteX1" fmla="*/ 22509 w 268451"/>
                    <a:gd name="connsiteY1" fmla="*/ 128123 h 295662"/>
                    <a:gd name="connsiteX2" fmla="*/ 89185 w 268451"/>
                    <a:gd name="connsiteY2" fmla="*/ 49541 h 295662"/>
                    <a:gd name="connsiteX3" fmla="*/ 174910 w 268451"/>
                    <a:gd name="connsiteY3" fmla="*/ 4297 h 295662"/>
                    <a:gd name="connsiteX4" fmla="*/ 248728 w 268451"/>
                    <a:gd name="connsiteY4" fmla="*/ 4297 h 295662"/>
                    <a:gd name="connsiteX5" fmla="*/ 265615 w 268451"/>
                    <a:gd name="connsiteY5" fmla="*/ 25828 h 295662"/>
                    <a:gd name="connsiteX6" fmla="*/ 201103 w 268451"/>
                    <a:gd name="connsiteY6" fmla="*/ 35254 h 295662"/>
                    <a:gd name="connsiteX7" fmla="*/ 117760 w 268451"/>
                    <a:gd name="connsiteY7" fmla="*/ 75735 h 295662"/>
                    <a:gd name="connsiteX8" fmla="*/ 58228 w 268451"/>
                    <a:gd name="connsiteY8" fmla="*/ 147173 h 295662"/>
                    <a:gd name="connsiteX9" fmla="*/ 34416 w 268451"/>
                    <a:gd name="connsiteY9" fmla="*/ 235279 h 295662"/>
                    <a:gd name="connsiteX10" fmla="*/ 28996 w 268451"/>
                    <a:gd name="connsiteY10" fmla="*/ 288648 h 295662"/>
                    <a:gd name="connsiteX11" fmla="*/ 5555 w 268451"/>
                    <a:gd name="connsiteY11" fmla="*/ 287064 h 295662"/>
                    <a:gd name="connsiteX12" fmla="*/ 1079 w 268451"/>
                    <a:gd name="connsiteY12" fmla="*/ 225754 h 2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451" h="295662">
                      <a:moveTo>
                        <a:pt x="1079" y="225754"/>
                      </a:moveTo>
                      <a:cubicBezTo>
                        <a:pt x="3905" y="199264"/>
                        <a:pt x="7825" y="157492"/>
                        <a:pt x="22509" y="128123"/>
                      </a:cubicBezTo>
                      <a:cubicBezTo>
                        <a:pt x="37193" y="98754"/>
                        <a:pt x="63785" y="70179"/>
                        <a:pt x="89185" y="49541"/>
                      </a:cubicBezTo>
                      <a:cubicBezTo>
                        <a:pt x="114585" y="28903"/>
                        <a:pt x="148320" y="11838"/>
                        <a:pt x="174910" y="4297"/>
                      </a:cubicBezTo>
                      <a:cubicBezTo>
                        <a:pt x="201500" y="-3244"/>
                        <a:pt x="233611" y="709"/>
                        <a:pt x="248728" y="4297"/>
                      </a:cubicBezTo>
                      <a:cubicBezTo>
                        <a:pt x="263845" y="7885"/>
                        <a:pt x="273552" y="20669"/>
                        <a:pt x="265615" y="25828"/>
                      </a:cubicBezTo>
                      <a:cubicBezTo>
                        <a:pt x="257678" y="30987"/>
                        <a:pt x="225746" y="26936"/>
                        <a:pt x="201103" y="35254"/>
                      </a:cubicBezTo>
                      <a:cubicBezTo>
                        <a:pt x="176461" y="43572"/>
                        <a:pt x="141573" y="57082"/>
                        <a:pt x="117760" y="75735"/>
                      </a:cubicBezTo>
                      <a:cubicBezTo>
                        <a:pt x="93948" y="94388"/>
                        <a:pt x="72119" y="120582"/>
                        <a:pt x="58228" y="147173"/>
                      </a:cubicBezTo>
                      <a:cubicBezTo>
                        <a:pt x="44337" y="173764"/>
                        <a:pt x="38781" y="206704"/>
                        <a:pt x="34416" y="235279"/>
                      </a:cubicBezTo>
                      <a:cubicBezTo>
                        <a:pt x="30051" y="263854"/>
                        <a:pt x="33806" y="280017"/>
                        <a:pt x="28996" y="288648"/>
                      </a:cubicBezTo>
                      <a:cubicBezTo>
                        <a:pt x="24186" y="297279"/>
                        <a:pt x="9702" y="299248"/>
                        <a:pt x="5555" y="287064"/>
                      </a:cubicBezTo>
                      <a:cubicBezTo>
                        <a:pt x="1408" y="274881"/>
                        <a:pt x="-1747" y="252244"/>
                        <a:pt x="1079" y="225754"/>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3" name="任意多边形 458">
                  <a:extLst>
                    <a:ext uri="{FF2B5EF4-FFF2-40B4-BE49-F238E27FC236}">
                      <a16:creationId xmlns:a16="http://schemas.microsoft.com/office/drawing/2014/main" id="{AA5A7A68-B10C-F75A-8081-E61250225E14}"/>
                    </a:ext>
                  </a:extLst>
                </p:cNvPr>
                <p:cNvSpPr>
                  <a:spLocks noChangeAspect="1"/>
                </p:cNvSpPr>
                <p:nvPr/>
              </p:nvSpPr>
              <p:spPr>
                <a:xfrm rot="600000">
                  <a:off x="5717098" y="3396906"/>
                  <a:ext cx="234106" cy="252000"/>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4072 w 284380"/>
                    <a:gd name="connsiteY0" fmla="*/ 225631 h 309874"/>
                    <a:gd name="connsiteX1" fmla="*/ 25502 w 284380"/>
                    <a:gd name="connsiteY1" fmla="*/ 128000 h 309874"/>
                    <a:gd name="connsiteX2" fmla="*/ 92178 w 284380"/>
                    <a:gd name="connsiteY2" fmla="*/ 49418 h 309874"/>
                    <a:gd name="connsiteX3" fmla="*/ 177903 w 284380"/>
                    <a:gd name="connsiteY3" fmla="*/ 4174 h 309874"/>
                    <a:gd name="connsiteX4" fmla="*/ 251721 w 284380"/>
                    <a:gd name="connsiteY4" fmla="*/ 4174 h 309874"/>
                    <a:gd name="connsiteX5" fmla="*/ 282678 w 284380"/>
                    <a:gd name="connsiteY5" fmla="*/ 23225 h 309874"/>
                    <a:gd name="connsiteX6" fmla="*/ 204096 w 284380"/>
                    <a:gd name="connsiteY6" fmla="*/ 35131 h 309874"/>
                    <a:gd name="connsiteX7" fmla="*/ 120753 w 284380"/>
                    <a:gd name="connsiteY7" fmla="*/ 75612 h 309874"/>
                    <a:gd name="connsiteX8" fmla="*/ 61221 w 284380"/>
                    <a:gd name="connsiteY8" fmla="*/ 147050 h 309874"/>
                    <a:gd name="connsiteX9" fmla="*/ 37409 w 284380"/>
                    <a:gd name="connsiteY9" fmla="*/ 235156 h 309874"/>
                    <a:gd name="connsiteX10" fmla="*/ 25503 w 284380"/>
                    <a:gd name="connsiteY10" fmla="*/ 306594 h 309874"/>
                    <a:gd name="connsiteX11" fmla="*/ 1927 w 284380"/>
                    <a:gd name="connsiteY11" fmla="*/ 290524 h 309874"/>
                    <a:gd name="connsiteX12" fmla="*/ 4072 w 284380"/>
                    <a:gd name="connsiteY12" fmla="*/ 225631 h 309874"/>
                    <a:gd name="connsiteX0" fmla="*/ 4072 w 284380"/>
                    <a:gd name="connsiteY0" fmla="*/ 225631 h 305134"/>
                    <a:gd name="connsiteX1" fmla="*/ 25502 w 284380"/>
                    <a:gd name="connsiteY1" fmla="*/ 128000 h 305134"/>
                    <a:gd name="connsiteX2" fmla="*/ 92178 w 284380"/>
                    <a:gd name="connsiteY2" fmla="*/ 49418 h 305134"/>
                    <a:gd name="connsiteX3" fmla="*/ 177903 w 284380"/>
                    <a:gd name="connsiteY3" fmla="*/ 4174 h 305134"/>
                    <a:gd name="connsiteX4" fmla="*/ 251721 w 284380"/>
                    <a:gd name="connsiteY4" fmla="*/ 4174 h 305134"/>
                    <a:gd name="connsiteX5" fmla="*/ 282678 w 284380"/>
                    <a:gd name="connsiteY5" fmla="*/ 23225 h 305134"/>
                    <a:gd name="connsiteX6" fmla="*/ 204096 w 284380"/>
                    <a:gd name="connsiteY6" fmla="*/ 35131 h 305134"/>
                    <a:gd name="connsiteX7" fmla="*/ 120753 w 284380"/>
                    <a:gd name="connsiteY7" fmla="*/ 75612 h 305134"/>
                    <a:gd name="connsiteX8" fmla="*/ 61221 w 284380"/>
                    <a:gd name="connsiteY8" fmla="*/ 147050 h 305134"/>
                    <a:gd name="connsiteX9" fmla="*/ 37409 w 284380"/>
                    <a:gd name="connsiteY9" fmla="*/ 235156 h 305134"/>
                    <a:gd name="connsiteX10" fmla="*/ 31710 w 284380"/>
                    <a:gd name="connsiteY10" fmla="*/ 300663 h 305134"/>
                    <a:gd name="connsiteX11" fmla="*/ 1927 w 284380"/>
                    <a:gd name="connsiteY11" fmla="*/ 290524 h 305134"/>
                    <a:gd name="connsiteX12" fmla="*/ 4072 w 284380"/>
                    <a:gd name="connsiteY12" fmla="*/ 225631 h 305134"/>
                    <a:gd name="connsiteX0" fmla="*/ 2569 w 282877"/>
                    <a:gd name="connsiteY0" fmla="*/ 225631 h 304998"/>
                    <a:gd name="connsiteX1" fmla="*/ 23999 w 282877"/>
                    <a:gd name="connsiteY1" fmla="*/ 128000 h 304998"/>
                    <a:gd name="connsiteX2" fmla="*/ 90675 w 282877"/>
                    <a:gd name="connsiteY2" fmla="*/ 49418 h 304998"/>
                    <a:gd name="connsiteX3" fmla="*/ 176400 w 282877"/>
                    <a:gd name="connsiteY3" fmla="*/ 4174 h 304998"/>
                    <a:gd name="connsiteX4" fmla="*/ 250218 w 282877"/>
                    <a:gd name="connsiteY4" fmla="*/ 4174 h 304998"/>
                    <a:gd name="connsiteX5" fmla="*/ 281175 w 282877"/>
                    <a:gd name="connsiteY5" fmla="*/ 23225 h 304998"/>
                    <a:gd name="connsiteX6" fmla="*/ 202593 w 282877"/>
                    <a:gd name="connsiteY6" fmla="*/ 35131 h 304998"/>
                    <a:gd name="connsiteX7" fmla="*/ 119250 w 282877"/>
                    <a:gd name="connsiteY7" fmla="*/ 75612 h 304998"/>
                    <a:gd name="connsiteX8" fmla="*/ 59718 w 282877"/>
                    <a:gd name="connsiteY8" fmla="*/ 147050 h 304998"/>
                    <a:gd name="connsiteX9" fmla="*/ 35906 w 282877"/>
                    <a:gd name="connsiteY9" fmla="*/ 235156 h 304998"/>
                    <a:gd name="connsiteX10" fmla="*/ 30207 w 282877"/>
                    <a:gd name="connsiteY10" fmla="*/ 300663 h 304998"/>
                    <a:gd name="connsiteX11" fmla="*/ 2769 w 282877"/>
                    <a:gd name="connsiteY11" fmla="*/ 290110 h 304998"/>
                    <a:gd name="connsiteX12" fmla="*/ 2569 w 282877"/>
                    <a:gd name="connsiteY12" fmla="*/ 225631 h 304998"/>
                    <a:gd name="connsiteX0" fmla="*/ 3032 w 283340"/>
                    <a:gd name="connsiteY0" fmla="*/ 225631 h 304998"/>
                    <a:gd name="connsiteX1" fmla="*/ 31497 w 283340"/>
                    <a:gd name="connsiteY1" fmla="*/ 126759 h 304998"/>
                    <a:gd name="connsiteX2" fmla="*/ 91138 w 283340"/>
                    <a:gd name="connsiteY2" fmla="*/ 49418 h 304998"/>
                    <a:gd name="connsiteX3" fmla="*/ 176863 w 283340"/>
                    <a:gd name="connsiteY3" fmla="*/ 4174 h 304998"/>
                    <a:gd name="connsiteX4" fmla="*/ 250681 w 283340"/>
                    <a:gd name="connsiteY4" fmla="*/ 4174 h 304998"/>
                    <a:gd name="connsiteX5" fmla="*/ 281638 w 283340"/>
                    <a:gd name="connsiteY5" fmla="*/ 23225 h 304998"/>
                    <a:gd name="connsiteX6" fmla="*/ 203056 w 283340"/>
                    <a:gd name="connsiteY6" fmla="*/ 35131 h 304998"/>
                    <a:gd name="connsiteX7" fmla="*/ 119713 w 283340"/>
                    <a:gd name="connsiteY7" fmla="*/ 75612 h 304998"/>
                    <a:gd name="connsiteX8" fmla="*/ 60181 w 283340"/>
                    <a:gd name="connsiteY8" fmla="*/ 147050 h 304998"/>
                    <a:gd name="connsiteX9" fmla="*/ 36369 w 283340"/>
                    <a:gd name="connsiteY9" fmla="*/ 235156 h 304998"/>
                    <a:gd name="connsiteX10" fmla="*/ 30670 w 283340"/>
                    <a:gd name="connsiteY10" fmla="*/ 300663 h 304998"/>
                    <a:gd name="connsiteX11" fmla="*/ 3232 w 283340"/>
                    <a:gd name="connsiteY11" fmla="*/ 290110 h 304998"/>
                    <a:gd name="connsiteX12" fmla="*/ 3032 w 283340"/>
                    <a:gd name="connsiteY12" fmla="*/ 225631 h 30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340" h="304998">
                      <a:moveTo>
                        <a:pt x="3032" y="225631"/>
                      </a:moveTo>
                      <a:cubicBezTo>
                        <a:pt x="7743" y="198406"/>
                        <a:pt x="16813" y="156128"/>
                        <a:pt x="31497" y="126759"/>
                      </a:cubicBezTo>
                      <a:cubicBezTo>
                        <a:pt x="46181" y="97390"/>
                        <a:pt x="66910" y="69849"/>
                        <a:pt x="91138" y="49418"/>
                      </a:cubicBezTo>
                      <a:cubicBezTo>
                        <a:pt x="115366" y="28987"/>
                        <a:pt x="150273" y="11715"/>
                        <a:pt x="176863" y="4174"/>
                      </a:cubicBezTo>
                      <a:cubicBezTo>
                        <a:pt x="203453" y="-3367"/>
                        <a:pt x="233218" y="999"/>
                        <a:pt x="250681" y="4174"/>
                      </a:cubicBezTo>
                      <a:cubicBezTo>
                        <a:pt x="268144" y="7349"/>
                        <a:pt x="289575" y="18066"/>
                        <a:pt x="281638" y="23225"/>
                      </a:cubicBezTo>
                      <a:cubicBezTo>
                        <a:pt x="273701" y="28384"/>
                        <a:pt x="230044" y="26400"/>
                        <a:pt x="203056" y="35131"/>
                      </a:cubicBezTo>
                      <a:cubicBezTo>
                        <a:pt x="176069" y="43862"/>
                        <a:pt x="143526" y="56959"/>
                        <a:pt x="119713" y="75612"/>
                      </a:cubicBezTo>
                      <a:cubicBezTo>
                        <a:pt x="95901" y="94265"/>
                        <a:pt x="74072" y="120459"/>
                        <a:pt x="60181" y="147050"/>
                      </a:cubicBezTo>
                      <a:cubicBezTo>
                        <a:pt x="46290" y="173641"/>
                        <a:pt x="40734" y="206581"/>
                        <a:pt x="36369" y="235156"/>
                      </a:cubicBezTo>
                      <a:cubicBezTo>
                        <a:pt x="32004" y="263731"/>
                        <a:pt x="36193" y="291504"/>
                        <a:pt x="30670" y="300663"/>
                      </a:cubicBezTo>
                      <a:cubicBezTo>
                        <a:pt x="25147" y="309822"/>
                        <a:pt x="6804" y="303604"/>
                        <a:pt x="3232" y="290110"/>
                      </a:cubicBezTo>
                      <a:cubicBezTo>
                        <a:pt x="-340" y="276616"/>
                        <a:pt x="-1679" y="252856"/>
                        <a:pt x="3032" y="225631"/>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5" name="组合 304">
                <a:extLst>
                  <a:ext uri="{FF2B5EF4-FFF2-40B4-BE49-F238E27FC236}">
                    <a16:creationId xmlns:a16="http://schemas.microsoft.com/office/drawing/2014/main" id="{21F4B674-37C1-E271-75BB-B8DEF3128686}"/>
                  </a:ext>
                </a:extLst>
              </p:cNvPr>
              <p:cNvGrpSpPr/>
              <p:nvPr/>
            </p:nvGrpSpPr>
            <p:grpSpPr>
              <a:xfrm>
                <a:off x="5507718" y="3343566"/>
                <a:ext cx="369482" cy="373724"/>
                <a:chOff x="5795596" y="3368967"/>
                <a:chExt cx="369482" cy="373724"/>
              </a:xfrm>
            </p:grpSpPr>
            <p:sp>
              <p:nvSpPr>
                <p:cNvPr id="326" name="椭圆 325">
                  <a:extLst>
                    <a:ext uri="{FF2B5EF4-FFF2-40B4-BE49-F238E27FC236}">
                      <a16:creationId xmlns:a16="http://schemas.microsoft.com/office/drawing/2014/main" id="{7221CFB8-F9BA-1A74-710E-3C2B404BD626}"/>
                    </a:ext>
                  </a:extLst>
                </p:cNvPr>
                <p:cNvSpPr/>
                <p:nvPr/>
              </p:nvSpPr>
              <p:spPr>
                <a:xfrm>
                  <a:off x="5823078" y="3380572"/>
                  <a:ext cx="342000" cy="342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椭圆 326">
                  <a:extLst>
                    <a:ext uri="{FF2B5EF4-FFF2-40B4-BE49-F238E27FC236}">
                      <a16:creationId xmlns:a16="http://schemas.microsoft.com/office/drawing/2014/main" id="{CA905E15-9B9B-8DCB-F1E4-9DE39F87E179}"/>
                    </a:ext>
                  </a:extLst>
                </p:cNvPr>
                <p:cNvSpPr/>
                <p:nvPr/>
              </p:nvSpPr>
              <p:spPr>
                <a:xfrm>
                  <a:off x="5795596" y="3368967"/>
                  <a:ext cx="342000" cy="342000"/>
                </a:xfrm>
                <a:prstGeom prst="ellipse">
                  <a:avLst/>
                </a:prstGeom>
                <a:solidFill>
                  <a:schemeClr val="bg1"/>
                </a:solidFill>
                <a:ln w="3175"/>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453">
                  <a:extLst>
                    <a:ext uri="{FF2B5EF4-FFF2-40B4-BE49-F238E27FC236}">
                      <a16:creationId xmlns:a16="http://schemas.microsoft.com/office/drawing/2014/main" id="{8F8EB6C4-4B00-B3A8-56D8-7CB016504037}"/>
                    </a:ext>
                  </a:extLst>
                </p:cNvPr>
                <p:cNvSpPr>
                  <a:spLocks noChangeAspect="1"/>
                </p:cNvSpPr>
                <p:nvPr/>
              </p:nvSpPr>
              <p:spPr>
                <a:xfrm rot="600000">
                  <a:off x="5909570" y="3465147"/>
                  <a:ext cx="252000" cy="277544"/>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67372"/>
                    <a:gd name="connsiteY0" fmla="*/ 225754 h 306758"/>
                    <a:gd name="connsiteX1" fmla="*/ 21430 w 267372"/>
                    <a:gd name="connsiteY1" fmla="*/ 128123 h 306758"/>
                    <a:gd name="connsiteX2" fmla="*/ 88106 w 267372"/>
                    <a:gd name="connsiteY2" fmla="*/ 49541 h 306758"/>
                    <a:gd name="connsiteX3" fmla="*/ 173831 w 267372"/>
                    <a:gd name="connsiteY3" fmla="*/ 4297 h 306758"/>
                    <a:gd name="connsiteX4" fmla="*/ 247649 w 267372"/>
                    <a:gd name="connsiteY4" fmla="*/ 4297 h 306758"/>
                    <a:gd name="connsiteX5" fmla="*/ 264536 w 267372"/>
                    <a:gd name="connsiteY5" fmla="*/ 25828 h 306758"/>
                    <a:gd name="connsiteX6" fmla="*/ 200024 w 267372"/>
                    <a:gd name="connsiteY6" fmla="*/ 35254 h 306758"/>
                    <a:gd name="connsiteX7" fmla="*/ 116681 w 267372"/>
                    <a:gd name="connsiteY7" fmla="*/ 75735 h 306758"/>
                    <a:gd name="connsiteX8" fmla="*/ 57149 w 267372"/>
                    <a:gd name="connsiteY8" fmla="*/ 147173 h 306758"/>
                    <a:gd name="connsiteX9" fmla="*/ 33337 w 267372"/>
                    <a:gd name="connsiteY9" fmla="*/ 235279 h 306758"/>
                    <a:gd name="connsiteX10" fmla="*/ 21431 w 267372"/>
                    <a:gd name="connsiteY10" fmla="*/ 306717 h 306758"/>
                    <a:gd name="connsiteX11" fmla="*/ 0 w 267372"/>
                    <a:gd name="connsiteY11" fmla="*/ 225754 h 306758"/>
                    <a:gd name="connsiteX0" fmla="*/ 31 w 267403"/>
                    <a:gd name="connsiteY0" fmla="*/ 225754 h 298904"/>
                    <a:gd name="connsiteX1" fmla="*/ 21461 w 267403"/>
                    <a:gd name="connsiteY1" fmla="*/ 128123 h 298904"/>
                    <a:gd name="connsiteX2" fmla="*/ 88137 w 267403"/>
                    <a:gd name="connsiteY2" fmla="*/ 49541 h 298904"/>
                    <a:gd name="connsiteX3" fmla="*/ 173862 w 267403"/>
                    <a:gd name="connsiteY3" fmla="*/ 4297 h 298904"/>
                    <a:gd name="connsiteX4" fmla="*/ 247680 w 267403"/>
                    <a:gd name="connsiteY4" fmla="*/ 4297 h 298904"/>
                    <a:gd name="connsiteX5" fmla="*/ 264567 w 267403"/>
                    <a:gd name="connsiteY5" fmla="*/ 25828 h 298904"/>
                    <a:gd name="connsiteX6" fmla="*/ 200055 w 267403"/>
                    <a:gd name="connsiteY6" fmla="*/ 35254 h 298904"/>
                    <a:gd name="connsiteX7" fmla="*/ 116712 w 267403"/>
                    <a:gd name="connsiteY7" fmla="*/ 75735 h 298904"/>
                    <a:gd name="connsiteX8" fmla="*/ 57180 w 267403"/>
                    <a:gd name="connsiteY8" fmla="*/ 147173 h 298904"/>
                    <a:gd name="connsiteX9" fmla="*/ 33368 w 267403"/>
                    <a:gd name="connsiteY9" fmla="*/ 235279 h 298904"/>
                    <a:gd name="connsiteX10" fmla="*/ 24911 w 267403"/>
                    <a:gd name="connsiteY10" fmla="*/ 298855 h 298904"/>
                    <a:gd name="connsiteX11" fmla="*/ 31 w 267403"/>
                    <a:gd name="connsiteY11" fmla="*/ 225754 h 298904"/>
                    <a:gd name="connsiteX0" fmla="*/ 1079 w 268451"/>
                    <a:gd name="connsiteY0" fmla="*/ 225754 h 302423"/>
                    <a:gd name="connsiteX1" fmla="*/ 22509 w 268451"/>
                    <a:gd name="connsiteY1" fmla="*/ 128123 h 302423"/>
                    <a:gd name="connsiteX2" fmla="*/ 89185 w 268451"/>
                    <a:gd name="connsiteY2" fmla="*/ 49541 h 302423"/>
                    <a:gd name="connsiteX3" fmla="*/ 174910 w 268451"/>
                    <a:gd name="connsiteY3" fmla="*/ 4297 h 302423"/>
                    <a:gd name="connsiteX4" fmla="*/ 248728 w 268451"/>
                    <a:gd name="connsiteY4" fmla="*/ 4297 h 302423"/>
                    <a:gd name="connsiteX5" fmla="*/ 265615 w 268451"/>
                    <a:gd name="connsiteY5" fmla="*/ 25828 h 302423"/>
                    <a:gd name="connsiteX6" fmla="*/ 201103 w 268451"/>
                    <a:gd name="connsiteY6" fmla="*/ 35254 h 302423"/>
                    <a:gd name="connsiteX7" fmla="*/ 117760 w 268451"/>
                    <a:gd name="connsiteY7" fmla="*/ 75735 h 302423"/>
                    <a:gd name="connsiteX8" fmla="*/ 58228 w 268451"/>
                    <a:gd name="connsiteY8" fmla="*/ 147173 h 302423"/>
                    <a:gd name="connsiteX9" fmla="*/ 34416 w 268451"/>
                    <a:gd name="connsiteY9" fmla="*/ 235279 h 302423"/>
                    <a:gd name="connsiteX10" fmla="*/ 25959 w 268451"/>
                    <a:gd name="connsiteY10" fmla="*/ 298855 h 302423"/>
                    <a:gd name="connsiteX11" fmla="*/ 5555 w 268451"/>
                    <a:gd name="connsiteY11" fmla="*/ 287064 h 302423"/>
                    <a:gd name="connsiteX12" fmla="*/ 1079 w 268451"/>
                    <a:gd name="connsiteY12" fmla="*/ 225754 h 302423"/>
                    <a:gd name="connsiteX0" fmla="*/ 1079 w 268451"/>
                    <a:gd name="connsiteY0" fmla="*/ 225754 h 295662"/>
                    <a:gd name="connsiteX1" fmla="*/ 22509 w 268451"/>
                    <a:gd name="connsiteY1" fmla="*/ 128123 h 295662"/>
                    <a:gd name="connsiteX2" fmla="*/ 89185 w 268451"/>
                    <a:gd name="connsiteY2" fmla="*/ 49541 h 295662"/>
                    <a:gd name="connsiteX3" fmla="*/ 174910 w 268451"/>
                    <a:gd name="connsiteY3" fmla="*/ 4297 h 295662"/>
                    <a:gd name="connsiteX4" fmla="*/ 248728 w 268451"/>
                    <a:gd name="connsiteY4" fmla="*/ 4297 h 295662"/>
                    <a:gd name="connsiteX5" fmla="*/ 265615 w 268451"/>
                    <a:gd name="connsiteY5" fmla="*/ 25828 h 295662"/>
                    <a:gd name="connsiteX6" fmla="*/ 201103 w 268451"/>
                    <a:gd name="connsiteY6" fmla="*/ 35254 h 295662"/>
                    <a:gd name="connsiteX7" fmla="*/ 117760 w 268451"/>
                    <a:gd name="connsiteY7" fmla="*/ 75735 h 295662"/>
                    <a:gd name="connsiteX8" fmla="*/ 58228 w 268451"/>
                    <a:gd name="connsiteY8" fmla="*/ 147173 h 295662"/>
                    <a:gd name="connsiteX9" fmla="*/ 34416 w 268451"/>
                    <a:gd name="connsiteY9" fmla="*/ 235279 h 295662"/>
                    <a:gd name="connsiteX10" fmla="*/ 28996 w 268451"/>
                    <a:gd name="connsiteY10" fmla="*/ 288648 h 295662"/>
                    <a:gd name="connsiteX11" fmla="*/ 5555 w 268451"/>
                    <a:gd name="connsiteY11" fmla="*/ 287064 h 295662"/>
                    <a:gd name="connsiteX12" fmla="*/ 1079 w 268451"/>
                    <a:gd name="connsiteY12" fmla="*/ 225754 h 2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451" h="295662">
                      <a:moveTo>
                        <a:pt x="1079" y="225754"/>
                      </a:moveTo>
                      <a:cubicBezTo>
                        <a:pt x="3905" y="199264"/>
                        <a:pt x="7825" y="157492"/>
                        <a:pt x="22509" y="128123"/>
                      </a:cubicBezTo>
                      <a:cubicBezTo>
                        <a:pt x="37193" y="98754"/>
                        <a:pt x="63785" y="70179"/>
                        <a:pt x="89185" y="49541"/>
                      </a:cubicBezTo>
                      <a:cubicBezTo>
                        <a:pt x="114585" y="28903"/>
                        <a:pt x="148320" y="11838"/>
                        <a:pt x="174910" y="4297"/>
                      </a:cubicBezTo>
                      <a:cubicBezTo>
                        <a:pt x="201500" y="-3244"/>
                        <a:pt x="233611" y="709"/>
                        <a:pt x="248728" y="4297"/>
                      </a:cubicBezTo>
                      <a:cubicBezTo>
                        <a:pt x="263845" y="7885"/>
                        <a:pt x="273552" y="20669"/>
                        <a:pt x="265615" y="25828"/>
                      </a:cubicBezTo>
                      <a:cubicBezTo>
                        <a:pt x="257678" y="30987"/>
                        <a:pt x="225746" y="26936"/>
                        <a:pt x="201103" y="35254"/>
                      </a:cubicBezTo>
                      <a:cubicBezTo>
                        <a:pt x="176461" y="43572"/>
                        <a:pt x="141573" y="57082"/>
                        <a:pt x="117760" y="75735"/>
                      </a:cubicBezTo>
                      <a:cubicBezTo>
                        <a:pt x="93948" y="94388"/>
                        <a:pt x="72119" y="120582"/>
                        <a:pt x="58228" y="147173"/>
                      </a:cubicBezTo>
                      <a:cubicBezTo>
                        <a:pt x="44337" y="173764"/>
                        <a:pt x="38781" y="206704"/>
                        <a:pt x="34416" y="235279"/>
                      </a:cubicBezTo>
                      <a:cubicBezTo>
                        <a:pt x="30051" y="263854"/>
                        <a:pt x="33806" y="280017"/>
                        <a:pt x="28996" y="288648"/>
                      </a:cubicBezTo>
                      <a:cubicBezTo>
                        <a:pt x="24186" y="297279"/>
                        <a:pt x="9702" y="299248"/>
                        <a:pt x="5555" y="287064"/>
                      </a:cubicBezTo>
                      <a:cubicBezTo>
                        <a:pt x="1408" y="274881"/>
                        <a:pt x="-1747" y="252244"/>
                        <a:pt x="1079" y="225754"/>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454">
                  <a:extLst>
                    <a:ext uri="{FF2B5EF4-FFF2-40B4-BE49-F238E27FC236}">
                      <a16:creationId xmlns:a16="http://schemas.microsoft.com/office/drawing/2014/main" id="{1986049C-D613-BE5E-EFAC-44F1A39132EF}"/>
                    </a:ext>
                  </a:extLst>
                </p:cNvPr>
                <p:cNvSpPr>
                  <a:spLocks noChangeAspect="1"/>
                </p:cNvSpPr>
                <p:nvPr/>
              </p:nvSpPr>
              <p:spPr>
                <a:xfrm rot="600000">
                  <a:off x="5847073" y="3390010"/>
                  <a:ext cx="267549" cy="288000"/>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4072 w 284380"/>
                    <a:gd name="connsiteY0" fmla="*/ 225631 h 309874"/>
                    <a:gd name="connsiteX1" fmla="*/ 25502 w 284380"/>
                    <a:gd name="connsiteY1" fmla="*/ 128000 h 309874"/>
                    <a:gd name="connsiteX2" fmla="*/ 92178 w 284380"/>
                    <a:gd name="connsiteY2" fmla="*/ 49418 h 309874"/>
                    <a:gd name="connsiteX3" fmla="*/ 177903 w 284380"/>
                    <a:gd name="connsiteY3" fmla="*/ 4174 h 309874"/>
                    <a:gd name="connsiteX4" fmla="*/ 251721 w 284380"/>
                    <a:gd name="connsiteY4" fmla="*/ 4174 h 309874"/>
                    <a:gd name="connsiteX5" fmla="*/ 282678 w 284380"/>
                    <a:gd name="connsiteY5" fmla="*/ 23225 h 309874"/>
                    <a:gd name="connsiteX6" fmla="*/ 204096 w 284380"/>
                    <a:gd name="connsiteY6" fmla="*/ 35131 h 309874"/>
                    <a:gd name="connsiteX7" fmla="*/ 120753 w 284380"/>
                    <a:gd name="connsiteY7" fmla="*/ 75612 h 309874"/>
                    <a:gd name="connsiteX8" fmla="*/ 61221 w 284380"/>
                    <a:gd name="connsiteY8" fmla="*/ 147050 h 309874"/>
                    <a:gd name="connsiteX9" fmla="*/ 37409 w 284380"/>
                    <a:gd name="connsiteY9" fmla="*/ 235156 h 309874"/>
                    <a:gd name="connsiteX10" fmla="*/ 25503 w 284380"/>
                    <a:gd name="connsiteY10" fmla="*/ 306594 h 309874"/>
                    <a:gd name="connsiteX11" fmla="*/ 1927 w 284380"/>
                    <a:gd name="connsiteY11" fmla="*/ 290524 h 309874"/>
                    <a:gd name="connsiteX12" fmla="*/ 4072 w 284380"/>
                    <a:gd name="connsiteY12" fmla="*/ 225631 h 309874"/>
                    <a:gd name="connsiteX0" fmla="*/ 4072 w 284380"/>
                    <a:gd name="connsiteY0" fmla="*/ 225631 h 305134"/>
                    <a:gd name="connsiteX1" fmla="*/ 25502 w 284380"/>
                    <a:gd name="connsiteY1" fmla="*/ 128000 h 305134"/>
                    <a:gd name="connsiteX2" fmla="*/ 92178 w 284380"/>
                    <a:gd name="connsiteY2" fmla="*/ 49418 h 305134"/>
                    <a:gd name="connsiteX3" fmla="*/ 177903 w 284380"/>
                    <a:gd name="connsiteY3" fmla="*/ 4174 h 305134"/>
                    <a:gd name="connsiteX4" fmla="*/ 251721 w 284380"/>
                    <a:gd name="connsiteY4" fmla="*/ 4174 h 305134"/>
                    <a:gd name="connsiteX5" fmla="*/ 282678 w 284380"/>
                    <a:gd name="connsiteY5" fmla="*/ 23225 h 305134"/>
                    <a:gd name="connsiteX6" fmla="*/ 204096 w 284380"/>
                    <a:gd name="connsiteY6" fmla="*/ 35131 h 305134"/>
                    <a:gd name="connsiteX7" fmla="*/ 120753 w 284380"/>
                    <a:gd name="connsiteY7" fmla="*/ 75612 h 305134"/>
                    <a:gd name="connsiteX8" fmla="*/ 61221 w 284380"/>
                    <a:gd name="connsiteY8" fmla="*/ 147050 h 305134"/>
                    <a:gd name="connsiteX9" fmla="*/ 37409 w 284380"/>
                    <a:gd name="connsiteY9" fmla="*/ 235156 h 305134"/>
                    <a:gd name="connsiteX10" fmla="*/ 31710 w 284380"/>
                    <a:gd name="connsiteY10" fmla="*/ 300663 h 305134"/>
                    <a:gd name="connsiteX11" fmla="*/ 1927 w 284380"/>
                    <a:gd name="connsiteY11" fmla="*/ 290524 h 305134"/>
                    <a:gd name="connsiteX12" fmla="*/ 4072 w 284380"/>
                    <a:gd name="connsiteY12" fmla="*/ 225631 h 305134"/>
                    <a:gd name="connsiteX0" fmla="*/ 2569 w 282877"/>
                    <a:gd name="connsiteY0" fmla="*/ 225631 h 304998"/>
                    <a:gd name="connsiteX1" fmla="*/ 23999 w 282877"/>
                    <a:gd name="connsiteY1" fmla="*/ 128000 h 304998"/>
                    <a:gd name="connsiteX2" fmla="*/ 90675 w 282877"/>
                    <a:gd name="connsiteY2" fmla="*/ 49418 h 304998"/>
                    <a:gd name="connsiteX3" fmla="*/ 176400 w 282877"/>
                    <a:gd name="connsiteY3" fmla="*/ 4174 h 304998"/>
                    <a:gd name="connsiteX4" fmla="*/ 250218 w 282877"/>
                    <a:gd name="connsiteY4" fmla="*/ 4174 h 304998"/>
                    <a:gd name="connsiteX5" fmla="*/ 281175 w 282877"/>
                    <a:gd name="connsiteY5" fmla="*/ 23225 h 304998"/>
                    <a:gd name="connsiteX6" fmla="*/ 202593 w 282877"/>
                    <a:gd name="connsiteY6" fmla="*/ 35131 h 304998"/>
                    <a:gd name="connsiteX7" fmla="*/ 119250 w 282877"/>
                    <a:gd name="connsiteY7" fmla="*/ 75612 h 304998"/>
                    <a:gd name="connsiteX8" fmla="*/ 59718 w 282877"/>
                    <a:gd name="connsiteY8" fmla="*/ 147050 h 304998"/>
                    <a:gd name="connsiteX9" fmla="*/ 35906 w 282877"/>
                    <a:gd name="connsiteY9" fmla="*/ 235156 h 304998"/>
                    <a:gd name="connsiteX10" fmla="*/ 30207 w 282877"/>
                    <a:gd name="connsiteY10" fmla="*/ 300663 h 304998"/>
                    <a:gd name="connsiteX11" fmla="*/ 2769 w 282877"/>
                    <a:gd name="connsiteY11" fmla="*/ 290110 h 304998"/>
                    <a:gd name="connsiteX12" fmla="*/ 2569 w 282877"/>
                    <a:gd name="connsiteY12" fmla="*/ 225631 h 304998"/>
                    <a:gd name="connsiteX0" fmla="*/ 3032 w 283340"/>
                    <a:gd name="connsiteY0" fmla="*/ 225631 h 304998"/>
                    <a:gd name="connsiteX1" fmla="*/ 31497 w 283340"/>
                    <a:gd name="connsiteY1" fmla="*/ 126759 h 304998"/>
                    <a:gd name="connsiteX2" fmla="*/ 91138 w 283340"/>
                    <a:gd name="connsiteY2" fmla="*/ 49418 h 304998"/>
                    <a:gd name="connsiteX3" fmla="*/ 176863 w 283340"/>
                    <a:gd name="connsiteY3" fmla="*/ 4174 h 304998"/>
                    <a:gd name="connsiteX4" fmla="*/ 250681 w 283340"/>
                    <a:gd name="connsiteY4" fmla="*/ 4174 h 304998"/>
                    <a:gd name="connsiteX5" fmla="*/ 281638 w 283340"/>
                    <a:gd name="connsiteY5" fmla="*/ 23225 h 304998"/>
                    <a:gd name="connsiteX6" fmla="*/ 203056 w 283340"/>
                    <a:gd name="connsiteY6" fmla="*/ 35131 h 304998"/>
                    <a:gd name="connsiteX7" fmla="*/ 119713 w 283340"/>
                    <a:gd name="connsiteY7" fmla="*/ 75612 h 304998"/>
                    <a:gd name="connsiteX8" fmla="*/ 60181 w 283340"/>
                    <a:gd name="connsiteY8" fmla="*/ 147050 h 304998"/>
                    <a:gd name="connsiteX9" fmla="*/ 36369 w 283340"/>
                    <a:gd name="connsiteY9" fmla="*/ 235156 h 304998"/>
                    <a:gd name="connsiteX10" fmla="*/ 30670 w 283340"/>
                    <a:gd name="connsiteY10" fmla="*/ 300663 h 304998"/>
                    <a:gd name="connsiteX11" fmla="*/ 3232 w 283340"/>
                    <a:gd name="connsiteY11" fmla="*/ 290110 h 304998"/>
                    <a:gd name="connsiteX12" fmla="*/ 3032 w 283340"/>
                    <a:gd name="connsiteY12" fmla="*/ 225631 h 30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340" h="304998">
                      <a:moveTo>
                        <a:pt x="3032" y="225631"/>
                      </a:moveTo>
                      <a:cubicBezTo>
                        <a:pt x="7743" y="198406"/>
                        <a:pt x="16813" y="156128"/>
                        <a:pt x="31497" y="126759"/>
                      </a:cubicBezTo>
                      <a:cubicBezTo>
                        <a:pt x="46181" y="97390"/>
                        <a:pt x="66910" y="69849"/>
                        <a:pt x="91138" y="49418"/>
                      </a:cubicBezTo>
                      <a:cubicBezTo>
                        <a:pt x="115366" y="28987"/>
                        <a:pt x="150273" y="11715"/>
                        <a:pt x="176863" y="4174"/>
                      </a:cubicBezTo>
                      <a:cubicBezTo>
                        <a:pt x="203453" y="-3367"/>
                        <a:pt x="233218" y="999"/>
                        <a:pt x="250681" y="4174"/>
                      </a:cubicBezTo>
                      <a:cubicBezTo>
                        <a:pt x="268144" y="7349"/>
                        <a:pt x="289575" y="18066"/>
                        <a:pt x="281638" y="23225"/>
                      </a:cubicBezTo>
                      <a:cubicBezTo>
                        <a:pt x="273701" y="28384"/>
                        <a:pt x="230044" y="26400"/>
                        <a:pt x="203056" y="35131"/>
                      </a:cubicBezTo>
                      <a:cubicBezTo>
                        <a:pt x="176069" y="43862"/>
                        <a:pt x="143526" y="56959"/>
                        <a:pt x="119713" y="75612"/>
                      </a:cubicBezTo>
                      <a:cubicBezTo>
                        <a:pt x="95901" y="94265"/>
                        <a:pt x="74072" y="120459"/>
                        <a:pt x="60181" y="147050"/>
                      </a:cubicBezTo>
                      <a:cubicBezTo>
                        <a:pt x="46290" y="173641"/>
                        <a:pt x="40734" y="206581"/>
                        <a:pt x="36369" y="235156"/>
                      </a:cubicBezTo>
                      <a:cubicBezTo>
                        <a:pt x="32004" y="263731"/>
                        <a:pt x="36193" y="291504"/>
                        <a:pt x="30670" y="300663"/>
                      </a:cubicBezTo>
                      <a:cubicBezTo>
                        <a:pt x="25147" y="309822"/>
                        <a:pt x="6804" y="303604"/>
                        <a:pt x="3232" y="290110"/>
                      </a:cubicBezTo>
                      <a:cubicBezTo>
                        <a:pt x="-340" y="276616"/>
                        <a:pt x="-1679" y="252856"/>
                        <a:pt x="3032" y="225631"/>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6" name="组合 305">
                <a:extLst>
                  <a:ext uri="{FF2B5EF4-FFF2-40B4-BE49-F238E27FC236}">
                    <a16:creationId xmlns:a16="http://schemas.microsoft.com/office/drawing/2014/main" id="{B1A45978-201E-8B2D-5EA2-C4C0FC3BA2EC}"/>
                  </a:ext>
                </a:extLst>
              </p:cNvPr>
              <p:cNvGrpSpPr/>
              <p:nvPr/>
            </p:nvGrpSpPr>
            <p:grpSpPr>
              <a:xfrm>
                <a:off x="5681288" y="3327718"/>
                <a:ext cx="387684" cy="373110"/>
                <a:chOff x="5969166" y="3353119"/>
                <a:chExt cx="387684" cy="373110"/>
              </a:xfrm>
            </p:grpSpPr>
            <p:sp>
              <p:nvSpPr>
                <p:cNvPr id="322" name="椭圆 321">
                  <a:extLst>
                    <a:ext uri="{FF2B5EF4-FFF2-40B4-BE49-F238E27FC236}">
                      <a16:creationId xmlns:a16="http://schemas.microsoft.com/office/drawing/2014/main" id="{8D1F2225-1C2D-FD68-F363-9C991A8B6C69}"/>
                    </a:ext>
                  </a:extLst>
                </p:cNvPr>
                <p:cNvSpPr/>
                <p:nvPr/>
              </p:nvSpPr>
              <p:spPr>
                <a:xfrm>
                  <a:off x="6004050" y="3373429"/>
                  <a:ext cx="352800" cy="3528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椭圆 322">
                  <a:extLst>
                    <a:ext uri="{FF2B5EF4-FFF2-40B4-BE49-F238E27FC236}">
                      <a16:creationId xmlns:a16="http://schemas.microsoft.com/office/drawing/2014/main" id="{3B2C0688-8CB9-9E96-789B-A1EFD3E0DFA9}"/>
                    </a:ext>
                  </a:extLst>
                </p:cNvPr>
                <p:cNvSpPr/>
                <p:nvPr/>
              </p:nvSpPr>
              <p:spPr>
                <a:xfrm>
                  <a:off x="5969166" y="3353119"/>
                  <a:ext cx="352800" cy="352800"/>
                </a:xfrm>
                <a:prstGeom prst="ellipse">
                  <a:avLst/>
                </a:prstGeom>
                <a:solidFill>
                  <a:schemeClr val="bg1"/>
                </a:solidFill>
                <a:ln w="3175"/>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449">
                  <a:extLst>
                    <a:ext uri="{FF2B5EF4-FFF2-40B4-BE49-F238E27FC236}">
                      <a16:creationId xmlns:a16="http://schemas.microsoft.com/office/drawing/2014/main" id="{22B72D65-6CEC-17E6-3891-F9ACFFAEB622}"/>
                    </a:ext>
                  </a:extLst>
                </p:cNvPr>
                <p:cNvSpPr>
                  <a:spLocks noChangeAspect="1"/>
                </p:cNvSpPr>
                <p:nvPr/>
              </p:nvSpPr>
              <p:spPr>
                <a:xfrm rot="300000">
                  <a:off x="6089827" y="3456884"/>
                  <a:ext cx="252000" cy="266322"/>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80308"/>
                    <a:gd name="connsiteY0" fmla="*/ 225631 h 287614"/>
                    <a:gd name="connsiteX1" fmla="*/ 21430 w 280308"/>
                    <a:gd name="connsiteY1" fmla="*/ 128000 h 287614"/>
                    <a:gd name="connsiteX2" fmla="*/ 88106 w 280308"/>
                    <a:gd name="connsiteY2" fmla="*/ 49418 h 287614"/>
                    <a:gd name="connsiteX3" fmla="*/ 173831 w 280308"/>
                    <a:gd name="connsiteY3" fmla="*/ 4174 h 287614"/>
                    <a:gd name="connsiteX4" fmla="*/ 247649 w 280308"/>
                    <a:gd name="connsiteY4" fmla="*/ 4174 h 287614"/>
                    <a:gd name="connsiteX5" fmla="*/ 278606 w 280308"/>
                    <a:gd name="connsiteY5" fmla="*/ 23225 h 287614"/>
                    <a:gd name="connsiteX6" fmla="*/ 200024 w 280308"/>
                    <a:gd name="connsiteY6" fmla="*/ 35131 h 287614"/>
                    <a:gd name="connsiteX7" fmla="*/ 116681 w 280308"/>
                    <a:gd name="connsiteY7" fmla="*/ 75612 h 287614"/>
                    <a:gd name="connsiteX8" fmla="*/ 57149 w 280308"/>
                    <a:gd name="connsiteY8" fmla="*/ 147050 h 287614"/>
                    <a:gd name="connsiteX9" fmla="*/ 33337 w 280308"/>
                    <a:gd name="connsiteY9" fmla="*/ 235156 h 287614"/>
                    <a:gd name="connsiteX10" fmla="*/ 21431 w 280308"/>
                    <a:gd name="connsiteY10" fmla="*/ 287544 h 287614"/>
                    <a:gd name="connsiteX11" fmla="*/ 0 w 280308"/>
                    <a:gd name="connsiteY11" fmla="*/ 225631 h 287614"/>
                    <a:gd name="connsiteX0" fmla="*/ 0 w 275818"/>
                    <a:gd name="connsiteY0" fmla="*/ 225749 h 287732"/>
                    <a:gd name="connsiteX1" fmla="*/ 21430 w 275818"/>
                    <a:gd name="connsiteY1" fmla="*/ 128118 h 287732"/>
                    <a:gd name="connsiteX2" fmla="*/ 88106 w 275818"/>
                    <a:gd name="connsiteY2" fmla="*/ 49536 h 287732"/>
                    <a:gd name="connsiteX3" fmla="*/ 173831 w 275818"/>
                    <a:gd name="connsiteY3" fmla="*/ 4292 h 287732"/>
                    <a:gd name="connsiteX4" fmla="*/ 247649 w 275818"/>
                    <a:gd name="connsiteY4" fmla="*/ 4292 h 287732"/>
                    <a:gd name="connsiteX5" fmla="*/ 273844 w 275818"/>
                    <a:gd name="connsiteY5" fmla="*/ 25724 h 287732"/>
                    <a:gd name="connsiteX6" fmla="*/ 200024 w 275818"/>
                    <a:gd name="connsiteY6" fmla="*/ 35249 h 287732"/>
                    <a:gd name="connsiteX7" fmla="*/ 116681 w 275818"/>
                    <a:gd name="connsiteY7" fmla="*/ 75730 h 287732"/>
                    <a:gd name="connsiteX8" fmla="*/ 57149 w 275818"/>
                    <a:gd name="connsiteY8" fmla="*/ 147168 h 287732"/>
                    <a:gd name="connsiteX9" fmla="*/ 33337 w 275818"/>
                    <a:gd name="connsiteY9" fmla="*/ 235274 h 287732"/>
                    <a:gd name="connsiteX10" fmla="*/ 21431 w 275818"/>
                    <a:gd name="connsiteY10" fmla="*/ 287662 h 287732"/>
                    <a:gd name="connsiteX11" fmla="*/ 0 w 275818"/>
                    <a:gd name="connsiteY11" fmla="*/ 225749 h 287732"/>
                    <a:gd name="connsiteX0" fmla="*/ 2662 w 278480"/>
                    <a:gd name="connsiteY0" fmla="*/ 225749 h 289212"/>
                    <a:gd name="connsiteX1" fmla="*/ 24092 w 278480"/>
                    <a:gd name="connsiteY1" fmla="*/ 128118 h 289212"/>
                    <a:gd name="connsiteX2" fmla="*/ 90768 w 278480"/>
                    <a:gd name="connsiteY2" fmla="*/ 49536 h 289212"/>
                    <a:gd name="connsiteX3" fmla="*/ 176493 w 278480"/>
                    <a:gd name="connsiteY3" fmla="*/ 4292 h 289212"/>
                    <a:gd name="connsiteX4" fmla="*/ 250311 w 278480"/>
                    <a:gd name="connsiteY4" fmla="*/ 4292 h 289212"/>
                    <a:gd name="connsiteX5" fmla="*/ 276506 w 278480"/>
                    <a:gd name="connsiteY5" fmla="*/ 25724 h 289212"/>
                    <a:gd name="connsiteX6" fmla="*/ 202686 w 278480"/>
                    <a:gd name="connsiteY6" fmla="*/ 35249 h 289212"/>
                    <a:gd name="connsiteX7" fmla="*/ 119343 w 278480"/>
                    <a:gd name="connsiteY7" fmla="*/ 75730 h 289212"/>
                    <a:gd name="connsiteX8" fmla="*/ 59811 w 278480"/>
                    <a:gd name="connsiteY8" fmla="*/ 147168 h 289212"/>
                    <a:gd name="connsiteX9" fmla="*/ 35999 w 278480"/>
                    <a:gd name="connsiteY9" fmla="*/ 235274 h 289212"/>
                    <a:gd name="connsiteX10" fmla="*/ 24093 w 278480"/>
                    <a:gd name="connsiteY10" fmla="*/ 287662 h 289212"/>
                    <a:gd name="connsiteX11" fmla="*/ 2692 w 278480"/>
                    <a:gd name="connsiteY11" fmla="*/ 270936 h 289212"/>
                    <a:gd name="connsiteX12" fmla="*/ 2662 w 278480"/>
                    <a:gd name="connsiteY12" fmla="*/ 225749 h 289212"/>
                    <a:gd name="connsiteX0" fmla="*/ 2662 w 278480"/>
                    <a:gd name="connsiteY0" fmla="*/ 225749 h 280253"/>
                    <a:gd name="connsiteX1" fmla="*/ 24092 w 278480"/>
                    <a:gd name="connsiteY1" fmla="*/ 128118 h 280253"/>
                    <a:gd name="connsiteX2" fmla="*/ 90768 w 278480"/>
                    <a:gd name="connsiteY2" fmla="*/ 49536 h 280253"/>
                    <a:gd name="connsiteX3" fmla="*/ 176493 w 278480"/>
                    <a:gd name="connsiteY3" fmla="*/ 4292 h 280253"/>
                    <a:gd name="connsiteX4" fmla="*/ 250311 w 278480"/>
                    <a:gd name="connsiteY4" fmla="*/ 4292 h 280253"/>
                    <a:gd name="connsiteX5" fmla="*/ 276506 w 278480"/>
                    <a:gd name="connsiteY5" fmla="*/ 25724 h 280253"/>
                    <a:gd name="connsiteX6" fmla="*/ 202686 w 278480"/>
                    <a:gd name="connsiteY6" fmla="*/ 35249 h 280253"/>
                    <a:gd name="connsiteX7" fmla="*/ 119343 w 278480"/>
                    <a:gd name="connsiteY7" fmla="*/ 75730 h 280253"/>
                    <a:gd name="connsiteX8" fmla="*/ 59811 w 278480"/>
                    <a:gd name="connsiteY8" fmla="*/ 147168 h 280253"/>
                    <a:gd name="connsiteX9" fmla="*/ 35999 w 278480"/>
                    <a:gd name="connsiteY9" fmla="*/ 235274 h 280253"/>
                    <a:gd name="connsiteX10" fmla="*/ 27643 w 278480"/>
                    <a:gd name="connsiteY10" fmla="*/ 276760 h 280253"/>
                    <a:gd name="connsiteX11" fmla="*/ 2692 w 278480"/>
                    <a:gd name="connsiteY11" fmla="*/ 270936 h 280253"/>
                    <a:gd name="connsiteX12" fmla="*/ 2662 w 278480"/>
                    <a:gd name="connsiteY12" fmla="*/ 225749 h 280253"/>
                    <a:gd name="connsiteX0" fmla="*/ 3146 w 278964"/>
                    <a:gd name="connsiteY0" fmla="*/ 225749 h 275572"/>
                    <a:gd name="connsiteX1" fmla="*/ 24576 w 278964"/>
                    <a:gd name="connsiteY1" fmla="*/ 128118 h 275572"/>
                    <a:gd name="connsiteX2" fmla="*/ 91252 w 278964"/>
                    <a:gd name="connsiteY2" fmla="*/ 49536 h 275572"/>
                    <a:gd name="connsiteX3" fmla="*/ 176977 w 278964"/>
                    <a:gd name="connsiteY3" fmla="*/ 4292 h 275572"/>
                    <a:gd name="connsiteX4" fmla="*/ 250795 w 278964"/>
                    <a:gd name="connsiteY4" fmla="*/ 4292 h 275572"/>
                    <a:gd name="connsiteX5" fmla="*/ 276990 w 278964"/>
                    <a:gd name="connsiteY5" fmla="*/ 25724 h 275572"/>
                    <a:gd name="connsiteX6" fmla="*/ 203170 w 278964"/>
                    <a:gd name="connsiteY6" fmla="*/ 35249 h 275572"/>
                    <a:gd name="connsiteX7" fmla="*/ 119827 w 278964"/>
                    <a:gd name="connsiteY7" fmla="*/ 75730 h 275572"/>
                    <a:gd name="connsiteX8" fmla="*/ 60295 w 278964"/>
                    <a:gd name="connsiteY8" fmla="*/ 147168 h 275572"/>
                    <a:gd name="connsiteX9" fmla="*/ 36483 w 278964"/>
                    <a:gd name="connsiteY9" fmla="*/ 235274 h 275572"/>
                    <a:gd name="connsiteX10" fmla="*/ 32074 w 278964"/>
                    <a:gd name="connsiteY10" fmla="*/ 270072 h 275572"/>
                    <a:gd name="connsiteX11" fmla="*/ 3176 w 278964"/>
                    <a:gd name="connsiteY11" fmla="*/ 270936 h 275572"/>
                    <a:gd name="connsiteX12" fmla="*/ 3146 w 278964"/>
                    <a:gd name="connsiteY12" fmla="*/ 225749 h 275572"/>
                    <a:gd name="connsiteX0" fmla="*/ 1534 w 277352"/>
                    <a:gd name="connsiteY0" fmla="*/ 225749 h 271800"/>
                    <a:gd name="connsiteX1" fmla="*/ 22964 w 277352"/>
                    <a:gd name="connsiteY1" fmla="*/ 128118 h 271800"/>
                    <a:gd name="connsiteX2" fmla="*/ 89640 w 277352"/>
                    <a:gd name="connsiteY2" fmla="*/ 49536 h 271800"/>
                    <a:gd name="connsiteX3" fmla="*/ 175365 w 277352"/>
                    <a:gd name="connsiteY3" fmla="*/ 4292 h 271800"/>
                    <a:gd name="connsiteX4" fmla="*/ 249183 w 277352"/>
                    <a:gd name="connsiteY4" fmla="*/ 4292 h 271800"/>
                    <a:gd name="connsiteX5" fmla="*/ 275378 w 277352"/>
                    <a:gd name="connsiteY5" fmla="*/ 25724 h 271800"/>
                    <a:gd name="connsiteX6" fmla="*/ 201558 w 277352"/>
                    <a:gd name="connsiteY6" fmla="*/ 35249 h 271800"/>
                    <a:gd name="connsiteX7" fmla="*/ 118215 w 277352"/>
                    <a:gd name="connsiteY7" fmla="*/ 75730 h 271800"/>
                    <a:gd name="connsiteX8" fmla="*/ 58683 w 277352"/>
                    <a:gd name="connsiteY8" fmla="*/ 147168 h 271800"/>
                    <a:gd name="connsiteX9" fmla="*/ 34871 w 277352"/>
                    <a:gd name="connsiteY9" fmla="*/ 235274 h 271800"/>
                    <a:gd name="connsiteX10" fmla="*/ 30462 w 277352"/>
                    <a:gd name="connsiteY10" fmla="*/ 270072 h 271800"/>
                    <a:gd name="connsiteX11" fmla="*/ 4915 w 277352"/>
                    <a:gd name="connsiteY11" fmla="*/ 257927 h 271800"/>
                    <a:gd name="connsiteX12" fmla="*/ 1534 w 277352"/>
                    <a:gd name="connsiteY12" fmla="*/ 225749 h 2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352" h="271800">
                      <a:moveTo>
                        <a:pt x="1534" y="225749"/>
                      </a:moveTo>
                      <a:cubicBezTo>
                        <a:pt x="4542" y="204114"/>
                        <a:pt x="8280" y="157487"/>
                        <a:pt x="22964" y="128118"/>
                      </a:cubicBezTo>
                      <a:cubicBezTo>
                        <a:pt x="37648" y="98749"/>
                        <a:pt x="64240" y="70174"/>
                        <a:pt x="89640" y="49536"/>
                      </a:cubicBezTo>
                      <a:cubicBezTo>
                        <a:pt x="115040" y="28898"/>
                        <a:pt x="148775" y="11833"/>
                        <a:pt x="175365" y="4292"/>
                      </a:cubicBezTo>
                      <a:cubicBezTo>
                        <a:pt x="201955" y="-3249"/>
                        <a:pt x="232514" y="720"/>
                        <a:pt x="249183" y="4292"/>
                      </a:cubicBezTo>
                      <a:cubicBezTo>
                        <a:pt x="265852" y="7864"/>
                        <a:pt x="283315" y="20565"/>
                        <a:pt x="275378" y="25724"/>
                      </a:cubicBezTo>
                      <a:cubicBezTo>
                        <a:pt x="267441" y="30883"/>
                        <a:pt x="227752" y="26915"/>
                        <a:pt x="201558" y="35249"/>
                      </a:cubicBezTo>
                      <a:cubicBezTo>
                        <a:pt x="175364" y="43583"/>
                        <a:pt x="142028" y="57077"/>
                        <a:pt x="118215" y="75730"/>
                      </a:cubicBezTo>
                      <a:cubicBezTo>
                        <a:pt x="94403" y="94383"/>
                        <a:pt x="72574" y="120577"/>
                        <a:pt x="58683" y="147168"/>
                      </a:cubicBezTo>
                      <a:cubicBezTo>
                        <a:pt x="44792" y="173759"/>
                        <a:pt x="39575" y="214790"/>
                        <a:pt x="34871" y="235274"/>
                      </a:cubicBezTo>
                      <a:cubicBezTo>
                        <a:pt x="30168" y="255758"/>
                        <a:pt x="36013" y="264128"/>
                        <a:pt x="30462" y="270072"/>
                      </a:cubicBezTo>
                      <a:cubicBezTo>
                        <a:pt x="24911" y="276016"/>
                        <a:pt x="9736" y="265314"/>
                        <a:pt x="4915" y="257927"/>
                      </a:cubicBezTo>
                      <a:cubicBezTo>
                        <a:pt x="94" y="250540"/>
                        <a:pt x="-1474" y="247384"/>
                        <a:pt x="1534" y="225749"/>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450">
                  <a:extLst>
                    <a:ext uri="{FF2B5EF4-FFF2-40B4-BE49-F238E27FC236}">
                      <a16:creationId xmlns:a16="http://schemas.microsoft.com/office/drawing/2014/main" id="{1E530907-FBE3-C69D-1F47-4012CBC27B93}"/>
                    </a:ext>
                  </a:extLst>
                </p:cNvPr>
                <p:cNvSpPr>
                  <a:spLocks noChangeAspect="1"/>
                </p:cNvSpPr>
                <p:nvPr/>
              </p:nvSpPr>
              <p:spPr>
                <a:xfrm rot="600000">
                  <a:off x="6026518" y="3385519"/>
                  <a:ext cx="272512" cy="288000"/>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80308"/>
                    <a:gd name="connsiteY0" fmla="*/ 225631 h 287614"/>
                    <a:gd name="connsiteX1" fmla="*/ 21430 w 280308"/>
                    <a:gd name="connsiteY1" fmla="*/ 128000 h 287614"/>
                    <a:gd name="connsiteX2" fmla="*/ 88106 w 280308"/>
                    <a:gd name="connsiteY2" fmla="*/ 49418 h 287614"/>
                    <a:gd name="connsiteX3" fmla="*/ 173831 w 280308"/>
                    <a:gd name="connsiteY3" fmla="*/ 4174 h 287614"/>
                    <a:gd name="connsiteX4" fmla="*/ 247649 w 280308"/>
                    <a:gd name="connsiteY4" fmla="*/ 4174 h 287614"/>
                    <a:gd name="connsiteX5" fmla="*/ 278606 w 280308"/>
                    <a:gd name="connsiteY5" fmla="*/ 23225 h 287614"/>
                    <a:gd name="connsiteX6" fmla="*/ 200024 w 280308"/>
                    <a:gd name="connsiteY6" fmla="*/ 35131 h 287614"/>
                    <a:gd name="connsiteX7" fmla="*/ 116681 w 280308"/>
                    <a:gd name="connsiteY7" fmla="*/ 75612 h 287614"/>
                    <a:gd name="connsiteX8" fmla="*/ 57149 w 280308"/>
                    <a:gd name="connsiteY8" fmla="*/ 147050 h 287614"/>
                    <a:gd name="connsiteX9" fmla="*/ 33337 w 280308"/>
                    <a:gd name="connsiteY9" fmla="*/ 235156 h 287614"/>
                    <a:gd name="connsiteX10" fmla="*/ 21431 w 280308"/>
                    <a:gd name="connsiteY10" fmla="*/ 287544 h 287614"/>
                    <a:gd name="connsiteX11" fmla="*/ 0 w 280308"/>
                    <a:gd name="connsiteY11" fmla="*/ 225631 h 287614"/>
                    <a:gd name="connsiteX0" fmla="*/ 0 w 275818"/>
                    <a:gd name="connsiteY0" fmla="*/ 225749 h 287732"/>
                    <a:gd name="connsiteX1" fmla="*/ 21430 w 275818"/>
                    <a:gd name="connsiteY1" fmla="*/ 128118 h 287732"/>
                    <a:gd name="connsiteX2" fmla="*/ 88106 w 275818"/>
                    <a:gd name="connsiteY2" fmla="*/ 49536 h 287732"/>
                    <a:gd name="connsiteX3" fmla="*/ 173831 w 275818"/>
                    <a:gd name="connsiteY3" fmla="*/ 4292 h 287732"/>
                    <a:gd name="connsiteX4" fmla="*/ 247649 w 275818"/>
                    <a:gd name="connsiteY4" fmla="*/ 4292 h 287732"/>
                    <a:gd name="connsiteX5" fmla="*/ 273844 w 275818"/>
                    <a:gd name="connsiteY5" fmla="*/ 25724 h 287732"/>
                    <a:gd name="connsiteX6" fmla="*/ 200024 w 275818"/>
                    <a:gd name="connsiteY6" fmla="*/ 35249 h 287732"/>
                    <a:gd name="connsiteX7" fmla="*/ 116681 w 275818"/>
                    <a:gd name="connsiteY7" fmla="*/ 75730 h 287732"/>
                    <a:gd name="connsiteX8" fmla="*/ 57149 w 275818"/>
                    <a:gd name="connsiteY8" fmla="*/ 147168 h 287732"/>
                    <a:gd name="connsiteX9" fmla="*/ 33337 w 275818"/>
                    <a:gd name="connsiteY9" fmla="*/ 235274 h 287732"/>
                    <a:gd name="connsiteX10" fmla="*/ 21431 w 275818"/>
                    <a:gd name="connsiteY10" fmla="*/ 287662 h 287732"/>
                    <a:gd name="connsiteX11" fmla="*/ 0 w 275818"/>
                    <a:gd name="connsiteY11" fmla="*/ 225749 h 287732"/>
                    <a:gd name="connsiteX0" fmla="*/ 2662 w 278480"/>
                    <a:gd name="connsiteY0" fmla="*/ 225749 h 289212"/>
                    <a:gd name="connsiteX1" fmla="*/ 24092 w 278480"/>
                    <a:gd name="connsiteY1" fmla="*/ 128118 h 289212"/>
                    <a:gd name="connsiteX2" fmla="*/ 90768 w 278480"/>
                    <a:gd name="connsiteY2" fmla="*/ 49536 h 289212"/>
                    <a:gd name="connsiteX3" fmla="*/ 176493 w 278480"/>
                    <a:gd name="connsiteY3" fmla="*/ 4292 h 289212"/>
                    <a:gd name="connsiteX4" fmla="*/ 250311 w 278480"/>
                    <a:gd name="connsiteY4" fmla="*/ 4292 h 289212"/>
                    <a:gd name="connsiteX5" fmla="*/ 276506 w 278480"/>
                    <a:gd name="connsiteY5" fmla="*/ 25724 h 289212"/>
                    <a:gd name="connsiteX6" fmla="*/ 202686 w 278480"/>
                    <a:gd name="connsiteY6" fmla="*/ 35249 h 289212"/>
                    <a:gd name="connsiteX7" fmla="*/ 119343 w 278480"/>
                    <a:gd name="connsiteY7" fmla="*/ 75730 h 289212"/>
                    <a:gd name="connsiteX8" fmla="*/ 59811 w 278480"/>
                    <a:gd name="connsiteY8" fmla="*/ 147168 h 289212"/>
                    <a:gd name="connsiteX9" fmla="*/ 35999 w 278480"/>
                    <a:gd name="connsiteY9" fmla="*/ 235274 h 289212"/>
                    <a:gd name="connsiteX10" fmla="*/ 24093 w 278480"/>
                    <a:gd name="connsiteY10" fmla="*/ 287662 h 289212"/>
                    <a:gd name="connsiteX11" fmla="*/ 2692 w 278480"/>
                    <a:gd name="connsiteY11" fmla="*/ 270936 h 289212"/>
                    <a:gd name="connsiteX12" fmla="*/ 2662 w 278480"/>
                    <a:gd name="connsiteY12" fmla="*/ 225749 h 289212"/>
                    <a:gd name="connsiteX0" fmla="*/ 2662 w 278480"/>
                    <a:gd name="connsiteY0" fmla="*/ 225749 h 280253"/>
                    <a:gd name="connsiteX1" fmla="*/ 24092 w 278480"/>
                    <a:gd name="connsiteY1" fmla="*/ 128118 h 280253"/>
                    <a:gd name="connsiteX2" fmla="*/ 90768 w 278480"/>
                    <a:gd name="connsiteY2" fmla="*/ 49536 h 280253"/>
                    <a:gd name="connsiteX3" fmla="*/ 176493 w 278480"/>
                    <a:gd name="connsiteY3" fmla="*/ 4292 h 280253"/>
                    <a:gd name="connsiteX4" fmla="*/ 250311 w 278480"/>
                    <a:gd name="connsiteY4" fmla="*/ 4292 h 280253"/>
                    <a:gd name="connsiteX5" fmla="*/ 276506 w 278480"/>
                    <a:gd name="connsiteY5" fmla="*/ 25724 h 280253"/>
                    <a:gd name="connsiteX6" fmla="*/ 202686 w 278480"/>
                    <a:gd name="connsiteY6" fmla="*/ 35249 h 280253"/>
                    <a:gd name="connsiteX7" fmla="*/ 119343 w 278480"/>
                    <a:gd name="connsiteY7" fmla="*/ 75730 h 280253"/>
                    <a:gd name="connsiteX8" fmla="*/ 59811 w 278480"/>
                    <a:gd name="connsiteY8" fmla="*/ 147168 h 280253"/>
                    <a:gd name="connsiteX9" fmla="*/ 35999 w 278480"/>
                    <a:gd name="connsiteY9" fmla="*/ 235274 h 280253"/>
                    <a:gd name="connsiteX10" fmla="*/ 27643 w 278480"/>
                    <a:gd name="connsiteY10" fmla="*/ 276760 h 280253"/>
                    <a:gd name="connsiteX11" fmla="*/ 2692 w 278480"/>
                    <a:gd name="connsiteY11" fmla="*/ 270936 h 280253"/>
                    <a:gd name="connsiteX12" fmla="*/ 2662 w 278480"/>
                    <a:gd name="connsiteY12" fmla="*/ 225749 h 280253"/>
                    <a:gd name="connsiteX0" fmla="*/ 3146 w 278964"/>
                    <a:gd name="connsiteY0" fmla="*/ 225749 h 275572"/>
                    <a:gd name="connsiteX1" fmla="*/ 24576 w 278964"/>
                    <a:gd name="connsiteY1" fmla="*/ 128118 h 275572"/>
                    <a:gd name="connsiteX2" fmla="*/ 91252 w 278964"/>
                    <a:gd name="connsiteY2" fmla="*/ 49536 h 275572"/>
                    <a:gd name="connsiteX3" fmla="*/ 176977 w 278964"/>
                    <a:gd name="connsiteY3" fmla="*/ 4292 h 275572"/>
                    <a:gd name="connsiteX4" fmla="*/ 250795 w 278964"/>
                    <a:gd name="connsiteY4" fmla="*/ 4292 h 275572"/>
                    <a:gd name="connsiteX5" fmla="*/ 276990 w 278964"/>
                    <a:gd name="connsiteY5" fmla="*/ 25724 h 275572"/>
                    <a:gd name="connsiteX6" fmla="*/ 203170 w 278964"/>
                    <a:gd name="connsiteY6" fmla="*/ 35249 h 275572"/>
                    <a:gd name="connsiteX7" fmla="*/ 119827 w 278964"/>
                    <a:gd name="connsiteY7" fmla="*/ 75730 h 275572"/>
                    <a:gd name="connsiteX8" fmla="*/ 60295 w 278964"/>
                    <a:gd name="connsiteY8" fmla="*/ 147168 h 275572"/>
                    <a:gd name="connsiteX9" fmla="*/ 36483 w 278964"/>
                    <a:gd name="connsiteY9" fmla="*/ 235274 h 275572"/>
                    <a:gd name="connsiteX10" fmla="*/ 32074 w 278964"/>
                    <a:gd name="connsiteY10" fmla="*/ 270072 h 275572"/>
                    <a:gd name="connsiteX11" fmla="*/ 3176 w 278964"/>
                    <a:gd name="connsiteY11" fmla="*/ 270936 h 275572"/>
                    <a:gd name="connsiteX12" fmla="*/ 3146 w 278964"/>
                    <a:gd name="connsiteY12" fmla="*/ 225749 h 275572"/>
                    <a:gd name="connsiteX0" fmla="*/ 1534 w 277352"/>
                    <a:gd name="connsiteY0" fmla="*/ 225749 h 271800"/>
                    <a:gd name="connsiteX1" fmla="*/ 22964 w 277352"/>
                    <a:gd name="connsiteY1" fmla="*/ 128118 h 271800"/>
                    <a:gd name="connsiteX2" fmla="*/ 89640 w 277352"/>
                    <a:gd name="connsiteY2" fmla="*/ 49536 h 271800"/>
                    <a:gd name="connsiteX3" fmla="*/ 175365 w 277352"/>
                    <a:gd name="connsiteY3" fmla="*/ 4292 h 271800"/>
                    <a:gd name="connsiteX4" fmla="*/ 249183 w 277352"/>
                    <a:gd name="connsiteY4" fmla="*/ 4292 h 271800"/>
                    <a:gd name="connsiteX5" fmla="*/ 275378 w 277352"/>
                    <a:gd name="connsiteY5" fmla="*/ 25724 h 271800"/>
                    <a:gd name="connsiteX6" fmla="*/ 201558 w 277352"/>
                    <a:gd name="connsiteY6" fmla="*/ 35249 h 271800"/>
                    <a:gd name="connsiteX7" fmla="*/ 118215 w 277352"/>
                    <a:gd name="connsiteY7" fmla="*/ 75730 h 271800"/>
                    <a:gd name="connsiteX8" fmla="*/ 58683 w 277352"/>
                    <a:gd name="connsiteY8" fmla="*/ 147168 h 271800"/>
                    <a:gd name="connsiteX9" fmla="*/ 34871 w 277352"/>
                    <a:gd name="connsiteY9" fmla="*/ 235274 h 271800"/>
                    <a:gd name="connsiteX10" fmla="*/ 30462 w 277352"/>
                    <a:gd name="connsiteY10" fmla="*/ 270072 h 271800"/>
                    <a:gd name="connsiteX11" fmla="*/ 4915 w 277352"/>
                    <a:gd name="connsiteY11" fmla="*/ 257927 h 271800"/>
                    <a:gd name="connsiteX12" fmla="*/ 1534 w 277352"/>
                    <a:gd name="connsiteY12" fmla="*/ 225749 h 2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352" h="271800">
                      <a:moveTo>
                        <a:pt x="1534" y="225749"/>
                      </a:moveTo>
                      <a:cubicBezTo>
                        <a:pt x="4542" y="204114"/>
                        <a:pt x="8280" y="157487"/>
                        <a:pt x="22964" y="128118"/>
                      </a:cubicBezTo>
                      <a:cubicBezTo>
                        <a:pt x="37648" y="98749"/>
                        <a:pt x="64240" y="70174"/>
                        <a:pt x="89640" y="49536"/>
                      </a:cubicBezTo>
                      <a:cubicBezTo>
                        <a:pt x="115040" y="28898"/>
                        <a:pt x="148775" y="11833"/>
                        <a:pt x="175365" y="4292"/>
                      </a:cubicBezTo>
                      <a:cubicBezTo>
                        <a:pt x="201955" y="-3249"/>
                        <a:pt x="232514" y="720"/>
                        <a:pt x="249183" y="4292"/>
                      </a:cubicBezTo>
                      <a:cubicBezTo>
                        <a:pt x="265852" y="7864"/>
                        <a:pt x="283315" y="20565"/>
                        <a:pt x="275378" y="25724"/>
                      </a:cubicBezTo>
                      <a:cubicBezTo>
                        <a:pt x="267441" y="30883"/>
                        <a:pt x="227752" y="26915"/>
                        <a:pt x="201558" y="35249"/>
                      </a:cubicBezTo>
                      <a:cubicBezTo>
                        <a:pt x="175364" y="43583"/>
                        <a:pt x="142028" y="57077"/>
                        <a:pt x="118215" y="75730"/>
                      </a:cubicBezTo>
                      <a:cubicBezTo>
                        <a:pt x="94403" y="94383"/>
                        <a:pt x="72574" y="120577"/>
                        <a:pt x="58683" y="147168"/>
                      </a:cubicBezTo>
                      <a:cubicBezTo>
                        <a:pt x="44792" y="173759"/>
                        <a:pt x="39575" y="214790"/>
                        <a:pt x="34871" y="235274"/>
                      </a:cubicBezTo>
                      <a:cubicBezTo>
                        <a:pt x="30168" y="255758"/>
                        <a:pt x="36013" y="264128"/>
                        <a:pt x="30462" y="270072"/>
                      </a:cubicBezTo>
                      <a:cubicBezTo>
                        <a:pt x="24911" y="276016"/>
                        <a:pt x="9736" y="265314"/>
                        <a:pt x="4915" y="257927"/>
                      </a:cubicBezTo>
                      <a:cubicBezTo>
                        <a:pt x="94" y="250540"/>
                        <a:pt x="-1474" y="247384"/>
                        <a:pt x="1534" y="225749"/>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7" name="组合 306">
                <a:extLst>
                  <a:ext uri="{FF2B5EF4-FFF2-40B4-BE49-F238E27FC236}">
                    <a16:creationId xmlns:a16="http://schemas.microsoft.com/office/drawing/2014/main" id="{D9B752AB-E5F0-03A4-1FE9-6C4793E78001}"/>
                  </a:ext>
                </a:extLst>
              </p:cNvPr>
              <p:cNvGrpSpPr/>
              <p:nvPr/>
            </p:nvGrpSpPr>
            <p:grpSpPr>
              <a:xfrm>
                <a:off x="5519831" y="2985814"/>
                <a:ext cx="440672" cy="402532"/>
                <a:chOff x="5807709" y="3011215"/>
                <a:chExt cx="440672" cy="402532"/>
              </a:xfrm>
            </p:grpSpPr>
            <p:sp>
              <p:nvSpPr>
                <p:cNvPr id="318" name="椭圆 317">
                  <a:extLst>
                    <a:ext uri="{FF2B5EF4-FFF2-40B4-BE49-F238E27FC236}">
                      <a16:creationId xmlns:a16="http://schemas.microsoft.com/office/drawing/2014/main" id="{8C50A028-B6E8-E9D0-C407-58FDBC5F4775}"/>
                    </a:ext>
                  </a:extLst>
                </p:cNvPr>
                <p:cNvSpPr/>
                <p:nvPr/>
              </p:nvSpPr>
              <p:spPr>
                <a:xfrm>
                  <a:off x="5870381" y="3023881"/>
                  <a:ext cx="378000" cy="37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椭圆 318">
                  <a:extLst>
                    <a:ext uri="{FF2B5EF4-FFF2-40B4-BE49-F238E27FC236}">
                      <a16:creationId xmlns:a16="http://schemas.microsoft.com/office/drawing/2014/main" id="{ED3C7E14-C68C-C9F4-D853-1C8796D59E3E}"/>
                    </a:ext>
                  </a:extLst>
                </p:cNvPr>
                <p:cNvSpPr/>
                <p:nvPr/>
              </p:nvSpPr>
              <p:spPr>
                <a:xfrm>
                  <a:off x="5807709" y="3011215"/>
                  <a:ext cx="378000" cy="378000"/>
                </a:xfrm>
                <a:prstGeom prst="ellipse">
                  <a:avLst/>
                </a:prstGeom>
                <a:solidFill>
                  <a:schemeClr val="bg1"/>
                </a:solidFill>
                <a:ln w="3175">
                  <a:solidFill>
                    <a:schemeClr val="tx1"/>
                  </a:solid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445">
                  <a:extLst>
                    <a:ext uri="{FF2B5EF4-FFF2-40B4-BE49-F238E27FC236}">
                      <a16:creationId xmlns:a16="http://schemas.microsoft.com/office/drawing/2014/main" id="{F4769D3E-B5C1-7D54-687F-87B0D4C9DA7D}"/>
                    </a:ext>
                  </a:extLst>
                </p:cNvPr>
                <p:cNvSpPr/>
                <p:nvPr/>
              </p:nvSpPr>
              <p:spPr>
                <a:xfrm rot="420000">
                  <a:off x="5907406" y="3045953"/>
                  <a:ext cx="283340" cy="304998"/>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4072 w 284380"/>
                    <a:gd name="connsiteY0" fmla="*/ 225631 h 309874"/>
                    <a:gd name="connsiteX1" fmla="*/ 25502 w 284380"/>
                    <a:gd name="connsiteY1" fmla="*/ 128000 h 309874"/>
                    <a:gd name="connsiteX2" fmla="*/ 92178 w 284380"/>
                    <a:gd name="connsiteY2" fmla="*/ 49418 h 309874"/>
                    <a:gd name="connsiteX3" fmla="*/ 177903 w 284380"/>
                    <a:gd name="connsiteY3" fmla="*/ 4174 h 309874"/>
                    <a:gd name="connsiteX4" fmla="*/ 251721 w 284380"/>
                    <a:gd name="connsiteY4" fmla="*/ 4174 h 309874"/>
                    <a:gd name="connsiteX5" fmla="*/ 282678 w 284380"/>
                    <a:gd name="connsiteY5" fmla="*/ 23225 h 309874"/>
                    <a:gd name="connsiteX6" fmla="*/ 204096 w 284380"/>
                    <a:gd name="connsiteY6" fmla="*/ 35131 h 309874"/>
                    <a:gd name="connsiteX7" fmla="*/ 120753 w 284380"/>
                    <a:gd name="connsiteY7" fmla="*/ 75612 h 309874"/>
                    <a:gd name="connsiteX8" fmla="*/ 61221 w 284380"/>
                    <a:gd name="connsiteY8" fmla="*/ 147050 h 309874"/>
                    <a:gd name="connsiteX9" fmla="*/ 37409 w 284380"/>
                    <a:gd name="connsiteY9" fmla="*/ 235156 h 309874"/>
                    <a:gd name="connsiteX10" fmla="*/ 25503 w 284380"/>
                    <a:gd name="connsiteY10" fmla="*/ 306594 h 309874"/>
                    <a:gd name="connsiteX11" fmla="*/ 1927 w 284380"/>
                    <a:gd name="connsiteY11" fmla="*/ 290524 h 309874"/>
                    <a:gd name="connsiteX12" fmla="*/ 4072 w 284380"/>
                    <a:gd name="connsiteY12" fmla="*/ 225631 h 309874"/>
                    <a:gd name="connsiteX0" fmla="*/ 4072 w 284380"/>
                    <a:gd name="connsiteY0" fmla="*/ 225631 h 305134"/>
                    <a:gd name="connsiteX1" fmla="*/ 25502 w 284380"/>
                    <a:gd name="connsiteY1" fmla="*/ 128000 h 305134"/>
                    <a:gd name="connsiteX2" fmla="*/ 92178 w 284380"/>
                    <a:gd name="connsiteY2" fmla="*/ 49418 h 305134"/>
                    <a:gd name="connsiteX3" fmla="*/ 177903 w 284380"/>
                    <a:gd name="connsiteY3" fmla="*/ 4174 h 305134"/>
                    <a:gd name="connsiteX4" fmla="*/ 251721 w 284380"/>
                    <a:gd name="connsiteY4" fmla="*/ 4174 h 305134"/>
                    <a:gd name="connsiteX5" fmla="*/ 282678 w 284380"/>
                    <a:gd name="connsiteY5" fmla="*/ 23225 h 305134"/>
                    <a:gd name="connsiteX6" fmla="*/ 204096 w 284380"/>
                    <a:gd name="connsiteY6" fmla="*/ 35131 h 305134"/>
                    <a:gd name="connsiteX7" fmla="*/ 120753 w 284380"/>
                    <a:gd name="connsiteY7" fmla="*/ 75612 h 305134"/>
                    <a:gd name="connsiteX8" fmla="*/ 61221 w 284380"/>
                    <a:gd name="connsiteY8" fmla="*/ 147050 h 305134"/>
                    <a:gd name="connsiteX9" fmla="*/ 37409 w 284380"/>
                    <a:gd name="connsiteY9" fmla="*/ 235156 h 305134"/>
                    <a:gd name="connsiteX10" fmla="*/ 31710 w 284380"/>
                    <a:gd name="connsiteY10" fmla="*/ 300663 h 305134"/>
                    <a:gd name="connsiteX11" fmla="*/ 1927 w 284380"/>
                    <a:gd name="connsiteY11" fmla="*/ 290524 h 305134"/>
                    <a:gd name="connsiteX12" fmla="*/ 4072 w 284380"/>
                    <a:gd name="connsiteY12" fmla="*/ 225631 h 305134"/>
                    <a:gd name="connsiteX0" fmla="*/ 2569 w 282877"/>
                    <a:gd name="connsiteY0" fmla="*/ 225631 h 304998"/>
                    <a:gd name="connsiteX1" fmla="*/ 23999 w 282877"/>
                    <a:gd name="connsiteY1" fmla="*/ 128000 h 304998"/>
                    <a:gd name="connsiteX2" fmla="*/ 90675 w 282877"/>
                    <a:gd name="connsiteY2" fmla="*/ 49418 h 304998"/>
                    <a:gd name="connsiteX3" fmla="*/ 176400 w 282877"/>
                    <a:gd name="connsiteY3" fmla="*/ 4174 h 304998"/>
                    <a:gd name="connsiteX4" fmla="*/ 250218 w 282877"/>
                    <a:gd name="connsiteY4" fmla="*/ 4174 h 304998"/>
                    <a:gd name="connsiteX5" fmla="*/ 281175 w 282877"/>
                    <a:gd name="connsiteY5" fmla="*/ 23225 h 304998"/>
                    <a:gd name="connsiteX6" fmla="*/ 202593 w 282877"/>
                    <a:gd name="connsiteY6" fmla="*/ 35131 h 304998"/>
                    <a:gd name="connsiteX7" fmla="*/ 119250 w 282877"/>
                    <a:gd name="connsiteY7" fmla="*/ 75612 h 304998"/>
                    <a:gd name="connsiteX8" fmla="*/ 59718 w 282877"/>
                    <a:gd name="connsiteY8" fmla="*/ 147050 h 304998"/>
                    <a:gd name="connsiteX9" fmla="*/ 35906 w 282877"/>
                    <a:gd name="connsiteY9" fmla="*/ 235156 h 304998"/>
                    <a:gd name="connsiteX10" fmla="*/ 30207 w 282877"/>
                    <a:gd name="connsiteY10" fmla="*/ 300663 h 304998"/>
                    <a:gd name="connsiteX11" fmla="*/ 2769 w 282877"/>
                    <a:gd name="connsiteY11" fmla="*/ 290110 h 304998"/>
                    <a:gd name="connsiteX12" fmla="*/ 2569 w 282877"/>
                    <a:gd name="connsiteY12" fmla="*/ 225631 h 304998"/>
                    <a:gd name="connsiteX0" fmla="*/ 3032 w 283340"/>
                    <a:gd name="connsiteY0" fmla="*/ 225631 h 304998"/>
                    <a:gd name="connsiteX1" fmla="*/ 31497 w 283340"/>
                    <a:gd name="connsiteY1" fmla="*/ 126759 h 304998"/>
                    <a:gd name="connsiteX2" fmla="*/ 91138 w 283340"/>
                    <a:gd name="connsiteY2" fmla="*/ 49418 h 304998"/>
                    <a:gd name="connsiteX3" fmla="*/ 176863 w 283340"/>
                    <a:gd name="connsiteY3" fmla="*/ 4174 h 304998"/>
                    <a:gd name="connsiteX4" fmla="*/ 250681 w 283340"/>
                    <a:gd name="connsiteY4" fmla="*/ 4174 h 304998"/>
                    <a:gd name="connsiteX5" fmla="*/ 281638 w 283340"/>
                    <a:gd name="connsiteY5" fmla="*/ 23225 h 304998"/>
                    <a:gd name="connsiteX6" fmla="*/ 203056 w 283340"/>
                    <a:gd name="connsiteY6" fmla="*/ 35131 h 304998"/>
                    <a:gd name="connsiteX7" fmla="*/ 119713 w 283340"/>
                    <a:gd name="connsiteY7" fmla="*/ 75612 h 304998"/>
                    <a:gd name="connsiteX8" fmla="*/ 60181 w 283340"/>
                    <a:gd name="connsiteY8" fmla="*/ 147050 h 304998"/>
                    <a:gd name="connsiteX9" fmla="*/ 36369 w 283340"/>
                    <a:gd name="connsiteY9" fmla="*/ 235156 h 304998"/>
                    <a:gd name="connsiteX10" fmla="*/ 30670 w 283340"/>
                    <a:gd name="connsiteY10" fmla="*/ 300663 h 304998"/>
                    <a:gd name="connsiteX11" fmla="*/ 3232 w 283340"/>
                    <a:gd name="connsiteY11" fmla="*/ 290110 h 304998"/>
                    <a:gd name="connsiteX12" fmla="*/ 3032 w 283340"/>
                    <a:gd name="connsiteY12" fmla="*/ 225631 h 30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340" h="304998">
                      <a:moveTo>
                        <a:pt x="3032" y="225631"/>
                      </a:moveTo>
                      <a:cubicBezTo>
                        <a:pt x="7743" y="198406"/>
                        <a:pt x="16813" y="156128"/>
                        <a:pt x="31497" y="126759"/>
                      </a:cubicBezTo>
                      <a:cubicBezTo>
                        <a:pt x="46181" y="97390"/>
                        <a:pt x="66910" y="69849"/>
                        <a:pt x="91138" y="49418"/>
                      </a:cubicBezTo>
                      <a:cubicBezTo>
                        <a:pt x="115366" y="28987"/>
                        <a:pt x="150273" y="11715"/>
                        <a:pt x="176863" y="4174"/>
                      </a:cubicBezTo>
                      <a:cubicBezTo>
                        <a:pt x="203453" y="-3367"/>
                        <a:pt x="233218" y="999"/>
                        <a:pt x="250681" y="4174"/>
                      </a:cubicBezTo>
                      <a:cubicBezTo>
                        <a:pt x="268144" y="7349"/>
                        <a:pt x="289575" y="18066"/>
                        <a:pt x="281638" y="23225"/>
                      </a:cubicBezTo>
                      <a:cubicBezTo>
                        <a:pt x="273701" y="28384"/>
                        <a:pt x="230044" y="26400"/>
                        <a:pt x="203056" y="35131"/>
                      </a:cubicBezTo>
                      <a:cubicBezTo>
                        <a:pt x="176069" y="43862"/>
                        <a:pt x="143526" y="56959"/>
                        <a:pt x="119713" y="75612"/>
                      </a:cubicBezTo>
                      <a:cubicBezTo>
                        <a:pt x="95901" y="94265"/>
                        <a:pt x="74072" y="120459"/>
                        <a:pt x="60181" y="147050"/>
                      </a:cubicBezTo>
                      <a:cubicBezTo>
                        <a:pt x="46290" y="173641"/>
                        <a:pt x="40734" y="206581"/>
                        <a:pt x="36369" y="235156"/>
                      </a:cubicBezTo>
                      <a:cubicBezTo>
                        <a:pt x="32004" y="263731"/>
                        <a:pt x="36193" y="291504"/>
                        <a:pt x="30670" y="300663"/>
                      </a:cubicBezTo>
                      <a:cubicBezTo>
                        <a:pt x="25147" y="309822"/>
                        <a:pt x="6804" y="303604"/>
                        <a:pt x="3232" y="290110"/>
                      </a:cubicBezTo>
                      <a:cubicBezTo>
                        <a:pt x="-340" y="276616"/>
                        <a:pt x="-1679" y="252856"/>
                        <a:pt x="3032" y="225631"/>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446">
                  <a:extLst>
                    <a:ext uri="{FF2B5EF4-FFF2-40B4-BE49-F238E27FC236}">
                      <a16:creationId xmlns:a16="http://schemas.microsoft.com/office/drawing/2014/main" id="{57673F60-6BD7-403C-6F90-32C68690E16E}"/>
                    </a:ext>
                  </a:extLst>
                </p:cNvPr>
                <p:cNvSpPr/>
                <p:nvPr/>
              </p:nvSpPr>
              <p:spPr>
                <a:xfrm rot="420000">
                  <a:off x="5974493" y="3118085"/>
                  <a:ext cx="268770" cy="295662"/>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67372"/>
                    <a:gd name="connsiteY0" fmla="*/ 225754 h 306758"/>
                    <a:gd name="connsiteX1" fmla="*/ 21430 w 267372"/>
                    <a:gd name="connsiteY1" fmla="*/ 128123 h 306758"/>
                    <a:gd name="connsiteX2" fmla="*/ 88106 w 267372"/>
                    <a:gd name="connsiteY2" fmla="*/ 49541 h 306758"/>
                    <a:gd name="connsiteX3" fmla="*/ 173831 w 267372"/>
                    <a:gd name="connsiteY3" fmla="*/ 4297 h 306758"/>
                    <a:gd name="connsiteX4" fmla="*/ 247649 w 267372"/>
                    <a:gd name="connsiteY4" fmla="*/ 4297 h 306758"/>
                    <a:gd name="connsiteX5" fmla="*/ 264536 w 267372"/>
                    <a:gd name="connsiteY5" fmla="*/ 25828 h 306758"/>
                    <a:gd name="connsiteX6" fmla="*/ 200024 w 267372"/>
                    <a:gd name="connsiteY6" fmla="*/ 35254 h 306758"/>
                    <a:gd name="connsiteX7" fmla="*/ 116681 w 267372"/>
                    <a:gd name="connsiteY7" fmla="*/ 75735 h 306758"/>
                    <a:gd name="connsiteX8" fmla="*/ 57149 w 267372"/>
                    <a:gd name="connsiteY8" fmla="*/ 147173 h 306758"/>
                    <a:gd name="connsiteX9" fmla="*/ 33337 w 267372"/>
                    <a:gd name="connsiteY9" fmla="*/ 235279 h 306758"/>
                    <a:gd name="connsiteX10" fmla="*/ 21431 w 267372"/>
                    <a:gd name="connsiteY10" fmla="*/ 306717 h 306758"/>
                    <a:gd name="connsiteX11" fmla="*/ 0 w 267372"/>
                    <a:gd name="connsiteY11" fmla="*/ 225754 h 306758"/>
                    <a:gd name="connsiteX0" fmla="*/ 31 w 267403"/>
                    <a:gd name="connsiteY0" fmla="*/ 225754 h 298904"/>
                    <a:gd name="connsiteX1" fmla="*/ 21461 w 267403"/>
                    <a:gd name="connsiteY1" fmla="*/ 128123 h 298904"/>
                    <a:gd name="connsiteX2" fmla="*/ 88137 w 267403"/>
                    <a:gd name="connsiteY2" fmla="*/ 49541 h 298904"/>
                    <a:gd name="connsiteX3" fmla="*/ 173862 w 267403"/>
                    <a:gd name="connsiteY3" fmla="*/ 4297 h 298904"/>
                    <a:gd name="connsiteX4" fmla="*/ 247680 w 267403"/>
                    <a:gd name="connsiteY4" fmla="*/ 4297 h 298904"/>
                    <a:gd name="connsiteX5" fmla="*/ 264567 w 267403"/>
                    <a:gd name="connsiteY5" fmla="*/ 25828 h 298904"/>
                    <a:gd name="connsiteX6" fmla="*/ 200055 w 267403"/>
                    <a:gd name="connsiteY6" fmla="*/ 35254 h 298904"/>
                    <a:gd name="connsiteX7" fmla="*/ 116712 w 267403"/>
                    <a:gd name="connsiteY7" fmla="*/ 75735 h 298904"/>
                    <a:gd name="connsiteX8" fmla="*/ 57180 w 267403"/>
                    <a:gd name="connsiteY8" fmla="*/ 147173 h 298904"/>
                    <a:gd name="connsiteX9" fmla="*/ 33368 w 267403"/>
                    <a:gd name="connsiteY9" fmla="*/ 235279 h 298904"/>
                    <a:gd name="connsiteX10" fmla="*/ 24911 w 267403"/>
                    <a:gd name="connsiteY10" fmla="*/ 298855 h 298904"/>
                    <a:gd name="connsiteX11" fmla="*/ 31 w 267403"/>
                    <a:gd name="connsiteY11" fmla="*/ 225754 h 298904"/>
                    <a:gd name="connsiteX0" fmla="*/ 1079 w 268451"/>
                    <a:gd name="connsiteY0" fmla="*/ 225754 h 302423"/>
                    <a:gd name="connsiteX1" fmla="*/ 22509 w 268451"/>
                    <a:gd name="connsiteY1" fmla="*/ 128123 h 302423"/>
                    <a:gd name="connsiteX2" fmla="*/ 89185 w 268451"/>
                    <a:gd name="connsiteY2" fmla="*/ 49541 h 302423"/>
                    <a:gd name="connsiteX3" fmla="*/ 174910 w 268451"/>
                    <a:gd name="connsiteY3" fmla="*/ 4297 h 302423"/>
                    <a:gd name="connsiteX4" fmla="*/ 248728 w 268451"/>
                    <a:gd name="connsiteY4" fmla="*/ 4297 h 302423"/>
                    <a:gd name="connsiteX5" fmla="*/ 265615 w 268451"/>
                    <a:gd name="connsiteY5" fmla="*/ 25828 h 302423"/>
                    <a:gd name="connsiteX6" fmla="*/ 201103 w 268451"/>
                    <a:gd name="connsiteY6" fmla="*/ 35254 h 302423"/>
                    <a:gd name="connsiteX7" fmla="*/ 117760 w 268451"/>
                    <a:gd name="connsiteY7" fmla="*/ 75735 h 302423"/>
                    <a:gd name="connsiteX8" fmla="*/ 58228 w 268451"/>
                    <a:gd name="connsiteY8" fmla="*/ 147173 h 302423"/>
                    <a:gd name="connsiteX9" fmla="*/ 34416 w 268451"/>
                    <a:gd name="connsiteY9" fmla="*/ 235279 h 302423"/>
                    <a:gd name="connsiteX10" fmla="*/ 25959 w 268451"/>
                    <a:gd name="connsiteY10" fmla="*/ 298855 h 302423"/>
                    <a:gd name="connsiteX11" fmla="*/ 5555 w 268451"/>
                    <a:gd name="connsiteY11" fmla="*/ 287064 h 302423"/>
                    <a:gd name="connsiteX12" fmla="*/ 1079 w 268451"/>
                    <a:gd name="connsiteY12" fmla="*/ 225754 h 302423"/>
                    <a:gd name="connsiteX0" fmla="*/ 1079 w 268451"/>
                    <a:gd name="connsiteY0" fmla="*/ 225754 h 295662"/>
                    <a:gd name="connsiteX1" fmla="*/ 22509 w 268451"/>
                    <a:gd name="connsiteY1" fmla="*/ 128123 h 295662"/>
                    <a:gd name="connsiteX2" fmla="*/ 89185 w 268451"/>
                    <a:gd name="connsiteY2" fmla="*/ 49541 h 295662"/>
                    <a:gd name="connsiteX3" fmla="*/ 174910 w 268451"/>
                    <a:gd name="connsiteY3" fmla="*/ 4297 h 295662"/>
                    <a:gd name="connsiteX4" fmla="*/ 248728 w 268451"/>
                    <a:gd name="connsiteY4" fmla="*/ 4297 h 295662"/>
                    <a:gd name="connsiteX5" fmla="*/ 265615 w 268451"/>
                    <a:gd name="connsiteY5" fmla="*/ 25828 h 295662"/>
                    <a:gd name="connsiteX6" fmla="*/ 201103 w 268451"/>
                    <a:gd name="connsiteY6" fmla="*/ 35254 h 295662"/>
                    <a:gd name="connsiteX7" fmla="*/ 117760 w 268451"/>
                    <a:gd name="connsiteY7" fmla="*/ 75735 h 295662"/>
                    <a:gd name="connsiteX8" fmla="*/ 58228 w 268451"/>
                    <a:gd name="connsiteY8" fmla="*/ 147173 h 295662"/>
                    <a:gd name="connsiteX9" fmla="*/ 34416 w 268451"/>
                    <a:gd name="connsiteY9" fmla="*/ 235279 h 295662"/>
                    <a:gd name="connsiteX10" fmla="*/ 28996 w 268451"/>
                    <a:gd name="connsiteY10" fmla="*/ 288648 h 295662"/>
                    <a:gd name="connsiteX11" fmla="*/ 5555 w 268451"/>
                    <a:gd name="connsiteY11" fmla="*/ 287064 h 295662"/>
                    <a:gd name="connsiteX12" fmla="*/ 1079 w 268451"/>
                    <a:gd name="connsiteY12" fmla="*/ 225754 h 295662"/>
                    <a:gd name="connsiteX0" fmla="*/ 1398 w 268770"/>
                    <a:gd name="connsiteY0" fmla="*/ 225754 h 295662"/>
                    <a:gd name="connsiteX1" fmla="*/ 27266 w 268770"/>
                    <a:gd name="connsiteY1" fmla="*/ 125179 h 295662"/>
                    <a:gd name="connsiteX2" fmla="*/ 89504 w 268770"/>
                    <a:gd name="connsiteY2" fmla="*/ 49541 h 295662"/>
                    <a:gd name="connsiteX3" fmla="*/ 175229 w 268770"/>
                    <a:gd name="connsiteY3" fmla="*/ 4297 h 295662"/>
                    <a:gd name="connsiteX4" fmla="*/ 249047 w 268770"/>
                    <a:gd name="connsiteY4" fmla="*/ 4297 h 295662"/>
                    <a:gd name="connsiteX5" fmla="*/ 265934 w 268770"/>
                    <a:gd name="connsiteY5" fmla="*/ 25828 h 295662"/>
                    <a:gd name="connsiteX6" fmla="*/ 201422 w 268770"/>
                    <a:gd name="connsiteY6" fmla="*/ 35254 h 295662"/>
                    <a:gd name="connsiteX7" fmla="*/ 118079 w 268770"/>
                    <a:gd name="connsiteY7" fmla="*/ 75735 h 295662"/>
                    <a:gd name="connsiteX8" fmla="*/ 58547 w 268770"/>
                    <a:gd name="connsiteY8" fmla="*/ 147173 h 295662"/>
                    <a:gd name="connsiteX9" fmla="*/ 34735 w 268770"/>
                    <a:gd name="connsiteY9" fmla="*/ 235279 h 295662"/>
                    <a:gd name="connsiteX10" fmla="*/ 29315 w 268770"/>
                    <a:gd name="connsiteY10" fmla="*/ 288648 h 295662"/>
                    <a:gd name="connsiteX11" fmla="*/ 5874 w 268770"/>
                    <a:gd name="connsiteY11" fmla="*/ 287064 h 295662"/>
                    <a:gd name="connsiteX12" fmla="*/ 1398 w 268770"/>
                    <a:gd name="connsiteY12" fmla="*/ 225754 h 2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770" h="295662">
                      <a:moveTo>
                        <a:pt x="1398" y="225754"/>
                      </a:moveTo>
                      <a:cubicBezTo>
                        <a:pt x="4963" y="198773"/>
                        <a:pt x="12582" y="154548"/>
                        <a:pt x="27266" y="125179"/>
                      </a:cubicBezTo>
                      <a:cubicBezTo>
                        <a:pt x="41950" y="95810"/>
                        <a:pt x="64844" y="69688"/>
                        <a:pt x="89504" y="49541"/>
                      </a:cubicBezTo>
                      <a:cubicBezTo>
                        <a:pt x="114164" y="29394"/>
                        <a:pt x="148639" y="11838"/>
                        <a:pt x="175229" y="4297"/>
                      </a:cubicBezTo>
                      <a:cubicBezTo>
                        <a:pt x="201819" y="-3244"/>
                        <a:pt x="233930" y="709"/>
                        <a:pt x="249047" y="4297"/>
                      </a:cubicBezTo>
                      <a:cubicBezTo>
                        <a:pt x="264164" y="7885"/>
                        <a:pt x="273871" y="20669"/>
                        <a:pt x="265934" y="25828"/>
                      </a:cubicBezTo>
                      <a:cubicBezTo>
                        <a:pt x="257997" y="30987"/>
                        <a:pt x="226065" y="26936"/>
                        <a:pt x="201422" y="35254"/>
                      </a:cubicBezTo>
                      <a:cubicBezTo>
                        <a:pt x="176780" y="43572"/>
                        <a:pt x="141892" y="57082"/>
                        <a:pt x="118079" y="75735"/>
                      </a:cubicBezTo>
                      <a:cubicBezTo>
                        <a:pt x="94267" y="94388"/>
                        <a:pt x="72438" y="120582"/>
                        <a:pt x="58547" y="147173"/>
                      </a:cubicBezTo>
                      <a:cubicBezTo>
                        <a:pt x="44656" y="173764"/>
                        <a:pt x="39100" y="206704"/>
                        <a:pt x="34735" y="235279"/>
                      </a:cubicBezTo>
                      <a:cubicBezTo>
                        <a:pt x="30370" y="263854"/>
                        <a:pt x="34125" y="280017"/>
                        <a:pt x="29315" y="288648"/>
                      </a:cubicBezTo>
                      <a:cubicBezTo>
                        <a:pt x="24505" y="297279"/>
                        <a:pt x="10021" y="299248"/>
                        <a:pt x="5874" y="287064"/>
                      </a:cubicBezTo>
                      <a:cubicBezTo>
                        <a:pt x="1727" y="274881"/>
                        <a:pt x="-2167" y="252735"/>
                        <a:pt x="1398" y="225754"/>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8" name="组合 307">
                <a:extLst>
                  <a:ext uri="{FF2B5EF4-FFF2-40B4-BE49-F238E27FC236}">
                    <a16:creationId xmlns:a16="http://schemas.microsoft.com/office/drawing/2014/main" id="{86A497B0-EFEF-7939-30E7-0C4EC318843D}"/>
                  </a:ext>
                </a:extLst>
              </p:cNvPr>
              <p:cNvGrpSpPr/>
              <p:nvPr/>
            </p:nvGrpSpPr>
            <p:grpSpPr>
              <a:xfrm>
                <a:off x="5802995" y="3051564"/>
                <a:ext cx="433738" cy="408147"/>
                <a:chOff x="6090873" y="3076965"/>
                <a:chExt cx="433738" cy="408147"/>
              </a:xfrm>
            </p:grpSpPr>
            <p:sp>
              <p:nvSpPr>
                <p:cNvPr id="314" name="椭圆 313">
                  <a:extLst>
                    <a:ext uri="{FF2B5EF4-FFF2-40B4-BE49-F238E27FC236}">
                      <a16:creationId xmlns:a16="http://schemas.microsoft.com/office/drawing/2014/main" id="{73F1ED35-C61D-47DF-8B1A-6BF9DB12503F}"/>
                    </a:ext>
                  </a:extLst>
                </p:cNvPr>
                <p:cNvSpPr/>
                <p:nvPr/>
              </p:nvSpPr>
              <p:spPr>
                <a:xfrm>
                  <a:off x="6146611" y="3088177"/>
                  <a:ext cx="378000" cy="37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椭圆 314">
                  <a:extLst>
                    <a:ext uri="{FF2B5EF4-FFF2-40B4-BE49-F238E27FC236}">
                      <a16:creationId xmlns:a16="http://schemas.microsoft.com/office/drawing/2014/main" id="{D85BD268-21C3-C8A4-9365-C9BC77AF3E9B}"/>
                    </a:ext>
                  </a:extLst>
                </p:cNvPr>
                <p:cNvSpPr/>
                <p:nvPr/>
              </p:nvSpPr>
              <p:spPr>
                <a:xfrm>
                  <a:off x="6090873" y="3076965"/>
                  <a:ext cx="378000" cy="378000"/>
                </a:xfrm>
                <a:prstGeom prst="ellipse">
                  <a:avLst/>
                </a:prstGeom>
                <a:solidFill>
                  <a:schemeClr val="bg1"/>
                </a:solidFill>
                <a:ln w="3175">
                  <a:solidFill>
                    <a:schemeClr val="tx1"/>
                  </a:solid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441">
                  <a:extLst>
                    <a:ext uri="{FF2B5EF4-FFF2-40B4-BE49-F238E27FC236}">
                      <a16:creationId xmlns:a16="http://schemas.microsoft.com/office/drawing/2014/main" id="{81ED6DEC-7FB3-EC10-5DF9-08B92F59FD13}"/>
                    </a:ext>
                  </a:extLst>
                </p:cNvPr>
                <p:cNvSpPr/>
                <p:nvPr/>
              </p:nvSpPr>
              <p:spPr>
                <a:xfrm rot="600000">
                  <a:off x="6245665" y="3185416"/>
                  <a:ext cx="268450" cy="299696"/>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67372"/>
                    <a:gd name="connsiteY0" fmla="*/ 225754 h 306758"/>
                    <a:gd name="connsiteX1" fmla="*/ 21430 w 267372"/>
                    <a:gd name="connsiteY1" fmla="*/ 128123 h 306758"/>
                    <a:gd name="connsiteX2" fmla="*/ 88106 w 267372"/>
                    <a:gd name="connsiteY2" fmla="*/ 49541 h 306758"/>
                    <a:gd name="connsiteX3" fmla="*/ 173831 w 267372"/>
                    <a:gd name="connsiteY3" fmla="*/ 4297 h 306758"/>
                    <a:gd name="connsiteX4" fmla="*/ 247649 w 267372"/>
                    <a:gd name="connsiteY4" fmla="*/ 4297 h 306758"/>
                    <a:gd name="connsiteX5" fmla="*/ 264536 w 267372"/>
                    <a:gd name="connsiteY5" fmla="*/ 25828 h 306758"/>
                    <a:gd name="connsiteX6" fmla="*/ 200024 w 267372"/>
                    <a:gd name="connsiteY6" fmla="*/ 35254 h 306758"/>
                    <a:gd name="connsiteX7" fmla="*/ 116681 w 267372"/>
                    <a:gd name="connsiteY7" fmla="*/ 75735 h 306758"/>
                    <a:gd name="connsiteX8" fmla="*/ 57149 w 267372"/>
                    <a:gd name="connsiteY8" fmla="*/ 147173 h 306758"/>
                    <a:gd name="connsiteX9" fmla="*/ 33337 w 267372"/>
                    <a:gd name="connsiteY9" fmla="*/ 235279 h 306758"/>
                    <a:gd name="connsiteX10" fmla="*/ 21431 w 267372"/>
                    <a:gd name="connsiteY10" fmla="*/ 306717 h 306758"/>
                    <a:gd name="connsiteX11" fmla="*/ 0 w 267372"/>
                    <a:gd name="connsiteY11" fmla="*/ 225754 h 306758"/>
                    <a:gd name="connsiteX0" fmla="*/ 31 w 267403"/>
                    <a:gd name="connsiteY0" fmla="*/ 225754 h 298904"/>
                    <a:gd name="connsiteX1" fmla="*/ 21461 w 267403"/>
                    <a:gd name="connsiteY1" fmla="*/ 128123 h 298904"/>
                    <a:gd name="connsiteX2" fmla="*/ 88137 w 267403"/>
                    <a:gd name="connsiteY2" fmla="*/ 49541 h 298904"/>
                    <a:gd name="connsiteX3" fmla="*/ 173862 w 267403"/>
                    <a:gd name="connsiteY3" fmla="*/ 4297 h 298904"/>
                    <a:gd name="connsiteX4" fmla="*/ 247680 w 267403"/>
                    <a:gd name="connsiteY4" fmla="*/ 4297 h 298904"/>
                    <a:gd name="connsiteX5" fmla="*/ 264567 w 267403"/>
                    <a:gd name="connsiteY5" fmla="*/ 25828 h 298904"/>
                    <a:gd name="connsiteX6" fmla="*/ 200055 w 267403"/>
                    <a:gd name="connsiteY6" fmla="*/ 35254 h 298904"/>
                    <a:gd name="connsiteX7" fmla="*/ 116712 w 267403"/>
                    <a:gd name="connsiteY7" fmla="*/ 75735 h 298904"/>
                    <a:gd name="connsiteX8" fmla="*/ 57180 w 267403"/>
                    <a:gd name="connsiteY8" fmla="*/ 147173 h 298904"/>
                    <a:gd name="connsiteX9" fmla="*/ 33368 w 267403"/>
                    <a:gd name="connsiteY9" fmla="*/ 235279 h 298904"/>
                    <a:gd name="connsiteX10" fmla="*/ 24911 w 267403"/>
                    <a:gd name="connsiteY10" fmla="*/ 298855 h 298904"/>
                    <a:gd name="connsiteX11" fmla="*/ 31 w 267403"/>
                    <a:gd name="connsiteY11" fmla="*/ 225754 h 298904"/>
                    <a:gd name="connsiteX0" fmla="*/ 1078 w 268450"/>
                    <a:gd name="connsiteY0" fmla="*/ 225754 h 302422"/>
                    <a:gd name="connsiteX1" fmla="*/ 22508 w 268450"/>
                    <a:gd name="connsiteY1" fmla="*/ 128123 h 302422"/>
                    <a:gd name="connsiteX2" fmla="*/ 89184 w 268450"/>
                    <a:gd name="connsiteY2" fmla="*/ 49541 h 302422"/>
                    <a:gd name="connsiteX3" fmla="*/ 174909 w 268450"/>
                    <a:gd name="connsiteY3" fmla="*/ 4297 h 302422"/>
                    <a:gd name="connsiteX4" fmla="*/ 248727 w 268450"/>
                    <a:gd name="connsiteY4" fmla="*/ 4297 h 302422"/>
                    <a:gd name="connsiteX5" fmla="*/ 265614 w 268450"/>
                    <a:gd name="connsiteY5" fmla="*/ 25828 h 302422"/>
                    <a:gd name="connsiteX6" fmla="*/ 201102 w 268450"/>
                    <a:gd name="connsiteY6" fmla="*/ 35254 h 302422"/>
                    <a:gd name="connsiteX7" fmla="*/ 117759 w 268450"/>
                    <a:gd name="connsiteY7" fmla="*/ 75735 h 302422"/>
                    <a:gd name="connsiteX8" fmla="*/ 58227 w 268450"/>
                    <a:gd name="connsiteY8" fmla="*/ 147173 h 302422"/>
                    <a:gd name="connsiteX9" fmla="*/ 34415 w 268450"/>
                    <a:gd name="connsiteY9" fmla="*/ 235279 h 302422"/>
                    <a:gd name="connsiteX10" fmla="*/ 25958 w 268450"/>
                    <a:gd name="connsiteY10" fmla="*/ 298855 h 302422"/>
                    <a:gd name="connsiteX11" fmla="*/ 5558 w 268450"/>
                    <a:gd name="connsiteY11" fmla="*/ 287061 h 302422"/>
                    <a:gd name="connsiteX12" fmla="*/ 1078 w 268450"/>
                    <a:gd name="connsiteY12" fmla="*/ 225754 h 302422"/>
                    <a:gd name="connsiteX0" fmla="*/ 1078 w 268450"/>
                    <a:gd name="connsiteY0" fmla="*/ 225754 h 299696"/>
                    <a:gd name="connsiteX1" fmla="*/ 22508 w 268450"/>
                    <a:gd name="connsiteY1" fmla="*/ 128123 h 299696"/>
                    <a:gd name="connsiteX2" fmla="*/ 89184 w 268450"/>
                    <a:gd name="connsiteY2" fmla="*/ 49541 h 299696"/>
                    <a:gd name="connsiteX3" fmla="*/ 174909 w 268450"/>
                    <a:gd name="connsiteY3" fmla="*/ 4297 h 299696"/>
                    <a:gd name="connsiteX4" fmla="*/ 248727 w 268450"/>
                    <a:gd name="connsiteY4" fmla="*/ 4297 h 299696"/>
                    <a:gd name="connsiteX5" fmla="*/ 265614 w 268450"/>
                    <a:gd name="connsiteY5" fmla="*/ 25828 h 299696"/>
                    <a:gd name="connsiteX6" fmla="*/ 201102 w 268450"/>
                    <a:gd name="connsiteY6" fmla="*/ 35254 h 299696"/>
                    <a:gd name="connsiteX7" fmla="*/ 117759 w 268450"/>
                    <a:gd name="connsiteY7" fmla="*/ 75735 h 299696"/>
                    <a:gd name="connsiteX8" fmla="*/ 58227 w 268450"/>
                    <a:gd name="connsiteY8" fmla="*/ 147173 h 299696"/>
                    <a:gd name="connsiteX9" fmla="*/ 34415 w 268450"/>
                    <a:gd name="connsiteY9" fmla="*/ 235279 h 299696"/>
                    <a:gd name="connsiteX10" fmla="*/ 32580 w 268450"/>
                    <a:gd name="connsiteY10" fmla="*/ 295270 h 299696"/>
                    <a:gd name="connsiteX11" fmla="*/ 5558 w 268450"/>
                    <a:gd name="connsiteY11" fmla="*/ 287061 h 299696"/>
                    <a:gd name="connsiteX12" fmla="*/ 1078 w 268450"/>
                    <a:gd name="connsiteY12" fmla="*/ 225754 h 299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450" h="299696">
                      <a:moveTo>
                        <a:pt x="1078" y="225754"/>
                      </a:moveTo>
                      <a:cubicBezTo>
                        <a:pt x="3903" y="199264"/>
                        <a:pt x="7824" y="157492"/>
                        <a:pt x="22508" y="128123"/>
                      </a:cubicBezTo>
                      <a:cubicBezTo>
                        <a:pt x="37192" y="98754"/>
                        <a:pt x="63784" y="70179"/>
                        <a:pt x="89184" y="49541"/>
                      </a:cubicBezTo>
                      <a:cubicBezTo>
                        <a:pt x="114584" y="28903"/>
                        <a:pt x="148319" y="11838"/>
                        <a:pt x="174909" y="4297"/>
                      </a:cubicBezTo>
                      <a:cubicBezTo>
                        <a:pt x="201499" y="-3244"/>
                        <a:pt x="233610" y="709"/>
                        <a:pt x="248727" y="4297"/>
                      </a:cubicBezTo>
                      <a:cubicBezTo>
                        <a:pt x="263844" y="7885"/>
                        <a:pt x="273551" y="20669"/>
                        <a:pt x="265614" y="25828"/>
                      </a:cubicBezTo>
                      <a:cubicBezTo>
                        <a:pt x="257677" y="30987"/>
                        <a:pt x="225745" y="26936"/>
                        <a:pt x="201102" y="35254"/>
                      </a:cubicBezTo>
                      <a:cubicBezTo>
                        <a:pt x="176460" y="43572"/>
                        <a:pt x="141572" y="57082"/>
                        <a:pt x="117759" y="75735"/>
                      </a:cubicBezTo>
                      <a:cubicBezTo>
                        <a:pt x="93947" y="94388"/>
                        <a:pt x="72118" y="120582"/>
                        <a:pt x="58227" y="147173"/>
                      </a:cubicBezTo>
                      <a:cubicBezTo>
                        <a:pt x="44336" y="173764"/>
                        <a:pt x="38780" y="206704"/>
                        <a:pt x="34415" y="235279"/>
                      </a:cubicBezTo>
                      <a:cubicBezTo>
                        <a:pt x="30050" y="263854"/>
                        <a:pt x="37390" y="286640"/>
                        <a:pt x="32580" y="295270"/>
                      </a:cubicBezTo>
                      <a:cubicBezTo>
                        <a:pt x="27771" y="303900"/>
                        <a:pt x="9705" y="299245"/>
                        <a:pt x="5558" y="287061"/>
                      </a:cubicBezTo>
                      <a:cubicBezTo>
                        <a:pt x="1411" y="274878"/>
                        <a:pt x="-1747" y="252244"/>
                        <a:pt x="1078" y="225754"/>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442">
                  <a:extLst>
                    <a:ext uri="{FF2B5EF4-FFF2-40B4-BE49-F238E27FC236}">
                      <a16:creationId xmlns:a16="http://schemas.microsoft.com/office/drawing/2014/main" id="{6F91E06A-A363-E4F3-98C6-60377C7FBCD4}"/>
                    </a:ext>
                  </a:extLst>
                </p:cNvPr>
                <p:cNvSpPr/>
                <p:nvPr/>
              </p:nvSpPr>
              <p:spPr>
                <a:xfrm rot="600000">
                  <a:off x="6177785" y="3098461"/>
                  <a:ext cx="281366" cy="312455"/>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1058 w 281366"/>
                    <a:gd name="connsiteY0" fmla="*/ 225631 h 312455"/>
                    <a:gd name="connsiteX1" fmla="*/ 22488 w 281366"/>
                    <a:gd name="connsiteY1" fmla="*/ 128000 h 312455"/>
                    <a:gd name="connsiteX2" fmla="*/ 89164 w 281366"/>
                    <a:gd name="connsiteY2" fmla="*/ 49418 h 312455"/>
                    <a:gd name="connsiteX3" fmla="*/ 174889 w 281366"/>
                    <a:gd name="connsiteY3" fmla="*/ 4174 h 312455"/>
                    <a:gd name="connsiteX4" fmla="*/ 248707 w 281366"/>
                    <a:gd name="connsiteY4" fmla="*/ 4174 h 312455"/>
                    <a:gd name="connsiteX5" fmla="*/ 279664 w 281366"/>
                    <a:gd name="connsiteY5" fmla="*/ 23225 h 312455"/>
                    <a:gd name="connsiteX6" fmla="*/ 201082 w 281366"/>
                    <a:gd name="connsiteY6" fmla="*/ 35131 h 312455"/>
                    <a:gd name="connsiteX7" fmla="*/ 117739 w 281366"/>
                    <a:gd name="connsiteY7" fmla="*/ 75612 h 312455"/>
                    <a:gd name="connsiteX8" fmla="*/ 58207 w 281366"/>
                    <a:gd name="connsiteY8" fmla="*/ 147050 h 312455"/>
                    <a:gd name="connsiteX9" fmla="*/ 34395 w 281366"/>
                    <a:gd name="connsiteY9" fmla="*/ 235156 h 312455"/>
                    <a:gd name="connsiteX10" fmla="*/ 22489 w 281366"/>
                    <a:gd name="connsiteY10" fmla="*/ 306594 h 312455"/>
                    <a:gd name="connsiteX11" fmla="*/ 5257 w 281366"/>
                    <a:gd name="connsiteY11" fmla="*/ 299076 h 312455"/>
                    <a:gd name="connsiteX12" fmla="*/ 1058 w 281366"/>
                    <a:gd name="connsiteY12" fmla="*/ 225631 h 31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66" h="312455">
                      <a:moveTo>
                        <a:pt x="1058" y="225631"/>
                      </a:moveTo>
                      <a:cubicBezTo>
                        <a:pt x="3930" y="197118"/>
                        <a:pt x="7804" y="157369"/>
                        <a:pt x="22488" y="128000"/>
                      </a:cubicBezTo>
                      <a:cubicBezTo>
                        <a:pt x="37172" y="98631"/>
                        <a:pt x="63764" y="70056"/>
                        <a:pt x="89164" y="49418"/>
                      </a:cubicBezTo>
                      <a:cubicBezTo>
                        <a:pt x="114564" y="28780"/>
                        <a:pt x="148299" y="11715"/>
                        <a:pt x="174889" y="4174"/>
                      </a:cubicBezTo>
                      <a:cubicBezTo>
                        <a:pt x="201479" y="-3367"/>
                        <a:pt x="231244" y="999"/>
                        <a:pt x="248707" y="4174"/>
                      </a:cubicBezTo>
                      <a:cubicBezTo>
                        <a:pt x="266170" y="7349"/>
                        <a:pt x="287601" y="18066"/>
                        <a:pt x="279664" y="23225"/>
                      </a:cubicBezTo>
                      <a:cubicBezTo>
                        <a:pt x="271727" y="28384"/>
                        <a:pt x="228070" y="26400"/>
                        <a:pt x="201082" y="35131"/>
                      </a:cubicBezTo>
                      <a:cubicBezTo>
                        <a:pt x="174095" y="43862"/>
                        <a:pt x="141552" y="56959"/>
                        <a:pt x="117739" y="75612"/>
                      </a:cubicBezTo>
                      <a:cubicBezTo>
                        <a:pt x="93927" y="94265"/>
                        <a:pt x="72098" y="120459"/>
                        <a:pt x="58207" y="147050"/>
                      </a:cubicBezTo>
                      <a:cubicBezTo>
                        <a:pt x="44316" y="173641"/>
                        <a:pt x="38760" y="206581"/>
                        <a:pt x="34395" y="235156"/>
                      </a:cubicBezTo>
                      <a:cubicBezTo>
                        <a:pt x="30030" y="263731"/>
                        <a:pt x="27345" y="295941"/>
                        <a:pt x="22489" y="306594"/>
                      </a:cubicBezTo>
                      <a:cubicBezTo>
                        <a:pt x="17633" y="317247"/>
                        <a:pt x="8829" y="312570"/>
                        <a:pt x="5257" y="299076"/>
                      </a:cubicBezTo>
                      <a:cubicBezTo>
                        <a:pt x="1685" y="285582"/>
                        <a:pt x="-1814" y="254144"/>
                        <a:pt x="1058" y="225631"/>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9" name="组合 308">
                <a:extLst>
                  <a:ext uri="{FF2B5EF4-FFF2-40B4-BE49-F238E27FC236}">
                    <a16:creationId xmlns:a16="http://schemas.microsoft.com/office/drawing/2014/main" id="{B712B6D1-C31F-DD4D-EC9F-54789BD0E0C7}"/>
                  </a:ext>
                </a:extLst>
              </p:cNvPr>
              <p:cNvGrpSpPr/>
              <p:nvPr/>
            </p:nvGrpSpPr>
            <p:grpSpPr>
              <a:xfrm>
                <a:off x="6100037" y="2913405"/>
                <a:ext cx="408165" cy="410690"/>
                <a:chOff x="6387915" y="2938806"/>
                <a:chExt cx="408165" cy="410690"/>
              </a:xfrm>
            </p:grpSpPr>
            <p:sp>
              <p:nvSpPr>
                <p:cNvPr id="310" name="椭圆 309">
                  <a:extLst>
                    <a:ext uri="{FF2B5EF4-FFF2-40B4-BE49-F238E27FC236}">
                      <a16:creationId xmlns:a16="http://schemas.microsoft.com/office/drawing/2014/main" id="{95A3911F-7189-1613-3E31-27AA62534C66}"/>
                    </a:ext>
                  </a:extLst>
                </p:cNvPr>
                <p:cNvSpPr/>
                <p:nvPr/>
              </p:nvSpPr>
              <p:spPr>
                <a:xfrm>
                  <a:off x="6418080" y="2971496"/>
                  <a:ext cx="378000" cy="378000"/>
                </a:xfrm>
                <a:prstGeom prst="ellipse">
                  <a:avLst/>
                </a:prstGeom>
                <a:solidFill>
                  <a:srgbClr val="BA670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椭圆 310">
                  <a:extLst>
                    <a:ext uri="{FF2B5EF4-FFF2-40B4-BE49-F238E27FC236}">
                      <a16:creationId xmlns:a16="http://schemas.microsoft.com/office/drawing/2014/main" id="{5FA84460-ACA3-3C4B-D421-F9A5D54EA73E}"/>
                    </a:ext>
                  </a:extLst>
                </p:cNvPr>
                <p:cNvSpPr/>
                <p:nvPr/>
              </p:nvSpPr>
              <p:spPr>
                <a:xfrm>
                  <a:off x="6387915" y="2938806"/>
                  <a:ext cx="378000" cy="378000"/>
                </a:xfrm>
                <a:prstGeom prst="ellipse">
                  <a:avLst/>
                </a:prstGeom>
                <a:solidFill>
                  <a:schemeClr val="bg1"/>
                </a:solidFill>
                <a:ln w="3175"/>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437">
                  <a:extLst>
                    <a:ext uri="{FF2B5EF4-FFF2-40B4-BE49-F238E27FC236}">
                      <a16:creationId xmlns:a16="http://schemas.microsoft.com/office/drawing/2014/main" id="{F38E3308-5AC8-3E8F-18F7-DE6D28B7FC04}"/>
                    </a:ext>
                  </a:extLst>
                </p:cNvPr>
                <p:cNvSpPr/>
                <p:nvPr/>
              </p:nvSpPr>
              <p:spPr>
                <a:xfrm>
                  <a:off x="6431459" y="2981913"/>
                  <a:ext cx="282988" cy="302641"/>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546 w 280854"/>
                    <a:gd name="connsiteY0" fmla="*/ 225631 h 309742"/>
                    <a:gd name="connsiteX1" fmla="*/ 21976 w 280854"/>
                    <a:gd name="connsiteY1" fmla="*/ 128000 h 309742"/>
                    <a:gd name="connsiteX2" fmla="*/ 88652 w 280854"/>
                    <a:gd name="connsiteY2" fmla="*/ 49418 h 309742"/>
                    <a:gd name="connsiteX3" fmla="*/ 174377 w 280854"/>
                    <a:gd name="connsiteY3" fmla="*/ 4174 h 309742"/>
                    <a:gd name="connsiteX4" fmla="*/ 248195 w 280854"/>
                    <a:gd name="connsiteY4" fmla="*/ 4174 h 309742"/>
                    <a:gd name="connsiteX5" fmla="*/ 279152 w 280854"/>
                    <a:gd name="connsiteY5" fmla="*/ 23225 h 309742"/>
                    <a:gd name="connsiteX6" fmla="*/ 200570 w 280854"/>
                    <a:gd name="connsiteY6" fmla="*/ 35131 h 309742"/>
                    <a:gd name="connsiteX7" fmla="*/ 117227 w 280854"/>
                    <a:gd name="connsiteY7" fmla="*/ 75612 h 309742"/>
                    <a:gd name="connsiteX8" fmla="*/ 57695 w 280854"/>
                    <a:gd name="connsiteY8" fmla="*/ 147050 h 309742"/>
                    <a:gd name="connsiteX9" fmla="*/ 33883 w 280854"/>
                    <a:gd name="connsiteY9" fmla="*/ 235156 h 309742"/>
                    <a:gd name="connsiteX10" fmla="*/ 21977 w 280854"/>
                    <a:gd name="connsiteY10" fmla="*/ 306594 h 309742"/>
                    <a:gd name="connsiteX11" fmla="*/ 7688 w 280854"/>
                    <a:gd name="connsiteY11" fmla="*/ 289925 h 309742"/>
                    <a:gd name="connsiteX12" fmla="*/ 546 w 280854"/>
                    <a:gd name="connsiteY12" fmla="*/ 225631 h 309742"/>
                    <a:gd name="connsiteX0" fmla="*/ 546 w 280854"/>
                    <a:gd name="connsiteY0" fmla="*/ 225631 h 304041"/>
                    <a:gd name="connsiteX1" fmla="*/ 21976 w 280854"/>
                    <a:gd name="connsiteY1" fmla="*/ 128000 h 304041"/>
                    <a:gd name="connsiteX2" fmla="*/ 88652 w 280854"/>
                    <a:gd name="connsiteY2" fmla="*/ 49418 h 304041"/>
                    <a:gd name="connsiteX3" fmla="*/ 174377 w 280854"/>
                    <a:gd name="connsiteY3" fmla="*/ 4174 h 304041"/>
                    <a:gd name="connsiteX4" fmla="*/ 248195 w 280854"/>
                    <a:gd name="connsiteY4" fmla="*/ 4174 h 304041"/>
                    <a:gd name="connsiteX5" fmla="*/ 279152 w 280854"/>
                    <a:gd name="connsiteY5" fmla="*/ 23225 h 304041"/>
                    <a:gd name="connsiteX6" fmla="*/ 200570 w 280854"/>
                    <a:gd name="connsiteY6" fmla="*/ 35131 h 304041"/>
                    <a:gd name="connsiteX7" fmla="*/ 117227 w 280854"/>
                    <a:gd name="connsiteY7" fmla="*/ 75612 h 304041"/>
                    <a:gd name="connsiteX8" fmla="*/ 57695 w 280854"/>
                    <a:gd name="connsiteY8" fmla="*/ 147050 h 304041"/>
                    <a:gd name="connsiteX9" fmla="*/ 33883 w 280854"/>
                    <a:gd name="connsiteY9" fmla="*/ 235156 h 304041"/>
                    <a:gd name="connsiteX10" fmla="*/ 21977 w 280854"/>
                    <a:gd name="connsiteY10" fmla="*/ 299451 h 304041"/>
                    <a:gd name="connsiteX11" fmla="*/ 7688 w 280854"/>
                    <a:gd name="connsiteY11" fmla="*/ 289925 h 304041"/>
                    <a:gd name="connsiteX12" fmla="*/ 546 w 280854"/>
                    <a:gd name="connsiteY12" fmla="*/ 225631 h 304041"/>
                    <a:gd name="connsiteX0" fmla="*/ 2680 w 282988"/>
                    <a:gd name="connsiteY0" fmla="*/ 225631 h 302641"/>
                    <a:gd name="connsiteX1" fmla="*/ 24110 w 282988"/>
                    <a:gd name="connsiteY1" fmla="*/ 128000 h 302641"/>
                    <a:gd name="connsiteX2" fmla="*/ 90786 w 282988"/>
                    <a:gd name="connsiteY2" fmla="*/ 49418 h 302641"/>
                    <a:gd name="connsiteX3" fmla="*/ 176511 w 282988"/>
                    <a:gd name="connsiteY3" fmla="*/ 4174 h 302641"/>
                    <a:gd name="connsiteX4" fmla="*/ 250329 w 282988"/>
                    <a:gd name="connsiteY4" fmla="*/ 4174 h 302641"/>
                    <a:gd name="connsiteX5" fmla="*/ 281286 w 282988"/>
                    <a:gd name="connsiteY5" fmla="*/ 23225 h 302641"/>
                    <a:gd name="connsiteX6" fmla="*/ 202704 w 282988"/>
                    <a:gd name="connsiteY6" fmla="*/ 35131 h 302641"/>
                    <a:gd name="connsiteX7" fmla="*/ 119361 w 282988"/>
                    <a:gd name="connsiteY7" fmla="*/ 75612 h 302641"/>
                    <a:gd name="connsiteX8" fmla="*/ 59829 w 282988"/>
                    <a:gd name="connsiteY8" fmla="*/ 147050 h 302641"/>
                    <a:gd name="connsiteX9" fmla="*/ 36017 w 282988"/>
                    <a:gd name="connsiteY9" fmla="*/ 235156 h 302641"/>
                    <a:gd name="connsiteX10" fmla="*/ 24111 w 282988"/>
                    <a:gd name="connsiteY10" fmla="*/ 299451 h 302641"/>
                    <a:gd name="connsiteX11" fmla="*/ 2678 w 282988"/>
                    <a:gd name="connsiteY11" fmla="*/ 285163 h 302641"/>
                    <a:gd name="connsiteX12" fmla="*/ 2680 w 282988"/>
                    <a:gd name="connsiteY12" fmla="*/ 225631 h 30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988" h="302641">
                      <a:moveTo>
                        <a:pt x="2680" y="225631"/>
                      </a:moveTo>
                      <a:cubicBezTo>
                        <a:pt x="6252" y="199437"/>
                        <a:pt x="9426" y="157369"/>
                        <a:pt x="24110" y="128000"/>
                      </a:cubicBezTo>
                      <a:cubicBezTo>
                        <a:pt x="38794" y="98631"/>
                        <a:pt x="65386" y="70056"/>
                        <a:pt x="90786" y="49418"/>
                      </a:cubicBezTo>
                      <a:cubicBezTo>
                        <a:pt x="116186" y="28780"/>
                        <a:pt x="149921" y="11715"/>
                        <a:pt x="176511" y="4174"/>
                      </a:cubicBezTo>
                      <a:cubicBezTo>
                        <a:pt x="203101" y="-3367"/>
                        <a:pt x="232866" y="999"/>
                        <a:pt x="250329" y="4174"/>
                      </a:cubicBezTo>
                      <a:cubicBezTo>
                        <a:pt x="267792" y="7349"/>
                        <a:pt x="289223" y="18066"/>
                        <a:pt x="281286" y="23225"/>
                      </a:cubicBezTo>
                      <a:cubicBezTo>
                        <a:pt x="273349" y="28384"/>
                        <a:pt x="229692" y="26400"/>
                        <a:pt x="202704" y="35131"/>
                      </a:cubicBezTo>
                      <a:cubicBezTo>
                        <a:pt x="175717" y="43862"/>
                        <a:pt x="143174" y="56959"/>
                        <a:pt x="119361" y="75612"/>
                      </a:cubicBezTo>
                      <a:cubicBezTo>
                        <a:pt x="95549" y="94265"/>
                        <a:pt x="73720" y="120459"/>
                        <a:pt x="59829" y="147050"/>
                      </a:cubicBezTo>
                      <a:cubicBezTo>
                        <a:pt x="45938" y="173641"/>
                        <a:pt x="40382" y="206581"/>
                        <a:pt x="36017" y="235156"/>
                      </a:cubicBezTo>
                      <a:cubicBezTo>
                        <a:pt x="31652" y="263731"/>
                        <a:pt x="29667" y="291117"/>
                        <a:pt x="24111" y="299451"/>
                      </a:cubicBezTo>
                      <a:cubicBezTo>
                        <a:pt x="18555" y="307785"/>
                        <a:pt x="6250" y="298657"/>
                        <a:pt x="2678" y="285163"/>
                      </a:cubicBezTo>
                      <a:cubicBezTo>
                        <a:pt x="-894" y="271669"/>
                        <a:pt x="-892" y="251825"/>
                        <a:pt x="2680" y="225631"/>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438">
                  <a:extLst>
                    <a:ext uri="{FF2B5EF4-FFF2-40B4-BE49-F238E27FC236}">
                      <a16:creationId xmlns:a16="http://schemas.microsoft.com/office/drawing/2014/main" id="{FA99DF8B-34D4-3D34-D597-FF372FF86697}"/>
                    </a:ext>
                  </a:extLst>
                </p:cNvPr>
                <p:cNvSpPr/>
                <p:nvPr/>
              </p:nvSpPr>
              <p:spPr>
                <a:xfrm>
                  <a:off x="6508473" y="3060377"/>
                  <a:ext cx="280063" cy="282181"/>
                </a:xfrm>
                <a:custGeom>
                  <a:avLst/>
                  <a:gdLst>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49473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44750"/>
                    <a:gd name="connsiteX1" fmla="*/ 11373 w 284845"/>
                    <a:gd name="connsiteY1" fmla="*/ 162369 h 344750"/>
                    <a:gd name="connsiteX2" fmla="*/ 92336 w 284845"/>
                    <a:gd name="connsiteY2" fmla="*/ 67119 h 344750"/>
                    <a:gd name="connsiteX3" fmla="*/ 178061 w 284845"/>
                    <a:gd name="connsiteY3" fmla="*/ 19494 h 344750"/>
                    <a:gd name="connsiteX4" fmla="*/ 263786 w 284845"/>
                    <a:gd name="connsiteY4" fmla="*/ 444 h 344750"/>
                    <a:gd name="connsiteX5" fmla="*/ 282836 w 284845"/>
                    <a:gd name="connsiteY5" fmla="*/ 36163 h 344750"/>
                    <a:gd name="connsiteX6" fmla="*/ 228067 w 284845"/>
                    <a:gd name="connsiteY6" fmla="*/ 40926 h 344750"/>
                    <a:gd name="connsiteX7" fmla="*/ 139961 w 284845"/>
                    <a:gd name="connsiteY7" fmla="*/ 81407 h 344750"/>
                    <a:gd name="connsiteX8" fmla="*/ 61379 w 284845"/>
                    <a:gd name="connsiteY8" fmla="*/ 164751 h 344750"/>
                    <a:gd name="connsiteX9" fmla="*/ 44711 w 284845"/>
                    <a:gd name="connsiteY9" fmla="*/ 324294 h 344750"/>
                    <a:gd name="connsiteX10" fmla="*/ 23280 w 284845"/>
                    <a:gd name="connsiteY10" fmla="*/ 336201 h 344750"/>
                    <a:gd name="connsiteX11" fmla="*/ 1848 w 284845"/>
                    <a:gd name="connsiteY11" fmla="*/ 290957 h 344750"/>
                    <a:gd name="connsiteX0" fmla="*/ 1848 w 284845"/>
                    <a:gd name="connsiteY0" fmla="*/ 290957 h 337276"/>
                    <a:gd name="connsiteX1" fmla="*/ 11373 w 284845"/>
                    <a:gd name="connsiteY1" fmla="*/ 162369 h 337276"/>
                    <a:gd name="connsiteX2" fmla="*/ 92336 w 284845"/>
                    <a:gd name="connsiteY2" fmla="*/ 67119 h 337276"/>
                    <a:gd name="connsiteX3" fmla="*/ 178061 w 284845"/>
                    <a:gd name="connsiteY3" fmla="*/ 19494 h 337276"/>
                    <a:gd name="connsiteX4" fmla="*/ 263786 w 284845"/>
                    <a:gd name="connsiteY4" fmla="*/ 444 h 337276"/>
                    <a:gd name="connsiteX5" fmla="*/ 282836 w 284845"/>
                    <a:gd name="connsiteY5" fmla="*/ 36163 h 337276"/>
                    <a:gd name="connsiteX6" fmla="*/ 228067 w 284845"/>
                    <a:gd name="connsiteY6" fmla="*/ 40926 h 337276"/>
                    <a:gd name="connsiteX7" fmla="*/ 139961 w 284845"/>
                    <a:gd name="connsiteY7" fmla="*/ 81407 h 337276"/>
                    <a:gd name="connsiteX8" fmla="*/ 61379 w 284845"/>
                    <a:gd name="connsiteY8" fmla="*/ 164751 h 337276"/>
                    <a:gd name="connsiteX9" fmla="*/ 37567 w 284845"/>
                    <a:gd name="connsiteY9" fmla="*/ 252857 h 337276"/>
                    <a:gd name="connsiteX10" fmla="*/ 23280 w 284845"/>
                    <a:gd name="connsiteY10" fmla="*/ 336201 h 337276"/>
                    <a:gd name="connsiteX11" fmla="*/ 1848 w 284845"/>
                    <a:gd name="connsiteY11" fmla="*/ 290957 h 337276"/>
                    <a:gd name="connsiteX0" fmla="*/ 2019 w 285016"/>
                    <a:gd name="connsiteY0" fmla="*/ 290957 h 325905"/>
                    <a:gd name="connsiteX1" fmla="*/ 11544 w 285016"/>
                    <a:gd name="connsiteY1" fmla="*/ 162369 h 325905"/>
                    <a:gd name="connsiteX2" fmla="*/ 92507 w 285016"/>
                    <a:gd name="connsiteY2" fmla="*/ 67119 h 325905"/>
                    <a:gd name="connsiteX3" fmla="*/ 178232 w 285016"/>
                    <a:gd name="connsiteY3" fmla="*/ 19494 h 325905"/>
                    <a:gd name="connsiteX4" fmla="*/ 263957 w 285016"/>
                    <a:gd name="connsiteY4" fmla="*/ 444 h 325905"/>
                    <a:gd name="connsiteX5" fmla="*/ 283007 w 285016"/>
                    <a:gd name="connsiteY5" fmla="*/ 36163 h 325905"/>
                    <a:gd name="connsiteX6" fmla="*/ 228238 w 285016"/>
                    <a:gd name="connsiteY6" fmla="*/ 40926 h 325905"/>
                    <a:gd name="connsiteX7" fmla="*/ 140132 w 285016"/>
                    <a:gd name="connsiteY7" fmla="*/ 81407 h 325905"/>
                    <a:gd name="connsiteX8" fmla="*/ 61550 w 285016"/>
                    <a:gd name="connsiteY8" fmla="*/ 164751 h 325905"/>
                    <a:gd name="connsiteX9" fmla="*/ 37738 w 285016"/>
                    <a:gd name="connsiteY9" fmla="*/ 252857 h 325905"/>
                    <a:gd name="connsiteX10" fmla="*/ 25832 w 285016"/>
                    <a:gd name="connsiteY10" fmla="*/ 324295 h 325905"/>
                    <a:gd name="connsiteX11" fmla="*/ 2019 w 285016"/>
                    <a:gd name="connsiteY11" fmla="*/ 290957 h 325905"/>
                    <a:gd name="connsiteX0" fmla="*/ 2019 w 285016"/>
                    <a:gd name="connsiteY0" fmla="*/ 276670 h 324717"/>
                    <a:gd name="connsiteX1" fmla="*/ 11544 w 285016"/>
                    <a:gd name="connsiteY1" fmla="*/ 162369 h 324717"/>
                    <a:gd name="connsiteX2" fmla="*/ 92507 w 285016"/>
                    <a:gd name="connsiteY2" fmla="*/ 67119 h 324717"/>
                    <a:gd name="connsiteX3" fmla="*/ 178232 w 285016"/>
                    <a:gd name="connsiteY3" fmla="*/ 19494 h 324717"/>
                    <a:gd name="connsiteX4" fmla="*/ 263957 w 285016"/>
                    <a:gd name="connsiteY4" fmla="*/ 444 h 324717"/>
                    <a:gd name="connsiteX5" fmla="*/ 283007 w 285016"/>
                    <a:gd name="connsiteY5" fmla="*/ 36163 h 324717"/>
                    <a:gd name="connsiteX6" fmla="*/ 228238 w 285016"/>
                    <a:gd name="connsiteY6" fmla="*/ 40926 h 324717"/>
                    <a:gd name="connsiteX7" fmla="*/ 140132 w 285016"/>
                    <a:gd name="connsiteY7" fmla="*/ 81407 h 324717"/>
                    <a:gd name="connsiteX8" fmla="*/ 61550 w 285016"/>
                    <a:gd name="connsiteY8" fmla="*/ 164751 h 324717"/>
                    <a:gd name="connsiteX9" fmla="*/ 37738 w 285016"/>
                    <a:gd name="connsiteY9" fmla="*/ 252857 h 324717"/>
                    <a:gd name="connsiteX10" fmla="*/ 25832 w 285016"/>
                    <a:gd name="connsiteY10" fmla="*/ 324295 h 324717"/>
                    <a:gd name="connsiteX11" fmla="*/ 2019 w 285016"/>
                    <a:gd name="connsiteY11" fmla="*/ 276670 h 324717"/>
                    <a:gd name="connsiteX0" fmla="*/ 576 w 283573"/>
                    <a:gd name="connsiteY0" fmla="*/ 276670 h 324729"/>
                    <a:gd name="connsiteX1" fmla="*/ 14863 w 283573"/>
                    <a:gd name="connsiteY1" fmla="*/ 157607 h 324729"/>
                    <a:gd name="connsiteX2" fmla="*/ 91064 w 283573"/>
                    <a:gd name="connsiteY2" fmla="*/ 67119 h 324729"/>
                    <a:gd name="connsiteX3" fmla="*/ 176789 w 283573"/>
                    <a:gd name="connsiteY3" fmla="*/ 19494 h 324729"/>
                    <a:gd name="connsiteX4" fmla="*/ 262514 w 283573"/>
                    <a:gd name="connsiteY4" fmla="*/ 444 h 324729"/>
                    <a:gd name="connsiteX5" fmla="*/ 281564 w 283573"/>
                    <a:gd name="connsiteY5" fmla="*/ 36163 h 324729"/>
                    <a:gd name="connsiteX6" fmla="*/ 226795 w 283573"/>
                    <a:gd name="connsiteY6" fmla="*/ 40926 h 324729"/>
                    <a:gd name="connsiteX7" fmla="*/ 138689 w 283573"/>
                    <a:gd name="connsiteY7" fmla="*/ 81407 h 324729"/>
                    <a:gd name="connsiteX8" fmla="*/ 60107 w 283573"/>
                    <a:gd name="connsiteY8" fmla="*/ 164751 h 324729"/>
                    <a:gd name="connsiteX9" fmla="*/ 36295 w 283573"/>
                    <a:gd name="connsiteY9" fmla="*/ 252857 h 324729"/>
                    <a:gd name="connsiteX10" fmla="*/ 24389 w 283573"/>
                    <a:gd name="connsiteY10" fmla="*/ 324295 h 324729"/>
                    <a:gd name="connsiteX11" fmla="*/ 576 w 283573"/>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38689 w 285230"/>
                    <a:gd name="connsiteY7" fmla="*/ 81407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670 h 324729"/>
                    <a:gd name="connsiteX1" fmla="*/ 14863 w 285230"/>
                    <a:gd name="connsiteY1" fmla="*/ 157607 h 324729"/>
                    <a:gd name="connsiteX2" fmla="*/ 91064 w 285230"/>
                    <a:gd name="connsiteY2" fmla="*/ 67119 h 324729"/>
                    <a:gd name="connsiteX3" fmla="*/ 176789 w 285230"/>
                    <a:gd name="connsiteY3" fmla="*/ 19494 h 324729"/>
                    <a:gd name="connsiteX4" fmla="*/ 262514 w 285230"/>
                    <a:gd name="connsiteY4" fmla="*/ 444 h 324729"/>
                    <a:gd name="connsiteX5" fmla="*/ 281564 w 285230"/>
                    <a:gd name="connsiteY5" fmla="*/ 36163 h 324729"/>
                    <a:gd name="connsiteX6" fmla="*/ 202982 w 285230"/>
                    <a:gd name="connsiteY6" fmla="*/ 52832 h 324729"/>
                    <a:gd name="connsiteX7" fmla="*/ 119639 w 285230"/>
                    <a:gd name="connsiteY7" fmla="*/ 93313 h 324729"/>
                    <a:gd name="connsiteX8" fmla="*/ 60107 w 285230"/>
                    <a:gd name="connsiteY8" fmla="*/ 164751 h 324729"/>
                    <a:gd name="connsiteX9" fmla="*/ 36295 w 285230"/>
                    <a:gd name="connsiteY9" fmla="*/ 252857 h 324729"/>
                    <a:gd name="connsiteX10" fmla="*/ 24389 w 285230"/>
                    <a:gd name="connsiteY10" fmla="*/ 324295 h 324729"/>
                    <a:gd name="connsiteX11" fmla="*/ 576 w 285230"/>
                    <a:gd name="connsiteY11" fmla="*/ 276670 h 324729"/>
                    <a:gd name="connsiteX0" fmla="*/ 576 w 285230"/>
                    <a:gd name="connsiteY0" fmla="*/ 276888 h 324947"/>
                    <a:gd name="connsiteX1" fmla="*/ 14863 w 285230"/>
                    <a:gd name="connsiteY1" fmla="*/ 157825 h 324947"/>
                    <a:gd name="connsiteX2" fmla="*/ 91064 w 285230"/>
                    <a:gd name="connsiteY2" fmla="*/ 67337 h 324947"/>
                    <a:gd name="connsiteX3" fmla="*/ 176789 w 285230"/>
                    <a:gd name="connsiteY3" fmla="*/ 19712 h 324947"/>
                    <a:gd name="connsiteX4" fmla="*/ 262514 w 285230"/>
                    <a:gd name="connsiteY4" fmla="*/ 662 h 324947"/>
                    <a:gd name="connsiteX5" fmla="*/ 281564 w 285230"/>
                    <a:gd name="connsiteY5" fmla="*/ 41144 h 324947"/>
                    <a:gd name="connsiteX6" fmla="*/ 202982 w 285230"/>
                    <a:gd name="connsiteY6" fmla="*/ 53050 h 324947"/>
                    <a:gd name="connsiteX7" fmla="*/ 119639 w 285230"/>
                    <a:gd name="connsiteY7" fmla="*/ 93531 h 324947"/>
                    <a:gd name="connsiteX8" fmla="*/ 60107 w 285230"/>
                    <a:gd name="connsiteY8" fmla="*/ 164969 h 324947"/>
                    <a:gd name="connsiteX9" fmla="*/ 36295 w 285230"/>
                    <a:gd name="connsiteY9" fmla="*/ 253075 h 324947"/>
                    <a:gd name="connsiteX10" fmla="*/ 24389 w 285230"/>
                    <a:gd name="connsiteY10" fmla="*/ 324513 h 324947"/>
                    <a:gd name="connsiteX11" fmla="*/ 576 w 285230"/>
                    <a:gd name="connsiteY11" fmla="*/ 276888 h 324947"/>
                    <a:gd name="connsiteX0" fmla="*/ 576 w 285826"/>
                    <a:gd name="connsiteY0" fmla="*/ 266087 h 314146"/>
                    <a:gd name="connsiteX1" fmla="*/ 14863 w 285826"/>
                    <a:gd name="connsiteY1" fmla="*/ 147024 h 314146"/>
                    <a:gd name="connsiteX2" fmla="*/ 91064 w 285826"/>
                    <a:gd name="connsiteY2" fmla="*/ 56536 h 314146"/>
                    <a:gd name="connsiteX3" fmla="*/ 176789 w 285826"/>
                    <a:gd name="connsiteY3" fmla="*/ 8911 h 314146"/>
                    <a:gd name="connsiteX4" fmla="*/ 264895 w 285826"/>
                    <a:gd name="connsiteY4" fmla="*/ 1767 h 314146"/>
                    <a:gd name="connsiteX5" fmla="*/ 281564 w 285826"/>
                    <a:gd name="connsiteY5" fmla="*/ 30343 h 314146"/>
                    <a:gd name="connsiteX6" fmla="*/ 202982 w 285826"/>
                    <a:gd name="connsiteY6" fmla="*/ 42249 h 314146"/>
                    <a:gd name="connsiteX7" fmla="*/ 119639 w 285826"/>
                    <a:gd name="connsiteY7" fmla="*/ 82730 h 314146"/>
                    <a:gd name="connsiteX8" fmla="*/ 60107 w 285826"/>
                    <a:gd name="connsiteY8" fmla="*/ 154168 h 314146"/>
                    <a:gd name="connsiteX9" fmla="*/ 36295 w 285826"/>
                    <a:gd name="connsiteY9" fmla="*/ 242274 h 314146"/>
                    <a:gd name="connsiteX10" fmla="*/ 24389 w 285826"/>
                    <a:gd name="connsiteY10" fmla="*/ 313712 h 314146"/>
                    <a:gd name="connsiteX11" fmla="*/ 576 w 285826"/>
                    <a:gd name="connsiteY11" fmla="*/ 266087 h 314146"/>
                    <a:gd name="connsiteX0" fmla="*/ 576 w 285826"/>
                    <a:gd name="connsiteY0" fmla="*/ 264321 h 312380"/>
                    <a:gd name="connsiteX1" fmla="*/ 14863 w 285826"/>
                    <a:gd name="connsiteY1" fmla="*/ 145258 h 312380"/>
                    <a:gd name="connsiteX2" fmla="*/ 91064 w 285826"/>
                    <a:gd name="connsiteY2" fmla="*/ 54770 h 312380"/>
                    <a:gd name="connsiteX3" fmla="*/ 176789 w 285826"/>
                    <a:gd name="connsiteY3" fmla="*/ 7145 h 312380"/>
                    <a:gd name="connsiteX4" fmla="*/ 264895 w 285826"/>
                    <a:gd name="connsiteY4" fmla="*/ 2383 h 312380"/>
                    <a:gd name="connsiteX5" fmla="*/ 281564 w 285826"/>
                    <a:gd name="connsiteY5" fmla="*/ 28577 h 312380"/>
                    <a:gd name="connsiteX6" fmla="*/ 202982 w 285826"/>
                    <a:gd name="connsiteY6" fmla="*/ 40483 h 312380"/>
                    <a:gd name="connsiteX7" fmla="*/ 119639 w 285826"/>
                    <a:gd name="connsiteY7" fmla="*/ 80964 h 312380"/>
                    <a:gd name="connsiteX8" fmla="*/ 60107 w 285826"/>
                    <a:gd name="connsiteY8" fmla="*/ 152402 h 312380"/>
                    <a:gd name="connsiteX9" fmla="*/ 36295 w 285826"/>
                    <a:gd name="connsiteY9" fmla="*/ 240508 h 312380"/>
                    <a:gd name="connsiteX10" fmla="*/ 24389 w 285826"/>
                    <a:gd name="connsiteY10" fmla="*/ 311946 h 312380"/>
                    <a:gd name="connsiteX11" fmla="*/ 576 w 285826"/>
                    <a:gd name="connsiteY11" fmla="*/ 264321 h 312380"/>
                    <a:gd name="connsiteX0" fmla="*/ 576 w 283886"/>
                    <a:gd name="connsiteY0" fmla="*/ 262832 h 310891"/>
                    <a:gd name="connsiteX1" fmla="*/ 14863 w 283886"/>
                    <a:gd name="connsiteY1" fmla="*/ 143769 h 310891"/>
                    <a:gd name="connsiteX2" fmla="*/ 91064 w 283886"/>
                    <a:gd name="connsiteY2" fmla="*/ 53281 h 310891"/>
                    <a:gd name="connsiteX3" fmla="*/ 176789 w 283886"/>
                    <a:gd name="connsiteY3" fmla="*/ 5656 h 310891"/>
                    <a:gd name="connsiteX4" fmla="*/ 255370 w 283886"/>
                    <a:gd name="connsiteY4" fmla="*/ 3275 h 310891"/>
                    <a:gd name="connsiteX5" fmla="*/ 281564 w 283886"/>
                    <a:gd name="connsiteY5" fmla="*/ 27088 h 310891"/>
                    <a:gd name="connsiteX6" fmla="*/ 202982 w 283886"/>
                    <a:gd name="connsiteY6" fmla="*/ 38994 h 310891"/>
                    <a:gd name="connsiteX7" fmla="*/ 119639 w 283886"/>
                    <a:gd name="connsiteY7" fmla="*/ 79475 h 310891"/>
                    <a:gd name="connsiteX8" fmla="*/ 60107 w 283886"/>
                    <a:gd name="connsiteY8" fmla="*/ 150913 h 310891"/>
                    <a:gd name="connsiteX9" fmla="*/ 36295 w 283886"/>
                    <a:gd name="connsiteY9" fmla="*/ 239019 h 310891"/>
                    <a:gd name="connsiteX10" fmla="*/ 24389 w 283886"/>
                    <a:gd name="connsiteY10" fmla="*/ 310457 h 310891"/>
                    <a:gd name="connsiteX11" fmla="*/ 576 w 283886"/>
                    <a:gd name="connsiteY11" fmla="*/ 262832 h 310891"/>
                    <a:gd name="connsiteX0" fmla="*/ 576 w 283886"/>
                    <a:gd name="connsiteY0" fmla="*/ 261653 h 309712"/>
                    <a:gd name="connsiteX1" fmla="*/ 14863 w 283886"/>
                    <a:gd name="connsiteY1" fmla="*/ 142590 h 309712"/>
                    <a:gd name="connsiteX2" fmla="*/ 91064 w 283886"/>
                    <a:gd name="connsiteY2" fmla="*/ 52102 h 309712"/>
                    <a:gd name="connsiteX3" fmla="*/ 176789 w 283886"/>
                    <a:gd name="connsiteY3" fmla="*/ 6858 h 309712"/>
                    <a:gd name="connsiteX4" fmla="*/ 255370 w 283886"/>
                    <a:gd name="connsiteY4" fmla="*/ 2096 h 309712"/>
                    <a:gd name="connsiteX5" fmla="*/ 281564 w 283886"/>
                    <a:gd name="connsiteY5" fmla="*/ 25909 h 309712"/>
                    <a:gd name="connsiteX6" fmla="*/ 202982 w 283886"/>
                    <a:gd name="connsiteY6" fmla="*/ 37815 h 309712"/>
                    <a:gd name="connsiteX7" fmla="*/ 119639 w 283886"/>
                    <a:gd name="connsiteY7" fmla="*/ 78296 h 309712"/>
                    <a:gd name="connsiteX8" fmla="*/ 60107 w 283886"/>
                    <a:gd name="connsiteY8" fmla="*/ 149734 h 309712"/>
                    <a:gd name="connsiteX9" fmla="*/ 36295 w 283886"/>
                    <a:gd name="connsiteY9" fmla="*/ 237840 h 309712"/>
                    <a:gd name="connsiteX10" fmla="*/ 24389 w 283886"/>
                    <a:gd name="connsiteY10" fmla="*/ 309278 h 309712"/>
                    <a:gd name="connsiteX11" fmla="*/ 576 w 283886"/>
                    <a:gd name="connsiteY11" fmla="*/ 261653 h 309712"/>
                    <a:gd name="connsiteX0" fmla="*/ 0 w 283310"/>
                    <a:gd name="connsiteY0" fmla="*/ 261653 h 309744"/>
                    <a:gd name="connsiteX1" fmla="*/ 23812 w 283310"/>
                    <a:gd name="connsiteY1" fmla="*/ 130684 h 309744"/>
                    <a:gd name="connsiteX2" fmla="*/ 90488 w 283310"/>
                    <a:gd name="connsiteY2" fmla="*/ 52102 h 309744"/>
                    <a:gd name="connsiteX3" fmla="*/ 176213 w 283310"/>
                    <a:gd name="connsiteY3" fmla="*/ 6858 h 309744"/>
                    <a:gd name="connsiteX4" fmla="*/ 254794 w 283310"/>
                    <a:gd name="connsiteY4" fmla="*/ 2096 h 309744"/>
                    <a:gd name="connsiteX5" fmla="*/ 280988 w 283310"/>
                    <a:gd name="connsiteY5" fmla="*/ 25909 h 309744"/>
                    <a:gd name="connsiteX6" fmla="*/ 202406 w 283310"/>
                    <a:gd name="connsiteY6" fmla="*/ 37815 h 309744"/>
                    <a:gd name="connsiteX7" fmla="*/ 119063 w 283310"/>
                    <a:gd name="connsiteY7" fmla="*/ 78296 h 309744"/>
                    <a:gd name="connsiteX8" fmla="*/ 59531 w 283310"/>
                    <a:gd name="connsiteY8" fmla="*/ 149734 h 309744"/>
                    <a:gd name="connsiteX9" fmla="*/ 35719 w 283310"/>
                    <a:gd name="connsiteY9" fmla="*/ 237840 h 309744"/>
                    <a:gd name="connsiteX10" fmla="*/ 23813 w 283310"/>
                    <a:gd name="connsiteY10" fmla="*/ 309278 h 309744"/>
                    <a:gd name="connsiteX11" fmla="*/ 0 w 283310"/>
                    <a:gd name="connsiteY11" fmla="*/ 261653 h 309744"/>
                    <a:gd name="connsiteX0" fmla="*/ 0 w 280928"/>
                    <a:gd name="connsiteY0" fmla="*/ 228315 h 309319"/>
                    <a:gd name="connsiteX1" fmla="*/ 21430 w 280928"/>
                    <a:gd name="connsiteY1" fmla="*/ 130684 h 309319"/>
                    <a:gd name="connsiteX2" fmla="*/ 88106 w 280928"/>
                    <a:gd name="connsiteY2" fmla="*/ 52102 h 309319"/>
                    <a:gd name="connsiteX3" fmla="*/ 173831 w 280928"/>
                    <a:gd name="connsiteY3" fmla="*/ 6858 h 309319"/>
                    <a:gd name="connsiteX4" fmla="*/ 252412 w 280928"/>
                    <a:gd name="connsiteY4" fmla="*/ 2096 h 309319"/>
                    <a:gd name="connsiteX5" fmla="*/ 278606 w 280928"/>
                    <a:gd name="connsiteY5" fmla="*/ 25909 h 309319"/>
                    <a:gd name="connsiteX6" fmla="*/ 200024 w 280928"/>
                    <a:gd name="connsiteY6" fmla="*/ 37815 h 309319"/>
                    <a:gd name="connsiteX7" fmla="*/ 116681 w 280928"/>
                    <a:gd name="connsiteY7" fmla="*/ 78296 h 309319"/>
                    <a:gd name="connsiteX8" fmla="*/ 57149 w 280928"/>
                    <a:gd name="connsiteY8" fmla="*/ 149734 h 309319"/>
                    <a:gd name="connsiteX9" fmla="*/ 33337 w 280928"/>
                    <a:gd name="connsiteY9" fmla="*/ 237840 h 309319"/>
                    <a:gd name="connsiteX10" fmla="*/ 21431 w 280928"/>
                    <a:gd name="connsiteY10" fmla="*/ 309278 h 309319"/>
                    <a:gd name="connsiteX11" fmla="*/ 0 w 280928"/>
                    <a:gd name="connsiteY11" fmla="*/ 228315 h 309319"/>
                    <a:gd name="connsiteX0" fmla="*/ 0 w 280308"/>
                    <a:gd name="connsiteY0" fmla="*/ 225631 h 306635"/>
                    <a:gd name="connsiteX1" fmla="*/ 21430 w 280308"/>
                    <a:gd name="connsiteY1" fmla="*/ 128000 h 306635"/>
                    <a:gd name="connsiteX2" fmla="*/ 88106 w 280308"/>
                    <a:gd name="connsiteY2" fmla="*/ 49418 h 306635"/>
                    <a:gd name="connsiteX3" fmla="*/ 173831 w 280308"/>
                    <a:gd name="connsiteY3" fmla="*/ 4174 h 306635"/>
                    <a:gd name="connsiteX4" fmla="*/ 247649 w 280308"/>
                    <a:gd name="connsiteY4" fmla="*/ 4174 h 306635"/>
                    <a:gd name="connsiteX5" fmla="*/ 278606 w 280308"/>
                    <a:gd name="connsiteY5" fmla="*/ 23225 h 306635"/>
                    <a:gd name="connsiteX6" fmla="*/ 200024 w 280308"/>
                    <a:gd name="connsiteY6" fmla="*/ 35131 h 306635"/>
                    <a:gd name="connsiteX7" fmla="*/ 116681 w 280308"/>
                    <a:gd name="connsiteY7" fmla="*/ 75612 h 306635"/>
                    <a:gd name="connsiteX8" fmla="*/ 57149 w 280308"/>
                    <a:gd name="connsiteY8" fmla="*/ 147050 h 306635"/>
                    <a:gd name="connsiteX9" fmla="*/ 33337 w 280308"/>
                    <a:gd name="connsiteY9" fmla="*/ 235156 h 306635"/>
                    <a:gd name="connsiteX10" fmla="*/ 21431 w 280308"/>
                    <a:gd name="connsiteY10" fmla="*/ 306594 h 306635"/>
                    <a:gd name="connsiteX11" fmla="*/ 0 w 280308"/>
                    <a:gd name="connsiteY11" fmla="*/ 225631 h 306635"/>
                    <a:gd name="connsiteX0" fmla="*/ 0 w 280308"/>
                    <a:gd name="connsiteY0" fmla="*/ 225631 h 287614"/>
                    <a:gd name="connsiteX1" fmla="*/ 21430 w 280308"/>
                    <a:gd name="connsiteY1" fmla="*/ 128000 h 287614"/>
                    <a:gd name="connsiteX2" fmla="*/ 88106 w 280308"/>
                    <a:gd name="connsiteY2" fmla="*/ 49418 h 287614"/>
                    <a:gd name="connsiteX3" fmla="*/ 173831 w 280308"/>
                    <a:gd name="connsiteY3" fmla="*/ 4174 h 287614"/>
                    <a:gd name="connsiteX4" fmla="*/ 247649 w 280308"/>
                    <a:gd name="connsiteY4" fmla="*/ 4174 h 287614"/>
                    <a:gd name="connsiteX5" fmla="*/ 278606 w 280308"/>
                    <a:gd name="connsiteY5" fmla="*/ 23225 h 287614"/>
                    <a:gd name="connsiteX6" fmla="*/ 200024 w 280308"/>
                    <a:gd name="connsiteY6" fmla="*/ 35131 h 287614"/>
                    <a:gd name="connsiteX7" fmla="*/ 116681 w 280308"/>
                    <a:gd name="connsiteY7" fmla="*/ 75612 h 287614"/>
                    <a:gd name="connsiteX8" fmla="*/ 57149 w 280308"/>
                    <a:gd name="connsiteY8" fmla="*/ 147050 h 287614"/>
                    <a:gd name="connsiteX9" fmla="*/ 33337 w 280308"/>
                    <a:gd name="connsiteY9" fmla="*/ 235156 h 287614"/>
                    <a:gd name="connsiteX10" fmla="*/ 21431 w 280308"/>
                    <a:gd name="connsiteY10" fmla="*/ 287544 h 287614"/>
                    <a:gd name="connsiteX11" fmla="*/ 0 w 280308"/>
                    <a:gd name="connsiteY11" fmla="*/ 225631 h 287614"/>
                    <a:gd name="connsiteX0" fmla="*/ 0 w 275818"/>
                    <a:gd name="connsiteY0" fmla="*/ 225749 h 287732"/>
                    <a:gd name="connsiteX1" fmla="*/ 21430 w 275818"/>
                    <a:gd name="connsiteY1" fmla="*/ 128118 h 287732"/>
                    <a:gd name="connsiteX2" fmla="*/ 88106 w 275818"/>
                    <a:gd name="connsiteY2" fmla="*/ 49536 h 287732"/>
                    <a:gd name="connsiteX3" fmla="*/ 173831 w 275818"/>
                    <a:gd name="connsiteY3" fmla="*/ 4292 h 287732"/>
                    <a:gd name="connsiteX4" fmla="*/ 247649 w 275818"/>
                    <a:gd name="connsiteY4" fmla="*/ 4292 h 287732"/>
                    <a:gd name="connsiteX5" fmla="*/ 273844 w 275818"/>
                    <a:gd name="connsiteY5" fmla="*/ 25724 h 287732"/>
                    <a:gd name="connsiteX6" fmla="*/ 200024 w 275818"/>
                    <a:gd name="connsiteY6" fmla="*/ 35249 h 287732"/>
                    <a:gd name="connsiteX7" fmla="*/ 116681 w 275818"/>
                    <a:gd name="connsiteY7" fmla="*/ 75730 h 287732"/>
                    <a:gd name="connsiteX8" fmla="*/ 57149 w 275818"/>
                    <a:gd name="connsiteY8" fmla="*/ 147168 h 287732"/>
                    <a:gd name="connsiteX9" fmla="*/ 33337 w 275818"/>
                    <a:gd name="connsiteY9" fmla="*/ 235274 h 287732"/>
                    <a:gd name="connsiteX10" fmla="*/ 21431 w 275818"/>
                    <a:gd name="connsiteY10" fmla="*/ 287662 h 287732"/>
                    <a:gd name="connsiteX11" fmla="*/ 0 w 275818"/>
                    <a:gd name="connsiteY11" fmla="*/ 225749 h 287732"/>
                    <a:gd name="connsiteX0" fmla="*/ 4245 w 280063"/>
                    <a:gd name="connsiteY0" fmla="*/ 225749 h 289611"/>
                    <a:gd name="connsiteX1" fmla="*/ 25675 w 280063"/>
                    <a:gd name="connsiteY1" fmla="*/ 128118 h 289611"/>
                    <a:gd name="connsiteX2" fmla="*/ 92351 w 280063"/>
                    <a:gd name="connsiteY2" fmla="*/ 49536 h 289611"/>
                    <a:gd name="connsiteX3" fmla="*/ 178076 w 280063"/>
                    <a:gd name="connsiteY3" fmla="*/ 4292 h 289611"/>
                    <a:gd name="connsiteX4" fmla="*/ 251894 w 280063"/>
                    <a:gd name="connsiteY4" fmla="*/ 4292 h 289611"/>
                    <a:gd name="connsiteX5" fmla="*/ 278089 w 280063"/>
                    <a:gd name="connsiteY5" fmla="*/ 25724 h 289611"/>
                    <a:gd name="connsiteX6" fmla="*/ 204269 w 280063"/>
                    <a:gd name="connsiteY6" fmla="*/ 35249 h 289611"/>
                    <a:gd name="connsiteX7" fmla="*/ 120926 w 280063"/>
                    <a:gd name="connsiteY7" fmla="*/ 75730 h 289611"/>
                    <a:gd name="connsiteX8" fmla="*/ 61394 w 280063"/>
                    <a:gd name="connsiteY8" fmla="*/ 147168 h 289611"/>
                    <a:gd name="connsiteX9" fmla="*/ 37582 w 280063"/>
                    <a:gd name="connsiteY9" fmla="*/ 235274 h 289611"/>
                    <a:gd name="connsiteX10" fmla="*/ 25676 w 280063"/>
                    <a:gd name="connsiteY10" fmla="*/ 287662 h 289611"/>
                    <a:gd name="connsiteX11" fmla="*/ 1864 w 280063"/>
                    <a:gd name="connsiteY11" fmla="*/ 273373 h 289611"/>
                    <a:gd name="connsiteX12" fmla="*/ 4245 w 280063"/>
                    <a:gd name="connsiteY12" fmla="*/ 225749 h 289611"/>
                    <a:gd name="connsiteX0" fmla="*/ 4245 w 280063"/>
                    <a:gd name="connsiteY0" fmla="*/ 225749 h 282181"/>
                    <a:gd name="connsiteX1" fmla="*/ 25675 w 280063"/>
                    <a:gd name="connsiteY1" fmla="*/ 128118 h 282181"/>
                    <a:gd name="connsiteX2" fmla="*/ 92351 w 280063"/>
                    <a:gd name="connsiteY2" fmla="*/ 49536 h 282181"/>
                    <a:gd name="connsiteX3" fmla="*/ 178076 w 280063"/>
                    <a:gd name="connsiteY3" fmla="*/ 4292 h 282181"/>
                    <a:gd name="connsiteX4" fmla="*/ 251894 w 280063"/>
                    <a:gd name="connsiteY4" fmla="*/ 4292 h 282181"/>
                    <a:gd name="connsiteX5" fmla="*/ 278089 w 280063"/>
                    <a:gd name="connsiteY5" fmla="*/ 25724 h 282181"/>
                    <a:gd name="connsiteX6" fmla="*/ 204269 w 280063"/>
                    <a:gd name="connsiteY6" fmla="*/ 35249 h 282181"/>
                    <a:gd name="connsiteX7" fmla="*/ 120926 w 280063"/>
                    <a:gd name="connsiteY7" fmla="*/ 75730 h 282181"/>
                    <a:gd name="connsiteX8" fmla="*/ 61394 w 280063"/>
                    <a:gd name="connsiteY8" fmla="*/ 147168 h 282181"/>
                    <a:gd name="connsiteX9" fmla="*/ 37582 w 280063"/>
                    <a:gd name="connsiteY9" fmla="*/ 235274 h 282181"/>
                    <a:gd name="connsiteX10" fmla="*/ 25676 w 280063"/>
                    <a:gd name="connsiteY10" fmla="*/ 278137 h 282181"/>
                    <a:gd name="connsiteX11" fmla="*/ 1864 w 280063"/>
                    <a:gd name="connsiteY11" fmla="*/ 273373 h 282181"/>
                    <a:gd name="connsiteX12" fmla="*/ 4245 w 280063"/>
                    <a:gd name="connsiteY12" fmla="*/ 225749 h 28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063" h="282181">
                      <a:moveTo>
                        <a:pt x="4245" y="225749"/>
                      </a:moveTo>
                      <a:cubicBezTo>
                        <a:pt x="8214" y="201540"/>
                        <a:pt x="10991" y="157487"/>
                        <a:pt x="25675" y="128118"/>
                      </a:cubicBezTo>
                      <a:cubicBezTo>
                        <a:pt x="40359" y="98749"/>
                        <a:pt x="66951" y="70174"/>
                        <a:pt x="92351" y="49536"/>
                      </a:cubicBezTo>
                      <a:cubicBezTo>
                        <a:pt x="117751" y="28898"/>
                        <a:pt x="151486" y="11833"/>
                        <a:pt x="178076" y="4292"/>
                      </a:cubicBezTo>
                      <a:cubicBezTo>
                        <a:pt x="204666" y="-3249"/>
                        <a:pt x="235225" y="720"/>
                        <a:pt x="251894" y="4292"/>
                      </a:cubicBezTo>
                      <a:cubicBezTo>
                        <a:pt x="268563" y="7864"/>
                        <a:pt x="286026" y="20565"/>
                        <a:pt x="278089" y="25724"/>
                      </a:cubicBezTo>
                      <a:cubicBezTo>
                        <a:pt x="270152" y="30883"/>
                        <a:pt x="230463" y="26915"/>
                        <a:pt x="204269" y="35249"/>
                      </a:cubicBezTo>
                      <a:cubicBezTo>
                        <a:pt x="178075" y="43583"/>
                        <a:pt x="144739" y="57077"/>
                        <a:pt x="120926" y="75730"/>
                      </a:cubicBezTo>
                      <a:cubicBezTo>
                        <a:pt x="97114" y="94383"/>
                        <a:pt x="75285" y="120577"/>
                        <a:pt x="61394" y="147168"/>
                      </a:cubicBezTo>
                      <a:cubicBezTo>
                        <a:pt x="47503" y="173759"/>
                        <a:pt x="41947" y="206699"/>
                        <a:pt x="37582" y="235274"/>
                      </a:cubicBezTo>
                      <a:cubicBezTo>
                        <a:pt x="33217" y="263849"/>
                        <a:pt x="31629" y="271787"/>
                        <a:pt x="25676" y="278137"/>
                      </a:cubicBezTo>
                      <a:cubicBezTo>
                        <a:pt x="19723" y="284487"/>
                        <a:pt x="5436" y="283692"/>
                        <a:pt x="1864" y="273373"/>
                      </a:cubicBezTo>
                      <a:cubicBezTo>
                        <a:pt x="-1708" y="263054"/>
                        <a:pt x="276" y="249958"/>
                        <a:pt x="4245" y="225749"/>
                      </a:cubicBezTo>
                      <a:close/>
                    </a:path>
                  </a:pathLst>
                </a:custGeom>
                <a:solidFill>
                  <a:srgbClr val="1C9A82"/>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66" name="任意多边形 530">
              <a:extLst>
                <a:ext uri="{FF2B5EF4-FFF2-40B4-BE49-F238E27FC236}">
                  <a16:creationId xmlns:a16="http://schemas.microsoft.com/office/drawing/2014/main" id="{6723EBA3-1AD1-4FCC-8E0B-AE96B7E96BF0}"/>
                </a:ext>
              </a:extLst>
            </p:cNvPr>
            <p:cNvSpPr/>
            <p:nvPr/>
          </p:nvSpPr>
          <p:spPr>
            <a:xfrm>
              <a:off x="8786008" y="5234232"/>
              <a:ext cx="568335" cy="600536"/>
            </a:xfrm>
            <a:custGeom>
              <a:avLst/>
              <a:gdLst>
                <a:gd name="connsiteX0" fmla="*/ 452966 w 568335"/>
                <a:gd name="connsiteY0" fmla="*/ 0 h 600536"/>
                <a:gd name="connsiteX1" fmla="*/ 568335 w 568335"/>
                <a:gd name="connsiteY1" fmla="*/ 499721 h 600536"/>
                <a:gd name="connsiteX2" fmla="*/ 546791 w 568335"/>
                <a:gd name="connsiteY2" fmla="*/ 504916 h 600536"/>
                <a:gd name="connsiteX3" fmla="*/ 463856 w 568335"/>
                <a:gd name="connsiteY3" fmla="*/ 533156 h 600536"/>
                <a:gd name="connsiteX4" fmla="*/ 378131 w 568335"/>
                <a:gd name="connsiteY4" fmla="*/ 571256 h 600536"/>
                <a:gd name="connsiteX5" fmla="*/ 259069 w 568335"/>
                <a:gd name="connsiteY5" fmla="*/ 571256 h 600536"/>
                <a:gd name="connsiteX6" fmla="*/ 116194 w 568335"/>
                <a:gd name="connsiteY6" fmla="*/ 599831 h 600536"/>
                <a:gd name="connsiteX7" fmla="*/ 115213 w 568335"/>
                <a:gd name="connsiteY7" fmla="*/ 600536 h 600536"/>
                <a:gd name="connsiteX8" fmla="*/ 0 w 568335"/>
                <a:gd name="connsiteY8" fmla="*/ 101493 h 600536"/>
                <a:gd name="connsiteX9" fmla="*/ 44756 w 568335"/>
                <a:gd name="connsiteY9" fmla="*/ 95006 h 600536"/>
                <a:gd name="connsiteX10" fmla="*/ 182869 w 568335"/>
                <a:gd name="connsiteY10" fmla="*/ 42618 h 600536"/>
                <a:gd name="connsiteX11" fmla="*/ 373369 w 568335"/>
                <a:gd name="connsiteY11" fmla="*/ 56906 h 600536"/>
                <a:gd name="connsiteX12" fmla="*/ 429031 w 568335"/>
                <a:gd name="connsiteY12" fmla="*/ 20294 h 600536"/>
                <a:gd name="connsiteX13" fmla="*/ 452966 w 568335"/>
                <a:gd name="connsiteY13" fmla="*/ 0 h 600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8335" h="600536">
                  <a:moveTo>
                    <a:pt x="452966" y="0"/>
                  </a:moveTo>
                  <a:lnTo>
                    <a:pt x="568335" y="499721"/>
                  </a:lnTo>
                  <a:lnTo>
                    <a:pt x="546791" y="504916"/>
                  </a:lnTo>
                  <a:cubicBezTo>
                    <a:pt x="511332" y="514553"/>
                    <a:pt x="490050" y="523631"/>
                    <a:pt x="463856" y="533156"/>
                  </a:cubicBezTo>
                  <a:cubicBezTo>
                    <a:pt x="428931" y="545856"/>
                    <a:pt x="412262" y="564906"/>
                    <a:pt x="378131" y="571256"/>
                  </a:cubicBezTo>
                  <a:cubicBezTo>
                    <a:pt x="344000" y="577606"/>
                    <a:pt x="302725" y="566494"/>
                    <a:pt x="259069" y="571256"/>
                  </a:cubicBezTo>
                  <a:cubicBezTo>
                    <a:pt x="215413" y="576018"/>
                    <a:pt x="159850" y="577606"/>
                    <a:pt x="116194" y="599831"/>
                  </a:cubicBezTo>
                  <a:lnTo>
                    <a:pt x="115213" y="600536"/>
                  </a:lnTo>
                  <a:lnTo>
                    <a:pt x="0" y="101493"/>
                  </a:lnTo>
                  <a:lnTo>
                    <a:pt x="44756" y="95006"/>
                  </a:lnTo>
                  <a:cubicBezTo>
                    <a:pt x="104287" y="81512"/>
                    <a:pt x="128100" y="48968"/>
                    <a:pt x="182869" y="42618"/>
                  </a:cubicBezTo>
                  <a:cubicBezTo>
                    <a:pt x="237638" y="36268"/>
                    <a:pt x="321775" y="66431"/>
                    <a:pt x="373369" y="56906"/>
                  </a:cubicBezTo>
                  <a:cubicBezTo>
                    <a:pt x="399166" y="52144"/>
                    <a:pt x="413454" y="36070"/>
                    <a:pt x="429031" y="20294"/>
                  </a:cubicBezTo>
                  <a:lnTo>
                    <a:pt x="452966" y="0"/>
                  </a:lnTo>
                  <a:close/>
                </a:path>
              </a:pathLst>
            </a:custGeom>
            <a:solidFill>
              <a:srgbClr val="FFC000"/>
            </a:solidFill>
            <a:ln w="9525">
              <a:solidFill>
                <a:srgbClr val="BF9A48"/>
              </a:solidFill>
              <a:round/>
              <a:headEnd/>
              <a:tailEnd/>
            </a:ln>
            <a:effectLst/>
          </p:spPr>
          <p:txBody>
            <a:bodyPr wrap="square">
              <a:noAutofit/>
            </a:bodyPr>
            <a:lstStyle/>
            <a:p>
              <a:endParaRPr lang="zh-CN" altLang="en-US" sz="600">
                <a:solidFill>
                  <a:schemeClr val="tx1"/>
                </a:solidFill>
              </a:endParaRPr>
            </a:p>
          </p:txBody>
        </p:sp>
        <p:cxnSp>
          <p:nvCxnSpPr>
            <p:cNvPr id="267" name="直接连接符 266">
              <a:extLst>
                <a:ext uri="{FF2B5EF4-FFF2-40B4-BE49-F238E27FC236}">
                  <a16:creationId xmlns:a16="http://schemas.microsoft.com/office/drawing/2014/main" id="{58B48CB8-FF4C-343C-B67A-1E259824F37F}"/>
                </a:ext>
              </a:extLst>
            </p:cNvPr>
            <p:cNvCxnSpPr>
              <a:stCxn id="26" idx="14"/>
              <a:endCxn id="36" idx="2"/>
            </p:cNvCxnSpPr>
            <p:nvPr/>
          </p:nvCxnSpPr>
          <p:spPr>
            <a:xfrm flipH="1" flipV="1">
              <a:off x="7091176" y="5006108"/>
              <a:ext cx="1692000" cy="32313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 name="直接连接符 267">
              <a:extLst>
                <a:ext uri="{FF2B5EF4-FFF2-40B4-BE49-F238E27FC236}">
                  <a16:creationId xmlns:a16="http://schemas.microsoft.com/office/drawing/2014/main" id="{CC0C7917-7F1A-1B93-B4BC-30314BE84FBB}"/>
                </a:ext>
              </a:extLst>
            </p:cNvPr>
            <p:cNvCxnSpPr>
              <a:stCxn id="266" idx="0"/>
              <a:endCxn id="74" idx="9"/>
            </p:cNvCxnSpPr>
            <p:nvPr/>
          </p:nvCxnSpPr>
          <p:spPr>
            <a:xfrm flipV="1">
              <a:off x="9238974" y="4827786"/>
              <a:ext cx="125733" cy="40644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269" name="任意多边形 533">
              <a:extLst>
                <a:ext uri="{FF2B5EF4-FFF2-40B4-BE49-F238E27FC236}">
                  <a16:creationId xmlns:a16="http://schemas.microsoft.com/office/drawing/2014/main" id="{2C765EE4-F451-7BFB-BD0B-3831350E4E09}"/>
                </a:ext>
              </a:extLst>
            </p:cNvPr>
            <p:cNvSpPr>
              <a:spLocks noChangeAspect="1"/>
            </p:cNvSpPr>
            <p:nvPr/>
          </p:nvSpPr>
          <p:spPr>
            <a:xfrm rot="5232843" flipV="1">
              <a:off x="6652246" y="2392026"/>
              <a:ext cx="667640" cy="1368000"/>
            </a:xfrm>
            <a:custGeom>
              <a:avLst/>
              <a:gdLst>
                <a:gd name="connsiteX0" fmla="*/ 2253 w 680844"/>
                <a:gd name="connsiteY0" fmla="*/ 1046276 h 1395056"/>
                <a:gd name="connsiteX1" fmla="*/ 4786 w 680844"/>
                <a:gd name="connsiteY1" fmla="*/ 1091058 h 1395056"/>
                <a:gd name="connsiteX2" fmla="*/ 58478 w 680844"/>
                <a:gd name="connsiteY2" fmla="*/ 1312547 h 1395056"/>
                <a:gd name="connsiteX3" fmla="*/ 329493 w 680844"/>
                <a:gd name="connsiteY3" fmla="*/ 1394721 h 1395056"/>
                <a:gd name="connsiteX4" fmla="*/ 576977 w 680844"/>
                <a:gd name="connsiteY4" fmla="*/ 1287315 h 1395056"/>
                <a:gd name="connsiteX5" fmla="*/ 603921 w 680844"/>
                <a:gd name="connsiteY5" fmla="*/ 1057134 h 1395056"/>
                <a:gd name="connsiteX6" fmla="*/ 611040 w 680844"/>
                <a:gd name="connsiteY6" fmla="*/ 713481 h 1395056"/>
                <a:gd name="connsiteX7" fmla="*/ 665745 w 680844"/>
                <a:gd name="connsiteY7" fmla="*/ 349344 h 1395056"/>
                <a:gd name="connsiteX8" fmla="*/ 680844 w 680844"/>
                <a:gd name="connsiteY8" fmla="*/ 312284 h 1395056"/>
                <a:gd name="connsiteX9" fmla="*/ 391808 w 680844"/>
                <a:gd name="connsiteY9" fmla="*/ 0 h 1395056"/>
                <a:gd name="connsiteX10" fmla="*/ 348451 w 680844"/>
                <a:gd name="connsiteY10" fmla="*/ 20576 h 1395056"/>
                <a:gd name="connsiteX11" fmla="*/ 85515 w 680844"/>
                <a:gd name="connsiteY11" fmla="*/ 300386 h 1395056"/>
                <a:gd name="connsiteX12" fmla="*/ 3907 w 680844"/>
                <a:gd name="connsiteY12" fmla="*/ 681041 h 1395056"/>
                <a:gd name="connsiteX13" fmla="*/ 721 w 680844"/>
                <a:gd name="connsiteY13" fmla="*/ 885034 h 1395056"/>
                <a:gd name="connsiteX14" fmla="*/ 2253 w 680844"/>
                <a:gd name="connsiteY14" fmla="*/ 1046276 h 139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0844" h="1395056">
                  <a:moveTo>
                    <a:pt x="2253" y="1046276"/>
                  </a:moveTo>
                  <a:cubicBezTo>
                    <a:pt x="2836" y="1062719"/>
                    <a:pt x="3649" y="1077902"/>
                    <a:pt x="4786" y="1091058"/>
                  </a:cubicBezTo>
                  <a:cubicBezTo>
                    <a:pt x="13882" y="1196310"/>
                    <a:pt x="4360" y="1261937"/>
                    <a:pt x="58478" y="1312547"/>
                  </a:cubicBezTo>
                  <a:cubicBezTo>
                    <a:pt x="112596" y="1363157"/>
                    <a:pt x="243077" y="1398926"/>
                    <a:pt x="329493" y="1394721"/>
                  </a:cubicBezTo>
                  <a:cubicBezTo>
                    <a:pt x="415910" y="1390517"/>
                    <a:pt x="531239" y="1343581"/>
                    <a:pt x="576977" y="1287315"/>
                  </a:cubicBezTo>
                  <a:cubicBezTo>
                    <a:pt x="622715" y="1231052"/>
                    <a:pt x="598244" y="1152773"/>
                    <a:pt x="603921" y="1057134"/>
                  </a:cubicBezTo>
                  <a:cubicBezTo>
                    <a:pt x="609598" y="961495"/>
                    <a:pt x="598031" y="838086"/>
                    <a:pt x="611040" y="713481"/>
                  </a:cubicBezTo>
                  <a:cubicBezTo>
                    <a:pt x="622422" y="604452"/>
                    <a:pt x="631620" y="450506"/>
                    <a:pt x="665745" y="349344"/>
                  </a:cubicBezTo>
                  <a:lnTo>
                    <a:pt x="680844" y="312284"/>
                  </a:lnTo>
                  <a:lnTo>
                    <a:pt x="391808" y="0"/>
                  </a:lnTo>
                  <a:lnTo>
                    <a:pt x="348451" y="20576"/>
                  </a:lnTo>
                  <a:cubicBezTo>
                    <a:pt x="241819" y="82982"/>
                    <a:pt x="142939" y="190309"/>
                    <a:pt x="85515" y="300386"/>
                  </a:cubicBezTo>
                  <a:cubicBezTo>
                    <a:pt x="28091" y="410463"/>
                    <a:pt x="15930" y="552510"/>
                    <a:pt x="3907" y="681041"/>
                  </a:cubicBezTo>
                  <a:cubicBezTo>
                    <a:pt x="-2105" y="745307"/>
                    <a:pt x="575" y="816699"/>
                    <a:pt x="721" y="885034"/>
                  </a:cubicBezTo>
                  <a:cubicBezTo>
                    <a:pt x="831" y="936286"/>
                    <a:pt x="505" y="996947"/>
                    <a:pt x="2253" y="1046276"/>
                  </a:cubicBezTo>
                  <a:close/>
                </a:path>
              </a:pathLst>
            </a:custGeom>
            <a:solidFill>
              <a:srgbClr val="BA6704">
                <a:alpha val="77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0" name="任意多边形 534">
              <a:extLst>
                <a:ext uri="{FF2B5EF4-FFF2-40B4-BE49-F238E27FC236}">
                  <a16:creationId xmlns:a16="http://schemas.microsoft.com/office/drawing/2014/main" id="{A20F801F-E5EB-6E94-6D66-2632E2E400DD}"/>
                </a:ext>
              </a:extLst>
            </p:cNvPr>
            <p:cNvSpPr>
              <a:spLocks noChangeAspect="1"/>
            </p:cNvSpPr>
            <p:nvPr/>
          </p:nvSpPr>
          <p:spPr>
            <a:xfrm rot="5232843" flipV="1">
              <a:off x="6483386" y="2475500"/>
              <a:ext cx="887815" cy="1539286"/>
            </a:xfrm>
            <a:custGeom>
              <a:avLst/>
              <a:gdLst>
                <a:gd name="connsiteX0" fmla="*/ 2253 w 680844"/>
                <a:gd name="connsiteY0" fmla="*/ 1046276 h 1395056"/>
                <a:gd name="connsiteX1" fmla="*/ 4786 w 680844"/>
                <a:gd name="connsiteY1" fmla="*/ 1091058 h 1395056"/>
                <a:gd name="connsiteX2" fmla="*/ 58478 w 680844"/>
                <a:gd name="connsiteY2" fmla="*/ 1312547 h 1395056"/>
                <a:gd name="connsiteX3" fmla="*/ 329493 w 680844"/>
                <a:gd name="connsiteY3" fmla="*/ 1394721 h 1395056"/>
                <a:gd name="connsiteX4" fmla="*/ 576977 w 680844"/>
                <a:gd name="connsiteY4" fmla="*/ 1287315 h 1395056"/>
                <a:gd name="connsiteX5" fmla="*/ 603921 w 680844"/>
                <a:gd name="connsiteY5" fmla="*/ 1057134 h 1395056"/>
                <a:gd name="connsiteX6" fmla="*/ 611040 w 680844"/>
                <a:gd name="connsiteY6" fmla="*/ 713481 h 1395056"/>
                <a:gd name="connsiteX7" fmla="*/ 665745 w 680844"/>
                <a:gd name="connsiteY7" fmla="*/ 349344 h 1395056"/>
                <a:gd name="connsiteX8" fmla="*/ 680844 w 680844"/>
                <a:gd name="connsiteY8" fmla="*/ 312284 h 1395056"/>
                <a:gd name="connsiteX9" fmla="*/ 391808 w 680844"/>
                <a:gd name="connsiteY9" fmla="*/ 0 h 1395056"/>
                <a:gd name="connsiteX10" fmla="*/ 348451 w 680844"/>
                <a:gd name="connsiteY10" fmla="*/ 20576 h 1395056"/>
                <a:gd name="connsiteX11" fmla="*/ 85515 w 680844"/>
                <a:gd name="connsiteY11" fmla="*/ 300386 h 1395056"/>
                <a:gd name="connsiteX12" fmla="*/ 3907 w 680844"/>
                <a:gd name="connsiteY12" fmla="*/ 681041 h 1395056"/>
                <a:gd name="connsiteX13" fmla="*/ 721 w 680844"/>
                <a:gd name="connsiteY13" fmla="*/ 885034 h 1395056"/>
                <a:gd name="connsiteX14" fmla="*/ 2253 w 680844"/>
                <a:gd name="connsiteY14" fmla="*/ 1046276 h 1395056"/>
                <a:gd name="connsiteX0" fmla="*/ 2253 w 931386"/>
                <a:gd name="connsiteY0" fmla="*/ 1100001 h 1448781"/>
                <a:gd name="connsiteX1" fmla="*/ 4786 w 931386"/>
                <a:gd name="connsiteY1" fmla="*/ 1144783 h 1448781"/>
                <a:gd name="connsiteX2" fmla="*/ 58478 w 931386"/>
                <a:gd name="connsiteY2" fmla="*/ 1366272 h 1448781"/>
                <a:gd name="connsiteX3" fmla="*/ 329493 w 931386"/>
                <a:gd name="connsiteY3" fmla="*/ 1448446 h 1448781"/>
                <a:gd name="connsiteX4" fmla="*/ 576977 w 931386"/>
                <a:gd name="connsiteY4" fmla="*/ 1341040 h 1448781"/>
                <a:gd name="connsiteX5" fmla="*/ 603921 w 931386"/>
                <a:gd name="connsiteY5" fmla="*/ 1110859 h 1448781"/>
                <a:gd name="connsiteX6" fmla="*/ 611040 w 931386"/>
                <a:gd name="connsiteY6" fmla="*/ 767206 h 1448781"/>
                <a:gd name="connsiteX7" fmla="*/ 665745 w 931386"/>
                <a:gd name="connsiteY7" fmla="*/ 403069 h 1448781"/>
                <a:gd name="connsiteX8" fmla="*/ 680844 w 931386"/>
                <a:gd name="connsiteY8" fmla="*/ 366009 h 1448781"/>
                <a:gd name="connsiteX9" fmla="*/ 926816 w 931386"/>
                <a:gd name="connsiteY9" fmla="*/ 0 h 1448781"/>
                <a:gd name="connsiteX10" fmla="*/ 391808 w 931386"/>
                <a:gd name="connsiteY10" fmla="*/ 53725 h 1448781"/>
                <a:gd name="connsiteX11" fmla="*/ 348451 w 931386"/>
                <a:gd name="connsiteY11" fmla="*/ 74301 h 1448781"/>
                <a:gd name="connsiteX12" fmla="*/ 85515 w 931386"/>
                <a:gd name="connsiteY12" fmla="*/ 354111 h 1448781"/>
                <a:gd name="connsiteX13" fmla="*/ 3907 w 931386"/>
                <a:gd name="connsiteY13" fmla="*/ 734766 h 1448781"/>
                <a:gd name="connsiteX14" fmla="*/ 721 w 931386"/>
                <a:gd name="connsiteY14" fmla="*/ 938759 h 1448781"/>
                <a:gd name="connsiteX15" fmla="*/ 2253 w 931386"/>
                <a:gd name="connsiteY15" fmla="*/ 1100001 h 1448781"/>
                <a:gd name="connsiteX0" fmla="*/ 2253 w 931386"/>
                <a:gd name="connsiteY0" fmla="*/ 1125992 h 1474772"/>
                <a:gd name="connsiteX1" fmla="*/ 4786 w 931386"/>
                <a:gd name="connsiteY1" fmla="*/ 1170774 h 1474772"/>
                <a:gd name="connsiteX2" fmla="*/ 58478 w 931386"/>
                <a:gd name="connsiteY2" fmla="*/ 1392263 h 1474772"/>
                <a:gd name="connsiteX3" fmla="*/ 329493 w 931386"/>
                <a:gd name="connsiteY3" fmla="*/ 1474437 h 1474772"/>
                <a:gd name="connsiteX4" fmla="*/ 576977 w 931386"/>
                <a:gd name="connsiteY4" fmla="*/ 1367031 h 1474772"/>
                <a:gd name="connsiteX5" fmla="*/ 603921 w 931386"/>
                <a:gd name="connsiteY5" fmla="*/ 1136850 h 1474772"/>
                <a:gd name="connsiteX6" fmla="*/ 611040 w 931386"/>
                <a:gd name="connsiteY6" fmla="*/ 793197 h 1474772"/>
                <a:gd name="connsiteX7" fmla="*/ 665745 w 931386"/>
                <a:gd name="connsiteY7" fmla="*/ 429060 h 1474772"/>
                <a:gd name="connsiteX8" fmla="*/ 680844 w 931386"/>
                <a:gd name="connsiteY8" fmla="*/ 392000 h 1474772"/>
                <a:gd name="connsiteX9" fmla="*/ 926816 w 931386"/>
                <a:gd name="connsiteY9" fmla="*/ 25991 h 1474772"/>
                <a:gd name="connsiteX10" fmla="*/ 631050 w 931386"/>
                <a:gd name="connsiteY10" fmla="*/ 0 h 1474772"/>
                <a:gd name="connsiteX11" fmla="*/ 348451 w 931386"/>
                <a:gd name="connsiteY11" fmla="*/ 100292 h 1474772"/>
                <a:gd name="connsiteX12" fmla="*/ 85515 w 931386"/>
                <a:gd name="connsiteY12" fmla="*/ 380102 h 1474772"/>
                <a:gd name="connsiteX13" fmla="*/ 3907 w 931386"/>
                <a:gd name="connsiteY13" fmla="*/ 760757 h 1474772"/>
                <a:gd name="connsiteX14" fmla="*/ 721 w 931386"/>
                <a:gd name="connsiteY14" fmla="*/ 964750 h 1474772"/>
                <a:gd name="connsiteX15" fmla="*/ 2253 w 931386"/>
                <a:gd name="connsiteY15" fmla="*/ 1125992 h 1474772"/>
                <a:gd name="connsiteX0" fmla="*/ 2253 w 933752"/>
                <a:gd name="connsiteY0" fmla="*/ 1125992 h 1474772"/>
                <a:gd name="connsiteX1" fmla="*/ 4786 w 933752"/>
                <a:gd name="connsiteY1" fmla="*/ 1170774 h 1474772"/>
                <a:gd name="connsiteX2" fmla="*/ 58478 w 933752"/>
                <a:gd name="connsiteY2" fmla="*/ 1392263 h 1474772"/>
                <a:gd name="connsiteX3" fmla="*/ 329493 w 933752"/>
                <a:gd name="connsiteY3" fmla="*/ 1474437 h 1474772"/>
                <a:gd name="connsiteX4" fmla="*/ 576977 w 933752"/>
                <a:gd name="connsiteY4" fmla="*/ 1367031 h 1474772"/>
                <a:gd name="connsiteX5" fmla="*/ 603921 w 933752"/>
                <a:gd name="connsiteY5" fmla="*/ 1136850 h 1474772"/>
                <a:gd name="connsiteX6" fmla="*/ 611040 w 933752"/>
                <a:gd name="connsiteY6" fmla="*/ 793197 h 1474772"/>
                <a:gd name="connsiteX7" fmla="*/ 665745 w 933752"/>
                <a:gd name="connsiteY7" fmla="*/ 429060 h 1474772"/>
                <a:gd name="connsiteX8" fmla="*/ 807228 w 933752"/>
                <a:gd name="connsiteY8" fmla="*/ 191351 h 1474772"/>
                <a:gd name="connsiteX9" fmla="*/ 926816 w 933752"/>
                <a:gd name="connsiteY9" fmla="*/ 25991 h 1474772"/>
                <a:gd name="connsiteX10" fmla="*/ 631050 w 933752"/>
                <a:gd name="connsiteY10" fmla="*/ 0 h 1474772"/>
                <a:gd name="connsiteX11" fmla="*/ 348451 w 933752"/>
                <a:gd name="connsiteY11" fmla="*/ 100292 h 1474772"/>
                <a:gd name="connsiteX12" fmla="*/ 85515 w 933752"/>
                <a:gd name="connsiteY12" fmla="*/ 380102 h 1474772"/>
                <a:gd name="connsiteX13" fmla="*/ 3907 w 933752"/>
                <a:gd name="connsiteY13" fmla="*/ 760757 h 1474772"/>
                <a:gd name="connsiteX14" fmla="*/ 721 w 933752"/>
                <a:gd name="connsiteY14" fmla="*/ 964750 h 1474772"/>
                <a:gd name="connsiteX15" fmla="*/ 2253 w 933752"/>
                <a:gd name="connsiteY15" fmla="*/ 1125992 h 1474772"/>
                <a:gd name="connsiteX0" fmla="*/ 2253 w 933752"/>
                <a:gd name="connsiteY0" fmla="*/ 1125992 h 1474772"/>
                <a:gd name="connsiteX1" fmla="*/ 4786 w 933752"/>
                <a:gd name="connsiteY1" fmla="*/ 1170774 h 1474772"/>
                <a:gd name="connsiteX2" fmla="*/ 58478 w 933752"/>
                <a:gd name="connsiteY2" fmla="*/ 1392263 h 1474772"/>
                <a:gd name="connsiteX3" fmla="*/ 329493 w 933752"/>
                <a:gd name="connsiteY3" fmla="*/ 1474437 h 1474772"/>
                <a:gd name="connsiteX4" fmla="*/ 576977 w 933752"/>
                <a:gd name="connsiteY4" fmla="*/ 1367031 h 1474772"/>
                <a:gd name="connsiteX5" fmla="*/ 603921 w 933752"/>
                <a:gd name="connsiteY5" fmla="*/ 1136850 h 1474772"/>
                <a:gd name="connsiteX6" fmla="*/ 611040 w 933752"/>
                <a:gd name="connsiteY6" fmla="*/ 793197 h 1474772"/>
                <a:gd name="connsiteX7" fmla="*/ 608007 w 933752"/>
                <a:gd name="connsiteY7" fmla="*/ 441594 h 1474772"/>
                <a:gd name="connsiteX8" fmla="*/ 807228 w 933752"/>
                <a:gd name="connsiteY8" fmla="*/ 191351 h 1474772"/>
                <a:gd name="connsiteX9" fmla="*/ 926816 w 933752"/>
                <a:gd name="connsiteY9" fmla="*/ 25991 h 1474772"/>
                <a:gd name="connsiteX10" fmla="*/ 631050 w 933752"/>
                <a:gd name="connsiteY10" fmla="*/ 0 h 1474772"/>
                <a:gd name="connsiteX11" fmla="*/ 348451 w 933752"/>
                <a:gd name="connsiteY11" fmla="*/ 100292 h 1474772"/>
                <a:gd name="connsiteX12" fmla="*/ 85515 w 933752"/>
                <a:gd name="connsiteY12" fmla="*/ 380102 h 1474772"/>
                <a:gd name="connsiteX13" fmla="*/ 3907 w 933752"/>
                <a:gd name="connsiteY13" fmla="*/ 760757 h 1474772"/>
                <a:gd name="connsiteX14" fmla="*/ 721 w 933752"/>
                <a:gd name="connsiteY14" fmla="*/ 964750 h 1474772"/>
                <a:gd name="connsiteX15" fmla="*/ 2253 w 933752"/>
                <a:gd name="connsiteY15" fmla="*/ 1125992 h 1474772"/>
                <a:gd name="connsiteX0" fmla="*/ 2253 w 933752"/>
                <a:gd name="connsiteY0" fmla="*/ 1125992 h 1474772"/>
                <a:gd name="connsiteX1" fmla="*/ 4786 w 933752"/>
                <a:gd name="connsiteY1" fmla="*/ 1170774 h 1474772"/>
                <a:gd name="connsiteX2" fmla="*/ 58478 w 933752"/>
                <a:gd name="connsiteY2" fmla="*/ 1392263 h 1474772"/>
                <a:gd name="connsiteX3" fmla="*/ 329493 w 933752"/>
                <a:gd name="connsiteY3" fmla="*/ 1474437 h 1474772"/>
                <a:gd name="connsiteX4" fmla="*/ 576977 w 933752"/>
                <a:gd name="connsiteY4" fmla="*/ 1367031 h 1474772"/>
                <a:gd name="connsiteX5" fmla="*/ 603921 w 933752"/>
                <a:gd name="connsiteY5" fmla="*/ 1136850 h 1474772"/>
                <a:gd name="connsiteX6" fmla="*/ 562532 w 933752"/>
                <a:gd name="connsiteY6" fmla="*/ 795558 h 1474772"/>
                <a:gd name="connsiteX7" fmla="*/ 608007 w 933752"/>
                <a:gd name="connsiteY7" fmla="*/ 441594 h 1474772"/>
                <a:gd name="connsiteX8" fmla="*/ 807228 w 933752"/>
                <a:gd name="connsiteY8" fmla="*/ 191351 h 1474772"/>
                <a:gd name="connsiteX9" fmla="*/ 926816 w 933752"/>
                <a:gd name="connsiteY9" fmla="*/ 25991 h 1474772"/>
                <a:gd name="connsiteX10" fmla="*/ 631050 w 933752"/>
                <a:gd name="connsiteY10" fmla="*/ 0 h 1474772"/>
                <a:gd name="connsiteX11" fmla="*/ 348451 w 933752"/>
                <a:gd name="connsiteY11" fmla="*/ 100292 h 1474772"/>
                <a:gd name="connsiteX12" fmla="*/ 85515 w 933752"/>
                <a:gd name="connsiteY12" fmla="*/ 380102 h 1474772"/>
                <a:gd name="connsiteX13" fmla="*/ 3907 w 933752"/>
                <a:gd name="connsiteY13" fmla="*/ 760757 h 1474772"/>
                <a:gd name="connsiteX14" fmla="*/ 721 w 933752"/>
                <a:gd name="connsiteY14" fmla="*/ 964750 h 1474772"/>
                <a:gd name="connsiteX15" fmla="*/ 2253 w 933752"/>
                <a:gd name="connsiteY15" fmla="*/ 1125992 h 1474772"/>
                <a:gd name="connsiteX0" fmla="*/ 2253 w 933752"/>
                <a:gd name="connsiteY0" fmla="*/ 1125992 h 1474772"/>
                <a:gd name="connsiteX1" fmla="*/ 4786 w 933752"/>
                <a:gd name="connsiteY1" fmla="*/ 1170774 h 1474772"/>
                <a:gd name="connsiteX2" fmla="*/ 58478 w 933752"/>
                <a:gd name="connsiteY2" fmla="*/ 1392263 h 1474772"/>
                <a:gd name="connsiteX3" fmla="*/ 329493 w 933752"/>
                <a:gd name="connsiteY3" fmla="*/ 1474437 h 1474772"/>
                <a:gd name="connsiteX4" fmla="*/ 576977 w 933752"/>
                <a:gd name="connsiteY4" fmla="*/ 1367031 h 1474772"/>
                <a:gd name="connsiteX5" fmla="*/ 526778 w 933752"/>
                <a:gd name="connsiteY5" fmla="*/ 1150329 h 1474772"/>
                <a:gd name="connsiteX6" fmla="*/ 562532 w 933752"/>
                <a:gd name="connsiteY6" fmla="*/ 795558 h 1474772"/>
                <a:gd name="connsiteX7" fmla="*/ 608007 w 933752"/>
                <a:gd name="connsiteY7" fmla="*/ 441594 h 1474772"/>
                <a:gd name="connsiteX8" fmla="*/ 807228 w 933752"/>
                <a:gd name="connsiteY8" fmla="*/ 191351 h 1474772"/>
                <a:gd name="connsiteX9" fmla="*/ 926816 w 933752"/>
                <a:gd name="connsiteY9" fmla="*/ 25991 h 1474772"/>
                <a:gd name="connsiteX10" fmla="*/ 631050 w 933752"/>
                <a:gd name="connsiteY10" fmla="*/ 0 h 1474772"/>
                <a:gd name="connsiteX11" fmla="*/ 348451 w 933752"/>
                <a:gd name="connsiteY11" fmla="*/ 100292 h 1474772"/>
                <a:gd name="connsiteX12" fmla="*/ 85515 w 933752"/>
                <a:gd name="connsiteY12" fmla="*/ 380102 h 1474772"/>
                <a:gd name="connsiteX13" fmla="*/ 3907 w 933752"/>
                <a:gd name="connsiteY13" fmla="*/ 760757 h 1474772"/>
                <a:gd name="connsiteX14" fmla="*/ 721 w 933752"/>
                <a:gd name="connsiteY14" fmla="*/ 964750 h 1474772"/>
                <a:gd name="connsiteX15" fmla="*/ 2253 w 933752"/>
                <a:gd name="connsiteY15" fmla="*/ 1125992 h 1474772"/>
                <a:gd name="connsiteX0" fmla="*/ 2253 w 933752"/>
                <a:gd name="connsiteY0" fmla="*/ 1125992 h 1474687"/>
                <a:gd name="connsiteX1" fmla="*/ 4786 w 933752"/>
                <a:gd name="connsiteY1" fmla="*/ 1170774 h 1474687"/>
                <a:gd name="connsiteX2" fmla="*/ 58478 w 933752"/>
                <a:gd name="connsiteY2" fmla="*/ 1392263 h 1474687"/>
                <a:gd name="connsiteX3" fmla="*/ 329493 w 933752"/>
                <a:gd name="connsiteY3" fmla="*/ 1474437 h 1474687"/>
                <a:gd name="connsiteX4" fmla="*/ 499362 w 933752"/>
                <a:gd name="connsiteY4" fmla="*/ 1370809 h 1474687"/>
                <a:gd name="connsiteX5" fmla="*/ 526778 w 933752"/>
                <a:gd name="connsiteY5" fmla="*/ 1150329 h 1474687"/>
                <a:gd name="connsiteX6" fmla="*/ 562532 w 933752"/>
                <a:gd name="connsiteY6" fmla="*/ 795558 h 1474687"/>
                <a:gd name="connsiteX7" fmla="*/ 608007 w 933752"/>
                <a:gd name="connsiteY7" fmla="*/ 441594 h 1474687"/>
                <a:gd name="connsiteX8" fmla="*/ 807228 w 933752"/>
                <a:gd name="connsiteY8" fmla="*/ 191351 h 1474687"/>
                <a:gd name="connsiteX9" fmla="*/ 926816 w 933752"/>
                <a:gd name="connsiteY9" fmla="*/ 25991 h 1474687"/>
                <a:gd name="connsiteX10" fmla="*/ 631050 w 933752"/>
                <a:gd name="connsiteY10" fmla="*/ 0 h 1474687"/>
                <a:gd name="connsiteX11" fmla="*/ 348451 w 933752"/>
                <a:gd name="connsiteY11" fmla="*/ 100292 h 1474687"/>
                <a:gd name="connsiteX12" fmla="*/ 85515 w 933752"/>
                <a:gd name="connsiteY12" fmla="*/ 380102 h 1474687"/>
                <a:gd name="connsiteX13" fmla="*/ 3907 w 933752"/>
                <a:gd name="connsiteY13" fmla="*/ 760757 h 1474687"/>
                <a:gd name="connsiteX14" fmla="*/ 721 w 933752"/>
                <a:gd name="connsiteY14" fmla="*/ 964750 h 1474687"/>
                <a:gd name="connsiteX15" fmla="*/ 2253 w 933752"/>
                <a:gd name="connsiteY15" fmla="*/ 1125992 h 1474687"/>
                <a:gd name="connsiteX0" fmla="*/ 2253 w 940154"/>
                <a:gd name="connsiteY0" fmla="*/ 1125992 h 1474687"/>
                <a:gd name="connsiteX1" fmla="*/ 4786 w 940154"/>
                <a:gd name="connsiteY1" fmla="*/ 1170774 h 1474687"/>
                <a:gd name="connsiteX2" fmla="*/ 58478 w 940154"/>
                <a:gd name="connsiteY2" fmla="*/ 1392263 h 1474687"/>
                <a:gd name="connsiteX3" fmla="*/ 329493 w 940154"/>
                <a:gd name="connsiteY3" fmla="*/ 1474437 h 1474687"/>
                <a:gd name="connsiteX4" fmla="*/ 499362 w 940154"/>
                <a:gd name="connsiteY4" fmla="*/ 1370809 h 1474687"/>
                <a:gd name="connsiteX5" fmla="*/ 526778 w 940154"/>
                <a:gd name="connsiteY5" fmla="*/ 1150329 h 1474687"/>
                <a:gd name="connsiteX6" fmla="*/ 562532 w 940154"/>
                <a:gd name="connsiteY6" fmla="*/ 795558 h 1474687"/>
                <a:gd name="connsiteX7" fmla="*/ 608007 w 940154"/>
                <a:gd name="connsiteY7" fmla="*/ 441594 h 1474687"/>
                <a:gd name="connsiteX8" fmla="*/ 923179 w 940154"/>
                <a:gd name="connsiteY8" fmla="*/ 175984 h 1474687"/>
                <a:gd name="connsiteX9" fmla="*/ 926816 w 940154"/>
                <a:gd name="connsiteY9" fmla="*/ 25991 h 1474687"/>
                <a:gd name="connsiteX10" fmla="*/ 631050 w 940154"/>
                <a:gd name="connsiteY10" fmla="*/ 0 h 1474687"/>
                <a:gd name="connsiteX11" fmla="*/ 348451 w 940154"/>
                <a:gd name="connsiteY11" fmla="*/ 100292 h 1474687"/>
                <a:gd name="connsiteX12" fmla="*/ 85515 w 940154"/>
                <a:gd name="connsiteY12" fmla="*/ 380102 h 1474687"/>
                <a:gd name="connsiteX13" fmla="*/ 3907 w 940154"/>
                <a:gd name="connsiteY13" fmla="*/ 760757 h 1474687"/>
                <a:gd name="connsiteX14" fmla="*/ 721 w 940154"/>
                <a:gd name="connsiteY14" fmla="*/ 964750 h 1474687"/>
                <a:gd name="connsiteX15" fmla="*/ 2253 w 940154"/>
                <a:gd name="connsiteY15" fmla="*/ 1125992 h 1474687"/>
                <a:gd name="connsiteX0" fmla="*/ 2253 w 961514"/>
                <a:gd name="connsiteY0" fmla="*/ 1125992 h 1474687"/>
                <a:gd name="connsiteX1" fmla="*/ 4786 w 961514"/>
                <a:gd name="connsiteY1" fmla="*/ 1170774 h 1474687"/>
                <a:gd name="connsiteX2" fmla="*/ 58478 w 961514"/>
                <a:gd name="connsiteY2" fmla="*/ 1392263 h 1474687"/>
                <a:gd name="connsiteX3" fmla="*/ 329493 w 961514"/>
                <a:gd name="connsiteY3" fmla="*/ 1474437 h 1474687"/>
                <a:gd name="connsiteX4" fmla="*/ 499362 w 961514"/>
                <a:gd name="connsiteY4" fmla="*/ 1370809 h 1474687"/>
                <a:gd name="connsiteX5" fmla="*/ 526778 w 961514"/>
                <a:gd name="connsiteY5" fmla="*/ 1150329 h 1474687"/>
                <a:gd name="connsiteX6" fmla="*/ 562532 w 961514"/>
                <a:gd name="connsiteY6" fmla="*/ 795558 h 1474687"/>
                <a:gd name="connsiteX7" fmla="*/ 608007 w 961514"/>
                <a:gd name="connsiteY7" fmla="*/ 441594 h 1474687"/>
                <a:gd name="connsiteX8" fmla="*/ 961514 w 961514"/>
                <a:gd name="connsiteY8" fmla="*/ 164394 h 1474687"/>
                <a:gd name="connsiteX9" fmla="*/ 926816 w 961514"/>
                <a:gd name="connsiteY9" fmla="*/ 25991 h 1474687"/>
                <a:gd name="connsiteX10" fmla="*/ 631050 w 961514"/>
                <a:gd name="connsiteY10" fmla="*/ 0 h 1474687"/>
                <a:gd name="connsiteX11" fmla="*/ 348451 w 961514"/>
                <a:gd name="connsiteY11" fmla="*/ 100292 h 1474687"/>
                <a:gd name="connsiteX12" fmla="*/ 85515 w 961514"/>
                <a:gd name="connsiteY12" fmla="*/ 380102 h 1474687"/>
                <a:gd name="connsiteX13" fmla="*/ 3907 w 961514"/>
                <a:gd name="connsiteY13" fmla="*/ 760757 h 1474687"/>
                <a:gd name="connsiteX14" fmla="*/ 721 w 961514"/>
                <a:gd name="connsiteY14" fmla="*/ 964750 h 1474687"/>
                <a:gd name="connsiteX15" fmla="*/ 2253 w 961514"/>
                <a:gd name="connsiteY15" fmla="*/ 1125992 h 1474687"/>
                <a:gd name="connsiteX0" fmla="*/ 2253 w 961514"/>
                <a:gd name="connsiteY0" fmla="*/ 1125992 h 1474687"/>
                <a:gd name="connsiteX1" fmla="*/ 4786 w 961514"/>
                <a:gd name="connsiteY1" fmla="*/ 1170774 h 1474687"/>
                <a:gd name="connsiteX2" fmla="*/ 58478 w 961514"/>
                <a:gd name="connsiteY2" fmla="*/ 1392263 h 1474687"/>
                <a:gd name="connsiteX3" fmla="*/ 329493 w 961514"/>
                <a:gd name="connsiteY3" fmla="*/ 1474437 h 1474687"/>
                <a:gd name="connsiteX4" fmla="*/ 499362 w 961514"/>
                <a:gd name="connsiteY4" fmla="*/ 1370809 h 1474687"/>
                <a:gd name="connsiteX5" fmla="*/ 526778 w 961514"/>
                <a:gd name="connsiteY5" fmla="*/ 1150329 h 1474687"/>
                <a:gd name="connsiteX6" fmla="*/ 562532 w 961514"/>
                <a:gd name="connsiteY6" fmla="*/ 795558 h 1474687"/>
                <a:gd name="connsiteX7" fmla="*/ 608007 w 961514"/>
                <a:gd name="connsiteY7" fmla="*/ 441594 h 1474687"/>
                <a:gd name="connsiteX8" fmla="*/ 725178 w 961514"/>
                <a:gd name="connsiteY8" fmla="*/ 278923 h 1474687"/>
                <a:gd name="connsiteX9" fmla="*/ 961514 w 961514"/>
                <a:gd name="connsiteY9" fmla="*/ 164394 h 1474687"/>
                <a:gd name="connsiteX10" fmla="*/ 926816 w 961514"/>
                <a:gd name="connsiteY10" fmla="*/ 25991 h 1474687"/>
                <a:gd name="connsiteX11" fmla="*/ 631050 w 961514"/>
                <a:gd name="connsiteY11" fmla="*/ 0 h 1474687"/>
                <a:gd name="connsiteX12" fmla="*/ 348451 w 961514"/>
                <a:gd name="connsiteY12" fmla="*/ 100292 h 1474687"/>
                <a:gd name="connsiteX13" fmla="*/ 85515 w 961514"/>
                <a:gd name="connsiteY13" fmla="*/ 380102 h 1474687"/>
                <a:gd name="connsiteX14" fmla="*/ 3907 w 961514"/>
                <a:gd name="connsiteY14" fmla="*/ 760757 h 1474687"/>
                <a:gd name="connsiteX15" fmla="*/ 721 w 961514"/>
                <a:gd name="connsiteY15" fmla="*/ 964750 h 1474687"/>
                <a:gd name="connsiteX16" fmla="*/ 2253 w 961514"/>
                <a:gd name="connsiteY16" fmla="*/ 1125992 h 1474687"/>
                <a:gd name="connsiteX0" fmla="*/ 2253 w 961514"/>
                <a:gd name="connsiteY0" fmla="*/ 1125992 h 1474687"/>
                <a:gd name="connsiteX1" fmla="*/ 4786 w 961514"/>
                <a:gd name="connsiteY1" fmla="*/ 1170774 h 1474687"/>
                <a:gd name="connsiteX2" fmla="*/ 58478 w 961514"/>
                <a:gd name="connsiteY2" fmla="*/ 1392263 h 1474687"/>
                <a:gd name="connsiteX3" fmla="*/ 329493 w 961514"/>
                <a:gd name="connsiteY3" fmla="*/ 1474437 h 1474687"/>
                <a:gd name="connsiteX4" fmla="*/ 499362 w 961514"/>
                <a:gd name="connsiteY4" fmla="*/ 1370809 h 1474687"/>
                <a:gd name="connsiteX5" fmla="*/ 526778 w 961514"/>
                <a:gd name="connsiteY5" fmla="*/ 1150329 h 1474687"/>
                <a:gd name="connsiteX6" fmla="*/ 562532 w 961514"/>
                <a:gd name="connsiteY6" fmla="*/ 795558 h 1474687"/>
                <a:gd name="connsiteX7" fmla="*/ 608007 w 961514"/>
                <a:gd name="connsiteY7" fmla="*/ 441594 h 1474687"/>
                <a:gd name="connsiteX8" fmla="*/ 725178 w 961514"/>
                <a:gd name="connsiteY8" fmla="*/ 278923 h 1474687"/>
                <a:gd name="connsiteX9" fmla="*/ 961514 w 961514"/>
                <a:gd name="connsiteY9" fmla="*/ 164394 h 1474687"/>
                <a:gd name="connsiteX10" fmla="*/ 926816 w 961514"/>
                <a:gd name="connsiteY10" fmla="*/ 25991 h 1474687"/>
                <a:gd name="connsiteX11" fmla="*/ 631050 w 961514"/>
                <a:gd name="connsiteY11" fmla="*/ 0 h 1474687"/>
                <a:gd name="connsiteX12" fmla="*/ 348451 w 961514"/>
                <a:gd name="connsiteY12" fmla="*/ 100292 h 1474687"/>
                <a:gd name="connsiteX13" fmla="*/ 134025 w 961514"/>
                <a:gd name="connsiteY13" fmla="*/ 377741 h 1474687"/>
                <a:gd name="connsiteX14" fmla="*/ 3907 w 961514"/>
                <a:gd name="connsiteY14" fmla="*/ 760757 h 1474687"/>
                <a:gd name="connsiteX15" fmla="*/ 721 w 961514"/>
                <a:gd name="connsiteY15" fmla="*/ 964750 h 1474687"/>
                <a:gd name="connsiteX16" fmla="*/ 2253 w 961514"/>
                <a:gd name="connsiteY16" fmla="*/ 1125992 h 1474687"/>
                <a:gd name="connsiteX0" fmla="*/ 1533 w 960794"/>
                <a:gd name="connsiteY0" fmla="*/ 1125992 h 1474687"/>
                <a:gd name="connsiteX1" fmla="*/ 4066 w 960794"/>
                <a:gd name="connsiteY1" fmla="*/ 1170774 h 1474687"/>
                <a:gd name="connsiteX2" fmla="*/ 57758 w 960794"/>
                <a:gd name="connsiteY2" fmla="*/ 1392263 h 1474687"/>
                <a:gd name="connsiteX3" fmla="*/ 328773 w 960794"/>
                <a:gd name="connsiteY3" fmla="*/ 1474437 h 1474687"/>
                <a:gd name="connsiteX4" fmla="*/ 498642 w 960794"/>
                <a:gd name="connsiteY4" fmla="*/ 1370809 h 1474687"/>
                <a:gd name="connsiteX5" fmla="*/ 526058 w 960794"/>
                <a:gd name="connsiteY5" fmla="*/ 1150329 h 1474687"/>
                <a:gd name="connsiteX6" fmla="*/ 561812 w 960794"/>
                <a:gd name="connsiteY6" fmla="*/ 795558 h 1474687"/>
                <a:gd name="connsiteX7" fmla="*/ 607287 w 960794"/>
                <a:gd name="connsiteY7" fmla="*/ 441594 h 1474687"/>
                <a:gd name="connsiteX8" fmla="*/ 724458 w 960794"/>
                <a:gd name="connsiteY8" fmla="*/ 278923 h 1474687"/>
                <a:gd name="connsiteX9" fmla="*/ 960794 w 960794"/>
                <a:gd name="connsiteY9" fmla="*/ 164394 h 1474687"/>
                <a:gd name="connsiteX10" fmla="*/ 926096 w 960794"/>
                <a:gd name="connsiteY10" fmla="*/ 25991 h 1474687"/>
                <a:gd name="connsiteX11" fmla="*/ 630330 w 960794"/>
                <a:gd name="connsiteY11" fmla="*/ 0 h 1474687"/>
                <a:gd name="connsiteX12" fmla="*/ 347731 w 960794"/>
                <a:gd name="connsiteY12" fmla="*/ 100292 h 1474687"/>
                <a:gd name="connsiteX13" fmla="*/ 133305 w 960794"/>
                <a:gd name="connsiteY13" fmla="*/ 377741 h 1474687"/>
                <a:gd name="connsiteX14" fmla="*/ 89560 w 960794"/>
                <a:gd name="connsiteY14" fmla="*/ 737104 h 1474687"/>
                <a:gd name="connsiteX15" fmla="*/ 1 w 960794"/>
                <a:gd name="connsiteY15" fmla="*/ 964750 h 1474687"/>
                <a:gd name="connsiteX16" fmla="*/ 1533 w 960794"/>
                <a:gd name="connsiteY16" fmla="*/ 1125992 h 1474687"/>
                <a:gd name="connsiteX0" fmla="*/ 39 w 959300"/>
                <a:gd name="connsiteY0" fmla="*/ 1125992 h 1474687"/>
                <a:gd name="connsiteX1" fmla="*/ 2572 w 959300"/>
                <a:gd name="connsiteY1" fmla="*/ 1170774 h 1474687"/>
                <a:gd name="connsiteX2" fmla="*/ 56264 w 959300"/>
                <a:gd name="connsiteY2" fmla="*/ 1392263 h 1474687"/>
                <a:gd name="connsiteX3" fmla="*/ 327279 w 959300"/>
                <a:gd name="connsiteY3" fmla="*/ 1474437 h 1474687"/>
                <a:gd name="connsiteX4" fmla="*/ 497148 w 959300"/>
                <a:gd name="connsiteY4" fmla="*/ 1370809 h 1474687"/>
                <a:gd name="connsiteX5" fmla="*/ 524564 w 959300"/>
                <a:gd name="connsiteY5" fmla="*/ 1150329 h 1474687"/>
                <a:gd name="connsiteX6" fmla="*/ 560318 w 959300"/>
                <a:gd name="connsiteY6" fmla="*/ 795558 h 1474687"/>
                <a:gd name="connsiteX7" fmla="*/ 605793 w 959300"/>
                <a:gd name="connsiteY7" fmla="*/ 441594 h 1474687"/>
                <a:gd name="connsiteX8" fmla="*/ 722964 w 959300"/>
                <a:gd name="connsiteY8" fmla="*/ 278923 h 1474687"/>
                <a:gd name="connsiteX9" fmla="*/ 959300 w 959300"/>
                <a:gd name="connsiteY9" fmla="*/ 164394 h 1474687"/>
                <a:gd name="connsiteX10" fmla="*/ 924602 w 959300"/>
                <a:gd name="connsiteY10" fmla="*/ 25991 h 1474687"/>
                <a:gd name="connsiteX11" fmla="*/ 628836 w 959300"/>
                <a:gd name="connsiteY11" fmla="*/ 0 h 1474687"/>
                <a:gd name="connsiteX12" fmla="*/ 346237 w 959300"/>
                <a:gd name="connsiteY12" fmla="*/ 100292 h 1474687"/>
                <a:gd name="connsiteX13" fmla="*/ 131811 w 959300"/>
                <a:gd name="connsiteY13" fmla="*/ 377741 h 1474687"/>
                <a:gd name="connsiteX14" fmla="*/ 88066 w 959300"/>
                <a:gd name="connsiteY14" fmla="*/ 737104 h 1474687"/>
                <a:gd name="connsiteX15" fmla="*/ 56719 w 959300"/>
                <a:gd name="connsiteY15" fmla="*/ 961915 h 1474687"/>
                <a:gd name="connsiteX16" fmla="*/ 39 w 959300"/>
                <a:gd name="connsiteY16" fmla="*/ 1125992 h 1474687"/>
                <a:gd name="connsiteX0" fmla="*/ 62884 w 957065"/>
                <a:gd name="connsiteY0" fmla="*/ 1064477 h 1474687"/>
                <a:gd name="connsiteX1" fmla="*/ 337 w 957065"/>
                <a:gd name="connsiteY1" fmla="*/ 1170774 h 1474687"/>
                <a:gd name="connsiteX2" fmla="*/ 54029 w 957065"/>
                <a:gd name="connsiteY2" fmla="*/ 1392263 h 1474687"/>
                <a:gd name="connsiteX3" fmla="*/ 325044 w 957065"/>
                <a:gd name="connsiteY3" fmla="*/ 1474437 h 1474687"/>
                <a:gd name="connsiteX4" fmla="*/ 494913 w 957065"/>
                <a:gd name="connsiteY4" fmla="*/ 1370809 h 1474687"/>
                <a:gd name="connsiteX5" fmla="*/ 522329 w 957065"/>
                <a:gd name="connsiteY5" fmla="*/ 1150329 h 1474687"/>
                <a:gd name="connsiteX6" fmla="*/ 558083 w 957065"/>
                <a:gd name="connsiteY6" fmla="*/ 795558 h 1474687"/>
                <a:gd name="connsiteX7" fmla="*/ 603558 w 957065"/>
                <a:gd name="connsiteY7" fmla="*/ 441594 h 1474687"/>
                <a:gd name="connsiteX8" fmla="*/ 720729 w 957065"/>
                <a:gd name="connsiteY8" fmla="*/ 278923 h 1474687"/>
                <a:gd name="connsiteX9" fmla="*/ 957065 w 957065"/>
                <a:gd name="connsiteY9" fmla="*/ 164394 h 1474687"/>
                <a:gd name="connsiteX10" fmla="*/ 922367 w 957065"/>
                <a:gd name="connsiteY10" fmla="*/ 25991 h 1474687"/>
                <a:gd name="connsiteX11" fmla="*/ 626601 w 957065"/>
                <a:gd name="connsiteY11" fmla="*/ 0 h 1474687"/>
                <a:gd name="connsiteX12" fmla="*/ 344002 w 957065"/>
                <a:gd name="connsiteY12" fmla="*/ 100292 h 1474687"/>
                <a:gd name="connsiteX13" fmla="*/ 129576 w 957065"/>
                <a:gd name="connsiteY13" fmla="*/ 377741 h 1474687"/>
                <a:gd name="connsiteX14" fmla="*/ 85831 w 957065"/>
                <a:gd name="connsiteY14" fmla="*/ 737104 h 1474687"/>
                <a:gd name="connsiteX15" fmla="*/ 54484 w 957065"/>
                <a:gd name="connsiteY15" fmla="*/ 961915 h 1474687"/>
                <a:gd name="connsiteX16" fmla="*/ 62884 w 957065"/>
                <a:gd name="connsiteY16" fmla="*/ 1064477 h 1474687"/>
                <a:gd name="connsiteX0" fmla="*/ 27353 w 921534"/>
                <a:gd name="connsiteY0" fmla="*/ 1064477 h 1474662"/>
                <a:gd name="connsiteX1" fmla="*/ 24433 w 921534"/>
                <a:gd name="connsiteY1" fmla="*/ 1197047 h 1474662"/>
                <a:gd name="connsiteX2" fmla="*/ 18498 w 921534"/>
                <a:gd name="connsiteY2" fmla="*/ 1392263 h 1474662"/>
                <a:gd name="connsiteX3" fmla="*/ 289513 w 921534"/>
                <a:gd name="connsiteY3" fmla="*/ 1474437 h 1474662"/>
                <a:gd name="connsiteX4" fmla="*/ 459382 w 921534"/>
                <a:gd name="connsiteY4" fmla="*/ 1370809 h 1474662"/>
                <a:gd name="connsiteX5" fmla="*/ 486798 w 921534"/>
                <a:gd name="connsiteY5" fmla="*/ 1150329 h 1474662"/>
                <a:gd name="connsiteX6" fmla="*/ 522552 w 921534"/>
                <a:gd name="connsiteY6" fmla="*/ 795558 h 1474662"/>
                <a:gd name="connsiteX7" fmla="*/ 568027 w 921534"/>
                <a:gd name="connsiteY7" fmla="*/ 441594 h 1474662"/>
                <a:gd name="connsiteX8" fmla="*/ 685198 w 921534"/>
                <a:gd name="connsiteY8" fmla="*/ 278923 h 1474662"/>
                <a:gd name="connsiteX9" fmla="*/ 921534 w 921534"/>
                <a:gd name="connsiteY9" fmla="*/ 164394 h 1474662"/>
                <a:gd name="connsiteX10" fmla="*/ 886836 w 921534"/>
                <a:gd name="connsiteY10" fmla="*/ 25991 h 1474662"/>
                <a:gd name="connsiteX11" fmla="*/ 591070 w 921534"/>
                <a:gd name="connsiteY11" fmla="*/ 0 h 1474662"/>
                <a:gd name="connsiteX12" fmla="*/ 308471 w 921534"/>
                <a:gd name="connsiteY12" fmla="*/ 100292 h 1474662"/>
                <a:gd name="connsiteX13" fmla="*/ 94045 w 921534"/>
                <a:gd name="connsiteY13" fmla="*/ 377741 h 1474662"/>
                <a:gd name="connsiteX14" fmla="*/ 50300 w 921534"/>
                <a:gd name="connsiteY14" fmla="*/ 737104 h 1474662"/>
                <a:gd name="connsiteX15" fmla="*/ 18953 w 921534"/>
                <a:gd name="connsiteY15" fmla="*/ 961915 h 1474662"/>
                <a:gd name="connsiteX16" fmla="*/ 27353 w 921534"/>
                <a:gd name="connsiteY16" fmla="*/ 1064477 h 1474662"/>
                <a:gd name="connsiteX0" fmla="*/ 8401 w 902582"/>
                <a:gd name="connsiteY0" fmla="*/ 1064477 h 1474599"/>
                <a:gd name="connsiteX1" fmla="*/ 5481 w 902582"/>
                <a:gd name="connsiteY1" fmla="*/ 1197047 h 1474599"/>
                <a:gd name="connsiteX2" fmla="*/ 57758 w 902582"/>
                <a:gd name="connsiteY2" fmla="*/ 1389431 h 1474599"/>
                <a:gd name="connsiteX3" fmla="*/ 270561 w 902582"/>
                <a:gd name="connsiteY3" fmla="*/ 1474437 h 1474599"/>
                <a:gd name="connsiteX4" fmla="*/ 440430 w 902582"/>
                <a:gd name="connsiteY4" fmla="*/ 1370809 h 1474599"/>
                <a:gd name="connsiteX5" fmla="*/ 467846 w 902582"/>
                <a:gd name="connsiteY5" fmla="*/ 1150329 h 1474599"/>
                <a:gd name="connsiteX6" fmla="*/ 503600 w 902582"/>
                <a:gd name="connsiteY6" fmla="*/ 795558 h 1474599"/>
                <a:gd name="connsiteX7" fmla="*/ 549075 w 902582"/>
                <a:gd name="connsiteY7" fmla="*/ 441594 h 1474599"/>
                <a:gd name="connsiteX8" fmla="*/ 666246 w 902582"/>
                <a:gd name="connsiteY8" fmla="*/ 278923 h 1474599"/>
                <a:gd name="connsiteX9" fmla="*/ 902582 w 902582"/>
                <a:gd name="connsiteY9" fmla="*/ 164394 h 1474599"/>
                <a:gd name="connsiteX10" fmla="*/ 867884 w 902582"/>
                <a:gd name="connsiteY10" fmla="*/ 25991 h 1474599"/>
                <a:gd name="connsiteX11" fmla="*/ 572118 w 902582"/>
                <a:gd name="connsiteY11" fmla="*/ 0 h 1474599"/>
                <a:gd name="connsiteX12" fmla="*/ 289519 w 902582"/>
                <a:gd name="connsiteY12" fmla="*/ 100292 h 1474599"/>
                <a:gd name="connsiteX13" fmla="*/ 75093 w 902582"/>
                <a:gd name="connsiteY13" fmla="*/ 377741 h 1474599"/>
                <a:gd name="connsiteX14" fmla="*/ 31348 w 902582"/>
                <a:gd name="connsiteY14" fmla="*/ 737104 h 1474599"/>
                <a:gd name="connsiteX15" fmla="*/ 1 w 902582"/>
                <a:gd name="connsiteY15" fmla="*/ 961915 h 1474599"/>
                <a:gd name="connsiteX16" fmla="*/ 8401 w 902582"/>
                <a:gd name="connsiteY16" fmla="*/ 1064477 h 1474599"/>
                <a:gd name="connsiteX0" fmla="*/ 8401 w 902582"/>
                <a:gd name="connsiteY0" fmla="*/ 1102812 h 1512934"/>
                <a:gd name="connsiteX1" fmla="*/ 5481 w 902582"/>
                <a:gd name="connsiteY1" fmla="*/ 1235382 h 1512934"/>
                <a:gd name="connsiteX2" fmla="*/ 57758 w 902582"/>
                <a:gd name="connsiteY2" fmla="*/ 1427766 h 1512934"/>
                <a:gd name="connsiteX3" fmla="*/ 270561 w 902582"/>
                <a:gd name="connsiteY3" fmla="*/ 1512772 h 1512934"/>
                <a:gd name="connsiteX4" fmla="*/ 440430 w 902582"/>
                <a:gd name="connsiteY4" fmla="*/ 1409144 h 1512934"/>
                <a:gd name="connsiteX5" fmla="*/ 467846 w 902582"/>
                <a:gd name="connsiteY5" fmla="*/ 1188664 h 1512934"/>
                <a:gd name="connsiteX6" fmla="*/ 503600 w 902582"/>
                <a:gd name="connsiteY6" fmla="*/ 833893 h 1512934"/>
                <a:gd name="connsiteX7" fmla="*/ 549075 w 902582"/>
                <a:gd name="connsiteY7" fmla="*/ 479929 h 1512934"/>
                <a:gd name="connsiteX8" fmla="*/ 666246 w 902582"/>
                <a:gd name="connsiteY8" fmla="*/ 317258 h 1512934"/>
                <a:gd name="connsiteX9" fmla="*/ 902582 w 902582"/>
                <a:gd name="connsiteY9" fmla="*/ 202729 h 1512934"/>
                <a:gd name="connsiteX10" fmla="*/ 867884 w 902582"/>
                <a:gd name="connsiteY10" fmla="*/ 64326 h 1512934"/>
                <a:gd name="connsiteX11" fmla="*/ 560528 w 902582"/>
                <a:gd name="connsiteY11" fmla="*/ -1 h 1512934"/>
                <a:gd name="connsiteX12" fmla="*/ 289519 w 902582"/>
                <a:gd name="connsiteY12" fmla="*/ 138627 h 1512934"/>
                <a:gd name="connsiteX13" fmla="*/ 75093 w 902582"/>
                <a:gd name="connsiteY13" fmla="*/ 416076 h 1512934"/>
                <a:gd name="connsiteX14" fmla="*/ 31348 w 902582"/>
                <a:gd name="connsiteY14" fmla="*/ 775439 h 1512934"/>
                <a:gd name="connsiteX15" fmla="*/ 1 w 902582"/>
                <a:gd name="connsiteY15" fmla="*/ 1000250 h 1512934"/>
                <a:gd name="connsiteX16" fmla="*/ 8401 w 902582"/>
                <a:gd name="connsiteY16" fmla="*/ 1102812 h 1512934"/>
                <a:gd name="connsiteX0" fmla="*/ 8401 w 902582"/>
                <a:gd name="connsiteY0" fmla="*/ 1179484 h 1589606"/>
                <a:gd name="connsiteX1" fmla="*/ 5481 w 902582"/>
                <a:gd name="connsiteY1" fmla="*/ 1312054 h 1589606"/>
                <a:gd name="connsiteX2" fmla="*/ 57758 w 902582"/>
                <a:gd name="connsiteY2" fmla="*/ 1504438 h 1589606"/>
                <a:gd name="connsiteX3" fmla="*/ 270561 w 902582"/>
                <a:gd name="connsiteY3" fmla="*/ 1589444 h 1589606"/>
                <a:gd name="connsiteX4" fmla="*/ 440430 w 902582"/>
                <a:gd name="connsiteY4" fmla="*/ 1485816 h 1589606"/>
                <a:gd name="connsiteX5" fmla="*/ 467846 w 902582"/>
                <a:gd name="connsiteY5" fmla="*/ 1265336 h 1589606"/>
                <a:gd name="connsiteX6" fmla="*/ 503600 w 902582"/>
                <a:gd name="connsiteY6" fmla="*/ 910565 h 1589606"/>
                <a:gd name="connsiteX7" fmla="*/ 549075 w 902582"/>
                <a:gd name="connsiteY7" fmla="*/ 556601 h 1589606"/>
                <a:gd name="connsiteX8" fmla="*/ 666246 w 902582"/>
                <a:gd name="connsiteY8" fmla="*/ 393930 h 1589606"/>
                <a:gd name="connsiteX9" fmla="*/ 902582 w 902582"/>
                <a:gd name="connsiteY9" fmla="*/ 279401 h 1589606"/>
                <a:gd name="connsiteX10" fmla="*/ 867884 w 902582"/>
                <a:gd name="connsiteY10" fmla="*/ 140998 h 1589606"/>
                <a:gd name="connsiteX11" fmla="*/ 537345 w 902582"/>
                <a:gd name="connsiteY11" fmla="*/ 0 h 1589606"/>
                <a:gd name="connsiteX12" fmla="*/ 289519 w 902582"/>
                <a:gd name="connsiteY12" fmla="*/ 215299 h 1589606"/>
                <a:gd name="connsiteX13" fmla="*/ 75093 w 902582"/>
                <a:gd name="connsiteY13" fmla="*/ 492748 h 1589606"/>
                <a:gd name="connsiteX14" fmla="*/ 31348 w 902582"/>
                <a:gd name="connsiteY14" fmla="*/ 852111 h 1589606"/>
                <a:gd name="connsiteX15" fmla="*/ 1 w 902582"/>
                <a:gd name="connsiteY15" fmla="*/ 1076922 h 1589606"/>
                <a:gd name="connsiteX16" fmla="*/ 8401 w 902582"/>
                <a:gd name="connsiteY16" fmla="*/ 1179484 h 1589606"/>
                <a:gd name="connsiteX0" fmla="*/ 8401 w 902582"/>
                <a:gd name="connsiteY0" fmla="*/ 1179484 h 1589606"/>
                <a:gd name="connsiteX1" fmla="*/ 5481 w 902582"/>
                <a:gd name="connsiteY1" fmla="*/ 1312054 h 1589606"/>
                <a:gd name="connsiteX2" fmla="*/ 57758 w 902582"/>
                <a:gd name="connsiteY2" fmla="*/ 1504438 h 1589606"/>
                <a:gd name="connsiteX3" fmla="*/ 270561 w 902582"/>
                <a:gd name="connsiteY3" fmla="*/ 1589444 h 1589606"/>
                <a:gd name="connsiteX4" fmla="*/ 440430 w 902582"/>
                <a:gd name="connsiteY4" fmla="*/ 1485816 h 1589606"/>
                <a:gd name="connsiteX5" fmla="*/ 467846 w 902582"/>
                <a:gd name="connsiteY5" fmla="*/ 1265336 h 1589606"/>
                <a:gd name="connsiteX6" fmla="*/ 503600 w 902582"/>
                <a:gd name="connsiteY6" fmla="*/ 910565 h 1589606"/>
                <a:gd name="connsiteX7" fmla="*/ 549075 w 902582"/>
                <a:gd name="connsiteY7" fmla="*/ 556601 h 1589606"/>
                <a:gd name="connsiteX8" fmla="*/ 666246 w 902582"/>
                <a:gd name="connsiteY8" fmla="*/ 393930 h 1589606"/>
                <a:gd name="connsiteX9" fmla="*/ 902582 w 902582"/>
                <a:gd name="connsiteY9" fmla="*/ 279401 h 1589606"/>
                <a:gd name="connsiteX10" fmla="*/ 842814 w 902582"/>
                <a:gd name="connsiteY10" fmla="*/ 25519 h 1589606"/>
                <a:gd name="connsiteX11" fmla="*/ 537345 w 902582"/>
                <a:gd name="connsiteY11" fmla="*/ 0 h 1589606"/>
                <a:gd name="connsiteX12" fmla="*/ 289519 w 902582"/>
                <a:gd name="connsiteY12" fmla="*/ 215299 h 1589606"/>
                <a:gd name="connsiteX13" fmla="*/ 75093 w 902582"/>
                <a:gd name="connsiteY13" fmla="*/ 492748 h 1589606"/>
                <a:gd name="connsiteX14" fmla="*/ 31348 w 902582"/>
                <a:gd name="connsiteY14" fmla="*/ 852111 h 1589606"/>
                <a:gd name="connsiteX15" fmla="*/ 1 w 902582"/>
                <a:gd name="connsiteY15" fmla="*/ 1076922 h 1589606"/>
                <a:gd name="connsiteX16" fmla="*/ 8401 w 902582"/>
                <a:gd name="connsiteY16" fmla="*/ 1179484 h 1589606"/>
                <a:gd name="connsiteX0" fmla="*/ 8401 w 902582"/>
                <a:gd name="connsiteY0" fmla="*/ 1159606 h 1569728"/>
                <a:gd name="connsiteX1" fmla="*/ 5481 w 902582"/>
                <a:gd name="connsiteY1" fmla="*/ 1292176 h 1569728"/>
                <a:gd name="connsiteX2" fmla="*/ 57758 w 902582"/>
                <a:gd name="connsiteY2" fmla="*/ 1484560 h 1569728"/>
                <a:gd name="connsiteX3" fmla="*/ 270561 w 902582"/>
                <a:gd name="connsiteY3" fmla="*/ 1569566 h 1569728"/>
                <a:gd name="connsiteX4" fmla="*/ 440430 w 902582"/>
                <a:gd name="connsiteY4" fmla="*/ 1465938 h 1569728"/>
                <a:gd name="connsiteX5" fmla="*/ 467846 w 902582"/>
                <a:gd name="connsiteY5" fmla="*/ 1245458 h 1569728"/>
                <a:gd name="connsiteX6" fmla="*/ 503600 w 902582"/>
                <a:gd name="connsiteY6" fmla="*/ 890687 h 1569728"/>
                <a:gd name="connsiteX7" fmla="*/ 549075 w 902582"/>
                <a:gd name="connsiteY7" fmla="*/ 536723 h 1569728"/>
                <a:gd name="connsiteX8" fmla="*/ 666246 w 902582"/>
                <a:gd name="connsiteY8" fmla="*/ 374052 h 1569728"/>
                <a:gd name="connsiteX9" fmla="*/ 902582 w 902582"/>
                <a:gd name="connsiteY9" fmla="*/ 259523 h 1569728"/>
                <a:gd name="connsiteX10" fmla="*/ 842814 w 902582"/>
                <a:gd name="connsiteY10" fmla="*/ 5641 h 1569728"/>
                <a:gd name="connsiteX11" fmla="*/ 528587 w 902582"/>
                <a:gd name="connsiteY11" fmla="*/ -1 h 1569728"/>
                <a:gd name="connsiteX12" fmla="*/ 289519 w 902582"/>
                <a:gd name="connsiteY12" fmla="*/ 195421 h 1569728"/>
                <a:gd name="connsiteX13" fmla="*/ 75093 w 902582"/>
                <a:gd name="connsiteY13" fmla="*/ 472870 h 1569728"/>
                <a:gd name="connsiteX14" fmla="*/ 31348 w 902582"/>
                <a:gd name="connsiteY14" fmla="*/ 832233 h 1569728"/>
                <a:gd name="connsiteX15" fmla="*/ 1 w 902582"/>
                <a:gd name="connsiteY15" fmla="*/ 1057044 h 1569728"/>
                <a:gd name="connsiteX16" fmla="*/ 8401 w 902582"/>
                <a:gd name="connsiteY16" fmla="*/ 1159606 h 1569728"/>
                <a:gd name="connsiteX0" fmla="*/ 11192 w 905373"/>
                <a:gd name="connsiteY0" fmla="*/ 1159607 h 1569729"/>
                <a:gd name="connsiteX1" fmla="*/ 8272 w 905373"/>
                <a:gd name="connsiteY1" fmla="*/ 1292177 h 1569729"/>
                <a:gd name="connsiteX2" fmla="*/ 60549 w 905373"/>
                <a:gd name="connsiteY2" fmla="*/ 1484561 h 1569729"/>
                <a:gd name="connsiteX3" fmla="*/ 273352 w 905373"/>
                <a:gd name="connsiteY3" fmla="*/ 1569567 h 1569729"/>
                <a:gd name="connsiteX4" fmla="*/ 443221 w 905373"/>
                <a:gd name="connsiteY4" fmla="*/ 1465939 h 1569729"/>
                <a:gd name="connsiteX5" fmla="*/ 470637 w 905373"/>
                <a:gd name="connsiteY5" fmla="*/ 1245459 h 1569729"/>
                <a:gd name="connsiteX6" fmla="*/ 506391 w 905373"/>
                <a:gd name="connsiteY6" fmla="*/ 890688 h 1569729"/>
                <a:gd name="connsiteX7" fmla="*/ 551866 w 905373"/>
                <a:gd name="connsiteY7" fmla="*/ 536724 h 1569729"/>
                <a:gd name="connsiteX8" fmla="*/ 669037 w 905373"/>
                <a:gd name="connsiteY8" fmla="*/ 374053 h 1569729"/>
                <a:gd name="connsiteX9" fmla="*/ 905373 w 905373"/>
                <a:gd name="connsiteY9" fmla="*/ 259524 h 1569729"/>
                <a:gd name="connsiteX10" fmla="*/ 845605 w 905373"/>
                <a:gd name="connsiteY10" fmla="*/ 5642 h 1569729"/>
                <a:gd name="connsiteX11" fmla="*/ 531378 w 905373"/>
                <a:gd name="connsiteY11" fmla="*/ 0 h 1569729"/>
                <a:gd name="connsiteX12" fmla="*/ 292310 w 905373"/>
                <a:gd name="connsiteY12" fmla="*/ 195422 h 1569729"/>
                <a:gd name="connsiteX13" fmla="*/ 77884 w 905373"/>
                <a:gd name="connsiteY13" fmla="*/ 472871 h 1569729"/>
                <a:gd name="connsiteX14" fmla="*/ 2673 w 905373"/>
                <a:gd name="connsiteY14" fmla="*/ 785141 h 1569729"/>
                <a:gd name="connsiteX15" fmla="*/ 2792 w 905373"/>
                <a:gd name="connsiteY15" fmla="*/ 1057045 h 1569729"/>
                <a:gd name="connsiteX16" fmla="*/ 11192 w 905373"/>
                <a:gd name="connsiteY16" fmla="*/ 1159607 h 156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5373" h="1569729">
                  <a:moveTo>
                    <a:pt x="11192" y="1159607"/>
                  </a:moveTo>
                  <a:cubicBezTo>
                    <a:pt x="11775" y="1176050"/>
                    <a:pt x="46" y="1238018"/>
                    <a:pt x="8272" y="1292177"/>
                  </a:cubicBezTo>
                  <a:cubicBezTo>
                    <a:pt x="16498" y="1346336"/>
                    <a:pt x="16369" y="1438329"/>
                    <a:pt x="60549" y="1484561"/>
                  </a:cubicBezTo>
                  <a:cubicBezTo>
                    <a:pt x="104729" y="1530793"/>
                    <a:pt x="209573" y="1572671"/>
                    <a:pt x="273352" y="1569567"/>
                  </a:cubicBezTo>
                  <a:cubicBezTo>
                    <a:pt x="337131" y="1566463"/>
                    <a:pt x="410340" y="1519957"/>
                    <a:pt x="443221" y="1465939"/>
                  </a:cubicBezTo>
                  <a:cubicBezTo>
                    <a:pt x="476102" y="1411921"/>
                    <a:pt x="460109" y="1341334"/>
                    <a:pt x="470637" y="1245459"/>
                  </a:cubicBezTo>
                  <a:cubicBezTo>
                    <a:pt x="481165" y="1149584"/>
                    <a:pt x="492853" y="1008810"/>
                    <a:pt x="506391" y="890688"/>
                  </a:cubicBezTo>
                  <a:cubicBezTo>
                    <a:pt x="519929" y="772566"/>
                    <a:pt x="522591" y="611590"/>
                    <a:pt x="551866" y="536724"/>
                  </a:cubicBezTo>
                  <a:cubicBezTo>
                    <a:pt x="595258" y="504981"/>
                    <a:pt x="625645" y="405796"/>
                    <a:pt x="669037" y="374053"/>
                  </a:cubicBezTo>
                  <a:lnTo>
                    <a:pt x="905373" y="259524"/>
                  </a:lnTo>
                  <a:cubicBezTo>
                    <a:pt x="857761" y="205419"/>
                    <a:pt x="893217" y="59747"/>
                    <a:pt x="845605" y="5642"/>
                  </a:cubicBezTo>
                  <a:lnTo>
                    <a:pt x="531378" y="0"/>
                  </a:lnTo>
                  <a:lnTo>
                    <a:pt x="292310" y="195422"/>
                  </a:lnTo>
                  <a:cubicBezTo>
                    <a:pt x="185678" y="257828"/>
                    <a:pt x="126157" y="374585"/>
                    <a:pt x="77884" y="472871"/>
                  </a:cubicBezTo>
                  <a:cubicBezTo>
                    <a:pt x="29611" y="571157"/>
                    <a:pt x="14696" y="656610"/>
                    <a:pt x="2673" y="785141"/>
                  </a:cubicBezTo>
                  <a:cubicBezTo>
                    <a:pt x="-3339" y="849407"/>
                    <a:pt x="2646" y="988710"/>
                    <a:pt x="2792" y="1057045"/>
                  </a:cubicBezTo>
                  <a:cubicBezTo>
                    <a:pt x="2902" y="1108297"/>
                    <a:pt x="9444" y="1110278"/>
                    <a:pt x="11192" y="1159607"/>
                  </a:cubicBezTo>
                  <a:close/>
                </a:path>
              </a:pathLst>
            </a:custGeom>
            <a:solidFill>
              <a:schemeClr val="bg1"/>
            </a:solidFill>
            <a:ln w="3175">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1" name="任意多边形 535">
              <a:extLst>
                <a:ext uri="{FF2B5EF4-FFF2-40B4-BE49-F238E27FC236}">
                  <a16:creationId xmlns:a16="http://schemas.microsoft.com/office/drawing/2014/main" id="{DCE0ED3E-4483-2C97-F6E5-291D9E2A0E15}"/>
                </a:ext>
              </a:extLst>
            </p:cNvPr>
            <p:cNvSpPr/>
            <p:nvPr/>
          </p:nvSpPr>
          <p:spPr>
            <a:xfrm>
              <a:off x="6474528" y="5226006"/>
              <a:ext cx="3349958" cy="1564040"/>
            </a:xfrm>
            <a:custGeom>
              <a:avLst/>
              <a:gdLst>
                <a:gd name="connsiteX0" fmla="*/ 360957 w 3349958"/>
                <a:gd name="connsiteY0" fmla="*/ 287671 h 1564040"/>
                <a:gd name="connsiteX1" fmla="*/ 632419 w 3349958"/>
                <a:gd name="connsiteY1" fmla="*/ 197184 h 1564040"/>
                <a:gd name="connsiteX2" fmla="*/ 899119 w 3349958"/>
                <a:gd name="connsiteY2" fmla="*/ 163846 h 1564040"/>
                <a:gd name="connsiteX3" fmla="*/ 1189632 w 3349958"/>
                <a:gd name="connsiteY3" fmla="*/ 168609 h 1564040"/>
                <a:gd name="connsiteX4" fmla="*/ 1432519 w 3349958"/>
                <a:gd name="connsiteY4" fmla="*/ 235284 h 1564040"/>
                <a:gd name="connsiteX5" fmla="*/ 1589682 w 3349958"/>
                <a:gd name="connsiteY5" fmla="*/ 368634 h 1564040"/>
                <a:gd name="connsiteX6" fmla="*/ 1627782 w 3349958"/>
                <a:gd name="connsiteY6" fmla="*/ 544846 h 1564040"/>
                <a:gd name="connsiteX7" fmla="*/ 1651594 w 3349958"/>
                <a:gd name="connsiteY7" fmla="*/ 682959 h 1564040"/>
                <a:gd name="connsiteX8" fmla="*/ 1723032 w 3349958"/>
                <a:gd name="connsiteY8" fmla="*/ 740109 h 1564040"/>
                <a:gd name="connsiteX9" fmla="*/ 1808757 w 3349958"/>
                <a:gd name="connsiteY9" fmla="*/ 682959 h 1564040"/>
                <a:gd name="connsiteX10" fmla="*/ 1799232 w 3349958"/>
                <a:gd name="connsiteY10" fmla="*/ 563896 h 1564040"/>
                <a:gd name="connsiteX11" fmla="*/ 1789707 w 3349958"/>
                <a:gd name="connsiteY11" fmla="*/ 392446 h 1564040"/>
                <a:gd name="connsiteX12" fmla="*/ 1884957 w 3349958"/>
                <a:gd name="connsiteY12" fmla="*/ 244809 h 1564040"/>
                <a:gd name="connsiteX13" fmla="*/ 2127844 w 3349958"/>
                <a:gd name="connsiteY13" fmla="*/ 140034 h 1564040"/>
                <a:gd name="connsiteX14" fmla="*/ 2346919 w 3349958"/>
                <a:gd name="connsiteY14" fmla="*/ 111459 h 1564040"/>
                <a:gd name="connsiteX15" fmla="*/ 2485032 w 3349958"/>
                <a:gd name="connsiteY15" fmla="*/ 59071 h 1564040"/>
                <a:gd name="connsiteX16" fmla="*/ 2675532 w 3349958"/>
                <a:gd name="connsiteY16" fmla="*/ 73359 h 1564040"/>
                <a:gd name="connsiteX17" fmla="*/ 2794594 w 3349958"/>
                <a:gd name="connsiteY17" fmla="*/ 1921 h 1564040"/>
                <a:gd name="connsiteX18" fmla="*/ 3047007 w 3349958"/>
                <a:gd name="connsiteY18" fmla="*/ 30496 h 1564040"/>
                <a:gd name="connsiteX19" fmla="*/ 3261319 w 3349958"/>
                <a:gd name="connsiteY19" fmla="*/ 135271 h 1564040"/>
                <a:gd name="connsiteX20" fmla="*/ 3299419 w 3349958"/>
                <a:gd name="connsiteY20" fmla="*/ 335296 h 1564040"/>
                <a:gd name="connsiteX21" fmla="*/ 3142257 w 3349958"/>
                <a:gd name="connsiteY21" fmla="*/ 468646 h 1564040"/>
                <a:gd name="connsiteX22" fmla="*/ 2889844 w 3349958"/>
                <a:gd name="connsiteY22" fmla="*/ 511509 h 1564040"/>
                <a:gd name="connsiteX23" fmla="*/ 2766019 w 3349958"/>
                <a:gd name="connsiteY23" fmla="*/ 549609 h 1564040"/>
                <a:gd name="connsiteX24" fmla="*/ 2680294 w 3349958"/>
                <a:gd name="connsiteY24" fmla="*/ 587709 h 1564040"/>
                <a:gd name="connsiteX25" fmla="*/ 2561232 w 3349958"/>
                <a:gd name="connsiteY25" fmla="*/ 587709 h 1564040"/>
                <a:gd name="connsiteX26" fmla="*/ 2418357 w 3349958"/>
                <a:gd name="connsiteY26" fmla="*/ 616284 h 1564040"/>
                <a:gd name="connsiteX27" fmla="*/ 2299294 w 3349958"/>
                <a:gd name="connsiteY27" fmla="*/ 721059 h 1564040"/>
                <a:gd name="connsiteX28" fmla="*/ 2189757 w 3349958"/>
                <a:gd name="connsiteY28" fmla="*/ 744871 h 1564040"/>
                <a:gd name="connsiteX29" fmla="*/ 2113557 w 3349958"/>
                <a:gd name="connsiteY29" fmla="*/ 754396 h 1564040"/>
                <a:gd name="connsiteX30" fmla="*/ 1913532 w 3349958"/>
                <a:gd name="connsiteY30" fmla="*/ 835359 h 1564040"/>
                <a:gd name="connsiteX31" fmla="*/ 1770657 w 3349958"/>
                <a:gd name="connsiteY31" fmla="*/ 844884 h 1564040"/>
                <a:gd name="connsiteX32" fmla="*/ 1870669 w 3349958"/>
                <a:gd name="connsiteY32" fmla="*/ 906796 h 1564040"/>
                <a:gd name="connsiteX33" fmla="*/ 2018307 w 3349958"/>
                <a:gd name="connsiteY33" fmla="*/ 940134 h 1564040"/>
                <a:gd name="connsiteX34" fmla="*/ 2084982 w 3349958"/>
                <a:gd name="connsiteY34" fmla="*/ 954421 h 1564040"/>
                <a:gd name="connsiteX35" fmla="*/ 2208807 w 3349958"/>
                <a:gd name="connsiteY35" fmla="*/ 944896 h 1564040"/>
                <a:gd name="connsiteX36" fmla="*/ 2346919 w 3349958"/>
                <a:gd name="connsiteY36" fmla="*/ 1021096 h 1564040"/>
                <a:gd name="connsiteX37" fmla="*/ 2570757 w 3349958"/>
                <a:gd name="connsiteY37" fmla="*/ 1040146 h 1564040"/>
                <a:gd name="connsiteX38" fmla="*/ 2789832 w 3349958"/>
                <a:gd name="connsiteY38" fmla="*/ 1049671 h 1564040"/>
                <a:gd name="connsiteX39" fmla="*/ 3085107 w 3349958"/>
                <a:gd name="connsiteY39" fmla="*/ 1054434 h 1564040"/>
                <a:gd name="connsiteX40" fmla="*/ 3318469 w 3349958"/>
                <a:gd name="connsiteY40" fmla="*/ 1125871 h 1564040"/>
                <a:gd name="connsiteX41" fmla="*/ 3337519 w 3349958"/>
                <a:gd name="connsiteY41" fmla="*/ 1330659 h 1564040"/>
                <a:gd name="connsiteX42" fmla="*/ 3223219 w 3349958"/>
                <a:gd name="connsiteY42" fmla="*/ 1454484 h 1564040"/>
                <a:gd name="connsiteX43" fmla="*/ 3042244 w 3349958"/>
                <a:gd name="connsiteY43" fmla="*/ 1525921 h 1564040"/>
                <a:gd name="connsiteX44" fmla="*/ 2856507 w 3349958"/>
                <a:gd name="connsiteY44" fmla="*/ 1544971 h 1564040"/>
                <a:gd name="connsiteX45" fmla="*/ 2718394 w 3349958"/>
                <a:gd name="connsiteY45" fmla="*/ 1530684 h 1564040"/>
                <a:gd name="connsiteX46" fmla="*/ 2565994 w 3349958"/>
                <a:gd name="connsiteY46" fmla="*/ 1564021 h 1564040"/>
                <a:gd name="connsiteX47" fmla="*/ 2437407 w 3349958"/>
                <a:gd name="connsiteY47" fmla="*/ 1535446 h 1564040"/>
                <a:gd name="connsiteX48" fmla="*/ 2337394 w 3349958"/>
                <a:gd name="connsiteY48" fmla="*/ 1530684 h 1564040"/>
                <a:gd name="connsiteX49" fmla="*/ 2208807 w 3349958"/>
                <a:gd name="connsiteY49" fmla="*/ 1554496 h 1564040"/>
                <a:gd name="connsiteX50" fmla="*/ 1961157 w 3349958"/>
                <a:gd name="connsiteY50" fmla="*/ 1506871 h 1564040"/>
                <a:gd name="connsiteX51" fmla="*/ 1865907 w 3349958"/>
                <a:gd name="connsiteY51" fmla="*/ 1397334 h 1564040"/>
                <a:gd name="connsiteX52" fmla="*/ 1780182 w 3349958"/>
                <a:gd name="connsiteY52" fmla="*/ 1235409 h 1564040"/>
                <a:gd name="connsiteX53" fmla="*/ 1770657 w 3349958"/>
                <a:gd name="connsiteY53" fmla="*/ 1106821 h 1564040"/>
                <a:gd name="connsiteX54" fmla="*/ 1742082 w 3349958"/>
                <a:gd name="connsiteY54" fmla="*/ 1030621 h 1564040"/>
                <a:gd name="connsiteX55" fmla="*/ 1651594 w 3349958"/>
                <a:gd name="connsiteY55" fmla="*/ 1092534 h 1564040"/>
                <a:gd name="connsiteX56" fmla="*/ 1594444 w 3349958"/>
                <a:gd name="connsiteY56" fmla="*/ 1144921 h 1564040"/>
                <a:gd name="connsiteX57" fmla="*/ 1542057 w 3349958"/>
                <a:gd name="connsiteY57" fmla="*/ 1273509 h 1564040"/>
                <a:gd name="connsiteX58" fmla="*/ 1437282 w 3349958"/>
                <a:gd name="connsiteY58" fmla="*/ 1349709 h 1564040"/>
                <a:gd name="connsiteX59" fmla="*/ 1370607 w 3349958"/>
                <a:gd name="connsiteY59" fmla="*/ 1444959 h 1564040"/>
                <a:gd name="connsiteX60" fmla="*/ 1227732 w 3349958"/>
                <a:gd name="connsiteY60" fmla="*/ 1459246 h 1564040"/>
                <a:gd name="connsiteX61" fmla="*/ 1027707 w 3349958"/>
                <a:gd name="connsiteY61" fmla="*/ 1492584 h 1564040"/>
                <a:gd name="connsiteX62" fmla="*/ 880069 w 3349958"/>
                <a:gd name="connsiteY62" fmla="*/ 1425909 h 1564040"/>
                <a:gd name="connsiteX63" fmla="*/ 741957 w 3349958"/>
                <a:gd name="connsiteY63" fmla="*/ 1402096 h 1564040"/>
                <a:gd name="connsiteX64" fmla="*/ 546694 w 3349958"/>
                <a:gd name="connsiteY64" fmla="*/ 1368759 h 1564040"/>
                <a:gd name="connsiteX65" fmla="*/ 384769 w 3349958"/>
                <a:gd name="connsiteY65" fmla="*/ 1306846 h 1564040"/>
                <a:gd name="connsiteX66" fmla="*/ 208557 w 3349958"/>
                <a:gd name="connsiteY66" fmla="*/ 1254459 h 1564040"/>
                <a:gd name="connsiteX67" fmla="*/ 37107 w 3349958"/>
                <a:gd name="connsiteY67" fmla="*/ 1106821 h 1564040"/>
                <a:gd name="connsiteX68" fmla="*/ 8532 w 3349958"/>
                <a:gd name="connsiteY68" fmla="*/ 897271 h 1564040"/>
                <a:gd name="connsiteX69" fmla="*/ 151407 w 3349958"/>
                <a:gd name="connsiteY69" fmla="*/ 768684 h 1564040"/>
                <a:gd name="connsiteX70" fmla="*/ 341907 w 3349958"/>
                <a:gd name="connsiteY70" fmla="*/ 773446 h 1564040"/>
                <a:gd name="connsiteX71" fmla="*/ 537169 w 3349958"/>
                <a:gd name="connsiteY71" fmla="*/ 835359 h 1564040"/>
                <a:gd name="connsiteX72" fmla="*/ 732432 w 3349958"/>
                <a:gd name="connsiteY72" fmla="*/ 882984 h 1564040"/>
                <a:gd name="connsiteX73" fmla="*/ 875307 w 3349958"/>
                <a:gd name="connsiteY73" fmla="*/ 902034 h 1564040"/>
                <a:gd name="connsiteX74" fmla="*/ 980082 w 3349958"/>
                <a:gd name="connsiteY74" fmla="*/ 944896 h 1564040"/>
                <a:gd name="connsiteX75" fmla="*/ 1065807 w 3349958"/>
                <a:gd name="connsiteY75" fmla="*/ 978234 h 1564040"/>
                <a:gd name="connsiteX76" fmla="*/ 1227732 w 3349958"/>
                <a:gd name="connsiteY76" fmla="*/ 944896 h 1564040"/>
                <a:gd name="connsiteX77" fmla="*/ 1413469 w 3349958"/>
                <a:gd name="connsiteY77" fmla="*/ 944896 h 1564040"/>
                <a:gd name="connsiteX78" fmla="*/ 1565869 w 3349958"/>
                <a:gd name="connsiteY78" fmla="*/ 916321 h 1564040"/>
                <a:gd name="connsiteX79" fmla="*/ 1594444 w 3349958"/>
                <a:gd name="connsiteY79" fmla="*/ 878221 h 1564040"/>
                <a:gd name="connsiteX80" fmla="*/ 1508719 w 3349958"/>
                <a:gd name="connsiteY80" fmla="*/ 854409 h 1564040"/>
                <a:gd name="connsiteX81" fmla="*/ 1413469 w 3349958"/>
                <a:gd name="connsiteY81" fmla="*/ 840121 h 1564040"/>
                <a:gd name="connsiteX82" fmla="*/ 1384894 w 3349958"/>
                <a:gd name="connsiteY82" fmla="*/ 782971 h 1564040"/>
                <a:gd name="connsiteX83" fmla="*/ 1180107 w 3349958"/>
                <a:gd name="connsiteY83" fmla="*/ 802021 h 1564040"/>
                <a:gd name="connsiteX84" fmla="*/ 1075332 w 3349958"/>
                <a:gd name="connsiteY84" fmla="*/ 749634 h 1564040"/>
                <a:gd name="connsiteX85" fmla="*/ 1013419 w 3349958"/>
                <a:gd name="connsiteY85" fmla="*/ 721059 h 1564040"/>
                <a:gd name="connsiteX86" fmla="*/ 861019 w 3349958"/>
                <a:gd name="connsiteY86" fmla="*/ 759159 h 1564040"/>
                <a:gd name="connsiteX87" fmla="*/ 637182 w 3349958"/>
                <a:gd name="connsiteY87" fmla="*/ 749634 h 1564040"/>
                <a:gd name="connsiteX88" fmla="*/ 470494 w 3349958"/>
                <a:gd name="connsiteY88" fmla="*/ 706771 h 1564040"/>
                <a:gd name="connsiteX89" fmla="*/ 341907 w 3349958"/>
                <a:gd name="connsiteY89" fmla="*/ 611521 h 1564040"/>
                <a:gd name="connsiteX90" fmla="*/ 294282 w 3349958"/>
                <a:gd name="connsiteY90" fmla="*/ 440071 h 1564040"/>
                <a:gd name="connsiteX91" fmla="*/ 360957 w 3349958"/>
                <a:gd name="connsiteY91" fmla="*/ 287671 h 156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349958" h="1564040">
                  <a:moveTo>
                    <a:pt x="360957" y="287671"/>
                  </a:moveTo>
                  <a:cubicBezTo>
                    <a:pt x="417313" y="247190"/>
                    <a:pt x="542725" y="217821"/>
                    <a:pt x="632419" y="197184"/>
                  </a:cubicBezTo>
                  <a:cubicBezTo>
                    <a:pt x="722113" y="176547"/>
                    <a:pt x="806250" y="168608"/>
                    <a:pt x="899119" y="163846"/>
                  </a:cubicBezTo>
                  <a:cubicBezTo>
                    <a:pt x="991988" y="159084"/>
                    <a:pt x="1100732" y="156703"/>
                    <a:pt x="1189632" y="168609"/>
                  </a:cubicBezTo>
                  <a:cubicBezTo>
                    <a:pt x="1278532" y="180515"/>
                    <a:pt x="1365844" y="201946"/>
                    <a:pt x="1432519" y="235284"/>
                  </a:cubicBezTo>
                  <a:cubicBezTo>
                    <a:pt x="1499194" y="268621"/>
                    <a:pt x="1557138" y="317040"/>
                    <a:pt x="1589682" y="368634"/>
                  </a:cubicBezTo>
                  <a:cubicBezTo>
                    <a:pt x="1622226" y="420228"/>
                    <a:pt x="1617463" y="492459"/>
                    <a:pt x="1627782" y="544846"/>
                  </a:cubicBezTo>
                  <a:cubicBezTo>
                    <a:pt x="1638101" y="597233"/>
                    <a:pt x="1635719" y="650415"/>
                    <a:pt x="1651594" y="682959"/>
                  </a:cubicBezTo>
                  <a:cubicBezTo>
                    <a:pt x="1667469" y="715503"/>
                    <a:pt x="1696838" y="740109"/>
                    <a:pt x="1723032" y="740109"/>
                  </a:cubicBezTo>
                  <a:cubicBezTo>
                    <a:pt x="1749226" y="740109"/>
                    <a:pt x="1796057" y="712328"/>
                    <a:pt x="1808757" y="682959"/>
                  </a:cubicBezTo>
                  <a:cubicBezTo>
                    <a:pt x="1821457" y="653590"/>
                    <a:pt x="1802407" y="612315"/>
                    <a:pt x="1799232" y="563896"/>
                  </a:cubicBezTo>
                  <a:cubicBezTo>
                    <a:pt x="1796057" y="515477"/>
                    <a:pt x="1775420" y="445627"/>
                    <a:pt x="1789707" y="392446"/>
                  </a:cubicBezTo>
                  <a:cubicBezTo>
                    <a:pt x="1803994" y="339265"/>
                    <a:pt x="1828601" y="286878"/>
                    <a:pt x="1884957" y="244809"/>
                  </a:cubicBezTo>
                  <a:cubicBezTo>
                    <a:pt x="1941313" y="202740"/>
                    <a:pt x="2050850" y="162259"/>
                    <a:pt x="2127844" y="140034"/>
                  </a:cubicBezTo>
                  <a:cubicBezTo>
                    <a:pt x="2204838" y="117809"/>
                    <a:pt x="2287388" y="124953"/>
                    <a:pt x="2346919" y="111459"/>
                  </a:cubicBezTo>
                  <a:cubicBezTo>
                    <a:pt x="2406450" y="97965"/>
                    <a:pt x="2430263" y="65421"/>
                    <a:pt x="2485032" y="59071"/>
                  </a:cubicBezTo>
                  <a:cubicBezTo>
                    <a:pt x="2539801" y="52721"/>
                    <a:pt x="2623938" y="82884"/>
                    <a:pt x="2675532" y="73359"/>
                  </a:cubicBezTo>
                  <a:cubicBezTo>
                    <a:pt x="2727126" y="63834"/>
                    <a:pt x="2732682" y="9065"/>
                    <a:pt x="2794594" y="1921"/>
                  </a:cubicBezTo>
                  <a:cubicBezTo>
                    <a:pt x="2856506" y="-5223"/>
                    <a:pt x="2969220" y="8271"/>
                    <a:pt x="3047007" y="30496"/>
                  </a:cubicBezTo>
                  <a:cubicBezTo>
                    <a:pt x="3124794" y="52721"/>
                    <a:pt x="3219250" y="84471"/>
                    <a:pt x="3261319" y="135271"/>
                  </a:cubicBezTo>
                  <a:cubicBezTo>
                    <a:pt x="3303388" y="186071"/>
                    <a:pt x="3319263" y="279733"/>
                    <a:pt x="3299419" y="335296"/>
                  </a:cubicBezTo>
                  <a:cubicBezTo>
                    <a:pt x="3279575" y="390859"/>
                    <a:pt x="3210520" y="439277"/>
                    <a:pt x="3142257" y="468646"/>
                  </a:cubicBezTo>
                  <a:cubicBezTo>
                    <a:pt x="3073995" y="498015"/>
                    <a:pt x="2952550" y="498015"/>
                    <a:pt x="2889844" y="511509"/>
                  </a:cubicBezTo>
                  <a:cubicBezTo>
                    <a:pt x="2827138" y="525003"/>
                    <a:pt x="2800944" y="536909"/>
                    <a:pt x="2766019" y="549609"/>
                  </a:cubicBezTo>
                  <a:cubicBezTo>
                    <a:pt x="2731094" y="562309"/>
                    <a:pt x="2714425" y="581359"/>
                    <a:pt x="2680294" y="587709"/>
                  </a:cubicBezTo>
                  <a:cubicBezTo>
                    <a:pt x="2646163" y="594059"/>
                    <a:pt x="2604888" y="582947"/>
                    <a:pt x="2561232" y="587709"/>
                  </a:cubicBezTo>
                  <a:cubicBezTo>
                    <a:pt x="2517576" y="592471"/>
                    <a:pt x="2462013" y="594059"/>
                    <a:pt x="2418357" y="616284"/>
                  </a:cubicBezTo>
                  <a:cubicBezTo>
                    <a:pt x="2374701" y="638509"/>
                    <a:pt x="2337394" y="699628"/>
                    <a:pt x="2299294" y="721059"/>
                  </a:cubicBezTo>
                  <a:cubicBezTo>
                    <a:pt x="2261194" y="742490"/>
                    <a:pt x="2220713" y="739315"/>
                    <a:pt x="2189757" y="744871"/>
                  </a:cubicBezTo>
                  <a:cubicBezTo>
                    <a:pt x="2158801" y="750427"/>
                    <a:pt x="2159594" y="739315"/>
                    <a:pt x="2113557" y="754396"/>
                  </a:cubicBezTo>
                  <a:cubicBezTo>
                    <a:pt x="2067520" y="769477"/>
                    <a:pt x="1970682" y="820278"/>
                    <a:pt x="1913532" y="835359"/>
                  </a:cubicBezTo>
                  <a:cubicBezTo>
                    <a:pt x="1856382" y="850440"/>
                    <a:pt x="1777801" y="832978"/>
                    <a:pt x="1770657" y="844884"/>
                  </a:cubicBezTo>
                  <a:cubicBezTo>
                    <a:pt x="1763513" y="856790"/>
                    <a:pt x="1829394" y="890921"/>
                    <a:pt x="1870669" y="906796"/>
                  </a:cubicBezTo>
                  <a:cubicBezTo>
                    <a:pt x="1911944" y="922671"/>
                    <a:pt x="2018307" y="940134"/>
                    <a:pt x="2018307" y="940134"/>
                  </a:cubicBezTo>
                  <a:cubicBezTo>
                    <a:pt x="2054026" y="948071"/>
                    <a:pt x="2053232" y="953627"/>
                    <a:pt x="2084982" y="954421"/>
                  </a:cubicBezTo>
                  <a:cubicBezTo>
                    <a:pt x="2116732" y="955215"/>
                    <a:pt x="2165151" y="933784"/>
                    <a:pt x="2208807" y="944896"/>
                  </a:cubicBezTo>
                  <a:cubicBezTo>
                    <a:pt x="2252463" y="956008"/>
                    <a:pt x="2286594" y="1005221"/>
                    <a:pt x="2346919" y="1021096"/>
                  </a:cubicBezTo>
                  <a:cubicBezTo>
                    <a:pt x="2407244" y="1036971"/>
                    <a:pt x="2496938" y="1035383"/>
                    <a:pt x="2570757" y="1040146"/>
                  </a:cubicBezTo>
                  <a:cubicBezTo>
                    <a:pt x="2644576" y="1044909"/>
                    <a:pt x="2704107" y="1047290"/>
                    <a:pt x="2789832" y="1049671"/>
                  </a:cubicBezTo>
                  <a:cubicBezTo>
                    <a:pt x="2875557" y="1052052"/>
                    <a:pt x="2997001" y="1041734"/>
                    <a:pt x="3085107" y="1054434"/>
                  </a:cubicBezTo>
                  <a:cubicBezTo>
                    <a:pt x="3173213" y="1067134"/>
                    <a:pt x="3276400" y="1079834"/>
                    <a:pt x="3318469" y="1125871"/>
                  </a:cubicBezTo>
                  <a:cubicBezTo>
                    <a:pt x="3360538" y="1171908"/>
                    <a:pt x="3353394" y="1275890"/>
                    <a:pt x="3337519" y="1330659"/>
                  </a:cubicBezTo>
                  <a:cubicBezTo>
                    <a:pt x="3321644" y="1385428"/>
                    <a:pt x="3272431" y="1421940"/>
                    <a:pt x="3223219" y="1454484"/>
                  </a:cubicBezTo>
                  <a:cubicBezTo>
                    <a:pt x="3174007" y="1487028"/>
                    <a:pt x="3103363" y="1510840"/>
                    <a:pt x="3042244" y="1525921"/>
                  </a:cubicBezTo>
                  <a:cubicBezTo>
                    <a:pt x="2981125" y="1541002"/>
                    <a:pt x="2910482" y="1544177"/>
                    <a:pt x="2856507" y="1544971"/>
                  </a:cubicBezTo>
                  <a:cubicBezTo>
                    <a:pt x="2802532" y="1545765"/>
                    <a:pt x="2766813" y="1527509"/>
                    <a:pt x="2718394" y="1530684"/>
                  </a:cubicBezTo>
                  <a:cubicBezTo>
                    <a:pt x="2669975" y="1533859"/>
                    <a:pt x="2612825" y="1563227"/>
                    <a:pt x="2565994" y="1564021"/>
                  </a:cubicBezTo>
                  <a:cubicBezTo>
                    <a:pt x="2519163" y="1564815"/>
                    <a:pt x="2475507" y="1541002"/>
                    <a:pt x="2437407" y="1535446"/>
                  </a:cubicBezTo>
                  <a:cubicBezTo>
                    <a:pt x="2399307" y="1529890"/>
                    <a:pt x="2375494" y="1527509"/>
                    <a:pt x="2337394" y="1530684"/>
                  </a:cubicBezTo>
                  <a:cubicBezTo>
                    <a:pt x="2299294" y="1533859"/>
                    <a:pt x="2271513" y="1558465"/>
                    <a:pt x="2208807" y="1554496"/>
                  </a:cubicBezTo>
                  <a:cubicBezTo>
                    <a:pt x="2146101" y="1550527"/>
                    <a:pt x="2018307" y="1533065"/>
                    <a:pt x="1961157" y="1506871"/>
                  </a:cubicBezTo>
                  <a:cubicBezTo>
                    <a:pt x="1904007" y="1480677"/>
                    <a:pt x="1896069" y="1442578"/>
                    <a:pt x="1865907" y="1397334"/>
                  </a:cubicBezTo>
                  <a:cubicBezTo>
                    <a:pt x="1835745" y="1352090"/>
                    <a:pt x="1796057" y="1283828"/>
                    <a:pt x="1780182" y="1235409"/>
                  </a:cubicBezTo>
                  <a:cubicBezTo>
                    <a:pt x="1764307" y="1186990"/>
                    <a:pt x="1777007" y="1140952"/>
                    <a:pt x="1770657" y="1106821"/>
                  </a:cubicBezTo>
                  <a:cubicBezTo>
                    <a:pt x="1764307" y="1072690"/>
                    <a:pt x="1761926" y="1033002"/>
                    <a:pt x="1742082" y="1030621"/>
                  </a:cubicBezTo>
                  <a:cubicBezTo>
                    <a:pt x="1722238" y="1028240"/>
                    <a:pt x="1676200" y="1073484"/>
                    <a:pt x="1651594" y="1092534"/>
                  </a:cubicBezTo>
                  <a:cubicBezTo>
                    <a:pt x="1626988" y="1111584"/>
                    <a:pt x="1612700" y="1114759"/>
                    <a:pt x="1594444" y="1144921"/>
                  </a:cubicBezTo>
                  <a:cubicBezTo>
                    <a:pt x="1576188" y="1175083"/>
                    <a:pt x="1568251" y="1239378"/>
                    <a:pt x="1542057" y="1273509"/>
                  </a:cubicBezTo>
                  <a:cubicBezTo>
                    <a:pt x="1515863" y="1307640"/>
                    <a:pt x="1465857" y="1321134"/>
                    <a:pt x="1437282" y="1349709"/>
                  </a:cubicBezTo>
                  <a:cubicBezTo>
                    <a:pt x="1408707" y="1378284"/>
                    <a:pt x="1405532" y="1426703"/>
                    <a:pt x="1370607" y="1444959"/>
                  </a:cubicBezTo>
                  <a:cubicBezTo>
                    <a:pt x="1335682" y="1463215"/>
                    <a:pt x="1284882" y="1451309"/>
                    <a:pt x="1227732" y="1459246"/>
                  </a:cubicBezTo>
                  <a:cubicBezTo>
                    <a:pt x="1170582" y="1467183"/>
                    <a:pt x="1085651" y="1498140"/>
                    <a:pt x="1027707" y="1492584"/>
                  </a:cubicBezTo>
                  <a:cubicBezTo>
                    <a:pt x="969763" y="1487028"/>
                    <a:pt x="927694" y="1440990"/>
                    <a:pt x="880069" y="1425909"/>
                  </a:cubicBezTo>
                  <a:cubicBezTo>
                    <a:pt x="832444" y="1410828"/>
                    <a:pt x="741957" y="1402096"/>
                    <a:pt x="741957" y="1402096"/>
                  </a:cubicBezTo>
                  <a:cubicBezTo>
                    <a:pt x="686395" y="1392571"/>
                    <a:pt x="606225" y="1384634"/>
                    <a:pt x="546694" y="1368759"/>
                  </a:cubicBezTo>
                  <a:cubicBezTo>
                    <a:pt x="487163" y="1352884"/>
                    <a:pt x="441125" y="1325896"/>
                    <a:pt x="384769" y="1306846"/>
                  </a:cubicBezTo>
                  <a:cubicBezTo>
                    <a:pt x="328413" y="1287796"/>
                    <a:pt x="266501" y="1287796"/>
                    <a:pt x="208557" y="1254459"/>
                  </a:cubicBezTo>
                  <a:cubicBezTo>
                    <a:pt x="150613" y="1221122"/>
                    <a:pt x="70444" y="1166352"/>
                    <a:pt x="37107" y="1106821"/>
                  </a:cubicBezTo>
                  <a:cubicBezTo>
                    <a:pt x="3770" y="1047290"/>
                    <a:pt x="-10518" y="953627"/>
                    <a:pt x="8532" y="897271"/>
                  </a:cubicBezTo>
                  <a:cubicBezTo>
                    <a:pt x="27582" y="840915"/>
                    <a:pt x="95844" y="789322"/>
                    <a:pt x="151407" y="768684"/>
                  </a:cubicBezTo>
                  <a:cubicBezTo>
                    <a:pt x="206969" y="748047"/>
                    <a:pt x="277613" y="762334"/>
                    <a:pt x="341907" y="773446"/>
                  </a:cubicBezTo>
                  <a:cubicBezTo>
                    <a:pt x="406201" y="784558"/>
                    <a:pt x="472082" y="817103"/>
                    <a:pt x="537169" y="835359"/>
                  </a:cubicBezTo>
                  <a:cubicBezTo>
                    <a:pt x="602256" y="853615"/>
                    <a:pt x="676076" y="871872"/>
                    <a:pt x="732432" y="882984"/>
                  </a:cubicBezTo>
                  <a:cubicBezTo>
                    <a:pt x="788788" y="894096"/>
                    <a:pt x="834032" y="891715"/>
                    <a:pt x="875307" y="902034"/>
                  </a:cubicBezTo>
                  <a:cubicBezTo>
                    <a:pt x="916582" y="912353"/>
                    <a:pt x="948332" y="932196"/>
                    <a:pt x="980082" y="944896"/>
                  </a:cubicBezTo>
                  <a:cubicBezTo>
                    <a:pt x="1011832" y="957596"/>
                    <a:pt x="1024532" y="978234"/>
                    <a:pt x="1065807" y="978234"/>
                  </a:cubicBezTo>
                  <a:cubicBezTo>
                    <a:pt x="1107082" y="978234"/>
                    <a:pt x="1169788" y="950452"/>
                    <a:pt x="1227732" y="944896"/>
                  </a:cubicBezTo>
                  <a:cubicBezTo>
                    <a:pt x="1285676" y="939340"/>
                    <a:pt x="1357113" y="949658"/>
                    <a:pt x="1413469" y="944896"/>
                  </a:cubicBezTo>
                  <a:cubicBezTo>
                    <a:pt x="1469825" y="940134"/>
                    <a:pt x="1535707" y="927433"/>
                    <a:pt x="1565869" y="916321"/>
                  </a:cubicBezTo>
                  <a:cubicBezTo>
                    <a:pt x="1596031" y="905209"/>
                    <a:pt x="1603969" y="888540"/>
                    <a:pt x="1594444" y="878221"/>
                  </a:cubicBezTo>
                  <a:cubicBezTo>
                    <a:pt x="1584919" y="867902"/>
                    <a:pt x="1538881" y="860759"/>
                    <a:pt x="1508719" y="854409"/>
                  </a:cubicBezTo>
                  <a:cubicBezTo>
                    <a:pt x="1478557" y="848059"/>
                    <a:pt x="1434106" y="852027"/>
                    <a:pt x="1413469" y="840121"/>
                  </a:cubicBezTo>
                  <a:cubicBezTo>
                    <a:pt x="1392832" y="828215"/>
                    <a:pt x="1423788" y="789321"/>
                    <a:pt x="1384894" y="782971"/>
                  </a:cubicBezTo>
                  <a:cubicBezTo>
                    <a:pt x="1346000" y="776621"/>
                    <a:pt x="1231700" y="807577"/>
                    <a:pt x="1180107" y="802021"/>
                  </a:cubicBezTo>
                  <a:cubicBezTo>
                    <a:pt x="1128514" y="796465"/>
                    <a:pt x="1103113" y="763128"/>
                    <a:pt x="1075332" y="749634"/>
                  </a:cubicBezTo>
                  <a:cubicBezTo>
                    <a:pt x="1047551" y="736140"/>
                    <a:pt x="1049138" y="719472"/>
                    <a:pt x="1013419" y="721059"/>
                  </a:cubicBezTo>
                  <a:cubicBezTo>
                    <a:pt x="977700" y="722646"/>
                    <a:pt x="923725" y="754397"/>
                    <a:pt x="861019" y="759159"/>
                  </a:cubicBezTo>
                  <a:cubicBezTo>
                    <a:pt x="798313" y="763921"/>
                    <a:pt x="702269" y="758365"/>
                    <a:pt x="637182" y="749634"/>
                  </a:cubicBezTo>
                  <a:cubicBezTo>
                    <a:pt x="572095" y="740903"/>
                    <a:pt x="519707" y="729790"/>
                    <a:pt x="470494" y="706771"/>
                  </a:cubicBezTo>
                  <a:cubicBezTo>
                    <a:pt x="421281" y="683752"/>
                    <a:pt x="371276" y="655971"/>
                    <a:pt x="341907" y="611521"/>
                  </a:cubicBezTo>
                  <a:cubicBezTo>
                    <a:pt x="312538" y="567071"/>
                    <a:pt x="293488" y="490077"/>
                    <a:pt x="294282" y="440071"/>
                  </a:cubicBezTo>
                  <a:cubicBezTo>
                    <a:pt x="295076" y="390065"/>
                    <a:pt x="304601" y="328152"/>
                    <a:pt x="360957" y="287671"/>
                  </a:cubicBezTo>
                  <a:close/>
                </a:path>
              </a:pathLst>
            </a:custGeom>
            <a:solidFill>
              <a:schemeClr val="bg1"/>
            </a:solidFill>
            <a:ln w="9525">
              <a:noFill/>
              <a:round/>
              <a:headEnd/>
              <a:tailEnd/>
            </a:ln>
            <a:effectLst>
              <a:softEdge rad="203200"/>
            </a:effectLst>
          </p:spPr>
          <p:txBody>
            <a:bodyPr/>
            <a:lstStyle/>
            <a:p>
              <a:endParaRPr lang="zh-CN" altLang="en-US" sz="600">
                <a:solidFill>
                  <a:schemeClr val="tx1"/>
                </a:solidFill>
              </a:endParaRPr>
            </a:p>
          </p:txBody>
        </p:sp>
      </p:grpSp>
    </p:spTree>
    <p:extLst>
      <p:ext uri="{BB962C8B-B14F-4D97-AF65-F5344CB8AC3E}">
        <p14:creationId xmlns:p14="http://schemas.microsoft.com/office/powerpoint/2010/main" val="506384064"/>
      </p:ext>
    </p:extLst>
  </p:cSld>
  <p:clrMapOvr>
    <a:masterClrMapping/>
  </p:clrMapOvr>
  <p:transition spd="med">
    <p:cove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026">
            <a:extLst>
              <a:ext uri="{FF2B5EF4-FFF2-40B4-BE49-F238E27FC236}">
                <a16:creationId xmlns:a16="http://schemas.microsoft.com/office/drawing/2014/main" id="{3ED6F0F8-0DCD-33A0-6D4E-6E4125BBBE7C}"/>
              </a:ext>
            </a:extLst>
          </p:cNvPr>
          <p:cNvSpPr txBox="1">
            <a:spLocks noChangeArrowheads="1"/>
          </p:cNvSpPr>
          <p:nvPr/>
        </p:nvSpPr>
        <p:spPr>
          <a:xfrm>
            <a:off x="1086387" y="627939"/>
            <a:ext cx="3180820"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wrap="square" anchor="t">
            <a:spAutoFit/>
          </a:bodyPr>
          <a:lstStyle>
            <a:lvl1pPr algn="l" defTabSz="914400" rtl="0" eaLnBrk="1" latinLnBrk="0" hangingPunct="1">
              <a:lnSpc>
                <a:spcPct val="90000"/>
              </a:lnSpc>
              <a:spcBef>
                <a:spcPct val="0"/>
              </a:spcBef>
              <a:buNone/>
              <a:defRPr sz="5400" kern="1200" cap="all" baseline="0">
                <a:blipFill>
                  <a:blip r:embed="rId2">
                    <a:extLst>
                      <a:ext uri="{28A0092B-C50C-407E-A947-70E740481C1C}">
                        <a14:useLocalDpi xmlns:a14="http://schemas.microsoft.com/office/drawing/2010/main" val="0"/>
                      </a:ext>
                    </a:extLst>
                  </a:blip>
                  <a:tile tx="6350" ty="-127000" sx="65000" sy="64000" flip="none" algn="tl"/>
                </a:blipFill>
                <a:latin typeface="+mj-lt"/>
                <a:ea typeface="+mj-ea"/>
                <a:cs typeface="+mj-cs"/>
              </a:defRPr>
            </a:lvl1pPr>
          </a:lstStyle>
          <a:p>
            <a:pPr fontAlgn="auto">
              <a:spcAft>
                <a:spcPts val="0"/>
              </a:spcAft>
              <a:defRPr/>
            </a:pPr>
            <a:r>
              <a:rPr kumimoji="1" lang="zh-CN" altLang="en-US" sz="2800">
                <a:effectLst>
                  <a:outerShdw blurRad="38100" dist="38100" dir="2700000" algn="tl">
                    <a:srgbClr val="C0C0C0"/>
                  </a:outerShdw>
                </a:effectLst>
                <a:latin typeface="Times New Roman" pitchFamily="18" charset="0"/>
              </a:rPr>
              <a:t>三、</a:t>
            </a:r>
            <a:r>
              <a:rPr kumimoji="1" lang="en-US" altLang="zh-CN" sz="2800">
                <a:effectLst>
                  <a:outerShdw blurRad="38100" dist="38100" dir="2700000" algn="tl">
                    <a:srgbClr val="C0C0C0"/>
                  </a:outerShdw>
                </a:effectLst>
                <a:latin typeface="Times New Roman" pitchFamily="18" charset="0"/>
              </a:rPr>
              <a:t>DNA</a:t>
            </a:r>
            <a:r>
              <a:rPr kumimoji="1" lang="zh-CN" altLang="en-US" sz="2800">
                <a:effectLst>
                  <a:outerShdw blurRad="38100" dist="38100" dir="2700000" algn="tl">
                    <a:srgbClr val="C0C0C0"/>
                  </a:outerShdw>
                </a:effectLst>
                <a:latin typeface="Times New Roman" pitchFamily="18" charset="0"/>
              </a:rPr>
              <a:t>的功能</a:t>
            </a:r>
            <a:endParaRPr kumimoji="1" lang="zh-CN" altLang="en-US" sz="2800" dirty="0">
              <a:effectLst>
                <a:outerShdw blurRad="38100" dist="38100" dir="2700000" algn="tl">
                  <a:srgbClr val="C0C0C0"/>
                </a:outerShdw>
              </a:effectLst>
              <a:latin typeface="Times New Roman" pitchFamily="18" charset="0"/>
            </a:endParaRPr>
          </a:p>
        </p:txBody>
      </p:sp>
      <p:sp>
        <p:nvSpPr>
          <p:cNvPr id="11" name="Rectangle 1027">
            <a:extLst>
              <a:ext uri="{FF2B5EF4-FFF2-40B4-BE49-F238E27FC236}">
                <a16:creationId xmlns:a16="http://schemas.microsoft.com/office/drawing/2014/main" id="{3D1BA5D5-2AB5-76F5-E635-7699A62CE344}"/>
              </a:ext>
            </a:extLst>
          </p:cNvPr>
          <p:cNvSpPr>
            <a:spLocks noChangeArrowheads="1"/>
          </p:cNvSpPr>
          <p:nvPr/>
        </p:nvSpPr>
        <p:spPr bwMode="auto">
          <a:xfrm>
            <a:off x="1426112" y="1271599"/>
            <a:ext cx="9984845" cy="34009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t" anchorCtr="0">
            <a:spAutoFit/>
          </a:bodyPr>
          <a:lstStyle/>
          <a:p>
            <a:pPr marL="360000" indent="-360000" algn="just">
              <a:lnSpc>
                <a:spcPts val="4000"/>
              </a:lnSpc>
              <a:spcBef>
                <a:spcPts val="600"/>
              </a:spcBef>
              <a:buClr>
                <a:srgbClr val="C00000"/>
              </a:buClr>
              <a:buSzPct val="80000"/>
              <a:buFont typeface="Wingdings" pitchFamily="2" charset="2"/>
              <a:buChar char="v"/>
              <a:defRPr/>
            </a:pPr>
            <a:r>
              <a:rPr kumimoji="1"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遗传的物质基础。</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以基因的形式携带遗传信息，作为复制和转录的模板。</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gn="just">
              <a:lnSpc>
                <a:spcPts val="4000"/>
              </a:lnSpc>
              <a:spcBef>
                <a:spcPts val="600"/>
              </a:spcBef>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基因</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(gene)</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：具有遗传信息的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片段。其碱基序列决定了蛋白质中氨基酸的排列顺序。</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gn="just">
              <a:lnSpc>
                <a:spcPts val="4000"/>
              </a:lnSpc>
              <a:spcBef>
                <a:spcPts val="600"/>
              </a:spcBef>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基因组</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(genome)</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：一个生物体的全部基因序列。</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gn="just">
              <a:lnSpc>
                <a:spcPts val="4000"/>
              </a:lnSpc>
              <a:spcBef>
                <a:spcPts val="600"/>
              </a:spcBef>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人类基因组有</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30</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亿个碱基对，</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2~2.5</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万个基因。</a:t>
            </a:r>
          </a:p>
        </p:txBody>
      </p:sp>
      <p:cxnSp>
        <p:nvCxnSpPr>
          <p:cNvPr id="24" name="直接连接符 23">
            <a:extLst>
              <a:ext uri="{FF2B5EF4-FFF2-40B4-BE49-F238E27FC236}">
                <a16:creationId xmlns:a16="http://schemas.microsoft.com/office/drawing/2014/main" id="{5B496D55-695F-40B9-A2B7-3495505A99D2}"/>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5074923"/>
      </p:ext>
    </p:extLst>
  </p:cSld>
  <p:clrMapOvr>
    <a:masterClrMapping/>
  </p:clrMapOvr>
  <p:transition spd="med">
    <p:cove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弦形 6">
            <a:extLst>
              <a:ext uri="{FF2B5EF4-FFF2-40B4-BE49-F238E27FC236}">
                <a16:creationId xmlns:a16="http://schemas.microsoft.com/office/drawing/2014/main" id="{1ACE46D6-72E0-9EEB-DD50-BDE427F92CD0}"/>
              </a:ext>
            </a:extLst>
          </p:cNvPr>
          <p:cNvSpPr/>
          <p:nvPr/>
        </p:nvSpPr>
        <p:spPr>
          <a:xfrm rot="20220000" flipH="1">
            <a:off x="3512679" y="2918071"/>
            <a:ext cx="2880000" cy="2880000"/>
          </a:xfrm>
          <a:prstGeom prst="chord">
            <a:avLst/>
          </a:prstGeom>
          <a:solidFill>
            <a:srgbClr val="FFC000"/>
          </a:solidFill>
          <a:ln>
            <a:noFill/>
          </a:ln>
          <a:effectLst/>
          <a:scene3d>
            <a:camera prst="orthographicFront">
              <a:rot lat="0" lon="0" rev="0"/>
            </a:camera>
            <a:lightRig rig="chilly" dir="t">
              <a:rot lat="0" lon="0" rev="18480000"/>
            </a:lightRig>
          </a:scene3d>
          <a:sp3d prstMaterial="clear">
            <a:bevelT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3">
            <a:extLst>
              <a:ext uri="{FF2B5EF4-FFF2-40B4-BE49-F238E27FC236}">
                <a16:creationId xmlns:a16="http://schemas.microsoft.com/office/drawing/2014/main" id="{E56FFD23-47C8-D8B7-C545-3A486C365A3F}"/>
              </a:ext>
            </a:extLst>
          </p:cNvPr>
          <p:cNvSpPr>
            <a:spLocks noChangeArrowheads="1"/>
          </p:cNvSpPr>
          <p:nvPr/>
        </p:nvSpPr>
        <p:spPr bwMode="auto">
          <a:xfrm>
            <a:off x="865189" y="565845"/>
            <a:ext cx="10742611" cy="22211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marL="360000" indent="-360000" algn="just">
              <a:lnSpc>
                <a:spcPts val="4000"/>
              </a:lnSpc>
              <a:spcBef>
                <a:spcPts val="600"/>
              </a:spcBef>
              <a:buClr>
                <a:srgbClr val="C00000"/>
              </a:buClr>
              <a:buSzPct val="80000"/>
              <a:buFont typeface="Wingdings" pitchFamily="2" charset="2"/>
              <a:buChar char="v"/>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细胞遗传：细胞分裂前</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复制一倍，使细胞分裂后的两个子代细胞各获得一套完成相同的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，使遗传信息由亲代传递到子代。</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gn="just">
              <a:lnSpc>
                <a:spcPts val="4000"/>
              </a:lnSpc>
              <a:spcBef>
                <a:spcPts val="600"/>
              </a:spcBef>
              <a:buClr>
                <a:srgbClr val="C00000"/>
              </a:buClr>
              <a:buSzPct val="80000"/>
              <a:buFont typeface="Wingdings" pitchFamily="2" charset="2"/>
              <a:buChar char="v"/>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基因表达：以</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为模板转录合成</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，再以</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为模板合成蛋白质多肽链。基因的碱基序列决定了蛋白质的氨基酸序列。</a:t>
            </a:r>
          </a:p>
        </p:txBody>
      </p:sp>
      <p:pic>
        <p:nvPicPr>
          <p:cNvPr id="12" name="Picture 5" descr="http://g.hiphotos.baidu.com/zhidao/wh%3D450%2C600/sign=2a353963349b033b2cddf4de20fe1ae5/8718367adab44aedd06c9a83b31c8701a18bfbb3.jpg">
            <a:extLst>
              <a:ext uri="{FF2B5EF4-FFF2-40B4-BE49-F238E27FC236}">
                <a16:creationId xmlns:a16="http://schemas.microsoft.com/office/drawing/2014/main" id="{C6CCBDF2-0A1E-17E5-A133-09F44102D6AA}"/>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635655" y="3386668"/>
            <a:ext cx="2654300" cy="197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6571">
            <a:extLst>
              <a:ext uri="{FF2B5EF4-FFF2-40B4-BE49-F238E27FC236}">
                <a16:creationId xmlns:a16="http://schemas.microsoft.com/office/drawing/2014/main" id="{E9EF8021-FC84-6624-8667-815A890809F7}"/>
              </a:ext>
            </a:extLst>
          </p:cNvPr>
          <p:cNvSpPr>
            <a:spLocks noChangeAspect="1"/>
          </p:cNvSpPr>
          <p:nvPr/>
        </p:nvSpPr>
        <p:spPr bwMode="auto">
          <a:xfrm rot="5400000" flipH="1">
            <a:off x="4891752" y="4007171"/>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1000">
                <a:srgbClr val="008200">
                  <a:gamma/>
                  <a:shade val="42745"/>
                  <a:invGamma/>
                </a:srgbClr>
              </a:gs>
              <a:gs pos="50000">
                <a:srgbClr val="00F200"/>
              </a:gs>
              <a:gs pos="89000">
                <a:srgbClr val="008200">
                  <a:gamma/>
                  <a:shade val="42745"/>
                  <a:invGamma/>
                </a:srgbClr>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Freeform 6572">
            <a:extLst>
              <a:ext uri="{FF2B5EF4-FFF2-40B4-BE49-F238E27FC236}">
                <a16:creationId xmlns:a16="http://schemas.microsoft.com/office/drawing/2014/main" id="{A6497372-7B89-F726-D8FF-B8D180D88073}"/>
              </a:ext>
            </a:extLst>
          </p:cNvPr>
          <p:cNvSpPr>
            <a:spLocks noChangeAspect="1"/>
          </p:cNvSpPr>
          <p:nvPr/>
        </p:nvSpPr>
        <p:spPr bwMode="auto">
          <a:xfrm rot="5400000" flipH="1">
            <a:off x="4891752" y="4383020"/>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1000">
                <a:srgbClr val="008200">
                  <a:gamma/>
                  <a:shade val="42745"/>
                  <a:invGamma/>
                </a:srgbClr>
              </a:gs>
              <a:gs pos="50000">
                <a:srgbClr val="00F200"/>
              </a:gs>
              <a:gs pos="89000">
                <a:srgbClr val="008200">
                  <a:gamma/>
                  <a:shade val="42745"/>
                  <a:invGamma/>
                </a:srgbClr>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Freeform 6573">
            <a:extLst>
              <a:ext uri="{FF2B5EF4-FFF2-40B4-BE49-F238E27FC236}">
                <a16:creationId xmlns:a16="http://schemas.microsoft.com/office/drawing/2014/main" id="{4554100B-9143-4B49-859A-E39B18A66CEC}"/>
              </a:ext>
            </a:extLst>
          </p:cNvPr>
          <p:cNvSpPr>
            <a:spLocks noChangeAspect="1"/>
          </p:cNvSpPr>
          <p:nvPr/>
        </p:nvSpPr>
        <p:spPr bwMode="auto">
          <a:xfrm rot="5400000" flipH="1">
            <a:off x="4891752" y="5134396"/>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1000">
                <a:srgbClr val="008200">
                  <a:gamma/>
                  <a:shade val="42745"/>
                  <a:invGamma/>
                </a:srgbClr>
              </a:gs>
              <a:gs pos="50000">
                <a:srgbClr val="00F200"/>
              </a:gs>
              <a:gs pos="89000">
                <a:srgbClr val="008200">
                  <a:gamma/>
                  <a:shade val="42745"/>
                  <a:invGamma/>
                </a:srgbClr>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Freeform 6575">
            <a:extLst>
              <a:ext uri="{FF2B5EF4-FFF2-40B4-BE49-F238E27FC236}">
                <a16:creationId xmlns:a16="http://schemas.microsoft.com/office/drawing/2014/main" id="{540FBF6C-5044-91AF-2F09-36E3C7AE3EFB}"/>
              </a:ext>
            </a:extLst>
          </p:cNvPr>
          <p:cNvSpPr>
            <a:spLocks noChangeAspect="1"/>
          </p:cNvSpPr>
          <p:nvPr/>
        </p:nvSpPr>
        <p:spPr bwMode="auto">
          <a:xfrm rot="5400000" flipH="1">
            <a:off x="4891752" y="4758547"/>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1000">
                <a:srgbClr val="008200">
                  <a:gamma/>
                  <a:shade val="42745"/>
                  <a:invGamma/>
                </a:srgbClr>
              </a:gs>
              <a:gs pos="50000">
                <a:srgbClr val="00F200"/>
              </a:gs>
              <a:gs pos="89000">
                <a:srgbClr val="008200">
                  <a:gamma/>
                  <a:shade val="42745"/>
                  <a:invGamma/>
                </a:srgbClr>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Freeform 6576">
            <a:extLst>
              <a:ext uri="{FF2B5EF4-FFF2-40B4-BE49-F238E27FC236}">
                <a16:creationId xmlns:a16="http://schemas.microsoft.com/office/drawing/2014/main" id="{AA012DBA-B9CD-35C7-9191-B04306416AA0}"/>
              </a:ext>
            </a:extLst>
          </p:cNvPr>
          <p:cNvSpPr>
            <a:spLocks noChangeAspect="1"/>
          </p:cNvSpPr>
          <p:nvPr/>
        </p:nvSpPr>
        <p:spPr bwMode="auto">
          <a:xfrm rot="5400000">
            <a:off x="4891752" y="3927943"/>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D26400"/>
              </a:gs>
              <a:gs pos="15000">
                <a:srgbClr val="FF7B00"/>
              </a:gs>
              <a:gs pos="27500">
                <a:srgbClr val="FF7A00"/>
              </a:gs>
              <a:gs pos="50000">
                <a:srgbClr val="FFF985"/>
              </a:gs>
              <a:gs pos="72500">
                <a:srgbClr val="FF7A00"/>
              </a:gs>
              <a:gs pos="85000">
                <a:srgbClr val="FF7B00"/>
              </a:gs>
              <a:gs pos="100000">
                <a:srgbClr val="D264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Freeform 6577">
            <a:extLst>
              <a:ext uri="{FF2B5EF4-FFF2-40B4-BE49-F238E27FC236}">
                <a16:creationId xmlns:a16="http://schemas.microsoft.com/office/drawing/2014/main" id="{3C1D0DDE-4859-C7C8-C87C-66EB6716723C}"/>
              </a:ext>
            </a:extLst>
          </p:cNvPr>
          <p:cNvSpPr>
            <a:spLocks noChangeAspect="1"/>
          </p:cNvSpPr>
          <p:nvPr/>
        </p:nvSpPr>
        <p:spPr bwMode="auto">
          <a:xfrm rot="5400000" flipH="1">
            <a:off x="4891752" y="4116029"/>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0000">
                <a:srgbClr val="964700"/>
              </a:gs>
              <a:gs pos="50000">
                <a:srgbClr val="FFF985"/>
              </a:gs>
              <a:gs pos="92000">
                <a:srgbClr val="9647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Freeform 6578">
            <a:extLst>
              <a:ext uri="{FF2B5EF4-FFF2-40B4-BE49-F238E27FC236}">
                <a16:creationId xmlns:a16="http://schemas.microsoft.com/office/drawing/2014/main" id="{12742643-C06A-5E91-BB44-7F8B37C36BFB}"/>
              </a:ext>
            </a:extLst>
          </p:cNvPr>
          <p:cNvSpPr>
            <a:spLocks noChangeAspect="1"/>
          </p:cNvSpPr>
          <p:nvPr/>
        </p:nvSpPr>
        <p:spPr bwMode="auto">
          <a:xfrm rot="5400000" flipH="1">
            <a:off x="4891752" y="4491877"/>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0000">
                <a:srgbClr val="964700"/>
              </a:gs>
              <a:gs pos="50000">
                <a:srgbClr val="FFF985"/>
              </a:gs>
              <a:gs pos="92000">
                <a:srgbClr val="9647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Freeform 6579">
            <a:extLst>
              <a:ext uri="{FF2B5EF4-FFF2-40B4-BE49-F238E27FC236}">
                <a16:creationId xmlns:a16="http://schemas.microsoft.com/office/drawing/2014/main" id="{E9538D4D-6574-C9BD-15C8-2418FB101865}"/>
              </a:ext>
            </a:extLst>
          </p:cNvPr>
          <p:cNvSpPr>
            <a:spLocks noChangeAspect="1"/>
          </p:cNvSpPr>
          <p:nvPr/>
        </p:nvSpPr>
        <p:spPr bwMode="auto">
          <a:xfrm rot="5400000" flipH="1">
            <a:off x="4891752" y="5243253"/>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0000">
                <a:srgbClr val="964700"/>
              </a:gs>
              <a:gs pos="50000">
                <a:srgbClr val="FFF985"/>
              </a:gs>
              <a:gs pos="92000">
                <a:srgbClr val="9647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Freeform 6580">
            <a:extLst>
              <a:ext uri="{FF2B5EF4-FFF2-40B4-BE49-F238E27FC236}">
                <a16:creationId xmlns:a16="http://schemas.microsoft.com/office/drawing/2014/main" id="{A53DED01-CCDE-7192-FA53-3665DFC62008}"/>
              </a:ext>
            </a:extLst>
          </p:cNvPr>
          <p:cNvSpPr>
            <a:spLocks noChangeAspect="1"/>
          </p:cNvSpPr>
          <p:nvPr/>
        </p:nvSpPr>
        <p:spPr bwMode="auto">
          <a:xfrm rot="5400000" flipH="1">
            <a:off x="4891752" y="4867404"/>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0000">
                <a:srgbClr val="964700"/>
              </a:gs>
              <a:gs pos="50000">
                <a:srgbClr val="FFF985"/>
              </a:gs>
              <a:gs pos="92000">
                <a:srgbClr val="9647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5" name="Group 6581">
            <a:extLst>
              <a:ext uri="{FF2B5EF4-FFF2-40B4-BE49-F238E27FC236}">
                <a16:creationId xmlns:a16="http://schemas.microsoft.com/office/drawing/2014/main" id="{663EDD08-1C75-6EFD-DCCA-302680D1F033}"/>
              </a:ext>
            </a:extLst>
          </p:cNvPr>
          <p:cNvGrpSpPr>
            <a:grpSpLocks noChangeAspect="1"/>
          </p:cNvGrpSpPr>
          <p:nvPr/>
        </p:nvGrpSpPr>
        <p:grpSpPr bwMode="auto">
          <a:xfrm rot="5400000">
            <a:off x="5013323" y="4053701"/>
            <a:ext cx="14815" cy="119777"/>
            <a:chOff x="1015" y="2428"/>
            <a:chExt cx="46" cy="372"/>
          </a:xfrm>
        </p:grpSpPr>
        <p:sp>
          <p:nvSpPr>
            <p:cNvPr id="28" name="AutoShape 6582">
              <a:extLst>
                <a:ext uri="{FF2B5EF4-FFF2-40B4-BE49-F238E27FC236}">
                  <a16:creationId xmlns:a16="http://schemas.microsoft.com/office/drawing/2014/main" id="{26B50A6F-DD74-64D1-B397-0D48F96ACC72}"/>
                </a:ext>
              </a:extLst>
            </p:cNvPr>
            <p:cNvSpPr>
              <a:spLocks noChangeAspect="1" noChangeArrowheads="1"/>
            </p:cNvSpPr>
            <p:nvPr/>
          </p:nvSpPr>
          <p:spPr bwMode="auto">
            <a:xfrm>
              <a:off x="1015" y="2428"/>
              <a:ext cx="46" cy="189"/>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AutoShape 6583">
              <a:extLst>
                <a:ext uri="{FF2B5EF4-FFF2-40B4-BE49-F238E27FC236}">
                  <a16:creationId xmlns:a16="http://schemas.microsoft.com/office/drawing/2014/main" id="{D02373D7-3793-11B4-4C00-588DA1E4600A}"/>
                </a:ext>
              </a:extLst>
            </p:cNvPr>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45" name="Group 6584">
            <a:extLst>
              <a:ext uri="{FF2B5EF4-FFF2-40B4-BE49-F238E27FC236}">
                <a16:creationId xmlns:a16="http://schemas.microsoft.com/office/drawing/2014/main" id="{F13F9DF4-469B-CC86-302E-CAEAE4AED95B}"/>
              </a:ext>
            </a:extLst>
          </p:cNvPr>
          <p:cNvGrpSpPr>
            <a:grpSpLocks noChangeAspect="1"/>
          </p:cNvGrpSpPr>
          <p:nvPr/>
        </p:nvGrpSpPr>
        <p:grpSpPr bwMode="auto">
          <a:xfrm rot="5400000">
            <a:off x="4980320" y="4262885"/>
            <a:ext cx="12883" cy="143925"/>
            <a:chOff x="1790" y="2461"/>
            <a:chExt cx="40" cy="447"/>
          </a:xfrm>
        </p:grpSpPr>
        <p:sp>
          <p:nvSpPr>
            <p:cNvPr id="91" name="AutoShape 6585">
              <a:extLst>
                <a:ext uri="{FF2B5EF4-FFF2-40B4-BE49-F238E27FC236}">
                  <a16:creationId xmlns:a16="http://schemas.microsoft.com/office/drawing/2014/main" id="{3634D27B-A525-6BAF-7D25-F926BAC2FEA8}"/>
                </a:ext>
              </a:extLst>
            </p:cNvPr>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 name="AutoShape 6586">
              <a:extLst>
                <a:ext uri="{FF2B5EF4-FFF2-40B4-BE49-F238E27FC236}">
                  <a16:creationId xmlns:a16="http://schemas.microsoft.com/office/drawing/2014/main" id="{68C5679F-06CD-E396-9D8C-5D5728C3EAA3}"/>
                </a:ext>
              </a:extLst>
            </p:cNvPr>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3" name="Group 6587">
            <a:extLst>
              <a:ext uri="{FF2B5EF4-FFF2-40B4-BE49-F238E27FC236}">
                <a16:creationId xmlns:a16="http://schemas.microsoft.com/office/drawing/2014/main" id="{661B2843-12ED-3003-EBC4-AEBFB5AEAFDB}"/>
              </a:ext>
            </a:extLst>
          </p:cNvPr>
          <p:cNvGrpSpPr>
            <a:grpSpLocks noChangeAspect="1"/>
          </p:cNvGrpSpPr>
          <p:nvPr/>
        </p:nvGrpSpPr>
        <p:grpSpPr bwMode="auto">
          <a:xfrm rot="5400000">
            <a:off x="4982574" y="4081563"/>
            <a:ext cx="12883" cy="146501"/>
            <a:chOff x="1151" y="2490"/>
            <a:chExt cx="40" cy="455"/>
          </a:xfrm>
        </p:grpSpPr>
        <p:sp>
          <p:nvSpPr>
            <p:cNvPr id="94" name="AutoShape 6588">
              <a:extLst>
                <a:ext uri="{FF2B5EF4-FFF2-40B4-BE49-F238E27FC236}">
                  <a16:creationId xmlns:a16="http://schemas.microsoft.com/office/drawing/2014/main" id="{2277BF54-A292-84A1-6D19-A6C8028F8519}"/>
                </a:ext>
              </a:extLst>
            </p:cNvPr>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 name="AutoShape 6589">
              <a:extLst>
                <a:ext uri="{FF2B5EF4-FFF2-40B4-BE49-F238E27FC236}">
                  <a16:creationId xmlns:a16="http://schemas.microsoft.com/office/drawing/2014/main" id="{0A1B2637-67DD-3D6E-CE9C-46773EB63679}"/>
                </a:ext>
              </a:extLst>
            </p:cNvPr>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6" name="Group 6590">
            <a:extLst>
              <a:ext uri="{FF2B5EF4-FFF2-40B4-BE49-F238E27FC236}">
                <a16:creationId xmlns:a16="http://schemas.microsoft.com/office/drawing/2014/main" id="{63A23CB5-E7DB-B1DC-BFD8-BF6E7D2EACC2}"/>
              </a:ext>
            </a:extLst>
          </p:cNvPr>
          <p:cNvGrpSpPr>
            <a:grpSpLocks noChangeAspect="1"/>
          </p:cNvGrpSpPr>
          <p:nvPr/>
        </p:nvGrpSpPr>
        <p:grpSpPr bwMode="auto">
          <a:xfrm rot="5400000">
            <a:off x="5017831" y="4323911"/>
            <a:ext cx="12883" cy="104966"/>
            <a:chOff x="1914" y="2425"/>
            <a:chExt cx="40" cy="326"/>
          </a:xfrm>
        </p:grpSpPr>
        <p:sp>
          <p:nvSpPr>
            <p:cNvPr id="97" name="AutoShape 6591">
              <a:extLst>
                <a:ext uri="{FF2B5EF4-FFF2-40B4-BE49-F238E27FC236}">
                  <a16:creationId xmlns:a16="http://schemas.microsoft.com/office/drawing/2014/main" id="{B8F3FB93-ED40-BFF8-A063-8DC6174D4B79}"/>
                </a:ext>
              </a:extLst>
            </p:cNvPr>
            <p:cNvSpPr>
              <a:spLocks noChangeAspect="1" noChangeArrowheads="1"/>
            </p:cNvSpPr>
            <p:nvPr/>
          </p:nvSpPr>
          <p:spPr bwMode="auto">
            <a:xfrm>
              <a:off x="1914" y="2425"/>
              <a:ext cx="40" cy="163"/>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 name="AutoShape 6592">
              <a:extLst>
                <a:ext uri="{FF2B5EF4-FFF2-40B4-BE49-F238E27FC236}">
                  <a16:creationId xmlns:a16="http://schemas.microsoft.com/office/drawing/2014/main" id="{859B6D2B-ABF5-4E3A-8F5E-F4C53C780504}"/>
                </a:ext>
              </a:extLst>
            </p:cNvPr>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99" name="Group 6593">
            <a:extLst>
              <a:ext uri="{FF2B5EF4-FFF2-40B4-BE49-F238E27FC236}">
                <a16:creationId xmlns:a16="http://schemas.microsoft.com/office/drawing/2014/main" id="{C23E0B74-7353-DFB8-1E73-312809835C77}"/>
              </a:ext>
            </a:extLst>
          </p:cNvPr>
          <p:cNvGrpSpPr>
            <a:grpSpLocks noChangeAspect="1"/>
          </p:cNvGrpSpPr>
          <p:nvPr/>
        </p:nvGrpSpPr>
        <p:grpSpPr bwMode="auto">
          <a:xfrm rot="5400000">
            <a:off x="4951020" y="4141784"/>
            <a:ext cx="12883" cy="108507"/>
            <a:chOff x="1284" y="2652"/>
            <a:chExt cx="40" cy="337"/>
          </a:xfrm>
        </p:grpSpPr>
        <p:sp>
          <p:nvSpPr>
            <p:cNvPr id="100" name="AutoShape 6594">
              <a:extLst>
                <a:ext uri="{FF2B5EF4-FFF2-40B4-BE49-F238E27FC236}">
                  <a16:creationId xmlns:a16="http://schemas.microsoft.com/office/drawing/2014/main" id="{D9070F4B-9903-0CE2-5D40-19C16ED1286C}"/>
                </a:ext>
              </a:extLst>
            </p:cNvPr>
            <p:cNvSpPr>
              <a:spLocks noChangeAspect="1" noChangeArrowheads="1"/>
            </p:cNvSpPr>
            <p:nvPr/>
          </p:nvSpPr>
          <p:spPr bwMode="auto">
            <a:xfrm>
              <a:off x="1284" y="2821"/>
              <a:ext cx="40" cy="16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1" name="AutoShape 6595">
              <a:extLst>
                <a:ext uri="{FF2B5EF4-FFF2-40B4-BE49-F238E27FC236}">
                  <a16:creationId xmlns:a16="http://schemas.microsoft.com/office/drawing/2014/main" id="{3EF584C0-888C-8D37-EB51-C6F94A123BDC}"/>
                </a:ext>
              </a:extLst>
            </p:cNvPr>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02" name="Group 6596">
            <a:extLst>
              <a:ext uri="{FF2B5EF4-FFF2-40B4-BE49-F238E27FC236}">
                <a16:creationId xmlns:a16="http://schemas.microsoft.com/office/drawing/2014/main" id="{3E05CBE7-B168-8D28-FEE2-37B08D34CB0F}"/>
              </a:ext>
            </a:extLst>
          </p:cNvPr>
          <p:cNvGrpSpPr>
            <a:grpSpLocks noChangeAspect="1"/>
          </p:cNvGrpSpPr>
          <p:nvPr/>
        </p:nvGrpSpPr>
        <p:grpSpPr bwMode="auto">
          <a:xfrm rot="5400000">
            <a:off x="4954240" y="4238404"/>
            <a:ext cx="12883" cy="114303"/>
            <a:chOff x="1658" y="2628"/>
            <a:chExt cx="40" cy="355"/>
          </a:xfrm>
        </p:grpSpPr>
        <p:sp>
          <p:nvSpPr>
            <p:cNvPr id="103" name="AutoShape 6597">
              <a:extLst>
                <a:ext uri="{FF2B5EF4-FFF2-40B4-BE49-F238E27FC236}">
                  <a16:creationId xmlns:a16="http://schemas.microsoft.com/office/drawing/2014/main" id="{FDD6C5E0-4C14-7418-7EB5-97B4F44767F4}"/>
                </a:ext>
              </a:extLst>
            </p:cNvPr>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 name="AutoShape 6598">
              <a:extLst>
                <a:ext uri="{FF2B5EF4-FFF2-40B4-BE49-F238E27FC236}">
                  <a16:creationId xmlns:a16="http://schemas.microsoft.com/office/drawing/2014/main" id="{0E777FF8-B46F-B83D-D655-877ACA466AB3}"/>
                </a:ext>
              </a:extLst>
            </p:cNvPr>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05" name="Group 6599">
            <a:extLst>
              <a:ext uri="{FF2B5EF4-FFF2-40B4-BE49-F238E27FC236}">
                <a16:creationId xmlns:a16="http://schemas.microsoft.com/office/drawing/2014/main" id="{8A61DCCA-1D29-D3DF-F0F2-9890AA0D4777}"/>
              </a:ext>
            </a:extLst>
          </p:cNvPr>
          <p:cNvGrpSpPr>
            <a:grpSpLocks noChangeAspect="1"/>
          </p:cNvGrpSpPr>
          <p:nvPr/>
        </p:nvGrpSpPr>
        <p:grpSpPr bwMode="auto">
          <a:xfrm rot="5400000">
            <a:off x="4927837" y="4236784"/>
            <a:ext cx="13527" cy="39604"/>
            <a:chOff x="1516" y="2835"/>
            <a:chExt cx="42" cy="123"/>
          </a:xfrm>
        </p:grpSpPr>
        <p:sp>
          <p:nvSpPr>
            <p:cNvPr id="106" name="AutoShape 6600">
              <a:extLst>
                <a:ext uri="{FF2B5EF4-FFF2-40B4-BE49-F238E27FC236}">
                  <a16:creationId xmlns:a16="http://schemas.microsoft.com/office/drawing/2014/main" id="{4BB492CE-7269-37CA-2FC5-342650214056}"/>
                </a:ext>
              </a:extLst>
            </p:cNvPr>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 name="AutoShape 6601">
              <a:extLst>
                <a:ext uri="{FF2B5EF4-FFF2-40B4-BE49-F238E27FC236}">
                  <a16:creationId xmlns:a16="http://schemas.microsoft.com/office/drawing/2014/main" id="{75456D89-ED1E-720C-A580-DAF39D5B6943}"/>
                </a:ext>
              </a:extLst>
            </p:cNvPr>
            <p:cNvSpPr>
              <a:spLocks noChangeAspect="1" noChangeArrowheads="1"/>
            </p:cNvSpPr>
            <p:nvPr/>
          </p:nvSpPr>
          <p:spPr bwMode="auto">
            <a:xfrm>
              <a:off x="1516" y="2835"/>
              <a:ext cx="42" cy="62"/>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08" name="Freeform 6602">
            <a:extLst>
              <a:ext uri="{FF2B5EF4-FFF2-40B4-BE49-F238E27FC236}">
                <a16:creationId xmlns:a16="http://schemas.microsoft.com/office/drawing/2014/main" id="{4B9301F0-0C3F-9E02-6F4D-A1CA67D04AD0}"/>
              </a:ext>
            </a:extLst>
          </p:cNvPr>
          <p:cNvSpPr>
            <a:spLocks noChangeAspect="1"/>
          </p:cNvSpPr>
          <p:nvPr/>
        </p:nvSpPr>
        <p:spPr bwMode="auto">
          <a:xfrm rot="5400000">
            <a:off x="4891752" y="4194934"/>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8938"/>
              </a:gs>
              <a:gs pos="50000">
                <a:srgbClr val="00F200"/>
              </a:gs>
              <a:gs pos="100000">
                <a:srgbClr val="018938"/>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09" name="Group 6603">
            <a:extLst>
              <a:ext uri="{FF2B5EF4-FFF2-40B4-BE49-F238E27FC236}">
                <a16:creationId xmlns:a16="http://schemas.microsoft.com/office/drawing/2014/main" id="{02092394-B440-EA76-5760-6B72A2797C44}"/>
              </a:ext>
            </a:extLst>
          </p:cNvPr>
          <p:cNvGrpSpPr>
            <a:grpSpLocks noChangeAspect="1"/>
          </p:cNvGrpSpPr>
          <p:nvPr/>
        </p:nvGrpSpPr>
        <p:grpSpPr bwMode="auto">
          <a:xfrm rot="5400000">
            <a:off x="4993361" y="4444690"/>
            <a:ext cx="12883" cy="142315"/>
            <a:chOff x="2195" y="2463"/>
            <a:chExt cx="40" cy="442"/>
          </a:xfrm>
        </p:grpSpPr>
        <p:sp>
          <p:nvSpPr>
            <p:cNvPr id="110" name="AutoShape 6604">
              <a:extLst>
                <a:ext uri="{FF2B5EF4-FFF2-40B4-BE49-F238E27FC236}">
                  <a16:creationId xmlns:a16="http://schemas.microsoft.com/office/drawing/2014/main" id="{8F25E9DE-6383-43CC-305D-9050DDEE54C1}"/>
                </a:ext>
              </a:extLst>
            </p:cNvPr>
            <p:cNvSpPr>
              <a:spLocks noChangeAspect="1" noChangeArrowheads="1"/>
            </p:cNvSpPr>
            <p:nvPr/>
          </p:nvSpPr>
          <p:spPr bwMode="auto">
            <a:xfrm>
              <a:off x="2195" y="2684"/>
              <a:ext cx="40" cy="221"/>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 name="AutoShape 6605">
              <a:extLst>
                <a:ext uri="{FF2B5EF4-FFF2-40B4-BE49-F238E27FC236}">
                  <a16:creationId xmlns:a16="http://schemas.microsoft.com/office/drawing/2014/main" id="{5EFA217E-2F0A-6F96-1E15-6520041B7A1E}"/>
                </a:ext>
              </a:extLst>
            </p:cNvPr>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12" name="Group 6606">
            <a:extLst>
              <a:ext uri="{FF2B5EF4-FFF2-40B4-BE49-F238E27FC236}">
                <a16:creationId xmlns:a16="http://schemas.microsoft.com/office/drawing/2014/main" id="{AAF0517D-9BFD-D1C3-1656-8EFBDED6E985}"/>
              </a:ext>
            </a:extLst>
          </p:cNvPr>
          <p:cNvGrpSpPr>
            <a:grpSpLocks noChangeAspect="1"/>
          </p:cNvGrpSpPr>
          <p:nvPr/>
        </p:nvGrpSpPr>
        <p:grpSpPr bwMode="auto">
          <a:xfrm rot="5400000">
            <a:off x="4956494" y="4498955"/>
            <a:ext cx="13849" cy="124285"/>
            <a:chOff x="2329" y="2599"/>
            <a:chExt cx="43" cy="386"/>
          </a:xfrm>
        </p:grpSpPr>
        <p:sp>
          <p:nvSpPr>
            <p:cNvPr id="113" name="AutoShape 6607">
              <a:extLst>
                <a:ext uri="{FF2B5EF4-FFF2-40B4-BE49-F238E27FC236}">
                  <a16:creationId xmlns:a16="http://schemas.microsoft.com/office/drawing/2014/main" id="{8EA022D4-AB64-5B53-CA1E-D26F5FCFF6E4}"/>
                </a:ext>
              </a:extLst>
            </p:cNvPr>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4" name="AutoShape 6608">
              <a:extLst>
                <a:ext uri="{FF2B5EF4-FFF2-40B4-BE49-F238E27FC236}">
                  <a16:creationId xmlns:a16="http://schemas.microsoft.com/office/drawing/2014/main" id="{F98AA638-96D3-F16D-B909-893E18CCED1C}"/>
                </a:ext>
              </a:extLst>
            </p:cNvPr>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15" name="Group 6609">
            <a:extLst>
              <a:ext uri="{FF2B5EF4-FFF2-40B4-BE49-F238E27FC236}">
                <a16:creationId xmlns:a16="http://schemas.microsoft.com/office/drawing/2014/main" id="{82356BE1-F4E8-3AC9-E85B-244AB2196435}"/>
              </a:ext>
            </a:extLst>
          </p:cNvPr>
          <p:cNvGrpSpPr>
            <a:grpSpLocks noChangeAspect="1"/>
          </p:cNvGrpSpPr>
          <p:nvPr/>
        </p:nvGrpSpPr>
        <p:grpSpPr bwMode="auto">
          <a:xfrm rot="5400000">
            <a:off x="5035862" y="4396690"/>
            <a:ext cx="13849" cy="51195"/>
            <a:chOff x="2478" y="2807"/>
            <a:chExt cx="43" cy="178"/>
          </a:xfrm>
        </p:grpSpPr>
        <p:sp>
          <p:nvSpPr>
            <p:cNvPr id="116" name="AutoShape 6610">
              <a:extLst>
                <a:ext uri="{FF2B5EF4-FFF2-40B4-BE49-F238E27FC236}">
                  <a16:creationId xmlns:a16="http://schemas.microsoft.com/office/drawing/2014/main" id="{8D1255C4-124C-29A5-CB5B-D49AAB4265A5}"/>
                </a:ext>
              </a:extLst>
            </p:cNvPr>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7" name="AutoShape 6611">
              <a:extLst>
                <a:ext uri="{FF2B5EF4-FFF2-40B4-BE49-F238E27FC236}">
                  <a16:creationId xmlns:a16="http://schemas.microsoft.com/office/drawing/2014/main" id="{F36607B8-4AA0-CE04-A557-D69A1D34FE7A}"/>
                </a:ext>
              </a:extLst>
            </p:cNvPr>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18" name="Group 6612">
            <a:extLst>
              <a:ext uri="{FF2B5EF4-FFF2-40B4-BE49-F238E27FC236}">
                <a16:creationId xmlns:a16="http://schemas.microsoft.com/office/drawing/2014/main" id="{4B72CB8D-FC77-3248-73A6-52381488D508}"/>
              </a:ext>
            </a:extLst>
          </p:cNvPr>
          <p:cNvGrpSpPr>
            <a:grpSpLocks noChangeAspect="1"/>
          </p:cNvGrpSpPr>
          <p:nvPr/>
        </p:nvGrpSpPr>
        <p:grpSpPr bwMode="auto">
          <a:xfrm rot="5400000">
            <a:off x="5026525" y="4428902"/>
            <a:ext cx="12883" cy="87579"/>
            <a:chOff x="2065" y="2441"/>
            <a:chExt cx="40" cy="272"/>
          </a:xfrm>
        </p:grpSpPr>
        <p:sp>
          <p:nvSpPr>
            <p:cNvPr id="119" name="AutoShape 6613">
              <a:extLst>
                <a:ext uri="{FF2B5EF4-FFF2-40B4-BE49-F238E27FC236}">
                  <a16:creationId xmlns:a16="http://schemas.microsoft.com/office/drawing/2014/main" id="{31632156-7754-D777-7134-65E4F5203EEB}"/>
                </a:ext>
              </a:extLst>
            </p:cNvPr>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0" name="AutoShape 6614">
              <a:extLst>
                <a:ext uri="{FF2B5EF4-FFF2-40B4-BE49-F238E27FC236}">
                  <a16:creationId xmlns:a16="http://schemas.microsoft.com/office/drawing/2014/main" id="{65DF4A2F-041E-EFB9-3847-FE4A1676056C}"/>
                </a:ext>
              </a:extLst>
            </p:cNvPr>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21" name="Freeform 6615">
            <a:extLst>
              <a:ext uri="{FF2B5EF4-FFF2-40B4-BE49-F238E27FC236}">
                <a16:creationId xmlns:a16="http://schemas.microsoft.com/office/drawing/2014/main" id="{ADC0672F-547E-1B21-4F2A-66A11D3141D0}"/>
              </a:ext>
            </a:extLst>
          </p:cNvPr>
          <p:cNvSpPr>
            <a:spLocks noChangeAspect="1"/>
          </p:cNvSpPr>
          <p:nvPr/>
        </p:nvSpPr>
        <p:spPr bwMode="auto">
          <a:xfrm rot="5400000">
            <a:off x="4891752" y="4303792"/>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D26400"/>
              </a:gs>
              <a:gs pos="15000">
                <a:srgbClr val="FF7B00"/>
              </a:gs>
              <a:gs pos="27500">
                <a:srgbClr val="FF7A00"/>
              </a:gs>
              <a:gs pos="50000">
                <a:srgbClr val="FFF985"/>
              </a:gs>
              <a:gs pos="72500">
                <a:srgbClr val="FF7A00"/>
              </a:gs>
              <a:gs pos="85000">
                <a:srgbClr val="FF7B00"/>
              </a:gs>
              <a:gs pos="100000">
                <a:srgbClr val="D264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22" name="Group 6616">
            <a:extLst>
              <a:ext uri="{FF2B5EF4-FFF2-40B4-BE49-F238E27FC236}">
                <a16:creationId xmlns:a16="http://schemas.microsoft.com/office/drawing/2014/main" id="{B201BCF9-6130-0102-AF3A-D22E2F50CFE7}"/>
              </a:ext>
            </a:extLst>
          </p:cNvPr>
          <p:cNvGrpSpPr>
            <a:grpSpLocks noChangeAspect="1"/>
          </p:cNvGrpSpPr>
          <p:nvPr/>
        </p:nvGrpSpPr>
        <p:grpSpPr bwMode="auto">
          <a:xfrm rot="5400000">
            <a:off x="4929930" y="4578335"/>
            <a:ext cx="13849" cy="51195"/>
            <a:chOff x="2478" y="2807"/>
            <a:chExt cx="43" cy="178"/>
          </a:xfrm>
        </p:grpSpPr>
        <p:sp>
          <p:nvSpPr>
            <p:cNvPr id="123" name="AutoShape 6617">
              <a:extLst>
                <a:ext uri="{FF2B5EF4-FFF2-40B4-BE49-F238E27FC236}">
                  <a16:creationId xmlns:a16="http://schemas.microsoft.com/office/drawing/2014/main" id="{36DF83BD-9241-BDB6-4A4C-15BEF5334CEF}"/>
                </a:ext>
              </a:extLst>
            </p:cNvPr>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4" name="AutoShape 6618">
              <a:extLst>
                <a:ext uri="{FF2B5EF4-FFF2-40B4-BE49-F238E27FC236}">
                  <a16:creationId xmlns:a16="http://schemas.microsoft.com/office/drawing/2014/main" id="{B77DDCCF-C3A1-9035-A762-F7E1409A6FE5}"/>
                </a:ext>
              </a:extLst>
            </p:cNvPr>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25" name="Group 6619">
            <a:extLst>
              <a:ext uri="{FF2B5EF4-FFF2-40B4-BE49-F238E27FC236}">
                <a16:creationId xmlns:a16="http://schemas.microsoft.com/office/drawing/2014/main" id="{B8ADF360-509A-159D-2131-6A5CB293135B}"/>
              </a:ext>
            </a:extLst>
          </p:cNvPr>
          <p:cNvGrpSpPr>
            <a:grpSpLocks noChangeAspect="1"/>
          </p:cNvGrpSpPr>
          <p:nvPr/>
        </p:nvGrpSpPr>
        <p:grpSpPr bwMode="auto">
          <a:xfrm rot="5400000">
            <a:off x="5033125" y="4743395"/>
            <a:ext cx="14493" cy="72768"/>
            <a:chOff x="3094" y="2443"/>
            <a:chExt cx="40" cy="183"/>
          </a:xfrm>
        </p:grpSpPr>
        <p:sp>
          <p:nvSpPr>
            <p:cNvPr id="126" name="AutoShape 6620">
              <a:extLst>
                <a:ext uri="{FF2B5EF4-FFF2-40B4-BE49-F238E27FC236}">
                  <a16:creationId xmlns:a16="http://schemas.microsoft.com/office/drawing/2014/main" id="{AA517220-CDBE-3ABF-1818-925D5DD49D30}"/>
                </a:ext>
              </a:extLst>
            </p:cNvPr>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 name="AutoShape 6621">
              <a:extLst>
                <a:ext uri="{FF2B5EF4-FFF2-40B4-BE49-F238E27FC236}">
                  <a16:creationId xmlns:a16="http://schemas.microsoft.com/office/drawing/2014/main" id="{E231BDAF-E921-C730-55F0-8B238E480D86}"/>
                </a:ext>
              </a:extLst>
            </p:cNvPr>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28" name="Group 6622">
            <a:extLst>
              <a:ext uri="{FF2B5EF4-FFF2-40B4-BE49-F238E27FC236}">
                <a16:creationId xmlns:a16="http://schemas.microsoft.com/office/drawing/2014/main" id="{598B8EFF-D095-ED41-CF9A-60F9F2FA7440}"/>
              </a:ext>
            </a:extLst>
          </p:cNvPr>
          <p:cNvGrpSpPr>
            <a:grpSpLocks noChangeAspect="1"/>
          </p:cNvGrpSpPr>
          <p:nvPr/>
        </p:nvGrpSpPr>
        <p:grpSpPr bwMode="auto">
          <a:xfrm rot="5400000">
            <a:off x="5002537" y="4675125"/>
            <a:ext cx="14815" cy="131690"/>
            <a:chOff x="2978" y="2432"/>
            <a:chExt cx="46" cy="375"/>
          </a:xfrm>
        </p:grpSpPr>
        <p:sp>
          <p:nvSpPr>
            <p:cNvPr id="129" name="AutoShape 6623">
              <a:extLst>
                <a:ext uri="{FF2B5EF4-FFF2-40B4-BE49-F238E27FC236}">
                  <a16:creationId xmlns:a16="http://schemas.microsoft.com/office/drawing/2014/main" id="{5131CB8E-B88A-6342-A5E3-91D688DB0591}"/>
                </a:ext>
              </a:extLst>
            </p:cNvPr>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0" name="AutoShape 6624">
              <a:extLst>
                <a:ext uri="{FF2B5EF4-FFF2-40B4-BE49-F238E27FC236}">
                  <a16:creationId xmlns:a16="http://schemas.microsoft.com/office/drawing/2014/main" id="{D49809B5-8C6F-F167-A3C4-A70CC506C77A}"/>
                </a:ext>
              </a:extLst>
            </p:cNvPr>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31" name="Group 6625">
            <a:extLst>
              <a:ext uri="{FF2B5EF4-FFF2-40B4-BE49-F238E27FC236}">
                <a16:creationId xmlns:a16="http://schemas.microsoft.com/office/drawing/2014/main" id="{F1B0DBA9-D72B-2A93-2A08-1667336B085D}"/>
              </a:ext>
            </a:extLst>
          </p:cNvPr>
          <p:cNvGrpSpPr>
            <a:grpSpLocks noChangeAspect="1"/>
          </p:cNvGrpSpPr>
          <p:nvPr/>
        </p:nvGrpSpPr>
        <p:grpSpPr bwMode="auto">
          <a:xfrm rot="5400000">
            <a:off x="4971949" y="4629715"/>
            <a:ext cx="13849" cy="140384"/>
            <a:chOff x="2832" y="2516"/>
            <a:chExt cx="43" cy="436"/>
          </a:xfrm>
        </p:grpSpPr>
        <p:sp>
          <p:nvSpPr>
            <p:cNvPr id="132" name="AutoShape 6626">
              <a:extLst>
                <a:ext uri="{FF2B5EF4-FFF2-40B4-BE49-F238E27FC236}">
                  <a16:creationId xmlns:a16="http://schemas.microsoft.com/office/drawing/2014/main" id="{BB0ED7B7-CA0E-8B30-2B6D-79A9B24FBB3B}"/>
                </a:ext>
              </a:extLst>
            </p:cNvPr>
            <p:cNvSpPr>
              <a:spLocks noChangeAspect="1" noChangeArrowheads="1"/>
            </p:cNvSpPr>
            <p:nvPr/>
          </p:nvSpPr>
          <p:spPr bwMode="auto">
            <a:xfrm flipV="1">
              <a:off x="2832" y="2516"/>
              <a:ext cx="43" cy="21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 name="AutoShape 6627">
              <a:extLst>
                <a:ext uri="{FF2B5EF4-FFF2-40B4-BE49-F238E27FC236}">
                  <a16:creationId xmlns:a16="http://schemas.microsoft.com/office/drawing/2014/main" id="{EDC2DBE4-5321-31E5-B7AB-C951799F8426}"/>
                </a:ext>
              </a:extLst>
            </p:cNvPr>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34" name="Group 6628">
            <a:extLst>
              <a:ext uri="{FF2B5EF4-FFF2-40B4-BE49-F238E27FC236}">
                <a16:creationId xmlns:a16="http://schemas.microsoft.com/office/drawing/2014/main" id="{1E9D2F9E-934C-DB09-77AE-80F76FFE9163}"/>
              </a:ext>
            </a:extLst>
          </p:cNvPr>
          <p:cNvGrpSpPr>
            <a:grpSpLocks noChangeAspect="1"/>
          </p:cNvGrpSpPr>
          <p:nvPr/>
        </p:nvGrpSpPr>
        <p:grpSpPr bwMode="auto">
          <a:xfrm rot="5400000">
            <a:off x="4933633" y="4621333"/>
            <a:ext cx="12883" cy="69870"/>
            <a:chOff x="2668" y="2761"/>
            <a:chExt cx="40" cy="217"/>
          </a:xfrm>
        </p:grpSpPr>
        <p:sp>
          <p:nvSpPr>
            <p:cNvPr id="135" name="AutoShape 6629">
              <a:extLst>
                <a:ext uri="{FF2B5EF4-FFF2-40B4-BE49-F238E27FC236}">
                  <a16:creationId xmlns:a16="http://schemas.microsoft.com/office/drawing/2014/main" id="{18540CE8-81B7-F30D-0914-F0B3B950CECA}"/>
                </a:ext>
              </a:extLst>
            </p:cNvPr>
            <p:cNvSpPr>
              <a:spLocks noChangeAspect="1" noChangeArrowheads="1"/>
            </p:cNvSpPr>
            <p:nvPr/>
          </p:nvSpPr>
          <p:spPr bwMode="auto">
            <a:xfrm>
              <a:off x="2668" y="2870"/>
              <a:ext cx="40" cy="10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6" name="AutoShape 6630">
              <a:extLst>
                <a:ext uri="{FF2B5EF4-FFF2-40B4-BE49-F238E27FC236}">
                  <a16:creationId xmlns:a16="http://schemas.microsoft.com/office/drawing/2014/main" id="{4E09B0C7-2190-6400-FB06-83C0B1D33FE3}"/>
                </a:ext>
              </a:extLst>
            </p:cNvPr>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37" name="Freeform 6631">
            <a:extLst>
              <a:ext uri="{FF2B5EF4-FFF2-40B4-BE49-F238E27FC236}">
                <a16:creationId xmlns:a16="http://schemas.microsoft.com/office/drawing/2014/main" id="{1014C716-F33E-D73C-0E6D-3D4DFED4409B}"/>
              </a:ext>
            </a:extLst>
          </p:cNvPr>
          <p:cNvSpPr>
            <a:spLocks noChangeAspect="1"/>
          </p:cNvSpPr>
          <p:nvPr/>
        </p:nvSpPr>
        <p:spPr bwMode="auto">
          <a:xfrm rot="5400000">
            <a:off x="4891752" y="4570783"/>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8938"/>
              </a:gs>
              <a:gs pos="50000">
                <a:srgbClr val="00F200"/>
              </a:gs>
              <a:gs pos="100000">
                <a:srgbClr val="018938"/>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38" name="Group 6632">
            <a:extLst>
              <a:ext uri="{FF2B5EF4-FFF2-40B4-BE49-F238E27FC236}">
                <a16:creationId xmlns:a16="http://schemas.microsoft.com/office/drawing/2014/main" id="{F5CA48A2-B593-385A-87F4-512CB7174962}"/>
              </a:ext>
            </a:extLst>
          </p:cNvPr>
          <p:cNvGrpSpPr>
            <a:grpSpLocks noChangeAspect="1"/>
          </p:cNvGrpSpPr>
          <p:nvPr/>
        </p:nvGrpSpPr>
        <p:grpSpPr bwMode="auto">
          <a:xfrm rot="5400000" flipV="1">
            <a:off x="4966636" y="4853711"/>
            <a:ext cx="13527" cy="141028"/>
            <a:chOff x="3217" y="3037"/>
            <a:chExt cx="46" cy="372"/>
          </a:xfrm>
        </p:grpSpPr>
        <p:sp>
          <p:nvSpPr>
            <p:cNvPr id="139" name="AutoShape 6633">
              <a:extLst>
                <a:ext uri="{FF2B5EF4-FFF2-40B4-BE49-F238E27FC236}">
                  <a16:creationId xmlns:a16="http://schemas.microsoft.com/office/drawing/2014/main" id="{8A86771E-5C87-8574-3316-83744CA19B18}"/>
                </a:ext>
              </a:extLst>
            </p:cNvPr>
            <p:cNvSpPr>
              <a:spLocks noChangeAspect="1" noChangeArrowheads="1"/>
            </p:cNvSpPr>
            <p:nvPr/>
          </p:nvSpPr>
          <p:spPr bwMode="auto">
            <a:xfrm>
              <a:off x="3217" y="3037"/>
              <a:ext cx="46" cy="189"/>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0" name="AutoShape 6634">
              <a:extLst>
                <a:ext uri="{FF2B5EF4-FFF2-40B4-BE49-F238E27FC236}">
                  <a16:creationId xmlns:a16="http://schemas.microsoft.com/office/drawing/2014/main" id="{E05F9038-5858-40F9-FBB4-766C3E251955}"/>
                </a:ext>
              </a:extLst>
            </p:cNvPr>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41" name="Group 6635">
            <a:extLst>
              <a:ext uri="{FF2B5EF4-FFF2-40B4-BE49-F238E27FC236}">
                <a16:creationId xmlns:a16="http://schemas.microsoft.com/office/drawing/2014/main" id="{94FB6F76-B4C6-F13A-EE2D-7F93CC3A7643}"/>
              </a:ext>
            </a:extLst>
          </p:cNvPr>
          <p:cNvGrpSpPr>
            <a:grpSpLocks noChangeAspect="1"/>
          </p:cNvGrpSpPr>
          <p:nvPr/>
        </p:nvGrpSpPr>
        <p:grpSpPr bwMode="auto">
          <a:xfrm rot="5400000">
            <a:off x="5001571" y="4809105"/>
            <a:ext cx="15781" cy="140384"/>
            <a:chOff x="3353" y="3099"/>
            <a:chExt cx="40" cy="455"/>
          </a:xfrm>
        </p:grpSpPr>
        <p:sp>
          <p:nvSpPr>
            <p:cNvPr id="142" name="AutoShape 6636">
              <a:extLst>
                <a:ext uri="{FF2B5EF4-FFF2-40B4-BE49-F238E27FC236}">
                  <a16:creationId xmlns:a16="http://schemas.microsoft.com/office/drawing/2014/main" id="{DE8EBE1B-D6CD-58CE-88C4-3C596FB38688}"/>
                </a:ext>
              </a:extLst>
            </p:cNvPr>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3" name="AutoShape 6637">
              <a:extLst>
                <a:ext uri="{FF2B5EF4-FFF2-40B4-BE49-F238E27FC236}">
                  <a16:creationId xmlns:a16="http://schemas.microsoft.com/office/drawing/2014/main" id="{82FCE10E-8EC3-EF39-BAE7-0D156C10EB53}"/>
                </a:ext>
              </a:extLst>
            </p:cNvPr>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44" name="Group 6638">
            <a:extLst>
              <a:ext uri="{FF2B5EF4-FFF2-40B4-BE49-F238E27FC236}">
                <a16:creationId xmlns:a16="http://schemas.microsoft.com/office/drawing/2014/main" id="{D07207EC-4910-2A85-82DE-C542DCB521D2}"/>
              </a:ext>
            </a:extLst>
          </p:cNvPr>
          <p:cNvGrpSpPr>
            <a:grpSpLocks noChangeAspect="1"/>
          </p:cNvGrpSpPr>
          <p:nvPr/>
        </p:nvGrpSpPr>
        <p:grpSpPr bwMode="auto">
          <a:xfrm rot="5400000">
            <a:off x="5027973" y="4799436"/>
            <a:ext cx="14493" cy="83715"/>
            <a:chOff x="3486" y="3261"/>
            <a:chExt cx="40" cy="337"/>
          </a:xfrm>
        </p:grpSpPr>
        <p:sp>
          <p:nvSpPr>
            <p:cNvPr id="145" name="AutoShape 6639">
              <a:extLst>
                <a:ext uri="{FF2B5EF4-FFF2-40B4-BE49-F238E27FC236}">
                  <a16:creationId xmlns:a16="http://schemas.microsoft.com/office/drawing/2014/main" id="{5CC41BF0-5975-BA6A-76A9-1D04EB4A3627}"/>
                </a:ext>
              </a:extLst>
            </p:cNvPr>
            <p:cNvSpPr>
              <a:spLocks noChangeAspect="1" noChangeArrowheads="1"/>
            </p:cNvSpPr>
            <p:nvPr/>
          </p:nvSpPr>
          <p:spPr bwMode="auto">
            <a:xfrm>
              <a:off x="3486" y="3430"/>
              <a:ext cx="40" cy="16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6" name="AutoShape 6640">
              <a:extLst>
                <a:ext uri="{FF2B5EF4-FFF2-40B4-BE49-F238E27FC236}">
                  <a16:creationId xmlns:a16="http://schemas.microsoft.com/office/drawing/2014/main" id="{C12F3050-A5C9-BC8B-82F9-437A6DEB3105}"/>
                </a:ext>
              </a:extLst>
            </p:cNvPr>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47" name="Freeform 6641">
            <a:extLst>
              <a:ext uri="{FF2B5EF4-FFF2-40B4-BE49-F238E27FC236}">
                <a16:creationId xmlns:a16="http://schemas.microsoft.com/office/drawing/2014/main" id="{33BCBEF4-6051-A2A2-C0C1-A70B1E0DCF7E}"/>
              </a:ext>
            </a:extLst>
          </p:cNvPr>
          <p:cNvSpPr>
            <a:spLocks noChangeAspect="1"/>
          </p:cNvSpPr>
          <p:nvPr/>
        </p:nvSpPr>
        <p:spPr bwMode="auto">
          <a:xfrm rot="5400000">
            <a:off x="4891752" y="4679641"/>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D26400"/>
              </a:gs>
              <a:gs pos="15000">
                <a:srgbClr val="FF7B00"/>
              </a:gs>
              <a:gs pos="27500">
                <a:srgbClr val="FF7A00"/>
              </a:gs>
              <a:gs pos="50000">
                <a:srgbClr val="FFF985"/>
              </a:gs>
              <a:gs pos="72500">
                <a:srgbClr val="FF7A00"/>
              </a:gs>
              <a:gs pos="85000">
                <a:srgbClr val="FF7B00"/>
              </a:gs>
              <a:gs pos="100000">
                <a:srgbClr val="D264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48" name="Group 6642">
            <a:extLst>
              <a:ext uri="{FF2B5EF4-FFF2-40B4-BE49-F238E27FC236}">
                <a16:creationId xmlns:a16="http://schemas.microsoft.com/office/drawing/2014/main" id="{0DB3EEE3-34FA-0996-AABF-7A64E5A53BE7}"/>
              </a:ext>
            </a:extLst>
          </p:cNvPr>
          <p:cNvGrpSpPr>
            <a:grpSpLocks noChangeAspect="1"/>
          </p:cNvGrpSpPr>
          <p:nvPr/>
        </p:nvGrpSpPr>
        <p:grpSpPr bwMode="auto">
          <a:xfrm rot="5400000">
            <a:off x="4994327" y="5036000"/>
            <a:ext cx="12883" cy="142315"/>
            <a:chOff x="2195" y="2463"/>
            <a:chExt cx="40" cy="442"/>
          </a:xfrm>
        </p:grpSpPr>
        <p:sp>
          <p:nvSpPr>
            <p:cNvPr id="149" name="AutoShape 6643">
              <a:extLst>
                <a:ext uri="{FF2B5EF4-FFF2-40B4-BE49-F238E27FC236}">
                  <a16:creationId xmlns:a16="http://schemas.microsoft.com/office/drawing/2014/main" id="{D48C6D3F-AC74-5CC6-3BF5-CD2640FCCE5C}"/>
                </a:ext>
              </a:extLst>
            </p:cNvPr>
            <p:cNvSpPr>
              <a:spLocks noChangeAspect="1" noChangeArrowheads="1"/>
            </p:cNvSpPr>
            <p:nvPr/>
          </p:nvSpPr>
          <p:spPr bwMode="auto">
            <a:xfrm>
              <a:off x="2195" y="2684"/>
              <a:ext cx="40" cy="221"/>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0" name="AutoShape 6644">
              <a:extLst>
                <a:ext uri="{FF2B5EF4-FFF2-40B4-BE49-F238E27FC236}">
                  <a16:creationId xmlns:a16="http://schemas.microsoft.com/office/drawing/2014/main" id="{FF70B839-FD6D-4527-9872-285BF47E0C6B}"/>
                </a:ext>
              </a:extLst>
            </p:cNvPr>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51" name="Group 6645">
            <a:extLst>
              <a:ext uri="{FF2B5EF4-FFF2-40B4-BE49-F238E27FC236}">
                <a16:creationId xmlns:a16="http://schemas.microsoft.com/office/drawing/2014/main" id="{D9330A87-02EA-04B7-A1BD-506FDE6214CF}"/>
              </a:ext>
            </a:extLst>
          </p:cNvPr>
          <p:cNvGrpSpPr>
            <a:grpSpLocks noChangeAspect="1"/>
          </p:cNvGrpSpPr>
          <p:nvPr/>
        </p:nvGrpSpPr>
        <p:grpSpPr bwMode="auto">
          <a:xfrm rot="5400000">
            <a:off x="4957138" y="5000731"/>
            <a:ext cx="13849" cy="124285"/>
            <a:chOff x="2329" y="2599"/>
            <a:chExt cx="43" cy="386"/>
          </a:xfrm>
        </p:grpSpPr>
        <p:sp>
          <p:nvSpPr>
            <p:cNvPr id="152" name="AutoShape 6646">
              <a:extLst>
                <a:ext uri="{FF2B5EF4-FFF2-40B4-BE49-F238E27FC236}">
                  <a16:creationId xmlns:a16="http://schemas.microsoft.com/office/drawing/2014/main" id="{AA50D8D1-CFEC-1A16-68E0-F329C2900122}"/>
                </a:ext>
              </a:extLst>
            </p:cNvPr>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 name="AutoShape 6647">
              <a:extLst>
                <a:ext uri="{FF2B5EF4-FFF2-40B4-BE49-F238E27FC236}">
                  <a16:creationId xmlns:a16="http://schemas.microsoft.com/office/drawing/2014/main" id="{FF38C825-84BA-3E35-0463-BD036409F693}"/>
                </a:ext>
              </a:extLst>
            </p:cNvPr>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54" name="Group 6648">
            <a:extLst>
              <a:ext uri="{FF2B5EF4-FFF2-40B4-BE49-F238E27FC236}">
                <a16:creationId xmlns:a16="http://schemas.microsoft.com/office/drawing/2014/main" id="{ECE7A709-9B8E-68BA-D3FE-4A641186515F}"/>
              </a:ext>
            </a:extLst>
          </p:cNvPr>
          <p:cNvGrpSpPr>
            <a:grpSpLocks noChangeAspect="1"/>
          </p:cNvGrpSpPr>
          <p:nvPr/>
        </p:nvGrpSpPr>
        <p:grpSpPr bwMode="auto">
          <a:xfrm rot="5400000">
            <a:off x="4942166" y="4919727"/>
            <a:ext cx="12883" cy="87579"/>
            <a:chOff x="2065" y="2441"/>
            <a:chExt cx="40" cy="272"/>
          </a:xfrm>
        </p:grpSpPr>
        <p:sp>
          <p:nvSpPr>
            <p:cNvPr id="155" name="AutoShape 6649">
              <a:extLst>
                <a:ext uri="{FF2B5EF4-FFF2-40B4-BE49-F238E27FC236}">
                  <a16:creationId xmlns:a16="http://schemas.microsoft.com/office/drawing/2014/main" id="{CF96B35F-7260-F38D-E6B2-B7CD56C8A2BA}"/>
                </a:ext>
              </a:extLst>
            </p:cNvPr>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6" name="AutoShape 6650">
              <a:extLst>
                <a:ext uri="{FF2B5EF4-FFF2-40B4-BE49-F238E27FC236}">
                  <a16:creationId xmlns:a16="http://schemas.microsoft.com/office/drawing/2014/main" id="{51056BCC-ABC9-EE68-1888-05BBE9F43932}"/>
                </a:ext>
              </a:extLst>
            </p:cNvPr>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57" name="Group 6651">
            <a:extLst>
              <a:ext uri="{FF2B5EF4-FFF2-40B4-BE49-F238E27FC236}">
                <a16:creationId xmlns:a16="http://schemas.microsoft.com/office/drawing/2014/main" id="{B47C3E6F-C7C0-9915-F591-BC2A73C50203}"/>
              </a:ext>
            </a:extLst>
          </p:cNvPr>
          <p:cNvGrpSpPr>
            <a:grpSpLocks noChangeAspect="1"/>
          </p:cNvGrpSpPr>
          <p:nvPr/>
        </p:nvGrpSpPr>
        <p:grpSpPr bwMode="auto">
          <a:xfrm rot="5400000" flipV="1">
            <a:off x="4932989" y="4990094"/>
            <a:ext cx="14493" cy="57313"/>
            <a:chOff x="2815" y="1923"/>
            <a:chExt cx="40" cy="217"/>
          </a:xfrm>
        </p:grpSpPr>
        <p:sp>
          <p:nvSpPr>
            <p:cNvPr id="158" name="AutoShape 6652">
              <a:extLst>
                <a:ext uri="{FF2B5EF4-FFF2-40B4-BE49-F238E27FC236}">
                  <a16:creationId xmlns:a16="http://schemas.microsoft.com/office/drawing/2014/main" id="{D4B17CB8-3BC1-8563-8B91-D8E632BAF882}"/>
                </a:ext>
              </a:extLst>
            </p:cNvPr>
            <p:cNvSpPr>
              <a:spLocks noChangeAspect="1" noChangeArrowheads="1"/>
            </p:cNvSpPr>
            <p:nvPr/>
          </p:nvSpPr>
          <p:spPr bwMode="auto">
            <a:xfrm>
              <a:off x="2815" y="2032"/>
              <a:ext cx="40" cy="10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9" name="AutoShape 6653">
              <a:extLst>
                <a:ext uri="{FF2B5EF4-FFF2-40B4-BE49-F238E27FC236}">
                  <a16:creationId xmlns:a16="http://schemas.microsoft.com/office/drawing/2014/main" id="{9C7C3F2D-DF92-5F32-14C1-195248A911E1}"/>
                </a:ext>
              </a:extLst>
            </p:cNvPr>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60" name="Freeform 6654">
            <a:extLst>
              <a:ext uri="{FF2B5EF4-FFF2-40B4-BE49-F238E27FC236}">
                <a16:creationId xmlns:a16="http://schemas.microsoft.com/office/drawing/2014/main" id="{24466FEB-83BD-F134-380F-E56292BE08A2}"/>
              </a:ext>
            </a:extLst>
          </p:cNvPr>
          <p:cNvSpPr>
            <a:spLocks noChangeAspect="1"/>
          </p:cNvSpPr>
          <p:nvPr/>
        </p:nvSpPr>
        <p:spPr bwMode="auto">
          <a:xfrm rot="5400000">
            <a:off x="4891752" y="4946632"/>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8938"/>
              </a:gs>
              <a:gs pos="50000">
                <a:srgbClr val="00F200"/>
              </a:gs>
              <a:gs pos="100000">
                <a:srgbClr val="018938"/>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61" name="Group 6655">
            <a:extLst>
              <a:ext uri="{FF2B5EF4-FFF2-40B4-BE49-F238E27FC236}">
                <a16:creationId xmlns:a16="http://schemas.microsoft.com/office/drawing/2014/main" id="{8655EBBA-0024-21E5-19A7-25C9A623D6C2}"/>
              </a:ext>
            </a:extLst>
          </p:cNvPr>
          <p:cNvGrpSpPr>
            <a:grpSpLocks noChangeAspect="1"/>
          </p:cNvGrpSpPr>
          <p:nvPr/>
        </p:nvGrpSpPr>
        <p:grpSpPr bwMode="auto">
          <a:xfrm rot="5400000">
            <a:off x="5025880" y="5108135"/>
            <a:ext cx="15459" cy="87579"/>
            <a:chOff x="2329" y="2599"/>
            <a:chExt cx="43" cy="386"/>
          </a:xfrm>
        </p:grpSpPr>
        <p:sp>
          <p:nvSpPr>
            <p:cNvPr id="162" name="AutoShape 6656">
              <a:extLst>
                <a:ext uri="{FF2B5EF4-FFF2-40B4-BE49-F238E27FC236}">
                  <a16:creationId xmlns:a16="http://schemas.microsoft.com/office/drawing/2014/main" id="{FB1ADA37-9AEB-EB82-770E-F63304496D7D}"/>
                </a:ext>
              </a:extLst>
            </p:cNvPr>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3" name="AutoShape 6657">
              <a:extLst>
                <a:ext uri="{FF2B5EF4-FFF2-40B4-BE49-F238E27FC236}">
                  <a16:creationId xmlns:a16="http://schemas.microsoft.com/office/drawing/2014/main" id="{7A9506FA-8615-1991-E236-E310424A7419}"/>
                </a:ext>
              </a:extLst>
            </p:cNvPr>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64" name="Group 6658">
            <a:extLst>
              <a:ext uri="{FF2B5EF4-FFF2-40B4-BE49-F238E27FC236}">
                <a16:creationId xmlns:a16="http://schemas.microsoft.com/office/drawing/2014/main" id="{900EFB38-88EB-2859-6570-986C58A2910E}"/>
              </a:ext>
            </a:extLst>
          </p:cNvPr>
          <p:cNvGrpSpPr>
            <a:grpSpLocks noChangeAspect="1"/>
          </p:cNvGrpSpPr>
          <p:nvPr/>
        </p:nvGrpSpPr>
        <p:grpSpPr bwMode="auto">
          <a:xfrm rot="5400000">
            <a:off x="5037794" y="5176086"/>
            <a:ext cx="13849" cy="51195"/>
            <a:chOff x="2478" y="2807"/>
            <a:chExt cx="43" cy="178"/>
          </a:xfrm>
        </p:grpSpPr>
        <p:sp>
          <p:nvSpPr>
            <p:cNvPr id="165" name="AutoShape 6659">
              <a:extLst>
                <a:ext uri="{FF2B5EF4-FFF2-40B4-BE49-F238E27FC236}">
                  <a16:creationId xmlns:a16="http://schemas.microsoft.com/office/drawing/2014/main" id="{D2E31C9D-DEAC-ABD4-A901-64FC5B81DD25}"/>
                </a:ext>
              </a:extLst>
            </p:cNvPr>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6" name="AutoShape 6660">
              <a:extLst>
                <a:ext uri="{FF2B5EF4-FFF2-40B4-BE49-F238E27FC236}">
                  <a16:creationId xmlns:a16="http://schemas.microsoft.com/office/drawing/2014/main" id="{48CC82AD-422B-9B9B-8A67-7799ED0C06B8}"/>
                </a:ext>
              </a:extLst>
            </p:cNvPr>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67" name="Freeform 6661">
            <a:extLst>
              <a:ext uri="{FF2B5EF4-FFF2-40B4-BE49-F238E27FC236}">
                <a16:creationId xmlns:a16="http://schemas.microsoft.com/office/drawing/2014/main" id="{04670892-13C3-3D5F-9C0C-78B323A9EAF6}"/>
              </a:ext>
            </a:extLst>
          </p:cNvPr>
          <p:cNvSpPr>
            <a:spLocks noChangeAspect="1"/>
          </p:cNvSpPr>
          <p:nvPr/>
        </p:nvSpPr>
        <p:spPr bwMode="auto">
          <a:xfrm rot="5400000">
            <a:off x="4891752" y="5055490"/>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D26400"/>
              </a:gs>
              <a:gs pos="15000">
                <a:srgbClr val="FF7B00"/>
              </a:gs>
              <a:gs pos="27500">
                <a:srgbClr val="FF7A00"/>
              </a:gs>
              <a:gs pos="50000">
                <a:srgbClr val="FFF985"/>
              </a:gs>
              <a:gs pos="72500">
                <a:srgbClr val="FF7A00"/>
              </a:gs>
              <a:gs pos="85000">
                <a:srgbClr val="FF7B00"/>
              </a:gs>
              <a:gs pos="100000">
                <a:srgbClr val="D264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68" name="Group 6662">
            <a:extLst>
              <a:ext uri="{FF2B5EF4-FFF2-40B4-BE49-F238E27FC236}">
                <a16:creationId xmlns:a16="http://schemas.microsoft.com/office/drawing/2014/main" id="{8A3E85AF-6526-35E6-F84F-A5DA211CDD67}"/>
              </a:ext>
            </a:extLst>
          </p:cNvPr>
          <p:cNvGrpSpPr>
            <a:grpSpLocks noChangeAspect="1"/>
          </p:cNvGrpSpPr>
          <p:nvPr/>
        </p:nvGrpSpPr>
        <p:grpSpPr bwMode="auto">
          <a:xfrm rot="5400000">
            <a:off x="4978066" y="5213940"/>
            <a:ext cx="14171" cy="143925"/>
            <a:chOff x="2195" y="2463"/>
            <a:chExt cx="40" cy="442"/>
          </a:xfrm>
        </p:grpSpPr>
        <p:sp>
          <p:nvSpPr>
            <p:cNvPr id="169" name="AutoShape 6663">
              <a:extLst>
                <a:ext uri="{FF2B5EF4-FFF2-40B4-BE49-F238E27FC236}">
                  <a16:creationId xmlns:a16="http://schemas.microsoft.com/office/drawing/2014/main" id="{E10D5C34-E90B-D77B-946E-7480ECD27043}"/>
                </a:ext>
              </a:extLst>
            </p:cNvPr>
            <p:cNvSpPr>
              <a:spLocks noChangeAspect="1" noChangeArrowheads="1"/>
            </p:cNvSpPr>
            <p:nvPr/>
          </p:nvSpPr>
          <p:spPr bwMode="auto">
            <a:xfrm>
              <a:off x="2195" y="2684"/>
              <a:ext cx="40" cy="221"/>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0" name="AutoShape 6664">
              <a:extLst>
                <a:ext uri="{FF2B5EF4-FFF2-40B4-BE49-F238E27FC236}">
                  <a16:creationId xmlns:a16="http://schemas.microsoft.com/office/drawing/2014/main" id="{360E0188-AEEF-8A02-72E3-46E6D512F2E1}"/>
                </a:ext>
              </a:extLst>
            </p:cNvPr>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71" name="Group 6665">
            <a:extLst>
              <a:ext uri="{FF2B5EF4-FFF2-40B4-BE49-F238E27FC236}">
                <a16:creationId xmlns:a16="http://schemas.microsoft.com/office/drawing/2014/main" id="{8FE224C5-70E1-D23A-2285-8618273C0310}"/>
              </a:ext>
            </a:extLst>
          </p:cNvPr>
          <p:cNvGrpSpPr>
            <a:grpSpLocks noChangeAspect="1"/>
          </p:cNvGrpSpPr>
          <p:nvPr/>
        </p:nvGrpSpPr>
        <p:grpSpPr bwMode="auto">
          <a:xfrm rot="5400000">
            <a:off x="4946512" y="5279636"/>
            <a:ext cx="13849" cy="101102"/>
            <a:chOff x="2329" y="2599"/>
            <a:chExt cx="43" cy="386"/>
          </a:xfrm>
        </p:grpSpPr>
        <p:sp>
          <p:nvSpPr>
            <p:cNvPr id="172" name="AutoShape 6666">
              <a:extLst>
                <a:ext uri="{FF2B5EF4-FFF2-40B4-BE49-F238E27FC236}">
                  <a16:creationId xmlns:a16="http://schemas.microsoft.com/office/drawing/2014/main" id="{48BA7028-C25F-D1EB-5B0E-A48A986F240B}"/>
                </a:ext>
              </a:extLst>
            </p:cNvPr>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3" name="AutoShape 6667">
              <a:extLst>
                <a:ext uri="{FF2B5EF4-FFF2-40B4-BE49-F238E27FC236}">
                  <a16:creationId xmlns:a16="http://schemas.microsoft.com/office/drawing/2014/main" id="{BD8D73F9-0188-9F99-72A8-DCAD81C137C7}"/>
                </a:ext>
              </a:extLst>
            </p:cNvPr>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74" name="Group 6668">
            <a:extLst>
              <a:ext uri="{FF2B5EF4-FFF2-40B4-BE49-F238E27FC236}">
                <a16:creationId xmlns:a16="http://schemas.microsoft.com/office/drawing/2014/main" id="{A9FFC31A-BE49-8D4F-E3AB-17A89D2D13BF}"/>
              </a:ext>
            </a:extLst>
          </p:cNvPr>
          <p:cNvGrpSpPr>
            <a:grpSpLocks noChangeAspect="1"/>
          </p:cNvGrpSpPr>
          <p:nvPr/>
        </p:nvGrpSpPr>
        <p:grpSpPr bwMode="auto">
          <a:xfrm rot="5400000">
            <a:off x="5014611" y="5188010"/>
            <a:ext cx="14493" cy="109151"/>
            <a:chOff x="2065" y="2441"/>
            <a:chExt cx="40" cy="272"/>
          </a:xfrm>
        </p:grpSpPr>
        <p:sp>
          <p:nvSpPr>
            <p:cNvPr id="175" name="AutoShape 6669">
              <a:extLst>
                <a:ext uri="{FF2B5EF4-FFF2-40B4-BE49-F238E27FC236}">
                  <a16:creationId xmlns:a16="http://schemas.microsoft.com/office/drawing/2014/main" id="{AD8F8DFB-78D6-4874-4545-0C4DB542335E}"/>
                </a:ext>
              </a:extLst>
            </p:cNvPr>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 name="AutoShape 6670">
              <a:extLst>
                <a:ext uri="{FF2B5EF4-FFF2-40B4-BE49-F238E27FC236}">
                  <a16:creationId xmlns:a16="http://schemas.microsoft.com/office/drawing/2014/main" id="{4AA3B5E4-AE6E-818A-D9B4-C782C026A985}"/>
                </a:ext>
              </a:extLst>
            </p:cNvPr>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77" name="任意多边形 105">
            <a:extLst>
              <a:ext uri="{FF2B5EF4-FFF2-40B4-BE49-F238E27FC236}">
                <a16:creationId xmlns:a16="http://schemas.microsoft.com/office/drawing/2014/main" id="{CB31B19F-965E-FA06-05A1-5D056A76F35A}"/>
              </a:ext>
            </a:extLst>
          </p:cNvPr>
          <p:cNvSpPr/>
          <p:nvPr/>
        </p:nvSpPr>
        <p:spPr>
          <a:xfrm rot="5400000">
            <a:off x="6442333" y="4297503"/>
            <a:ext cx="1440000" cy="179388"/>
          </a:xfrm>
          <a:custGeom>
            <a:avLst/>
            <a:gdLst>
              <a:gd name="connsiteX0" fmla="*/ 2697265 w 2708122"/>
              <a:gd name="connsiteY0" fmla="*/ 0 h 293943"/>
              <a:gd name="connsiteX1" fmla="*/ 2708122 w 2708122"/>
              <a:gd name="connsiteY1" fmla="*/ 23838 h 293943"/>
              <a:gd name="connsiteX2" fmla="*/ 2676873 w 2708122"/>
              <a:gd name="connsiteY2" fmla="*/ 35679 h 293943"/>
              <a:gd name="connsiteX3" fmla="*/ 2595613 w 2708122"/>
              <a:gd name="connsiteY3" fmla="*/ 62915 h 293943"/>
              <a:gd name="connsiteX4" fmla="*/ 2397969 w 2708122"/>
              <a:gd name="connsiteY4" fmla="*/ 112921 h 293943"/>
              <a:gd name="connsiteX5" fmla="*/ 2221757 w 2708122"/>
              <a:gd name="connsiteY5" fmla="*/ 129590 h 293943"/>
              <a:gd name="connsiteX6" fmla="*/ 1962200 w 2708122"/>
              <a:gd name="connsiteY6" fmla="*/ 131971 h 293943"/>
              <a:gd name="connsiteX7" fmla="*/ 1602632 w 2708122"/>
              <a:gd name="connsiteY7" fmla="*/ 127209 h 293943"/>
              <a:gd name="connsiteX8" fmla="*/ 1274019 w 2708122"/>
              <a:gd name="connsiteY8" fmla="*/ 124828 h 293943"/>
              <a:gd name="connsiteX9" fmla="*/ 983507 w 2708122"/>
              <a:gd name="connsiteY9" fmla="*/ 120065 h 293943"/>
              <a:gd name="connsiteX10" fmla="*/ 697757 w 2708122"/>
              <a:gd name="connsiteY10" fmla="*/ 122446 h 293943"/>
              <a:gd name="connsiteX11" fmla="*/ 478682 w 2708122"/>
              <a:gd name="connsiteY11" fmla="*/ 127209 h 293943"/>
              <a:gd name="connsiteX12" fmla="*/ 350094 w 2708122"/>
              <a:gd name="connsiteY12" fmla="*/ 151021 h 293943"/>
              <a:gd name="connsiteX13" fmla="*/ 233413 w 2708122"/>
              <a:gd name="connsiteY13" fmla="*/ 189122 h 293943"/>
              <a:gd name="connsiteX14" fmla="*/ 97682 w 2708122"/>
              <a:gd name="connsiteY14" fmla="*/ 251034 h 293943"/>
              <a:gd name="connsiteX15" fmla="*/ 13743 w 2708122"/>
              <a:gd name="connsiteY15" fmla="*/ 293897 h 293943"/>
              <a:gd name="connsiteX16" fmla="*/ 13657 w 2708122"/>
              <a:gd name="connsiteY16" fmla="*/ 293943 h 293943"/>
              <a:gd name="connsiteX17" fmla="*/ 0 w 2708122"/>
              <a:gd name="connsiteY17" fmla="*/ 272453 h 293943"/>
              <a:gd name="connsiteX18" fmla="*/ 14207 w 2708122"/>
              <a:gd name="connsiteY18" fmla="*/ 265321 h 293943"/>
              <a:gd name="connsiteX19" fmla="*/ 131019 w 2708122"/>
              <a:gd name="connsiteY19" fmla="*/ 208171 h 293943"/>
              <a:gd name="connsiteX20" fmla="*/ 250082 w 2708122"/>
              <a:gd name="connsiteY20" fmla="*/ 158165 h 293943"/>
              <a:gd name="connsiteX21" fmla="*/ 352475 w 2708122"/>
              <a:gd name="connsiteY21" fmla="*/ 124828 h 293943"/>
              <a:gd name="connsiteX22" fmla="*/ 440581 w 2708122"/>
              <a:gd name="connsiteY22" fmla="*/ 108158 h 293943"/>
              <a:gd name="connsiteX23" fmla="*/ 564407 w 2708122"/>
              <a:gd name="connsiteY23" fmla="*/ 98634 h 293943"/>
              <a:gd name="connsiteX24" fmla="*/ 854919 w 2708122"/>
              <a:gd name="connsiteY24" fmla="*/ 96253 h 293943"/>
              <a:gd name="connsiteX25" fmla="*/ 1178769 w 2708122"/>
              <a:gd name="connsiteY25" fmla="*/ 96253 h 293943"/>
              <a:gd name="connsiteX26" fmla="*/ 1521669 w 2708122"/>
              <a:gd name="connsiteY26" fmla="*/ 101016 h 293943"/>
              <a:gd name="connsiteX27" fmla="*/ 1883619 w 2708122"/>
              <a:gd name="connsiteY27" fmla="*/ 105778 h 293943"/>
              <a:gd name="connsiteX28" fmla="*/ 2152701 w 2708122"/>
              <a:gd name="connsiteY28" fmla="*/ 105777 h 293943"/>
              <a:gd name="connsiteX29" fmla="*/ 2331294 w 2708122"/>
              <a:gd name="connsiteY29" fmla="*/ 98633 h 293943"/>
              <a:gd name="connsiteX30" fmla="*/ 2505125 w 2708122"/>
              <a:gd name="connsiteY30" fmla="*/ 65296 h 293943"/>
              <a:gd name="connsiteX31" fmla="*/ 2667050 w 2708122"/>
              <a:gd name="connsiteY31" fmla="*/ 12909 h 293943"/>
              <a:gd name="connsiteX32" fmla="*/ 2697265 w 2708122"/>
              <a:gd name="connsiteY32" fmla="*/ 0 h 2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08122" h="293943">
                <a:moveTo>
                  <a:pt x="2697265" y="0"/>
                </a:moveTo>
                <a:lnTo>
                  <a:pt x="2708122" y="23838"/>
                </a:lnTo>
                <a:lnTo>
                  <a:pt x="2676873" y="35679"/>
                </a:lnTo>
                <a:cubicBezTo>
                  <a:pt x="2651870" y="44857"/>
                  <a:pt x="2624387" y="54382"/>
                  <a:pt x="2595613" y="62915"/>
                </a:cubicBezTo>
                <a:cubicBezTo>
                  <a:pt x="2538066" y="79981"/>
                  <a:pt x="2460278" y="101809"/>
                  <a:pt x="2397969" y="112921"/>
                </a:cubicBezTo>
                <a:cubicBezTo>
                  <a:pt x="2335660" y="124033"/>
                  <a:pt x="2294385" y="126415"/>
                  <a:pt x="2221757" y="129590"/>
                </a:cubicBezTo>
                <a:cubicBezTo>
                  <a:pt x="2149129" y="132765"/>
                  <a:pt x="1962200" y="131971"/>
                  <a:pt x="1962200" y="131971"/>
                </a:cubicBezTo>
                <a:lnTo>
                  <a:pt x="1602632" y="127209"/>
                </a:lnTo>
                <a:lnTo>
                  <a:pt x="1274019" y="124828"/>
                </a:lnTo>
                <a:lnTo>
                  <a:pt x="983507" y="120065"/>
                </a:lnTo>
                <a:lnTo>
                  <a:pt x="697757" y="122446"/>
                </a:lnTo>
                <a:cubicBezTo>
                  <a:pt x="613620" y="123637"/>
                  <a:pt x="536626" y="122447"/>
                  <a:pt x="478682" y="127209"/>
                </a:cubicBezTo>
                <a:cubicBezTo>
                  <a:pt x="420738" y="131972"/>
                  <a:pt x="390972" y="140702"/>
                  <a:pt x="350094" y="151021"/>
                </a:cubicBezTo>
                <a:cubicBezTo>
                  <a:pt x="309216" y="161340"/>
                  <a:pt x="275482" y="172453"/>
                  <a:pt x="233413" y="189122"/>
                </a:cubicBezTo>
                <a:cubicBezTo>
                  <a:pt x="191344" y="205791"/>
                  <a:pt x="147688" y="226428"/>
                  <a:pt x="97682" y="251034"/>
                </a:cubicBezTo>
                <a:cubicBezTo>
                  <a:pt x="72679" y="263337"/>
                  <a:pt x="42913" y="278617"/>
                  <a:pt x="13743" y="293897"/>
                </a:cubicBezTo>
                <a:lnTo>
                  <a:pt x="13657" y="293943"/>
                </a:lnTo>
                <a:lnTo>
                  <a:pt x="0" y="272453"/>
                </a:lnTo>
                <a:lnTo>
                  <a:pt x="14207" y="265321"/>
                </a:lnTo>
                <a:cubicBezTo>
                  <a:pt x="51247" y="246718"/>
                  <a:pt x="97384" y="223650"/>
                  <a:pt x="131019" y="208171"/>
                </a:cubicBezTo>
                <a:cubicBezTo>
                  <a:pt x="175866" y="187533"/>
                  <a:pt x="213173" y="172055"/>
                  <a:pt x="250082" y="158165"/>
                </a:cubicBezTo>
                <a:cubicBezTo>
                  <a:pt x="286991" y="144275"/>
                  <a:pt x="320725" y="133163"/>
                  <a:pt x="352475" y="124828"/>
                </a:cubicBezTo>
                <a:cubicBezTo>
                  <a:pt x="384225" y="116494"/>
                  <a:pt x="405259" y="112524"/>
                  <a:pt x="440581" y="108158"/>
                </a:cubicBezTo>
                <a:cubicBezTo>
                  <a:pt x="475903" y="103792"/>
                  <a:pt x="495351" y="100618"/>
                  <a:pt x="564407" y="98634"/>
                </a:cubicBezTo>
                <a:cubicBezTo>
                  <a:pt x="633463" y="96650"/>
                  <a:pt x="752525" y="96650"/>
                  <a:pt x="854919" y="96253"/>
                </a:cubicBezTo>
                <a:lnTo>
                  <a:pt x="1178769" y="96253"/>
                </a:lnTo>
                <a:lnTo>
                  <a:pt x="1521669" y="101016"/>
                </a:lnTo>
                <a:lnTo>
                  <a:pt x="1883619" y="105778"/>
                </a:lnTo>
                <a:lnTo>
                  <a:pt x="2152701" y="105777"/>
                </a:lnTo>
                <a:cubicBezTo>
                  <a:pt x="2227313" y="104586"/>
                  <a:pt x="2272557" y="105380"/>
                  <a:pt x="2331294" y="98633"/>
                </a:cubicBezTo>
                <a:cubicBezTo>
                  <a:pt x="2390031" y="91886"/>
                  <a:pt x="2449166" y="79583"/>
                  <a:pt x="2505125" y="65296"/>
                </a:cubicBezTo>
                <a:cubicBezTo>
                  <a:pt x="2561084" y="51009"/>
                  <a:pt x="2616250" y="31562"/>
                  <a:pt x="2667050" y="12909"/>
                </a:cubicBezTo>
                <a:lnTo>
                  <a:pt x="2697265" y="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8" name="任意多边形 106">
            <a:extLst>
              <a:ext uri="{FF2B5EF4-FFF2-40B4-BE49-F238E27FC236}">
                <a16:creationId xmlns:a16="http://schemas.microsoft.com/office/drawing/2014/main" id="{323265D9-963C-E1D0-449F-C351B6E56C62}"/>
              </a:ext>
            </a:extLst>
          </p:cNvPr>
          <p:cNvSpPr/>
          <p:nvPr/>
        </p:nvSpPr>
        <p:spPr>
          <a:xfrm rot="5400000">
            <a:off x="7371910" y="4176098"/>
            <a:ext cx="1440000" cy="566737"/>
          </a:xfrm>
          <a:custGeom>
            <a:avLst/>
            <a:gdLst>
              <a:gd name="connsiteX0" fmla="*/ 0 w 3676650"/>
              <a:gd name="connsiteY0" fmla="*/ 0 h 566737"/>
              <a:gd name="connsiteX1" fmla="*/ 252413 w 3676650"/>
              <a:gd name="connsiteY1" fmla="*/ 66675 h 566737"/>
              <a:gd name="connsiteX2" fmla="*/ 476250 w 3676650"/>
              <a:gd name="connsiteY2" fmla="*/ 95250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29000 w 3676650"/>
              <a:gd name="connsiteY15" fmla="*/ 428625 h 566737"/>
              <a:gd name="connsiteX16" fmla="*/ 3576638 w 3676650"/>
              <a:gd name="connsiteY16" fmla="*/ 504825 h 566737"/>
              <a:gd name="connsiteX17" fmla="*/ 3676650 w 3676650"/>
              <a:gd name="connsiteY17" fmla="*/ 566737 h 566737"/>
              <a:gd name="connsiteX0" fmla="*/ 0 w 3676650"/>
              <a:gd name="connsiteY0" fmla="*/ 0 h 566737"/>
              <a:gd name="connsiteX1" fmla="*/ 252413 w 3676650"/>
              <a:gd name="connsiteY1" fmla="*/ 66675 h 566737"/>
              <a:gd name="connsiteX2" fmla="*/ 481013 w 3676650"/>
              <a:gd name="connsiteY2" fmla="*/ 104775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29000 w 3676650"/>
              <a:gd name="connsiteY15" fmla="*/ 428625 h 566737"/>
              <a:gd name="connsiteX16" fmla="*/ 3576638 w 3676650"/>
              <a:gd name="connsiteY16" fmla="*/ 504825 h 566737"/>
              <a:gd name="connsiteX17" fmla="*/ 3676650 w 3676650"/>
              <a:gd name="connsiteY17" fmla="*/ 566737 h 566737"/>
              <a:gd name="connsiteX0" fmla="*/ 0 w 3676650"/>
              <a:gd name="connsiteY0" fmla="*/ 0 h 566737"/>
              <a:gd name="connsiteX1" fmla="*/ 252413 w 3676650"/>
              <a:gd name="connsiteY1" fmla="*/ 66675 h 566737"/>
              <a:gd name="connsiteX2" fmla="*/ 481013 w 3676650"/>
              <a:gd name="connsiteY2" fmla="*/ 104775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33762 w 3676650"/>
              <a:gd name="connsiteY15" fmla="*/ 438150 h 566737"/>
              <a:gd name="connsiteX16" fmla="*/ 3576638 w 3676650"/>
              <a:gd name="connsiteY16" fmla="*/ 504825 h 566737"/>
              <a:gd name="connsiteX17" fmla="*/ 3676650 w 3676650"/>
              <a:gd name="connsiteY17" fmla="*/ 566737 h 566737"/>
              <a:gd name="connsiteX0" fmla="*/ 0 w 3676650"/>
              <a:gd name="connsiteY0" fmla="*/ 0 h 566737"/>
              <a:gd name="connsiteX1" fmla="*/ 252413 w 3676650"/>
              <a:gd name="connsiteY1" fmla="*/ 66675 h 566737"/>
              <a:gd name="connsiteX2" fmla="*/ 481013 w 3676650"/>
              <a:gd name="connsiteY2" fmla="*/ 104775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43287 w 3676650"/>
              <a:gd name="connsiteY15" fmla="*/ 447675 h 566737"/>
              <a:gd name="connsiteX16" fmla="*/ 3576638 w 3676650"/>
              <a:gd name="connsiteY16" fmla="*/ 504825 h 566737"/>
              <a:gd name="connsiteX17" fmla="*/ 3676650 w 3676650"/>
              <a:gd name="connsiteY17" fmla="*/ 566737 h 5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6650" h="566737">
                <a:moveTo>
                  <a:pt x="0" y="0"/>
                </a:moveTo>
                <a:cubicBezTo>
                  <a:pt x="86519" y="25400"/>
                  <a:pt x="172244" y="49213"/>
                  <a:pt x="252413" y="66675"/>
                </a:cubicBezTo>
                <a:cubicBezTo>
                  <a:pt x="332582" y="84137"/>
                  <a:pt x="410369" y="94456"/>
                  <a:pt x="481013" y="104775"/>
                </a:cubicBezTo>
                <a:cubicBezTo>
                  <a:pt x="551657" y="115094"/>
                  <a:pt x="606425" y="121443"/>
                  <a:pt x="676275" y="128587"/>
                </a:cubicBezTo>
                <a:cubicBezTo>
                  <a:pt x="746125" y="135731"/>
                  <a:pt x="815976" y="144462"/>
                  <a:pt x="900113" y="147637"/>
                </a:cubicBezTo>
                <a:cubicBezTo>
                  <a:pt x="984250" y="150812"/>
                  <a:pt x="1097756" y="143668"/>
                  <a:pt x="1181100" y="147637"/>
                </a:cubicBezTo>
                <a:cubicBezTo>
                  <a:pt x="1264444" y="151606"/>
                  <a:pt x="1317625" y="166688"/>
                  <a:pt x="1400175" y="171450"/>
                </a:cubicBezTo>
                <a:cubicBezTo>
                  <a:pt x="1482725" y="176212"/>
                  <a:pt x="1676400" y="176212"/>
                  <a:pt x="1676400" y="176212"/>
                </a:cubicBezTo>
                <a:cubicBezTo>
                  <a:pt x="1758950" y="177006"/>
                  <a:pt x="1818481" y="174625"/>
                  <a:pt x="1895475" y="176212"/>
                </a:cubicBezTo>
                <a:cubicBezTo>
                  <a:pt x="1972469" y="177799"/>
                  <a:pt x="2055813" y="180181"/>
                  <a:pt x="2138363" y="185737"/>
                </a:cubicBezTo>
                <a:cubicBezTo>
                  <a:pt x="2220913" y="191293"/>
                  <a:pt x="2390775" y="209550"/>
                  <a:pt x="2390775" y="209550"/>
                </a:cubicBezTo>
                <a:cubicBezTo>
                  <a:pt x="2475706" y="217488"/>
                  <a:pt x="2555875" y="218281"/>
                  <a:pt x="2647950" y="233362"/>
                </a:cubicBezTo>
                <a:cubicBezTo>
                  <a:pt x="2740025" y="248443"/>
                  <a:pt x="2859088" y="277812"/>
                  <a:pt x="2943225" y="300037"/>
                </a:cubicBezTo>
                <a:cubicBezTo>
                  <a:pt x="3027363" y="322262"/>
                  <a:pt x="3091656" y="349250"/>
                  <a:pt x="3152775" y="366712"/>
                </a:cubicBezTo>
                <a:cubicBezTo>
                  <a:pt x="3213894" y="384175"/>
                  <a:pt x="3261519" y="391318"/>
                  <a:pt x="3309938" y="404812"/>
                </a:cubicBezTo>
                <a:cubicBezTo>
                  <a:pt x="3358357" y="418306"/>
                  <a:pt x="3398837" y="431006"/>
                  <a:pt x="3443287" y="447675"/>
                </a:cubicBezTo>
                <a:cubicBezTo>
                  <a:pt x="3487737" y="464344"/>
                  <a:pt x="3537744" y="484981"/>
                  <a:pt x="3576638" y="504825"/>
                </a:cubicBezTo>
                <a:cubicBezTo>
                  <a:pt x="3615532" y="524669"/>
                  <a:pt x="3647281" y="547290"/>
                  <a:pt x="3676650" y="566737"/>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9" name="任意多边形 107">
            <a:extLst>
              <a:ext uri="{FF2B5EF4-FFF2-40B4-BE49-F238E27FC236}">
                <a16:creationId xmlns:a16="http://schemas.microsoft.com/office/drawing/2014/main" id="{5DA17FBC-C586-2F78-1F07-9B425FE932B9}"/>
              </a:ext>
            </a:extLst>
          </p:cNvPr>
          <p:cNvSpPr>
            <a:spLocks noChangeAspect="1"/>
          </p:cNvSpPr>
          <p:nvPr/>
        </p:nvSpPr>
        <p:spPr>
          <a:xfrm rot="6924900">
            <a:off x="8251687" y="3850387"/>
            <a:ext cx="234593" cy="180000"/>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0" name="任意多边形 108">
            <a:extLst>
              <a:ext uri="{FF2B5EF4-FFF2-40B4-BE49-F238E27FC236}">
                <a16:creationId xmlns:a16="http://schemas.microsoft.com/office/drawing/2014/main" id="{2B2B85F9-FE78-22C6-BE99-3ECC4DEA630E}"/>
              </a:ext>
            </a:extLst>
          </p:cNvPr>
          <p:cNvSpPr>
            <a:spLocks noChangeAspect="1"/>
          </p:cNvSpPr>
          <p:nvPr/>
        </p:nvSpPr>
        <p:spPr>
          <a:xfrm rot="5816193">
            <a:off x="8151191" y="3836623"/>
            <a:ext cx="213882" cy="108000"/>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1" name="任意多边形 109">
            <a:extLst>
              <a:ext uri="{FF2B5EF4-FFF2-40B4-BE49-F238E27FC236}">
                <a16:creationId xmlns:a16="http://schemas.microsoft.com/office/drawing/2014/main" id="{BAAFFB5B-5C38-40BE-3EBB-C537A4F7A1F1}"/>
              </a:ext>
            </a:extLst>
          </p:cNvPr>
          <p:cNvSpPr>
            <a:spLocks noChangeAspect="1"/>
          </p:cNvSpPr>
          <p:nvPr/>
        </p:nvSpPr>
        <p:spPr>
          <a:xfrm rot="6525490">
            <a:off x="8178206" y="4149859"/>
            <a:ext cx="234593" cy="180000"/>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2" name="任意多边形 110">
            <a:extLst>
              <a:ext uri="{FF2B5EF4-FFF2-40B4-BE49-F238E27FC236}">
                <a16:creationId xmlns:a16="http://schemas.microsoft.com/office/drawing/2014/main" id="{FFEF70B3-C385-E15F-416B-5C476AD2CEE7}"/>
              </a:ext>
            </a:extLst>
          </p:cNvPr>
          <p:cNvSpPr>
            <a:spLocks noChangeAspect="1"/>
          </p:cNvSpPr>
          <p:nvPr/>
        </p:nvSpPr>
        <p:spPr>
          <a:xfrm rot="5226741">
            <a:off x="8077862" y="4161155"/>
            <a:ext cx="213882" cy="108000"/>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3" name="任意多边形 111">
            <a:extLst>
              <a:ext uri="{FF2B5EF4-FFF2-40B4-BE49-F238E27FC236}">
                <a16:creationId xmlns:a16="http://schemas.microsoft.com/office/drawing/2014/main" id="{BE2A9072-7247-88AE-F82E-0DC34439F3DC}"/>
              </a:ext>
            </a:extLst>
          </p:cNvPr>
          <p:cNvSpPr>
            <a:spLocks noChangeAspect="1"/>
          </p:cNvSpPr>
          <p:nvPr/>
        </p:nvSpPr>
        <p:spPr>
          <a:xfrm rot="5221696">
            <a:off x="8058011" y="4512248"/>
            <a:ext cx="213882" cy="108000"/>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4" name="任意多边形 112">
            <a:extLst>
              <a:ext uri="{FF2B5EF4-FFF2-40B4-BE49-F238E27FC236}">
                <a16:creationId xmlns:a16="http://schemas.microsoft.com/office/drawing/2014/main" id="{D962DD47-D38C-C447-958D-C1E1068878BC}"/>
              </a:ext>
            </a:extLst>
          </p:cNvPr>
          <p:cNvSpPr>
            <a:spLocks noChangeAspect="1"/>
          </p:cNvSpPr>
          <p:nvPr/>
        </p:nvSpPr>
        <p:spPr>
          <a:xfrm rot="6727317">
            <a:off x="7919654" y="4854239"/>
            <a:ext cx="213882" cy="108000"/>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5" name="任意多边形 113">
            <a:extLst>
              <a:ext uri="{FF2B5EF4-FFF2-40B4-BE49-F238E27FC236}">
                <a16:creationId xmlns:a16="http://schemas.microsoft.com/office/drawing/2014/main" id="{3CB4FE5E-5697-F221-CBFF-8CD9E617E219}"/>
              </a:ext>
            </a:extLst>
          </p:cNvPr>
          <p:cNvSpPr>
            <a:spLocks noChangeAspect="1"/>
          </p:cNvSpPr>
          <p:nvPr/>
        </p:nvSpPr>
        <p:spPr>
          <a:xfrm rot="6398743">
            <a:off x="8159735" y="4504287"/>
            <a:ext cx="234593" cy="180000"/>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6" name="任意多边形 114">
            <a:extLst>
              <a:ext uri="{FF2B5EF4-FFF2-40B4-BE49-F238E27FC236}">
                <a16:creationId xmlns:a16="http://schemas.microsoft.com/office/drawing/2014/main" id="{7AFD97C1-ED49-9DB1-DB19-2C3514BFD62E}"/>
              </a:ext>
            </a:extLst>
          </p:cNvPr>
          <p:cNvSpPr>
            <a:spLocks noChangeAspect="1"/>
          </p:cNvSpPr>
          <p:nvPr/>
        </p:nvSpPr>
        <p:spPr>
          <a:xfrm rot="8006462">
            <a:off x="7999595" y="4890527"/>
            <a:ext cx="234593" cy="180000"/>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7" name="任意多边形 115">
            <a:extLst>
              <a:ext uri="{FF2B5EF4-FFF2-40B4-BE49-F238E27FC236}">
                <a16:creationId xmlns:a16="http://schemas.microsoft.com/office/drawing/2014/main" id="{2D979176-9B29-26C3-7713-4ED7DF64617D}"/>
              </a:ext>
            </a:extLst>
          </p:cNvPr>
          <p:cNvSpPr/>
          <p:nvPr/>
        </p:nvSpPr>
        <p:spPr>
          <a:xfrm rot="5400000">
            <a:off x="8484020" y="3602157"/>
            <a:ext cx="144463" cy="542925"/>
          </a:xfrm>
          <a:custGeom>
            <a:avLst/>
            <a:gdLst>
              <a:gd name="connsiteX0" fmla="*/ 128634 w 143874"/>
              <a:gd name="connsiteY0" fmla="*/ 542925 h 542925"/>
              <a:gd name="connsiteX1" fmla="*/ 142921 w 143874"/>
              <a:gd name="connsiteY1" fmla="*/ 466725 h 542925"/>
              <a:gd name="connsiteX2" fmla="*/ 104821 w 143874"/>
              <a:gd name="connsiteY2" fmla="*/ 404812 h 542925"/>
              <a:gd name="connsiteX3" fmla="*/ 61959 w 143874"/>
              <a:gd name="connsiteY3" fmla="*/ 338137 h 542925"/>
              <a:gd name="connsiteX4" fmla="*/ 19096 w 143874"/>
              <a:gd name="connsiteY4" fmla="*/ 290512 h 542925"/>
              <a:gd name="connsiteX5" fmla="*/ 46 w 143874"/>
              <a:gd name="connsiteY5" fmla="*/ 185737 h 542925"/>
              <a:gd name="connsiteX6" fmla="*/ 14334 w 143874"/>
              <a:gd name="connsiteY6" fmla="*/ 109537 h 542925"/>
              <a:gd name="connsiteX7" fmla="*/ 33384 w 143874"/>
              <a:gd name="connsiteY7" fmla="*/ 42862 h 542925"/>
              <a:gd name="connsiteX8" fmla="*/ 71484 w 143874"/>
              <a:gd name="connsiteY8" fmla="*/ 0 h 542925"/>
              <a:gd name="connsiteX0" fmla="*/ 128863 w 144103"/>
              <a:gd name="connsiteY0" fmla="*/ 542925 h 542925"/>
              <a:gd name="connsiteX1" fmla="*/ 143150 w 144103"/>
              <a:gd name="connsiteY1" fmla="*/ 466725 h 542925"/>
              <a:gd name="connsiteX2" fmla="*/ 105050 w 144103"/>
              <a:gd name="connsiteY2" fmla="*/ 404812 h 542925"/>
              <a:gd name="connsiteX3" fmla="*/ 62188 w 144103"/>
              <a:gd name="connsiteY3" fmla="*/ 338137 h 542925"/>
              <a:gd name="connsiteX4" fmla="*/ 19325 w 144103"/>
              <a:gd name="connsiteY4" fmla="*/ 290512 h 542925"/>
              <a:gd name="connsiteX5" fmla="*/ 275 w 144103"/>
              <a:gd name="connsiteY5" fmla="*/ 185737 h 542925"/>
              <a:gd name="connsiteX6" fmla="*/ 9800 w 144103"/>
              <a:gd name="connsiteY6" fmla="*/ 109537 h 542925"/>
              <a:gd name="connsiteX7" fmla="*/ 33613 w 144103"/>
              <a:gd name="connsiteY7" fmla="*/ 42862 h 542925"/>
              <a:gd name="connsiteX8" fmla="*/ 71713 w 144103"/>
              <a:gd name="connsiteY8" fmla="*/ 0 h 542925"/>
              <a:gd name="connsiteX0" fmla="*/ 128863 w 144103"/>
              <a:gd name="connsiteY0" fmla="*/ 542925 h 542925"/>
              <a:gd name="connsiteX1" fmla="*/ 143150 w 144103"/>
              <a:gd name="connsiteY1" fmla="*/ 466725 h 542925"/>
              <a:gd name="connsiteX2" fmla="*/ 105050 w 144103"/>
              <a:gd name="connsiteY2" fmla="*/ 404812 h 542925"/>
              <a:gd name="connsiteX3" fmla="*/ 59807 w 144103"/>
              <a:gd name="connsiteY3" fmla="*/ 340518 h 542925"/>
              <a:gd name="connsiteX4" fmla="*/ 19325 w 144103"/>
              <a:gd name="connsiteY4" fmla="*/ 290512 h 542925"/>
              <a:gd name="connsiteX5" fmla="*/ 275 w 144103"/>
              <a:gd name="connsiteY5" fmla="*/ 185737 h 542925"/>
              <a:gd name="connsiteX6" fmla="*/ 9800 w 144103"/>
              <a:gd name="connsiteY6" fmla="*/ 109537 h 542925"/>
              <a:gd name="connsiteX7" fmla="*/ 33613 w 144103"/>
              <a:gd name="connsiteY7" fmla="*/ 42862 h 542925"/>
              <a:gd name="connsiteX8" fmla="*/ 71713 w 144103"/>
              <a:gd name="connsiteY8" fmla="*/ 0 h 542925"/>
              <a:gd name="connsiteX0" fmla="*/ 128863 w 143968"/>
              <a:gd name="connsiteY0" fmla="*/ 542925 h 542925"/>
              <a:gd name="connsiteX1" fmla="*/ 143150 w 143968"/>
              <a:gd name="connsiteY1" fmla="*/ 466725 h 542925"/>
              <a:gd name="connsiteX2" fmla="*/ 107432 w 143968"/>
              <a:gd name="connsiteY2" fmla="*/ 402431 h 542925"/>
              <a:gd name="connsiteX3" fmla="*/ 59807 w 143968"/>
              <a:gd name="connsiteY3" fmla="*/ 340518 h 542925"/>
              <a:gd name="connsiteX4" fmla="*/ 19325 w 143968"/>
              <a:gd name="connsiteY4" fmla="*/ 290512 h 542925"/>
              <a:gd name="connsiteX5" fmla="*/ 275 w 143968"/>
              <a:gd name="connsiteY5" fmla="*/ 185737 h 542925"/>
              <a:gd name="connsiteX6" fmla="*/ 9800 w 143968"/>
              <a:gd name="connsiteY6" fmla="*/ 109537 h 542925"/>
              <a:gd name="connsiteX7" fmla="*/ 33613 w 143968"/>
              <a:gd name="connsiteY7" fmla="*/ 42862 h 542925"/>
              <a:gd name="connsiteX8" fmla="*/ 71713 w 143968"/>
              <a:gd name="connsiteY8" fmla="*/ 0 h 542925"/>
              <a:gd name="connsiteX0" fmla="*/ 128863 w 143968"/>
              <a:gd name="connsiteY0" fmla="*/ 542925 h 542925"/>
              <a:gd name="connsiteX1" fmla="*/ 143150 w 143968"/>
              <a:gd name="connsiteY1" fmla="*/ 466725 h 542925"/>
              <a:gd name="connsiteX2" fmla="*/ 107432 w 143968"/>
              <a:gd name="connsiteY2" fmla="*/ 402431 h 542925"/>
              <a:gd name="connsiteX3" fmla="*/ 59807 w 143968"/>
              <a:gd name="connsiteY3" fmla="*/ 340518 h 542925"/>
              <a:gd name="connsiteX4" fmla="*/ 19325 w 143968"/>
              <a:gd name="connsiteY4" fmla="*/ 285749 h 542925"/>
              <a:gd name="connsiteX5" fmla="*/ 275 w 143968"/>
              <a:gd name="connsiteY5" fmla="*/ 185737 h 542925"/>
              <a:gd name="connsiteX6" fmla="*/ 9800 w 143968"/>
              <a:gd name="connsiteY6" fmla="*/ 109537 h 542925"/>
              <a:gd name="connsiteX7" fmla="*/ 33613 w 143968"/>
              <a:gd name="connsiteY7" fmla="*/ 42862 h 542925"/>
              <a:gd name="connsiteX8" fmla="*/ 71713 w 143968"/>
              <a:gd name="connsiteY8" fmla="*/ 0 h 542925"/>
              <a:gd name="connsiteX0" fmla="*/ 129141 w 144246"/>
              <a:gd name="connsiteY0" fmla="*/ 542925 h 542925"/>
              <a:gd name="connsiteX1" fmla="*/ 143428 w 144246"/>
              <a:gd name="connsiteY1" fmla="*/ 466725 h 542925"/>
              <a:gd name="connsiteX2" fmla="*/ 107710 w 144246"/>
              <a:gd name="connsiteY2" fmla="*/ 402431 h 542925"/>
              <a:gd name="connsiteX3" fmla="*/ 60085 w 144246"/>
              <a:gd name="connsiteY3" fmla="*/ 340518 h 542925"/>
              <a:gd name="connsiteX4" fmla="*/ 19603 w 144246"/>
              <a:gd name="connsiteY4" fmla="*/ 285749 h 542925"/>
              <a:gd name="connsiteX5" fmla="*/ 553 w 144246"/>
              <a:gd name="connsiteY5" fmla="*/ 185737 h 542925"/>
              <a:gd name="connsiteX6" fmla="*/ 7696 w 144246"/>
              <a:gd name="connsiteY6" fmla="*/ 109537 h 542925"/>
              <a:gd name="connsiteX7" fmla="*/ 33891 w 144246"/>
              <a:gd name="connsiteY7" fmla="*/ 42862 h 542925"/>
              <a:gd name="connsiteX8" fmla="*/ 71991 w 144246"/>
              <a:gd name="connsiteY8" fmla="*/ 0 h 542925"/>
              <a:gd name="connsiteX0" fmla="*/ 129141 w 144246"/>
              <a:gd name="connsiteY0" fmla="*/ 542925 h 542925"/>
              <a:gd name="connsiteX1" fmla="*/ 143428 w 144246"/>
              <a:gd name="connsiteY1" fmla="*/ 466725 h 542925"/>
              <a:gd name="connsiteX2" fmla="*/ 107710 w 144246"/>
              <a:gd name="connsiteY2" fmla="*/ 402431 h 542925"/>
              <a:gd name="connsiteX3" fmla="*/ 60085 w 144246"/>
              <a:gd name="connsiteY3" fmla="*/ 340518 h 542925"/>
              <a:gd name="connsiteX4" fmla="*/ 19603 w 144246"/>
              <a:gd name="connsiteY4" fmla="*/ 280987 h 542925"/>
              <a:gd name="connsiteX5" fmla="*/ 553 w 144246"/>
              <a:gd name="connsiteY5" fmla="*/ 185737 h 542925"/>
              <a:gd name="connsiteX6" fmla="*/ 7696 w 144246"/>
              <a:gd name="connsiteY6" fmla="*/ 109537 h 542925"/>
              <a:gd name="connsiteX7" fmla="*/ 33891 w 144246"/>
              <a:gd name="connsiteY7" fmla="*/ 42862 h 542925"/>
              <a:gd name="connsiteX8" fmla="*/ 71991 w 144246"/>
              <a:gd name="connsiteY8" fmla="*/ 0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246" h="542925">
                <a:moveTo>
                  <a:pt x="129141" y="542925"/>
                </a:moveTo>
                <a:cubicBezTo>
                  <a:pt x="138269" y="516334"/>
                  <a:pt x="147000" y="490141"/>
                  <a:pt x="143428" y="466725"/>
                </a:cubicBezTo>
                <a:cubicBezTo>
                  <a:pt x="139856" y="443309"/>
                  <a:pt x="121601" y="423466"/>
                  <a:pt x="107710" y="402431"/>
                </a:cubicBezTo>
                <a:cubicBezTo>
                  <a:pt x="93820" y="381397"/>
                  <a:pt x="74770" y="360759"/>
                  <a:pt x="60085" y="340518"/>
                </a:cubicBezTo>
                <a:cubicBezTo>
                  <a:pt x="45401" y="320277"/>
                  <a:pt x="29525" y="306784"/>
                  <a:pt x="19603" y="280987"/>
                </a:cubicBezTo>
                <a:cubicBezTo>
                  <a:pt x="9681" y="255190"/>
                  <a:pt x="2537" y="214312"/>
                  <a:pt x="553" y="185737"/>
                </a:cubicBezTo>
                <a:cubicBezTo>
                  <a:pt x="-1431" y="157162"/>
                  <a:pt x="2140" y="133349"/>
                  <a:pt x="7696" y="109537"/>
                </a:cubicBezTo>
                <a:cubicBezTo>
                  <a:pt x="13252" y="85725"/>
                  <a:pt x="23175" y="61118"/>
                  <a:pt x="33891" y="42862"/>
                </a:cubicBezTo>
                <a:cubicBezTo>
                  <a:pt x="44607" y="24606"/>
                  <a:pt x="57703" y="12303"/>
                  <a:pt x="71991" y="0"/>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8" name="任意多边形 116">
            <a:extLst>
              <a:ext uri="{FF2B5EF4-FFF2-40B4-BE49-F238E27FC236}">
                <a16:creationId xmlns:a16="http://schemas.microsoft.com/office/drawing/2014/main" id="{39B82FD5-2AE2-1639-EB49-41EDE7763974}"/>
              </a:ext>
            </a:extLst>
          </p:cNvPr>
          <p:cNvSpPr/>
          <p:nvPr/>
        </p:nvSpPr>
        <p:spPr>
          <a:xfrm rot="5400000">
            <a:off x="8496722" y="3820430"/>
            <a:ext cx="161925" cy="723900"/>
          </a:xfrm>
          <a:custGeom>
            <a:avLst/>
            <a:gdLst>
              <a:gd name="connsiteX0" fmla="*/ 147637 w 162098"/>
              <a:gd name="connsiteY0" fmla="*/ 723900 h 723900"/>
              <a:gd name="connsiteX1" fmla="*/ 90487 w 162098"/>
              <a:gd name="connsiteY1" fmla="*/ 661988 h 723900"/>
              <a:gd name="connsiteX2" fmla="*/ 71437 w 162098"/>
              <a:gd name="connsiteY2" fmla="*/ 590550 h 723900"/>
              <a:gd name="connsiteX3" fmla="*/ 95250 w 162098"/>
              <a:gd name="connsiteY3" fmla="*/ 509588 h 723900"/>
              <a:gd name="connsiteX4" fmla="*/ 133350 w 162098"/>
              <a:gd name="connsiteY4" fmla="*/ 447675 h 723900"/>
              <a:gd name="connsiteX5" fmla="*/ 161925 w 162098"/>
              <a:gd name="connsiteY5" fmla="*/ 361950 h 723900"/>
              <a:gd name="connsiteX6" fmla="*/ 142875 w 162098"/>
              <a:gd name="connsiteY6" fmla="*/ 285750 h 723900"/>
              <a:gd name="connsiteX7" fmla="*/ 95250 w 162098"/>
              <a:gd name="connsiteY7" fmla="*/ 204788 h 723900"/>
              <a:gd name="connsiteX8" fmla="*/ 42862 w 162098"/>
              <a:gd name="connsiteY8" fmla="*/ 142875 h 723900"/>
              <a:gd name="connsiteX9" fmla="*/ 9525 w 162098"/>
              <a:gd name="connsiteY9" fmla="*/ 85725 h 723900"/>
              <a:gd name="connsiteX10" fmla="*/ 0 w 162098"/>
              <a:gd name="connsiteY10" fmla="*/ 0 h 723900"/>
              <a:gd name="connsiteX0" fmla="*/ 147637 w 162098"/>
              <a:gd name="connsiteY0" fmla="*/ 723900 h 723900"/>
              <a:gd name="connsiteX1" fmla="*/ 90487 w 162098"/>
              <a:gd name="connsiteY1" fmla="*/ 661988 h 723900"/>
              <a:gd name="connsiteX2" fmla="*/ 71437 w 162098"/>
              <a:gd name="connsiteY2" fmla="*/ 590550 h 723900"/>
              <a:gd name="connsiteX3" fmla="*/ 97632 w 162098"/>
              <a:gd name="connsiteY3" fmla="*/ 509588 h 723900"/>
              <a:gd name="connsiteX4" fmla="*/ 133350 w 162098"/>
              <a:gd name="connsiteY4" fmla="*/ 447675 h 723900"/>
              <a:gd name="connsiteX5" fmla="*/ 161925 w 162098"/>
              <a:gd name="connsiteY5" fmla="*/ 361950 h 723900"/>
              <a:gd name="connsiteX6" fmla="*/ 142875 w 162098"/>
              <a:gd name="connsiteY6" fmla="*/ 285750 h 723900"/>
              <a:gd name="connsiteX7" fmla="*/ 95250 w 162098"/>
              <a:gd name="connsiteY7" fmla="*/ 204788 h 723900"/>
              <a:gd name="connsiteX8" fmla="*/ 42862 w 162098"/>
              <a:gd name="connsiteY8" fmla="*/ 142875 h 723900"/>
              <a:gd name="connsiteX9" fmla="*/ 9525 w 162098"/>
              <a:gd name="connsiteY9" fmla="*/ 85725 h 723900"/>
              <a:gd name="connsiteX10" fmla="*/ 0 w 162098"/>
              <a:gd name="connsiteY10" fmla="*/ 0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098" h="723900">
                <a:moveTo>
                  <a:pt x="147637" y="723900"/>
                </a:moveTo>
                <a:cubicBezTo>
                  <a:pt x="125412" y="704056"/>
                  <a:pt x="103187" y="684213"/>
                  <a:pt x="90487" y="661988"/>
                </a:cubicBezTo>
                <a:cubicBezTo>
                  <a:pt x="77787" y="639763"/>
                  <a:pt x="70246" y="615950"/>
                  <a:pt x="71437" y="590550"/>
                </a:cubicBezTo>
                <a:cubicBezTo>
                  <a:pt x="72628" y="565150"/>
                  <a:pt x="87313" y="533400"/>
                  <a:pt x="97632" y="509588"/>
                </a:cubicBezTo>
                <a:cubicBezTo>
                  <a:pt x="107951" y="485776"/>
                  <a:pt x="122635" y="472281"/>
                  <a:pt x="133350" y="447675"/>
                </a:cubicBezTo>
                <a:cubicBezTo>
                  <a:pt x="144065" y="423069"/>
                  <a:pt x="160338" y="388937"/>
                  <a:pt x="161925" y="361950"/>
                </a:cubicBezTo>
                <a:cubicBezTo>
                  <a:pt x="163512" y="334963"/>
                  <a:pt x="153987" y="311944"/>
                  <a:pt x="142875" y="285750"/>
                </a:cubicBezTo>
                <a:cubicBezTo>
                  <a:pt x="131763" y="259556"/>
                  <a:pt x="111919" y="228600"/>
                  <a:pt x="95250" y="204788"/>
                </a:cubicBezTo>
                <a:cubicBezTo>
                  <a:pt x="78581" y="180975"/>
                  <a:pt x="57149" y="162719"/>
                  <a:pt x="42862" y="142875"/>
                </a:cubicBezTo>
                <a:cubicBezTo>
                  <a:pt x="28575" y="123031"/>
                  <a:pt x="16669" y="109537"/>
                  <a:pt x="9525" y="85725"/>
                </a:cubicBezTo>
                <a:cubicBezTo>
                  <a:pt x="2381" y="61913"/>
                  <a:pt x="1190" y="30956"/>
                  <a:pt x="0" y="0"/>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9" name="任意多边形 117">
            <a:extLst>
              <a:ext uri="{FF2B5EF4-FFF2-40B4-BE49-F238E27FC236}">
                <a16:creationId xmlns:a16="http://schemas.microsoft.com/office/drawing/2014/main" id="{EC815956-EAED-0C7B-4464-7A4DFD5048F9}"/>
              </a:ext>
            </a:extLst>
          </p:cNvPr>
          <p:cNvSpPr/>
          <p:nvPr/>
        </p:nvSpPr>
        <p:spPr>
          <a:xfrm rot="5400000">
            <a:off x="8519429" y="3960766"/>
            <a:ext cx="512763" cy="1168400"/>
          </a:xfrm>
          <a:custGeom>
            <a:avLst/>
            <a:gdLst>
              <a:gd name="connsiteX0" fmla="*/ 311357 w 511621"/>
              <a:gd name="connsiteY0" fmla="*/ 1167740 h 1167740"/>
              <a:gd name="connsiteX1" fmla="*/ 263732 w 511621"/>
              <a:gd name="connsiteY1" fmla="*/ 1101065 h 1167740"/>
              <a:gd name="connsiteX2" fmla="*/ 220870 w 511621"/>
              <a:gd name="connsiteY2" fmla="*/ 1020102 h 1167740"/>
              <a:gd name="connsiteX3" fmla="*/ 211345 w 511621"/>
              <a:gd name="connsiteY3" fmla="*/ 939140 h 1167740"/>
              <a:gd name="connsiteX4" fmla="*/ 225632 w 511621"/>
              <a:gd name="connsiteY4" fmla="*/ 834365 h 1167740"/>
              <a:gd name="connsiteX5" fmla="*/ 273257 w 511621"/>
              <a:gd name="connsiteY5" fmla="*/ 758165 h 1167740"/>
              <a:gd name="connsiteX6" fmla="*/ 316120 w 511621"/>
              <a:gd name="connsiteY6" fmla="*/ 710540 h 1167740"/>
              <a:gd name="connsiteX7" fmla="*/ 378032 w 511621"/>
              <a:gd name="connsiteY7" fmla="*/ 658152 h 1167740"/>
              <a:gd name="connsiteX8" fmla="*/ 449470 w 511621"/>
              <a:gd name="connsiteY8" fmla="*/ 596240 h 1167740"/>
              <a:gd name="connsiteX9" fmla="*/ 487570 w 511621"/>
              <a:gd name="connsiteY9" fmla="*/ 543852 h 1167740"/>
              <a:gd name="connsiteX10" fmla="*/ 511382 w 511621"/>
              <a:gd name="connsiteY10" fmla="*/ 424790 h 1167740"/>
              <a:gd name="connsiteX11" fmla="*/ 473282 w 511621"/>
              <a:gd name="connsiteY11" fmla="*/ 353352 h 1167740"/>
              <a:gd name="connsiteX12" fmla="*/ 411370 w 511621"/>
              <a:gd name="connsiteY12" fmla="*/ 296202 h 1167740"/>
              <a:gd name="connsiteX13" fmla="*/ 354220 w 511621"/>
              <a:gd name="connsiteY13" fmla="*/ 186665 h 1167740"/>
              <a:gd name="connsiteX14" fmla="*/ 316120 w 511621"/>
              <a:gd name="connsiteY14" fmla="*/ 100940 h 1167740"/>
              <a:gd name="connsiteX15" fmla="*/ 263732 w 511621"/>
              <a:gd name="connsiteY15" fmla="*/ 43790 h 1167740"/>
              <a:gd name="connsiteX16" fmla="*/ 182770 w 511621"/>
              <a:gd name="connsiteY16" fmla="*/ 5690 h 1167740"/>
              <a:gd name="connsiteX17" fmla="*/ 101807 w 511621"/>
              <a:gd name="connsiteY17" fmla="*/ 5690 h 1167740"/>
              <a:gd name="connsiteX18" fmla="*/ 11320 w 511621"/>
              <a:gd name="connsiteY18" fmla="*/ 58077 h 1167740"/>
              <a:gd name="connsiteX19" fmla="*/ 6557 w 511621"/>
              <a:gd name="connsiteY19" fmla="*/ 139040 h 1167740"/>
              <a:gd name="connsiteX20" fmla="*/ 58945 w 511621"/>
              <a:gd name="connsiteY20" fmla="*/ 215240 h 1167740"/>
              <a:gd name="connsiteX21" fmla="*/ 111332 w 511621"/>
              <a:gd name="connsiteY21" fmla="*/ 262865 h 1167740"/>
              <a:gd name="connsiteX22" fmla="*/ 168482 w 511621"/>
              <a:gd name="connsiteY22" fmla="*/ 310490 h 1167740"/>
              <a:gd name="connsiteX23" fmla="*/ 173245 w 511621"/>
              <a:gd name="connsiteY23" fmla="*/ 386690 h 1167740"/>
              <a:gd name="connsiteX24" fmla="*/ 125620 w 511621"/>
              <a:gd name="connsiteY24" fmla="*/ 434315 h 1167740"/>
              <a:gd name="connsiteX0" fmla="*/ 311357 w 511621"/>
              <a:gd name="connsiteY0" fmla="*/ 1167740 h 1167740"/>
              <a:gd name="connsiteX1" fmla="*/ 263732 w 511621"/>
              <a:gd name="connsiteY1" fmla="*/ 1101065 h 1167740"/>
              <a:gd name="connsiteX2" fmla="*/ 220870 w 511621"/>
              <a:gd name="connsiteY2" fmla="*/ 1020102 h 1167740"/>
              <a:gd name="connsiteX3" fmla="*/ 211345 w 511621"/>
              <a:gd name="connsiteY3" fmla="*/ 939140 h 1167740"/>
              <a:gd name="connsiteX4" fmla="*/ 225632 w 511621"/>
              <a:gd name="connsiteY4" fmla="*/ 834365 h 1167740"/>
              <a:gd name="connsiteX5" fmla="*/ 273257 w 511621"/>
              <a:gd name="connsiteY5" fmla="*/ 758165 h 1167740"/>
              <a:gd name="connsiteX6" fmla="*/ 316120 w 511621"/>
              <a:gd name="connsiteY6" fmla="*/ 710540 h 1167740"/>
              <a:gd name="connsiteX7" fmla="*/ 378032 w 511621"/>
              <a:gd name="connsiteY7" fmla="*/ 658152 h 1167740"/>
              <a:gd name="connsiteX8" fmla="*/ 449470 w 511621"/>
              <a:gd name="connsiteY8" fmla="*/ 596240 h 1167740"/>
              <a:gd name="connsiteX9" fmla="*/ 487570 w 511621"/>
              <a:gd name="connsiteY9" fmla="*/ 543852 h 1167740"/>
              <a:gd name="connsiteX10" fmla="*/ 511382 w 511621"/>
              <a:gd name="connsiteY10" fmla="*/ 424790 h 1167740"/>
              <a:gd name="connsiteX11" fmla="*/ 473282 w 511621"/>
              <a:gd name="connsiteY11" fmla="*/ 353352 h 1167740"/>
              <a:gd name="connsiteX12" fmla="*/ 411370 w 511621"/>
              <a:gd name="connsiteY12" fmla="*/ 296202 h 1167740"/>
              <a:gd name="connsiteX13" fmla="*/ 354220 w 511621"/>
              <a:gd name="connsiteY13" fmla="*/ 186665 h 1167740"/>
              <a:gd name="connsiteX14" fmla="*/ 316120 w 511621"/>
              <a:gd name="connsiteY14" fmla="*/ 100940 h 1167740"/>
              <a:gd name="connsiteX15" fmla="*/ 263732 w 511621"/>
              <a:gd name="connsiteY15" fmla="*/ 43790 h 1167740"/>
              <a:gd name="connsiteX16" fmla="*/ 182770 w 511621"/>
              <a:gd name="connsiteY16" fmla="*/ 5690 h 1167740"/>
              <a:gd name="connsiteX17" fmla="*/ 101807 w 511621"/>
              <a:gd name="connsiteY17" fmla="*/ 5690 h 1167740"/>
              <a:gd name="connsiteX18" fmla="*/ 11320 w 511621"/>
              <a:gd name="connsiteY18" fmla="*/ 58077 h 1167740"/>
              <a:gd name="connsiteX19" fmla="*/ 6557 w 511621"/>
              <a:gd name="connsiteY19" fmla="*/ 139040 h 1167740"/>
              <a:gd name="connsiteX20" fmla="*/ 58945 w 511621"/>
              <a:gd name="connsiteY20" fmla="*/ 215240 h 1167740"/>
              <a:gd name="connsiteX21" fmla="*/ 108951 w 511621"/>
              <a:gd name="connsiteY21" fmla="*/ 262865 h 1167740"/>
              <a:gd name="connsiteX22" fmla="*/ 168482 w 511621"/>
              <a:gd name="connsiteY22" fmla="*/ 310490 h 1167740"/>
              <a:gd name="connsiteX23" fmla="*/ 173245 w 511621"/>
              <a:gd name="connsiteY23" fmla="*/ 386690 h 1167740"/>
              <a:gd name="connsiteX24" fmla="*/ 125620 w 511621"/>
              <a:gd name="connsiteY24" fmla="*/ 434315 h 1167740"/>
              <a:gd name="connsiteX0" fmla="*/ 311357 w 512423"/>
              <a:gd name="connsiteY0" fmla="*/ 1167740 h 1167740"/>
              <a:gd name="connsiteX1" fmla="*/ 263732 w 512423"/>
              <a:gd name="connsiteY1" fmla="*/ 1101065 h 1167740"/>
              <a:gd name="connsiteX2" fmla="*/ 220870 w 512423"/>
              <a:gd name="connsiteY2" fmla="*/ 1020102 h 1167740"/>
              <a:gd name="connsiteX3" fmla="*/ 211345 w 512423"/>
              <a:gd name="connsiteY3" fmla="*/ 939140 h 1167740"/>
              <a:gd name="connsiteX4" fmla="*/ 225632 w 512423"/>
              <a:gd name="connsiteY4" fmla="*/ 834365 h 1167740"/>
              <a:gd name="connsiteX5" fmla="*/ 273257 w 512423"/>
              <a:gd name="connsiteY5" fmla="*/ 758165 h 1167740"/>
              <a:gd name="connsiteX6" fmla="*/ 316120 w 512423"/>
              <a:gd name="connsiteY6" fmla="*/ 710540 h 1167740"/>
              <a:gd name="connsiteX7" fmla="*/ 378032 w 512423"/>
              <a:gd name="connsiteY7" fmla="*/ 658152 h 1167740"/>
              <a:gd name="connsiteX8" fmla="*/ 449470 w 512423"/>
              <a:gd name="connsiteY8" fmla="*/ 596240 h 1167740"/>
              <a:gd name="connsiteX9" fmla="*/ 497095 w 512423"/>
              <a:gd name="connsiteY9" fmla="*/ 524802 h 1167740"/>
              <a:gd name="connsiteX10" fmla="*/ 511382 w 512423"/>
              <a:gd name="connsiteY10" fmla="*/ 424790 h 1167740"/>
              <a:gd name="connsiteX11" fmla="*/ 473282 w 512423"/>
              <a:gd name="connsiteY11" fmla="*/ 353352 h 1167740"/>
              <a:gd name="connsiteX12" fmla="*/ 411370 w 512423"/>
              <a:gd name="connsiteY12" fmla="*/ 296202 h 1167740"/>
              <a:gd name="connsiteX13" fmla="*/ 354220 w 512423"/>
              <a:gd name="connsiteY13" fmla="*/ 186665 h 1167740"/>
              <a:gd name="connsiteX14" fmla="*/ 316120 w 512423"/>
              <a:gd name="connsiteY14" fmla="*/ 100940 h 1167740"/>
              <a:gd name="connsiteX15" fmla="*/ 263732 w 512423"/>
              <a:gd name="connsiteY15" fmla="*/ 43790 h 1167740"/>
              <a:gd name="connsiteX16" fmla="*/ 182770 w 512423"/>
              <a:gd name="connsiteY16" fmla="*/ 5690 h 1167740"/>
              <a:gd name="connsiteX17" fmla="*/ 101807 w 512423"/>
              <a:gd name="connsiteY17" fmla="*/ 5690 h 1167740"/>
              <a:gd name="connsiteX18" fmla="*/ 11320 w 512423"/>
              <a:gd name="connsiteY18" fmla="*/ 58077 h 1167740"/>
              <a:gd name="connsiteX19" fmla="*/ 6557 w 512423"/>
              <a:gd name="connsiteY19" fmla="*/ 139040 h 1167740"/>
              <a:gd name="connsiteX20" fmla="*/ 58945 w 512423"/>
              <a:gd name="connsiteY20" fmla="*/ 215240 h 1167740"/>
              <a:gd name="connsiteX21" fmla="*/ 108951 w 512423"/>
              <a:gd name="connsiteY21" fmla="*/ 262865 h 1167740"/>
              <a:gd name="connsiteX22" fmla="*/ 168482 w 512423"/>
              <a:gd name="connsiteY22" fmla="*/ 310490 h 1167740"/>
              <a:gd name="connsiteX23" fmla="*/ 173245 w 512423"/>
              <a:gd name="connsiteY23" fmla="*/ 386690 h 1167740"/>
              <a:gd name="connsiteX24" fmla="*/ 125620 w 512423"/>
              <a:gd name="connsiteY24" fmla="*/ 434315 h 1167740"/>
              <a:gd name="connsiteX0" fmla="*/ 311357 w 512423"/>
              <a:gd name="connsiteY0" fmla="*/ 1167740 h 1167740"/>
              <a:gd name="connsiteX1" fmla="*/ 263732 w 512423"/>
              <a:gd name="connsiteY1" fmla="*/ 1101065 h 1167740"/>
              <a:gd name="connsiteX2" fmla="*/ 220870 w 512423"/>
              <a:gd name="connsiteY2" fmla="*/ 1020102 h 1167740"/>
              <a:gd name="connsiteX3" fmla="*/ 211345 w 512423"/>
              <a:gd name="connsiteY3" fmla="*/ 939140 h 1167740"/>
              <a:gd name="connsiteX4" fmla="*/ 228013 w 512423"/>
              <a:gd name="connsiteY4" fmla="*/ 836746 h 1167740"/>
              <a:gd name="connsiteX5" fmla="*/ 273257 w 512423"/>
              <a:gd name="connsiteY5" fmla="*/ 758165 h 1167740"/>
              <a:gd name="connsiteX6" fmla="*/ 316120 w 512423"/>
              <a:gd name="connsiteY6" fmla="*/ 710540 h 1167740"/>
              <a:gd name="connsiteX7" fmla="*/ 378032 w 512423"/>
              <a:gd name="connsiteY7" fmla="*/ 658152 h 1167740"/>
              <a:gd name="connsiteX8" fmla="*/ 449470 w 512423"/>
              <a:gd name="connsiteY8" fmla="*/ 596240 h 1167740"/>
              <a:gd name="connsiteX9" fmla="*/ 497095 w 512423"/>
              <a:gd name="connsiteY9" fmla="*/ 524802 h 1167740"/>
              <a:gd name="connsiteX10" fmla="*/ 511382 w 512423"/>
              <a:gd name="connsiteY10" fmla="*/ 424790 h 1167740"/>
              <a:gd name="connsiteX11" fmla="*/ 473282 w 512423"/>
              <a:gd name="connsiteY11" fmla="*/ 353352 h 1167740"/>
              <a:gd name="connsiteX12" fmla="*/ 411370 w 512423"/>
              <a:gd name="connsiteY12" fmla="*/ 296202 h 1167740"/>
              <a:gd name="connsiteX13" fmla="*/ 354220 w 512423"/>
              <a:gd name="connsiteY13" fmla="*/ 186665 h 1167740"/>
              <a:gd name="connsiteX14" fmla="*/ 316120 w 512423"/>
              <a:gd name="connsiteY14" fmla="*/ 100940 h 1167740"/>
              <a:gd name="connsiteX15" fmla="*/ 263732 w 512423"/>
              <a:gd name="connsiteY15" fmla="*/ 43790 h 1167740"/>
              <a:gd name="connsiteX16" fmla="*/ 182770 w 512423"/>
              <a:gd name="connsiteY16" fmla="*/ 5690 h 1167740"/>
              <a:gd name="connsiteX17" fmla="*/ 101807 w 512423"/>
              <a:gd name="connsiteY17" fmla="*/ 5690 h 1167740"/>
              <a:gd name="connsiteX18" fmla="*/ 11320 w 512423"/>
              <a:gd name="connsiteY18" fmla="*/ 58077 h 1167740"/>
              <a:gd name="connsiteX19" fmla="*/ 6557 w 512423"/>
              <a:gd name="connsiteY19" fmla="*/ 139040 h 1167740"/>
              <a:gd name="connsiteX20" fmla="*/ 58945 w 512423"/>
              <a:gd name="connsiteY20" fmla="*/ 215240 h 1167740"/>
              <a:gd name="connsiteX21" fmla="*/ 108951 w 512423"/>
              <a:gd name="connsiteY21" fmla="*/ 262865 h 1167740"/>
              <a:gd name="connsiteX22" fmla="*/ 168482 w 512423"/>
              <a:gd name="connsiteY22" fmla="*/ 310490 h 1167740"/>
              <a:gd name="connsiteX23" fmla="*/ 173245 w 512423"/>
              <a:gd name="connsiteY23" fmla="*/ 386690 h 1167740"/>
              <a:gd name="connsiteX24" fmla="*/ 125620 w 512423"/>
              <a:gd name="connsiteY24" fmla="*/ 434315 h 116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2423" h="1167740">
                <a:moveTo>
                  <a:pt x="311357" y="1167740"/>
                </a:moveTo>
                <a:cubicBezTo>
                  <a:pt x="295085" y="1146705"/>
                  <a:pt x="278813" y="1125671"/>
                  <a:pt x="263732" y="1101065"/>
                </a:cubicBezTo>
                <a:cubicBezTo>
                  <a:pt x="248651" y="1076459"/>
                  <a:pt x="229601" y="1047089"/>
                  <a:pt x="220870" y="1020102"/>
                </a:cubicBezTo>
                <a:cubicBezTo>
                  <a:pt x="212139" y="993114"/>
                  <a:pt x="210155" y="969699"/>
                  <a:pt x="211345" y="939140"/>
                </a:cubicBezTo>
                <a:cubicBezTo>
                  <a:pt x="212535" y="908581"/>
                  <a:pt x="217694" y="866908"/>
                  <a:pt x="228013" y="836746"/>
                </a:cubicBezTo>
                <a:cubicBezTo>
                  <a:pt x="238332" y="806584"/>
                  <a:pt x="258573" y="779199"/>
                  <a:pt x="273257" y="758165"/>
                </a:cubicBezTo>
                <a:cubicBezTo>
                  <a:pt x="287942" y="737131"/>
                  <a:pt x="298657" y="727209"/>
                  <a:pt x="316120" y="710540"/>
                </a:cubicBezTo>
                <a:cubicBezTo>
                  <a:pt x="333583" y="693871"/>
                  <a:pt x="378032" y="658152"/>
                  <a:pt x="378032" y="658152"/>
                </a:cubicBezTo>
                <a:cubicBezTo>
                  <a:pt x="400257" y="639102"/>
                  <a:pt x="429626" y="618465"/>
                  <a:pt x="449470" y="596240"/>
                </a:cubicBezTo>
                <a:cubicBezTo>
                  <a:pt x="469314" y="574015"/>
                  <a:pt x="486776" y="553377"/>
                  <a:pt x="497095" y="524802"/>
                </a:cubicBezTo>
                <a:cubicBezTo>
                  <a:pt x="507414" y="496227"/>
                  <a:pt x="515351" y="453365"/>
                  <a:pt x="511382" y="424790"/>
                </a:cubicBezTo>
                <a:cubicBezTo>
                  <a:pt x="507413" y="396215"/>
                  <a:pt x="489951" y="374783"/>
                  <a:pt x="473282" y="353352"/>
                </a:cubicBezTo>
                <a:cubicBezTo>
                  <a:pt x="456613" y="331921"/>
                  <a:pt x="431214" y="323983"/>
                  <a:pt x="411370" y="296202"/>
                </a:cubicBezTo>
                <a:cubicBezTo>
                  <a:pt x="391526" y="268421"/>
                  <a:pt x="370095" y="219209"/>
                  <a:pt x="354220" y="186665"/>
                </a:cubicBezTo>
                <a:cubicBezTo>
                  <a:pt x="338345" y="154121"/>
                  <a:pt x="331201" y="124753"/>
                  <a:pt x="316120" y="100940"/>
                </a:cubicBezTo>
                <a:cubicBezTo>
                  <a:pt x="301039" y="77127"/>
                  <a:pt x="285957" y="59665"/>
                  <a:pt x="263732" y="43790"/>
                </a:cubicBezTo>
                <a:cubicBezTo>
                  <a:pt x="241507" y="27915"/>
                  <a:pt x="209757" y="12040"/>
                  <a:pt x="182770" y="5690"/>
                </a:cubicBezTo>
                <a:cubicBezTo>
                  <a:pt x="155783" y="-660"/>
                  <a:pt x="130382" y="-3041"/>
                  <a:pt x="101807" y="5690"/>
                </a:cubicBezTo>
                <a:cubicBezTo>
                  <a:pt x="73232" y="14421"/>
                  <a:pt x="27195" y="35852"/>
                  <a:pt x="11320" y="58077"/>
                </a:cubicBezTo>
                <a:cubicBezTo>
                  <a:pt x="-4555" y="80302"/>
                  <a:pt x="-1380" y="112846"/>
                  <a:pt x="6557" y="139040"/>
                </a:cubicBezTo>
                <a:cubicBezTo>
                  <a:pt x="14494" y="165234"/>
                  <a:pt x="41879" y="194603"/>
                  <a:pt x="58945" y="215240"/>
                </a:cubicBezTo>
                <a:cubicBezTo>
                  <a:pt x="76011" y="235878"/>
                  <a:pt x="90695" y="246990"/>
                  <a:pt x="108951" y="262865"/>
                </a:cubicBezTo>
                <a:cubicBezTo>
                  <a:pt x="127207" y="278740"/>
                  <a:pt x="157766" y="289853"/>
                  <a:pt x="168482" y="310490"/>
                </a:cubicBezTo>
                <a:cubicBezTo>
                  <a:pt x="179198" y="331128"/>
                  <a:pt x="180389" y="366053"/>
                  <a:pt x="173245" y="386690"/>
                </a:cubicBezTo>
                <a:cubicBezTo>
                  <a:pt x="166101" y="407327"/>
                  <a:pt x="145860" y="420821"/>
                  <a:pt x="125620" y="434315"/>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0" name="任意多边形 118">
            <a:extLst>
              <a:ext uri="{FF2B5EF4-FFF2-40B4-BE49-F238E27FC236}">
                <a16:creationId xmlns:a16="http://schemas.microsoft.com/office/drawing/2014/main" id="{A65F61BE-96E0-DE87-19D1-0EAEF4A403DF}"/>
              </a:ext>
            </a:extLst>
          </p:cNvPr>
          <p:cNvSpPr/>
          <p:nvPr/>
        </p:nvSpPr>
        <p:spPr>
          <a:xfrm rot="5400000">
            <a:off x="8428147" y="4903770"/>
            <a:ext cx="695325" cy="735013"/>
          </a:xfrm>
          <a:custGeom>
            <a:avLst/>
            <a:gdLst>
              <a:gd name="connsiteX0" fmla="*/ 195537 w 695600"/>
              <a:gd name="connsiteY0" fmla="*/ 735078 h 735078"/>
              <a:gd name="connsiteX1" fmla="*/ 200300 w 695600"/>
              <a:gd name="connsiteY1" fmla="*/ 649353 h 735078"/>
              <a:gd name="connsiteX2" fmla="*/ 166962 w 695600"/>
              <a:gd name="connsiteY2" fmla="*/ 611253 h 735078"/>
              <a:gd name="connsiteX3" fmla="*/ 86000 w 695600"/>
              <a:gd name="connsiteY3" fmla="*/ 573153 h 735078"/>
              <a:gd name="connsiteX4" fmla="*/ 19325 w 695600"/>
              <a:gd name="connsiteY4" fmla="*/ 477903 h 735078"/>
              <a:gd name="connsiteX5" fmla="*/ 275 w 695600"/>
              <a:gd name="connsiteY5" fmla="*/ 368365 h 735078"/>
              <a:gd name="connsiteX6" fmla="*/ 9800 w 695600"/>
              <a:gd name="connsiteY6" fmla="*/ 258828 h 735078"/>
              <a:gd name="connsiteX7" fmla="*/ 33612 w 695600"/>
              <a:gd name="connsiteY7" fmla="*/ 144528 h 735078"/>
              <a:gd name="connsiteX8" fmla="*/ 66950 w 695600"/>
              <a:gd name="connsiteY8" fmla="*/ 63565 h 735078"/>
              <a:gd name="connsiteX9" fmla="*/ 114575 w 695600"/>
              <a:gd name="connsiteY9" fmla="*/ 11178 h 735078"/>
              <a:gd name="connsiteX10" fmla="*/ 195537 w 695600"/>
              <a:gd name="connsiteY10" fmla="*/ 1653 h 735078"/>
              <a:gd name="connsiteX11" fmla="*/ 276500 w 695600"/>
              <a:gd name="connsiteY11" fmla="*/ 34990 h 735078"/>
              <a:gd name="connsiteX12" fmla="*/ 328887 w 695600"/>
              <a:gd name="connsiteY12" fmla="*/ 63565 h 735078"/>
              <a:gd name="connsiteX13" fmla="*/ 343175 w 695600"/>
              <a:gd name="connsiteY13" fmla="*/ 120715 h 735078"/>
              <a:gd name="connsiteX14" fmla="*/ 309837 w 695600"/>
              <a:gd name="connsiteY14" fmla="*/ 168340 h 735078"/>
              <a:gd name="connsiteX15" fmla="*/ 252687 w 695600"/>
              <a:gd name="connsiteY15" fmla="*/ 244540 h 735078"/>
              <a:gd name="connsiteX16" fmla="*/ 190775 w 695600"/>
              <a:gd name="connsiteY16" fmla="*/ 330265 h 735078"/>
              <a:gd name="connsiteX17" fmla="*/ 176487 w 695600"/>
              <a:gd name="connsiteY17" fmla="*/ 406465 h 735078"/>
              <a:gd name="connsiteX18" fmla="*/ 228875 w 695600"/>
              <a:gd name="connsiteY18" fmla="*/ 477903 h 735078"/>
              <a:gd name="connsiteX19" fmla="*/ 328887 w 695600"/>
              <a:gd name="connsiteY19" fmla="*/ 516003 h 735078"/>
              <a:gd name="connsiteX20" fmla="*/ 419375 w 695600"/>
              <a:gd name="connsiteY20" fmla="*/ 516003 h 735078"/>
              <a:gd name="connsiteX21" fmla="*/ 481287 w 695600"/>
              <a:gd name="connsiteY21" fmla="*/ 477903 h 735078"/>
              <a:gd name="connsiteX22" fmla="*/ 490812 w 695600"/>
              <a:gd name="connsiteY22" fmla="*/ 377890 h 735078"/>
              <a:gd name="connsiteX23" fmla="*/ 500337 w 695600"/>
              <a:gd name="connsiteY23" fmla="*/ 315978 h 735078"/>
              <a:gd name="connsiteX24" fmla="*/ 533675 w 695600"/>
              <a:gd name="connsiteY24" fmla="*/ 273115 h 735078"/>
              <a:gd name="connsiteX25" fmla="*/ 595587 w 695600"/>
              <a:gd name="connsiteY25" fmla="*/ 263590 h 735078"/>
              <a:gd name="connsiteX26" fmla="*/ 633687 w 695600"/>
              <a:gd name="connsiteY26" fmla="*/ 258828 h 735078"/>
              <a:gd name="connsiteX27" fmla="*/ 695600 w 695600"/>
              <a:gd name="connsiteY27" fmla="*/ 201678 h 735078"/>
              <a:gd name="connsiteX0" fmla="*/ 195537 w 695600"/>
              <a:gd name="connsiteY0" fmla="*/ 734735 h 734735"/>
              <a:gd name="connsiteX1" fmla="*/ 200300 w 695600"/>
              <a:gd name="connsiteY1" fmla="*/ 649010 h 734735"/>
              <a:gd name="connsiteX2" fmla="*/ 166962 w 695600"/>
              <a:gd name="connsiteY2" fmla="*/ 610910 h 734735"/>
              <a:gd name="connsiteX3" fmla="*/ 86000 w 695600"/>
              <a:gd name="connsiteY3" fmla="*/ 572810 h 734735"/>
              <a:gd name="connsiteX4" fmla="*/ 19325 w 695600"/>
              <a:gd name="connsiteY4" fmla="*/ 477560 h 734735"/>
              <a:gd name="connsiteX5" fmla="*/ 275 w 695600"/>
              <a:gd name="connsiteY5" fmla="*/ 368022 h 734735"/>
              <a:gd name="connsiteX6" fmla="*/ 9800 w 695600"/>
              <a:gd name="connsiteY6" fmla="*/ 258485 h 734735"/>
              <a:gd name="connsiteX7" fmla="*/ 33612 w 695600"/>
              <a:gd name="connsiteY7" fmla="*/ 144185 h 734735"/>
              <a:gd name="connsiteX8" fmla="*/ 66950 w 695600"/>
              <a:gd name="connsiteY8" fmla="*/ 63222 h 734735"/>
              <a:gd name="connsiteX9" fmla="*/ 114575 w 695600"/>
              <a:gd name="connsiteY9" fmla="*/ 10835 h 734735"/>
              <a:gd name="connsiteX10" fmla="*/ 195537 w 695600"/>
              <a:gd name="connsiteY10" fmla="*/ 1310 h 734735"/>
              <a:gd name="connsiteX11" fmla="*/ 276500 w 695600"/>
              <a:gd name="connsiteY11" fmla="*/ 29885 h 734735"/>
              <a:gd name="connsiteX12" fmla="*/ 328887 w 695600"/>
              <a:gd name="connsiteY12" fmla="*/ 63222 h 734735"/>
              <a:gd name="connsiteX13" fmla="*/ 343175 w 695600"/>
              <a:gd name="connsiteY13" fmla="*/ 120372 h 734735"/>
              <a:gd name="connsiteX14" fmla="*/ 309837 w 695600"/>
              <a:gd name="connsiteY14" fmla="*/ 167997 h 734735"/>
              <a:gd name="connsiteX15" fmla="*/ 252687 w 695600"/>
              <a:gd name="connsiteY15" fmla="*/ 244197 h 734735"/>
              <a:gd name="connsiteX16" fmla="*/ 190775 w 695600"/>
              <a:gd name="connsiteY16" fmla="*/ 329922 h 734735"/>
              <a:gd name="connsiteX17" fmla="*/ 176487 w 695600"/>
              <a:gd name="connsiteY17" fmla="*/ 406122 h 734735"/>
              <a:gd name="connsiteX18" fmla="*/ 228875 w 695600"/>
              <a:gd name="connsiteY18" fmla="*/ 477560 h 734735"/>
              <a:gd name="connsiteX19" fmla="*/ 328887 w 695600"/>
              <a:gd name="connsiteY19" fmla="*/ 515660 h 734735"/>
              <a:gd name="connsiteX20" fmla="*/ 419375 w 695600"/>
              <a:gd name="connsiteY20" fmla="*/ 515660 h 734735"/>
              <a:gd name="connsiteX21" fmla="*/ 481287 w 695600"/>
              <a:gd name="connsiteY21" fmla="*/ 477560 h 734735"/>
              <a:gd name="connsiteX22" fmla="*/ 490812 w 695600"/>
              <a:gd name="connsiteY22" fmla="*/ 377547 h 734735"/>
              <a:gd name="connsiteX23" fmla="*/ 500337 w 695600"/>
              <a:gd name="connsiteY23" fmla="*/ 315635 h 734735"/>
              <a:gd name="connsiteX24" fmla="*/ 533675 w 695600"/>
              <a:gd name="connsiteY24" fmla="*/ 272772 h 734735"/>
              <a:gd name="connsiteX25" fmla="*/ 595587 w 695600"/>
              <a:gd name="connsiteY25" fmla="*/ 263247 h 734735"/>
              <a:gd name="connsiteX26" fmla="*/ 633687 w 695600"/>
              <a:gd name="connsiteY26" fmla="*/ 258485 h 734735"/>
              <a:gd name="connsiteX27" fmla="*/ 695600 w 695600"/>
              <a:gd name="connsiteY27" fmla="*/ 201335 h 734735"/>
              <a:gd name="connsiteX0" fmla="*/ 195537 w 695600"/>
              <a:gd name="connsiteY0" fmla="*/ 734735 h 734735"/>
              <a:gd name="connsiteX1" fmla="*/ 200300 w 695600"/>
              <a:gd name="connsiteY1" fmla="*/ 649010 h 734735"/>
              <a:gd name="connsiteX2" fmla="*/ 166962 w 695600"/>
              <a:gd name="connsiteY2" fmla="*/ 610910 h 734735"/>
              <a:gd name="connsiteX3" fmla="*/ 86000 w 695600"/>
              <a:gd name="connsiteY3" fmla="*/ 572810 h 734735"/>
              <a:gd name="connsiteX4" fmla="*/ 19325 w 695600"/>
              <a:gd name="connsiteY4" fmla="*/ 477560 h 734735"/>
              <a:gd name="connsiteX5" fmla="*/ 275 w 695600"/>
              <a:gd name="connsiteY5" fmla="*/ 368022 h 734735"/>
              <a:gd name="connsiteX6" fmla="*/ 9800 w 695600"/>
              <a:gd name="connsiteY6" fmla="*/ 258485 h 734735"/>
              <a:gd name="connsiteX7" fmla="*/ 33612 w 695600"/>
              <a:gd name="connsiteY7" fmla="*/ 144185 h 734735"/>
              <a:gd name="connsiteX8" fmla="*/ 66950 w 695600"/>
              <a:gd name="connsiteY8" fmla="*/ 63222 h 734735"/>
              <a:gd name="connsiteX9" fmla="*/ 114575 w 695600"/>
              <a:gd name="connsiteY9" fmla="*/ 10835 h 734735"/>
              <a:gd name="connsiteX10" fmla="*/ 195537 w 695600"/>
              <a:gd name="connsiteY10" fmla="*/ 1310 h 734735"/>
              <a:gd name="connsiteX11" fmla="*/ 276500 w 695600"/>
              <a:gd name="connsiteY11" fmla="*/ 29885 h 734735"/>
              <a:gd name="connsiteX12" fmla="*/ 328887 w 695600"/>
              <a:gd name="connsiteY12" fmla="*/ 63222 h 734735"/>
              <a:gd name="connsiteX13" fmla="*/ 343175 w 695600"/>
              <a:gd name="connsiteY13" fmla="*/ 120372 h 734735"/>
              <a:gd name="connsiteX14" fmla="*/ 307456 w 695600"/>
              <a:gd name="connsiteY14" fmla="*/ 175141 h 734735"/>
              <a:gd name="connsiteX15" fmla="*/ 252687 w 695600"/>
              <a:gd name="connsiteY15" fmla="*/ 244197 h 734735"/>
              <a:gd name="connsiteX16" fmla="*/ 190775 w 695600"/>
              <a:gd name="connsiteY16" fmla="*/ 329922 h 734735"/>
              <a:gd name="connsiteX17" fmla="*/ 176487 w 695600"/>
              <a:gd name="connsiteY17" fmla="*/ 406122 h 734735"/>
              <a:gd name="connsiteX18" fmla="*/ 228875 w 695600"/>
              <a:gd name="connsiteY18" fmla="*/ 477560 h 734735"/>
              <a:gd name="connsiteX19" fmla="*/ 328887 w 695600"/>
              <a:gd name="connsiteY19" fmla="*/ 515660 h 734735"/>
              <a:gd name="connsiteX20" fmla="*/ 419375 w 695600"/>
              <a:gd name="connsiteY20" fmla="*/ 515660 h 734735"/>
              <a:gd name="connsiteX21" fmla="*/ 481287 w 695600"/>
              <a:gd name="connsiteY21" fmla="*/ 477560 h 734735"/>
              <a:gd name="connsiteX22" fmla="*/ 490812 w 695600"/>
              <a:gd name="connsiteY22" fmla="*/ 377547 h 734735"/>
              <a:gd name="connsiteX23" fmla="*/ 500337 w 695600"/>
              <a:gd name="connsiteY23" fmla="*/ 315635 h 734735"/>
              <a:gd name="connsiteX24" fmla="*/ 533675 w 695600"/>
              <a:gd name="connsiteY24" fmla="*/ 272772 h 734735"/>
              <a:gd name="connsiteX25" fmla="*/ 595587 w 695600"/>
              <a:gd name="connsiteY25" fmla="*/ 263247 h 734735"/>
              <a:gd name="connsiteX26" fmla="*/ 633687 w 695600"/>
              <a:gd name="connsiteY26" fmla="*/ 258485 h 734735"/>
              <a:gd name="connsiteX27" fmla="*/ 695600 w 695600"/>
              <a:gd name="connsiteY27" fmla="*/ 201335 h 734735"/>
              <a:gd name="connsiteX0" fmla="*/ 195537 w 695600"/>
              <a:gd name="connsiteY0" fmla="*/ 734735 h 734735"/>
              <a:gd name="connsiteX1" fmla="*/ 200300 w 695600"/>
              <a:gd name="connsiteY1" fmla="*/ 649010 h 734735"/>
              <a:gd name="connsiteX2" fmla="*/ 166962 w 695600"/>
              <a:gd name="connsiteY2" fmla="*/ 610910 h 734735"/>
              <a:gd name="connsiteX3" fmla="*/ 88381 w 695600"/>
              <a:gd name="connsiteY3" fmla="*/ 572810 h 734735"/>
              <a:gd name="connsiteX4" fmla="*/ 19325 w 695600"/>
              <a:gd name="connsiteY4" fmla="*/ 477560 h 734735"/>
              <a:gd name="connsiteX5" fmla="*/ 275 w 695600"/>
              <a:gd name="connsiteY5" fmla="*/ 368022 h 734735"/>
              <a:gd name="connsiteX6" fmla="*/ 9800 w 695600"/>
              <a:gd name="connsiteY6" fmla="*/ 258485 h 734735"/>
              <a:gd name="connsiteX7" fmla="*/ 33612 w 695600"/>
              <a:gd name="connsiteY7" fmla="*/ 144185 h 734735"/>
              <a:gd name="connsiteX8" fmla="*/ 66950 w 695600"/>
              <a:gd name="connsiteY8" fmla="*/ 63222 h 734735"/>
              <a:gd name="connsiteX9" fmla="*/ 114575 w 695600"/>
              <a:gd name="connsiteY9" fmla="*/ 10835 h 734735"/>
              <a:gd name="connsiteX10" fmla="*/ 195537 w 695600"/>
              <a:gd name="connsiteY10" fmla="*/ 1310 h 734735"/>
              <a:gd name="connsiteX11" fmla="*/ 276500 w 695600"/>
              <a:gd name="connsiteY11" fmla="*/ 29885 h 734735"/>
              <a:gd name="connsiteX12" fmla="*/ 328887 w 695600"/>
              <a:gd name="connsiteY12" fmla="*/ 63222 h 734735"/>
              <a:gd name="connsiteX13" fmla="*/ 343175 w 695600"/>
              <a:gd name="connsiteY13" fmla="*/ 120372 h 734735"/>
              <a:gd name="connsiteX14" fmla="*/ 307456 w 695600"/>
              <a:gd name="connsiteY14" fmla="*/ 175141 h 734735"/>
              <a:gd name="connsiteX15" fmla="*/ 252687 w 695600"/>
              <a:gd name="connsiteY15" fmla="*/ 244197 h 734735"/>
              <a:gd name="connsiteX16" fmla="*/ 190775 w 695600"/>
              <a:gd name="connsiteY16" fmla="*/ 329922 h 734735"/>
              <a:gd name="connsiteX17" fmla="*/ 176487 w 695600"/>
              <a:gd name="connsiteY17" fmla="*/ 406122 h 734735"/>
              <a:gd name="connsiteX18" fmla="*/ 228875 w 695600"/>
              <a:gd name="connsiteY18" fmla="*/ 477560 h 734735"/>
              <a:gd name="connsiteX19" fmla="*/ 328887 w 695600"/>
              <a:gd name="connsiteY19" fmla="*/ 515660 h 734735"/>
              <a:gd name="connsiteX20" fmla="*/ 419375 w 695600"/>
              <a:gd name="connsiteY20" fmla="*/ 515660 h 734735"/>
              <a:gd name="connsiteX21" fmla="*/ 481287 w 695600"/>
              <a:gd name="connsiteY21" fmla="*/ 477560 h 734735"/>
              <a:gd name="connsiteX22" fmla="*/ 490812 w 695600"/>
              <a:gd name="connsiteY22" fmla="*/ 377547 h 734735"/>
              <a:gd name="connsiteX23" fmla="*/ 500337 w 695600"/>
              <a:gd name="connsiteY23" fmla="*/ 315635 h 734735"/>
              <a:gd name="connsiteX24" fmla="*/ 533675 w 695600"/>
              <a:gd name="connsiteY24" fmla="*/ 272772 h 734735"/>
              <a:gd name="connsiteX25" fmla="*/ 595587 w 695600"/>
              <a:gd name="connsiteY25" fmla="*/ 263247 h 734735"/>
              <a:gd name="connsiteX26" fmla="*/ 633687 w 695600"/>
              <a:gd name="connsiteY26" fmla="*/ 258485 h 734735"/>
              <a:gd name="connsiteX27" fmla="*/ 695600 w 695600"/>
              <a:gd name="connsiteY27" fmla="*/ 201335 h 73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5600" h="734735">
                <a:moveTo>
                  <a:pt x="195537" y="734735"/>
                </a:moveTo>
                <a:cubicBezTo>
                  <a:pt x="200299" y="702191"/>
                  <a:pt x="205062" y="669647"/>
                  <a:pt x="200300" y="649010"/>
                </a:cubicBezTo>
                <a:cubicBezTo>
                  <a:pt x="195538" y="628373"/>
                  <a:pt x="185615" y="623610"/>
                  <a:pt x="166962" y="610910"/>
                </a:cubicBezTo>
                <a:cubicBezTo>
                  <a:pt x="148309" y="598210"/>
                  <a:pt x="112987" y="595035"/>
                  <a:pt x="88381" y="572810"/>
                </a:cubicBezTo>
                <a:cubicBezTo>
                  <a:pt x="63775" y="550585"/>
                  <a:pt x="34009" y="511691"/>
                  <a:pt x="19325" y="477560"/>
                </a:cubicBezTo>
                <a:cubicBezTo>
                  <a:pt x="4641" y="443429"/>
                  <a:pt x="1862" y="404534"/>
                  <a:pt x="275" y="368022"/>
                </a:cubicBezTo>
                <a:cubicBezTo>
                  <a:pt x="-1312" y="331510"/>
                  <a:pt x="4244" y="295791"/>
                  <a:pt x="9800" y="258485"/>
                </a:cubicBezTo>
                <a:cubicBezTo>
                  <a:pt x="15356" y="221179"/>
                  <a:pt x="24087" y="176729"/>
                  <a:pt x="33612" y="144185"/>
                </a:cubicBezTo>
                <a:cubicBezTo>
                  <a:pt x="43137" y="111641"/>
                  <a:pt x="53456" y="85447"/>
                  <a:pt x="66950" y="63222"/>
                </a:cubicBezTo>
                <a:cubicBezTo>
                  <a:pt x="80444" y="40997"/>
                  <a:pt x="93144" y="21154"/>
                  <a:pt x="114575" y="10835"/>
                </a:cubicBezTo>
                <a:cubicBezTo>
                  <a:pt x="136006" y="516"/>
                  <a:pt x="168549" y="-1865"/>
                  <a:pt x="195537" y="1310"/>
                </a:cubicBezTo>
                <a:cubicBezTo>
                  <a:pt x="222525" y="4485"/>
                  <a:pt x="254275" y="19566"/>
                  <a:pt x="276500" y="29885"/>
                </a:cubicBezTo>
                <a:cubicBezTo>
                  <a:pt x="298725" y="40204"/>
                  <a:pt x="317774" y="48141"/>
                  <a:pt x="328887" y="63222"/>
                </a:cubicBezTo>
                <a:cubicBezTo>
                  <a:pt x="340000" y="78303"/>
                  <a:pt x="346747" y="101719"/>
                  <a:pt x="343175" y="120372"/>
                </a:cubicBezTo>
                <a:cubicBezTo>
                  <a:pt x="339603" y="139025"/>
                  <a:pt x="322537" y="154504"/>
                  <a:pt x="307456" y="175141"/>
                </a:cubicBezTo>
                <a:cubicBezTo>
                  <a:pt x="292375" y="195778"/>
                  <a:pt x="272134" y="218400"/>
                  <a:pt x="252687" y="244197"/>
                </a:cubicBezTo>
                <a:cubicBezTo>
                  <a:pt x="233240" y="269994"/>
                  <a:pt x="203475" y="302935"/>
                  <a:pt x="190775" y="329922"/>
                </a:cubicBezTo>
                <a:cubicBezTo>
                  <a:pt x="178075" y="356909"/>
                  <a:pt x="170137" y="381516"/>
                  <a:pt x="176487" y="406122"/>
                </a:cubicBezTo>
                <a:cubicBezTo>
                  <a:pt x="182837" y="430728"/>
                  <a:pt x="203475" y="459304"/>
                  <a:pt x="228875" y="477560"/>
                </a:cubicBezTo>
                <a:cubicBezTo>
                  <a:pt x="254275" y="495816"/>
                  <a:pt x="297137" y="509310"/>
                  <a:pt x="328887" y="515660"/>
                </a:cubicBezTo>
                <a:cubicBezTo>
                  <a:pt x="360637" y="522010"/>
                  <a:pt x="393975" y="522010"/>
                  <a:pt x="419375" y="515660"/>
                </a:cubicBezTo>
                <a:cubicBezTo>
                  <a:pt x="444775" y="509310"/>
                  <a:pt x="469381" y="500579"/>
                  <a:pt x="481287" y="477560"/>
                </a:cubicBezTo>
                <a:cubicBezTo>
                  <a:pt x="493193" y="454541"/>
                  <a:pt x="487637" y="404535"/>
                  <a:pt x="490812" y="377547"/>
                </a:cubicBezTo>
                <a:cubicBezTo>
                  <a:pt x="493987" y="350559"/>
                  <a:pt x="493193" y="333097"/>
                  <a:pt x="500337" y="315635"/>
                </a:cubicBezTo>
                <a:cubicBezTo>
                  <a:pt x="507481" y="298173"/>
                  <a:pt x="517800" y="281503"/>
                  <a:pt x="533675" y="272772"/>
                </a:cubicBezTo>
                <a:cubicBezTo>
                  <a:pt x="549550" y="264041"/>
                  <a:pt x="578918" y="265628"/>
                  <a:pt x="595587" y="263247"/>
                </a:cubicBezTo>
                <a:cubicBezTo>
                  <a:pt x="612256" y="260866"/>
                  <a:pt x="617018" y="268804"/>
                  <a:pt x="633687" y="258485"/>
                </a:cubicBezTo>
                <a:cubicBezTo>
                  <a:pt x="650356" y="248166"/>
                  <a:pt x="672978" y="224750"/>
                  <a:pt x="695600" y="201335"/>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1" name="任意多边形 121">
            <a:extLst>
              <a:ext uri="{FF2B5EF4-FFF2-40B4-BE49-F238E27FC236}">
                <a16:creationId xmlns:a16="http://schemas.microsoft.com/office/drawing/2014/main" id="{71BCE266-7618-ED54-3D8E-D585FEA61297}"/>
              </a:ext>
            </a:extLst>
          </p:cNvPr>
          <p:cNvSpPr/>
          <p:nvPr/>
        </p:nvSpPr>
        <p:spPr>
          <a:xfrm rot="5400000">
            <a:off x="5219382" y="4294140"/>
            <a:ext cx="1440000" cy="179388"/>
          </a:xfrm>
          <a:custGeom>
            <a:avLst/>
            <a:gdLst>
              <a:gd name="connsiteX0" fmla="*/ 2697265 w 2708122"/>
              <a:gd name="connsiteY0" fmla="*/ 0 h 293943"/>
              <a:gd name="connsiteX1" fmla="*/ 2708122 w 2708122"/>
              <a:gd name="connsiteY1" fmla="*/ 23838 h 293943"/>
              <a:gd name="connsiteX2" fmla="*/ 2676873 w 2708122"/>
              <a:gd name="connsiteY2" fmla="*/ 35679 h 293943"/>
              <a:gd name="connsiteX3" fmla="*/ 2595613 w 2708122"/>
              <a:gd name="connsiteY3" fmla="*/ 62915 h 293943"/>
              <a:gd name="connsiteX4" fmla="*/ 2397969 w 2708122"/>
              <a:gd name="connsiteY4" fmla="*/ 112921 h 293943"/>
              <a:gd name="connsiteX5" fmla="*/ 2221757 w 2708122"/>
              <a:gd name="connsiteY5" fmla="*/ 129590 h 293943"/>
              <a:gd name="connsiteX6" fmla="*/ 1962200 w 2708122"/>
              <a:gd name="connsiteY6" fmla="*/ 131971 h 293943"/>
              <a:gd name="connsiteX7" fmla="*/ 1602632 w 2708122"/>
              <a:gd name="connsiteY7" fmla="*/ 127209 h 293943"/>
              <a:gd name="connsiteX8" fmla="*/ 1274019 w 2708122"/>
              <a:gd name="connsiteY8" fmla="*/ 124828 h 293943"/>
              <a:gd name="connsiteX9" fmla="*/ 983507 w 2708122"/>
              <a:gd name="connsiteY9" fmla="*/ 120065 h 293943"/>
              <a:gd name="connsiteX10" fmla="*/ 697757 w 2708122"/>
              <a:gd name="connsiteY10" fmla="*/ 122446 h 293943"/>
              <a:gd name="connsiteX11" fmla="*/ 478682 w 2708122"/>
              <a:gd name="connsiteY11" fmla="*/ 127209 h 293943"/>
              <a:gd name="connsiteX12" fmla="*/ 350094 w 2708122"/>
              <a:gd name="connsiteY12" fmla="*/ 151021 h 293943"/>
              <a:gd name="connsiteX13" fmla="*/ 233413 w 2708122"/>
              <a:gd name="connsiteY13" fmla="*/ 189122 h 293943"/>
              <a:gd name="connsiteX14" fmla="*/ 97682 w 2708122"/>
              <a:gd name="connsiteY14" fmla="*/ 251034 h 293943"/>
              <a:gd name="connsiteX15" fmla="*/ 13743 w 2708122"/>
              <a:gd name="connsiteY15" fmla="*/ 293897 h 293943"/>
              <a:gd name="connsiteX16" fmla="*/ 13657 w 2708122"/>
              <a:gd name="connsiteY16" fmla="*/ 293943 h 293943"/>
              <a:gd name="connsiteX17" fmla="*/ 0 w 2708122"/>
              <a:gd name="connsiteY17" fmla="*/ 272453 h 293943"/>
              <a:gd name="connsiteX18" fmla="*/ 14207 w 2708122"/>
              <a:gd name="connsiteY18" fmla="*/ 265321 h 293943"/>
              <a:gd name="connsiteX19" fmla="*/ 131019 w 2708122"/>
              <a:gd name="connsiteY19" fmla="*/ 208171 h 293943"/>
              <a:gd name="connsiteX20" fmla="*/ 250082 w 2708122"/>
              <a:gd name="connsiteY20" fmla="*/ 158165 h 293943"/>
              <a:gd name="connsiteX21" fmla="*/ 352475 w 2708122"/>
              <a:gd name="connsiteY21" fmla="*/ 124828 h 293943"/>
              <a:gd name="connsiteX22" fmla="*/ 440581 w 2708122"/>
              <a:gd name="connsiteY22" fmla="*/ 108158 h 293943"/>
              <a:gd name="connsiteX23" fmla="*/ 564407 w 2708122"/>
              <a:gd name="connsiteY23" fmla="*/ 98634 h 293943"/>
              <a:gd name="connsiteX24" fmla="*/ 854919 w 2708122"/>
              <a:gd name="connsiteY24" fmla="*/ 96253 h 293943"/>
              <a:gd name="connsiteX25" fmla="*/ 1178769 w 2708122"/>
              <a:gd name="connsiteY25" fmla="*/ 96253 h 293943"/>
              <a:gd name="connsiteX26" fmla="*/ 1521669 w 2708122"/>
              <a:gd name="connsiteY26" fmla="*/ 101016 h 293943"/>
              <a:gd name="connsiteX27" fmla="*/ 1883619 w 2708122"/>
              <a:gd name="connsiteY27" fmla="*/ 105778 h 293943"/>
              <a:gd name="connsiteX28" fmla="*/ 2152701 w 2708122"/>
              <a:gd name="connsiteY28" fmla="*/ 105777 h 293943"/>
              <a:gd name="connsiteX29" fmla="*/ 2331294 w 2708122"/>
              <a:gd name="connsiteY29" fmla="*/ 98633 h 293943"/>
              <a:gd name="connsiteX30" fmla="*/ 2505125 w 2708122"/>
              <a:gd name="connsiteY30" fmla="*/ 65296 h 293943"/>
              <a:gd name="connsiteX31" fmla="*/ 2667050 w 2708122"/>
              <a:gd name="connsiteY31" fmla="*/ 12909 h 293943"/>
              <a:gd name="connsiteX32" fmla="*/ 2697265 w 2708122"/>
              <a:gd name="connsiteY32" fmla="*/ 0 h 2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08122" h="293943">
                <a:moveTo>
                  <a:pt x="2697265" y="0"/>
                </a:moveTo>
                <a:lnTo>
                  <a:pt x="2708122" y="23838"/>
                </a:lnTo>
                <a:lnTo>
                  <a:pt x="2676873" y="35679"/>
                </a:lnTo>
                <a:cubicBezTo>
                  <a:pt x="2651870" y="44857"/>
                  <a:pt x="2624387" y="54382"/>
                  <a:pt x="2595613" y="62915"/>
                </a:cubicBezTo>
                <a:cubicBezTo>
                  <a:pt x="2538066" y="79981"/>
                  <a:pt x="2460278" y="101809"/>
                  <a:pt x="2397969" y="112921"/>
                </a:cubicBezTo>
                <a:cubicBezTo>
                  <a:pt x="2335660" y="124033"/>
                  <a:pt x="2294385" y="126415"/>
                  <a:pt x="2221757" y="129590"/>
                </a:cubicBezTo>
                <a:cubicBezTo>
                  <a:pt x="2149129" y="132765"/>
                  <a:pt x="1962200" y="131971"/>
                  <a:pt x="1962200" y="131971"/>
                </a:cubicBezTo>
                <a:lnTo>
                  <a:pt x="1602632" y="127209"/>
                </a:lnTo>
                <a:lnTo>
                  <a:pt x="1274019" y="124828"/>
                </a:lnTo>
                <a:lnTo>
                  <a:pt x="983507" y="120065"/>
                </a:lnTo>
                <a:lnTo>
                  <a:pt x="697757" y="122446"/>
                </a:lnTo>
                <a:cubicBezTo>
                  <a:pt x="613620" y="123637"/>
                  <a:pt x="536626" y="122447"/>
                  <a:pt x="478682" y="127209"/>
                </a:cubicBezTo>
                <a:cubicBezTo>
                  <a:pt x="420738" y="131972"/>
                  <a:pt x="390972" y="140702"/>
                  <a:pt x="350094" y="151021"/>
                </a:cubicBezTo>
                <a:cubicBezTo>
                  <a:pt x="309216" y="161340"/>
                  <a:pt x="275482" y="172453"/>
                  <a:pt x="233413" y="189122"/>
                </a:cubicBezTo>
                <a:cubicBezTo>
                  <a:pt x="191344" y="205791"/>
                  <a:pt x="147688" y="226428"/>
                  <a:pt x="97682" y="251034"/>
                </a:cubicBezTo>
                <a:cubicBezTo>
                  <a:pt x="72679" y="263337"/>
                  <a:pt x="42913" y="278617"/>
                  <a:pt x="13743" y="293897"/>
                </a:cubicBezTo>
                <a:lnTo>
                  <a:pt x="13657" y="293943"/>
                </a:lnTo>
                <a:lnTo>
                  <a:pt x="0" y="272453"/>
                </a:lnTo>
                <a:lnTo>
                  <a:pt x="14207" y="265321"/>
                </a:lnTo>
                <a:cubicBezTo>
                  <a:pt x="51247" y="246718"/>
                  <a:pt x="97384" y="223650"/>
                  <a:pt x="131019" y="208171"/>
                </a:cubicBezTo>
                <a:cubicBezTo>
                  <a:pt x="175866" y="187533"/>
                  <a:pt x="213173" y="172055"/>
                  <a:pt x="250082" y="158165"/>
                </a:cubicBezTo>
                <a:cubicBezTo>
                  <a:pt x="286991" y="144275"/>
                  <a:pt x="320725" y="133163"/>
                  <a:pt x="352475" y="124828"/>
                </a:cubicBezTo>
                <a:cubicBezTo>
                  <a:pt x="384225" y="116494"/>
                  <a:pt x="405259" y="112524"/>
                  <a:pt x="440581" y="108158"/>
                </a:cubicBezTo>
                <a:cubicBezTo>
                  <a:pt x="475903" y="103792"/>
                  <a:pt x="495351" y="100618"/>
                  <a:pt x="564407" y="98634"/>
                </a:cubicBezTo>
                <a:cubicBezTo>
                  <a:pt x="633463" y="96650"/>
                  <a:pt x="752525" y="96650"/>
                  <a:pt x="854919" y="96253"/>
                </a:cubicBezTo>
                <a:lnTo>
                  <a:pt x="1178769" y="96253"/>
                </a:lnTo>
                <a:lnTo>
                  <a:pt x="1521669" y="101016"/>
                </a:lnTo>
                <a:lnTo>
                  <a:pt x="1883619" y="105778"/>
                </a:lnTo>
                <a:lnTo>
                  <a:pt x="2152701" y="105777"/>
                </a:lnTo>
                <a:cubicBezTo>
                  <a:pt x="2227313" y="104586"/>
                  <a:pt x="2272557" y="105380"/>
                  <a:pt x="2331294" y="98633"/>
                </a:cubicBezTo>
                <a:cubicBezTo>
                  <a:pt x="2390031" y="91886"/>
                  <a:pt x="2449166" y="79583"/>
                  <a:pt x="2505125" y="65296"/>
                </a:cubicBezTo>
                <a:cubicBezTo>
                  <a:pt x="2561084" y="51009"/>
                  <a:pt x="2616250" y="31562"/>
                  <a:pt x="2667050" y="12909"/>
                </a:cubicBezTo>
                <a:lnTo>
                  <a:pt x="2697265" y="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2" name="矩形 191">
            <a:extLst>
              <a:ext uri="{FF2B5EF4-FFF2-40B4-BE49-F238E27FC236}">
                <a16:creationId xmlns:a16="http://schemas.microsoft.com/office/drawing/2014/main" id="{6EC6B0FA-918D-D09F-0367-ED08407175DF}"/>
              </a:ext>
            </a:extLst>
          </p:cNvPr>
          <p:cNvSpPr/>
          <p:nvPr/>
        </p:nvSpPr>
        <p:spPr>
          <a:xfrm>
            <a:off x="4691324" y="5461749"/>
            <a:ext cx="627095" cy="338554"/>
          </a:xfrm>
          <a:prstGeom prst="rect">
            <a:avLst/>
          </a:prstGeom>
        </p:spPr>
        <p:txBody>
          <a:bodyPr wrap="none">
            <a:spAutoFit/>
          </a:bodyPr>
          <a:lstStyle/>
          <a:p>
            <a:r>
              <a:rPr kumimoji="1" lang="en-US" altLang="zh-CN" sz="1600" dirty="0">
                <a:effectLst>
                  <a:outerShdw blurRad="38100" dist="38100" dir="2700000" algn="tl">
                    <a:srgbClr val="C0C0C0"/>
                  </a:outerShdw>
                </a:effectLst>
                <a:latin typeface="Times New Roman" pitchFamily="18" charset="0"/>
              </a:rPr>
              <a:t>DNA</a:t>
            </a:r>
            <a:endParaRPr lang="zh-CN" altLang="en-US" sz="1600" dirty="0"/>
          </a:p>
        </p:txBody>
      </p:sp>
      <p:sp>
        <p:nvSpPr>
          <p:cNvPr id="193" name="右箭头 125">
            <a:extLst>
              <a:ext uri="{FF2B5EF4-FFF2-40B4-BE49-F238E27FC236}">
                <a16:creationId xmlns:a16="http://schemas.microsoft.com/office/drawing/2014/main" id="{A3D8943F-F6B0-DC4D-E035-6914FB30E821}"/>
              </a:ext>
            </a:extLst>
          </p:cNvPr>
          <p:cNvSpPr/>
          <p:nvPr/>
        </p:nvSpPr>
        <p:spPr>
          <a:xfrm>
            <a:off x="5318419" y="4433206"/>
            <a:ext cx="468000" cy="180000"/>
          </a:xfrm>
          <a:prstGeom prst="rightArrow">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矩形 193">
            <a:extLst>
              <a:ext uri="{FF2B5EF4-FFF2-40B4-BE49-F238E27FC236}">
                <a16:creationId xmlns:a16="http://schemas.microsoft.com/office/drawing/2014/main" id="{027AE2A4-AEA9-10B8-8C0A-D4497FC87FB8}"/>
              </a:ext>
            </a:extLst>
          </p:cNvPr>
          <p:cNvSpPr/>
          <p:nvPr/>
        </p:nvSpPr>
        <p:spPr>
          <a:xfrm>
            <a:off x="5219153" y="4645897"/>
            <a:ext cx="595035"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itchFamily="18" charset="0"/>
              </a:rPr>
              <a:t>转录</a:t>
            </a:r>
            <a:endParaRPr lang="zh-CN" altLang="en-US" sz="1600" dirty="0"/>
          </a:p>
        </p:txBody>
      </p:sp>
      <p:sp>
        <p:nvSpPr>
          <p:cNvPr id="195" name="右箭头 127">
            <a:extLst>
              <a:ext uri="{FF2B5EF4-FFF2-40B4-BE49-F238E27FC236}">
                <a16:creationId xmlns:a16="http://schemas.microsoft.com/office/drawing/2014/main" id="{EB78D662-0816-3C6F-46B6-F8CF92CA8FC7}"/>
              </a:ext>
            </a:extLst>
          </p:cNvPr>
          <p:cNvSpPr/>
          <p:nvPr/>
        </p:nvSpPr>
        <p:spPr>
          <a:xfrm>
            <a:off x="6204244" y="4423681"/>
            <a:ext cx="792000" cy="180000"/>
          </a:xfrm>
          <a:prstGeom prst="rightArrow">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右箭头 128">
            <a:extLst>
              <a:ext uri="{FF2B5EF4-FFF2-40B4-BE49-F238E27FC236}">
                <a16:creationId xmlns:a16="http://schemas.microsoft.com/office/drawing/2014/main" id="{70720798-8AD2-3CB3-6534-9F5DA37B6DD8}"/>
              </a:ext>
            </a:extLst>
          </p:cNvPr>
          <p:cNvSpPr/>
          <p:nvPr/>
        </p:nvSpPr>
        <p:spPr>
          <a:xfrm>
            <a:off x="7375819" y="4433206"/>
            <a:ext cx="468000" cy="180000"/>
          </a:xfrm>
          <a:prstGeom prst="rightArrow">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矩形 196">
            <a:extLst>
              <a:ext uri="{FF2B5EF4-FFF2-40B4-BE49-F238E27FC236}">
                <a16:creationId xmlns:a16="http://schemas.microsoft.com/office/drawing/2014/main" id="{089E5FEA-7066-EC69-BBAE-107F83027783}"/>
              </a:ext>
            </a:extLst>
          </p:cNvPr>
          <p:cNvSpPr/>
          <p:nvPr/>
        </p:nvSpPr>
        <p:spPr>
          <a:xfrm>
            <a:off x="7305128" y="4636372"/>
            <a:ext cx="595035"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itchFamily="18" charset="0"/>
              </a:rPr>
              <a:t>翻译</a:t>
            </a:r>
            <a:endParaRPr lang="zh-CN" altLang="en-US" sz="1600" dirty="0"/>
          </a:p>
        </p:txBody>
      </p:sp>
      <p:sp>
        <p:nvSpPr>
          <p:cNvPr id="198" name="矩形 197">
            <a:extLst>
              <a:ext uri="{FF2B5EF4-FFF2-40B4-BE49-F238E27FC236}">
                <a16:creationId xmlns:a16="http://schemas.microsoft.com/office/drawing/2014/main" id="{A43E34A5-FE3A-556D-8BB2-84E1B613B32C}"/>
              </a:ext>
            </a:extLst>
          </p:cNvPr>
          <p:cNvSpPr/>
          <p:nvPr/>
        </p:nvSpPr>
        <p:spPr>
          <a:xfrm>
            <a:off x="5425246" y="3375343"/>
            <a:ext cx="776175" cy="338554"/>
          </a:xfrm>
          <a:prstGeom prst="rect">
            <a:avLst/>
          </a:prstGeom>
        </p:spPr>
        <p:txBody>
          <a:bodyPr wrap="none">
            <a:spAutoFit/>
          </a:bodyPr>
          <a:lstStyle/>
          <a:p>
            <a:r>
              <a:rPr kumimoji="1" lang="en-US" altLang="zh-CN" sz="1600" dirty="0">
                <a:effectLst>
                  <a:outerShdw blurRad="38100" dist="38100" dir="2700000" algn="tl">
                    <a:srgbClr val="C0C0C0"/>
                  </a:outerShdw>
                </a:effectLst>
                <a:latin typeface="Times New Roman" pitchFamily="18" charset="0"/>
              </a:rPr>
              <a:t>mRNA</a:t>
            </a:r>
            <a:endParaRPr lang="zh-CN" altLang="en-US" sz="1600" dirty="0"/>
          </a:p>
        </p:txBody>
      </p:sp>
      <p:sp>
        <p:nvSpPr>
          <p:cNvPr id="199" name="矩形 198">
            <a:extLst>
              <a:ext uri="{FF2B5EF4-FFF2-40B4-BE49-F238E27FC236}">
                <a16:creationId xmlns:a16="http://schemas.microsoft.com/office/drawing/2014/main" id="{06D3F1ED-1973-57C2-A9F4-8D54EB0730B7}"/>
              </a:ext>
            </a:extLst>
          </p:cNvPr>
          <p:cNvSpPr/>
          <p:nvPr/>
        </p:nvSpPr>
        <p:spPr>
          <a:xfrm>
            <a:off x="6768271" y="3375343"/>
            <a:ext cx="776175" cy="338554"/>
          </a:xfrm>
          <a:prstGeom prst="rect">
            <a:avLst/>
          </a:prstGeom>
        </p:spPr>
        <p:txBody>
          <a:bodyPr wrap="none">
            <a:spAutoFit/>
          </a:bodyPr>
          <a:lstStyle/>
          <a:p>
            <a:r>
              <a:rPr kumimoji="1" lang="en-US" altLang="zh-CN" sz="1600" dirty="0">
                <a:effectLst>
                  <a:outerShdw blurRad="38100" dist="38100" dir="2700000" algn="tl">
                    <a:srgbClr val="C0C0C0"/>
                  </a:outerShdw>
                </a:effectLst>
                <a:latin typeface="Times New Roman" pitchFamily="18" charset="0"/>
              </a:rPr>
              <a:t>mRNA</a:t>
            </a:r>
            <a:endParaRPr lang="zh-CN" altLang="en-US" sz="1600" dirty="0"/>
          </a:p>
        </p:txBody>
      </p:sp>
      <p:sp>
        <p:nvSpPr>
          <p:cNvPr id="200" name="矩形 199">
            <a:extLst>
              <a:ext uri="{FF2B5EF4-FFF2-40B4-BE49-F238E27FC236}">
                <a16:creationId xmlns:a16="http://schemas.microsoft.com/office/drawing/2014/main" id="{20B8EF07-217E-5547-BCD3-09B9D20239AE}"/>
              </a:ext>
            </a:extLst>
          </p:cNvPr>
          <p:cNvSpPr/>
          <p:nvPr/>
        </p:nvSpPr>
        <p:spPr>
          <a:xfrm>
            <a:off x="8824220" y="5260302"/>
            <a:ext cx="800219"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itchFamily="18" charset="0"/>
              </a:rPr>
              <a:t>蛋白质</a:t>
            </a:r>
            <a:endParaRPr lang="zh-CN" altLang="en-US" sz="1600" dirty="0"/>
          </a:p>
        </p:txBody>
      </p:sp>
      <p:sp>
        <p:nvSpPr>
          <p:cNvPr id="201" name="矩形 200">
            <a:extLst>
              <a:ext uri="{FF2B5EF4-FFF2-40B4-BE49-F238E27FC236}">
                <a16:creationId xmlns:a16="http://schemas.microsoft.com/office/drawing/2014/main" id="{5DCC45F1-24C7-4770-6D28-A32E5FA89A79}"/>
              </a:ext>
            </a:extLst>
          </p:cNvPr>
          <p:cNvSpPr/>
          <p:nvPr/>
        </p:nvSpPr>
        <p:spPr>
          <a:xfrm>
            <a:off x="7573277" y="5261382"/>
            <a:ext cx="800219"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itchFamily="18" charset="0"/>
              </a:rPr>
              <a:t>核糖体</a:t>
            </a:r>
            <a:endParaRPr lang="zh-CN" altLang="en-US" sz="1600" dirty="0"/>
          </a:p>
        </p:txBody>
      </p:sp>
      <p:cxnSp>
        <p:nvCxnSpPr>
          <p:cNvPr id="202" name="直接连接符 201">
            <a:extLst>
              <a:ext uri="{FF2B5EF4-FFF2-40B4-BE49-F238E27FC236}">
                <a16:creationId xmlns:a16="http://schemas.microsoft.com/office/drawing/2014/main" id="{A5D6765C-5E38-38F6-CF28-8F70349DC065}"/>
              </a:ext>
            </a:extLst>
          </p:cNvPr>
          <p:cNvCxnSpPr/>
          <p:nvPr/>
        </p:nvCxnSpPr>
        <p:spPr>
          <a:xfrm flipV="1">
            <a:off x="7982371" y="5086864"/>
            <a:ext cx="102816" cy="229022"/>
          </a:xfrm>
          <a:prstGeom prst="line">
            <a:avLst/>
          </a:prstGeom>
        </p:spPr>
        <p:style>
          <a:lnRef idx="1">
            <a:schemeClr val="accent1"/>
          </a:lnRef>
          <a:fillRef idx="0">
            <a:schemeClr val="accent1"/>
          </a:fillRef>
          <a:effectRef idx="0">
            <a:schemeClr val="accent1"/>
          </a:effectRef>
          <a:fontRef idx="minor">
            <a:schemeClr val="tx1"/>
          </a:fontRef>
        </p:style>
      </p:cxnSp>
      <p:sp>
        <p:nvSpPr>
          <p:cNvPr id="203" name="矩形 202">
            <a:extLst>
              <a:ext uri="{FF2B5EF4-FFF2-40B4-BE49-F238E27FC236}">
                <a16:creationId xmlns:a16="http://schemas.microsoft.com/office/drawing/2014/main" id="{33C5FB7D-C0D7-9A53-4C88-5167AB779B27}"/>
              </a:ext>
            </a:extLst>
          </p:cNvPr>
          <p:cNvSpPr/>
          <p:nvPr/>
        </p:nvSpPr>
        <p:spPr>
          <a:xfrm>
            <a:off x="7889741" y="3371302"/>
            <a:ext cx="793807" cy="338554"/>
          </a:xfrm>
          <a:prstGeom prst="rect">
            <a:avLst/>
          </a:prstGeom>
        </p:spPr>
        <p:txBody>
          <a:bodyPr wrap="none">
            <a:spAutoFit/>
          </a:bodyPr>
          <a:lstStyle/>
          <a:p>
            <a:r>
              <a:rPr kumimoji="1" lang="en-US" altLang="zh-CN" sz="1600" dirty="0">
                <a:effectLst>
                  <a:outerShdw blurRad="38100" dist="38100" dir="2700000" algn="tl">
                    <a:srgbClr val="C0C0C0"/>
                  </a:outerShdw>
                </a:effectLst>
                <a:latin typeface="Times New Roman" pitchFamily="18" charset="0"/>
              </a:rPr>
              <a:t> 5′</a:t>
            </a:r>
            <a:r>
              <a:rPr kumimoji="1" lang="zh-CN" altLang="en-US" sz="1600" dirty="0">
                <a:effectLst>
                  <a:outerShdw blurRad="38100" dist="38100" dir="2700000" algn="tl">
                    <a:srgbClr val="C0C0C0"/>
                  </a:outerShdw>
                </a:effectLst>
                <a:latin typeface="Times New Roman" pitchFamily="18" charset="0"/>
              </a:rPr>
              <a:t>末端</a:t>
            </a:r>
          </a:p>
        </p:txBody>
      </p:sp>
      <p:sp>
        <p:nvSpPr>
          <p:cNvPr id="204" name="Freeform 6574">
            <a:extLst>
              <a:ext uri="{FF2B5EF4-FFF2-40B4-BE49-F238E27FC236}">
                <a16:creationId xmlns:a16="http://schemas.microsoft.com/office/drawing/2014/main" id="{12E9F40A-EADD-4554-CAD6-F286FC8A6A06}"/>
              </a:ext>
            </a:extLst>
          </p:cNvPr>
          <p:cNvSpPr>
            <a:spLocks noChangeAspect="1"/>
          </p:cNvSpPr>
          <p:nvPr/>
        </p:nvSpPr>
        <p:spPr bwMode="auto">
          <a:xfrm rot="5400000">
            <a:off x="4891752" y="5322159"/>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8938"/>
              </a:gs>
              <a:gs pos="50000">
                <a:srgbClr val="00F200"/>
              </a:gs>
              <a:gs pos="100000">
                <a:srgbClr val="018938"/>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Tree>
    <p:extLst>
      <p:ext uri="{BB962C8B-B14F-4D97-AF65-F5344CB8AC3E}">
        <p14:creationId xmlns:p14="http://schemas.microsoft.com/office/powerpoint/2010/main" val="2680324754"/>
      </p:ext>
    </p:extLst>
  </p:cSld>
  <p:clrMapOvr>
    <a:masterClrMapping/>
  </p:clrMapOvr>
  <p:transition spd="med">
    <p:cove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820A852-5638-5DBE-5D27-AE14FE37C977}"/>
              </a:ext>
            </a:extLst>
          </p:cNvPr>
          <p:cNvSpPr>
            <a:spLocks noChangeArrowheads="1"/>
          </p:cNvSpPr>
          <p:nvPr/>
        </p:nvSpPr>
        <p:spPr bwMode="auto">
          <a:xfrm>
            <a:off x="2208213" y="2060576"/>
            <a:ext cx="7848600"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30000"/>
              </a:lnSpc>
              <a:spcBef>
                <a:spcPct val="20000"/>
              </a:spcBef>
              <a:defRPr/>
            </a:pPr>
            <a:r>
              <a:rPr lang="en-US" altLang="zh-CN" sz="6000" cap="all" dirty="0">
                <a:blipFill dpi="0" rotWithShape="1">
                  <a:blip r:embed="rId3"/>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RNA</a:t>
            </a:r>
            <a:r>
              <a:rPr lang="zh-CN" altLang="en-US" sz="6000" cap="all" dirty="0">
                <a:blipFill dpi="0" rotWithShape="1">
                  <a:blip r:embed="rId3"/>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的结构与功能</a:t>
            </a:r>
          </a:p>
          <a:p>
            <a:pPr algn="ctr">
              <a:lnSpc>
                <a:spcPct val="130000"/>
              </a:lnSpc>
              <a:spcBef>
                <a:spcPct val="20000"/>
              </a:spcBef>
              <a:defRPr/>
            </a:pPr>
            <a:r>
              <a:rPr kumimoji="1" lang="en-US" altLang="zh-CN" sz="2800" b="1" dirty="0">
                <a:solidFill>
                  <a:srgbClr val="C00000"/>
                </a:solidFill>
                <a:effectLst>
                  <a:outerShdw blurRad="38100" dist="38100" dir="2700000" algn="tl">
                    <a:srgbClr val="C0C0C0"/>
                  </a:outerShdw>
                </a:effectLst>
                <a:latin typeface="Times New Roman" pitchFamily="18" charset="0"/>
                <a:ea typeface="华文新魏" pitchFamily="2" charset="-122"/>
              </a:rPr>
              <a:t>The Structure and Function of RNA</a:t>
            </a:r>
            <a:endParaRPr kumimoji="1" lang="en-US" altLang="zh-CN" sz="2800" b="1" dirty="0">
              <a:solidFill>
                <a:srgbClr val="C00000"/>
              </a:solidFill>
              <a:effectLst>
                <a:outerShdw blurRad="38100" dist="38100" dir="2700000" algn="tl">
                  <a:srgbClr val="C0C0C0"/>
                </a:outerShdw>
              </a:effectLst>
              <a:latin typeface="Times New Roman" pitchFamily="18" charset="0"/>
              <a:ea typeface="华文新魏" pitchFamily="2" charset="-122"/>
              <a:hlinkClick r:id="" action="ppaction://hlinkshowjump?jump=lastslide"/>
            </a:endParaRPr>
          </a:p>
        </p:txBody>
      </p:sp>
      <p:sp>
        <p:nvSpPr>
          <p:cNvPr id="4" name="Rectangle 1024">
            <a:extLst>
              <a:ext uri="{FF2B5EF4-FFF2-40B4-BE49-F238E27FC236}">
                <a16:creationId xmlns:a16="http://schemas.microsoft.com/office/drawing/2014/main" id="{3384C679-367F-0A92-3125-A83FC3273B7D}"/>
              </a:ext>
            </a:extLst>
          </p:cNvPr>
          <p:cNvSpPr>
            <a:spLocks noChangeArrowheads="1"/>
          </p:cNvSpPr>
          <p:nvPr/>
        </p:nvSpPr>
        <p:spPr bwMode="auto">
          <a:xfrm>
            <a:off x="1085327" y="582612"/>
            <a:ext cx="128534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sz="2800" dirty="0">
                <a:solidFill>
                  <a:srgbClr val="C00000"/>
                </a:solidFill>
                <a:effectLst>
                  <a:outerShdw blurRad="38100" dist="38100" dir="2700000" algn="tl">
                    <a:srgbClr val="C0C0C0"/>
                  </a:outerShdw>
                </a:effectLst>
                <a:latin typeface="Times New Roman" pitchFamily="18" charset="0"/>
                <a:ea typeface="方正姚体" panose="02010601030101010101" pitchFamily="2" charset="-122"/>
              </a:rPr>
              <a:t>第三节</a:t>
            </a:r>
          </a:p>
        </p:txBody>
      </p:sp>
      <p:cxnSp>
        <p:nvCxnSpPr>
          <p:cNvPr id="5" name="直接连接符 4">
            <a:extLst>
              <a:ext uri="{FF2B5EF4-FFF2-40B4-BE49-F238E27FC236}">
                <a16:creationId xmlns:a16="http://schemas.microsoft.com/office/drawing/2014/main" id="{99AB6D9D-181F-7DDA-EBCA-B6544DCC1172}"/>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1097467"/>
      </p:ext>
    </p:extLst>
  </p:cSld>
  <p:clrMapOvr>
    <a:masterClrMapping/>
  </p:clrMapOvr>
  <p:transition spd="med">
    <p:cove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69198ECF-CAEC-5A5B-F04D-CD03D20DB001}"/>
              </a:ext>
            </a:extLst>
          </p:cNvPr>
          <p:cNvSpPr>
            <a:spLocks noChangeArrowheads="1"/>
          </p:cNvSpPr>
          <p:nvPr/>
        </p:nvSpPr>
        <p:spPr bwMode="auto">
          <a:xfrm>
            <a:off x="1072092" y="600501"/>
            <a:ext cx="9798050" cy="37117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marL="360000" indent="-360000" algn="just">
              <a:lnSpc>
                <a:spcPts val="4000"/>
              </a:lnSpc>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比</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分子小很多，由数十至数千个核苷酸组成，分子量在数百至数百万之间。</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gn="just">
              <a:lnSpc>
                <a:spcPts val="4000"/>
              </a:lnSpc>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以单链形式存在。</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gn="just">
              <a:lnSpc>
                <a:spcPts val="4000"/>
              </a:lnSpc>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在细胞核合成，主要分布在细胞质。</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gn="just">
              <a:lnSpc>
                <a:spcPts val="4000"/>
              </a:lnSpc>
              <a:buClr>
                <a:srgbClr val="C00000"/>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主要基本单位：</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AMP</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GMP</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CMP</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UMP</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。核苷酸之间以</a:t>
            </a:r>
            <a:r>
              <a:rPr kumimoji="1" lang="en-US" altLang="zh-CN"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3´, 5´-</a:t>
            </a:r>
            <a:r>
              <a:rPr kumimoji="1" lang="zh-CN" altLang="en-US" sz="2800" dirty="0">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磷酸二酯键</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连接。</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gn="just">
              <a:lnSpc>
                <a:spcPts val="4000"/>
              </a:lnSpc>
              <a:buClr>
                <a:srgbClr val="C00000"/>
              </a:buClr>
              <a:buSzPct val="80000"/>
              <a:buFont typeface="Wingdings" pitchFamily="2" charset="2"/>
              <a:buChar char="v"/>
              <a:defRPr/>
            </a:pP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的一级结构：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多核苷酸链中核苷酸的排列顺序。</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3" name="任意多边形 3">
            <a:extLst>
              <a:ext uri="{FF2B5EF4-FFF2-40B4-BE49-F238E27FC236}">
                <a16:creationId xmlns:a16="http://schemas.microsoft.com/office/drawing/2014/main" id="{BCE10576-A39E-722A-B423-B2A18AB8DC37}"/>
              </a:ext>
            </a:extLst>
          </p:cNvPr>
          <p:cNvSpPr/>
          <p:nvPr/>
        </p:nvSpPr>
        <p:spPr>
          <a:xfrm>
            <a:off x="5080364" y="4826580"/>
            <a:ext cx="1271360" cy="626751"/>
          </a:xfrm>
          <a:custGeom>
            <a:avLst/>
            <a:gdLst>
              <a:gd name="connsiteX0" fmla="*/ 1225 w 1271345"/>
              <a:gd name="connsiteY0" fmla="*/ 619140 h 631315"/>
              <a:gd name="connsiteX1" fmla="*/ 115525 w 1271345"/>
              <a:gd name="connsiteY1" fmla="*/ 585803 h 631315"/>
              <a:gd name="connsiteX2" fmla="*/ 239350 w 1271345"/>
              <a:gd name="connsiteY2" fmla="*/ 514365 h 631315"/>
              <a:gd name="connsiteX3" fmla="*/ 363175 w 1271345"/>
              <a:gd name="connsiteY3" fmla="*/ 419115 h 631315"/>
              <a:gd name="connsiteX4" fmla="*/ 482237 w 1271345"/>
              <a:gd name="connsiteY4" fmla="*/ 304815 h 631315"/>
              <a:gd name="connsiteX5" fmla="*/ 589393 w 1271345"/>
              <a:gd name="connsiteY5" fmla="*/ 214328 h 631315"/>
              <a:gd name="connsiteX6" fmla="*/ 698931 w 1271345"/>
              <a:gd name="connsiteY6" fmla="*/ 126222 h 631315"/>
              <a:gd name="connsiteX7" fmla="*/ 794181 w 1271345"/>
              <a:gd name="connsiteY7" fmla="*/ 69072 h 631315"/>
              <a:gd name="connsiteX8" fmla="*/ 929912 w 1271345"/>
              <a:gd name="connsiteY8" fmla="*/ 30972 h 631315"/>
              <a:gd name="connsiteX9" fmla="*/ 1029925 w 1271345"/>
              <a:gd name="connsiteY9" fmla="*/ 11922 h 631315"/>
              <a:gd name="connsiteX10" fmla="*/ 1127556 w 1271345"/>
              <a:gd name="connsiteY10" fmla="*/ 15 h 631315"/>
              <a:gd name="connsiteX11" fmla="*/ 1213281 w 1271345"/>
              <a:gd name="connsiteY11" fmla="*/ 14303 h 631315"/>
              <a:gd name="connsiteX12" fmla="*/ 1270431 w 1271345"/>
              <a:gd name="connsiteY12" fmla="*/ 45259 h 631315"/>
              <a:gd name="connsiteX13" fmla="*/ 1168037 w 1271345"/>
              <a:gd name="connsiteY13" fmla="*/ 35734 h 631315"/>
              <a:gd name="connsiteX14" fmla="*/ 1077550 w 1271345"/>
              <a:gd name="connsiteY14" fmla="*/ 47640 h 631315"/>
              <a:gd name="connsiteX15" fmla="*/ 922768 w 1271345"/>
              <a:gd name="connsiteY15" fmla="*/ 107172 h 631315"/>
              <a:gd name="connsiteX16" fmla="*/ 777512 w 1271345"/>
              <a:gd name="connsiteY16" fmla="*/ 183372 h 631315"/>
              <a:gd name="connsiteX17" fmla="*/ 651306 w 1271345"/>
              <a:gd name="connsiteY17" fmla="*/ 285765 h 631315"/>
              <a:gd name="connsiteX18" fmla="*/ 551293 w 1271345"/>
              <a:gd name="connsiteY18" fmla="*/ 359584 h 631315"/>
              <a:gd name="connsiteX19" fmla="*/ 460806 w 1271345"/>
              <a:gd name="connsiteY19" fmla="*/ 452453 h 631315"/>
              <a:gd name="connsiteX20" fmla="*/ 356031 w 1271345"/>
              <a:gd name="connsiteY20" fmla="*/ 526272 h 631315"/>
              <a:gd name="connsiteX21" fmla="*/ 291737 w 1271345"/>
              <a:gd name="connsiteY21" fmla="*/ 576278 h 631315"/>
              <a:gd name="connsiteX22" fmla="*/ 215537 w 1271345"/>
              <a:gd name="connsiteY22" fmla="*/ 602472 h 631315"/>
              <a:gd name="connsiteX23" fmla="*/ 141718 w 1271345"/>
              <a:gd name="connsiteY23" fmla="*/ 626284 h 631315"/>
              <a:gd name="connsiteX24" fmla="*/ 60756 w 1271345"/>
              <a:gd name="connsiteY24" fmla="*/ 631047 h 631315"/>
              <a:gd name="connsiteX25" fmla="*/ 1225 w 1271345"/>
              <a:gd name="connsiteY25" fmla="*/ 619140 h 631315"/>
              <a:gd name="connsiteX0" fmla="*/ 1225 w 1271345"/>
              <a:gd name="connsiteY0" fmla="*/ 619140 h 631315"/>
              <a:gd name="connsiteX1" fmla="*/ 115525 w 1271345"/>
              <a:gd name="connsiteY1" fmla="*/ 585803 h 631315"/>
              <a:gd name="connsiteX2" fmla="*/ 239350 w 1271345"/>
              <a:gd name="connsiteY2" fmla="*/ 514365 h 631315"/>
              <a:gd name="connsiteX3" fmla="*/ 363175 w 1271345"/>
              <a:gd name="connsiteY3" fmla="*/ 419115 h 631315"/>
              <a:gd name="connsiteX4" fmla="*/ 482237 w 1271345"/>
              <a:gd name="connsiteY4" fmla="*/ 304815 h 631315"/>
              <a:gd name="connsiteX5" fmla="*/ 589393 w 1271345"/>
              <a:gd name="connsiteY5" fmla="*/ 214328 h 631315"/>
              <a:gd name="connsiteX6" fmla="*/ 698931 w 1271345"/>
              <a:gd name="connsiteY6" fmla="*/ 126222 h 631315"/>
              <a:gd name="connsiteX7" fmla="*/ 794181 w 1271345"/>
              <a:gd name="connsiteY7" fmla="*/ 69072 h 631315"/>
              <a:gd name="connsiteX8" fmla="*/ 929912 w 1271345"/>
              <a:gd name="connsiteY8" fmla="*/ 30972 h 631315"/>
              <a:gd name="connsiteX9" fmla="*/ 1029925 w 1271345"/>
              <a:gd name="connsiteY9" fmla="*/ 11922 h 631315"/>
              <a:gd name="connsiteX10" fmla="*/ 1127556 w 1271345"/>
              <a:gd name="connsiteY10" fmla="*/ 15 h 631315"/>
              <a:gd name="connsiteX11" fmla="*/ 1213281 w 1271345"/>
              <a:gd name="connsiteY11" fmla="*/ 14303 h 631315"/>
              <a:gd name="connsiteX12" fmla="*/ 1270431 w 1271345"/>
              <a:gd name="connsiteY12" fmla="*/ 45259 h 631315"/>
              <a:gd name="connsiteX13" fmla="*/ 1168037 w 1271345"/>
              <a:gd name="connsiteY13" fmla="*/ 35734 h 631315"/>
              <a:gd name="connsiteX14" fmla="*/ 1077550 w 1271345"/>
              <a:gd name="connsiteY14" fmla="*/ 47640 h 631315"/>
              <a:gd name="connsiteX15" fmla="*/ 922768 w 1271345"/>
              <a:gd name="connsiteY15" fmla="*/ 107172 h 631315"/>
              <a:gd name="connsiteX16" fmla="*/ 777512 w 1271345"/>
              <a:gd name="connsiteY16" fmla="*/ 183372 h 631315"/>
              <a:gd name="connsiteX17" fmla="*/ 651306 w 1271345"/>
              <a:gd name="connsiteY17" fmla="*/ 285765 h 631315"/>
              <a:gd name="connsiteX18" fmla="*/ 563199 w 1271345"/>
              <a:gd name="connsiteY18" fmla="*/ 361965 h 631315"/>
              <a:gd name="connsiteX19" fmla="*/ 460806 w 1271345"/>
              <a:gd name="connsiteY19" fmla="*/ 452453 h 631315"/>
              <a:gd name="connsiteX20" fmla="*/ 356031 w 1271345"/>
              <a:gd name="connsiteY20" fmla="*/ 526272 h 631315"/>
              <a:gd name="connsiteX21" fmla="*/ 291737 w 1271345"/>
              <a:gd name="connsiteY21" fmla="*/ 576278 h 631315"/>
              <a:gd name="connsiteX22" fmla="*/ 215537 w 1271345"/>
              <a:gd name="connsiteY22" fmla="*/ 602472 h 631315"/>
              <a:gd name="connsiteX23" fmla="*/ 141718 w 1271345"/>
              <a:gd name="connsiteY23" fmla="*/ 626284 h 631315"/>
              <a:gd name="connsiteX24" fmla="*/ 60756 w 1271345"/>
              <a:gd name="connsiteY24" fmla="*/ 631047 h 631315"/>
              <a:gd name="connsiteX25" fmla="*/ 1225 w 1271345"/>
              <a:gd name="connsiteY25" fmla="*/ 619140 h 631315"/>
              <a:gd name="connsiteX0" fmla="*/ 1225 w 1271345"/>
              <a:gd name="connsiteY0" fmla="*/ 619140 h 631315"/>
              <a:gd name="connsiteX1" fmla="*/ 115525 w 1271345"/>
              <a:gd name="connsiteY1" fmla="*/ 585803 h 631315"/>
              <a:gd name="connsiteX2" fmla="*/ 239350 w 1271345"/>
              <a:gd name="connsiteY2" fmla="*/ 514365 h 631315"/>
              <a:gd name="connsiteX3" fmla="*/ 363175 w 1271345"/>
              <a:gd name="connsiteY3" fmla="*/ 419115 h 631315"/>
              <a:gd name="connsiteX4" fmla="*/ 482237 w 1271345"/>
              <a:gd name="connsiteY4" fmla="*/ 304815 h 631315"/>
              <a:gd name="connsiteX5" fmla="*/ 589393 w 1271345"/>
              <a:gd name="connsiteY5" fmla="*/ 214328 h 631315"/>
              <a:gd name="connsiteX6" fmla="*/ 698931 w 1271345"/>
              <a:gd name="connsiteY6" fmla="*/ 126222 h 631315"/>
              <a:gd name="connsiteX7" fmla="*/ 794181 w 1271345"/>
              <a:gd name="connsiteY7" fmla="*/ 69072 h 631315"/>
              <a:gd name="connsiteX8" fmla="*/ 929912 w 1271345"/>
              <a:gd name="connsiteY8" fmla="*/ 30972 h 631315"/>
              <a:gd name="connsiteX9" fmla="*/ 1029925 w 1271345"/>
              <a:gd name="connsiteY9" fmla="*/ 11922 h 631315"/>
              <a:gd name="connsiteX10" fmla="*/ 1127556 w 1271345"/>
              <a:gd name="connsiteY10" fmla="*/ 15 h 631315"/>
              <a:gd name="connsiteX11" fmla="*/ 1213281 w 1271345"/>
              <a:gd name="connsiteY11" fmla="*/ 14303 h 631315"/>
              <a:gd name="connsiteX12" fmla="*/ 1270431 w 1271345"/>
              <a:gd name="connsiteY12" fmla="*/ 45259 h 631315"/>
              <a:gd name="connsiteX13" fmla="*/ 1168037 w 1271345"/>
              <a:gd name="connsiteY13" fmla="*/ 35734 h 631315"/>
              <a:gd name="connsiteX14" fmla="*/ 1077550 w 1271345"/>
              <a:gd name="connsiteY14" fmla="*/ 47640 h 631315"/>
              <a:gd name="connsiteX15" fmla="*/ 922768 w 1271345"/>
              <a:gd name="connsiteY15" fmla="*/ 107172 h 631315"/>
              <a:gd name="connsiteX16" fmla="*/ 777512 w 1271345"/>
              <a:gd name="connsiteY16" fmla="*/ 183372 h 631315"/>
              <a:gd name="connsiteX17" fmla="*/ 651306 w 1271345"/>
              <a:gd name="connsiteY17" fmla="*/ 285765 h 631315"/>
              <a:gd name="connsiteX18" fmla="*/ 563199 w 1271345"/>
              <a:gd name="connsiteY18" fmla="*/ 361965 h 631315"/>
              <a:gd name="connsiteX19" fmla="*/ 460806 w 1271345"/>
              <a:gd name="connsiteY19" fmla="*/ 452453 h 631315"/>
              <a:gd name="connsiteX20" fmla="*/ 356031 w 1271345"/>
              <a:gd name="connsiteY20" fmla="*/ 526272 h 631315"/>
              <a:gd name="connsiteX21" fmla="*/ 291737 w 1271345"/>
              <a:gd name="connsiteY21" fmla="*/ 576278 h 631315"/>
              <a:gd name="connsiteX22" fmla="*/ 215537 w 1271345"/>
              <a:gd name="connsiteY22" fmla="*/ 609615 h 631315"/>
              <a:gd name="connsiteX23" fmla="*/ 141718 w 1271345"/>
              <a:gd name="connsiteY23" fmla="*/ 626284 h 631315"/>
              <a:gd name="connsiteX24" fmla="*/ 60756 w 1271345"/>
              <a:gd name="connsiteY24" fmla="*/ 631047 h 631315"/>
              <a:gd name="connsiteX25" fmla="*/ 1225 w 1271345"/>
              <a:gd name="connsiteY25" fmla="*/ 619140 h 631315"/>
              <a:gd name="connsiteX0" fmla="*/ 1225 w 1271345"/>
              <a:gd name="connsiteY0" fmla="*/ 619140 h 631315"/>
              <a:gd name="connsiteX1" fmla="*/ 115525 w 1271345"/>
              <a:gd name="connsiteY1" fmla="*/ 585803 h 631315"/>
              <a:gd name="connsiteX2" fmla="*/ 239350 w 1271345"/>
              <a:gd name="connsiteY2" fmla="*/ 514365 h 631315"/>
              <a:gd name="connsiteX3" fmla="*/ 363175 w 1271345"/>
              <a:gd name="connsiteY3" fmla="*/ 419115 h 631315"/>
              <a:gd name="connsiteX4" fmla="*/ 482237 w 1271345"/>
              <a:gd name="connsiteY4" fmla="*/ 304815 h 631315"/>
              <a:gd name="connsiteX5" fmla="*/ 589393 w 1271345"/>
              <a:gd name="connsiteY5" fmla="*/ 214328 h 631315"/>
              <a:gd name="connsiteX6" fmla="*/ 698931 w 1271345"/>
              <a:gd name="connsiteY6" fmla="*/ 126222 h 631315"/>
              <a:gd name="connsiteX7" fmla="*/ 794181 w 1271345"/>
              <a:gd name="connsiteY7" fmla="*/ 69072 h 631315"/>
              <a:gd name="connsiteX8" fmla="*/ 929912 w 1271345"/>
              <a:gd name="connsiteY8" fmla="*/ 30972 h 631315"/>
              <a:gd name="connsiteX9" fmla="*/ 1029925 w 1271345"/>
              <a:gd name="connsiteY9" fmla="*/ 11922 h 631315"/>
              <a:gd name="connsiteX10" fmla="*/ 1127556 w 1271345"/>
              <a:gd name="connsiteY10" fmla="*/ 15 h 631315"/>
              <a:gd name="connsiteX11" fmla="*/ 1213281 w 1271345"/>
              <a:gd name="connsiteY11" fmla="*/ 14303 h 631315"/>
              <a:gd name="connsiteX12" fmla="*/ 1270431 w 1271345"/>
              <a:gd name="connsiteY12" fmla="*/ 45259 h 631315"/>
              <a:gd name="connsiteX13" fmla="*/ 1168037 w 1271345"/>
              <a:gd name="connsiteY13" fmla="*/ 35734 h 631315"/>
              <a:gd name="connsiteX14" fmla="*/ 1077550 w 1271345"/>
              <a:gd name="connsiteY14" fmla="*/ 47640 h 631315"/>
              <a:gd name="connsiteX15" fmla="*/ 922768 w 1271345"/>
              <a:gd name="connsiteY15" fmla="*/ 107172 h 631315"/>
              <a:gd name="connsiteX16" fmla="*/ 777512 w 1271345"/>
              <a:gd name="connsiteY16" fmla="*/ 183372 h 631315"/>
              <a:gd name="connsiteX17" fmla="*/ 651306 w 1271345"/>
              <a:gd name="connsiteY17" fmla="*/ 285765 h 631315"/>
              <a:gd name="connsiteX18" fmla="*/ 563199 w 1271345"/>
              <a:gd name="connsiteY18" fmla="*/ 361965 h 631315"/>
              <a:gd name="connsiteX19" fmla="*/ 460806 w 1271345"/>
              <a:gd name="connsiteY19" fmla="*/ 452453 h 631315"/>
              <a:gd name="connsiteX20" fmla="*/ 363175 w 1271345"/>
              <a:gd name="connsiteY20" fmla="*/ 526272 h 631315"/>
              <a:gd name="connsiteX21" fmla="*/ 291737 w 1271345"/>
              <a:gd name="connsiteY21" fmla="*/ 576278 h 631315"/>
              <a:gd name="connsiteX22" fmla="*/ 215537 w 1271345"/>
              <a:gd name="connsiteY22" fmla="*/ 609615 h 631315"/>
              <a:gd name="connsiteX23" fmla="*/ 141718 w 1271345"/>
              <a:gd name="connsiteY23" fmla="*/ 626284 h 631315"/>
              <a:gd name="connsiteX24" fmla="*/ 60756 w 1271345"/>
              <a:gd name="connsiteY24" fmla="*/ 631047 h 631315"/>
              <a:gd name="connsiteX25" fmla="*/ 1225 w 1271345"/>
              <a:gd name="connsiteY25" fmla="*/ 619140 h 631315"/>
              <a:gd name="connsiteX0" fmla="*/ 1225 w 1271345"/>
              <a:gd name="connsiteY0" fmla="*/ 619140 h 631315"/>
              <a:gd name="connsiteX1" fmla="*/ 115525 w 1271345"/>
              <a:gd name="connsiteY1" fmla="*/ 585803 h 631315"/>
              <a:gd name="connsiteX2" fmla="*/ 239350 w 1271345"/>
              <a:gd name="connsiteY2" fmla="*/ 514365 h 631315"/>
              <a:gd name="connsiteX3" fmla="*/ 363175 w 1271345"/>
              <a:gd name="connsiteY3" fmla="*/ 419115 h 631315"/>
              <a:gd name="connsiteX4" fmla="*/ 482237 w 1271345"/>
              <a:gd name="connsiteY4" fmla="*/ 304815 h 631315"/>
              <a:gd name="connsiteX5" fmla="*/ 589393 w 1271345"/>
              <a:gd name="connsiteY5" fmla="*/ 214328 h 631315"/>
              <a:gd name="connsiteX6" fmla="*/ 698931 w 1271345"/>
              <a:gd name="connsiteY6" fmla="*/ 126222 h 631315"/>
              <a:gd name="connsiteX7" fmla="*/ 798943 w 1271345"/>
              <a:gd name="connsiteY7" fmla="*/ 69072 h 631315"/>
              <a:gd name="connsiteX8" fmla="*/ 929912 w 1271345"/>
              <a:gd name="connsiteY8" fmla="*/ 30972 h 631315"/>
              <a:gd name="connsiteX9" fmla="*/ 1029925 w 1271345"/>
              <a:gd name="connsiteY9" fmla="*/ 11922 h 631315"/>
              <a:gd name="connsiteX10" fmla="*/ 1127556 w 1271345"/>
              <a:gd name="connsiteY10" fmla="*/ 15 h 631315"/>
              <a:gd name="connsiteX11" fmla="*/ 1213281 w 1271345"/>
              <a:gd name="connsiteY11" fmla="*/ 14303 h 631315"/>
              <a:gd name="connsiteX12" fmla="*/ 1270431 w 1271345"/>
              <a:gd name="connsiteY12" fmla="*/ 45259 h 631315"/>
              <a:gd name="connsiteX13" fmla="*/ 1168037 w 1271345"/>
              <a:gd name="connsiteY13" fmla="*/ 35734 h 631315"/>
              <a:gd name="connsiteX14" fmla="*/ 1077550 w 1271345"/>
              <a:gd name="connsiteY14" fmla="*/ 47640 h 631315"/>
              <a:gd name="connsiteX15" fmla="*/ 922768 w 1271345"/>
              <a:gd name="connsiteY15" fmla="*/ 107172 h 631315"/>
              <a:gd name="connsiteX16" fmla="*/ 777512 w 1271345"/>
              <a:gd name="connsiteY16" fmla="*/ 183372 h 631315"/>
              <a:gd name="connsiteX17" fmla="*/ 651306 w 1271345"/>
              <a:gd name="connsiteY17" fmla="*/ 285765 h 631315"/>
              <a:gd name="connsiteX18" fmla="*/ 563199 w 1271345"/>
              <a:gd name="connsiteY18" fmla="*/ 361965 h 631315"/>
              <a:gd name="connsiteX19" fmla="*/ 460806 w 1271345"/>
              <a:gd name="connsiteY19" fmla="*/ 452453 h 631315"/>
              <a:gd name="connsiteX20" fmla="*/ 363175 w 1271345"/>
              <a:gd name="connsiteY20" fmla="*/ 526272 h 631315"/>
              <a:gd name="connsiteX21" fmla="*/ 291737 w 1271345"/>
              <a:gd name="connsiteY21" fmla="*/ 576278 h 631315"/>
              <a:gd name="connsiteX22" fmla="*/ 215537 w 1271345"/>
              <a:gd name="connsiteY22" fmla="*/ 609615 h 631315"/>
              <a:gd name="connsiteX23" fmla="*/ 141718 w 1271345"/>
              <a:gd name="connsiteY23" fmla="*/ 626284 h 631315"/>
              <a:gd name="connsiteX24" fmla="*/ 60756 w 1271345"/>
              <a:gd name="connsiteY24" fmla="*/ 631047 h 631315"/>
              <a:gd name="connsiteX25" fmla="*/ 1225 w 1271345"/>
              <a:gd name="connsiteY25" fmla="*/ 619140 h 631315"/>
              <a:gd name="connsiteX0" fmla="*/ 1225 w 1271360"/>
              <a:gd name="connsiteY0" fmla="*/ 614397 h 626572"/>
              <a:gd name="connsiteX1" fmla="*/ 115525 w 1271360"/>
              <a:gd name="connsiteY1" fmla="*/ 581060 h 626572"/>
              <a:gd name="connsiteX2" fmla="*/ 239350 w 1271360"/>
              <a:gd name="connsiteY2" fmla="*/ 509622 h 626572"/>
              <a:gd name="connsiteX3" fmla="*/ 363175 w 1271360"/>
              <a:gd name="connsiteY3" fmla="*/ 414372 h 626572"/>
              <a:gd name="connsiteX4" fmla="*/ 482237 w 1271360"/>
              <a:gd name="connsiteY4" fmla="*/ 300072 h 626572"/>
              <a:gd name="connsiteX5" fmla="*/ 589393 w 1271360"/>
              <a:gd name="connsiteY5" fmla="*/ 209585 h 626572"/>
              <a:gd name="connsiteX6" fmla="*/ 698931 w 1271360"/>
              <a:gd name="connsiteY6" fmla="*/ 121479 h 626572"/>
              <a:gd name="connsiteX7" fmla="*/ 798943 w 1271360"/>
              <a:gd name="connsiteY7" fmla="*/ 64329 h 626572"/>
              <a:gd name="connsiteX8" fmla="*/ 929912 w 1271360"/>
              <a:gd name="connsiteY8" fmla="*/ 26229 h 626572"/>
              <a:gd name="connsiteX9" fmla="*/ 1029925 w 1271360"/>
              <a:gd name="connsiteY9" fmla="*/ 7179 h 626572"/>
              <a:gd name="connsiteX10" fmla="*/ 1122793 w 1271360"/>
              <a:gd name="connsiteY10" fmla="*/ 34 h 626572"/>
              <a:gd name="connsiteX11" fmla="*/ 1213281 w 1271360"/>
              <a:gd name="connsiteY11" fmla="*/ 9560 h 626572"/>
              <a:gd name="connsiteX12" fmla="*/ 1270431 w 1271360"/>
              <a:gd name="connsiteY12" fmla="*/ 40516 h 626572"/>
              <a:gd name="connsiteX13" fmla="*/ 1168037 w 1271360"/>
              <a:gd name="connsiteY13" fmla="*/ 30991 h 626572"/>
              <a:gd name="connsiteX14" fmla="*/ 1077550 w 1271360"/>
              <a:gd name="connsiteY14" fmla="*/ 42897 h 626572"/>
              <a:gd name="connsiteX15" fmla="*/ 922768 w 1271360"/>
              <a:gd name="connsiteY15" fmla="*/ 102429 h 626572"/>
              <a:gd name="connsiteX16" fmla="*/ 777512 w 1271360"/>
              <a:gd name="connsiteY16" fmla="*/ 178629 h 626572"/>
              <a:gd name="connsiteX17" fmla="*/ 651306 w 1271360"/>
              <a:gd name="connsiteY17" fmla="*/ 281022 h 626572"/>
              <a:gd name="connsiteX18" fmla="*/ 563199 w 1271360"/>
              <a:gd name="connsiteY18" fmla="*/ 357222 h 626572"/>
              <a:gd name="connsiteX19" fmla="*/ 460806 w 1271360"/>
              <a:gd name="connsiteY19" fmla="*/ 447710 h 626572"/>
              <a:gd name="connsiteX20" fmla="*/ 363175 w 1271360"/>
              <a:gd name="connsiteY20" fmla="*/ 521529 h 626572"/>
              <a:gd name="connsiteX21" fmla="*/ 291737 w 1271360"/>
              <a:gd name="connsiteY21" fmla="*/ 571535 h 626572"/>
              <a:gd name="connsiteX22" fmla="*/ 215537 w 1271360"/>
              <a:gd name="connsiteY22" fmla="*/ 604872 h 626572"/>
              <a:gd name="connsiteX23" fmla="*/ 141718 w 1271360"/>
              <a:gd name="connsiteY23" fmla="*/ 621541 h 626572"/>
              <a:gd name="connsiteX24" fmla="*/ 60756 w 1271360"/>
              <a:gd name="connsiteY24" fmla="*/ 626304 h 626572"/>
              <a:gd name="connsiteX25" fmla="*/ 1225 w 1271360"/>
              <a:gd name="connsiteY25" fmla="*/ 614397 h 626572"/>
              <a:gd name="connsiteX0" fmla="*/ 1225 w 1271360"/>
              <a:gd name="connsiteY0" fmla="*/ 614576 h 626751"/>
              <a:gd name="connsiteX1" fmla="*/ 115525 w 1271360"/>
              <a:gd name="connsiteY1" fmla="*/ 581239 h 626751"/>
              <a:gd name="connsiteX2" fmla="*/ 239350 w 1271360"/>
              <a:gd name="connsiteY2" fmla="*/ 509801 h 626751"/>
              <a:gd name="connsiteX3" fmla="*/ 363175 w 1271360"/>
              <a:gd name="connsiteY3" fmla="*/ 414551 h 626751"/>
              <a:gd name="connsiteX4" fmla="*/ 482237 w 1271360"/>
              <a:gd name="connsiteY4" fmla="*/ 300251 h 626751"/>
              <a:gd name="connsiteX5" fmla="*/ 589393 w 1271360"/>
              <a:gd name="connsiteY5" fmla="*/ 209764 h 626751"/>
              <a:gd name="connsiteX6" fmla="*/ 698931 w 1271360"/>
              <a:gd name="connsiteY6" fmla="*/ 121658 h 626751"/>
              <a:gd name="connsiteX7" fmla="*/ 798943 w 1271360"/>
              <a:gd name="connsiteY7" fmla="*/ 64508 h 626751"/>
              <a:gd name="connsiteX8" fmla="*/ 929912 w 1271360"/>
              <a:gd name="connsiteY8" fmla="*/ 26408 h 626751"/>
              <a:gd name="connsiteX9" fmla="*/ 1029925 w 1271360"/>
              <a:gd name="connsiteY9" fmla="*/ 7358 h 626751"/>
              <a:gd name="connsiteX10" fmla="*/ 1122793 w 1271360"/>
              <a:gd name="connsiteY10" fmla="*/ 213 h 626751"/>
              <a:gd name="connsiteX11" fmla="*/ 1213281 w 1271360"/>
              <a:gd name="connsiteY11" fmla="*/ 14501 h 626751"/>
              <a:gd name="connsiteX12" fmla="*/ 1270431 w 1271360"/>
              <a:gd name="connsiteY12" fmla="*/ 40695 h 626751"/>
              <a:gd name="connsiteX13" fmla="*/ 1168037 w 1271360"/>
              <a:gd name="connsiteY13" fmla="*/ 31170 h 626751"/>
              <a:gd name="connsiteX14" fmla="*/ 1077550 w 1271360"/>
              <a:gd name="connsiteY14" fmla="*/ 43076 h 626751"/>
              <a:gd name="connsiteX15" fmla="*/ 922768 w 1271360"/>
              <a:gd name="connsiteY15" fmla="*/ 102608 h 626751"/>
              <a:gd name="connsiteX16" fmla="*/ 777512 w 1271360"/>
              <a:gd name="connsiteY16" fmla="*/ 178808 h 626751"/>
              <a:gd name="connsiteX17" fmla="*/ 651306 w 1271360"/>
              <a:gd name="connsiteY17" fmla="*/ 281201 h 626751"/>
              <a:gd name="connsiteX18" fmla="*/ 563199 w 1271360"/>
              <a:gd name="connsiteY18" fmla="*/ 357401 h 626751"/>
              <a:gd name="connsiteX19" fmla="*/ 460806 w 1271360"/>
              <a:gd name="connsiteY19" fmla="*/ 447889 h 626751"/>
              <a:gd name="connsiteX20" fmla="*/ 363175 w 1271360"/>
              <a:gd name="connsiteY20" fmla="*/ 521708 h 626751"/>
              <a:gd name="connsiteX21" fmla="*/ 291737 w 1271360"/>
              <a:gd name="connsiteY21" fmla="*/ 571714 h 626751"/>
              <a:gd name="connsiteX22" fmla="*/ 215537 w 1271360"/>
              <a:gd name="connsiteY22" fmla="*/ 605051 h 626751"/>
              <a:gd name="connsiteX23" fmla="*/ 141718 w 1271360"/>
              <a:gd name="connsiteY23" fmla="*/ 621720 h 626751"/>
              <a:gd name="connsiteX24" fmla="*/ 60756 w 1271360"/>
              <a:gd name="connsiteY24" fmla="*/ 626483 h 626751"/>
              <a:gd name="connsiteX25" fmla="*/ 1225 w 1271360"/>
              <a:gd name="connsiteY25" fmla="*/ 614576 h 626751"/>
              <a:gd name="connsiteX0" fmla="*/ 1225 w 1271360"/>
              <a:gd name="connsiteY0" fmla="*/ 614576 h 626751"/>
              <a:gd name="connsiteX1" fmla="*/ 115525 w 1271360"/>
              <a:gd name="connsiteY1" fmla="*/ 581239 h 626751"/>
              <a:gd name="connsiteX2" fmla="*/ 239350 w 1271360"/>
              <a:gd name="connsiteY2" fmla="*/ 509801 h 626751"/>
              <a:gd name="connsiteX3" fmla="*/ 363175 w 1271360"/>
              <a:gd name="connsiteY3" fmla="*/ 414551 h 626751"/>
              <a:gd name="connsiteX4" fmla="*/ 482237 w 1271360"/>
              <a:gd name="connsiteY4" fmla="*/ 300251 h 626751"/>
              <a:gd name="connsiteX5" fmla="*/ 589393 w 1271360"/>
              <a:gd name="connsiteY5" fmla="*/ 209764 h 626751"/>
              <a:gd name="connsiteX6" fmla="*/ 698931 w 1271360"/>
              <a:gd name="connsiteY6" fmla="*/ 121658 h 626751"/>
              <a:gd name="connsiteX7" fmla="*/ 798943 w 1271360"/>
              <a:gd name="connsiteY7" fmla="*/ 64508 h 626751"/>
              <a:gd name="connsiteX8" fmla="*/ 929912 w 1271360"/>
              <a:gd name="connsiteY8" fmla="*/ 26408 h 626751"/>
              <a:gd name="connsiteX9" fmla="*/ 1029925 w 1271360"/>
              <a:gd name="connsiteY9" fmla="*/ 7358 h 626751"/>
              <a:gd name="connsiteX10" fmla="*/ 1122793 w 1271360"/>
              <a:gd name="connsiteY10" fmla="*/ 213 h 626751"/>
              <a:gd name="connsiteX11" fmla="*/ 1213281 w 1271360"/>
              <a:gd name="connsiteY11" fmla="*/ 14501 h 626751"/>
              <a:gd name="connsiteX12" fmla="*/ 1270431 w 1271360"/>
              <a:gd name="connsiteY12" fmla="*/ 40695 h 626751"/>
              <a:gd name="connsiteX13" fmla="*/ 1168037 w 1271360"/>
              <a:gd name="connsiteY13" fmla="*/ 31170 h 626751"/>
              <a:gd name="connsiteX14" fmla="*/ 1075169 w 1271360"/>
              <a:gd name="connsiteY14" fmla="*/ 50220 h 626751"/>
              <a:gd name="connsiteX15" fmla="*/ 922768 w 1271360"/>
              <a:gd name="connsiteY15" fmla="*/ 102608 h 626751"/>
              <a:gd name="connsiteX16" fmla="*/ 777512 w 1271360"/>
              <a:gd name="connsiteY16" fmla="*/ 178808 h 626751"/>
              <a:gd name="connsiteX17" fmla="*/ 651306 w 1271360"/>
              <a:gd name="connsiteY17" fmla="*/ 281201 h 626751"/>
              <a:gd name="connsiteX18" fmla="*/ 563199 w 1271360"/>
              <a:gd name="connsiteY18" fmla="*/ 357401 h 626751"/>
              <a:gd name="connsiteX19" fmla="*/ 460806 w 1271360"/>
              <a:gd name="connsiteY19" fmla="*/ 447889 h 626751"/>
              <a:gd name="connsiteX20" fmla="*/ 363175 w 1271360"/>
              <a:gd name="connsiteY20" fmla="*/ 521708 h 626751"/>
              <a:gd name="connsiteX21" fmla="*/ 291737 w 1271360"/>
              <a:gd name="connsiteY21" fmla="*/ 571714 h 626751"/>
              <a:gd name="connsiteX22" fmla="*/ 215537 w 1271360"/>
              <a:gd name="connsiteY22" fmla="*/ 605051 h 626751"/>
              <a:gd name="connsiteX23" fmla="*/ 141718 w 1271360"/>
              <a:gd name="connsiteY23" fmla="*/ 621720 h 626751"/>
              <a:gd name="connsiteX24" fmla="*/ 60756 w 1271360"/>
              <a:gd name="connsiteY24" fmla="*/ 626483 h 626751"/>
              <a:gd name="connsiteX25" fmla="*/ 1225 w 1271360"/>
              <a:gd name="connsiteY25" fmla="*/ 614576 h 626751"/>
              <a:gd name="connsiteX0" fmla="*/ 1225 w 1271360"/>
              <a:gd name="connsiteY0" fmla="*/ 614576 h 626751"/>
              <a:gd name="connsiteX1" fmla="*/ 115525 w 1271360"/>
              <a:gd name="connsiteY1" fmla="*/ 581239 h 626751"/>
              <a:gd name="connsiteX2" fmla="*/ 239350 w 1271360"/>
              <a:gd name="connsiteY2" fmla="*/ 509801 h 626751"/>
              <a:gd name="connsiteX3" fmla="*/ 363175 w 1271360"/>
              <a:gd name="connsiteY3" fmla="*/ 414551 h 626751"/>
              <a:gd name="connsiteX4" fmla="*/ 482237 w 1271360"/>
              <a:gd name="connsiteY4" fmla="*/ 300251 h 626751"/>
              <a:gd name="connsiteX5" fmla="*/ 589393 w 1271360"/>
              <a:gd name="connsiteY5" fmla="*/ 209764 h 626751"/>
              <a:gd name="connsiteX6" fmla="*/ 698931 w 1271360"/>
              <a:gd name="connsiteY6" fmla="*/ 121658 h 626751"/>
              <a:gd name="connsiteX7" fmla="*/ 798943 w 1271360"/>
              <a:gd name="connsiteY7" fmla="*/ 64508 h 626751"/>
              <a:gd name="connsiteX8" fmla="*/ 929912 w 1271360"/>
              <a:gd name="connsiteY8" fmla="*/ 26408 h 626751"/>
              <a:gd name="connsiteX9" fmla="*/ 1029925 w 1271360"/>
              <a:gd name="connsiteY9" fmla="*/ 7358 h 626751"/>
              <a:gd name="connsiteX10" fmla="*/ 1122793 w 1271360"/>
              <a:gd name="connsiteY10" fmla="*/ 213 h 626751"/>
              <a:gd name="connsiteX11" fmla="*/ 1213281 w 1271360"/>
              <a:gd name="connsiteY11" fmla="*/ 14501 h 626751"/>
              <a:gd name="connsiteX12" fmla="*/ 1270431 w 1271360"/>
              <a:gd name="connsiteY12" fmla="*/ 40695 h 626751"/>
              <a:gd name="connsiteX13" fmla="*/ 1168037 w 1271360"/>
              <a:gd name="connsiteY13" fmla="*/ 31170 h 626751"/>
              <a:gd name="connsiteX14" fmla="*/ 1065644 w 1271360"/>
              <a:gd name="connsiteY14" fmla="*/ 50220 h 626751"/>
              <a:gd name="connsiteX15" fmla="*/ 922768 w 1271360"/>
              <a:gd name="connsiteY15" fmla="*/ 102608 h 626751"/>
              <a:gd name="connsiteX16" fmla="*/ 777512 w 1271360"/>
              <a:gd name="connsiteY16" fmla="*/ 178808 h 626751"/>
              <a:gd name="connsiteX17" fmla="*/ 651306 w 1271360"/>
              <a:gd name="connsiteY17" fmla="*/ 281201 h 626751"/>
              <a:gd name="connsiteX18" fmla="*/ 563199 w 1271360"/>
              <a:gd name="connsiteY18" fmla="*/ 357401 h 626751"/>
              <a:gd name="connsiteX19" fmla="*/ 460806 w 1271360"/>
              <a:gd name="connsiteY19" fmla="*/ 447889 h 626751"/>
              <a:gd name="connsiteX20" fmla="*/ 363175 w 1271360"/>
              <a:gd name="connsiteY20" fmla="*/ 521708 h 626751"/>
              <a:gd name="connsiteX21" fmla="*/ 291737 w 1271360"/>
              <a:gd name="connsiteY21" fmla="*/ 571714 h 626751"/>
              <a:gd name="connsiteX22" fmla="*/ 215537 w 1271360"/>
              <a:gd name="connsiteY22" fmla="*/ 605051 h 626751"/>
              <a:gd name="connsiteX23" fmla="*/ 141718 w 1271360"/>
              <a:gd name="connsiteY23" fmla="*/ 621720 h 626751"/>
              <a:gd name="connsiteX24" fmla="*/ 60756 w 1271360"/>
              <a:gd name="connsiteY24" fmla="*/ 626483 h 626751"/>
              <a:gd name="connsiteX25" fmla="*/ 1225 w 1271360"/>
              <a:gd name="connsiteY25" fmla="*/ 614576 h 62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71360" h="626751">
                <a:moveTo>
                  <a:pt x="1225" y="614576"/>
                </a:moveTo>
                <a:cubicBezTo>
                  <a:pt x="10353" y="607035"/>
                  <a:pt x="75838" y="598701"/>
                  <a:pt x="115525" y="581239"/>
                </a:cubicBezTo>
                <a:cubicBezTo>
                  <a:pt x="155213" y="563776"/>
                  <a:pt x="198075" y="537582"/>
                  <a:pt x="239350" y="509801"/>
                </a:cubicBezTo>
                <a:cubicBezTo>
                  <a:pt x="280625" y="482020"/>
                  <a:pt x="322694" y="449476"/>
                  <a:pt x="363175" y="414551"/>
                </a:cubicBezTo>
                <a:cubicBezTo>
                  <a:pt x="403656" y="379626"/>
                  <a:pt x="444534" y="334382"/>
                  <a:pt x="482237" y="300251"/>
                </a:cubicBezTo>
                <a:cubicBezTo>
                  <a:pt x="519940" y="266120"/>
                  <a:pt x="553277" y="239529"/>
                  <a:pt x="589393" y="209764"/>
                </a:cubicBezTo>
                <a:cubicBezTo>
                  <a:pt x="625509" y="179999"/>
                  <a:pt x="664006" y="145867"/>
                  <a:pt x="698931" y="121658"/>
                </a:cubicBezTo>
                <a:cubicBezTo>
                  <a:pt x="733856" y="97449"/>
                  <a:pt x="760446" y="80383"/>
                  <a:pt x="798943" y="64508"/>
                </a:cubicBezTo>
                <a:cubicBezTo>
                  <a:pt x="837440" y="48633"/>
                  <a:pt x="891415" y="35933"/>
                  <a:pt x="929912" y="26408"/>
                </a:cubicBezTo>
                <a:cubicBezTo>
                  <a:pt x="968409" y="16883"/>
                  <a:pt x="997778" y="11724"/>
                  <a:pt x="1029925" y="7358"/>
                </a:cubicBezTo>
                <a:cubicBezTo>
                  <a:pt x="1062072" y="2992"/>
                  <a:pt x="1092234" y="-977"/>
                  <a:pt x="1122793" y="213"/>
                </a:cubicBezTo>
                <a:cubicBezTo>
                  <a:pt x="1153352" y="1403"/>
                  <a:pt x="1188675" y="7754"/>
                  <a:pt x="1213281" y="14501"/>
                </a:cubicBezTo>
                <a:cubicBezTo>
                  <a:pt x="1237887" y="21248"/>
                  <a:pt x="1277972" y="37917"/>
                  <a:pt x="1270431" y="40695"/>
                </a:cubicBezTo>
                <a:cubicBezTo>
                  <a:pt x="1262890" y="43473"/>
                  <a:pt x="1202168" y="29583"/>
                  <a:pt x="1168037" y="31170"/>
                </a:cubicBezTo>
                <a:cubicBezTo>
                  <a:pt x="1133906" y="32757"/>
                  <a:pt x="1106522" y="38314"/>
                  <a:pt x="1065644" y="50220"/>
                </a:cubicBezTo>
                <a:cubicBezTo>
                  <a:pt x="1024766" y="62126"/>
                  <a:pt x="970790" y="81177"/>
                  <a:pt x="922768" y="102608"/>
                </a:cubicBezTo>
                <a:cubicBezTo>
                  <a:pt x="874746" y="124039"/>
                  <a:pt x="822756" y="149042"/>
                  <a:pt x="777512" y="178808"/>
                </a:cubicBezTo>
                <a:cubicBezTo>
                  <a:pt x="732268" y="208573"/>
                  <a:pt x="687025" y="251436"/>
                  <a:pt x="651306" y="281201"/>
                </a:cubicBezTo>
                <a:cubicBezTo>
                  <a:pt x="615587" y="310966"/>
                  <a:pt x="594949" y="329620"/>
                  <a:pt x="563199" y="357401"/>
                </a:cubicBezTo>
                <a:cubicBezTo>
                  <a:pt x="531449" y="385182"/>
                  <a:pt x="494143" y="420504"/>
                  <a:pt x="460806" y="447889"/>
                </a:cubicBezTo>
                <a:cubicBezTo>
                  <a:pt x="427469" y="475274"/>
                  <a:pt x="391353" y="501071"/>
                  <a:pt x="363175" y="521708"/>
                </a:cubicBezTo>
                <a:cubicBezTo>
                  <a:pt x="334997" y="542345"/>
                  <a:pt x="316343" y="557824"/>
                  <a:pt x="291737" y="571714"/>
                </a:cubicBezTo>
                <a:cubicBezTo>
                  <a:pt x="267131" y="585604"/>
                  <a:pt x="240540" y="596717"/>
                  <a:pt x="215537" y="605051"/>
                </a:cubicBezTo>
                <a:cubicBezTo>
                  <a:pt x="190534" y="613385"/>
                  <a:pt x="167515" y="616958"/>
                  <a:pt x="141718" y="621720"/>
                </a:cubicBezTo>
                <a:cubicBezTo>
                  <a:pt x="115921" y="626482"/>
                  <a:pt x="85362" y="627277"/>
                  <a:pt x="60756" y="626483"/>
                </a:cubicBezTo>
                <a:cubicBezTo>
                  <a:pt x="36150" y="625689"/>
                  <a:pt x="-7903" y="622117"/>
                  <a:pt x="1225" y="614576"/>
                </a:cubicBezTo>
                <a:close/>
              </a:path>
            </a:pathLst>
          </a:custGeom>
          <a:solidFill>
            <a:srgbClr val="DFB5D2"/>
          </a:solidFill>
          <a:ln w="9525">
            <a:solidFill>
              <a:srgbClr val="A20E7B"/>
            </a:solidFill>
            <a:round/>
            <a:headEnd/>
            <a:tailEnd/>
          </a:ln>
          <a:effectLst/>
        </p:spPr>
        <p:txBody>
          <a:bodyPr/>
          <a:lstStyle/>
          <a:p>
            <a:endParaRPr lang="zh-CN" altLang="en-US">
              <a:solidFill>
                <a:schemeClr val="tx1"/>
              </a:solidFill>
            </a:endParaRPr>
          </a:p>
        </p:txBody>
      </p:sp>
      <p:sp>
        <p:nvSpPr>
          <p:cNvPr id="14" name="任意多边形 5">
            <a:extLst>
              <a:ext uri="{FF2B5EF4-FFF2-40B4-BE49-F238E27FC236}">
                <a16:creationId xmlns:a16="http://schemas.microsoft.com/office/drawing/2014/main" id="{0286DC92-A000-52ED-176C-3131A3E7A2A6}"/>
              </a:ext>
            </a:extLst>
          </p:cNvPr>
          <p:cNvSpPr/>
          <p:nvPr/>
        </p:nvSpPr>
        <p:spPr>
          <a:xfrm>
            <a:off x="5800622" y="5517338"/>
            <a:ext cx="545714" cy="134625"/>
          </a:xfrm>
          <a:custGeom>
            <a:avLst/>
            <a:gdLst>
              <a:gd name="connsiteX0" fmla="*/ 252516 w 545714"/>
              <a:gd name="connsiteY0" fmla="*/ 73835 h 133482"/>
              <a:gd name="connsiteX1" fmla="*/ 326334 w 545714"/>
              <a:gd name="connsiteY1" fmla="*/ 71454 h 133482"/>
              <a:gd name="connsiteX2" fmla="*/ 383484 w 545714"/>
              <a:gd name="connsiteY2" fmla="*/ 61929 h 133482"/>
              <a:gd name="connsiteX3" fmla="*/ 428728 w 545714"/>
              <a:gd name="connsiteY3" fmla="*/ 57166 h 133482"/>
              <a:gd name="connsiteX4" fmla="*/ 483497 w 545714"/>
              <a:gd name="connsiteY4" fmla="*/ 52404 h 133482"/>
              <a:gd name="connsiteX5" fmla="*/ 545409 w 545714"/>
              <a:gd name="connsiteY5" fmla="*/ 23829 h 133482"/>
              <a:gd name="connsiteX6" fmla="*/ 504928 w 545714"/>
              <a:gd name="connsiteY6" fmla="*/ 69073 h 133482"/>
              <a:gd name="connsiteX7" fmla="*/ 452541 w 545714"/>
              <a:gd name="connsiteY7" fmla="*/ 104791 h 133482"/>
              <a:gd name="connsiteX8" fmla="*/ 373959 w 545714"/>
              <a:gd name="connsiteY8" fmla="*/ 128604 h 133482"/>
              <a:gd name="connsiteX9" fmla="*/ 309666 w 545714"/>
              <a:gd name="connsiteY9" fmla="*/ 133366 h 133482"/>
              <a:gd name="connsiteX10" fmla="*/ 207272 w 545714"/>
              <a:gd name="connsiteY10" fmla="*/ 126223 h 133482"/>
              <a:gd name="connsiteX11" fmla="*/ 131072 w 545714"/>
              <a:gd name="connsiteY11" fmla="*/ 119079 h 133482"/>
              <a:gd name="connsiteX12" fmla="*/ 73922 w 545714"/>
              <a:gd name="connsiteY12" fmla="*/ 95266 h 133482"/>
              <a:gd name="connsiteX13" fmla="*/ 35822 w 545714"/>
              <a:gd name="connsiteY13" fmla="*/ 71454 h 133482"/>
              <a:gd name="connsiteX14" fmla="*/ 12009 w 545714"/>
              <a:gd name="connsiteY14" fmla="*/ 40498 h 133482"/>
              <a:gd name="connsiteX15" fmla="*/ 2484 w 545714"/>
              <a:gd name="connsiteY15" fmla="*/ 16 h 133482"/>
              <a:gd name="connsiteX16" fmla="*/ 57253 w 545714"/>
              <a:gd name="connsiteY16" fmla="*/ 35735 h 133482"/>
              <a:gd name="connsiteX17" fmla="*/ 109641 w 545714"/>
              <a:gd name="connsiteY17" fmla="*/ 45260 h 133482"/>
              <a:gd name="connsiteX18" fmla="*/ 173934 w 545714"/>
              <a:gd name="connsiteY18" fmla="*/ 66691 h 133482"/>
              <a:gd name="connsiteX19" fmla="*/ 252516 w 545714"/>
              <a:gd name="connsiteY19" fmla="*/ 73835 h 133482"/>
              <a:gd name="connsiteX0" fmla="*/ 252516 w 545714"/>
              <a:gd name="connsiteY0" fmla="*/ 73835 h 133482"/>
              <a:gd name="connsiteX1" fmla="*/ 326334 w 545714"/>
              <a:gd name="connsiteY1" fmla="*/ 71454 h 133482"/>
              <a:gd name="connsiteX2" fmla="*/ 383484 w 545714"/>
              <a:gd name="connsiteY2" fmla="*/ 61929 h 133482"/>
              <a:gd name="connsiteX3" fmla="*/ 428728 w 545714"/>
              <a:gd name="connsiteY3" fmla="*/ 57166 h 133482"/>
              <a:gd name="connsiteX4" fmla="*/ 483497 w 545714"/>
              <a:gd name="connsiteY4" fmla="*/ 52404 h 133482"/>
              <a:gd name="connsiteX5" fmla="*/ 545409 w 545714"/>
              <a:gd name="connsiteY5" fmla="*/ 23829 h 133482"/>
              <a:gd name="connsiteX6" fmla="*/ 504928 w 545714"/>
              <a:gd name="connsiteY6" fmla="*/ 69073 h 133482"/>
              <a:gd name="connsiteX7" fmla="*/ 452541 w 545714"/>
              <a:gd name="connsiteY7" fmla="*/ 104791 h 133482"/>
              <a:gd name="connsiteX8" fmla="*/ 373959 w 545714"/>
              <a:gd name="connsiteY8" fmla="*/ 128604 h 133482"/>
              <a:gd name="connsiteX9" fmla="*/ 309666 w 545714"/>
              <a:gd name="connsiteY9" fmla="*/ 133366 h 133482"/>
              <a:gd name="connsiteX10" fmla="*/ 207272 w 545714"/>
              <a:gd name="connsiteY10" fmla="*/ 126223 h 133482"/>
              <a:gd name="connsiteX11" fmla="*/ 131072 w 545714"/>
              <a:gd name="connsiteY11" fmla="*/ 119079 h 133482"/>
              <a:gd name="connsiteX12" fmla="*/ 73922 w 545714"/>
              <a:gd name="connsiteY12" fmla="*/ 95266 h 133482"/>
              <a:gd name="connsiteX13" fmla="*/ 35822 w 545714"/>
              <a:gd name="connsiteY13" fmla="*/ 71454 h 133482"/>
              <a:gd name="connsiteX14" fmla="*/ 12009 w 545714"/>
              <a:gd name="connsiteY14" fmla="*/ 40498 h 133482"/>
              <a:gd name="connsiteX15" fmla="*/ 2484 w 545714"/>
              <a:gd name="connsiteY15" fmla="*/ 16 h 133482"/>
              <a:gd name="connsiteX16" fmla="*/ 57253 w 545714"/>
              <a:gd name="connsiteY16" fmla="*/ 35735 h 133482"/>
              <a:gd name="connsiteX17" fmla="*/ 112022 w 545714"/>
              <a:gd name="connsiteY17" fmla="*/ 54785 h 133482"/>
              <a:gd name="connsiteX18" fmla="*/ 173934 w 545714"/>
              <a:gd name="connsiteY18" fmla="*/ 66691 h 133482"/>
              <a:gd name="connsiteX19" fmla="*/ 252516 w 545714"/>
              <a:gd name="connsiteY19" fmla="*/ 73835 h 133482"/>
              <a:gd name="connsiteX0" fmla="*/ 252516 w 545714"/>
              <a:gd name="connsiteY0" fmla="*/ 73835 h 133482"/>
              <a:gd name="connsiteX1" fmla="*/ 326334 w 545714"/>
              <a:gd name="connsiteY1" fmla="*/ 71454 h 133482"/>
              <a:gd name="connsiteX2" fmla="*/ 383484 w 545714"/>
              <a:gd name="connsiteY2" fmla="*/ 61929 h 133482"/>
              <a:gd name="connsiteX3" fmla="*/ 428728 w 545714"/>
              <a:gd name="connsiteY3" fmla="*/ 57166 h 133482"/>
              <a:gd name="connsiteX4" fmla="*/ 483497 w 545714"/>
              <a:gd name="connsiteY4" fmla="*/ 52404 h 133482"/>
              <a:gd name="connsiteX5" fmla="*/ 545409 w 545714"/>
              <a:gd name="connsiteY5" fmla="*/ 23829 h 133482"/>
              <a:gd name="connsiteX6" fmla="*/ 504928 w 545714"/>
              <a:gd name="connsiteY6" fmla="*/ 69073 h 133482"/>
              <a:gd name="connsiteX7" fmla="*/ 452541 w 545714"/>
              <a:gd name="connsiteY7" fmla="*/ 104791 h 133482"/>
              <a:gd name="connsiteX8" fmla="*/ 373959 w 545714"/>
              <a:gd name="connsiteY8" fmla="*/ 128604 h 133482"/>
              <a:gd name="connsiteX9" fmla="*/ 309666 w 545714"/>
              <a:gd name="connsiteY9" fmla="*/ 133366 h 133482"/>
              <a:gd name="connsiteX10" fmla="*/ 207272 w 545714"/>
              <a:gd name="connsiteY10" fmla="*/ 126223 h 133482"/>
              <a:gd name="connsiteX11" fmla="*/ 131072 w 545714"/>
              <a:gd name="connsiteY11" fmla="*/ 119079 h 133482"/>
              <a:gd name="connsiteX12" fmla="*/ 73922 w 545714"/>
              <a:gd name="connsiteY12" fmla="*/ 95266 h 133482"/>
              <a:gd name="connsiteX13" fmla="*/ 35822 w 545714"/>
              <a:gd name="connsiteY13" fmla="*/ 71454 h 133482"/>
              <a:gd name="connsiteX14" fmla="*/ 12009 w 545714"/>
              <a:gd name="connsiteY14" fmla="*/ 40498 h 133482"/>
              <a:gd name="connsiteX15" fmla="*/ 2484 w 545714"/>
              <a:gd name="connsiteY15" fmla="*/ 16 h 133482"/>
              <a:gd name="connsiteX16" fmla="*/ 57253 w 545714"/>
              <a:gd name="connsiteY16" fmla="*/ 35735 h 133482"/>
              <a:gd name="connsiteX17" fmla="*/ 112022 w 545714"/>
              <a:gd name="connsiteY17" fmla="*/ 54785 h 133482"/>
              <a:gd name="connsiteX18" fmla="*/ 178697 w 545714"/>
              <a:gd name="connsiteY18" fmla="*/ 71453 h 133482"/>
              <a:gd name="connsiteX19" fmla="*/ 252516 w 545714"/>
              <a:gd name="connsiteY19" fmla="*/ 73835 h 133482"/>
              <a:gd name="connsiteX0" fmla="*/ 252516 w 545714"/>
              <a:gd name="connsiteY0" fmla="*/ 73836 h 133483"/>
              <a:gd name="connsiteX1" fmla="*/ 326334 w 545714"/>
              <a:gd name="connsiteY1" fmla="*/ 71455 h 133483"/>
              <a:gd name="connsiteX2" fmla="*/ 383484 w 545714"/>
              <a:gd name="connsiteY2" fmla="*/ 61930 h 133483"/>
              <a:gd name="connsiteX3" fmla="*/ 428728 w 545714"/>
              <a:gd name="connsiteY3" fmla="*/ 57167 h 133483"/>
              <a:gd name="connsiteX4" fmla="*/ 483497 w 545714"/>
              <a:gd name="connsiteY4" fmla="*/ 52405 h 133483"/>
              <a:gd name="connsiteX5" fmla="*/ 545409 w 545714"/>
              <a:gd name="connsiteY5" fmla="*/ 23830 h 133483"/>
              <a:gd name="connsiteX6" fmla="*/ 504928 w 545714"/>
              <a:gd name="connsiteY6" fmla="*/ 69074 h 133483"/>
              <a:gd name="connsiteX7" fmla="*/ 452541 w 545714"/>
              <a:gd name="connsiteY7" fmla="*/ 104792 h 133483"/>
              <a:gd name="connsiteX8" fmla="*/ 373959 w 545714"/>
              <a:gd name="connsiteY8" fmla="*/ 128605 h 133483"/>
              <a:gd name="connsiteX9" fmla="*/ 309666 w 545714"/>
              <a:gd name="connsiteY9" fmla="*/ 133367 h 133483"/>
              <a:gd name="connsiteX10" fmla="*/ 207272 w 545714"/>
              <a:gd name="connsiteY10" fmla="*/ 126224 h 133483"/>
              <a:gd name="connsiteX11" fmla="*/ 131072 w 545714"/>
              <a:gd name="connsiteY11" fmla="*/ 119080 h 133483"/>
              <a:gd name="connsiteX12" fmla="*/ 73922 w 545714"/>
              <a:gd name="connsiteY12" fmla="*/ 95267 h 133483"/>
              <a:gd name="connsiteX13" fmla="*/ 35822 w 545714"/>
              <a:gd name="connsiteY13" fmla="*/ 71455 h 133483"/>
              <a:gd name="connsiteX14" fmla="*/ 12009 w 545714"/>
              <a:gd name="connsiteY14" fmla="*/ 40499 h 133483"/>
              <a:gd name="connsiteX15" fmla="*/ 2484 w 545714"/>
              <a:gd name="connsiteY15" fmla="*/ 17 h 133483"/>
              <a:gd name="connsiteX16" fmla="*/ 57253 w 545714"/>
              <a:gd name="connsiteY16" fmla="*/ 35736 h 133483"/>
              <a:gd name="connsiteX17" fmla="*/ 116784 w 545714"/>
              <a:gd name="connsiteY17" fmla="*/ 59549 h 133483"/>
              <a:gd name="connsiteX18" fmla="*/ 178697 w 545714"/>
              <a:gd name="connsiteY18" fmla="*/ 71454 h 133483"/>
              <a:gd name="connsiteX19" fmla="*/ 252516 w 545714"/>
              <a:gd name="connsiteY19" fmla="*/ 73836 h 133483"/>
              <a:gd name="connsiteX0" fmla="*/ 252516 w 545714"/>
              <a:gd name="connsiteY0" fmla="*/ 73836 h 133483"/>
              <a:gd name="connsiteX1" fmla="*/ 326334 w 545714"/>
              <a:gd name="connsiteY1" fmla="*/ 71455 h 133483"/>
              <a:gd name="connsiteX2" fmla="*/ 385865 w 545714"/>
              <a:gd name="connsiteY2" fmla="*/ 66693 h 133483"/>
              <a:gd name="connsiteX3" fmla="*/ 428728 w 545714"/>
              <a:gd name="connsiteY3" fmla="*/ 57167 h 133483"/>
              <a:gd name="connsiteX4" fmla="*/ 483497 w 545714"/>
              <a:gd name="connsiteY4" fmla="*/ 52405 h 133483"/>
              <a:gd name="connsiteX5" fmla="*/ 545409 w 545714"/>
              <a:gd name="connsiteY5" fmla="*/ 23830 h 133483"/>
              <a:gd name="connsiteX6" fmla="*/ 504928 w 545714"/>
              <a:gd name="connsiteY6" fmla="*/ 69074 h 133483"/>
              <a:gd name="connsiteX7" fmla="*/ 452541 w 545714"/>
              <a:gd name="connsiteY7" fmla="*/ 104792 h 133483"/>
              <a:gd name="connsiteX8" fmla="*/ 373959 w 545714"/>
              <a:gd name="connsiteY8" fmla="*/ 128605 h 133483"/>
              <a:gd name="connsiteX9" fmla="*/ 309666 w 545714"/>
              <a:gd name="connsiteY9" fmla="*/ 133367 h 133483"/>
              <a:gd name="connsiteX10" fmla="*/ 207272 w 545714"/>
              <a:gd name="connsiteY10" fmla="*/ 126224 h 133483"/>
              <a:gd name="connsiteX11" fmla="*/ 131072 w 545714"/>
              <a:gd name="connsiteY11" fmla="*/ 119080 h 133483"/>
              <a:gd name="connsiteX12" fmla="*/ 73922 w 545714"/>
              <a:gd name="connsiteY12" fmla="*/ 95267 h 133483"/>
              <a:gd name="connsiteX13" fmla="*/ 35822 w 545714"/>
              <a:gd name="connsiteY13" fmla="*/ 71455 h 133483"/>
              <a:gd name="connsiteX14" fmla="*/ 12009 w 545714"/>
              <a:gd name="connsiteY14" fmla="*/ 40499 h 133483"/>
              <a:gd name="connsiteX15" fmla="*/ 2484 w 545714"/>
              <a:gd name="connsiteY15" fmla="*/ 17 h 133483"/>
              <a:gd name="connsiteX16" fmla="*/ 57253 w 545714"/>
              <a:gd name="connsiteY16" fmla="*/ 35736 h 133483"/>
              <a:gd name="connsiteX17" fmla="*/ 116784 w 545714"/>
              <a:gd name="connsiteY17" fmla="*/ 59549 h 133483"/>
              <a:gd name="connsiteX18" fmla="*/ 178697 w 545714"/>
              <a:gd name="connsiteY18" fmla="*/ 71454 h 133483"/>
              <a:gd name="connsiteX19" fmla="*/ 252516 w 545714"/>
              <a:gd name="connsiteY19" fmla="*/ 73836 h 133483"/>
              <a:gd name="connsiteX0" fmla="*/ 252516 w 545714"/>
              <a:gd name="connsiteY0" fmla="*/ 73836 h 133483"/>
              <a:gd name="connsiteX1" fmla="*/ 326334 w 545714"/>
              <a:gd name="connsiteY1" fmla="*/ 71455 h 133483"/>
              <a:gd name="connsiteX2" fmla="*/ 385865 w 545714"/>
              <a:gd name="connsiteY2" fmla="*/ 66693 h 133483"/>
              <a:gd name="connsiteX3" fmla="*/ 433491 w 545714"/>
              <a:gd name="connsiteY3" fmla="*/ 64310 h 133483"/>
              <a:gd name="connsiteX4" fmla="*/ 483497 w 545714"/>
              <a:gd name="connsiteY4" fmla="*/ 52405 h 133483"/>
              <a:gd name="connsiteX5" fmla="*/ 545409 w 545714"/>
              <a:gd name="connsiteY5" fmla="*/ 23830 h 133483"/>
              <a:gd name="connsiteX6" fmla="*/ 504928 w 545714"/>
              <a:gd name="connsiteY6" fmla="*/ 69074 h 133483"/>
              <a:gd name="connsiteX7" fmla="*/ 452541 w 545714"/>
              <a:gd name="connsiteY7" fmla="*/ 104792 h 133483"/>
              <a:gd name="connsiteX8" fmla="*/ 373959 w 545714"/>
              <a:gd name="connsiteY8" fmla="*/ 128605 h 133483"/>
              <a:gd name="connsiteX9" fmla="*/ 309666 w 545714"/>
              <a:gd name="connsiteY9" fmla="*/ 133367 h 133483"/>
              <a:gd name="connsiteX10" fmla="*/ 207272 w 545714"/>
              <a:gd name="connsiteY10" fmla="*/ 126224 h 133483"/>
              <a:gd name="connsiteX11" fmla="*/ 131072 w 545714"/>
              <a:gd name="connsiteY11" fmla="*/ 119080 h 133483"/>
              <a:gd name="connsiteX12" fmla="*/ 73922 w 545714"/>
              <a:gd name="connsiteY12" fmla="*/ 95267 h 133483"/>
              <a:gd name="connsiteX13" fmla="*/ 35822 w 545714"/>
              <a:gd name="connsiteY13" fmla="*/ 71455 h 133483"/>
              <a:gd name="connsiteX14" fmla="*/ 12009 w 545714"/>
              <a:gd name="connsiteY14" fmla="*/ 40499 h 133483"/>
              <a:gd name="connsiteX15" fmla="*/ 2484 w 545714"/>
              <a:gd name="connsiteY15" fmla="*/ 17 h 133483"/>
              <a:gd name="connsiteX16" fmla="*/ 57253 w 545714"/>
              <a:gd name="connsiteY16" fmla="*/ 35736 h 133483"/>
              <a:gd name="connsiteX17" fmla="*/ 116784 w 545714"/>
              <a:gd name="connsiteY17" fmla="*/ 59549 h 133483"/>
              <a:gd name="connsiteX18" fmla="*/ 178697 w 545714"/>
              <a:gd name="connsiteY18" fmla="*/ 71454 h 133483"/>
              <a:gd name="connsiteX19" fmla="*/ 252516 w 545714"/>
              <a:gd name="connsiteY19" fmla="*/ 73836 h 133483"/>
              <a:gd name="connsiteX0" fmla="*/ 252516 w 545714"/>
              <a:gd name="connsiteY0" fmla="*/ 73836 h 133483"/>
              <a:gd name="connsiteX1" fmla="*/ 326334 w 545714"/>
              <a:gd name="connsiteY1" fmla="*/ 71455 h 133483"/>
              <a:gd name="connsiteX2" fmla="*/ 385865 w 545714"/>
              <a:gd name="connsiteY2" fmla="*/ 66693 h 133483"/>
              <a:gd name="connsiteX3" fmla="*/ 433491 w 545714"/>
              <a:gd name="connsiteY3" fmla="*/ 64310 h 133483"/>
              <a:gd name="connsiteX4" fmla="*/ 483497 w 545714"/>
              <a:gd name="connsiteY4" fmla="*/ 47643 h 133483"/>
              <a:gd name="connsiteX5" fmla="*/ 545409 w 545714"/>
              <a:gd name="connsiteY5" fmla="*/ 23830 h 133483"/>
              <a:gd name="connsiteX6" fmla="*/ 504928 w 545714"/>
              <a:gd name="connsiteY6" fmla="*/ 69074 h 133483"/>
              <a:gd name="connsiteX7" fmla="*/ 452541 w 545714"/>
              <a:gd name="connsiteY7" fmla="*/ 104792 h 133483"/>
              <a:gd name="connsiteX8" fmla="*/ 373959 w 545714"/>
              <a:gd name="connsiteY8" fmla="*/ 128605 h 133483"/>
              <a:gd name="connsiteX9" fmla="*/ 309666 w 545714"/>
              <a:gd name="connsiteY9" fmla="*/ 133367 h 133483"/>
              <a:gd name="connsiteX10" fmla="*/ 207272 w 545714"/>
              <a:gd name="connsiteY10" fmla="*/ 126224 h 133483"/>
              <a:gd name="connsiteX11" fmla="*/ 131072 w 545714"/>
              <a:gd name="connsiteY11" fmla="*/ 119080 h 133483"/>
              <a:gd name="connsiteX12" fmla="*/ 73922 w 545714"/>
              <a:gd name="connsiteY12" fmla="*/ 95267 h 133483"/>
              <a:gd name="connsiteX13" fmla="*/ 35822 w 545714"/>
              <a:gd name="connsiteY13" fmla="*/ 71455 h 133483"/>
              <a:gd name="connsiteX14" fmla="*/ 12009 w 545714"/>
              <a:gd name="connsiteY14" fmla="*/ 40499 h 133483"/>
              <a:gd name="connsiteX15" fmla="*/ 2484 w 545714"/>
              <a:gd name="connsiteY15" fmla="*/ 17 h 133483"/>
              <a:gd name="connsiteX16" fmla="*/ 57253 w 545714"/>
              <a:gd name="connsiteY16" fmla="*/ 35736 h 133483"/>
              <a:gd name="connsiteX17" fmla="*/ 116784 w 545714"/>
              <a:gd name="connsiteY17" fmla="*/ 59549 h 133483"/>
              <a:gd name="connsiteX18" fmla="*/ 178697 w 545714"/>
              <a:gd name="connsiteY18" fmla="*/ 71454 h 133483"/>
              <a:gd name="connsiteX19" fmla="*/ 252516 w 545714"/>
              <a:gd name="connsiteY19" fmla="*/ 73836 h 133483"/>
              <a:gd name="connsiteX0" fmla="*/ 252516 w 545714"/>
              <a:gd name="connsiteY0" fmla="*/ 73836 h 133483"/>
              <a:gd name="connsiteX1" fmla="*/ 326334 w 545714"/>
              <a:gd name="connsiteY1" fmla="*/ 71455 h 133483"/>
              <a:gd name="connsiteX2" fmla="*/ 385865 w 545714"/>
              <a:gd name="connsiteY2" fmla="*/ 66693 h 133483"/>
              <a:gd name="connsiteX3" fmla="*/ 433491 w 545714"/>
              <a:gd name="connsiteY3" fmla="*/ 61929 h 133483"/>
              <a:gd name="connsiteX4" fmla="*/ 483497 w 545714"/>
              <a:gd name="connsiteY4" fmla="*/ 47643 h 133483"/>
              <a:gd name="connsiteX5" fmla="*/ 545409 w 545714"/>
              <a:gd name="connsiteY5" fmla="*/ 23830 h 133483"/>
              <a:gd name="connsiteX6" fmla="*/ 504928 w 545714"/>
              <a:gd name="connsiteY6" fmla="*/ 69074 h 133483"/>
              <a:gd name="connsiteX7" fmla="*/ 452541 w 545714"/>
              <a:gd name="connsiteY7" fmla="*/ 104792 h 133483"/>
              <a:gd name="connsiteX8" fmla="*/ 373959 w 545714"/>
              <a:gd name="connsiteY8" fmla="*/ 128605 h 133483"/>
              <a:gd name="connsiteX9" fmla="*/ 309666 w 545714"/>
              <a:gd name="connsiteY9" fmla="*/ 133367 h 133483"/>
              <a:gd name="connsiteX10" fmla="*/ 207272 w 545714"/>
              <a:gd name="connsiteY10" fmla="*/ 126224 h 133483"/>
              <a:gd name="connsiteX11" fmla="*/ 131072 w 545714"/>
              <a:gd name="connsiteY11" fmla="*/ 119080 h 133483"/>
              <a:gd name="connsiteX12" fmla="*/ 73922 w 545714"/>
              <a:gd name="connsiteY12" fmla="*/ 95267 h 133483"/>
              <a:gd name="connsiteX13" fmla="*/ 35822 w 545714"/>
              <a:gd name="connsiteY13" fmla="*/ 71455 h 133483"/>
              <a:gd name="connsiteX14" fmla="*/ 12009 w 545714"/>
              <a:gd name="connsiteY14" fmla="*/ 40499 h 133483"/>
              <a:gd name="connsiteX15" fmla="*/ 2484 w 545714"/>
              <a:gd name="connsiteY15" fmla="*/ 17 h 133483"/>
              <a:gd name="connsiteX16" fmla="*/ 57253 w 545714"/>
              <a:gd name="connsiteY16" fmla="*/ 35736 h 133483"/>
              <a:gd name="connsiteX17" fmla="*/ 116784 w 545714"/>
              <a:gd name="connsiteY17" fmla="*/ 59549 h 133483"/>
              <a:gd name="connsiteX18" fmla="*/ 178697 w 545714"/>
              <a:gd name="connsiteY18" fmla="*/ 71454 h 133483"/>
              <a:gd name="connsiteX19" fmla="*/ 252516 w 545714"/>
              <a:gd name="connsiteY19" fmla="*/ 73836 h 133483"/>
              <a:gd name="connsiteX0" fmla="*/ 252516 w 545714"/>
              <a:gd name="connsiteY0" fmla="*/ 73836 h 134625"/>
              <a:gd name="connsiteX1" fmla="*/ 326334 w 545714"/>
              <a:gd name="connsiteY1" fmla="*/ 71455 h 134625"/>
              <a:gd name="connsiteX2" fmla="*/ 385865 w 545714"/>
              <a:gd name="connsiteY2" fmla="*/ 66693 h 134625"/>
              <a:gd name="connsiteX3" fmla="*/ 433491 w 545714"/>
              <a:gd name="connsiteY3" fmla="*/ 61929 h 134625"/>
              <a:gd name="connsiteX4" fmla="*/ 483497 w 545714"/>
              <a:gd name="connsiteY4" fmla="*/ 47643 h 134625"/>
              <a:gd name="connsiteX5" fmla="*/ 545409 w 545714"/>
              <a:gd name="connsiteY5" fmla="*/ 23830 h 134625"/>
              <a:gd name="connsiteX6" fmla="*/ 504928 w 545714"/>
              <a:gd name="connsiteY6" fmla="*/ 69074 h 134625"/>
              <a:gd name="connsiteX7" fmla="*/ 452541 w 545714"/>
              <a:gd name="connsiteY7" fmla="*/ 104792 h 134625"/>
              <a:gd name="connsiteX8" fmla="*/ 373959 w 545714"/>
              <a:gd name="connsiteY8" fmla="*/ 128605 h 134625"/>
              <a:gd name="connsiteX9" fmla="*/ 309666 w 545714"/>
              <a:gd name="connsiteY9" fmla="*/ 133367 h 134625"/>
              <a:gd name="connsiteX10" fmla="*/ 209654 w 545714"/>
              <a:gd name="connsiteY10" fmla="*/ 133368 h 134625"/>
              <a:gd name="connsiteX11" fmla="*/ 131072 w 545714"/>
              <a:gd name="connsiteY11" fmla="*/ 119080 h 134625"/>
              <a:gd name="connsiteX12" fmla="*/ 73922 w 545714"/>
              <a:gd name="connsiteY12" fmla="*/ 95267 h 134625"/>
              <a:gd name="connsiteX13" fmla="*/ 35822 w 545714"/>
              <a:gd name="connsiteY13" fmla="*/ 71455 h 134625"/>
              <a:gd name="connsiteX14" fmla="*/ 12009 w 545714"/>
              <a:gd name="connsiteY14" fmla="*/ 40499 h 134625"/>
              <a:gd name="connsiteX15" fmla="*/ 2484 w 545714"/>
              <a:gd name="connsiteY15" fmla="*/ 17 h 134625"/>
              <a:gd name="connsiteX16" fmla="*/ 57253 w 545714"/>
              <a:gd name="connsiteY16" fmla="*/ 35736 h 134625"/>
              <a:gd name="connsiteX17" fmla="*/ 116784 w 545714"/>
              <a:gd name="connsiteY17" fmla="*/ 59549 h 134625"/>
              <a:gd name="connsiteX18" fmla="*/ 178697 w 545714"/>
              <a:gd name="connsiteY18" fmla="*/ 71454 h 134625"/>
              <a:gd name="connsiteX19" fmla="*/ 252516 w 545714"/>
              <a:gd name="connsiteY19" fmla="*/ 73836 h 13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5714" h="134625">
                <a:moveTo>
                  <a:pt x="252516" y="73836"/>
                </a:moveTo>
                <a:cubicBezTo>
                  <a:pt x="277122" y="73836"/>
                  <a:pt x="304109" y="72645"/>
                  <a:pt x="326334" y="71455"/>
                </a:cubicBezTo>
                <a:cubicBezTo>
                  <a:pt x="348559" y="70265"/>
                  <a:pt x="368006" y="68281"/>
                  <a:pt x="385865" y="66693"/>
                </a:cubicBezTo>
                <a:cubicBezTo>
                  <a:pt x="403725" y="65105"/>
                  <a:pt x="417219" y="65104"/>
                  <a:pt x="433491" y="61929"/>
                </a:cubicBezTo>
                <a:cubicBezTo>
                  <a:pt x="449763" y="58754"/>
                  <a:pt x="464844" y="53993"/>
                  <a:pt x="483497" y="47643"/>
                </a:cubicBezTo>
                <a:cubicBezTo>
                  <a:pt x="502150" y="41293"/>
                  <a:pt x="541837" y="20258"/>
                  <a:pt x="545409" y="23830"/>
                </a:cubicBezTo>
                <a:cubicBezTo>
                  <a:pt x="548981" y="27402"/>
                  <a:pt x="520406" y="55580"/>
                  <a:pt x="504928" y="69074"/>
                </a:cubicBezTo>
                <a:cubicBezTo>
                  <a:pt x="489450" y="82568"/>
                  <a:pt x="474369" y="94870"/>
                  <a:pt x="452541" y="104792"/>
                </a:cubicBezTo>
                <a:cubicBezTo>
                  <a:pt x="430713" y="114714"/>
                  <a:pt x="397771" y="123843"/>
                  <a:pt x="373959" y="128605"/>
                </a:cubicBezTo>
                <a:cubicBezTo>
                  <a:pt x="350147" y="133367"/>
                  <a:pt x="337050" y="132573"/>
                  <a:pt x="309666" y="133367"/>
                </a:cubicBezTo>
                <a:cubicBezTo>
                  <a:pt x="282282" y="134161"/>
                  <a:pt x="239420" y="135749"/>
                  <a:pt x="209654" y="133368"/>
                </a:cubicBezTo>
                <a:cubicBezTo>
                  <a:pt x="179888" y="130987"/>
                  <a:pt x="153694" y="125430"/>
                  <a:pt x="131072" y="119080"/>
                </a:cubicBezTo>
                <a:cubicBezTo>
                  <a:pt x="108450" y="112730"/>
                  <a:pt x="89797" y="103204"/>
                  <a:pt x="73922" y="95267"/>
                </a:cubicBezTo>
                <a:cubicBezTo>
                  <a:pt x="58047" y="87330"/>
                  <a:pt x="46141" y="80583"/>
                  <a:pt x="35822" y="71455"/>
                </a:cubicBezTo>
                <a:cubicBezTo>
                  <a:pt x="25503" y="62327"/>
                  <a:pt x="17565" y="52405"/>
                  <a:pt x="12009" y="40499"/>
                </a:cubicBezTo>
                <a:cubicBezTo>
                  <a:pt x="6453" y="28593"/>
                  <a:pt x="-5057" y="811"/>
                  <a:pt x="2484" y="17"/>
                </a:cubicBezTo>
                <a:cubicBezTo>
                  <a:pt x="10025" y="-777"/>
                  <a:pt x="38203" y="25814"/>
                  <a:pt x="57253" y="35736"/>
                </a:cubicBezTo>
                <a:cubicBezTo>
                  <a:pt x="76303" y="45658"/>
                  <a:pt x="97337" y="54390"/>
                  <a:pt x="116784" y="59549"/>
                </a:cubicBezTo>
                <a:cubicBezTo>
                  <a:pt x="136231" y="64708"/>
                  <a:pt x="156075" y="69073"/>
                  <a:pt x="178697" y="71454"/>
                </a:cubicBezTo>
                <a:cubicBezTo>
                  <a:pt x="201319" y="73835"/>
                  <a:pt x="227910" y="73836"/>
                  <a:pt x="252516" y="73836"/>
                </a:cubicBezTo>
                <a:close/>
              </a:path>
            </a:pathLst>
          </a:custGeom>
          <a:solidFill>
            <a:srgbClr val="DFB5D2"/>
          </a:solidFill>
          <a:ln w="9525">
            <a:solidFill>
              <a:srgbClr val="A20E7B"/>
            </a:solidFill>
            <a:round/>
            <a:headEnd/>
            <a:tailEnd/>
          </a:ln>
          <a:effectLst/>
        </p:spPr>
        <p:txBody>
          <a:bodyPr/>
          <a:lstStyle/>
          <a:p>
            <a:endParaRPr lang="zh-CN" altLang="en-US">
              <a:solidFill>
                <a:schemeClr val="tx1"/>
              </a:solidFill>
            </a:endParaRPr>
          </a:p>
        </p:txBody>
      </p:sp>
      <p:sp>
        <p:nvSpPr>
          <p:cNvPr id="15" name="任意多边形 7">
            <a:extLst>
              <a:ext uri="{FF2B5EF4-FFF2-40B4-BE49-F238E27FC236}">
                <a16:creationId xmlns:a16="http://schemas.microsoft.com/office/drawing/2014/main" id="{565F9DB1-C8EF-10BF-2CD7-841C45D0F0B8}"/>
              </a:ext>
            </a:extLst>
          </p:cNvPr>
          <p:cNvSpPr/>
          <p:nvPr/>
        </p:nvSpPr>
        <p:spPr>
          <a:xfrm>
            <a:off x="4405163" y="4821773"/>
            <a:ext cx="1112681" cy="1323100"/>
          </a:xfrm>
          <a:custGeom>
            <a:avLst/>
            <a:gdLst>
              <a:gd name="connsiteX0" fmla="*/ 1112192 w 1112686"/>
              <a:gd name="connsiteY0" fmla="*/ 1797 h 1325295"/>
              <a:gd name="connsiteX1" fmla="*/ 1031230 w 1112686"/>
              <a:gd name="connsiteY1" fmla="*/ 1797 h 1325295"/>
              <a:gd name="connsiteX2" fmla="*/ 962174 w 1112686"/>
              <a:gd name="connsiteY2" fmla="*/ 13704 h 1325295"/>
              <a:gd name="connsiteX3" fmla="*/ 893117 w 1112686"/>
              <a:gd name="connsiteY3" fmla="*/ 37516 h 1325295"/>
              <a:gd name="connsiteX4" fmla="*/ 814536 w 1112686"/>
              <a:gd name="connsiteY4" fmla="*/ 87522 h 1325295"/>
              <a:gd name="connsiteX5" fmla="*/ 724049 w 1112686"/>
              <a:gd name="connsiteY5" fmla="*/ 151816 h 1325295"/>
              <a:gd name="connsiteX6" fmla="*/ 609749 w 1112686"/>
              <a:gd name="connsiteY6" fmla="*/ 239922 h 1325295"/>
              <a:gd name="connsiteX7" fmla="*/ 540692 w 1112686"/>
              <a:gd name="connsiteY7" fmla="*/ 306597 h 1325295"/>
              <a:gd name="connsiteX8" fmla="*/ 452586 w 1112686"/>
              <a:gd name="connsiteY8" fmla="*/ 370891 h 1325295"/>
              <a:gd name="connsiteX9" fmla="*/ 354955 w 1112686"/>
              <a:gd name="connsiteY9" fmla="*/ 461379 h 1325295"/>
              <a:gd name="connsiteX10" fmla="*/ 228749 w 1112686"/>
              <a:gd name="connsiteY10" fmla="*/ 559010 h 1325295"/>
              <a:gd name="connsiteX11" fmla="*/ 133499 w 1112686"/>
              <a:gd name="connsiteY11" fmla="*/ 632829 h 1325295"/>
              <a:gd name="connsiteX12" fmla="*/ 59680 w 1112686"/>
              <a:gd name="connsiteY12" fmla="*/ 701885 h 1325295"/>
              <a:gd name="connsiteX13" fmla="*/ 9674 w 1112686"/>
              <a:gd name="connsiteY13" fmla="*/ 789991 h 1325295"/>
              <a:gd name="connsiteX14" fmla="*/ 4911 w 1112686"/>
              <a:gd name="connsiteY14" fmla="*/ 887622 h 1325295"/>
              <a:gd name="connsiteX15" fmla="*/ 64442 w 1112686"/>
              <a:gd name="connsiteY15" fmla="*/ 1082885 h 1325295"/>
              <a:gd name="connsiteX16" fmla="*/ 114449 w 1112686"/>
              <a:gd name="connsiteY16" fmla="*/ 1192422 h 1325295"/>
              <a:gd name="connsiteX17" fmla="*/ 195411 w 1112686"/>
              <a:gd name="connsiteY17" fmla="*/ 1249572 h 1325295"/>
              <a:gd name="connsiteX18" fmla="*/ 238274 w 1112686"/>
              <a:gd name="connsiteY18" fmla="*/ 1271004 h 1325295"/>
              <a:gd name="connsiteX19" fmla="*/ 323999 w 1112686"/>
              <a:gd name="connsiteY19" fmla="*/ 1311485 h 1325295"/>
              <a:gd name="connsiteX20" fmla="*/ 424011 w 1112686"/>
              <a:gd name="connsiteY20" fmla="*/ 1323391 h 1325295"/>
              <a:gd name="connsiteX21" fmla="*/ 335905 w 1112686"/>
              <a:gd name="connsiteY21" fmla="*/ 1275766 h 1325295"/>
              <a:gd name="connsiteX22" fmla="*/ 262086 w 1112686"/>
              <a:gd name="connsiteY22" fmla="*/ 1232904 h 1325295"/>
              <a:gd name="connsiteX23" fmla="*/ 195411 w 1112686"/>
              <a:gd name="connsiteY23" fmla="*/ 1149560 h 1325295"/>
              <a:gd name="connsiteX24" fmla="*/ 138261 w 1112686"/>
              <a:gd name="connsiteY24" fmla="*/ 1047166 h 1325295"/>
              <a:gd name="connsiteX25" fmla="*/ 107305 w 1112686"/>
              <a:gd name="connsiteY25" fmla="*/ 937629 h 1325295"/>
              <a:gd name="connsiteX26" fmla="*/ 97780 w 1112686"/>
              <a:gd name="connsiteY26" fmla="*/ 835235 h 1325295"/>
              <a:gd name="connsiteX27" fmla="*/ 116830 w 1112686"/>
              <a:gd name="connsiteY27" fmla="*/ 770941 h 1325295"/>
              <a:gd name="connsiteX28" fmla="*/ 195411 w 1112686"/>
              <a:gd name="connsiteY28" fmla="*/ 685216 h 1325295"/>
              <a:gd name="connsiteX29" fmla="*/ 312092 w 1112686"/>
              <a:gd name="connsiteY29" fmla="*/ 585204 h 1325295"/>
              <a:gd name="connsiteX30" fmla="*/ 416867 w 1112686"/>
              <a:gd name="connsiteY30" fmla="*/ 513766 h 1325295"/>
              <a:gd name="connsiteX31" fmla="*/ 540692 w 1112686"/>
              <a:gd name="connsiteY31" fmla="*/ 397085 h 1325295"/>
              <a:gd name="connsiteX32" fmla="*/ 612130 w 1112686"/>
              <a:gd name="connsiteY32" fmla="*/ 325647 h 1325295"/>
              <a:gd name="connsiteX33" fmla="*/ 740717 w 1112686"/>
              <a:gd name="connsiteY33" fmla="*/ 208966 h 1325295"/>
              <a:gd name="connsiteX34" fmla="*/ 819299 w 1112686"/>
              <a:gd name="connsiteY34" fmla="*/ 154197 h 1325295"/>
              <a:gd name="connsiteX35" fmla="*/ 900261 w 1112686"/>
              <a:gd name="connsiteY35" fmla="*/ 97047 h 1325295"/>
              <a:gd name="connsiteX36" fmla="*/ 1009799 w 1112686"/>
              <a:gd name="connsiteY36" fmla="*/ 47041 h 1325295"/>
              <a:gd name="connsiteX37" fmla="*/ 1062186 w 1112686"/>
              <a:gd name="connsiteY37" fmla="*/ 18466 h 1325295"/>
              <a:gd name="connsiteX38" fmla="*/ 1112192 w 1112686"/>
              <a:gd name="connsiteY38" fmla="*/ 1797 h 1325295"/>
              <a:gd name="connsiteX0" fmla="*/ 1112192 w 1112686"/>
              <a:gd name="connsiteY0" fmla="*/ 1797 h 1325295"/>
              <a:gd name="connsiteX1" fmla="*/ 1031230 w 1112686"/>
              <a:gd name="connsiteY1" fmla="*/ 1797 h 1325295"/>
              <a:gd name="connsiteX2" fmla="*/ 962174 w 1112686"/>
              <a:gd name="connsiteY2" fmla="*/ 13704 h 1325295"/>
              <a:gd name="connsiteX3" fmla="*/ 893117 w 1112686"/>
              <a:gd name="connsiteY3" fmla="*/ 37516 h 1325295"/>
              <a:gd name="connsiteX4" fmla="*/ 814536 w 1112686"/>
              <a:gd name="connsiteY4" fmla="*/ 87522 h 1325295"/>
              <a:gd name="connsiteX5" fmla="*/ 724049 w 1112686"/>
              <a:gd name="connsiteY5" fmla="*/ 151816 h 1325295"/>
              <a:gd name="connsiteX6" fmla="*/ 609749 w 1112686"/>
              <a:gd name="connsiteY6" fmla="*/ 239922 h 1325295"/>
              <a:gd name="connsiteX7" fmla="*/ 540692 w 1112686"/>
              <a:gd name="connsiteY7" fmla="*/ 306597 h 1325295"/>
              <a:gd name="connsiteX8" fmla="*/ 452586 w 1112686"/>
              <a:gd name="connsiteY8" fmla="*/ 370891 h 1325295"/>
              <a:gd name="connsiteX9" fmla="*/ 354955 w 1112686"/>
              <a:gd name="connsiteY9" fmla="*/ 461379 h 1325295"/>
              <a:gd name="connsiteX10" fmla="*/ 228749 w 1112686"/>
              <a:gd name="connsiteY10" fmla="*/ 559010 h 1325295"/>
              <a:gd name="connsiteX11" fmla="*/ 133499 w 1112686"/>
              <a:gd name="connsiteY11" fmla="*/ 632829 h 1325295"/>
              <a:gd name="connsiteX12" fmla="*/ 59680 w 1112686"/>
              <a:gd name="connsiteY12" fmla="*/ 701885 h 1325295"/>
              <a:gd name="connsiteX13" fmla="*/ 9674 w 1112686"/>
              <a:gd name="connsiteY13" fmla="*/ 789991 h 1325295"/>
              <a:gd name="connsiteX14" fmla="*/ 4911 w 1112686"/>
              <a:gd name="connsiteY14" fmla="*/ 887622 h 1325295"/>
              <a:gd name="connsiteX15" fmla="*/ 64442 w 1112686"/>
              <a:gd name="connsiteY15" fmla="*/ 1082885 h 1325295"/>
              <a:gd name="connsiteX16" fmla="*/ 114449 w 1112686"/>
              <a:gd name="connsiteY16" fmla="*/ 1192422 h 1325295"/>
              <a:gd name="connsiteX17" fmla="*/ 195411 w 1112686"/>
              <a:gd name="connsiteY17" fmla="*/ 1249572 h 1325295"/>
              <a:gd name="connsiteX18" fmla="*/ 238274 w 1112686"/>
              <a:gd name="connsiteY18" fmla="*/ 1271004 h 1325295"/>
              <a:gd name="connsiteX19" fmla="*/ 323999 w 1112686"/>
              <a:gd name="connsiteY19" fmla="*/ 1311485 h 1325295"/>
              <a:gd name="connsiteX20" fmla="*/ 424011 w 1112686"/>
              <a:gd name="connsiteY20" fmla="*/ 1323391 h 1325295"/>
              <a:gd name="connsiteX21" fmla="*/ 335905 w 1112686"/>
              <a:gd name="connsiteY21" fmla="*/ 1275766 h 1325295"/>
              <a:gd name="connsiteX22" fmla="*/ 262086 w 1112686"/>
              <a:gd name="connsiteY22" fmla="*/ 1232904 h 1325295"/>
              <a:gd name="connsiteX23" fmla="*/ 195411 w 1112686"/>
              <a:gd name="connsiteY23" fmla="*/ 1149560 h 1325295"/>
              <a:gd name="connsiteX24" fmla="*/ 138261 w 1112686"/>
              <a:gd name="connsiteY24" fmla="*/ 1047166 h 1325295"/>
              <a:gd name="connsiteX25" fmla="*/ 107305 w 1112686"/>
              <a:gd name="connsiteY25" fmla="*/ 937629 h 1325295"/>
              <a:gd name="connsiteX26" fmla="*/ 97780 w 1112686"/>
              <a:gd name="connsiteY26" fmla="*/ 835235 h 1325295"/>
              <a:gd name="connsiteX27" fmla="*/ 116830 w 1112686"/>
              <a:gd name="connsiteY27" fmla="*/ 770941 h 1325295"/>
              <a:gd name="connsiteX28" fmla="*/ 195411 w 1112686"/>
              <a:gd name="connsiteY28" fmla="*/ 685216 h 1325295"/>
              <a:gd name="connsiteX29" fmla="*/ 312092 w 1112686"/>
              <a:gd name="connsiteY29" fmla="*/ 585204 h 1325295"/>
              <a:gd name="connsiteX30" fmla="*/ 416867 w 1112686"/>
              <a:gd name="connsiteY30" fmla="*/ 504241 h 1325295"/>
              <a:gd name="connsiteX31" fmla="*/ 540692 w 1112686"/>
              <a:gd name="connsiteY31" fmla="*/ 397085 h 1325295"/>
              <a:gd name="connsiteX32" fmla="*/ 612130 w 1112686"/>
              <a:gd name="connsiteY32" fmla="*/ 325647 h 1325295"/>
              <a:gd name="connsiteX33" fmla="*/ 740717 w 1112686"/>
              <a:gd name="connsiteY33" fmla="*/ 208966 h 1325295"/>
              <a:gd name="connsiteX34" fmla="*/ 819299 w 1112686"/>
              <a:gd name="connsiteY34" fmla="*/ 154197 h 1325295"/>
              <a:gd name="connsiteX35" fmla="*/ 900261 w 1112686"/>
              <a:gd name="connsiteY35" fmla="*/ 97047 h 1325295"/>
              <a:gd name="connsiteX36" fmla="*/ 1009799 w 1112686"/>
              <a:gd name="connsiteY36" fmla="*/ 47041 h 1325295"/>
              <a:gd name="connsiteX37" fmla="*/ 1062186 w 1112686"/>
              <a:gd name="connsiteY37" fmla="*/ 18466 h 1325295"/>
              <a:gd name="connsiteX38" fmla="*/ 1112192 w 1112686"/>
              <a:gd name="connsiteY38" fmla="*/ 1797 h 1325295"/>
              <a:gd name="connsiteX0" fmla="*/ 1112192 w 1112681"/>
              <a:gd name="connsiteY0" fmla="*/ 1797 h 1325295"/>
              <a:gd name="connsiteX1" fmla="*/ 1031230 w 1112681"/>
              <a:gd name="connsiteY1" fmla="*/ 1797 h 1325295"/>
              <a:gd name="connsiteX2" fmla="*/ 962174 w 1112681"/>
              <a:gd name="connsiteY2" fmla="*/ 13704 h 1325295"/>
              <a:gd name="connsiteX3" fmla="*/ 893117 w 1112681"/>
              <a:gd name="connsiteY3" fmla="*/ 37516 h 1325295"/>
              <a:gd name="connsiteX4" fmla="*/ 814536 w 1112681"/>
              <a:gd name="connsiteY4" fmla="*/ 87522 h 1325295"/>
              <a:gd name="connsiteX5" fmla="*/ 724049 w 1112681"/>
              <a:gd name="connsiteY5" fmla="*/ 151816 h 1325295"/>
              <a:gd name="connsiteX6" fmla="*/ 609749 w 1112681"/>
              <a:gd name="connsiteY6" fmla="*/ 239922 h 1325295"/>
              <a:gd name="connsiteX7" fmla="*/ 540692 w 1112681"/>
              <a:gd name="connsiteY7" fmla="*/ 306597 h 1325295"/>
              <a:gd name="connsiteX8" fmla="*/ 452586 w 1112681"/>
              <a:gd name="connsiteY8" fmla="*/ 370891 h 1325295"/>
              <a:gd name="connsiteX9" fmla="*/ 354955 w 1112681"/>
              <a:gd name="connsiteY9" fmla="*/ 461379 h 1325295"/>
              <a:gd name="connsiteX10" fmla="*/ 228749 w 1112681"/>
              <a:gd name="connsiteY10" fmla="*/ 559010 h 1325295"/>
              <a:gd name="connsiteX11" fmla="*/ 133499 w 1112681"/>
              <a:gd name="connsiteY11" fmla="*/ 632829 h 1325295"/>
              <a:gd name="connsiteX12" fmla="*/ 59680 w 1112681"/>
              <a:gd name="connsiteY12" fmla="*/ 701885 h 1325295"/>
              <a:gd name="connsiteX13" fmla="*/ 9674 w 1112681"/>
              <a:gd name="connsiteY13" fmla="*/ 789991 h 1325295"/>
              <a:gd name="connsiteX14" fmla="*/ 4911 w 1112681"/>
              <a:gd name="connsiteY14" fmla="*/ 887622 h 1325295"/>
              <a:gd name="connsiteX15" fmla="*/ 64442 w 1112681"/>
              <a:gd name="connsiteY15" fmla="*/ 1082885 h 1325295"/>
              <a:gd name="connsiteX16" fmla="*/ 114449 w 1112681"/>
              <a:gd name="connsiteY16" fmla="*/ 1192422 h 1325295"/>
              <a:gd name="connsiteX17" fmla="*/ 195411 w 1112681"/>
              <a:gd name="connsiteY17" fmla="*/ 1249572 h 1325295"/>
              <a:gd name="connsiteX18" fmla="*/ 238274 w 1112681"/>
              <a:gd name="connsiteY18" fmla="*/ 1271004 h 1325295"/>
              <a:gd name="connsiteX19" fmla="*/ 323999 w 1112681"/>
              <a:gd name="connsiteY19" fmla="*/ 1311485 h 1325295"/>
              <a:gd name="connsiteX20" fmla="*/ 424011 w 1112681"/>
              <a:gd name="connsiteY20" fmla="*/ 1323391 h 1325295"/>
              <a:gd name="connsiteX21" fmla="*/ 335905 w 1112681"/>
              <a:gd name="connsiteY21" fmla="*/ 1275766 h 1325295"/>
              <a:gd name="connsiteX22" fmla="*/ 262086 w 1112681"/>
              <a:gd name="connsiteY22" fmla="*/ 1232904 h 1325295"/>
              <a:gd name="connsiteX23" fmla="*/ 195411 w 1112681"/>
              <a:gd name="connsiteY23" fmla="*/ 1149560 h 1325295"/>
              <a:gd name="connsiteX24" fmla="*/ 138261 w 1112681"/>
              <a:gd name="connsiteY24" fmla="*/ 1047166 h 1325295"/>
              <a:gd name="connsiteX25" fmla="*/ 107305 w 1112681"/>
              <a:gd name="connsiteY25" fmla="*/ 937629 h 1325295"/>
              <a:gd name="connsiteX26" fmla="*/ 97780 w 1112681"/>
              <a:gd name="connsiteY26" fmla="*/ 835235 h 1325295"/>
              <a:gd name="connsiteX27" fmla="*/ 116830 w 1112681"/>
              <a:gd name="connsiteY27" fmla="*/ 770941 h 1325295"/>
              <a:gd name="connsiteX28" fmla="*/ 195411 w 1112681"/>
              <a:gd name="connsiteY28" fmla="*/ 685216 h 1325295"/>
              <a:gd name="connsiteX29" fmla="*/ 312092 w 1112681"/>
              <a:gd name="connsiteY29" fmla="*/ 585204 h 1325295"/>
              <a:gd name="connsiteX30" fmla="*/ 416867 w 1112681"/>
              <a:gd name="connsiteY30" fmla="*/ 504241 h 1325295"/>
              <a:gd name="connsiteX31" fmla="*/ 540692 w 1112681"/>
              <a:gd name="connsiteY31" fmla="*/ 397085 h 1325295"/>
              <a:gd name="connsiteX32" fmla="*/ 612130 w 1112681"/>
              <a:gd name="connsiteY32" fmla="*/ 325647 h 1325295"/>
              <a:gd name="connsiteX33" fmla="*/ 740717 w 1112681"/>
              <a:gd name="connsiteY33" fmla="*/ 208966 h 1325295"/>
              <a:gd name="connsiteX34" fmla="*/ 819299 w 1112681"/>
              <a:gd name="connsiteY34" fmla="*/ 154197 h 1325295"/>
              <a:gd name="connsiteX35" fmla="*/ 900261 w 1112681"/>
              <a:gd name="connsiteY35" fmla="*/ 97047 h 1325295"/>
              <a:gd name="connsiteX36" fmla="*/ 1002656 w 1112681"/>
              <a:gd name="connsiteY36" fmla="*/ 44659 h 1325295"/>
              <a:gd name="connsiteX37" fmla="*/ 1062186 w 1112681"/>
              <a:gd name="connsiteY37" fmla="*/ 18466 h 1325295"/>
              <a:gd name="connsiteX38" fmla="*/ 1112192 w 1112681"/>
              <a:gd name="connsiteY38" fmla="*/ 1797 h 1325295"/>
              <a:gd name="connsiteX0" fmla="*/ 1112192 w 1112681"/>
              <a:gd name="connsiteY0" fmla="*/ 5020 h 1323756"/>
              <a:gd name="connsiteX1" fmla="*/ 1031230 w 1112681"/>
              <a:gd name="connsiteY1" fmla="*/ 258 h 1323756"/>
              <a:gd name="connsiteX2" fmla="*/ 962174 w 1112681"/>
              <a:gd name="connsiteY2" fmla="*/ 12165 h 1323756"/>
              <a:gd name="connsiteX3" fmla="*/ 893117 w 1112681"/>
              <a:gd name="connsiteY3" fmla="*/ 35977 h 1323756"/>
              <a:gd name="connsiteX4" fmla="*/ 814536 w 1112681"/>
              <a:gd name="connsiteY4" fmla="*/ 85983 h 1323756"/>
              <a:gd name="connsiteX5" fmla="*/ 724049 w 1112681"/>
              <a:gd name="connsiteY5" fmla="*/ 150277 h 1323756"/>
              <a:gd name="connsiteX6" fmla="*/ 609749 w 1112681"/>
              <a:gd name="connsiteY6" fmla="*/ 238383 h 1323756"/>
              <a:gd name="connsiteX7" fmla="*/ 540692 w 1112681"/>
              <a:gd name="connsiteY7" fmla="*/ 305058 h 1323756"/>
              <a:gd name="connsiteX8" fmla="*/ 452586 w 1112681"/>
              <a:gd name="connsiteY8" fmla="*/ 369352 h 1323756"/>
              <a:gd name="connsiteX9" fmla="*/ 354955 w 1112681"/>
              <a:gd name="connsiteY9" fmla="*/ 459840 h 1323756"/>
              <a:gd name="connsiteX10" fmla="*/ 228749 w 1112681"/>
              <a:gd name="connsiteY10" fmla="*/ 557471 h 1323756"/>
              <a:gd name="connsiteX11" fmla="*/ 133499 w 1112681"/>
              <a:gd name="connsiteY11" fmla="*/ 631290 h 1323756"/>
              <a:gd name="connsiteX12" fmla="*/ 59680 w 1112681"/>
              <a:gd name="connsiteY12" fmla="*/ 700346 h 1323756"/>
              <a:gd name="connsiteX13" fmla="*/ 9674 w 1112681"/>
              <a:gd name="connsiteY13" fmla="*/ 788452 h 1323756"/>
              <a:gd name="connsiteX14" fmla="*/ 4911 w 1112681"/>
              <a:gd name="connsiteY14" fmla="*/ 886083 h 1323756"/>
              <a:gd name="connsiteX15" fmla="*/ 64442 w 1112681"/>
              <a:gd name="connsiteY15" fmla="*/ 1081346 h 1323756"/>
              <a:gd name="connsiteX16" fmla="*/ 114449 w 1112681"/>
              <a:gd name="connsiteY16" fmla="*/ 1190883 h 1323756"/>
              <a:gd name="connsiteX17" fmla="*/ 195411 w 1112681"/>
              <a:gd name="connsiteY17" fmla="*/ 1248033 h 1323756"/>
              <a:gd name="connsiteX18" fmla="*/ 238274 w 1112681"/>
              <a:gd name="connsiteY18" fmla="*/ 1269465 h 1323756"/>
              <a:gd name="connsiteX19" fmla="*/ 323999 w 1112681"/>
              <a:gd name="connsiteY19" fmla="*/ 1309946 h 1323756"/>
              <a:gd name="connsiteX20" fmla="*/ 424011 w 1112681"/>
              <a:gd name="connsiteY20" fmla="*/ 1321852 h 1323756"/>
              <a:gd name="connsiteX21" fmla="*/ 335905 w 1112681"/>
              <a:gd name="connsiteY21" fmla="*/ 1274227 h 1323756"/>
              <a:gd name="connsiteX22" fmla="*/ 262086 w 1112681"/>
              <a:gd name="connsiteY22" fmla="*/ 1231365 h 1323756"/>
              <a:gd name="connsiteX23" fmla="*/ 195411 w 1112681"/>
              <a:gd name="connsiteY23" fmla="*/ 1148021 h 1323756"/>
              <a:gd name="connsiteX24" fmla="*/ 138261 w 1112681"/>
              <a:gd name="connsiteY24" fmla="*/ 1045627 h 1323756"/>
              <a:gd name="connsiteX25" fmla="*/ 107305 w 1112681"/>
              <a:gd name="connsiteY25" fmla="*/ 936090 h 1323756"/>
              <a:gd name="connsiteX26" fmla="*/ 97780 w 1112681"/>
              <a:gd name="connsiteY26" fmla="*/ 833696 h 1323756"/>
              <a:gd name="connsiteX27" fmla="*/ 116830 w 1112681"/>
              <a:gd name="connsiteY27" fmla="*/ 769402 h 1323756"/>
              <a:gd name="connsiteX28" fmla="*/ 195411 w 1112681"/>
              <a:gd name="connsiteY28" fmla="*/ 683677 h 1323756"/>
              <a:gd name="connsiteX29" fmla="*/ 312092 w 1112681"/>
              <a:gd name="connsiteY29" fmla="*/ 583665 h 1323756"/>
              <a:gd name="connsiteX30" fmla="*/ 416867 w 1112681"/>
              <a:gd name="connsiteY30" fmla="*/ 502702 h 1323756"/>
              <a:gd name="connsiteX31" fmla="*/ 540692 w 1112681"/>
              <a:gd name="connsiteY31" fmla="*/ 395546 h 1323756"/>
              <a:gd name="connsiteX32" fmla="*/ 612130 w 1112681"/>
              <a:gd name="connsiteY32" fmla="*/ 324108 h 1323756"/>
              <a:gd name="connsiteX33" fmla="*/ 740717 w 1112681"/>
              <a:gd name="connsiteY33" fmla="*/ 207427 h 1323756"/>
              <a:gd name="connsiteX34" fmla="*/ 819299 w 1112681"/>
              <a:gd name="connsiteY34" fmla="*/ 152658 h 1323756"/>
              <a:gd name="connsiteX35" fmla="*/ 900261 w 1112681"/>
              <a:gd name="connsiteY35" fmla="*/ 95508 h 1323756"/>
              <a:gd name="connsiteX36" fmla="*/ 1002656 w 1112681"/>
              <a:gd name="connsiteY36" fmla="*/ 43120 h 1323756"/>
              <a:gd name="connsiteX37" fmla="*/ 1062186 w 1112681"/>
              <a:gd name="connsiteY37" fmla="*/ 16927 h 1323756"/>
              <a:gd name="connsiteX38" fmla="*/ 1112192 w 1112681"/>
              <a:gd name="connsiteY38" fmla="*/ 5020 h 1323756"/>
              <a:gd name="connsiteX0" fmla="*/ 1112192 w 1112681"/>
              <a:gd name="connsiteY0" fmla="*/ 5020 h 1323756"/>
              <a:gd name="connsiteX1" fmla="*/ 1031230 w 1112681"/>
              <a:gd name="connsiteY1" fmla="*/ 258 h 1323756"/>
              <a:gd name="connsiteX2" fmla="*/ 962174 w 1112681"/>
              <a:gd name="connsiteY2" fmla="*/ 12165 h 1323756"/>
              <a:gd name="connsiteX3" fmla="*/ 893117 w 1112681"/>
              <a:gd name="connsiteY3" fmla="*/ 35977 h 1323756"/>
              <a:gd name="connsiteX4" fmla="*/ 814536 w 1112681"/>
              <a:gd name="connsiteY4" fmla="*/ 85983 h 1323756"/>
              <a:gd name="connsiteX5" fmla="*/ 724049 w 1112681"/>
              <a:gd name="connsiteY5" fmla="*/ 150277 h 1323756"/>
              <a:gd name="connsiteX6" fmla="*/ 609749 w 1112681"/>
              <a:gd name="connsiteY6" fmla="*/ 238383 h 1323756"/>
              <a:gd name="connsiteX7" fmla="*/ 540692 w 1112681"/>
              <a:gd name="connsiteY7" fmla="*/ 305058 h 1323756"/>
              <a:gd name="connsiteX8" fmla="*/ 452586 w 1112681"/>
              <a:gd name="connsiteY8" fmla="*/ 374114 h 1323756"/>
              <a:gd name="connsiteX9" fmla="*/ 354955 w 1112681"/>
              <a:gd name="connsiteY9" fmla="*/ 459840 h 1323756"/>
              <a:gd name="connsiteX10" fmla="*/ 228749 w 1112681"/>
              <a:gd name="connsiteY10" fmla="*/ 557471 h 1323756"/>
              <a:gd name="connsiteX11" fmla="*/ 133499 w 1112681"/>
              <a:gd name="connsiteY11" fmla="*/ 631290 h 1323756"/>
              <a:gd name="connsiteX12" fmla="*/ 59680 w 1112681"/>
              <a:gd name="connsiteY12" fmla="*/ 700346 h 1323756"/>
              <a:gd name="connsiteX13" fmla="*/ 9674 w 1112681"/>
              <a:gd name="connsiteY13" fmla="*/ 788452 h 1323756"/>
              <a:gd name="connsiteX14" fmla="*/ 4911 w 1112681"/>
              <a:gd name="connsiteY14" fmla="*/ 886083 h 1323756"/>
              <a:gd name="connsiteX15" fmla="*/ 64442 w 1112681"/>
              <a:gd name="connsiteY15" fmla="*/ 1081346 h 1323756"/>
              <a:gd name="connsiteX16" fmla="*/ 114449 w 1112681"/>
              <a:gd name="connsiteY16" fmla="*/ 1190883 h 1323756"/>
              <a:gd name="connsiteX17" fmla="*/ 195411 w 1112681"/>
              <a:gd name="connsiteY17" fmla="*/ 1248033 h 1323756"/>
              <a:gd name="connsiteX18" fmla="*/ 238274 w 1112681"/>
              <a:gd name="connsiteY18" fmla="*/ 1269465 h 1323756"/>
              <a:gd name="connsiteX19" fmla="*/ 323999 w 1112681"/>
              <a:gd name="connsiteY19" fmla="*/ 1309946 h 1323756"/>
              <a:gd name="connsiteX20" fmla="*/ 424011 w 1112681"/>
              <a:gd name="connsiteY20" fmla="*/ 1321852 h 1323756"/>
              <a:gd name="connsiteX21" fmla="*/ 335905 w 1112681"/>
              <a:gd name="connsiteY21" fmla="*/ 1274227 h 1323756"/>
              <a:gd name="connsiteX22" fmla="*/ 262086 w 1112681"/>
              <a:gd name="connsiteY22" fmla="*/ 1231365 h 1323756"/>
              <a:gd name="connsiteX23" fmla="*/ 195411 w 1112681"/>
              <a:gd name="connsiteY23" fmla="*/ 1148021 h 1323756"/>
              <a:gd name="connsiteX24" fmla="*/ 138261 w 1112681"/>
              <a:gd name="connsiteY24" fmla="*/ 1045627 h 1323756"/>
              <a:gd name="connsiteX25" fmla="*/ 107305 w 1112681"/>
              <a:gd name="connsiteY25" fmla="*/ 936090 h 1323756"/>
              <a:gd name="connsiteX26" fmla="*/ 97780 w 1112681"/>
              <a:gd name="connsiteY26" fmla="*/ 833696 h 1323756"/>
              <a:gd name="connsiteX27" fmla="*/ 116830 w 1112681"/>
              <a:gd name="connsiteY27" fmla="*/ 769402 h 1323756"/>
              <a:gd name="connsiteX28" fmla="*/ 195411 w 1112681"/>
              <a:gd name="connsiteY28" fmla="*/ 683677 h 1323756"/>
              <a:gd name="connsiteX29" fmla="*/ 312092 w 1112681"/>
              <a:gd name="connsiteY29" fmla="*/ 583665 h 1323756"/>
              <a:gd name="connsiteX30" fmla="*/ 416867 w 1112681"/>
              <a:gd name="connsiteY30" fmla="*/ 502702 h 1323756"/>
              <a:gd name="connsiteX31" fmla="*/ 540692 w 1112681"/>
              <a:gd name="connsiteY31" fmla="*/ 395546 h 1323756"/>
              <a:gd name="connsiteX32" fmla="*/ 612130 w 1112681"/>
              <a:gd name="connsiteY32" fmla="*/ 324108 h 1323756"/>
              <a:gd name="connsiteX33" fmla="*/ 740717 w 1112681"/>
              <a:gd name="connsiteY33" fmla="*/ 207427 h 1323756"/>
              <a:gd name="connsiteX34" fmla="*/ 819299 w 1112681"/>
              <a:gd name="connsiteY34" fmla="*/ 152658 h 1323756"/>
              <a:gd name="connsiteX35" fmla="*/ 900261 w 1112681"/>
              <a:gd name="connsiteY35" fmla="*/ 95508 h 1323756"/>
              <a:gd name="connsiteX36" fmla="*/ 1002656 w 1112681"/>
              <a:gd name="connsiteY36" fmla="*/ 43120 h 1323756"/>
              <a:gd name="connsiteX37" fmla="*/ 1062186 w 1112681"/>
              <a:gd name="connsiteY37" fmla="*/ 16927 h 1323756"/>
              <a:gd name="connsiteX38" fmla="*/ 1112192 w 1112681"/>
              <a:gd name="connsiteY38" fmla="*/ 5020 h 1323756"/>
              <a:gd name="connsiteX0" fmla="*/ 1112192 w 1112681"/>
              <a:gd name="connsiteY0" fmla="*/ 5020 h 1323756"/>
              <a:gd name="connsiteX1" fmla="*/ 1031230 w 1112681"/>
              <a:gd name="connsiteY1" fmla="*/ 258 h 1323756"/>
              <a:gd name="connsiteX2" fmla="*/ 962174 w 1112681"/>
              <a:gd name="connsiteY2" fmla="*/ 12165 h 1323756"/>
              <a:gd name="connsiteX3" fmla="*/ 893117 w 1112681"/>
              <a:gd name="connsiteY3" fmla="*/ 35977 h 1323756"/>
              <a:gd name="connsiteX4" fmla="*/ 814536 w 1112681"/>
              <a:gd name="connsiteY4" fmla="*/ 85983 h 1323756"/>
              <a:gd name="connsiteX5" fmla="*/ 724049 w 1112681"/>
              <a:gd name="connsiteY5" fmla="*/ 150277 h 1323756"/>
              <a:gd name="connsiteX6" fmla="*/ 609749 w 1112681"/>
              <a:gd name="connsiteY6" fmla="*/ 238383 h 1323756"/>
              <a:gd name="connsiteX7" fmla="*/ 538311 w 1112681"/>
              <a:gd name="connsiteY7" fmla="*/ 302677 h 1323756"/>
              <a:gd name="connsiteX8" fmla="*/ 452586 w 1112681"/>
              <a:gd name="connsiteY8" fmla="*/ 374114 h 1323756"/>
              <a:gd name="connsiteX9" fmla="*/ 354955 w 1112681"/>
              <a:gd name="connsiteY9" fmla="*/ 459840 h 1323756"/>
              <a:gd name="connsiteX10" fmla="*/ 228749 w 1112681"/>
              <a:gd name="connsiteY10" fmla="*/ 557471 h 1323756"/>
              <a:gd name="connsiteX11" fmla="*/ 133499 w 1112681"/>
              <a:gd name="connsiteY11" fmla="*/ 631290 h 1323756"/>
              <a:gd name="connsiteX12" fmla="*/ 59680 w 1112681"/>
              <a:gd name="connsiteY12" fmla="*/ 700346 h 1323756"/>
              <a:gd name="connsiteX13" fmla="*/ 9674 w 1112681"/>
              <a:gd name="connsiteY13" fmla="*/ 788452 h 1323756"/>
              <a:gd name="connsiteX14" fmla="*/ 4911 w 1112681"/>
              <a:gd name="connsiteY14" fmla="*/ 886083 h 1323756"/>
              <a:gd name="connsiteX15" fmla="*/ 64442 w 1112681"/>
              <a:gd name="connsiteY15" fmla="*/ 1081346 h 1323756"/>
              <a:gd name="connsiteX16" fmla="*/ 114449 w 1112681"/>
              <a:gd name="connsiteY16" fmla="*/ 1190883 h 1323756"/>
              <a:gd name="connsiteX17" fmla="*/ 195411 w 1112681"/>
              <a:gd name="connsiteY17" fmla="*/ 1248033 h 1323756"/>
              <a:gd name="connsiteX18" fmla="*/ 238274 w 1112681"/>
              <a:gd name="connsiteY18" fmla="*/ 1269465 h 1323756"/>
              <a:gd name="connsiteX19" fmla="*/ 323999 w 1112681"/>
              <a:gd name="connsiteY19" fmla="*/ 1309946 h 1323756"/>
              <a:gd name="connsiteX20" fmla="*/ 424011 w 1112681"/>
              <a:gd name="connsiteY20" fmla="*/ 1321852 h 1323756"/>
              <a:gd name="connsiteX21" fmla="*/ 335905 w 1112681"/>
              <a:gd name="connsiteY21" fmla="*/ 1274227 h 1323756"/>
              <a:gd name="connsiteX22" fmla="*/ 262086 w 1112681"/>
              <a:gd name="connsiteY22" fmla="*/ 1231365 h 1323756"/>
              <a:gd name="connsiteX23" fmla="*/ 195411 w 1112681"/>
              <a:gd name="connsiteY23" fmla="*/ 1148021 h 1323756"/>
              <a:gd name="connsiteX24" fmla="*/ 138261 w 1112681"/>
              <a:gd name="connsiteY24" fmla="*/ 1045627 h 1323756"/>
              <a:gd name="connsiteX25" fmla="*/ 107305 w 1112681"/>
              <a:gd name="connsiteY25" fmla="*/ 936090 h 1323756"/>
              <a:gd name="connsiteX26" fmla="*/ 97780 w 1112681"/>
              <a:gd name="connsiteY26" fmla="*/ 833696 h 1323756"/>
              <a:gd name="connsiteX27" fmla="*/ 116830 w 1112681"/>
              <a:gd name="connsiteY27" fmla="*/ 769402 h 1323756"/>
              <a:gd name="connsiteX28" fmla="*/ 195411 w 1112681"/>
              <a:gd name="connsiteY28" fmla="*/ 683677 h 1323756"/>
              <a:gd name="connsiteX29" fmla="*/ 312092 w 1112681"/>
              <a:gd name="connsiteY29" fmla="*/ 583665 h 1323756"/>
              <a:gd name="connsiteX30" fmla="*/ 416867 w 1112681"/>
              <a:gd name="connsiteY30" fmla="*/ 502702 h 1323756"/>
              <a:gd name="connsiteX31" fmla="*/ 540692 w 1112681"/>
              <a:gd name="connsiteY31" fmla="*/ 395546 h 1323756"/>
              <a:gd name="connsiteX32" fmla="*/ 612130 w 1112681"/>
              <a:gd name="connsiteY32" fmla="*/ 324108 h 1323756"/>
              <a:gd name="connsiteX33" fmla="*/ 740717 w 1112681"/>
              <a:gd name="connsiteY33" fmla="*/ 207427 h 1323756"/>
              <a:gd name="connsiteX34" fmla="*/ 819299 w 1112681"/>
              <a:gd name="connsiteY34" fmla="*/ 152658 h 1323756"/>
              <a:gd name="connsiteX35" fmla="*/ 900261 w 1112681"/>
              <a:gd name="connsiteY35" fmla="*/ 95508 h 1323756"/>
              <a:gd name="connsiteX36" fmla="*/ 1002656 w 1112681"/>
              <a:gd name="connsiteY36" fmla="*/ 43120 h 1323756"/>
              <a:gd name="connsiteX37" fmla="*/ 1062186 w 1112681"/>
              <a:gd name="connsiteY37" fmla="*/ 16927 h 1323756"/>
              <a:gd name="connsiteX38" fmla="*/ 1112192 w 1112681"/>
              <a:gd name="connsiteY38" fmla="*/ 5020 h 1323756"/>
              <a:gd name="connsiteX0" fmla="*/ 1112192 w 1112681"/>
              <a:gd name="connsiteY0" fmla="*/ 5020 h 1323756"/>
              <a:gd name="connsiteX1" fmla="*/ 1031230 w 1112681"/>
              <a:gd name="connsiteY1" fmla="*/ 258 h 1323756"/>
              <a:gd name="connsiteX2" fmla="*/ 962174 w 1112681"/>
              <a:gd name="connsiteY2" fmla="*/ 12165 h 1323756"/>
              <a:gd name="connsiteX3" fmla="*/ 893117 w 1112681"/>
              <a:gd name="connsiteY3" fmla="*/ 35977 h 1323756"/>
              <a:gd name="connsiteX4" fmla="*/ 814536 w 1112681"/>
              <a:gd name="connsiteY4" fmla="*/ 85983 h 1323756"/>
              <a:gd name="connsiteX5" fmla="*/ 724049 w 1112681"/>
              <a:gd name="connsiteY5" fmla="*/ 150277 h 1323756"/>
              <a:gd name="connsiteX6" fmla="*/ 609749 w 1112681"/>
              <a:gd name="connsiteY6" fmla="*/ 238383 h 1323756"/>
              <a:gd name="connsiteX7" fmla="*/ 538311 w 1112681"/>
              <a:gd name="connsiteY7" fmla="*/ 302677 h 1323756"/>
              <a:gd name="connsiteX8" fmla="*/ 452586 w 1112681"/>
              <a:gd name="connsiteY8" fmla="*/ 374114 h 1323756"/>
              <a:gd name="connsiteX9" fmla="*/ 354955 w 1112681"/>
              <a:gd name="connsiteY9" fmla="*/ 459840 h 1323756"/>
              <a:gd name="connsiteX10" fmla="*/ 228749 w 1112681"/>
              <a:gd name="connsiteY10" fmla="*/ 557471 h 1323756"/>
              <a:gd name="connsiteX11" fmla="*/ 133499 w 1112681"/>
              <a:gd name="connsiteY11" fmla="*/ 631290 h 1323756"/>
              <a:gd name="connsiteX12" fmla="*/ 59680 w 1112681"/>
              <a:gd name="connsiteY12" fmla="*/ 700346 h 1323756"/>
              <a:gd name="connsiteX13" fmla="*/ 9674 w 1112681"/>
              <a:gd name="connsiteY13" fmla="*/ 788452 h 1323756"/>
              <a:gd name="connsiteX14" fmla="*/ 4911 w 1112681"/>
              <a:gd name="connsiteY14" fmla="*/ 886083 h 1323756"/>
              <a:gd name="connsiteX15" fmla="*/ 64442 w 1112681"/>
              <a:gd name="connsiteY15" fmla="*/ 1081346 h 1323756"/>
              <a:gd name="connsiteX16" fmla="*/ 114449 w 1112681"/>
              <a:gd name="connsiteY16" fmla="*/ 1190883 h 1323756"/>
              <a:gd name="connsiteX17" fmla="*/ 188268 w 1112681"/>
              <a:gd name="connsiteY17" fmla="*/ 1248033 h 1323756"/>
              <a:gd name="connsiteX18" fmla="*/ 238274 w 1112681"/>
              <a:gd name="connsiteY18" fmla="*/ 1269465 h 1323756"/>
              <a:gd name="connsiteX19" fmla="*/ 323999 w 1112681"/>
              <a:gd name="connsiteY19" fmla="*/ 1309946 h 1323756"/>
              <a:gd name="connsiteX20" fmla="*/ 424011 w 1112681"/>
              <a:gd name="connsiteY20" fmla="*/ 1321852 h 1323756"/>
              <a:gd name="connsiteX21" fmla="*/ 335905 w 1112681"/>
              <a:gd name="connsiteY21" fmla="*/ 1274227 h 1323756"/>
              <a:gd name="connsiteX22" fmla="*/ 262086 w 1112681"/>
              <a:gd name="connsiteY22" fmla="*/ 1231365 h 1323756"/>
              <a:gd name="connsiteX23" fmla="*/ 195411 w 1112681"/>
              <a:gd name="connsiteY23" fmla="*/ 1148021 h 1323756"/>
              <a:gd name="connsiteX24" fmla="*/ 138261 w 1112681"/>
              <a:gd name="connsiteY24" fmla="*/ 1045627 h 1323756"/>
              <a:gd name="connsiteX25" fmla="*/ 107305 w 1112681"/>
              <a:gd name="connsiteY25" fmla="*/ 936090 h 1323756"/>
              <a:gd name="connsiteX26" fmla="*/ 97780 w 1112681"/>
              <a:gd name="connsiteY26" fmla="*/ 833696 h 1323756"/>
              <a:gd name="connsiteX27" fmla="*/ 116830 w 1112681"/>
              <a:gd name="connsiteY27" fmla="*/ 769402 h 1323756"/>
              <a:gd name="connsiteX28" fmla="*/ 195411 w 1112681"/>
              <a:gd name="connsiteY28" fmla="*/ 683677 h 1323756"/>
              <a:gd name="connsiteX29" fmla="*/ 312092 w 1112681"/>
              <a:gd name="connsiteY29" fmla="*/ 583665 h 1323756"/>
              <a:gd name="connsiteX30" fmla="*/ 416867 w 1112681"/>
              <a:gd name="connsiteY30" fmla="*/ 502702 h 1323756"/>
              <a:gd name="connsiteX31" fmla="*/ 540692 w 1112681"/>
              <a:gd name="connsiteY31" fmla="*/ 395546 h 1323756"/>
              <a:gd name="connsiteX32" fmla="*/ 612130 w 1112681"/>
              <a:gd name="connsiteY32" fmla="*/ 324108 h 1323756"/>
              <a:gd name="connsiteX33" fmla="*/ 740717 w 1112681"/>
              <a:gd name="connsiteY33" fmla="*/ 207427 h 1323756"/>
              <a:gd name="connsiteX34" fmla="*/ 819299 w 1112681"/>
              <a:gd name="connsiteY34" fmla="*/ 152658 h 1323756"/>
              <a:gd name="connsiteX35" fmla="*/ 900261 w 1112681"/>
              <a:gd name="connsiteY35" fmla="*/ 95508 h 1323756"/>
              <a:gd name="connsiteX36" fmla="*/ 1002656 w 1112681"/>
              <a:gd name="connsiteY36" fmla="*/ 43120 h 1323756"/>
              <a:gd name="connsiteX37" fmla="*/ 1062186 w 1112681"/>
              <a:gd name="connsiteY37" fmla="*/ 16927 h 1323756"/>
              <a:gd name="connsiteX38" fmla="*/ 1112192 w 1112681"/>
              <a:gd name="connsiteY38" fmla="*/ 5020 h 1323756"/>
              <a:gd name="connsiteX0" fmla="*/ 1112192 w 1112681"/>
              <a:gd name="connsiteY0" fmla="*/ 5020 h 1323547"/>
              <a:gd name="connsiteX1" fmla="*/ 1031230 w 1112681"/>
              <a:gd name="connsiteY1" fmla="*/ 258 h 1323547"/>
              <a:gd name="connsiteX2" fmla="*/ 962174 w 1112681"/>
              <a:gd name="connsiteY2" fmla="*/ 12165 h 1323547"/>
              <a:gd name="connsiteX3" fmla="*/ 893117 w 1112681"/>
              <a:gd name="connsiteY3" fmla="*/ 35977 h 1323547"/>
              <a:gd name="connsiteX4" fmla="*/ 814536 w 1112681"/>
              <a:gd name="connsiteY4" fmla="*/ 85983 h 1323547"/>
              <a:gd name="connsiteX5" fmla="*/ 724049 w 1112681"/>
              <a:gd name="connsiteY5" fmla="*/ 150277 h 1323547"/>
              <a:gd name="connsiteX6" fmla="*/ 609749 w 1112681"/>
              <a:gd name="connsiteY6" fmla="*/ 238383 h 1323547"/>
              <a:gd name="connsiteX7" fmla="*/ 538311 w 1112681"/>
              <a:gd name="connsiteY7" fmla="*/ 302677 h 1323547"/>
              <a:gd name="connsiteX8" fmla="*/ 452586 w 1112681"/>
              <a:gd name="connsiteY8" fmla="*/ 374114 h 1323547"/>
              <a:gd name="connsiteX9" fmla="*/ 354955 w 1112681"/>
              <a:gd name="connsiteY9" fmla="*/ 459840 h 1323547"/>
              <a:gd name="connsiteX10" fmla="*/ 228749 w 1112681"/>
              <a:gd name="connsiteY10" fmla="*/ 557471 h 1323547"/>
              <a:gd name="connsiteX11" fmla="*/ 133499 w 1112681"/>
              <a:gd name="connsiteY11" fmla="*/ 631290 h 1323547"/>
              <a:gd name="connsiteX12" fmla="*/ 59680 w 1112681"/>
              <a:gd name="connsiteY12" fmla="*/ 700346 h 1323547"/>
              <a:gd name="connsiteX13" fmla="*/ 9674 w 1112681"/>
              <a:gd name="connsiteY13" fmla="*/ 788452 h 1323547"/>
              <a:gd name="connsiteX14" fmla="*/ 4911 w 1112681"/>
              <a:gd name="connsiteY14" fmla="*/ 886083 h 1323547"/>
              <a:gd name="connsiteX15" fmla="*/ 64442 w 1112681"/>
              <a:gd name="connsiteY15" fmla="*/ 1081346 h 1323547"/>
              <a:gd name="connsiteX16" fmla="*/ 114449 w 1112681"/>
              <a:gd name="connsiteY16" fmla="*/ 1190883 h 1323547"/>
              <a:gd name="connsiteX17" fmla="*/ 188268 w 1112681"/>
              <a:gd name="connsiteY17" fmla="*/ 1248033 h 1323547"/>
              <a:gd name="connsiteX18" fmla="*/ 245418 w 1112681"/>
              <a:gd name="connsiteY18" fmla="*/ 1281371 h 1323547"/>
              <a:gd name="connsiteX19" fmla="*/ 323999 w 1112681"/>
              <a:gd name="connsiteY19" fmla="*/ 1309946 h 1323547"/>
              <a:gd name="connsiteX20" fmla="*/ 424011 w 1112681"/>
              <a:gd name="connsiteY20" fmla="*/ 1321852 h 1323547"/>
              <a:gd name="connsiteX21" fmla="*/ 335905 w 1112681"/>
              <a:gd name="connsiteY21" fmla="*/ 1274227 h 1323547"/>
              <a:gd name="connsiteX22" fmla="*/ 262086 w 1112681"/>
              <a:gd name="connsiteY22" fmla="*/ 1231365 h 1323547"/>
              <a:gd name="connsiteX23" fmla="*/ 195411 w 1112681"/>
              <a:gd name="connsiteY23" fmla="*/ 1148021 h 1323547"/>
              <a:gd name="connsiteX24" fmla="*/ 138261 w 1112681"/>
              <a:gd name="connsiteY24" fmla="*/ 1045627 h 1323547"/>
              <a:gd name="connsiteX25" fmla="*/ 107305 w 1112681"/>
              <a:gd name="connsiteY25" fmla="*/ 936090 h 1323547"/>
              <a:gd name="connsiteX26" fmla="*/ 97780 w 1112681"/>
              <a:gd name="connsiteY26" fmla="*/ 833696 h 1323547"/>
              <a:gd name="connsiteX27" fmla="*/ 116830 w 1112681"/>
              <a:gd name="connsiteY27" fmla="*/ 769402 h 1323547"/>
              <a:gd name="connsiteX28" fmla="*/ 195411 w 1112681"/>
              <a:gd name="connsiteY28" fmla="*/ 683677 h 1323547"/>
              <a:gd name="connsiteX29" fmla="*/ 312092 w 1112681"/>
              <a:gd name="connsiteY29" fmla="*/ 583665 h 1323547"/>
              <a:gd name="connsiteX30" fmla="*/ 416867 w 1112681"/>
              <a:gd name="connsiteY30" fmla="*/ 502702 h 1323547"/>
              <a:gd name="connsiteX31" fmla="*/ 540692 w 1112681"/>
              <a:gd name="connsiteY31" fmla="*/ 395546 h 1323547"/>
              <a:gd name="connsiteX32" fmla="*/ 612130 w 1112681"/>
              <a:gd name="connsiteY32" fmla="*/ 324108 h 1323547"/>
              <a:gd name="connsiteX33" fmla="*/ 740717 w 1112681"/>
              <a:gd name="connsiteY33" fmla="*/ 207427 h 1323547"/>
              <a:gd name="connsiteX34" fmla="*/ 819299 w 1112681"/>
              <a:gd name="connsiteY34" fmla="*/ 152658 h 1323547"/>
              <a:gd name="connsiteX35" fmla="*/ 900261 w 1112681"/>
              <a:gd name="connsiteY35" fmla="*/ 95508 h 1323547"/>
              <a:gd name="connsiteX36" fmla="*/ 1002656 w 1112681"/>
              <a:gd name="connsiteY36" fmla="*/ 43120 h 1323547"/>
              <a:gd name="connsiteX37" fmla="*/ 1062186 w 1112681"/>
              <a:gd name="connsiteY37" fmla="*/ 16927 h 1323547"/>
              <a:gd name="connsiteX38" fmla="*/ 1112192 w 1112681"/>
              <a:gd name="connsiteY38" fmla="*/ 5020 h 1323547"/>
              <a:gd name="connsiteX0" fmla="*/ 1112192 w 1112681"/>
              <a:gd name="connsiteY0" fmla="*/ 5020 h 1323547"/>
              <a:gd name="connsiteX1" fmla="*/ 1031230 w 1112681"/>
              <a:gd name="connsiteY1" fmla="*/ 258 h 1323547"/>
              <a:gd name="connsiteX2" fmla="*/ 962174 w 1112681"/>
              <a:gd name="connsiteY2" fmla="*/ 12165 h 1323547"/>
              <a:gd name="connsiteX3" fmla="*/ 893117 w 1112681"/>
              <a:gd name="connsiteY3" fmla="*/ 35977 h 1323547"/>
              <a:gd name="connsiteX4" fmla="*/ 814536 w 1112681"/>
              <a:gd name="connsiteY4" fmla="*/ 85983 h 1323547"/>
              <a:gd name="connsiteX5" fmla="*/ 724049 w 1112681"/>
              <a:gd name="connsiteY5" fmla="*/ 150277 h 1323547"/>
              <a:gd name="connsiteX6" fmla="*/ 609749 w 1112681"/>
              <a:gd name="connsiteY6" fmla="*/ 238383 h 1323547"/>
              <a:gd name="connsiteX7" fmla="*/ 538311 w 1112681"/>
              <a:gd name="connsiteY7" fmla="*/ 302677 h 1323547"/>
              <a:gd name="connsiteX8" fmla="*/ 452586 w 1112681"/>
              <a:gd name="connsiteY8" fmla="*/ 374114 h 1323547"/>
              <a:gd name="connsiteX9" fmla="*/ 354955 w 1112681"/>
              <a:gd name="connsiteY9" fmla="*/ 459840 h 1323547"/>
              <a:gd name="connsiteX10" fmla="*/ 228749 w 1112681"/>
              <a:gd name="connsiteY10" fmla="*/ 557471 h 1323547"/>
              <a:gd name="connsiteX11" fmla="*/ 133499 w 1112681"/>
              <a:gd name="connsiteY11" fmla="*/ 631290 h 1323547"/>
              <a:gd name="connsiteX12" fmla="*/ 59680 w 1112681"/>
              <a:gd name="connsiteY12" fmla="*/ 700346 h 1323547"/>
              <a:gd name="connsiteX13" fmla="*/ 9674 w 1112681"/>
              <a:gd name="connsiteY13" fmla="*/ 788452 h 1323547"/>
              <a:gd name="connsiteX14" fmla="*/ 4911 w 1112681"/>
              <a:gd name="connsiteY14" fmla="*/ 886083 h 1323547"/>
              <a:gd name="connsiteX15" fmla="*/ 64442 w 1112681"/>
              <a:gd name="connsiteY15" fmla="*/ 1081346 h 1323547"/>
              <a:gd name="connsiteX16" fmla="*/ 119211 w 1112681"/>
              <a:gd name="connsiteY16" fmla="*/ 1183740 h 1323547"/>
              <a:gd name="connsiteX17" fmla="*/ 188268 w 1112681"/>
              <a:gd name="connsiteY17" fmla="*/ 1248033 h 1323547"/>
              <a:gd name="connsiteX18" fmla="*/ 245418 w 1112681"/>
              <a:gd name="connsiteY18" fmla="*/ 1281371 h 1323547"/>
              <a:gd name="connsiteX19" fmla="*/ 323999 w 1112681"/>
              <a:gd name="connsiteY19" fmla="*/ 1309946 h 1323547"/>
              <a:gd name="connsiteX20" fmla="*/ 424011 w 1112681"/>
              <a:gd name="connsiteY20" fmla="*/ 1321852 h 1323547"/>
              <a:gd name="connsiteX21" fmla="*/ 335905 w 1112681"/>
              <a:gd name="connsiteY21" fmla="*/ 1274227 h 1323547"/>
              <a:gd name="connsiteX22" fmla="*/ 262086 w 1112681"/>
              <a:gd name="connsiteY22" fmla="*/ 1231365 h 1323547"/>
              <a:gd name="connsiteX23" fmla="*/ 195411 w 1112681"/>
              <a:gd name="connsiteY23" fmla="*/ 1148021 h 1323547"/>
              <a:gd name="connsiteX24" fmla="*/ 138261 w 1112681"/>
              <a:gd name="connsiteY24" fmla="*/ 1045627 h 1323547"/>
              <a:gd name="connsiteX25" fmla="*/ 107305 w 1112681"/>
              <a:gd name="connsiteY25" fmla="*/ 936090 h 1323547"/>
              <a:gd name="connsiteX26" fmla="*/ 97780 w 1112681"/>
              <a:gd name="connsiteY26" fmla="*/ 833696 h 1323547"/>
              <a:gd name="connsiteX27" fmla="*/ 116830 w 1112681"/>
              <a:gd name="connsiteY27" fmla="*/ 769402 h 1323547"/>
              <a:gd name="connsiteX28" fmla="*/ 195411 w 1112681"/>
              <a:gd name="connsiteY28" fmla="*/ 683677 h 1323547"/>
              <a:gd name="connsiteX29" fmla="*/ 312092 w 1112681"/>
              <a:gd name="connsiteY29" fmla="*/ 583665 h 1323547"/>
              <a:gd name="connsiteX30" fmla="*/ 416867 w 1112681"/>
              <a:gd name="connsiteY30" fmla="*/ 502702 h 1323547"/>
              <a:gd name="connsiteX31" fmla="*/ 540692 w 1112681"/>
              <a:gd name="connsiteY31" fmla="*/ 395546 h 1323547"/>
              <a:gd name="connsiteX32" fmla="*/ 612130 w 1112681"/>
              <a:gd name="connsiteY32" fmla="*/ 324108 h 1323547"/>
              <a:gd name="connsiteX33" fmla="*/ 740717 w 1112681"/>
              <a:gd name="connsiteY33" fmla="*/ 207427 h 1323547"/>
              <a:gd name="connsiteX34" fmla="*/ 819299 w 1112681"/>
              <a:gd name="connsiteY34" fmla="*/ 152658 h 1323547"/>
              <a:gd name="connsiteX35" fmla="*/ 900261 w 1112681"/>
              <a:gd name="connsiteY35" fmla="*/ 95508 h 1323547"/>
              <a:gd name="connsiteX36" fmla="*/ 1002656 w 1112681"/>
              <a:gd name="connsiteY36" fmla="*/ 43120 h 1323547"/>
              <a:gd name="connsiteX37" fmla="*/ 1062186 w 1112681"/>
              <a:gd name="connsiteY37" fmla="*/ 16927 h 1323547"/>
              <a:gd name="connsiteX38" fmla="*/ 1112192 w 1112681"/>
              <a:gd name="connsiteY38" fmla="*/ 5020 h 1323547"/>
              <a:gd name="connsiteX0" fmla="*/ 1112192 w 1112681"/>
              <a:gd name="connsiteY0" fmla="*/ 5020 h 1323100"/>
              <a:gd name="connsiteX1" fmla="*/ 1031230 w 1112681"/>
              <a:gd name="connsiteY1" fmla="*/ 258 h 1323100"/>
              <a:gd name="connsiteX2" fmla="*/ 962174 w 1112681"/>
              <a:gd name="connsiteY2" fmla="*/ 12165 h 1323100"/>
              <a:gd name="connsiteX3" fmla="*/ 893117 w 1112681"/>
              <a:gd name="connsiteY3" fmla="*/ 35977 h 1323100"/>
              <a:gd name="connsiteX4" fmla="*/ 814536 w 1112681"/>
              <a:gd name="connsiteY4" fmla="*/ 85983 h 1323100"/>
              <a:gd name="connsiteX5" fmla="*/ 724049 w 1112681"/>
              <a:gd name="connsiteY5" fmla="*/ 150277 h 1323100"/>
              <a:gd name="connsiteX6" fmla="*/ 609749 w 1112681"/>
              <a:gd name="connsiteY6" fmla="*/ 238383 h 1323100"/>
              <a:gd name="connsiteX7" fmla="*/ 538311 w 1112681"/>
              <a:gd name="connsiteY7" fmla="*/ 302677 h 1323100"/>
              <a:gd name="connsiteX8" fmla="*/ 452586 w 1112681"/>
              <a:gd name="connsiteY8" fmla="*/ 374114 h 1323100"/>
              <a:gd name="connsiteX9" fmla="*/ 354955 w 1112681"/>
              <a:gd name="connsiteY9" fmla="*/ 459840 h 1323100"/>
              <a:gd name="connsiteX10" fmla="*/ 228749 w 1112681"/>
              <a:gd name="connsiteY10" fmla="*/ 557471 h 1323100"/>
              <a:gd name="connsiteX11" fmla="*/ 133499 w 1112681"/>
              <a:gd name="connsiteY11" fmla="*/ 631290 h 1323100"/>
              <a:gd name="connsiteX12" fmla="*/ 59680 w 1112681"/>
              <a:gd name="connsiteY12" fmla="*/ 700346 h 1323100"/>
              <a:gd name="connsiteX13" fmla="*/ 9674 w 1112681"/>
              <a:gd name="connsiteY13" fmla="*/ 788452 h 1323100"/>
              <a:gd name="connsiteX14" fmla="*/ 4911 w 1112681"/>
              <a:gd name="connsiteY14" fmla="*/ 886083 h 1323100"/>
              <a:gd name="connsiteX15" fmla="*/ 64442 w 1112681"/>
              <a:gd name="connsiteY15" fmla="*/ 1081346 h 1323100"/>
              <a:gd name="connsiteX16" fmla="*/ 119211 w 1112681"/>
              <a:gd name="connsiteY16" fmla="*/ 1183740 h 1323100"/>
              <a:gd name="connsiteX17" fmla="*/ 188268 w 1112681"/>
              <a:gd name="connsiteY17" fmla="*/ 1248033 h 1323100"/>
              <a:gd name="connsiteX18" fmla="*/ 245418 w 1112681"/>
              <a:gd name="connsiteY18" fmla="*/ 1281371 h 1323100"/>
              <a:gd name="connsiteX19" fmla="*/ 323999 w 1112681"/>
              <a:gd name="connsiteY19" fmla="*/ 1309946 h 1323100"/>
              <a:gd name="connsiteX20" fmla="*/ 424011 w 1112681"/>
              <a:gd name="connsiteY20" fmla="*/ 1321852 h 1323100"/>
              <a:gd name="connsiteX21" fmla="*/ 333524 w 1112681"/>
              <a:gd name="connsiteY21" fmla="*/ 1281371 h 1323100"/>
              <a:gd name="connsiteX22" fmla="*/ 262086 w 1112681"/>
              <a:gd name="connsiteY22" fmla="*/ 1231365 h 1323100"/>
              <a:gd name="connsiteX23" fmla="*/ 195411 w 1112681"/>
              <a:gd name="connsiteY23" fmla="*/ 1148021 h 1323100"/>
              <a:gd name="connsiteX24" fmla="*/ 138261 w 1112681"/>
              <a:gd name="connsiteY24" fmla="*/ 1045627 h 1323100"/>
              <a:gd name="connsiteX25" fmla="*/ 107305 w 1112681"/>
              <a:gd name="connsiteY25" fmla="*/ 936090 h 1323100"/>
              <a:gd name="connsiteX26" fmla="*/ 97780 w 1112681"/>
              <a:gd name="connsiteY26" fmla="*/ 833696 h 1323100"/>
              <a:gd name="connsiteX27" fmla="*/ 116830 w 1112681"/>
              <a:gd name="connsiteY27" fmla="*/ 769402 h 1323100"/>
              <a:gd name="connsiteX28" fmla="*/ 195411 w 1112681"/>
              <a:gd name="connsiteY28" fmla="*/ 683677 h 1323100"/>
              <a:gd name="connsiteX29" fmla="*/ 312092 w 1112681"/>
              <a:gd name="connsiteY29" fmla="*/ 583665 h 1323100"/>
              <a:gd name="connsiteX30" fmla="*/ 416867 w 1112681"/>
              <a:gd name="connsiteY30" fmla="*/ 502702 h 1323100"/>
              <a:gd name="connsiteX31" fmla="*/ 540692 w 1112681"/>
              <a:gd name="connsiteY31" fmla="*/ 395546 h 1323100"/>
              <a:gd name="connsiteX32" fmla="*/ 612130 w 1112681"/>
              <a:gd name="connsiteY32" fmla="*/ 324108 h 1323100"/>
              <a:gd name="connsiteX33" fmla="*/ 740717 w 1112681"/>
              <a:gd name="connsiteY33" fmla="*/ 207427 h 1323100"/>
              <a:gd name="connsiteX34" fmla="*/ 819299 w 1112681"/>
              <a:gd name="connsiteY34" fmla="*/ 152658 h 1323100"/>
              <a:gd name="connsiteX35" fmla="*/ 900261 w 1112681"/>
              <a:gd name="connsiteY35" fmla="*/ 95508 h 1323100"/>
              <a:gd name="connsiteX36" fmla="*/ 1002656 w 1112681"/>
              <a:gd name="connsiteY36" fmla="*/ 43120 h 1323100"/>
              <a:gd name="connsiteX37" fmla="*/ 1062186 w 1112681"/>
              <a:gd name="connsiteY37" fmla="*/ 16927 h 1323100"/>
              <a:gd name="connsiteX38" fmla="*/ 1112192 w 1112681"/>
              <a:gd name="connsiteY38" fmla="*/ 5020 h 1323100"/>
              <a:gd name="connsiteX0" fmla="*/ 1112192 w 1112681"/>
              <a:gd name="connsiteY0" fmla="*/ 5020 h 1323100"/>
              <a:gd name="connsiteX1" fmla="*/ 1031230 w 1112681"/>
              <a:gd name="connsiteY1" fmla="*/ 258 h 1323100"/>
              <a:gd name="connsiteX2" fmla="*/ 962174 w 1112681"/>
              <a:gd name="connsiteY2" fmla="*/ 12165 h 1323100"/>
              <a:gd name="connsiteX3" fmla="*/ 893117 w 1112681"/>
              <a:gd name="connsiteY3" fmla="*/ 35977 h 1323100"/>
              <a:gd name="connsiteX4" fmla="*/ 814536 w 1112681"/>
              <a:gd name="connsiteY4" fmla="*/ 85983 h 1323100"/>
              <a:gd name="connsiteX5" fmla="*/ 724049 w 1112681"/>
              <a:gd name="connsiteY5" fmla="*/ 150277 h 1323100"/>
              <a:gd name="connsiteX6" fmla="*/ 609749 w 1112681"/>
              <a:gd name="connsiteY6" fmla="*/ 238383 h 1323100"/>
              <a:gd name="connsiteX7" fmla="*/ 538311 w 1112681"/>
              <a:gd name="connsiteY7" fmla="*/ 302677 h 1323100"/>
              <a:gd name="connsiteX8" fmla="*/ 452586 w 1112681"/>
              <a:gd name="connsiteY8" fmla="*/ 374114 h 1323100"/>
              <a:gd name="connsiteX9" fmla="*/ 354955 w 1112681"/>
              <a:gd name="connsiteY9" fmla="*/ 459840 h 1323100"/>
              <a:gd name="connsiteX10" fmla="*/ 228749 w 1112681"/>
              <a:gd name="connsiteY10" fmla="*/ 557471 h 1323100"/>
              <a:gd name="connsiteX11" fmla="*/ 133499 w 1112681"/>
              <a:gd name="connsiteY11" fmla="*/ 631290 h 1323100"/>
              <a:gd name="connsiteX12" fmla="*/ 59680 w 1112681"/>
              <a:gd name="connsiteY12" fmla="*/ 700346 h 1323100"/>
              <a:gd name="connsiteX13" fmla="*/ 9674 w 1112681"/>
              <a:gd name="connsiteY13" fmla="*/ 788452 h 1323100"/>
              <a:gd name="connsiteX14" fmla="*/ 4911 w 1112681"/>
              <a:gd name="connsiteY14" fmla="*/ 886083 h 1323100"/>
              <a:gd name="connsiteX15" fmla="*/ 64442 w 1112681"/>
              <a:gd name="connsiteY15" fmla="*/ 1081346 h 1323100"/>
              <a:gd name="connsiteX16" fmla="*/ 119211 w 1112681"/>
              <a:gd name="connsiteY16" fmla="*/ 1183740 h 1323100"/>
              <a:gd name="connsiteX17" fmla="*/ 188268 w 1112681"/>
              <a:gd name="connsiteY17" fmla="*/ 1248033 h 1323100"/>
              <a:gd name="connsiteX18" fmla="*/ 245418 w 1112681"/>
              <a:gd name="connsiteY18" fmla="*/ 1281371 h 1323100"/>
              <a:gd name="connsiteX19" fmla="*/ 323999 w 1112681"/>
              <a:gd name="connsiteY19" fmla="*/ 1309946 h 1323100"/>
              <a:gd name="connsiteX20" fmla="*/ 424011 w 1112681"/>
              <a:gd name="connsiteY20" fmla="*/ 1321852 h 1323100"/>
              <a:gd name="connsiteX21" fmla="*/ 333524 w 1112681"/>
              <a:gd name="connsiteY21" fmla="*/ 1281371 h 1323100"/>
              <a:gd name="connsiteX22" fmla="*/ 262086 w 1112681"/>
              <a:gd name="connsiteY22" fmla="*/ 1231365 h 1323100"/>
              <a:gd name="connsiteX23" fmla="*/ 195411 w 1112681"/>
              <a:gd name="connsiteY23" fmla="*/ 1148021 h 1323100"/>
              <a:gd name="connsiteX24" fmla="*/ 138261 w 1112681"/>
              <a:gd name="connsiteY24" fmla="*/ 1045627 h 1323100"/>
              <a:gd name="connsiteX25" fmla="*/ 107305 w 1112681"/>
              <a:gd name="connsiteY25" fmla="*/ 936090 h 1323100"/>
              <a:gd name="connsiteX26" fmla="*/ 97780 w 1112681"/>
              <a:gd name="connsiteY26" fmla="*/ 833696 h 1323100"/>
              <a:gd name="connsiteX27" fmla="*/ 123974 w 1112681"/>
              <a:gd name="connsiteY27" fmla="*/ 764640 h 1323100"/>
              <a:gd name="connsiteX28" fmla="*/ 195411 w 1112681"/>
              <a:gd name="connsiteY28" fmla="*/ 683677 h 1323100"/>
              <a:gd name="connsiteX29" fmla="*/ 312092 w 1112681"/>
              <a:gd name="connsiteY29" fmla="*/ 583665 h 1323100"/>
              <a:gd name="connsiteX30" fmla="*/ 416867 w 1112681"/>
              <a:gd name="connsiteY30" fmla="*/ 502702 h 1323100"/>
              <a:gd name="connsiteX31" fmla="*/ 540692 w 1112681"/>
              <a:gd name="connsiteY31" fmla="*/ 395546 h 1323100"/>
              <a:gd name="connsiteX32" fmla="*/ 612130 w 1112681"/>
              <a:gd name="connsiteY32" fmla="*/ 324108 h 1323100"/>
              <a:gd name="connsiteX33" fmla="*/ 740717 w 1112681"/>
              <a:gd name="connsiteY33" fmla="*/ 207427 h 1323100"/>
              <a:gd name="connsiteX34" fmla="*/ 819299 w 1112681"/>
              <a:gd name="connsiteY34" fmla="*/ 152658 h 1323100"/>
              <a:gd name="connsiteX35" fmla="*/ 900261 w 1112681"/>
              <a:gd name="connsiteY35" fmla="*/ 95508 h 1323100"/>
              <a:gd name="connsiteX36" fmla="*/ 1002656 w 1112681"/>
              <a:gd name="connsiteY36" fmla="*/ 43120 h 1323100"/>
              <a:gd name="connsiteX37" fmla="*/ 1062186 w 1112681"/>
              <a:gd name="connsiteY37" fmla="*/ 16927 h 1323100"/>
              <a:gd name="connsiteX38" fmla="*/ 1112192 w 1112681"/>
              <a:gd name="connsiteY38" fmla="*/ 5020 h 1323100"/>
              <a:gd name="connsiteX0" fmla="*/ 1112192 w 1112681"/>
              <a:gd name="connsiteY0" fmla="*/ 5020 h 1323100"/>
              <a:gd name="connsiteX1" fmla="*/ 1031230 w 1112681"/>
              <a:gd name="connsiteY1" fmla="*/ 258 h 1323100"/>
              <a:gd name="connsiteX2" fmla="*/ 962174 w 1112681"/>
              <a:gd name="connsiteY2" fmla="*/ 12165 h 1323100"/>
              <a:gd name="connsiteX3" fmla="*/ 893117 w 1112681"/>
              <a:gd name="connsiteY3" fmla="*/ 35977 h 1323100"/>
              <a:gd name="connsiteX4" fmla="*/ 814536 w 1112681"/>
              <a:gd name="connsiteY4" fmla="*/ 85983 h 1323100"/>
              <a:gd name="connsiteX5" fmla="*/ 724049 w 1112681"/>
              <a:gd name="connsiteY5" fmla="*/ 150277 h 1323100"/>
              <a:gd name="connsiteX6" fmla="*/ 609749 w 1112681"/>
              <a:gd name="connsiteY6" fmla="*/ 238383 h 1323100"/>
              <a:gd name="connsiteX7" fmla="*/ 538311 w 1112681"/>
              <a:gd name="connsiteY7" fmla="*/ 302677 h 1323100"/>
              <a:gd name="connsiteX8" fmla="*/ 452586 w 1112681"/>
              <a:gd name="connsiteY8" fmla="*/ 374114 h 1323100"/>
              <a:gd name="connsiteX9" fmla="*/ 354955 w 1112681"/>
              <a:gd name="connsiteY9" fmla="*/ 459840 h 1323100"/>
              <a:gd name="connsiteX10" fmla="*/ 228749 w 1112681"/>
              <a:gd name="connsiteY10" fmla="*/ 557471 h 1323100"/>
              <a:gd name="connsiteX11" fmla="*/ 133499 w 1112681"/>
              <a:gd name="connsiteY11" fmla="*/ 631290 h 1323100"/>
              <a:gd name="connsiteX12" fmla="*/ 59680 w 1112681"/>
              <a:gd name="connsiteY12" fmla="*/ 700346 h 1323100"/>
              <a:gd name="connsiteX13" fmla="*/ 9674 w 1112681"/>
              <a:gd name="connsiteY13" fmla="*/ 788452 h 1323100"/>
              <a:gd name="connsiteX14" fmla="*/ 4911 w 1112681"/>
              <a:gd name="connsiteY14" fmla="*/ 886083 h 1323100"/>
              <a:gd name="connsiteX15" fmla="*/ 64442 w 1112681"/>
              <a:gd name="connsiteY15" fmla="*/ 1081346 h 1323100"/>
              <a:gd name="connsiteX16" fmla="*/ 119211 w 1112681"/>
              <a:gd name="connsiteY16" fmla="*/ 1183740 h 1323100"/>
              <a:gd name="connsiteX17" fmla="*/ 188268 w 1112681"/>
              <a:gd name="connsiteY17" fmla="*/ 1248033 h 1323100"/>
              <a:gd name="connsiteX18" fmla="*/ 245418 w 1112681"/>
              <a:gd name="connsiteY18" fmla="*/ 1281371 h 1323100"/>
              <a:gd name="connsiteX19" fmla="*/ 323999 w 1112681"/>
              <a:gd name="connsiteY19" fmla="*/ 1309946 h 1323100"/>
              <a:gd name="connsiteX20" fmla="*/ 424011 w 1112681"/>
              <a:gd name="connsiteY20" fmla="*/ 1321852 h 1323100"/>
              <a:gd name="connsiteX21" fmla="*/ 333524 w 1112681"/>
              <a:gd name="connsiteY21" fmla="*/ 1281371 h 1323100"/>
              <a:gd name="connsiteX22" fmla="*/ 254942 w 1112681"/>
              <a:gd name="connsiteY22" fmla="*/ 1236128 h 1323100"/>
              <a:gd name="connsiteX23" fmla="*/ 195411 w 1112681"/>
              <a:gd name="connsiteY23" fmla="*/ 1148021 h 1323100"/>
              <a:gd name="connsiteX24" fmla="*/ 138261 w 1112681"/>
              <a:gd name="connsiteY24" fmla="*/ 1045627 h 1323100"/>
              <a:gd name="connsiteX25" fmla="*/ 107305 w 1112681"/>
              <a:gd name="connsiteY25" fmla="*/ 936090 h 1323100"/>
              <a:gd name="connsiteX26" fmla="*/ 97780 w 1112681"/>
              <a:gd name="connsiteY26" fmla="*/ 833696 h 1323100"/>
              <a:gd name="connsiteX27" fmla="*/ 123974 w 1112681"/>
              <a:gd name="connsiteY27" fmla="*/ 764640 h 1323100"/>
              <a:gd name="connsiteX28" fmla="*/ 195411 w 1112681"/>
              <a:gd name="connsiteY28" fmla="*/ 683677 h 1323100"/>
              <a:gd name="connsiteX29" fmla="*/ 312092 w 1112681"/>
              <a:gd name="connsiteY29" fmla="*/ 583665 h 1323100"/>
              <a:gd name="connsiteX30" fmla="*/ 416867 w 1112681"/>
              <a:gd name="connsiteY30" fmla="*/ 502702 h 1323100"/>
              <a:gd name="connsiteX31" fmla="*/ 540692 w 1112681"/>
              <a:gd name="connsiteY31" fmla="*/ 395546 h 1323100"/>
              <a:gd name="connsiteX32" fmla="*/ 612130 w 1112681"/>
              <a:gd name="connsiteY32" fmla="*/ 324108 h 1323100"/>
              <a:gd name="connsiteX33" fmla="*/ 740717 w 1112681"/>
              <a:gd name="connsiteY33" fmla="*/ 207427 h 1323100"/>
              <a:gd name="connsiteX34" fmla="*/ 819299 w 1112681"/>
              <a:gd name="connsiteY34" fmla="*/ 152658 h 1323100"/>
              <a:gd name="connsiteX35" fmla="*/ 900261 w 1112681"/>
              <a:gd name="connsiteY35" fmla="*/ 95508 h 1323100"/>
              <a:gd name="connsiteX36" fmla="*/ 1002656 w 1112681"/>
              <a:gd name="connsiteY36" fmla="*/ 43120 h 1323100"/>
              <a:gd name="connsiteX37" fmla="*/ 1062186 w 1112681"/>
              <a:gd name="connsiteY37" fmla="*/ 16927 h 1323100"/>
              <a:gd name="connsiteX38" fmla="*/ 1112192 w 1112681"/>
              <a:gd name="connsiteY38" fmla="*/ 5020 h 1323100"/>
              <a:gd name="connsiteX0" fmla="*/ 1112192 w 1112681"/>
              <a:gd name="connsiteY0" fmla="*/ 5020 h 1323100"/>
              <a:gd name="connsiteX1" fmla="*/ 1031230 w 1112681"/>
              <a:gd name="connsiteY1" fmla="*/ 258 h 1323100"/>
              <a:gd name="connsiteX2" fmla="*/ 962174 w 1112681"/>
              <a:gd name="connsiteY2" fmla="*/ 12165 h 1323100"/>
              <a:gd name="connsiteX3" fmla="*/ 893117 w 1112681"/>
              <a:gd name="connsiteY3" fmla="*/ 35977 h 1323100"/>
              <a:gd name="connsiteX4" fmla="*/ 814536 w 1112681"/>
              <a:gd name="connsiteY4" fmla="*/ 85983 h 1323100"/>
              <a:gd name="connsiteX5" fmla="*/ 724049 w 1112681"/>
              <a:gd name="connsiteY5" fmla="*/ 150277 h 1323100"/>
              <a:gd name="connsiteX6" fmla="*/ 609749 w 1112681"/>
              <a:gd name="connsiteY6" fmla="*/ 238383 h 1323100"/>
              <a:gd name="connsiteX7" fmla="*/ 538311 w 1112681"/>
              <a:gd name="connsiteY7" fmla="*/ 302677 h 1323100"/>
              <a:gd name="connsiteX8" fmla="*/ 452586 w 1112681"/>
              <a:gd name="connsiteY8" fmla="*/ 374114 h 1323100"/>
              <a:gd name="connsiteX9" fmla="*/ 354955 w 1112681"/>
              <a:gd name="connsiteY9" fmla="*/ 459840 h 1323100"/>
              <a:gd name="connsiteX10" fmla="*/ 228749 w 1112681"/>
              <a:gd name="connsiteY10" fmla="*/ 557471 h 1323100"/>
              <a:gd name="connsiteX11" fmla="*/ 133499 w 1112681"/>
              <a:gd name="connsiteY11" fmla="*/ 631290 h 1323100"/>
              <a:gd name="connsiteX12" fmla="*/ 59680 w 1112681"/>
              <a:gd name="connsiteY12" fmla="*/ 700346 h 1323100"/>
              <a:gd name="connsiteX13" fmla="*/ 9674 w 1112681"/>
              <a:gd name="connsiteY13" fmla="*/ 788452 h 1323100"/>
              <a:gd name="connsiteX14" fmla="*/ 4911 w 1112681"/>
              <a:gd name="connsiteY14" fmla="*/ 886083 h 1323100"/>
              <a:gd name="connsiteX15" fmla="*/ 64442 w 1112681"/>
              <a:gd name="connsiteY15" fmla="*/ 1081346 h 1323100"/>
              <a:gd name="connsiteX16" fmla="*/ 119211 w 1112681"/>
              <a:gd name="connsiteY16" fmla="*/ 1183740 h 1323100"/>
              <a:gd name="connsiteX17" fmla="*/ 188268 w 1112681"/>
              <a:gd name="connsiteY17" fmla="*/ 1248033 h 1323100"/>
              <a:gd name="connsiteX18" fmla="*/ 245418 w 1112681"/>
              <a:gd name="connsiteY18" fmla="*/ 1281371 h 1323100"/>
              <a:gd name="connsiteX19" fmla="*/ 323999 w 1112681"/>
              <a:gd name="connsiteY19" fmla="*/ 1309946 h 1323100"/>
              <a:gd name="connsiteX20" fmla="*/ 424011 w 1112681"/>
              <a:gd name="connsiteY20" fmla="*/ 1321852 h 1323100"/>
              <a:gd name="connsiteX21" fmla="*/ 333524 w 1112681"/>
              <a:gd name="connsiteY21" fmla="*/ 1281371 h 1323100"/>
              <a:gd name="connsiteX22" fmla="*/ 254942 w 1112681"/>
              <a:gd name="connsiteY22" fmla="*/ 1236128 h 1323100"/>
              <a:gd name="connsiteX23" fmla="*/ 190649 w 1112681"/>
              <a:gd name="connsiteY23" fmla="*/ 1148021 h 1323100"/>
              <a:gd name="connsiteX24" fmla="*/ 138261 w 1112681"/>
              <a:gd name="connsiteY24" fmla="*/ 1045627 h 1323100"/>
              <a:gd name="connsiteX25" fmla="*/ 107305 w 1112681"/>
              <a:gd name="connsiteY25" fmla="*/ 936090 h 1323100"/>
              <a:gd name="connsiteX26" fmla="*/ 97780 w 1112681"/>
              <a:gd name="connsiteY26" fmla="*/ 833696 h 1323100"/>
              <a:gd name="connsiteX27" fmla="*/ 123974 w 1112681"/>
              <a:gd name="connsiteY27" fmla="*/ 764640 h 1323100"/>
              <a:gd name="connsiteX28" fmla="*/ 195411 w 1112681"/>
              <a:gd name="connsiteY28" fmla="*/ 683677 h 1323100"/>
              <a:gd name="connsiteX29" fmla="*/ 312092 w 1112681"/>
              <a:gd name="connsiteY29" fmla="*/ 583665 h 1323100"/>
              <a:gd name="connsiteX30" fmla="*/ 416867 w 1112681"/>
              <a:gd name="connsiteY30" fmla="*/ 502702 h 1323100"/>
              <a:gd name="connsiteX31" fmla="*/ 540692 w 1112681"/>
              <a:gd name="connsiteY31" fmla="*/ 395546 h 1323100"/>
              <a:gd name="connsiteX32" fmla="*/ 612130 w 1112681"/>
              <a:gd name="connsiteY32" fmla="*/ 324108 h 1323100"/>
              <a:gd name="connsiteX33" fmla="*/ 740717 w 1112681"/>
              <a:gd name="connsiteY33" fmla="*/ 207427 h 1323100"/>
              <a:gd name="connsiteX34" fmla="*/ 819299 w 1112681"/>
              <a:gd name="connsiteY34" fmla="*/ 152658 h 1323100"/>
              <a:gd name="connsiteX35" fmla="*/ 900261 w 1112681"/>
              <a:gd name="connsiteY35" fmla="*/ 95508 h 1323100"/>
              <a:gd name="connsiteX36" fmla="*/ 1002656 w 1112681"/>
              <a:gd name="connsiteY36" fmla="*/ 43120 h 1323100"/>
              <a:gd name="connsiteX37" fmla="*/ 1062186 w 1112681"/>
              <a:gd name="connsiteY37" fmla="*/ 16927 h 1323100"/>
              <a:gd name="connsiteX38" fmla="*/ 1112192 w 1112681"/>
              <a:gd name="connsiteY38" fmla="*/ 5020 h 1323100"/>
              <a:gd name="connsiteX0" fmla="*/ 1112192 w 1112681"/>
              <a:gd name="connsiteY0" fmla="*/ 5020 h 1323100"/>
              <a:gd name="connsiteX1" fmla="*/ 1031230 w 1112681"/>
              <a:gd name="connsiteY1" fmla="*/ 258 h 1323100"/>
              <a:gd name="connsiteX2" fmla="*/ 962174 w 1112681"/>
              <a:gd name="connsiteY2" fmla="*/ 12165 h 1323100"/>
              <a:gd name="connsiteX3" fmla="*/ 893117 w 1112681"/>
              <a:gd name="connsiteY3" fmla="*/ 35977 h 1323100"/>
              <a:gd name="connsiteX4" fmla="*/ 814536 w 1112681"/>
              <a:gd name="connsiteY4" fmla="*/ 85983 h 1323100"/>
              <a:gd name="connsiteX5" fmla="*/ 724049 w 1112681"/>
              <a:gd name="connsiteY5" fmla="*/ 150277 h 1323100"/>
              <a:gd name="connsiteX6" fmla="*/ 609749 w 1112681"/>
              <a:gd name="connsiteY6" fmla="*/ 238383 h 1323100"/>
              <a:gd name="connsiteX7" fmla="*/ 538311 w 1112681"/>
              <a:gd name="connsiteY7" fmla="*/ 302677 h 1323100"/>
              <a:gd name="connsiteX8" fmla="*/ 452586 w 1112681"/>
              <a:gd name="connsiteY8" fmla="*/ 374114 h 1323100"/>
              <a:gd name="connsiteX9" fmla="*/ 354955 w 1112681"/>
              <a:gd name="connsiteY9" fmla="*/ 459840 h 1323100"/>
              <a:gd name="connsiteX10" fmla="*/ 228749 w 1112681"/>
              <a:gd name="connsiteY10" fmla="*/ 557471 h 1323100"/>
              <a:gd name="connsiteX11" fmla="*/ 133499 w 1112681"/>
              <a:gd name="connsiteY11" fmla="*/ 631290 h 1323100"/>
              <a:gd name="connsiteX12" fmla="*/ 59680 w 1112681"/>
              <a:gd name="connsiteY12" fmla="*/ 700346 h 1323100"/>
              <a:gd name="connsiteX13" fmla="*/ 9674 w 1112681"/>
              <a:gd name="connsiteY13" fmla="*/ 788452 h 1323100"/>
              <a:gd name="connsiteX14" fmla="*/ 4911 w 1112681"/>
              <a:gd name="connsiteY14" fmla="*/ 886083 h 1323100"/>
              <a:gd name="connsiteX15" fmla="*/ 64442 w 1112681"/>
              <a:gd name="connsiteY15" fmla="*/ 1081346 h 1323100"/>
              <a:gd name="connsiteX16" fmla="*/ 119211 w 1112681"/>
              <a:gd name="connsiteY16" fmla="*/ 1183740 h 1323100"/>
              <a:gd name="connsiteX17" fmla="*/ 188268 w 1112681"/>
              <a:gd name="connsiteY17" fmla="*/ 1248033 h 1323100"/>
              <a:gd name="connsiteX18" fmla="*/ 245418 w 1112681"/>
              <a:gd name="connsiteY18" fmla="*/ 1281371 h 1323100"/>
              <a:gd name="connsiteX19" fmla="*/ 323999 w 1112681"/>
              <a:gd name="connsiteY19" fmla="*/ 1309946 h 1323100"/>
              <a:gd name="connsiteX20" fmla="*/ 424011 w 1112681"/>
              <a:gd name="connsiteY20" fmla="*/ 1321852 h 1323100"/>
              <a:gd name="connsiteX21" fmla="*/ 333524 w 1112681"/>
              <a:gd name="connsiteY21" fmla="*/ 1281371 h 1323100"/>
              <a:gd name="connsiteX22" fmla="*/ 254942 w 1112681"/>
              <a:gd name="connsiteY22" fmla="*/ 1236128 h 1323100"/>
              <a:gd name="connsiteX23" fmla="*/ 190649 w 1112681"/>
              <a:gd name="connsiteY23" fmla="*/ 1148021 h 1323100"/>
              <a:gd name="connsiteX24" fmla="*/ 131117 w 1112681"/>
              <a:gd name="connsiteY24" fmla="*/ 1045627 h 1323100"/>
              <a:gd name="connsiteX25" fmla="*/ 107305 w 1112681"/>
              <a:gd name="connsiteY25" fmla="*/ 936090 h 1323100"/>
              <a:gd name="connsiteX26" fmla="*/ 97780 w 1112681"/>
              <a:gd name="connsiteY26" fmla="*/ 833696 h 1323100"/>
              <a:gd name="connsiteX27" fmla="*/ 123974 w 1112681"/>
              <a:gd name="connsiteY27" fmla="*/ 764640 h 1323100"/>
              <a:gd name="connsiteX28" fmla="*/ 195411 w 1112681"/>
              <a:gd name="connsiteY28" fmla="*/ 683677 h 1323100"/>
              <a:gd name="connsiteX29" fmla="*/ 312092 w 1112681"/>
              <a:gd name="connsiteY29" fmla="*/ 583665 h 1323100"/>
              <a:gd name="connsiteX30" fmla="*/ 416867 w 1112681"/>
              <a:gd name="connsiteY30" fmla="*/ 502702 h 1323100"/>
              <a:gd name="connsiteX31" fmla="*/ 540692 w 1112681"/>
              <a:gd name="connsiteY31" fmla="*/ 395546 h 1323100"/>
              <a:gd name="connsiteX32" fmla="*/ 612130 w 1112681"/>
              <a:gd name="connsiteY32" fmla="*/ 324108 h 1323100"/>
              <a:gd name="connsiteX33" fmla="*/ 740717 w 1112681"/>
              <a:gd name="connsiteY33" fmla="*/ 207427 h 1323100"/>
              <a:gd name="connsiteX34" fmla="*/ 819299 w 1112681"/>
              <a:gd name="connsiteY34" fmla="*/ 152658 h 1323100"/>
              <a:gd name="connsiteX35" fmla="*/ 900261 w 1112681"/>
              <a:gd name="connsiteY35" fmla="*/ 95508 h 1323100"/>
              <a:gd name="connsiteX36" fmla="*/ 1002656 w 1112681"/>
              <a:gd name="connsiteY36" fmla="*/ 43120 h 1323100"/>
              <a:gd name="connsiteX37" fmla="*/ 1062186 w 1112681"/>
              <a:gd name="connsiteY37" fmla="*/ 16927 h 1323100"/>
              <a:gd name="connsiteX38" fmla="*/ 1112192 w 1112681"/>
              <a:gd name="connsiteY38" fmla="*/ 5020 h 1323100"/>
              <a:gd name="connsiteX0" fmla="*/ 1112192 w 1112681"/>
              <a:gd name="connsiteY0" fmla="*/ 5020 h 1323100"/>
              <a:gd name="connsiteX1" fmla="*/ 1031230 w 1112681"/>
              <a:gd name="connsiteY1" fmla="*/ 258 h 1323100"/>
              <a:gd name="connsiteX2" fmla="*/ 962174 w 1112681"/>
              <a:gd name="connsiteY2" fmla="*/ 12165 h 1323100"/>
              <a:gd name="connsiteX3" fmla="*/ 893117 w 1112681"/>
              <a:gd name="connsiteY3" fmla="*/ 35977 h 1323100"/>
              <a:gd name="connsiteX4" fmla="*/ 814536 w 1112681"/>
              <a:gd name="connsiteY4" fmla="*/ 85983 h 1323100"/>
              <a:gd name="connsiteX5" fmla="*/ 724049 w 1112681"/>
              <a:gd name="connsiteY5" fmla="*/ 150277 h 1323100"/>
              <a:gd name="connsiteX6" fmla="*/ 609749 w 1112681"/>
              <a:gd name="connsiteY6" fmla="*/ 238383 h 1323100"/>
              <a:gd name="connsiteX7" fmla="*/ 538311 w 1112681"/>
              <a:gd name="connsiteY7" fmla="*/ 302677 h 1323100"/>
              <a:gd name="connsiteX8" fmla="*/ 452586 w 1112681"/>
              <a:gd name="connsiteY8" fmla="*/ 374114 h 1323100"/>
              <a:gd name="connsiteX9" fmla="*/ 354955 w 1112681"/>
              <a:gd name="connsiteY9" fmla="*/ 459840 h 1323100"/>
              <a:gd name="connsiteX10" fmla="*/ 228749 w 1112681"/>
              <a:gd name="connsiteY10" fmla="*/ 557471 h 1323100"/>
              <a:gd name="connsiteX11" fmla="*/ 133499 w 1112681"/>
              <a:gd name="connsiteY11" fmla="*/ 631290 h 1323100"/>
              <a:gd name="connsiteX12" fmla="*/ 59680 w 1112681"/>
              <a:gd name="connsiteY12" fmla="*/ 700346 h 1323100"/>
              <a:gd name="connsiteX13" fmla="*/ 9674 w 1112681"/>
              <a:gd name="connsiteY13" fmla="*/ 788452 h 1323100"/>
              <a:gd name="connsiteX14" fmla="*/ 4911 w 1112681"/>
              <a:gd name="connsiteY14" fmla="*/ 886083 h 1323100"/>
              <a:gd name="connsiteX15" fmla="*/ 64442 w 1112681"/>
              <a:gd name="connsiteY15" fmla="*/ 1081346 h 1323100"/>
              <a:gd name="connsiteX16" fmla="*/ 119211 w 1112681"/>
              <a:gd name="connsiteY16" fmla="*/ 1183740 h 1323100"/>
              <a:gd name="connsiteX17" fmla="*/ 188268 w 1112681"/>
              <a:gd name="connsiteY17" fmla="*/ 1248033 h 1323100"/>
              <a:gd name="connsiteX18" fmla="*/ 245418 w 1112681"/>
              <a:gd name="connsiteY18" fmla="*/ 1281371 h 1323100"/>
              <a:gd name="connsiteX19" fmla="*/ 323999 w 1112681"/>
              <a:gd name="connsiteY19" fmla="*/ 1309946 h 1323100"/>
              <a:gd name="connsiteX20" fmla="*/ 424011 w 1112681"/>
              <a:gd name="connsiteY20" fmla="*/ 1321852 h 1323100"/>
              <a:gd name="connsiteX21" fmla="*/ 333524 w 1112681"/>
              <a:gd name="connsiteY21" fmla="*/ 1281371 h 1323100"/>
              <a:gd name="connsiteX22" fmla="*/ 254942 w 1112681"/>
              <a:gd name="connsiteY22" fmla="*/ 1236128 h 1323100"/>
              <a:gd name="connsiteX23" fmla="*/ 185886 w 1112681"/>
              <a:gd name="connsiteY23" fmla="*/ 1152784 h 1323100"/>
              <a:gd name="connsiteX24" fmla="*/ 131117 w 1112681"/>
              <a:gd name="connsiteY24" fmla="*/ 1045627 h 1323100"/>
              <a:gd name="connsiteX25" fmla="*/ 107305 w 1112681"/>
              <a:gd name="connsiteY25" fmla="*/ 936090 h 1323100"/>
              <a:gd name="connsiteX26" fmla="*/ 97780 w 1112681"/>
              <a:gd name="connsiteY26" fmla="*/ 833696 h 1323100"/>
              <a:gd name="connsiteX27" fmla="*/ 123974 w 1112681"/>
              <a:gd name="connsiteY27" fmla="*/ 764640 h 1323100"/>
              <a:gd name="connsiteX28" fmla="*/ 195411 w 1112681"/>
              <a:gd name="connsiteY28" fmla="*/ 683677 h 1323100"/>
              <a:gd name="connsiteX29" fmla="*/ 312092 w 1112681"/>
              <a:gd name="connsiteY29" fmla="*/ 583665 h 1323100"/>
              <a:gd name="connsiteX30" fmla="*/ 416867 w 1112681"/>
              <a:gd name="connsiteY30" fmla="*/ 502702 h 1323100"/>
              <a:gd name="connsiteX31" fmla="*/ 540692 w 1112681"/>
              <a:gd name="connsiteY31" fmla="*/ 395546 h 1323100"/>
              <a:gd name="connsiteX32" fmla="*/ 612130 w 1112681"/>
              <a:gd name="connsiteY32" fmla="*/ 324108 h 1323100"/>
              <a:gd name="connsiteX33" fmla="*/ 740717 w 1112681"/>
              <a:gd name="connsiteY33" fmla="*/ 207427 h 1323100"/>
              <a:gd name="connsiteX34" fmla="*/ 819299 w 1112681"/>
              <a:gd name="connsiteY34" fmla="*/ 152658 h 1323100"/>
              <a:gd name="connsiteX35" fmla="*/ 900261 w 1112681"/>
              <a:gd name="connsiteY35" fmla="*/ 95508 h 1323100"/>
              <a:gd name="connsiteX36" fmla="*/ 1002656 w 1112681"/>
              <a:gd name="connsiteY36" fmla="*/ 43120 h 1323100"/>
              <a:gd name="connsiteX37" fmla="*/ 1062186 w 1112681"/>
              <a:gd name="connsiteY37" fmla="*/ 16927 h 1323100"/>
              <a:gd name="connsiteX38" fmla="*/ 1112192 w 1112681"/>
              <a:gd name="connsiteY38" fmla="*/ 5020 h 132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12681" h="1323100">
                <a:moveTo>
                  <a:pt x="1112192" y="5020"/>
                </a:moveTo>
                <a:cubicBezTo>
                  <a:pt x="1107033" y="2242"/>
                  <a:pt x="1056233" y="-933"/>
                  <a:pt x="1031230" y="258"/>
                </a:cubicBezTo>
                <a:cubicBezTo>
                  <a:pt x="1006227" y="1449"/>
                  <a:pt x="985193" y="6212"/>
                  <a:pt x="962174" y="12165"/>
                </a:cubicBezTo>
                <a:cubicBezTo>
                  <a:pt x="939155" y="18118"/>
                  <a:pt x="917723" y="23674"/>
                  <a:pt x="893117" y="35977"/>
                </a:cubicBezTo>
                <a:cubicBezTo>
                  <a:pt x="868511" y="48280"/>
                  <a:pt x="842714" y="66933"/>
                  <a:pt x="814536" y="85983"/>
                </a:cubicBezTo>
                <a:cubicBezTo>
                  <a:pt x="786358" y="105033"/>
                  <a:pt x="758180" y="124877"/>
                  <a:pt x="724049" y="150277"/>
                </a:cubicBezTo>
                <a:cubicBezTo>
                  <a:pt x="689918" y="175677"/>
                  <a:pt x="640705" y="212983"/>
                  <a:pt x="609749" y="238383"/>
                </a:cubicBezTo>
                <a:cubicBezTo>
                  <a:pt x="578793" y="263783"/>
                  <a:pt x="564505" y="280055"/>
                  <a:pt x="538311" y="302677"/>
                </a:cubicBezTo>
                <a:cubicBezTo>
                  <a:pt x="512117" y="325299"/>
                  <a:pt x="483145" y="347920"/>
                  <a:pt x="452586" y="374114"/>
                </a:cubicBezTo>
                <a:cubicBezTo>
                  <a:pt x="422027" y="400308"/>
                  <a:pt x="392261" y="429281"/>
                  <a:pt x="354955" y="459840"/>
                </a:cubicBezTo>
                <a:cubicBezTo>
                  <a:pt x="317649" y="490399"/>
                  <a:pt x="228749" y="557471"/>
                  <a:pt x="228749" y="557471"/>
                </a:cubicBezTo>
                <a:cubicBezTo>
                  <a:pt x="191840" y="586046"/>
                  <a:pt x="161677" y="607478"/>
                  <a:pt x="133499" y="631290"/>
                </a:cubicBezTo>
                <a:cubicBezTo>
                  <a:pt x="105321" y="655102"/>
                  <a:pt x="80317" y="674152"/>
                  <a:pt x="59680" y="700346"/>
                </a:cubicBezTo>
                <a:cubicBezTo>
                  <a:pt x="39042" y="726540"/>
                  <a:pt x="18802" y="757496"/>
                  <a:pt x="9674" y="788452"/>
                </a:cubicBezTo>
                <a:cubicBezTo>
                  <a:pt x="546" y="819408"/>
                  <a:pt x="-4217" y="837267"/>
                  <a:pt x="4911" y="886083"/>
                </a:cubicBezTo>
                <a:cubicBezTo>
                  <a:pt x="14039" y="934899"/>
                  <a:pt x="45392" y="1031736"/>
                  <a:pt x="64442" y="1081346"/>
                </a:cubicBezTo>
                <a:cubicBezTo>
                  <a:pt x="83492" y="1130956"/>
                  <a:pt x="98573" y="1155959"/>
                  <a:pt x="119211" y="1183740"/>
                </a:cubicBezTo>
                <a:cubicBezTo>
                  <a:pt x="139849" y="1211521"/>
                  <a:pt x="167233" y="1231761"/>
                  <a:pt x="188268" y="1248033"/>
                </a:cubicBezTo>
                <a:cubicBezTo>
                  <a:pt x="209303" y="1264305"/>
                  <a:pt x="222796" y="1271052"/>
                  <a:pt x="245418" y="1281371"/>
                </a:cubicBezTo>
                <a:cubicBezTo>
                  <a:pt x="268040" y="1291690"/>
                  <a:pt x="294234" y="1303199"/>
                  <a:pt x="323999" y="1309946"/>
                </a:cubicBezTo>
                <a:cubicBezTo>
                  <a:pt x="353765" y="1316693"/>
                  <a:pt x="422424" y="1326614"/>
                  <a:pt x="424011" y="1321852"/>
                </a:cubicBezTo>
                <a:cubicBezTo>
                  <a:pt x="425598" y="1317090"/>
                  <a:pt x="361702" y="1295658"/>
                  <a:pt x="333524" y="1281371"/>
                </a:cubicBezTo>
                <a:cubicBezTo>
                  <a:pt x="305346" y="1267084"/>
                  <a:pt x="279548" y="1257559"/>
                  <a:pt x="254942" y="1236128"/>
                </a:cubicBezTo>
                <a:cubicBezTo>
                  <a:pt x="230336" y="1214697"/>
                  <a:pt x="206523" y="1184534"/>
                  <a:pt x="185886" y="1152784"/>
                </a:cubicBezTo>
                <a:cubicBezTo>
                  <a:pt x="165249" y="1121034"/>
                  <a:pt x="144214" y="1081743"/>
                  <a:pt x="131117" y="1045627"/>
                </a:cubicBezTo>
                <a:cubicBezTo>
                  <a:pt x="118020" y="1009511"/>
                  <a:pt x="112861" y="971412"/>
                  <a:pt x="107305" y="936090"/>
                </a:cubicBezTo>
                <a:cubicBezTo>
                  <a:pt x="101749" y="900768"/>
                  <a:pt x="95002" y="862271"/>
                  <a:pt x="97780" y="833696"/>
                </a:cubicBezTo>
                <a:cubicBezTo>
                  <a:pt x="100558" y="805121"/>
                  <a:pt x="107702" y="789643"/>
                  <a:pt x="123974" y="764640"/>
                </a:cubicBezTo>
                <a:cubicBezTo>
                  <a:pt x="140246" y="739637"/>
                  <a:pt x="164058" y="713839"/>
                  <a:pt x="195411" y="683677"/>
                </a:cubicBezTo>
                <a:cubicBezTo>
                  <a:pt x="226764" y="653515"/>
                  <a:pt x="275183" y="613828"/>
                  <a:pt x="312092" y="583665"/>
                </a:cubicBezTo>
                <a:cubicBezTo>
                  <a:pt x="349001" y="553503"/>
                  <a:pt x="378767" y="534055"/>
                  <a:pt x="416867" y="502702"/>
                </a:cubicBezTo>
                <a:cubicBezTo>
                  <a:pt x="454967" y="471349"/>
                  <a:pt x="508148" y="425312"/>
                  <a:pt x="540692" y="395546"/>
                </a:cubicBezTo>
                <a:cubicBezTo>
                  <a:pt x="573236" y="365780"/>
                  <a:pt x="578793" y="355461"/>
                  <a:pt x="612130" y="324108"/>
                </a:cubicBezTo>
                <a:cubicBezTo>
                  <a:pt x="645467" y="292755"/>
                  <a:pt x="706189" y="236002"/>
                  <a:pt x="740717" y="207427"/>
                </a:cubicBezTo>
                <a:cubicBezTo>
                  <a:pt x="775245" y="178852"/>
                  <a:pt x="819299" y="152658"/>
                  <a:pt x="819299" y="152658"/>
                </a:cubicBezTo>
                <a:cubicBezTo>
                  <a:pt x="845890" y="134005"/>
                  <a:pt x="869702" y="113764"/>
                  <a:pt x="900261" y="95508"/>
                </a:cubicBezTo>
                <a:cubicBezTo>
                  <a:pt x="930820" y="77252"/>
                  <a:pt x="975669" y="56217"/>
                  <a:pt x="1002656" y="43120"/>
                </a:cubicBezTo>
                <a:cubicBezTo>
                  <a:pt x="1029643" y="30023"/>
                  <a:pt x="1043930" y="23277"/>
                  <a:pt x="1062186" y="16927"/>
                </a:cubicBezTo>
                <a:cubicBezTo>
                  <a:pt x="1080442" y="10577"/>
                  <a:pt x="1117351" y="7798"/>
                  <a:pt x="1112192" y="5020"/>
                </a:cubicBezTo>
                <a:close/>
              </a:path>
            </a:pathLst>
          </a:custGeom>
          <a:solidFill>
            <a:srgbClr val="DFB5D2"/>
          </a:solidFill>
          <a:ln w="9525">
            <a:solidFill>
              <a:srgbClr val="A20E7B"/>
            </a:solidFill>
            <a:round/>
            <a:headEnd/>
            <a:tailEnd/>
          </a:ln>
          <a:effectLst/>
        </p:spPr>
        <p:txBody>
          <a:bodyPr/>
          <a:lstStyle/>
          <a:p>
            <a:endParaRPr lang="zh-CN" altLang="en-US">
              <a:solidFill>
                <a:schemeClr val="tx1"/>
              </a:solidFill>
            </a:endParaRPr>
          </a:p>
        </p:txBody>
      </p:sp>
      <p:sp>
        <p:nvSpPr>
          <p:cNvPr id="16" name="任意多边形 16">
            <a:extLst>
              <a:ext uri="{FF2B5EF4-FFF2-40B4-BE49-F238E27FC236}">
                <a16:creationId xmlns:a16="http://schemas.microsoft.com/office/drawing/2014/main" id="{F322286C-6111-B4C1-EC58-32CD408CA0A6}"/>
              </a:ext>
            </a:extLst>
          </p:cNvPr>
          <p:cNvSpPr/>
          <p:nvPr/>
        </p:nvSpPr>
        <p:spPr>
          <a:xfrm rot="19583503">
            <a:off x="4508349" y="4150971"/>
            <a:ext cx="1738203" cy="964966"/>
          </a:xfrm>
          <a:custGeom>
            <a:avLst/>
            <a:gdLst>
              <a:gd name="connsiteX0" fmla="*/ 763547 w 1738203"/>
              <a:gd name="connsiteY0" fmla="*/ 158411 h 964966"/>
              <a:gd name="connsiteX1" fmla="*/ 849489 w 1738203"/>
              <a:gd name="connsiteY1" fmla="*/ 218388 h 964966"/>
              <a:gd name="connsiteX2" fmla="*/ 949992 w 1738203"/>
              <a:gd name="connsiteY2" fmla="*/ 299480 h 964966"/>
              <a:gd name="connsiteX3" fmla="*/ 1052490 w 1738203"/>
              <a:gd name="connsiteY3" fmla="*/ 390474 h 964966"/>
              <a:gd name="connsiteX4" fmla="*/ 1176803 w 1738203"/>
              <a:gd name="connsiteY4" fmla="*/ 495967 h 964966"/>
              <a:gd name="connsiteX5" fmla="*/ 1291201 w 1738203"/>
              <a:gd name="connsiteY5" fmla="*/ 594870 h 964966"/>
              <a:gd name="connsiteX6" fmla="*/ 1417497 w 1738203"/>
              <a:gd name="connsiteY6" fmla="*/ 701681 h 964966"/>
              <a:gd name="connsiteX7" fmla="*/ 1525255 w 1738203"/>
              <a:gd name="connsiteY7" fmla="*/ 776157 h 964966"/>
              <a:gd name="connsiteX8" fmla="*/ 1634972 w 1738203"/>
              <a:gd name="connsiteY8" fmla="*/ 834780 h 964966"/>
              <a:gd name="connsiteX9" fmla="*/ 1705025 w 1738203"/>
              <a:gd name="connsiteY9" fmla="*/ 867042 h 964966"/>
              <a:gd name="connsiteX10" fmla="*/ 1738203 w 1738203"/>
              <a:gd name="connsiteY10" fmla="*/ 872693 h 964966"/>
              <a:gd name="connsiteX11" fmla="*/ 1738203 w 1738203"/>
              <a:gd name="connsiteY11" fmla="*/ 964966 h 964966"/>
              <a:gd name="connsiteX12" fmla="*/ 1694578 w 1738203"/>
              <a:gd name="connsiteY12" fmla="*/ 951593 h 964966"/>
              <a:gd name="connsiteX13" fmla="*/ 1602710 w 1738203"/>
              <a:gd name="connsiteY13" fmla="*/ 904832 h 964966"/>
              <a:gd name="connsiteX14" fmla="*/ 1508195 w 1738203"/>
              <a:gd name="connsiteY14" fmla="*/ 853452 h 964966"/>
              <a:gd name="connsiteX15" fmla="*/ 1383252 w 1738203"/>
              <a:gd name="connsiteY15" fmla="*/ 770416 h 964966"/>
              <a:gd name="connsiteX16" fmla="*/ 1275470 w 1738203"/>
              <a:gd name="connsiteY16" fmla="*/ 678769 h 964966"/>
              <a:gd name="connsiteX17" fmla="*/ 1184218 w 1738203"/>
              <a:gd name="connsiteY17" fmla="*/ 600967 h 964966"/>
              <a:gd name="connsiteX18" fmla="*/ 1073787 w 1738203"/>
              <a:gd name="connsiteY18" fmla="*/ 504700 h 964966"/>
              <a:gd name="connsiteX19" fmla="*/ 981858 w 1738203"/>
              <a:gd name="connsiteY19" fmla="*/ 415011 h 964966"/>
              <a:gd name="connsiteX20" fmla="*/ 903170 w 1738203"/>
              <a:gd name="connsiteY20" fmla="*/ 348419 h 964966"/>
              <a:gd name="connsiteX21" fmla="*/ 788797 w 1738203"/>
              <a:gd name="connsiteY21" fmla="*/ 266688 h 964966"/>
              <a:gd name="connsiteX22" fmla="*/ 682369 w 1738203"/>
              <a:gd name="connsiteY22" fmla="*/ 198815 h 964966"/>
              <a:gd name="connsiteX23" fmla="*/ 572640 w 1738203"/>
              <a:gd name="connsiteY23" fmla="*/ 131606 h 964966"/>
              <a:gd name="connsiteX24" fmla="*/ 475488 w 1738203"/>
              <a:gd name="connsiteY24" fmla="*/ 84193 h 964966"/>
              <a:gd name="connsiteX25" fmla="*/ 371757 w 1738203"/>
              <a:gd name="connsiteY25" fmla="*/ 55281 h 964966"/>
              <a:gd name="connsiteX26" fmla="*/ 289855 w 1738203"/>
              <a:gd name="connsiteY26" fmla="*/ 49454 h 964966"/>
              <a:gd name="connsiteX27" fmla="*/ 200056 w 1738203"/>
              <a:gd name="connsiteY27" fmla="*/ 64113 h 964966"/>
              <a:gd name="connsiteX28" fmla="*/ 122820 w 1738203"/>
              <a:gd name="connsiteY28" fmla="*/ 89980 h 964966"/>
              <a:gd name="connsiteX29" fmla="*/ 58163 w 1738203"/>
              <a:gd name="connsiteY29" fmla="*/ 135642 h 964966"/>
              <a:gd name="connsiteX30" fmla="*/ 772 w 1738203"/>
              <a:gd name="connsiteY30" fmla="*/ 183276 h 964966"/>
              <a:gd name="connsiteX31" fmla="*/ 27774 w 1738203"/>
              <a:gd name="connsiteY31" fmla="*/ 129742 h 964966"/>
              <a:gd name="connsiteX32" fmla="*/ 66675 w 1738203"/>
              <a:gd name="connsiteY32" fmla="*/ 84116 h 964966"/>
              <a:gd name="connsiteX33" fmla="*/ 109555 w 1738203"/>
              <a:gd name="connsiteY33" fmla="*/ 49712 h 964966"/>
              <a:gd name="connsiteX34" fmla="*/ 179522 w 1738203"/>
              <a:gd name="connsiteY34" fmla="*/ 21873 h 964966"/>
              <a:gd name="connsiteX35" fmla="*/ 271957 w 1738203"/>
              <a:gd name="connsiteY35" fmla="*/ 3249 h 964966"/>
              <a:gd name="connsiteX36" fmla="*/ 359132 w 1738203"/>
              <a:gd name="connsiteY36" fmla="*/ 1143 h 964966"/>
              <a:gd name="connsiteX37" fmla="*/ 466804 w 1738203"/>
              <a:gd name="connsiteY37" fmla="*/ 15519 h 964966"/>
              <a:gd name="connsiteX38" fmla="*/ 559312 w 1738203"/>
              <a:gd name="connsiteY38" fmla="*/ 48410 h 964966"/>
              <a:gd name="connsiteX39" fmla="*/ 658449 w 1738203"/>
              <a:gd name="connsiteY39" fmla="*/ 97140 h 964966"/>
              <a:gd name="connsiteX40" fmla="*/ 763547 w 1738203"/>
              <a:gd name="connsiteY40" fmla="*/ 158411 h 96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38203" h="964966">
                <a:moveTo>
                  <a:pt x="763547" y="158411"/>
                </a:moveTo>
                <a:cubicBezTo>
                  <a:pt x="795387" y="178619"/>
                  <a:pt x="818414" y="194877"/>
                  <a:pt x="849489" y="218388"/>
                </a:cubicBezTo>
                <a:cubicBezTo>
                  <a:pt x="880563" y="241899"/>
                  <a:pt x="916158" y="270799"/>
                  <a:pt x="949992" y="299480"/>
                </a:cubicBezTo>
                <a:cubicBezTo>
                  <a:pt x="983825" y="328160"/>
                  <a:pt x="1014688" y="357726"/>
                  <a:pt x="1052490" y="390474"/>
                </a:cubicBezTo>
                <a:lnTo>
                  <a:pt x="1176803" y="495967"/>
                </a:lnTo>
                <a:lnTo>
                  <a:pt x="1291201" y="594870"/>
                </a:lnTo>
                <a:cubicBezTo>
                  <a:pt x="1331316" y="629155"/>
                  <a:pt x="1378488" y="671467"/>
                  <a:pt x="1417497" y="701681"/>
                </a:cubicBezTo>
                <a:cubicBezTo>
                  <a:pt x="1456506" y="731895"/>
                  <a:pt x="1489009" y="753974"/>
                  <a:pt x="1525255" y="776157"/>
                </a:cubicBezTo>
                <a:cubicBezTo>
                  <a:pt x="1561501" y="798341"/>
                  <a:pt x="1605011" y="819633"/>
                  <a:pt x="1634972" y="834780"/>
                </a:cubicBezTo>
                <a:cubicBezTo>
                  <a:pt x="1664933" y="849927"/>
                  <a:pt x="1681237" y="858380"/>
                  <a:pt x="1705025" y="867042"/>
                </a:cubicBezTo>
                <a:lnTo>
                  <a:pt x="1738203" y="872693"/>
                </a:lnTo>
                <a:lnTo>
                  <a:pt x="1738203" y="964966"/>
                </a:lnTo>
                <a:lnTo>
                  <a:pt x="1694578" y="951593"/>
                </a:lnTo>
                <a:cubicBezTo>
                  <a:pt x="1664293" y="940518"/>
                  <a:pt x="1633774" y="921189"/>
                  <a:pt x="1602710" y="904832"/>
                </a:cubicBezTo>
                <a:lnTo>
                  <a:pt x="1508195" y="853452"/>
                </a:lnTo>
                <a:cubicBezTo>
                  <a:pt x="1466548" y="825773"/>
                  <a:pt x="1422040" y="799530"/>
                  <a:pt x="1383252" y="770416"/>
                </a:cubicBezTo>
                <a:cubicBezTo>
                  <a:pt x="1344465" y="741302"/>
                  <a:pt x="1308643" y="707010"/>
                  <a:pt x="1275470" y="678769"/>
                </a:cubicBezTo>
                <a:lnTo>
                  <a:pt x="1184218" y="600967"/>
                </a:lnTo>
                <a:cubicBezTo>
                  <a:pt x="1150604" y="571956"/>
                  <a:pt x="1107514" y="535693"/>
                  <a:pt x="1073787" y="504700"/>
                </a:cubicBezTo>
                <a:cubicBezTo>
                  <a:pt x="1040060" y="473707"/>
                  <a:pt x="1012501" y="444908"/>
                  <a:pt x="981858" y="415011"/>
                </a:cubicBezTo>
                <a:cubicBezTo>
                  <a:pt x="953422" y="388965"/>
                  <a:pt x="935347" y="373140"/>
                  <a:pt x="903170" y="348419"/>
                </a:cubicBezTo>
                <a:cubicBezTo>
                  <a:pt x="870994" y="323699"/>
                  <a:pt x="827360" y="293271"/>
                  <a:pt x="788797" y="266688"/>
                </a:cubicBezTo>
                <a:lnTo>
                  <a:pt x="682369" y="198815"/>
                </a:lnTo>
                <a:lnTo>
                  <a:pt x="572640" y="131606"/>
                </a:lnTo>
                <a:cubicBezTo>
                  <a:pt x="572640" y="131606"/>
                  <a:pt x="508968" y="96914"/>
                  <a:pt x="475488" y="84193"/>
                </a:cubicBezTo>
                <a:cubicBezTo>
                  <a:pt x="442008" y="71472"/>
                  <a:pt x="402696" y="61071"/>
                  <a:pt x="371757" y="55281"/>
                </a:cubicBezTo>
                <a:cubicBezTo>
                  <a:pt x="340818" y="49491"/>
                  <a:pt x="318472" y="47982"/>
                  <a:pt x="289855" y="49454"/>
                </a:cubicBezTo>
                <a:cubicBezTo>
                  <a:pt x="261238" y="50926"/>
                  <a:pt x="227895" y="57359"/>
                  <a:pt x="200056" y="64113"/>
                </a:cubicBezTo>
                <a:cubicBezTo>
                  <a:pt x="172217" y="70866"/>
                  <a:pt x="146469" y="78058"/>
                  <a:pt x="122820" y="89980"/>
                </a:cubicBezTo>
                <a:cubicBezTo>
                  <a:pt x="99171" y="101902"/>
                  <a:pt x="78504" y="120093"/>
                  <a:pt x="58163" y="135642"/>
                </a:cubicBezTo>
                <a:cubicBezTo>
                  <a:pt x="37822" y="151191"/>
                  <a:pt x="5836" y="184260"/>
                  <a:pt x="772" y="183276"/>
                </a:cubicBezTo>
                <a:cubicBezTo>
                  <a:pt x="-4292" y="182293"/>
                  <a:pt x="16791" y="146269"/>
                  <a:pt x="27774" y="129742"/>
                </a:cubicBezTo>
                <a:cubicBezTo>
                  <a:pt x="38758" y="113216"/>
                  <a:pt x="53044" y="97454"/>
                  <a:pt x="66675" y="84116"/>
                </a:cubicBezTo>
                <a:cubicBezTo>
                  <a:pt x="80305" y="70778"/>
                  <a:pt x="90747" y="60086"/>
                  <a:pt x="109555" y="49712"/>
                </a:cubicBezTo>
                <a:cubicBezTo>
                  <a:pt x="128362" y="39338"/>
                  <a:pt x="152456" y="29617"/>
                  <a:pt x="179522" y="21873"/>
                </a:cubicBezTo>
                <a:cubicBezTo>
                  <a:pt x="206589" y="14130"/>
                  <a:pt x="242022" y="6704"/>
                  <a:pt x="271957" y="3249"/>
                </a:cubicBezTo>
                <a:cubicBezTo>
                  <a:pt x="301893" y="-206"/>
                  <a:pt x="326657" y="-902"/>
                  <a:pt x="359132" y="1143"/>
                </a:cubicBezTo>
                <a:cubicBezTo>
                  <a:pt x="391606" y="3188"/>
                  <a:pt x="433441" y="7641"/>
                  <a:pt x="466804" y="15519"/>
                </a:cubicBezTo>
                <a:cubicBezTo>
                  <a:pt x="500168" y="23397"/>
                  <a:pt x="527372" y="34806"/>
                  <a:pt x="559312" y="48410"/>
                </a:cubicBezTo>
                <a:cubicBezTo>
                  <a:pt x="591253" y="62013"/>
                  <a:pt x="624410" y="78807"/>
                  <a:pt x="658449" y="97140"/>
                </a:cubicBezTo>
                <a:cubicBezTo>
                  <a:pt x="692488" y="115474"/>
                  <a:pt x="731707" y="138204"/>
                  <a:pt x="763547" y="158411"/>
                </a:cubicBezTo>
                <a:close/>
              </a:path>
            </a:pathLst>
          </a:custGeom>
          <a:solidFill>
            <a:srgbClr val="DFB5D2"/>
          </a:solidFill>
          <a:ln w="9525">
            <a:solidFill>
              <a:srgbClr val="A20E7B"/>
            </a:solidFill>
            <a:round/>
            <a:headEnd/>
            <a:tailEnd/>
          </a:ln>
          <a:effectLst/>
        </p:spPr>
        <p:txBody>
          <a:bodyPr/>
          <a:lstStyle/>
          <a:p>
            <a:endParaRPr lang="zh-CN" altLang="en-US"/>
          </a:p>
        </p:txBody>
      </p:sp>
      <p:sp>
        <p:nvSpPr>
          <p:cNvPr id="17" name="任意多边形 48">
            <a:extLst>
              <a:ext uri="{FF2B5EF4-FFF2-40B4-BE49-F238E27FC236}">
                <a16:creationId xmlns:a16="http://schemas.microsoft.com/office/drawing/2014/main" id="{FB6AB189-D1C6-8C4A-E566-363902B3CE81}"/>
              </a:ext>
            </a:extLst>
          </p:cNvPr>
          <p:cNvSpPr>
            <a:spLocks/>
          </p:cNvSpPr>
          <p:nvPr/>
        </p:nvSpPr>
        <p:spPr>
          <a:xfrm rot="15754326">
            <a:off x="4574002" y="4777003"/>
            <a:ext cx="72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49">
            <a:extLst>
              <a:ext uri="{FF2B5EF4-FFF2-40B4-BE49-F238E27FC236}">
                <a16:creationId xmlns:a16="http://schemas.microsoft.com/office/drawing/2014/main" id="{45F3FD71-C5E7-4630-5513-76AEF2D21B6C}"/>
              </a:ext>
            </a:extLst>
          </p:cNvPr>
          <p:cNvSpPr>
            <a:spLocks/>
          </p:cNvSpPr>
          <p:nvPr/>
        </p:nvSpPr>
        <p:spPr>
          <a:xfrm rot="14880000">
            <a:off x="4625604" y="4879181"/>
            <a:ext cx="72000" cy="180000"/>
          </a:xfrm>
          <a:custGeom>
            <a:avLst/>
            <a:gdLst>
              <a:gd name="connsiteX0" fmla="*/ 0 w 166695"/>
              <a:gd name="connsiteY0" fmla="*/ 0 h 359301"/>
              <a:gd name="connsiteX1" fmla="*/ 166695 w 166695"/>
              <a:gd name="connsiteY1" fmla="*/ 0 h 359301"/>
              <a:gd name="connsiteX2" fmla="*/ 166695 w 166695"/>
              <a:gd name="connsiteY2" fmla="*/ 359301 h 359301"/>
              <a:gd name="connsiteX3" fmla="*/ 82885 w 166695"/>
              <a:gd name="connsiteY3" fmla="*/ 266123 h 359301"/>
              <a:gd name="connsiteX4" fmla="*/ 0 w 166695"/>
              <a:gd name="connsiteY4" fmla="*/ 358275 h 359301"/>
              <a:gd name="connsiteX5" fmla="*/ 0 w 166695"/>
              <a:gd name="connsiteY5" fmla="*/ 0 h 35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95" h="359301">
                <a:moveTo>
                  <a:pt x="0" y="0"/>
                </a:moveTo>
                <a:lnTo>
                  <a:pt x="166695" y="0"/>
                </a:lnTo>
                <a:lnTo>
                  <a:pt x="166695" y="359301"/>
                </a:lnTo>
                <a:lnTo>
                  <a:pt x="82885" y="266123"/>
                </a:lnTo>
                <a:lnTo>
                  <a:pt x="0" y="358275"/>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50">
            <a:extLst>
              <a:ext uri="{FF2B5EF4-FFF2-40B4-BE49-F238E27FC236}">
                <a16:creationId xmlns:a16="http://schemas.microsoft.com/office/drawing/2014/main" id="{0541A51C-E4EC-AD45-D740-D9B3143F6CB2}"/>
              </a:ext>
            </a:extLst>
          </p:cNvPr>
          <p:cNvSpPr>
            <a:spLocks/>
          </p:cNvSpPr>
          <p:nvPr/>
        </p:nvSpPr>
        <p:spPr>
          <a:xfrm rot="14327178">
            <a:off x="4722442" y="4980953"/>
            <a:ext cx="90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51">
            <a:extLst>
              <a:ext uri="{FF2B5EF4-FFF2-40B4-BE49-F238E27FC236}">
                <a16:creationId xmlns:a16="http://schemas.microsoft.com/office/drawing/2014/main" id="{8A27E35A-08AA-310D-FE6F-1C87416C5AB8}"/>
              </a:ext>
            </a:extLst>
          </p:cNvPr>
          <p:cNvSpPr>
            <a:spLocks/>
          </p:cNvSpPr>
          <p:nvPr/>
        </p:nvSpPr>
        <p:spPr>
          <a:xfrm flipV="1">
            <a:off x="5276631" y="5911247"/>
            <a:ext cx="108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54">
            <a:extLst>
              <a:ext uri="{FF2B5EF4-FFF2-40B4-BE49-F238E27FC236}">
                <a16:creationId xmlns:a16="http://schemas.microsoft.com/office/drawing/2014/main" id="{09442F1A-46BD-EFAE-1037-C3E6E1710F9C}"/>
              </a:ext>
            </a:extLst>
          </p:cNvPr>
          <p:cNvSpPr>
            <a:spLocks/>
          </p:cNvSpPr>
          <p:nvPr/>
        </p:nvSpPr>
        <p:spPr>
          <a:xfrm rot="14760000">
            <a:off x="4812469" y="5067709"/>
            <a:ext cx="72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59">
            <a:extLst>
              <a:ext uri="{FF2B5EF4-FFF2-40B4-BE49-F238E27FC236}">
                <a16:creationId xmlns:a16="http://schemas.microsoft.com/office/drawing/2014/main" id="{BEB75E84-C824-BEAC-0093-755D32A8FE02}"/>
              </a:ext>
            </a:extLst>
          </p:cNvPr>
          <p:cNvSpPr>
            <a:spLocks/>
          </p:cNvSpPr>
          <p:nvPr/>
        </p:nvSpPr>
        <p:spPr>
          <a:xfrm rot="16200000">
            <a:off x="4511300" y="5566725"/>
            <a:ext cx="72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67">
            <a:extLst>
              <a:ext uri="{FF2B5EF4-FFF2-40B4-BE49-F238E27FC236}">
                <a16:creationId xmlns:a16="http://schemas.microsoft.com/office/drawing/2014/main" id="{E7FC9001-97BA-0F85-710B-CDD20281243F}"/>
              </a:ext>
            </a:extLst>
          </p:cNvPr>
          <p:cNvSpPr>
            <a:spLocks/>
          </p:cNvSpPr>
          <p:nvPr/>
        </p:nvSpPr>
        <p:spPr>
          <a:xfrm rot="4847406">
            <a:off x="5734049" y="5452961"/>
            <a:ext cx="72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68">
            <a:extLst>
              <a:ext uri="{FF2B5EF4-FFF2-40B4-BE49-F238E27FC236}">
                <a16:creationId xmlns:a16="http://schemas.microsoft.com/office/drawing/2014/main" id="{8761275D-3566-1F21-B51B-667A4A04917B}"/>
              </a:ext>
            </a:extLst>
          </p:cNvPr>
          <p:cNvSpPr>
            <a:spLocks/>
          </p:cNvSpPr>
          <p:nvPr/>
        </p:nvSpPr>
        <p:spPr>
          <a:xfrm rot="5400000">
            <a:off x="5737513" y="5327087"/>
            <a:ext cx="72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69">
            <a:extLst>
              <a:ext uri="{FF2B5EF4-FFF2-40B4-BE49-F238E27FC236}">
                <a16:creationId xmlns:a16="http://schemas.microsoft.com/office/drawing/2014/main" id="{D4219698-D559-FDD8-432E-7284B22750C3}"/>
              </a:ext>
            </a:extLst>
          </p:cNvPr>
          <p:cNvSpPr>
            <a:spLocks/>
          </p:cNvSpPr>
          <p:nvPr/>
        </p:nvSpPr>
        <p:spPr>
          <a:xfrm rot="5400000">
            <a:off x="5784899" y="5199243"/>
            <a:ext cx="72000" cy="180000"/>
          </a:xfrm>
          <a:custGeom>
            <a:avLst/>
            <a:gdLst>
              <a:gd name="connsiteX0" fmla="*/ 0 w 166695"/>
              <a:gd name="connsiteY0" fmla="*/ 0 h 359301"/>
              <a:gd name="connsiteX1" fmla="*/ 166695 w 166695"/>
              <a:gd name="connsiteY1" fmla="*/ 0 h 359301"/>
              <a:gd name="connsiteX2" fmla="*/ 166695 w 166695"/>
              <a:gd name="connsiteY2" fmla="*/ 359301 h 359301"/>
              <a:gd name="connsiteX3" fmla="*/ 82885 w 166695"/>
              <a:gd name="connsiteY3" fmla="*/ 266123 h 359301"/>
              <a:gd name="connsiteX4" fmla="*/ 0 w 166695"/>
              <a:gd name="connsiteY4" fmla="*/ 358275 h 359301"/>
              <a:gd name="connsiteX5" fmla="*/ 0 w 166695"/>
              <a:gd name="connsiteY5" fmla="*/ 0 h 35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95" h="359301">
                <a:moveTo>
                  <a:pt x="0" y="0"/>
                </a:moveTo>
                <a:lnTo>
                  <a:pt x="166695" y="0"/>
                </a:lnTo>
                <a:lnTo>
                  <a:pt x="166695" y="359301"/>
                </a:lnTo>
                <a:lnTo>
                  <a:pt x="82885" y="266123"/>
                </a:lnTo>
                <a:lnTo>
                  <a:pt x="0" y="358275"/>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70">
            <a:extLst>
              <a:ext uri="{FF2B5EF4-FFF2-40B4-BE49-F238E27FC236}">
                <a16:creationId xmlns:a16="http://schemas.microsoft.com/office/drawing/2014/main" id="{D8328016-6748-F97E-7085-526F1FDADBD3}"/>
              </a:ext>
            </a:extLst>
          </p:cNvPr>
          <p:cNvSpPr>
            <a:spLocks/>
          </p:cNvSpPr>
          <p:nvPr/>
        </p:nvSpPr>
        <p:spPr>
          <a:xfrm rot="16200000">
            <a:off x="6514671" y="5146905"/>
            <a:ext cx="72000" cy="180000"/>
          </a:xfrm>
          <a:custGeom>
            <a:avLst/>
            <a:gdLst>
              <a:gd name="connsiteX0" fmla="*/ 0 w 166695"/>
              <a:gd name="connsiteY0" fmla="*/ 0 h 359301"/>
              <a:gd name="connsiteX1" fmla="*/ 166695 w 166695"/>
              <a:gd name="connsiteY1" fmla="*/ 0 h 359301"/>
              <a:gd name="connsiteX2" fmla="*/ 166695 w 166695"/>
              <a:gd name="connsiteY2" fmla="*/ 359301 h 359301"/>
              <a:gd name="connsiteX3" fmla="*/ 82885 w 166695"/>
              <a:gd name="connsiteY3" fmla="*/ 266123 h 359301"/>
              <a:gd name="connsiteX4" fmla="*/ 0 w 166695"/>
              <a:gd name="connsiteY4" fmla="*/ 358275 h 359301"/>
              <a:gd name="connsiteX5" fmla="*/ 0 w 166695"/>
              <a:gd name="connsiteY5" fmla="*/ 0 h 35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95" h="359301">
                <a:moveTo>
                  <a:pt x="0" y="0"/>
                </a:moveTo>
                <a:lnTo>
                  <a:pt x="166695" y="0"/>
                </a:lnTo>
                <a:lnTo>
                  <a:pt x="166695" y="359301"/>
                </a:lnTo>
                <a:lnTo>
                  <a:pt x="82885" y="266123"/>
                </a:lnTo>
                <a:lnTo>
                  <a:pt x="0" y="358275"/>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71">
            <a:extLst>
              <a:ext uri="{FF2B5EF4-FFF2-40B4-BE49-F238E27FC236}">
                <a16:creationId xmlns:a16="http://schemas.microsoft.com/office/drawing/2014/main" id="{EB3AF85D-3407-D904-6569-E33855D72E4E}"/>
              </a:ext>
            </a:extLst>
          </p:cNvPr>
          <p:cNvSpPr>
            <a:spLocks/>
          </p:cNvSpPr>
          <p:nvPr/>
        </p:nvSpPr>
        <p:spPr>
          <a:xfrm rot="16200000">
            <a:off x="6527832" y="5016953"/>
            <a:ext cx="72000" cy="180000"/>
          </a:xfrm>
          <a:custGeom>
            <a:avLst/>
            <a:gdLst>
              <a:gd name="connsiteX0" fmla="*/ 0 w 166695"/>
              <a:gd name="connsiteY0" fmla="*/ 0 h 359301"/>
              <a:gd name="connsiteX1" fmla="*/ 166695 w 166695"/>
              <a:gd name="connsiteY1" fmla="*/ 0 h 359301"/>
              <a:gd name="connsiteX2" fmla="*/ 166695 w 166695"/>
              <a:gd name="connsiteY2" fmla="*/ 359301 h 359301"/>
              <a:gd name="connsiteX3" fmla="*/ 82885 w 166695"/>
              <a:gd name="connsiteY3" fmla="*/ 266123 h 359301"/>
              <a:gd name="connsiteX4" fmla="*/ 0 w 166695"/>
              <a:gd name="connsiteY4" fmla="*/ 358275 h 359301"/>
              <a:gd name="connsiteX5" fmla="*/ 0 w 166695"/>
              <a:gd name="connsiteY5" fmla="*/ 0 h 35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95" h="359301">
                <a:moveTo>
                  <a:pt x="0" y="0"/>
                </a:moveTo>
                <a:lnTo>
                  <a:pt x="166695" y="0"/>
                </a:lnTo>
                <a:lnTo>
                  <a:pt x="166695" y="359301"/>
                </a:lnTo>
                <a:lnTo>
                  <a:pt x="82885" y="266123"/>
                </a:lnTo>
                <a:lnTo>
                  <a:pt x="0" y="358275"/>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72">
            <a:extLst>
              <a:ext uri="{FF2B5EF4-FFF2-40B4-BE49-F238E27FC236}">
                <a16:creationId xmlns:a16="http://schemas.microsoft.com/office/drawing/2014/main" id="{6882ACAE-C79B-2C58-BDAA-EF46BF919FF7}"/>
              </a:ext>
            </a:extLst>
          </p:cNvPr>
          <p:cNvSpPr>
            <a:spLocks/>
          </p:cNvSpPr>
          <p:nvPr/>
        </p:nvSpPr>
        <p:spPr>
          <a:xfrm rot="4322044">
            <a:off x="5730798" y="5075972"/>
            <a:ext cx="72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73">
            <a:extLst>
              <a:ext uri="{FF2B5EF4-FFF2-40B4-BE49-F238E27FC236}">
                <a16:creationId xmlns:a16="http://schemas.microsoft.com/office/drawing/2014/main" id="{BC7F9AF2-6FF4-1A9B-DB3A-82360296BCA4}"/>
              </a:ext>
            </a:extLst>
          </p:cNvPr>
          <p:cNvSpPr>
            <a:spLocks/>
          </p:cNvSpPr>
          <p:nvPr/>
        </p:nvSpPr>
        <p:spPr>
          <a:xfrm rot="14055558">
            <a:off x="6428109" y="4776793"/>
            <a:ext cx="72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74">
            <a:extLst>
              <a:ext uri="{FF2B5EF4-FFF2-40B4-BE49-F238E27FC236}">
                <a16:creationId xmlns:a16="http://schemas.microsoft.com/office/drawing/2014/main" id="{A0CAE380-F0DD-62AC-BEAB-0AF257A18436}"/>
              </a:ext>
            </a:extLst>
          </p:cNvPr>
          <p:cNvSpPr>
            <a:spLocks/>
          </p:cNvSpPr>
          <p:nvPr/>
        </p:nvSpPr>
        <p:spPr>
          <a:xfrm rot="15167645">
            <a:off x="6508049" y="4885264"/>
            <a:ext cx="72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75">
            <a:extLst>
              <a:ext uri="{FF2B5EF4-FFF2-40B4-BE49-F238E27FC236}">
                <a16:creationId xmlns:a16="http://schemas.microsoft.com/office/drawing/2014/main" id="{BE627B51-4BDD-7C97-D8E4-B31EB6DC6DB0}"/>
              </a:ext>
            </a:extLst>
          </p:cNvPr>
          <p:cNvSpPr>
            <a:spLocks/>
          </p:cNvSpPr>
          <p:nvPr/>
        </p:nvSpPr>
        <p:spPr>
          <a:xfrm rot="16639720">
            <a:off x="6514671" y="5276330"/>
            <a:ext cx="72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76">
            <a:extLst>
              <a:ext uri="{FF2B5EF4-FFF2-40B4-BE49-F238E27FC236}">
                <a16:creationId xmlns:a16="http://schemas.microsoft.com/office/drawing/2014/main" id="{A9A9FC4B-946C-C178-0541-4D349B1ED50C}"/>
              </a:ext>
            </a:extLst>
          </p:cNvPr>
          <p:cNvSpPr>
            <a:spLocks/>
          </p:cNvSpPr>
          <p:nvPr/>
        </p:nvSpPr>
        <p:spPr>
          <a:xfrm rot="17344934">
            <a:off x="6422369" y="5391724"/>
            <a:ext cx="72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77">
            <a:extLst>
              <a:ext uri="{FF2B5EF4-FFF2-40B4-BE49-F238E27FC236}">
                <a16:creationId xmlns:a16="http://schemas.microsoft.com/office/drawing/2014/main" id="{4C15C501-0ADF-6F42-DD52-7D066A175810}"/>
              </a:ext>
            </a:extLst>
          </p:cNvPr>
          <p:cNvSpPr>
            <a:spLocks/>
          </p:cNvSpPr>
          <p:nvPr/>
        </p:nvSpPr>
        <p:spPr>
          <a:xfrm rot="17973995">
            <a:off x="6310195" y="5514055"/>
            <a:ext cx="72000" cy="180000"/>
          </a:xfrm>
          <a:custGeom>
            <a:avLst/>
            <a:gdLst>
              <a:gd name="connsiteX0" fmla="*/ 80484 w 160968"/>
              <a:gd name="connsiteY0" fmla="*/ 378118 h 378118"/>
              <a:gd name="connsiteX1" fmla="*/ 160968 w 160968"/>
              <a:gd name="connsiteY1" fmla="*/ 285138 h 378118"/>
              <a:gd name="connsiteX2" fmla="*/ 160968 w 160968"/>
              <a:gd name="connsiteY2" fmla="*/ 0 h 378118"/>
              <a:gd name="connsiteX3" fmla="*/ 0 w 160968"/>
              <a:gd name="connsiteY3" fmla="*/ 0 h 378118"/>
              <a:gd name="connsiteX4" fmla="*/ 0 w 160968"/>
              <a:gd name="connsiteY4" fmla="*/ 285138 h 378118"/>
              <a:gd name="connsiteX5" fmla="*/ 80484 w 160968"/>
              <a:gd name="connsiteY5" fmla="*/ 378118 h 3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68" h="378118">
                <a:moveTo>
                  <a:pt x="80484" y="378118"/>
                </a:moveTo>
                <a:lnTo>
                  <a:pt x="160968" y="285138"/>
                </a:lnTo>
                <a:lnTo>
                  <a:pt x="160968" y="0"/>
                </a:lnTo>
                <a:lnTo>
                  <a:pt x="0" y="0"/>
                </a:lnTo>
                <a:lnTo>
                  <a:pt x="0" y="285138"/>
                </a:lnTo>
                <a:lnTo>
                  <a:pt x="80484" y="378118"/>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86">
            <a:extLst>
              <a:ext uri="{FF2B5EF4-FFF2-40B4-BE49-F238E27FC236}">
                <a16:creationId xmlns:a16="http://schemas.microsoft.com/office/drawing/2014/main" id="{249F4C9D-A02B-9982-A4FD-CFB204EB0AF1}"/>
              </a:ext>
            </a:extLst>
          </p:cNvPr>
          <p:cNvSpPr/>
          <p:nvPr/>
        </p:nvSpPr>
        <p:spPr>
          <a:xfrm rot="21179352">
            <a:off x="6179826" y="4529191"/>
            <a:ext cx="108000" cy="136405"/>
          </a:xfrm>
          <a:custGeom>
            <a:avLst/>
            <a:gdLst>
              <a:gd name="connsiteX0" fmla="*/ 0 w 108000"/>
              <a:gd name="connsiteY0" fmla="*/ 0 h 136405"/>
              <a:gd name="connsiteX1" fmla="*/ 108000 w 108000"/>
              <a:gd name="connsiteY1" fmla="*/ 0 h 136405"/>
              <a:gd name="connsiteX2" fmla="*/ 108000 w 108000"/>
              <a:gd name="connsiteY2" fmla="*/ 136405 h 136405"/>
              <a:gd name="connsiteX3" fmla="*/ 53701 w 108000"/>
              <a:gd name="connsiteY3" fmla="*/ 89726 h 136405"/>
              <a:gd name="connsiteX4" fmla="*/ 0 w 108000"/>
              <a:gd name="connsiteY4" fmla="*/ 135891 h 136405"/>
              <a:gd name="connsiteX5" fmla="*/ 0 w 108000"/>
              <a:gd name="connsiteY5" fmla="*/ 0 h 13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00" h="136405">
                <a:moveTo>
                  <a:pt x="0" y="0"/>
                </a:moveTo>
                <a:lnTo>
                  <a:pt x="108000" y="0"/>
                </a:lnTo>
                <a:lnTo>
                  <a:pt x="108000" y="136405"/>
                </a:lnTo>
                <a:lnTo>
                  <a:pt x="53701" y="89726"/>
                </a:lnTo>
                <a:lnTo>
                  <a:pt x="0" y="135891"/>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90">
            <a:extLst>
              <a:ext uri="{FF2B5EF4-FFF2-40B4-BE49-F238E27FC236}">
                <a16:creationId xmlns:a16="http://schemas.microsoft.com/office/drawing/2014/main" id="{BF3DFE39-B0A7-CCB3-233E-06895B40CBF8}"/>
              </a:ext>
            </a:extLst>
          </p:cNvPr>
          <p:cNvSpPr/>
          <p:nvPr/>
        </p:nvSpPr>
        <p:spPr>
          <a:xfrm>
            <a:off x="5991317" y="4537553"/>
            <a:ext cx="108000" cy="149772"/>
          </a:xfrm>
          <a:custGeom>
            <a:avLst/>
            <a:gdLst>
              <a:gd name="connsiteX0" fmla="*/ 0 w 108000"/>
              <a:gd name="connsiteY0" fmla="*/ 0 h 149772"/>
              <a:gd name="connsiteX1" fmla="*/ 108000 w 108000"/>
              <a:gd name="connsiteY1" fmla="*/ 0 h 149772"/>
              <a:gd name="connsiteX2" fmla="*/ 108000 w 108000"/>
              <a:gd name="connsiteY2" fmla="*/ 105510 h 149772"/>
              <a:gd name="connsiteX3" fmla="*/ 54000 w 108000"/>
              <a:gd name="connsiteY3" fmla="*/ 149772 h 149772"/>
              <a:gd name="connsiteX4" fmla="*/ 0 w 108000"/>
              <a:gd name="connsiteY4" fmla="*/ 105510 h 149772"/>
              <a:gd name="connsiteX5" fmla="*/ 0 w 108000"/>
              <a:gd name="connsiteY5" fmla="*/ 0 h 14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00" h="149772">
                <a:moveTo>
                  <a:pt x="0" y="0"/>
                </a:moveTo>
                <a:lnTo>
                  <a:pt x="108000" y="0"/>
                </a:lnTo>
                <a:lnTo>
                  <a:pt x="108000" y="105510"/>
                </a:lnTo>
                <a:lnTo>
                  <a:pt x="54000" y="149772"/>
                </a:lnTo>
                <a:lnTo>
                  <a:pt x="0" y="105510"/>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98">
            <a:extLst>
              <a:ext uri="{FF2B5EF4-FFF2-40B4-BE49-F238E27FC236}">
                <a16:creationId xmlns:a16="http://schemas.microsoft.com/office/drawing/2014/main" id="{2613EBE2-8F6E-C175-928C-D3A2591DB91B}"/>
              </a:ext>
            </a:extLst>
          </p:cNvPr>
          <p:cNvSpPr/>
          <p:nvPr/>
        </p:nvSpPr>
        <p:spPr>
          <a:xfrm rot="409261">
            <a:off x="5426274" y="4493736"/>
            <a:ext cx="108000" cy="143633"/>
          </a:xfrm>
          <a:custGeom>
            <a:avLst/>
            <a:gdLst>
              <a:gd name="connsiteX0" fmla="*/ 0 w 108000"/>
              <a:gd name="connsiteY0" fmla="*/ 0 h 143633"/>
              <a:gd name="connsiteX1" fmla="*/ 108000 w 108000"/>
              <a:gd name="connsiteY1" fmla="*/ 0 h 143633"/>
              <a:gd name="connsiteX2" fmla="*/ 108000 w 108000"/>
              <a:gd name="connsiteY2" fmla="*/ 99371 h 143633"/>
              <a:gd name="connsiteX3" fmla="*/ 54000 w 108000"/>
              <a:gd name="connsiteY3" fmla="*/ 143633 h 143633"/>
              <a:gd name="connsiteX4" fmla="*/ 0 w 108000"/>
              <a:gd name="connsiteY4" fmla="*/ 99371 h 143633"/>
              <a:gd name="connsiteX5" fmla="*/ 0 w 108000"/>
              <a:gd name="connsiteY5" fmla="*/ 0 h 14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00" h="143633">
                <a:moveTo>
                  <a:pt x="0" y="0"/>
                </a:moveTo>
                <a:lnTo>
                  <a:pt x="108000" y="0"/>
                </a:lnTo>
                <a:lnTo>
                  <a:pt x="108000" y="99371"/>
                </a:lnTo>
                <a:lnTo>
                  <a:pt x="54000" y="143633"/>
                </a:lnTo>
                <a:lnTo>
                  <a:pt x="0" y="99371"/>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102">
            <a:extLst>
              <a:ext uri="{FF2B5EF4-FFF2-40B4-BE49-F238E27FC236}">
                <a16:creationId xmlns:a16="http://schemas.microsoft.com/office/drawing/2014/main" id="{91EA3736-AECA-C47A-0EB7-4A62B1F3647E}"/>
              </a:ext>
            </a:extLst>
          </p:cNvPr>
          <p:cNvSpPr/>
          <p:nvPr/>
        </p:nvSpPr>
        <p:spPr>
          <a:xfrm rot="299994">
            <a:off x="5608463" y="4515114"/>
            <a:ext cx="108000" cy="126704"/>
          </a:xfrm>
          <a:custGeom>
            <a:avLst/>
            <a:gdLst>
              <a:gd name="connsiteX0" fmla="*/ 0 w 108000"/>
              <a:gd name="connsiteY0" fmla="*/ 0 h 126704"/>
              <a:gd name="connsiteX1" fmla="*/ 108000 w 108000"/>
              <a:gd name="connsiteY1" fmla="*/ 0 h 126704"/>
              <a:gd name="connsiteX2" fmla="*/ 108000 w 108000"/>
              <a:gd name="connsiteY2" fmla="*/ 126704 h 126704"/>
              <a:gd name="connsiteX3" fmla="*/ 53701 w 108000"/>
              <a:gd name="connsiteY3" fmla="*/ 80025 h 126704"/>
              <a:gd name="connsiteX4" fmla="*/ 0 w 108000"/>
              <a:gd name="connsiteY4" fmla="*/ 126190 h 126704"/>
              <a:gd name="connsiteX5" fmla="*/ 0 w 108000"/>
              <a:gd name="connsiteY5" fmla="*/ 0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00" h="126704">
                <a:moveTo>
                  <a:pt x="0" y="0"/>
                </a:moveTo>
                <a:lnTo>
                  <a:pt x="108000" y="0"/>
                </a:lnTo>
                <a:lnTo>
                  <a:pt x="108000" y="126704"/>
                </a:lnTo>
                <a:lnTo>
                  <a:pt x="53701" y="80025"/>
                </a:lnTo>
                <a:lnTo>
                  <a:pt x="0" y="126190"/>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108">
            <a:extLst>
              <a:ext uri="{FF2B5EF4-FFF2-40B4-BE49-F238E27FC236}">
                <a16:creationId xmlns:a16="http://schemas.microsoft.com/office/drawing/2014/main" id="{688A1C15-785C-C052-9C6D-A7660EE0E23C}"/>
              </a:ext>
            </a:extLst>
          </p:cNvPr>
          <p:cNvSpPr/>
          <p:nvPr/>
        </p:nvSpPr>
        <p:spPr>
          <a:xfrm rot="348979">
            <a:off x="5239053" y="4467724"/>
            <a:ext cx="108000" cy="151371"/>
          </a:xfrm>
          <a:custGeom>
            <a:avLst/>
            <a:gdLst>
              <a:gd name="connsiteX0" fmla="*/ 0 w 108000"/>
              <a:gd name="connsiteY0" fmla="*/ 0 h 151371"/>
              <a:gd name="connsiteX1" fmla="*/ 108000 w 108000"/>
              <a:gd name="connsiteY1" fmla="*/ 0 h 151371"/>
              <a:gd name="connsiteX2" fmla="*/ 108000 w 108000"/>
              <a:gd name="connsiteY2" fmla="*/ 107109 h 151371"/>
              <a:gd name="connsiteX3" fmla="*/ 54000 w 108000"/>
              <a:gd name="connsiteY3" fmla="*/ 151371 h 151371"/>
              <a:gd name="connsiteX4" fmla="*/ 0 w 108000"/>
              <a:gd name="connsiteY4" fmla="*/ 107109 h 151371"/>
              <a:gd name="connsiteX5" fmla="*/ 0 w 108000"/>
              <a:gd name="connsiteY5" fmla="*/ 0 h 15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00" h="151371">
                <a:moveTo>
                  <a:pt x="0" y="0"/>
                </a:moveTo>
                <a:lnTo>
                  <a:pt x="108000" y="0"/>
                </a:lnTo>
                <a:lnTo>
                  <a:pt x="108000" y="107109"/>
                </a:lnTo>
                <a:lnTo>
                  <a:pt x="54000" y="151371"/>
                </a:lnTo>
                <a:lnTo>
                  <a:pt x="0" y="107109"/>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112">
            <a:extLst>
              <a:ext uri="{FF2B5EF4-FFF2-40B4-BE49-F238E27FC236}">
                <a16:creationId xmlns:a16="http://schemas.microsoft.com/office/drawing/2014/main" id="{4F988281-0737-1D68-627B-C6DDF9DA030D}"/>
              </a:ext>
            </a:extLst>
          </p:cNvPr>
          <p:cNvSpPr/>
          <p:nvPr/>
        </p:nvSpPr>
        <p:spPr>
          <a:xfrm>
            <a:off x="5066418" y="4455575"/>
            <a:ext cx="108000" cy="139965"/>
          </a:xfrm>
          <a:custGeom>
            <a:avLst/>
            <a:gdLst>
              <a:gd name="connsiteX0" fmla="*/ 0 w 108000"/>
              <a:gd name="connsiteY0" fmla="*/ 0 h 139965"/>
              <a:gd name="connsiteX1" fmla="*/ 108000 w 108000"/>
              <a:gd name="connsiteY1" fmla="*/ 0 h 139965"/>
              <a:gd name="connsiteX2" fmla="*/ 108000 w 108000"/>
              <a:gd name="connsiteY2" fmla="*/ 139965 h 139965"/>
              <a:gd name="connsiteX3" fmla="*/ 53701 w 108000"/>
              <a:gd name="connsiteY3" fmla="*/ 93286 h 139965"/>
              <a:gd name="connsiteX4" fmla="*/ 0 w 108000"/>
              <a:gd name="connsiteY4" fmla="*/ 139451 h 139965"/>
              <a:gd name="connsiteX5" fmla="*/ 0 w 108000"/>
              <a:gd name="connsiteY5" fmla="*/ 0 h 13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00" h="139965">
                <a:moveTo>
                  <a:pt x="0" y="0"/>
                </a:moveTo>
                <a:lnTo>
                  <a:pt x="108000" y="0"/>
                </a:lnTo>
                <a:lnTo>
                  <a:pt x="108000" y="139965"/>
                </a:lnTo>
                <a:lnTo>
                  <a:pt x="53701" y="93286"/>
                </a:lnTo>
                <a:lnTo>
                  <a:pt x="0" y="139451"/>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116">
            <a:extLst>
              <a:ext uri="{FF2B5EF4-FFF2-40B4-BE49-F238E27FC236}">
                <a16:creationId xmlns:a16="http://schemas.microsoft.com/office/drawing/2014/main" id="{94EAAA5B-B0CF-544E-914B-9DC49D88FBD6}"/>
              </a:ext>
            </a:extLst>
          </p:cNvPr>
          <p:cNvSpPr/>
          <p:nvPr/>
        </p:nvSpPr>
        <p:spPr>
          <a:xfrm rot="20982064">
            <a:off x="4906357" y="4467927"/>
            <a:ext cx="110769" cy="152021"/>
          </a:xfrm>
          <a:custGeom>
            <a:avLst/>
            <a:gdLst>
              <a:gd name="connsiteX0" fmla="*/ 108036 w 110769"/>
              <a:gd name="connsiteY0" fmla="*/ 1 h 152021"/>
              <a:gd name="connsiteX1" fmla="*/ 110769 w 110769"/>
              <a:gd name="connsiteY1" fmla="*/ 106387 h 152021"/>
              <a:gd name="connsiteX2" fmla="*/ 57923 w 110769"/>
              <a:gd name="connsiteY2" fmla="*/ 152021 h 152021"/>
              <a:gd name="connsiteX3" fmla="*/ 2805 w 110769"/>
              <a:gd name="connsiteY3" fmla="*/ 109161 h 152021"/>
              <a:gd name="connsiteX4" fmla="*/ 0 w 110769"/>
              <a:gd name="connsiteY4" fmla="*/ 0 h 152021"/>
              <a:gd name="connsiteX5" fmla="*/ 108036 w 110769"/>
              <a:gd name="connsiteY5" fmla="*/ 1 h 15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769" h="152021">
                <a:moveTo>
                  <a:pt x="108036" y="1"/>
                </a:moveTo>
                <a:lnTo>
                  <a:pt x="110769" y="106387"/>
                </a:lnTo>
                <a:lnTo>
                  <a:pt x="57923" y="152021"/>
                </a:lnTo>
                <a:lnTo>
                  <a:pt x="2805" y="109161"/>
                </a:lnTo>
                <a:lnTo>
                  <a:pt x="0" y="0"/>
                </a:lnTo>
                <a:lnTo>
                  <a:pt x="108036" y="1"/>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120">
            <a:extLst>
              <a:ext uri="{FF2B5EF4-FFF2-40B4-BE49-F238E27FC236}">
                <a16:creationId xmlns:a16="http://schemas.microsoft.com/office/drawing/2014/main" id="{55902C76-D7C1-DC28-DC2A-A1AFECD2B041}"/>
              </a:ext>
            </a:extLst>
          </p:cNvPr>
          <p:cNvSpPr/>
          <p:nvPr/>
        </p:nvSpPr>
        <p:spPr>
          <a:xfrm rot="20400878">
            <a:off x="4726663" y="4509295"/>
            <a:ext cx="134021" cy="157185"/>
          </a:xfrm>
          <a:custGeom>
            <a:avLst/>
            <a:gdLst>
              <a:gd name="connsiteX0" fmla="*/ 97947 w 134021"/>
              <a:gd name="connsiteY0" fmla="*/ 0 h 157185"/>
              <a:gd name="connsiteX1" fmla="*/ 134021 w 134021"/>
              <a:gd name="connsiteY1" fmla="*/ 93903 h 157185"/>
              <a:gd name="connsiteX2" fmla="*/ 109357 w 134021"/>
              <a:gd name="connsiteY2" fmla="*/ 157185 h 157185"/>
              <a:gd name="connsiteX3" fmla="*/ 48670 w 134021"/>
              <a:gd name="connsiteY3" fmla="*/ 126692 h 157185"/>
              <a:gd name="connsiteX4" fmla="*/ 0 w 134021"/>
              <a:gd name="connsiteY4" fmla="*/ 0 h 157185"/>
              <a:gd name="connsiteX5" fmla="*/ 97947 w 134021"/>
              <a:gd name="connsiteY5" fmla="*/ 0 h 15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21" h="157185">
                <a:moveTo>
                  <a:pt x="97947" y="0"/>
                </a:moveTo>
                <a:lnTo>
                  <a:pt x="134021" y="93903"/>
                </a:lnTo>
                <a:lnTo>
                  <a:pt x="109357" y="157185"/>
                </a:lnTo>
                <a:lnTo>
                  <a:pt x="48670" y="126692"/>
                </a:lnTo>
                <a:lnTo>
                  <a:pt x="0" y="0"/>
                </a:lnTo>
                <a:lnTo>
                  <a:pt x="97947"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126">
            <a:extLst>
              <a:ext uri="{FF2B5EF4-FFF2-40B4-BE49-F238E27FC236}">
                <a16:creationId xmlns:a16="http://schemas.microsoft.com/office/drawing/2014/main" id="{0FE76F7D-AE6E-0A20-CD8D-9F3931061A5E}"/>
              </a:ext>
            </a:extLst>
          </p:cNvPr>
          <p:cNvSpPr/>
          <p:nvPr/>
        </p:nvSpPr>
        <p:spPr>
          <a:xfrm rot="18959715">
            <a:off x="4596559" y="4588730"/>
            <a:ext cx="130215" cy="139890"/>
          </a:xfrm>
          <a:custGeom>
            <a:avLst/>
            <a:gdLst>
              <a:gd name="connsiteX0" fmla="*/ 81983 w 130215"/>
              <a:gd name="connsiteY0" fmla="*/ 0 h 139890"/>
              <a:gd name="connsiteX1" fmla="*/ 130215 w 130215"/>
              <a:gd name="connsiteY1" fmla="*/ 83558 h 139890"/>
              <a:gd name="connsiteX2" fmla="*/ 121165 w 130215"/>
              <a:gd name="connsiteY2" fmla="*/ 139890 h 139890"/>
              <a:gd name="connsiteX3" fmla="*/ 67858 w 130215"/>
              <a:gd name="connsiteY3" fmla="*/ 119553 h 139890"/>
              <a:gd name="connsiteX4" fmla="*/ 0 w 130215"/>
              <a:gd name="connsiteY4" fmla="*/ 1995 h 139890"/>
              <a:gd name="connsiteX5" fmla="*/ 3456 w 130215"/>
              <a:gd name="connsiteY5" fmla="*/ 0 h 139890"/>
              <a:gd name="connsiteX6" fmla="*/ 81983 w 130215"/>
              <a:gd name="connsiteY6" fmla="*/ 0 h 13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215" h="139890">
                <a:moveTo>
                  <a:pt x="81983" y="0"/>
                </a:moveTo>
                <a:lnTo>
                  <a:pt x="130215" y="83558"/>
                </a:lnTo>
                <a:lnTo>
                  <a:pt x="121165" y="139890"/>
                </a:lnTo>
                <a:lnTo>
                  <a:pt x="67858" y="119553"/>
                </a:lnTo>
                <a:lnTo>
                  <a:pt x="0" y="1995"/>
                </a:lnTo>
                <a:lnTo>
                  <a:pt x="3456" y="0"/>
                </a:lnTo>
                <a:lnTo>
                  <a:pt x="81983"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130">
            <a:extLst>
              <a:ext uri="{FF2B5EF4-FFF2-40B4-BE49-F238E27FC236}">
                <a16:creationId xmlns:a16="http://schemas.microsoft.com/office/drawing/2014/main" id="{86A977EF-1923-90B2-6992-61ABC6F2EF0D}"/>
              </a:ext>
            </a:extLst>
          </p:cNvPr>
          <p:cNvSpPr/>
          <p:nvPr/>
        </p:nvSpPr>
        <p:spPr>
          <a:xfrm rot="17102035">
            <a:off x="4552872" y="4669195"/>
            <a:ext cx="101857" cy="174460"/>
          </a:xfrm>
          <a:custGeom>
            <a:avLst/>
            <a:gdLst>
              <a:gd name="connsiteX0" fmla="*/ 73118 w 101857"/>
              <a:gd name="connsiteY0" fmla="*/ 1 h 174460"/>
              <a:gd name="connsiteX1" fmla="*/ 101857 w 101857"/>
              <a:gd name="connsiteY1" fmla="*/ 162421 h 174460"/>
              <a:gd name="connsiteX2" fmla="*/ 58077 w 101857"/>
              <a:gd name="connsiteY2" fmla="*/ 122762 h 174460"/>
              <a:gd name="connsiteX3" fmla="*/ 30868 w 101857"/>
              <a:gd name="connsiteY3" fmla="*/ 174460 h 174460"/>
              <a:gd name="connsiteX4" fmla="*/ 0 w 101857"/>
              <a:gd name="connsiteY4" fmla="*/ 0 h 174460"/>
              <a:gd name="connsiteX5" fmla="*/ 73118 w 101857"/>
              <a:gd name="connsiteY5" fmla="*/ 1 h 1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857" h="174460">
                <a:moveTo>
                  <a:pt x="73118" y="1"/>
                </a:moveTo>
                <a:lnTo>
                  <a:pt x="101857" y="162421"/>
                </a:lnTo>
                <a:lnTo>
                  <a:pt x="58077" y="122762"/>
                </a:lnTo>
                <a:lnTo>
                  <a:pt x="30868" y="174460"/>
                </a:lnTo>
                <a:lnTo>
                  <a:pt x="0" y="0"/>
                </a:lnTo>
                <a:lnTo>
                  <a:pt x="73118" y="1"/>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135">
            <a:extLst>
              <a:ext uri="{FF2B5EF4-FFF2-40B4-BE49-F238E27FC236}">
                <a16:creationId xmlns:a16="http://schemas.microsoft.com/office/drawing/2014/main" id="{A1CA4E41-473F-88BE-8F76-01FB69DC3F8A}"/>
              </a:ext>
            </a:extLst>
          </p:cNvPr>
          <p:cNvSpPr/>
          <p:nvPr/>
        </p:nvSpPr>
        <p:spPr>
          <a:xfrm>
            <a:off x="5037923" y="5227353"/>
            <a:ext cx="108000" cy="208519"/>
          </a:xfrm>
          <a:custGeom>
            <a:avLst/>
            <a:gdLst>
              <a:gd name="connsiteX0" fmla="*/ 54000 w 108000"/>
              <a:gd name="connsiteY0" fmla="*/ 0 h 208519"/>
              <a:gd name="connsiteX1" fmla="*/ 108000 w 108000"/>
              <a:gd name="connsiteY1" fmla="*/ 62384 h 208519"/>
              <a:gd name="connsiteX2" fmla="*/ 108000 w 108000"/>
              <a:gd name="connsiteY2" fmla="*/ 208519 h 208519"/>
              <a:gd name="connsiteX3" fmla="*/ 0 w 108000"/>
              <a:gd name="connsiteY3" fmla="*/ 208519 h 208519"/>
              <a:gd name="connsiteX4" fmla="*/ 0 w 108000"/>
              <a:gd name="connsiteY4" fmla="*/ 62384 h 208519"/>
              <a:gd name="connsiteX5" fmla="*/ 54000 w 108000"/>
              <a:gd name="connsiteY5" fmla="*/ 0 h 208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00" h="208519">
                <a:moveTo>
                  <a:pt x="54000" y="0"/>
                </a:moveTo>
                <a:lnTo>
                  <a:pt x="108000" y="62384"/>
                </a:lnTo>
                <a:lnTo>
                  <a:pt x="108000" y="208519"/>
                </a:lnTo>
                <a:lnTo>
                  <a:pt x="0" y="208519"/>
                </a:lnTo>
                <a:lnTo>
                  <a:pt x="0" y="62384"/>
                </a:lnTo>
                <a:lnTo>
                  <a:pt x="5400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148">
            <a:extLst>
              <a:ext uri="{FF2B5EF4-FFF2-40B4-BE49-F238E27FC236}">
                <a16:creationId xmlns:a16="http://schemas.microsoft.com/office/drawing/2014/main" id="{99AC92D7-AECD-0372-655D-78E9B4392A99}"/>
              </a:ext>
            </a:extLst>
          </p:cNvPr>
          <p:cNvSpPr/>
          <p:nvPr/>
        </p:nvSpPr>
        <p:spPr>
          <a:xfrm rot="19795085">
            <a:off x="5161074" y="5143901"/>
            <a:ext cx="234575" cy="243082"/>
          </a:xfrm>
          <a:custGeom>
            <a:avLst/>
            <a:gdLst>
              <a:gd name="connsiteX0" fmla="*/ 234575 w 234575"/>
              <a:gd name="connsiteY0" fmla="*/ 53559 h 243082"/>
              <a:gd name="connsiteX1" fmla="*/ 137530 w 234575"/>
              <a:gd name="connsiteY1" fmla="*/ 221093 h 243082"/>
              <a:gd name="connsiteX2" fmla="*/ 137544 w 234575"/>
              <a:gd name="connsiteY2" fmla="*/ 221101 h 243082"/>
              <a:gd name="connsiteX3" fmla="*/ 124811 w 234575"/>
              <a:gd name="connsiteY3" fmla="*/ 243082 h 243082"/>
              <a:gd name="connsiteX4" fmla="*/ 0 w 234575"/>
              <a:gd name="connsiteY4" fmla="*/ 243082 h 243082"/>
              <a:gd name="connsiteX5" fmla="*/ 24454 w 234575"/>
              <a:gd name="connsiteY5" fmla="*/ 200866 h 243082"/>
              <a:gd name="connsiteX6" fmla="*/ 24440 w 234575"/>
              <a:gd name="connsiteY6" fmla="*/ 200858 h 243082"/>
              <a:gd name="connsiteX7" fmla="*/ 140789 w 234575"/>
              <a:gd name="connsiteY7" fmla="*/ 0 h 243082"/>
              <a:gd name="connsiteX8" fmla="*/ 157331 w 234575"/>
              <a:gd name="connsiteY8" fmla="*/ 78580 h 243082"/>
              <a:gd name="connsiteX9" fmla="*/ 234575 w 234575"/>
              <a:gd name="connsiteY9" fmla="*/ 53559 h 24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575" h="243082">
                <a:moveTo>
                  <a:pt x="234575" y="53559"/>
                </a:moveTo>
                <a:lnTo>
                  <a:pt x="137530" y="221093"/>
                </a:lnTo>
                <a:lnTo>
                  <a:pt x="137544" y="221101"/>
                </a:lnTo>
                <a:lnTo>
                  <a:pt x="124811" y="243082"/>
                </a:lnTo>
                <a:lnTo>
                  <a:pt x="0" y="243082"/>
                </a:lnTo>
                <a:lnTo>
                  <a:pt x="24454" y="200866"/>
                </a:lnTo>
                <a:lnTo>
                  <a:pt x="24440" y="200858"/>
                </a:lnTo>
                <a:lnTo>
                  <a:pt x="140789" y="0"/>
                </a:lnTo>
                <a:lnTo>
                  <a:pt x="157331" y="78580"/>
                </a:lnTo>
                <a:lnTo>
                  <a:pt x="234575" y="53559"/>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163">
            <a:extLst>
              <a:ext uri="{FF2B5EF4-FFF2-40B4-BE49-F238E27FC236}">
                <a16:creationId xmlns:a16="http://schemas.microsoft.com/office/drawing/2014/main" id="{458FA608-F6F0-9D5F-60D4-C2E31E1CED72}"/>
              </a:ext>
            </a:extLst>
          </p:cNvPr>
          <p:cNvSpPr/>
          <p:nvPr/>
        </p:nvSpPr>
        <p:spPr>
          <a:xfrm rot="19255355">
            <a:off x="5010290" y="5041775"/>
            <a:ext cx="215781" cy="163000"/>
          </a:xfrm>
          <a:custGeom>
            <a:avLst/>
            <a:gdLst>
              <a:gd name="connsiteX0" fmla="*/ 215781 w 215781"/>
              <a:gd name="connsiteY0" fmla="*/ 1 h 163000"/>
              <a:gd name="connsiteX1" fmla="*/ 83421 w 215781"/>
              <a:gd name="connsiteY1" fmla="*/ 163000 h 163000"/>
              <a:gd name="connsiteX2" fmla="*/ 79324 w 215781"/>
              <a:gd name="connsiteY2" fmla="*/ 81908 h 163000"/>
              <a:gd name="connsiteX3" fmla="*/ 0 w 215781"/>
              <a:gd name="connsiteY3" fmla="*/ 94405 h 163000"/>
              <a:gd name="connsiteX4" fmla="*/ 76659 w 215781"/>
              <a:gd name="connsiteY4" fmla="*/ 0 h 163000"/>
              <a:gd name="connsiteX5" fmla="*/ 215781 w 215781"/>
              <a:gd name="connsiteY5" fmla="*/ 1 h 16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781" h="163000">
                <a:moveTo>
                  <a:pt x="215781" y="1"/>
                </a:moveTo>
                <a:lnTo>
                  <a:pt x="83421" y="163000"/>
                </a:lnTo>
                <a:lnTo>
                  <a:pt x="79324" y="81908"/>
                </a:lnTo>
                <a:lnTo>
                  <a:pt x="0" y="94405"/>
                </a:lnTo>
                <a:lnTo>
                  <a:pt x="76659" y="0"/>
                </a:lnTo>
                <a:lnTo>
                  <a:pt x="215781" y="1"/>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170">
            <a:extLst>
              <a:ext uri="{FF2B5EF4-FFF2-40B4-BE49-F238E27FC236}">
                <a16:creationId xmlns:a16="http://schemas.microsoft.com/office/drawing/2014/main" id="{03097542-2603-591C-A7F9-30CF3551F8AB}"/>
              </a:ext>
            </a:extLst>
          </p:cNvPr>
          <p:cNvSpPr/>
          <p:nvPr/>
        </p:nvSpPr>
        <p:spPr>
          <a:xfrm rot="19741893">
            <a:off x="5218213" y="4897555"/>
            <a:ext cx="193896" cy="194194"/>
          </a:xfrm>
          <a:custGeom>
            <a:avLst/>
            <a:gdLst>
              <a:gd name="connsiteX0" fmla="*/ 193896 w 193896"/>
              <a:gd name="connsiteY0" fmla="*/ 0 h 194194"/>
              <a:gd name="connsiteX1" fmla="*/ 144124 w 193896"/>
              <a:gd name="connsiteY1" fmla="*/ 82937 h 194194"/>
              <a:gd name="connsiteX2" fmla="*/ 143993 w 193896"/>
              <a:gd name="connsiteY2" fmla="*/ 82858 h 194194"/>
              <a:gd name="connsiteX3" fmla="*/ 92605 w 193896"/>
              <a:gd name="connsiteY3" fmla="*/ 168490 h 194194"/>
              <a:gd name="connsiteX4" fmla="*/ 14202 w 193896"/>
              <a:gd name="connsiteY4" fmla="*/ 194194 h 194194"/>
              <a:gd name="connsiteX5" fmla="*/ 0 w 193896"/>
              <a:gd name="connsiteY5" fmla="*/ 112916 h 194194"/>
              <a:gd name="connsiteX6" fmla="*/ 67763 w 193896"/>
              <a:gd name="connsiteY6" fmla="*/ 0 h 194194"/>
              <a:gd name="connsiteX7" fmla="*/ 193896 w 193896"/>
              <a:gd name="connsiteY7" fmla="*/ 0 h 19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896" h="194194">
                <a:moveTo>
                  <a:pt x="193896" y="0"/>
                </a:moveTo>
                <a:lnTo>
                  <a:pt x="144124" y="82937"/>
                </a:lnTo>
                <a:lnTo>
                  <a:pt x="143993" y="82858"/>
                </a:lnTo>
                <a:lnTo>
                  <a:pt x="92605" y="168490"/>
                </a:lnTo>
                <a:lnTo>
                  <a:pt x="14202" y="194194"/>
                </a:lnTo>
                <a:lnTo>
                  <a:pt x="0" y="112916"/>
                </a:lnTo>
                <a:lnTo>
                  <a:pt x="67763" y="0"/>
                </a:lnTo>
                <a:lnTo>
                  <a:pt x="193896"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175">
            <a:extLst>
              <a:ext uri="{FF2B5EF4-FFF2-40B4-BE49-F238E27FC236}">
                <a16:creationId xmlns:a16="http://schemas.microsoft.com/office/drawing/2014/main" id="{FA6223A6-AE3E-1E0F-BE50-5D41370B6F8D}"/>
              </a:ext>
            </a:extLst>
          </p:cNvPr>
          <p:cNvSpPr/>
          <p:nvPr/>
        </p:nvSpPr>
        <p:spPr>
          <a:xfrm>
            <a:off x="5418666" y="4843163"/>
            <a:ext cx="108000" cy="182676"/>
          </a:xfrm>
          <a:custGeom>
            <a:avLst/>
            <a:gdLst>
              <a:gd name="connsiteX0" fmla="*/ 0 w 108000"/>
              <a:gd name="connsiteY0" fmla="*/ 0 h 182676"/>
              <a:gd name="connsiteX1" fmla="*/ 108000 w 108000"/>
              <a:gd name="connsiteY1" fmla="*/ 0 h 182676"/>
              <a:gd name="connsiteX2" fmla="*/ 108000 w 108000"/>
              <a:gd name="connsiteY2" fmla="*/ 182676 h 182676"/>
              <a:gd name="connsiteX3" fmla="*/ 53701 w 108000"/>
              <a:gd name="connsiteY3" fmla="*/ 122307 h 182676"/>
              <a:gd name="connsiteX4" fmla="*/ 0 w 108000"/>
              <a:gd name="connsiteY4" fmla="*/ 182012 h 182676"/>
              <a:gd name="connsiteX5" fmla="*/ 0 w 108000"/>
              <a:gd name="connsiteY5" fmla="*/ 0 h 18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00" h="182676">
                <a:moveTo>
                  <a:pt x="0" y="0"/>
                </a:moveTo>
                <a:lnTo>
                  <a:pt x="108000" y="0"/>
                </a:lnTo>
                <a:lnTo>
                  <a:pt x="108000" y="182676"/>
                </a:lnTo>
                <a:lnTo>
                  <a:pt x="53701" y="122307"/>
                </a:lnTo>
                <a:lnTo>
                  <a:pt x="0" y="182012"/>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201">
            <a:extLst>
              <a:ext uri="{FF2B5EF4-FFF2-40B4-BE49-F238E27FC236}">
                <a16:creationId xmlns:a16="http://schemas.microsoft.com/office/drawing/2014/main" id="{71E33C25-C4F0-0F6B-EA89-3BA6DC318691}"/>
              </a:ext>
            </a:extLst>
          </p:cNvPr>
          <p:cNvSpPr/>
          <p:nvPr/>
        </p:nvSpPr>
        <p:spPr>
          <a:xfrm rot="19211708">
            <a:off x="5335694" y="5091024"/>
            <a:ext cx="221901" cy="181277"/>
          </a:xfrm>
          <a:custGeom>
            <a:avLst/>
            <a:gdLst>
              <a:gd name="connsiteX0" fmla="*/ 220354 w 221901"/>
              <a:gd name="connsiteY0" fmla="*/ 0 h 181277"/>
              <a:gd name="connsiteX1" fmla="*/ 221901 w 221901"/>
              <a:gd name="connsiteY1" fmla="*/ 82494 h 181277"/>
              <a:gd name="connsiteX2" fmla="*/ 161423 w 221901"/>
              <a:gd name="connsiteY2" fmla="*/ 155070 h 181277"/>
              <a:gd name="connsiteX3" fmla="*/ 162013 w 221901"/>
              <a:gd name="connsiteY3" fmla="*/ 155561 h 181277"/>
              <a:gd name="connsiteX4" fmla="*/ 140583 w 221901"/>
              <a:gd name="connsiteY4" fmla="*/ 181277 h 181277"/>
              <a:gd name="connsiteX5" fmla="*/ 0 w 221901"/>
              <a:gd name="connsiteY5" fmla="*/ 181277 h 181277"/>
              <a:gd name="connsiteX6" fmla="*/ 17049 w 221901"/>
              <a:gd name="connsiteY6" fmla="*/ 160817 h 181277"/>
              <a:gd name="connsiteX7" fmla="*/ 16460 w 221901"/>
              <a:gd name="connsiteY7" fmla="*/ 160326 h 181277"/>
              <a:gd name="connsiteX8" fmla="*/ 138933 w 221901"/>
              <a:gd name="connsiteY8" fmla="*/ 13355 h 181277"/>
              <a:gd name="connsiteX9" fmla="*/ 220354 w 221901"/>
              <a:gd name="connsiteY9" fmla="*/ 0 h 181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901" h="181277">
                <a:moveTo>
                  <a:pt x="220354" y="0"/>
                </a:moveTo>
                <a:lnTo>
                  <a:pt x="221901" y="82494"/>
                </a:lnTo>
                <a:lnTo>
                  <a:pt x="161423" y="155070"/>
                </a:lnTo>
                <a:lnTo>
                  <a:pt x="162013" y="155561"/>
                </a:lnTo>
                <a:lnTo>
                  <a:pt x="140583" y="181277"/>
                </a:lnTo>
                <a:lnTo>
                  <a:pt x="0" y="181277"/>
                </a:lnTo>
                <a:lnTo>
                  <a:pt x="17049" y="160817"/>
                </a:lnTo>
                <a:lnTo>
                  <a:pt x="16460" y="160326"/>
                </a:lnTo>
                <a:lnTo>
                  <a:pt x="138933" y="13355"/>
                </a:lnTo>
                <a:lnTo>
                  <a:pt x="220354"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205">
            <a:extLst>
              <a:ext uri="{FF2B5EF4-FFF2-40B4-BE49-F238E27FC236}">
                <a16:creationId xmlns:a16="http://schemas.microsoft.com/office/drawing/2014/main" id="{69581E06-F669-357B-08E6-D1E1D4CC994D}"/>
              </a:ext>
            </a:extLst>
          </p:cNvPr>
          <p:cNvSpPr/>
          <p:nvPr/>
        </p:nvSpPr>
        <p:spPr>
          <a:xfrm rot="19242717">
            <a:off x="4875856" y="5172134"/>
            <a:ext cx="158210" cy="126069"/>
          </a:xfrm>
          <a:custGeom>
            <a:avLst/>
            <a:gdLst>
              <a:gd name="connsiteX0" fmla="*/ 158210 w 158210"/>
              <a:gd name="connsiteY0" fmla="*/ 0 h 126069"/>
              <a:gd name="connsiteX1" fmla="*/ 145177 w 158210"/>
              <a:gd name="connsiteY1" fmla="*/ 19927 h 126069"/>
              <a:gd name="connsiteX2" fmla="*/ 145049 w 158210"/>
              <a:gd name="connsiteY2" fmla="*/ 19843 h 126069"/>
              <a:gd name="connsiteX3" fmla="*/ 90383 w 158210"/>
              <a:gd name="connsiteY3" fmla="*/ 103420 h 126069"/>
              <a:gd name="connsiteX4" fmla="*/ 11044 w 158210"/>
              <a:gd name="connsiteY4" fmla="*/ 126069 h 126069"/>
              <a:gd name="connsiteX5" fmla="*/ 0 w 158210"/>
              <a:gd name="connsiteY5" fmla="*/ 44303 h 126069"/>
              <a:gd name="connsiteX6" fmla="*/ 28977 w 158210"/>
              <a:gd name="connsiteY6" fmla="*/ 1 h 126069"/>
              <a:gd name="connsiteX7" fmla="*/ 158210 w 158210"/>
              <a:gd name="connsiteY7" fmla="*/ 0 h 12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210" h="126069">
                <a:moveTo>
                  <a:pt x="158210" y="0"/>
                </a:moveTo>
                <a:lnTo>
                  <a:pt x="145177" y="19927"/>
                </a:lnTo>
                <a:lnTo>
                  <a:pt x="145049" y="19843"/>
                </a:lnTo>
                <a:lnTo>
                  <a:pt x="90383" y="103420"/>
                </a:lnTo>
                <a:lnTo>
                  <a:pt x="11044" y="126069"/>
                </a:lnTo>
                <a:lnTo>
                  <a:pt x="0" y="44303"/>
                </a:lnTo>
                <a:lnTo>
                  <a:pt x="28977" y="1"/>
                </a:lnTo>
                <a:lnTo>
                  <a:pt x="15821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213">
            <a:extLst>
              <a:ext uri="{FF2B5EF4-FFF2-40B4-BE49-F238E27FC236}">
                <a16:creationId xmlns:a16="http://schemas.microsoft.com/office/drawing/2014/main" id="{50DAB07F-A8A1-804A-8727-C662B1A7679E}"/>
              </a:ext>
            </a:extLst>
          </p:cNvPr>
          <p:cNvSpPr/>
          <p:nvPr/>
        </p:nvSpPr>
        <p:spPr>
          <a:xfrm>
            <a:off x="6074263" y="5455681"/>
            <a:ext cx="108000" cy="166849"/>
          </a:xfrm>
          <a:custGeom>
            <a:avLst/>
            <a:gdLst>
              <a:gd name="connsiteX0" fmla="*/ 54000 w 108000"/>
              <a:gd name="connsiteY0" fmla="*/ 0 h 166849"/>
              <a:gd name="connsiteX1" fmla="*/ 108000 w 108000"/>
              <a:gd name="connsiteY1" fmla="*/ 62384 h 166849"/>
              <a:gd name="connsiteX2" fmla="*/ 108000 w 108000"/>
              <a:gd name="connsiteY2" fmla="*/ 166849 h 166849"/>
              <a:gd name="connsiteX3" fmla="*/ 0 w 108000"/>
              <a:gd name="connsiteY3" fmla="*/ 166849 h 166849"/>
              <a:gd name="connsiteX4" fmla="*/ 0 w 108000"/>
              <a:gd name="connsiteY4" fmla="*/ 62384 h 166849"/>
              <a:gd name="connsiteX5" fmla="*/ 54000 w 108000"/>
              <a:gd name="connsiteY5" fmla="*/ 0 h 166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00" h="166849">
                <a:moveTo>
                  <a:pt x="54000" y="0"/>
                </a:moveTo>
                <a:lnTo>
                  <a:pt x="108000" y="62384"/>
                </a:lnTo>
                <a:lnTo>
                  <a:pt x="108000" y="166849"/>
                </a:lnTo>
                <a:lnTo>
                  <a:pt x="0" y="166849"/>
                </a:lnTo>
                <a:lnTo>
                  <a:pt x="0" y="62384"/>
                </a:lnTo>
                <a:lnTo>
                  <a:pt x="5400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217">
            <a:extLst>
              <a:ext uri="{FF2B5EF4-FFF2-40B4-BE49-F238E27FC236}">
                <a16:creationId xmlns:a16="http://schemas.microsoft.com/office/drawing/2014/main" id="{DD59F53B-DC0F-B50C-04D5-2955EE93F2A1}"/>
              </a:ext>
            </a:extLst>
          </p:cNvPr>
          <p:cNvSpPr/>
          <p:nvPr/>
        </p:nvSpPr>
        <p:spPr>
          <a:xfrm rot="510444">
            <a:off x="5907722" y="5474933"/>
            <a:ext cx="112679" cy="139417"/>
          </a:xfrm>
          <a:custGeom>
            <a:avLst/>
            <a:gdLst>
              <a:gd name="connsiteX0" fmla="*/ 0 w 112679"/>
              <a:gd name="connsiteY0" fmla="*/ 4199 h 139417"/>
              <a:gd name="connsiteX1" fmla="*/ 55244 w 112679"/>
              <a:gd name="connsiteY1" fmla="*/ 48506 h 139417"/>
              <a:gd name="connsiteX2" fmla="*/ 107920 w 112679"/>
              <a:gd name="connsiteY2" fmla="*/ 0 h 139417"/>
              <a:gd name="connsiteX3" fmla="*/ 112679 w 112679"/>
              <a:gd name="connsiteY3" fmla="*/ 139417 h 139417"/>
              <a:gd name="connsiteX4" fmla="*/ 4616 w 112679"/>
              <a:gd name="connsiteY4" fmla="*/ 139417 h 139417"/>
              <a:gd name="connsiteX5" fmla="*/ 0 w 112679"/>
              <a:gd name="connsiteY5" fmla="*/ 4199 h 13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679" h="139417">
                <a:moveTo>
                  <a:pt x="0" y="4199"/>
                </a:moveTo>
                <a:lnTo>
                  <a:pt x="55244" y="48506"/>
                </a:lnTo>
                <a:lnTo>
                  <a:pt x="107920" y="0"/>
                </a:lnTo>
                <a:lnTo>
                  <a:pt x="112679" y="139417"/>
                </a:lnTo>
                <a:lnTo>
                  <a:pt x="4616" y="139417"/>
                </a:lnTo>
                <a:lnTo>
                  <a:pt x="0" y="4199"/>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223">
            <a:extLst>
              <a:ext uri="{FF2B5EF4-FFF2-40B4-BE49-F238E27FC236}">
                <a16:creationId xmlns:a16="http://schemas.microsoft.com/office/drawing/2014/main" id="{A586E70D-3BB9-7224-7DA4-793555B72D22}"/>
              </a:ext>
            </a:extLst>
          </p:cNvPr>
          <p:cNvSpPr/>
          <p:nvPr/>
        </p:nvSpPr>
        <p:spPr>
          <a:xfrm rot="19754680">
            <a:off x="5741068" y="4853198"/>
            <a:ext cx="108327" cy="125647"/>
          </a:xfrm>
          <a:custGeom>
            <a:avLst/>
            <a:gdLst>
              <a:gd name="connsiteX0" fmla="*/ 107998 w 108327"/>
              <a:gd name="connsiteY0" fmla="*/ 0 h 125647"/>
              <a:gd name="connsiteX1" fmla="*/ 108327 w 108327"/>
              <a:gd name="connsiteY1" fmla="*/ 125647 h 125647"/>
              <a:gd name="connsiteX2" fmla="*/ 327 w 108327"/>
              <a:gd name="connsiteY2" fmla="*/ 125647 h 125647"/>
              <a:gd name="connsiteX3" fmla="*/ 0 w 108327"/>
              <a:gd name="connsiteY3" fmla="*/ 797 h 125647"/>
              <a:gd name="connsiteX4" fmla="*/ 53820 w 108327"/>
              <a:gd name="connsiteY4" fmla="*/ 46822 h 125647"/>
              <a:gd name="connsiteX5" fmla="*/ 107998 w 108327"/>
              <a:gd name="connsiteY5" fmla="*/ 0 h 12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327" h="125647">
                <a:moveTo>
                  <a:pt x="107998" y="0"/>
                </a:moveTo>
                <a:lnTo>
                  <a:pt x="108327" y="125647"/>
                </a:lnTo>
                <a:lnTo>
                  <a:pt x="327" y="125647"/>
                </a:lnTo>
                <a:lnTo>
                  <a:pt x="0" y="797"/>
                </a:lnTo>
                <a:lnTo>
                  <a:pt x="53820" y="46822"/>
                </a:lnTo>
                <a:lnTo>
                  <a:pt x="107998"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229">
            <a:extLst>
              <a:ext uri="{FF2B5EF4-FFF2-40B4-BE49-F238E27FC236}">
                <a16:creationId xmlns:a16="http://schemas.microsoft.com/office/drawing/2014/main" id="{155F7B3D-2507-E27C-180C-A8F582105CC0}"/>
              </a:ext>
            </a:extLst>
          </p:cNvPr>
          <p:cNvSpPr/>
          <p:nvPr/>
        </p:nvSpPr>
        <p:spPr>
          <a:xfrm rot="20488828">
            <a:off x="5895681" y="4737552"/>
            <a:ext cx="113079" cy="169488"/>
          </a:xfrm>
          <a:custGeom>
            <a:avLst/>
            <a:gdLst>
              <a:gd name="connsiteX0" fmla="*/ 50988 w 113079"/>
              <a:gd name="connsiteY0" fmla="*/ 0 h 169488"/>
              <a:gd name="connsiteX1" fmla="*/ 107879 w 113079"/>
              <a:gd name="connsiteY1" fmla="*/ 59758 h 169488"/>
              <a:gd name="connsiteX2" fmla="*/ 113079 w 113079"/>
              <a:gd name="connsiteY2" fmla="*/ 169488 h 169488"/>
              <a:gd name="connsiteX3" fmla="*/ 4957 w 113079"/>
              <a:gd name="connsiteY3" fmla="*/ 169488 h 169488"/>
              <a:gd name="connsiteX4" fmla="*/ 0 w 113079"/>
              <a:gd name="connsiteY4" fmla="*/ 64869 h 169488"/>
              <a:gd name="connsiteX5" fmla="*/ 50988 w 113079"/>
              <a:gd name="connsiteY5" fmla="*/ 0 h 16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79" h="169488">
                <a:moveTo>
                  <a:pt x="50988" y="0"/>
                </a:moveTo>
                <a:lnTo>
                  <a:pt x="107879" y="59758"/>
                </a:lnTo>
                <a:lnTo>
                  <a:pt x="113079" y="169488"/>
                </a:lnTo>
                <a:lnTo>
                  <a:pt x="4957" y="169488"/>
                </a:lnTo>
                <a:lnTo>
                  <a:pt x="0" y="64869"/>
                </a:lnTo>
                <a:lnTo>
                  <a:pt x="50988"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235">
            <a:extLst>
              <a:ext uri="{FF2B5EF4-FFF2-40B4-BE49-F238E27FC236}">
                <a16:creationId xmlns:a16="http://schemas.microsoft.com/office/drawing/2014/main" id="{D7A6D106-FEAC-E39D-BF7D-9ADAF341A7BB}"/>
              </a:ext>
            </a:extLst>
          </p:cNvPr>
          <p:cNvSpPr/>
          <p:nvPr/>
        </p:nvSpPr>
        <p:spPr>
          <a:xfrm rot="20870543">
            <a:off x="6065487" y="4705789"/>
            <a:ext cx="137950" cy="149761"/>
          </a:xfrm>
          <a:custGeom>
            <a:avLst/>
            <a:gdLst>
              <a:gd name="connsiteX0" fmla="*/ 137950 w 137950"/>
              <a:gd name="connsiteY0" fmla="*/ 22243 h 149761"/>
              <a:gd name="connsiteX1" fmla="*/ 110478 w 137950"/>
              <a:gd name="connsiteY1" fmla="*/ 149761 h 149761"/>
              <a:gd name="connsiteX2" fmla="*/ 0 w 137950"/>
              <a:gd name="connsiteY2" fmla="*/ 149761 h 149761"/>
              <a:gd name="connsiteX3" fmla="*/ 32264 w 137950"/>
              <a:gd name="connsiteY3" fmla="*/ 0 h 149761"/>
              <a:gd name="connsiteX4" fmla="*/ 75038 w 137950"/>
              <a:gd name="connsiteY4" fmla="*/ 56440 h 149761"/>
              <a:gd name="connsiteX5" fmla="*/ 137950 w 137950"/>
              <a:gd name="connsiteY5" fmla="*/ 22243 h 14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50" h="149761">
                <a:moveTo>
                  <a:pt x="137950" y="22243"/>
                </a:moveTo>
                <a:lnTo>
                  <a:pt x="110478" y="149761"/>
                </a:lnTo>
                <a:lnTo>
                  <a:pt x="0" y="149761"/>
                </a:lnTo>
                <a:lnTo>
                  <a:pt x="32264" y="0"/>
                </a:lnTo>
                <a:lnTo>
                  <a:pt x="75038" y="56440"/>
                </a:lnTo>
                <a:lnTo>
                  <a:pt x="137950" y="22243"/>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241">
            <a:extLst>
              <a:ext uri="{FF2B5EF4-FFF2-40B4-BE49-F238E27FC236}">
                <a16:creationId xmlns:a16="http://schemas.microsoft.com/office/drawing/2014/main" id="{BA4CBAE4-1FDC-85D4-8D07-DDC93239237A}"/>
              </a:ext>
            </a:extLst>
          </p:cNvPr>
          <p:cNvSpPr/>
          <p:nvPr/>
        </p:nvSpPr>
        <p:spPr>
          <a:xfrm rot="658687">
            <a:off x="6246702" y="4730863"/>
            <a:ext cx="113394" cy="126086"/>
          </a:xfrm>
          <a:custGeom>
            <a:avLst/>
            <a:gdLst>
              <a:gd name="connsiteX0" fmla="*/ 5473 w 113394"/>
              <a:gd name="connsiteY0" fmla="*/ 0 h 126086"/>
              <a:gd name="connsiteX1" fmla="*/ 57121 w 113394"/>
              <a:gd name="connsiteY1" fmla="*/ 48452 h 126086"/>
              <a:gd name="connsiteX2" fmla="*/ 113394 w 113394"/>
              <a:gd name="connsiteY2" fmla="*/ 4171 h 126086"/>
              <a:gd name="connsiteX3" fmla="*/ 108102 w 113394"/>
              <a:gd name="connsiteY3" fmla="*/ 126086 h 126086"/>
              <a:gd name="connsiteX4" fmla="*/ 0 w 113394"/>
              <a:gd name="connsiteY4" fmla="*/ 126086 h 126086"/>
              <a:gd name="connsiteX5" fmla="*/ 5473 w 113394"/>
              <a:gd name="connsiteY5" fmla="*/ 0 h 12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94" h="126086">
                <a:moveTo>
                  <a:pt x="5473" y="0"/>
                </a:moveTo>
                <a:lnTo>
                  <a:pt x="57121" y="48452"/>
                </a:lnTo>
                <a:lnTo>
                  <a:pt x="113394" y="4171"/>
                </a:lnTo>
                <a:lnTo>
                  <a:pt x="108102" y="126086"/>
                </a:lnTo>
                <a:lnTo>
                  <a:pt x="0" y="126086"/>
                </a:lnTo>
                <a:lnTo>
                  <a:pt x="5473"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4">
            <a:extLst>
              <a:ext uri="{FF2B5EF4-FFF2-40B4-BE49-F238E27FC236}">
                <a16:creationId xmlns:a16="http://schemas.microsoft.com/office/drawing/2014/main" id="{D67FE337-A8D2-05DC-2590-63E3DB294920}"/>
              </a:ext>
            </a:extLst>
          </p:cNvPr>
          <p:cNvSpPr/>
          <p:nvPr/>
        </p:nvSpPr>
        <p:spPr>
          <a:xfrm>
            <a:off x="6131520" y="4828094"/>
            <a:ext cx="365126" cy="822816"/>
          </a:xfrm>
          <a:custGeom>
            <a:avLst/>
            <a:gdLst>
              <a:gd name="connsiteX0" fmla="*/ 109728 w 367017"/>
              <a:gd name="connsiteY0" fmla="*/ 1083 h 818521"/>
              <a:gd name="connsiteX1" fmla="*/ 207359 w 367017"/>
              <a:gd name="connsiteY1" fmla="*/ 32039 h 818521"/>
              <a:gd name="connsiteX2" fmla="*/ 274034 w 367017"/>
              <a:gd name="connsiteY2" fmla="*/ 86808 h 818521"/>
              <a:gd name="connsiteX3" fmla="*/ 347853 w 367017"/>
              <a:gd name="connsiteY3" fmla="*/ 155864 h 818521"/>
              <a:gd name="connsiteX4" fmla="*/ 366903 w 367017"/>
              <a:gd name="connsiteY4" fmla="*/ 258258 h 818521"/>
              <a:gd name="connsiteX5" fmla="*/ 352616 w 367017"/>
              <a:gd name="connsiteY5" fmla="*/ 415421 h 818521"/>
              <a:gd name="connsiteX6" fmla="*/ 295466 w 367017"/>
              <a:gd name="connsiteY6" fmla="*/ 601158 h 818521"/>
              <a:gd name="connsiteX7" fmla="*/ 202597 w 367017"/>
              <a:gd name="connsiteY7" fmla="*/ 729746 h 818521"/>
              <a:gd name="connsiteX8" fmla="*/ 138303 w 367017"/>
              <a:gd name="connsiteY8" fmla="*/ 784514 h 818521"/>
              <a:gd name="connsiteX9" fmla="*/ 66866 w 367017"/>
              <a:gd name="connsiteY9" fmla="*/ 813089 h 818521"/>
              <a:gd name="connsiteX10" fmla="*/ 191 w 367017"/>
              <a:gd name="connsiteY10" fmla="*/ 815471 h 818521"/>
              <a:gd name="connsiteX11" fmla="*/ 88297 w 367017"/>
              <a:gd name="connsiteY11" fmla="*/ 779752 h 818521"/>
              <a:gd name="connsiteX12" fmla="*/ 145447 w 367017"/>
              <a:gd name="connsiteY12" fmla="*/ 705933 h 818521"/>
              <a:gd name="connsiteX13" fmla="*/ 197834 w 367017"/>
              <a:gd name="connsiteY13" fmla="*/ 603539 h 818521"/>
              <a:gd name="connsiteX14" fmla="*/ 243078 w 367017"/>
              <a:gd name="connsiteY14" fmla="*/ 470189 h 818521"/>
              <a:gd name="connsiteX15" fmla="*/ 266891 w 367017"/>
              <a:gd name="connsiteY15" fmla="*/ 339221 h 818521"/>
              <a:gd name="connsiteX16" fmla="*/ 266891 w 367017"/>
              <a:gd name="connsiteY16" fmla="*/ 213014 h 818521"/>
              <a:gd name="connsiteX17" fmla="*/ 231172 w 367017"/>
              <a:gd name="connsiteY17" fmla="*/ 127289 h 818521"/>
              <a:gd name="connsiteX18" fmla="*/ 200216 w 367017"/>
              <a:gd name="connsiteY18" fmla="*/ 70139 h 818521"/>
              <a:gd name="connsiteX19" fmla="*/ 109728 w 367017"/>
              <a:gd name="connsiteY19" fmla="*/ 1083 h 818521"/>
              <a:gd name="connsiteX0" fmla="*/ 109728 w 367017"/>
              <a:gd name="connsiteY0" fmla="*/ 1083 h 818521"/>
              <a:gd name="connsiteX1" fmla="*/ 207359 w 367017"/>
              <a:gd name="connsiteY1" fmla="*/ 32039 h 818521"/>
              <a:gd name="connsiteX2" fmla="*/ 281178 w 367017"/>
              <a:gd name="connsiteY2" fmla="*/ 86808 h 818521"/>
              <a:gd name="connsiteX3" fmla="*/ 347853 w 367017"/>
              <a:gd name="connsiteY3" fmla="*/ 155864 h 818521"/>
              <a:gd name="connsiteX4" fmla="*/ 366903 w 367017"/>
              <a:gd name="connsiteY4" fmla="*/ 258258 h 818521"/>
              <a:gd name="connsiteX5" fmla="*/ 352616 w 367017"/>
              <a:gd name="connsiteY5" fmla="*/ 415421 h 818521"/>
              <a:gd name="connsiteX6" fmla="*/ 295466 w 367017"/>
              <a:gd name="connsiteY6" fmla="*/ 601158 h 818521"/>
              <a:gd name="connsiteX7" fmla="*/ 202597 w 367017"/>
              <a:gd name="connsiteY7" fmla="*/ 729746 h 818521"/>
              <a:gd name="connsiteX8" fmla="*/ 138303 w 367017"/>
              <a:gd name="connsiteY8" fmla="*/ 784514 h 818521"/>
              <a:gd name="connsiteX9" fmla="*/ 66866 w 367017"/>
              <a:gd name="connsiteY9" fmla="*/ 813089 h 818521"/>
              <a:gd name="connsiteX10" fmla="*/ 191 w 367017"/>
              <a:gd name="connsiteY10" fmla="*/ 815471 h 818521"/>
              <a:gd name="connsiteX11" fmla="*/ 88297 w 367017"/>
              <a:gd name="connsiteY11" fmla="*/ 779752 h 818521"/>
              <a:gd name="connsiteX12" fmla="*/ 145447 w 367017"/>
              <a:gd name="connsiteY12" fmla="*/ 705933 h 818521"/>
              <a:gd name="connsiteX13" fmla="*/ 197834 w 367017"/>
              <a:gd name="connsiteY13" fmla="*/ 603539 h 818521"/>
              <a:gd name="connsiteX14" fmla="*/ 243078 w 367017"/>
              <a:gd name="connsiteY14" fmla="*/ 470189 h 818521"/>
              <a:gd name="connsiteX15" fmla="*/ 266891 w 367017"/>
              <a:gd name="connsiteY15" fmla="*/ 339221 h 818521"/>
              <a:gd name="connsiteX16" fmla="*/ 266891 w 367017"/>
              <a:gd name="connsiteY16" fmla="*/ 213014 h 818521"/>
              <a:gd name="connsiteX17" fmla="*/ 231172 w 367017"/>
              <a:gd name="connsiteY17" fmla="*/ 127289 h 818521"/>
              <a:gd name="connsiteX18" fmla="*/ 200216 w 367017"/>
              <a:gd name="connsiteY18" fmla="*/ 70139 h 818521"/>
              <a:gd name="connsiteX19" fmla="*/ 109728 w 367017"/>
              <a:gd name="connsiteY19" fmla="*/ 1083 h 818521"/>
              <a:gd name="connsiteX0" fmla="*/ 109728 w 367119"/>
              <a:gd name="connsiteY0" fmla="*/ 1083 h 818521"/>
              <a:gd name="connsiteX1" fmla="*/ 207359 w 367119"/>
              <a:gd name="connsiteY1" fmla="*/ 32039 h 818521"/>
              <a:gd name="connsiteX2" fmla="*/ 281178 w 367119"/>
              <a:gd name="connsiteY2" fmla="*/ 86808 h 818521"/>
              <a:gd name="connsiteX3" fmla="*/ 345472 w 367119"/>
              <a:gd name="connsiteY3" fmla="*/ 160626 h 818521"/>
              <a:gd name="connsiteX4" fmla="*/ 366903 w 367119"/>
              <a:gd name="connsiteY4" fmla="*/ 258258 h 818521"/>
              <a:gd name="connsiteX5" fmla="*/ 352616 w 367119"/>
              <a:gd name="connsiteY5" fmla="*/ 415421 h 818521"/>
              <a:gd name="connsiteX6" fmla="*/ 295466 w 367119"/>
              <a:gd name="connsiteY6" fmla="*/ 601158 h 818521"/>
              <a:gd name="connsiteX7" fmla="*/ 202597 w 367119"/>
              <a:gd name="connsiteY7" fmla="*/ 729746 h 818521"/>
              <a:gd name="connsiteX8" fmla="*/ 138303 w 367119"/>
              <a:gd name="connsiteY8" fmla="*/ 784514 h 818521"/>
              <a:gd name="connsiteX9" fmla="*/ 66866 w 367119"/>
              <a:gd name="connsiteY9" fmla="*/ 813089 h 818521"/>
              <a:gd name="connsiteX10" fmla="*/ 191 w 367119"/>
              <a:gd name="connsiteY10" fmla="*/ 815471 h 818521"/>
              <a:gd name="connsiteX11" fmla="*/ 88297 w 367119"/>
              <a:gd name="connsiteY11" fmla="*/ 779752 h 818521"/>
              <a:gd name="connsiteX12" fmla="*/ 145447 w 367119"/>
              <a:gd name="connsiteY12" fmla="*/ 705933 h 818521"/>
              <a:gd name="connsiteX13" fmla="*/ 197834 w 367119"/>
              <a:gd name="connsiteY13" fmla="*/ 603539 h 818521"/>
              <a:gd name="connsiteX14" fmla="*/ 243078 w 367119"/>
              <a:gd name="connsiteY14" fmla="*/ 470189 h 818521"/>
              <a:gd name="connsiteX15" fmla="*/ 266891 w 367119"/>
              <a:gd name="connsiteY15" fmla="*/ 339221 h 818521"/>
              <a:gd name="connsiteX16" fmla="*/ 266891 w 367119"/>
              <a:gd name="connsiteY16" fmla="*/ 213014 h 818521"/>
              <a:gd name="connsiteX17" fmla="*/ 231172 w 367119"/>
              <a:gd name="connsiteY17" fmla="*/ 127289 h 818521"/>
              <a:gd name="connsiteX18" fmla="*/ 200216 w 367119"/>
              <a:gd name="connsiteY18" fmla="*/ 70139 h 818521"/>
              <a:gd name="connsiteX19" fmla="*/ 109728 w 367119"/>
              <a:gd name="connsiteY19" fmla="*/ 1083 h 818521"/>
              <a:gd name="connsiteX0" fmla="*/ 109728 w 367119"/>
              <a:gd name="connsiteY0" fmla="*/ 1083 h 818521"/>
              <a:gd name="connsiteX1" fmla="*/ 207359 w 367119"/>
              <a:gd name="connsiteY1" fmla="*/ 32039 h 818521"/>
              <a:gd name="connsiteX2" fmla="*/ 281178 w 367119"/>
              <a:gd name="connsiteY2" fmla="*/ 86808 h 818521"/>
              <a:gd name="connsiteX3" fmla="*/ 345472 w 367119"/>
              <a:gd name="connsiteY3" fmla="*/ 160626 h 818521"/>
              <a:gd name="connsiteX4" fmla="*/ 366903 w 367119"/>
              <a:gd name="connsiteY4" fmla="*/ 258258 h 818521"/>
              <a:gd name="connsiteX5" fmla="*/ 352616 w 367119"/>
              <a:gd name="connsiteY5" fmla="*/ 415421 h 818521"/>
              <a:gd name="connsiteX6" fmla="*/ 295466 w 367119"/>
              <a:gd name="connsiteY6" fmla="*/ 601158 h 818521"/>
              <a:gd name="connsiteX7" fmla="*/ 202597 w 367119"/>
              <a:gd name="connsiteY7" fmla="*/ 729746 h 818521"/>
              <a:gd name="connsiteX8" fmla="*/ 138303 w 367119"/>
              <a:gd name="connsiteY8" fmla="*/ 784514 h 818521"/>
              <a:gd name="connsiteX9" fmla="*/ 66866 w 367119"/>
              <a:gd name="connsiteY9" fmla="*/ 813089 h 818521"/>
              <a:gd name="connsiteX10" fmla="*/ 191 w 367119"/>
              <a:gd name="connsiteY10" fmla="*/ 815471 h 818521"/>
              <a:gd name="connsiteX11" fmla="*/ 88297 w 367119"/>
              <a:gd name="connsiteY11" fmla="*/ 779752 h 818521"/>
              <a:gd name="connsiteX12" fmla="*/ 145447 w 367119"/>
              <a:gd name="connsiteY12" fmla="*/ 705933 h 818521"/>
              <a:gd name="connsiteX13" fmla="*/ 197834 w 367119"/>
              <a:gd name="connsiteY13" fmla="*/ 603539 h 818521"/>
              <a:gd name="connsiteX14" fmla="*/ 243078 w 367119"/>
              <a:gd name="connsiteY14" fmla="*/ 470189 h 818521"/>
              <a:gd name="connsiteX15" fmla="*/ 266891 w 367119"/>
              <a:gd name="connsiteY15" fmla="*/ 339221 h 818521"/>
              <a:gd name="connsiteX16" fmla="*/ 266891 w 367119"/>
              <a:gd name="connsiteY16" fmla="*/ 213014 h 818521"/>
              <a:gd name="connsiteX17" fmla="*/ 231172 w 367119"/>
              <a:gd name="connsiteY17" fmla="*/ 127289 h 818521"/>
              <a:gd name="connsiteX18" fmla="*/ 197835 w 367119"/>
              <a:gd name="connsiteY18" fmla="*/ 70139 h 818521"/>
              <a:gd name="connsiteX19" fmla="*/ 109728 w 367119"/>
              <a:gd name="connsiteY19" fmla="*/ 1083 h 818521"/>
              <a:gd name="connsiteX0" fmla="*/ 109728 w 367119"/>
              <a:gd name="connsiteY0" fmla="*/ 1083 h 818521"/>
              <a:gd name="connsiteX1" fmla="*/ 207359 w 367119"/>
              <a:gd name="connsiteY1" fmla="*/ 32039 h 818521"/>
              <a:gd name="connsiteX2" fmla="*/ 281178 w 367119"/>
              <a:gd name="connsiteY2" fmla="*/ 86808 h 818521"/>
              <a:gd name="connsiteX3" fmla="*/ 345472 w 367119"/>
              <a:gd name="connsiteY3" fmla="*/ 160626 h 818521"/>
              <a:gd name="connsiteX4" fmla="*/ 366903 w 367119"/>
              <a:gd name="connsiteY4" fmla="*/ 258258 h 818521"/>
              <a:gd name="connsiteX5" fmla="*/ 352616 w 367119"/>
              <a:gd name="connsiteY5" fmla="*/ 415421 h 818521"/>
              <a:gd name="connsiteX6" fmla="*/ 295466 w 367119"/>
              <a:gd name="connsiteY6" fmla="*/ 601158 h 818521"/>
              <a:gd name="connsiteX7" fmla="*/ 202597 w 367119"/>
              <a:gd name="connsiteY7" fmla="*/ 729746 h 818521"/>
              <a:gd name="connsiteX8" fmla="*/ 138303 w 367119"/>
              <a:gd name="connsiteY8" fmla="*/ 784514 h 818521"/>
              <a:gd name="connsiteX9" fmla="*/ 66866 w 367119"/>
              <a:gd name="connsiteY9" fmla="*/ 813089 h 818521"/>
              <a:gd name="connsiteX10" fmla="*/ 191 w 367119"/>
              <a:gd name="connsiteY10" fmla="*/ 815471 h 818521"/>
              <a:gd name="connsiteX11" fmla="*/ 88297 w 367119"/>
              <a:gd name="connsiteY11" fmla="*/ 779752 h 818521"/>
              <a:gd name="connsiteX12" fmla="*/ 145447 w 367119"/>
              <a:gd name="connsiteY12" fmla="*/ 705933 h 818521"/>
              <a:gd name="connsiteX13" fmla="*/ 197834 w 367119"/>
              <a:gd name="connsiteY13" fmla="*/ 603539 h 818521"/>
              <a:gd name="connsiteX14" fmla="*/ 243078 w 367119"/>
              <a:gd name="connsiteY14" fmla="*/ 470189 h 818521"/>
              <a:gd name="connsiteX15" fmla="*/ 266891 w 367119"/>
              <a:gd name="connsiteY15" fmla="*/ 339221 h 818521"/>
              <a:gd name="connsiteX16" fmla="*/ 266891 w 367119"/>
              <a:gd name="connsiteY16" fmla="*/ 213014 h 818521"/>
              <a:gd name="connsiteX17" fmla="*/ 240697 w 367119"/>
              <a:gd name="connsiteY17" fmla="*/ 127289 h 818521"/>
              <a:gd name="connsiteX18" fmla="*/ 197835 w 367119"/>
              <a:gd name="connsiteY18" fmla="*/ 70139 h 818521"/>
              <a:gd name="connsiteX19" fmla="*/ 109728 w 367119"/>
              <a:gd name="connsiteY19" fmla="*/ 1083 h 818521"/>
              <a:gd name="connsiteX0" fmla="*/ 109728 w 367498"/>
              <a:gd name="connsiteY0" fmla="*/ 1083 h 818521"/>
              <a:gd name="connsiteX1" fmla="*/ 207359 w 367498"/>
              <a:gd name="connsiteY1" fmla="*/ 32039 h 818521"/>
              <a:gd name="connsiteX2" fmla="*/ 281178 w 367498"/>
              <a:gd name="connsiteY2" fmla="*/ 86808 h 818521"/>
              <a:gd name="connsiteX3" fmla="*/ 338329 w 367498"/>
              <a:gd name="connsiteY3" fmla="*/ 163008 h 818521"/>
              <a:gd name="connsiteX4" fmla="*/ 366903 w 367498"/>
              <a:gd name="connsiteY4" fmla="*/ 258258 h 818521"/>
              <a:gd name="connsiteX5" fmla="*/ 352616 w 367498"/>
              <a:gd name="connsiteY5" fmla="*/ 415421 h 818521"/>
              <a:gd name="connsiteX6" fmla="*/ 295466 w 367498"/>
              <a:gd name="connsiteY6" fmla="*/ 601158 h 818521"/>
              <a:gd name="connsiteX7" fmla="*/ 202597 w 367498"/>
              <a:gd name="connsiteY7" fmla="*/ 729746 h 818521"/>
              <a:gd name="connsiteX8" fmla="*/ 138303 w 367498"/>
              <a:gd name="connsiteY8" fmla="*/ 784514 h 818521"/>
              <a:gd name="connsiteX9" fmla="*/ 66866 w 367498"/>
              <a:gd name="connsiteY9" fmla="*/ 813089 h 818521"/>
              <a:gd name="connsiteX10" fmla="*/ 191 w 367498"/>
              <a:gd name="connsiteY10" fmla="*/ 815471 h 818521"/>
              <a:gd name="connsiteX11" fmla="*/ 88297 w 367498"/>
              <a:gd name="connsiteY11" fmla="*/ 779752 h 818521"/>
              <a:gd name="connsiteX12" fmla="*/ 145447 w 367498"/>
              <a:gd name="connsiteY12" fmla="*/ 705933 h 818521"/>
              <a:gd name="connsiteX13" fmla="*/ 197834 w 367498"/>
              <a:gd name="connsiteY13" fmla="*/ 603539 h 818521"/>
              <a:gd name="connsiteX14" fmla="*/ 243078 w 367498"/>
              <a:gd name="connsiteY14" fmla="*/ 470189 h 818521"/>
              <a:gd name="connsiteX15" fmla="*/ 266891 w 367498"/>
              <a:gd name="connsiteY15" fmla="*/ 339221 h 818521"/>
              <a:gd name="connsiteX16" fmla="*/ 266891 w 367498"/>
              <a:gd name="connsiteY16" fmla="*/ 213014 h 818521"/>
              <a:gd name="connsiteX17" fmla="*/ 240697 w 367498"/>
              <a:gd name="connsiteY17" fmla="*/ 127289 h 818521"/>
              <a:gd name="connsiteX18" fmla="*/ 197835 w 367498"/>
              <a:gd name="connsiteY18" fmla="*/ 70139 h 818521"/>
              <a:gd name="connsiteX19" fmla="*/ 109728 w 367498"/>
              <a:gd name="connsiteY19" fmla="*/ 1083 h 818521"/>
              <a:gd name="connsiteX0" fmla="*/ 109728 w 367498"/>
              <a:gd name="connsiteY0" fmla="*/ 1083 h 819042"/>
              <a:gd name="connsiteX1" fmla="*/ 207359 w 367498"/>
              <a:gd name="connsiteY1" fmla="*/ 32039 h 819042"/>
              <a:gd name="connsiteX2" fmla="*/ 281178 w 367498"/>
              <a:gd name="connsiteY2" fmla="*/ 86808 h 819042"/>
              <a:gd name="connsiteX3" fmla="*/ 338329 w 367498"/>
              <a:gd name="connsiteY3" fmla="*/ 163008 h 819042"/>
              <a:gd name="connsiteX4" fmla="*/ 366903 w 367498"/>
              <a:gd name="connsiteY4" fmla="*/ 258258 h 819042"/>
              <a:gd name="connsiteX5" fmla="*/ 352616 w 367498"/>
              <a:gd name="connsiteY5" fmla="*/ 415421 h 819042"/>
              <a:gd name="connsiteX6" fmla="*/ 295466 w 367498"/>
              <a:gd name="connsiteY6" fmla="*/ 601158 h 819042"/>
              <a:gd name="connsiteX7" fmla="*/ 202597 w 367498"/>
              <a:gd name="connsiteY7" fmla="*/ 729746 h 819042"/>
              <a:gd name="connsiteX8" fmla="*/ 138303 w 367498"/>
              <a:gd name="connsiteY8" fmla="*/ 784514 h 819042"/>
              <a:gd name="connsiteX9" fmla="*/ 66866 w 367498"/>
              <a:gd name="connsiteY9" fmla="*/ 813089 h 819042"/>
              <a:gd name="connsiteX10" fmla="*/ 191 w 367498"/>
              <a:gd name="connsiteY10" fmla="*/ 815471 h 819042"/>
              <a:gd name="connsiteX11" fmla="*/ 88297 w 367498"/>
              <a:gd name="connsiteY11" fmla="*/ 772608 h 819042"/>
              <a:gd name="connsiteX12" fmla="*/ 145447 w 367498"/>
              <a:gd name="connsiteY12" fmla="*/ 705933 h 819042"/>
              <a:gd name="connsiteX13" fmla="*/ 197834 w 367498"/>
              <a:gd name="connsiteY13" fmla="*/ 603539 h 819042"/>
              <a:gd name="connsiteX14" fmla="*/ 243078 w 367498"/>
              <a:gd name="connsiteY14" fmla="*/ 470189 h 819042"/>
              <a:gd name="connsiteX15" fmla="*/ 266891 w 367498"/>
              <a:gd name="connsiteY15" fmla="*/ 339221 h 819042"/>
              <a:gd name="connsiteX16" fmla="*/ 266891 w 367498"/>
              <a:gd name="connsiteY16" fmla="*/ 213014 h 819042"/>
              <a:gd name="connsiteX17" fmla="*/ 240697 w 367498"/>
              <a:gd name="connsiteY17" fmla="*/ 127289 h 819042"/>
              <a:gd name="connsiteX18" fmla="*/ 197835 w 367498"/>
              <a:gd name="connsiteY18" fmla="*/ 70139 h 819042"/>
              <a:gd name="connsiteX19" fmla="*/ 109728 w 367498"/>
              <a:gd name="connsiteY19" fmla="*/ 1083 h 819042"/>
              <a:gd name="connsiteX0" fmla="*/ 109728 w 367498"/>
              <a:gd name="connsiteY0" fmla="*/ 1083 h 819042"/>
              <a:gd name="connsiteX1" fmla="*/ 207359 w 367498"/>
              <a:gd name="connsiteY1" fmla="*/ 32039 h 819042"/>
              <a:gd name="connsiteX2" fmla="*/ 281178 w 367498"/>
              <a:gd name="connsiteY2" fmla="*/ 86808 h 819042"/>
              <a:gd name="connsiteX3" fmla="*/ 338329 w 367498"/>
              <a:gd name="connsiteY3" fmla="*/ 163008 h 819042"/>
              <a:gd name="connsiteX4" fmla="*/ 366903 w 367498"/>
              <a:gd name="connsiteY4" fmla="*/ 258258 h 819042"/>
              <a:gd name="connsiteX5" fmla="*/ 352616 w 367498"/>
              <a:gd name="connsiteY5" fmla="*/ 415421 h 819042"/>
              <a:gd name="connsiteX6" fmla="*/ 295466 w 367498"/>
              <a:gd name="connsiteY6" fmla="*/ 601158 h 819042"/>
              <a:gd name="connsiteX7" fmla="*/ 219266 w 367498"/>
              <a:gd name="connsiteY7" fmla="*/ 715458 h 819042"/>
              <a:gd name="connsiteX8" fmla="*/ 138303 w 367498"/>
              <a:gd name="connsiteY8" fmla="*/ 784514 h 819042"/>
              <a:gd name="connsiteX9" fmla="*/ 66866 w 367498"/>
              <a:gd name="connsiteY9" fmla="*/ 813089 h 819042"/>
              <a:gd name="connsiteX10" fmla="*/ 191 w 367498"/>
              <a:gd name="connsiteY10" fmla="*/ 815471 h 819042"/>
              <a:gd name="connsiteX11" fmla="*/ 88297 w 367498"/>
              <a:gd name="connsiteY11" fmla="*/ 772608 h 819042"/>
              <a:gd name="connsiteX12" fmla="*/ 145447 w 367498"/>
              <a:gd name="connsiteY12" fmla="*/ 705933 h 819042"/>
              <a:gd name="connsiteX13" fmla="*/ 197834 w 367498"/>
              <a:gd name="connsiteY13" fmla="*/ 603539 h 819042"/>
              <a:gd name="connsiteX14" fmla="*/ 243078 w 367498"/>
              <a:gd name="connsiteY14" fmla="*/ 470189 h 819042"/>
              <a:gd name="connsiteX15" fmla="*/ 266891 w 367498"/>
              <a:gd name="connsiteY15" fmla="*/ 339221 h 819042"/>
              <a:gd name="connsiteX16" fmla="*/ 266891 w 367498"/>
              <a:gd name="connsiteY16" fmla="*/ 213014 h 819042"/>
              <a:gd name="connsiteX17" fmla="*/ 240697 w 367498"/>
              <a:gd name="connsiteY17" fmla="*/ 127289 h 819042"/>
              <a:gd name="connsiteX18" fmla="*/ 197835 w 367498"/>
              <a:gd name="connsiteY18" fmla="*/ 70139 h 819042"/>
              <a:gd name="connsiteX19" fmla="*/ 109728 w 367498"/>
              <a:gd name="connsiteY19" fmla="*/ 1083 h 819042"/>
              <a:gd name="connsiteX0" fmla="*/ 109728 w 367498"/>
              <a:gd name="connsiteY0" fmla="*/ 1083 h 820857"/>
              <a:gd name="connsiteX1" fmla="*/ 207359 w 367498"/>
              <a:gd name="connsiteY1" fmla="*/ 32039 h 820857"/>
              <a:gd name="connsiteX2" fmla="*/ 281178 w 367498"/>
              <a:gd name="connsiteY2" fmla="*/ 86808 h 820857"/>
              <a:gd name="connsiteX3" fmla="*/ 338329 w 367498"/>
              <a:gd name="connsiteY3" fmla="*/ 163008 h 820857"/>
              <a:gd name="connsiteX4" fmla="*/ 366903 w 367498"/>
              <a:gd name="connsiteY4" fmla="*/ 258258 h 820857"/>
              <a:gd name="connsiteX5" fmla="*/ 352616 w 367498"/>
              <a:gd name="connsiteY5" fmla="*/ 415421 h 820857"/>
              <a:gd name="connsiteX6" fmla="*/ 295466 w 367498"/>
              <a:gd name="connsiteY6" fmla="*/ 601158 h 820857"/>
              <a:gd name="connsiteX7" fmla="*/ 219266 w 367498"/>
              <a:gd name="connsiteY7" fmla="*/ 715458 h 820857"/>
              <a:gd name="connsiteX8" fmla="*/ 138303 w 367498"/>
              <a:gd name="connsiteY8" fmla="*/ 784514 h 820857"/>
              <a:gd name="connsiteX9" fmla="*/ 66866 w 367498"/>
              <a:gd name="connsiteY9" fmla="*/ 813089 h 820857"/>
              <a:gd name="connsiteX10" fmla="*/ 191 w 367498"/>
              <a:gd name="connsiteY10" fmla="*/ 817853 h 820857"/>
              <a:gd name="connsiteX11" fmla="*/ 88297 w 367498"/>
              <a:gd name="connsiteY11" fmla="*/ 772608 h 820857"/>
              <a:gd name="connsiteX12" fmla="*/ 145447 w 367498"/>
              <a:gd name="connsiteY12" fmla="*/ 705933 h 820857"/>
              <a:gd name="connsiteX13" fmla="*/ 197834 w 367498"/>
              <a:gd name="connsiteY13" fmla="*/ 603539 h 820857"/>
              <a:gd name="connsiteX14" fmla="*/ 243078 w 367498"/>
              <a:gd name="connsiteY14" fmla="*/ 470189 h 820857"/>
              <a:gd name="connsiteX15" fmla="*/ 266891 w 367498"/>
              <a:gd name="connsiteY15" fmla="*/ 339221 h 820857"/>
              <a:gd name="connsiteX16" fmla="*/ 266891 w 367498"/>
              <a:gd name="connsiteY16" fmla="*/ 213014 h 820857"/>
              <a:gd name="connsiteX17" fmla="*/ 240697 w 367498"/>
              <a:gd name="connsiteY17" fmla="*/ 127289 h 820857"/>
              <a:gd name="connsiteX18" fmla="*/ 197835 w 367498"/>
              <a:gd name="connsiteY18" fmla="*/ 70139 h 820857"/>
              <a:gd name="connsiteX19" fmla="*/ 109728 w 367498"/>
              <a:gd name="connsiteY19" fmla="*/ 1083 h 820857"/>
              <a:gd name="connsiteX0" fmla="*/ 107356 w 365126"/>
              <a:gd name="connsiteY0" fmla="*/ 1083 h 822816"/>
              <a:gd name="connsiteX1" fmla="*/ 204987 w 365126"/>
              <a:gd name="connsiteY1" fmla="*/ 32039 h 822816"/>
              <a:gd name="connsiteX2" fmla="*/ 278806 w 365126"/>
              <a:gd name="connsiteY2" fmla="*/ 86808 h 822816"/>
              <a:gd name="connsiteX3" fmla="*/ 335957 w 365126"/>
              <a:gd name="connsiteY3" fmla="*/ 163008 h 822816"/>
              <a:gd name="connsiteX4" fmla="*/ 364531 w 365126"/>
              <a:gd name="connsiteY4" fmla="*/ 258258 h 822816"/>
              <a:gd name="connsiteX5" fmla="*/ 350244 w 365126"/>
              <a:gd name="connsiteY5" fmla="*/ 415421 h 822816"/>
              <a:gd name="connsiteX6" fmla="*/ 293094 w 365126"/>
              <a:gd name="connsiteY6" fmla="*/ 601158 h 822816"/>
              <a:gd name="connsiteX7" fmla="*/ 216894 w 365126"/>
              <a:gd name="connsiteY7" fmla="*/ 715458 h 822816"/>
              <a:gd name="connsiteX8" fmla="*/ 135931 w 365126"/>
              <a:gd name="connsiteY8" fmla="*/ 784514 h 822816"/>
              <a:gd name="connsiteX9" fmla="*/ 64494 w 365126"/>
              <a:gd name="connsiteY9" fmla="*/ 813089 h 822816"/>
              <a:gd name="connsiteX10" fmla="*/ 200 w 365126"/>
              <a:gd name="connsiteY10" fmla="*/ 820235 h 822816"/>
              <a:gd name="connsiteX11" fmla="*/ 85925 w 365126"/>
              <a:gd name="connsiteY11" fmla="*/ 772608 h 822816"/>
              <a:gd name="connsiteX12" fmla="*/ 143075 w 365126"/>
              <a:gd name="connsiteY12" fmla="*/ 705933 h 822816"/>
              <a:gd name="connsiteX13" fmla="*/ 195462 w 365126"/>
              <a:gd name="connsiteY13" fmla="*/ 603539 h 822816"/>
              <a:gd name="connsiteX14" fmla="*/ 240706 w 365126"/>
              <a:gd name="connsiteY14" fmla="*/ 470189 h 822816"/>
              <a:gd name="connsiteX15" fmla="*/ 264519 w 365126"/>
              <a:gd name="connsiteY15" fmla="*/ 339221 h 822816"/>
              <a:gd name="connsiteX16" fmla="*/ 264519 w 365126"/>
              <a:gd name="connsiteY16" fmla="*/ 213014 h 822816"/>
              <a:gd name="connsiteX17" fmla="*/ 238325 w 365126"/>
              <a:gd name="connsiteY17" fmla="*/ 127289 h 822816"/>
              <a:gd name="connsiteX18" fmla="*/ 195463 w 365126"/>
              <a:gd name="connsiteY18" fmla="*/ 70139 h 822816"/>
              <a:gd name="connsiteX19" fmla="*/ 107356 w 365126"/>
              <a:gd name="connsiteY19" fmla="*/ 1083 h 82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5126" h="822816">
                <a:moveTo>
                  <a:pt x="107356" y="1083"/>
                </a:moveTo>
                <a:cubicBezTo>
                  <a:pt x="108943" y="-5267"/>
                  <a:pt x="176412" y="17752"/>
                  <a:pt x="204987" y="32039"/>
                </a:cubicBezTo>
                <a:cubicBezTo>
                  <a:pt x="233562" y="46326"/>
                  <a:pt x="256978" y="64980"/>
                  <a:pt x="278806" y="86808"/>
                </a:cubicBezTo>
                <a:cubicBezTo>
                  <a:pt x="300634" y="108636"/>
                  <a:pt x="321670" y="134433"/>
                  <a:pt x="335957" y="163008"/>
                </a:cubicBezTo>
                <a:cubicBezTo>
                  <a:pt x="350244" y="191583"/>
                  <a:pt x="362150" y="216189"/>
                  <a:pt x="364531" y="258258"/>
                </a:cubicBezTo>
                <a:cubicBezTo>
                  <a:pt x="366912" y="300327"/>
                  <a:pt x="362150" y="358271"/>
                  <a:pt x="350244" y="415421"/>
                </a:cubicBezTo>
                <a:cubicBezTo>
                  <a:pt x="338338" y="472571"/>
                  <a:pt x="315319" y="551152"/>
                  <a:pt x="293094" y="601158"/>
                </a:cubicBezTo>
                <a:cubicBezTo>
                  <a:pt x="270869" y="651164"/>
                  <a:pt x="243088" y="684899"/>
                  <a:pt x="216894" y="715458"/>
                </a:cubicBezTo>
                <a:cubicBezTo>
                  <a:pt x="190700" y="746017"/>
                  <a:pt x="161331" y="768242"/>
                  <a:pt x="135931" y="784514"/>
                </a:cubicBezTo>
                <a:cubicBezTo>
                  <a:pt x="110531" y="800786"/>
                  <a:pt x="87116" y="807136"/>
                  <a:pt x="64494" y="813089"/>
                </a:cubicBezTo>
                <a:cubicBezTo>
                  <a:pt x="41872" y="819042"/>
                  <a:pt x="-3372" y="826982"/>
                  <a:pt x="200" y="820235"/>
                </a:cubicBezTo>
                <a:cubicBezTo>
                  <a:pt x="3772" y="813488"/>
                  <a:pt x="62113" y="791658"/>
                  <a:pt x="85925" y="772608"/>
                </a:cubicBezTo>
                <a:cubicBezTo>
                  <a:pt x="109737" y="753558"/>
                  <a:pt x="124819" y="734111"/>
                  <a:pt x="143075" y="705933"/>
                </a:cubicBezTo>
                <a:cubicBezTo>
                  <a:pt x="161331" y="677755"/>
                  <a:pt x="179190" y="642830"/>
                  <a:pt x="195462" y="603539"/>
                </a:cubicBezTo>
                <a:cubicBezTo>
                  <a:pt x="211734" y="564248"/>
                  <a:pt x="229197" y="514242"/>
                  <a:pt x="240706" y="470189"/>
                </a:cubicBezTo>
                <a:cubicBezTo>
                  <a:pt x="252215" y="426136"/>
                  <a:pt x="260550" y="382084"/>
                  <a:pt x="264519" y="339221"/>
                </a:cubicBezTo>
                <a:cubicBezTo>
                  <a:pt x="268488" y="296358"/>
                  <a:pt x="268885" y="248336"/>
                  <a:pt x="264519" y="213014"/>
                </a:cubicBezTo>
                <a:cubicBezTo>
                  <a:pt x="260153" y="177692"/>
                  <a:pt x="249438" y="151102"/>
                  <a:pt x="238325" y="127289"/>
                </a:cubicBezTo>
                <a:cubicBezTo>
                  <a:pt x="227213" y="103477"/>
                  <a:pt x="217291" y="91173"/>
                  <a:pt x="195463" y="70139"/>
                </a:cubicBezTo>
                <a:cubicBezTo>
                  <a:pt x="173635" y="49105"/>
                  <a:pt x="105769" y="7433"/>
                  <a:pt x="107356" y="1083"/>
                </a:cubicBezTo>
                <a:close/>
              </a:path>
            </a:pathLst>
          </a:custGeom>
          <a:gradFill rotWithShape="1">
            <a:gsLst>
              <a:gs pos="0">
                <a:srgbClr val="A20E7B"/>
              </a:gs>
              <a:gs pos="50000">
                <a:srgbClr val="DFB5D2"/>
              </a:gs>
              <a:gs pos="100000">
                <a:srgbClr val="A20E7B"/>
              </a:gs>
            </a:gsLst>
            <a:lin ang="5400000" scaled="1"/>
          </a:gradFill>
          <a:ln w="9525">
            <a:solidFill>
              <a:srgbClr val="A20E7B"/>
            </a:solidFill>
            <a:round/>
            <a:headEnd/>
            <a:tailEnd/>
          </a:ln>
          <a:effectLst/>
        </p:spPr>
        <p:txBody>
          <a:bodyPr/>
          <a:lstStyle/>
          <a:p>
            <a:endParaRPr lang="zh-CN" altLang="en-US">
              <a:solidFill>
                <a:schemeClr val="tx1"/>
              </a:solidFill>
            </a:endParaRPr>
          </a:p>
        </p:txBody>
      </p:sp>
      <p:sp>
        <p:nvSpPr>
          <p:cNvPr id="58" name="矩形 57">
            <a:extLst>
              <a:ext uri="{FF2B5EF4-FFF2-40B4-BE49-F238E27FC236}">
                <a16:creationId xmlns:a16="http://schemas.microsoft.com/office/drawing/2014/main" id="{E074ABBF-B11B-D015-6E57-0CB7919541FD}"/>
              </a:ext>
            </a:extLst>
          </p:cNvPr>
          <p:cNvSpPr/>
          <p:nvPr/>
        </p:nvSpPr>
        <p:spPr>
          <a:xfrm>
            <a:off x="5437777" y="5080375"/>
            <a:ext cx="68930" cy="123111"/>
          </a:xfrm>
          <a:prstGeom prst="rect">
            <a:avLst/>
          </a:prstGeom>
        </p:spPr>
        <p:txBody>
          <a:bodyPr wrap="none" lIns="0" tIns="0" rIns="0" bIns="0">
            <a:spAutoFit/>
          </a:bodyPr>
          <a:lstStyle/>
          <a:p>
            <a:r>
              <a:rPr kumimoji="1" lang="en-US" altLang="zh-CN" sz="8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8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59" name="矩形 58">
            <a:extLst>
              <a:ext uri="{FF2B5EF4-FFF2-40B4-BE49-F238E27FC236}">
                <a16:creationId xmlns:a16="http://schemas.microsoft.com/office/drawing/2014/main" id="{05C93998-A6EC-9BA1-F960-C17AA4026393}"/>
              </a:ext>
            </a:extLst>
          </p:cNvPr>
          <p:cNvSpPr/>
          <p:nvPr/>
        </p:nvSpPr>
        <p:spPr>
          <a:xfrm>
            <a:off x="5435207" y="4858894"/>
            <a:ext cx="73738" cy="123111"/>
          </a:xfrm>
          <a:prstGeom prst="rect">
            <a:avLst/>
          </a:prstGeom>
        </p:spPr>
        <p:txBody>
          <a:bodyPr wrap="none" lIns="0" tIns="0" rIns="0" bIns="0">
            <a:spAutoFit/>
          </a:bodyPr>
          <a:lstStyle/>
          <a:p>
            <a:r>
              <a:rPr kumimoji="1" lang="en-US" altLang="zh-CN" sz="800" dirty="0">
                <a:effectLst>
                  <a:outerShdw blurRad="38100" dist="38100" dir="2700000" algn="tl">
                    <a:srgbClr val="C0C0C0"/>
                  </a:outerShdw>
                </a:effectLst>
                <a:latin typeface="Arial" panose="020B0604020202020204" pitchFamily="34" charset="0"/>
                <a:cs typeface="Arial" panose="020B0604020202020204" pitchFamily="34" charset="0"/>
              </a:rPr>
              <a:t>U</a:t>
            </a:r>
            <a:endParaRPr lang="zh-CN" altLang="en-US" sz="800" dirty="0">
              <a:latin typeface="Arial" panose="020B0604020202020204" pitchFamily="34" charset="0"/>
              <a:cs typeface="Arial" panose="020B0604020202020204" pitchFamily="34" charset="0"/>
            </a:endParaRPr>
          </a:p>
        </p:txBody>
      </p:sp>
      <p:cxnSp>
        <p:nvCxnSpPr>
          <p:cNvPr id="60" name="直接连接符 59">
            <a:extLst>
              <a:ext uri="{FF2B5EF4-FFF2-40B4-BE49-F238E27FC236}">
                <a16:creationId xmlns:a16="http://schemas.microsoft.com/office/drawing/2014/main" id="{2B9B8446-16BC-3D64-746B-22EA0DDD67BF}"/>
              </a:ext>
            </a:extLst>
          </p:cNvPr>
          <p:cNvCxnSpPr/>
          <p:nvPr/>
        </p:nvCxnSpPr>
        <p:spPr>
          <a:xfrm>
            <a:off x="5440773" y="4968472"/>
            <a:ext cx="0" cy="14400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a16="http://schemas.microsoft.com/office/drawing/2014/main" id="{1EC089A1-C8D6-AEA4-28A0-DCEB64AF8E71}"/>
              </a:ext>
            </a:extLst>
          </p:cNvPr>
          <p:cNvCxnSpPr/>
          <p:nvPr/>
        </p:nvCxnSpPr>
        <p:spPr>
          <a:xfrm>
            <a:off x="5500304" y="4968470"/>
            <a:ext cx="0" cy="14400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a16="http://schemas.microsoft.com/office/drawing/2014/main" id="{84A48D56-0ED8-EB48-8378-A918A2E3A8B1}"/>
              </a:ext>
            </a:extLst>
          </p:cNvPr>
          <p:cNvCxnSpPr/>
          <p:nvPr/>
        </p:nvCxnSpPr>
        <p:spPr>
          <a:xfrm>
            <a:off x="5605078" y="4951803"/>
            <a:ext cx="0" cy="14400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a16="http://schemas.microsoft.com/office/drawing/2014/main" id="{F41FCC53-A5BD-6EEB-929F-CC3880E9A44E}"/>
              </a:ext>
            </a:extLst>
          </p:cNvPr>
          <p:cNvCxnSpPr/>
          <p:nvPr/>
        </p:nvCxnSpPr>
        <p:spPr>
          <a:xfrm>
            <a:off x="5640799" y="4951801"/>
            <a:ext cx="0" cy="14400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a16="http://schemas.microsoft.com/office/drawing/2014/main" id="{32EF6BBE-7F09-CF07-9862-38D36D6B29A9}"/>
              </a:ext>
            </a:extLst>
          </p:cNvPr>
          <p:cNvCxnSpPr/>
          <p:nvPr/>
        </p:nvCxnSpPr>
        <p:spPr>
          <a:xfrm>
            <a:off x="5678898" y="4949423"/>
            <a:ext cx="0" cy="14400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65" name="任意多边形 195">
            <a:extLst>
              <a:ext uri="{FF2B5EF4-FFF2-40B4-BE49-F238E27FC236}">
                <a16:creationId xmlns:a16="http://schemas.microsoft.com/office/drawing/2014/main" id="{302B1369-5973-122C-8AFB-A95A3D4CEA75}"/>
              </a:ext>
            </a:extLst>
          </p:cNvPr>
          <p:cNvSpPr/>
          <p:nvPr/>
        </p:nvSpPr>
        <p:spPr>
          <a:xfrm rot="19310070">
            <a:off x="5539580" y="5025117"/>
            <a:ext cx="170004" cy="107862"/>
          </a:xfrm>
          <a:custGeom>
            <a:avLst/>
            <a:gdLst>
              <a:gd name="connsiteX0" fmla="*/ 170004 w 170004"/>
              <a:gd name="connsiteY0" fmla="*/ 66333 h 107862"/>
              <a:gd name="connsiteX1" fmla="*/ 137364 w 170004"/>
              <a:gd name="connsiteY1" fmla="*/ 107862 h 107862"/>
              <a:gd name="connsiteX2" fmla="*/ 0 w 170004"/>
              <a:gd name="connsiteY2" fmla="*/ 107862 h 107862"/>
              <a:gd name="connsiteX3" fmla="*/ 84773 w 170004"/>
              <a:gd name="connsiteY3" fmla="*/ 0 h 107862"/>
              <a:gd name="connsiteX4" fmla="*/ 98467 w 170004"/>
              <a:gd name="connsiteY4" fmla="*/ 69481 h 107862"/>
              <a:gd name="connsiteX5" fmla="*/ 170004 w 170004"/>
              <a:gd name="connsiteY5" fmla="*/ 66333 h 10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04" h="107862">
                <a:moveTo>
                  <a:pt x="170004" y="66333"/>
                </a:moveTo>
                <a:lnTo>
                  <a:pt x="137364" y="107862"/>
                </a:lnTo>
                <a:lnTo>
                  <a:pt x="0" y="107862"/>
                </a:lnTo>
                <a:lnTo>
                  <a:pt x="84773" y="0"/>
                </a:lnTo>
                <a:lnTo>
                  <a:pt x="98467" y="69481"/>
                </a:lnTo>
                <a:lnTo>
                  <a:pt x="170004" y="66333"/>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
            <a:extLst>
              <a:ext uri="{FF2B5EF4-FFF2-40B4-BE49-F238E27FC236}">
                <a16:creationId xmlns:a16="http://schemas.microsoft.com/office/drawing/2014/main" id="{A423DEF0-52F2-3AA6-3F36-C4338CEDD87B}"/>
              </a:ext>
            </a:extLst>
          </p:cNvPr>
          <p:cNvSpPr/>
          <p:nvPr/>
        </p:nvSpPr>
        <p:spPr>
          <a:xfrm>
            <a:off x="5374368" y="4821046"/>
            <a:ext cx="579461" cy="810001"/>
          </a:xfrm>
          <a:custGeom>
            <a:avLst/>
            <a:gdLst>
              <a:gd name="connsiteX0" fmla="*/ 552561 w 582106"/>
              <a:gd name="connsiteY0" fmla="*/ 815097 h 816326"/>
              <a:gd name="connsiteX1" fmla="*/ 490649 w 582106"/>
              <a:gd name="connsiteY1" fmla="*/ 784141 h 816326"/>
              <a:gd name="connsiteX2" fmla="*/ 438261 w 582106"/>
              <a:gd name="connsiteY2" fmla="*/ 741278 h 816326"/>
              <a:gd name="connsiteX3" fmla="*/ 421593 w 582106"/>
              <a:gd name="connsiteY3" fmla="*/ 679366 h 816326"/>
              <a:gd name="connsiteX4" fmla="*/ 435880 w 582106"/>
              <a:gd name="connsiteY4" fmla="*/ 600784 h 816326"/>
              <a:gd name="connsiteX5" fmla="*/ 459693 w 582106"/>
              <a:gd name="connsiteY5" fmla="*/ 524584 h 816326"/>
              <a:gd name="connsiteX6" fmla="*/ 473980 w 582106"/>
              <a:gd name="connsiteY6" fmla="*/ 462672 h 816326"/>
              <a:gd name="connsiteX7" fmla="*/ 462074 w 582106"/>
              <a:gd name="connsiteY7" fmla="*/ 403141 h 816326"/>
              <a:gd name="connsiteX8" fmla="*/ 409686 w 582106"/>
              <a:gd name="connsiteY8" fmla="*/ 331703 h 816326"/>
              <a:gd name="connsiteX9" fmla="*/ 328724 w 582106"/>
              <a:gd name="connsiteY9" fmla="*/ 236453 h 816326"/>
              <a:gd name="connsiteX10" fmla="*/ 252524 w 582106"/>
              <a:gd name="connsiteY10" fmla="*/ 172159 h 816326"/>
              <a:gd name="connsiteX11" fmla="*/ 197755 w 582106"/>
              <a:gd name="connsiteY11" fmla="*/ 124534 h 816326"/>
              <a:gd name="connsiteX12" fmla="*/ 142986 w 582106"/>
              <a:gd name="connsiteY12" fmla="*/ 74528 h 816326"/>
              <a:gd name="connsiteX13" fmla="*/ 88218 w 582106"/>
              <a:gd name="connsiteY13" fmla="*/ 38809 h 816326"/>
              <a:gd name="connsiteX14" fmla="*/ 111 w 582106"/>
              <a:gd name="connsiteY14" fmla="*/ 14997 h 816326"/>
              <a:gd name="connsiteX15" fmla="*/ 71549 w 582106"/>
              <a:gd name="connsiteY15" fmla="*/ 709 h 816326"/>
              <a:gd name="connsiteX16" fmla="*/ 147749 w 582106"/>
              <a:gd name="connsiteY16" fmla="*/ 7853 h 816326"/>
              <a:gd name="connsiteX17" fmla="*/ 242999 w 582106"/>
              <a:gd name="connsiteY17" fmla="*/ 55478 h 816326"/>
              <a:gd name="connsiteX18" fmla="*/ 312055 w 582106"/>
              <a:gd name="connsiteY18" fmla="*/ 119772 h 816326"/>
              <a:gd name="connsiteX19" fmla="*/ 381111 w 582106"/>
              <a:gd name="connsiteY19" fmla="*/ 184066 h 816326"/>
              <a:gd name="connsiteX20" fmla="*/ 459693 w 582106"/>
              <a:gd name="connsiteY20" fmla="*/ 267409 h 816326"/>
              <a:gd name="connsiteX21" fmla="*/ 531130 w 582106"/>
              <a:gd name="connsiteY21" fmla="*/ 338847 h 816326"/>
              <a:gd name="connsiteX22" fmla="*/ 578755 w 582106"/>
              <a:gd name="connsiteY22" fmla="*/ 407903 h 816326"/>
              <a:gd name="connsiteX23" fmla="*/ 573993 w 582106"/>
              <a:gd name="connsiteY23" fmla="*/ 515059 h 816326"/>
              <a:gd name="connsiteX24" fmla="*/ 540655 w 582106"/>
              <a:gd name="connsiteY24" fmla="*/ 586497 h 816326"/>
              <a:gd name="connsiteX25" fmla="*/ 502555 w 582106"/>
              <a:gd name="connsiteY25" fmla="*/ 657934 h 816326"/>
              <a:gd name="connsiteX26" fmla="*/ 504936 w 582106"/>
              <a:gd name="connsiteY26" fmla="*/ 741278 h 816326"/>
              <a:gd name="connsiteX27" fmla="*/ 552561 w 582106"/>
              <a:gd name="connsiteY27" fmla="*/ 815097 h 816326"/>
              <a:gd name="connsiteX0" fmla="*/ 552561 w 582106"/>
              <a:gd name="connsiteY0" fmla="*/ 815372 h 816601"/>
              <a:gd name="connsiteX1" fmla="*/ 490649 w 582106"/>
              <a:gd name="connsiteY1" fmla="*/ 784416 h 816601"/>
              <a:gd name="connsiteX2" fmla="*/ 438261 w 582106"/>
              <a:gd name="connsiteY2" fmla="*/ 741553 h 816601"/>
              <a:gd name="connsiteX3" fmla="*/ 421593 w 582106"/>
              <a:gd name="connsiteY3" fmla="*/ 679641 h 816601"/>
              <a:gd name="connsiteX4" fmla="*/ 435880 w 582106"/>
              <a:gd name="connsiteY4" fmla="*/ 601059 h 816601"/>
              <a:gd name="connsiteX5" fmla="*/ 459693 w 582106"/>
              <a:gd name="connsiteY5" fmla="*/ 524859 h 816601"/>
              <a:gd name="connsiteX6" fmla="*/ 473980 w 582106"/>
              <a:gd name="connsiteY6" fmla="*/ 462947 h 816601"/>
              <a:gd name="connsiteX7" fmla="*/ 462074 w 582106"/>
              <a:gd name="connsiteY7" fmla="*/ 403416 h 816601"/>
              <a:gd name="connsiteX8" fmla="*/ 409686 w 582106"/>
              <a:gd name="connsiteY8" fmla="*/ 331978 h 816601"/>
              <a:gd name="connsiteX9" fmla="*/ 328724 w 582106"/>
              <a:gd name="connsiteY9" fmla="*/ 236728 h 816601"/>
              <a:gd name="connsiteX10" fmla="*/ 252524 w 582106"/>
              <a:gd name="connsiteY10" fmla="*/ 172434 h 816601"/>
              <a:gd name="connsiteX11" fmla="*/ 197755 w 582106"/>
              <a:gd name="connsiteY11" fmla="*/ 124809 h 816601"/>
              <a:gd name="connsiteX12" fmla="*/ 142986 w 582106"/>
              <a:gd name="connsiteY12" fmla="*/ 74803 h 816601"/>
              <a:gd name="connsiteX13" fmla="*/ 88218 w 582106"/>
              <a:gd name="connsiteY13" fmla="*/ 39084 h 816601"/>
              <a:gd name="connsiteX14" fmla="*/ 111 w 582106"/>
              <a:gd name="connsiteY14" fmla="*/ 15272 h 816601"/>
              <a:gd name="connsiteX15" fmla="*/ 71549 w 582106"/>
              <a:gd name="connsiteY15" fmla="*/ 984 h 816601"/>
              <a:gd name="connsiteX16" fmla="*/ 147749 w 582106"/>
              <a:gd name="connsiteY16" fmla="*/ 8128 h 816601"/>
              <a:gd name="connsiteX17" fmla="*/ 242999 w 582106"/>
              <a:gd name="connsiteY17" fmla="*/ 62897 h 816601"/>
              <a:gd name="connsiteX18" fmla="*/ 312055 w 582106"/>
              <a:gd name="connsiteY18" fmla="*/ 120047 h 816601"/>
              <a:gd name="connsiteX19" fmla="*/ 381111 w 582106"/>
              <a:gd name="connsiteY19" fmla="*/ 184341 h 816601"/>
              <a:gd name="connsiteX20" fmla="*/ 459693 w 582106"/>
              <a:gd name="connsiteY20" fmla="*/ 267684 h 816601"/>
              <a:gd name="connsiteX21" fmla="*/ 531130 w 582106"/>
              <a:gd name="connsiteY21" fmla="*/ 339122 h 816601"/>
              <a:gd name="connsiteX22" fmla="*/ 578755 w 582106"/>
              <a:gd name="connsiteY22" fmla="*/ 408178 h 816601"/>
              <a:gd name="connsiteX23" fmla="*/ 573993 w 582106"/>
              <a:gd name="connsiteY23" fmla="*/ 515334 h 816601"/>
              <a:gd name="connsiteX24" fmla="*/ 540655 w 582106"/>
              <a:gd name="connsiteY24" fmla="*/ 586772 h 816601"/>
              <a:gd name="connsiteX25" fmla="*/ 502555 w 582106"/>
              <a:gd name="connsiteY25" fmla="*/ 658209 h 816601"/>
              <a:gd name="connsiteX26" fmla="*/ 504936 w 582106"/>
              <a:gd name="connsiteY26" fmla="*/ 741553 h 816601"/>
              <a:gd name="connsiteX27" fmla="*/ 552561 w 582106"/>
              <a:gd name="connsiteY27" fmla="*/ 815372 h 816601"/>
              <a:gd name="connsiteX0" fmla="*/ 552561 w 580337"/>
              <a:gd name="connsiteY0" fmla="*/ 815372 h 816601"/>
              <a:gd name="connsiteX1" fmla="*/ 490649 w 580337"/>
              <a:gd name="connsiteY1" fmla="*/ 784416 h 816601"/>
              <a:gd name="connsiteX2" fmla="*/ 438261 w 580337"/>
              <a:gd name="connsiteY2" fmla="*/ 741553 h 816601"/>
              <a:gd name="connsiteX3" fmla="*/ 421593 w 580337"/>
              <a:gd name="connsiteY3" fmla="*/ 679641 h 816601"/>
              <a:gd name="connsiteX4" fmla="*/ 435880 w 580337"/>
              <a:gd name="connsiteY4" fmla="*/ 601059 h 816601"/>
              <a:gd name="connsiteX5" fmla="*/ 459693 w 580337"/>
              <a:gd name="connsiteY5" fmla="*/ 524859 h 816601"/>
              <a:gd name="connsiteX6" fmla="*/ 473980 w 580337"/>
              <a:gd name="connsiteY6" fmla="*/ 462947 h 816601"/>
              <a:gd name="connsiteX7" fmla="*/ 462074 w 580337"/>
              <a:gd name="connsiteY7" fmla="*/ 403416 h 816601"/>
              <a:gd name="connsiteX8" fmla="*/ 409686 w 580337"/>
              <a:gd name="connsiteY8" fmla="*/ 331978 h 816601"/>
              <a:gd name="connsiteX9" fmla="*/ 328724 w 580337"/>
              <a:gd name="connsiteY9" fmla="*/ 236728 h 816601"/>
              <a:gd name="connsiteX10" fmla="*/ 252524 w 580337"/>
              <a:gd name="connsiteY10" fmla="*/ 172434 h 816601"/>
              <a:gd name="connsiteX11" fmla="*/ 197755 w 580337"/>
              <a:gd name="connsiteY11" fmla="*/ 124809 h 816601"/>
              <a:gd name="connsiteX12" fmla="*/ 142986 w 580337"/>
              <a:gd name="connsiteY12" fmla="*/ 74803 h 816601"/>
              <a:gd name="connsiteX13" fmla="*/ 88218 w 580337"/>
              <a:gd name="connsiteY13" fmla="*/ 39084 h 816601"/>
              <a:gd name="connsiteX14" fmla="*/ 111 w 580337"/>
              <a:gd name="connsiteY14" fmla="*/ 15272 h 816601"/>
              <a:gd name="connsiteX15" fmla="*/ 71549 w 580337"/>
              <a:gd name="connsiteY15" fmla="*/ 984 h 816601"/>
              <a:gd name="connsiteX16" fmla="*/ 147749 w 580337"/>
              <a:gd name="connsiteY16" fmla="*/ 8128 h 816601"/>
              <a:gd name="connsiteX17" fmla="*/ 242999 w 580337"/>
              <a:gd name="connsiteY17" fmla="*/ 62897 h 816601"/>
              <a:gd name="connsiteX18" fmla="*/ 312055 w 580337"/>
              <a:gd name="connsiteY18" fmla="*/ 120047 h 816601"/>
              <a:gd name="connsiteX19" fmla="*/ 381111 w 580337"/>
              <a:gd name="connsiteY19" fmla="*/ 184341 h 816601"/>
              <a:gd name="connsiteX20" fmla="*/ 459693 w 580337"/>
              <a:gd name="connsiteY20" fmla="*/ 267684 h 816601"/>
              <a:gd name="connsiteX21" fmla="*/ 531130 w 580337"/>
              <a:gd name="connsiteY21" fmla="*/ 339122 h 816601"/>
              <a:gd name="connsiteX22" fmla="*/ 576374 w 580337"/>
              <a:gd name="connsiteY22" fmla="*/ 415321 h 816601"/>
              <a:gd name="connsiteX23" fmla="*/ 573993 w 580337"/>
              <a:gd name="connsiteY23" fmla="*/ 515334 h 816601"/>
              <a:gd name="connsiteX24" fmla="*/ 540655 w 580337"/>
              <a:gd name="connsiteY24" fmla="*/ 586772 h 816601"/>
              <a:gd name="connsiteX25" fmla="*/ 502555 w 580337"/>
              <a:gd name="connsiteY25" fmla="*/ 658209 h 816601"/>
              <a:gd name="connsiteX26" fmla="*/ 504936 w 580337"/>
              <a:gd name="connsiteY26" fmla="*/ 741553 h 816601"/>
              <a:gd name="connsiteX27" fmla="*/ 552561 w 580337"/>
              <a:gd name="connsiteY27" fmla="*/ 815372 h 816601"/>
              <a:gd name="connsiteX0" fmla="*/ 552561 w 579462"/>
              <a:gd name="connsiteY0" fmla="*/ 815372 h 816601"/>
              <a:gd name="connsiteX1" fmla="*/ 490649 w 579462"/>
              <a:gd name="connsiteY1" fmla="*/ 784416 h 816601"/>
              <a:gd name="connsiteX2" fmla="*/ 438261 w 579462"/>
              <a:gd name="connsiteY2" fmla="*/ 741553 h 816601"/>
              <a:gd name="connsiteX3" fmla="*/ 421593 w 579462"/>
              <a:gd name="connsiteY3" fmla="*/ 679641 h 816601"/>
              <a:gd name="connsiteX4" fmla="*/ 435880 w 579462"/>
              <a:gd name="connsiteY4" fmla="*/ 601059 h 816601"/>
              <a:gd name="connsiteX5" fmla="*/ 459693 w 579462"/>
              <a:gd name="connsiteY5" fmla="*/ 524859 h 816601"/>
              <a:gd name="connsiteX6" fmla="*/ 473980 w 579462"/>
              <a:gd name="connsiteY6" fmla="*/ 462947 h 816601"/>
              <a:gd name="connsiteX7" fmla="*/ 462074 w 579462"/>
              <a:gd name="connsiteY7" fmla="*/ 403416 h 816601"/>
              <a:gd name="connsiteX8" fmla="*/ 409686 w 579462"/>
              <a:gd name="connsiteY8" fmla="*/ 331978 h 816601"/>
              <a:gd name="connsiteX9" fmla="*/ 328724 w 579462"/>
              <a:gd name="connsiteY9" fmla="*/ 236728 h 816601"/>
              <a:gd name="connsiteX10" fmla="*/ 252524 w 579462"/>
              <a:gd name="connsiteY10" fmla="*/ 172434 h 816601"/>
              <a:gd name="connsiteX11" fmla="*/ 197755 w 579462"/>
              <a:gd name="connsiteY11" fmla="*/ 124809 h 816601"/>
              <a:gd name="connsiteX12" fmla="*/ 142986 w 579462"/>
              <a:gd name="connsiteY12" fmla="*/ 74803 h 816601"/>
              <a:gd name="connsiteX13" fmla="*/ 88218 w 579462"/>
              <a:gd name="connsiteY13" fmla="*/ 39084 h 816601"/>
              <a:gd name="connsiteX14" fmla="*/ 111 w 579462"/>
              <a:gd name="connsiteY14" fmla="*/ 15272 h 816601"/>
              <a:gd name="connsiteX15" fmla="*/ 71549 w 579462"/>
              <a:gd name="connsiteY15" fmla="*/ 984 h 816601"/>
              <a:gd name="connsiteX16" fmla="*/ 147749 w 579462"/>
              <a:gd name="connsiteY16" fmla="*/ 8128 h 816601"/>
              <a:gd name="connsiteX17" fmla="*/ 242999 w 579462"/>
              <a:gd name="connsiteY17" fmla="*/ 62897 h 816601"/>
              <a:gd name="connsiteX18" fmla="*/ 312055 w 579462"/>
              <a:gd name="connsiteY18" fmla="*/ 120047 h 816601"/>
              <a:gd name="connsiteX19" fmla="*/ 381111 w 579462"/>
              <a:gd name="connsiteY19" fmla="*/ 184341 h 816601"/>
              <a:gd name="connsiteX20" fmla="*/ 459693 w 579462"/>
              <a:gd name="connsiteY20" fmla="*/ 267684 h 816601"/>
              <a:gd name="connsiteX21" fmla="*/ 531130 w 579462"/>
              <a:gd name="connsiteY21" fmla="*/ 339122 h 816601"/>
              <a:gd name="connsiteX22" fmla="*/ 576374 w 579462"/>
              <a:gd name="connsiteY22" fmla="*/ 415321 h 816601"/>
              <a:gd name="connsiteX23" fmla="*/ 571612 w 579462"/>
              <a:gd name="connsiteY23" fmla="*/ 515334 h 816601"/>
              <a:gd name="connsiteX24" fmla="*/ 540655 w 579462"/>
              <a:gd name="connsiteY24" fmla="*/ 586772 h 816601"/>
              <a:gd name="connsiteX25" fmla="*/ 502555 w 579462"/>
              <a:gd name="connsiteY25" fmla="*/ 658209 h 816601"/>
              <a:gd name="connsiteX26" fmla="*/ 504936 w 579462"/>
              <a:gd name="connsiteY26" fmla="*/ 741553 h 816601"/>
              <a:gd name="connsiteX27" fmla="*/ 552561 w 579462"/>
              <a:gd name="connsiteY27" fmla="*/ 815372 h 816601"/>
              <a:gd name="connsiteX0" fmla="*/ 552561 w 576095"/>
              <a:gd name="connsiteY0" fmla="*/ 815372 h 816601"/>
              <a:gd name="connsiteX1" fmla="*/ 490649 w 576095"/>
              <a:gd name="connsiteY1" fmla="*/ 784416 h 816601"/>
              <a:gd name="connsiteX2" fmla="*/ 438261 w 576095"/>
              <a:gd name="connsiteY2" fmla="*/ 741553 h 816601"/>
              <a:gd name="connsiteX3" fmla="*/ 421593 w 576095"/>
              <a:gd name="connsiteY3" fmla="*/ 679641 h 816601"/>
              <a:gd name="connsiteX4" fmla="*/ 435880 w 576095"/>
              <a:gd name="connsiteY4" fmla="*/ 601059 h 816601"/>
              <a:gd name="connsiteX5" fmla="*/ 459693 w 576095"/>
              <a:gd name="connsiteY5" fmla="*/ 524859 h 816601"/>
              <a:gd name="connsiteX6" fmla="*/ 473980 w 576095"/>
              <a:gd name="connsiteY6" fmla="*/ 462947 h 816601"/>
              <a:gd name="connsiteX7" fmla="*/ 462074 w 576095"/>
              <a:gd name="connsiteY7" fmla="*/ 403416 h 816601"/>
              <a:gd name="connsiteX8" fmla="*/ 409686 w 576095"/>
              <a:gd name="connsiteY8" fmla="*/ 331978 h 816601"/>
              <a:gd name="connsiteX9" fmla="*/ 328724 w 576095"/>
              <a:gd name="connsiteY9" fmla="*/ 236728 h 816601"/>
              <a:gd name="connsiteX10" fmla="*/ 252524 w 576095"/>
              <a:gd name="connsiteY10" fmla="*/ 172434 h 816601"/>
              <a:gd name="connsiteX11" fmla="*/ 197755 w 576095"/>
              <a:gd name="connsiteY11" fmla="*/ 124809 h 816601"/>
              <a:gd name="connsiteX12" fmla="*/ 142986 w 576095"/>
              <a:gd name="connsiteY12" fmla="*/ 74803 h 816601"/>
              <a:gd name="connsiteX13" fmla="*/ 88218 w 576095"/>
              <a:gd name="connsiteY13" fmla="*/ 39084 h 816601"/>
              <a:gd name="connsiteX14" fmla="*/ 111 w 576095"/>
              <a:gd name="connsiteY14" fmla="*/ 15272 h 816601"/>
              <a:gd name="connsiteX15" fmla="*/ 71549 w 576095"/>
              <a:gd name="connsiteY15" fmla="*/ 984 h 816601"/>
              <a:gd name="connsiteX16" fmla="*/ 147749 w 576095"/>
              <a:gd name="connsiteY16" fmla="*/ 8128 h 816601"/>
              <a:gd name="connsiteX17" fmla="*/ 242999 w 576095"/>
              <a:gd name="connsiteY17" fmla="*/ 62897 h 816601"/>
              <a:gd name="connsiteX18" fmla="*/ 312055 w 576095"/>
              <a:gd name="connsiteY18" fmla="*/ 120047 h 816601"/>
              <a:gd name="connsiteX19" fmla="*/ 381111 w 576095"/>
              <a:gd name="connsiteY19" fmla="*/ 184341 h 816601"/>
              <a:gd name="connsiteX20" fmla="*/ 459693 w 576095"/>
              <a:gd name="connsiteY20" fmla="*/ 267684 h 816601"/>
              <a:gd name="connsiteX21" fmla="*/ 531130 w 576095"/>
              <a:gd name="connsiteY21" fmla="*/ 339122 h 816601"/>
              <a:gd name="connsiteX22" fmla="*/ 571611 w 576095"/>
              <a:gd name="connsiteY22" fmla="*/ 417703 h 816601"/>
              <a:gd name="connsiteX23" fmla="*/ 571612 w 576095"/>
              <a:gd name="connsiteY23" fmla="*/ 515334 h 816601"/>
              <a:gd name="connsiteX24" fmla="*/ 540655 w 576095"/>
              <a:gd name="connsiteY24" fmla="*/ 586772 h 816601"/>
              <a:gd name="connsiteX25" fmla="*/ 502555 w 576095"/>
              <a:gd name="connsiteY25" fmla="*/ 658209 h 816601"/>
              <a:gd name="connsiteX26" fmla="*/ 504936 w 576095"/>
              <a:gd name="connsiteY26" fmla="*/ 741553 h 816601"/>
              <a:gd name="connsiteX27" fmla="*/ 552561 w 576095"/>
              <a:gd name="connsiteY27" fmla="*/ 815372 h 816601"/>
              <a:gd name="connsiteX0" fmla="*/ 552561 w 579461"/>
              <a:gd name="connsiteY0" fmla="*/ 815372 h 816601"/>
              <a:gd name="connsiteX1" fmla="*/ 490649 w 579461"/>
              <a:gd name="connsiteY1" fmla="*/ 784416 h 816601"/>
              <a:gd name="connsiteX2" fmla="*/ 438261 w 579461"/>
              <a:gd name="connsiteY2" fmla="*/ 741553 h 816601"/>
              <a:gd name="connsiteX3" fmla="*/ 421593 w 579461"/>
              <a:gd name="connsiteY3" fmla="*/ 679641 h 816601"/>
              <a:gd name="connsiteX4" fmla="*/ 435880 w 579461"/>
              <a:gd name="connsiteY4" fmla="*/ 601059 h 816601"/>
              <a:gd name="connsiteX5" fmla="*/ 459693 w 579461"/>
              <a:gd name="connsiteY5" fmla="*/ 524859 h 816601"/>
              <a:gd name="connsiteX6" fmla="*/ 473980 w 579461"/>
              <a:gd name="connsiteY6" fmla="*/ 462947 h 816601"/>
              <a:gd name="connsiteX7" fmla="*/ 462074 w 579461"/>
              <a:gd name="connsiteY7" fmla="*/ 403416 h 816601"/>
              <a:gd name="connsiteX8" fmla="*/ 409686 w 579461"/>
              <a:gd name="connsiteY8" fmla="*/ 331978 h 816601"/>
              <a:gd name="connsiteX9" fmla="*/ 328724 w 579461"/>
              <a:gd name="connsiteY9" fmla="*/ 236728 h 816601"/>
              <a:gd name="connsiteX10" fmla="*/ 252524 w 579461"/>
              <a:gd name="connsiteY10" fmla="*/ 172434 h 816601"/>
              <a:gd name="connsiteX11" fmla="*/ 197755 w 579461"/>
              <a:gd name="connsiteY11" fmla="*/ 124809 h 816601"/>
              <a:gd name="connsiteX12" fmla="*/ 142986 w 579461"/>
              <a:gd name="connsiteY12" fmla="*/ 74803 h 816601"/>
              <a:gd name="connsiteX13" fmla="*/ 88218 w 579461"/>
              <a:gd name="connsiteY13" fmla="*/ 39084 h 816601"/>
              <a:gd name="connsiteX14" fmla="*/ 111 w 579461"/>
              <a:gd name="connsiteY14" fmla="*/ 15272 h 816601"/>
              <a:gd name="connsiteX15" fmla="*/ 71549 w 579461"/>
              <a:gd name="connsiteY15" fmla="*/ 984 h 816601"/>
              <a:gd name="connsiteX16" fmla="*/ 147749 w 579461"/>
              <a:gd name="connsiteY16" fmla="*/ 8128 h 816601"/>
              <a:gd name="connsiteX17" fmla="*/ 242999 w 579461"/>
              <a:gd name="connsiteY17" fmla="*/ 62897 h 816601"/>
              <a:gd name="connsiteX18" fmla="*/ 312055 w 579461"/>
              <a:gd name="connsiteY18" fmla="*/ 120047 h 816601"/>
              <a:gd name="connsiteX19" fmla="*/ 381111 w 579461"/>
              <a:gd name="connsiteY19" fmla="*/ 184341 h 816601"/>
              <a:gd name="connsiteX20" fmla="*/ 459693 w 579461"/>
              <a:gd name="connsiteY20" fmla="*/ 267684 h 816601"/>
              <a:gd name="connsiteX21" fmla="*/ 531130 w 579461"/>
              <a:gd name="connsiteY21" fmla="*/ 339122 h 816601"/>
              <a:gd name="connsiteX22" fmla="*/ 576373 w 579461"/>
              <a:gd name="connsiteY22" fmla="*/ 417703 h 816601"/>
              <a:gd name="connsiteX23" fmla="*/ 571612 w 579461"/>
              <a:gd name="connsiteY23" fmla="*/ 515334 h 816601"/>
              <a:gd name="connsiteX24" fmla="*/ 540655 w 579461"/>
              <a:gd name="connsiteY24" fmla="*/ 586772 h 816601"/>
              <a:gd name="connsiteX25" fmla="*/ 502555 w 579461"/>
              <a:gd name="connsiteY25" fmla="*/ 658209 h 816601"/>
              <a:gd name="connsiteX26" fmla="*/ 504936 w 579461"/>
              <a:gd name="connsiteY26" fmla="*/ 741553 h 816601"/>
              <a:gd name="connsiteX27" fmla="*/ 552561 w 579461"/>
              <a:gd name="connsiteY27" fmla="*/ 815372 h 816601"/>
              <a:gd name="connsiteX0" fmla="*/ 552561 w 579461"/>
              <a:gd name="connsiteY0" fmla="*/ 815372 h 816601"/>
              <a:gd name="connsiteX1" fmla="*/ 490649 w 579461"/>
              <a:gd name="connsiteY1" fmla="*/ 784416 h 816601"/>
              <a:gd name="connsiteX2" fmla="*/ 438261 w 579461"/>
              <a:gd name="connsiteY2" fmla="*/ 741553 h 816601"/>
              <a:gd name="connsiteX3" fmla="*/ 421593 w 579461"/>
              <a:gd name="connsiteY3" fmla="*/ 679641 h 816601"/>
              <a:gd name="connsiteX4" fmla="*/ 435880 w 579461"/>
              <a:gd name="connsiteY4" fmla="*/ 601059 h 816601"/>
              <a:gd name="connsiteX5" fmla="*/ 459693 w 579461"/>
              <a:gd name="connsiteY5" fmla="*/ 524859 h 816601"/>
              <a:gd name="connsiteX6" fmla="*/ 473980 w 579461"/>
              <a:gd name="connsiteY6" fmla="*/ 462947 h 816601"/>
              <a:gd name="connsiteX7" fmla="*/ 462074 w 579461"/>
              <a:gd name="connsiteY7" fmla="*/ 403416 h 816601"/>
              <a:gd name="connsiteX8" fmla="*/ 409686 w 579461"/>
              <a:gd name="connsiteY8" fmla="*/ 331978 h 816601"/>
              <a:gd name="connsiteX9" fmla="*/ 328724 w 579461"/>
              <a:gd name="connsiteY9" fmla="*/ 236728 h 816601"/>
              <a:gd name="connsiteX10" fmla="*/ 252524 w 579461"/>
              <a:gd name="connsiteY10" fmla="*/ 172434 h 816601"/>
              <a:gd name="connsiteX11" fmla="*/ 197755 w 579461"/>
              <a:gd name="connsiteY11" fmla="*/ 124809 h 816601"/>
              <a:gd name="connsiteX12" fmla="*/ 142986 w 579461"/>
              <a:gd name="connsiteY12" fmla="*/ 74803 h 816601"/>
              <a:gd name="connsiteX13" fmla="*/ 88218 w 579461"/>
              <a:gd name="connsiteY13" fmla="*/ 39084 h 816601"/>
              <a:gd name="connsiteX14" fmla="*/ 111 w 579461"/>
              <a:gd name="connsiteY14" fmla="*/ 15272 h 816601"/>
              <a:gd name="connsiteX15" fmla="*/ 71549 w 579461"/>
              <a:gd name="connsiteY15" fmla="*/ 984 h 816601"/>
              <a:gd name="connsiteX16" fmla="*/ 147749 w 579461"/>
              <a:gd name="connsiteY16" fmla="*/ 8128 h 816601"/>
              <a:gd name="connsiteX17" fmla="*/ 242999 w 579461"/>
              <a:gd name="connsiteY17" fmla="*/ 62897 h 816601"/>
              <a:gd name="connsiteX18" fmla="*/ 312055 w 579461"/>
              <a:gd name="connsiteY18" fmla="*/ 120047 h 816601"/>
              <a:gd name="connsiteX19" fmla="*/ 381111 w 579461"/>
              <a:gd name="connsiteY19" fmla="*/ 184341 h 816601"/>
              <a:gd name="connsiteX20" fmla="*/ 459693 w 579461"/>
              <a:gd name="connsiteY20" fmla="*/ 267684 h 816601"/>
              <a:gd name="connsiteX21" fmla="*/ 531130 w 579461"/>
              <a:gd name="connsiteY21" fmla="*/ 339122 h 816601"/>
              <a:gd name="connsiteX22" fmla="*/ 576373 w 579461"/>
              <a:gd name="connsiteY22" fmla="*/ 417703 h 816601"/>
              <a:gd name="connsiteX23" fmla="*/ 571612 w 579461"/>
              <a:gd name="connsiteY23" fmla="*/ 515334 h 816601"/>
              <a:gd name="connsiteX24" fmla="*/ 540655 w 579461"/>
              <a:gd name="connsiteY24" fmla="*/ 586772 h 816601"/>
              <a:gd name="connsiteX25" fmla="*/ 507318 w 579461"/>
              <a:gd name="connsiteY25" fmla="*/ 658209 h 816601"/>
              <a:gd name="connsiteX26" fmla="*/ 504936 w 579461"/>
              <a:gd name="connsiteY26" fmla="*/ 741553 h 816601"/>
              <a:gd name="connsiteX27" fmla="*/ 552561 w 579461"/>
              <a:gd name="connsiteY27" fmla="*/ 815372 h 816601"/>
              <a:gd name="connsiteX0" fmla="*/ 552561 w 579461"/>
              <a:gd name="connsiteY0" fmla="*/ 815372 h 816825"/>
              <a:gd name="connsiteX1" fmla="*/ 490649 w 579461"/>
              <a:gd name="connsiteY1" fmla="*/ 784416 h 816825"/>
              <a:gd name="connsiteX2" fmla="*/ 438261 w 579461"/>
              <a:gd name="connsiteY2" fmla="*/ 741553 h 816825"/>
              <a:gd name="connsiteX3" fmla="*/ 421593 w 579461"/>
              <a:gd name="connsiteY3" fmla="*/ 679641 h 816825"/>
              <a:gd name="connsiteX4" fmla="*/ 435880 w 579461"/>
              <a:gd name="connsiteY4" fmla="*/ 601059 h 816825"/>
              <a:gd name="connsiteX5" fmla="*/ 459693 w 579461"/>
              <a:gd name="connsiteY5" fmla="*/ 524859 h 816825"/>
              <a:gd name="connsiteX6" fmla="*/ 473980 w 579461"/>
              <a:gd name="connsiteY6" fmla="*/ 462947 h 816825"/>
              <a:gd name="connsiteX7" fmla="*/ 462074 w 579461"/>
              <a:gd name="connsiteY7" fmla="*/ 403416 h 816825"/>
              <a:gd name="connsiteX8" fmla="*/ 409686 w 579461"/>
              <a:gd name="connsiteY8" fmla="*/ 331978 h 816825"/>
              <a:gd name="connsiteX9" fmla="*/ 328724 w 579461"/>
              <a:gd name="connsiteY9" fmla="*/ 236728 h 816825"/>
              <a:gd name="connsiteX10" fmla="*/ 252524 w 579461"/>
              <a:gd name="connsiteY10" fmla="*/ 172434 h 816825"/>
              <a:gd name="connsiteX11" fmla="*/ 197755 w 579461"/>
              <a:gd name="connsiteY11" fmla="*/ 124809 h 816825"/>
              <a:gd name="connsiteX12" fmla="*/ 142986 w 579461"/>
              <a:gd name="connsiteY12" fmla="*/ 74803 h 816825"/>
              <a:gd name="connsiteX13" fmla="*/ 88218 w 579461"/>
              <a:gd name="connsiteY13" fmla="*/ 39084 h 816825"/>
              <a:gd name="connsiteX14" fmla="*/ 111 w 579461"/>
              <a:gd name="connsiteY14" fmla="*/ 15272 h 816825"/>
              <a:gd name="connsiteX15" fmla="*/ 71549 w 579461"/>
              <a:gd name="connsiteY15" fmla="*/ 984 h 816825"/>
              <a:gd name="connsiteX16" fmla="*/ 147749 w 579461"/>
              <a:gd name="connsiteY16" fmla="*/ 8128 h 816825"/>
              <a:gd name="connsiteX17" fmla="*/ 242999 w 579461"/>
              <a:gd name="connsiteY17" fmla="*/ 62897 h 816825"/>
              <a:gd name="connsiteX18" fmla="*/ 312055 w 579461"/>
              <a:gd name="connsiteY18" fmla="*/ 120047 h 816825"/>
              <a:gd name="connsiteX19" fmla="*/ 381111 w 579461"/>
              <a:gd name="connsiteY19" fmla="*/ 184341 h 816825"/>
              <a:gd name="connsiteX20" fmla="*/ 459693 w 579461"/>
              <a:gd name="connsiteY20" fmla="*/ 267684 h 816825"/>
              <a:gd name="connsiteX21" fmla="*/ 531130 w 579461"/>
              <a:gd name="connsiteY21" fmla="*/ 339122 h 816825"/>
              <a:gd name="connsiteX22" fmla="*/ 576373 w 579461"/>
              <a:gd name="connsiteY22" fmla="*/ 417703 h 816825"/>
              <a:gd name="connsiteX23" fmla="*/ 571612 w 579461"/>
              <a:gd name="connsiteY23" fmla="*/ 515334 h 816825"/>
              <a:gd name="connsiteX24" fmla="*/ 540655 w 579461"/>
              <a:gd name="connsiteY24" fmla="*/ 586772 h 816825"/>
              <a:gd name="connsiteX25" fmla="*/ 507318 w 579461"/>
              <a:gd name="connsiteY25" fmla="*/ 658209 h 816825"/>
              <a:gd name="connsiteX26" fmla="*/ 507318 w 579461"/>
              <a:gd name="connsiteY26" fmla="*/ 736791 h 816825"/>
              <a:gd name="connsiteX27" fmla="*/ 552561 w 579461"/>
              <a:gd name="connsiteY27" fmla="*/ 815372 h 816825"/>
              <a:gd name="connsiteX0" fmla="*/ 552561 w 579461"/>
              <a:gd name="connsiteY0" fmla="*/ 815372 h 816825"/>
              <a:gd name="connsiteX1" fmla="*/ 490649 w 579461"/>
              <a:gd name="connsiteY1" fmla="*/ 784416 h 816825"/>
              <a:gd name="connsiteX2" fmla="*/ 438261 w 579461"/>
              <a:gd name="connsiteY2" fmla="*/ 741553 h 816825"/>
              <a:gd name="connsiteX3" fmla="*/ 421593 w 579461"/>
              <a:gd name="connsiteY3" fmla="*/ 679641 h 816825"/>
              <a:gd name="connsiteX4" fmla="*/ 435880 w 579461"/>
              <a:gd name="connsiteY4" fmla="*/ 601059 h 816825"/>
              <a:gd name="connsiteX5" fmla="*/ 459693 w 579461"/>
              <a:gd name="connsiteY5" fmla="*/ 524859 h 816825"/>
              <a:gd name="connsiteX6" fmla="*/ 473980 w 579461"/>
              <a:gd name="connsiteY6" fmla="*/ 462947 h 816825"/>
              <a:gd name="connsiteX7" fmla="*/ 462074 w 579461"/>
              <a:gd name="connsiteY7" fmla="*/ 403416 h 816825"/>
              <a:gd name="connsiteX8" fmla="*/ 409686 w 579461"/>
              <a:gd name="connsiteY8" fmla="*/ 331978 h 816825"/>
              <a:gd name="connsiteX9" fmla="*/ 328724 w 579461"/>
              <a:gd name="connsiteY9" fmla="*/ 236728 h 816825"/>
              <a:gd name="connsiteX10" fmla="*/ 252524 w 579461"/>
              <a:gd name="connsiteY10" fmla="*/ 172434 h 816825"/>
              <a:gd name="connsiteX11" fmla="*/ 200136 w 579461"/>
              <a:gd name="connsiteY11" fmla="*/ 122428 h 816825"/>
              <a:gd name="connsiteX12" fmla="*/ 142986 w 579461"/>
              <a:gd name="connsiteY12" fmla="*/ 74803 h 816825"/>
              <a:gd name="connsiteX13" fmla="*/ 88218 w 579461"/>
              <a:gd name="connsiteY13" fmla="*/ 39084 h 816825"/>
              <a:gd name="connsiteX14" fmla="*/ 111 w 579461"/>
              <a:gd name="connsiteY14" fmla="*/ 15272 h 816825"/>
              <a:gd name="connsiteX15" fmla="*/ 71549 w 579461"/>
              <a:gd name="connsiteY15" fmla="*/ 984 h 816825"/>
              <a:gd name="connsiteX16" fmla="*/ 147749 w 579461"/>
              <a:gd name="connsiteY16" fmla="*/ 8128 h 816825"/>
              <a:gd name="connsiteX17" fmla="*/ 242999 w 579461"/>
              <a:gd name="connsiteY17" fmla="*/ 62897 h 816825"/>
              <a:gd name="connsiteX18" fmla="*/ 312055 w 579461"/>
              <a:gd name="connsiteY18" fmla="*/ 120047 h 816825"/>
              <a:gd name="connsiteX19" fmla="*/ 381111 w 579461"/>
              <a:gd name="connsiteY19" fmla="*/ 184341 h 816825"/>
              <a:gd name="connsiteX20" fmla="*/ 459693 w 579461"/>
              <a:gd name="connsiteY20" fmla="*/ 267684 h 816825"/>
              <a:gd name="connsiteX21" fmla="*/ 531130 w 579461"/>
              <a:gd name="connsiteY21" fmla="*/ 339122 h 816825"/>
              <a:gd name="connsiteX22" fmla="*/ 576373 w 579461"/>
              <a:gd name="connsiteY22" fmla="*/ 417703 h 816825"/>
              <a:gd name="connsiteX23" fmla="*/ 571612 w 579461"/>
              <a:gd name="connsiteY23" fmla="*/ 515334 h 816825"/>
              <a:gd name="connsiteX24" fmla="*/ 540655 w 579461"/>
              <a:gd name="connsiteY24" fmla="*/ 586772 h 816825"/>
              <a:gd name="connsiteX25" fmla="*/ 507318 w 579461"/>
              <a:gd name="connsiteY25" fmla="*/ 658209 h 816825"/>
              <a:gd name="connsiteX26" fmla="*/ 507318 w 579461"/>
              <a:gd name="connsiteY26" fmla="*/ 736791 h 816825"/>
              <a:gd name="connsiteX27" fmla="*/ 552561 w 579461"/>
              <a:gd name="connsiteY27" fmla="*/ 815372 h 816825"/>
              <a:gd name="connsiteX0" fmla="*/ 552561 w 579461"/>
              <a:gd name="connsiteY0" fmla="*/ 815372 h 816825"/>
              <a:gd name="connsiteX1" fmla="*/ 490649 w 579461"/>
              <a:gd name="connsiteY1" fmla="*/ 784416 h 816825"/>
              <a:gd name="connsiteX2" fmla="*/ 438261 w 579461"/>
              <a:gd name="connsiteY2" fmla="*/ 741553 h 816825"/>
              <a:gd name="connsiteX3" fmla="*/ 421593 w 579461"/>
              <a:gd name="connsiteY3" fmla="*/ 679641 h 816825"/>
              <a:gd name="connsiteX4" fmla="*/ 435880 w 579461"/>
              <a:gd name="connsiteY4" fmla="*/ 601059 h 816825"/>
              <a:gd name="connsiteX5" fmla="*/ 459693 w 579461"/>
              <a:gd name="connsiteY5" fmla="*/ 524859 h 816825"/>
              <a:gd name="connsiteX6" fmla="*/ 473980 w 579461"/>
              <a:gd name="connsiteY6" fmla="*/ 462947 h 816825"/>
              <a:gd name="connsiteX7" fmla="*/ 462074 w 579461"/>
              <a:gd name="connsiteY7" fmla="*/ 403416 h 816825"/>
              <a:gd name="connsiteX8" fmla="*/ 409686 w 579461"/>
              <a:gd name="connsiteY8" fmla="*/ 331978 h 816825"/>
              <a:gd name="connsiteX9" fmla="*/ 328724 w 579461"/>
              <a:gd name="connsiteY9" fmla="*/ 236728 h 816825"/>
              <a:gd name="connsiteX10" fmla="*/ 257286 w 579461"/>
              <a:gd name="connsiteY10" fmla="*/ 172434 h 816825"/>
              <a:gd name="connsiteX11" fmla="*/ 200136 w 579461"/>
              <a:gd name="connsiteY11" fmla="*/ 122428 h 816825"/>
              <a:gd name="connsiteX12" fmla="*/ 142986 w 579461"/>
              <a:gd name="connsiteY12" fmla="*/ 74803 h 816825"/>
              <a:gd name="connsiteX13" fmla="*/ 88218 w 579461"/>
              <a:gd name="connsiteY13" fmla="*/ 39084 h 816825"/>
              <a:gd name="connsiteX14" fmla="*/ 111 w 579461"/>
              <a:gd name="connsiteY14" fmla="*/ 15272 h 816825"/>
              <a:gd name="connsiteX15" fmla="*/ 71549 w 579461"/>
              <a:gd name="connsiteY15" fmla="*/ 984 h 816825"/>
              <a:gd name="connsiteX16" fmla="*/ 147749 w 579461"/>
              <a:gd name="connsiteY16" fmla="*/ 8128 h 816825"/>
              <a:gd name="connsiteX17" fmla="*/ 242999 w 579461"/>
              <a:gd name="connsiteY17" fmla="*/ 62897 h 816825"/>
              <a:gd name="connsiteX18" fmla="*/ 312055 w 579461"/>
              <a:gd name="connsiteY18" fmla="*/ 120047 h 816825"/>
              <a:gd name="connsiteX19" fmla="*/ 381111 w 579461"/>
              <a:gd name="connsiteY19" fmla="*/ 184341 h 816825"/>
              <a:gd name="connsiteX20" fmla="*/ 459693 w 579461"/>
              <a:gd name="connsiteY20" fmla="*/ 267684 h 816825"/>
              <a:gd name="connsiteX21" fmla="*/ 531130 w 579461"/>
              <a:gd name="connsiteY21" fmla="*/ 339122 h 816825"/>
              <a:gd name="connsiteX22" fmla="*/ 576373 w 579461"/>
              <a:gd name="connsiteY22" fmla="*/ 417703 h 816825"/>
              <a:gd name="connsiteX23" fmla="*/ 571612 w 579461"/>
              <a:gd name="connsiteY23" fmla="*/ 515334 h 816825"/>
              <a:gd name="connsiteX24" fmla="*/ 540655 w 579461"/>
              <a:gd name="connsiteY24" fmla="*/ 586772 h 816825"/>
              <a:gd name="connsiteX25" fmla="*/ 507318 w 579461"/>
              <a:gd name="connsiteY25" fmla="*/ 658209 h 816825"/>
              <a:gd name="connsiteX26" fmla="*/ 507318 w 579461"/>
              <a:gd name="connsiteY26" fmla="*/ 736791 h 816825"/>
              <a:gd name="connsiteX27" fmla="*/ 552561 w 579461"/>
              <a:gd name="connsiteY27" fmla="*/ 815372 h 816825"/>
              <a:gd name="connsiteX0" fmla="*/ 547798 w 579461"/>
              <a:gd name="connsiteY0" fmla="*/ 808228 h 810001"/>
              <a:gd name="connsiteX1" fmla="*/ 490649 w 579461"/>
              <a:gd name="connsiteY1" fmla="*/ 784416 h 810001"/>
              <a:gd name="connsiteX2" fmla="*/ 438261 w 579461"/>
              <a:gd name="connsiteY2" fmla="*/ 741553 h 810001"/>
              <a:gd name="connsiteX3" fmla="*/ 421593 w 579461"/>
              <a:gd name="connsiteY3" fmla="*/ 679641 h 810001"/>
              <a:gd name="connsiteX4" fmla="*/ 435880 w 579461"/>
              <a:gd name="connsiteY4" fmla="*/ 601059 h 810001"/>
              <a:gd name="connsiteX5" fmla="*/ 459693 w 579461"/>
              <a:gd name="connsiteY5" fmla="*/ 524859 h 810001"/>
              <a:gd name="connsiteX6" fmla="*/ 473980 w 579461"/>
              <a:gd name="connsiteY6" fmla="*/ 462947 h 810001"/>
              <a:gd name="connsiteX7" fmla="*/ 462074 w 579461"/>
              <a:gd name="connsiteY7" fmla="*/ 403416 h 810001"/>
              <a:gd name="connsiteX8" fmla="*/ 409686 w 579461"/>
              <a:gd name="connsiteY8" fmla="*/ 331978 h 810001"/>
              <a:gd name="connsiteX9" fmla="*/ 328724 w 579461"/>
              <a:gd name="connsiteY9" fmla="*/ 236728 h 810001"/>
              <a:gd name="connsiteX10" fmla="*/ 257286 w 579461"/>
              <a:gd name="connsiteY10" fmla="*/ 172434 h 810001"/>
              <a:gd name="connsiteX11" fmla="*/ 200136 w 579461"/>
              <a:gd name="connsiteY11" fmla="*/ 122428 h 810001"/>
              <a:gd name="connsiteX12" fmla="*/ 142986 w 579461"/>
              <a:gd name="connsiteY12" fmla="*/ 74803 h 810001"/>
              <a:gd name="connsiteX13" fmla="*/ 88218 w 579461"/>
              <a:gd name="connsiteY13" fmla="*/ 39084 h 810001"/>
              <a:gd name="connsiteX14" fmla="*/ 111 w 579461"/>
              <a:gd name="connsiteY14" fmla="*/ 15272 h 810001"/>
              <a:gd name="connsiteX15" fmla="*/ 71549 w 579461"/>
              <a:gd name="connsiteY15" fmla="*/ 984 h 810001"/>
              <a:gd name="connsiteX16" fmla="*/ 147749 w 579461"/>
              <a:gd name="connsiteY16" fmla="*/ 8128 h 810001"/>
              <a:gd name="connsiteX17" fmla="*/ 242999 w 579461"/>
              <a:gd name="connsiteY17" fmla="*/ 62897 h 810001"/>
              <a:gd name="connsiteX18" fmla="*/ 312055 w 579461"/>
              <a:gd name="connsiteY18" fmla="*/ 120047 h 810001"/>
              <a:gd name="connsiteX19" fmla="*/ 381111 w 579461"/>
              <a:gd name="connsiteY19" fmla="*/ 184341 h 810001"/>
              <a:gd name="connsiteX20" fmla="*/ 459693 w 579461"/>
              <a:gd name="connsiteY20" fmla="*/ 267684 h 810001"/>
              <a:gd name="connsiteX21" fmla="*/ 531130 w 579461"/>
              <a:gd name="connsiteY21" fmla="*/ 339122 h 810001"/>
              <a:gd name="connsiteX22" fmla="*/ 576373 w 579461"/>
              <a:gd name="connsiteY22" fmla="*/ 417703 h 810001"/>
              <a:gd name="connsiteX23" fmla="*/ 571612 w 579461"/>
              <a:gd name="connsiteY23" fmla="*/ 515334 h 810001"/>
              <a:gd name="connsiteX24" fmla="*/ 540655 w 579461"/>
              <a:gd name="connsiteY24" fmla="*/ 586772 h 810001"/>
              <a:gd name="connsiteX25" fmla="*/ 507318 w 579461"/>
              <a:gd name="connsiteY25" fmla="*/ 658209 h 810001"/>
              <a:gd name="connsiteX26" fmla="*/ 507318 w 579461"/>
              <a:gd name="connsiteY26" fmla="*/ 736791 h 810001"/>
              <a:gd name="connsiteX27" fmla="*/ 547798 w 579461"/>
              <a:gd name="connsiteY27" fmla="*/ 808228 h 81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9461" h="810001">
                <a:moveTo>
                  <a:pt x="547798" y="808228"/>
                </a:moveTo>
                <a:cubicBezTo>
                  <a:pt x="545020" y="816165"/>
                  <a:pt x="508905" y="795529"/>
                  <a:pt x="490649" y="784416"/>
                </a:cubicBezTo>
                <a:cubicBezTo>
                  <a:pt x="472393" y="773304"/>
                  <a:pt x="449770" y="759015"/>
                  <a:pt x="438261" y="741553"/>
                </a:cubicBezTo>
                <a:cubicBezTo>
                  <a:pt x="426752" y="724091"/>
                  <a:pt x="421990" y="703057"/>
                  <a:pt x="421593" y="679641"/>
                </a:cubicBezTo>
                <a:cubicBezTo>
                  <a:pt x="421196" y="656225"/>
                  <a:pt x="429530" y="626856"/>
                  <a:pt x="435880" y="601059"/>
                </a:cubicBezTo>
                <a:cubicBezTo>
                  <a:pt x="442230" y="575262"/>
                  <a:pt x="453343" y="547878"/>
                  <a:pt x="459693" y="524859"/>
                </a:cubicBezTo>
                <a:cubicBezTo>
                  <a:pt x="466043" y="501840"/>
                  <a:pt x="473583" y="483187"/>
                  <a:pt x="473980" y="462947"/>
                </a:cubicBezTo>
                <a:cubicBezTo>
                  <a:pt x="474377" y="442707"/>
                  <a:pt x="472790" y="425244"/>
                  <a:pt x="462074" y="403416"/>
                </a:cubicBezTo>
                <a:cubicBezTo>
                  <a:pt x="451358" y="381588"/>
                  <a:pt x="431911" y="359759"/>
                  <a:pt x="409686" y="331978"/>
                </a:cubicBezTo>
                <a:cubicBezTo>
                  <a:pt x="387461" y="304197"/>
                  <a:pt x="354124" y="263319"/>
                  <a:pt x="328724" y="236728"/>
                </a:cubicBezTo>
                <a:cubicBezTo>
                  <a:pt x="303324" y="210137"/>
                  <a:pt x="278717" y="191484"/>
                  <a:pt x="257286" y="172434"/>
                </a:cubicBezTo>
                <a:cubicBezTo>
                  <a:pt x="235855" y="153384"/>
                  <a:pt x="219186" y="138700"/>
                  <a:pt x="200136" y="122428"/>
                </a:cubicBezTo>
                <a:cubicBezTo>
                  <a:pt x="181086" y="106156"/>
                  <a:pt x="161639" y="88694"/>
                  <a:pt x="142986" y="74803"/>
                </a:cubicBezTo>
                <a:cubicBezTo>
                  <a:pt x="124333" y="60912"/>
                  <a:pt x="112030" y="49006"/>
                  <a:pt x="88218" y="39084"/>
                </a:cubicBezTo>
                <a:cubicBezTo>
                  <a:pt x="64406" y="29162"/>
                  <a:pt x="2889" y="21622"/>
                  <a:pt x="111" y="15272"/>
                </a:cubicBezTo>
                <a:cubicBezTo>
                  <a:pt x="-2667" y="8922"/>
                  <a:pt x="46943" y="2175"/>
                  <a:pt x="71549" y="984"/>
                </a:cubicBezTo>
                <a:cubicBezTo>
                  <a:pt x="96155" y="-207"/>
                  <a:pt x="119174" y="-2191"/>
                  <a:pt x="147749" y="8128"/>
                </a:cubicBezTo>
                <a:cubicBezTo>
                  <a:pt x="176324" y="18447"/>
                  <a:pt x="215615" y="44244"/>
                  <a:pt x="242999" y="62897"/>
                </a:cubicBezTo>
                <a:cubicBezTo>
                  <a:pt x="270383" y="81550"/>
                  <a:pt x="289036" y="99806"/>
                  <a:pt x="312055" y="120047"/>
                </a:cubicBezTo>
                <a:cubicBezTo>
                  <a:pt x="335074" y="140288"/>
                  <a:pt x="356505" y="159735"/>
                  <a:pt x="381111" y="184341"/>
                </a:cubicBezTo>
                <a:cubicBezTo>
                  <a:pt x="405717" y="208947"/>
                  <a:pt x="434690" y="241887"/>
                  <a:pt x="459693" y="267684"/>
                </a:cubicBezTo>
                <a:cubicBezTo>
                  <a:pt x="484696" y="293481"/>
                  <a:pt x="511683" y="314119"/>
                  <a:pt x="531130" y="339122"/>
                </a:cubicBezTo>
                <a:cubicBezTo>
                  <a:pt x="550577" y="364125"/>
                  <a:pt x="569626" y="388334"/>
                  <a:pt x="576373" y="417703"/>
                </a:cubicBezTo>
                <a:cubicBezTo>
                  <a:pt x="583120" y="447072"/>
                  <a:pt x="577565" y="487156"/>
                  <a:pt x="571612" y="515334"/>
                </a:cubicBezTo>
                <a:cubicBezTo>
                  <a:pt x="565659" y="543512"/>
                  <a:pt x="551371" y="562960"/>
                  <a:pt x="540655" y="586772"/>
                </a:cubicBezTo>
                <a:cubicBezTo>
                  <a:pt x="529939" y="610585"/>
                  <a:pt x="513271" y="632412"/>
                  <a:pt x="507318" y="658209"/>
                </a:cubicBezTo>
                <a:cubicBezTo>
                  <a:pt x="501365" y="684006"/>
                  <a:pt x="500571" y="711788"/>
                  <a:pt x="507318" y="736791"/>
                </a:cubicBezTo>
                <a:cubicBezTo>
                  <a:pt x="514065" y="761794"/>
                  <a:pt x="550576" y="800291"/>
                  <a:pt x="547798" y="808228"/>
                </a:cubicBezTo>
                <a:close/>
              </a:path>
            </a:pathLst>
          </a:custGeom>
          <a:gradFill rotWithShape="1">
            <a:gsLst>
              <a:gs pos="0">
                <a:srgbClr val="A20E7B"/>
              </a:gs>
              <a:gs pos="50000">
                <a:srgbClr val="DFB5D2"/>
              </a:gs>
              <a:gs pos="100000">
                <a:srgbClr val="A20E7B"/>
              </a:gs>
            </a:gsLst>
            <a:lin ang="5400000" scaled="1"/>
          </a:gradFill>
          <a:ln w="9525">
            <a:solidFill>
              <a:srgbClr val="A20E7B"/>
            </a:solidFill>
            <a:round/>
            <a:headEnd/>
            <a:tailEnd/>
          </a:ln>
          <a:effectLst/>
        </p:spPr>
        <p:txBody>
          <a:bodyPr/>
          <a:lstStyle/>
          <a:p>
            <a:endParaRPr lang="zh-CN" altLang="en-US">
              <a:solidFill>
                <a:schemeClr val="tx1"/>
              </a:solidFill>
            </a:endParaRPr>
          </a:p>
        </p:txBody>
      </p:sp>
      <p:sp>
        <p:nvSpPr>
          <p:cNvPr id="67" name="矩形 66">
            <a:extLst>
              <a:ext uri="{FF2B5EF4-FFF2-40B4-BE49-F238E27FC236}">
                <a16:creationId xmlns:a16="http://schemas.microsoft.com/office/drawing/2014/main" id="{2C98763C-A5AF-F630-ACF7-D3146888BE82}"/>
              </a:ext>
            </a:extLst>
          </p:cNvPr>
          <p:cNvSpPr/>
          <p:nvPr/>
        </p:nvSpPr>
        <p:spPr>
          <a:xfrm>
            <a:off x="5254417" y="5187530"/>
            <a:ext cx="73738" cy="123111"/>
          </a:xfrm>
          <a:prstGeom prst="rect">
            <a:avLst/>
          </a:prstGeom>
        </p:spPr>
        <p:txBody>
          <a:bodyPr wrap="none" lIns="0" tIns="0" rIns="0" bIns="0">
            <a:spAutoFit/>
          </a:bodyPr>
          <a:lstStyle/>
          <a:p>
            <a:r>
              <a:rPr kumimoji="1" lang="en-US" altLang="zh-CN" sz="800" dirty="0">
                <a:effectLst>
                  <a:outerShdw blurRad="38100" dist="38100" dir="2700000" algn="tl">
                    <a:srgbClr val="C0C0C0"/>
                  </a:outerShdw>
                </a:effectLst>
                <a:latin typeface="Arial" panose="020B0604020202020204" pitchFamily="34" charset="0"/>
                <a:cs typeface="Arial" panose="020B0604020202020204" pitchFamily="34" charset="0"/>
              </a:rPr>
              <a:t>U</a:t>
            </a:r>
            <a:endParaRPr kumimoji="1" lang="zh-CN" altLang="en-US" sz="8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68" name="矩形 67">
            <a:extLst>
              <a:ext uri="{FF2B5EF4-FFF2-40B4-BE49-F238E27FC236}">
                <a16:creationId xmlns:a16="http://schemas.microsoft.com/office/drawing/2014/main" id="{C8FBF00C-7F03-DD62-74AA-AEDF48FE81FD}"/>
              </a:ext>
            </a:extLst>
          </p:cNvPr>
          <p:cNvSpPr/>
          <p:nvPr/>
        </p:nvSpPr>
        <p:spPr>
          <a:xfrm>
            <a:off x="5258990" y="4958906"/>
            <a:ext cx="68930" cy="123111"/>
          </a:xfrm>
          <a:prstGeom prst="rect">
            <a:avLst/>
          </a:prstGeom>
        </p:spPr>
        <p:txBody>
          <a:bodyPr wrap="none" lIns="0" tIns="0" rIns="0" bIns="0">
            <a:spAutoFit/>
          </a:bodyPr>
          <a:lstStyle/>
          <a:p>
            <a:r>
              <a:rPr kumimoji="1" lang="en-US" altLang="zh-CN" sz="800" dirty="0">
                <a:effectLst>
                  <a:outerShdw blurRad="38100" dist="38100" dir="2700000" algn="tl">
                    <a:srgbClr val="C0C0C0"/>
                  </a:outerShdw>
                </a:effectLst>
                <a:latin typeface="Arial" panose="020B0604020202020204" pitchFamily="34" charset="0"/>
                <a:cs typeface="Arial" panose="020B0604020202020204" pitchFamily="34" charset="0"/>
              </a:rPr>
              <a:t>A</a:t>
            </a:r>
            <a:endParaRPr lang="zh-CN" altLang="en-US" sz="800" dirty="0">
              <a:latin typeface="Arial" panose="020B0604020202020204" pitchFamily="34" charset="0"/>
              <a:cs typeface="Arial" panose="020B0604020202020204" pitchFamily="34" charset="0"/>
            </a:endParaRPr>
          </a:p>
        </p:txBody>
      </p:sp>
      <p:cxnSp>
        <p:nvCxnSpPr>
          <p:cNvPr id="69" name="直接连接符 68">
            <a:extLst>
              <a:ext uri="{FF2B5EF4-FFF2-40B4-BE49-F238E27FC236}">
                <a16:creationId xmlns:a16="http://schemas.microsoft.com/office/drawing/2014/main" id="{141081F3-138C-88F1-9F4D-47B0D3853FBA}"/>
              </a:ext>
            </a:extLst>
          </p:cNvPr>
          <p:cNvCxnSpPr/>
          <p:nvPr/>
        </p:nvCxnSpPr>
        <p:spPr>
          <a:xfrm>
            <a:off x="5262175" y="5075627"/>
            <a:ext cx="0" cy="14400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a16="http://schemas.microsoft.com/office/drawing/2014/main" id="{D0A46A63-053C-D144-D500-A3F9C83B5ABE}"/>
              </a:ext>
            </a:extLst>
          </p:cNvPr>
          <p:cNvCxnSpPr/>
          <p:nvPr/>
        </p:nvCxnSpPr>
        <p:spPr>
          <a:xfrm>
            <a:off x="5321706" y="5075625"/>
            <a:ext cx="0" cy="14400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71" name="任意多边形 257">
            <a:extLst>
              <a:ext uri="{FF2B5EF4-FFF2-40B4-BE49-F238E27FC236}">
                <a16:creationId xmlns:a16="http://schemas.microsoft.com/office/drawing/2014/main" id="{98A73AA2-B4F6-E9FB-F024-A3FC725F74A2}"/>
              </a:ext>
            </a:extLst>
          </p:cNvPr>
          <p:cNvSpPr/>
          <p:nvPr/>
        </p:nvSpPr>
        <p:spPr>
          <a:xfrm rot="21116753">
            <a:off x="5085357" y="5929996"/>
            <a:ext cx="128359" cy="150897"/>
          </a:xfrm>
          <a:custGeom>
            <a:avLst/>
            <a:gdLst>
              <a:gd name="connsiteX0" fmla="*/ 128359 w 128359"/>
              <a:gd name="connsiteY0" fmla="*/ 14623 h 150897"/>
              <a:gd name="connsiteX1" fmla="*/ 109076 w 128359"/>
              <a:gd name="connsiteY1" fmla="*/ 150897 h 150897"/>
              <a:gd name="connsiteX2" fmla="*/ 0 w 128359"/>
              <a:gd name="connsiteY2" fmla="*/ 150897 h 150897"/>
              <a:gd name="connsiteX3" fmla="*/ 21352 w 128359"/>
              <a:gd name="connsiteY3" fmla="*/ 0 h 150897"/>
              <a:gd name="connsiteX4" fmla="*/ 68055 w 128359"/>
              <a:gd name="connsiteY4" fmla="*/ 53235 h 150897"/>
              <a:gd name="connsiteX5" fmla="*/ 128359 w 128359"/>
              <a:gd name="connsiteY5" fmla="*/ 14623 h 15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59" h="150897">
                <a:moveTo>
                  <a:pt x="128359" y="14623"/>
                </a:moveTo>
                <a:lnTo>
                  <a:pt x="109076" y="150897"/>
                </a:lnTo>
                <a:lnTo>
                  <a:pt x="0" y="150897"/>
                </a:lnTo>
                <a:lnTo>
                  <a:pt x="21352" y="0"/>
                </a:lnTo>
                <a:lnTo>
                  <a:pt x="68055" y="53235"/>
                </a:lnTo>
                <a:lnTo>
                  <a:pt x="128359" y="14623"/>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261">
            <a:extLst>
              <a:ext uri="{FF2B5EF4-FFF2-40B4-BE49-F238E27FC236}">
                <a16:creationId xmlns:a16="http://schemas.microsoft.com/office/drawing/2014/main" id="{774DD06A-6E98-FA47-DB41-CD9BD2A21640}"/>
              </a:ext>
            </a:extLst>
          </p:cNvPr>
          <p:cNvSpPr/>
          <p:nvPr/>
        </p:nvSpPr>
        <p:spPr>
          <a:xfrm rot="20866646">
            <a:off x="4898394" y="5967555"/>
            <a:ext cx="129620" cy="142931"/>
          </a:xfrm>
          <a:custGeom>
            <a:avLst/>
            <a:gdLst>
              <a:gd name="connsiteX0" fmla="*/ 86214 w 129620"/>
              <a:gd name="connsiteY0" fmla="*/ 0 h 142931"/>
              <a:gd name="connsiteX1" fmla="*/ 129620 w 129620"/>
              <a:gd name="connsiteY1" fmla="*/ 54692 h 142931"/>
              <a:gd name="connsiteX2" fmla="*/ 110505 w 129620"/>
              <a:gd name="connsiteY2" fmla="*/ 142930 h 142931"/>
              <a:gd name="connsiteX3" fmla="*/ 0 w 129620"/>
              <a:gd name="connsiteY3" fmla="*/ 142931 h 142931"/>
              <a:gd name="connsiteX4" fmla="*/ 24068 w 129620"/>
              <a:gd name="connsiteY4" fmla="*/ 31827 h 142931"/>
              <a:gd name="connsiteX5" fmla="*/ 86214 w 129620"/>
              <a:gd name="connsiteY5" fmla="*/ 0 h 14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620" h="142931">
                <a:moveTo>
                  <a:pt x="86214" y="0"/>
                </a:moveTo>
                <a:lnTo>
                  <a:pt x="129620" y="54692"/>
                </a:lnTo>
                <a:lnTo>
                  <a:pt x="110505" y="142930"/>
                </a:lnTo>
                <a:lnTo>
                  <a:pt x="0" y="142931"/>
                </a:lnTo>
                <a:lnTo>
                  <a:pt x="24068" y="31827"/>
                </a:lnTo>
                <a:lnTo>
                  <a:pt x="86214"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265">
            <a:extLst>
              <a:ext uri="{FF2B5EF4-FFF2-40B4-BE49-F238E27FC236}">
                <a16:creationId xmlns:a16="http://schemas.microsoft.com/office/drawing/2014/main" id="{F65097EB-EEBF-377B-7DDE-9C0E9DA13CD1}"/>
              </a:ext>
            </a:extLst>
          </p:cNvPr>
          <p:cNvSpPr/>
          <p:nvPr/>
        </p:nvSpPr>
        <p:spPr>
          <a:xfrm>
            <a:off x="4739776" y="6011431"/>
            <a:ext cx="115231" cy="121011"/>
          </a:xfrm>
          <a:custGeom>
            <a:avLst/>
            <a:gdLst>
              <a:gd name="connsiteX0" fmla="*/ 82453 w 115231"/>
              <a:gd name="connsiteY0" fmla="*/ 0 h 121011"/>
              <a:gd name="connsiteX1" fmla="*/ 115231 w 115231"/>
              <a:gd name="connsiteY1" fmla="*/ 48074 h 121011"/>
              <a:gd name="connsiteX2" fmla="*/ 93803 w 115231"/>
              <a:gd name="connsiteY2" fmla="*/ 121011 h 121011"/>
              <a:gd name="connsiteX3" fmla="*/ 0 w 115231"/>
              <a:gd name="connsiteY3" fmla="*/ 121011 h 121011"/>
              <a:gd name="connsiteX4" fmla="*/ 28881 w 115231"/>
              <a:gd name="connsiteY4" fmla="*/ 22706 h 121011"/>
              <a:gd name="connsiteX5" fmla="*/ 82453 w 115231"/>
              <a:gd name="connsiteY5" fmla="*/ 0 h 12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231" h="121011">
                <a:moveTo>
                  <a:pt x="82453" y="0"/>
                </a:moveTo>
                <a:lnTo>
                  <a:pt x="115231" y="48074"/>
                </a:lnTo>
                <a:lnTo>
                  <a:pt x="93803" y="121011"/>
                </a:lnTo>
                <a:lnTo>
                  <a:pt x="0" y="121011"/>
                </a:lnTo>
                <a:lnTo>
                  <a:pt x="28881" y="22706"/>
                </a:lnTo>
                <a:lnTo>
                  <a:pt x="82453"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271">
            <a:extLst>
              <a:ext uri="{FF2B5EF4-FFF2-40B4-BE49-F238E27FC236}">
                <a16:creationId xmlns:a16="http://schemas.microsoft.com/office/drawing/2014/main" id="{85A9E8F8-BB95-8970-35A2-29453A7B5DA2}"/>
              </a:ext>
            </a:extLst>
          </p:cNvPr>
          <p:cNvSpPr/>
          <p:nvPr/>
        </p:nvSpPr>
        <p:spPr>
          <a:xfrm rot="19459050">
            <a:off x="4756070" y="5311904"/>
            <a:ext cx="101739" cy="143284"/>
          </a:xfrm>
          <a:custGeom>
            <a:avLst/>
            <a:gdLst>
              <a:gd name="connsiteX0" fmla="*/ 75054 w 101739"/>
              <a:gd name="connsiteY0" fmla="*/ 0 h 143284"/>
              <a:gd name="connsiteX1" fmla="*/ 101739 w 101739"/>
              <a:gd name="connsiteY1" fmla="*/ 90658 h 143284"/>
              <a:gd name="connsiteX2" fmla="*/ 79703 w 101739"/>
              <a:gd name="connsiteY2" fmla="*/ 143284 h 143284"/>
              <a:gd name="connsiteX3" fmla="*/ 32669 w 101739"/>
              <a:gd name="connsiteY3" fmla="*/ 110988 h 143284"/>
              <a:gd name="connsiteX4" fmla="*/ 0 w 101739"/>
              <a:gd name="connsiteY4" fmla="*/ 1 h 143284"/>
              <a:gd name="connsiteX5" fmla="*/ 75054 w 101739"/>
              <a:gd name="connsiteY5" fmla="*/ 0 h 14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739" h="143284">
                <a:moveTo>
                  <a:pt x="75054" y="0"/>
                </a:moveTo>
                <a:lnTo>
                  <a:pt x="101739" y="90658"/>
                </a:lnTo>
                <a:lnTo>
                  <a:pt x="79703" y="143284"/>
                </a:lnTo>
                <a:lnTo>
                  <a:pt x="32669" y="110988"/>
                </a:lnTo>
                <a:lnTo>
                  <a:pt x="0" y="1"/>
                </a:lnTo>
                <a:lnTo>
                  <a:pt x="75054"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275">
            <a:extLst>
              <a:ext uri="{FF2B5EF4-FFF2-40B4-BE49-F238E27FC236}">
                <a16:creationId xmlns:a16="http://schemas.microsoft.com/office/drawing/2014/main" id="{098CD02C-E27A-42F2-6028-ED750904065E}"/>
              </a:ext>
            </a:extLst>
          </p:cNvPr>
          <p:cNvSpPr/>
          <p:nvPr/>
        </p:nvSpPr>
        <p:spPr>
          <a:xfrm rot="19174402">
            <a:off x="4639923" y="5393345"/>
            <a:ext cx="116768" cy="156392"/>
          </a:xfrm>
          <a:custGeom>
            <a:avLst/>
            <a:gdLst>
              <a:gd name="connsiteX0" fmla="*/ 75283 w 116768"/>
              <a:gd name="connsiteY0" fmla="*/ 0 h 156392"/>
              <a:gd name="connsiteX1" fmla="*/ 116768 w 116768"/>
              <a:gd name="connsiteY1" fmla="*/ 135856 h 156392"/>
              <a:gd name="connsiteX2" fmla="*/ 68514 w 116768"/>
              <a:gd name="connsiteY2" fmla="*/ 101784 h 156392"/>
              <a:gd name="connsiteX3" fmla="*/ 47758 w 116768"/>
              <a:gd name="connsiteY3" fmla="*/ 156392 h 156392"/>
              <a:gd name="connsiteX4" fmla="*/ 0 w 116768"/>
              <a:gd name="connsiteY4" fmla="*/ 0 h 156392"/>
              <a:gd name="connsiteX5" fmla="*/ 75283 w 116768"/>
              <a:gd name="connsiteY5" fmla="*/ 0 h 15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768" h="156392">
                <a:moveTo>
                  <a:pt x="75283" y="0"/>
                </a:moveTo>
                <a:lnTo>
                  <a:pt x="116768" y="135856"/>
                </a:lnTo>
                <a:lnTo>
                  <a:pt x="68514" y="101784"/>
                </a:lnTo>
                <a:lnTo>
                  <a:pt x="47758" y="156392"/>
                </a:lnTo>
                <a:lnTo>
                  <a:pt x="0" y="0"/>
                </a:lnTo>
                <a:lnTo>
                  <a:pt x="75283"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279">
            <a:extLst>
              <a:ext uri="{FF2B5EF4-FFF2-40B4-BE49-F238E27FC236}">
                <a16:creationId xmlns:a16="http://schemas.microsoft.com/office/drawing/2014/main" id="{10256A2B-6022-CB6D-58DC-78BFF03009F4}"/>
              </a:ext>
            </a:extLst>
          </p:cNvPr>
          <p:cNvSpPr/>
          <p:nvPr/>
        </p:nvSpPr>
        <p:spPr>
          <a:xfrm rot="18232559">
            <a:off x="4525897" y="5493952"/>
            <a:ext cx="117978" cy="150829"/>
          </a:xfrm>
          <a:custGeom>
            <a:avLst/>
            <a:gdLst>
              <a:gd name="connsiteX0" fmla="*/ 77982 w 117978"/>
              <a:gd name="connsiteY0" fmla="*/ 0 h 150829"/>
              <a:gd name="connsiteX1" fmla="*/ 117978 w 117978"/>
              <a:gd name="connsiteY1" fmla="*/ 96133 h 150829"/>
              <a:gd name="connsiteX2" fmla="*/ 101742 w 117978"/>
              <a:gd name="connsiteY2" fmla="*/ 150829 h 150829"/>
              <a:gd name="connsiteX3" fmla="*/ 51501 w 117978"/>
              <a:gd name="connsiteY3" fmla="*/ 123790 h 150829"/>
              <a:gd name="connsiteX4" fmla="*/ 0 w 117978"/>
              <a:gd name="connsiteY4" fmla="*/ 0 h 150829"/>
              <a:gd name="connsiteX5" fmla="*/ 77982 w 117978"/>
              <a:gd name="connsiteY5" fmla="*/ 0 h 15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78" h="150829">
                <a:moveTo>
                  <a:pt x="77982" y="0"/>
                </a:moveTo>
                <a:lnTo>
                  <a:pt x="117978" y="96133"/>
                </a:lnTo>
                <a:lnTo>
                  <a:pt x="101742" y="150829"/>
                </a:lnTo>
                <a:lnTo>
                  <a:pt x="51501" y="123790"/>
                </a:lnTo>
                <a:lnTo>
                  <a:pt x="0" y="0"/>
                </a:lnTo>
                <a:lnTo>
                  <a:pt x="77982"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283">
            <a:extLst>
              <a:ext uri="{FF2B5EF4-FFF2-40B4-BE49-F238E27FC236}">
                <a16:creationId xmlns:a16="http://schemas.microsoft.com/office/drawing/2014/main" id="{923961D7-3DFA-165E-9704-CCEAED859107}"/>
              </a:ext>
            </a:extLst>
          </p:cNvPr>
          <p:cNvSpPr/>
          <p:nvPr/>
        </p:nvSpPr>
        <p:spPr>
          <a:xfrm rot="15536417">
            <a:off x="4504066" y="5690367"/>
            <a:ext cx="102742" cy="164621"/>
          </a:xfrm>
          <a:custGeom>
            <a:avLst/>
            <a:gdLst>
              <a:gd name="connsiteX0" fmla="*/ 102742 w 102742"/>
              <a:gd name="connsiteY0" fmla="*/ 0 h 164621"/>
              <a:gd name="connsiteX1" fmla="*/ 70565 w 102742"/>
              <a:gd name="connsiteY1" fmla="*/ 164621 h 164621"/>
              <a:gd name="connsiteX2" fmla="*/ 43991 w 102742"/>
              <a:gd name="connsiteY2" fmla="*/ 111865 h 164621"/>
              <a:gd name="connsiteX3" fmla="*/ 0 w 102742"/>
              <a:gd name="connsiteY3" fmla="*/ 150305 h 164621"/>
              <a:gd name="connsiteX4" fmla="*/ 29379 w 102742"/>
              <a:gd name="connsiteY4" fmla="*/ 1 h 164621"/>
              <a:gd name="connsiteX5" fmla="*/ 102742 w 102742"/>
              <a:gd name="connsiteY5" fmla="*/ 0 h 16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742" h="164621">
                <a:moveTo>
                  <a:pt x="102742" y="0"/>
                </a:moveTo>
                <a:lnTo>
                  <a:pt x="70565" y="164621"/>
                </a:lnTo>
                <a:lnTo>
                  <a:pt x="43991" y="111865"/>
                </a:lnTo>
                <a:lnTo>
                  <a:pt x="0" y="150305"/>
                </a:lnTo>
                <a:lnTo>
                  <a:pt x="29379" y="1"/>
                </a:lnTo>
                <a:lnTo>
                  <a:pt x="102742"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287">
            <a:extLst>
              <a:ext uri="{FF2B5EF4-FFF2-40B4-BE49-F238E27FC236}">
                <a16:creationId xmlns:a16="http://schemas.microsoft.com/office/drawing/2014/main" id="{2E561D06-E479-7883-A67D-6D0D79A61EDD}"/>
              </a:ext>
            </a:extLst>
          </p:cNvPr>
          <p:cNvSpPr/>
          <p:nvPr/>
        </p:nvSpPr>
        <p:spPr>
          <a:xfrm rot="14926452">
            <a:off x="4529734" y="5806487"/>
            <a:ext cx="130487" cy="163644"/>
          </a:xfrm>
          <a:custGeom>
            <a:avLst/>
            <a:gdLst>
              <a:gd name="connsiteX0" fmla="*/ 130487 w 130487"/>
              <a:gd name="connsiteY0" fmla="*/ 0 h 163644"/>
              <a:gd name="connsiteX1" fmla="*/ 66929 w 130487"/>
              <a:gd name="connsiteY1" fmla="*/ 163644 h 163644"/>
              <a:gd name="connsiteX2" fmla="*/ 50085 w 130487"/>
              <a:gd name="connsiteY2" fmla="*/ 107025 h 163644"/>
              <a:gd name="connsiteX3" fmla="*/ 0 w 130487"/>
              <a:gd name="connsiteY3" fmla="*/ 137097 h 163644"/>
              <a:gd name="connsiteX4" fmla="*/ 53247 w 130487"/>
              <a:gd name="connsiteY4" fmla="*/ 0 h 163644"/>
              <a:gd name="connsiteX5" fmla="*/ 130487 w 130487"/>
              <a:gd name="connsiteY5" fmla="*/ 0 h 16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487" h="163644">
                <a:moveTo>
                  <a:pt x="130487" y="0"/>
                </a:moveTo>
                <a:lnTo>
                  <a:pt x="66929" y="163644"/>
                </a:lnTo>
                <a:lnTo>
                  <a:pt x="50085" y="107025"/>
                </a:lnTo>
                <a:lnTo>
                  <a:pt x="0" y="137097"/>
                </a:lnTo>
                <a:lnTo>
                  <a:pt x="53247" y="0"/>
                </a:lnTo>
                <a:lnTo>
                  <a:pt x="130487"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291">
            <a:extLst>
              <a:ext uri="{FF2B5EF4-FFF2-40B4-BE49-F238E27FC236}">
                <a16:creationId xmlns:a16="http://schemas.microsoft.com/office/drawing/2014/main" id="{5AECABA6-85B6-D856-8637-7D4F0C8B6FD6}"/>
              </a:ext>
            </a:extLst>
          </p:cNvPr>
          <p:cNvSpPr/>
          <p:nvPr/>
        </p:nvSpPr>
        <p:spPr>
          <a:xfrm rot="13875972">
            <a:off x="4598970" y="5921657"/>
            <a:ext cx="122188" cy="148483"/>
          </a:xfrm>
          <a:custGeom>
            <a:avLst/>
            <a:gdLst>
              <a:gd name="connsiteX0" fmla="*/ 65395 w 122188"/>
              <a:gd name="connsiteY0" fmla="*/ 123343 h 148483"/>
              <a:gd name="connsiteX1" fmla="*/ 14178 w 122188"/>
              <a:gd name="connsiteY1" fmla="*/ 148483 h 148483"/>
              <a:gd name="connsiteX2" fmla="*/ 0 w 122188"/>
              <a:gd name="connsiteY2" fmla="*/ 93218 h 148483"/>
              <a:gd name="connsiteX3" fmla="*/ 42942 w 122188"/>
              <a:gd name="connsiteY3" fmla="*/ 0 h 148483"/>
              <a:gd name="connsiteX4" fmla="*/ 122064 w 122188"/>
              <a:gd name="connsiteY4" fmla="*/ 0 h 148483"/>
              <a:gd name="connsiteX5" fmla="*/ 122188 w 122188"/>
              <a:gd name="connsiteY5" fmla="*/ 57 h 148483"/>
              <a:gd name="connsiteX6" fmla="*/ 65395 w 122188"/>
              <a:gd name="connsiteY6" fmla="*/ 123343 h 14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188" h="148483">
                <a:moveTo>
                  <a:pt x="65395" y="123343"/>
                </a:moveTo>
                <a:lnTo>
                  <a:pt x="14178" y="148483"/>
                </a:lnTo>
                <a:lnTo>
                  <a:pt x="0" y="93218"/>
                </a:lnTo>
                <a:lnTo>
                  <a:pt x="42942" y="0"/>
                </a:lnTo>
                <a:lnTo>
                  <a:pt x="122064" y="0"/>
                </a:lnTo>
                <a:lnTo>
                  <a:pt x="122188" y="57"/>
                </a:lnTo>
                <a:lnTo>
                  <a:pt x="65395" y="123343"/>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12">
            <a:extLst>
              <a:ext uri="{FF2B5EF4-FFF2-40B4-BE49-F238E27FC236}">
                <a16:creationId xmlns:a16="http://schemas.microsoft.com/office/drawing/2014/main" id="{44B5FA17-EE2A-931D-8CFA-664FFE614641}"/>
              </a:ext>
            </a:extLst>
          </p:cNvPr>
          <p:cNvSpPr/>
          <p:nvPr/>
        </p:nvSpPr>
        <p:spPr>
          <a:xfrm rot="485800">
            <a:off x="4694124" y="5999426"/>
            <a:ext cx="709516" cy="180149"/>
          </a:xfrm>
          <a:custGeom>
            <a:avLst/>
            <a:gdLst>
              <a:gd name="connsiteX0" fmla="*/ 557485 w 709516"/>
              <a:gd name="connsiteY0" fmla="*/ 14886 h 180149"/>
              <a:gd name="connsiteX1" fmla="*/ 635619 w 709516"/>
              <a:gd name="connsiteY1" fmla="*/ 6175 h 180149"/>
              <a:gd name="connsiteX2" fmla="*/ 687799 w 709516"/>
              <a:gd name="connsiteY2" fmla="*/ 1006 h 180149"/>
              <a:gd name="connsiteX3" fmla="*/ 709516 w 709516"/>
              <a:gd name="connsiteY3" fmla="*/ 0 h 180149"/>
              <a:gd name="connsiteX4" fmla="*/ 709516 w 709516"/>
              <a:gd name="connsiteY4" fmla="*/ 74260 h 180149"/>
              <a:gd name="connsiteX5" fmla="*/ 700574 w 709516"/>
              <a:gd name="connsiteY5" fmla="*/ 73902 h 180149"/>
              <a:gd name="connsiteX6" fmla="*/ 635244 w 709516"/>
              <a:gd name="connsiteY6" fmla="*/ 71170 h 180149"/>
              <a:gd name="connsiteX7" fmla="*/ 549368 w 709516"/>
              <a:gd name="connsiteY7" fmla="*/ 76171 h 180149"/>
              <a:gd name="connsiteX8" fmla="*/ 467190 w 709516"/>
              <a:gd name="connsiteY8" fmla="*/ 90268 h 180149"/>
              <a:gd name="connsiteX9" fmla="*/ 367493 w 709516"/>
              <a:gd name="connsiteY9" fmla="*/ 116476 h 180149"/>
              <a:gd name="connsiteX10" fmla="*/ 307875 w 709516"/>
              <a:gd name="connsiteY10" fmla="*/ 136984 h 180149"/>
              <a:gd name="connsiteX11" fmla="*/ 217609 w 709516"/>
              <a:gd name="connsiteY11" fmla="*/ 161851 h 180149"/>
              <a:gd name="connsiteX12" fmla="*/ 154627 w 709516"/>
              <a:gd name="connsiteY12" fmla="*/ 175621 h 180149"/>
              <a:gd name="connsiteX13" fmla="*/ 90303 w 709516"/>
              <a:gd name="connsiteY13" fmla="*/ 179962 h 180149"/>
              <a:gd name="connsiteX14" fmla="*/ 57 w 709516"/>
              <a:gd name="connsiteY14" fmla="*/ 171154 h 180149"/>
              <a:gd name="connsiteX15" fmla="*/ 104123 w 709516"/>
              <a:gd name="connsiteY15" fmla="*/ 158754 h 180149"/>
              <a:gd name="connsiteX16" fmla="*/ 175864 w 709516"/>
              <a:gd name="connsiteY16" fmla="*/ 138927 h 180149"/>
              <a:gd name="connsiteX17" fmla="*/ 246600 w 709516"/>
              <a:gd name="connsiteY17" fmla="*/ 112027 h 180149"/>
              <a:gd name="connsiteX18" fmla="*/ 328787 w 709516"/>
              <a:gd name="connsiteY18" fmla="*/ 81094 h 180149"/>
              <a:gd name="connsiteX19" fmla="*/ 448024 w 709516"/>
              <a:gd name="connsiteY19" fmla="*/ 40079 h 180149"/>
              <a:gd name="connsiteX20" fmla="*/ 557485 w 709516"/>
              <a:gd name="connsiteY20" fmla="*/ 14886 h 18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9516" h="180149">
                <a:moveTo>
                  <a:pt x="557485" y="14886"/>
                </a:moveTo>
                <a:cubicBezTo>
                  <a:pt x="583530" y="11983"/>
                  <a:pt x="606656" y="8292"/>
                  <a:pt x="635619" y="6175"/>
                </a:cubicBezTo>
                <a:cubicBezTo>
                  <a:pt x="650100" y="5117"/>
                  <a:pt x="669676" y="2533"/>
                  <a:pt x="687799" y="1006"/>
                </a:cubicBezTo>
                <a:lnTo>
                  <a:pt x="709516" y="0"/>
                </a:lnTo>
                <a:lnTo>
                  <a:pt x="709516" y="74260"/>
                </a:lnTo>
                <a:lnTo>
                  <a:pt x="700574" y="73902"/>
                </a:lnTo>
                <a:cubicBezTo>
                  <a:pt x="682109" y="73723"/>
                  <a:pt x="660445" y="70792"/>
                  <a:pt x="635244" y="71170"/>
                </a:cubicBezTo>
                <a:cubicBezTo>
                  <a:pt x="610043" y="71548"/>
                  <a:pt x="577377" y="72988"/>
                  <a:pt x="549368" y="76171"/>
                </a:cubicBezTo>
                <a:cubicBezTo>
                  <a:pt x="521359" y="79354"/>
                  <a:pt x="497502" y="83550"/>
                  <a:pt x="467190" y="90268"/>
                </a:cubicBezTo>
                <a:cubicBezTo>
                  <a:pt x="436878" y="96985"/>
                  <a:pt x="394045" y="108689"/>
                  <a:pt x="367493" y="116476"/>
                </a:cubicBezTo>
                <a:cubicBezTo>
                  <a:pt x="340941" y="124262"/>
                  <a:pt x="332856" y="129421"/>
                  <a:pt x="307875" y="136984"/>
                </a:cubicBezTo>
                <a:cubicBezTo>
                  <a:pt x="282895" y="144547"/>
                  <a:pt x="243151" y="155412"/>
                  <a:pt x="217609" y="161851"/>
                </a:cubicBezTo>
                <a:cubicBezTo>
                  <a:pt x="192067" y="168291"/>
                  <a:pt x="175844" y="172603"/>
                  <a:pt x="154627" y="175621"/>
                </a:cubicBezTo>
                <a:cubicBezTo>
                  <a:pt x="133409" y="178639"/>
                  <a:pt x="115278" y="180818"/>
                  <a:pt x="90303" y="179962"/>
                </a:cubicBezTo>
                <a:cubicBezTo>
                  <a:pt x="65327" y="179106"/>
                  <a:pt x="-2246" y="174688"/>
                  <a:pt x="57" y="171154"/>
                </a:cubicBezTo>
                <a:cubicBezTo>
                  <a:pt x="2360" y="167619"/>
                  <a:pt x="74821" y="164126"/>
                  <a:pt x="104123" y="158754"/>
                </a:cubicBezTo>
                <a:cubicBezTo>
                  <a:pt x="133424" y="153383"/>
                  <a:pt x="152118" y="146715"/>
                  <a:pt x="175864" y="138927"/>
                </a:cubicBezTo>
                <a:cubicBezTo>
                  <a:pt x="199610" y="131139"/>
                  <a:pt x="221112" y="121666"/>
                  <a:pt x="246600" y="112027"/>
                </a:cubicBezTo>
                <a:cubicBezTo>
                  <a:pt x="272087" y="102388"/>
                  <a:pt x="295217" y="93086"/>
                  <a:pt x="328787" y="81094"/>
                </a:cubicBezTo>
                <a:cubicBezTo>
                  <a:pt x="362358" y="69103"/>
                  <a:pt x="409908" y="51113"/>
                  <a:pt x="448024" y="40079"/>
                </a:cubicBezTo>
                <a:cubicBezTo>
                  <a:pt x="486140" y="29044"/>
                  <a:pt x="526219" y="20537"/>
                  <a:pt x="557485" y="14886"/>
                </a:cubicBezTo>
                <a:close/>
              </a:path>
            </a:pathLst>
          </a:custGeom>
          <a:gradFill rotWithShape="1">
            <a:gsLst>
              <a:gs pos="0">
                <a:srgbClr val="A20E7B"/>
              </a:gs>
              <a:gs pos="50000">
                <a:srgbClr val="DFB5D2"/>
              </a:gs>
              <a:gs pos="100000">
                <a:srgbClr val="A20E7B"/>
              </a:gs>
            </a:gsLst>
            <a:lin ang="5400000" scaled="1"/>
          </a:gradFill>
          <a:ln w="9525">
            <a:solidFill>
              <a:srgbClr val="A20E7B"/>
            </a:solidFill>
            <a:round/>
            <a:headEnd/>
            <a:tailEnd/>
          </a:ln>
          <a:effectLst/>
        </p:spPr>
        <p:txBody>
          <a:bodyPr/>
          <a:lstStyle/>
          <a:p>
            <a:endParaRPr lang="zh-CN" altLang="en-US">
              <a:solidFill>
                <a:schemeClr val="tx1"/>
              </a:solidFill>
            </a:endParaRPr>
          </a:p>
        </p:txBody>
      </p:sp>
      <p:sp>
        <p:nvSpPr>
          <p:cNvPr id="81" name="矩形 80">
            <a:extLst>
              <a:ext uri="{FF2B5EF4-FFF2-40B4-BE49-F238E27FC236}">
                <a16:creationId xmlns:a16="http://schemas.microsoft.com/office/drawing/2014/main" id="{FA8534FD-BBD1-13C7-89C4-9D9B694C37D3}"/>
              </a:ext>
            </a:extLst>
          </p:cNvPr>
          <p:cNvSpPr/>
          <p:nvPr/>
        </p:nvSpPr>
        <p:spPr>
          <a:xfrm>
            <a:off x="5053460" y="5267022"/>
            <a:ext cx="80150" cy="123111"/>
          </a:xfrm>
          <a:prstGeom prst="rect">
            <a:avLst/>
          </a:prstGeom>
        </p:spPr>
        <p:txBody>
          <a:bodyPr wrap="none" lIns="0" tIns="0" rIns="0" bIns="0">
            <a:spAutoFit/>
          </a:bodyPr>
          <a:lstStyle/>
          <a:p>
            <a:r>
              <a:rPr kumimoji="1" lang="en-US" altLang="zh-CN" sz="8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8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82" name="矩形 81">
            <a:extLst>
              <a:ext uri="{FF2B5EF4-FFF2-40B4-BE49-F238E27FC236}">
                <a16:creationId xmlns:a16="http://schemas.microsoft.com/office/drawing/2014/main" id="{06C7B3A7-3983-958F-45FE-84FB6EE9560E}"/>
              </a:ext>
            </a:extLst>
          </p:cNvPr>
          <p:cNvSpPr/>
          <p:nvPr/>
        </p:nvSpPr>
        <p:spPr>
          <a:xfrm>
            <a:off x="5060414" y="5038398"/>
            <a:ext cx="73738" cy="123111"/>
          </a:xfrm>
          <a:prstGeom prst="rect">
            <a:avLst/>
          </a:prstGeom>
        </p:spPr>
        <p:txBody>
          <a:bodyPr wrap="none" lIns="0" tIns="0" rIns="0" bIns="0">
            <a:spAutoFit/>
          </a:bodyPr>
          <a:lstStyle/>
          <a:p>
            <a:r>
              <a:rPr kumimoji="1" lang="en-US" altLang="zh-CN" sz="800" dirty="0">
                <a:effectLst>
                  <a:outerShdw blurRad="38100" dist="38100" dir="2700000" algn="tl">
                    <a:srgbClr val="C0C0C0"/>
                  </a:outerShdw>
                </a:effectLst>
                <a:latin typeface="Arial" panose="020B0604020202020204" pitchFamily="34" charset="0"/>
                <a:cs typeface="Arial" panose="020B0604020202020204" pitchFamily="34" charset="0"/>
              </a:rPr>
              <a:t>C</a:t>
            </a:r>
            <a:endParaRPr lang="zh-CN" altLang="en-US" sz="800" dirty="0">
              <a:latin typeface="Arial" panose="020B0604020202020204" pitchFamily="34" charset="0"/>
              <a:cs typeface="Arial" panose="020B0604020202020204" pitchFamily="34" charset="0"/>
            </a:endParaRPr>
          </a:p>
        </p:txBody>
      </p:sp>
      <p:cxnSp>
        <p:nvCxnSpPr>
          <p:cNvPr id="83" name="直接连接符 82">
            <a:extLst>
              <a:ext uri="{FF2B5EF4-FFF2-40B4-BE49-F238E27FC236}">
                <a16:creationId xmlns:a16="http://schemas.microsoft.com/office/drawing/2014/main" id="{456D3F34-31D9-011E-1417-BA629AE46BE8}"/>
              </a:ext>
            </a:extLst>
          </p:cNvPr>
          <p:cNvCxnSpPr/>
          <p:nvPr/>
        </p:nvCxnSpPr>
        <p:spPr>
          <a:xfrm>
            <a:off x="5057380" y="5139918"/>
            <a:ext cx="0" cy="14400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a16="http://schemas.microsoft.com/office/drawing/2014/main" id="{A362887A-4A98-60E2-8538-87EB50A574A1}"/>
              </a:ext>
            </a:extLst>
          </p:cNvPr>
          <p:cNvCxnSpPr/>
          <p:nvPr/>
        </p:nvCxnSpPr>
        <p:spPr>
          <a:xfrm>
            <a:off x="5093101" y="5132773"/>
            <a:ext cx="0" cy="14400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a16="http://schemas.microsoft.com/office/drawing/2014/main" id="{283CDE4C-8FE2-20B5-BFB2-86A4F8BFE965}"/>
              </a:ext>
            </a:extLst>
          </p:cNvPr>
          <p:cNvCxnSpPr/>
          <p:nvPr/>
        </p:nvCxnSpPr>
        <p:spPr>
          <a:xfrm>
            <a:off x="5131200" y="5137538"/>
            <a:ext cx="0" cy="14400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86" name="任意多边形 300">
            <a:extLst>
              <a:ext uri="{FF2B5EF4-FFF2-40B4-BE49-F238E27FC236}">
                <a16:creationId xmlns:a16="http://schemas.microsoft.com/office/drawing/2014/main" id="{0A4FA3B6-0B40-E5C8-C61D-8398D2DEFA5B}"/>
              </a:ext>
            </a:extLst>
          </p:cNvPr>
          <p:cNvSpPr/>
          <p:nvPr/>
        </p:nvSpPr>
        <p:spPr>
          <a:xfrm rot="289414">
            <a:off x="5794789" y="4542275"/>
            <a:ext cx="115577" cy="133893"/>
          </a:xfrm>
          <a:custGeom>
            <a:avLst/>
            <a:gdLst>
              <a:gd name="connsiteX0" fmla="*/ 0 w 115577"/>
              <a:gd name="connsiteY0" fmla="*/ 0 h 133893"/>
              <a:gd name="connsiteX1" fmla="*/ 108384 w 115577"/>
              <a:gd name="connsiteY1" fmla="*/ 1 h 133893"/>
              <a:gd name="connsiteX2" fmla="*/ 115577 w 115577"/>
              <a:gd name="connsiteY2" fmla="*/ 85247 h 133893"/>
              <a:gd name="connsiteX3" fmla="*/ 65490 w 115577"/>
              <a:gd name="connsiteY3" fmla="*/ 133893 h 133893"/>
              <a:gd name="connsiteX4" fmla="*/ 7960 w 115577"/>
              <a:gd name="connsiteY4" fmla="*/ 94328 h 133893"/>
              <a:gd name="connsiteX5" fmla="*/ 0 w 115577"/>
              <a:gd name="connsiteY5" fmla="*/ 0 h 133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77" h="133893">
                <a:moveTo>
                  <a:pt x="0" y="0"/>
                </a:moveTo>
                <a:lnTo>
                  <a:pt x="108384" y="1"/>
                </a:lnTo>
                <a:lnTo>
                  <a:pt x="115577" y="85247"/>
                </a:lnTo>
                <a:lnTo>
                  <a:pt x="65490" y="133893"/>
                </a:lnTo>
                <a:lnTo>
                  <a:pt x="7960" y="94328"/>
                </a:lnTo>
                <a:lnTo>
                  <a:pt x="0" y="0"/>
                </a:lnTo>
                <a:close/>
              </a:path>
            </a:pathLst>
          </a:custGeom>
          <a:solidFill>
            <a:srgbClr val="00B0F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矩形 86">
            <a:extLst>
              <a:ext uri="{FF2B5EF4-FFF2-40B4-BE49-F238E27FC236}">
                <a16:creationId xmlns:a16="http://schemas.microsoft.com/office/drawing/2014/main" id="{76F3FC32-350B-A468-C0C3-3906CBBB6222}"/>
              </a:ext>
            </a:extLst>
          </p:cNvPr>
          <p:cNvSpPr/>
          <p:nvPr/>
        </p:nvSpPr>
        <p:spPr>
          <a:xfrm>
            <a:off x="4660204" y="5416071"/>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U</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88" name="矩形 87">
            <a:extLst>
              <a:ext uri="{FF2B5EF4-FFF2-40B4-BE49-F238E27FC236}">
                <a16:creationId xmlns:a16="http://schemas.microsoft.com/office/drawing/2014/main" id="{C0BEBEBF-7710-1492-F269-0E83F9D98099}"/>
              </a:ext>
            </a:extLst>
          </p:cNvPr>
          <p:cNvSpPr/>
          <p:nvPr/>
        </p:nvSpPr>
        <p:spPr>
          <a:xfrm>
            <a:off x="4787373" y="5332539"/>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89" name="矩形 88">
            <a:extLst>
              <a:ext uri="{FF2B5EF4-FFF2-40B4-BE49-F238E27FC236}">
                <a16:creationId xmlns:a16="http://schemas.microsoft.com/office/drawing/2014/main" id="{2D4B5925-6C15-6BFE-197F-55E7B73A99A7}"/>
              </a:ext>
            </a:extLst>
          </p:cNvPr>
          <p:cNvSpPr/>
          <p:nvPr/>
        </p:nvSpPr>
        <p:spPr>
          <a:xfrm>
            <a:off x="4563616" y="5512774"/>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90" name="矩形 89">
            <a:extLst>
              <a:ext uri="{FF2B5EF4-FFF2-40B4-BE49-F238E27FC236}">
                <a16:creationId xmlns:a16="http://schemas.microsoft.com/office/drawing/2014/main" id="{E3BDC749-64C4-F346-2E4A-F9B18915D392}"/>
              </a:ext>
            </a:extLst>
          </p:cNvPr>
          <p:cNvSpPr/>
          <p:nvPr/>
        </p:nvSpPr>
        <p:spPr>
          <a:xfrm>
            <a:off x="4528780" y="5611289"/>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91" name="矩形 90">
            <a:extLst>
              <a:ext uri="{FF2B5EF4-FFF2-40B4-BE49-F238E27FC236}">
                <a16:creationId xmlns:a16="http://schemas.microsoft.com/office/drawing/2014/main" id="{53F89C6B-415A-3A15-17B4-CA9EFD834E6E}"/>
              </a:ext>
            </a:extLst>
          </p:cNvPr>
          <p:cNvSpPr/>
          <p:nvPr/>
        </p:nvSpPr>
        <p:spPr>
          <a:xfrm>
            <a:off x="4519247" y="5727934"/>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C</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92" name="矩形 91">
            <a:extLst>
              <a:ext uri="{FF2B5EF4-FFF2-40B4-BE49-F238E27FC236}">
                <a16:creationId xmlns:a16="http://schemas.microsoft.com/office/drawing/2014/main" id="{DCBEDFEA-B24A-D48E-4283-D10A2737EB20}"/>
              </a:ext>
            </a:extLst>
          </p:cNvPr>
          <p:cNvSpPr/>
          <p:nvPr/>
        </p:nvSpPr>
        <p:spPr>
          <a:xfrm>
            <a:off x="4556833" y="5846382"/>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C</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93" name="矩形 92">
            <a:extLst>
              <a:ext uri="{FF2B5EF4-FFF2-40B4-BE49-F238E27FC236}">
                <a16:creationId xmlns:a16="http://schemas.microsoft.com/office/drawing/2014/main" id="{FBE6B2C2-DA3C-D208-435A-159C4D8B3DAF}"/>
              </a:ext>
            </a:extLst>
          </p:cNvPr>
          <p:cNvSpPr/>
          <p:nvPr/>
        </p:nvSpPr>
        <p:spPr>
          <a:xfrm>
            <a:off x="4646074" y="5953303"/>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94" name="矩形 93">
            <a:extLst>
              <a:ext uri="{FF2B5EF4-FFF2-40B4-BE49-F238E27FC236}">
                <a16:creationId xmlns:a16="http://schemas.microsoft.com/office/drawing/2014/main" id="{C15CAC37-9F08-FDAF-E6D6-BF51345B8E9A}"/>
              </a:ext>
            </a:extLst>
          </p:cNvPr>
          <p:cNvSpPr/>
          <p:nvPr/>
        </p:nvSpPr>
        <p:spPr>
          <a:xfrm>
            <a:off x="4942083" y="5979603"/>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95" name="矩形 94">
            <a:extLst>
              <a:ext uri="{FF2B5EF4-FFF2-40B4-BE49-F238E27FC236}">
                <a16:creationId xmlns:a16="http://schemas.microsoft.com/office/drawing/2014/main" id="{C413FC35-578F-39C2-21DF-BAAD467FB3F8}"/>
              </a:ext>
            </a:extLst>
          </p:cNvPr>
          <p:cNvSpPr/>
          <p:nvPr/>
        </p:nvSpPr>
        <p:spPr>
          <a:xfrm>
            <a:off x="4838394" y="5101458"/>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96" name="矩形 95">
            <a:extLst>
              <a:ext uri="{FF2B5EF4-FFF2-40B4-BE49-F238E27FC236}">
                <a16:creationId xmlns:a16="http://schemas.microsoft.com/office/drawing/2014/main" id="{F44DB74A-3E69-892F-C8AE-D61594B495C5}"/>
              </a:ext>
            </a:extLst>
          </p:cNvPr>
          <p:cNvSpPr/>
          <p:nvPr/>
        </p:nvSpPr>
        <p:spPr>
          <a:xfrm>
            <a:off x="4599280" y="4816219"/>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97" name="矩形 96">
            <a:extLst>
              <a:ext uri="{FF2B5EF4-FFF2-40B4-BE49-F238E27FC236}">
                <a16:creationId xmlns:a16="http://schemas.microsoft.com/office/drawing/2014/main" id="{D4EAF009-65FE-9D2B-1AE2-2A7595AE6048}"/>
              </a:ext>
            </a:extLst>
          </p:cNvPr>
          <p:cNvSpPr/>
          <p:nvPr/>
        </p:nvSpPr>
        <p:spPr>
          <a:xfrm>
            <a:off x="4658104" y="4601247"/>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98" name="矩形 97">
            <a:extLst>
              <a:ext uri="{FF2B5EF4-FFF2-40B4-BE49-F238E27FC236}">
                <a16:creationId xmlns:a16="http://schemas.microsoft.com/office/drawing/2014/main" id="{EB94B4A0-11FE-65E8-45D4-1A2BA9324F4E}"/>
              </a:ext>
            </a:extLst>
          </p:cNvPr>
          <p:cNvSpPr/>
          <p:nvPr/>
        </p:nvSpPr>
        <p:spPr>
          <a:xfrm>
            <a:off x="5268061" y="4497770"/>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99" name="矩形 98">
            <a:extLst>
              <a:ext uri="{FF2B5EF4-FFF2-40B4-BE49-F238E27FC236}">
                <a16:creationId xmlns:a16="http://schemas.microsoft.com/office/drawing/2014/main" id="{8CEE372E-62AE-26EA-C563-2E49165BDE6A}"/>
              </a:ext>
            </a:extLst>
          </p:cNvPr>
          <p:cNvSpPr/>
          <p:nvPr/>
        </p:nvSpPr>
        <p:spPr>
          <a:xfrm>
            <a:off x="6021558" y="4562020"/>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00" name="矩形 99">
            <a:extLst>
              <a:ext uri="{FF2B5EF4-FFF2-40B4-BE49-F238E27FC236}">
                <a16:creationId xmlns:a16="http://schemas.microsoft.com/office/drawing/2014/main" id="{BA084F76-C06E-F317-D2A6-0BB4F692C9B3}"/>
              </a:ext>
            </a:extLst>
          </p:cNvPr>
          <p:cNvSpPr/>
          <p:nvPr/>
        </p:nvSpPr>
        <p:spPr>
          <a:xfrm>
            <a:off x="5729537" y="5496470"/>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01" name="矩形 100">
            <a:extLst>
              <a:ext uri="{FF2B5EF4-FFF2-40B4-BE49-F238E27FC236}">
                <a16:creationId xmlns:a16="http://schemas.microsoft.com/office/drawing/2014/main" id="{AA8881A4-91EC-DBBD-4C99-60F6B1415336}"/>
              </a:ext>
            </a:extLst>
          </p:cNvPr>
          <p:cNvSpPr/>
          <p:nvPr/>
        </p:nvSpPr>
        <p:spPr>
          <a:xfrm>
            <a:off x="5926572" y="4773347"/>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02" name="矩形 101">
            <a:extLst>
              <a:ext uri="{FF2B5EF4-FFF2-40B4-BE49-F238E27FC236}">
                <a16:creationId xmlns:a16="http://schemas.microsoft.com/office/drawing/2014/main" id="{5C137787-B29E-DDBF-13B7-8AFF8DE517A9}"/>
              </a:ext>
            </a:extLst>
          </p:cNvPr>
          <p:cNvSpPr/>
          <p:nvPr/>
        </p:nvSpPr>
        <p:spPr>
          <a:xfrm>
            <a:off x="6452466" y="4801445"/>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03" name="矩形 102">
            <a:extLst>
              <a:ext uri="{FF2B5EF4-FFF2-40B4-BE49-F238E27FC236}">
                <a16:creationId xmlns:a16="http://schemas.microsoft.com/office/drawing/2014/main" id="{01D2561B-FA3E-B326-F885-78881B0A7A56}"/>
              </a:ext>
            </a:extLst>
          </p:cNvPr>
          <p:cNvSpPr/>
          <p:nvPr/>
        </p:nvSpPr>
        <p:spPr>
          <a:xfrm>
            <a:off x="6341827" y="5564391"/>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04" name="矩形 103">
            <a:extLst>
              <a:ext uri="{FF2B5EF4-FFF2-40B4-BE49-F238E27FC236}">
                <a16:creationId xmlns:a16="http://schemas.microsoft.com/office/drawing/2014/main" id="{D2596AD1-15E1-9586-6ECA-7C348CCB490C}"/>
              </a:ext>
            </a:extLst>
          </p:cNvPr>
          <p:cNvSpPr/>
          <p:nvPr/>
        </p:nvSpPr>
        <p:spPr>
          <a:xfrm>
            <a:off x="6453486" y="5437673"/>
            <a:ext cx="5129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A</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05" name="矩形 104">
            <a:extLst>
              <a:ext uri="{FF2B5EF4-FFF2-40B4-BE49-F238E27FC236}">
                <a16:creationId xmlns:a16="http://schemas.microsoft.com/office/drawing/2014/main" id="{E369309A-64B4-B768-D271-EDB69FB79179}"/>
              </a:ext>
            </a:extLst>
          </p:cNvPr>
          <p:cNvSpPr/>
          <p:nvPr/>
        </p:nvSpPr>
        <p:spPr>
          <a:xfrm>
            <a:off x="5298954" y="5932583"/>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06" name="矩形 105">
            <a:extLst>
              <a:ext uri="{FF2B5EF4-FFF2-40B4-BE49-F238E27FC236}">
                <a16:creationId xmlns:a16="http://schemas.microsoft.com/office/drawing/2014/main" id="{525C72A8-B999-E20B-11F2-D73539609FF3}"/>
              </a:ext>
            </a:extLst>
          </p:cNvPr>
          <p:cNvSpPr/>
          <p:nvPr/>
        </p:nvSpPr>
        <p:spPr>
          <a:xfrm>
            <a:off x="4772522" y="6023147"/>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07" name="矩形 106">
            <a:extLst>
              <a:ext uri="{FF2B5EF4-FFF2-40B4-BE49-F238E27FC236}">
                <a16:creationId xmlns:a16="http://schemas.microsoft.com/office/drawing/2014/main" id="{EF72E94F-4B2E-779C-713C-F5C0048557F3}"/>
              </a:ext>
            </a:extLst>
          </p:cNvPr>
          <p:cNvSpPr/>
          <p:nvPr/>
        </p:nvSpPr>
        <p:spPr>
          <a:xfrm>
            <a:off x="4754230" y="5016780"/>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08" name="矩形 107">
            <a:extLst>
              <a:ext uri="{FF2B5EF4-FFF2-40B4-BE49-F238E27FC236}">
                <a16:creationId xmlns:a16="http://schemas.microsoft.com/office/drawing/2014/main" id="{132B8189-4A5F-9A9B-5DFA-E2D2D1833173}"/>
              </a:ext>
            </a:extLst>
          </p:cNvPr>
          <p:cNvSpPr/>
          <p:nvPr/>
        </p:nvSpPr>
        <p:spPr>
          <a:xfrm>
            <a:off x="4782043" y="4541121"/>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09" name="矩形 108">
            <a:extLst>
              <a:ext uri="{FF2B5EF4-FFF2-40B4-BE49-F238E27FC236}">
                <a16:creationId xmlns:a16="http://schemas.microsoft.com/office/drawing/2014/main" id="{66BC0943-BBBB-ABE6-30B3-A6F31E78B341}"/>
              </a:ext>
            </a:extLst>
          </p:cNvPr>
          <p:cNvSpPr/>
          <p:nvPr/>
        </p:nvSpPr>
        <p:spPr>
          <a:xfrm>
            <a:off x="4935430" y="4498055"/>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10" name="矩形 109">
            <a:extLst>
              <a:ext uri="{FF2B5EF4-FFF2-40B4-BE49-F238E27FC236}">
                <a16:creationId xmlns:a16="http://schemas.microsoft.com/office/drawing/2014/main" id="{7EEDF010-5BDA-1D4C-4560-C27877576325}"/>
              </a:ext>
            </a:extLst>
          </p:cNvPr>
          <p:cNvSpPr/>
          <p:nvPr/>
        </p:nvSpPr>
        <p:spPr>
          <a:xfrm>
            <a:off x="5449393" y="4520044"/>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11" name="矩形 110">
            <a:extLst>
              <a:ext uri="{FF2B5EF4-FFF2-40B4-BE49-F238E27FC236}">
                <a16:creationId xmlns:a16="http://schemas.microsoft.com/office/drawing/2014/main" id="{2D422E30-44C7-6D01-3C84-52980EB6D526}"/>
              </a:ext>
            </a:extLst>
          </p:cNvPr>
          <p:cNvSpPr/>
          <p:nvPr/>
        </p:nvSpPr>
        <p:spPr>
          <a:xfrm>
            <a:off x="5822921" y="4561520"/>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12" name="矩形 111">
            <a:extLst>
              <a:ext uri="{FF2B5EF4-FFF2-40B4-BE49-F238E27FC236}">
                <a16:creationId xmlns:a16="http://schemas.microsoft.com/office/drawing/2014/main" id="{B55F0953-B65A-2B3C-2DAD-D7F106A22D90}"/>
              </a:ext>
            </a:extLst>
          </p:cNvPr>
          <p:cNvSpPr/>
          <p:nvPr/>
        </p:nvSpPr>
        <p:spPr>
          <a:xfrm>
            <a:off x="6527327" y="4923334"/>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13" name="矩形 112">
            <a:extLst>
              <a:ext uri="{FF2B5EF4-FFF2-40B4-BE49-F238E27FC236}">
                <a16:creationId xmlns:a16="http://schemas.microsoft.com/office/drawing/2014/main" id="{977EE35C-FFFB-74E6-4B25-9E98866C3DAF}"/>
              </a:ext>
            </a:extLst>
          </p:cNvPr>
          <p:cNvSpPr/>
          <p:nvPr/>
        </p:nvSpPr>
        <p:spPr>
          <a:xfrm>
            <a:off x="6529265" y="5318878"/>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14" name="矩形 113">
            <a:extLst>
              <a:ext uri="{FF2B5EF4-FFF2-40B4-BE49-F238E27FC236}">
                <a16:creationId xmlns:a16="http://schemas.microsoft.com/office/drawing/2014/main" id="{18AC037C-820F-747F-7C0D-6F59A6591CE2}"/>
              </a:ext>
            </a:extLst>
          </p:cNvPr>
          <p:cNvSpPr/>
          <p:nvPr/>
        </p:nvSpPr>
        <p:spPr>
          <a:xfrm>
            <a:off x="6095595" y="5490022"/>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15" name="矩形 114">
            <a:extLst>
              <a:ext uri="{FF2B5EF4-FFF2-40B4-BE49-F238E27FC236}">
                <a16:creationId xmlns:a16="http://schemas.microsoft.com/office/drawing/2014/main" id="{ADD272A4-83EA-81F5-B871-1D615AB1B8B4}"/>
              </a:ext>
            </a:extLst>
          </p:cNvPr>
          <p:cNvSpPr/>
          <p:nvPr/>
        </p:nvSpPr>
        <p:spPr>
          <a:xfrm>
            <a:off x="5728568" y="5369904"/>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16" name="矩形 115">
            <a:extLst>
              <a:ext uri="{FF2B5EF4-FFF2-40B4-BE49-F238E27FC236}">
                <a16:creationId xmlns:a16="http://schemas.microsoft.com/office/drawing/2014/main" id="{74D33A34-1B6B-819B-7BE3-FBC039E35EC7}"/>
              </a:ext>
            </a:extLst>
          </p:cNvPr>
          <p:cNvSpPr/>
          <p:nvPr/>
        </p:nvSpPr>
        <p:spPr>
          <a:xfrm>
            <a:off x="5713227" y="5122601"/>
            <a:ext cx="59312"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G</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17" name="矩形 116">
            <a:extLst>
              <a:ext uri="{FF2B5EF4-FFF2-40B4-BE49-F238E27FC236}">
                <a16:creationId xmlns:a16="http://schemas.microsoft.com/office/drawing/2014/main" id="{ACBC4028-31C8-82AF-3A92-D45C5A9BD360}"/>
              </a:ext>
            </a:extLst>
          </p:cNvPr>
          <p:cNvSpPr/>
          <p:nvPr/>
        </p:nvSpPr>
        <p:spPr>
          <a:xfrm>
            <a:off x="5122903" y="5965910"/>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C</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18" name="矩形 117">
            <a:extLst>
              <a:ext uri="{FF2B5EF4-FFF2-40B4-BE49-F238E27FC236}">
                <a16:creationId xmlns:a16="http://schemas.microsoft.com/office/drawing/2014/main" id="{6EDB34A9-CA8A-6B61-53E2-EABECEC90B04}"/>
              </a:ext>
            </a:extLst>
          </p:cNvPr>
          <p:cNvSpPr/>
          <p:nvPr/>
        </p:nvSpPr>
        <p:spPr>
          <a:xfrm>
            <a:off x="4566924" y="4708173"/>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C</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19" name="矩形 118">
            <a:extLst>
              <a:ext uri="{FF2B5EF4-FFF2-40B4-BE49-F238E27FC236}">
                <a16:creationId xmlns:a16="http://schemas.microsoft.com/office/drawing/2014/main" id="{256E310B-2A20-C572-0E20-3A9ABC0FEA2B}"/>
              </a:ext>
            </a:extLst>
          </p:cNvPr>
          <p:cNvSpPr/>
          <p:nvPr/>
        </p:nvSpPr>
        <p:spPr>
          <a:xfrm>
            <a:off x="5633254" y="4512238"/>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C</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20" name="矩形 119">
            <a:extLst>
              <a:ext uri="{FF2B5EF4-FFF2-40B4-BE49-F238E27FC236}">
                <a16:creationId xmlns:a16="http://schemas.microsoft.com/office/drawing/2014/main" id="{FDCAACF5-D079-5FF2-3143-A2980EECC7B5}"/>
              </a:ext>
            </a:extLst>
          </p:cNvPr>
          <p:cNvSpPr/>
          <p:nvPr/>
        </p:nvSpPr>
        <p:spPr>
          <a:xfrm>
            <a:off x="6206427" y="4537553"/>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C</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21" name="任意多边形 2">
            <a:extLst>
              <a:ext uri="{FF2B5EF4-FFF2-40B4-BE49-F238E27FC236}">
                <a16:creationId xmlns:a16="http://schemas.microsoft.com/office/drawing/2014/main" id="{4880182C-2479-02FA-0252-BA101DE9E6A9}"/>
              </a:ext>
            </a:extLst>
          </p:cNvPr>
          <p:cNvSpPr/>
          <p:nvPr/>
        </p:nvSpPr>
        <p:spPr>
          <a:xfrm>
            <a:off x="4481504" y="4707355"/>
            <a:ext cx="733932" cy="745732"/>
          </a:xfrm>
          <a:custGeom>
            <a:avLst/>
            <a:gdLst>
              <a:gd name="connsiteX0" fmla="*/ 14327 w 736385"/>
              <a:gd name="connsiteY0" fmla="*/ 359 h 748032"/>
              <a:gd name="connsiteX1" fmla="*/ 40 w 736385"/>
              <a:gd name="connsiteY1" fmla="*/ 109897 h 748032"/>
              <a:gd name="connsiteX2" fmla="*/ 19090 w 736385"/>
              <a:gd name="connsiteY2" fmla="*/ 209909 h 748032"/>
              <a:gd name="connsiteX3" fmla="*/ 85765 w 736385"/>
              <a:gd name="connsiteY3" fmla="*/ 319447 h 748032"/>
              <a:gd name="connsiteX4" fmla="*/ 173871 w 736385"/>
              <a:gd name="connsiteY4" fmla="*/ 433747 h 748032"/>
              <a:gd name="connsiteX5" fmla="*/ 257215 w 736385"/>
              <a:gd name="connsiteY5" fmla="*/ 509947 h 748032"/>
              <a:gd name="connsiteX6" fmla="*/ 342940 w 736385"/>
              <a:gd name="connsiteY6" fmla="*/ 595672 h 748032"/>
              <a:gd name="connsiteX7" fmla="*/ 416758 w 736385"/>
              <a:gd name="connsiteY7" fmla="*/ 662347 h 748032"/>
              <a:gd name="connsiteX8" fmla="*/ 512008 w 736385"/>
              <a:gd name="connsiteY8" fmla="*/ 709972 h 748032"/>
              <a:gd name="connsiteX9" fmla="*/ 588208 w 736385"/>
              <a:gd name="connsiteY9" fmla="*/ 736165 h 748032"/>
              <a:gd name="connsiteX10" fmla="*/ 659646 w 736385"/>
              <a:gd name="connsiteY10" fmla="*/ 745690 h 748032"/>
              <a:gd name="connsiteX11" fmla="*/ 735846 w 736385"/>
              <a:gd name="connsiteY11" fmla="*/ 745690 h 748032"/>
              <a:gd name="connsiteX12" fmla="*/ 619165 w 736385"/>
              <a:gd name="connsiteY12" fmla="*/ 719497 h 748032"/>
              <a:gd name="connsiteX13" fmla="*/ 516771 w 736385"/>
              <a:gd name="connsiteY13" fmla="*/ 652822 h 748032"/>
              <a:gd name="connsiteX14" fmla="*/ 376277 w 736385"/>
              <a:gd name="connsiteY14" fmla="*/ 540903 h 748032"/>
              <a:gd name="connsiteX15" fmla="*/ 264358 w 736385"/>
              <a:gd name="connsiteY15" fmla="*/ 428984 h 748032"/>
              <a:gd name="connsiteX16" fmla="*/ 142915 w 736385"/>
              <a:gd name="connsiteY16" fmla="*/ 295634 h 748032"/>
              <a:gd name="connsiteX17" fmla="*/ 69096 w 736385"/>
              <a:gd name="connsiteY17" fmla="*/ 207528 h 748032"/>
              <a:gd name="connsiteX18" fmla="*/ 40521 w 736385"/>
              <a:gd name="connsiteY18" fmla="*/ 128947 h 748032"/>
              <a:gd name="connsiteX19" fmla="*/ 23852 w 736385"/>
              <a:gd name="connsiteY19" fmla="*/ 76559 h 748032"/>
              <a:gd name="connsiteX20" fmla="*/ 14327 w 736385"/>
              <a:gd name="connsiteY20" fmla="*/ 359 h 748032"/>
              <a:gd name="connsiteX0" fmla="*/ 14327 w 736385"/>
              <a:gd name="connsiteY0" fmla="*/ 364 h 748037"/>
              <a:gd name="connsiteX1" fmla="*/ 40 w 736385"/>
              <a:gd name="connsiteY1" fmla="*/ 109902 h 748037"/>
              <a:gd name="connsiteX2" fmla="*/ 19090 w 736385"/>
              <a:gd name="connsiteY2" fmla="*/ 209914 h 748037"/>
              <a:gd name="connsiteX3" fmla="*/ 85765 w 736385"/>
              <a:gd name="connsiteY3" fmla="*/ 319452 h 748037"/>
              <a:gd name="connsiteX4" fmla="*/ 173871 w 736385"/>
              <a:gd name="connsiteY4" fmla="*/ 433752 h 748037"/>
              <a:gd name="connsiteX5" fmla="*/ 257215 w 736385"/>
              <a:gd name="connsiteY5" fmla="*/ 509952 h 748037"/>
              <a:gd name="connsiteX6" fmla="*/ 342940 w 736385"/>
              <a:gd name="connsiteY6" fmla="*/ 595677 h 748037"/>
              <a:gd name="connsiteX7" fmla="*/ 416758 w 736385"/>
              <a:gd name="connsiteY7" fmla="*/ 662352 h 748037"/>
              <a:gd name="connsiteX8" fmla="*/ 512008 w 736385"/>
              <a:gd name="connsiteY8" fmla="*/ 709977 h 748037"/>
              <a:gd name="connsiteX9" fmla="*/ 588208 w 736385"/>
              <a:gd name="connsiteY9" fmla="*/ 736170 h 748037"/>
              <a:gd name="connsiteX10" fmla="*/ 659646 w 736385"/>
              <a:gd name="connsiteY10" fmla="*/ 745695 h 748037"/>
              <a:gd name="connsiteX11" fmla="*/ 735846 w 736385"/>
              <a:gd name="connsiteY11" fmla="*/ 745695 h 748037"/>
              <a:gd name="connsiteX12" fmla="*/ 619165 w 736385"/>
              <a:gd name="connsiteY12" fmla="*/ 719502 h 748037"/>
              <a:gd name="connsiteX13" fmla="*/ 516771 w 736385"/>
              <a:gd name="connsiteY13" fmla="*/ 652827 h 748037"/>
              <a:gd name="connsiteX14" fmla="*/ 376277 w 736385"/>
              <a:gd name="connsiteY14" fmla="*/ 540908 h 748037"/>
              <a:gd name="connsiteX15" fmla="*/ 264358 w 736385"/>
              <a:gd name="connsiteY15" fmla="*/ 428989 h 748037"/>
              <a:gd name="connsiteX16" fmla="*/ 142915 w 736385"/>
              <a:gd name="connsiteY16" fmla="*/ 295639 h 748037"/>
              <a:gd name="connsiteX17" fmla="*/ 69096 w 736385"/>
              <a:gd name="connsiteY17" fmla="*/ 207533 h 748037"/>
              <a:gd name="connsiteX18" fmla="*/ 38140 w 736385"/>
              <a:gd name="connsiteY18" fmla="*/ 133715 h 748037"/>
              <a:gd name="connsiteX19" fmla="*/ 23852 w 736385"/>
              <a:gd name="connsiteY19" fmla="*/ 76564 h 748037"/>
              <a:gd name="connsiteX20" fmla="*/ 14327 w 736385"/>
              <a:gd name="connsiteY20" fmla="*/ 364 h 748037"/>
              <a:gd name="connsiteX0" fmla="*/ 14327 w 736385"/>
              <a:gd name="connsiteY0" fmla="*/ 364 h 748037"/>
              <a:gd name="connsiteX1" fmla="*/ 40 w 736385"/>
              <a:gd name="connsiteY1" fmla="*/ 109902 h 748037"/>
              <a:gd name="connsiteX2" fmla="*/ 19090 w 736385"/>
              <a:gd name="connsiteY2" fmla="*/ 209914 h 748037"/>
              <a:gd name="connsiteX3" fmla="*/ 85765 w 736385"/>
              <a:gd name="connsiteY3" fmla="*/ 319452 h 748037"/>
              <a:gd name="connsiteX4" fmla="*/ 173871 w 736385"/>
              <a:gd name="connsiteY4" fmla="*/ 433752 h 748037"/>
              <a:gd name="connsiteX5" fmla="*/ 257215 w 736385"/>
              <a:gd name="connsiteY5" fmla="*/ 509952 h 748037"/>
              <a:gd name="connsiteX6" fmla="*/ 342940 w 736385"/>
              <a:gd name="connsiteY6" fmla="*/ 595677 h 748037"/>
              <a:gd name="connsiteX7" fmla="*/ 416758 w 736385"/>
              <a:gd name="connsiteY7" fmla="*/ 662352 h 748037"/>
              <a:gd name="connsiteX8" fmla="*/ 512008 w 736385"/>
              <a:gd name="connsiteY8" fmla="*/ 709977 h 748037"/>
              <a:gd name="connsiteX9" fmla="*/ 588208 w 736385"/>
              <a:gd name="connsiteY9" fmla="*/ 736170 h 748037"/>
              <a:gd name="connsiteX10" fmla="*/ 659646 w 736385"/>
              <a:gd name="connsiteY10" fmla="*/ 745695 h 748037"/>
              <a:gd name="connsiteX11" fmla="*/ 735846 w 736385"/>
              <a:gd name="connsiteY11" fmla="*/ 745695 h 748037"/>
              <a:gd name="connsiteX12" fmla="*/ 619165 w 736385"/>
              <a:gd name="connsiteY12" fmla="*/ 719502 h 748037"/>
              <a:gd name="connsiteX13" fmla="*/ 516771 w 736385"/>
              <a:gd name="connsiteY13" fmla="*/ 652827 h 748037"/>
              <a:gd name="connsiteX14" fmla="*/ 376277 w 736385"/>
              <a:gd name="connsiteY14" fmla="*/ 540908 h 748037"/>
              <a:gd name="connsiteX15" fmla="*/ 264358 w 736385"/>
              <a:gd name="connsiteY15" fmla="*/ 428989 h 748037"/>
              <a:gd name="connsiteX16" fmla="*/ 142915 w 736385"/>
              <a:gd name="connsiteY16" fmla="*/ 295639 h 748037"/>
              <a:gd name="connsiteX17" fmla="*/ 73859 w 736385"/>
              <a:gd name="connsiteY17" fmla="*/ 207533 h 748037"/>
              <a:gd name="connsiteX18" fmla="*/ 38140 w 736385"/>
              <a:gd name="connsiteY18" fmla="*/ 133715 h 748037"/>
              <a:gd name="connsiteX19" fmla="*/ 23852 w 736385"/>
              <a:gd name="connsiteY19" fmla="*/ 76564 h 748037"/>
              <a:gd name="connsiteX20" fmla="*/ 14327 w 736385"/>
              <a:gd name="connsiteY20" fmla="*/ 364 h 748037"/>
              <a:gd name="connsiteX0" fmla="*/ 14327 w 736385"/>
              <a:gd name="connsiteY0" fmla="*/ 364 h 748037"/>
              <a:gd name="connsiteX1" fmla="*/ 40 w 736385"/>
              <a:gd name="connsiteY1" fmla="*/ 109902 h 748037"/>
              <a:gd name="connsiteX2" fmla="*/ 19090 w 736385"/>
              <a:gd name="connsiteY2" fmla="*/ 209914 h 748037"/>
              <a:gd name="connsiteX3" fmla="*/ 85765 w 736385"/>
              <a:gd name="connsiteY3" fmla="*/ 319452 h 748037"/>
              <a:gd name="connsiteX4" fmla="*/ 173871 w 736385"/>
              <a:gd name="connsiteY4" fmla="*/ 433752 h 748037"/>
              <a:gd name="connsiteX5" fmla="*/ 252452 w 736385"/>
              <a:gd name="connsiteY5" fmla="*/ 514714 h 748037"/>
              <a:gd name="connsiteX6" fmla="*/ 342940 w 736385"/>
              <a:gd name="connsiteY6" fmla="*/ 595677 h 748037"/>
              <a:gd name="connsiteX7" fmla="*/ 416758 w 736385"/>
              <a:gd name="connsiteY7" fmla="*/ 662352 h 748037"/>
              <a:gd name="connsiteX8" fmla="*/ 512008 w 736385"/>
              <a:gd name="connsiteY8" fmla="*/ 709977 h 748037"/>
              <a:gd name="connsiteX9" fmla="*/ 588208 w 736385"/>
              <a:gd name="connsiteY9" fmla="*/ 736170 h 748037"/>
              <a:gd name="connsiteX10" fmla="*/ 659646 w 736385"/>
              <a:gd name="connsiteY10" fmla="*/ 745695 h 748037"/>
              <a:gd name="connsiteX11" fmla="*/ 735846 w 736385"/>
              <a:gd name="connsiteY11" fmla="*/ 745695 h 748037"/>
              <a:gd name="connsiteX12" fmla="*/ 619165 w 736385"/>
              <a:gd name="connsiteY12" fmla="*/ 719502 h 748037"/>
              <a:gd name="connsiteX13" fmla="*/ 516771 w 736385"/>
              <a:gd name="connsiteY13" fmla="*/ 652827 h 748037"/>
              <a:gd name="connsiteX14" fmla="*/ 376277 w 736385"/>
              <a:gd name="connsiteY14" fmla="*/ 540908 h 748037"/>
              <a:gd name="connsiteX15" fmla="*/ 264358 w 736385"/>
              <a:gd name="connsiteY15" fmla="*/ 428989 h 748037"/>
              <a:gd name="connsiteX16" fmla="*/ 142915 w 736385"/>
              <a:gd name="connsiteY16" fmla="*/ 295639 h 748037"/>
              <a:gd name="connsiteX17" fmla="*/ 73859 w 736385"/>
              <a:gd name="connsiteY17" fmla="*/ 207533 h 748037"/>
              <a:gd name="connsiteX18" fmla="*/ 38140 w 736385"/>
              <a:gd name="connsiteY18" fmla="*/ 133715 h 748037"/>
              <a:gd name="connsiteX19" fmla="*/ 23852 w 736385"/>
              <a:gd name="connsiteY19" fmla="*/ 76564 h 748037"/>
              <a:gd name="connsiteX20" fmla="*/ 14327 w 736385"/>
              <a:gd name="connsiteY20" fmla="*/ 364 h 748037"/>
              <a:gd name="connsiteX0" fmla="*/ 14327 w 736385"/>
              <a:gd name="connsiteY0" fmla="*/ 364 h 748037"/>
              <a:gd name="connsiteX1" fmla="*/ 40 w 736385"/>
              <a:gd name="connsiteY1" fmla="*/ 109902 h 748037"/>
              <a:gd name="connsiteX2" fmla="*/ 19090 w 736385"/>
              <a:gd name="connsiteY2" fmla="*/ 209914 h 748037"/>
              <a:gd name="connsiteX3" fmla="*/ 85765 w 736385"/>
              <a:gd name="connsiteY3" fmla="*/ 319452 h 748037"/>
              <a:gd name="connsiteX4" fmla="*/ 173871 w 736385"/>
              <a:gd name="connsiteY4" fmla="*/ 433752 h 748037"/>
              <a:gd name="connsiteX5" fmla="*/ 252452 w 736385"/>
              <a:gd name="connsiteY5" fmla="*/ 514714 h 748037"/>
              <a:gd name="connsiteX6" fmla="*/ 342940 w 736385"/>
              <a:gd name="connsiteY6" fmla="*/ 595677 h 748037"/>
              <a:gd name="connsiteX7" fmla="*/ 419139 w 736385"/>
              <a:gd name="connsiteY7" fmla="*/ 657590 h 748037"/>
              <a:gd name="connsiteX8" fmla="*/ 512008 w 736385"/>
              <a:gd name="connsiteY8" fmla="*/ 709977 h 748037"/>
              <a:gd name="connsiteX9" fmla="*/ 588208 w 736385"/>
              <a:gd name="connsiteY9" fmla="*/ 736170 h 748037"/>
              <a:gd name="connsiteX10" fmla="*/ 659646 w 736385"/>
              <a:gd name="connsiteY10" fmla="*/ 745695 h 748037"/>
              <a:gd name="connsiteX11" fmla="*/ 735846 w 736385"/>
              <a:gd name="connsiteY11" fmla="*/ 745695 h 748037"/>
              <a:gd name="connsiteX12" fmla="*/ 619165 w 736385"/>
              <a:gd name="connsiteY12" fmla="*/ 719502 h 748037"/>
              <a:gd name="connsiteX13" fmla="*/ 516771 w 736385"/>
              <a:gd name="connsiteY13" fmla="*/ 652827 h 748037"/>
              <a:gd name="connsiteX14" fmla="*/ 376277 w 736385"/>
              <a:gd name="connsiteY14" fmla="*/ 540908 h 748037"/>
              <a:gd name="connsiteX15" fmla="*/ 264358 w 736385"/>
              <a:gd name="connsiteY15" fmla="*/ 428989 h 748037"/>
              <a:gd name="connsiteX16" fmla="*/ 142915 w 736385"/>
              <a:gd name="connsiteY16" fmla="*/ 295639 h 748037"/>
              <a:gd name="connsiteX17" fmla="*/ 73859 w 736385"/>
              <a:gd name="connsiteY17" fmla="*/ 207533 h 748037"/>
              <a:gd name="connsiteX18" fmla="*/ 38140 w 736385"/>
              <a:gd name="connsiteY18" fmla="*/ 133715 h 748037"/>
              <a:gd name="connsiteX19" fmla="*/ 23852 w 736385"/>
              <a:gd name="connsiteY19" fmla="*/ 76564 h 748037"/>
              <a:gd name="connsiteX20" fmla="*/ 14327 w 736385"/>
              <a:gd name="connsiteY20" fmla="*/ 364 h 748037"/>
              <a:gd name="connsiteX0" fmla="*/ 14327 w 736328"/>
              <a:gd name="connsiteY0" fmla="*/ 364 h 748382"/>
              <a:gd name="connsiteX1" fmla="*/ 40 w 736328"/>
              <a:gd name="connsiteY1" fmla="*/ 109902 h 748382"/>
              <a:gd name="connsiteX2" fmla="*/ 19090 w 736328"/>
              <a:gd name="connsiteY2" fmla="*/ 209914 h 748382"/>
              <a:gd name="connsiteX3" fmla="*/ 85765 w 736328"/>
              <a:gd name="connsiteY3" fmla="*/ 319452 h 748382"/>
              <a:gd name="connsiteX4" fmla="*/ 173871 w 736328"/>
              <a:gd name="connsiteY4" fmla="*/ 433752 h 748382"/>
              <a:gd name="connsiteX5" fmla="*/ 252452 w 736328"/>
              <a:gd name="connsiteY5" fmla="*/ 514714 h 748382"/>
              <a:gd name="connsiteX6" fmla="*/ 342940 w 736328"/>
              <a:gd name="connsiteY6" fmla="*/ 595677 h 748382"/>
              <a:gd name="connsiteX7" fmla="*/ 419139 w 736328"/>
              <a:gd name="connsiteY7" fmla="*/ 657590 h 748382"/>
              <a:gd name="connsiteX8" fmla="*/ 512008 w 736328"/>
              <a:gd name="connsiteY8" fmla="*/ 709977 h 748382"/>
              <a:gd name="connsiteX9" fmla="*/ 588208 w 736328"/>
              <a:gd name="connsiteY9" fmla="*/ 736170 h 748382"/>
              <a:gd name="connsiteX10" fmla="*/ 659646 w 736328"/>
              <a:gd name="connsiteY10" fmla="*/ 745695 h 748382"/>
              <a:gd name="connsiteX11" fmla="*/ 735846 w 736328"/>
              <a:gd name="connsiteY11" fmla="*/ 745695 h 748382"/>
              <a:gd name="connsiteX12" fmla="*/ 621546 w 736328"/>
              <a:gd name="connsiteY12" fmla="*/ 714740 h 748382"/>
              <a:gd name="connsiteX13" fmla="*/ 516771 w 736328"/>
              <a:gd name="connsiteY13" fmla="*/ 652827 h 748382"/>
              <a:gd name="connsiteX14" fmla="*/ 376277 w 736328"/>
              <a:gd name="connsiteY14" fmla="*/ 540908 h 748382"/>
              <a:gd name="connsiteX15" fmla="*/ 264358 w 736328"/>
              <a:gd name="connsiteY15" fmla="*/ 428989 h 748382"/>
              <a:gd name="connsiteX16" fmla="*/ 142915 w 736328"/>
              <a:gd name="connsiteY16" fmla="*/ 295639 h 748382"/>
              <a:gd name="connsiteX17" fmla="*/ 73859 w 736328"/>
              <a:gd name="connsiteY17" fmla="*/ 207533 h 748382"/>
              <a:gd name="connsiteX18" fmla="*/ 38140 w 736328"/>
              <a:gd name="connsiteY18" fmla="*/ 133715 h 748382"/>
              <a:gd name="connsiteX19" fmla="*/ 23852 w 736328"/>
              <a:gd name="connsiteY19" fmla="*/ 76564 h 748382"/>
              <a:gd name="connsiteX20" fmla="*/ 14327 w 736328"/>
              <a:gd name="connsiteY20" fmla="*/ 364 h 748382"/>
              <a:gd name="connsiteX0" fmla="*/ 14327 w 736328"/>
              <a:gd name="connsiteY0" fmla="*/ 364 h 749572"/>
              <a:gd name="connsiteX1" fmla="*/ 40 w 736328"/>
              <a:gd name="connsiteY1" fmla="*/ 109902 h 749572"/>
              <a:gd name="connsiteX2" fmla="*/ 19090 w 736328"/>
              <a:gd name="connsiteY2" fmla="*/ 209914 h 749572"/>
              <a:gd name="connsiteX3" fmla="*/ 85765 w 736328"/>
              <a:gd name="connsiteY3" fmla="*/ 319452 h 749572"/>
              <a:gd name="connsiteX4" fmla="*/ 173871 w 736328"/>
              <a:gd name="connsiteY4" fmla="*/ 433752 h 749572"/>
              <a:gd name="connsiteX5" fmla="*/ 252452 w 736328"/>
              <a:gd name="connsiteY5" fmla="*/ 514714 h 749572"/>
              <a:gd name="connsiteX6" fmla="*/ 342940 w 736328"/>
              <a:gd name="connsiteY6" fmla="*/ 595677 h 749572"/>
              <a:gd name="connsiteX7" fmla="*/ 419139 w 736328"/>
              <a:gd name="connsiteY7" fmla="*/ 657590 h 749572"/>
              <a:gd name="connsiteX8" fmla="*/ 512008 w 736328"/>
              <a:gd name="connsiteY8" fmla="*/ 709977 h 749572"/>
              <a:gd name="connsiteX9" fmla="*/ 588208 w 736328"/>
              <a:gd name="connsiteY9" fmla="*/ 736170 h 749572"/>
              <a:gd name="connsiteX10" fmla="*/ 659646 w 736328"/>
              <a:gd name="connsiteY10" fmla="*/ 748076 h 749572"/>
              <a:gd name="connsiteX11" fmla="*/ 735846 w 736328"/>
              <a:gd name="connsiteY11" fmla="*/ 745695 h 749572"/>
              <a:gd name="connsiteX12" fmla="*/ 621546 w 736328"/>
              <a:gd name="connsiteY12" fmla="*/ 714740 h 749572"/>
              <a:gd name="connsiteX13" fmla="*/ 516771 w 736328"/>
              <a:gd name="connsiteY13" fmla="*/ 652827 h 749572"/>
              <a:gd name="connsiteX14" fmla="*/ 376277 w 736328"/>
              <a:gd name="connsiteY14" fmla="*/ 540908 h 749572"/>
              <a:gd name="connsiteX15" fmla="*/ 264358 w 736328"/>
              <a:gd name="connsiteY15" fmla="*/ 428989 h 749572"/>
              <a:gd name="connsiteX16" fmla="*/ 142915 w 736328"/>
              <a:gd name="connsiteY16" fmla="*/ 295639 h 749572"/>
              <a:gd name="connsiteX17" fmla="*/ 73859 w 736328"/>
              <a:gd name="connsiteY17" fmla="*/ 207533 h 749572"/>
              <a:gd name="connsiteX18" fmla="*/ 38140 w 736328"/>
              <a:gd name="connsiteY18" fmla="*/ 133715 h 749572"/>
              <a:gd name="connsiteX19" fmla="*/ 23852 w 736328"/>
              <a:gd name="connsiteY19" fmla="*/ 76564 h 749572"/>
              <a:gd name="connsiteX20" fmla="*/ 14327 w 736328"/>
              <a:gd name="connsiteY20" fmla="*/ 364 h 749572"/>
              <a:gd name="connsiteX0" fmla="*/ 14327 w 733963"/>
              <a:gd name="connsiteY0" fmla="*/ 364 h 748101"/>
              <a:gd name="connsiteX1" fmla="*/ 40 w 733963"/>
              <a:gd name="connsiteY1" fmla="*/ 109902 h 748101"/>
              <a:gd name="connsiteX2" fmla="*/ 19090 w 733963"/>
              <a:gd name="connsiteY2" fmla="*/ 209914 h 748101"/>
              <a:gd name="connsiteX3" fmla="*/ 85765 w 733963"/>
              <a:gd name="connsiteY3" fmla="*/ 319452 h 748101"/>
              <a:gd name="connsiteX4" fmla="*/ 173871 w 733963"/>
              <a:gd name="connsiteY4" fmla="*/ 433752 h 748101"/>
              <a:gd name="connsiteX5" fmla="*/ 252452 w 733963"/>
              <a:gd name="connsiteY5" fmla="*/ 514714 h 748101"/>
              <a:gd name="connsiteX6" fmla="*/ 342940 w 733963"/>
              <a:gd name="connsiteY6" fmla="*/ 595677 h 748101"/>
              <a:gd name="connsiteX7" fmla="*/ 419139 w 733963"/>
              <a:gd name="connsiteY7" fmla="*/ 657590 h 748101"/>
              <a:gd name="connsiteX8" fmla="*/ 512008 w 733963"/>
              <a:gd name="connsiteY8" fmla="*/ 709977 h 748101"/>
              <a:gd name="connsiteX9" fmla="*/ 588208 w 733963"/>
              <a:gd name="connsiteY9" fmla="*/ 736170 h 748101"/>
              <a:gd name="connsiteX10" fmla="*/ 659646 w 733963"/>
              <a:gd name="connsiteY10" fmla="*/ 748076 h 748101"/>
              <a:gd name="connsiteX11" fmla="*/ 733465 w 733963"/>
              <a:gd name="connsiteY11" fmla="*/ 738551 h 748101"/>
              <a:gd name="connsiteX12" fmla="*/ 621546 w 733963"/>
              <a:gd name="connsiteY12" fmla="*/ 714740 h 748101"/>
              <a:gd name="connsiteX13" fmla="*/ 516771 w 733963"/>
              <a:gd name="connsiteY13" fmla="*/ 652827 h 748101"/>
              <a:gd name="connsiteX14" fmla="*/ 376277 w 733963"/>
              <a:gd name="connsiteY14" fmla="*/ 540908 h 748101"/>
              <a:gd name="connsiteX15" fmla="*/ 264358 w 733963"/>
              <a:gd name="connsiteY15" fmla="*/ 428989 h 748101"/>
              <a:gd name="connsiteX16" fmla="*/ 142915 w 733963"/>
              <a:gd name="connsiteY16" fmla="*/ 295639 h 748101"/>
              <a:gd name="connsiteX17" fmla="*/ 73859 w 733963"/>
              <a:gd name="connsiteY17" fmla="*/ 207533 h 748101"/>
              <a:gd name="connsiteX18" fmla="*/ 38140 w 733963"/>
              <a:gd name="connsiteY18" fmla="*/ 133715 h 748101"/>
              <a:gd name="connsiteX19" fmla="*/ 23852 w 733963"/>
              <a:gd name="connsiteY19" fmla="*/ 76564 h 748101"/>
              <a:gd name="connsiteX20" fmla="*/ 14327 w 733963"/>
              <a:gd name="connsiteY20" fmla="*/ 364 h 748101"/>
              <a:gd name="connsiteX0" fmla="*/ 16677 w 733932"/>
              <a:gd name="connsiteY0" fmla="*/ 376 h 745732"/>
              <a:gd name="connsiteX1" fmla="*/ 9 w 733932"/>
              <a:gd name="connsiteY1" fmla="*/ 107533 h 745732"/>
              <a:gd name="connsiteX2" fmla="*/ 19059 w 733932"/>
              <a:gd name="connsiteY2" fmla="*/ 207545 h 745732"/>
              <a:gd name="connsiteX3" fmla="*/ 85734 w 733932"/>
              <a:gd name="connsiteY3" fmla="*/ 317083 h 745732"/>
              <a:gd name="connsiteX4" fmla="*/ 173840 w 733932"/>
              <a:gd name="connsiteY4" fmla="*/ 431383 h 745732"/>
              <a:gd name="connsiteX5" fmla="*/ 252421 w 733932"/>
              <a:gd name="connsiteY5" fmla="*/ 512345 h 745732"/>
              <a:gd name="connsiteX6" fmla="*/ 342909 w 733932"/>
              <a:gd name="connsiteY6" fmla="*/ 593308 h 745732"/>
              <a:gd name="connsiteX7" fmla="*/ 419108 w 733932"/>
              <a:gd name="connsiteY7" fmla="*/ 655221 h 745732"/>
              <a:gd name="connsiteX8" fmla="*/ 511977 w 733932"/>
              <a:gd name="connsiteY8" fmla="*/ 707608 h 745732"/>
              <a:gd name="connsiteX9" fmla="*/ 588177 w 733932"/>
              <a:gd name="connsiteY9" fmla="*/ 733801 h 745732"/>
              <a:gd name="connsiteX10" fmla="*/ 659615 w 733932"/>
              <a:gd name="connsiteY10" fmla="*/ 745707 h 745732"/>
              <a:gd name="connsiteX11" fmla="*/ 733434 w 733932"/>
              <a:gd name="connsiteY11" fmla="*/ 736182 h 745732"/>
              <a:gd name="connsiteX12" fmla="*/ 621515 w 733932"/>
              <a:gd name="connsiteY12" fmla="*/ 712371 h 745732"/>
              <a:gd name="connsiteX13" fmla="*/ 516740 w 733932"/>
              <a:gd name="connsiteY13" fmla="*/ 650458 h 745732"/>
              <a:gd name="connsiteX14" fmla="*/ 376246 w 733932"/>
              <a:gd name="connsiteY14" fmla="*/ 538539 h 745732"/>
              <a:gd name="connsiteX15" fmla="*/ 264327 w 733932"/>
              <a:gd name="connsiteY15" fmla="*/ 426620 h 745732"/>
              <a:gd name="connsiteX16" fmla="*/ 142884 w 733932"/>
              <a:gd name="connsiteY16" fmla="*/ 293270 h 745732"/>
              <a:gd name="connsiteX17" fmla="*/ 73828 w 733932"/>
              <a:gd name="connsiteY17" fmla="*/ 205164 h 745732"/>
              <a:gd name="connsiteX18" fmla="*/ 38109 w 733932"/>
              <a:gd name="connsiteY18" fmla="*/ 131346 h 745732"/>
              <a:gd name="connsiteX19" fmla="*/ 23821 w 733932"/>
              <a:gd name="connsiteY19" fmla="*/ 74195 h 745732"/>
              <a:gd name="connsiteX20" fmla="*/ 16677 w 733932"/>
              <a:gd name="connsiteY20" fmla="*/ 376 h 74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3932" h="745732">
                <a:moveTo>
                  <a:pt x="16677" y="376"/>
                </a:moveTo>
                <a:cubicBezTo>
                  <a:pt x="12708" y="5932"/>
                  <a:pt x="-388" y="73005"/>
                  <a:pt x="9" y="107533"/>
                </a:cubicBezTo>
                <a:cubicBezTo>
                  <a:pt x="406" y="142061"/>
                  <a:pt x="4771" y="172620"/>
                  <a:pt x="19059" y="207545"/>
                </a:cubicBezTo>
                <a:cubicBezTo>
                  <a:pt x="33347" y="242470"/>
                  <a:pt x="59937" y="279777"/>
                  <a:pt x="85734" y="317083"/>
                </a:cubicBezTo>
                <a:cubicBezTo>
                  <a:pt x="111531" y="354389"/>
                  <a:pt x="146059" y="398839"/>
                  <a:pt x="173840" y="431383"/>
                </a:cubicBezTo>
                <a:cubicBezTo>
                  <a:pt x="201621" y="463927"/>
                  <a:pt x="224243" y="485358"/>
                  <a:pt x="252421" y="512345"/>
                </a:cubicBezTo>
                <a:cubicBezTo>
                  <a:pt x="280599" y="539332"/>
                  <a:pt x="315128" y="569495"/>
                  <a:pt x="342909" y="593308"/>
                </a:cubicBezTo>
                <a:cubicBezTo>
                  <a:pt x="370690" y="617121"/>
                  <a:pt x="390930" y="636171"/>
                  <a:pt x="419108" y="655221"/>
                </a:cubicBezTo>
                <a:cubicBezTo>
                  <a:pt x="447286" y="674271"/>
                  <a:pt x="483799" y="694511"/>
                  <a:pt x="511977" y="707608"/>
                </a:cubicBezTo>
                <a:cubicBezTo>
                  <a:pt x="540155" y="720705"/>
                  <a:pt x="563571" y="727451"/>
                  <a:pt x="588177" y="733801"/>
                </a:cubicBezTo>
                <a:cubicBezTo>
                  <a:pt x="612783" y="740151"/>
                  <a:pt x="635406" y="745310"/>
                  <a:pt x="659615" y="745707"/>
                </a:cubicBezTo>
                <a:cubicBezTo>
                  <a:pt x="683824" y="746104"/>
                  <a:pt x="739784" y="741738"/>
                  <a:pt x="733434" y="736182"/>
                </a:cubicBezTo>
                <a:cubicBezTo>
                  <a:pt x="727084" y="730626"/>
                  <a:pt x="657631" y="726658"/>
                  <a:pt x="621515" y="712371"/>
                </a:cubicBezTo>
                <a:cubicBezTo>
                  <a:pt x="585399" y="698084"/>
                  <a:pt x="557618" y="679430"/>
                  <a:pt x="516740" y="650458"/>
                </a:cubicBezTo>
                <a:cubicBezTo>
                  <a:pt x="475862" y="621486"/>
                  <a:pt x="418315" y="575845"/>
                  <a:pt x="376246" y="538539"/>
                </a:cubicBezTo>
                <a:cubicBezTo>
                  <a:pt x="334177" y="501233"/>
                  <a:pt x="303221" y="467498"/>
                  <a:pt x="264327" y="426620"/>
                </a:cubicBezTo>
                <a:cubicBezTo>
                  <a:pt x="225433" y="385742"/>
                  <a:pt x="174634" y="330179"/>
                  <a:pt x="142884" y="293270"/>
                </a:cubicBezTo>
                <a:cubicBezTo>
                  <a:pt x="111134" y="256361"/>
                  <a:pt x="91291" y="232151"/>
                  <a:pt x="73828" y="205164"/>
                </a:cubicBezTo>
                <a:cubicBezTo>
                  <a:pt x="56366" y="178177"/>
                  <a:pt x="45650" y="153174"/>
                  <a:pt x="38109" y="131346"/>
                </a:cubicBezTo>
                <a:cubicBezTo>
                  <a:pt x="30568" y="109518"/>
                  <a:pt x="27393" y="96023"/>
                  <a:pt x="23821" y="74195"/>
                </a:cubicBezTo>
                <a:cubicBezTo>
                  <a:pt x="20249" y="52367"/>
                  <a:pt x="20646" y="-5180"/>
                  <a:pt x="16677" y="376"/>
                </a:cubicBezTo>
                <a:close/>
              </a:path>
            </a:pathLst>
          </a:custGeom>
          <a:gradFill rotWithShape="1">
            <a:gsLst>
              <a:gs pos="0">
                <a:srgbClr val="A20E7B"/>
              </a:gs>
              <a:gs pos="50000">
                <a:srgbClr val="DFB5D2"/>
              </a:gs>
              <a:gs pos="100000">
                <a:srgbClr val="A20E7B"/>
              </a:gs>
            </a:gsLst>
            <a:lin ang="5400000" scaled="1"/>
          </a:gradFill>
          <a:ln w="9525">
            <a:solidFill>
              <a:srgbClr val="A20E7B"/>
            </a:solidFill>
            <a:round/>
            <a:headEnd/>
            <a:tailEnd/>
          </a:ln>
          <a:effectLst/>
        </p:spPr>
        <p:txBody>
          <a:bodyPr/>
          <a:lstStyle/>
          <a:p>
            <a:endParaRPr lang="zh-CN" altLang="en-US">
              <a:solidFill>
                <a:schemeClr val="tx1"/>
              </a:solidFill>
            </a:endParaRPr>
          </a:p>
        </p:txBody>
      </p:sp>
      <p:sp>
        <p:nvSpPr>
          <p:cNvPr id="122" name="矩形 121">
            <a:extLst>
              <a:ext uri="{FF2B5EF4-FFF2-40B4-BE49-F238E27FC236}">
                <a16:creationId xmlns:a16="http://schemas.microsoft.com/office/drawing/2014/main" id="{4AD301CB-EF58-2653-31CE-C5D170DA8212}"/>
              </a:ext>
            </a:extLst>
          </p:cNvPr>
          <p:cNvSpPr/>
          <p:nvPr/>
        </p:nvSpPr>
        <p:spPr>
          <a:xfrm>
            <a:off x="6109328" y="4756190"/>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C</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23" name="矩形 122">
            <a:extLst>
              <a:ext uri="{FF2B5EF4-FFF2-40B4-BE49-F238E27FC236}">
                <a16:creationId xmlns:a16="http://schemas.microsoft.com/office/drawing/2014/main" id="{2ACA47E0-FB47-528B-7CBF-4EB04CB6789E}"/>
              </a:ext>
            </a:extLst>
          </p:cNvPr>
          <p:cNvSpPr/>
          <p:nvPr/>
        </p:nvSpPr>
        <p:spPr>
          <a:xfrm>
            <a:off x="5778113" y="5246788"/>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C</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24" name="矩形 123">
            <a:extLst>
              <a:ext uri="{FF2B5EF4-FFF2-40B4-BE49-F238E27FC236}">
                <a16:creationId xmlns:a16="http://schemas.microsoft.com/office/drawing/2014/main" id="{24797DD4-FDC6-5B65-3AEB-B4484E545434}"/>
              </a:ext>
            </a:extLst>
          </p:cNvPr>
          <p:cNvSpPr/>
          <p:nvPr/>
        </p:nvSpPr>
        <p:spPr>
          <a:xfrm>
            <a:off x="4643943" y="4917791"/>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U</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25" name="矩形 124">
            <a:extLst>
              <a:ext uri="{FF2B5EF4-FFF2-40B4-BE49-F238E27FC236}">
                <a16:creationId xmlns:a16="http://schemas.microsoft.com/office/drawing/2014/main" id="{25645286-17D2-7BE3-BF0F-379A49300F5E}"/>
              </a:ext>
            </a:extLst>
          </p:cNvPr>
          <p:cNvSpPr/>
          <p:nvPr/>
        </p:nvSpPr>
        <p:spPr>
          <a:xfrm>
            <a:off x="5093032" y="4468821"/>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U</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26" name="矩形 125">
            <a:extLst>
              <a:ext uri="{FF2B5EF4-FFF2-40B4-BE49-F238E27FC236}">
                <a16:creationId xmlns:a16="http://schemas.microsoft.com/office/drawing/2014/main" id="{AA99C350-E5AD-A686-5354-8997EEB40C6A}"/>
              </a:ext>
            </a:extLst>
          </p:cNvPr>
          <p:cNvSpPr/>
          <p:nvPr/>
        </p:nvSpPr>
        <p:spPr>
          <a:xfrm>
            <a:off x="5776945" y="4891484"/>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U</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27" name="矩形 126">
            <a:extLst>
              <a:ext uri="{FF2B5EF4-FFF2-40B4-BE49-F238E27FC236}">
                <a16:creationId xmlns:a16="http://schemas.microsoft.com/office/drawing/2014/main" id="{EB13E724-1F3A-A378-B11C-43AFA2AE1793}"/>
              </a:ext>
            </a:extLst>
          </p:cNvPr>
          <p:cNvSpPr/>
          <p:nvPr/>
        </p:nvSpPr>
        <p:spPr>
          <a:xfrm>
            <a:off x="6274917" y="4759600"/>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U</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28" name="矩形 127">
            <a:extLst>
              <a:ext uri="{FF2B5EF4-FFF2-40B4-BE49-F238E27FC236}">
                <a16:creationId xmlns:a16="http://schemas.microsoft.com/office/drawing/2014/main" id="{04B92D1D-823D-2FCC-8D75-651129F8CE4C}"/>
              </a:ext>
            </a:extLst>
          </p:cNvPr>
          <p:cNvSpPr/>
          <p:nvPr/>
        </p:nvSpPr>
        <p:spPr>
          <a:xfrm>
            <a:off x="5936256" y="5509763"/>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U</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29" name="矩形 128">
            <a:extLst>
              <a:ext uri="{FF2B5EF4-FFF2-40B4-BE49-F238E27FC236}">
                <a16:creationId xmlns:a16="http://schemas.microsoft.com/office/drawing/2014/main" id="{03343DF0-D584-B4F0-5BE1-607410DFE201}"/>
              </a:ext>
            </a:extLst>
          </p:cNvPr>
          <p:cNvSpPr/>
          <p:nvPr/>
        </p:nvSpPr>
        <p:spPr>
          <a:xfrm>
            <a:off x="6534737" y="5062272"/>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U</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
        <p:nvSpPr>
          <p:cNvPr id="130" name="矩形 129">
            <a:extLst>
              <a:ext uri="{FF2B5EF4-FFF2-40B4-BE49-F238E27FC236}">
                <a16:creationId xmlns:a16="http://schemas.microsoft.com/office/drawing/2014/main" id="{672FC650-71F4-ACEF-3FE0-0AF5533832C1}"/>
              </a:ext>
            </a:extLst>
          </p:cNvPr>
          <p:cNvSpPr/>
          <p:nvPr/>
        </p:nvSpPr>
        <p:spPr>
          <a:xfrm>
            <a:off x="6522618" y="5189001"/>
            <a:ext cx="56106" cy="92333"/>
          </a:xfrm>
          <a:prstGeom prst="rect">
            <a:avLst/>
          </a:prstGeom>
        </p:spPr>
        <p:txBody>
          <a:bodyPr wrap="none" lIns="0" tIns="0" rIns="0" bIns="0">
            <a:spAutoFit/>
          </a:bodyPr>
          <a:lstStyle/>
          <a:p>
            <a:r>
              <a:rPr kumimoji="1" lang="en-US" altLang="zh-CN" sz="600" dirty="0">
                <a:effectLst>
                  <a:outerShdw blurRad="38100" dist="38100" dir="2700000" algn="tl">
                    <a:srgbClr val="C0C0C0"/>
                  </a:outerShdw>
                </a:effectLst>
                <a:latin typeface="Arial" panose="020B0604020202020204" pitchFamily="34" charset="0"/>
                <a:cs typeface="Arial" panose="020B0604020202020204" pitchFamily="34" charset="0"/>
              </a:rPr>
              <a:t>U</a:t>
            </a:r>
            <a:endParaRPr kumimoji="1" lang="zh-CN" altLang="en-US" sz="600" dirty="0">
              <a:effectLst>
                <a:outerShdw blurRad="38100" dist="38100" dir="2700000" algn="tl">
                  <a:srgbClr val="C0C0C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92936522"/>
      </p:ext>
    </p:extLst>
  </p:cSld>
  <p:clrMapOvr>
    <a:masterClrMapping/>
  </p:clrMapOvr>
  <p:transition spd="med">
    <p:cove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4">
            <a:extLst>
              <a:ext uri="{FF2B5EF4-FFF2-40B4-BE49-F238E27FC236}">
                <a16:creationId xmlns:a16="http://schemas.microsoft.com/office/drawing/2014/main" id="{8FB657FB-28D3-2B99-57E9-92AA0A4F69E9}"/>
              </a:ext>
            </a:extLst>
          </p:cNvPr>
          <p:cNvSpPr txBox="1">
            <a:spLocks noChangeArrowheads="1"/>
          </p:cNvSpPr>
          <p:nvPr/>
        </p:nvSpPr>
        <p:spPr bwMode="auto">
          <a:xfrm>
            <a:off x="4090988" y="765176"/>
            <a:ext cx="39957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的种类、功能</a:t>
            </a:r>
          </a:p>
        </p:txBody>
      </p:sp>
      <p:graphicFrame>
        <p:nvGraphicFramePr>
          <p:cNvPr id="6" name="表格 5">
            <a:extLst>
              <a:ext uri="{FF2B5EF4-FFF2-40B4-BE49-F238E27FC236}">
                <a16:creationId xmlns:a16="http://schemas.microsoft.com/office/drawing/2014/main" id="{7D5143DB-4E07-70A9-158A-A1DEFA03A7DF}"/>
              </a:ext>
            </a:extLst>
          </p:cNvPr>
          <p:cNvGraphicFramePr>
            <a:graphicFrameLocks noGrp="1"/>
          </p:cNvGraphicFramePr>
          <p:nvPr>
            <p:extLst>
              <p:ext uri="{D42A27DB-BD31-4B8C-83A1-F6EECF244321}">
                <p14:modId xmlns:p14="http://schemas.microsoft.com/office/powerpoint/2010/main" val="2896535575"/>
              </p:ext>
            </p:extLst>
          </p:nvPr>
        </p:nvGraphicFramePr>
        <p:xfrm>
          <a:off x="1012821" y="1447805"/>
          <a:ext cx="10293354" cy="4171945"/>
        </p:xfrm>
        <a:graphic>
          <a:graphicData uri="http://schemas.openxmlformats.org/drawingml/2006/table">
            <a:tbl>
              <a:tblPr firstRow="1" bandRow="1">
                <a:tableStyleId>{5C22544A-7EE6-4342-B048-85BDC9FD1C3A}</a:tableStyleId>
              </a:tblPr>
              <a:tblGrid>
                <a:gridCol w="2030340">
                  <a:extLst>
                    <a:ext uri="{9D8B030D-6E8A-4147-A177-3AD203B41FA5}">
                      <a16:colId xmlns:a16="http://schemas.microsoft.com/office/drawing/2014/main" val="20000"/>
                    </a:ext>
                  </a:extLst>
                </a:gridCol>
                <a:gridCol w="2379748">
                  <a:extLst>
                    <a:ext uri="{9D8B030D-6E8A-4147-A177-3AD203B41FA5}">
                      <a16:colId xmlns:a16="http://schemas.microsoft.com/office/drawing/2014/main" val="20001"/>
                    </a:ext>
                  </a:extLst>
                </a:gridCol>
                <a:gridCol w="5883266">
                  <a:extLst>
                    <a:ext uri="{9D8B030D-6E8A-4147-A177-3AD203B41FA5}">
                      <a16:colId xmlns:a16="http://schemas.microsoft.com/office/drawing/2014/main" val="20002"/>
                    </a:ext>
                  </a:extLst>
                </a:gridCol>
              </a:tblGrid>
              <a:tr h="581020">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种类</a:t>
                      </a:r>
                      <a:endParaRPr kumimoji="0" lang="zh-CN" altLang="zh-CN"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endParaRPr>
                    </a:p>
                  </a:txBody>
                  <a:tcPr marL="91432" marR="91432" marT="45724" marB="45724"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符号</a:t>
                      </a:r>
                      <a:endParaRPr kumimoji="0" lang="zh-CN" altLang="zh-CN"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endParaRPr>
                    </a:p>
                  </a:txBody>
                  <a:tcPr marL="91432" marR="91432" marT="45724" marB="45724"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功  能</a:t>
                      </a:r>
                    </a:p>
                  </a:txBody>
                  <a:tcPr marL="91432" marR="91432" marT="45724" marB="45724" anchor="ctr" horzOverflow="overflow"/>
                </a:tc>
                <a:extLst>
                  <a:ext uri="{0D108BD9-81ED-4DB2-BD59-A6C34878D82A}">
                    <a16:rowId xmlns:a16="http://schemas.microsoft.com/office/drawing/2014/main" val="10000"/>
                  </a:ext>
                </a:extLst>
              </a:tr>
              <a:tr h="514350">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核糖体</a:t>
                      </a: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核糖体组分，作为蛋白质生物合成的场所（装配机）</a:t>
                      </a:r>
                    </a:p>
                  </a:txBody>
                  <a:tcPr marL="91432" marR="91432" marT="45724" marB="45724" anchor="ctr" horzOverflow="overflow"/>
                </a:tc>
                <a:extLst>
                  <a:ext uri="{0D108BD9-81ED-4DB2-BD59-A6C34878D82A}">
                    <a16:rowId xmlns:a16="http://schemas.microsoft.com/office/drawing/2014/main" val="10001"/>
                  </a:ext>
                </a:extLst>
              </a:tr>
              <a:tr h="514350">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信使</a:t>
                      </a:r>
                      <a:r>
                        <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mRNA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蛋白质合成的直接模板</a:t>
                      </a:r>
                    </a:p>
                  </a:txBody>
                  <a:tcPr marL="91432" marR="91432" marT="45724" marB="45724" anchor="ctr" horzOverflow="overflow"/>
                </a:tc>
                <a:extLst>
                  <a:ext uri="{0D108BD9-81ED-4DB2-BD59-A6C34878D82A}">
                    <a16:rowId xmlns:a16="http://schemas.microsoft.com/office/drawing/2014/main" val="10002"/>
                  </a:ext>
                </a:extLst>
              </a:tr>
              <a:tr h="514350">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转运</a:t>
                      </a: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tRNA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转运氨基酸的工具</a:t>
                      </a:r>
                    </a:p>
                  </a:txBody>
                  <a:tcPr marL="91432" marR="91432" marT="45724" marB="45724" anchor="ctr" horzOverflow="overflow"/>
                </a:tc>
                <a:extLst>
                  <a:ext uri="{0D108BD9-81ED-4DB2-BD59-A6C34878D82A}">
                    <a16:rowId xmlns:a16="http://schemas.microsoft.com/office/drawing/2014/main" val="10003"/>
                  </a:ext>
                </a:extLst>
              </a:tr>
              <a:tr h="504825">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核不均一</a:t>
                      </a: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HnRNA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成熟</a:t>
                      </a:r>
                      <a:r>
                        <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mRNA</a:t>
                      </a: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的前体</a:t>
                      </a:r>
                    </a:p>
                  </a:txBody>
                  <a:tcPr marL="91432" marR="91432" marT="45724" marB="45724" anchor="ctr" horzOverflow="overflow"/>
                </a:tc>
                <a:extLst>
                  <a:ext uri="{0D108BD9-81ED-4DB2-BD59-A6C34878D82A}">
                    <a16:rowId xmlns:a16="http://schemas.microsoft.com/office/drawing/2014/main" val="10004"/>
                  </a:ext>
                </a:extLst>
              </a:tr>
              <a:tr h="504825">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核内小</a:t>
                      </a: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SnRNA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参与</a:t>
                      </a:r>
                      <a:r>
                        <a:rPr kumimoji="0" lang="en-US" altLang="zh-CN" sz="2000" b="0" i="0" u="none" strike="noStrike" cap="none" normalizeH="0" baseline="0" dirty="0" err="1">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hnRNA</a:t>
                      </a: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的剪接、转运</a:t>
                      </a:r>
                    </a:p>
                  </a:txBody>
                  <a:tcPr marL="91432" marR="91432" marT="45724" marB="45724" anchor="ctr" horzOverflow="overflow"/>
                </a:tc>
                <a:extLst>
                  <a:ext uri="{0D108BD9-81ED-4DB2-BD59-A6C34878D82A}">
                    <a16:rowId xmlns:a16="http://schemas.microsoft.com/office/drawing/2014/main" val="10005"/>
                  </a:ext>
                </a:extLst>
              </a:tr>
              <a:tr h="485775">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核仁小</a:t>
                      </a: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SnoRNA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000" b="0" i="0" u="none" strike="noStrike" cap="none" normalizeH="0" baseline="0" dirty="0" err="1">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rRNA</a:t>
                      </a: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的加工、修饰</a:t>
                      </a:r>
                    </a:p>
                  </a:txBody>
                  <a:tcPr marL="91432" marR="91432" marT="45724" marB="45724" anchor="ctr" horzOverflow="overflow"/>
                </a:tc>
                <a:extLst>
                  <a:ext uri="{0D108BD9-81ED-4DB2-BD59-A6C34878D82A}">
                    <a16:rowId xmlns:a16="http://schemas.microsoft.com/office/drawing/2014/main" val="10006"/>
                  </a:ext>
                </a:extLst>
              </a:tr>
              <a:tr h="552450">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胞浆小</a:t>
                      </a: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scRNA/7SL-RNA</a:t>
                      </a:r>
                    </a:p>
                  </a:txBody>
                  <a:tcPr marL="91432" marR="91432" marT="45724" marB="45724" anchor="ctr" horzOverflow="overflow"/>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蛋白质内质网定位合成的信号识别体的组分</a:t>
                      </a:r>
                    </a:p>
                  </a:txBody>
                  <a:tcPr marL="91432" marR="91432" marT="45724" marB="45724" anchor="ctr" horzOverflow="overflow"/>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99855625"/>
      </p:ext>
    </p:extLst>
  </p:cSld>
  <p:clrMapOvr>
    <a:masterClrMapping/>
  </p:clrMapOvr>
  <p:transition spd="med">
    <p:cove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864CF9A-7716-A377-528B-DF060C0D12BC}"/>
              </a:ext>
            </a:extLst>
          </p:cNvPr>
          <p:cNvSpPr>
            <a:spLocks noChangeArrowheads="1"/>
          </p:cNvSpPr>
          <p:nvPr/>
        </p:nvSpPr>
        <p:spPr bwMode="auto">
          <a:xfrm>
            <a:off x="1082148" y="551932"/>
            <a:ext cx="278712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核酸</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(nucleic acid)  </a:t>
            </a:r>
          </a:p>
        </p:txBody>
      </p:sp>
      <p:sp>
        <p:nvSpPr>
          <p:cNvPr id="6" name="Text Box 4">
            <a:extLst>
              <a:ext uri="{FF2B5EF4-FFF2-40B4-BE49-F238E27FC236}">
                <a16:creationId xmlns:a16="http://schemas.microsoft.com/office/drawing/2014/main" id="{F7B66413-0CF7-8F00-E2FD-45F1F58DF260}"/>
              </a:ext>
            </a:extLst>
          </p:cNvPr>
          <p:cNvSpPr txBox="1">
            <a:spLocks noChangeArrowheads="1"/>
          </p:cNvSpPr>
          <p:nvPr/>
        </p:nvSpPr>
        <p:spPr bwMode="auto">
          <a:xfrm>
            <a:off x="1072164" y="1273180"/>
            <a:ext cx="7634288" cy="1932061"/>
          </a:xfrm>
          <a:prstGeom prst="rect">
            <a:avLst/>
          </a:prstGeom>
        </p:spPr>
        <p:txBody>
          <a:bodyPr vert="horz" lIns="91440" tIns="45720" rIns="91440" bIns="45720" rtlCol="0">
            <a:noAutofit/>
          </a:bodyPr>
          <a:lstStyle>
            <a:defPPr>
              <a:defRPr lang="zh-CN"/>
            </a:defPPr>
            <a:lvl1pPr marL="360000" indent="-360000">
              <a:lnSpc>
                <a:spcPts val="4000"/>
              </a:lnSpc>
              <a:buClr>
                <a:srgbClr val="C00000"/>
              </a:buClr>
              <a:buSzPct val="80000"/>
              <a:buFont typeface="Wingdings" panose="05000000000000000000" pitchFamily="2" charset="2"/>
              <a:buChar char="v"/>
              <a:defRPr kumimoji="1" sz="2800" b="1">
                <a:effectLst>
                  <a:outerShdw blurRad="38100" dist="38100" dir="2700000" algn="tl">
                    <a:srgbClr val="C0C0C0"/>
                  </a:outerShdw>
                </a:effectLst>
                <a:latin typeface="Times New Roman" pitchFamily="18" charset="0"/>
                <a:ea typeface="宋体" panose="02010600030101010101" pitchFamily="2" charset="-122"/>
              </a:defRPr>
            </a:lvl1pPr>
          </a:lstStyle>
          <a:p>
            <a:pPr>
              <a:spcBef>
                <a:spcPts val="600"/>
              </a:spcBef>
            </a:pPr>
            <a:r>
              <a:rPr lang="zh-CN" altLang="en-US" b="0" dirty="0">
                <a:ea typeface="方正姚体" panose="02010601030101010101" pitchFamily="2" charset="-122"/>
              </a:rPr>
              <a:t>遗传的物质基础。携带和传递遗传信息。</a:t>
            </a:r>
            <a:endParaRPr lang="en-US" altLang="zh-CN" b="0" dirty="0">
              <a:ea typeface="方正姚体" panose="02010601030101010101" pitchFamily="2" charset="-122"/>
            </a:endParaRPr>
          </a:p>
          <a:p>
            <a:pPr>
              <a:spcBef>
                <a:spcPts val="600"/>
              </a:spcBef>
            </a:pPr>
            <a:r>
              <a:rPr lang="zh-CN" altLang="en-US" b="0" dirty="0">
                <a:ea typeface="方正姚体" panose="02010601030101010101" pitchFamily="2" charset="-122"/>
              </a:rPr>
              <a:t>生物大分子，基本组成单位为核苷酸。</a:t>
            </a:r>
          </a:p>
          <a:p>
            <a:pPr>
              <a:spcBef>
                <a:spcPts val="600"/>
              </a:spcBef>
            </a:pPr>
            <a:r>
              <a:rPr lang="zh-CN" altLang="en-US" b="0" dirty="0">
                <a:ea typeface="方正姚体" panose="02010601030101010101" pitchFamily="2" charset="-122"/>
              </a:rPr>
              <a:t>占细胞干重的</a:t>
            </a:r>
            <a:r>
              <a:rPr lang="en-US" altLang="zh-CN" b="0" dirty="0">
                <a:ea typeface="方正姚体" panose="02010601030101010101" pitchFamily="2" charset="-122"/>
              </a:rPr>
              <a:t>5%-15%</a:t>
            </a:r>
            <a:r>
              <a:rPr lang="zh-CN" altLang="en-US" b="0" dirty="0">
                <a:ea typeface="方正姚体" panose="02010601030101010101" pitchFamily="2" charset="-122"/>
              </a:rPr>
              <a:t>。</a:t>
            </a:r>
          </a:p>
        </p:txBody>
      </p:sp>
      <p:pic>
        <p:nvPicPr>
          <p:cNvPr id="10" name="Picture 1024" descr="RNA3[1]">
            <a:extLst>
              <a:ext uri="{FF2B5EF4-FFF2-40B4-BE49-F238E27FC236}">
                <a16:creationId xmlns:a16="http://schemas.microsoft.com/office/drawing/2014/main" id="{97A8A7DB-0166-C415-879B-8EED3B28157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83338" y="2381250"/>
            <a:ext cx="3960812" cy="364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 name="直接连接符 12">
            <a:extLst>
              <a:ext uri="{FF2B5EF4-FFF2-40B4-BE49-F238E27FC236}">
                <a16:creationId xmlns:a16="http://schemas.microsoft.com/office/drawing/2014/main" id="{3F62A158-1415-6C1D-494B-2FECA409C37E}"/>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4518590"/>
      </p:ext>
    </p:extLst>
  </p:cSld>
  <p:clrMapOvr>
    <a:masterClrMapping/>
  </p:clrMapOvr>
  <p:transition spd="med">
    <p:cove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2">
            <a:extLst>
              <a:ext uri="{FF2B5EF4-FFF2-40B4-BE49-F238E27FC236}">
                <a16:creationId xmlns:a16="http://schemas.microsoft.com/office/drawing/2014/main" id="{1BA58CF0-64EF-33E6-E4AA-E0724ACBAEC2}"/>
              </a:ext>
            </a:extLst>
          </p:cNvPr>
          <p:cNvSpPr txBox="1">
            <a:spLocks/>
          </p:cNvSpPr>
          <p:nvPr/>
        </p:nvSpPr>
        <p:spPr>
          <a:xfrm>
            <a:off x="1075270" y="1256766"/>
            <a:ext cx="10043580" cy="2724684"/>
          </a:xfrm>
          <a:prstGeom prst="rect">
            <a:avLst/>
          </a:prstGeom>
        </p:spPr>
        <p:txBody>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a:lnSpc>
                <a:spcPts val="4000"/>
              </a:lnSpc>
              <a:spcBef>
                <a:spcPts val="600"/>
              </a:spcBef>
              <a:buFont typeface="Wingdings" pitchFamily="2" charset="2"/>
              <a:buChar char="v"/>
              <a:defRPr/>
            </a:pP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主要存在于细胞核，而蛋白质合成在细胞质中核糖体进行，</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是如何指导蛋白质合成的？</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信使</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(messenger RNA, 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：蛋白质合成的直接模板。</a:t>
            </a:r>
          </a:p>
          <a:p>
            <a:pPr marL="360000" indent="-360000">
              <a:lnSpc>
                <a:spcPts val="4000"/>
              </a:lnSpc>
              <a:spcBef>
                <a:spcPts val="60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占细胞总</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5%</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p>
        </p:txBody>
      </p:sp>
      <p:sp>
        <p:nvSpPr>
          <p:cNvPr id="11" name="矩形 10">
            <a:extLst>
              <a:ext uri="{FF2B5EF4-FFF2-40B4-BE49-F238E27FC236}">
                <a16:creationId xmlns:a16="http://schemas.microsoft.com/office/drawing/2014/main" id="{05DD52E9-A780-199E-EE8E-03AE6FC4E73C}"/>
              </a:ext>
            </a:extLst>
          </p:cNvPr>
          <p:cNvSpPr/>
          <p:nvPr/>
        </p:nvSpPr>
        <p:spPr>
          <a:xfrm>
            <a:off x="1073154" y="641966"/>
            <a:ext cx="3168650"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kumimoji="1" lang="zh-CN" altLang="en-US"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一、</a:t>
            </a:r>
            <a:r>
              <a:rPr kumimoji="1" lang="en-US" altLang="zh-CN"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mRNA</a:t>
            </a:r>
            <a:endParaRPr kumimoji="1" lang="zh-CN" altLang="en-US"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endParaRPr>
          </a:p>
        </p:txBody>
      </p:sp>
      <p:cxnSp>
        <p:nvCxnSpPr>
          <p:cNvPr id="12" name="直接连接符 11">
            <a:extLst>
              <a:ext uri="{FF2B5EF4-FFF2-40B4-BE49-F238E27FC236}">
                <a16:creationId xmlns:a16="http://schemas.microsoft.com/office/drawing/2014/main" id="{408A7168-061D-4AE4-343F-3886C5EAB9C9}"/>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13" name="组合 12">
            <a:extLst>
              <a:ext uri="{FF2B5EF4-FFF2-40B4-BE49-F238E27FC236}">
                <a16:creationId xmlns:a16="http://schemas.microsoft.com/office/drawing/2014/main" id="{68515B68-CEB3-45AD-77B4-0521D2DF2CA8}"/>
              </a:ext>
            </a:extLst>
          </p:cNvPr>
          <p:cNvGrpSpPr/>
          <p:nvPr/>
        </p:nvGrpSpPr>
        <p:grpSpPr>
          <a:xfrm>
            <a:off x="3040199" y="3412588"/>
            <a:ext cx="6111760" cy="2882232"/>
            <a:chOff x="3512679" y="2918071"/>
            <a:chExt cx="6111760" cy="2882232"/>
          </a:xfrm>
        </p:grpSpPr>
        <p:sp>
          <p:nvSpPr>
            <p:cNvPr id="14" name="弦形 13">
              <a:extLst>
                <a:ext uri="{FF2B5EF4-FFF2-40B4-BE49-F238E27FC236}">
                  <a16:creationId xmlns:a16="http://schemas.microsoft.com/office/drawing/2014/main" id="{B165E804-1742-1AE1-FBF7-045C0AE43056}"/>
                </a:ext>
              </a:extLst>
            </p:cNvPr>
            <p:cNvSpPr/>
            <p:nvPr/>
          </p:nvSpPr>
          <p:spPr>
            <a:xfrm rot="20220000" flipH="1">
              <a:off x="3512679" y="2918071"/>
              <a:ext cx="2880000" cy="2880000"/>
            </a:xfrm>
            <a:prstGeom prst="chord">
              <a:avLst/>
            </a:prstGeom>
            <a:solidFill>
              <a:srgbClr val="FFC000"/>
            </a:solidFill>
            <a:ln>
              <a:noFill/>
            </a:ln>
            <a:effectLst/>
            <a:scene3d>
              <a:camera prst="orthographicFront">
                <a:rot lat="0" lon="0" rev="0"/>
              </a:camera>
              <a:lightRig rig="chilly" dir="t">
                <a:rot lat="0" lon="0" rev="18480000"/>
              </a:lightRig>
            </a:scene3d>
            <a:sp3d prstMaterial="clear">
              <a:bevelT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Freeform 6571">
              <a:extLst>
                <a:ext uri="{FF2B5EF4-FFF2-40B4-BE49-F238E27FC236}">
                  <a16:creationId xmlns:a16="http://schemas.microsoft.com/office/drawing/2014/main" id="{7FA7BE7C-F012-441E-0B6D-9F980936FA7A}"/>
                </a:ext>
              </a:extLst>
            </p:cNvPr>
            <p:cNvSpPr>
              <a:spLocks noChangeAspect="1"/>
            </p:cNvSpPr>
            <p:nvPr/>
          </p:nvSpPr>
          <p:spPr bwMode="auto">
            <a:xfrm rot="5400000" flipH="1">
              <a:off x="4891752" y="4007171"/>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1000">
                  <a:srgbClr val="008200">
                    <a:gamma/>
                    <a:shade val="42745"/>
                    <a:invGamma/>
                  </a:srgbClr>
                </a:gs>
                <a:gs pos="50000">
                  <a:srgbClr val="00F200"/>
                </a:gs>
                <a:gs pos="89000">
                  <a:srgbClr val="008200">
                    <a:gamma/>
                    <a:shade val="42745"/>
                    <a:invGamma/>
                  </a:srgbClr>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Freeform 6572">
              <a:extLst>
                <a:ext uri="{FF2B5EF4-FFF2-40B4-BE49-F238E27FC236}">
                  <a16:creationId xmlns:a16="http://schemas.microsoft.com/office/drawing/2014/main" id="{FAA409D6-F2A6-70E1-4478-548EF14598C0}"/>
                </a:ext>
              </a:extLst>
            </p:cNvPr>
            <p:cNvSpPr>
              <a:spLocks noChangeAspect="1"/>
            </p:cNvSpPr>
            <p:nvPr/>
          </p:nvSpPr>
          <p:spPr bwMode="auto">
            <a:xfrm rot="5400000" flipH="1">
              <a:off x="4891752" y="4383020"/>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1000">
                  <a:srgbClr val="008200">
                    <a:gamma/>
                    <a:shade val="42745"/>
                    <a:invGamma/>
                  </a:srgbClr>
                </a:gs>
                <a:gs pos="50000">
                  <a:srgbClr val="00F200"/>
                </a:gs>
                <a:gs pos="89000">
                  <a:srgbClr val="008200">
                    <a:gamma/>
                    <a:shade val="42745"/>
                    <a:invGamma/>
                  </a:srgbClr>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Freeform 6573">
              <a:extLst>
                <a:ext uri="{FF2B5EF4-FFF2-40B4-BE49-F238E27FC236}">
                  <a16:creationId xmlns:a16="http://schemas.microsoft.com/office/drawing/2014/main" id="{2DFEEA38-9DB2-D91E-5D45-679ED475EC2E}"/>
                </a:ext>
              </a:extLst>
            </p:cNvPr>
            <p:cNvSpPr>
              <a:spLocks noChangeAspect="1"/>
            </p:cNvSpPr>
            <p:nvPr/>
          </p:nvSpPr>
          <p:spPr bwMode="auto">
            <a:xfrm rot="5400000" flipH="1">
              <a:off x="4891752" y="5134396"/>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1000">
                  <a:srgbClr val="008200">
                    <a:gamma/>
                    <a:shade val="42745"/>
                    <a:invGamma/>
                  </a:srgbClr>
                </a:gs>
                <a:gs pos="50000">
                  <a:srgbClr val="00F200"/>
                </a:gs>
                <a:gs pos="89000">
                  <a:srgbClr val="008200">
                    <a:gamma/>
                    <a:shade val="42745"/>
                    <a:invGamma/>
                  </a:srgbClr>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Freeform 6575">
              <a:extLst>
                <a:ext uri="{FF2B5EF4-FFF2-40B4-BE49-F238E27FC236}">
                  <a16:creationId xmlns:a16="http://schemas.microsoft.com/office/drawing/2014/main" id="{76CF4D62-32E8-3149-3AE4-5641328A4B14}"/>
                </a:ext>
              </a:extLst>
            </p:cNvPr>
            <p:cNvSpPr>
              <a:spLocks noChangeAspect="1"/>
            </p:cNvSpPr>
            <p:nvPr/>
          </p:nvSpPr>
          <p:spPr bwMode="auto">
            <a:xfrm rot="5400000" flipH="1">
              <a:off x="4891752" y="4758547"/>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1000">
                  <a:srgbClr val="008200">
                    <a:gamma/>
                    <a:shade val="42745"/>
                    <a:invGamma/>
                  </a:srgbClr>
                </a:gs>
                <a:gs pos="50000">
                  <a:srgbClr val="00F200"/>
                </a:gs>
                <a:gs pos="89000">
                  <a:srgbClr val="008200">
                    <a:gamma/>
                    <a:shade val="42745"/>
                    <a:invGamma/>
                  </a:srgbClr>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Freeform 6576">
              <a:extLst>
                <a:ext uri="{FF2B5EF4-FFF2-40B4-BE49-F238E27FC236}">
                  <a16:creationId xmlns:a16="http://schemas.microsoft.com/office/drawing/2014/main" id="{1C24014F-837D-ED91-8790-B4021C23B210}"/>
                </a:ext>
              </a:extLst>
            </p:cNvPr>
            <p:cNvSpPr>
              <a:spLocks noChangeAspect="1"/>
            </p:cNvSpPr>
            <p:nvPr/>
          </p:nvSpPr>
          <p:spPr bwMode="auto">
            <a:xfrm rot="5400000">
              <a:off x="4891752" y="3927943"/>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D26400"/>
                </a:gs>
                <a:gs pos="15000">
                  <a:srgbClr val="FF7B00"/>
                </a:gs>
                <a:gs pos="27500">
                  <a:srgbClr val="FF7A00"/>
                </a:gs>
                <a:gs pos="50000">
                  <a:srgbClr val="FFF985"/>
                </a:gs>
                <a:gs pos="72500">
                  <a:srgbClr val="FF7A00"/>
                </a:gs>
                <a:gs pos="85000">
                  <a:srgbClr val="FF7B00"/>
                </a:gs>
                <a:gs pos="100000">
                  <a:srgbClr val="D264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Freeform 6577">
              <a:extLst>
                <a:ext uri="{FF2B5EF4-FFF2-40B4-BE49-F238E27FC236}">
                  <a16:creationId xmlns:a16="http://schemas.microsoft.com/office/drawing/2014/main" id="{79AFDD3B-5875-345E-D431-71CC39C35EB5}"/>
                </a:ext>
              </a:extLst>
            </p:cNvPr>
            <p:cNvSpPr>
              <a:spLocks noChangeAspect="1"/>
            </p:cNvSpPr>
            <p:nvPr/>
          </p:nvSpPr>
          <p:spPr bwMode="auto">
            <a:xfrm rot="5400000" flipH="1">
              <a:off x="4891752" y="4116029"/>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0000">
                  <a:srgbClr val="964700"/>
                </a:gs>
                <a:gs pos="50000">
                  <a:srgbClr val="FFF985"/>
                </a:gs>
                <a:gs pos="92000">
                  <a:srgbClr val="9647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Freeform 6578">
              <a:extLst>
                <a:ext uri="{FF2B5EF4-FFF2-40B4-BE49-F238E27FC236}">
                  <a16:creationId xmlns:a16="http://schemas.microsoft.com/office/drawing/2014/main" id="{57AAA275-9A44-0244-562E-9FA7FC4A7952}"/>
                </a:ext>
              </a:extLst>
            </p:cNvPr>
            <p:cNvSpPr>
              <a:spLocks noChangeAspect="1"/>
            </p:cNvSpPr>
            <p:nvPr/>
          </p:nvSpPr>
          <p:spPr bwMode="auto">
            <a:xfrm rot="5400000" flipH="1">
              <a:off x="4891752" y="4491877"/>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0000">
                  <a:srgbClr val="964700"/>
                </a:gs>
                <a:gs pos="50000">
                  <a:srgbClr val="FFF985"/>
                </a:gs>
                <a:gs pos="92000">
                  <a:srgbClr val="9647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Freeform 6579">
              <a:extLst>
                <a:ext uri="{FF2B5EF4-FFF2-40B4-BE49-F238E27FC236}">
                  <a16:creationId xmlns:a16="http://schemas.microsoft.com/office/drawing/2014/main" id="{894DE688-AAE8-329A-8B65-D1722D43221D}"/>
                </a:ext>
              </a:extLst>
            </p:cNvPr>
            <p:cNvSpPr>
              <a:spLocks noChangeAspect="1"/>
            </p:cNvSpPr>
            <p:nvPr/>
          </p:nvSpPr>
          <p:spPr bwMode="auto">
            <a:xfrm rot="5400000" flipH="1">
              <a:off x="4891752" y="5243253"/>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0000">
                  <a:srgbClr val="964700"/>
                </a:gs>
                <a:gs pos="50000">
                  <a:srgbClr val="FFF985"/>
                </a:gs>
                <a:gs pos="92000">
                  <a:srgbClr val="9647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Freeform 6580">
              <a:extLst>
                <a:ext uri="{FF2B5EF4-FFF2-40B4-BE49-F238E27FC236}">
                  <a16:creationId xmlns:a16="http://schemas.microsoft.com/office/drawing/2014/main" id="{3F34C3C5-3840-5863-1EE8-513DBE0CD704}"/>
                </a:ext>
              </a:extLst>
            </p:cNvPr>
            <p:cNvSpPr>
              <a:spLocks noChangeAspect="1"/>
            </p:cNvSpPr>
            <p:nvPr/>
          </p:nvSpPr>
          <p:spPr bwMode="auto">
            <a:xfrm rot="5400000" flipH="1">
              <a:off x="4891752" y="4867404"/>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0000">
                  <a:srgbClr val="964700"/>
                </a:gs>
                <a:gs pos="50000">
                  <a:srgbClr val="FFF985"/>
                </a:gs>
                <a:gs pos="92000">
                  <a:srgbClr val="9647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4" name="Group 6581">
              <a:extLst>
                <a:ext uri="{FF2B5EF4-FFF2-40B4-BE49-F238E27FC236}">
                  <a16:creationId xmlns:a16="http://schemas.microsoft.com/office/drawing/2014/main" id="{75997135-F07D-CEB5-61D2-E95ED0856980}"/>
                </a:ext>
              </a:extLst>
            </p:cNvPr>
            <p:cNvGrpSpPr>
              <a:grpSpLocks noChangeAspect="1"/>
            </p:cNvGrpSpPr>
            <p:nvPr/>
          </p:nvGrpSpPr>
          <p:grpSpPr bwMode="auto">
            <a:xfrm rot="5400000">
              <a:off x="5013323" y="4053701"/>
              <a:ext cx="14815" cy="119777"/>
              <a:chOff x="1015" y="2428"/>
              <a:chExt cx="46" cy="372"/>
            </a:xfrm>
          </p:grpSpPr>
          <p:sp>
            <p:nvSpPr>
              <p:cNvPr id="140" name="AutoShape 6582">
                <a:extLst>
                  <a:ext uri="{FF2B5EF4-FFF2-40B4-BE49-F238E27FC236}">
                    <a16:creationId xmlns:a16="http://schemas.microsoft.com/office/drawing/2014/main" id="{A295E978-3107-EE36-55B4-13421E3BB1F5}"/>
                  </a:ext>
                </a:extLst>
              </p:cNvPr>
              <p:cNvSpPr>
                <a:spLocks noChangeAspect="1" noChangeArrowheads="1"/>
              </p:cNvSpPr>
              <p:nvPr/>
            </p:nvSpPr>
            <p:spPr bwMode="auto">
              <a:xfrm>
                <a:off x="1015" y="2428"/>
                <a:ext cx="46" cy="189"/>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1" name="AutoShape 6583">
                <a:extLst>
                  <a:ext uri="{FF2B5EF4-FFF2-40B4-BE49-F238E27FC236}">
                    <a16:creationId xmlns:a16="http://schemas.microsoft.com/office/drawing/2014/main" id="{C63A96BF-9C29-02A2-2BB3-FF9E5B5903FC}"/>
                  </a:ext>
                </a:extLst>
              </p:cNvPr>
              <p:cNvSpPr>
                <a:spLocks noChangeAspect="1" noChangeArrowheads="1"/>
              </p:cNvSpPr>
              <p:nvPr/>
            </p:nvSpPr>
            <p:spPr bwMode="auto">
              <a:xfrm>
                <a:off x="1015" y="2611"/>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5" name="Group 6584">
              <a:extLst>
                <a:ext uri="{FF2B5EF4-FFF2-40B4-BE49-F238E27FC236}">
                  <a16:creationId xmlns:a16="http://schemas.microsoft.com/office/drawing/2014/main" id="{DE052291-4491-AEAC-B5A7-8E16C4B3011A}"/>
                </a:ext>
              </a:extLst>
            </p:cNvPr>
            <p:cNvGrpSpPr>
              <a:grpSpLocks noChangeAspect="1"/>
            </p:cNvGrpSpPr>
            <p:nvPr/>
          </p:nvGrpSpPr>
          <p:grpSpPr bwMode="auto">
            <a:xfrm rot="5400000">
              <a:off x="4980320" y="4262885"/>
              <a:ext cx="12883" cy="143925"/>
              <a:chOff x="1790" y="2461"/>
              <a:chExt cx="40" cy="447"/>
            </a:xfrm>
          </p:grpSpPr>
          <p:sp>
            <p:nvSpPr>
              <p:cNvPr id="138" name="AutoShape 6585">
                <a:extLst>
                  <a:ext uri="{FF2B5EF4-FFF2-40B4-BE49-F238E27FC236}">
                    <a16:creationId xmlns:a16="http://schemas.microsoft.com/office/drawing/2014/main" id="{EF1C92BF-0B55-CD8A-7D18-9D936206B844}"/>
                  </a:ext>
                </a:extLst>
              </p:cNvPr>
              <p:cNvSpPr>
                <a:spLocks noChangeAspect="1" noChangeArrowheads="1"/>
              </p:cNvSpPr>
              <p:nvPr/>
            </p:nvSpPr>
            <p:spPr bwMode="auto">
              <a:xfrm>
                <a:off x="1790" y="2461"/>
                <a:ext cx="40" cy="22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9" name="AutoShape 6586">
                <a:extLst>
                  <a:ext uri="{FF2B5EF4-FFF2-40B4-BE49-F238E27FC236}">
                    <a16:creationId xmlns:a16="http://schemas.microsoft.com/office/drawing/2014/main" id="{89E36FF2-9679-5B54-7AAA-9F1A3258C2A2}"/>
                  </a:ext>
                </a:extLst>
              </p:cNvPr>
              <p:cNvSpPr>
                <a:spLocks noChangeAspect="1" noChangeArrowheads="1"/>
              </p:cNvSpPr>
              <p:nvPr/>
            </p:nvSpPr>
            <p:spPr bwMode="auto">
              <a:xfrm>
                <a:off x="1790" y="2684"/>
                <a:ext cx="40" cy="22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6" name="Group 6587">
              <a:extLst>
                <a:ext uri="{FF2B5EF4-FFF2-40B4-BE49-F238E27FC236}">
                  <a16:creationId xmlns:a16="http://schemas.microsoft.com/office/drawing/2014/main" id="{3A9B848E-AF7D-5DEF-CBB2-7F051D6FF120}"/>
                </a:ext>
              </a:extLst>
            </p:cNvPr>
            <p:cNvGrpSpPr>
              <a:grpSpLocks noChangeAspect="1"/>
            </p:cNvGrpSpPr>
            <p:nvPr/>
          </p:nvGrpSpPr>
          <p:grpSpPr bwMode="auto">
            <a:xfrm rot="5400000">
              <a:off x="4982574" y="4081563"/>
              <a:ext cx="12883" cy="146501"/>
              <a:chOff x="1151" y="2490"/>
              <a:chExt cx="40" cy="455"/>
            </a:xfrm>
          </p:grpSpPr>
          <p:sp>
            <p:nvSpPr>
              <p:cNvPr id="136" name="AutoShape 6588">
                <a:extLst>
                  <a:ext uri="{FF2B5EF4-FFF2-40B4-BE49-F238E27FC236}">
                    <a16:creationId xmlns:a16="http://schemas.microsoft.com/office/drawing/2014/main" id="{6818076E-B59F-C855-72F6-16157E815C04}"/>
                  </a:ext>
                </a:extLst>
              </p:cNvPr>
              <p:cNvSpPr>
                <a:spLocks noChangeAspect="1" noChangeArrowheads="1"/>
              </p:cNvSpPr>
              <p:nvPr/>
            </p:nvSpPr>
            <p:spPr bwMode="auto">
              <a:xfrm>
                <a:off x="1151" y="2716"/>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7" name="AutoShape 6589">
                <a:extLst>
                  <a:ext uri="{FF2B5EF4-FFF2-40B4-BE49-F238E27FC236}">
                    <a16:creationId xmlns:a16="http://schemas.microsoft.com/office/drawing/2014/main" id="{98E173D0-C4DD-A796-BFE2-A43A40DA8BB5}"/>
                  </a:ext>
                </a:extLst>
              </p:cNvPr>
              <p:cNvSpPr>
                <a:spLocks noChangeAspect="1" noChangeArrowheads="1"/>
              </p:cNvSpPr>
              <p:nvPr/>
            </p:nvSpPr>
            <p:spPr bwMode="auto">
              <a:xfrm>
                <a:off x="1151" y="2490"/>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7" name="Group 6590">
              <a:extLst>
                <a:ext uri="{FF2B5EF4-FFF2-40B4-BE49-F238E27FC236}">
                  <a16:creationId xmlns:a16="http://schemas.microsoft.com/office/drawing/2014/main" id="{729A236B-2FDE-1947-313A-A3FC8B9E8B64}"/>
                </a:ext>
              </a:extLst>
            </p:cNvPr>
            <p:cNvGrpSpPr>
              <a:grpSpLocks noChangeAspect="1"/>
            </p:cNvGrpSpPr>
            <p:nvPr/>
          </p:nvGrpSpPr>
          <p:grpSpPr bwMode="auto">
            <a:xfrm rot="5400000">
              <a:off x="5017831" y="4323911"/>
              <a:ext cx="12883" cy="104966"/>
              <a:chOff x="1914" y="2425"/>
              <a:chExt cx="40" cy="326"/>
            </a:xfrm>
          </p:grpSpPr>
          <p:sp>
            <p:nvSpPr>
              <p:cNvPr id="134" name="AutoShape 6591">
                <a:extLst>
                  <a:ext uri="{FF2B5EF4-FFF2-40B4-BE49-F238E27FC236}">
                    <a16:creationId xmlns:a16="http://schemas.microsoft.com/office/drawing/2014/main" id="{A00BACBA-BE68-99C4-1172-44064A7D3431}"/>
                  </a:ext>
                </a:extLst>
              </p:cNvPr>
              <p:cNvSpPr>
                <a:spLocks noChangeAspect="1" noChangeArrowheads="1"/>
              </p:cNvSpPr>
              <p:nvPr/>
            </p:nvSpPr>
            <p:spPr bwMode="auto">
              <a:xfrm>
                <a:off x="1914" y="2425"/>
                <a:ext cx="40" cy="163"/>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5" name="AutoShape 6592">
                <a:extLst>
                  <a:ext uri="{FF2B5EF4-FFF2-40B4-BE49-F238E27FC236}">
                    <a16:creationId xmlns:a16="http://schemas.microsoft.com/office/drawing/2014/main" id="{B5E61CCA-DA26-B330-9767-62DEE6183B87}"/>
                  </a:ext>
                </a:extLst>
              </p:cNvPr>
              <p:cNvSpPr>
                <a:spLocks noChangeAspect="1" noChangeArrowheads="1"/>
              </p:cNvSpPr>
              <p:nvPr/>
            </p:nvSpPr>
            <p:spPr bwMode="auto">
              <a:xfrm>
                <a:off x="1914" y="2588"/>
                <a:ext cx="40" cy="1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8" name="Group 6593">
              <a:extLst>
                <a:ext uri="{FF2B5EF4-FFF2-40B4-BE49-F238E27FC236}">
                  <a16:creationId xmlns:a16="http://schemas.microsoft.com/office/drawing/2014/main" id="{F6E35322-6D15-EA55-4D16-F5F89A34CA6A}"/>
                </a:ext>
              </a:extLst>
            </p:cNvPr>
            <p:cNvGrpSpPr>
              <a:grpSpLocks noChangeAspect="1"/>
            </p:cNvGrpSpPr>
            <p:nvPr/>
          </p:nvGrpSpPr>
          <p:grpSpPr bwMode="auto">
            <a:xfrm rot="5400000">
              <a:off x="4951020" y="4141784"/>
              <a:ext cx="12883" cy="108507"/>
              <a:chOff x="1284" y="2652"/>
              <a:chExt cx="40" cy="337"/>
            </a:xfrm>
          </p:grpSpPr>
          <p:sp>
            <p:nvSpPr>
              <p:cNvPr id="132" name="AutoShape 6594">
                <a:extLst>
                  <a:ext uri="{FF2B5EF4-FFF2-40B4-BE49-F238E27FC236}">
                    <a16:creationId xmlns:a16="http://schemas.microsoft.com/office/drawing/2014/main" id="{5E54751F-0DC5-CC3C-2584-3324FD666B6A}"/>
                  </a:ext>
                </a:extLst>
              </p:cNvPr>
              <p:cNvSpPr>
                <a:spLocks noChangeAspect="1" noChangeArrowheads="1"/>
              </p:cNvSpPr>
              <p:nvPr/>
            </p:nvSpPr>
            <p:spPr bwMode="auto">
              <a:xfrm>
                <a:off x="1284" y="2821"/>
                <a:ext cx="40" cy="16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3" name="AutoShape 6595">
                <a:extLst>
                  <a:ext uri="{FF2B5EF4-FFF2-40B4-BE49-F238E27FC236}">
                    <a16:creationId xmlns:a16="http://schemas.microsoft.com/office/drawing/2014/main" id="{E1F28CE0-1416-3460-EDB4-4DCF44248906}"/>
                  </a:ext>
                </a:extLst>
              </p:cNvPr>
              <p:cNvSpPr>
                <a:spLocks noChangeAspect="1" noChangeArrowheads="1"/>
              </p:cNvSpPr>
              <p:nvPr/>
            </p:nvSpPr>
            <p:spPr bwMode="auto">
              <a:xfrm>
                <a:off x="1284" y="2652"/>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9" name="Group 6596">
              <a:extLst>
                <a:ext uri="{FF2B5EF4-FFF2-40B4-BE49-F238E27FC236}">
                  <a16:creationId xmlns:a16="http://schemas.microsoft.com/office/drawing/2014/main" id="{ACD434A3-30C1-BA00-AE84-6F1CE6DB1A6D}"/>
                </a:ext>
              </a:extLst>
            </p:cNvPr>
            <p:cNvGrpSpPr>
              <a:grpSpLocks noChangeAspect="1"/>
            </p:cNvGrpSpPr>
            <p:nvPr/>
          </p:nvGrpSpPr>
          <p:grpSpPr bwMode="auto">
            <a:xfrm rot="5400000">
              <a:off x="4954240" y="4238404"/>
              <a:ext cx="12883" cy="114303"/>
              <a:chOff x="1658" y="2628"/>
              <a:chExt cx="40" cy="355"/>
            </a:xfrm>
          </p:grpSpPr>
          <p:sp>
            <p:nvSpPr>
              <p:cNvPr id="130" name="AutoShape 6597">
                <a:extLst>
                  <a:ext uri="{FF2B5EF4-FFF2-40B4-BE49-F238E27FC236}">
                    <a16:creationId xmlns:a16="http://schemas.microsoft.com/office/drawing/2014/main" id="{071DD2C5-81A3-1126-12F1-CD2F69EC17AE}"/>
                  </a:ext>
                </a:extLst>
              </p:cNvPr>
              <p:cNvSpPr>
                <a:spLocks noChangeAspect="1" noChangeArrowheads="1"/>
              </p:cNvSpPr>
              <p:nvPr/>
            </p:nvSpPr>
            <p:spPr bwMode="auto">
              <a:xfrm>
                <a:off x="1658" y="2628"/>
                <a:ext cx="40" cy="17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1" name="AutoShape 6598">
                <a:extLst>
                  <a:ext uri="{FF2B5EF4-FFF2-40B4-BE49-F238E27FC236}">
                    <a16:creationId xmlns:a16="http://schemas.microsoft.com/office/drawing/2014/main" id="{CF4A8442-DE0B-A4B5-B98D-C9C78CBFE564}"/>
                  </a:ext>
                </a:extLst>
              </p:cNvPr>
              <p:cNvSpPr>
                <a:spLocks noChangeAspect="1" noChangeArrowheads="1"/>
              </p:cNvSpPr>
              <p:nvPr/>
            </p:nvSpPr>
            <p:spPr bwMode="auto">
              <a:xfrm>
                <a:off x="1658" y="2805"/>
                <a:ext cx="40" cy="17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30" name="Group 6599">
              <a:extLst>
                <a:ext uri="{FF2B5EF4-FFF2-40B4-BE49-F238E27FC236}">
                  <a16:creationId xmlns:a16="http://schemas.microsoft.com/office/drawing/2014/main" id="{500F3904-AFF8-3BC7-2090-8853B802E993}"/>
                </a:ext>
              </a:extLst>
            </p:cNvPr>
            <p:cNvGrpSpPr>
              <a:grpSpLocks noChangeAspect="1"/>
            </p:cNvGrpSpPr>
            <p:nvPr/>
          </p:nvGrpSpPr>
          <p:grpSpPr bwMode="auto">
            <a:xfrm rot="5400000">
              <a:off x="4927837" y="4236784"/>
              <a:ext cx="13527" cy="39604"/>
              <a:chOff x="1516" y="2835"/>
              <a:chExt cx="42" cy="123"/>
            </a:xfrm>
          </p:grpSpPr>
          <p:sp>
            <p:nvSpPr>
              <p:cNvPr id="128" name="AutoShape 6600">
                <a:extLst>
                  <a:ext uri="{FF2B5EF4-FFF2-40B4-BE49-F238E27FC236}">
                    <a16:creationId xmlns:a16="http://schemas.microsoft.com/office/drawing/2014/main" id="{E69E12AA-5427-C3A0-F9A3-77CA6E49149F}"/>
                  </a:ext>
                </a:extLst>
              </p:cNvPr>
              <p:cNvSpPr>
                <a:spLocks noChangeAspect="1" noChangeArrowheads="1"/>
              </p:cNvSpPr>
              <p:nvPr/>
            </p:nvSpPr>
            <p:spPr bwMode="auto">
              <a:xfrm>
                <a:off x="1516" y="2897"/>
                <a:ext cx="42" cy="6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9" name="AutoShape 6601">
                <a:extLst>
                  <a:ext uri="{FF2B5EF4-FFF2-40B4-BE49-F238E27FC236}">
                    <a16:creationId xmlns:a16="http://schemas.microsoft.com/office/drawing/2014/main" id="{154BDD65-6C07-3B98-FF5B-CEF74AAC2FD0}"/>
                  </a:ext>
                </a:extLst>
              </p:cNvPr>
              <p:cNvSpPr>
                <a:spLocks noChangeAspect="1" noChangeArrowheads="1"/>
              </p:cNvSpPr>
              <p:nvPr/>
            </p:nvSpPr>
            <p:spPr bwMode="auto">
              <a:xfrm>
                <a:off x="1516" y="2835"/>
                <a:ext cx="42" cy="62"/>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31" name="Freeform 6602">
              <a:extLst>
                <a:ext uri="{FF2B5EF4-FFF2-40B4-BE49-F238E27FC236}">
                  <a16:creationId xmlns:a16="http://schemas.microsoft.com/office/drawing/2014/main" id="{0BA41919-D28B-FD75-8136-7127034CA880}"/>
                </a:ext>
              </a:extLst>
            </p:cNvPr>
            <p:cNvSpPr>
              <a:spLocks noChangeAspect="1"/>
            </p:cNvSpPr>
            <p:nvPr/>
          </p:nvSpPr>
          <p:spPr bwMode="auto">
            <a:xfrm rot="5400000">
              <a:off x="4891752" y="4194934"/>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8938"/>
                </a:gs>
                <a:gs pos="50000">
                  <a:srgbClr val="00F200"/>
                </a:gs>
                <a:gs pos="100000">
                  <a:srgbClr val="018938"/>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2" name="Group 6603">
              <a:extLst>
                <a:ext uri="{FF2B5EF4-FFF2-40B4-BE49-F238E27FC236}">
                  <a16:creationId xmlns:a16="http://schemas.microsoft.com/office/drawing/2014/main" id="{F68D333D-37BC-A0BB-7A5D-CA64CBD48092}"/>
                </a:ext>
              </a:extLst>
            </p:cNvPr>
            <p:cNvGrpSpPr>
              <a:grpSpLocks noChangeAspect="1"/>
            </p:cNvGrpSpPr>
            <p:nvPr/>
          </p:nvGrpSpPr>
          <p:grpSpPr bwMode="auto">
            <a:xfrm rot="5400000">
              <a:off x="4993361" y="4444690"/>
              <a:ext cx="12883" cy="142315"/>
              <a:chOff x="2195" y="2463"/>
              <a:chExt cx="40" cy="442"/>
            </a:xfrm>
          </p:grpSpPr>
          <p:sp>
            <p:nvSpPr>
              <p:cNvPr id="126" name="AutoShape 6604">
                <a:extLst>
                  <a:ext uri="{FF2B5EF4-FFF2-40B4-BE49-F238E27FC236}">
                    <a16:creationId xmlns:a16="http://schemas.microsoft.com/office/drawing/2014/main" id="{D66D7670-C0FA-3915-7550-D8B10F29E4DA}"/>
                  </a:ext>
                </a:extLst>
              </p:cNvPr>
              <p:cNvSpPr>
                <a:spLocks noChangeAspect="1" noChangeArrowheads="1"/>
              </p:cNvSpPr>
              <p:nvPr/>
            </p:nvSpPr>
            <p:spPr bwMode="auto">
              <a:xfrm>
                <a:off x="2195" y="2684"/>
                <a:ext cx="40" cy="221"/>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7" name="AutoShape 6605">
                <a:extLst>
                  <a:ext uri="{FF2B5EF4-FFF2-40B4-BE49-F238E27FC236}">
                    <a16:creationId xmlns:a16="http://schemas.microsoft.com/office/drawing/2014/main" id="{49125FB8-864A-AE18-9AB6-D0F045DCFB95}"/>
                  </a:ext>
                </a:extLst>
              </p:cNvPr>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33" name="Group 6606">
              <a:extLst>
                <a:ext uri="{FF2B5EF4-FFF2-40B4-BE49-F238E27FC236}">
                  <a16:creationId xmlns:a16="http://schemas.microsoft.com/office/drawing/2014/main" id="{C341AE2B-FA3A-066F-2C7D-5B51186DCE8C}"/>
                </a:ext>
              </a:extLst>
            </p:cNvPr>
            <p:cNvGrpSpPr>
              <a:grpSpLocks noChangeAspect="1"/>
            </p:cNvGrpSpPr>
            <p:nvPr/>
          </p:nvGrpSpPr>
          <p:grpSpPr bwMode="auto">
            <a:xfrm rot="5400000">
              <a:off x="4956494" y="4498955"/>
              <a:ext cx="13849" cy="124285"/>
              <a:chOff x="2329" y="2599"/>
              <a:chExt cx="43" cy="386"/>
            </a:xfrm>
          </p:grpSpPr>
          <p:sp>
            <p:nvSpPr>
              <p:cNvPr id="124" name="AutoShape 6607">
                <a:extLst>
                  <a:ext uri="{FF2B5EF4-FFF2-40B4-BE49-F238E27FC236}">
                    <a16:creationId xmlns:a16="http://schemas.microsoft.com/office/drawing/2014/main" id="{7EE35580-ED13-F6D8-AEEC-54A48407266D}"/>
                  </a:ext>
                </a:extLst>
              </p:cNvPr>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5" name="AutoShape 6608">
                <a:extLst>
                  <a:ext uri="{FF2B5EF4-FFF2-40B4-BE49-F238E27FC236}">
                    <a16:creationId xmlns:a16="http://schemas.microsoft.com/office/drawing/2014/main" id="{136BAE03-C80C-5CC5-53D5-5702F17C4CD6}"/>
                  </a:ext>
                </a:extLst>
              </p:cNvPr>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34" name="Group 6609">
              <a:extLst>
                <a:ext uri="{FF2B5EF4-FFF2-40B4-BE49-F238E27FC236}">
                  <a16:creationId xmlns:a16="http://schemas.microsoft.com/office/drawing/2014/main" id="{831E9CF3-5713-1B3F-521A-212A70880C5D}"/>
                </a:ext>
              </a:extLst>
            </p:cNvPr>
            <p:cNvGrpSpPr>
              <a:grpSpLocks noChangeAspect="1"/>
            </p:cNvGrpSpPr>
            <p:nvPr/>
          </p:nvGrpSpPr>
          <p:grpSpPr bwMode="auto">
            <a:xfrm rot="5400000">
              <a:off x="5035862" y="4396690"/>
              <a:ext cx="13849" cy="51195"/>
              <a:chOff x="2478" y="2807"/>
              <a:chExt cx="43" cy="178"/>
            </a:xfrm>
          </p:grpSpPr>
          <p:sp>
            <p:nvSpPr>
              <p:cNvPr id="122" name="AutoShape 6610">
                <a:extLst>
                  <a:ext uri="{FF2B5EF4-FFF2-40B4-BE49-F238E27FC236}">
                    <a16:creationId xmlns:a16="http://schemas.microsoft.com/office/drawing/2014/main" id="{A315E20C-1B83-A761-1ECE-6A37B9405356}"/>
                  </a:ext>
                </a:extLst>
              </p:cNvPr>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3" name="AutoShape 6611">
                <a:extLst>
                  <a:ext uri="{FF2B5EF4-FFF2-40B4-BE49-F238E27FC236}">
                    <a16:creationId xmlns:a16="http://schemas.microsoft.com/office/drawing/2014/main" id="{2B26CCAE-9028-2814-5A66-E705BF03C7EF}"/>
                  </a:ext>
                </a:extLst>
              </p:cNvPr>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35" name="Group 6612">
              <a:extLst>
                <a:ext uri="{FF2B5EF4-FFF2-40B4-BE49-F238E27FC236}">
                  <a16:creationId xmlns:a16="http://schemas.microsoft.com/office/drawing/2014/main" id="{36507EFF-37AF-AF6B-33ED-40018B3BFEA0}"/>
                </a:ext>
              </a:extLst>
            </p:cNvPr>
            <p:cNvGrpSpPr>
              <a:grpSpLocks noChangeAspect="1"/>
            </p:cNvGrpSpPr>
            <p:nvPr/>
          </p:nvGrpSpPr>
          <p:grpSpPr bwMode="auto">
            <a:xfrm rot="5400000">
              <a:off x="5026525" y="4428902"/>
              <a:ext cx="12883" cy="87579"/>
              <a:chOff x="2065" y="2441"/>
              <a:chExt cx="40" cy="272"/>
            </a:xfrm>
          </p:grpSpPr>
          <p:sp>
            <p:nvSpPr>
              <p:cNvPr id="120" name="AutoShape 6613">
                <a:extLst>
                  <a:ext uri="{FF2B5EF4-FFF2-40B4-BE49-F238E27FC236}">
                    <a16:creationId xmlns:a16="http://schemas.microsoft.com/office/drawing/2014/main" id="{8D08010C-5BC2-019C-6298-0116E935457D}"/>
                  </a:ext>
                </a:extLst>
              </p:cNvPr>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1" name="AutoShape 6614">
                <a:extLst>
                  <a:ext uri="{FF2B5EF4-FFF2-40B4-BE49-F238E27FC236}">
                    <a16:creationId xmlns:a16="http://schemas.microsoft.com/office/drawing/2014/main" id="{D4CE60D9-45B8-8E64-5DD1-33D84ECB00F8}"/>
                  </a:ext>
                </a:extLst>
              </p:cNvPr>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36" name="Freeform 6615">
              <a:extLst>
                <a:ext uri="{FF2B5EF4-FFF2-40B4-BE49-F238E27FC236}">
                  <a16:creationId xmlns:a16="http://schemas.microsoft.com/office/drawing/2014/main" id="{BB584FB4-E74E-778A-12AA-851818F4A176}"/>
                </a:ext>
              </a:extLst>
            </p:cNvPr>
            <p:cNvSpPr>
              <a:spLocks noChangeAspect="1"/>
            </p:cNvSpPr>
            <p:nvPr/>
          </p:nvSpPr>
          <p:spPr bwMode="auto">
            <a:xfrm rot="5400000">
              <a:off x="4891752" y="4303792"/>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D26400"/>
                </a:gs>
                <a:gs pos="15000">
                  <a:srgbClr val="FF7B00"/>
                </a:gs>
                <a:gs pos="27500">
                  <a:srgbClr val="FF7A00"/>
                </a:gs>
                <a:gs pos="50000">
                  <a:srgbClr val="FFF985"/>
                </a:gs>
                <a:gs pos="72500">
                  <a:srgbClr val="FF7A00"/>
                </a:gs>
                <a:gs pos="85000">
                  <a:srgbClr val="FF7B00"/>
                </a:gs>
                <a:gs pos="100000">
                  <a:srgbClr val="D264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7" name="Group 6616">
              <a:extLst>
                <a:ext uri="{FF2B5EF4-FFF2-40B4-BE49-F238E27FC236}">
                  <a16:creationId xmlns:a16="http://schemas.microsoft.com/office/drawing/2014/main" id="{BE51B916-402D-10DD-8E7C-21617B805FB9}"/>
                </a:ext>
              </a:extLst>
            </p:cNvPr>
            <p:cNvGrpSpPr>
              <a:grpSpLocks noChangeAspect="1"/>
            </p:cNvGrpSpPr>
            <p:nvPr/>
          </p:nvGrpSpPr>
          <p:grpSpPr bwMode="auto">
            <a:xfrm rot="5400000">
              <a:off x="4929930" y="4578335"/>
              <a:ext cx="13849" cy="51195"/>
              <a:chOff x="2478" y="2807"/>
              <a:chExt cx="43" cy="178"/>
            </a:xfrm>
          </p:grpSpPr>
          <p:sp>
            <p:nvSpPr>
              <p:cNvPr id="118" name="AutoShape 6617">
                <a:extLst>
                  <a:ext uri="{FF2B5EF4-FFF2-40B4-BE49-F238E27FC236}">
                    <a16:creationId xmlns:a16="http://schemas.microsoft.com/office/drawing/2014/main" id="{612E4D66-DE99-1D05-3443-115F2D70DD8B}"/>
                  </a:ext>
                </a:extLst>
              </p:cNvPr>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9" name="AutoShape 6618">
                <a:extLst>
                  <a:ext uri="{FF2B5EF4-FFF2-40B4-BE49-F238E27FC236}">
                    <a16:creationId xmlns:a16="http://schemas.microsoft.com/office/drawing/2014/main" id="{EF052864-DE10-CDF4-9785-F41C29EE21DE}"/>
                  </a:ext>
                </a:extLst>
              </p:cNvPr>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38" name="Group 6619">
              <a:extLst>
                <a:ext uri="{FF2B5EF4-FFF2-40B4-BE49-F238E27FC236}">
                  <a16:creationId xmlns:a16="http://schemas.microsoft.com/office/drawing/2014/main" id="{3364AC39-4ECC-5FDD-71A2-B6CBD123993A}"/>
                </a:ext>
              </a:extLst>
            </p:cNvPr>
            <p:cNvGrpSpPr>
              <a:grpSpLocks noChangeAspect="1"/>
            </p:cNvGrpSpPr>
            <p:nvPr/>
          </p:nvGrpSpPr>
          <p:grpSpPr bwMode="auto">
            <a:xfrm rot="5400000">
              <a:off x="5033125" y="4743395"/>
              <a:ext cx="14493" cy="72768"/>
              <a:chOff x="3094" y="2443"/>
              <a:chExt cx="40" cy="183"/>
            </a:xfrm>
          </p:grpSpPr>
          <p:sp>
            <p:nvSpPr>
              <p:cNvPr id="116" name="AutoShape 6620">
                <a:extLst>
                  <a:ext uri="{FF2B5EF4-FFF2-40B4-BE49-F238E27FC236}">
                    <a16:creationId xmlns:a16="http://schemas.microsoft.com/office/drawing/2014/main" id="{F7F11D74-4DF1-0080-19D6-A151317A847D}"/>
                  </a:ext>
                </a:extLst>
              </p:cNvPr>
              <p:cNvSpPr>
                <a:spLocks noChangeAspect="1" noChangeArrowheads="1"/>
              </p:cNvSpPr>
              <p:nvPr/>
            </p:nvSpPr>
            <p:spPr bwMode="auto">
              <a:xfrm flipV="1">
                <a:off x="3094" y="2443"/>
                <a:ext cx="40" cy="92"/>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7" name="AutoShape 6621">
                <a:extLst>
                  <a:ext uri="{FF2B5EF4-FFF2-40B4-BE49-F238E27FC236}">
                    <a16:creationId xmlns:a16="http://schemas.microsoft.com/office/drawing/2014/main" id="{23C7FAA9-E9D5-02A5-3A8F-06F9D23008C2}"/>
                  </a:ext>
                </a:extLst>
              </p:cNvPr>
              <p:cNvSpPr>
                <a:spLocks noChangeAspect="1" noChangeArrowheads="1"/>
              </p:cNvSpPr>
              <p:nvPr/>
            </p:nvSpPr>
            <p:spPr bwMode="auto">
              <a:xfrm flipV="1">
                <a:off x="3094" y="2534"/>
                <a:ext cx="40" cy="92"/>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39" name="Group 6622">
              <a:extLst>
                <a:ext uri="{FF2B5EF4-FFF2-40B4-BE49-F238E27FC236}">
                  <a16:creationId xmlns:a16="http://schemas.microsoft.com/office/drawing/2014/main" id="{5888D2DF-8DFB-0FC3-5D0F-27D2E5EAC95C}"/>
                </a:ext>
              </a:extLst>
            </p:cNvPr>
            <p:cNvGrpSpPr>
              <a:grpSpLocks noChangeAspect="1"/>
            </p:cNvGrpSpPr>
            <p:nvPr/>
          </p:nvGrpSpPr>
          <p:grpSpPr bwMode="auto">
            <a:xfrm rot="5400000">
              <a:off x="5002537" y="4675125"/>
              <a:ext cx="14815" cy="131690"/>
              <a:chOff x="2978" y="2432"/>
              <a:chExt cx="46" cy="375"/>
            </a:xfrm>
          </p:grpSpPr>
          <p:sp>
            <p:nvSpPr>
              <p:cNvPr id="114" name="AutoShape 6623">
                <a:extLst>
                  <a:ext uri="{FF2B5EF4-FFF2-40B4-BE49-F238E27FC236}">
                    <a16:creationId xmlns:a16="http://schemas.microsoft.com/office/drawing/2014/main" id="{BABE696E-CBF8-67DB-594B-23DBD2089B47}"/>
                  </a:ext>
                </a:extLst>
              </p:cNvPr>
              <p:cNvSpPr>
                <a:spLocks noChangeAspect="1" noChangeArrowheads="1"/>
              </p:cNvSpPr>
              <p:nvPr/>
            </p:nvSpPr>
            <p:spPr bwMode="auto">
              <a:xfrm>
                <a:off x="2978" y="2619"/>
                <a:ext cx="46" cy="1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5" name="AutoShape 6624">
                <a:extLst>
                  <a:ext uri="{FF2B5EF4-FFF2-40B4-BE49-F238E27FC236}">
                    <a16:creationId xmlns:a16="http://schemas.microsoft.com/office/drawing/2014/main" id="{16D40882-FFA0-A7CB-4036-9A06D4961CC9}"/>
                  </a:ext>
                </a:extLst>
              </p:cNvPr>
              <p:cNvSpPr>
                <a:spLocks noChangeAspect="1" noChangeArrowheads="1"/>
              </p:cNvSpPr>
              <p:nvPr/>
            </p:nvSpPr>
            <p:spPr bwMode="auto">
              <a:xfrm>
                <a:off x="2978" y="2432"/>
                <a:ext cx="46" cy="1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40" name="Group 6625">
              <a:extLst>
                <a:ext uri="{FF2B5EF4-FFF2-40B4-BE49-F238E27FC236}">
                  <a16:creationId xmlns:a16="http://schemas.microsoft.com/office/drawing/2014/main" id="{6F38C894-263D-B71B-2014-57412B917A34}"/>
                </a:ext>
              </a:extLst>
            </p:cNvPr>
            <p:cNvGrpSpPr>
              <a:grpSpLocks noChangeAspect="1"/>
            </p:cNvGrpSpPr>
            <p:nvPr/>
          </p:nvGrpSpPr>
          <p:grpSpPr bwMode="auto">
            <a:xfrm rot="5400000">
              <a:off x="4971949" y="4629715"/>
              <a:ext cx="13849" cy="140384"/>
              <a:chOff x="2832" y="2516"/>
              <a:chExt cx="43" cy="436"/>
            </a:xfrm>
          </p:grpSpPr>
          <p:sp>
            <p:nvSpPr>
              <p:cNvPr id="112" name="AutoShape 6626">
                <a:extLst>
                  <a:ext uri="{FF2B5EF4-FFF2-40B4-BE49-F238E27FC236}">
                    <a16:creationId xmlns:a16="http://schemas.microsoft.com/office/drawing/2014/main" id="{FDE61F14-4703-B9E2-CA89-45EECE70F47F}"/>
                  </a:ext>
                </a:extLst>
              </p:cNvPr>
              <p:cNvSpPr>
                <a:spLocks noChangeAspect="1" noChangeArrowheads="1"/>
              </p:cNvSpPr>
              <p:nvPr/>
            </p:nvSpPr>
            <p:spPr bwMode="auto">
              <a:xfrm flipV="1">
                <a:off x="2832" y="2516"/>
                <a:ext cx="43" cy="21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3" name="AutoShape 6627">
                <a:extLst>
                  <a:ext uri="{FF2B5EF4-FFF2-40B4-BE49-F238E27FC236}">
                    <a16:creationId xmlns:a16="http://schemas.microsoft.com/office/drawing/2014/main" id="{3F3F15BC-20D1-AEF8-0CE9-ABC781C0F912}"/>
                  </a:ext>
                </a:extLst>
              </p:cNvPr>
              <p:cNvSpPr>
                <a:spLocks noChangeAspect="1" noChangeArrowheads="1"/>
              </p:cNvSpPr>
              <p:nvPr/>
            </p:nvSpPr>
            <p:spPr bwMode="auto">
              <a:xfrm flipV="1">
                <a:off x="2832" y="2734"/>
                <a:ext cx="43" cy="2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41" name="Group 6628">
              <a:extLst>
                <a:ext uri="{FF2B5EF4-FFF2-40B4-BE49-F238E27FC236}">
                  <a16:creationId xmlns:a16="http://schemas.microsoft.com/office/drawing/2014/main" id="{530FDCD1-4944-96C7-684F-FCFE5CB71EB0}"/>
                </a:ext>
              </a:extLst>
            </p:cNvPr>
            <p:cNvGrpSpPr>
              <a:grpSpLocks noChangeAspect="1"/>
            </p:cNvGrpSpPr>
            <p:nvPr/>
          </p:nvGrpSpPr>
          <p:grpSpPr bwMode="auto">
            <a:xfrm rot="5400000">
              <a:off x="4933633" y="4621333"/>
              <a:ext cx="12883" cy="69870"/>
              <a:chOff x="2668" y="2761"/>
              <a:chExt cx="40" cy="217"/>
            </a:xfrm>
          </p:grpSpPr>
          <p:sp>
            <p:nvSpPr>
              <p:cNvPr id="110" name="AutoShape 6629">
                <a:extLst>
                  <a:ext uri="{FF2B5EF4-FFF2-40B4-BE49-F238E27FC236}">
                    <a16:creationId xmlns:a16="http://schemas.microsoft.com/office/drawing/2014/main" id="{449A89F6-5B84-3B65-567F-54E6AC9D3B7E}"/>
                  </a:ext>
                </a:extLst>
              </p:cNvPr>
              <p:cNvSpPr>
                <a:spLocks noChangeAspect="1" noChangeArrowheads="1"/>
              </p:cNvSpPr>
              <p:nvPr/>
            </p:nvSpPr>
            <p:spPr bwMode="auto">
              <a:xfrm>
                <a:off x="2668" y="2870"/>
                <a:ext cx="40" cy="10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 name="AutoShape 6630">
                <a:extLst>
                  <a:ext uri="{FF2B5EF4-FFF2-40B4-BE49-F238E27FC236}">
                    <a16:creationId xmlns:a16="http://schemas.microsoft.com/office/drawing/2014/main" id="{93A51A07-A638-ECC0-EE81-354F7B1CFA46}"/>
                  </a:ext>
                </a:extLst>
              </p:cNvPr>
              <p:cNvSpPr>
                <a:spLocks noChangeAspect="1" noChangeArrowheads="1"/>
              </p:cNvSpPr>
              <p:nvPr/>
            </p:nvSpPr>
            <p:spPr bwMode="auto">
              <a:xfrm>
                <a:off x="2668" y="2761"/>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42" name="Freeform 6631">
              <a:extLst>
                <a:ext uri="{FF2B5EF4-FFF2-40B4-BE49-F238E27FC236}">
                  <a16:creationId xmlns:a16="http://schemas.microsoft.com/office/drawing/2014/main" id="{A3A99B9B-98C9-0716-99FA-2A3808325732}"/>
                </a:ext>
              </a:extLst>
            </p:cNvPr>
            <p:cNvSpPr>
              <a:spLocks noChangeAspect="1"/>
            </p:cNvSpPr>
            <p:nvPr/>
          </p:nvSpPr>
          <p:spPr bwMode="auto">
            <a:xfrm rot="5400000">
              <a:off x="4891752" y="4570783"/>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8938"/>
                </a:gs>
                <a:gs pos="50000">
                  <a:srgbClr val="00F200"/>
                </a:gs>
                <a:gs pos="100000">
                  <a:srgbClr val="018938"/>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43" name="Group 6632">
              <a:extLst>
                <a:ext uri="{FF2B5EF4-FFF2-40B4-BE49-F238E27FC236}">
                  <a16:creationId xmlns:a16="http://schemas.microsoft.com/office/drawing/2014/main" id="{2DE968B3-2885-F404-D270-351878C21B4D}"/>
                </a:ext>
              </a:extLst>
            </p:cNvPr>
            <p:cNvGrpSpPr>
              <a:grpSpLocks noChangeAspect="1"/>
            </p:cNvGrpSpPr>
            <p:nvPr/>
          </p:nvGrpSpPr>
          <p:grpSpPr bwMode="auto">
            <a:xfrm rot="5400000" flipV="1">
              <a:off x="4966636" y="4853711"/>
              <a:ext cx="13527" cy="141028"/>
              <a:chOff x="3217" y="3037"/>
              <a:chExt cx="46" cy="372"/>
            </a:xfrm>
          </p:grpSpPr>
          <p:sp>
            <p:nvSpPr>
              <p:cNvPr id="108" name="AutoShape 6633">
                <a:extLst>
                  <a:ext uri="{FF2B5EF4-FFF2-40B4-BE49-F238E27FC236}">
                    <a16:creationId xmlns:a16="http://schemas.microsoft.com/office/drawing/2014/main" id="{4D2DEDF6-3D7A-BD59-5288-B08230E6CFF5}"/>
                  </a:ext>
                </a:extLst>
              </p:cNvPr>
              <p:cNvSpPr>
                <a:spLocks noChangeAspect="1" noChangeArrowheads="1"/>
              </p:cNvSpPr>
              <p:nvPr/>
            </p:nvSpPr>
            <p:spPr bwMode="auto">
              <a:xfrm>
                <a:off x="3217" y="3037"/>
                <a:ext cx="46" cy="189"/>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 name="AutoShape 6634">
                <a:extLst>
                  <a:ext uri="{FF2B5EF4-FFF2-40B4-BE49-F238E27FC236}">
                    <a16:creationId xmlns:a16="http://schemas.microsoft.com/office/drawing/2014/main" id="{6ECDF2CC-73EF-D13F-6D18-9F675B623037}"/>
                  </a:ext>
                </a:extLst>
              </p:cNvPr>
              <p:cNvSpPr>
                <a:spLocks noChangeAspect="1" noChangeArrowheads="1"/>
              </p:cNvSpPr>
              <p:nvPr/>
            </p:nvSpPr>
            <p:spPr bwMode="auto">
              <a:xfrm>
                <a:off x="3217" y="3220"/>
                <a:ext cx="46" cy="18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44" name="Group 6635">
              <a:extLst>
                <a:ext uri="{FF2B5EF4-FFF2-40B4-BE49-F238E27FC236}">
                  <a16:creationId xmlns:a16="http://schemas.microsoft.com/office/drawing/2014/main" id="{BDB14A7C-D694-555E-5D0E-84FD86D8ADC0}"/>
                </a:ext>
              </a:extLst>
            </p:cNvPr>
            <p:cNvGrpSpPr>
              <a:grpSpLocks noChangeAspect="1"/>
            </p:cNvGrpSpPr>
            <p:nvPr/>
          </p:nvGrpSpPr>
          <p:grpSpPr bwMode="auto">
            <a:xfrm rot="5400000">
              <a:off x="5001571" y="4809105"/>
              <a:ext cx="15781" cy="140384"/>
              <a:chOff x="3353" y="3099"/>
              <a:chExt cx="40" cy="455"/>
            </a:xfrm>
          </p:grpSpPr>
          <p:sp>
            <p:nvSpPr>
              <p:cNvPr id="106" name="AutoShape 6636">
                <a:extLst>
                  <a:ext uri="{FF2B5EF4-FFF2-40B4-BE49-F238E27FC236}">
                    <a16:creationId xmlns:a16="http://schemas.microsoft.com/office/drawing/2014/main" id="{9674D670-6C6D-D5F7-9BFE-ED0C325193EB}"/>
                  </a:ext>
                </a:extLst>
              </p:cNvPr>
              <p:cNvSpPr>
                <a:spLocks noChangeAspect="1" noChangeArrowheads="1"/>
              </p:cNvSpPr>
              <p:nvPr/>
            </p:nvSpPr>
            <p:spPr bwMode="auto">
              <a:xfrm>
                <a:off x="3353" y="3325"/>
                <a:ext cx="40" cy="22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 name="AutoShape 6637">
                <a:extLst>
                  <a:ext uri="{FF2B5EF4-FFF2-40B4-BE49-F238E27FC236}">
                    <a16:creationId xmlns:a16="http://schemas.microsoft.com/office/drawing/2014/main" id="{817EE617-E348-AF0D-43A7-A2ADB126EBD5}"/>
                  </a:ext>
                </a:extLst>
              </p:cNvPr>
              <p:cNvSpPr>
                <a:spLocks noChangeAspect="1" noChangeArrowheads="1"/>
              </p:cNvSpPr>
              <p:nvPr/>
            </p:nvSpPr>
            <p:spPr bwMode="auto">
              <a:xfrm>
                <a:off x="3353" y="3099"/>
                <a:ext cx="40" cy="22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45" name="Group 6638">
              <a:extLst>
                <a:ext uri="{FF2B5EF4-FFF2-40B4-BE49-F238E27FC236}">
                  <a16:creationId xmlns:a16="http://schemas.microsoft.com/office/drawing/2014/main" id="{05C20E5D-747E-7420-C100-88845634FC20}"/>
                </a:ext>
              </a:extLst>
            </p:cNvPr>
            <p:cNvGrpSpPr>
              <a:grpSpLocks noChangeAspect="1"/>
            </p:cNvGrpSpPr>
            <p:nvPr/>
          </p:nvGrpSpPr>
          <p:grpSpPr bwMode="auto">
            <a:xfrm rot="5400000">
              <a:off x="5027973" y="4799436"/>
              <a:ext cx="14493" cy="83715"/>
              <a:chOff x="3486" y="3261"/>
              <a:chExt cx="40" cy="337"/>
            </a:xfrm>
          </p:grpSpPr>
          <p:sp>
            <p:nvSpPr>
              <p:cNvPr id="104" name="AutoShape 6639">
                <a:extLst>
                  <a:ext uri="{FF2B5EF4-FFF2-40B4-BE49-F238E27FC236}">
                    <a16:creationId xmlns:a16="http://schemas.microsoft.com/office/drawing/2014/main" id="{AA3E8602-2D5F-DA33-6DD5-E6BCEBB561B4}"/>
                  </a:ext>
                </a:extLst>
              </p:cNvPr>
              <p:cNvSpPr>
                <a:spLocks noChangeAspect="1" noChangeArrowheads="1"/>
              </p:cNvSpPr>
              <p:nvPr/>
            </p:nvSpPr>
            <p:spPr bwMode="auto">
              <a:xfrm>
                <a:off x="3486" y="3430"/>
                <a:ext cx="40" cy="16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 name="AutoShape 6640">
                <a:extLst>
                  <a:ext uri="{FF2B5EF4-FFF2-40B4-BE49-F238E27FC236}">
                    <a16:creationId xmlns:a16="http://schemas.microsoft.com/office/drawing/2014/main" id="{D382AE21-FAAB-6A07-CE0A-97A7E67BF8EC}"/>
                  </a:ext>
                </a:extLst>
              </p:cNvPr>
              <p:cNvSpPr>
                <a:spLocks noChangeAspect="1" noChangeArrowheads="1"/>
              </p:cNvSpPr>
              <p:nvPr/>
            </p:nvSpPr>
            <p:spPr bwMode="auto">
              <a:xfrm>
                <a:off x="3486" y="3261"/>
                <a:ext cx="40" cy="16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46" name="Freeform 6641">
              <a:extLst>
                <a:ext uri="{FF2B5EF4-FFF2-40B4-BE49-F238E27FC236}">
                  <a16:creationId xmlns:a16="http://schemas.microsoft.com/office/drawing/2014/main" id="{70D8D4E3-963C-C497-F373-A93A2E7DF637}"/>
                </a:ext>
              </a:extLst>
            </p:cNvPr>
            <p:cNvSpPr>
              <a:spLocks noChangeAspect="1"/>
            </p:cNvSpPr>
            <p:nvPr/>
          </p:nvSpPr>
          <p:spPr bwMode="auto">
            <a:xfrm rot="5400000">
              <a:off x="4891752" y="4679641"/>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D26400"/>
                </a:gs>
                <a:gs pos="15000">
                  <a:srgbClr val="FF7B00"/>
                </a:gs>
                <a:gs pos="27500">
                  <a:srgbClr val="FF7A00"/>
                </a:gs>
                <a:gs pos="50000">
                  <a:srgbClr val="FFF985"/>
                </a:gs>
                <a:gs pos="72500">
                  <a:srgbClr val="FF7A00"/>
                </a:gs>
                <a:gs pos="85000">
                  <a:srgbClr val="FF7B00"/>
                </a:gs>
                <a:gs pos="100000">
                  <a:srgbClr val="D264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47" name="Group 6642">
              <a:extLst>
                <a:ext uri="{FF2B5EF4-FFF2-40B4-BE49-F238E27FC236}">
                  <a16:creationId xmlns:a16="http://schemas.microsoft.com/office/drawing/2014/main" id="{85DDE9C5-BA99-EB03-D4CE-F3404A8E0255}"/>
                </a:ext>
              </a:extLst>
            </p:cNvPr>
            <p:cNvGrpSpPr>
              <a:grpSpLocks noChangeAspect="1"/>
            </p:cNvGrpSpPr>
            <p:nvPr/>
          </p:nvGrpSpPr>
          <p:grpSpPr bwMode="auto">
            <a:xfrm rot="5400000">
              <a:off x="4994327" y="5036000"/>
              <a:ext cx="12883" cy="142315"/>
              <a:chOff x="2195" y="2463"/>
              <a:chExt cx="40" cy="442"/>
            </a:xfrm>
          </p:grpSpPr>
          <p:sp>
            <p:nvSpPr>
              <p:cNvPr id="102" name="AutoShape 6643">
                <a:extLst>
                  <a:ext uri="{FF2B5EF4-FFF2-40B4-BE49-F238E27FC236}">
                    <a16:creationId xmlns:a16="http://schemas.microsoft.com/office/drawing/2014/main" id="{D973AF22-1D57-E463-5D6E-C5719E9C46E4}"/>
                  </a:ext>
                </a:extLst>
              </p:cNvPr>
              <p:cNvSpPr>
                <a:spLocks noChangeAspect="1" noChangeArrowheads="1"/>
              </p:cNvSpPr>
              <p:nvPr/>
            </p:nvSpPr>
            <p:spPr bwMode="auto">
              <a:xfrm>
                <a:off x="2195" y="2684"/>
                <a:ext cx="40" cy="221"/>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 name="AutoShape 6644">
                <a:extLst>
                  <a:ext uri="{FF2B5EF4-FFF2-40B4-BE49-F238E27FC236}">
                    <a16:creationId xmlns:a16="http://schemas.microsoft.com/office/drawing/2014/main" id="{AE351B83-FC2C-B13D-7A30-9ED971F53D5E}"/>
                  </a:ext>
                </a:extLst>
              </p:cNvPr>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48" name="Group 6645">
              <a:extLst>
                <a:ext uri="{FF2B5EF4-FFF2-40B4-BE49-F238E27FC236}">
                  <a16:creationId xmlns:a16="http://schemas.microsoft.com/office/drawing/2014/main" id="{3ACA3045-C0AC-478B-03C0-0628AB4CA7E1}"/>
                </a:ext>
              </a:extLst>
            </p:cNvPr>
            <p:cNvGrpSpPr>
              <a:grpSpLocks noChangeAspect="1"/>
            </p:cNvGrpSpPr>
            <p:nvPr/>
          </p:nvGrpSpPr>
          <p:grpSpPr bwMode="auto">
            <a:xfrm rot="5400000">
              <a:off x="4957138" y="5000731"/>
              <a:ext cx="13849" cy="124285"/>
              <a:chOff x="2329" y="2599"/>
              <a:chExt cx="43" cy="386"/>
            </a:xfrm>
          </p:grpSpPr>
          <p:sp>
            <p:nvSpPr>
              <p:cNvPr id="100" name="AutoShape 6646">
                <a:extLst>
                  <a:ext uri="{FF2B5EF4-FFF2-40B4-BE49-F238E27FC236}">
                    <a16:creationId xmlns:a16="http://schemas.microsoft.com/office/drawing/2014/main" id="{04459AF3-223A-96D5-2ABE-E0822660D601}"/>
                  </a:ext>
                </a:extLst>
              </p:cNvPr>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1" name="AutoShape 6647">
                <a:extLst>
                  <a:ext uri="{FF2B5EF4-FFF2-40B4-BE49-F238E27FC236}">
                    <a16:creationId xmlns:a16="http://schemas.microsoft.com/office/drawing/2014/main" id="{34B3C609-FC95-9FC0-890A-C5EBE638B185}"/>
                  </a:ext>
                </a:extLst>
              </p:cNvPr>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49" name="Group 6648">
              <a:extLst>
                <a:ext uri="{FF2B5EF4-FFF2-40B4-BE49-F238E27FC236}">
                  <a16:creationId xmlns:a16="http://schemas.microsoft.com/office/drawing/2014/main" id="{294CCF28-4CD8-0319-AF06-A171819A8185}"/>
                </a:ext>
              </a:extLst>
            </p:cNvPr>
            <p:cNvGrpSpPr>
              <a:grpSpLocks noChangeAspect="1"/>
            </p:cNvGrpSpPr>
            <p:nvPr/>
          </p:nvGrpSpPr>
          <p:grpSpPr bwMode="auto">
            <a:xfrm rot="5400000">
              <a:off x="4942166" y="4919727"/>
              <a:ext cx="12883" cy="87579"/>
              <a:chOff x="2065" y="2441"/>
              <a:chExt cx="40" cy="272"/>
            </a:xfrm>
          </p:grpSpPr>
          <p:sp>
            <p:nvSpPr>
              <p:cNvPr id="98" name="AutoShape 6649">
                <a:extLst>
                  <a:ext uri="{FF2B5EF4-FFF2-40B4-BE49-F238E27FC236}">
                    <a16:creationId xmlns:a16="http://schemas.microsoft.com/office/drawing/2014/main" id="{EE2C7889-5F16-FDFC-F1EE-5098CA6A1C6E}"/>
                  </a:ext>
                </a:extLst>
              </p:cNvPr>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9" name="AutoShape 6650">
                <a:extLst>
                  <a:ext uri="{FF2B5EF4-FFF2-40B4-BE49-F238E27FC236}">
                    <a16:creationId xmlns:a16="http://schemas.microsoft.com/office/drawing/2014/main" id="{4BF8E6D8-FBCD-2922-EB0C-FE210C4A035C}"/>
                  </a:ext>
                </a:extLst>
              </p:cNvPr>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50" name="Group 6651">
              <a:extLst>
                <a:ext uri="{FF2B5EF4-FFF2-40B4-BE49-F238E27FC236}">
                  <a16:creationId xmlns:a16="http://schemas.microsoft.com/office/drawing/2014/main" id="{3E5D6824-0823-FCFC-99FD-17703B138C80}"/>
                </a:ext>
              </a:extLst>
            </p:cNvPr>
            <p:cNvGrpSpPr>
              <a:grpSpLocks noChangeAspect="1"/>
            </p:cNvGrpSpPr>
            <p:nvPr/>
          </p:nvGrpSpPr>
          <p:grpSpPr bwMode="auto">
            <a:xfrm rot="5400000" flipV="1">
              <a:off x="4932989" y="4990094"/>
              <a:ext cx="14493" cy="57313"/>
              <a:chOff x="2815" y="1923"/>
              <a:chExt cx="40" cy="217"/>
            </a:xfrm>
          </p:grpSpPr>
          <p:sp>
            <p:nvSpPr>
              <p:cNvPr id="96" name="AutoShape 6652">
                <a:extLst>
                  <a:ext uri="{FF2B5EF4-FFF2-40B4-BE49-F238E27FC236}">
                    <a16:creationId xmlns:a16="http://schemas.microsoft.com/office/drawing/2014/main" id="{62F5E1F6-E631-8985-6A61-C6877B7AE9FA}"/>
                  </a:ext>
                </a:extLst>
              </p:cNvPr>
              <p:cNvSpPr>
                <a:spLocks noChangeAspect="1" noChangeArrowheads="1"/>
              </p:cNvSpPr>
              <p:nvPr/>
            </p:nvSpPr>
            <p:spPr bwMode="auto">
              <a:xfrm>
                <a:off x="2815" y="2032"/>
                <a:ext cx="40" cy="10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 name="AutoShape 6653">
                <a:extLst>
                  <a:ext uri="{FF2B5EF4-FFF2-40B4-BE49-F238E27FC236}">
                    <a16:creationId xmlns:a16="http://schemas.microsoft.com/office/drawing/2014/main" id="{28A588A5-8EB9-605A-C18D-83313F73C038}"/>
                  </a:ext>
                </a:extLst>
              </p:cNvPr>
              <p:cNvSpPr>
                <a:spLocks noChangeAspect="1" noChangeArrowheads="1"/>
              </p:cNvSpPr>
              <p:nvPr/>
            </p:nvSpPr>
            <p:spPr bwMode="auto">
              <a:xfrm>
                <a:off x="2815" y="1923"/>
                <a:ext cx="40" cy="10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51" name="Freeform 6654">
              <a:extLst>
                <a:ext uri="{FF2B5EF4-FFF2-40B4-BE49-F238E27FC236}">
                  <a16:creationId xmlns:a16="http://schemas.microsoft.com/office/drawing/2014/main" id="{88EEA258-79C4-6459-A636-73ACEE5215F1}"/>
                </a:ext>
              </a:extLst>
            </p:cNvPr>
            <p:cNvSpPr>
              <a:spLocks noChangeAspect="1"/>
            </p:cNvSpPr>
            <p:nvPr/>
          </p:nvSpPr>
          <p:spPr bwMode="auto">
            <a:xfrm rot="5400000">
              <a:off x="4891752" y="4946632"/>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8938"/>
                </a:gs>
                <a:gs pos="50000">
                  <a:srgbClr val="00F200"/>
                </a:gs>
                <a:gs pos="100000">
                  <a:srgbClr val="018938"/>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52" name="Group 6655">
              <a:extLst>
                <a:ext uri="{FF2B5EF4-FFF2-40B4-BE49-F238E27FC236}">
                  <a16:creationId xmlns:a16="http://schemas.microsoft.com/office/drawing/2014/main" id="{737DBDCE-FC62-864C-7E4C-FD4436C99F0D}"/>
                </a:ext>
              </a:extLst>
            </p:cNvPr>
            <p:cNvGrpSpPr>
              <a:grpSpLocks noChangeAspect="1"/>
            </p:cNvGrpSpPr>
            <p:nvPr/>
          </p:nvGrpSpPr>
          <p:grpSpPr bwMode="auto">
            <a:xfrm rot="5400000">
              <a:off x="5025880" y="5108135"/>
              <a:ext cx="15459" cy="87579"/>
              <a:chOff x="2329" y="2599"/>
              <a:chExt cx="43" cy="386"/>
            </a:xfrm>
          </p:grpSpPr>
          <p:sp>
            <p:nvSpPr>
              <p:cNvPr id="94" name="AutoShape 6656">
                <a:extLst>
                  <a:ext uri="{FF2B5EF4-FFF2-40B4-BE49-F238E27FC236}">
                    <a16:creationId xmlns:a16="http://schemas.microsoft.com/office/drawing/2014/main" id="{D6818087-BDDF-D7AE-5E1A-6AD7FDF53759}"/>
                  </a:ext>
                </a:extLst>
              </p:cNvPr>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 name="AutoShape 6657">
                <a:extLst>
                  <a:ext uri="{FF2B5EF4-FFF2-40B4-BE49-F238E27FC236}">
                    <a16:creationId xmlns:a16="http://schemas.microsoft.com/office/drawing/2014/main" id="{4B9E94B4-91EB-50C8-7D81-D534855C269F}"/>
                  </a:ext>
                </a:extLst>
              </p:cNvPr>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53" name="Group 6658">
              <a:extLst>
                <a:ext uri="{FF2B5EF4-FFF2-40B4-BE49-F238E27FC236}">
                  <a16:creationId xmlns:a16="http://schemas.microsoft.com/office/drawing/2014/main" id="{931D2A0D-D1C3-4F70-B8CC-1FC47394FFDF}"/>
                </a:ext>
              </a:extLst>
            </p:cNvPr>
            <p:cNvGrpSpPr>
              <a:grpSpLocks noChangeAspect="1"/>
            </p:cNvGrpSpPr>
            <p:nvPr/>
          </p:nvGrpSpPr>
          <p:grpSpPr bwMode="auto">
            <a:xfrm rot="5400000">
              <a:off x="5037794" y="5176086"/>
              <a:ext cx="13849" cy="51195"/>
              <a:chOff x="2478" y="2807"/>
              <a:chExt cx="43" cy="178"/>
            </a:xfrm>
          </p:grpSpPr>
          <p:sp>
            <p:nvSpPr>
              <p:cNvPr id="92" name="AutoShape 6659">
                <a:extLst>
                  <a:ext uri="{FF2B5EF4-FFF2-40B4-BE49-F238E27FC236}">
                    <a16:creationId xmlns:a16="http://schemas.microsoft.com/office/drawing/2014/main" id="{C9DE1316-1094-4EBE-DEB4-CEBBE10A6D57}"/>
                  </a:ext>
                </a:extLst>
              </p:cNvPr>
              <p:cNvSpPr>
                <a:spLocks noChangeAspect="1" noChangeArrowheads="1"/>
              </p:cNvSpPr>
              <p:nvPr/>
            </p:nvSpPr>
            <p:spPr bwMode="auto">
              <a:xfrm>
                <a:off x="2478" y="2807"/>
                <a:ext cx="43" cy="8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3" name="AutoShape 6660">
                <a:extLst>
                  <a:ext uri="{FF2B5EF4-FFF2-40B4-BE49-F238E27FC236}">
                    <a16:creationId xmlns:a16="http://schemas.microsoft.com/office/drawing/2014/main" id="{9D241590-6579-A860-8D2D-E1E3C90679C6}"/>
                  </a:ext>
                </a:extLst>
              </p:cNvPr>
              <p:cNvSpPr>
                <a:spLocks noChangeAspect="1" noChangeArrowheads="1"/>
              </p:cNvSpPr>
              <p:nvPr/>
            </p:nvSpPr>
            <p:spPr bwMode="auto">
              <a:xfrm>
                <a:off x="2478" y="2896"/>
                <a:ext cx="43" cy="8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54" name="Freeform 6661">
              <a:extLst>
                <a:ext uri="{FF2B5EF4-FFF2-40B4-BE49-F238E27FC236}">
                  <a16:creationId xmlns:a16="http://schemas.microsoft.com/office/drawing/2014/main" id="{81532193-FFBE-1648-ED04-49711026FD0B}"/>
                </a:ext>
              </a:extLst>
            </p:cNvPr>
            <p:cNvSpPr>
              <a:spLocks noChangeAspect="1"/>
            </p:cNvSpPr>
            <p:nvPr/>
          </p:nvSpPr>
          <p:spPr bwMode="auto">
            <a:xfrm rot="5400000">
              <a:off x="4891752" y="5055490"/>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D26400"/>
                </a:gs>
                <a:gs pos="15000">
                  <a:srgbClr val="FF7B00"/>
                </a:gs>
                <a:gs pos="27500">
                  <a:srgbClr val="FF7A00"/>
                </a:gs>
                <a:gs pos="50000">
                  <a:srgbClr val="FFF985"/>
                </a:gs>
                <a:gs pos="72500">
                  <a:srgbClr val="FF7A00"/>
                </a:gs>
                <a:gs pos="85000">
                  <a:srgbClr val="FF7B00"/>
                </a:gs>
                <a:gs pos="100000">
                  <a:srgbClr val="D26400"/>
                </a:gs>
              </a:gsLst>
              <a:lin ang="5400000" scaled="1"/>
            </a:gradFill>
            <a:ln w="3175">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55" name="Group 6662">
              <a:extLst>
                <a:ext uri="{FF2B5EF4-FFF2-40B4-BE49-F238E27FC236}">
                  <a16:creationId xmlns:a16="http://schemas.microsoft.com/office/drawing/2014/main" id="{1DA4445B-562E-B787-6E70-658BC689BD34}"/>
                </a:ext>
              </a:extLst>
            </p:cNvPr>
            <p:cNvGrpSpPr>
              <a:grpSpLocks noChangeAspect="1"/>
            </p:cNvGrpSpPr>
            <p:nvPr/>
          </p:nvGrpSpPr>
          <p:grpSpPr bwMode="auto">
            <a:xfrm rot="5400000">
              <a:off x="4978066" y="5213940"/>
              <a:ext cx="14171" cy="143925"/>
              <a:chOff x="2195" y="2463"/>
              <a:chExt cx="40" cy="442"/>
            </a:xfrm>
          </p:grpSpPr>
          <p:sp>
            <p:nvSpPr>
              <p:cNvPr id="90" name="AutoShape 6663">
                <a:extLst>
                  <a:ext uri="{FF2B5EF4-FFF2-40B4-BE49-F238E27FC236}">
                    <a16:creationId xmlns:a16="http://schemas.microsoft.com/office/drawing/2014/main" id="{A1E29F25-9F2C-DF73-E11C-C7F8211606EB}"/>
                  </a:ext>
                </a:extLst>
              </p:cNvPr>
              <p:cNvSpPr>
                <a:spLocks noChangeAspect="1" noChangeArrowheads="1"/>
              </p:cNvSpPr>
              <p:nvPr/>
            </p:nvSpPr>
            <p:spPr bwMode="auto">
              <a:xfrm>
                <a:off x="2195" y="2684"/>
                <a:ext cx="40" cy="221"/>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1" name="AutoShape 6664">
                <a:extLst>
                  <a:ext uri="{FF2B5EF4-FFF2-40B4-BE49-F238E27FC236}">
                    <a16:creationId xmlns:a16="http://schemas.microsoft.com/office/drawing/2014/main" id="{F98BD13B-03D0-ADFD-B4D9-20E4FA0F3AFC}"/>
                  </a:ext>
                </a:extLst>
              </p:cNvPr>
              <p:cNvSpPr>
                <a:spLocks noChangeAspect="1" noChangeArrowheads="1"/>
              </p:cNvSpPr>
              <p:nvPr/>
            </p:nvSpPr>
            <p:spPr bwMode="auto">
              <a:xfrm>
                <a:off x="2195" y="2463"/>
                <a:ext cx="40" cy="22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56" name="Group 6665">
              <a:extLst>
                <a:ext uri="{FF2B5EF4-FFF2-40B4-BE49-F238E27FC236}">
                  <a16:creationId xmlns:a16="http://schemas.microsoft.com/office/drawing/2014/main" id="{91A57124-EEA5-4902-1A3B-0F888E84011B}"/>
                </a:ext>
              </a:extLst>
            </p:cNvPr>
            <p:cNvGrpSpPr>
              <a:grpSpLocks noChangeAspect="1"/>
            </p:cNvGrpSpPr>
            <p:nvPr/>
          </p:nvGrpSpPr>
          <p:grpSpPr bwMode="auto">
            <a:xfrm rot="5400000">
              <a:off x="4946512" y="5279636"/>
              <a:ext cx="13849" cy="101102"/>
              <a:chOff x="2329" y="2599"/>
              <a:chExt cx="43" cy="386"/>
            </a:xfrm>
          </p:grpSpPr>
          <p:sp>
            <p:nvSpPr>
              <p:cNvPr id="88" name="AutoShape 6666">
                <a:extLst>
                  <a:ext uri="{FF2B5EF4-FFF2-40B4-BE49-F238E27FC236}">
                    <a16:creationId xmlns:a16="http://schemas.microsoft.com/office/drawing/2014/main" id="{4C93A7A8-0393-FC7F-3003-C80D7CCC3EC5}"/>
                  </a:ext>
                </a:extLst>
              </p:cNvPr>
              <p:cNvSpPr>
                <a:spLocks noChangeAspect="1" noChangeArrowheads="1"/>
              </p:cNvSpPr>
              <p:nvPr/>
            </p:nvSpPr>
            <p:spPr bwMode="auto">
              <a:xfrm>
                <a:off x="2329" y="2791"/>
                <a:ext cx="43" cy="194"/>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9" name="AutoShape 6667">
                <a:extLst>
                  <a:ext uri="{FF2B5EF4-FFF2-40B4-BE49-F238E27FC236}">
                    <a16:creationId xmlns:a16="http://schemas.microsoft.com/office/drawing/2014/main" id="{474468EB-452A-5676-3C42-A6D20263110A}"/>
                  </a:ext>
                </a:extLst>
              </p:cNvPr>
              <p:cNvSpPr>
                <a:spLocks noChangeAspect="1" noChangeArrowheads="1"/>
              </p:cNvSpPr>
              <p:nvPr/>
            </p:nvSpPr>
            <p:spPr bwMode="auto">
              <a:xfrm>
                <a:off x="2329" y="2599"/>
                <a:ext cx="43" cy="194"/>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57" name="Group 6668">
              <a:extLst>
                <a:ext uri="{FF2B5EF4-FFF2-40B4-BE49-F238E27FC236}">
                  <a16:creationId xmlns:a16="http://schemas.microsoft.com/office/drawing/2014/main" id="{F9CCDA56-AC05-B8BA-7CD6-98D96FF7DF62}"/>
                </a:ext>
              </a:extLst>
            </p:cNvPr>
            <p:cNvGrpSpPr>
              <a:grpSpLocks noChangeAspect="1"/>
            </p:cNvGrpSpPr>
            <p:nvPr/>
          </p:nvGrpSpPr>
          <p:grpSpPr bwMode="auto">
            <a:xfrm rot="5400000">
              <a:off x="5014611" y="5188010"/>
              <a:ext cx="14493" cy="109151"/>
              <a:chOff x="2065" y="2441"/>
              <a:chExt cx="40" cy="272"/>
            </a:xfrm>
          </p:grpSpPr>
          <p:sp>
            <p:nvSpPr>
              <p:cNvPr id="86" name="AutoShape 6669">
                <a:extLst>
                  <a:ext uri="{FF2B5EF4-FFF2-40B4-BE49-F238E27FC236}">
                    <a16:creationId xmlns:a16="http://schemas.microsoft.com/office/drawing/2014/main" id="{CC51619B-2933-6DE9-0E6F-9C71CDC8B251}"/>
                  </a:ext>
                </a:extLst>
              </p:cNvPr>
              <p:cNvSpPr>
                <a:spLocks noChangeAspect="1" noChangeArrowheads="1"/>
              </p:cNvSpPr>
              <p:nvPr/>
            </p:nvSpPr>
            <p:spPr bwMode="auto">
              <a:xfrm>
                <a:off x="2065" y="2576"/>
                <a:ext cx="40" cy="13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7" name="AutoShape 6670">
                <a:extLst>
                  <a:ext uri="{FF2B5EF4-FFF2-40B4-BE49-F238E27FC236}">
                    <a16:creationId xmlns:a16="http://schemas.microsoft.com/office/drawing/2014/main" id="{C11D16CA-B702-5203-C9E8-46B1628C6D7F}"/>
                  </a:ext>
                </a:extLst>
              </p:cNvPr>
              <p:cNvSpPr>
                <a:spLocks noChangeAspect="1" noChangeArrowheads="1"/>
              </p:cNvSpPr>
              <p:nvPr/>
            </p:nvSpPr>
            <p:spPr bwMode="auto">
              <a:xfrm>
                <a:off x="2065" y="2441"/>
                <a:ext cx="40" cy="13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58" name="任意多边形 359">
              <a:extLst>
                <a:ext uri="{FF2B5EF4-FFF2-40B4-BE49-F238E27FC236}">
                  <a16:creationId xmlns:a16="http://schemas.microsoft.com/office/drawing/2014/main" id="{0D7D9EDD-9025-C7E5-A34A-8B026B66CAC8}"/>
                </a:ext>
              </a:extLst>
            </p:cNvPr>
            <p:cNvSpPr/>
            <p:nvPr/>
          </p:nvSpPr>
          <p:spPr>
            <a:xfrm rot="5400000">
              <a:off x="6442333" y="4297503"/>
              <a:ext cx="1440000" cy="179388"/>
            </a:xfrm>
            <a:custGeom>
              <a:avLst/>
              <a:gdLst>
                <a:gd name="connsiteX0" fmla="*/ 2697265 w 2708122"/>
                <a:gd name="connsiteY0" fmla="*/ 0 h 293943"/>
                <a:gd name="connsiteX1" fmla="*/ 2708122 w 2708122"/>
                <a:gd name="connsiteY1" fmla="*/ 23838 h 293943"/>
                <a:gd name="connsiteX2" fmla="*/ 2676873 w 2708122"/>
                <a:gd name="connsiteY2" fmla="*/ 35679 h 293943"/>
                <a:gd name="connsiteX3" fmla="*/ 2595613 w 2708122"/>
                <a:gd name="connsiteY3" fmla="*/ 62915 h 293943"/>
                <a:gd name="connsiteX4" fmla="*/ 2397969 w 2708122"/>
                <a:gd name="connsiteY4" fmla="*/ 112921 h 293943"/>
                <a:gd name="connsiteX5" fmla="*/ 2221757 w 2708122"/>
                <a:gd name="connsiteY5" fmla="*/ 129590 h 293943"/>
                <a:gd name="connsiteX6" fmla="*/ 1962200 w 2708122"/>
                <a:gd name="connsiteY6" fmla="*/ 131971 h 293943"/>
                <a:gd name="connsiteX7" fmla="*/ 1602632 w 2708122"/>
                <a:gd name="connsiteY7" fmla="*/ 127209 h 293943"/>
                <a:gd name="connsiteX8" fmla="*/ 1274019 w 2708122"/>
                <a:gd name="connsiteY8" fmla="*/ 124828 h 293943"/>
                <a:gd name="connsiteX9" fmla="*/ 983507 w 2708122"/>
                <a:gd name="connsiteY9" fmla="*/ 120065 h 293943"/>
                <a:gd name="connsiteX10" fmla="*/ 697757 w 2708122"/>
                <a:gd name="connsiteY10" fmla="*/ 122446 h 293943"/>
                <a:gd name="connsiteX11" fmla="*/ 478682 w 2708122"/>
                <a:gd name="connsiteY11" fmla="*/ 127209 h 293943"/>
                <a:gd name="connsiteX12" fmla="*/ 350094 w 2708122"/>
                <a:gd name="connsiteY12" fmla="*/ 151021 h 293943"/>
                <a:gd name="connsiteX13" fmla="*/ 233413 w 2708122"/>
                <a:gd name="connsiteY13" fmla="*/ 189122 h 293943"/>
                <a:gd name="connsiteX14" fmla="*/ 97682 w 2708122"/>
                <a:gd name="connsiteY14" fmla="*/ 251034 h 293943"/>
                <a:gd name="connsiteX15" fmla="*/ 13743 w 2708122"/>
                <a:gd name="connsiteY15" fmla="*/ 293897 h 293943"/>
                <a:gd name="connsiteX16" fmla="*/ 13657 w 2708122"/>
                <a:gd name="connsiteY16" fmla="*/ 293943 h 293943"/>
                <a:gd name="connsiteX17" fmla="*/ 0 w 2708122"/>
                <a:gd name="connsiteY17" fmla="*/ 272453 h 293943"/>
                <a:gd name="connsiteX18" fmla="*/ 14207 w 2708122"/>
                <a:gd name="connsiteY18" fmla="*/ 265321 h 293943"/>
                <a:gd name="connsiteX19" fmla="*/ 131019 w 2708122"/>
                <a:gd name="connsiteY19" fmla="*/ 208171 h 293943"/>
                <a:gd name="connsiteX20" fmla="*/ 250082 w 2708122"/>
                <a:gd name="connsiteY20" fmla="*/ 158165 h 293943"/>
                <a:gd name="connsiteX21" fmla="*/ 352475 w 2708122"/>
                <a:gd name="connsiteY21" fmla="*/ 124828 h 293943"/>
                <a:gd name="connsiteX22" fmla="*/ 440581 w 2708122"/>
                <a:gd name="connsiteY22" fmla="*/ 108158 h 293943"/>
                <a:gd name="connsiteX23" fmla="*/ 564407 w 2708122"/>
                <a:gd name="connsiteY23" fmla="*/ 98634 h 293943"/>
                <a:gd name="connsiteX24" fmla="*/ 854919 w 2708122"/>
                <a:gd name="connsiteY24" fmla="*/ 96253 h 293943"/>
                <a:gd name="connsiteX25" fmla="*/ 1178769 w 2708122"/>
                <a:gd name="connsiteY25" fmla="*/ 96253 h 293943"/>
                <a:gd name="connsiteX26" fmla="*/ 1521669 w 2708122"/>
                <a:gd name="connsiteY26" fmla="*/ 101016 h 293943"/>
                <a:gd name="connsiteX27" fmla="*/ 1883619 w 2708122"/>
                <a:gd name="connsiteY27" fmla="*/ 105778 h 293943"/>
                <a:gd name="connsiteX28" fmla="*/ 2152701 w 2708122"/>
                <a:gd name="connsiteY28" fmla="*/ 105777 h 293943"/>
                <a:gd name="connsiteX29" fmla="*/ 2331294 w 2708122"/>
                <a:gd name="connsiteY29" fmla="*/ 98633 h 293943"/>
                <a:gd name="connsiteX30" fmla="*/ 2505125 w 2708122"/>
                <a:gd name="connsiteY30" fmla="*/ 65296 h 293943"/>
                <a:gd name="connsiteX31" fmla="*/ 2667050 w 2708122"/>
                <a:gd name="connsiteY31" fmla="*/ 12909 h 293943"/>
                <a:gd name="connsiteX32" fmla="*/ 2697265 w 2708122"/>
                <a:gd name="connsiteY32" fmla="*/ 0 h 2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08122" h="293943">
                  <a:moveTo>
                    <a:pt x="2697265" y="0"/>
                  </a:moveTo>
                  <a:lnTo>
                    <a:pt x="2708122" y="23838"/>
                  </a:lnTo>
                  <a:lnTo>
                    <a:pt x="2676873" y="35679"/>
                  </a:lnTo>
                  <a:cubicBezTo>
                    <a:pt x="2651870" y="44857"/>
                    <a:pt x="2624387" y="54382"/>
                    <a:pt x="2595613" y="62915"/>
                  </a:cubicBezTo>
                  <a:cubicBezTo>
                    <a:pt x="2538066" y="79981"/>
                    <a:pt x="2460278" y="101809"/>
                    <a:pt x="2397969" y="112921"/>
                  </a:cubicBezTo>
                  <a:cubicBezTo>
                    <a:pt x="2335660" y="124033"/>
                    <a:pt x="2294385" y="126415"/>
                    <a:pt x="2221757" y="129590"/>
                  </a:cubicBezTo>
                  <a:cubicBezTo>
                    <a:pt x="2149129" y="132765"/>
                    <a:pt x="1962200" y="131971"/>
                    <a:pt x="1962200" y="131971"/>
                  </a:cubicBezTo>
                  <a:lnTo>
                    <a:pt x="1602632" y="127209"/>
                  </a:lnTo>
                  <a:lnTo>
                    <a:pt x="1274019" y="124828"/>
                  </a:lnTo>
                  <a:lnTo>
                    <a:pt x="983507" y="120065"/>
                  </a:lnTo>
                  <a:lnTo>
                    <a:pt x="697757" y="122446"/>
                  </a:lnTo>
                  <a:cubicBezTo>
                    <a:pt x="613620" y="123637"/>
                    <a:pt x="536626" y="122447"/>
                    <a:pt x="478682" y="127209"/>
                  </a:cubicBezTo>
                  <a:cubicBezTo>
                    <a:pt x="420738" y="131972"/>
                    <a:pt x="390972" y="140702"/>
                    <a:pt x="350094" y="151021"/>
                  </a:cubicBezTo>
                  <a:cubicBezTo>
                    <a:pt x="309216" y="161340"/>
                    <a:pt x="275482" y="172453"/>
                    <a:pt x="233413" y="189122"/>
                  </a:cubicBezTo>
                  <a:cubicBezTo>
                    <a:pt x="191344" y="205791"/>
                    <a:pt x="147688" y="226428"/>
                    <a:pt x="97682" y="251034"/>
                  </a:cubicBezTo>
                  <a:cubicBezTo>
                    <a:pt x="72679" y="263337"/>
                    <a:pt x="42913" y="278617"/>
                    <a:pt x="13743" y="293897"/>
                  </a:cubicBezTo>
                  <a:lnTo>
                    <a:pt x="13657" y="293943"/>
                  </a:lnTo>
                  <a:lnTo>
                    <a:pt x="0" y="272453"/>
                  </a:lnTo>
                  <a:lnTo>
                    <a:pt x="14207" y="265321"/>
                  </a:lnTo>
                  <a:cubicBezTo>
                    <a:pt x="51247" y="246718"/>
                    <a:pt x="97384" y="223650"/>
                    <a:pt x="131019" y="208171"/>
                  </a:cubicBezTo>
                  <a:cubicBezTo>
                    <a:pt x="175866" y="187533"/>
                    <a:pt x="213173" y="172055"/>
                    <a:pt x="250082" y="158165"/>
                  </a:cubicBezTo>
                  <a:cubicBezTo>
                    <a:pt x="286991" y="144275"/>
                    <a:pt x="320725" y="133163"/>
                    <a:pt x="352475" y="124828"/>
                  </a:cubicBezTo>
                  <a:cubicBezTo>
                    <a:pt x="384225" y="116494"/>
                    <a:pt x="405259" y="112524"/>
                    <a:pt x="440581" y="108158"/>
                  </a:cubicBezTo>
                  <a:cubicBezTo>
                    <a:pt x="475903" y="103792"/>
                    <a:pt x="495351" y="100618"/>
                    <a:pt x="564407" y="98634"/>
                  </a:cubicBezTo>
                  <a:cubicBezTo>
                    <a:pt x="633463" y="96650"/>
                    <a:pt x="752525" y="96650"/>
                    <a:pt x="854919" y="96253"/>
                  </a:cubicBezTo>
                  <a:lnTo>
                    <a:pt x="1178769" y="96253"/>
                  </a:lnTo>
                  <a:lnTo>
                    <a:pt x="1521669" y="101016"/>
                  </a:lnTo>
                  <a:lnTo>
                    <a:pt x="1883619" y="105778"/>
                  </a:lnTo>
                  <a:lnTo>
                    <a:pt x="2152701" y="105777"/>
                  </a:lnTo>
                  <a:cubicBezTo>
                    <a:pt x="2227313" y="104586"/>
                    <a:pt x="2272557" y="105380"/>
                    <a:pt x="2331294" y="98633"/>
                  </a:cubicBezTo>
                  <a:cubicBezTo>
                    <a:pt x="2390031" y="91886"/>
                    <a:pt x="2449166" y="79583"/>
                    <a:pt x="2505125" y="65296"/>
                  </a:cubicBezTo>
                  <a:cubicBezTo>
                    <a:pt x="2561084" y="51009"/>
                    <a:pt x="2616250" y="31562"/>
                    <a:pt x="2667050" y="12909"/>
                  </a:cubicBezTo>
                  <a:lnTo>
                    <a:pt x="2697265" y="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9" name="任意多边形 360">
              <a:extLst>
                <a:ext uri="{FF2B5EF4-FFF2-40B4-BE49-F238E27FC236}">
                  <a16:creationId xmlns:a16="http://schemas.microsoft.com/office/drawing/2014/main" id="{0C839E2B-18F0-7E7A-C540-F068F122E72C}"/>
                </a:ext>
              </a:extLst>
            </p:cNvPr>
            <p:cNvSpPr/>
            <p:nvPr/>
          </p:nvSpPr>
          <p:spPr>
            <a:xfrm rot="5400000">
              <a:off x="7371910" y="4176098"/>
              <a:ext cx="1440000" cy="566737"/>
            </a:xfrm>
            <a:custGeom>
              <a:avLst/>
              <a:gdLst>
                <a:gd name="connsiteX0" fmla="*/ 0 w 3676650"/>
                <a:gd name="connsiteY0" fmla="*/ 0 h 566737"/>
                <a:gd name="connsiteX1" fmla="*/ 252413 w 3676650"/>
                <a:gd name="connsiteY1" fmla="*/ 66675 h 566737"/>
                <a:gd name="connsiteX2" fmla="*/ 476250 w 3676650"/>
                <a:gd name="connsiteY2" fmla="*/ 95250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29000 w 3676650"/>
                <a:gd name="connsiteY15" fmla="*/ 428625 h 566737"/>
                <a:gd name="connsiteX16" fmla="*/ 3576638 w 3676650"/>
                <a:gd name="connsiteY16" fmla="*/ 504825 h 566737"/>
                <a:gd name="connsiteX17" fmla="*/ 3676650 w 3676650"/>
                <a:gd name="connsiteY17" fmla="*/ 566737 h 566737"/>
                <a:gd name="connsiteX0" fmla="*/ 0 w 3676650"/>
                <a:gd name="connsiteY0" fmla="*/ 0 h 566737"/>
                <a:gd name="connsiteX1" fmla="*/ 252413 w 3676650"/>
                <a:gd name="connsiteY1" fmla="*/ 66675 h 566737"/>
                <a:gd name="connsiteX2" fmla="*/ 481013 w 3676650"/>
                <a:gd name="connsiteY2" fmla="*/ 104775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29000 w 3676650"/>
                <a:gd name="connsiteY15" fmla="*/ 428625 h 566737"/>
                <a:gd name="connsiteX16" fmla="*/ 3576638 w 3676650"/>
                <a:gd name="connsiteY16" fmla="*/ 504825 h 566737"/>
                <a:gd name="connsiteX17" fmla="*/ 3676650 w 3676650"/>
                <a:gd name="connsiteY17" fmla="*/ 566737 h 566737"/>
                <a:gd name="connsiteX0" fmla="*/ 0 w 3676650"/>
                <a:gd name="connsiteY0" fmla="*/ 0 h 566737"/>
                <a:gd name="connsiteX1" fmla="*/ 252413 w 3676650"/>
                <a:gd name="connsiteY1" fmla="*/ 66675 h 566737"/>
                <a:gd name="connsiteX2" fmla="*/ 481013 w 3676650"/>
                <a:gd name="connsiteY2" fmla="*/ 104775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33762 w 3676650"/>
                <a:gd name="connsiteY15" fmla="*/ 438150 h 566737"/>
                <a:gd name="connsiteX16" fmla="*/ 3576638 w 3676650"/>
                <a:gd name="connsiteY16" fmla="*/ 504825 h 566737"/>
                <a:gd name="connsiteX17" fmla="*/ 3676650 w 3676650"/>
                <a:gd name="connsiteY17" fmla="*/ 566737 h 566737"/>
                <a:gd name="connsiteX0" fmla="*/ 0 w 3676650"/>
                <a:gd name="connsiteY0" fmla="*/ 0 h 566737"/>
                <a:gd name="connsiteX1" fmla="*/ 252413 w 3676650"/>
                <a:gd name="connsiteY1" fmla="*/ 66675 h 566737"/>
                <a:gd name="connsiteX2" fmla="*/ 481013 w 3676650"/>
                <a:gd name="connsiteY2" fmla="*/ 104775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43287 w 3676650"/>
                <a:gd name="connsiteY15" fmla="*/ 447675 h 566737"/>
                <a:gd name="connsiteX16" fmla="*/ 3576638 w 3676650"/>
                <a:gd name="connsiteY16" fmla="*/ 504825 h 566737"/>
                <a:gd name="connsiteX17" fmla="*/ 3676650 w 3676650"/>
                <a:gd name="connsiteY17" fmla="*/ 566737 h 5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6650" h="566737">
                  <a:moveTo>
                    <a:pt x="0" y="0"/>
                  </a:moveTo>
                  <a:cubicBezTo>
                    <a:pt x="86519" y="25400"/>
                    <a:pt x="172244" y="49213"/>
                    <a:pt x="252413" y="66675"/>
                  </a:cubicBezTo>
                  <a:cubicBezTo>
                    <a:pt x="332582" y="84137"/>
                    <a:pt x="410369" y="94456"/>
                    <a:pt x="481013" y="104775"/>
                  </a:cubicBezTo>
                  <a:cubicBezTo>
                    <a:pt x="551657" y="115094"/>
                    <a:pt x="606425" y="121443"/>
                    <a:pt x="676275" y="128587"/>
                  </a:cubicBezTo>
                  <a:cubicBezTo>
                    <a:pt x="746125" y="135731"/>
                    <a:pt x="815976" y="144462"/>
                    <a:pt x="900113" y="147637"/>
                  </a:cubicBezTo>
                  <a:cubicBezTo>
                    <a:pt x="984250" y="150812"/>
                    <a:pt x="1097756" y="143668"/>
                    <a:pt x="1181100" y="147637"/>
                  </a:cubicBezTo>
                  <a:cubicBezTo>
                    <a:pt x="1264444" y="151606"/>
                    <a:pt x="1317625" y="166688"/>
                    <a:pt x="1400175" y="171450"/>
                  </a:cubicBezTo>
                  <a:cubicBezTo>
                    <a:pt x="1482725" y="176212"/>
                    <a:pt x="1676400" y="176212"/>
                    <a:pt x="1676400" y="176212"/>
                  </a:cubicBezTo>
                  <a:cubicBezTo>
                    <a:pt x="1758950" y="177006"/>
                    <a:pt x="1818481" y="174625"/>
                    <a:pt x="1895475" y="176212"/>
                  </a:cubicBezTo>
                  <a:cubicBezTo>
                    <a:pt x="1972469" y="177799"/>
                    <a:pt x="2055813" y="180181"/>
                    <a:pt x="2138363" y="185737"/>
                  </a:cubicBezTo>
                  <a:cubicBezTo>
                    <a:pt x="2220913" y="191293"/>
                    <a:pt x="2390775" y="209550"/>
                    <a:pt x="2390775" y="209550"/>
                  </a:cubicBezTo>
                  <a:cubicBezTo>
                    <a:pt x="2475706" y="217488"/>
                    <a:pt x="2555875" y="218281"/>
                    <a:pt x="2647950" y="233362"/>
                  </a:cubicBezTo>
                  <a:cubicBezTo>
                    <a:pt x="2740025" y="248443"/>
                    <a:pt x="2859088" y="277812"/>
                    <a:pt x="2943225" y="300037"/>
                  </a:cubicBezTo>
                  <a:cubicBezTo>
                    <a:pt x="3027363" y="322262"/>
                    <a:pt x="3091656" y="349250"/>
                    <a:pt x="3152775" y="366712"/>
                  </a:cubicBezTo>
                  <a:cubicBezTo>
                    <a:pt x="3213894" y="384175"/>
                    <a:pt x="3261519" y="391318"/>
                    <a:pt x="3309938" y="404812"/>
                  </a:cubicBezTo>
                  <a:cubicBezTo>
                    <a:pt x="3358357" y="418306"/>
                    <a:pt x="3398837" y="431006"/>
                    <a:pt x="3443287" y="447675"/>
                  </a:cubicBezTo>
                  <a:cubicBezTo>
                    <a:pt x="3487737" y="464344"/>
                    <a:pt x="3537744" y="484981"/>
                    <a:pt x="3576638" y="504825"/>
                  </a:cubicBezTo>
                  <a:cubicBezTo>
                    <a:pt x="3615532" y="524669"/>
                    <a:pt x="3647281" y="547290"/>
                    <a:pt x="3676650" y="566737"/>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0" name="任意多边形 361">
              <a:extLst>
                <a:ext uri="{FF2B5EF4-FFF2-40B4-BE49-F238E27FC236}">
                  <a16:creationId xmlns:a16="http://schemas.microsoft.com/office/drawing/2014/main" id="{778A5424-8637-5C57-AF0D-7E9F5E373614}"/>
                </a:ext>
              </a:extLst>
            </p:cNvPr>
            <p:cNvSpPr>
              <a:spLocks noChangeAspect="1"/>
            </p:cNvSpPr>
            <p:nvPr/>
          </p:nvSpPr>
          <p:spPr>
            <a:xfrm rot="6924900">
              <a:off x="8251687" y="3850387"/>
              <a:ext cx="234593" cy="180000"/>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1" name="任意多边形 362">
              <a:extLst>
                <a:ext uri="{FF2B5EF4-FFF2-40B4-BE49-F238E27FC236}">
                  <a16:creationId xmlns:a16="http://schemas.microsoft.com/office/drawing/2014/main" id="{C8D1F12A-018D-73E2-9704-517648FD24DA}"/>
                </a:ext>
              </a:extLst>
            </p:cNvPr>
            <p:cNvSpPr>
              <a:spLocks noChangeAspect="1"/>
            </p:cNvSpPr>
            <p:nvPr/>
          </p:nvSpPr>
          <p:spPr>
            <a:xfrm rot="5816193">
              <a:off x="8151191" y="3836623"/>
              <a:ext cx="213882" cy="108000"/>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2" name="任意多边形 363">
              <a:extLst>
                <a:ext uri="{FF2B5EF4-FFF2-40B4-BE49-F238E27FC236}">
                  <a16:creationId xmlns:a16="http://schemas.microsoft.com/office/drawing/2014/main" id="{4DEF6FCD-9396-4D2A-D3CE-3D10BB2BCA52}"/>
                </a:ext>
              </a:extLst>
            </p:cNvPr>
            <p:cNvSpPr>
              <a:spLocks noChangeAspect="1"/>
            </p:cNvSpPr>
            <p:nvPr/>
          </p:nvSpPr>
          <p:spPr>
            <a:xfrm rot="6525490">
              <a:off x="8178206" y="4149859"/>
              <a:ext cx="234593" cy="180000"/>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3" name="任意多边形 364">
              <a:extLst>
                <a:ext uri="{FF2B5EF4-FFF2-40B4-BE49-F238E27FC236}">
                  <a16:creationId xmlns:a16="http://schemas.microsoft.com/office/drawing/2014/main" id="{7230BC94-106C-03B8-41CD-333034412CB8}"/>
                </a:ext>
              </a:extLst>
            </p:cNvPr>
            <p:cNvSpPr>
              <a:spLocks noChangeAspect="1"/>
            </p:cNvSpPr>
            <p:nvPr/>
          </p:nvSpPr>
          <p:spPr>
            <a:xfrm rot="5226741">
              <a:off x="8077862" y="4161155"/>
              <a:ext cx="213882" cy="108000"/>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4" name="任意多边形 365">
              <a:extLst>
                <a:ext uri="{FF2B5EF4-FFF2-40B4-BE49-F238E27FC236}">
                  <a16:creationId xmlns:a16="http://schemas.microsoft.com/office/drawing/2014/main" id="{200CB583-1B14-D77E-8901-03D411AC0D5F}"/>
                </a:ext>
              </a:extLst>
            </p:cNvPr>
            <p:cNvSpPr>
              <a:spLocks noChangeAspect="1"/>
            </p:cNvSpPr>
            <p:nvPr/>
          </p:nvSpPr>
          <p:spPr>
            <a:xfrm rot="5221696">
              <a:off x="8058011" y="4512248"/>
              <a:ext cx="213882" cy="108000"/>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5" name="任意多边形 366">
              <a:extLst>
                <a:ext uri="{FF2B5EF4-FFF2-40B4-BE49-F238E27FC236}">
                  <a16:creationId xmlns:a16="http://schemas.microsoft.com/office/drawing/2014/main" id="{56993697-7D7C-ACC3-12DF-8C89106A8216}"/>
                </a:ext>
              </a:extLst>
            </p:cNvPr>
            <p:cNvSpPr>
              <a:spLocks noChangeAspect="1"/>
            </p:cNvSpPr>
            <p:nvPr/>
          </p:nvSpPr>
          <p:spPr>
            <a:xfrm rot="6727317">
              <a:off x="7919654" y="4854239"/>
              <a:ext cx="213882" cy="108000"/>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6" name="任意多边形 367">
              <a:extLst>
                <a:ext uri="{FF2B5EF4-FFF2-40B4-BE49-F238E27FC236}">
                  <a16:creationId xmlns:a16="http://schemas.microsoft.com/office/drawing/2014/main" id="{2B54F09F-749A-BCEB-DD2B-4F62B946BEBA}"/>
                </a:ext>
              </a:extLst>
            </p:cNvPr>
            <p:cNvSpPr>
              <a:spLocks noChangeAspect="1"/>
            </p:cNvSpPr>
            <p:nvPr/>
          </p:nvSpPr>
          <p:spPr>
            <a:xfrm rot="6398743">
              <a:off x="8159735" y="4504287"/>
              <a:ext cx="234593" cy="180000"/>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7" name="任意多边形 368">
              <a:extLst>
                <a:ext uri="{FF2B5EF4-FFF2-40B4-BE49-F238E27FC236}">
                  <a16:creationId xmlns:a16="http://schemas.microsoft.com/office/drawing/2014/main" id="{405C1C38-5645-B6FF-AD58-F64106E1C01F}"/>
                </a:ext>
              </a:extLst>
            </p:cNvPr>
            <p:cNvSpPr>
              <a:spLocks noChangeAspect="1"/>
            </p:cNvSpPr>
            <p:nvPr/>
          </p:nvSpPr>
          <p:spPr>
            <a:xfrm rot="8006462">
              <a:off x="7999595" y="4890527"/>
              <a:ext cx="234593" cy="180000"/>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8" name="任意多边形 369">
              <a:extLst>
                <a:ext uri="{FF2B5EF4-FFF2-40B4-BE49-F238E27FC236}">
                  <a16:creationId xmlns:a16="http://schemas.microsoft.com/office/drawing/2014/main" id="{79DF96F0-A8ED-0CD2-E6AA-ECDCF8E626BA}"/>
                </a:ext>
              </a:extLst>
            </p:cNvPr>
            <p:cNvSpPr/>
            <p:nvPr/>
          </p:nvSpPr>
          <p:spPr>
            <a:xfrm rot="5400000">
              <a:off x="8484020" y="3602157"/>
              <a:ext cx="144463" cy="542925"/>
            </a:xfrm>
            <a:custGeom>
              <a:avLst/>
              <a:gdLst>
                <a:gd name="connsiteX0" fmla="*/ 128634 w 143874"/>
                <a:gd name="connsiteY0" fmla="*/ 542925 h 542925"/>
                <a:gd name="connsiteX1" fmla="*/ 142921 w 143874"/>
                <a:gd name="connsiteY1" fmla="*/ 466725 h 542925"/>
                <a:gd name="connsiteX2" fmla="*/ 104821 w 143874"/>
                <a:gd name="connsiteY2" fmla="*/ 404812 h 542925"/>
                <a:gd name="connsiteX3" fmla="*/ 61959 w 143874"/>
                <a:gd name="connsiteY3" fmla="*/ 338137 h 542925"/>
                <a:gd name="connsiteX4" fmla="*/ 19096 w 143874"/>
                <a:gd name="connsiteY4" fmla="*/ 290512 h 542925"/>
                <a:gd name="connsiteX5" fmla="*/ 46 w 143874"/>
                <a:gd name="connsiteY5" fmla="*/ 185737 h 542925"/>
                <a:gd name="connsiteX6" fmla="*/ 14334 w 143874"/>
                <a:gd name="connsiteY6" fmla="*/ 109537 h 542925"/>
                <a:gd name="connsiteX7" fmla="*/ 33384 w 143874"/>
                <a:gd name="connsiteY7" fmla="*/ 42862 h 542925"/>
                <a:gd name="connsiteX8" fmla="*/ 71484 w 143874"/>
                <a:gd name="connsiteY8" fmla="*/ 0 h 542925"/>
                <a:gd name="connsiteX0" fmla="*/ 128863 w 144103"/>
                <a:gd name="connsiteY0" fmla="*/ 542925 h 542925"/>
                <a:gd name="connsiteX1" fmla="*/ 143150 w 144103"/>
                <a:gd name="connsiteY1" fmla="*/ 466725 h 542925"/>
                <a:gd name="connsiteX2" fmla="*/ 105050 w 144103"/>
                <a:gd name="connsiteY2" fmla="*/ 404812 h 542925"/>
                <a:gd name="connsiteX3" fmla="*/ 62188 w 144103"/>
                <a:gd name="connsiteY3" fmla="*/ 338137 h 542925"/>
                <a:gd name="connsiteX4" fmla="*/ 19325 w 144103"/>
                <a:gd name="connsiteY4" fmla="*/ 290512 h 542925"/>
                <a:gd name="connsiteX5" fmla="*/ 275 w 144103"/>
                <a:gd name="connsiteY5" fmla="*/ 185737 h 542925"/>
                <a:gd name="connsiteX6" fmla="*/ 9800 w 144103"/>
                <a:gd name="connsiteY6" fmla="*/ 109537 h 542925"/>
                <a:gd name="connsiteX7" fmla="*/ 33613 w 144103"/>
                <a:gd name="connsiteY7" fmla="*/ 42862 h 542925"/>
                <a:gd name="connsiteX8" fmla="*/ 71713 w 144103"/>
                <a:gd name="connsiteY8" fmla="*/ 0 h 542925"/>
                <a:gd name="connsiteX0" fmla="*/ 128863 w 144103"/>
                <a:gd name="connsiteY0" fmla="*/ 542925 h 542925"/>
                <a:gd name="connsiteX1" fmla="*/ 143150 w 144103"/>
                <a:gd name="connsiteY1" fmla="*/ 466725 h 542925"/>
                <a:gd name="connsiteX2" fmla="*/ 105050 w 144103"/>
                <a:gd name="connsiteY2" fmla="*/ 404812 h 542925"/>
                <a:gd name="connsiteX3" fmla="*/ 59807 w 144103"/>
                <a:gd name="connsiteY3" fmla="*/ 340518 h 542925"/>
                <a:gd name="connsiteX4" fmla="*/ 19325 w 144103"/>
                <a:gd name="connsiteY4" fmla="*/ 290512 h 542925"/>
                <a:gd name="connsiteX5" fmla="*/ 275 w 144103"/>
                <a:gd name="connsiteY5" fmla="*/ 185737 h 542925"/>
                <a:gd name="connsiteX6" fmla="*/ 9800 w 144103"/>
                <a:gd name="connsiteY6" fmla="*/ 109537 h 542925"/>
                <a:gd name="connsiteX7" fmla="*/ 33613 w 144103"/>
                <a:gd name="connsiteY7" fmla="*/ 42862 h 542925"/>
                <a:gd name="connsiteX8" fmla="*/ 71713 w 144103"/>
                <a:gd name="connsiteY8" fmla="*/ 0 h 542925"/>
                <a:gd name="connsiteX0" fmla="*/ 128863 w 143968"/>
                <a:gd name="connsiteY0" fmla="*/ 542925 h 542925"/>
                <a:gd name="connsiteX1" fmla="*/ 143150 w 143968"/>
                <a:gd name="connsiteY1" fmla="*/ 466725 h 542925"/>
                <a:gd name="connsiteX2" fmla="*/ 107432 w 143968"/>
                <a:gd name="connsiteY2" fmla="*/ 402431 h 542925"/>
                <a:gd name="connsiteX3" fmla="*/ 59807 w 143968"/>
                <a:gd name="connsiteY3" fmla="*/ 340518 h 542925"/>
                <a:gd name="connsiteX4" fmla="*/ 19325 w 143968"/>
                <a:gd name="connsiteY4" fmla="*/ 290512 h 542925"/>
                <a:gd name="connsiteX5" fmla="*/ 275 w 143968"/>
                <a:gd name="connsiteY5" fmla="*/ 185737 h 542925"/>
                <a:gd name="connsiteX6" fmla="*/ 9800 w 143968"/>
                <a:gd name="connsiteY6" fmla="*/ 109537 h 542925"/>
                <a:gd name="connsiteX7" fmla="*/ 33613 w 143968"/>
                <a:gd name="connsiteY7" fmla="*/ 42862 h 542925"/>
                <a:gd name="connsiteX8" fmla="*/ 71713 w 143968"/>
                <a:gd name="connsiteY8" fmla="*/ 0 h 542925"/>
                <a:gd name="connsiteX0" fmla="*/ 128863 w 143968"/>
                <a:gd name="connsiteY0" fmla="*/ 542925 h 542925"/>
                <a:gd name="connsiteX1" fmla="*/ 143150 w 143968"/>
                <a:gd name="connsiteY1" fmla="*/ 466725 h 542925"/>
                <a:gd name="connsiteX2" fmla="*/ 107432 w 143968"/>
                <a:gd name="connsiteY2" fmla="*/ 402431 h 542925"/>
                <a:gd name="connsiteX3" fmla="*/ 59807 w 143968"/>
                <a:gd name="connsiteY3" fmla="*/ 340518 h 542925"/>
                <a:gd name="connsiteX4" fmla="*/ 19325 w 143968"/>
                <a:gd name="connsiteY4" fmla="*/ 285749 h 542925"/>
                <a:gd name="connsiteX5" fmla="*/ 275 w 143968"/>
                <a:gd name="connsiteY5" fmla="*/ 185737 h 542925"/>
                <a:gd name="connsiteX6" fmla="*/ 9800 w 143968"/>
                <a:gd name="connsiteY6" fmla="*/ 109537 h 542925"/>
                <a:gd name="connsiteX7" fmla="*/ 33613 w 143968"/>
                <a:gd name="connsiteY7" fmla="*/ 42862 h 542925"/>
                <a:gd name="connsiteX8" fmla="*/ 71713 w 143968"/>
                <a:gd name="connsiteY8" fmla="*/ 0 h 542925"/>
                <a:gd name="connsiteX0" fmla="*/ 129141 w 144246"/>
                <a:gd name="connsiteY0" fmla="*/ 542925 h 542925"/>
                <a:gd name="connsiteX1" fmla="*/ 143428 w 144246"/>
                <a:gd name="connsiteY1" fmla="*/ 466725 h 542925"/>
                <a:gd name="connsiteX2" fmla="*/ 107710 w 144246"/>
                <a:gd name="connsiteY2" fmla="*/ 402431 h 542925"/>
                <a:gd name="connsiteX3" fmla="*/ 60085 w 144246"/>
                <a:gd name="connsiteY3" fmla="*/ 340518 h 542925"/>
                <a:gd name="connsiteX4" fmla="*/ 19603 w 144246"/>
                <a:gd name="connsiteY4" fmla="*/ 285749 h 542925"/>
                <a:gd name="connsiteX5" fmla="*/ 553 w 144246"/>
                <a:gd name="connsiteY5" fmla="*/ 185737 h 542925"/>
                <a:gd name="connsiteX6" fmla="*/ 7696 w 144246"/>
                <a:gd name="connsiteY6" fmla="*/ 109537 h 542925"/>
                <a:gd name="connsiteX7" fmla="*/ 33891 w 144246"/>
                <a:gd name="connsiteY7" fmla="*/ 42862 h 542925"/>
                <a:gd name="connsiteX8" fmla="*/ 71991 w 144246"/>
                <a:gd name="connsiteY8" fmla="*/ 0 h 542925"/>
                <a:gd name="connsiteX0" fmla="*/ 129141 w 144246"/>
                <a:gd name="connsiteY0" fmla="*/ 542925 h 542925"/>
                <a:gd name="connsiteX1" fmla="*/ 143428 w 144246"/>
                <a:gd name="connsiteY1" fmla="*/ 466725 h 542925"/>
                <a:gd name="connsiteX2" fmla="*/ 107710 w 144246"/>
                <a:gd name="connsiteY2" fmla="*/ 402431 h 542925"/>
                <a:gd name="connsiteX3" fmla="*/ 60085 w 144246"/>
                <a:gd name="connsiteY3" fmla="*/ 340518 h 542925"/>
                <a:gd name="connsiteX4" fmla="*/ 19603 w 144246"/>
                <a:gd name="connsiteY4" fmla="*/ 280987 h 542925"/>
                <a:gd name="connsiteX5" fmla="*/ 553 w 144246"/>
                <a:gd name="connsiteY5" fmla="*/ 185737 h 542925"/>
                <a:gd name="connsiteX6" fmla="*/ 7696 w 144246"/>
                <a:gd name="connsiteY6" fmla="*/ 109537 h 542925"/>
                <a:gd name="connsiteX7" fmla="*/ 33891 w 144246"/>
                <a:gd name="connsiteY7" fmla="*/ 42862 h 542925"/>
                <a:gd name="connsiteX8" fmla="*/ 71991 w 144246"/>
                <a:gd name="connsiteY8" fmla="*/ 0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246" h="542925">
                  <a:moveTo>
                    <a:pt x="129141" y="542925"/>
                  </a:moveTo>
                  <a:cubicBezTo>
                    <a:pt x="138269" y="516334"/>
                    <a:pt x="147000" y="490141"/>
                    <a:pt x="143428" y="466725"/>
                  </a:cubicBezTo>
                  <a:cubicBezTo>
                    <a:pt x="139856" y="443309"/>
                    <a:pt x="121601" y="423466"/>
                    <a:pt x="107710" y="402431"/>
                  </a:cubicBezTo>
                  <a:cubicBezTo>
                    <a:pt x="93820" y="381397"/>
                    <a:pt x="74770" y="360759"/>
                    <a:pt x="60085" y="340518"/>
                  </a:cubicBezTo>
                  <a:cubicBezTo>
                    <a:pt x="45401" y="320277"/>
                    <a:pt x="29525" y="306784"/>
                    <a:pt x="19603" y="280987"/>
                  </a:cubicBezTo>
                  <a:cubicBezTo>
                    <a:pt x="9681" y="255190"/>
                    <a:pt x="2537" y="214312"/>
                    <a:pt x="553" y="185737"/>
                  </a:cubicBezTo>
                  <a:cubicBezTo>
                    <a:pt x="-1431" y="157162"/>
                    <a:pt x="2140" y="133349"/>
                    <a:pt x="7696" y="109537"/>
                  </a:cubicBezTo>
                  <a:cubicBezTo>
                    <a:pt x="13252" y="85725"/>
                    <a:pt x="23175" y="61118"/>
                    <a:pt x="33891" y="42862"/>
                  </a:cubicBezTo>
                  <a:cubicBezTo>
                    <a:pt x="44607" y="24606"/>
                    <a:pt x="57703" y="12303"/>
                    <a:pt x="71991" y="0"/>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9" name="任意多边形 370">
              <a:extLst>
                <a:ext uri="{FF2B5EF4-FFF2-40B4-BE49-F238E27FC236}">
                  <a16:creationId xmlns:a16="http://schemas.microsoft.com/office/drawing/2014/main" id="{6AEFD0CC-38B8-0800-5BB3-0ADD956E972C}"/>
                </a:ext>
              </a:extLst>
            </p:cNvPr>
            <p:cNvSpPr/>
            <p:nvPr/>
          </p:nvSpPr>
          <p:spPr>
            <a:xfrm rot="5400000">
              <a:off x="8496722" y="3820430"/>
              <a:ext cx="161925" cy="723900"/>
            </a:xfrm>
            <a:custGeom>
              <a:avLst/>
              <a:gdLst>
                <a:gd name="connsiteX0" fmla="*/ 147637 w 162098"/>
                <a:gd name="connsiteY0" fmla="*/ 723900 h 723900"/>
                <a:gd name="connsiteX1" fmla="*/ 90487 w 162098"/>
                <a:gd name="connsiteY1" fmla="*/ 661988 h 723900"/>
                <a:gd name="connsiteX2" fmla="*/ 71437 w 162098"/>
                <a:gd name="connsiteY2" fmla="*/ 590550 h 723900"/>
                <a:gd name="connsiteX3" fmla="*/ 95250 w 162098"/>
                <a:gd name="connsiteY3" fmla="*/ 509588 h 723900"/>
                <a:gd name="connsiteX4" fmla="*/ 133350 w 162098"/>
                <a:gd name="connsiteY4" fmla="*/ 447675 h 723900"/>
                <a:gd name="connsiteX5" fmla="*/ 161925 w 162098"/>
                <a:gd name="connsiteY5" fmla="*/ 361950 h 723900"/>
                <a:gd name="connsiteX6" fmla="*/ 142875 w 162098"/>
                <a:gd name="connsiteY6" fmla="*/ 285750 h 723900"/>
                <a:gd name="connsiteX7" fmla="*/ 95250 w 162098"/>
                <a:gd name="connsiteY7" fmla="*/ 204788 h 723900"/>
                <a:gd name="connsiteX8" fmla="*/ 42862 w 162098"/>
                <a:gd name="connsiteY8" fmla="*/ 142875 h 723900"/>
                <a:gd name="connsiteX9" fmla="*/ 9525 w 162098"/>
                <a:gd name="connsiteY9" fmla="*/ 85725 h 723900"/>
                <a:gd name="connsiteX10" fmla="*/ 0 w 162098"/>
                <a:gd name="connsiteY10" fmla="*/ 0 h 723900"/>
                <a:gd name="connsiteX0" fmla="*/ 147637 w 162098"/>
                <a:gd name="connsiteY0" fmla="*/ 723900 h 723900"/>
                <a:gd name="connsiteX1" fmla="*/ 90487 w 162098"/>
                <a:gd name="connsiteY1" fmla="*/ 661988 h 723900"/>
                <a:gd name="connsiteX2" fmla="*/ 71437 w 162098"/>
                <a:gd name="connsiteY2" fmla="*/ 590550 h 723900"/>
                <a:gd name="connsiteX3" fmla="*/ 97632 w 162098"/>
                <a:gd name="connsiteY3" fmla="*/ 509588 h 723900"/>
                <a:gd name="connsiteX4" fmla="*/ 133350 w 162098"/>
                <a:gd name="connsiteY4" fmla="*/ 447675 h 723900"/>
                <a:gd name="connsiteX5" fmla="*/ 161925 w 162098"/>
                <a:gd name="connsiteY5" fmla="*/ 361950 h 723900"/>
                <a:gd name="connsiteX6" fmla="*/ 142875 w 162098"/>
                <a:gd name="connsiteY6" fmla="*/ 285750 h 723900"/>
                <a:gd name="connsiteX7" fmla="*/ 95250 w 162098"/>
                <a:gd name="connsiteY7" fmla="*/ 204788 h 723900"/>
                <a:gd name="connsiteX8" fmla="*/ 42862 w 162098"/>
                <a:gd name="connsiteY8" fmla="*/ 142875 h 723900"/>
                <a:gd name="connsiteX9" fmla="*/ 9525 w 162098"/>
                <a:gd name="connsiteY9" fmla="*/ 85725 h 723900"/>
                <a:gd name="connsiteX10" fmla="*/ 0 w 162098"/>
                <a:gd name="connsiteY10" fmla="*/ 0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098" h="723900">
                  <a:moveTo>
                    <a:pt x="147637" y="723900"/>
                  </a:moveTo>
                  <a:cubicBezTo>
                    <a:pt x="125412" y="704056"/>
                    <a:pt x="103187" y="684213"/>
                    <a:pt x="90487" y="661988"/>
                  </a:cubicBezTo>
                  <a:cubicBezTo>
                    <a:pt x="77787" y="639763"/>
                    <a:pt x="70246" y="615950"/>
                    <a:pt x="71437" y="590550"/>
                  </a:cubicBezTo>
                  <a:cubicBezTo>
                    <a:pt x="72628" y="565150"/>
                    <a:pt x="87313" y="533400"/>
                    <a:pt x="97632" y="509588"/>
                  </a:cubicBezTo>
                  <a:cubicBezTo>
                    <a:pt x="107951" y="485776"/>
                    <a:pt x="122635" y="472281"/>
                    <a:pt x="133350" y="447675"/>
                  </a:cubicBezTo>
                  <a:cubicBezTo>
                    <a:pt x="144065" y="423069"/>
                    <a:pt x="160338" y="388937"/>
                    <a:pt x="161925" y="361950"/>
                  </a:cubicBezTo>
                  <a:cubicBezTo>
                    <a:pt x="163512" y="334963"/>
                    <a:pt x="153987" y="311944"/>
                    <a:pt x="142875" y="285750"/>
                  </a:cubicBezTo>
                  <a:cubicBezTo>
                    <a:pt x="131763" y="259556"/>
                    <a:pt x="111919" y="228600"/>
                    <a:pt x="95250" y="204788"/>
                  </a:cubicBezTo>
                  <a:cubicBezTo>
                    <a:pt x="78581" y="180975"/>
                    <a:pt x="57149" y="162719"/>
                    <a:pt x="42862" y="142875"/>
                  </a:cubicBezTo>
                  <a:cubicBezTo>
                    <a:pt x="28575" y="123031"/>
                    <a:pt x="16669" y="109537"/>
                    <a:pt x="9525" y="85725"/>
                  </a:cubicBezTo>
                  <a:cubicBezTo>
                    <a:pt x="2381" y="61913"/>
                    <a:pt x="1190" y="30956"/>
                    <a:pt x="0" y="0"/>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0" name="任意多边形 371">
              <a:extLst>
                <a:ext uri="{FF2B5EF4-FFF2-40B4-BE49-F238E27FC236}">
                  <a16:creationId xmlns:a16="http://schemas.microsoft.com/office/drawing/2014/main" id="{410B3750-7A44-EC38-4AFB-6E92D4921855}"/>
                </a:ext>
              </a:extLst>
            </p:cNvPr>
            <p:cNvSpPr/>
            <p:nvPr/>
          </p:nvSpPr>
          <p:spPr>
            <a:xfrm rot="5400000">
              <a:off x="8519429" y="3960766"/>
              <a:ext cx="512763" cy="1168400"/>
            </a:xfrm>
            <a:custGeom>
              <a:avLst/>
              <a:gdLst>
                <a:gd name="connsiteX0" fmla="*/ 311357 w 511621"/>
                <a:gd name="connsiteY0" fmla="*/ 1167740 h 1167740"/>
                <a:gd name="connsiteX1" fmla="*/ 263732 w 511621"/>
                <a:gd name="connsiteY1" fmla="*/ 1101065 h 1167740"/>
                <a:gd name="connsiteX2" fmla="*/ 220870 w 511621"/>
                <a:gd name="connsiteY2" fmla="*/ 1020102 h 1167740"/>
                <a:gd name="connsiteX3" fmla="*/ 211345 w 511621"/>
                <a:gd name="connsiteY3" fmla="*/ 939140 h 1167740"/>
                <a:gd name="connsiteX4" fmla="*/ 225632 w 511621"/>
                <a:gd name="connsiteY4" fmla="*/ 834365 h 1167740"/>
                <a:gd name="connsiteX5" fmla="*/ 273257 w 511621"/>
                <a:gd name="connsiteY5" fmla="*/ 758165 h 1167740"/>
                <a:gd name="connsiteX6" fmla="*/ 316120 w 511621"/>
                <a:gd name="connsiteY6" fmla="*/ 710540 h 1167740"/>
                <a:gd name="connsiteX7" fmla="*/ 378032 w 511621"/>
                <a:gd name="connsiteY7" fmla="*/ 658152 h 1167740"/>
                <a:gd name="connsiteX8" fmla="*/ 449470 w 511621"/>
                <a:gd name="connsiteY8" fmla="*/ 596240 h 1167740"/>
                <a:gd name="connsiteX9" fmla="*/ 487570 w 511621"/>
                <a:gd name="connsiteY9" fmla="*/ 543852 h 1167740"/>
                <a:gd name="connsiteX10" fmla="*/ 511382 w 511621"/>
                <a:gd name="connsiteY10" fmla="*/ 424790 h 1167740"/>
                <a:gd name="connsiteX11" fmla="*/ 473282 w 511621"/>
                <a:gd name="connsiteY11" fmla="*/ 353352 h 1167740"/>
                <a:gd name="connsiteX12" fmla="*/ 411370 w 511621"/>
                <a:gd name="connsiteY12" fmla="*/ 296202 h 1167740"/>
                <a:gd name="connsiteX13" fmla="*/ 354220 w 511621"/>
                <a:gd name="connsiteY13" fmla="*/ 186665 h 1167740"/>
                <a:gd name="connsiteX14" fmla="*/ 316120 w 511621"/>
                <a:gd name="connsiteY14" fmla="*/ 100940 h 1167740"/>
                <a:gd name="connsiteX15" fmla="*/ 263732 w 511621"/>
                <a:gd name="connsiteY15" fmla="*/ 43790 h 1167740"/>
                <a:gd name="connsiteX16" fmla="*/ 182770 w 511621"/>
                <a:gd name="connsiteY16" fmla="*/ 5690 h 1167740"/>
                <a:gd name="connsiteX17" fmla="*/ 101807 w 511621"/>
                <a:gd name="connsiteY17" fmla="*/ 5690 h 1167740"/>
                <a:gd name="connsiteX18" fmla="*/ 11320 w 511621"/>
                <a:gd name="connsiteY18" fmla="*/ 58077 h 1167740"/>
                <a:gd name="connsiteX19" fmla="*/ 6557 w 511621"/>
                <a:gd name="connsiteY19" fmla="*/ 139040 h 1167740"/>
                <a:gd name="connsiteX20" fmla="*/ 58945 w 511621"/>
                <a:gd name="connsiteY20" fmla="*/ 215240 h 1167740"/>
                <a:gd name="connsiteX21" fmla="*/ 111332 w 511621"/>
                <a:gd name="connsiteY21" fmla="*/ 262865 h 1167740"/>
                <a:gd name="connsiteX22" fmla="*/ 168482 w 511621"/>
                <a:gd name="connsiteY22" fmla="*/ 310490 h 1167740"/>
                <a:gd name="connsiteX23" fmla="*/ 173245 w 511621"/>
                <a:gd name="connsiteY23" fmla="*/ 386690 h 1167740"/>
                <a:gd name="connsiteX24" fmla="*/ 125620 w 511621"/>
                <a:gd name="connsiteY24" fmla="*/ 434315 h 1167740"/>
                <a:gd name="connsiteX0" fmla="*/ 311357 w 511621"/>
                <a:gd name="connsiteY0" fmla="*/ 1167740 h 1167740"/>
                <a:gd name="connsiteX1" fmla="*/ 263732 w 511621"/>
                <a:gd name="connsiteY1" fmla="*/ 1101065 h 1167740"/>
                <a:gd name="connsiteX2" fmla="*/ 220870 w 511621"/>
                <a:gd name="connsiteY2" fmla="*/ 1020102 h 1167740"/>
                <a:gd name="connsiteX3" fmla="*/ 211345 w 511621"/>
                <a:gd name="connsiteY3" fmla="*/ 939140 h 1167740"/>
                <a:gd name="connsiteX4" fmla="*/ 225632 w 511621"/>
                <a:gd name="connsiteY4" fmla="*/ 834365 h 1167740"/>
                <a:gd name="connsiteX5" fmla="*/ 273257 w 511621"/>
                <a:gd name="connsiteY5" fmla="*/ 758165 h 1167740"/>
                <a:gd name="connsiteX6" fmla="*/ 316120 w 511621"/>
                <a:gd name="connsiteY6" fmla="*/ 710540 h 1167740"/>
                <a:gd name="connsiteX7" fmla="*/ 378032 w 511621"/>
                <a:gd name="connsiteY7" fmla="*/ 658152 h 1167740"/>
                <a:gd name="connsiteX8" fmla="*/ 449470 w 511621"/>
                <a:gd name="connsiteY8" fmla="*/ 596240 h 1167740"/>
                <a:gd name="connsiteX9" fmla="*/ 487570 w 511621"/>
                <a:gd name="connsiteY9" fmla="*/ 543852 h 1167740"/>
                <a:gd name="connsiteX10" fmla="*/ 511382 w 511621"/>
                <a:gd name="connsiteY10" fmla="*/ 424790 h 1167740"/>
                <a:gd name="connsiteX11" fmla="*/ 473282 w 511621"/>
                <a:gd name="connsiteY11" fmla="*/ 353352 h 1167740"/>
                <a:gd name="connsiteX12" fmla="*/ 411370 w 511621"/>
                <a:gd name="connsiteY12" fmla="*/ 296202 h 1167740"/>
                <a:gd name="connsiteX13" fmla="*/ 354220 w 511621"/>
                <a:gd name="connsiteY13" fmla="*/ 186665 h 1167740"/>
                <a:gd name="connsiteX14" fmla="*/ 316120 w 511621"/>
                <a:gd name="connsiteY14" fmla="*/ 100940 h 1167740"/>
                <a:gd name="connsiteX15" fmla="*/ 263732 w 511621"/>
                <a:gd name="connsiteY15" fmla="*/ 43790 h 1167740"/>
                <a:gd name="connsiteX16" fmla="*/ 182770 w 511621"/>
                <a:gd name="connsiteY16" fmla="*/ 5690 h 1167740"/>
                <a:gd name="connsiteX17" fmla="*/ 101807 w 511621"/>
                <a:gd name="connsiteY17" fmla="*/ 5690 h 1167740"/>
                <a:gd name="connsiteX18" fmla="*/ 11320 w 511621"/>
                <a:gd name="connsiteY18" fmla="*/ 58077 h 1167740"/>
                <a:gd name="connsiteX19" fmla="*/ 6557 w 511621"/>
                <a:gd name="connsiteY19" fmla="*/ 139040 h 1167740"/>
                <a:gd name="connsiteX20" fmla="*/ 58945 w 511621"/>
                <a:gd name="connsiteY20" fmla="*/ 215240 h 1167740"/>
                <a:gd name="connsiteX21" fmla="*/ 108951 w 511621"/>
                <a:gd name="connsiteY21" fmla="*/ 262865 h 1167740"/>
                <a:gd name="connsiteX22" fmla="*/ 168482 w 511621"/>
                <a:gd name="connsiteY22" fmla="*/ 310490 h 1167740"/>
                <a:gd name="connsiteX23" fmla="*/ 173245 w 511621"/>
                <a:gd name="connsiteY23" fmla="*/ 386690 h 1167740"/>
                <a:gd name="connsiteX24" fmla="*/ 125620 w 511621"/>
                <a:gd name="connsiteY24" fmla="*/ 434315 h 1167740"/>
                <a:gd name="connsiteX0" fmla="*/ 311357 w 512423"/>
                <a:gd name="connsiteY0" fmla="*/ 1167740 h 1167740"/>
                <a:gd name="connsiteX1" fmla="*/ 263732 w 512423"/>
                <a:gd name="connsiteY1" fmla="*/ 1101065 h 1167740"/>
                <a:gd name="connsiteX2" fmla="*/ 220870 w 512423"/>
                <a:gd name="connsiteY2" fmla="*/ 1020102 h 1167740"/>
                <a:gd name="connsiteX3" fmla="*/ 211345 w 512423"/>
                <a:gd name="connsiteY3" fmla="*/ 939140 h 1167740"/>
                <a:gd name="connsiteX4" fmla="*/ 225632 w 512423"/>
                <a:gd name="connsiteY4" fmla="*/ 834365 h 1167740"/>
                <a:gd name="connsiteX5" fmla="*/ 273257 w 512423"/>
                <a:gd name="connsiteY5" fmla="*/ 758165 h 1167740"/>
                <a:gd name="connsiteX6" fmla="*/ 316120 w 512423"/>
                <a:gd name="connsiteY6" fmla="*/ 710540 h 1167740"/>
                <a:gd name="connsiteX7" fmla="*/ 378032 w 512423"/>
                <a:gd name="connsiteY7" fmla="*/ 658152 h 1167740"/>
                <a:gd name="connsiteX8" fmla="*/ 449470 w 512423"/>
                <a:gd name="connsiteY8" fmla="*/ 596240 h 1167740"/>
                <a:gd name="connsiteX9" fmla="*/ 497095 w 512423"/>
                <a:gd name="connsiteY9" fmla="*/ 524802 h 1167740"/>
                <a:gd name="connsiteX10" fmla="*/ 511382 w 512423"/>
                <a:gd name="connsiteY10" fmla="*/ 424790 h 1167740"/>
                <a:gd name="connsiteX11" fmla="*/ 473282 w 512423"/>
                <a:gd name="connsiteY11" fmla="*/ 353352 h 1167740"/>
                <a:gd name="connsiteX12" fmla="*/ 411370 w 512423"/>
                <a:gd name="connsiteY12" fmla="*/ 296202 h 1167740"/>
                <a:gd name="connsiteX13" fmla="*/ 354220 w 512423"/>
                <a:gd name="connsiteY13" fmla="*/ 186665 h 1167740"/>
                <a:gd name="connsiteX14" fmla="*/ 316120 w 512423"/>
                <a:gd name="connsiteY14" fmla="*/ 100940 h 1167740"/>
                <a:gd name="connsiteX15" fmla="*/ 263732 w 512423"/>
                <a:gd name="connsiteY15" fmla="*/ 43790 h 1167740"/>
                <a:gd name="connsiteX16" fmla="*/ 182770 w 512423"/>
                <a:gd name="connsiteY16" fmla="*/ 5690 h 1167740"/>
                <a:gd name="connsiteX17" fmla="*/ 101807 w 512423"/>
                <a:gd name="connsiteY17" fmla="*/ 5690 h 1167740"/>
                <a:gd name="connsiteX18" fmla="*/ 11320 w 512423"/>
                <a:gd name="connsiteY18" fmla="*/ 58077 h 1167740"/>
                <a:gd name="connsiteX19" fmla="*/ 6557 w 512423"/>
                <a:gd name="connsiteY19" fmla="*/ 139040 h 1167740"/>
                <a:gd name="connsiteX20" fmla="*/ 58945 w 512423"/>
                <a:gd name="connsiteY20" fmla="*/ 215240 h 1167740"/>
                <a:gd name="connsiteX21" fmla="*/ 108951 w 512423"/>
                <a:gd name="connsiteY21" fmla="*/ 262865 h 1167740"/>
                <a:gd name="connsiteX22" fmla="*/ 168482 w 512423"/>
                <a:gd name="connsiteY22" fmla="*/ 310490 h 1167740"/>
                <a:gd name="connsiteX23" fmla="*/ 173245 w 512423"/>
                <a:gd name="connsiteY23" fmla="*/ 386690 h 1167740"/>
                <a:gd name="connsiteX24" fmla="*/ 125620 w 512423"/>
                <a:gd name="connsiteY24" fmla="*/ 434315 h 1167740"/>
                <a:gd name="connsiteX0" fmla="*/ 311357 w 512423"/>
                <a:gd name="connsiteY0" fmla="*/ 1167740 h 1167740"/>
                <a:gd name="connsiteX1" fmla="*/ 263732 w 512423"/>
                <a:gd name="connsiteY1" fmla="*/ 1101065 h 1167740"/>
                <a:gd name="connsiteX2" fmla="*/ 220870 w 512423"/>
                <a:gd name="connsiteY2" fmla="*/ 1020102 h 1167740"/>
                <a:gd name="connsiteX3" fmla="*/ 211345 w 512423"/>
                <a:gd name="connsiteY3" fmla="*/ 939140 h 1167740"/>
                <a:gd name="connsiteX4" fmla="*/ 228013 w 512423"/>
                <a:gd name="connsiteY4" fmla="*/ 836746 h 1167740"/>
                <a:gd name="connsiteX5" fmla="*/ 273257 w 512423"/>
                <a:gd name="connsiteY5" fmla="*/ 758165 h 1167740"/>
                <a:gd name="connsiteX6" fmla="*/ 316120 w 512423"/>
                <a:gd name="connsiteY6" fmla="*/ 710540 h 1167740"/>
                <a:gd name="connsiteX7" fmla="*/ 378032 w 512423"/>
                <a:gd name="connsiteY7" fmla="*/ 658152 h 1167740"/>
                <a:gd name="connsiteX8" fmla="*/ 449470 w 512423"/>
                <a:gd name="connsiteY8" fmla="*/ 596240 h 1167740"/>
                <a:gd name="connsiteX9" fmla="*/ 497095 w 512423"/>
                <a:gd name="connsiteY9" fmla="*/ 524802 h 1167740"/>
                <a:gd name="connsiteX10" fmla="*/ 511382 w 512423"/>
                <a:gd name="connsiteY10" fmla="*/ 424790 h 1167740"/>
                <a:gd name="connsiteX11" fmla="*/ 473282 w 512423"/>
                <a:gd name="connsiteY11" fmla="*/ 353352 h 1167740"/>
                <a:gd name="connsiteX12" fmla="*/ 411370 w 512423"/>
                <a:gd name="connsiteY12" fmla="*/ 296202 h 1167740"/>
                <a:gd name="connsiteX13" fmla="*/ 354220 w 512423"/>
                <a:gd name="connsiteY13" fmla="*/ 186665 h 1167740"/>
                <a:gd name="connsiteX14" fmla="*/ 316120 w 512423"/>
                <a:gd name="connsiteY14" fmla="*/ 100940 h 1167740"/>
                <a:gd name="connsiteX15" fmla="*/ 263732 w 512423"/>
                <a:gd name="connsiteY15" fmla="*/ 43790 h 1167740"/>
                <a:gd name="connsiteX16" fmla="*/ 182770 w 512423"/>
                <a:gd name="connsiteY16" fmla="*/ 5690 h 1167740"/>
                <a:gd name="connsiteX17" fmla="*/ 101807 w 512423"/>
                <a:gd name="connsiteY17" fmla="*/ 5690 h 1167740"/>
                <a:gd name="connsiteX18" fmla="*/ 11320 w 512423"/>
                <a:gd name="connsiteY18" fmla="*/ 58077 h 1167740"/>
                <a:gd name="connsiteX19" fmla="*/ 6557 w 512423"/>
                <a:gd name="connsiteY19" fmla="*/ 139040 h 1167740"/>
                <a:gd name="connsiteX20" fmla="*/ 58945 w 512423"/>
                <a:gd name="connsiteY20" fmla="*/ 215240 h 1167740"/>
                <a:gd name="connsiteX21" fmla="*/ 108951 w 512423"/>
                <a:gd name="connsiteY21" fmla="*/ 262865 h 1167740"/>
                <a:gd name="connsiteX22" fmla="*/ 168482 w 512423"/>
                <a:gd name="connsiteY22" fmla="*/ 310490 h 1167740"/>
                <a:gd name="connsiteX23" fmla="*/ 173245 w 512423"/>
                <a:gd name="connsiteY23" fmla="*/ 386690 h 1167740"/>
                <a:gd name="connsiteX24" fmla="*/ 125620 w 512423"/>
                <a:gd name="connsiteY24" fmla="*/ 434315 h 116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2423" h="1167740">
                  <a:moveTo>
                    <a:pt x="311357" y="1167740"/>
                  </a:moveTo>
                  <a:cubicBezTo>
                    <a:pt x="295085" y="1146705"/>
                    <a:pt x="278813" y="1125671"/>
                    <a:pt x="263732" y="1101065"/>
                  </a:cubicBezTo>
                  <a:cubicBezTo>
                    <a:pt x="248651" y="1076459"/>
                    <a:pt x="229601" y="1047089"/>
                    <a:pt x="220870" y="1020102"/>
                  </a:cubicBezTo>
                  <a:cubicBezTo>
                    <a:pt x="212139" y="993114"/>
                    <a:pt x="210155" y="969699"/>
                    <a:pt x="211345" y="939140"/>
                  </a:cubicBezTo>
                  <a:cubicBezTo>
                    <a:pt x="212535" y="908581"/>
                    <a:pt x="217694" y="866908"/>
                    <a:pt x="228013" y="836746"/>
                  </a:cubicBezTo>
                  <a:cubicBezTo>
                    <a:pt x="238332" y="806584"/>
                    <a:pt x="258573" y="779199"/>
                    <a:pt x="273257" y="758165"/>
                  </a:cubicBezTo>
                  <a:cubicBezTo>
                    <a:pt x="287942" y="737131"/>
                    <a:pt x="298657" y="727209"/>
                    <a:pt x="316120" y="710540"/>
                  </a:cubicBezTo>
                  <a:cubicBezTo>
                    <a:pt x="333583" y="693871"/>
                    <a:pt x="378032" y="658152"/>
                    <a:pt x="378032" y="658152"/>
                  </a:cubicBezTo>
                  <a:cubicBezTo>
                    <a:pt x="400257" y="639102"/>
                    <a:pt x="429626" y="618465"/>
                    <a:pt x="449470" y="596240"/>
                  </a:cubicBezTo>
                  <a:cubicBezTo>
                    <a:pt x="469314" y="574015"/>
                    <a:pt x="486776" y="553377"/>
                    <a:pt x="497095" y="524802"/>
                  </a:cubicBezTo>
                  <a:cubicBezTo>
                    <a:pt x="507414" y="496227"/>
                    <a:pt x="515351" y="453365"/>
                    <a:pt x="511382" y="424790"/>
                  </a:cubicBezTo>
                  <a:cubicBezTo>
                    <a:pt x="507413" y="396215"/>
                    <a:pt x="489951" y="374783"/>
                    <a:pt x="473282" y="353352"/>
                  </a:cubicBezTo>
                  <a:cubicBezTo>
                    <a:pt x="456613" y="331921"/>
                    <a:pt x="431214" y="323983"/>
                    <a:pt x="411370" y="296202"/>
                  </a:cubicBezTo>
                  <a:cubicBezTo>
                    <a:pt x="391526" y="268421"/>
                    <a:pt x="370095" y="219209"/>
                    <a:pt x="354220" y="186665"/>
                  </a:cubicBezTo>
                  <a:cubicBezTo>
                    <a:pt x="338345" y="154121"/>
                    <a:pt x="331201" y="124753"/>
                    <a:pt x="316120" y="100940"/>
                  </a:cubicBezTo>
                  <a:cubicBezTo>
                    <a:pt x="301039" y="77127"/>
                    <a:pt x="285957" y="59665"/>
                    <a:pt x="263732" y="43790"/>
                  </a:cubicBezTo>
                  <a:cubicBezTo>
                    <a:pt x="241507" y="27915"/>
                    <a:pt x="209757" y="12040"/>
                    <a:pt x="182770" y="5690"/>
                  </a:cubicBezTo>
                  <a:cubicBezTo>
                    <a:pt x="155783" y="-660"/>
                    <a:pt x="130382" y="-3041"/>
                    <a:pt x="101807" y="5690"/>
                  </a:cubicBezTo>
                  <a:cubicBezTo>
                    <a:pt x="73232" y="14421"/>
                    <a:pt x="27195" y="35852"/>
                    <a:pt x="11320" y="58077"/>
                  </a:cubicBezTo>
                  <a:cubicBezTo>
                    <a:pt x="-4555" y="80302"/>
                    <a:pt x="-1380" y="112846"/>
                    <a:pt x="6557" y="139040"/>
                  </a:cubicBezTo>
                  <a:cubicBezTo>
                    <a:pt x="14494" y="165234"/>
                    <a:pt x="41879" y="194603"/>
                    <a:pt x="58945" y="215240"/>
                  </a:cubicBezTo>
                  <a:cubicBezTo>
                    <a:pt x="76011" y="235878"/>
                    <a:pt x="90695" y="246990"/>
                    <a:pt x="108951" y="262865"/>
                  </a:cubicBezTo>
                  <a:cubicBezTo>
                    <a:pt x="127207" y="278740"/>
                    <a:pt x="157766" y="289853"/>
                    <a:pt x="168482" y="310490"/>
                  </a:cubicBezTo>
                  <a:cubicBezTo>
                    <a:pt x="179198" y="331128"/>
                    <a:pt x="180389" y="366053"/>
                    <a:pt x="173245" y="386690"/>
                  </a:cubicBezTo>
                  <a:cubicBezTo>
                    <a:pt x="166101" y="407327"/>
                    <a:pt x="145860" y="420821"/>
                    <a:pt x="125620" y="434315"/>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1" name="任意多边形 372">
              <a:extLst>
                <a:ext uri="{FF2B5EF4-FFF2-40B4-BE49-F238E27FC236}">
                  <a16:creationId xmlns:a16="http://schemas.microsoft.com/office/drawing/2014/main" id="{97A4BFD4-8EE0-52D2-1996-EF75032ED77D}"/>
                </a:ext>
              </a:extLst>
            </p:cNvPr>
            <p:cNvSpPr/>
            <p:nvPr/>
          </p:nvSpPr>
          <p:spPr>
            <a:xfrm rot="5400000">
              <a:off x="8428147" y="4903770"/>
              <a:ext cx="695325" cy="735013"/>
            </a:xfrm>
            <a:custGeom>
              <a:avLst/>
              <a:gdLst>
                <a:gd name="connsiteX0" fmla="*/ 195537 w 695600"/>
                <a:gd name="connsiteY0" fmla="*/ 735078 h 735078"/>
                <a:gd name="connsiteX1" fmla="*/ 200300 w 695600"/>
                <a:gd name="connsiteY1" fmla="*/ 649353 h 735078"/>
                <a:gd name="connsiteX2" fmla="*/ 166962 w 695600"/>
                <a:gd name="connsiteY2" fmla="*/ 611253 h 735078"/>
                <a:gd name="connsiteX3" fmla="*/ 86000 w 695600"/>
                <a:gd name="connsiteY3" fmla="*/ 573153 h 735078"/>
                <a:gd name="connsiteX4" fmla="*/ 19325 w 695600"/>
                <a:gd name="connsiteY4" fmla="*/ 477903 h 735078"/>
                <a:gd name="connsiteX5" fmla="*/ 275 w 695600"/>
                <a:gd name="connsiteY5" fmla="*/ 368365 h 735078"/>
                <a:gd name="connsiteX6" fmla="*/ 9800 w 695600"/>
                <a:gd name="connsiteY6" fmla="*/ 258828 h 735078"/>
                <a:gd name="connsiteX7" fmla="*/ 33612 w 695600"/>
                <a:gd name="connsiteY7" fmla="*/ 144528 h 735078"/>
                <a:gd name="connsiteX8" fmla="*/ 66950 w 695600"/>
                <a:gd name="connsiteY8" fmla="*/ 63565 h 735078"/>
                <a:gd name="connsiteX9" fmla="*/ 114575 w 695600"/>
                <a:gd name="connsiteY9" fmla="*/ 11178 h 735078"/>
                <a:gd name="connsiteX10" fmla="*/ 195537 w 695600"/>
                <a:gd name="connsiteY10" fmla="*/ 1653 h 735078"/>
                <a:gd name="connsiteX11" fmla="*/ 276500 w 695600"/>
                <a:gd name="connsiteY11" fmla="*/ 34990 h 735078"/>
                <a:gd name="connsiteX12" fmla="*/ 328887 w 695600"/>
                <a:gd name="connsiteY12" fmla="*/ 63565 h 735078"/>
                <a:gd name="connsiteX13" fmla="*/ 343175 w 695600"/>
                <a:gd name="connsiteY13" fmla="*/ 120715 h 735078"/>
                <a:gd name="connsiteX14" fmla="*/ 309837 w 695600"/>
                <a:gd name="connsiteY14" fmla="*/ 168340 h 735078"/>
                <a:gd name="connsiteX15" fmla="*/ 252687 w 695600"/>
                <a:gd name="connsiteY15" fmla="*/ 244540 h 735078"/>
                <a:gd name="connsiteX16" fmla="*/ 190775 w 695600"/>
                <a:gd name="connsiteY16" fmla="*/ 330265 h 735078"/>
                <a:gd name="connsiteX17" fmla="*/ 176487 w 695600"/>
                <a:gd name="connsiteY17" fmla="*/ 406465 h 735078"/>
                <a:gd name="connsiteX18" fmla="*/ 228875 w 695600"/>
                <a:gd name="connsiteY18" fmla="*/ 477903 h 735078"/>
                <a:gd name="connsiteX19" fmla="*/ 328887 w 695600"/>
                <a:gd name="connsiteY19" fmla="*/ 516003 h 735078"/>
                <a:gd name="connsiteX20" fmla="*/ 419375 w 695600"/>
                <a:gd name="connsiteY20" fmla="*/ 516003 h 735078"/>
                <a:gd name="connsiteX21" fmla="*/ 481287 w 695600"/>
                <a:gd name="connsiteY21" fmla="*/ 477903 h 735078"/>
                <a:gd name="connsiteX22" fmla="*/ 490812 w 695600"/>
                <a:gd name="connsiteY22" fmla="*/ 377890 h 735078"/>
                <a:gd name="connsiteX23" fmla="*/ 500337 w 695600"/>
                <a:gd name="connsiteY23" fmla="*/ 315978 h 735078"/>
                <a:gd name="connsiteX24" fmla="*/ 533675 w 695600"/>
                <a:gd name="connsiteY24" fmla="*/ 273115 h 735078"/>
                <a:gd name="connsiteX25" fmla="*/ 595587 w 695600"/>
                <a:gd name="connsiteY25" fmla="*/ 263590 h 735078"/>
                <a:gd name="connsiteX26" fmla="*/ 633687 w 695600"/>
                <a:gd name="connsiteY26" fmla="*/ 258828 h 735078"/>
                <a:gd name="connsiteX27" fmla="*/ 695600 w 695600"/>
                <a:gd name="connsiteY27" fmla="*/ 201678 h 735078"/>
                <a:gd name="connsiteX0" fmla="*/ 195537 w 695600"/>
                <a:gd name="connsiteY0" fmla="*/ 734735 h 734735"/>
                <a:gd name="connsiteX1" fmla="*/ 200300 w 695600"/>
                <a:gd name="connsiteY1" fmla="*/ 649010 h 734735"/>
                <a:gd name="connsiteX2" fmla="*/ 166962 w 695600"/>
                <a:gd name="connsiteY2" fmla="*/ 610910 h 734735"/>
                <a:gd name="connsiteX3" fmla="*/ 86000 w 695600"/>
                <a:gd name="connsiteY3" fmla="*/ 572810 h 734735"/>
                <a:gd name="connsiteX4" fmla="*/ 19325 w 695600"/>
                <a:gd name="connsiteY4" fmla="*/ 477560 h 734735"/>
                <a:gd name="connsiteX5" fmla="*/ 275 w 695600"/>
                <a:gd name="connsiteY5" fmla="*/ 368022 h 734735"/>
                <a:gd name="connsiteX6" fmla="*/ 9800 w 695600"/>
                <a:gd name="connsiteY6" fmla="*/ 258485 h 734735"/>
                <a:gd name="connsiteX7" fmla="*/ 33612 w 695600"/>
                <a:gd name="connsiteY7" fmla="*/ 144185 h 734735"/>
                <a:gd name="connsiteX8" fmla="*/ 66950 w 695600"/>
                <a:gd name="connsiteY8" fmla="*/ 63222 h 734735"/>
                <a:gd name="connsiteX9" fmla="*/ 114575 w 695600"/>
                <a:gd name="connsiteY9" fmla="*/ 10835 h 734735"/>
                <a:gd name="connsiteX10" fmla="*/ 195537 w 695600"/>
                <a:gd name="connsiteY10" fmla="*/ 1310 h 734735"/>
                <a:gd name="connsiteX11" fmla="*/ 276500 w 695600"/>
                <a:gd name="connsiteY11" fmla="*/ 29885 h 734735"/>
                <a:gd name="connsiteX12" fmla="*/ 328887 w 695600"/>
                <a:gd name="connsiteY12" fmla="*/ 63222 h 734735"/>
                <a:gd name="connsiteX13" fmla="*/ 343175 w 695600"/>
                <a:gd name="connsiteY13" fmla="*/ 120372 h 734735"/>
                <a:gd name="connsiteX14" fmla="*/ 309837 w 695600"/>
                <a:gd name="connsiteY14" fmla="*/ 167997 h 734735"/>
                <a:gd name="connsiteX15" fmla="*/ 252687 w 695600"/>
                <a:gd name="connsiteY15" fmla="*/ 244197 h 734735"/>
                <a:gd name="connsiteX16" fmla="*/ 190775 w 695600"/>
                <a:gd name="connsiteY16" fmla="*/ 329922 h 734735"/>
                <a:gd name="connsiteX17" fmla="*/ 176487 w 695600"/>
                <a:gd name="connsiteY17" fmla="*/ 406122 h 734735"/>
                <a:gd name="connsiteX18" fmla="*/ 228875 w 695600"/>
                <a:gd name="connsiteY18" fmla="*/ 477560 h 734735"/>
                <a:gd name="connsiteX19" fmla="*/ 328887 w 695600"/>
                <a:gd name="connsiteY19" fmla="*/ 515660 h 734735"/>
                <a:gd name="connsiteX20" fmla="*/ 419375 w 695600"/>
                <a:gd name="connsiteY20" fmla="*/ 515660 h 734735"/>
                <a:gd name="connsiteX21" fmla="*/ 481287 w 695600"/>
                <a:gd name="connsiteY21" fmla="*/ 477560 h 734735"/>
                <a:gd name="connsiteX22" fmla="*/ 490812 w 695600"/>
                <a:gd name="connsiteY22" fmla="*/ 377547 h 734735"/>
                <a:gd name="connsiteX23" fmla="*/ 500337 w 695600"/>
                <a:gd name="connsiteY23" fmla="*/ 315635 h 734735"/>
                <a:gd name="connsiteX24" fmla="*/ 533675 w 695600"/>
                <a:gd name="connsiteY24" fmla="*/ 272772 h 734735"/>
                <a:gd name="connsiteX25" fmla="*/ 595587 w 695600"/>
                <a:gd name="connsiteY25" fmla="*/ 263247 h 734735"/>
                <a:gd name="connsiteX26" fmla="*/ 633687 w 695600"/>
                <a:gd name="connsiteY26" fmla="*/ 258485 h 734735"/>
                <a:gd name="connsiteX27" fmla="*/ 695600 w 695600"/>
                <a:gd name="connsiteY27" fmla="*/ 201335 h 734735"/>
                <a:gd name="connsiteX0" fmla="*/ 195537 w 695600"/>
                <a:gd name="connsiteY0" fmla="*/ 734735 h 734735"/>
                <a:gd name="connsiteX1" fmla="*/ 200300 w 695600"/>
                <a:gd name="connsiteY1" fmla="*/ 649010 h 734735"/>
                <a:gd name="connsiteX2" fmla="*/ 166962 w 695600"/>
                <a:gd name="connsiteY2" fmla="*/ 610910 h 734735"/>
                <a:gd name="connsiteX3" fmla="*/ 86000 w 695600"/>
                <a:gd name="connsiteY3" fmla="*/ 572810 h 734735"/>
                <a:gd name="connsiteX4" fmla="*/ 19325 w 695600"/>
                <a:gd name="connsiteY4" fmla="*/ 477560 h 734735"/>
                <a:gd name="connsiteX5" fmla="*/ 275 w 695600"/>
                <a:gd name="connsiteY5" fmla="*/ 368022 h 734735"/>
                <a:gd name="connsiteX6" fmla="*/ 9800 w 695600"/>
                <a:gd name="connsiteY6" fmla="*/ 258485 h 734735"/>
                <a:gd name="connsiteX7" fmla="*/ 33612 w 695600"/>
                <a:gd name="connsiteY7" fmla="*/ 144185 h 734735"/>
                <a:gd name="connsiteX8" fmla="*/ 66950 w 695600"/>
                <a:gd name="connsiteY8" fmla="*/ 63222 h 734735"/>
                <a:gd name="connsiteX9" fmla="*/ 114575 w 695600"/>
                <a:gd name="connsiteY9" fmla="*/ 10835 h 734735"/>
                <a:gd name="connsiteX10" fmla="*/ 195537 w 695600"/>
                <a:gd name="connsiteY10" fmla="*/ 1310 h 734735"/>
                <a:gd name="connsiteX11" fmla="*/ 276500 w 695600"/>
                <a:gd name="connsiteY11" fmla="*/ 29885 h 734735"/>
                <a:gd name="connsiteX12" fmla="*/ 328887 w 695600"/>
                <a:gd name="connsiteY12" fmla="*/ 63222 h 734735"/>
                <a:gd name="connsiteX13" fmla="*/ 343175 w 695600"/>
                <a:gd name="connsiteY13" fmla="*/ 120372 h 734735"/>
                <a:gd name="connsiteX14" fmla="*/ 307456 w 695600"/>
                <a:gd name="connsiteY14" fmla="*/ 175141 h 734735"/>
                <a:gd name="connsiteX15" fmla="*/ 252687 w 695600"/>
                <a:gd name="connsiteY15" fmla="*/ 244197 h 734735"/>
                <a:gd name="connsiteX16" fmla="*/ 190775 w 695600"/>
                <a:gd name="connsiteY16" fmla="*/ 329922 h 734735"/>
                <a:gd name="connsiteX17" fmla="*/ 176487 w 695600"/>
                <a:gd name="connsiteY17" fmla="*/ 406122 h 734735"/>
                <a:gd name="connsiteX18" fmla="*/ 228875 w 695600"/>
                <a:gd name="connsiteY18" fmla="*/ 477560 h 734735"/>
                <a:gd name="connsiteX19" fmla="*/ 328887 w 695600"/>
                <a:gd name="connsiteY19" fmla="*/ 515660 h 734735"/>
                <a:gd name="connsiteX20" fmla="*/ 419375 w 695600"/>
                <a:gd name="connsiteY20" fmla="*/ 515660 h 734735"/>
                <a:gd name="connsiteX21" fmla="*/ 481287 w 695600"/>
                <a:gd name="connsiteY21" fmla="*/ 477560 h 734735"/>
                <a:gd name="connsiteX22" fmla="*/ 490812 w 695600"/>
                <a:gd name="connsiteY22" fmla="*/ 377547 h 734735"/>
                <a:gd name="connsiteX23" fmla="*/ 500337 w 695600"/>
                <a:gd name="connsiteY23" fmla="*/ 315635 h 734735"/>
                <a:gd name="connsiteX24" fmla="*/ 533675 w 695600"/>
                <a:gd name="connsiteY24" fmla="*/ 272772 h 734735"/>
                <a:gd name="connsiteX25" fmla="*/ 595587 w 695600"/>
                <a:gd name="connsiteY25" fmla="*/ 263247 h 734735"/>
                <a:gd name="connsiteX26" fmla="*/ 633687 w 695600"/>
                <a:gd name="connsiteY26" fmla="*/ 258485 h 734735"/>
                <a:gd name="connsiteX27" fmla="*/ 695600 w 695600"/>
                <a:gd name="connsiteY27" fmla="*/ 201335 h 734735"/>
                <a:gd name="connsiteX0" fmla="*/ 195537 w 695600"/>
                <a:gd name="connsiteY0" fmla="*/ 734735 h 734735"/>
                <a:gd name="connsiteX1" fmla="*/ 200300 w 695600"/>
                <a:gd name="connsiteY1" fmla="*/ 649010 h 734735"/>
                <a:gd name="connsiteX2" fmla="*/ 166962 w 695600"/>
                <a:gd name="connsiteY2" fmla="*/ 610910 h 734735"/>
                <a:gd name="connsiteX3" fmla="*/ 88381 w 695600"/>
                <a:gd name="connsiteY3" fmla="*/ 572810 h 734735"/>
                <a:gd name="connsiteX4" fmla="*/ 19325 w 695600"/>
                <a:gd name="connsiteY4" fmla="*/ 477560 h 734735"/>
                <a:gd name="connsiteX5" fmla="*/ 275 w 695600"/>
                <a:gd name="connsiteY5" fmla="*/ 368022 h 734735"/>
                <a:gd name="connsiteX6" fmla="*/ 9800 w 695600"/>
                <a:gd name="connsiteY6" fmla="*/ 258485 h 734735"/>
                <a:gd name="connsiteX7" fmla="*/ 33612 w 695600"/>
                <a:gd name="connsiteY7" fmla="*/ 144185 h 734735"/>
                <a:gd name="connsiteX8" fmla="*/ 66950 w 695600"/>
                <a:gd name="connsiteY8" fmla="*/ 63222 h 734735"/>
                <a:gd name="connsiteX9" fmla="*/ 114575 w 695600"/>
                <a:gd name="connsiteY9" fmla="*/ 10835 h 734735"/>
                <a:gd name="connsiteX10" fmla="*/ 195537 w 695600"/>
                <a:gd name="connsiteY10" fmla="*/ 1310 h 734735"/>
                <a:gd name="connsiteX11" fmla="*/ 276500 w 695600"/>
                <a:gd name="connsiteY11" fmla="*/ 29885 h 734735"/>
                <a:gd name="connsiteX12" fmla="*/ 328887 w 695600"/>
                <a:gd name="connsiteY12" fmla="*/ 63222 h 734735"/>
                <a:gd name="connsiteX13" fmla="*/ 343175 w 695600"/>
                <a:gd name="connsiteY13" fmla="*/ 120372 h 734735"/>
                <a:gd name="connsiteX14" fmla="*/ 307456 w 695600"/>
                <a:gd name="connsiteY14" fmla="*/ 175141 h 734735"/>
                <a:gd name="connsiteX15" fmla="*/ 252687 w 695600"/>
                <a:gd name="connsiteY15" fmla="*/ 244197 h 734735"/>
                <a:gd name="connsiteX16" fmla="*/ 190775 w 695600"/>
                <a:gd name="connsiteY16" fmla="*/ 329922 h 734735"/>
                <a:gd name="connsiteX17" fmla="*/ 176487 w 695600"/>
                <a:gd name="connsiteY17" fmla="*/ 406122 h 734735"/>
                <a:gd name="connsiteX18" fmla="*/ 228875 w 695600"/>
                <a:gd name="connsiteY18" fmla="*/ 477560 h 734735"/>
                <a:gd name="connsiteX19" fmla="*/ 328887 w 695600"/>
                <a:gd name="connsiteY19" fmla="*/ 515660 h 734735"/>
                <a:gd name="connsiteX20" fmla="*/ 419375 w 695600"/>
                <a:gd name="connsiteY20" fmla="*/ 515660 h 734735"/>
                <a:gd name="connsiteX21" fmla="*/ 481287 w 695600"/>
                <a:gd name="connsiteY21" fmla="*/ 477560 h 734735"/>
                <a:gd name="connsiteX22" fmla="*/ 490812 w 695600"/>
                <a:gd name="connsiteY22" fmla="*/ 377547 h 734735"/>
                <a:gd name="connsiteX23" fmla="*/ 500337 w 695600"/>
                <a:gd name="connsiteY23" fmla="*/ 315635 h 734735"/>
                <a:gd name="connsiteX24" fmla="*/ 533675 w 695600"/>
                <a:gd name="connsiteY24" fmla="*/ 272772 h 734735"/>
                <a:gd name="connsiteX25" fmla="*/ 595587 w 695600"/>
                <a:gd name="connsiteY25" fmla="*/ 263247 h 734735"/>
                <a:gd name="connsiteX26" fmla="*/ 633687 w 695600"/>
                <a:gd name="connsiteY26" fmla="*/ 258485 h 734735"/>
                <a:gd name="connsiteX27" fmla="*/ 695600 w 695600"/>
                <a:gd name="connsiteY27" fmla="*/ 201335 h 73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5600" h="734735">
                  <a:moveTo>
                    <a:pt x="195537" y="734735"/>
                  </a:moveTo>
                  <a:cubicBezTo>
                    <a:pt x="200299" y="702191"/>
                    <a:pt x="205062" y="669647"/>
                    <a:pt x="200300" y="649010"/>
                  </a:cubicBezTo>
                  <a:cubicBezTo>
                    <a:pt x="195538" y="628373"/>
                    <a:pt x="185615" y="623610"/>
                    <a:pt x="166962" y="610910"/>
                  </a:cubicBezTo>
                  <a:cubicBezTo>
                    <a:pt x="148309" y="598210"/>
                    <a:pt x="112987" y="595035"/>
                    <a:pt x="88381" y="572810"/>
                  </a:cubicBezTo>
                  <a:cubicBezTo>
                    <a:pt x="63775" y="550585"/>
                    <a:pt x="34009" y="511691"/>
                    <a:pt x="19325" y="477560"/>
                  </a:cubicBezTo>
                  <a:cubicBezTo>
                    <a:pt x="4641" y="443429"/>
                    <a:pt x="1862" y="404534"/>
                    <a:pt x="275" y="368022"/>
                  </a:cubicBezTo>
                  <a:cubicBezTo>
                    <a:pt x="-1312" y="331510"/>
                    <a:pt x="4244" y="295791"/>
                    <a:pt x="9800" y="258485"/>
                  </a:cubicBezTo>
                  <a:cubicBezTo>
                    <a:pt x="15356" y="221179"/>
                    <a:pt x="24087" y="176729"/>
                    <a:pt x="33612" y="144185"/>
                  </a:cubicBezTo>
                  <a:cubicBezTo>
                    <a:pt x="43137" y="111641"/>
                    <a:pt x="53456" y="85447"/>
                    <a:pt x="66950" y="63222"/>
                  </a:cubicBezTo>
                  <a:cubicBezTo>
                    <a:pt x="80444" y="40997"/>
                    <a:pt x="93144" y="21154"/>
                    <a:pt x="114575" y="10835"/>
                  </a:cubicBezTo>
                  <a:cubicBezTo>
                    <a:pt x="136006" y="516"/>
                    <a:pt x="168549" y="-1865"/>
                    <a:pt x="195537" y="1310"/>
                  </a:cubicBezTo>
                  <a:cubicBezTo>
                    <a:pt x="222525" y="4485"/>
                    <a:pt x="254275" y="19566"/>
                    <a:pt x="276500" y="29885"/>
                  </a:cubicBezTo>
                  <a:cubicBezTo>
                    <a:pt x="298725" y="40204"/>
                    <a:pt x="317774" y="48141"/>
                    <a:pt x="328887" y="63222"/>
                  </a:cubicBezTo>
                  <a:cubicBezTo>
                    <a:pt x="340000" y="78303"/>
                    <a:pt x="346747" y="101719"/>
                    <a:pt x="343175" y="120372"/>
                  </a:cubicBezTo>
                  <a:cubicBezTo>
                    <a:pt x="339603" y="139025"/>
                    <a:pt x="322537" y="154504"/>
                    <a:pt x="307456" y="175141"/>
                  </a:cubicBezTo>
                  <a:cubicBezTo>
                    <a:pt x="292375" y="195778"/>
                    <a:pt x="272134" y="218400"/>
                    <a:pt x="252687" y="244197"/>
                  </a:cubicBezTo>
                  <a:cubicBezTo>
                    <a:pt x="233240" y="269994"/>
                    <a:pt x="203475" y="302935"/>
                    <a:pt x="190775" y="329922"/>
                  </a:cubicBezTo>
                  <a:cubicBezTo>
                    <a:pt x="178075" y="356909"/>
                    <a:pt x="170137" y="381516"/>
                    <a:pt x="176487" y="406122"/>
                  </a:cubicBezTo>
                  <a:cubicBezTo>
                    <a:pt x="182837" y="430728"/>
                    <a:pt x="203475" y="459304"/>
                    <a:pt x="228875" y="477560"/>
                  </a:cubicBezTo>
                  <a:cubicBezTo>
                    <a:pt x="254275" y="495816"/>
                    <a:pt x="297137" y="509310"/>
                    <a:pt x="328887" y="515660"/>
                  </a:cubicBezTo>
                  <a:cubicBezTo>
                    <a:pt x="360637" y="522010"/>
                    <a:pt x="393975" y="522010"/>
                    <a:pt x="419375" y="515660"/>
                  </a:cubicBezTo>
                  <a:cubicBezTo>
                    <a:pt x="444775" y="509310"/>
                    <a:pt x="469381" y="500579"/>
                    <a:pt x="481287" y="477560"/>
                  </a:cubicBezTo>
                  <a:cubicBezTo>
                    <a:pt x="493193" y="454541"/>
                    <a:pt x="487637" y="404535"/>
                    <a:pt x="490812" y="377547"/>
                  </a:cubicBezTo>
                  <a:cubicBezTo>
                    <a:pt x="493987" y="350559"/>
                    <a:pt x="493193" y="333097"/>
                    <a:pt x="500337" y="315635"/>
                  </a:cubicBezTo>
                  <a:cubicBezTo>
                    <a:pt x="507481" y="298173"/>
                    <a:pt x="517800" y="281503"/>
                    <a:pt x="533675" y="272772"/>
                  </a:cubicBezTo>
                  <a:cubicBezTo>
                    <a:pt x="549550" y="264041"/>
                    <a:pt x="578918" y="265628"/>
                    <a:pt x="595587" y="263247"/>
                  </a:cubicBezTo>
                  <a:cubicBezTo>
                    <a:pt x="612256" y="260866"/>
                    <a:pt x="617018" y="268804"/>
                    <a:pt x="633687" y="258485"/>
                  </a:cubicBezTo>
                  <a:cubicBezTo>
                    <a:pt x="650356" y="248166"/>
                    <a:pt x="672978" y="224750"/>
                    <a:pt x="695600" y="201335"/>
                  </a:cubicBezTo>
                </a:path>
              </a:pathLst>
            </a:cu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2" name="任意多边形 373">
              <a:extLst>
                <a:ext uri="{FF2B5EF4-FFF2-40B4-BE49-F238E27FC236}">
                  <a16:creationId xmlns:a16="http://schemas.microsoft.com/office/drawing/2014/main" id="{2A83B94C-A166-78B3-09E7-9AC7946A6CC6}"/>
                </a:ext>
              </a:extLst>
            </p:cNvPr>
            <p:cNvSpPr/>
            <p:nvPr/>
          </p:nvSpPr>
          <p:spPr>
            <a:xfrm rot="5400000">
              <a:off x="5219382" y="4294140"/>
              <a:ext cx="1440000" cy="179388"/>
            </a:xfrm>
            <a:custGeom>
              <a:avLst/>
              <a:gdLst>
                <a:gd name="connsiteX0" fmla="*/ 2697265 w 2708122"/>
                <a:gd name="connsiteY0" fmla="*/ 0 h 293943"/>
                <a:gd name="connsiteX1" fmla="*/ 2708122 w 2708122"/>
                <a:gd name="connsiteY1" fmla="*/ 23838 h 293943"/>
                <a:gd name="connsiteX2" fmla="*/ 2676873 w 2708122"/>
                <a:gd name="connsiteY2" fmla="*/ 35679 h 293943"/>
                <a:gd name="connsiteX3" fmla="*/ 2595613 w 2708122"/>
                <a:gd name="connsiteY3" fmla="*/ 62915 h 293943"/>
                <a:gd name="connsiteX4" fmla="*/ 2397969 w 2708122"/>
                <a:gd name="connsiteY4" fmla="*/ 112921 h 293943"/>
                <a:gd name="connsiteX5" fmla="*/ 2221757 w 2708122"/>
                <a:gd name="connsiteY5" fmla="*/ 129590 h 293943"/>
                <a:gd name="connsiteX6" fmla="*/ 1962200 w 2708122"/>
                <a:gd name="connsiteY6" fmla="*/ 131971 h 293943"/>
                <a:gd name="connsiteX7" fmla="*/ 1602632 w 2708122"/>
                <a:gd name="connsiteY7" fmla="*/ 127209 h 293943"/>
                <a:gd name="connsiteX8" fmla="*/ 1274019 w 2708122"/>
                <a:gd name="connsiteY8" fmla="*/ 124828 h 293943"/>
                <a:gd name="connsiteX9" fmla="*/ 983507 w 2708122"/>
                <a:gd name="connsiteY9" fmla="*/ 120065 h 293943"/>
                <a:gd name="connsiteX10" fmla="*/ 697757 w 2708122"/>
                <a:gd name="connsiteY10" fmla="*/ 122446 h 293943"/>
                <a:gd name="connsiteX11" fmla="*/ 478682 w 2708122"/>
                <a:gd name="connsiteY11" fmla="*/ 127209 h 293943"/>
                <a:gd name="connsiteX12" fmla="*/ 350094 w 2708122"/>
                <a:gd name="connsiteY12" fmla="*/ 151021 h 293943"/>
                <a:gd name="connsiteX13" fmla="*/ 233413 w 2708122"/>
                <a:gd name="connsiteY13" fmla="*/ 189122 h 293943"/>
                <a:gd name="connsiteX14" fmla="*/ 97682 w 2708122"/>
                <a:gd name="connsiteY14" fmla="*/ 251034 h 293943"/>
                <a:gd name="connsiteX15" fmla="*/ 13743 w 2708122"/>
                <a:gd name="connsiteY15" fmla="*/ 293897 h 293943"/>
                <a:gd name="connsiteX16" fmla="*/ 13657 w 2708122"/>
                <a:gd name="connsiteY16" fmla="*/ 293943 h 293943"/>
                <a:gd name="connsiteX17" fmla="*/ 0 w 2708122"/>
                <a:gd name="connsiteY17" fmla="*/ 272453 h 293943"/>
                <a:gd name="connsiteX18" fmla="*/ 14207 w 2708122"/>
                <a:gd name="connsiteY18" fmla="*/ 265321 h 293943"/>
                <a:gd name="connsiteX19" fmla="*/ 131019 w 2708122"/>
                <a:gd name="connsiteY19" fmla="*/ 208171 h 293943"/>
                <a:gd name="connsiteX20" fmla="*/ 250082 w 2708122"/>
                <a:gd name="connsiteY20" fmla="*/ 158165 h 293943"/>
                <a:gd name="connsiteX21" fmla="*/ 352475 w 2708122"/>
                <a:gd name="connsiteY21" fmla="*/ 124828 h 293943"/>
                <a:gd name="connsiteX22" fmla="*/ 440581 w 2708122"/>
                <a:gd name="connsiteY22" fmla="*/ 108158 h 293943"/>
                <a:gd name="connsiteX23" fmla="*/ 564407 w 2708122"/>
                <a:gd name="connsiteY23" fmla="*/ 98634 h 293943"/>
                <a:gd name="connsiteX24" fmla="*/ 854919 w 2708122"/>
                <a:gd name="connsiteY24" fmla="*/ 96253 h 293943"/>
                <a:gd name="connsiteX25" fmla="*/ 1178769 w 2708122"/>
                <a:gd name="connsiteY25" fmla="*/ 96253 h 293943"/>
                <a:gd name="connsiteX26" fmla="*/ 1521669 w 2708122"/>
                <a:gd name="connsiteY26" fmla="*/ 101016 h 293943"/>
                <a:gd name="connsiteX27" fmla="*/ 1883619 w 2708122"/>
                <a:gd name="connsiteY27" fmla="*/ 105778 h 293943"/>
                <a:gd name="connsiteX28" fmla="*/ 2152701 w 2708122"/>
                <a:gd name="connsiteY28" fmla="*/ 105777 h 293943"/>
                <a:gd name="connsiteX29" fmla="*/ 2331294 w 2708122"/>
                <a:gd name="connsiteY29" fmla="*/ 98633 h 293943"/>
                <a:gd name="connsiteX30" fmla="*/ 2505125 w 2708122"/>
                <a:gd name="connsiteY30" fmla="*/ 65296 h 293943"/>
                <a:gd name="connsiteX31" fmla="*/ 2667050 w 2708122"/>
                <a:gd name="connsiteY31" fmla="*/ 12909 h 293943"/>
                <a:gd name="connsiteX32" fmla="*/ 2697265 w 2708122"/>
                <a:gd name="connsiteY32" fmla="*/ 0 h 2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08122" h="293943">
                  <a:moveTo>
                    <a:pt x="2697265" y="0"/>
                  </a:moveTo>
                  <a:lnTo>
                    <a:pt x="2708122" y="23838"/>
                  </a:lnTo>
                  <a:lnTo>
                    <a:pt x="2676873" y="35679"/>
                  </a:lnTo>
                  <a:cubicBezTo>
                    <a:pt x="2651870" y="44857"/>
                    <a:pt x="2624387" y="54382"/>
                    <a:pt x="2595613" y="62915"/>
                  </a:cubicBezTo>
                  <a:cubicBezTo>
                    <a:pt x="2538066" y="79981"/>
                    <a:pt x="2460278" y="101809"/>
                    <a:pt x="2397969" y="112921"/>
                  </a:cubicBezTo>
                  <a:cubicBezTo>
                    <a:pt x="2335660" y="124033"/>
                    <a:pt x="2294385" y="126415"/>
                    <a:pt x="2221757" y="129590"/>
                  </a:cubicBezTo>
                  <a:cubicBezTo>
                    <a:pt x="2149129" y="132765"/>
                    <a:pt x="1962200" y="131971"/>
                    <a:pt x="1962200" y="131971"/>
                  </a:cubicBezTo>
                  <a:lnTo>
                    <a:pt x="1602632" y="127209"/>
                  </a:lnTo>
                  <a:lnTo>
                    <a:pt x="1274019" y="124828"/>
                  </a:lnTo>
                  <a:lnTo>
                    <a:pt x="983507" y="120065"/>
                  </a:lnTo>
                  <a:lnTo>
                    <a:pt x="697757" y="122446"/>
                  </a:lnTo>
                  <a:cubicBezTo>
                    <a:pt x="613620" y="123637"/>
                    <a:pt x="536626" y="122447"/>
                    <a:pt x="478682" y="127209"/>
                  </a:cubicBezTo>
                  <a:cubicBezTo>
                    <a:pt x="420738" y="131972"/>
                    <a:pt x="390972" y="140702"/>
                    <a:pt x="350094" y="151021"/>
                  </a:cubicBezTo>
                  <a:cubicBezTo>
                    <a:pt x="309216" y="161340"/>
                    <a:pt x="275482" y="172453"/>
                    <a:pt x="233413" y="189122"/>
                  </a:cubicBezTo>
                  <a:cubicBezTo>
                    <a:pt x="191344" y="205791"/>
                    <a:pt x="147688" y="226428"/>
                    <a:pt x="97682" y="251034"/>
                  </a:cubicBezTo>
                  <a:cubicBezTo>
                    <a:pt x="72679" y="263337"/>
                    <a:pt x="42913" y="278617"/>
                    <a:pt x="13743" y="293897"/>
                  </a:cubicBezTo>
                  <a:lnTo>
                    <a:pt x="13657" y="293943"/>
                  </a:lnTo>
                  <a:lnTo>
                    <a:pt x="0" y="272453"/>
                  </a:lnTo>
                  <a:lnTo>
                    <a:pt x="14207" y="265321"/>
                  </a:lnTo>
                  <a:cubicBezTo>
                    <a:pt x="51247" y="246718"/>
                    <a:pt x="97384" y="223650"/>
                    <a:pt x="131019" y="208171"/>
                  </a:cubicBezTo>
                  <a:cubicBezTo>
                    <a:pt x="175866" y="187533"/>
                    <a:pt x="213173" y="172055"/>
                    <a:pt x="250082" y="158165"/>
                  </a:cubicBezTo>
                  <a:cubicBezTo>
                    <a:pt x="286991" y="144275"/>
                    <a:pt x="320725" y="133163"/>
                    <a:pt x="352475" y="124828"/>
                  </a:cubicBezTo>
                  <a:cubicBezTo>
                    <a:pt x="384225" y="116494"/>
                    <a:pt x="405259" y="112524"/>
                    <a:pt x="440581" y="108158"/>
                  </a:cubicBezTo>
                  <a:cubicBezTo>
                    <a:pt x="475903" y="103792"/>
                    <a:pt x="495351" y="100618"/>
                    <a:pt x="564407" y="98634"/>
                  </a:cubicBezTo>
                  <a:cubicBezTo>
                    <a:pt x="633463" y="96650"/>
                    <a:pt x="752525" y="96650"/>
                    <a:pt x="854919" y="96253"/>
                  </a:cubicBezTo>
                  <a:lnTo>
                    <a:pt x="1178769" y="96253"/>
                  </a:lnTo>
                  <a:lnTo>
                    <a:pt x="1521669" y="101016"/>
                  </a:lnTo>
                  <a:lnTo>
                    <a:pt x="1883619" y="105778"/>
                  </a:lnTo>
                  <a:lnTo>
                    <a:pt x="2152701" y="105777"/>
                  </a:lnTo>
                  <a:cubicBezTo>
                    <a:pt x="2227313" y="104586"/>
                    <a:pt x="2272557" y="105380"/>
                    <a:pt x="2331294" y="98633"/>
                  </a:cubicBezTo>
                  <a:cubicBezTo>
                    <a:pt x="2390031" y="91886"/>
                    <a:pt x="2449166" y="79583"/>
                    <a:pt x="2505125" y="65296"/>
                  </a:cubicBezTo>
                  <a:cubicBezTo>
                    <a:pt x="2561084" y="51009"/>
                    <a:pt x="2616250" y="31562"/>
                    <a:pt x="2667050" y="12909"/>
                  </a:cubicBezTo>
                  <a:lnTo>
                    <a:pt x="2697265" y="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3" name="矩形 72">
              <a:extLst>
                <a:ext uri="{FF2B5EF4-FFF2-40B4-BE49-F238E27FC236}">
                  <a16:creationId xmlns:a16="http://schemas.microsoft.com/office/drawing/2014/main" id="{F6F36728-1998-A75C-49DE-0291C1BBD49E}"/>
                </a:ext>
              </a:extLst>
            </p:cNvPr>
            <p:cNvSpPr/>
            <p:nvPr/>
          </p:nvSpPr>
          <p:spPr>
            <a:xfrm>
              <a:off x="4691324" y="5461749"/>
              <a:ext cx="627095" cy="338554"/>
            </a:xfrm>
            <a:prstGeom prst="rect">
              <a:avLst/>
            </a:prstGeom>
          </p:spPr>
          <p:txBody>
            <a:bodyPr wrap="none">
              <a:spAutoFit/>
            </a:bodyPr>
            <a:lstStyle/>
            <a:p>
              <a:r>
                <a:rPr kumimoji="1" lang="en-US" altLang="zh-CN" sz="1600" dirty="0">
                  <a:effectLst>
                    <a:outerShdw blurRad="38100" dist="38100" dir="2700000" algn="tl">
                      <a:srgbClr val="C0C0C0"/>
                    </a:outerShdw>
                  </a:effectLst>
                  <a:latin typeface="Times New Roman" pitchFamily="18" charset="0"/>
                </a:rPr>
                <a:t>DNA</a:t>
              </a:r>
              <a:endParaRPr lang="zh-CN" altLang="en-US" sz="1600" dirty="0"/>
            </a:p>
          </p:txBody>
        </p:sp>
        <p:sp>
          <p:nvSpPr>
            <p:cNvPr id="74" name="右箭头 375">
              <a:extLst>
                <a:ext uri="{FF2B5EF4-FFF2-40B4-BE49-F238E27FC236}">
                  <a16:creationId xmlns:a16="http://schemas.microsoft.com/office/drawing/2014/main" id="{77F18278-410F-E60E-2C5E-C091A9D33571}"/>
                </a:ext>
              </a:extLst>
            </p:cNvPr>
            <p:cNvSpPr/>
            <p:nvPr/>
          </p:nvSpPr>
          <p:spPr>
            <a:xfrm>
              <a:off x="5318419" y="4433206"/>
              <a:ext cx="468000" cy="180000"/>
            </a:xfrm>
            <a:prstGeom prst="rightArrow">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矩形 74">
              <a:extLst>
                <a:ext uri="{FF2B5EF4-FFF2-40B4-BE49-F238E27FC236}">
                  <a16:creationId xmlns:a16="http://schemas.microsoft.com/office/drawing/2014/main" id="{43924E44-694E-4ED0-6D9A-7CD0203C5ECB}"/>
                </a:ext>
              </a:extLst>
            </p:cNvPr>
            <p:cNvSpPr/>
            <p:nvPr/>
          </p:nvSpPr>
          <p:spPr>
            <a:xfrm>
              <a:off x="5219153" y="4645897"/>
              <a:ext cx="595035"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itchFamily="18" charset="0"/>
                </a:rPr>
                <a:t>转录</a:t>
              </a:r>
              <a:endParaRPr lang="zh-CN" altLang="en-US" sz="1600" dirty="0"/>
            </a:p>
          </p:txBody>
        </p:sp>
        <p:sp>
          <p:nvSpPr>
            <p:cNvPr id="76" name="右箭头 377">
              <a:extLst>
                <a:ext uri="{FF2B5EF4-FFF2-40B4-BE49-F238E27FC236}">
                  <a16:creationId xmlns:a16="http://schemas.microsoft.com/office/drawing/2014/main" id="{0EB6A2E9-7F69-8AFD-6155-00340396F605}"/>
                </a:ext>
              </a:extLst>
            </p:cNvPr>
            <p:cNvSpPr/>
            <p:nvPr/>
          </p:nvSpPr>
          <p:spPr>
            <a:xfrm>
              <a:off x="6204244" y="4423681"/>
              <a:ext cx="792000" cy="180000"/>
            </a:xfrm>
            <a:prstGeom prst="rightArrow">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右箭头 378">
              <a:extLst>
                <a:ext uri="{FF2B5EF4-FFF2-40B4-BE49-F238E27FC236}">
                  <a16:creationId xmlns:a16="http://schemas.microsoft.com/office/drawing/2014/main" id="{1785AD95-10D8-A1D3-CC3A-70316486FFD1}"/>
                </a:ext>
              </a:extLst>
            </p:cNvPr>
            <p:cNvSpPr/>
            <p:nvPr/>
          </p:nvSpPr>
          <p:spPr>
            <a:xfrm>
              <a:off x="7375819" y="4433206"/>
              <a:ext cx="468000" cy="180000"/>
            </a:xfrm>
            <a:prstGeom prst="rightArrow">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77">
              <a:extLst>
                <a:ext uri="{FF2B5EF4-FFF2-40B4-BE49-F238E27FC236}">
                  <a16:creationId xmlns:a16="http://schemas.microsoft.com/office/drawing/2014/main" id="{1B2E730D-0213-883E-0C94-5076141B61D2}"/>
                </a:ext>
              </a:extLst>
            </p:cNvPr>
            <p:cNvSpPr/>
            <p:nvPr/>
          </p:nvSpPr>
          <p:spPr>
            <a:xfrm>
              <a:off x="7305128" y="4636372"/>
              <a:ext cx="595035"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itchFamily="18" charset="0"/>
                </a:rPr>
                <a:t>翻译</a:t>
              </a:r>
              <a:endParaRPr lang="zh-CN" altLang="en-US" sz="1600" dirty="0"/>
            </a:p>
          </p:txBody>
        </p:sp>
        <p:sp>
          <p:nvSpPr>
            <p:cNvPr id="79" name="矩形 78">
              <a:extLst>
                <a:ext uri="{FF2B5EF4-FFF2-40B4-BE49-F238E27FC236}">
                  <a16:creationId xmlns:a16="http://schemas.microsoft.com/office/drawing/2014/main" id="{E235D384-3E53-0E7C-FC6A-9FD6864676F4}"/>
                </a:ext>
              </a:extLst>
            </p:cNvPr>
            <p:cNvSpPr/>
            <p:nvPr/>
          </p:nvSpPr>
          <p:spPr>
            <a:xfrm>
              <a:off x="5425246" y="3375343"/>
              <a:ext cx="776175" cy="338554"/>
            </a:xfrm>
            <a:prstGeom prst="rect">
              <a:avLst/>
            </a:prstGeom>
          </p:spPr>
          <p:txBody>
            <a:bodyPr wrap="none">
              <a:spAutoFit/>
            </a:bodyPr>
            <a:lstStyle/>
            <a:p>
              <a:r>
                <a:rPr kumimoji="1" lang="en-US" altLang="zh-CN" sz="1600" dirty="0">
                  <a:effectLst>
                    <a:outerShdw blurRad="38100" dist="38100" dir="2700000" algn="tl">
                      <a:srgbClr val="C0C0C0"/>
                    </a:outerShdw>
                  </a:effectLst>
                  <a:latin typeface="Times New Roman" pitchFamily="18" charset="0"/>
                </a:rPr>
                <a:t>mRNA</a:t>
              </a:r>
              <a:endParaRPr lang="zh-CN" altLang="en-US" sz="1600" dirty="0"/>
            </a:p>
          </p:txBody>
        </p:sp>
        <p:sp>
          <p:nvSpPr>
            <p:cNvPr id="80" name="矩形 79">
              <a:extLst>
                <a:ext uri="{FF2B5EF4-FFF2-40B4-BE49-F238E27FC236}">
                  <a16:creationId xmlns:a16="http://schemas.microsoft.com/office/drawing/2014/main" id="{4E38EE00-4750-9D72-ED58-0A0C9795330D}"/>
                </a:ext>
              </a:extLst>
            </p:cNvPr>
            <p:cNvSpPr/>
            <p:nvPr/>
          </p:nvSpPr>
          <p:spPr>
            <a:xfrm>
              <a:off x="6768271" y="3375343"/>
              <a:ext cx="776175" cy="338554"/>
            </a:xfrm>
            <a:prstGeom prst="rect">
              <a:avLst/>
            </a:prstGeom>
          </p:spPr>
          <p:txBody>
            <a:bodyPr wrap="none">
              <a:spAutoFit/>
            </a:bodyPr>
            <a:lstStyle/>
            <a:p>
              <a:r>
                <a:rPr kumimoji="1" lang="en-US" altLang="zh-CN" sz="1600" dirty="0">
                  <a:effectLst>
                    <a:outerShdw blurRad="38100" dist="38100" dir="2700000" algn="tl">
                      <a:srgbClr val="C0C0C0"/>
                    </a:outerShdw>
                  </a:effectLst>
                  <a:latin typeface="Times New Roman" pitchFamily="18" charset="0"/>
                </a:rPr>
                <a:t>mRNA</a:t>
              </a:r>
              <a:endParaRPr lang="zh-CN" altLang="en-US" sz="1600" dirty="0"/>
            </a:p>
          </p:txBody>
        </p:sp>
        <p:sp>
          <p:nvSpPr>
            <p:cNvPr id="81" name="矩形 80">
              <a:extLst>
                <a:ext uri="{FF2B5EF4-FFF2-40B4-BE49-F238E27FC236}">
                  <a16:creationId xmlns:a16="http://schemas.microsoft.com/office/drawing/2014/main" id="{824E4137-F03F-0E98-1FEC-9AB11899A788}"/>
                </a:ext>
              </a:extLst>
            </p:cNvPr>
            <p:cNvSpPr/>
            <p:nvPr/>
          </p:nvSpPr>
          <p:spPr>
            <a:xfrm>
              <a:off x="8824220" y="5260302"/>
              <a:ext cx="800219"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itchFamily="18" charset="0"/>
                </a:rPr>
                <a:t>蛋白质</a:t>
              </a:r>
              <a:endParaRPr lang="zh-CN" altLang="en-US" sz="1600" dirty="0"/>
            </a:p>
          </p:txBody>
        </p:sp>
        <p:sp>
          <p:nvSpPr>
            <p:cNvPr id="82" name="矩形 81">
              <a:extLst>
                <a:ext uri="{FF2B5EF4-FFF2-40B4-BE49-F238E27FC236}">
                  <a16:creationId xmlns:a16="http://schemas.microsoft.com/office/drawing/2014/main" id="{AD573214-3088-B9A0-FE4D-54511E98B665}"/>
                </a:ext>
              </a:extLst>
            </p:cNvPr>
            <p:cNvSpPr/>
            <p:nvPr/>
          </p:nvSpPr>
          <p:spPr>
            <a:xfrm>
              <a:off x="7573277" y="5261382"/>
              <a:ext cx="800219"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itchFamily="18" charset="0"/>
                </a:rPr>
                <a:t>核糖体</a:t>
              </a:r>
              <a:endParaRPr lang="zh-CN" altLang="en-US" sz="1600" dirty="0"/>
            </a:p>
          </p:txBody>
        </p:sp>
        <p:cxnSp>
          <p:nvCxnSpPr>
            <p:cNvPr id="83" name="直接连接符 82">
              <a:extLst>
                <a:ext uri="{FF2B5EF4-FFF2-40B4-BE49-F238E27FC236}">
                  <a16:creationId xmlns:a16="http://schemas.microsoft.com/office/drawing/2014/main" id="{5EE0C097-0316-E913-6AB8-9505DD1F0637}"/>
                </a:ext>
              </a:extLst>
            </p:cNvPr>
            <p:cNvCxnSpPr/>
            <p:nvPr/>
          </p:nvCxnSpPr>
          <p:spPr>
            <a:xfrm flipV="1">
              <a:off x="7982371" y="5086864"/>
              <a:ext cx="102816" cy="229022"/>
            </a:xfrm>
            <a:prstGeom prst="line">
              <a:avLst/>
            </a:prstGeom>
          </p:spPr>
          <p:style>
            <a:lnRef idx="1">
              <a:schemeClr val="accent1"/>
            </a:lnRef>
            <a:fillRef idx="0">
              <a:schemeClr val="accent1"/>
            </a:fillRef>
            <a:effectRef idx="0">
              <a:schemeClr val="accent1"/>
            </a:effectRef>
            <a:fontRef idx="minor">
              <a:schemeClr val="tx1"/>
            </a:fontRef>
          </p:style>
        </p:cxnSp>
        <p:sp>
          <p:nvSpPr>
            <p:cNvPr id="84" name="矩形 83">
              <a:extLst>
                <a:ext uri="{FF2B5EF4-FFF2-40B4-BE49-F238E27FC236}">
                  <a16:creationId xmlns:a16="http://schemas.microsoft.com/office/drawing/2014/main" id="{6CFC413B-ED80-05BC-198E-9750B27E8FB8}"/>
                </a:ext>
              </a:extLst>
            </p:cNvPr>
            <p:cNvSpPr/>
            <p:nvPr/>
          </p:nvSpPr>
          <p:spPr>
            <a:xfrm>
              <a:off x="7889741" y="3371302"/>
              <a:ext cx="793807" cy="338554"/>
            </a:xfrm>
            <a:prstGeom prst="rect">
              <a:avLst/>
            </a:prstGeom>
          </p:spPr>
          <p:txBody>
            <a:bodyPr wrap="none">
              <a:spAutoFit/>
            </a:bodyPr>
            <a:lstStyle/>
            <a:p>
              <a:r>
                <a:rPr kumimoji="1" lang="en-US" altLang="zh-CN" sz="1600" dirty="0">
                  <a:effectLst>
                    <a:outerShdw blurRad="38100" dist="38100" dir="2700000" algn="tl">
                      <a:srgbClr val="C0C0C0"/>
                    </a:outerShdw>
                  </a:effectLst>
                  <a:latin typeface="Times New Roman" pitchFamily="18" charset="0"/>
                </a:rPr>
                <a:t> 5′</a:t>
              </a:r>
              <a:r>
                <a:rPr kumimoji="1" lang="zh-CN" altLang="en-US" sz="1600" dirty="0">
                  <a:effectLst>
                    <a:outerShdw blurRad="38100" dist="38100" dir="2700000" algn="tl">
                      <a:srgbClr val="C0C0C0"/>
                    </a:outerShdw>
                  </a:effectLst>
                  <a:latin typeface="Times New Roman" pitchFamily="18" charset="0"/>
                </a:rPr>
                <a:t>末端</a:t>
              </a:r>
            </a:p>
          </p:txBody>
        </p:sp>
        <p:sp>
          <p:nvSpPr>
            <p:cNvPr id="85" name="Freeform 6574">
              <a:extLst>
                <a:ext uri="{FF2B5EF4-FFF2-40B4-BE49-F238E27FC236}">
                  <a16:creationId xmlns:a16="http://schemas.microsoft.com/office/drawing/2014/main" id="{0B581096-503D-FB0D-97F8-9916687243B7}"/>
                </a:ext>
              </a:extLst>
            </p:cNvPr>
            <p:cNvSpPr>
              <a:spLocks noChangeAspect="1"/>
            </p:cNvSpPr>
            <p:nvPr/>
          </p:nvSpPr>
          <p:spPr bwMode="auto">
            <a:xfrm rot="5400000">
              <a:off x="4891752" y="5322159"/>
              <a:ext cx="196459" cy="18256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8938"/>
                </a:gs>
                <a:gs pos="50000">
                  <a:srgbClr val="00F200"/>
                </a:gs>
                <a:gs pos="100000">
                  <a:srgbClr val="018938"/>
                </a:gs>
              </a:gsLst>
              <a:lin ang="5400000" scaled="1"/>
            </a:gradFill>
            <a:ln w="3175">
              <a:solidFill>
                <a:srgbClr val="33CC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2" name="矩形 141">
            <a:extLst>
              <a:ext uri="{FF2B5EF4-FFF2-40B4-BE49-F238E27FC236}">
                <a16:creationId xmlns:a16="http://schemas.microsoft.com/office/drawing/2014/main" id="{FE3E621F-C82E-FF2A-85E9-2C8310965117}"/>
              </a:ext>
            </a:extLst>
          </p:cNvPr>
          <p:cNvSpPr/>
          <p:nvPr/>
        </p:nvSpPr>
        <p:spPr>
          <a:xfrm>
            <a:off x="4732447" y="5575072"/>
            <a:ext cx="800219"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itchFamily="18" charset="0"/>
              </a:rPr>
              <a:t>细胞核</a:t>
            </a:r>
            <a:endParaRPr lang="zh-CN" altLang="en-US" sz="1600" dirty="0"/>
          </a:p>
        </p:txBody>
      </p:sp>
      <p:sp>
        <p:nvSpPr>
          <p:cNvPr id="143" name="矩形 142">
            <a:extLst>
              <a:ext uri="{FF2B5EF4-FFF2-40B4-BE49-F238E27FC236}">
                <a16:creationId xmlns:a16="http://schemas.microsoft.com/office/drawing/2014/main" id="{635462A5-FCAC-4722-1FFA-2F9CA0D03DD9}"/>
              </a:ext>
            </a:extLst>
          </p:cNvPr>
          <p:cNvSpPr/>
          <p:nvPr/>
        </p:nvSpPr>
        <p:spPr>
          <a:xfrm>
            <a:off x="5735835" y="5595233"/>
            <a:ext cx="800219"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itchFamily="18" charset="0"/>
              </a:rPr>
              <a:t>细胞质</a:t>
            </a:r>
            <a:endParaRPr lang="zh-CN" altLang="en-US" sz="1600" dirty="0"/>
          </a:p>
        </p:txBody>
      </p:sp>
    </p:spTree>
    <p:extLst>
      <p:ext uri="{BB962C8B-B14F-4D97-AF65-F5344CB8AC3E}">
        <p14:creationId xmlns:p14="http://schemas.microsoft.com/office/powerpoint/2010/main" val="867755654"/>
      </p:ext>
    </p:extLst>
  </p:cSld>
  <p:clrMapOvr>
    <a:masterClrMapping/>
  </p:clrMapOvr>
  <p:transition spd="med">
    <p:cove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内容占位符 2">
            <a:extLst>
              <a:ext uri="{FF2B5EF4-FFF2-40B4-BE49-F238E27FC236}">
                <a16:creationId xmlns:a16="http://schemas.microsoft.com/office/drawing/2014/main" id="{09063F20-AA21-5BA2-21C6-8ECB57A3756D}"/>
              </a:ext>
            </a:extLst>
          </p:cNvPr>
          <p:cNvSpPr txBox="1">
            <a:spLocks/>
          </p:cNvSpPr>
          <p:nvPr/>
        </p:nvSpPr>
        <p:spPr>
          <a:xfrm>
            <a:off x="1075270" y="1275816"/>
            <a:ext cx="10043580" cy="1811513"/>
          </a:xfrm>
          <a:prstGeom prst="rect">
            <a:avLst/>
          </a:prstGeom>
        </p:spPr>
        <p:txBody>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a:lnSpc>
                <a:spcPts val="4000"/>
              </a:lnSpc>
              <a:spcBef>
                <a:spcPts val="60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成熟的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由编码区和非编码区构成。</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真核生物</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含有</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5</a:t>
            </a:r>
            <a:r>
              <a:rPr lang="en-US" altLang="zh-CN" sz="2800" dirty="0">
                <a:effectLst>
                  <a:outerShdw blurRad="38100" dist="38100" dir="2700000" algn="tl">
                    <a:srgbClr val="C0C0C0"/>
                  </a:outerShdw>
                </a:effectLst>
                <a:latin typeface="Times New Roman" pitchFamily="18" charset="0"/>
                <a:cs typeface="Times New Roman" pitchFamily="18" charset="0"/>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末端的帽子结构和</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3</a:t>
            </a:r>
            <a:r>
              <a:rPr lang="en-US" altLang="zh-CN" sz="2800" dirty="0">
                <a:effectLst>
                  <a:outerShdw blurRad="38100" dist="38100" dir="2700000" algn="tl">
                    <a:srgbClr val="C0C0C0"/>
                  </a:outerShdw>
                </a:effectLst>
                <a:latin typeface="Times New Roman" pitchFamily="18" charset="0"/>
                <a:cs typeface="Times New Roman" pitchFamily="18" charset="0"/>
              </a:rPr>
              <a: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末端的多聚腺苷酸</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polyA</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尾巴结构，而原核生物</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没有这种结构。</a:t>
            </a:r>
          </a:p>
        </p:txBody>
      </p:sp>
      <p:sp>
        <p:nvSpPr>
          <p:cNvPr id="5" name="矩形 4">
            <a:extLst>
              <a:ext uri="{FF2B5EF4-FFF2-40B4-BE49-F238E27FC236}">
                <a16:creationId xmlns:a16="http://schemas.microsoft.com/office/drawing/2014/main" id="{9199598A-8C9F-8CB8-CC0A-DF9ECD598B06}"/>
              </a:ext>
            </a:extLst>
          </p:cNvPr>
          <p:cNvSpPr/>
          <p:nvPr/>
        </p:nvSpPr>
        <p:spPr>
          <a:xfrm>
            <a:off x="1073154" y="622302"/>
            <a:ext cx="3168650"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kumimoji="1" lang="zh-CN" altLang="en-US"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一、</a:t>
            </a:r>
            <a:r>
              <a:rPr kumimoji="1" lang="en-US" altLang="zh-CN"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mRNA</a:t>
            </a:r>
            <a:endParaRPr kumimoji="1" lang="zh-CN" altLang="en-US"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endParaRPr>
          </a:p>
        </p:txBody>
      </p:sp>
      <p:cxnSp>
        <p:nvCxnSpPr>
          <p:cNvPr id="7" name="直接连接符 6">
            <a:extLst>
              <a:ext uri="{FF2B5EF4-FFF2-40B4-BE49-F238E27FC236}">
                <a16:creationId xmlns:a16="http://schemas.microsoft.com/office/drawing/2014/main" id="{C6B51A92-8F7A-482D-2BDE-0ABC60ABD2AE}"/>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8" name="矩形 1">
            <a:extLst>
              <a:ext uri="{FF2B5EF4-FFF2-40B4-BE49-F238E27FC236}">
                <a16:creationId xmlns:a16="http://schemas.microsoft.com/office/drawing/2014/main" id="{B1F28E52-C50F-E8E9-C211-0CA0F33D164C}"/>
              </a:ext>
            </a:extLst>
          </p:cNvPr>
          <p:cNvSpPr>
            <a:spLocks noChangeArrowheads="1"/>
          </p:cNvSpPr>
          <p:nvPr/>
        </p:nvSpPr>
        <p:spPr bwMode="auto">
          <a:xfrm>
            <a:off x="3572147" y="5748852"/>
            <a:ext cx="50217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fontAlgn="base" hangingPunct="1">
              <a:spcBef>
                <a:spcPct val="0"/>
              </a:spcBef>
              <a:spcAft>
                <a:spcPct val="0"/>
              </a:spcAft>
              <a:defRPr/>
            </a:pPr>
            <a:r>
              <a:rPr lang="zh-CN" altLang="en-US" sz="2400" dirty="0">
                <a:solidFill>
                  <a:srgbClr val="000000"/>
                </a:solidFill>
                <a:latin typeface="Verdana" panose="020B0604030504040204" pitchFamily="34" charset="0"/>
                <a:ea typeface="方正姚体" panose="02010601030101010101" pitchFamily="2" charset="-122"/>
              </a:rPr>
              <a:t>成熟的真核生物</a:t>
            </a:r>
            <a:r>
              <a:rPr lang="en-US" altLang="zh-CN" sz="2400" dirty="0">
                <a:solidFill>
                  <a:srgbClr val="000000"/>
                </a:solidFill>
                <a:latin typeface="Verdana" panose="020B0604030504040204" pitchFamily="34" charset="0"/>
                <a:ea typeface="方正姚体" panose="02010601030101010101" pitchFamily="2" charset="-122"/>
              </a:rPr>
              <a:t>mRNA</a:t>
            </a:r>
            <a:r>
              <a:rPr lang="zh-CN" altLang="en-US" sz="2400" dirty="0">
                <a:solidFill>
                  <a:srgbClr val="000000"/>
                </a:solidFill>
                <a:latin typeface="Verdana" panose="020B0604030504040204" pitchFamily="34" charset="0"/>
                <a:ea typeface="方正姚体" panose="02010601030101010101" pitchFamily="2" charset="-122"/>
              </a:rPr>
              <a:t>结构示意图</a:t>
            </a:r>
          </a:p>
        </p:txBody>
      </p:sp>
      <p:sp>
        <p:nvSpPr>
          <p:cNvPr id="9" name="矩形 8">
            <a:extLst>
              <a:ext uri="{FF2B5EF4-FFF2-40B4-BE49-F238E27FC236}">
                <a16:creationId xmlns:a16="http://schemas.microsoft.com/office/drawing/2014/main" id="{C4753C7D-42D1-91AD-651F-F13F1D2299C3}"/>
              </a:ext>
            </a:extLst>
          </p:cNvPr>
          <p:cNvSpPr/>
          <p:nvPr/>
        </p:nvSpPr>
        <p:spPr>
          <a:xfrm>
            <a:off x="4093981" y="3799264"/>
            <a:ext cx="2052000" cy="360000"/>
          </a:xfrm>
          <a:prstGeom prst="rect">
            <a:avLst/>
          </a:prstGeom>
          <a:solidFill>
            <a:srgbClr val="FFFF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b="1" dirty="0">
                <a:solidFill>
                  <a:schemeClr val="tx1"/>
                </a:solidFill>
                <a:latin typeface="Arial" panose="020B0604020202020204" pitchFamily="34" charset="0"/>
                <a:ea typeface="方正姚体" panose="02010601030101010101" pitchFamily="2" charset="-122"/>
              </a:rPr>
              <a:t>AUGGUCUUUACC</a:t>
            </a:r>
            <a:endParaRPr lang="zh-CN" altLang="en-US" sz="1600" b="1" dirty="0">
              <a:solidFill>
                <a:schemeClr val="tx1"/>
              </a:solidFill>
              <a:latin typeface="Arial" panose="020B0604020202020204" pitchFamily="34" charset="0"/>
              <a:ea typeface="方正姚体" panose="02010601030101010101" pitchFamily="2" charset="-122"/>
            </a:endParaRPr>
          </a:p>
        </p:txBody>
      </p:sp>
      <p:sp>
        <p:nvSpPr>
          <p:cNvPr id="10" name="矩形 9">
            <a:extLst>
              <a:ext uri="{FF2B5EF4-FFF2-40B4-BE49-F238E27FC236}">
                <a16:creationId xmlns:a16="http://schemas.microsoft.com/office/drawing/2014/main" id="{2E1CA982-5838-694D-DC37-9757C1971F55}"/>
              </a:ext>
            </a:extLst>
          </p:cNvPr>
          <p:cNvSpPr/>
          <p:nvPr/>
        </p:nvSpPr>
        <p:spPr>
          <a:xfrm>
            <a:off x="2690450" y="3800276"/>
            <a:ext cx="1404000" cy="36000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dirty="0">
              <a:solidFill>
                <a:schemeClr val="tx1"/>
              </a:solidFill>
              <a:latin typeface="Arial" panose="020B0604020202020204" pitchFamily="34" charset="0"/>
              <a:ea typeface="方正姚体" panose="02010601030101010101" pitchFamily="2" charset="-122"/>
            </a:endParaRPr>
          </a:p>
        </p:txBody>
      </p:sp>
      <p:sp>
        <p:nvSpPr>
          <p:cNvPr id="11" name="矩形 10">
            <a:extLst>
              <a:ext uri="{FF2B5EF4-FFF2-40B4-BE49-F238E27FC236}">
                <a16:creationId xmlns:a16="http://schemas.microsoft.com/office/drawing/2014/main" id="{28E67F83-13FF-84AF-58FB-6D9654556D7C}"/>
              </a:ext>
            </a:extLst>
          </p:cNvPr>
          <p:cNvSpPr/>
          <p:nvPr/>
        </p:nvSpPr>
        <p:spPr>
          <a:xfrm>
            <a:off x="7526661" y="3801346"/>
            <a:ext cx="648000" cy="360000"/>
          </a:xfrm>
          <a:prstGeom prst="rect">
            <a:avLst/>
          </a:prstGeom>
          <a:solidFill>
            <a:srgbClr val="FFFF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b="1" dirty="0">
                <a:solidFill>
                  <a:schemeClr val="tx1"/>
                </a:solidFill>
                <a:latin typeface="Arial" panose="020B0604020202020204" pitchFamily="34" charset="0"/>
                <a:ea typeface="方正姚体" panose="02010601030101010101" pitchFamily="2" charset="-122"/>
              </a:rPr>
              <a:t>UAG</a:t>
            </a:r>
            <a:endParaRPr lang="zh-CN" altLang="en-US" sz="1600" b="1" dirty="0">
              <a:solidFill>
                <a:schemeClr val="tx1"/>
              </a:solidFill>
              <a:latin typeface="Arial" panose="020B0604020202020204" pitchFamily="34" charset="0"/>
              <a:ea typeface="方正姚体" panose="02010601030101010101" pitchFamily="2" charset="-122"/>
            </a:endParaRPr>
          </a:p>
        </p:txBody>
      </p:sp>
      <p:sp>
        <p:nvSpPr>
          <p:cNvPr id="12" name="矩形 11">
            <a:extLst>
              <a:ext uri="{FF2B5EF4-FFF2-40B4-BE49-F238E27FC236}">
                <a16:creationId xmlns:a16="http://schemas.microsoft.com/office/drawing/2014/main" id="{A7FE6E9C-9987-7A69-2353-0FF600D9D95D}"/>
              </a:ext>
            </a:extLst>
          </p:cNvPr>
          <p:cNvSpPr/>
          <p:nvPr/>
        </p:nvSpPr>
        <p:spPr>
          <a:xfrm>
            <a:off x="8159913" y="3799816"/>
            <a:ext cx="972000" cy="36000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dirty="0">
              <a:solidFill>
                <a:schemeClr val="tx1"/>
              </a:solidFill>
              <a:latin typeface="Arial" panose="020B0604020202020204" pitchFamily="34" charset="0"/>
              <a:ea typeface="方正姚体" panose="02010601030101010101" pitchFamily="2" charset="-122"/>
            </a:endParaRPr>
          </a:p>
        </p:txBody>
      </p:sp>
      <p:sp>
        <p:nvSpPr>
          <p:cNvPr id="13" name="矩形 12">
            <a:extLst>
              <a:ext uri="{FF2B5EF4-FFF2-40B4-BE49-F238E27FC236}">
                <a16:creationId xmlns:a16="http://schemas.microsoft.com/office/drawing/2014/main" id="{429D5356-8ABD-4296-E60A-2C4BA8A51555}"/>
              </a:ext>
            </a:extLst>
          </p:cNvPr>
          <p:cNvSpPr/>
          <p:nvPr/>
        </p:nvSpPr>
        <p:spPr>
          <a:xfrm>
            <a:off x="6147409" y="3800454"/>
            <a:ext cx="1368000" cy="36000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dirty="0">
              <a:solidFill>
                <a:schemeClr val="tx1"/>
              </a:solidFill>
              <a:latin typeface="Arial" panose="020B0604020202020204" pitchFamily="34" charset="0"/>
              <a:ea typeface="方正姚体" panose="02010601030101010101" pitchFamily="2" charset="-122"/>
            </a:endParaRPr>
          </a:p>
        </p:txBody>
      </p:sp>
      <p:sp>
        <p:nvSpPr>
          <p:cNvPr id="14" name="Rectangle 5">
            <a:extLst>
              <a:ext uri="{FF2B5EF4-FFF2-40B4-BE49-F238E27FC236}">
                <a16:creationId xmlns:a16="http://schemas.microsoft.com/office/drawing/2014/main" id="{5F422B8F-3FF0-75BE-C10A-27BDC11A5ECE}"/>
              </a:ext>
            </a:extLst>
          </p:cNvPr>
          <p:cNvSpPr>
            <a:spLocks noChangeArrowheads="1"/>
          </p:cNvSpPr>
          <p:nvPr/>
        </p:nvSpPr>
        <p:spPr bwMode="auto">
          <a:xfrm>
            <a:off x="5535574" y="4681865"/>
            <a:ext cx="1115950"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4013" indent="-354013">
              <a:lnSpc>
                <a:spcPct val="90000"/>
              </a:lnSpc>
              <a:spcBef>
                <a:spcPct val="50000"/>
              </a:spcBef>
              <a:buClr>
                <a:schemeClr val="accent2"/>
              </a:buClr>
              <a:buSzPct val="60000"/>
              <a:defRPr/>
            </a:pPr>
            <a:r>
              <a:rPr kumimoji="1" lang="zh-CN" altLang="en-US" sz="2400" dirty="0">
                <a:solidFill>
                  <a:srgbClr val="000000"/>
                </a:solidFill>
                <a:effectLst>
                  <a:outerShdw blurRad="38100" dist="38100" dir="2700000" algn="tl">
                    <a:srgbClr val="C0C0C0"/>
                  </a:outerShdw>
                </a:effectLst>
                <a:latin typeface="Times New Roman" pitchFamily="18" charset="0"/>
                <a:ea typeface="方正姚体" panose="02010601030101010101" pitchFamily="2" charset="-122"/>
              </a:rPr>
              <a:t>编码区</a:t>
            </a:r>
          </a:p>
        </p:txBody>
      </p:sp>
      <p:sp>
        <p:nvSpPr>
          <p:cNvPr id="15" name="矩形 15">
            <a:extLst>
              <a:ext uri="{FF2B5EF4-FFF2-40B4-BE49-F238E27FC236}">
                <a16:creationId xmlns:a16="http://schemas.microsoft.com/office/drawing/2014/main" id="{9219057A-8355-3917-F4C3-4BB3ACDC5203}"/>
              </a:ext>
            </a:extLst>
          </p:cNvPr>
          <p:cNvSpPr>
            <a:spLocks noChangeArrowheads="1"/>
          </p:cNvSpPr>
          <p:nvPr/>
        </p:nvSpPr>
        <p:spPr bwMode="auto">
          <a:xfrm>
            <a:off x="2541313" y="4709565"/>
            <a:ext cx="15526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dirty="0">
                <a:solidFill>
                  <a:srgbClr val="000000"/>
                </a:solidFill>
                <a:latin typeface="Arial" panose="020B0604020202020204" pitchFamily="34" charset="0"/>
                <a:ea typeface="方正姚体" panose="02010601030101010101" pitchFamily="2" charset="-122"/>
              </a:rPr>
              <a:t>5′</a:t>
            </a:r>
            <a:r>
              <a:rPr lang="zh-CN" altLang="en-US" sz="2400" dirty="0">
                <a:solidFill>
                  <a:srgbClr val="000000"/>
                </a:solidFill>
                <a:latin typeface="Arial" panose="020B0604020202020204" pitchFamily="34" charset="0"/>
                <a:ea typeface="方正姚体" panose="02010601030101010101" pitchFamily="2" charset="-122"/>
              </a:rPr>
              <a:t>非编码区</a:t>
            </a:r>
            <a:endParaRPr lang="zh-CN" altLang="en-US" sz="2400" dirty="0">
              <a:latin typeface="Arial" panose="020B0604020202020204" pitchFamily="34" charset="0"/>
              <a:ea typeface="方正姚体" panose="02010601030101010101" pitchFamily="2" charset="-122"/>
            </a:endParaRPr>
          </a:p>
        </p:txBody>
      </p:sp>
      <p:sp>
        <p:nvSpPr>
          <p:cNvPr id="16" name="矩形 15">
            <a:extLst>
              <a:ext uri="{FF2B5EF4-FFF2-40B4-BE49-F238E27FC236}">
                <a16:creationId xmlns:a16="http://schemas.microsoft.com/office/drawing/2014/main" id="{AFC2F1CD-112A-EF40-16AD-9FD174451BE0}"/>
              </a:ext>
            </a:extLst>
          </p:cNvPr>
          <p:cNvSpPr>
            <a:spLocks noChangeArrowheads="1"/>
          </p:cNvSpPr>
          <p:nvPr/>
        </p:nvSpPr>
        <p:spPr bwMode="auto">
          <a:xfrm>
            <a:off x="8121111" y="4714485"/>
            <a:ext cx="155266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dirty="0">
                <a:solidFill>
                  <a:srgbClr val="000000"/>
                </a:solidFill>
                <a:latin typeface="Arial" panose="020B0604020202020204" pitchFamily="34" charset="0"/>
                <a:ea typeface="方正姚体" panose="02010601030101010101" pitchFamily="2" charset="-122"/>
              </a:rPr>
              <a:t>3′</a:t>
            </a:r>
            <a:r>
              <a:rPr lang="zh-CN" altLang="en-US" sz="2400" dirty="0">
                <a:solidFill>
                  <a:srgbClr val="000000"/>
                </a:solidFill>
                <a:latin typeface="Arial" panose="020B0604020202020204" pitchFamily="34" charset="0"/>
                <a:ea typeface="方正姚体" panose="02010601030101010101" pitchFamily="2" charset="-122"/>
              </a:rPr>
              <a:t>非编码区</a:t>
            </a:r>
            <a:endParaRPr lang="zh-CN" altLang="en-US" sz="2400" dirty="0">
              <a:latin typeface="Arial" panose="020B0604020202020204" pitchFamily="34" charset="0"/>
              <a:ea typeface="方正姚体" panose="02010601030101010101" pitchFamily="2" charset="-122"/>
            </a:endParaRPr>
          </a:p>
        </p:txBody>
      </p:sp>
      <p:cxnSp>
        <p:nvCxnSpPr>
          <p:cNvPr id="17" name="直接箭头连接符 16">
            <a:extLst>
              <a:ext uri="{FF2B5EF4-FFF2-40B4-BE49-F238E27FC236}">
                <a16:creationId xmlns:a16="http://schemas.microsoft.com/office/drawing/2014/main" id="{0F68C180-911A-5E4D-34CB-B236493C0123}"/>
              </a:ext>
            </a:extLst>
          </p:cNvPr>
          <p:cNvCxnSpPr/>
          <p:nvPr/>
        </p:nvCxnSpPr>
        <p:spPr>
          <a:xfrm flipV="1">
            <a:off x="8701550" y="4209701"/>
            <a:ext cx="0" cy="43200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直接箭头连接符 17">
            <a:extLst>
              <a:ext uri="{FF2B5EF4-FFF2-40B4-BE49-F238E27FC236}">
                <a16:creationId xmlns:a16="http://schemas.microsoft.com/office/drawing/2014/main" id="{02CD8B85-CB99-9372-527F-9E9A085DD06A}"/>
              </a:ext>
            </a:extLst>
          </p:cNvPr>
          <p:cNvCxnSpPr/>
          <p:nvPr/>
        </p:nvCxnSpPr>
        <p:spPr>
          <a:xfrm flipV="1">
            <a:off x="3293811" y="4214621"/>
            <a:ext cx="0" cy="43200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9" name="矩形 18">
            <a:extLst>
              <a:ext uri="{FF2B5EF4-FFF2-40B4-BE49-F238E27FC236}">
                <a16:creationId xmlns:a16="http://schemas.microsoft.com/office/drawing/2014/main" id="{016E9296-DBF0-6C1B-F826-8789C1044D5C}"/>
              </a:ext>
            </a:extLst>
          </p:cNvPr>
          <p:cNvSpPr>
            <a:spLocks noChangeArrowheads="1"/>
          </p:cNvSpPr>
          <p:nvPr/>
        </p:nvSpPr>
        <p:spPr bwMode="auto">
          <a:xfrm>
            <a:off x="1132311" y="3824392"/>
            <a:ext cx="15574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Arial" panose="020B0604020202020204" pitchFamily="34" charset="0"/>
                <a:ea typeface="方正姚体" panose="02010601030101010101" pitchFamily="2" charset="-122"/>
              </a:rPr>
              <a:t>5′ m</a:t>
            </a:r>
            <a:r>
              <a:rPr lang="en-US" altLang="zh-CN" sz="2000" b="1" baseline="30000" dirty="0">
                <a:solidFill>
                  <a:srgbClr val="000000"/>
                </a:solidFill>
                <a:latin typeface="Arial" panose="020B0604020202020204" pitchFamily="34" charset="0"/>
                <a:ea typeface="方正姚体" panose="02010601030101010101" pitchFamily="2" charset="-122"/>
              </a:rPr>
              <a:t>7</a:t>
            </a:r>
            <a:r>
              <a:rPr lang="en-US" altLang="zh-CN" sz="2000" b="1" dirty="0">
                <a:solidFill>
                  <a:srgbClr val="000000"/>
                </a:solidFill>
                <a:latin typeface="Arial" panose="020B0604020202020204" pitchFamily="34" charset="0"/>
                <a:ea typeface="方正姚体" panose="02010601030101010101" pitchFamily="2" charset="-122"/>
              </a:rPr>
              <a:t>GpppG</a:t>
            </a:r>
            <a:endParaRPr lang="zh-CN" altLang="en-US" sz="2000" b="1" dirty="0">
              <a:latin typeface="Arial" panose="020B0604020202020204" pitchFamily="34" charset="0"/>
              <a:ea typeface="方正姚体" panose="02010601030101010101" pitchFamily="2" charset="-122"/>
            </a:endParaRPr>
          </a:p>
        </p:txBody>
      </p:sp>
      <p:sp>
        <p:nvSpPr>
          <p:cNvPr id="20" name="矩形 19">
            <a:extLst>
              <a:ext uri="{FF2B5EF4-FFF2-40B4-BE49-F238E27FC236}">
                <a16:creationId xmlns:a16="http://schemas.microsoft.com/office/drawing/2014/main" id="{D8370946-39F7-3219-97CF-A10D1509DB6C}"/>
              </a:ext>
            </a:extLst>
          </p:cNvPr>
          <p:cNvSpPr>
            <a:spLocks noChangeArrowheads="1"/>
          </p:cNvSpPr>
          <p:nvPr/>
        </p:nvSpPr>
        <p:spPr bwMode="auto">
          <a:xfrm>
            <a:off x="9138014" y="3814564"/>
            <a:ext cx="19856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Arial" panose="020B0604020202020204" pitchFamily="34" charset="0"/>
                <a:ea typeface="方正姚体" panose="02010601030101010101" pitchFamily="2" charset="-122"/>
              </a:rPr>
              <a:t>AAA……AAA 3′</a:t>
            </a:r>
            <a:endParaRPr lang="zh-CN" altLang="en-US" sz="2000" b="1" dirty="0">
              <a:latin typeface="Arial" panose="020B0604020202020204" pitchFamily="34" charset="0"/>
              <a:ea typeface="方正姚体" panose="02010601030101010101" pitchFamily="2" charset="-122"/>
            </a:endParaRPr>
          </a:p>
        </p:txBody>
      </p:sp>
      <p:sp>
        <p:nvSpPr>
          <p:cNvPr id="21" name="矩形 15">
            <a:extLst>
              <a:ext uri="{FF2B5EF4-FFF2-40B4-BE49-F238E27FC236}">
                <a16:creationId xmlns:a16="http://schemas.microsoft.com/office/drawing/2014/main" id="{ACB43E70-06B3-06BB-D1FC-0AAF7E0C08A4}"/>
              </a:ext>
            </a:extLst>
          </p:cNvPr>
          <p:cNvSpPr>
            <a:spLocks noChangeArrowheads="1"/>
          </p:cNvSpPr>
          <p:nvPr/>
        </p:nvSpPr>
        <p:spPr bwMode="auto">
          <a:xfrm>
            <a:off x="3903690" y="3135547"/>
            <a:ext cx="10156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2400" dirty="0">
                <a:solidFill>
                  <a:srgbClr val="000000"/>
                </a:solidFill>
                <a:latin typeface="Arial" panose="020B0604020202020204" pitchFamily="34" charset="0"/>
                <a:ea typeface="方正姚体" panose="02010601030101010101" pitchFamily="2" charset="-122"/>
              </a:rPr>
              <a:t>密码子</a:t>
            </a:r>
            <a:endParaRPr lang="zh-CN" altLang="en-US" sz="2400" dirty="0">
              <a:latin typeface="Arial" panose="020B0604020202020204" pitchFamily="34" charset="0"/>
              <a:ea typeface="方正姚体" panose="02010601030101010101" pitchFamily="2" charset="-122"/>
            </a:endParaRPr>
          </a:p>
        </p:txBody>
      </p:sp>
      <p:sp>
        <p:nvSpPr>
          <p:cNvPr id="23" name="矩形 15">
            <a:extLst>
              <a:ext uri="{FF2B5EF4-FFF2-40B4-BE49-F238E27FC236}">
                <a16:creationId xmlns:a16="http://schemas.microsoft.com/office/drawing/2014/main" id="{F5383987-6F10-D91E-736B-12EBF9C7C5EF}"/>
              </a:ext>
            </a:extLst>
          </p:cNvPr>
          <p:cNvSpPr>
            <a:spLocks noChangeArrowheads="1"/>
          </p:cNvSpPr>
          <p:nvPr/>
        </p:nvSpPr>
        <p:spPr bwMode="auto">
          <a:xfrm>
            <a:off x="9200595" y="3152420"/>
            <a:ext cx="186044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dirty="0">
                <a:solidFill>
                  <a:srgbClr val="000000"/>
                </a:solidFill>
                <a:latin typeface="Arial" panose="020B0604020202020204" pitchFamily="34" charset="0"/>
                <a:ea typeface="方正姚体" panose="02010601030101010101" pitchFamily="2" charset="-122"/>
              </a:rPr>
              <a:t>3′</a:t>
            </a:r>
            <a:r>
              <a:rPr lang="zh-CN" altLang="en-US" sz="2400" dirty="0">
                <a:solidFill>
                  <a:srgbClr val="000000"/>
                </a:solidFill>
                <a:latin typeface="Arial" panose="020B0604020202020204" pitchFamily="34" charset="0"/>
                <a:ea typeface="方正姚体" panose="02010601030101010101" pitchFamily="2" charset="-122"/>
              </a:rPr>
              <a:t>多聚腺苷酸</a:t>
            </a:r>
            <a:endParaRPr lang="zh-CN" altLang="en-US" sz="2400" dirty="0">
              <a:latin typeface="Arial" panose="020B0604020202020204" pitchFamily="34" charset="0"/>
              <a:ea typeface="方正姚体" panose="02010601030101010101" pitchFamily="2" charset="-122"/>
            </a:endParaRPr>
          </a:p>
        </p:txBody>
      </p:sp>
      <p:sp>
        <p:nvSpPr>
          <p:cNvPr id="37" name="矩形 15">
            <a:extLst>
              <a:ext uri="{FF2B5EF4-FFF2-40B4-BE49-F238E27FC236}">
                <a16:creationId xmlns:a16="http://schemas.microsoft.com/office/drawing/2014/main" id="{B5FB5D6D-B221-5F34-5010-4CB4DC50B12F}"/>
              </a:ext>
            </a:extLst>
          </p:cNvPr>
          <p:cNvSpPr>
            <a:spLocks noChangeArrowheads="1"/>
          </p:cNvSpPr>
          <p:nvPr/>
        </p:nvSpPr>
        <p:spPr bwMode="auto">
          <a:xfrm>
            <a:off x="1289521" y="3152420"/>
            <a:ext cx="15526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400" dirty="0">
                <a:solidFill>
                  <a:srgbClr val="000000"/>
                </a:solidFill>
                <a:latin typeface="Arial" panose="020B0604020202020204" pitchFamily="34" charset="0"/>
                <a:ea typeface="方正姚体" panose="02010601030101010101" pitchFamily="2" charset="-122"/>
              </a:rPr>
              <a:t>5′</a:t>
            </a:r>
            <a:r>
              <a:rPr lang="zh-CN" altLang="en-US" sz="2400" dirty="0">
                <a:solidFill>
                  <a:srgbClr val="000000"/>
                </a:solidFill>
                <a:latin typeface="Arial" panose="020B0604020202020204" pitchFamily="34" charset="0"/>
                <a:ea typeface="方正姚体" panose="02010601030101010101" pitchFamily="2" charset="-122"/>
              </a:rPr>
              <a:t>帽子结构</a:t>
            </a:r>
            <a:endParaRPr lang="zh-CN" altLang="en-US" sz="2400" dirty="0">
              <a:latin typeface="Arial" panose="020B0604020202020204" pitchFamily="34" charset="0"/>
              <a:ea typeface="方正姚体" panose="02010601030101010101" pitchFamily="2" charset="-122"/>
            </a:endParaRPr>
          </a:p>
        </p:txBody>
      </p:sp>
      <p:sp>
        <p:nvSpPr>
          <p:cNvPr id="38" name="AutoShape 1029">
            <a:extLst>
              <a:ext uri="{FF2B5EF4-FFF2-40B4-BE49-F238E27FC236}">
                <a16:creationId xmlns:a16="http://schemas.microsoft.com/office/drawing/2014/main" id="{A15F9A78-806C-EC17-32B6-6AEF056F0967}"/>
              </a:ext>
            </a:extLst>
          </p:cNvPr>
          <p:cNvSpPr>
            <a:spLocks/>
          </p:cNvSpPr>
          <p:nvPr/>
        </p:nvSpPr>
        <p:spPr bwMode="auto">
          <a:xfrm rot="16200000" flipH="1">
            <a:off x="4380863" y="3457759"/>
            <a:ext cx="144000" cy="360000"/>
          </a:xfrm>
          <a:prstGeom prst="leftBrace">
            <a:avLst>
              <a:gd name="adj1" fmla="val 68584"/>
              <a:gd name="adj2" fmla="val 50000"/>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39" name="AutoShape 1029">
            <a:extLst>
              <a:ext uri="{FF2B5EF4-FFF2-40B4-BE49-F238E27FC236}">
                <a16:creationId xmlns:a16="http://schemas.microsoft.com/office/drawing/2014/main" id="{D0561B15-4238-1BA4-D29A-257C33DF58F2}"/>
              </a:ext>
            </a:extLst>
          </p:cNvPr>
          <p:cNvSpPr>
            <a:spLocks/>
          </p:cNvSpPr>
          <p:nvPr/>
        </p:nvSpPr>
        <p:spPr bwMode="auto">
          <a:xfrm rot="16200000" flipH="1">
            <a:off x="1977763" y="3079759"/>
            <a:ext cx="144000" cy="1116000"/>
          </a:xfrm>
          <a:prstGeom prst="leftBrace">
            <a:avLst>
              <a:gd name="adj1" fmla="val 68584"/>
              <a:gd name="adj2" fmla="val 50000"/>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40" name="AutoShape 1029">
            <a:extLst>
              <a:ext uri="{FF2B5EF4-FFF2-40B4-BE49-F238E27FC236}">
                <a16:creationId xmlns:a16="http://schemas.microsoft.com/office/drawing/2014/main" id="{42991198-25CC-503F-84A3-74D25B810945}"/>
              </a:ext>
            </a:extLst>
          </p:cNvPr>
          <p:cNvSpPr>
            <a:spLocks/>
          </p:cNvSpPr>
          <p:nvPr/>
        </p:nvSpPr>
        <p:spPr bwMode="auto">
          <a:xfrm rot="16200000" flipH="1">
            <a:off x="9926623" y="2896437"/>
            <a:ext cx="144000" cy="1476000"/>
          </a:xfrm>
          <a:prstGeom prst="leftBrace">
            <a:avLst>
              <a:gd name="adj1" fmla="val 68584"/>
              <a:gd name="adj2" fmla="val 50000"/>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
        <p:nvSpPr>
          <p:cNvPr id="41" name="AutoShape 1029">
            <a:extLst>
              <a:ext uri="{FF2B5EF4-FFF2-40B4-BE49-F238E27FC236}">
                <a16:creationId xmlns:a16="http://schemas.microsoft.com/office/drawing/2014/main" id="{73B02EE9-E6C9-0A79-337E-0BC483113EB1}"/>
              </a:ext>
            </a:extLst>
          </p:cNvPr>
          <p:cNvSpPr>
            <a:spLocks/>
          </p:cNvSpPr>
          <p:nvPr/>
        </p:nvSpPr>
        <p:spPr bwMode="auto">
          <a:xfrm rot="16200000" flipV="1">
            <a:off x="6031781" y="2404572"/>
            <a:ext cx="144000" cy="4032000"/>
          </a:xfrm>
          <a:prstGeom prst="leftBrace">
            <a:avLst>
              <a:gd name="adj1" fmla="val 68584"/>
              <a:gd name="adj2" fmla="val 50000"/>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spTree>
    <p:extLst>
      <p:ext uri="{BB962C8B-B14F-4D97-AF65-F5344CB8AC3E}">
        <p14:creationId xmlns:p14="http://schemas.microsoft.com/office/powerpoint/2010/main" val="1105850600"/>
      </p:ext>
    </p:extLst>
  </p:cSld>
  <p:clrMapOvr>
    <a:masterClrMapping/>
  </p:clrMapOvr>
  <p:transition spd="med">
    <p:cove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a:extLst>
              <a:ext uri="{FF2B5EF4-FFF2-40B4-BE49-F238E27FC236}">
                <a16:creationId xmlns:a16="http://schemas.microsoft.com/office/drawing/2014/main" id="{6AD614CD-07F7-B639-0920-A30F90927271}"/>
              </a:ext>
            </a:extLst>
          </p:cNvPr>
          <p:cNvSpPr txBox="1">
            <a:spLocks/>
          </p:cNvSpPr>
          <p:nvPr/>
        </p:nvSpPr>
        <p:spPr>
          <a:xfrm>
            <a:off x="1075270" y="1256766"/>
            <a:ext cx="10043580" cy="3797015"/>
          </a:xfrm>
          <a:prstGeom prst="rect">
            <a:avLst/>
          </a:prstGeom>
        </p:spPr>
        <p:txBody>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a:lnSpc>
                <a:spcPts val="4000"/>
              </a:lnSpc>
              <a:spcBef>
                <a:spcPct val="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rPr>
              <a:t>在细胞核内合成的</a:t>
            </a:r>
            <a:r>
              <a:rPr kumimoji="1" lang="en-US" altLang="zh-CN" sz="2800" dirty="0">
                <a:effectLst>
                  <a:outerShdw blurRad="38100" dist="38100" dir="2700000" algn="tl">
                    <a:srgbClr val="C0C0C0"/>
                  </a:outerShdw>
                </a:effectLst>
                <a:latin typeface="Times New Roman" pitchFamily="18" charset="0"/>
              </a:rPr>
              <a:t>mRNA</a:t>
            </a:r>
            <a:r>
              <a:rPr kumimoji="1" lang="zh-CN" altLang="en-US" sz="2800" dirty="0">
                <a:effectLst>
                  <a:outerShdw blurRad="38100" dist="38100" dir="2700000" algn="tl">
                    <a:srgbClr val="C0C0C0"/>
                  </a:outerShdw>
                </a:effectLst>
                <a:latin typeface="Times New Roman" pitchFamily="18" charset="0"/>
              </a:rPr>
              <a:t>初级产物大小不一，称为不均一核</a:t>
            </a:r>
            <a:r>
              <a:rPr kumimoji="1" lang="en-US" altLang="zh-CN" sz="2800" dirty="0">
                <a:effectLst>
                  <a:outerShdw blurRad="38100" dist="38100" dir="2700000" algn="tl">
                    <a:srgbClr val="C0C0C0"/>
                  </a:outerShdw>
                </a:effectLst>
                <a:latin typeface="Times New Roman" pitchFamily="18" charset="0"/>
              </a:rPr>
              <a:t>RNA</a:t>
            </a:r>
            <a:r>
              <a:rPr kumimoji="1" lang="en-US" altLang="zh-CN" dirty="0">
                <a:effectLst>
                  <a:outerShdw blurRad="38100" dist="38100" dir="2700000" algn="tl">
                    <a:srgbClr val="C0C0C0"/>
                  </a:outerShdw>
                </a:effectLst>
                <a:latin typeface="Times New Roman" pitchFamily="18" charset="0"/>
              </a:rPr>
              <a:t>(heterogeneous nuclear RNA, </a:t>
            </a:r>
            <a:r>
              <a:rPr kumimoji="1" lang="en-US" altLang="zh-CN" dirty="0" err="1">
                <a:effectLst>
                  <a:outerShdw blurRad="38100" dist="38100" dir="2700000" algn="tl">
                    <a:srgbClr val="C0C0C0"/>
                  </a:outerShdw>
                </a:effectLst>
                <a:latin typeface="Times New Roman" pitchFamily="18" charset="0"/>
              </a:rPr>
              <a:t>hnRNA</a:t>
            </a:r>
            <a:r>
              <a:rPr kumimoji="1" lang="en-US" altLang="zh-CN" dirty="0">
                <a:effectLst>
                  <a:outerShdw blurRad="38100" dist="38100" dir="2700000" algn="tl">
                    <a:srgbClr val="C0C0C0"/>
                  </a:outerShdw>
                </a:effectLst>
                <a:latin typeface="Times New Roman" pitchFamily="18" charset="0"/>
              </a:rPr>
              <a:t>)</a:t>
            </a:r>
            <a:r>
              <a:rPr kumimoji="1" lang="zh-CN" altLang="en-US" sz="2800" dirty="0">
                <a:effectLst>
                  <a:outerShdw blurRad="38100" dist="38100" dir="2700000" algn="tl">
                    <a:srgbClr val="C0C0C0"/>
                  </a:outerShdw>
                </a:effectLst>
                <a:latin typeface="Times New Roman" pitchFamily="18" charset="0"/>
              </a:rPr>
              <a:t>。</a:t>
            </a:r>
            <a:r>
              <a:rPr kumimoji="1" lang="en-US" altLang="zh-CN" sz="2800" dirty="0" err="1">
                <a:effectLst>
                  <a:outerShdw blurRad="38100" dist="38100" dir="2700000" algn="tl">
                    <a:srgbClr val="C0C0C0"/>
                  </a:outerShdw>
                </a:effectLst>
                <a:latin typeface="Times New Roman" pitchFamily="18" charset="0"/>
              </a:rPr>
              <a:t>hnRNA</a:t>
            </a:r>
            <a:r>
              <a:rPr kumimoji="1" lang="zh-CN" altLang="en-US" sz="2800" dirty="0">
                <a:effectLst>
                  <a:outerShdw blurRad="38100" dist="38100" dir="2700000" algn="tl">
                    <a:srgbClr val="C0C0C0"/>
                  </a:outerShdw>
                </a:effectLst>
                <a:latin typeface="Times New Roman" pitchFamily="18" charset="0"/>
              </a:rPr>
              <a:t>在细胞核内经过剪接成为成熟的</a:t>
            </a:r>
            <a:r>
              <a:rPr kumimoji="1" lang="en-US" altLang="zh-CN" sz="2800" dirty="0">
                <a:effectLst>
                  <a:outerShdw blurRad="38100" dist="38100" dir="2700000" algn="tl">
                    <a:srgbClr val="C0C0C0"/>
                  </a:outerShdw>
                </a:effectLst>
                <a:latin typeface="Times New Roman" pitchFamily="18" charset="0"/>
              </a:rPr>
              <a:t>mRNA</a:t>
            </a:r>
            <a:r>
              <a:rPr kumimoji="1" lang="zh-CN" altLang="en-US" sz="2800" dirty="0">
                <a:effectLst>
                  <a:outerShdw blurRad="38100" dist="38100" dir="2700000" algn="tl">
                    <a:srgbClr val="C0C0C0"/>
                  </a:outerShdw>
                </a:effectLst>
                <a:latin typeface="Times New Roman" pitchFamily="18" charset="0"/>
              </a:rPr>
              <a:t>，并转移到细胞质中。</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ct val="0"/>
              </a:spcBef>
              <a:buFont typeface="Wingdings" pitchFamily="2" charset="2"/>
              <a:buChar char="v"/>
              <a:defRPr/>
            </a:pP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的成熟过程是</a:t>
            </a: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hnRNA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的剪接过程。</a:t>
            </a: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hnRNA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含有许多外显子</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(exon)</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和内含子</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(intron)</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，它们分别对应着基因的编码序列和非编码序列。在</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成熟过程中，内含子被剪切掉，外显子连接在一起，形成成熟的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p>
        </p:txBody>
      </p:sp>
      <p:sp>
        <p:nvSpPr>
          <p:cNvPr id="4" name="矩形 3">
            <a:extLst>
              <a:ext uri="{FF2B5EF4-FFF2-40B4-BE49-F238E27FC236}">
                <a16:creationId xmlns:a16="http://schemas.microsoft.com/office/drawing/2014/main" id="{7BE79F68-6C16-7E21-8748-29C5B574FC34}"/>
              </a:ext>
            </a:extLst>
          </p:cNvPr>
          <p:cNvSpPr/>
          <p:nvPr/>
        </p:nvSpPr>
        <p:spPr>
          <a:xfrm>
            <a:off x="1073154" y="622302"/>
            <a:ext cx="3168650"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kumimoji="1" lang="zh-CN" altLang="en-US"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一、</a:t>
            </a:r>
            <a:r>
              <a:rPr kumimoji="1" lang="en-US" altLang="zh-CN"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mRNA</a:t>
            </a:r>
            <a:endParaRPr kumimoji="1" lang="zh-CN" altLang="en-US"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endParaRPr>
          </a:p>
        </p:txBody>
      </p:sp>
      <p:cxnSp>
        <p:nvCxnSpPr>
          <p:cNvPr id="5" name="直接连接符 4">
            <a:extLst>
              <a:ext uri="{FF2B5EF4-FFF2-40B4-BE49-F238E27FC236}">
                <a16:creationId xmlns:a16="http://schemas.microsoft.com/office/drawing/2014/main" id="{53F23F20-843A-9F66-63E8-EBF405794CF8}"/>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2815190"/>
      </p:ext>
    </p:extLst>
  </p:cSld>
  <p:clrMapOvr>
    <a:masterClrMapping/>
  </p:clrMapOvr>
  <p:transition spd="med">
    <p:cove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8A21AB18-1031-52BF-0CBD-0569543F3737}"/>
              </a:ext>
            </a:extLst>
          </p:cNvPr>
          <p:cNvSpPr>
            <a:spLocks noChangeArrowheads="1"/>
          </p:cNvSpPr>
          <p:nvPr/>
        </p:nvSpPr>
        <p:spPr bwMode="auto">
          <a:xfrm>
            <a:off x="3436411" y="5402787"/>
            <a:ext cx="590391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lang="zh-CN" altLang="en-US" sz="20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鸡卵清蛋白</a:t>
            </a:r>
            <a:r>
              <a:rPr lang="en-US" altLang="zh-CN" sz="20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mRNA</a:t>
            </a:r>
            <a:r>
              <a:rPr lang="zh-CN" altLang="en-US" sz="20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的成熟过程</a:t>
            </a:r>
            <a:endParaRPr lang="en-US" altLang="zh-CN" sz="20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endParaRPr>
          </a:p>
          <a:p>
            <a:pPr algn="ctr" eaLnBrk="1" hangingPunct="1">
              <a:defRPr/>
            </a:pP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该基因有</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8</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个外显子（</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L</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和</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1~7</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）和</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7</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个内含子（</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A~G</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）；经过加帽，加尾和剪接</a:t>
            </a:r>
          </a:p>
          <a:p>
            <a:pPr algn="ctr" eaLnBrk="1" hangingPunct="1">
              <a:defRPr/>
            </a:pP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修饰后，原来</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7.7kb</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长的基因变成了</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1.8kb</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长的</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mRNA</a:t>
            </a:r>
            <a:endPar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endParaRPr>
          </a:p>
        </p:txBody>
      </p:sp>
      <p:grpSp>
        <p:nvGrpSpPr>
          <p:cNvPr id="4" name="组合 3">
            <a:extLst>
              <a:ext uri="{FF2B5EF4-FFF2-40B4-BE49-F238E27FC236}">
                <a16:creationId xmlns:a16="http://schemas.microsoft.com/office/drawing/2014/main" id="{4B08319C-5AD9-6483-E430-43D5BB6E7ADA}"/>
              </a:ext>
            </a:extLst>
          </p:cNvPr>
          <p:cNvGrpSpPr/>
          <p:nvPr/>
        </p:nvGrpSpPr>
        <p:grpSpPr>
          <a:xfrm>
            <a:off x="3606472" y="4812825"/>
            <a:ext cx="4939632" cy="532690"/>
            <a:chOff x="3758872" y="4069875"/>
            <a:chExt cx="4939632" cy="532690"/>
          </a:xfrm>
        </p:grpSpPr>
        <p:sp>
          <p:nvSpPr>
            <p:cNvPr id="5" name="矩形 4">
              <a:extLst>
                <a:ext uri="{FF2B5EF4-FFF2-40B4-BE49-F238E27FC236}">
                  <a16:creationId xmlns:a16="http://schemas.microsoft.com/office/drawing/2014/main" id="{B45D614F-71EB-B10F-C6A4-8CCB06654019}"/>
                </a:ext>
              </a:extLst>
            </p:cNvPr>
            <p:cNvSpPr/>
            <p:nvPr/>
          </p:nvSpPr>
          <p:spPr>
            <a:xfrm>
              <a:off x="6258187" y="4107393"/>
              <a:ext cx="82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id="{2107FFBC-89D2-F235-8C77-7AD5435C2915}"/>
                </a:ext>
              </a:extLst>
            </p:cNvPr>
            <p:cNvSpPr/>
            <p:nvPr/>
          </p:nvSpPr>
          <p:spPr>
            <a:xfrm>
              <a:off x="5037929" y="4107393"/>
              <a:ext cx="126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a:extLst>
                <a:ext uri="{FF2B5EF4-FFF2-40B4-BE49-F238E27FC236}">
                  <a16:creationId xmlns:a16="http://schemas.microsoft.com/office/drawing/2014/main" id="{0C52D124-F010-8FFD-EEC1-6F4C1B227C09}"/>
                </a:ext>
              </a:extLst>
            </p:cNvPr>
            <p:cNvSpPr/>
            <p:nvPr/>
          </p:nvSpPr>
          <p:spPr>
            <a:xfrm>
              <a:off x="5171279" y="4107393"/>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a16="http://schemas.microsoft.com/office/drawing/2014/main" id="{54ED4E2A-F4DE-B0F9-DBCF-3566A915D547}"/>
                </a:ext>
              </a:extLst>
            </p:cNvPr>
            <p:cNvSpPr/>
            <p:nvPr/>
          </p:nvSpPr>
          <p:spPr>
            <a:xfrm>
              <a:off x="5323679" y="4107393"/>
              <a:ext cx="10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id="{641C73A9-8139-979D-3E9C-2FEAC893A69A}"/>
                </a:ext>
              </a:extLst>
            </p:cNvPr>
            <p:cNvSpPr/>
            <p:nvPr/>
          </p:nvSpPr>
          <p:spPr>
            <a:xfrm>
              <a:off x="5437979" y="4107393"/>
              <a:ext cx="28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208B09AA-7B77-80AC-4288-881C8A11C62D}"/>
                </a:ext>
              </a:extLst>
            </p:cNvPr>
            <p:cNvSpPr/>
            <p:nvPr/>
          </p:nvSpPr>
          <p:spPr>
            <a:xfrm>
              <a:off x="5733254" y="4107393"/>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a16="http://schemas.microsoft.com/office/drawing/2014/main" id="{962B5895-06ED-4FBA-5BFF-BBE0893281C4}"/>
                </a:ext>
              </a:extLst>
            </p:cNvPr>
            <p:cNvSpPr/>
            <p:nvPr/>
          </p:nvSpPr>
          <p:spPr>
            <a:xfrm>
              <a:off x="5885654" y="4107393"/>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a16="http://schemas.microsoft.com/office/drawing/2014/main" id="{AE4E5BAD-60D6-6454-8632-5E871B23C68F}"/>
                </a:ext>
              </a:extLst>
            </p:cNvPr>
            <p:cNvSpPr/>
            <p:nvPr/>
          </p:nvSpPr>
          <p:spPr>
            <a:xfrm>
              <a:off x="6067687" y="4107393"/>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7DA6A6FC-94B3-1213-D99F-4ACB7513A8CE}"/>
                </a:ext>
              </a:extLst>
            </p:cNvPr>
            <p:cNvSpPr>
              <a:spLocks noChangeArrowheads="1"/>
            </p:cNvSpPr>
            <p:nvPr/>
          </p:nvSpPr>
          <p:spPr bwMode="auto">
            <a:xfrm>
              <a:off x="3758872" y="4072079"/>
              <a:ext cx="12673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5′ m</a:t>
              </a:r>
              <a:r>
                <a:rPr lang="en-US" altLang="zh-CN" sz="1600" b="1" baseline="30000" dirty="0">
                  <a:solidFill>
                    <a:srgbClr val="000000"/>
                  </a:solidFill>
                  <a:latin typeface="Arial" panose="020B0604020202020204" pitchFamily="34" charset="0"/>
                  <a:ea typeface="方正姚体" panose="02010601030101010101" pitchFamily="2" charset="-122"/>
                </a:rPr>
                <a:t>7</a:t>
              </a:r>
              <a:r>
                <a:rPr lang="en-US" altLang="zh-CN" sz="1600" b="1" dirty="0">
                  <a:solidFill>
                    <a:srgbClr val="000000"/>
                  </a:solidFill>
                  <a:latin typeface="Arial" panose="020B0604020202020204" pitchFamily="34" charset="0"/>
                  <a:ea typeface="方正姚体" panose="02010601030101010101" pitchFamily="2" charset="-122"/>
                </a:rPr>
                <a:t>GpppG</a:t>
              </a:r>
              <a:endParaRPr lang="zh-CN" altLang="en-US" sz="1600" b="1" dirty="0">
                <a:latin typeface="Arial" panose="020B0604020202020204" pitchFamily="34" charset="0"/>
                <a:ea typeface="方正姚体" panose="02010601030101010101" pitchFamily="2" charset="-122"/>
              </a:endParaRPr>
            </a:p>
          </p:txBody>
        </p:sp>
        <p:sp>
          <p:nvSpPr>
            <p:cNvPr id="15" name="矩形 14">
              <a:extLst>
                <a:ext uri="{FF2B5EF4-FFF2-40B4-BE49-F238E27FC236}">
                  <a16:creationId xmlns:a16="http://schemas.microsoft.com/office/drawing/2014/main" id="{09B2695F-404E-2E88-8DFD-750710555142}"/>
                </a:ext>
              </a:extLst>
            </p:cNvPr>
            <p:cNvSpPr>
              <a:spLocks noChangeArrowheads="1"/>
            </p:cNvSpPr>
            <p:nvPr/>
          </p:nvSpPr>
          <p:spPr bwMode="auto">
            <a:xfrm>
              <a:off x="7097361" y="4069875"/>
              <a:ext cx="16011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AAA……AAA 3′</a:t>
              </a:r>
              <a:endParaRPr lang="zh-CN" altLang="en-US" sz="1600" b="1" dirty="0">
                <a:latin typeface="Arial" panose="020B0604020202020204" pitchFamily="34" charset="0"/>
                <a:ea typeface="方正姚体" panose="02010601030101010101" pitchFamily="2" charset="-122"/>
              </a:endParaRPr>
            </a:p>
          </p:txBody>
        </p:sp>
        <p:cxnSp>
          <p:nvCxnSpPr>
            <p:cNvPr id="16" name="直接连接符 15">
              <a:extLst>
                <a:ext uri="{FF2B5EF4-FFF2-40B4-BE49-F238E27FC236}">
                  <a16:creationId xmlns:a16="http://schemas.microsoft.com/office/drawing/2014/main" id="{53172916-3741-1683-5831-9C9C11EB70CD}"/>
                </a:ext>
              </a:extLst>
            </p:cNvPr>
            <p:cNvCxnSpPr/>
            <p:nvPr/>
          </p:nvCxnSpPr>
          <p:spPr>
            <a:xfrm>
              <a:off x="5042204" y="4371975"/>
              <a:ext cx="0" cy="200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A586FED2-C2A5-14B9-7F16-69341183F5C4}"/>
                </a:ext>
              </a:extLst>
            </p:cNvPr>
            <p:cNvCxnSpPr/>
            <p:nvPr/>
          </p:nvCxnSpPr>
          <p:spPr>
            <a:xfrm>
              <a:off x="7090079" y="4371975"/>
              <a:ext cx="0" cy="200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9C25598F-96BC-A2A2-E80C-068AF88D1071}"/>
                </a:ext>
              </a:extLst>
            </p:cNvPr>
            <p:cNvCxnSpPr/>
            <p:nvPr/>
          </p:nvCxnSpPr>
          <p:spPr>
            <a:xfrm>
              <a:off x="5034254" y="4491037"/>
              <a:ext cx="2052000" cy="0"/>
            </a:xfrm>
            <a:prstGeom prst="line">
              <a:avLst/>
            </a:prstGeom>
            <a:ln w="1905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 name="矩形 18">
              <a:extLst>
                <a:ext uri="{FF2B5EF4-FFF2-40B4-BE49-F238E27FC236}">
                  <a16:creationId xmlns:a16="http://schemas.microsoft.com/office/drawing/2014/main" id="{8DA30A4A-D011-48C3-6DE5-9761B57C959F}"/>
                </a:ext>
              </a:extLst>
            </p:cNvPr>
            <p:cNvSpPr>
              <a:spLocks noChangeArrowheads="1"/>
            </p:cNvSpPr>
            <p:nvPr/>
          </p:nvSpPr>
          <p:spPr bwMode="auto">
            <a:xfrm>
              <a:off x="5735504" y="4356344"/>
              <a:ext cx="616514" cy="246221"/>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1.8kb</a:t>
              </a:r>
              <a:endParaRPr lang="zh-CN" altLang="en-US" sz="1600" b="1" dirty="0">
                <a:latin typeface="Arial" panose="020B0604020202020204" pitchFamily="34" charset="0"/>
                <a:ea typeface="方正姚体" panose="02010601030101010101" pitchFamily="2" charset="-122"/>
              </a:endParaRPr>
            </a:p>
          </p:txBody>
        </p:sp>
      </p:grpSp>
      <p:grpSp>
        <p:nvGrpSpPr>
          <p:cNvPr id="20" name="组合 19">
            <a:extLst>
              <a:ext uri="{FF2B5EF4-FFF2-40B4-BE49-F238E27FC236}">
                <a16:creationId xmlns:a16="http://schemas.microsoft.com/office/drawing/2014/main" id="{DA512E36-00D1-1870-6569-D49FFD2AC930}"/>
              </a:ext>
            </a:extLst>
          </p:cNvPr>
          <p:cNvGrpSpPr/>
          <p:nvPr/>
        </p:nvGrpSpPr>
        <p:grpSpPr>
          <a:xfrm>
            <a:off x="3401063" y="3157449"/>
            <a:ext cx="5339682" cy="1185256"/>
            <a:chOff x="3505838" y="5233899"/>
            <a:chExt cx="5339682" cy="1185256"/>
          </a:xfrm>
        </p:grpSpPr>
        <p:sp>
          <p:nvSpPr>
            <p:cNvPr id="21" name="任意多边形 148">
              <a:extLst>
                <a:ext uri="{FF2B5EF4-FFF2-40B4-BE49-F238E27FC236}">
                  <a16:creationId xmlns:a16="http://schemas.microsoft.com/office/drawing/2014/main" id="{67FD64F0-3577-626F-82BC-1B3B4BAAD236}"/>
                </a:ext>
              </a:extLst>
            </p:cNvPr>
            <p:cNvSpPr/>
            <p:nvPr/>
          </p:nvSpPr>
          <p:spPr>
            <a:xfrm>
              <a:off x="5013794" y="6073380"/>
              <a:ext cx="244358" cy="308805"/>
            </a:xfrm>
            <a:custGeom>
              <a:avLst/>
              <a:gdLst>
                <a:gd name="connsiteX0" fmla="*/ 22069 w 238849"/>
                <a:gd name="connsiteY0" fmla="*/ 0 h 308805"/>
                <a:gd name="connsiteX1" fmla="*/ 7781 w 238849"/>
                <a:gd name="connsiteY1" fmla="*/ 64293 h 308805"/>
                <a:gd name="connsiteX2" fmla="*/ 3019 w 238849"/>
                <a:gd name="connsiteY2" fmla="*/ 123825 h 308805"/>
                <a:gd name="connsiteX3" fmla="*/ 637 w 238849"/>
                <a:gd name="connsiteY3" fmla="*/ 192881 h 308805"/>
                <a:gd name="connsiteX4" fmla="*/ 14925 w 238849"/>
                <a:gd name="connsiteY4" fmla="*/ 238125 h 308805"/>
                <a:gd name="connsiteX5" fmla="*/ 53025 w 238849"/>
                <a:gd name="connsiteY5" fmla="*/ 278606 h 308805"/>
                <a:gd name="connsiteX6" fmla="*/ 110175 w 238849"/>
                <a:gd name="connsiteY6" fmla="*/ 307181 h 308805"/>
                <a:gd name="connsiteX7" fmla="*/ 162562 w 238849"/>
                <a:gd name="connsiteY7" fmla="*/ 302418 h 308805"/>
                <a:gd name="connsiteX8" fmla="*/ 205425 w 238849"/>
                <a:gd name="connsiteY8" fmla="*/ 278606 h 308805"/>
                <a:gd name="connsiteX9" fmla="*/ 226856 w 238849"/>
                <a:gd name="connsiteY9" fmla="*/ 228600 h 308805"/>
                <a:gd name="connsiteX10" fmla="*/ 238762 w 238849"/>
                <a:gd name="connsiteY10" fmla="*/ 178593 h 308805"/>
                <a:gd name="connsiteX11" fmla="*/ 231619 w 238849"/>
                <a:gd name="connsiteY11" fmla="*/ 128587 h 308805"/>
                <a:gd name="connsiteX12" fmla="*/ 219712 w 238849"/>
                <a:gd name="connsiteY12" fmla="*/ 80962 h 308805"/>
                <a:gd name="connsiteX13" fmla="*/ 200662 w 238849"/>
                <a:gd name="connsiteY13" fmla="*/ 38100 h 308805"/>
                <a:gd name="connsiteX14" fmla="*/ 174469 w 238849"/>
                <a:gd name="connsiteY14" fmla="*/ 4762 h 308805"/>
                <a:gd name="connsiteX0" fmla="*/ 26475 w 243255"/>
                <a:gd name="connsiteY0" fmla="*/ 0 h 308805"/>
                <a:gd name="connsiteX1" fmla="*/ 12187 w 243255"/>
                <a:gd name="connsiteY1" fmla="*/ 64293 h 308805"/>
                <a:gd name="connsiteX2" fmla="*/ 281 w 243255"/>
                <a:gd name="connsiteY2" fmla="*/ 126207 h 308805"/>
                <a:gd name="connsiteX3" fmla="*/ 5043 w 243255"/>
                <a:gd name="connsiteY3" fmla="*/ 192881 h 308805"/>
                <a:gd name="connsiteX4" fmla="*/ 19331 w 243255"/>
                <a:gd name="connsiteY4" fmla="*/ 238125 h 308805"/>
                <a:gd name="connsiteX5" fmla="*/ 57431 w 243255"/>
                <a:gd name="connsiteY5" fmla="*/ 278606 h 308805"/>
                <a:gd name="connsiteX6" fmla="*/ 114581 w 243255"/>
                <a:gd name="connsiteY6" fmla="*/ 307181 h 308805"/>
                <a:gd name="connsiteX7" fmla="*/ 166968 w 243255"/>
                <a:gd name="connsiteY7" fmla="*/ 302418 h 308805"/>
                <a:gd name="connsiteX8" fmla="*/ 209831 w 243255"/>
                <a:gd name="connsiteY8" fmla="*/ 278606 h 308805"/>
                <a:gd name="connsiteX9" fmla="*/ 231262 w 243255"/>
                <a:gd name="connsiteY9" fmla="*/ 228600 h 308805"/>
                <a:gd name="connsiteX10" fmla="*/ 243168 w 243255"/>
                <a:gd name="connsiteY10" fmla="*/ 178593 h 308805"/>
                <a:gd name="connsiteX11" fmla="*/ 236025 w 243255"/>
                <a:gd name="connsiteY11" fmla="*/ 128587 h 308805"/>
                <a:gd name="connsiteX12" fmla="*/ 224118 w 243255"/>
                <a:gd name="connsiteY12" fmla="*/ 80962 h 308805"/>
                <a:gd name="connsiteX13" fmla="*/ 205068 w 243255"/>
                <a:gd name="connsiteY13" fmla="*/ 38100 h 308805"/>
                <a:gd name="connsiteX14" fmla="*/ 178875 w 243255"/>
                <a:gd name="connsiteY14" fmla="*/ 4762 h 308805"/>
                <a:gd name="connsiteX0" fmla="*/ 26475 w 244358"/>
                <a:gd name="connsiteY0" fmla="*/ 0 h 308805"/>
                <a:gd name="connsiteX1" fmla="*/ 12187 w 244358"/>
                <a:gd name="connsiteY1" fmla="*/ 64293 h 308805"/>
                <a:gd name="connsiteX2" fmla="*/ 281 w 244358"/>
                <a:gd name="connsiteY2" fmla="*/ 126207 h 308805"/>
                <a:gd name="connsiteX3" fmla="*/ 5043 w 244358"/>
                <a:gd name="connsiteY3" fmla="*/ 192881 h 308805"/>
                <a:gd name="connsiteX4" fmla="*/ 19331 w 244358"/>
                <a:gd name="connsiteY4" fmla="*/ 238125 h 308805"/>
                <a:gd name="connsiteX5" fmla="*/ 57431 w 244358"/>
                <a:gd name="connsiteY5" fmla="*/ 278606 h 308805"/>
                <a:gd name="connsiteX6" fmla="*/ 114581 w 244358"/>
                <a:gd name="connsiteY6" fmla="*/ 307181 h 308805"/>
                <a:gd name="connsiteX7" fmla="*/ 166968 w 244358"/>
                <a:gd name="connsiteY7" fmla="*/ 302418 h 308805"/>
                <a:gd name="connsiteX8" fmla="*/ 209831 w 244358"/>
                <a:gd name="connsiteY8" fmla="*/ 278606 h 308805"/>
                <a:gd name="connsiteX9" fmla="*/ 240787 w 244358"/>
                <a:gd name="connsiteY9" fmla="*/ 228600 h 308805"/>
                <a:gd name="connsiteX10" fmla="*/ 243168 w 244358"/>
                <a:gd name="connsiteY10" fmla="*/ 178593 h 308805"/>
                <a:gd name="connsiteX11" fmla="*/ 236025 w 244358"/>
                <a:gd name="connsiteY11" fmla="*/ 128587 h 308805"/>
                <a:gd name="connsiteX12" fmla="*/ 224118 w 244358"/>
                <a:gd name="connsiteY12" fmla="*/ 80962 h 308805"/>
                <a:gd name="connsiteX13" fmla="*/ 205068 w 244358"/>
                <a:gd name="connsiteY13" fmla="*/ 38100 h 308805"/>
                <a:gd name="connsiteX14" fmla="*/ 178875 w 244358"/>
                <a:gd name="connsiteY14" fmla="*/ 4762 h 30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4358" h="308805">
                  <a:moveTo>
                    <a:pt x="26475" y="0"/>
                  </a:moveTo>
                  <a:cubicBezTo>
                    <a:pt x="20918" y="21828"/>
                    <a:pt x="16553" y="43259"/>
                    <a:pt x="12187" y="64293"/>
                  </a:cubicBezTo>
                  <a:cubicBezTo>
                    <a:pt x="7821" y="85327"/>
                    <a:pt x="1472" y="104776"/>
                    <a:pt x="281" y="126207"/>
                  </a:cubicBezTo>
                  <a:cubicBezTo>
                    <a:pt x="-910" y="147638"/>
                    <a:pt x="1868" y="174228"/>
                    <a:pt x="5043" y="192881"/>
                  </a:cubicBezTo>
                  <a:cubicBezTo>
                    <a:pt x="8218" y="211534"/>
                    <a:pt x="10600" y="223838"/>
                    <a:pt x="19331" y="238125"/>
                  </a:cubicBezTo>
                  <a:cubicBezTo>
                    <a:pt x="28062" y="252412"/>
                    <a:pt x="41556" y="267097"/>
                    <a:pt x="57431" y="278606"/>
                  </a:cubicBezTo>
                  <a:cubicBezTo>
                    <a:pt x="73306" y="290115"/>
                    <a:pt x="96325" y="303212"/>
                    <a:pt x="114581" y="307181"/>
                  </a:cubicBezTo>
                  <a:cubicBezTo>
                    <a:pt x="132837" y="311150"/>
                    <a:pt x="151093" y="307180"/>
                    <a:pt x="166968" y="302418"/>
                  </a:cubicBezTo>
                  <a:cubicBezTo>
                    <a:pt x="182843" y="297656"/>
                    <a:pt x="197528" y="290909"/>
                    <a:pt x="209831" y="278606"/>
                  </a:cubicBezTo>
                  <a:cubicBezTo>
                    <a:pt x="222134" y="266303"/>
                    <a:pt x="235231" y="245269"/>
                    <a:pt x="240787" y="228600"/>
                  </a:cubicBezTo>
                  <a:cubicBezTo>
                    <a:pt x="246343" y="211931"/>
                    <a:pt x="243962" y="195262"/>
                    <a:pt x="243168" y="178593"/>
                  </a:cubicBezTo>
                  <a:cubicBezTo>
                    <a:pt x="242374" y="161924"/>
                    <a:pt x="239200" y="144859"/>
                    <a:pt x="236025" y="128587"/>
                  </a:cubicBezTo>
                  <a:cubicBezTo>
                    <a:pt x="232850" y="112315"/>
                    <a:pt x="229277" y="96043"/>
                    <a:pt x="224118" y="80962"/>
                  </a:cubicBezTo>
                  <a:cubicBezTo>
                    <a:pt x="218959" y="65881"/>
                    <a:pt x="212608" y="50800"/>
                    <a:pt x="205068" y="38100"/>
                  </a:cubicBezTo>
                  <a:cubicBezTo>
                    <a:pt x="197528" y="25400"/>
                    <a:pt x="188201" y="15081"/>
                    <a:pt x="178875" y="4762"/>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49">
              <a:extLst>
                <a:ext uri="{FF2B5EF4-FFF2-40B4-BE49-F238E27FC236}">
                  <a16:creationId xmlns:a16="http://schemas.microsoft.com/office/drawing/2014/main" id="{00AFED12-EC9A-8894-8412-B7D64F41E190}"/>
                </a:ext>
              </a:extLst>
            </p:cNvPr>
            <p:cNvSpPr/>
            <p:nvPr/>
          </p:nvSpPr>
          <p:spPr>
            <a:xfrm>
              <a:off x="5481281" y="6076083"/>
              <a:ext cx="309672" cy="343072"/>
            </a:xfrm>
            <a:custGeom>
              <a:avLst/>
              <a:gdLst>
                <a:gd name="connsiteX0" fmla="*/ 28613 w 309672"/>
                <a:gd name="connsiteY0" fmla="*/ 0 h 342912"/>
                <a:gd name="connsiteX1" fmla="*/ 7181 w 309672"/>
                <a:gd name="connsiteY1" fmla="*/ 52387 h 342912"/>
                <a:gd name="connsiteX2" fmla="*/ 38 w 309672"/>
                <a:gd name="connsiteY2" fmla="*/ 102393 h 342912"/>
                <a:gd name="connsiteX3" fmla="*/ 4800 w 309672"/>
                <a:gd name="connsiteY3" fmla="*/ 161925 h 342912"/>
                <a:gd name="connsiteX4" fmla="*/ 14325 w 309672"/>
                <a:gd name="connsiteY4" fmla="*/ 207168 h 342912"/>
                <a:gd name="connsiteX5" fmla="*/ 28613 w 309672"/>
                <a:gd name="connsiteY5" fmla="*/ 245268 h 342912"/>
                <a:gd name="connsiteX6" fmla="*/ 54806 w 309672"/>
                <a:gd name="connsiteY6" fmla="*/ 283368 h 342912"/>
                <a:gd name="connsiteX7" fmla="*/ 78619 w 309672"/>
                <a:gd name="connsiteY7" fmla="*/ 309562 h 342912"/>
                <a:gd name="connsiteX8" fmla="*/ 121481 w 309672"/>
                <a:gd name="connsiteY8" fmla="*/ 328612 h 342912"/>
                <a:gd name="connsiteX9" fmla="*/ 171488 w 309672"/>
                <a:gd name="connsiteY9" fmla="*/ 342900 h 342912"/>
                <a:gd name="connsiteX10" fmla="*/ 240544 w 309672"/>
                <a:gd name="connsiteY10" fmla="*/ 326231 h 342912"/>
                <a:gd name="connsiteX11" fmla="*/ 285788 w 309672"/>
                <a:gd name="connsiteY11" fmla="*/ 288131 h 342912"/>
                <a:gd name="connsiteX12" fmla="*/ 304838 w 309672"/>
                <a:gd name="connsiteY12" fmla="*/ 226218 h 342912"/>
                <a:gd name="connsiteX13" fmla="*/ 309600 w 309672"/>
                <a:gd name="connsiteY13" fmla="*/ 171450 h 342912"/>
                <a:gd name="connsiteX14" fmla="*/ 302456 w 309672"/>
                <a:gd name="connsiteY14" fmla="*/ 116681 h 342912"/>
                <a:gd name="connsiteX15" fmla="*/ 295313 w 309672"/>
                <a:gd name="connsiteY15" fmla="*/ 73818 h 342912"/>
                <a:gd name="connsiteX16" fmla="*/ 288169 w 309672"/>
                <a:gd name="connsiteY16" fmla="*/ 38100 h 342912"/>
                <a:gd name="connsiteX17" fmla="*/ 281025 w 309672"/>
                <a:gd name="connsiteY17" fmla="*/ 2381 h 342912"/>
                <a:gd name="connsiteX0" fmla="*/ 28613 w 309672"/>
                <a:gd name="connsiteY0" fmla="*/ 0 h 343072"/>
                <a:gd name="connsiteX1" fmla="*/ 7181 w 309672"/>
                <a:gd name="connsiteY1" fmla="*/ 52387 h 343072"/>
                <a:gd name="connsiteX2" fmla="*/ 38 w 309672"/>
                <a:gd name="connsiteY2" fmla="*/ 102393 h 343072"/>
                <a:gd name="connsiteX3" fmla="*/ 4800 w 309672"/>
                <a:gd name="connsiteY3" fmla="*/ 161925 h 343072"/>
                <a:gd name="connsiteX4" fmla="*/ 14325 w 309672"/>
                <a:gd name="connsiteY4" fmla="*/ 207168 h 343072"/>
                <a:gd name="connsiteX5" fmla="*/ 28613 w 309672"/>
                <a:gd name="connsiteY5" fmla="*/ 245268 h 343072"/>
                <a:gd name="connsiteX6" fmla="*/ 54806 w 309672"/>
                <a:gd name="connsiteY6" fmla="*/ 283368 h 343072"/>
                <a:gd name="connsiteX7" fmla="*/ 78619 w 309672"/>
                <a:gd name="connsiteY7" fmla="*/ 309562 h 343072"/>
                <a:gd name="connsiteX8" fmla="*/ 121481 w 309672"/>
                <a:gd name="connsiteY8" fmla="*/ 333375 h 343072"/>
                <a:gd name="connsiteX9" fmla="*/ 171488 w 309672"/>
                <a:gd name="connsiteY9" fmla="*/ 342900 h 343072"/>
                <a:gd name="connsiteX10" fmla="*/ 240544 w 309672"/>
                <a:gd name="connsiteY10" fmla="*/ 326231 h 343072"/>
                <a:gd name="connsiteX11" fmla="*/ 285788 w 309672"/>
                <a:gd name="connsiteY11" fmla="*/ 288131 h 343072"/>
                <a:gd name="connsiteX12" fmla="*/ 304838 w 309672"/>
                <a:gd name="connsiteY12" fmla="*/ 226218 h 343072"/>
                <a:gd name="connsiteX13" fmla="*/ 309600 w 309672"/>
                <a:gd name="connsiteY13" fmla="*/ 171450 h 343072"/>
                <a:gd name="connsiteX14" fmla="*/ 302456 w 309672"/>
                <a:gd name="connsiteY14" fmla="*/ 116681 h 343072"/>
                <a:gd name="connsiteX15" fmla="*/ 295313 w 309672"/>
                <a:gd name="connsiteY15" fmla="*/ 73818 h 343072"/>
                <a:gd name="connsiteX16" fmla="*/ 288169 w 309672"/>
                <a:gd name="connsiteY16" fmla="*/ 38100 h 343072"/>
                <a:gd name="connsiteX17" fmla="*/ 281025 w 309672"/>
                <a:gd name="connsiteY17" fmla="*/ 2381 h 34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9672" h="343072">
                  <a:moveTo>
                    <a:pt x="28613" y="0"/>
                  </a:moveTo>
                  <a:cubicBezTo>
                    <a:pt x="20278" y="17661"/>
                    <a:pt x="11943" y="35322"/>
                    <a:pt x="7181" y="52387"/>
                  </a:cubicBezTo>
                  <a:cubicBezTo>
                    <a:pt x="2418" y="69453"/>
                    <a:pt x="435" y="84137"/>
                    <a:pt x="38" y="102393"/>
                  </a:cubicBezTo>
                  <a:cubicBezTo>
                    <a:pt x="-359" y="120649"/>
                    <a:pt x="2419" y="144463"/>
                    <a:pt x="4800" y="161925"/>
                  </a:cubicBezTo>
                  <a:cubicBezTo>
                    <a:pt x="7181" y="179387"/>
                    <a:pt x="10356" y="193278"/>
                    <a:pt x="14325" y="207168"/>
                  </a:cubicBezTo>
                  <a:cubicBezTo>
                    <a:pt x="18294" y="221058"/>
                    <a:pt x="21866" y="232568"/>
                    <a:pt x="28613" y="245268"/>
                  </a:cubicBezTo>
                  <a:cubicBezTo>
                    <a:pt x="35360" y="257968"/>
                    <a:pt x="46472" y="272652"/>
                    <a:pt x="54806" y="283368"/>
                  </a:cubicBezTo>
                  <a:cubicBezTo>
                    <a:pt x="63140" y="294084"/>
                    <a:pt x="67507" y="301228"/>
                    <a:pt x="78619" y="309562"/>
                  </a:cubicBezTo>
                  <a:cubicBezTo>
                    <a:pt x="89731" y="317896"/>
                    <a:pt x="106003" y="327819"/>
                    <a:pt x="121481" y="333375"/>
                  </a:cubicBezTo>
                  <a:cubicBezTo>
                    <a:pt x="136959" y="338931"/>
                    <a:pt x="151644" y="344091"/>
                    <a:pt x="171488" y="342900"/>
                  </a:cubicBezTo>
                  <a:cubicBezTo>
                    <a:pt x="191332" y="341709"/>
                    <a:pt x="221494" y="335359"/>
                    <a:pt x="240544" y="326231"/>
                  </a:cubicBezTo>
                  <a:cubicBezTo>
                    <a:pt x="259594" y="317103"/>
                    <a:pt x="275072" y="304800"/>
                    <a:pt x="285788" y="288131"/>
                  </a:cubicBezTo>
                  <a:cubicBezTo>
                    <a:pt x="296504" y="271462"/>
                    <a:pt x="300869" y="245665"/>
                    <a:pt x="304838" y="226218"/>
                  </a:cubicBezTo>
                  <a:cubicBezTo>
                    <a:pt x="308807" y="206771"/>
                    <a:pt x="309997" y="189706"/>
                    <a:pt x="309600" y="171450"/>
                  </a:cubicBezTo>
                  <a:cubicBezTo>
                    <a:pt x="309203" y="153194"/>
                    <a:pt x="304837" y="132953"/>
                    <a:pt x="302456" y="116681"/>
                  </a:cubicBezTo>
                  <a:cubicBezTo>
                    <a:pt x="300075" y="100409"/>
                    <a:pt x="297694" y="86915"/>
                    <a:pt x="295313" y="73818"/>
                  </a:cubicBezTo>
                  <a:cubicBezTo>
                    <a:pt x="292932" y="60721"/>
                    <a:pt x="288169" y="38100"/>
                    <a:pt x="288169" y="38100"/>
                  </a:cubicBezTo>
                  <a:lnTo>
                    <a:pt x="281025" y="2381"/>
                  </a:ln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150">
              <a:extLst>
                <a:ext uri="{FF2B5EF4-FFF2-40B4-BE49-F238E27FC236}">
                  <a16:creationId xmlns:a16="http://schemas.microsoft.com/office/drawing/2014/main" id="{7FF72DAB-460E-C038-ABFC-87E70CD1B104}"/>
                </a:ext>
              </a:extLst>
            </p:cNvPr>
            <p:cNvSpPr/>
            <p:nvPr/>
          </p:nvSpPr>
          <p:spPr>
            <a:xfrm>
              <a:off x="6020199" y="6076731"/>
              <a:ext cx="181884" cy="229251"/>
            </a:xfrm>
            <a:custGeom>
              <a:avLst/>
              <a:gdLst>
                <a:gd name="connsiteX0" fmla="*/ 21977 w 181884"/>
                <a:gd name="connsiteY0" fmla="*/ 0 h 229709"/>
                <a:gd name="connsiteX1" fmla="*/ 7690 w 181884"/>
                <a:gd name="connsiteY1" fmla="*/ 50006 h 229709"/>
                <a:gd name="connsiteX2" fmla="*/ 546 w 181884"/>
                <a:gd name="connsiteY2" fmla="*/ 123825 h 229709"/>
                <a:gd name="connsiteX3" fmla="*/ 21977 w 181884"/>
                <a:gd name="connsiteY3" fmla="*/ 183356 h 229709"/>
                <a:gd name="connsiteX4" fmla="*/ 60077 w 181884"/>
                <a:gd name="connsiteY4" fmla="*/ 219075 h 229709"/>
                <a:gd name="connsiteX5" fmla="*/ 95796 w 181884"/>
                <a:gd name="connsiteY5" fmla="*/ 228600 h 229709"/>
                <a:gd name="connsiteX6" fmla="*/ 141040 w 181884"/>
                <a:gd name="connsiteY6" fmla="*/ 197644 h 229709"/>
                <a:gd name="connsiteX7" fmla="*/ 171996 w 181884"/>
                <a:gd name="connsiteY7" fmla="*/ 154781 h 229709"/>
                <a:gd name="connsiteX8" fmla="*/ 181521 w 181884"/>
                <a:gd name="connsiteY8" fmla="*/ 100013 h 229709"/>
                <a:gd name="connsiteX9" fmla="*/ 179140 w 181884"/>
                <a:gd name="connsiteY9" fmla="*/ 57150 h 229709"/>
                <a:gd name="connsiteX10" fmla="*/ 171996 w 181884"/>
                <a:gd name="connsiteY10" fmla="*/ 7144 h 229709"/>
                <a:gd name="connsiteX0" fmla="*/ 21977 w 181884"/>
                <a:gd name="connsiteY0" fmla="*/ 0 h 229251"/>
                <a:gd name="connsiteX1" fmla="*/ 7690 w 181884"/>
                <a:gd name="connsiteY1" fmla="*/ 50006 h 229251"/>
                <a:gd name="connsiteX2" fmla="*/ 546 w 181884"/>
                <a:gd name="connsiteY2" fmla="*/ 123825 h 229251"/>
                <a:gd name="connsiteX3" fmla="*/ 21977 w 181884"/>
                <a:gd name="connsiteY3" fmla="*/ 183356 h 229251"/>
                <a:gd name="connsiteX4" fmla="*/ 60077 w 181884"/>
                <a:gd name="connsiteY4" fmla="*/ 219075 h 229251"/>
                <a:gd name="connsiteX5" fmla="*/ 95796 w 181884"/>
                <a:gd name="connsiteY5" fmla="*/ 228600 h 229251"/>
                <a:gd name="connsiteX6" fmla="*/ 148184 w 181884"/>
                <a:gd name="connsiteY6" fmla="*/ 204787 h 229251"/>
                <a:gd name="connsiteX7" fmla="*/ 171996 w 181884"/>
                <a:gd name="connsiteY7" fmla="*/ 154781 h 229251"/>
                <a:gd name="connsiteX8" fmla="*/ 181521 w 181884"/>
                <a:gd name="connsiteY8" fmla="*/ 100013 h 229251"/>
                <a:gd name="connsiteX9" fmla="*/ 179140 w 181884"/>
                <a:gd name="connsiteY9" fmla="*/ 57150 h 229251"/>
                <a:gd name="connsiteX10" fmla="*/ 171996 w 181884"/>
                <a:gd name="connsiteY10" fmla="*/ 7144 h 229251"/>
                <a:gd name="connsiteX0" fmla="*/ 21977 w 181884"/>
                <a:gd name="connsiteY0" fmla="*/ 0 h 229251"/>
                <a:gd name="connsiteX1" fmla="*/ 7690 w 181884"/>
                <a:gd name="connsiteY1" fmla="*/ 50006 h 229251"/>
                <a:gd name="connsiteX2" fmla="*/ 546 w 181884"/>
                <a:gd name="connsiteY2" fmla="*/ 123825 h 229251"/>
                <a:gd name="connsiteX3" fmla="*/ 21977 w 181884"/>
                <a:gd name="connsiteY3" fmla="*/ 183356 h 229251"/>
                <a:gd name="connsiteX4" fmla="*/ 60077 w 181884"/>
                <a:gd name="connsiteY4" fmla="*/ 219075 h 229251"/>
                <a:gd name="connsiteX5" fmla="*/ 95796 w 181884"/>
                <a:gd name="connsiteY5" fmla="*/ 228600 h 229251"/>
                <a:gd name="connsiteX6" fmla="*/ 145803 w 181884"/>
                <a:gd name="connsiteY6" fmla="*/ 204787 h 229251"/>
                <a:gd name="connsiteX7" fmla="*/ 171996 w 181884"/>
                <a:gd name="connsiteY7" fmla="*/ 154781 h 229251"/>
                <a:gd name="connsiteX8" fmla="*/ 181521 w 181884"/>
                <a:gd name="connsiteY8" fmla="*/ 100013 h 229251"/>
                <a:gd name="connsiteX9" fmla="*/ 179140 w 181884"/>
                <a:gd name="connsiteY9" fmla="*/ 57150 h 229251"/>
                <a:gd name="connsiteX10" fmla="*/ 171996 w 181884"/>
                <a:gd name="connsiteY10" fmla="*/ 7144 h 22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884" h="229251">
                  <a:moveTo>
                    <a:pt x="21977" y="0"/>
                  </a:moveTo>
                  <a:cubicBezTo>
                    <a:pt x="16619" y="14684"/>
                    <a:pt x="11262" y="29369"/>
                    <a:pt x="7690" y="50006"/>
                  </a:cubicBezTo>
                  <a:cubicBezTo>
                    <a:pt x="4118" y="70643"/>
                    <a:pt x="-1835" y="101600"/>
                    <a:pt x="546" y="123825"/>
                  </a:cubicBezTo>
                  <a:cubicBezTo>
                    <a:pt x="2927" y="146050"/>
                    <a:pt x="12055" y="167481"/>
                    <a:pt x="21977" y="183356"/>
                  </a:cubicBezTo>
                  <a:cubicBezTo>
                    <a:pt x="31899" y="199231"/>
                    <a:pt x="47774" y="211534"/>
                    <a:pt x="60077" y="219075"/>
                  </a:cubicBezTo>
                  <a:cubicBezTo>
                    <a:pt x="72380" y="226616"/>
                    <a:pt x="81508" y="230981"/>
                    <a:pt x="95796" y="228600"/>
                  </a:cubicBezTo>
                  <a:cubicBezTo>
                    <a:pt x="110084" y="226219"/>
                    <a:pt x="133103" y="217090"/>
                    <a:pt x="145803" y="204787"/>
                  </a:cubicBezTo>
                  <a:cubicBezTo>
                    <a:pt x="158503" y="192484"/>
                    <a:pt x="166043" y="172243"/>
                    <a:pt x="171996" y="154781"/>
                  </a:cubicBezTo>
                  <a:cubicBezTo>
                    <a:pt x="177949" y="137319"/>
                    <a:pt x="180330" y="116285"/>
                    <a:pt x="181521" y="100013"/>
                  </a:cubicBezTo>
                  <a:cubicBezTo>
                    <a:pt x="182712" y="83741"/>
                    <a:pt x="180728" y="72628"/>
                    <a:pt x="179140" y="57150"/>
                  </a:cubicBezTo>
                  <a:cubicBezTo>
                    <a:pt x="177553" y="41672"/>
                    <a:pt x="174774" y="24408"/>
                    <a:pt x="171996" y="7144"/>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151">
              <a:extLst>
                <a:ext uri="{FF2B5EF4-FFF2-40B4-BE49-F238E27FC236}">
                  <a16:creationId xmlns:a16="http://schemas.microsoft.com/office/drawing/2014/main" id="{80B0C0AE-1346-91EA-9E12-D45469787974}"/>
                </a:ext>
              </a:extLst>
            </p:cNvPr>
            <p:cNvSpPr/>
            <p:nvPr/>
          </p:nvSpPr>
          <p:spPr>
            <a:xfrm>
              <a:off x="4800606" y="5491186"/>
              <a:ext cx="287283" cy="423862"/>
            </a:xfrm>
            <a:custGeom>
              <a:avLst/>
              <a:gdLst>
                <a:gd name="connsiteX0" fmla="*/ 72507 w 293554"/>
                <a:gd name="connsiteY0" fmla="*/ 419100 h 423862"/>
                <a:gd name="connsiteX1" fmla="*/ 34407 w 293554"/>
                <a:gd name="connsiteY1" fmla="*/ 342900 h 423862"/>
                <a:gd name="connsiteX2" fmla="*/ 10595 w 293554"/>
                <a:gd name="connsiteY2" fmla="*/ 261937 h 423862"/>
                <a:gd name="connsiteX3" fmla="*/ 1070 w 293554"/>
                <a:gd name="connsiteY3" fmla="*/ 166687 h 423862"/>
                <a:gd name="connsiteX4" fmla="*/ 34407 w 293554"/>
                <a:gd name="connsiteY4" fmla="*/ 71437 h 423862"/>
                <a:gd name="connsiteX5" fmla="*/ 86795 w 293554"/>
                <a:gd name="connsiteY5" fmla="*/ 19050 h 423862"/>
                <a:gd name="connsiteX6" fmla="*/ 153470 w 293554"/>
                <a:gd name="connsiteY6" fmla="*/ 0 h 423862"/>
                <a:gd name="connsiteX7" fmla="*/ 205857 w 293554"/>
                <a:gd name="connsiteY7" fmla="*/ 19050 h 423862"/>
                <a:gd name="connsiteX8" fmla="*/ 258245 w 293554"/>
                <a:gd name="connsiteY8" fmla="*/ 61912 h 423862"/>
                <a:gd name="connsiteX9" fmla="*/ 291582 w 293554"/>
                <a:gd name="connsiteY9" fmla="*/ 138112 h 423862"/>
                <a:gd name="connsiteX10" fmla="*/ 286820 w 293554"/>
                <a:gd name="connsiteY10" fmla="*/ 219075 h 423862"/>
                <a:gd name="connsiteX11" fmla="*/ 263007 w 293554"/>
                <a:gd name="connsiteY11" fmla="*/ 276225 h 423862"/>
                <a:gd name="connsiteX12" fmla="*/ 239195 w 293554"/>
                <a:gd name="connsiteY12" fmla="*/ 357187 h 423862"/>
                <a:gd name="connsiteX13" fmla="*/ 215382 w 293554"/>
                <a:gd name="connsiteY13" fmla="*/ 395287 h 423862"/>
                <a:gd name="connsiteX14" fmla="*/ 215382 w 293554"/>
                <a:gd name="connsiteY14" fmla="*/ 423862 h 423862"/>
                <a:gd name="connsiteX0" fmla="*/ 72507 w 293554"/>
                <a:gd name="connsiteY0" fmla="*/ 419100 h 423862"/>
                <a:gd name="connsiteX1" fmla="*/ 34407 w 293554"/>
                <a:gd name="connsiteY1" fmla="*/ 342900 h 423862"/>
                <a:gd name="connsiteX2" fmla="*/ 10595 w 293554"/>
                <a:gd name="connsiteY2" fmla="*/ 261937 h 423862"/>
                <a:gd name="connsiteX3" fmla="*/ 1070 w 293554"/>
                <a:gd name="connsiteY3" fmla="*/ 166687 h 423862"/>
                <a:gd name="connsiteX4" fmla="*/ 34407 w 293554"/>
                <a:gd name="connsiteY4" fmla="*/ 71437 h 423862"/>
                <a:gd name="connsiteX5" fmla="*/ 86795 w 293554"/>
                <a:gd name="connsiteY5" fmla="*/ 19050 h 423862"/>
                <a:gd name="connsiteX6" fmla="*/ 153470 w 293554"/>
                <a:gd name="connsiteY6" fmla="*/ 0 h 423862"/>
                <a:gd name="connsiteX7" fmla="*/ 205857 w 293554"/>
                <a:gd name="connsiteY7" fmla="*/ 19050 h 423862"/>
                <a:gd name="connsiteX8" fmla="*/ 258245 w 293554"/>
                <a:gd name="connsiteY8" fmla="*/ 61912 h 423862"/>
                <a:gd name="connsiteX9" fmla="*/ 291582 w 293554"/>
                <a:gd name="connsiteY9" fmla="*/ 138112 h 423862"/>
                <a:gd name="connsiteX10" fmla="*/ 286820 w 293554"/>
                <a:gd name="connsiteY10" fmla="*/ 219075 h 423862"/>
                <a:gd name="connsiteX11" fmla="*/ 263007 w 293554"/>
                <a:gd name="connsiteY11" fmla="*/ 276225 h 423862"/>
                <a:gd name="connsiteX12" fmla="*/ 239195 w 293554"/>
                <a:gd name="connsiteY12" fmla="*/ 357187 h 423862"/>
                <a:gd name="connsiteX13" fmla="*/ 224907 w 293554"/>
                <a:gd name="connsiteY13" fmla="*/ 395287 h 423862"/>
                <a:gd name="connsiteX14" fmla="*/ 215382 w 293554"/>
                <a:gd name="connsiteY14" fmla="*/ 423862 h 423862"/>
                <a:gd name="connsiteX0" fmla="*/ 72507 w 293354"/>
                <a:gd name="connsiteY0" fmla="*/ 419100 h 423862"/>
                <a:gd name="connsiteX1" fmla="*/ 34407 w 293354"/>
                <a:gd name="connsiteY1" fmla="*/ 342900 h 423862"/>
                <a:gd name="connsiteX2" fmla="*/ 10595 w 293354"/>
                <a:gd name="connsiteY2" fmla="*/ 261937 h 423862"/>
                <a:gd name="connsiteX3" fmla="*/ 1070 w 293354"/>
                <a:gd name="connsiteY3" fmla="*/ 166687 h 423862"/>
                <a:gd name="connsiteX4" fmla="*/ 34407 w 293354"/>
                <a:gd name="connsiteY4" fmla="*/ 71437 h 423862"/>
                <a:gd name="connsiteX5" fmla="*/ 86795 w 293354"/>
                <a:gd name="connsiteY5" fmla="*/ 19050 h 423862"/>
                <a:gd name="connsiteX6" fmla="*/ 153470 w 293354"/>
                <a:gd name="connsiteY6" fmla="*/ 0 h 423862"/>
                <a:gd name="connsiteX7" fmla="*/ 205857 w 293354"/>
                <a:gd name="connsiteY7" fmla="*/ 19050 h 423862"/>
                <a:gd name="connsiteX8" fmla="*/ 258245 w 293354"/>
                <a:gd name="connsiteY8" fmla="*/ 61912 h 423862"/>
                <a:gd name="connsiteX9" fmla="*/ 291582 w 293354"/>
                <a:gd name="connsiteY9" fmla="*/ 138112 h 423862"/>
                <a:gd name="connsiteX10" fmla="*/ 286820 w 293354"/>
                <a:gd name="connsiteY10" fmla="*/ 219075 h 423862"/>
                <a:gd name="connsiteX11" fmla="*/ 270151 w 293354"/>
                <a:gd name="connsiteY11" fmla="*/ 276225 h 423862"/>
                <a:gd name="connsiteX12" fmla="*/ 239195 w 293354"/>
                <a:gd name="connsiteY12" fmla="*/ 357187 h 423862"/>
                <a:gd name="connsiteX13" fmla="*/ 224907 w 293354"/>
                <a:gd name="connsiteY13" fmla="*/ 395287 h 423862"/>
                <a:gd name="connsiteX14" fmla="*/ 215382 w 293354"/>
                <a:gd name="connsiteY14" fmla="*/ 423862 h 423862"/>
                <a:gd name="connsiteX0" fmla="*/ 72507 w 293354"/>
                <a:gd name="connsiteY0" fmla="*/ 419100 h 423862"/>
                <a:gd name="connsiteX1" fmla="*/ 34407 w 293354"/>
                <a:gd name="connsiteY1" fmla="*/ 342900 h 423862"/>
                <a:gd name="connsiteX2" fmla="*/ 10595 w 293354"/>
                <a:gd name="connsiteY2" fmla="*/ 261937 h 423862"/>
                <a:gd name="connsiteX3" fmla="*/ 1070 w 293354"/>
                <a:gd name="connsiteY3" fmla="*/ 166687 h 423862"/>
                <a:gd name="connsiteX4" fmla="*/ 34407 w 293354"/>
                <a:gd name="connsiteY4" fmla="*/ 71437 h 423862"/>
                <a:gd name="connsiteX5" fmla="*/ 86795 w 293354"/>
                <a:gd name="connsiteY5" fmla="*/ 19050 h 423862"/>
                <a:gd name="connsiteX6" fmla="*/ 153470 w 293354"/>
                <a:gd name="connsiteY6" fmla="*/ 0 h 423862"/>
                <a:gd name="connsiteX7" fmla="*/ 208238 w 293354"/>
                <a:gd name="connsiteY7" fmla="*/ 19050 h 423862"/>
                <a:gd name="connsiteX8" fmla="*/ 258245 w 293354"/>
                <a:gd name="connsiteY8" fmla="*/ 61912 h 423862"/>
                <a:gd name="connsiteX9" fmla="*/ 291582 w 293354"/>
                <a:gd name="connsiteY9" fmla="*/ 138112 h 423862"/>
                <a:gd name="connsiteX10" fmla="*/ 286820 w 293354"/>
                <a:gd name="connsiteY10" fmla="*/ 219075 h 423862"/>
                <a:gd name="connsiteX11" fmla="*/ 270151 w 293354"/>
                <a:gd name="connsiteY11" fmla="*/ 276225 h 423862"/>
                <a:gd name="connsiteX12" fmla="*/ 239195 w 293354"/>
                <a:gd name="connsiteY12" fmla="*/ 357187 h 423862"/>
                <a:gd name="connsiteX13" fmla="*/ 224907 w 293354"/>
                <a:gd name="connsiteY13" fmla="*/ 395287 h 423862"/>
                <a:gd name="connsiteX14" fmla="*/ 215382 w 293354"/>
                <a:gd name="connsiteY14" fmla="*/ 423862 h 423862"/>
                <a:gd name="connsiteX0" fmla="*/ 66436 w 287283"/>
                <a:gd name="connsiteY0" fmla="*/ 419100 h 423862"/>
                <a:gd name="connsiteX1" fmla="*/ 28336 w 287283"/>
                <a:gd name="connsiteY1" fmla="*/ 342900 h 423862"/>
                <a:gd name="connsiteX2" fmla="*/ 4524 w 287283"/>
                <a:gd name="connsiteY2" fmla="*/ 261937 h 423862"/>
                <a:gd name="connsiteX3" fmla="*/ 2142 w 287283"/>
                <a:gd name="connsiteY3" fmla="*/ 166687 h 423862"/>
                <a:gd name="connsiteX4" fmla="*/ 28336 w 287283"/>
                <a:gd name="connsiteY4" fmla="*/ 71437 h 423862"/>
                <a:gd name="connsiteX5" fmla="*/ 80724 w 287283"/>
                <a:gd name="connsiteY5" fmla="*/ 19050 h 423862"/>
                <a:gd name="connsiteX6" fmla="*/ 147399 w 287283"/>
                <a:gd name="connsiteY6" fmla="*/ 0 h 423862"/>
                <a:gd name="connsiteX7" fmla="*/ 202167 w 287283"/>
                <a:gd name="connsiteY7" fmla="*/ 19050 h 423862"/>
                <a:gd name="connsiteX8" fmla="*/ 252174 w 287283"/>
                <a:gd name="connsiteY8" fmla="*/ 61912 h 423862"/>
                <a:gd name="connsiteX9" fmla="*/ 285511 w 287283"/>
                <a:gd name="connsiteY9" fmla="*/ 138112 h 423862"/>
                <a:gd name="connsiteX10" fmla="*/ 280749 w 287283"/>
                <a:gd name="connsiteY10" fmla="*/ 219075 h 423862"/>
                <a:gd name="connsiteX11" fmla="*/ 264080 w 287283"/>
                <a:gd name="connsiteY11" fmla="*/ 276225 h 423862"/>
                <a:gd name="connsiteX12" fmla="*/ 233124 w 287283"/>
                <a:gd name="connsiteY12" fmla="*/ 357187 h 423862"/>
                <a:gd name="connsiteX13" fmla="*/ 218836 w 287283"/>
                <a:gd name="connsiteY13" fmla="*/ 395287 h 423862"/>
                <a:gd name="connsiteX14" fmla="*/ 209311 w 287283"/>
                <a:gd name="connsiteY14" fmla="*/ 423862 h 42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7283" h="423862">
                  <a:moveTo>
                    <a:pt x="66436" y="419100"/>
                  </a:moveTo>
                  <a:cubicBezTo>
                    <a:pt x="52545" y="394097"/>
                    <a:pt x="38655" y="369094"/>
                    <a:pt x="28336" y="342900"/>
                  </a:cubicBezTo>
                  <a:cubicBezTo>
                    <a:pt x="18017" y="316706"/>
                    <a:pt x="8890" y="291306"/>
                    <a:pt x="4524" y="261937"/>
                  </a:cubicBezTo>
                  <a:cubicBezTo>
                    <a:pt x="158" y="232568"/>
                    <a:pt x="-1827" y="198437"/>
                    <a:pt x="2142" y="166687"/>
                  </a:cubicBezTo>
                  <a:cubicBezTo>
                    <a:pt x="6111" y="134937"/>
                    <a:pt x="15239" y="96043"/>
                    <a:pt x="28336" y="71437"/>
                  </a:cubicBezTo>
                  <a:cubicBezTo>
                    <a:pt x="41433" y="46831"/>
                    <a:pt x="60880" y="30956"/>
                    <a:pt x="80724" y="19050"/>
                  </a:cubicBezTo>
                  <a:cubicBezTo>
                    <a:pt x="100568" y="7144"/>
                    <a:pt x="127159" y="0"/>
                    <a:pt x="147399" y="0"/>
                  </a:cubicBezTo>
                  <a:cubicBezTo>
                    <a:pt x="167639" y="0"/>
                    <a:pt x="184705" y="8731"/>
                    <a:pt x="202167" y="19050"/>
                  </a:cubicBezTo>
                  <a:cubicBezTo>
                    <a:pt x="219629" y="29369"/>
                    <a:pt x="238283" y="42068"/>
                    <a:pt x="252174" y="61912"/>
                  </a:cubicBezTo>
                  <a:cubicBezTo>
                    <a:pt x="266065" y="81756"/>
                    <a:pt x="280749" y="111918"/>
                    <a:pt x="285511" y="138112"/>
                  </a:cubicBezTo>
                  <a:cubicBezTo>
                    <a:pt x="290273" y="164306"/>
                    <a:pt x="284321" y="196056"/>
                    <a:pt x="280749" y="219075"/>
                  </a:cubicBezTo>
                  <a:cubicBezTo>
                    <a:pt x="277177" y="242094"/>
                    <a:pt x="272017" y="253206"/>
                    <a:pt x="264080" y="276225"/>
                  </a:cubicBezTo>
                  <a:cubicBezTo>
                    <a:pt x="256143" y="299244"/>
                    <a:pt x="240665" y="337343"/>
                    <a:pt x="233124" y="357187"/>
                  </a:cubicBezTo>
                  <a:cubicBezTo>
                    <a:pt x="225583" y="377031"/>
                    <a:pt x="222805" y="384175"/>
                    <a:pt x="218836" y="395287"/>
                  </a:cubicBezTo>
                  <a:cubicBezTo>
                    <a:pt x="214867" y="406399"/>
                    <a:pt x="207326" y="415130"/>
                    <a:pt x="209311" y="423862"/>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152">
              <a:extLst>
                <a:ext uri="{FF2B5EF4-FFF2-40B4-BE49-F238E27FC236}">
                  <a16:creationId xmlns:a16="http://schemas.microsoft.com/office/drawing/2014/main" id="{B85F3B92-9686-FAFB-EA36-81A195CC46B5}"/>
                </a:ext>
              </a:extLst>
            </p:cNvPr>
            <p:cNvSpPr/>
            <p:nvPr/>
          </p:nvSpPr>
          <p:spPr>
            <a:xfrm>
              <a:off x="5229382" y="5478568"/>
              <a:ext cx="295711" cy="431713"/>
            </a:xfrm>
            <a:custGeom>
              <a:avLst/>
              <a:gdLst>
                <a:gd name="connsiteX0" fmla="*/ 14652 w 295711"/>
                <a:gd name="connsiteY0" fmla="*/ 431713 h 431713"/>
                <a:gd name="connsiteX1" fmla="*/ 364 w 295711"/>
                <a:gd name="connsiteY1" fmla="*/ 338844 h 431713"/>
                <a:gd name="connsiteX2" fmla="*/ 5127 w 295711"/>
                <a:gd name="connsiteY2" fmla="*/ 279313 h 431713"/>
                <a:gd name="connsiteX3" fmla="*/ 14652 w 295711"/>
                <a:gd name="connsiteY3" fmla="*/ 224544 h 431713"/>
                <a:gd name="connsiteX4" fmla="*/ 24177 w 295711"/>
                <a:gd name="connsiteY4" fmla="*/ 162632 h 431713"/>
                <a:gd name="connsiteX5" fmla="*/ 43227 w 295711"/>
                <a:gd name="connsiteY5" fmla="*/ 110244 h 431713"/>
                <a:gd name="connsiteX6" fmla="*/ 59896 w 295711"/>
                <a:gd name="connsiteY6" fmla="*/ 55476 h 431713"/>
                <a:gd name="connsiteX7" fmla="*/ 88471 w 295711"/>
                <a:gd name="connsiteY7" fmla="*/ 26901 h 431713"/>
                <a:gd name="connsiteX8" fmla="*/ 117046 w 295711"/>
                <a:gd name="connsiteY8" fmla="*/ 5469 h 431713"/>
                <a:gd name="connsiteX9" fmla="*/ 138477 w 295711"/>
                <a:gd name="connsiteY9" fmla="*/ 707 h 431713"/>
                <a:gd name="connsiteX10" fmla="*/ 171814 w 295711"/>
                <a:gd name="connsiteY10" fmla="*/ 17376 h 431713"/>
                <a:gd name="connsiteX11" fmla="*/ 209914 w 295711"/>
                <a:gd name="connsiteY11" fmla="*/ 50713 h 431713"/>
                <a:gd name="connsiteX12" fmla="*/ 245633 w 295711"/>
                <a:gd name="connsiteY12" fmla="*/ 91194 h 431713"/>
                <a:gd name="connsiteX13" fmla="*/ 271827 w 295711"/>
                <a:gd name="connsiteY13" fmla="*/ 138819 h 431713"/>
                <a:gd name="connsiteX14" fmla="*/ 290877 w 295711"/>
                <a:gd name="connsiteY14" fmla="*/ 184063 h 431713"/>
                <a:gd name="connsiteX15" fmla="*/ 295639 w 295711"/>
                <a:gd name="connsiteY15" fmla="*/ 226926 h 431713"/>
                <a:gd name="connsiteX16" fmla="*/ 288496 w 295711"/>
                <a:gd name="connsiteY16" fmla="*/ 269788 h 431713"/>
                <a:gd name="connsiteX17" fmla="*/ 276589 w 295711"/>
                <a:gd name="connsiteY17" fmla="*/ 324557 h 431713"/>
                <a:gd name="connsiteX18" fmla="*/ 267064 w 295711"/>
                <a:gd name="connsiteY18" fmla="*/ 357894 h 431713"/>
                <a:gd name="connsiteX19" fmla="*/ 238489 w 295711"/>
                <a:gd name="connsiteY19" fmla="*/ 393613 h 431713"/>
                <a:gd name="connsiteX20" fmla="*/ 207533 w 295711"/>
                <a:gd name="connsiteY20" fmla="*/ 431713 h 431713"/>
                <a:gd name="connsiteX0" fmla="*/ 14652 w 295711"/>
                <a:gd name="connsiteY0" fmla="*/ 431713 h 431713"/>
                <a:gd name="connsiteX1" fmla="*/ 364 w 295711"/>
                <a:gd name="connsiteY1" fmla="*/ 338844 h 431713"/>
                <a:gd name="connsiteX2" fmla="*/ 5127 w 295711"/>
                <a:gd name="connsiteY2" fmla="*/ 279313 h 431713"/>
                <a:gd name="connsiteX3" fmla="*/ 14652 w 295711"/>
                <a:gd name="connsiteY3" fmla="*/ 224544 h 431713"/>
                <a:gd name="connsiteX4" fmla="*/ 24177 w 295711"/>
                <a:gd name="connsiteY4" fmla="*/ 162632 h 431713"/>
                <a:gd name="connsiteX5" fmla="*/ 38464 w 295711"/>
                <a:gd name="connsiteY5" fmla="*/ 110244 h 431713"/>
                <a:gd name="connsiteX6" fmla="*/ 59896 w 295711"/>
                <a:gd name="connsiteY6" fmla="*/ 55476 h 431713"/>
                <a:gd name="connsiteX7" fmla="*/ 88471 w 295711"/>
                <a:gd name="connsiteY7" fmla="*/ 26901 h 431713"/>
                <a:gd name="connsiteX8" fmla="*/ 117046 w 295711"/>
                <a:gd name="connsiteY8" fmla="*/ 5469 h 431713"/>
                <a:gd name="connsiteX9" fmla="*/ 138477 w 295711"/>
                <a:gd name="connsiteY9" fmla="*/ 707 h 431713"/>
                <a:gd name="connsiteX10" fmla="*/ 171814 w 295711"/>
                <a:gd name="connsiteY10" fmla="*/ 17376 h 431713"/>
                <a:gd name="connsiteX11" fmla="*/ 209914 w 295711"/>
                <a:gd name="connsiteY11" fmla="*/ 50713 h 431713"/>
                <a:gd name="connsiteX12" fmla="*/ 245633 w 295711"/>
                <a:gd name="connsiteY12" fmla="*/ 91194 h 431713"/>
                <a:gd name="connsiteX13" fmla="*/ 271827 w 295711"/>
                <a:gd name="connsiteY13" fmla="*/ 138819 h 431713"/>
                <a:gd name="connsiteX14" fmla="*/ 290877 w 295711"/>
                <a:gd name="connsiteY14" fmla="*/ 184063 h 431713"/>
                <a:gd name="connsiteX15" fmla="*/ 295639 w 295711"/>
                <a:gd name="connsiteY15" fmla="*/ 226926 h 431713"/>
                <a:gd name="connsiteX16" fmla="*/ 288496 w 295711"/>
                <a:gd name="connsiteY16" fmla="*/ 269788 h 431713"/>
                <a:gd name="connsiteX17" fmla="*/ 276589 w 295711"/>
                <a:gd name="connsiteY17" fmla="*/ 324557 h 431713"/>
                <a:gd name="connsiteX18" fmla="*/ 267064 w 295711"/>
                <a:gd name="connsiteY18" fmla="*/ 357894 h 431713"/>
                <a:gd name="connsiteX19" fmla="*/ 238489 w 295711"/>
                <a:gd name="connsiteY19" fmla="*/ 393613 h 431713"/>
                <a:gd name="connsiteX20" fmla="*/ 207533 w 295711"/>
                <a:gd name="connsiteY20" fmla="*/ 431713 h 431713"/>
                <a:gd name="connsiteX0" fmla="*/ 14652 w 295711"/>
                <a:gd name="connsiteY0" fmla="*/ 431713 h 431713"/>
                <a:gd name="connsiteX1" fmla="*/ 364 w 295711"/>
                <a:gd name="connsiteY1" fmla="*/ 338844 h 431713"/>
                <a:gd name="connsiteX2" fmla="*/ 5127 w 295711"/>
                <a:gd name="connsiteY2" fmla="*/ 279313 h 431713"/>
                <a:gd name="connsiteX3" fmla="*/ 14652 w 295711"/>
                <a:gd name="connsiteY3" fmla="*/ 224544 h 431713"/>
                <a:gd name="connsiteX4" fmla="*/ 24177 w 295711"/>
                <a:gd name="connsiteY4" fmla="*/ 162632 h 431713"/>
                <a:gd name="connsiteX5" fmla="*/ 38464 w 295711"/>
                <a:gd name="connsiteY5" fmla="*/ 110244 h 431713"/>
                <a:gd name="connsiteX6" fmla="*/ 59896 w 295711"/>
                <a:gd name="connsiteY6" fmla="*/ 55476 h 431713"/>
                <a:gd name="connsiteX7" fmla="*/ 88471 w 295711"/>
                <a:gd name="connsiteY7" fmla="*/ 26901 h 431713"/>
                <a:gd name="connsiteX8" fmla="*/ 117046 w 295711"/>
                <a:gd name="connsiteY8" fmla="*/ 5469 h 431713"/>
                <a:gd name="connsiteX9" fmla="*/ 138477 w 295711"/>
                <a:gd name="connsiteY9" fmla="*/ 707 h 431713"/>
                <a:gd name="connsiteX10" fmla="*/ 171814 w 295711"/>
                <a:gd name="connsiteY10" fmla="*/ 17376 h 431713"/>
                <a:gd name="connsiteX11" fmla="*/ 209914 w 295711"/>
                <a:gd name="connsiteY11" fmla="*/ 50713 h 431713"/>
                <a:gd name="connsiteX12" fmla="*/ 245633 w 295711"/>
                <a:gd name="connsiteY12" fmla="*/ 91194 h 431713"/>
                <a:gd name="connsiteX13" fmla="*/ 271827 w 295711"/>
                <a:gd name="connsiteY13" fmla="*/ 138819 h 431713"/>
                <a:gd name="connsiteX14" fmla="*/ 290877 w 295711"/>
                <a:gd name="connsiteY14" fmla="*/ 184063 h 431713"/>
                <a:gd name="connsiteX15" fmla="*/ 295639 w 295711"/>
                <a:gd name="connsiteY15" fmla="*/ 226926 h 431713"/>
                <a:gd name="connsiteX16" fmla="*/ 288496 w 295711"/>
                <a:gd name="connsiteY16" fmla="*/ 269788 h 431713"/>
                <a:gd name="connsiteX17" fmla="*/ 276589 w 295711"/>
                <a:gd name="connsiteY17" fmla="*/ 324557 h 431713"/>
                <a:gd name="connsiteX18" fmla="*/ 264683 w 295711"/>
                <a:gd name="connsiteY18" fmla="*/ 360275 h 431713"/>
                <a:gd name="connsiteX19" fmla="*/ 238489 w 295711"/>
                <a:gd name="connsiteY19" fmla="*/ 393613 h 431713"/>
                <a:gd name="connsiteX20" fmla="*/ 207533 w 295711"/>
                <a:gd name="connsiteY20" fmla="*/ 431713 h 431713"/>
                <a:gd name="connsiteX0" fmla="*/ 14652 w 295711"/>
                <a:gd name="connsiteY0" fmla="*/ 431713 h 431713"/>
                <a:gd name="connsiteX1" fmla="*/ 364 w 295711"/>
                <a:gd name="connsiteY1" fmla="*/ 338844 h 431713"/>
                <a:gd name="connsiteX2" fmla="*/ 5127 w 295711"/>
                <a:gd name="connsiteY2" fmla="*/ 279313 h 431713"/>
                <a:gd name="connsiteX3" fmla="*/ 14652 w 295711"/>
                <a:gd name="connsiteY3" fmla="*/ 224544 h 431713"/>
                <a:gd name="connsiteX4" fmla="*/ 24177 w 295711"/>
                <a:gd name="connsiteY4" fmla="*/ 162632 h 431713"/>
                <a:gd name="connsiteX5" fmla="*/ 38464 w 295711"/>
                <a:gd name="connsiteY5" fmla="*/ 110244 h 431713"/>
                <a:gd name="connsiteX6" fmla="*/ 59896 w 295711"/>
                <a:gd name="connsiteY6" fmla="*/ 55476 h 431713"/>
                <a:gd name="connsiteX7" fmla="*/ 88471 w 295711"/>
                <a:gd name="connsiteY7" fmla="*/ 26901 h 431713"/>
                <a:gd name="connsiteX8" fmla="*/ 117046 w 295711"/>
                <a:gd name="connsiteY8" fmla="*/ 5469 h 431713"/>
                <a:gd name="connsiteX9" fmla="*/ 138477 w 295711"/>
                <a:gd name="connsiteY9" fmla="*/ 707 h 431713"/>
                <a:gd name="connsiteX10" fmla="*/ 171814 w 295711"/>
                <a:gd name="connsiteY10" fmla="*/ 17376 h 431713"/>
                <a:gd name="connsiteX11" fmla="*/ 209914 w 295711"/>
                <a:gd name="connsiteY11" fmla="*/ 50713 h 431713"/>
                <a:gd name="connsiteX12" fmla="*/ 245633 w 295711"/>
                <a:gd name="connsiteY12" fmla="*/ 91194 h 431713"/>
                <a:gd name="connsiteX13" fmla="*/ 271827 w 295711"/>
                <a:gd name="connsiteY13" fmla="*/ 138819 h 431713"/>
                <a:gd name="connsiteX14" fmla="*/ 290877 w 295711"/>
                <a:gd name="connsiteY14" fmla="*/ 184063 h 431713"/>
                <a:gd name="connsiteX15" fmla="*/ 295639 w 295711"/>
                <a:gd name="connsiteY15" fmla="*/ 226926 h 431713"/>
                <a:gd name="connsiteX16" fmla="*/ 288496 w 295711"/>
                <a:gd name="connsiteY16" fmla="*/ 269788 h 431713"/>
                <a:gd name="connsiteX17" fmla="*/ 276589 w 295711"/>
                <a:gd name="connsiteY17" fmla="*/ 324557 h 431713"/>
                <a:gd name="connsiteX18" fmla="*/ 259921 w 295711"/>
                <a:gd name="connsiteY18" fmla="*/ 360275 h 431713"/>
                <a:gd name="connsiteX19" fmla="*/ 238489 w 295711"/>
                <a:gd name="connsiteY19" fmla="*/ 393613 h 431713"/>
                <a:gd name="connsiteX20" fmla="*/ 207533 w 295711"/>
                <a:gd name="connsiteY20" fmla="*/ 431713 h 43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5711" h="431713">
                  <a:moveTo>
                    <a:pt x="14652" y="431713"/>
                  </a:moveTo>
                  <a:cubicBezTo>
                    <a:pt x="8301" y="397978"/>
                    <a:pt x="1951" y="364244"/>
                    <a:pt x="364" y="338844"/>
                  </a:cubicBezTo>
                  <a:cubicBezTo>
                    <a:pt x="-1224" y="313444"/>
                    <a:pt x="2746" y="298363"/>
                    <a:pt x="5127" y="279313"/>
                  </a:cubicBezTo>
                  <a:cubicBezTo>
                    <a:pt x="7508" y="260263"/>
                    <a:pt x="11477" y="243991"/>
                    <a:pt x="14652" y="224544"/>
                  </a:cubicBezTo>
                  <a:cubicBezTo>
                    <a:pt x="17827" y="205097"/>
                    <a:pt x="20208" y="181682"/>
                    <a:pt x="24177" y="162632"/>
                  </a:cubicBezTo>
                  <a:cubicBezTo>
                    <a:pt x="28146" y="143582"/>
                    <a:pt x="32511" y="128103"/>
                    <a:pt x="38464" y="110244"/>
                  </a:cubicBezTo>
                  <a:cubicBezTo>
                    <a:pt x="44417" y="92385"/>
                    <a:pt x="51561" y="69367"/>
                    <a:pt x="59896" y="55476"/>
                  </a:cubicBezTo>
                  <a:cubicBezTo>
                    <a:pt x="68231" y="41585"/>
                    <a:pt x="78946" y="35235"/>
                    <a:pt x="88471" y="26901"/>
                  </a:cubicBezTo>
                  <a:cubicBezTo>
                    <a:pt x="97996" y="18567"/>
                    <a:pt x="108712" y="9835"/>
                    <a:pt x="117046" y="5469"/>
                  </a:cubicBezTo>
                  <a:cubicBezTo>
                    <a:pt x="125380" y="1103"/>
                    <a:pt x="129349" y="-1277"/>
                    <a:pt x="138477" y="707"/>
                  </a:cubicBezTo>
                  <a:cubicBezTo>
                    <a:pt x="147605" y="2691"/>
                    <a:pt x="159908" y="9042"/>
                    <a:pt x="171814" y="17376"/>
                  </a:cubicBezTo>
                  <a:cubicBezTo>
                    <a:pt x="183720" y="25710"/>
                    <a:pt x="197611" y="38410"/>
                    <a:pt x="209914" y="50713"/>
                  </a:cubicBezTo>
                  <a:cubicBezTo>
                    <a:pt x="222217" y="63016"/>
                    <a:pt x="235314" y="76510"/>
                    <a:pt x="245633" y="91194"/>
                  </a:cubicBezTo>
                  <a:cubicBezTo>
                    <a:pt x="255952" y="105878"/>
                    <a:pt x="264286" y="123341"/>
                    <a:pt x="271827" y="138819"/>
                  </a:cubicBezTo>
                  <a:cubicBezTo>
                    <a:pt x="279368" y="154297"/>
                    <a:pt x="286908" y="169379"/>
                    <a:pt x="290877" y="184063"/>
                  </a:cubicBezTo>
                  <a:cubicBezTo>
                    <a:pt x="294846" y="198747"/>
                    <a:pt x="296036" y="212639"/>
                    <a:pt x="295639" y="226926"/>
                  </a:cubicBezTo>
                  <a:cubicBezTo>
                    <a:pt x="295242" y="241213"/>
                    <a:pt x="291671" y="253516"/>
                    <a:pt x="288496" y="269788"/>
                  </a:cubicBezTo>
                  <a:cubicBezTo>
                    <a:pt x="285321" y="286060"/>
                    <a:pt x="281351" y="309476"/>
                    <a:pt x="276589" y="324557"/>
                  </a:cubicBezTo>
                  <a:cubicBezTo>
                    <a:pt x="271827" y="339638"/>
                    <a:pt x="266271" y="348766"/>
                    <a:pt x="259921" y="360275"/>
                  </a:cubicBezTo>
                  <a:cubicBezTo>
                    <a:pt x="253571" y="371784"/>
                    <a:pt x="247220" y="381707"/>
                    <a:pt x="238489" y="393613"/>
                  </a:cubicBezTo>
                  <a:cubicBezTo>
                    <a:pt x="229758" y="405519"/>
                    <a:pt x="217852" y="419013"/>
                    <a:pt x="207533" y="431713"/>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53">
              <a:extLst>
                <a:ext uri="{FF2B5EF4-FFF2-40B4-BE49-F238E27FC236}">
                  <a16:creationId xmlns:a16="http://schemas.microsoft.com/office/drawing/2014/main" id="{F49802CF-4551-6CFF-8EBA-BBCEC0E89DCF}"/>
                </a:ext>
              </a:extLst>
            </p:cNvPr>
            <p:cNvSpPr/>
            <p:nvPr/>
          </p:nvSpPr>
          <p:spPr>
            <a:xfrm>
              <a:off x="5712663" y="5288176"/>
              <a:ext cx="425756" cy="619727"/>
            </a:xfrm>
            <a:custGeom>
              <a:avLst/>
              <a:gdLst>
                <a:gd name="connsiteX0" fmla="*/ 50541 w 425756"/>
                <a:gd name="connsiteY0" fmla="*/ 614703 h 619465"/>
                <a:gd name="connsiteX1" fmla="*/ 50541 w 425756"/>
                <a:gd name="connsiteY1" fmla="*/ 559934 h 619465"/>
                <a:gd name="connsiteX2" fmla="*/ 48160 w 425756"/>
                <a:gd name="connsiteY2" fmla="*/ 528978 h 619465"/>
                <a:gd name="connsiteX3" fmla="*/ 41016 w 425756"/>
                <a:gd name="connsiteY3" fmla="*/ 469446 h 619465"/>
                <a:gd name="connsiteX4" fmla="*/ 21966 w 425756"/>
                <a:gd name="connsiteY4" fmla="*/ 369434 h 619465"/>
                <a:gd name="connsiteX5" fmla="*/ 10060 w 425756"/>
                <a:gd name="connsiteY5" fmla="*/ 281328 h 619465"/>
                <a:gd name="connsiteX6" fmla="*/ 535 w 425756"/>
                <a:gd name="connsiteY6" fmla="*/ 200365 h 619465"/>
                <a:gd name="connsiteX7" fmla="*/ 2916 w 425756"/>
                <a:gd name="connsiteY7" fmla="*/ 143215 h 619465"/>
                <a:gd name="connsiteX8" fmla="*/ 17203 w 425756"/>
                <a:gd name="connsiteY8" fmla="*/ 88446 h 619465"/>
                <a:gd name="connsiteX9" fmla="*/ 55303 w 425756"/>
                <a:gd name="connsiteY9" fmla="*/ 52728 h 619465"/>
                <a:gd name="connsiteX10" fmla="*/ 93403 w 425756"/>
                <a:gd name="connsiteY10" fmla="*/ 26534 h 619465"/>
                <a:gd name="connsiteX11" fmla="*/ 150553 w 425756"/>
                <a:gd name="connsiteY11" fmla="*/ 9865 h 619465"/>
                <a:gd name="connsiteX12" fmla="*/ 200560 w 425756"/>
                <a:gd name="connsiteY12" fmla="*/ 340 h 619465"/>
                <a:gd name="connsiteX13" fmla="*/ 264853 w 425756"/>
                <a:gd name="connsiteY13" fmla="*/ 21771 h 619465"/>
                <a:gd name="connsiteX14" fmla="*/ 336291 w 425756"/>
                <a:gd name="connsiteY14" fmla="*/ 67015 h 619465"/>
                <a:gd name="connsiteX15" fmla="*/ 376772 w 425756"/>
                <a:gd name="connsiteY15" fmla="*/ 126546 h 619465"/>
                <a:gd name="connsiteX16" fmla="*/ 412491 w 425756"/>
                <a:gd name="connsiteY16" fmla="*/ 202746 h 619465"/>
                <a:gd name="connsiteX17" fmla="*/ 424397 w 425756"/>
                <a:gd name="connsiteY17" fmla="*/ 278946 h 619465"/>
                <a:gd name="connsiteX18" fmla="*/ 422016 w 425756"/>
                <a:gd name="connsiteY18" fmla="*/ 357528 h 619465"/>
                <a:gd name="connsiteX19" fmla="*/ 393441 w 425756"/>
                <a:gd name="connsiteY19" fmla="*/ 440871 h 619465"/>
                <a:gd name="connsiteX20" fmla="*/ 357722 w 425756"/>
                <a:gd name="connsiteY20" fmla="*/ 517071 h 619465"/>
                <a:gd name="connsiteX21" fmla="*/ 312478 w 425756"/>
                <a:gd name="connsiteY21" fmla="*/ 576603 h 619465"/>
                <a:gd name="connsiteX22" fmla="*/ 271997 w 425756"/>
                <a:gd name="connsiteY22" fmla="*/ 619465 h 619465"/>
                <a:gd name="connsiteX0" fmla="*/ 50541 w 425756"/>
                <a:gd name="connsiteY0" fmla="*/ 614965 h 619727"/>
                <a:gd name="connsiteX1" fmla="*/ 50541 w 425756"/>
                <a:gd name="connsiteY1" fmla="*/ 560196 h 619727"/>
                <a:gd name="connsiteX2" fmla="*/ 48160 w 425756"/>
                <a:gd name="connsiteY2" fmla="*/ 529240 h 619727"/>
                <a:gd name="connsiteX3" fmla="*/ 41016 w 425756"/>
                <a:gd name="connsiteY3" fmla="*/ 469708 h 619727"/>
                <a:gd name="connsiteX4" fmla="*/ 21966 w 425756"/>
                <a:gd name="connsiteY4" fmla="*/ 369696 h 619727"/>
                <a:gd name="connsiteX5" fmla="*/ 10060 w 425756"/>
                <a:gd name="connsiteY5" fmla="*/ 281590 h 619727"/>
                <a:gd name="connsiteX6" fmla="*/ 535 w 425756"/>
                <a:gd name="connsiteY6" fmla="*/ 200627 h 619727"/>
                <a:gd name="connsiteX7" fmla="*/ 2916 w 425756"/>
                <a:gd name="connsiteY7" fmla="*/ 143477 h 619727"/>
                <a:gd name="connsiteX8" fmla="*/ 17203 w 425756"/>
                <a:gd name="connsiteY8" fmla="*/ 88708 h 619727"/>
                <a:gd name="connsiteX9" fmla="*/ 55303 w 425756"/>
                <a:gd name="connsiteY9" fmla="*/ 52990 h 619727"/>
                <a:gd name="connsiteX10" fmla="*/ 93403 w 425756"/>
                <a:gd name="connsiteY10" fmla="*/ 26796 h 619727"/>
                <a:gd name="connsiteX11" fmla="*/ 143409 w 425756"/>
                <a:gd name="connsiteY11" fmla="*/ 7745 h 619727"/>
                <a:gd name="connsiteX12" fmla="*/ 200560 w 425756"/>
                <a:gd name="connsiteY12" fmla="*/ 602 h 619727"/>
                <a:gd name="connsiteX13" fmla="*/ 264853 w 425756"/>
                <a:gd name="connsiteY13" fmla="*/ 22033 h 619727"/>
                <a:gd name="connsiteX14" fmla="*/ 336291 w 425756"/>
                <a:gd name="connsiteY14" fmla="*/ 67277 h 619727"/>
                <a:gd name="connsiteX15" fmla="*/ 376772 w 425756"/>
                <a:gd name="connsiteY15" fmla="*/ 126808 h 619727"/>
                <a:gd name="connsiteX16" fmla="*/ 412491 w 425756"/>
                <a:gd name="connsiteY16" fmla="*/ 203008 h 619727"/>
                <a:gd name="connsiteX17" fmla="*/ 424397 w 425756"/>
                <a:gd name="connsiteY17" fmla="*/ 279208 h 619727"/>
                <a:gd name="connsiteX18" fmla="*/ 422016 w 425756"/>
                <a:gd name="connsiteY18" fmla="*/ 357790 h 619727"/>
                <a:gd name="connsiteX19" fmla="*/ 393441 w 425756"/>
                <a:gd name="connsiteY19" fmla="*/ 441133 h 619727"/>
                <a:gd name="connsiteX20" fmla="*/ 357722 w 425756"/>
                <a:gd name="connsiteY20" fmla="*/ 517333 h 619727"/>
                <a:gd name="connsiteX21" fmla="*/ 312478 w 425756"/>
                <a:gd name="connsiteY21" fmla="*/ 576865 h 619727"/>
                <a:gd name="connsiteX22" fmla="*/ 271997 w 425756"/>
                <a:gd name="connsiteY22" fmla="*/ 619727 h 61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5756" h="619727">
                  <a:moveTo>
                    <a:pt x="50541" y="614965"/>
                  </a:moveTo>
                  <a:cubicBezTo>
                    <a:pt x="50541" y="596709"/>
                    <a:pt x="50938" y="574483"/>
                    <a:pt x="50541" y="560196"/>
                  </a:cubicBezTo>
                  <a:cubicBezTo>
                    <a:pt x="50144" y="545909"/>
                    <a:pt x="49747" y="544321"/>
                    <a:pt x="48160" y="529240"/>
                  </a:cubicBezTo>
                  <a:cubicBezTo>
                    <a:pt x="46573" y="514159"/>
                    <a:pt x="45382" y="496299"/>
                    <a:pt x="41016" y="469708"/>
                  </a:cubicBezTo>
                  <a:cubicBezTo>
                    <a:pt x="36650" y="443117"/>
                    <a:pt x="27125" y="401049"/>
                    <a:pt x="21966" y="369696"/>
                  </a:cubicBezTo>
                  <a:cubicBezTo>
                    <a:pt x="16807" y="338343"/>
                    <a:pt x="13632" y="309768"/>
                    <a:pt x="10060" y="281590"/>
                  </a:cubicBezTo>
                  <a:cubicBezTo>
                    <a:pt x="6488" y="253412"/>
                    <a:pt x="1726" y="223646"/>
                    <a:pt x="535" y="200627"/>
                  </a:cubicBezTo>
                  <a:cubicBezTo>
                    <a:pt x="-656" y="177608"/>
                    <a:pt x="138" y="162130"/>
                    <a:pt x="2916" y="143477"/>
                  </a:cubicBezTo>
                  <a:cubicBezTo>
                    <a:pt x="5694" y="124824"/>
                    <a:pt x="8472" y="103789"/>
                    <a:pt x="17203" y="88708"/>
                  </a:cubicBezTo>
                  <a:cubicBezTo>
                    <a:pt x="25934" y="73627"/>
                    <a:pt x="42603" y="63309"/>
                    <a:pt x="55303" y="52990"/>
                  </a:cubicBezTo>
                  <a:cubicBezTo>
                    <a:pt x="68003" y="42671"/>
                    <a:pt x="78719" y="34337"/>
                    <a:pt x="93403" y="26796"/>
                  </a:cubicBezTo>
                  <a:cubicBezTo>
                    <a:pt x="108087" y="19255"/>
                    <a:pt x="125550" y="12111"/>
                    <a:pt x="143409" y="7745"/>
                  </a:cubicBezTo>
                  <a:cubicBezTo>
                    <a:pt x="161268" y="3379"/>
                    <a:pt x="180319" y="-1779"/>
                    <a:pt x="200560" y="602"/>
                  </a:cubicBezTo>
                  <a:cubicBezTo>
                    <a:pt x="220801" y="2983"/>
                    <a:pt x="242231" y="10921"/>
                    <a:pt x="264853" y="22033"/>
                  </a:cubicBezTo>
                  <a:cubicBezTo>
                    <a:pt x="287475" y="33145"/>
                    <a:pt x="317638" y="49815"/>
                    <a:pt x="336291" y="67277"/>
                  </a:cubicBezTo>
                  <a:cubicBezTo>
                    <a:pt x="354944" y="84739"/>
                    <a:pt x="364072" y="104186"/>
                    <a:pt x="376772" y="126808"/>
                  </a:cubicBezTo>
                  <a:cubicBezTo>
                    <a:pt x="389472" y="149430"/>
                    <a:pt x="404554" y="177608"/>
                    <a:pt x="412491" y="203008"/>
                  </a:cubicBezTo>
                  <a:cubicBezTo>
                    <a:pt x="420428" y="228408"/>
                    <a:pt x="422810" y="253411"/>
                    <a:pt x="424397" y="279208"/>
                  </a:cubicBezTo>
                  <a:cubicBezTo>
                    <a:pt x="425984" y="305005"/>
                    <a:pt x="427175" y="330803"/>
                    <a:pt x="422016" y="357790"/>
                  </a:cubicBezTo>
                  <a:cubicBezTo>
                    <a:pt x="416857" y="384777"/>
                    <a:pt x="404157" y="414542"/>
                    <a:pt x="393441" y="441133"/>
                  </a:cubicBezTo>
                  <a:cubicBezTo>
                    <a:pt x="382725" y="467723"/>
                    <a:pt x="371216" y="494711"/>
                    <a:pt x="357722" y="517333"/>
                  </a:cubicBezTo>
                  <a:cubicBezTo>
                    <a:pt x="344228" y="539955"/>
                    <a:pt x="326766" y="559799"/>
                    <a:pt x="312478" y="576865"/>
                  </a:cubicBezTo>
                  <a:cubicBezTo>
                    <a:pt x="298191" y="593931"/>
                    <a:pt x="285094" y="606829"/>
                    <a:pt x="271997" y="619727"/>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154">
              <a:extLst>
                <a:ext uri="{FF2B5EF4-FFF2-40B4-BE49-F238E27FC236}">
                  <a16:creationId xmlns:a16="http://schemas.microsoft.com/office/drawing/2014/main" id="{ACB8ADF7-CE0A-EBDD-EAFC-FF3BA8CF5254}"/>
                </a:ext>
              </a:extLst>
            </p:cNvPr>
            <p:cNvSpPr/>
            <p:nvPr/>
          </p:nvSpPr>
          <p:spPr>
            <a:xfrm>
              <a:off x="6238194" y="5233899"/>
              <a:ext cx="603561" cy="681127"/>
            </a:xfrm>
            <a:custGeom>
              <a:avLst/>
              <a:gdLst>
                <a:gd name="connsiteX0" fmla="*/ 0 w 602646"/>
                <a:gd name="connsiteY0" fmla="*/ 676365 h 681127"/>
                <a:gd name="connsiteX1" fmla="*/ 28575 w 602646"/>
                <a:gd name="connsiteY1" fmla="*/ 593021 h 681127"/>
                <a:gd name="connsiteX2" fmla="*/ 28575 w 602646"/>
                <a:gd name="connsiteY2" fmla="*/ 547777 h 681127"/>
                <a:gd name="connsiteX3" fmla="*/ 38100 w 602646"/>
                <a:gd name="connsiteY3" fmla="*/ 476340 h 681127"/>
                <a:gd name="connsiteX4" fmla="*/ 52387 w 602646"/>
                <a:gd name="connsiteY4" fmla="*/ 407283 h 681127"/>
                <a:gd name="connsiteX5" fmla="*/ 66675 w 602646"/>
                <a:gd name="connsiteY5" fmla="*/ 323940 h 681127"/>
                <a:gd name="connsiteX6" fmla="*/ 85725 w 602646"/>
                <a:gd name="connsiteY6" fmla="*/ 242977 h 681127"/>
                <a:gd name="connsiteX7" fmla="*/ 102393 w 602646"/>
                <a:gd name="connsiteY7" fmla="*/ 183446 h 681127"/>
                <a:gd name="connsiteX8" fmla="*/ 126206 w 602646"/>
                <a:gd name="connsiteY8" fmla="*/ 131058 h 681127"/>
                <a:gd name="connsiteX9" fmla="*/ 154781 w 602646"/>
                <a:gd name="connsiteY9" fmla="*/ 102483 h 681127"/>
                <a:gd name="connsiteX10" fmla="*/ 200025 w 602646"/>
                <a:gd name="connsiteY10" fmla="*/ 78671 h 681127"/>
                <a:gd name="connsiteX11" fmla="*/ 245268 w 602646"/>
                <a:gd name="connsiteY11" fmla="*/ 50096 h 681127"/>
                <a:gd name="connsiteX12" fmla="*/ 297656 w 602646"/>
                <a:gd name="connsiteY12" fmla="*/ 23902 h 681127"/>
                <a:gd name="connsiteX13" fmla="*/ 342900 w 602646"/>
                <a:gd name="connsiteY13" fmla="*/ 4852 h 681127"/>
                <a:gd name="connsiteX14" fmla="*/ 397668 w 602646"/>
                <a:gd name="connsiteY14" fmla="*/ 2471 h 681127"/>
                <a:gd name="connsiteX15" fmla="*/ 485775 w 602646"/>
                <a:gd name="connsiteY15" fmla="*/ 35808 h 681127"/>
                <a:gd name="connsiteX16" fmla="*/ 533400 w 602646"/>
                <a:gd name="connsiteY16" fmla="*/ 73908 h 681127"/>
                <a:gd name="connsiteX17" fmla="*/ 573881 w 602646"/>
                <a:gd name="connsiteY17" fmla="*/ 131058 h 681127"/>
                <a:gd name="connsiteX18" fmla="*/ 590550 w 602646"/>
                <a:gd name="connsiteY18" fmla="*/ 188208 h 681127"/>
                <a:gd name="connsiteX19" fmla="*/ 602456 w 602646"/>
                <a:gd name="connsiteY19" fmla="*/ 247740 h 681127"/>
                <a:gd name="connsiteX20" fmla="*/ 581025 w 602646"/>
                <a:gd name="connsiteY20" fmla="*/ 326321 h 681127"/>
                <a:gd name="connsiteX21" fmla="*/ 557212 w 602646"/>
                <a:gd name="connsiteY21" fmla="*/ 392996 h 681127"/>
                <a:gd name="connsiteX22" fmla="*/ 516731 w 602646"/>
                <a:gd name="connsiteY22" fmla="*/ 459671 h 681127"/>
                <a:gd name="connsiteX23" fmla="*/ 466725 w 602646"/>
                <a:gd name="connsiteY23" fmla="*/ 516821 h 681127"/>
                <a:gd name="connsiteX24" fmla="*/ 404812 w 602646"/>
                <a:gd name="connsiteY24" fmla="*/ 585877 h 681127"/>
                <a:gd name="connsiteX25" fmla="*/ 359568 w 602646"/>
                <a:gd name="connsiteY25" fmla="*/ 623977 h 681127"/>
                <a:gd name="connsiteX26" fmla="*/ 314325 w 602646"/>
                <a:gd name="connsiteY26" fmla="*/ 650171 h 681127"/>
                <a:gd name="connsiteX27" fmla="*/ 245268 w 602646"/>
                <a:gd name="connsiteY27" fmla="*/ 681127 h 681127"/>
                <a:gd name="connsiteX0" fmla="*/ 0 w 602646"/>
                <a:gd name="connsiteY0" fmla="*/ 676365 h 681127"/>
                <a:gd name="connsiteX1" fmla="*/ 28575 w 602646"/>
                <a:gd name="connsiteY1" fmla="*/ 593021 h 681127"/>
                <a:gd name="connsiteX2" fmla="*/ 28575 w 602646"/>
                <a:gd name="connsiteY2" fmla="*/ 547777 h 681127"/>
                <a:gd name="connsiteX3" fmla="*/ 38100 w 602646"/>
                <a:gd name="connsiteY3" fmla="*/ 476340 h 681127"/>
                <a:gd name="connsiteX4" fmla="*/ 52387 w 602646"/>
                <a:gd name="connsiteY4" fmla="*/ 407283 h 681127"/>
                <a:gd name="connsiteX5" fmla="*/ 66675 w 602646"/>
                <a:gd name="connsiteY5" fmla="*/ 323940 h 681127"/>
                <a:gd name="connsiteX6" fmla="*/ 85725 w 602646"/>
                <a:gd name="connsiteY6" fmla="*/ 242977 h 681127"/>
                <a:gd name="connsiteX7" fmla="*/ 102393 w 602646"/>
                <a:gd name="connsiteY7" fmla="*/ 183446 h 681127"/>
                <a:gd name="connsiteX8" fmla="*/ 126206 w 602646"/>
                <a:gd name="connsiteY8" fmla="*/ 131058 h 681127"/>
                <a:gd name="connsiteX9" fmla="*/ 154781 w 602646"/>
                <a:gd name="connsiteY9" fmla="*/ 102483 h 681127"/>
                <a:gd name="connsiteX10" fmla="*/ 197643 w 602646"/>
                <a:gd name="connsiteY10" fmla="*/ 76290 h 681127"/>
                <a:gd name="connsiteX11" fmla="*/ 245268 w 602646"/>
                <a:gd name="connsiteY11" fmla="*/ 50096 h 681127"/>
                <a:gd name="connsiteX12" fmla="*/ 297656 w 602646"/>
                <a:gd name="connsiteY12" fmla="*/ 23902 h 681127"/>
                <a:gd name="connsiteX13" fmla="*/ 342900 w 602646"/>
                <a:gd name="connsiteY13" fmla="*/ 4852 h 681127"/>
                <a:gd name="connsiteX14" fmla="*/ 397668 w 602646"/>
                <a:gd name="connsiteY14" fmla="*/ 2471 h 681127"/>
                <a:gd name="connsiteX15" fmla="*/ 485775 w 602646"/>
                <a:gd name="connsiteY15" fmla="*/ 35808 h 681127"/>
                <a:gd name="connsiteX16" fmla="*/ 533400 w 602646"/>
                <a:gd name="connsiteY16" fmla="*/ 73908 h 681127"/>
                <a:gd name="connsiteX17" fmla="*/ 573881 w 602646"/>
                <a:gd name="connsiteY17" fmla="*/ 131058 h 681127"/>
                <a:gd name="connsiteX18" fmla="*/ 590550 w 602646"/>
                <a:gd name="connsiteY18" fmla="*/ 188208 h 681127"/>
                <a:gd name="connsiteX19" fmla="*/ 602456 w 602646"/>
                <a:gd name="connsiteY19" fmla="*/ 247740 h 681127"/>
                <a:gd name="connsiteX20" fmla="*/ 581025 w 602646"/>
                <a:gd name="connsiteY20" fmla="*/ 326321 h 681127"/>
                <a:gd name="connsiteX21" fmla="*/ 557212 w 602646"/>
                <a:gd name="connsiteY21" fmla="*/ 392996 h 681127"/>
                <a:gd name="connsiteX22" fmla="*/ 516731 w 602646"/>
                <a:gd name="connsiteY22" fmla="*/ 459671 h 681127"/>
                <a:gd name="connsiteX23" fmla="*/ 466725 w 602646"/>
                <a:gd name="connsiteY23" fmla="*/ 516821 h 681127"/>
                <a:gd name="connsiteX24" fmla="*/ 404812 w 602646"/>
                <a:gd name="connsiteY24" fmla="*/ 585877 h 681127"/>
                <a:gd name="connsiteX25" fmla="*/ 359568 w 602646"/>
                <a:gd name="connsiteY25" fmla="*/ 623977 h 681127"/>
                <a:gd name="connsiteX26" fmla="*/ 314325 w 602646"/>
                <a:gd name="connsiteY26" fmla="*/ 650171 h 681127"/>
                <a:gd name="connsiteX27" fmla="*/ 245268 w 602646"/>
                <a:gd name="connsiteY27" fmla="*/ 681127 h 681127"/>
                <a:gd name="connsiteX0" fmla="*/ 0 w 603561"/>
                <a:gd name="connsiteY0" fmla="*/ 676365 h 681127"/>
                <a:gd name="connsiteX1" fmla="*/ 28575 w 603561"/>
                <a:gd name="connsiteY1" fmla="*/ 593021 h 681127"/>
                <a:gd name="connsiteX2" fmla="*/ 28575 w 603561"/>
                <a:gd name="connsiteY2" fmla="*/ 547777 h 681127"/>
                <a:gd name="connsiteX3" fmla="*/ 38100 w 603561"/>
                <a:gd name="connsiteY3" fmla="*/ 476340 h 681127"/>
                <a:gd name="connsiteX4" fmla="*/ 52387 w 603561"/>
                <a:gd name="connsiteY4" fmla="*/ 407283 h 681127"/>
                <a:gd name="connsiteX5" fmla="*/ 66675 w 603561"/>
                <a:gd name="connsiteY5" fmla="*/ 323940 h 681127"/>
                <a:gd name="connsiteX6" fmla="*/ 85725 w 603561"/>
                <a:gd name="connsiteY6" fmla="*/ 242977 h 681127"/>
                <a:gd name="connsiteX7" fmla="*/ 102393 w 603561"/>
                <a:gd name="connsiteY7" fmla="*/ 183446 h 681127"/>
                <a:gd name="connsiteX8" fmla="*/ 126206 w 603561"/>
                <a:gd name="connsiteY8" fmla="*/ 131058 h 681127"/>
                <a:gd name="connsiteX9" fmla="*/ 154781 w 603561"/>
                <a:gd name="connsiteY9" fmla="*/ 102483 h 681127"/>
                <a:gd name="connsiteX10" fmla="*/ 197643 w 603561"/>
                <a:gd name="connsiteY10" fmla="*/ 76290 h 681127"/>
                <a:gd name="connsiteX11" fmla="*/ 245268 w 603561"/>
                <a:gd name="connsiteY11" fmla="*/ 50096 h 681127"/>
                <a:gd name="connsiteX12" fmla="*/ 297656 w 603561"/>
                <a:gd name="connsiteY12" fmla="*/ 23902 h 681127"/>
                <a:gd name="connsiteX13" fmla="*/ 342900 w 603561"/>
                <a:gd name="connsiteY13" fmla="*/ 4852 h 681127"/>
                <a:gd name="connsiteX14" fmla="*/ 397668 w 603561"/>
                <a:gd name="connsiteY14" fmla="*/ 2471 h 681127"/>
                <a:gd name="connsiteX15" fmla="*/ 485775 w 603561"/>
                <a:gd name="connsiteY15" fmla="*/ 35808 h 681127"/>
                <a:gd name="connsiteX16" fmla="*/ 533400 w 603561"/>
                <a:gd name="connsiteY16" fmla="*/ 73908 h 681127"/>
                <a:gd name="connsiteX17" fmla="*/ 573881 w 603561"/>
                <a:gd name="connsiteY17" fmla="*/ 131058 h 681127"/>
                <a:gd name="connsiteX18" fmla="*/ 597694 w 603561"/>
                <a:gd name="connsiteY18" fmla="*/ 188208 h 681127"/>
                <a:gd name="connsiteX19" fmla="*/ 602456 w 603561"/>
                <a:gd name="connsiteY19" fmla="*/ 247740 h 681127"/>
                <a:gd name="connsiteX20" fmla="*/ 581025 w 603561"/>
                <a:gd name="connsiteY20" fmla="*/ 326321 h 681127"/>
                <a:gd name="connsiteX21" fmla="*/ 557212 w 603561"/>
                <a:gd name="connsiteY21" fmla="*/ 392996 h 681127"/>
                <a:gd name="connsiteX22" fmla="*/ 516731 w 603561"/>
                <a:gd name="connsiteY22" fmla="*/ 459671 h 681127"/>
                <a:gd name="connsiteX23" fmla="*/ 466725 w 603561"/>
                <a:gd name="connsiteY23" fmla="*/ 516821 h 681127"/>
                <a:gd name="connsiteX24" fmla="*/ 404812 w 603561"/>
                <a:gd name="connsiteY24" fmla="*/ 585877 h 681127"/>
                <a:gd name="connsiteX25" fmla="*/ 359568 w 603561"/>
                <a:gd name="connsiteY25" fmla="*/ 623977 h 681127"/>
                <a:gd name="connsiteX26" fmla="*/ 314325 w 603561"/>
                <a:gd name="connsiteY26" fmla="*/ 650171 h 681127"/>
                <a:gd name="connsiteX27" fmla="*/ 245268 w 603561"/>
                <a:gd name="connsiteY27" fmla="*/ 681127 h 681127"/>
                <a:gd name="connsiteX0" fmla="*/ 0 w 603561"/>
                <a:gd name="connsiteY0" fmla="*/ 676365 h 681127"/>
                <a:gd name="connsiteX1" fmla="*/ 26194 w 603561"/>
                <a:gd name="connsiteY1" fmla="*/ 593021 h 681127"/>
                <a:gd name="connsiteX2" fmla="*/ 28575 w 603561"/>
                <a:gd name="connsiteY2" fmla="*/ 547777 h 681127"/>
                <a:gd name="connsiteX3" fmla="*/ 38100 w 603561"/>
                <a:gd name="connsiteY3" fmla="*/ 476340 h 681127"/>
                <a:gd name="connsiteX4" fmla="*/ 52387 w 603561"/>
                <a:gd name="connsiteY4" fmla="*/ 407283 h 681127"/>
                <a:gd name="connsiteX5" fmla="*/ 66675 w 603561"/>
                <a:gd name="connsiteY5" fmla="*/ 323940 h 681127"/>
                <a:gd name="connsiteX6" fmla="*/ 85725 w 603561"/>
                <a:gd name="connsiteY6" fmla="*/ 242977 h 681127"/>
                <a:gd name="connsiteX7" fmla="*/ 102393 w 603561"/>
                <a:gd name="connsiteY7" fmla="*/ 183446 h 681127"/>
                <a:gd name="connsiteX8" fmla="*/ 126206 w 603561"/>
                <a:gd name="connsiteY8" fmla="*/ 131058 h 681127"/>
                <a:gd name="connsiteX9" fmla="*/ 154781 w 603561"/>
                <a:gd name="connsiteY9" fmla="*/ 102483 h 681127"/>
                <a:gd name="connsiteX10" fmla="*/ 197643 w 603561"/>
                <a:gd name="connsiteY10" fmla="*/ 76290 h 681127"/>
                <a:gd name="connsiteX11" fmla="*/ 245268 w 603561"/>
                <a:gd name="connsiteY11" fmla="*/ 50096 h 681127"/>
                <a:gd name="connsiteX12" fmla="*/ 297656 w 603561"/>
                <a:gd name="connsiteY12" fmla="*/ 23902 h 681127"/>
                <a:gd name="connsiteX13" fmla="*/ 342900 w 603561"/>
                <a:gd name="connsiteY13" fmla="*/ 4852 h 681127"/>
                <a:gd name="connsiteX14" fmla="*/ 397668 w 603561"/>
                <a:gd name="connsiteY14" fmla="*/ 2471 h 681127"/>
                <a:gd name="connsiteX15" fmla="*/ 485775 w 603561"/>
                <a:gd name="connsiteY15" fmla="*/ 35808 h 681127"/>
                <a:gd name="connsiteX16" fmla="*/ 533400 w 603561"/>
                <a:gd name="connsiteY16" fmla="*/ 73908 h 681127"/>
                <a:gd name="connsiteX17" fmla="*/ 573881 w 603561"/>
                <a:gd name="connsiteY17" fmla="*/ 131058 h 681127"/>
                <a:gd name="connsiteX18" fmla="*/ 597694 w 603561"/>
                <a:gd name="connsiteY18" fmla="*/ 188208 h 681127"/>
                <a:gd name="connsiteX19" fmla="*/ 602456 w 603561"/>
                <a:gd name="connsiteY19" fmla="*/ 247740 h 681127"/>
                <a:gd name="connsiteX20" fmla="*/ 581025 w 603561"/>
                <a:gd name="connsiteY20" fmla="*/ 326321 h 681127"/>
                <a:gd name="connsiteX21" fmla="*/ 557212 w 603561"/>
                <a:gd name="connsiteY21" fmla="*/ 392996 h 681127"/>
                <a:gd name="connsiteX22" fmla="*/ 516731 w 603561"/>
                <a:gd name="connsiteY22" fmla="*/ 459671 h 681127"/>
                <a:gd name="connsiteX23" fmla="*/ 466725 w 603561"/>
                <a:gd name="connsiteY23" fmla="*/ 516821 h 681127"/>
                <a:gd name="connsiteX24" fmla="*/ 404812 w 603561"/>
                <a:gd name="connsiteY24" fmla="*/ 585877 h 681127"/>
                <a:gd name="connsiteX25" fmla="*/ 359568 w 603561"/>
                <a:gd name="connsiteY25" fmla="*/ 623977 h 681127"/>
                <a:gd name="connsiteX26" fmla="*/ 314325 w 603561"/>
                <a:gd name="connsiteY26" fmla="*/ 650171 h 681127"/>
                <a:gd name="connsiteX27" fmla="*/ 245268 w 603561"/>
                <a:gd name="connsiteY27" fmla="*/ 681127 h 68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3561" h="681127">
                  <a:moveTo>
                    <a:pt x="0" y="676365"/>
                  </a:moveTo>
                  <a:cubicBezTo>
                    <a:pt x="11906" y="645408"/>
                    <a:pt x="21432" y="614452"/>
                    <a:pt x="26194" y="593021"/>
                  </a:cubicBezTo>
                  <a:cubicBezTo>
                    <a:pt x="30956" y="571590"/>
                    <a:pt x="26591" y="567224"/>
                    <a:pt x="28575" y="547777"/>
                  </a:cubicBezTo>
                  <a:cubicBezTo>
                    <a:pt x="30559" y="528330"/>
                    <a:pt x="34131" y="499756"/>
                    <a:pt x="38100" y="476340"/>
                  </a:cubicBezTo>
                  <a:cubicBezTo>
                    <a:pt x="42069" y="452924"/>
                    <a:pt x="47625" y="432683"/>
                    <a:pt x="52387" y="407283"/>
                  </a:cubicBezTo>
                  <a:cubicBezTo>
                    <a:pt x="57149" y="381883"/>
                    <a:pt x="61119" y="351324"/>
                    <a:pt x="66675" y="323940"/>
                  </a:cubicBezTo>
                  <a:cubicBezTo>
                    <a:pt x="72231" y="296556"/>
                    <a:pt x="79772" y="266393"/>
                    <a:pt x="85725" y="242977"/>
                  </a:cubicBezTo>
                  <a:cubicBezTo>
                    <a:pt x="91678" y="219561"/>
                    <a:pt x="95646" y="202099"/>
                    <a:pt x="102393" y="183446"/>
                  </a:cubicBezTo>
                  <a:cubicBezTo>
                    <a:pt x="109140" y="164793"/>
                    <a:pt x="117475" y="144552"/>
                    <a:pt x="126206" y="131058"/>
                  </a:cubicBezTo>
                  <a:cubicBezTo>
                    <a:pt x="134937" y="117564"/>
                    <a:pt x="142875" y="111611"/>
                    <a:pt x="154781" y="102483"/>
                  </a:cubicBezTo>
                  <a:cubicBezTo>
                    <a:pt x="166687" y="93355"/>
                    <a:pt x="182562" y="85021"/>
                    <a:pt x="197643" y="76290"/>
                  </a:cubicBezTo>
                  <a:cubicBezTo>
                    <a:pt x="212724" y="67559"/>
                    <a:pt x="228599" y="58827"/>
                    <a:pt x="245268" y="50096"/>
                  </a:cubicBezTo>
                  <a:cubicBezTo>
                    <a:pt x="261937" y="41365"/>
                    <a:pt x="281384" y="31443"/>
                    <a:pt x="297656" y="23902"/>
                  </a:cubicBezTo>
                  <a:cubicBezTo>
                    <a:pt x="313928" y="16361"/>
                    <a:pt x="326231" y="8424"/>
                    <a:pt x="342900" y="4852"/>
                  </a:cubicBezTo>
                  <a:cubicBezTo>
                    <a:pt x="359569" y="1280"/>
                    <a:pt x="373856" y="-2688"/>
                    <a:pt x="397668" y="2471"/>
                  </a:cubicBezTo>
                  <a:cubicBezTo>
                    <a:pt x="421480" y="7630"/>
                    <a:pt x="463153" y="23902"/>
                    <a:pt x="485775" y="35808"/>
                  </a:cubicBezTo>
                  <a:cubicBezTo>
                    <a:pt x="508397" y="47714"/>
                    <a:pt x="518716" y="58033"/>
                    <a:pt x="533400" y="73908"/>
                  </a:cubicBezTo>
                  <a:cubicBezTo>
                    <a:pt x="548084" y="89783"/>
                    <a:pt x="563165" y="112008"/>
                    <a:pt x="573881" y="131058"/>
                  </a:cubicBezTo>
                  <a:cubicBezTo>
                    <a:pt x="584597" y="150108"/>
                    <a:pt x="592932" y="168761"/>
                    <a:pt x="597694" y="188208"/>
                  </a:cubicBezTo>
                  <a:cubicBezTo>
                    <a:pt x="602456" y="207655"/>
                    <a:pt x="605234" y="224721"/>
                    <a:pt x="602456" y="247740"/>
                  </a:cubicBezTo>
                  <a:cubicBezTo>
                    <a:pt x="599678" y="270759"/>
                    <a:pt x="588566" y="302112"/>
                    <a:pt x="581025" y="326321"/>
                  </a:cubicBezTo>
                  <a:cubicBezTo>
                    <a:pt x="573484" y="350530"/>
                    <a:pt x="567928" y="370771"/>
                    <a:pt x="557212" y="392996"/>
                  </a:cubicBezTo>
                  <a:cubicBezTo>
                    <a:pt x="546496" y="415221"/>
                    <a:pt x="531812" y="439033"/>
                    <a:pt x="516731" y="459671"/>
                  </a:cubicBezTo>
                  <a:cubicBezTo>
                    <a:pt x="501650" y="480308"/>
                    <a:pt x="485378" y="495787"/>
                    <a:pt x="466725" y="516821"/>
                  </a:cubicBezTo>
                  <a:cubicBezTo>
                    <a:pt x="448072" y="537855"/>
                    <a:pt x="422671" y="568018"/>
                    <a:pt x="404812" y="585877"/>
                  </a:cubicBezTo>
                  <a:cubicBezTo>
                    <a:pt x="386953" y="603736"/>
                    <a:pt x="374649" y="613261"/>
                    <a:pt x="359568" y="623977"/>
                  </a:cubicBezTo>
                  <a:cubicBezTo>
                    <a:pt x="344487" y="634693"/>
                    <a:pt x="333375" y="640646"/>
                    <a:pt x="314325" y="650171"/>
                  </a:cubicBezTo>
                  <a:cubicBezTo>
                    <a:pt x="295275" y="659696"/>
                    <a:pt x="270271" y="670411"/>
                    <a:pt x="245268" y="681127"/>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id="{63571010-FB90-F005-8D1E-84F7E0E4887F}"/>
                </a:ext>
              </a:extLst>
            </p:cNvPr>
            <p:cNvSpPr/>
            <p:nvPr/>
          </p:nvSpPr>
          <p:spPr>
            <a:xfrm>
              <a:off x="6404145" y="5903147"/>
              <a:ext cx="82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a:extLst>
                <a:ext uri="{FF2B5EF4-FFF2-40B4-BE49-F238E27FC236}">
                  <a16:creationId xmlns:a16="http://schemas.microsoft.com/office/drawing/2014/main" id="{CD2F929C-C5B3-F8B6-47CE-7E529C8EB05D}"/>
                </a:ext>
              </a:extLst>
            </p:cNvPr>
            <p:cNvSpPr/>
            <p:nvPr/>
          </p:nvSpPr>
          <p:spPr>
            <a:xfrm>
              <a:off x="4784895" y="5903147"/>
              <a:ext cx="126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a:extLst>
                <a:ext uri="{FF2B5EF4-FFF2-40B4-BE49-F238E27FC236}">
                  <a16:creationId xmlns:a16="http://schemas.microsoft.com/office/drawing/2014/main" id="{0F3627B8-0EDA-AB1E-A3D4-5BDB71708F65}"/>
                </a:ext>
              </a:extLst>
            </p:cNvPr>
            <p:cNvSpPr/>
            <p:nvPr/>
          </p:nvSpPr>
          <p:spPr>
            <a:xfrm>
              <a:off x="4965870" y="5903147"/>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a:extLst>
                <a:ext uri="{FF2B5EF4-FFF2-40B4-BE49-F238E27FC236}">
                  <a16:creationId xmlns:a16="http://schemas.microsoft.com/office/drawing/2014/main" id="{311AAD0D-6578-E71C-1504-AA5B27B7F1D2}"/>
                </a:ext>
              </a:extLst>
            </p:cNvPr>
            <p:cNvSpPr/>
            <p:nvPr/>
          </p:nvSpPr>
          <p:spPr>
            <a:xfrm>
              <a:off x="5175420" y="5903147"/>
              <a:ext cx="10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a:extLst>
                <a:ext uri="{FF2B5EF4-FFF2-40B4-BE49-F238E27FC236}">
                  <a16:creationId xmlns:a16="http://schemas.microsoft.com/office/drawing/2014/main" id="{9183F65D-D9AC-B53F-34D7-3AE4220790BE}"/>
                </a:ext>
              </a:extLst>
            </p:cNvPr>
            <p:cNvSpPr/>
            <p:nvPr/>
          </p:nvSpPr>
          <p:spPr>
            <a:xfrm>
              <a:off x="5346870" y="5903147"/>
              <a:ext cx="28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a:extLst>
                <a:ext uri="{FF2B5EF4-FFF2-40B4-BE49-F238E27FC236}">
                  <a16:creationId xmlns:a16="http://schemas.microsoft.com/office/drawing/2014/main" id="{99B9A7CF-8967-F1C7-55B8-D2B5BE7D4DE9}"/>
                </a:ext>
              </a:extLst>
            </p:cNvPr>
            <p:cNvSpPr/>
            <p:nvPr/>
          </p:nvSpPr>
          <p:spPr>
            <a:xfrm>
              <a:off x="5699295" y="5903147"/>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a:extLst>
                <a:ext uri="{FF2B5EF4-FFF2-40B4-BE49-F238E27FC236}">
                  <a16:creationId xmlns:a16="http://schemas.microsoft.com/office/drawing/2014/main" id="{C3BF6CBB-1FAD-0F82-D892-77BCC9B9C739}"/>
                </a:ext>
              </a:extLst>
            </p:cNvPr>
            <p:cNvSpPr/>
            <p:nvPr/>
          </p:nvSpPr>
          <p:spPr>
            <a:xfrm>
              <a:off x="5908845" y="5903147"/>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a:extLst>
                <a:ext uri="{FF2B5EF4-FFF2-40B4-BE49-F238E27FC236}">
                  <a16:creationId xmlns:a16="http://schemas.microsoft.com/office/drawing/2014/main" id="{AFFEFC98-5881-4A3D-62AC-9875C267BA01}"/>
                </a:ext>
              </a:extLst>
            </p:cNvPr>
            <p:cNvSpPr/>
            <p:nvPr/>
          </p:nvSpPr>
          <p:spPr>
            <a:xfrm>
              <a:off x="6156495" y="5903147"/>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a:extLst>
                <a:ext uri="{FF2B5EF4-FFF2-40B4-BE49-F238E27FC236}">
                  <a16:creationId xmlns:a16="http://schemas.microsoft.com/office/drawing/2014/main" id="{F5B91980-BCAD-90D8-A58D-27F29AA92D5D}"/>
                </a:ext>
              </a:extLst>
            </p:cNvPr>
            <p:cNvSpPr>
              <a:spLocks noChangeArrowheads="1"/>
            </p:cNvSpPr>
            <p:nvPr/>
          </p:nvSpPr>
          <p:spPr bwMode="auto">
            <a:xfrm>
              <a:off x="3505838" y="5867833"/>
              <a:ext cx="12673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5′ m</a:t>
              </a:r>
              <a:r>
                <a:rPr lang="en-US" altLang="zh-CN" sz="1600" b="1" baseline="30000" dirty="0">
                  <a:solidFill>
                    <a:srgbClr val="000000"/>
                  </a:solidFill>
                  <a:latin typeface="Arial" panose="020B0604020202020204" pitchFamily="34" charset="0"/>
                  <a:ea typeface="方正姚体" panose="02010601030101010101" pitchFamily="2" charset="-122"/>
                </a:rPr>
                <a:t>7</a:t>
              </a:r>
              <a:r>
                <a:rPr lang="en-US" altLang="zh-CN" sz="1600" b="1" dirty="0">
                  <a:solidFill>
                    <a:srgbClr val="000000"/>
                  </a:solidFill>
                  <a:latin typeface="Arial" panose="020B0604020202020204" pitchFamily="34" charset="0"/>
                  <a:ea typeface="方正姚体" panose="02010601030101010101" pitchFamily="2" charset="-122"/>
                </a:rPr>
                <a:t>GpppG</a:t>
              </a:r>
              <a:endParaRPr lang="zh-CN" altLang="en-US" sz="1600" b="1" dirty="0">
                <a:latin typeface="Arial" panose="020B0604020202020204" pitchFamily="34" charset="0"/>
                <a:ea typeface="方正姚体" panose="02010601030101010101" pitchFamily="2" charset="-122"/>
              </a:endParaRPr>
            </a:p>
          </p:txBody>
        </p:sp>
        <p:sp>
          <p:nvSpPr>
            <p:cNvPr id="40" name="矩形 39">
              <a:extLst>
                <a:ext uri="{FF2B5EF4-FFF2-40B4-BE49-F238E27FC236}">
                  <a16:creationId xmlns:a16="http://schemas.microsoft.com/office/drawing/2014/main" id="{657E2F3D-1705-9CCB-441B-0DFFB3B5AFB6}"/>
                </a:ext>
              </a:extLst>
            </p:cNvPr>
            <p:cNvSpPr>
              <a:spLocks noChangeArrowheads="1"/>
            </p:cNvSpPr>
            <p:nvPr/>
          </p:nvSpPr>
          <p:spPr bwMode="auto">
            <a:xfrm>
              <a:off x="7244377" y="5865629"/>
              <a:ext cx="16011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AAA……AAA 3′</a:t>
              </a:r>
              <a:endParaRPr lang="zh-CN" altLang="en-US" sz="1600" b="1" dirty="0">
                <a:latin typeface="Arial" panose="020B0604020202020204" pitchFamily="34" charset="0"/>
                <a:ea typeface="方正姚体" panose="02010601030101010101" pitchFamily="2" charset="-122"/>
              </a:endParaRPr>
            </a:p>
          </p:txBody>
        </p:sp>
      </p:grpSp>
      <p:grpSp>
        <p:nvGrpSpPr>
          <p:cNvPr id="41" name="组合 40">
            <a:extLst>
              <a:ext uri="{FF2B5EF4-FFF2-40B4-BE49-F238E27FC236}">
                <a16:creationId xmlns:a16="http://schemas.microsoft.com/office/drawing/2014/main" id="{083152C3-0C51-9EC1-1FB0-CA6C9D4A1A8C}"/>
              </a:ext>
            </a:extLst>
          </p:cNvPr>
          <p:cNvGrpSpPr/>
          <p:nvPr/>
        </p:nvGrpSpPr>
        <p:grpSpPr>
          <a:xfrm>
            <a:off x="2327613" y="2441100"/>
            <a:ext cx="7825707" cy="248425"/>
            <a:chOff x="2032338" y="2231550"/>
            <a:chExt cx="7825707" cy="248425"/>
          </a:xfrm>
        </p:grpSpPr>
        <p:cxnSp>
          <p:nvCxnSpPr>
            <p:cNvPr id="42" name="直接连接符 41">
              <a:extLst>
                <a:ext uri="{FF2B5EF4-FFF2-40B4-BE49-F238E27FC236}">
                  <a16:creationId xmlns:a16="http://schemas.microsoft.com/office/drawing/2014/main" id="{4619AA64-4C3C-540E-33A8-D47885E3DA10}"/>
                </a:ext>
              </a:extLst>
            </p:cNvPr>
            <p:cNvCxnSpPr/>
            <p:nvPr/>
          </p:nvCxnSpPr>
          <p:spPr>
            <a:xfrm>
              <a:off x="3429638" y="2364185"/>
              <a:ext cx="4032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矩形 42">
              <a:extLst>
                <a:ext uri="{FF2B5EF4-FFF2-40B4-BE49-F238E27FC236}">
                  <a16:creationId xmlns:a16="http://schemas.microsoft.com/office/drawing/2014/main" id="{B36C5A96-2E5D-C1A1-4CB5-5897AE67760E}"/>
                </a:ext>
              </a:extLst>
            </p:cNvPr>
            <p:cNvSpPr/>
            <p:nvPr/>
          </p:nvSpPr>
          <p:spPr>
            <a:xfrm>
              <a:off x="7426195" y="2269068"/>
              <a:ext cx="82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a:extLst>
                <a:ext uri="{FF2B5EF4-FFF2-40B4-BE49-F238E27FC236}">
                  <a16:creationId xmlns:a16="http://schemas.microsoft.com/office/drawing/2014/main" id="{2FC88360-FF7E-C9F0-3151-A0CF0CB2541E}"/>
                </a:ext>
              </a:extLst>
            </p:cNvPr>
            <p:cNvSpPr/>
            <p:nvPr/>
          </p:nvSpPr>
          <p:spPr>
            <a:xfrm>
              <a:off x="3311395" y="2269068"/>
              <a:ext cx="126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a:extLst>
                <a:ext uri="{FF2B5EF4-FFF2-40B4-BE49-F238E27FC236}">
                  <a16:creationId xmlns:a16="http://schemas.microsoft.com/office/drawing/2014/main" id="{B92649DB-C221-A636-15CB-E5C5A16BB362}"/>
                </a:ext>
              </a:extLst>
            </p:cNvPr>
            <p:cNvSpPr/>
            <p:nvPr/>
          </p:nvSpPr>
          <p:spPr>
            <a:xfrm>
              <a:off x="3768595" y="2269068"/>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矩形 45">
              <a:extLst>
                <a:ext uri="{FF2B5EF4-FFF2-40B4-BE49-F238E27FC236}">
                  <a16:creationId xmlns:a16="http://schemas.microsoft.com/office/drawing/2014/main" id="{34A206C9-C44C-BB59-760B-BB2BA3F254ED}"/>
                </a:ext>
              </a:extLst>
            </p:cNvPr>
            <p:cNvSpPr/>
            <p:nvPr/>
          </p:nvSpPr>
          <p:spPr>
            <a:xfrm>
              <a:off x="4159120" y="2269068"/>
              <a:ext cx="10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a:extLst>
                <a:ext uri="{FF2B5EF4-FFF2-40B4-BE49-F238E27FC236}">
                  <a16:creationId xmlns:a16="http://schemas.microsoft.com/office/drawing/2014/main" id="{F6CDED8F-0C15-729A-9807-9CD33D98427F}"/>
                </a:ext>
              </a:extLst>
            </p:cNvPr>
            <p:cNvSpPr/>
            <p:nvPr/>
          </p:nvSpPr>
          <p:spPr>
            <a:xfrm>
              <a:off x="4644895" y="2269068"/>
              <a:ext cx="28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a:extLst>
                <a:ext uri="{FF2B5EF4-FFF2-40B4-BE49-F238E27FC236}">
                  <a16:creationId xmlns:a16="http://schemas.microsoft.com/office/drawing/2014/main" id="{A8AB12B6-B2BC-CF7E-1619-E8895F6B4F51}"/>
                </a:ext>
              </a:extLst>
            </p:cNvPr>
            <p:cNvSpPr/>
            <p:nvPr/>
          </p:nvSpPr>
          <p:spPr>
            <a:xfrm>
              <a:off x="5349745" y="2269068"/>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a:extLst>
                <a:ext uri="{FF2B5EF4-FFF2-40B4-BE49-F238E27FC236}">
                  <a16:creationId xmlns:a16="http://schemas.microsoft.com/office/drawing/2014/main" id="{561EC950-FC04-A362-BD62-D2715435168A}"/>
                </a:ext>
              </a:extLst>
            </p:cNvPr>
            <p:cNvSpPr/>
            <p:nvPr/>
          </p:nvSpPr>
          <p:spPr>
            <a:xfrm>
              <a:off x="6064120" y="2269068"/>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a:extLst>
                <a:ext uri="{FF2B5EF4-FFF2-40B4-BE49-F238E27FC236}">
                  <a16:creationId xmlns:a16="http://schemas.microsoft.com/office/drawing/2014/main" id="{91BE6246-E969-7E79-F76F-05C388DD6B0F}"/>
                </a:ext>
              </a:extLst>
            </p:cNvPr>
            <p:cNvSpPr/>
            <p:nvPr/>
          </p:nvSpPr>
          <p:spPr>
            <a:xfrm>
              <a:off x="6464170" y="2269068"/>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矩形 50">
              <a:extLst>
                <a:ext uri="{FF2B5EF4-FFF2-40B4-BE49-F238E27FC236}">
                  <a16:creationId xmlns:a16="http://schemas.microsoft.com/office/drawing/2014/main" id="{A5FF434B-665C-15B8-D089-615C269CBAB7}"/>
                </a:ext>
              </a:extLst>
            </p:cNvPr>
            <p:cNvSpPr>
              <a:spLocks noChangeArrowheads="1"/>
            </p:cNvSpPr>
            <p:nvPr/>
          </p:nvSpPr>
          <p:spPr bwMode="auto">
            <a:xfrm>
              <a:off x="2032338" y="2233754"/>
              <a:ext cx="12673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5′ m</a:t>
              </a:r>
              <a:r>
                <a:rPr lang="en-US" altLang="zh-CN" sz="1600" b="1" baseline="30000" dirty="0">
                  <a:solidFill>
                    <a:srgbClr val="000000"/>
                  </a:solidFill>
                  <a:latin typeface="Arial" panose="020B0604020202020204" pitchFamily="34" charset="0"/>
                  <a:ea typeface="方正姚体" panose="02010601030101010101" pitchFamily="2" charset="-122"/>
                </a:rPr>
                <a:t>7</a:t>
              </a:r>
              <a:r>
                <a:rPr lang="en-US" altLang="zh-CN" sz="1600" b="1" dirty="0">
                  <a:solidFill>
                    <a:srgbClr val="000000"/>
                  </a:solidFill>
                  <a:latin typeface="Arial" panose="020B0604020202020204" pitchFamily="34" charset="0"/>
                  <a:ea typeface="方正姚体" panose="02010601030101010101" pitchFamily="2" charset="-122"/>
                </a:rPr>
                <a:t>GpppG</a:t>
              </a:r>
              <a:endParaRPr lang="zh-CN" altLang="en-US" sz="1600" b="1" dirty="0">
                <a:latin typeface="Arial" panose="020B0604020202020204" pitchFamily="34" charset="0"/>
                <a:ea typeface="方正姚体" panose="02010601030101010101" pitchFamily="2" charset="-122"/>
              </a:endParaRPr>
            </a:p>
          </p:txBody>
        </p:sp>
        <p:sp>
          <p:nvSpPr>
            <p:cNvPr id="52" name="矩形 51">
              <a:extLst>
                <a:ext uri="{FF2B5EF4-FFF2-40B4-BE49-F238E27FC236}">
                  <a16:creationId xmlns:a16="http://schemas.microsoft.com/office/drawing/2014/main" id="{6359A9C5-D6D2-F7C9-5006-2B99F5026FD5}"/>
                </a:ext>
              </a:extLst>
            </p:cNvPr>
            <p:cNvSpPr>
              <a:spLocks noChangeArrowheads="1"/>
            </p:cNvSpPr>
            <p:nvPr/>
          </p:nvSpPr>
          <p:spPr bwMode="auto">
            <a:xfrm>
              <a:off x="8256902" y="2231550"/>
              <a:ext cx="16011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AAA……AAA 3′</a:t>
              </a:r>
              <a:endParaRPr lang="zh-CN" altLang="en-US" sz="1600" b="1" dirty="0">
                <a:latin typeface="Arial" panose="020B0604020202020204" pitchFamily="34" charset="0"/>
                <a:ea typeface="方正姚体" panose="02010601030101010101" pitchFamily="2" charset="-122"/>
              </a:endParaRPr>
            </a:p>
          </p:txBody>
        </p:sp>
      </p:grpSp>
      <p:grpSp>
        <p:nvGrpSpPr>
          <p:cNvPr id="53" name="组合 52">
            <a:extLst>
              <a:ext uri="{FF2B5EF4-FFF2-40B4-BE49-F238E27FC236}">
                <a16:creationId xmlns:a16="http://schemas.microsoft.com/office/drawing/2014/main" id="{772B68CA-52EA-FD70-C444-7DA8F4A64BF0}"/>
              </a:ext>
            </a:extLst>
          </p:cNvPr>
          <p:cNvGrpSpPr/>
          <p:nvPr/>
        </p:nvGrpSpPr>
        <p:grpSpPr>
          <a:xfrm>
            <a:off x="3597145" y="1754718"/>
            <a:ext cx="4942800" cy="180000"/>
            <a:chOff x="3463795" y="1592793"/>
            <a:chExt cx="4942800" cy="180000"/>
          </a:xfrm>
        </p:grpSpPr>
        <p:cxnSp>
          <p:nvCxnSpPr>
            <p:cNvPr id="54" name="直接连接符 53">
              <a:extLst>
                <a:ext uri="{FF2B5EF4-FFF2-40B4-BE49-F238E27FC236}">
                  <a16:creationId xmlns:a16="http://schemas.microsoft.com/office/drawing/2014/main" id="{676AAE15-3044-6139-0207-FB16F896711C}"/>
                </a:ext>
              </a:extLst>
            </p:cNvPr>
            <p:cNvCxnSpPr/>
            <p:nvPr/>
          </p:nvCxnSpPr>
          <p:spPr>
            <a:xfrm>
              <a:off x="3582038" y="1687910"/>
              <a:ext cx="4032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矩形 54">
              <a:extLst>
                <a:ext uri="{FF2B5EF4-FFF2-40B4-BE49-F238E27FC236}">
                  <a16:creationId xmlns:a16="http://schemas.microsoft.com/office/drawing/2014/main" id="{4ABA17BE-0F47-5F8A-85F6-07796099FDAF}"/>
                </a:ext>
              </a:extLst>
            </p:cNvPr>
            <p:cNvSpPr/>
            <p:nvPr/>
          </p:nvSpPr>
          <p:spPr>
            <a:xfrm>
              <a:off x="7578595" y="1592793"/>
              <a:ext cx="82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矩形 55">
              <a:extLst>
                <a:ext uri="{FF2B5EF4-FFF2-40B4-BE49-F238E27FC236}">
                  <a16:creationId xmlns:a16="http://schemas.microsoft.com/office/drawing/2014/main" id="{BED57066-9FC5-8F98-B3CE-03ECCA4AFE4D}"/>
                </a:ext>
              </a:extLst>
            </p:cNvPr>
            <p:cNvSpPr/>
            <p:nvPr/>
          </p:nvSpPr>
          <p:spPr>
            <a:xfrm>
              <a:off x="3463795" y="1592793"/>
              <a:ext cx="126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矩形 56">
              <a:extLst>
                <a:ext uri="{FF2B5EF4-FFF2-40B4-BE49-F238E27FC236}">
                  <a16:creationId xmlns:a16="http://schemas.microsoft.com/office/drawing/2014/main" id="{6449B84D-6B3D-4C06-C653-C8EDE29C0E14}"/>
                </a:ext>
              </a:extLst>
            </p:cNvPr>
            <p:cNvSpPr/>
            <p:nvPr/>
          </p:nvSpPr>
          <p:spPr>
            <a:xfrm>
              <a:off x="3920995" y="1592793"/>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a:extLst>
                <a:ext uri="{FF2B5EF4-FFF2-40B4-BE49-F238E27FC236}">
                  <a16:creationId xmlns:a16="http://schemas.microsoft.com/office/drawing/2014/main" id="{234D7DFA-9F7C-D07A-684A-336F5ED16C7F}"/>
                </a:ext>
              </a:extLst>
            </p:cNvPr>
            <p:cNvSpPr/>
            <p:nvPr/>
          </p:nvSpPr>
          <p:spPr>
            <a:xfrm>
              <a:off x="4311520" y="1592793"/>
              <a:ext cx="10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a:extLst>
                <a:ext uri="{FF2B5EF4-FFF2-40B4-BE49-F238E27FC236}">
                  <a16:creationId xmlns:a16="http://schemas.microsoft.com/office/drawing/2014/main" id="{25737AD3-801D-4C10-8A03-589D3818E065}"/>
                </a:ext>
              </a:extLst>
            </p:cNvPr>
            <p:cNvSpPr/>
            <p:nvPr/>
          </p:nvSpPr>
          <p:spPr>
            <a:xfrm>
              <a:off x="4797295" y="1592793"/>
              <a:ext cx="28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59">
              <a:extLst>
                <a:ext uri="{FF2B5EF4-FFF2-40B4-BE49-F238E27FC236}">
                  <a16:creationId xmlns:a16="http://schemas.microsoft.com/office/drawing/2014/main" id="{C64452DB-55C1-FD5D-9AC8-814A6C3462FB}"/>
                </a:ext>
              </a:extLst>
            </p:cNvPr>
            <p:cNvSpPr/>
            <p:nvPr/>
          </p:nvSpPr>
          <p:spPr>
            <a:xfrm>
              <a:off x="5502145" y="1592793"/>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a:extLst>
                <a:ext uri="{FF2B5EF4-FFF2-40B4-BE49-F238E27FC236}">
                  <a16:creationId xmlns:a16="http://schemas.microsoft.com/office/drawing/2014/main" id="{6A44039E-366F-091A-BAF2-07C4D1FE5842}"/>
                </a:ext>
              </a:extLst>
            </p:cNvPr>
            <p:cNvSpPr/>
            <p:nvPr/>
          </p:nvSpPr>
          <p:spPr>
            <a:xfrm>
              <a:off x="6216520" y="1592793"/>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矩形 61">
              <a:extLst>
                <a:ext uri="{FF2B5EF4-FFF2-40B4-BE49-F238E27FC236}">
                  <a16:creationId xmlns:a16="http://schemas.microsoft.com/office/drawing/2014/main" id="{E7368CFD-3DF0-808B-7DAC-2330C2AFF14F}"/>
                </a:ext>
              </a:extLst>
            </p:cNvPr>
            <p:cNvSpPr/>
            <p:nvPr/>
          </p:nvSpPr>
          <p:spPr>
            <a:xfrm>
              <a:off x="6616570" y="1592793"/>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3" name="组合 62">
            <a:extLst>
              <a:ext uri="{FF2B5EF4-FFF2-40B4-BE49-F238E27FC236}">
                <a16:creationId xmlns:a16="http://schemas.microsoft.com/office/drawing/2014/main" id="{3DC6D420-B2B9-D489-CE76-A3F671641F17}"/>
              </a:ext>
            </a:extLst>
          </p:cNvPr>
          <p:cNvGrpSpPr/>
          <p:nvPr/>
        </p:nvGrpSpPr>
        <p:grpSpPr>
          <a:xfrm>
            <a:off x="3220088" y="563154"/>
            <a:ext cx="5760000" cy="622910"/>
            <a:chOff x="3077213" y="515529"/>
            <a:chExt cx="5760000" cy="622910"/>
          </a:xfrm>
        </p:grpSpPr>
        <p:sp>
          <p:nvSpPr>
            <p:cNvPr id="442368" name="矩形 442367">
              <a:extLst>
                <a:ext uri="{FF2B5EF4-FFF2-40B4-BE49-F238E27FC236}">
                  <a16:creationId xmlns:a16="http://schemas.microsoft.com/office/drawing/2014/main" id="{B4F54D67-24EF-A0EF-B1EE-CACCDF1F2264}"/>
                </a:ext>
              </a:extLst>
            </p:cNvPr>
            <p:cNvSpPr/>
            <p:nvPr/>
          </p:nvSpPr>
          <p:spPr>
            <a:xfrm>
              <a:off x="7578595" y="935568"/>
              <a:ext cx="828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2369" name="矩形 442368">
              <a:extLst>
                <a:ext uri="{FF2B5EF4-FFF2-40B4-BE49-F238E27FC236}">
                  <a16:creationId xmlns:a16="http://schemas.microsoft.com/office/drawing/2014/main" id="{FDF7B3F4-BDF1-863E-66E3-BE7D465E19A7}"/>
                </a:ext>
              </a:extLst>
            </p:cNvPr>
            <p:cNvSpPr/>
            <p:nvPr/>
          </p:nvSpPr>
          <p:spPr>
            <a:xfrm>
              <a:off x="3463795" y="935568"/>
              <a:ext cx="126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2377" name="矩形 442376">
              <a:extLst>
                <a:ext uri="{FF2B5EF4-FFF2-40B4-BE49-F238E27FC236}">
                  <a16:creationId xmlns:a16="http://schemas.microsoft.com/office/drawing/2014/main" id="{7A94BE7D-5760-1EB3-CBB9-16445B3587DC}"/>
                </a:ext>
              </a:extLst>
            </p:cNvPr>
            <p:cNvSpPr/>
            <p:nvPr/>
          </p:nvSpPr>
          <p:spPr>
            <a:xfrm>
              <a:off x="3920995" y="935568"/>
              <a:ext cx="144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2378" name="矩形 442377">
              <a:extLst>
                <a:ext uri="{FF2B5EF4-FFF2-40B4-BE49-F238E27FC236}">
                  <a16:creationId xmlns:a16="http://schemas.microsoft.com/office/drawing/2014/main" id="{7761E1A9-3D2A-7181-FF3C-9CDE5128A000}"/>
                </a:ext>
              </a:extLst>
            </p:cNvPr>
            <p:cNvSpPr/>
            <p:nvPr/>
          </p:nvSpPr>
          <p:spPr>
            <a:xfrm>
              <a:off x="4311520" y="935568"/>
              <a:ext cx="108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2379" name="矩形 442378">
              <a:extLst>
                <a:ext uri="{FF2B5EF4-FFF2-40B4-BE49-F238E27FC236}">
                  <a16:creationId xmlns:a16="http://schemas.microsoft.com/office/drawing/2014/main" id="{B354C915-C0E6-1FF9-2811-F40A00E7499D}"/>
                </a:ext>
              </a:extLst>
            </p:cNvPr>
            <p:cNvSpPr/>
            <p:nvPr/>
          </p:nvSpPr>
          <p:spPr>
            <a:xfrm>
              <a:off x="4797295" y="935568"/>
              <a:ext cx="288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2380" name="矩形 442379">
              <a:extLst>
                <a:ext uri="{FF2B5EF4-FFF2-40B4-BE49-F238E27FC236}">
                  <a16:creationId xmlns:a16="http://schemas.microsoft.com/office/drawing/2014/main" id="{7E6171FE-A0B9-4FDD-9789-CB9C102E6AB1}"/>
                </a:ext>
              </a:extLst>
            </p:cNvPr>
            <p:cNvSpPr/>
            <p:nvPr/>
          </p:nvSpPr>
          <p:spPr>
            <a:xfrm>
              <a:off x="5502145" y="935568"/>
              <a:ext cx="144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2381" name="矩形 442380">
              <a:extLst>
                <a:ext uri="{FF2B5EF4-FFF2-40B4-BE49-F238E27FC236}">
                  <a16:creationId xmlns:a16="http://schemas.microsoft.com/office/drawing/2014/main" id="{9ED3E22A-5348-C1B8-6D72-D1D2B1FBDD05}"/>
                </a:ext>
              </a:extLst>
            </p:cNvPr>
            <p:cNvSpPr/>
            <p:nvPr/>
          </p:nvSpPr>
          <p:spPr>
            <a:xfrm>
              <a:off x="6216520" y="935568"/>
              <a:ext cx="180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2382" name="矩形 442381">
              <a:extLst>
                <a:ext uri="{FF2B5EF4-FFF2-40B4-BE49-F238E27FC236}">
                  <a16:creationId xmlns:a16="http://schemas.microsoft.com/office/drawing/2014/main" id="{6DFDA795-F5B9-72EA-2122-E07B91AA74CD}"/>
                </a:ext>
              </a:extLst>
            </p:cNvPr>
            <p:cNvSpPr/>
            <p:nvPr/>
          </p:nvSpPr>
          <p:spPr>
            <a:xfrm>
              <a:off x="6616570" y="935568"/>
              <a:ext cx="180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42383" name="直接连接符 442382">
              <a:extLst>
                <a:ext uri="{FF2B5EF4-FFF2-40B4-BE49-F238E27FC236}">
                  <a16:creationId xmlns:a16="http://schemas.microsoft.com/office/drawing/2014/main" id="{3FA7A174-276B-6C44-A0D9-8DAF848A137D}"/>
                </a:ext>
              </a:extLst>
            </p:cNvPr>
            <p:cNvCxnSpPr/>
            <p:nvPr/>
          </p:nvCxnSpPr>
          <p:spPr>
            <a:xfrm>
              <a:off x="3077213" y="925910"/>
              <a:ext cx="5760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384" name="直接连接符 442383">
              <a:extLst>
                <a:ext uri="{FF2B5EF4-FFF2-40B4-BE49-F238E27FC236}">
                  <a16:creationId xmlns:a16="http://schemas.microsoft.com/office/drawing/2014/main" id="{F3F4177F-75B4-CF72-91FA-F05AFF5E2EEB}"/>
                </a:ext>
              </a:extLst>
            </p:cNvPr>
            <p:cNvCxnSpPr/>
            <p:nvPr/>
          </p:nvCxnSpPr>
          <p:spPr>
            <a:xfrm>
              <a:off x="3077213" y="1117468"/>
              <a:ext cx="5760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385" name="直接连接符 442384">
              <a:extLst>
                <a:ext uri="{FF2B5EF4-FFF2-40B4-BE49-F238E27FC236}">
                  <a16:creationId xmlns:a16="http://schemas.microsoft.com/office/drawing/2014/main" id="{00B2FA7F-FA44-82C4-C5CA-22E0B9AD788C}"/>
                </a:ext>
              </a:extLst>
            </p:cNvPr>
            <p:cNvCxnSpPr/>
            <p:nvPr/>
          </p:nvCxnSpPr>
          <p:spPr>
            <a:xfrm>
              <a:off x="3471518" y="531160"/>
              <a:ext cx="0" cy="200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386" name="直接连接符 442385">
              <a:extLst>
                <a:ext uri="{FF2B5EF4-FFF2-40B4-BE49-F238E27FC236}">
                  <a16:creationId xmlns:a16="http://schemas.microsoft.com/office/drawing/2014/main" id="{EE739C6C-C54D-477D-1210-1B49E13C5351}"/>
                </a:ext>
              </a:extLst>
            </p:cNvPr>
            <p:cNvCxnSpPr/>
            <p:nvPr/>
          </p:nvCxnSpPr>
          <p:spPr>
            <a:xfrm>
              <a:off x="8405468" y="531160"/>
              <a:ext cx="0" cy="200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387" name="直接连接符 442386">
              <a:extLst>
                <a:ext uri="{FF2B5EF4-FFF2-40B4-BE49-F238E27FC236}">
                  <a16:creationId xmlns:a16="http://schemas.microsoft.com/office/drawing/2014/main" id="{669D999C-438C-A563-D225-5EF7EB59E124}"/>
                </a:ext>
              </a:extLst>
            </p:cNvPr>
            <p:cNvCxnSpPr/>
            <p:nvPr/>
          </p:nvCxnSpPr>
          <p:spPr>
            <a:xfrm>
              <a:off x="3473093" y="650222"/>
              <a:ext cx="4932000" cy="0"/>
            </a:xfrm>
            <a:prstGeom prst="line">
              <a:avLst/>
            </a:prstGeom>
            <a:ln w="1905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2388" name="矩形 442387">
              <a:extLst>
                <a:ext uri="{FF2B5EF4-FFF2-40B4-BE49-F238E27FC236}">
                  <a16:creationId xmlns:a16="http://schemas.microsoft.com/office/drawing/2014/main" id="{8F416762-9733-4237-8027-900CFF018D8E}"/>
                </a:ext>
              </a:extLst>
            </p:cNvPr>
            <p:cNvSpPr>
              <a:spLocks noChangeArrowheads="1"/>
            </p:cNvSpPr>
            <p:nvPr/>
          </p:nvSpPr>
          <p:spPr bwMode="auto">
            <a:xfrm>
              <a:off x="5650718" y="515529"/>
              <a:ext cx="616514" cy="246221"/>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7.7kb</a:t>
              </a:r>
              <a:endParaRPr lang="zh-CN" altLang="en-US" sz="1600" b="1" dirty="0">
                <a:latin typeface="Arial" panose="020B0604020202020204" pitchFamily="34" charset="0"/>
                <a:ea typeface="方正姚体" panose="02010601030101010101" pitchFamily="2" charset="-122"/>
              </a:endParaRPr>
            </a:p>
          </p:txBody>
        </p:sp>
        <p:sp>
          <p:nvSpPr>
            <p:cNvPr id="442389" name="矩形 442388">
              <a:extLst>
                <a:ext uri="{FF2B5EF4-FFF2-40B4-BE49-F238E27FC236}">
                  <a16:creationId xmlns:a16="http://schemas.microsoft.com/office/drawing/2014/main" id="{D2DCFDA9-FC02-3FE0-3299-3DE89A2C2871}"/>
                </a:ext>
              </a:extLst>
            </p:cNvPr>
            <p:cNvSpPr>
              <a:spLocks noChangeArrowheads="1"/>
            </p:cNvSpPr>
            <p:nvPr/>
          </p:nvSpPr>
          <p:spPr bwMode="auto">
            <a:xfrm>
              <a:off x="3424351" y="692193"/>
              <a:ext cx="21736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L</a:t>
              </a:r>
              <a:endParaRPr lang="zh-CN" altLang="en-US" sz="1600" b="1" dirty="0">
                <a:latin typeface="Arial" panose="020B0604020202020204" pitchFamily="34" charset="0"/>
                <a:ea typeface="方正姚体" panose="02010601030101010101" pitchFamily="2" charset="-122"/>
              </a:endParaRPr>
            </a:p>
          </p:txBody>
        </p:sp>
        <p:sp>
          <p:nvSpPr>
            <p:cNvPr id="442390" name="矩形 442389">
              <a:extLst>
                <a:ext uri="{FF2B5EF4-FFF2-40B4-BE49-F238E27FC236}">
                  <a16:creationId xmlns:a16="http://schemas.microsoft.com/office/drawing/2014/main" id="{76D12A5A-A8C4-D61F-E6BA-5C4D8A80F9B3}"/>
                </a:ext>
              </a:extLst>
            </p:cNvPr>
            <p:cNvSpPr>
              <a:spLocks noChangeArrowheads="1"/>
            </p:cNvSpPr>
            <p:nvPr/>
          </p:nvSpPr>
          <p:spPr bwMode="auto">
            <a:xfrm>
              <a:off x="3877636"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1</a:t>
              </a:r>
              <a:endParaRPr lang="zh-CN" altLang="en-US" sz="1600" b="1" dirty="0">
                <a:latin typeface="Arial" panose="020B0604020202020204" pitchFamily="34" charset="0"/>
                <a:ea typeface="方正姚体" panose="02010601030101010101" pitchFamily="2" charset="-122"/>
              </a:endParaRPr>
            </a:p>
          </p:txBody>
        </p:sp>
        <p:sp>
          <p:nvSpPr>
            <p:cNvPr id="442391" name="矩形 442390">
              <a:extLst>
                <a:ext uri="{FF2B5EF4-FFF2-40B4-BE49-F238E27FC236}">
                  <a16:creationId xmlns:a16="http://schemas.microsoft.com/office/drawing/2014/main" id="{D6A46B0B-6620-29AB-1445-A1A1AAC8259D}"/>
                </a:ext>
              </a:extLst>
            </p:cNvPr>
            <p:cNvSpPr>
              <a:spLocks noChangeArrowheads="1"/>
            </p:cNvSpPr>
            <p:nvPr/>
          </p:nvSpPr>
          <p:spPr bwMode="auto">
            <a:xfrm>
              <a:off x="4258636"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2</a:t>
              </a:r>
              <a:endParaRPr lang="zh-CN" altLang="en-US" sz="1600" b="1" dirty="0">
                <a:latin typeface="Arial" panose="020B0604020202020204" pitchFamily="34" charset="0"/>
                <a:ea typeface="方正姚体" panose="02010601030101010101" pitchFamily="2" charset="-122"/>
              </a:endParaRPr>
            </a:p>
          </p:txBody>
        </p:sp>
        <p:sp>
          <p:nvSpPr>
            <p:cNvPr id="442392" name="矩形 442391">
              <a:extLst>
                <a:ext uri="{FF2B5EF4-FFF2-40B4-BE49-F238E27FC236}">
                  <a16:creationId xmlns:a16="http://schemas.microsoft.com/office/drawing/2014/main" id="{AFACA771-5F6C-C37F-3C57-EDDCF5BB41BB}"/>
                </a:ext>
              </a:extLst>
            </p:cNvPr>
            <p:cNvSpPr>
              <a:spLocks noChangeArrowheads="1"/>
            </p:cNvSpPr>
            <p:nvPr/>
          </p:nvSpPr>
          <p:spPr bwMode="auto">
            <a:xfrm>
              <a:off x="4830136"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3</a:t>
              </a:r>
              <a:endParaRPr lang="zh-CN" altLang="en-US" sz="1600" b="1" dirty="0">
                <a:latin typeface="Arial" panose="020B0604020202020204" pitchFamily="34" charset="0"/>
                <a:ea typeface="方正姚体" panose="02010601030101010101" pitchFamily="2" charset="-122"/>
              </a:endParaRPr>
            </a:p>
          </p:txBody>
        </p:sp>
        <p:sp>
          <p:nvSpPr>
            <p:cNvPr id="442394" name="矩形 442393">
              <a:extLst>
                <a:ext uri="{FF2B5EF4-FFF2-40B4-BE49-F238E27FC236}">
                  <a16:creationId xmlns:a16="http://schemas.microsoft.com/office/drawing/2014/main" id="{E0BEED52-29CF-44AC-6FC9-4A303D2056CD}"/>
                </a:ext>
              </a:extLst>
            </p:cNvPr>
            <p:cNvSpPr>
              <a:spLocks noChangeArrowheads="1"/>
            </p:cNvSpPr>
            <p:nvPr/>
          </p:nvSpPr>
          <p:spPr bwMode="auto">
            <a:xfrm>
              <a:off x="5468311"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4</a:t>
              </a:r>
              <a:endParaRPr lang="zh-CN" altLang="en-US" sz="1600" b="1" dirty="0">
                <a:latin typeface="Arial" panose="020B0604020202020204" pitchFamily="34" charset="0"/>
                <a:ea typeface="方正姚体" panose="02010601030101010101" pitchFamily="2" charset="-122"/>
              </a:endParaRPr>
            </a:p>
          </p:txBody>
        </p:sp>
        <p:sp>
          <p:nvSpPr>
            <p:cNvPr id="442396" name="矩形 442395">
              <a:extLst>
                <a:ext uri="{FF2B5EF4-FFF2-40B4-BE49-F238E27FC236}">
                  <a16:creationId xmlns:a16="http://schemas.microsoft.com/office/drawing/2014/main" id="{1E355B13-B5AB-3091-192B-26F5B4F1DF50}"/>
                </a:ext>
              </a:extLst>
            </p:cNvPr>
            <p:cNvSpPr>
              <a:spLocks noChangeArrowheads="1"/>
            </p:cNvSpPr>
            <p:nvPr/>
          </p:nvSpPr>
          <p:spPr bwMode="auto">
            <a:xfrm>
              <a:off x="6201736"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5</a:t>
              </a:r>
              <a:endParaRPr lang="zh-CN" altLang="en-US" sz="1600" b="1" dirty="0">
                <a:latin typeface="Arial" panose="020B0604020202020204" pitchFamily="34" charset="0"/>
                <a:ea typeface="方正姚体" panose="02010601030101010101" pitchFamily="2" charset="-122"/>
              </a:endParaRPr>
            </a:p>
          </p:txBody>
        </p:sp>
        <p:sp>
          <p:nvSpPr>
            <p:cNvPr id="442397" name="矩形 442396">
              <a:extLst>
                <a:ext uri="{FF2B5EF4-FFF2-40B4-BE49-F238E27FC236}">
                  <a16:creationId xmlns:a16="http://schemas.microsoft.com/office/drawing/2014/main" id="{471E928D-B087-D71B-A1EE-E5E0890767CD}"/>
                </a:ext>
              </a:extLst>
            </p:cNvPr>
            <p:cNvSpPr>
              <a:spLocks noChangeArrowheads="1"/>
            </p:cNvSpPr>
            <p:nvPr/>
          </p:nvSpPr>
          <p:spPr bwMode="auto">
            <a:xfrm>
              <a:off x="6601786"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6</a:t>
              </a:r>
              <a:endParaRPr lang="zh-CN" altLang="en-US" sz="1600" b="1" dirty="0">
                <a:latin typeface="Arial" panose="020B0604020202020204" pitchFamily="34" charset="0"/>
                <a:ea typeface="方正姚体" panose="02010601030101010101" pitchFamily="2" charset="-122"/>
              </a:endParaRPr>
            </a:p>
          </p:txBody>
        </p:sp>
        <p:sp>
          <p:nvSpPr>
            <p:cNvPr id="442398" name="矩形 442397">
              <a:extLst>
                <a:ext uri="{FF2B5EF4-FFF2-40B4-BE49-F238E27FC236}">
                  <a16:creationId xmlns:a16="http://schemas.microsoft.com/office/drawing/2014/main" id="{1662BADF-6A23-AD68-660C-344F7D1D35F6}"/>
                </a:ext>
              </a:extLst>
            </p:cNvPr>
            <p:cNvSpPr>
              <a:spLocks noChangeArrowheads="1"/>
            </p:cNvSpPr>
            <p:nvPr/>
          </p:nvSpPr>
          <p:spPr bwMode="auto">
            <a:xfrm>
              <a:off x="7887661"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7</a:t>
              </a:r>
              <a:endParaRPr lang="zh-CN" altLang="en-US" sz="1600" b="1" dirty="0">
                <a:latin typeface="Arial" panose="020B0604020202020204" pitchFamily="34" charset="0"/>
                <a:ea typeface="方正姚体" panose="02010601030101010101" pitchFamily="2" charset="-122"/>
              </a:endParaRPr>
            </a:p>
          </p:txBody>
        </p:sp>
        <p:sp>
          <p:nvSpPr>
            <p:cNvPr id="442399" name="矩形 442398">
              <a:extLst>
                <a:ext uri="{FF2B5EF4-FFF2-40B4-BE49-F238E27FC236}">
                  <a16:creationId xmlns:a16="http://schemas.microsoft.com/office/drawing/2014/main" id="{F434F70F-9DB2-A3FB-7F2C-D1274A816B9E}"/>
                </a:ext>
              </a:extLst>
            </p:cNvPr>
            <p:cNvSpPr>
              <a:spLocks noChangeArrowheads="1"/>
            </p:cNvSpPr>
            <p:nvPr/>
          </p:nvSpPr>
          <p:spPr bwMode="auto">
            <a:xfrm>
              <a:off x="3632205" y="892218"/>
              <a:ext cx="239809"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A</a:t>
              </a:r>
              <a:endParaRPr lang="zh-CN" altLang="en-US" sz="1600" b="1" dirty="0">
                <a:latin typeface="Arial" panose="020B0604020202020204" pitchFamily="34" charset="0"/>
                <a:ea typeface="方正姚体" panose="02010601030101010101" pitchFamily="2" charset="-122"/>
              </a:endParaRPr>
            </a:p>
          </p:txBody>
        </p:sp>
        <p:sp>
          <p:nvSpPr>
            <p:cNvPr id="442400" name="矩形 442399">
              <a:extLst>
                <a:ext uri="{FF2B5EF4-FFF2-40B4-BE49-F238E27FC236}">
                  <a16:creationId xmlns:a16="http://schemas.microsoft.com/office/drawing/2014/main" id="{3661F04E-BC72-A69E-2546-20A26FC218C5}"/>
                </a:ext>
              </a:extLst>
            </p:cNvPr>
            <p:cNvSpPr>
              <a:spLocks noChangeArrowheads="1"/>
            </p:cNvSpPr>
            <p:nvPr/>
          </p:nvSpPr>
          <p:spPr bwMode="auto">
            <a:xfrm>
              <a:off x="4070355" y="892218"/>
              <a:ext cx="239809"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B</a:t>
              </a:r>
              <a:endParaRPr lang="zh-CN" altLang="en-US" sz="1600" b="1" dirty="0">
                <a:latin typeface="Arial" panose="020B0604020202020204" pitchFamily="34" charset="0"/>
                <a:ea typeface="方正姚体" panose="02010601030101010101" pitchFamily="2" charset="-122"/>
              </a:endParaRPr>
            </a:p>
          </p:txBody>
        </p:sp>
        <p:sp>
          <p:nvSpPr>
            <p:cNvPr id="442401" name="矩形 442400">
              <a:extLst>
                <a:ext uri="{FF2B5EF4-FFF2-40B4-BE49-F238E27FC236}">
                  <a16:creationId xmlns:a16="http://schemas.microsoft.com/office/drawing/2014/main" id="{0D0D519A-EB8D-FA94-D8B4-572DBCE2460C}"/>
                </a:ext>
              </a:extLst>
            </p:cNvPr>
            <p:cNvSpPr>
              <a:spLocks noChangeArrowheads="1"/>
            </p:cNvSpPr>
            <p:nvPr/>
          </p:nvSpPr>
          <p:spPr bwMode="auto">
            <a:xfrm>
              <a:off x="4479930" y="892218"/>
              <a:ext cx="239809"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C</a:t>
              </a:r>
              <a:endParaRPr lang="zh-CN" altLang="en-US" sz="1600" b="1" dirty="0">
                <a:latin typeface="Arial" panose="020B0604020202020204" pitchFamily="34" charset="0"/>
                <a:ea typeface="方正姚体" panose="02010601030101010101" pitchFamily="2" charset="-122"/>
              </a:endParaRPr>
            </a:p>
          </p:txBody>
        </p:sp>
        <p:sp>
          <p:nvSpPr>
            <p:cNvPr id="442402" name="矩形 442401">
              <a:extLst>
                <a:ext uri="{FF2B5EF4-FFF2-40B4-BE49-F238E27FC236}">
                  <a16:creationId xmlns:a16="http://schemas.microsoft.com/office/drawing/2014/main" id="{81179398-0F91-6D39-6418-F3D6B32F2F6B}"/>
                </a:ext>
              </a:extLst>
            </p:cNvPr>
            <p:cNvSpPr>
              <a:spLocks noChangeArrowheads="1"/>
            </p:cNvSpPr>
            <p:nvPr/>
          </p:nvSpPr>
          <p:spPr bwMode="auto">
            <a:xfrm>
              <a:off x="5175255" y="892218"/>
              <a:ext cx="239809"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D</a:t>
              </a:r>
              <a:endParaRPr lang="zh-CN" altLang="en-US" sz="1600" b="1" dirty="0">
                <a:latin typeface="Arial" panose="020B0604020202020204" pitchFamily="34" charset="0"/>
                <a:ea typeface="方正姚体" panose="02010601030101010101" pitchFamily="2" charset="-122"/>
              </a:endParaRPr>
            </a:p>
          </p:txBody>
        </p:sp>
        <p:sp>
          <p:nvSpPr>
            <p:cNvPr id="442403" name="矩形 442402">
              <a:extLst>
                <a:ext uri="{FF2B5EF4-FFF2-40B4-BE49-F238E27FC236}">
                  <a16:creationId xmlns:a16="http://schemas.microsoft.com/office/drawing/2014/main" id="{0BC9DB20-986B-9BEE-669C-DB145B5D3CBF}"/>
                </a:ext>
              </a:extLst>
            </p:cNvPr>
            <p:cNvSpPr>
              <a:spLocks noChangeArrowheads="1"/>
            </p:cNvSpPr>
            <p:nvPr/>
          </p:nvSpPr>
          <p:spPr bwMode="auto">
            <a:xfrm>
              <a:off x="5819040" y="892218"/>
              <a:ext cx="228589"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E</a:t>
              </a:r>
              <a:endParaRPr lang="zh-CN" altLang="en-US" sz="1600" b="1" dirty="0">
                <a:latin typeface="Arial" panose="020B0604020202020204" pitchFamily="34" charset="0"/>
                <a:ea typeface="方正姚体" panose="02010601030101010101" pitchFamily="2" charset="-122"/>
              </a:endParaRPr>
            </a:p>
          </p:txBody>
        </p:sp>
        <p:sp>
          <p:nvSpPr>
            <p:cNvPr id="442404" name="矩形 442403">
              <a:extLst>
                <a:ext uri="{FF2B5EF4-FFF2-40B4-BE49-F238E27FC236}">
                  <a16:creationId xmlns:a16="http://schemas.microsoft.com/office/drawing/2014/main" id="{E8CDAB90-9ECC-A5EC-0B15-732AF5B57510}"/>
                </a:ext>
              </a:extLst>
            </p:cNvPr>
            <p:cNvSpPr>
              <a:spLocks noChangeArrowheads="1"/>
            </p:cNvSpPr>
            <p:nvPr/>
          </p:nvSpPr>
          <p:spPr bwMode="auto">
            <a:xfrm>
              <a:off x="6396151" y="892218"/>
              <a:ext cx="21736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F</a:t>
              </a:r>
              <a:endParaRPr lang="zh-CN" altLang="en-US" sz="1600" b="1" dirty="0">
                <a:latin typeface="Arial" panose="020B0604020202020204" pitchFamily="34" charset="0"/>
                <a:ea typeface="方正姚体" panose="02010601030101010101" pitchFamily="2" charset="-122"/>
              </a:endParaRPr>
            </a:p>
          </p:txBody>
        </p:sp>
        <p:sp>
          <p:nvSpPr>
            <p:cNvPr id="442405" name="矩形 442404">
              <a:extLst>
                <a:ext uri="{FF2B5EF4-FFF2-40B4-BE49-F238E27FC236}">
                  <a16:creationId xmlns:a16="http://schemas.microsoft.com/office/drawing/2014/main" id="{F9F7588D-F91A-9269-2DCD-72850A3257C7}"/>
                </a:ext>
              </a:extLst>
            </p:cNvPr>
            <p:cNvSpPr>
              <a:spLocks noChangeArrowheads="1"/>
            </p:cNvSpPr>
            <p:nvPr/>
          </p:nvSpPr>
          <p:spPr bwMode="auto">
            <a:xfrm>
              <a:off x="7054793" y="892218"/>
              <a:ext cx="252633"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G</a:t>
              </a:r>
              <a:endParaRPr lang="zh-CN" altLang="en-US" sz="1600" b="1" dirty="0">
                <a:latin typeface="Arial" panose="020B0604020202020204" pitchFamily="34" charset="0"/>
                <a:ea typeface="方正姚体" panose="02010601030101010101" pitchFamily="2" charset="-122"/>
              </a:endParaRPr>
            </a:p>
          </p:txBody>
        </p:sp>
      </p:grpSp>
      <p:cxnSp>
        <p:nvCxnSpPr>
          <p:cNvPr id="442406" name="直接箭头连接符 442405">
            <a:extLst>
              <a:ext uri="{FF2B5EF4-FFF2-40B4-BE49-F238E27FC236}">
                <a16:creationId xmlns:a16="http://schemas.microsoft.com/office/drawing/2014/main" id="{5C903434-7EC6-1276-4A78-E34123E130C5}"/>
              </a:ext>
            </a:extLst>
          </p:cNvPr>
          <p:cNvCxnSpPr/>
          <p:nvPr/>
        </p:nvCxnSpPr>
        <p:spPr>
          <a:xfrm>
            <a:off x="6076950" y="1228725"/>
            <a:ext cx="0" cy="540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42407" name="矩形 442406">
            <a:extLst>
              <a:ext uri="{FF2B5EF4-FFF2-40B4-BE49-F238E27FC236}">
                <a16:creationId xmlns:a16="http://schemas.microsoft.com/office/drawing/2014/main" id="{91AAAE53-51C4-5F5B-C77C-7694AAC9D202}"/>
              </a:ext>
            </a:extLst>
          </p:cNvPr>
          <p:cNvSpPr>
            <a:spLocks noChangeArrowheads="1"/>
          </p:cNvSpPr>
          <p:nvPr/>
        </p:nvSpPr>
        <p:spPr bwMode="auto">
          <a:xfrm>
            <a:off x="6099064" y="1332021"/>
            <a:ext cx="505908"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转录</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442408" name="矩形 442407">
            <a:extLst>
              <a:ext uri="{FF2B5EF4-FFF2-40B4-BE49-F238E27FC236}">
                <a16:creationId xmlns:a16="http://schemas.microsoft.com/office/drawing/2014/main" id="{CD5196B0-2438-374C-47A5-6B94D4D0966F}"/>
              </a:ext>
            </a:extLst>
          </p:cNvPr>
          <p:cNvSpPr>
            <a:spLocks noChangeArrowheads="1"/>
          </p:cNvSpPr>
          <p:nvPr/>
        </p:nvSpPr>
        <p:spPr bwMode="auto">
          <a:xfrm>
            <a:off x="2966977" y="1332021"/>
            <a:ext cx="707886"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内含子</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442409" name="弧形 442408">
            <a:extLst>
              <a:ext uri="{FF2B5EF4-FFF2-40B4-BE49-F238E27FC236}">
                <a16:creationId xmlns:a16="http://schemas.microsoft.com/office/drawing/2014/main" id="{119369D6-8F2C-2BA1-7F27-2A89CBD4C7A8}"/>
              </a:ext>
            </a:extLst>
          </p:cNvPr>
          <p:cNvSpPr/>
          <p:nvPr/>
        </p:nvSpPr>
        <p:spPr>
          <a:xfrm rot="5400000">
            <a:off x="3372100" y="923582"/>
            <a:ext cx="540000" cy="540000"/>
          </a:xfrm>
          <a:prstGeom prst="arc">
            <a:avLst/>
          </a:prstGeom>
          <a:ln w="19050">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42410" name="矩形 442409">
            <a:extLst>
              <a:ext uri="{FF2B5EF4-FFF2-40B4-BE49-F238E27FC236}">
                <a16:creationId xmlns:a16="http://schemas.microsoft.com/office/drawing/2014/main" id="{29C1203F-1EAA-2CC5-61D7-959EF2C8504D}"/>
              </a:ext>
            </a:extLst>
          </p:cNvPr>
          <p:cNvSpPr>
            <a:spLocks noChangeArrowheads="1"/>
          </p:cNvSpPr>
          <p:nvPr/>
        </p:nvSpPr>
        <p:spPr bwMode="auto">
          <a:xfrm>
            <a:off x="7081777" y="1332021"/>
            <a:ext cx="707886"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外显子</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442411" name="弧形 442410">
            <a:extLst>
              <a:ext uri="{FF2B5EF4-FFF2-40B4-BE49-F238E27FC236}">
                <a16:creationId xmlns:a16="http://schemas.microsoft.com/office/drawing/2014/main" id="{100966CB-5B07-9CD2-C3AF-AC6110992509}"/>
              </a:ext>
            </a:extLst>
          </p:cNvPr>
          <p:cNvSpPr/>
          <p:nvPr/>
        </p:nvSpPr>
        <p:spPr>
          <a:xfrm rot="16200000" flipH="1">
            <a:off x="6858250" y="933107"/>
            <a:ext cx="540000" cy="540000"/>
          </a:xfrm>
          <a:prstGeom prst="arc">
            <a:avLst/>
          </a:prstGeom>
          <a:ln w="19050">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42412" name="矩形 442411">
            <a:extLst>
              <a:ext uri="{FF2B5EF4-FFF2-40B4-BE49-F238E27FC236}">
                <a16:creationId xmlns:a16="http://schemas.microsoft.com/office/drawing/2014/main" id="{50A65E29-6436-241E-AA6D-DCDFBD1684FF}"/>
              </a:ext>
            </a:extLst>
          </p:cNvPr>
          <p:cNvSpPr>
            <a:spLocks noChangeArrowheads="1"/>
          </p:cNvSpPr>
          <p:nvPr/>
        </p:nvSpPr>
        <p:spPr bwMode="auto">
          <a:xfrm>
            <a:off x="8509733" y="1189146"/>
            <a:ext cx="1528624"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鸡卵清蛋白基因</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442413" name="矩形 442412">
            <a:extLst>
              <a:ext uri="{FF2B5EF4-FFF2-40B4-BE49-F238E27FC236}">
                <a16:creationId xmlns:a16="http://schemas.microsoft.com/office/drawing/2014/main" id="{C3BF7128-6411-5B92-50B0-6A26DBDCF57E}"/>
              </a:ext>
            </a:extLst>
          </p:cNvPr>
          <p:cNvSpPr>
            <a:spLocks noChangeArrowheads="1"/>
          </p:cNvSpPr>
          <p:nvPr/>
        </p:nvSpPr>
        <p:spPr bwMode="auto">
          <a:xfrm>
            <a:off x="8602916" y="1720310"/>
            <a:ext cx="751168"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dirty="0" err="1">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hnRNA</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cxnSp>
        <p:nvCxnSpPr>
          <p:cNvPr id="442414" name="直接箭头连接符 442413">
            <a:extLst>
              <a:ext uri="{FF2B5EF4-FFF2-40B4-BE49-F238E27FC236}">
                <a16:creationId xmlns:a16="http://schemas.microsoft.com/office/drawing/2014/main" id="{51276078-2E4D-E5E0-B142-3FC800472DA7}"/>
              </a:ext>
            </a:extLst>
          </p:cNvPr>
          <p:cNvCxnSpPr/>
          <p:nvPr/>
        </p:nvCxnSpPr>
        <p:spPr>
          <a:xfrm>
            <a:off x="6076950" y="1952625"/>
            <a:ext cx="0" cy="540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42415" name="矩形 442414">
            <a:extLst>
              <a:ext uri="{FF2B5EF4-FFF2-40B4-BE49-F238E27FC236}">
                <a16:creationId xmlns:a16="http://schemas.microsoft.com/office/drawing/2014/main" id="{B394F70C-3720-3F0F-9D72-9A2CF1B4EF52}"/>
              </a:ext>
            </a:extLst>
          </p:cNvPr>
          <p:cNvSpPr>
            <a:spLocks noChangeArrowheads="1"/>
          </p:cNvSpPr>
          <p:nvPr/>
        </p:nvSpPr>
        <p:spPr bwMode="auto">
          <a:xfrm>
            <a:off x="6085983" y="2074971"/>
            <a:ext cx="913070"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首尾修饰</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cxnSp>
        <p:nvCxnSpPr>
          <p:cNvPr id="442416" name="直接箭头连接符 442415">
            <a:extLst>
              <a:ext uri="{FF2B5EF4-FFF2-40B4-BE49-F238E27FC236}">
                <a16:creationId xmlns:a16="http://schemas.microsoft.com/office/drawing/2014/main" id="{93AA78CE-005D-2A14-B831-5F07337840AD}"/>
              </a:ext>
            </a:extLst>
          </p:cNvPr>
          <p:cNvCxnSpPr/>
          <p:nvPr/>
        </p:nvCxnSpPr>
        <p:spPr>
          <a:xfrm>
            <a:off x="6076950" y="2686050"/>
            <a:ext cx="0" cy="540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42417" name="矩形 442416">
            <a:extLst>
              <a:ext uri="{FF2B5EF4-FFF2-40B4-BE49-F238E27FC236}">
                <a16:creationId xmlns:a16="http://schemas.microsoft.com/office/drawing/2014/main" id="{CD437813-B4BD-BAED-2FFE-458997C1ED43}"/>
              </a:ext>
            </a:extLst>
          </p:cNvPr>
          <p:cNvSpPr>
            <a:spLocks noChangeArrowheads="1"/>
          </p:cNvSpPr>
          <p:nvPr/>
        </p:nvSpPr>
        <p:spPr bwMode="auto">
          <a:xfrm>
            <a:off x="6085982" y="2817921"/>
            <a:ext cx="913070"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套索形成</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cxnSp>
        <p:nvCxnSpPr>
          <p:cNvPr id="442418" name="直接箭头连接符 442417">
            <a:extLst>
              <a:ext uri="{FF2B5EF4-FFF2-40B4-BE49-F238E27FC236}">
                <a16:creationId xmlns:a16="http://schemas.microsoft.com/office/drawing/2014/main" id="{37E60393-799F-861E-8A3F-C9A99F496004}"/>
              </a:ext>
            </a:extLst>
          </p:cNvPr>
          <p:cNvCxnSpPr/>
          <p:nvPr/>
        </p:nvCxnSpPr>
        <p:spPr>
          <a:xfrm>
            <a:off x="6076950" y="4257675"/>
            <a:ext cx="0" cy="540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42419" name="矩形 442418">
            <a:extLst>
              <a:ext uri="{FF2B5EF4-FFF2-40B4-BE49-F238E27FC236}">
                <a16:creationId xmlns:a16="http://schemas.microsoft.com/office/drawing/2014/main" id="{A17CDADA-6F89-50DB-C0DC-0979CA4BEC35}"/>
              </a:ext>
            </a:extLst>
          </p:cNvPr>
          <p:cNvSpPr>
            <a:spLocks noChangeArrowheads="1"/>
          </p:cNvSpPr>
          <p:nvPr/>
        </p:nvSpPr>
        <p:spPr bwMode="auto">
          <a:xfrm>
            <a:off x="6094577" y="4351446"/>
            <a:ext cx="1105431"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mRNA</a:t>
            </a: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剪接</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442420" name="矩形 442419">
            <a:extLst>
              <a:ext uri="{FF2B5EF4-FFF2-40B4-BE49-F238E27FC236}">
                <a16:creationId xmlns:a16="http://schemas.microsoft.com/office/drawing/2014/main" id="{D5D7BBE1-8F28-428B-AA62-7A8E7BE922CB}"/>
              </a:ext>
            </a:extLst>
          </p:cNvPr>
          <p:cNvSpPr>
            <a:spLocks noChangeArrowheads="1"/>
          </p:cNvSpPr>
          <p:nvPr/>
        </p:nvSpPr>
        <p:spPr bwMode="auto">
          <a:xfrm>
            <a:off x="8635647" y="4809198"/>
            <a:ext cx="1310615"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成熟的</a:t>
            </a:r>
            <a:r>
              <a:rPr lang="en-US" altLang="zh-CN"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mRNA</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Tree>
    <p:extLst>
      <p:ext uri="{BB962C8B-B14F-4D97-AF65-F5344CB8AC3E}">
        <p14:creationId xmlns:p14="http://schemas.microsoft.com/office/powerpoint/2010/main" val="651970313"/>
      </p:ext>
    </p:extLst>
  </p:cSld>
  <p:clrMapOvr>
    <a:masterClrMapping/>
  </p:clrMapOvr>
  <p:transition spd="med">
    <p:cove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2">
            <a:extLst>
              <a:ext uri="{FF2B5EF4-FFF2-40B4-BE49-F238E27FC236}">
                <a16:creationId xmlns:a16="http://schemas.microsoft.com/office/drawing/2014/main" id="{8F1C8EDE-BD2E-AC77-4723-60EA82AA59F9}"/>
              </a:ext>
            </a:extLst>
          </p:cNvPr>
          <p:cNvSpPr txBox="1">
            <a:spLocks/>
          </p:cNvSpPr>
          <p:nvPr/>
        </p:nvSpPr>
        <p:spPr>
          <a:xfrm>
            <a:off x="1075270" y="1285341"/>
            <a:ext cx="10043580" cy="2800884"/>
          </a:xfrm>
          <a:prstGeom prst="rect">
            <a:avLst/>
          </a:prstGeom>
        </p:spPr>
        <p:txBody>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a:lnSpc>
                <a:spcPts val="4000"/>
              </a:lnSpc>
              <a:spcBef>
                <a:spcPct val="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成熟的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为蛋白质生物合成的直接模板，依照其碱基序列指导氨基酸按顺序合成蛋白质。</a:t>
            </a:r>
          </a:p>
          <a:p>
            <a:pPr marL="360000" indent="-360000">
              <a:lnSpc>
                <a:spcPts val="4000"/>
              </a:lnSpc>
              <a:spcBef>
                <a:spcPts val="600"/>
              </a:spcBef>
              <a:buFont typeface="Wingdings" pitchFamily="2" charset="2"/>
              <a:buChar char="v"/>
              <a:defRPr/>
            </a:pP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分子从</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5</a:t>
            </a:r>
            <a:r>
              <a:rPr lang="en-US" altLang="zh-CN" sz="2800" dirty="0">
                <a:effectLst>
                  <a:outerShdw blurRad="38100" dist="38100" dir="2700000" algn="tl">
                    <a:srgbClr val="C0C0C0"/>
                  </a:outerShdw>
                </a:effectLst>
                <a:latin typeface="Times New Roman" pitchFamily="18" charset="0"/>
                <a:cs typeface="Times New Roman" pitchFamily="18" charset="0"/>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末端的第一个</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AUG</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开始，每相邻的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3</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个核苷酸为一组，称为密码子</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(codon)</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或三联体密码</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(triplet code)</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。每一个密码子决定蛋白质多肽链上一个相应的氨基酸。</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3" name="矩形 2">
            <a:extLst>
              <a:ext uri="{FF2B5EF4-FFF2-40B4-BE49-F238E27FC236}">
                <a16:creationId xmlns:a16="http://schemas.microsoft.com/office/drawing/2014/main" id="{4008C4BB-F1BB-34C4-F5E2-930F684380D4}"/>
              </a:ext>
            </a:extLst>
          </p:cNvPr>
          <p:cNvSpPr/>
          <p:nvPr/>
        </p:nvSpPr>
        <p:spPr>
          <a:xfrm>
            <a:off x="1073154" y="640232"/>
            <a:ext cx="3168650"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kumimoji="1" lang="zh-CN" altLang="en-US" sz="2800" dirty="0">
                <a:blipFill>
                  <a:blip r:embed="rId3">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一、</a:t>
            </a:r>
            <a:r>
              <a:rPr kumimoji="1" lang="en-US" altLang="zh-CN" sz="2800" dirty="0">
                <a:blipFill>
                  <a:blip r:embed="rId3">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mRNA</a:t>
            </a:r>
            <a:endParaRPr kumimoji="1" lang="zh-CN" altLang="en-US" sz="2800" dirty="0">
              <a:blipFill>
                <a:blip r:embed="rId3">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endParaRPr>
          </a:p>
        </p:txBody>
      </p:sp>
      <p:cxnSp>
        <p:nvCxnSpPr>
          <p:cNvPr id="4" name="直接连接符 3">
            <a:extLst>
              <a:ext uri="{FF2B5EF4-FFF2-40B4-BE49-F238E27FC236}">
                <a16:creationId xmlns:a16="http://schemas.microsoft.com/office/drawing/2014/main" id="{21021782-FEE5-2E80-E4BD-9F7469C9C05D}"/>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1935994"/>
      </p:ext>
    </p:extLst>
  </p:cSld>
  <p:clrMapOvr>
    <a:masterClrMapping/>
  </p:clrMapOvr>
  <p:transition spd="med">
    <p:cove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2">
            <a:extLst>
              <a:ext uri="{FF2B5EF4-FFF2-40B4-BE49-F238E27FC236}">
                <a16:creationId xmlns:a16="http://schemas.microsoft.com/office/drawing/2014/main" id="{C4E3F25C-60F2-AE51-3097-CB6DD9B72640}"/>
              </a:ext>
            </a:extLst>
          </p:cNvPr>
          <p:cNvSpPr txBox="1">
            <a:spLocks/>
          </p:cNvSpPr>
          <p:nvPr/>
        </p:nvSpPr>
        <p:spPr>
          <a:xfrm>
            <a:off x="1075270" y="1266291"/>
            <a:ext cx="10043580" cy="3726926"/>
          </a:xfrm>
          <a:prstGeom prst="rect">
            <a:avLst/>
          </a:prstGeom>
        </p:spPr>
        <p:txBody>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a:lnSpc>
                <a:spcPts val="4000"/>
              </a:lnSpc>
              <a:spcBef>
                <a:spcPts val="600"/>
              </a:spcBef>
              <a:buFont typeface="Wingdings" pitchFamily="2" charset="2"/>
              <a:buChar char="v"/>
              <a:defRPr/>
            </a:pP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AUG</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为起始密码子。决定蛋白质多肽链合成终止的密码子则称为终止密码子。位于起始密码子和终止密码子之间的核苷酸序列称为开放阅读框，决定蛋白质多肽链的氨基酸序列。</a:t>
            </a:r>
          </a:p>
          <a:p>
            <a:pPr marL="360000" indent="-360000">
              <a:lnSpc>
                <a:spcPts val="4000"/>
              </a:lnSpc>
              <a:spcBef>
                <a:spcPts val="60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各种</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链的长短差别很大，由其转录的模板</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区段大小及转录后的剪接方式所决定。</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的长短决定了它翻译出的蛋白质的分子量大小。</a:t>
            </a:r>
          </a:p>
        </p:txBody>
      </p:sp>
      <p:sp>
        <p:nvSpPr>
          <p:cNvPr id="3" name="矩形 2">
            <a:extLst>
              <a:ext uri="{FF2B5EF4-FFF2-40B4-BE49-F238E27FC236}">
                <a16:creationId xmlns:a16="http://schemas.microsoft.com/office/drawing/2014/main" id="{4DF57954-2FA7-CB6A-5C54-841B10AEAEB1}"/>
              </a:ext>
            </a:extLst>
          </p:cNvPr>
          <p:cNvSpPr/>
          <p:nvPr/>
        </p:nvSpPr>
        <p:spPr>
          <a:xfrm>
            <a:off x="1073154" y="640232"/>
            <a:ext cx="3168650"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kumimoji="1" lang="zh-CN" altLang="en-US" sz="2800" dirty="0">
                <a:blipFill>
                  <a:blip r:embed="rId3">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一、</a:t>
            </a:r>
            <a:r>
              <a:rPr kumimoji="1" lang="en-US" altLang="zh-CN" sz="2800" dirty="0">
                <a:blipFill>
                  <a:blip r:embed="rId3">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mRNA</a:t>
            </a:r>
            <a:endParaRPr kumimoji="1" lang="zh-CN" altLang="en-US" sz="2800" dirty="0">
              <a:blipFill>
                <a:blip r:embed="rId3">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endParaRPr>
          </a:p>
        </p:txBody>
      </p:sp>
      <p:cxnSp>
        <p:nvCxnSpPr>
          <p:cNvPr id="4" name="直接连接符 3">
            <a:extLst>
              <a:ext uri="{FF2B5EF4-FFF2-40B4-BE49-F238E27FC236}">
                <a16:creationId xmlns:a16="http://schemas.microsoft.com/office/drawing/2014/main" id="{6B50EB26-502D-6AFA-4F4B-C96ED1D80136}"/>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77316525"/>
      </p:ext>
    </p:extLst>
  </p:cSld>
  <p:clrMapOvr>
    <a:masterClrMapping/>
  </p:clrMapOvr>
  <p:transition spd="med">
    <p:cove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4">
            <a:extLst>
              <a:ext uri="{FF2B5EF4-FFF2-40B4-BE49-F238E27FC236}">
                <a16:creationId xmlns:a16="http://schemas.microsoft.com/office/drawing/2014/main" id="{36984008-BFD8-DC3C-0727-E7B8C1081AA9}"/>
              </a:ext>
            </a:extLst>
          </p:cNvPr>
          <p:cNvSpPr txBox="1">
            <a:spLocks noChangeArrowheads="1"/>
          </p:cNvSpPr>
          <p:nvPr/>
        </p:nvSpPr>
        <p:spPr bwMode="auto">
          <a:xfrm>
            <a:off x="1127125" y="1247775"/>
            <a:ext cx="9883382" cy="3351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marL="461963" indent="-461963" algn="just">
              <a:lnSpc>
                <a:spcPct val="120000"/>
              </a:lnSpc>
              <a:buClr>
                <a:schemeClr val="bg2"/>
              </a:buClr>
              <a:buSzPct val="80000"/>
              <a:buFont typeface="Wingdings" pitchFamily="2" charset="2"/>
              <a:buChar char="v"/>
              <a:defRPr kumimoji="1" sz="2800" b="1">
                <a:effectLst>
                  <a:outerShdw blurRad="38100" dist="38100" dir="2700000" algn="tl">
                    <a:srgbClr val="C0C0C0"/>
                  </a:outerShdw>
                </a:effectLst>
                <a:latin typeface="Times New Roman" pitchFamily="18" charset="0"/>
              </a:defRPr>
            </a:lvl1pPr>
          </a:lstStyle>
          <a:p>
            <a:pPr marL="360000" indent="-360000">
              <a:lnSpc>
                <a:spcPts val="4000"/>
              </a:lnSpc>
              <a:spcBef>
                <a:spcPts val="600"/>
              </a:spcBef>
              <a:buClr>
                <a:srgbClr val="C00000"/>
              </a:buClr>
              <a:defRPr/>
            </a:pPr>
            <a:r>
              <a:rPr lang="zh-CN" altLang="en-US" b="0" dirty="0">
                <a:ea typeface="方正姚体" panose="02010601030101010101" pitchFamily="2" charset="-122"/>
              </a:rPr>
              <a:t>转运</a:t>
            </a:r>
            <a:r>
              <a:rPr lang="en-US" altLang="zh-CN" b="0" dirty="0">
                <a:ea typeface="方正姚体" panose="02010601030101010101" pitchFamily="2" charset="-122"/>
              </a:rPr>
              <a:t>RNA</a:t>
            </a:r>
            <a:r>
              <a:rPr lang="en-US" altLang="zh-CN" sz="2000" b="0" dirty="0">
                <a:ea typeface="方正姚体" panose="02010601030101010101" pitchFamily="2" charset="-122"/>
              </a:rPr>
              <a:t>(transfer RNA, tRNA)</a:t>
            </a:r>
            <a:r>
              <a:rPr lang="zh-CN" altLang="en-US" b="0" dirty="0">
                <a:ea typeface="方正姚体" panose="02010601030101010101" pitchFamily="2" charset="-122"/>
              </a:rPr>
              <a:t>：在蛋白质生物合成中转运氨基酸并识别密码子。</a:t>
            </a:r>
            <a:endParaRPr lang="en-US" altLang="zh-CN" b="0" dirty="0">
              <a:ea typeface="方正姚体" panose="02010601030101010101" pitchFamily="2" charset="-122"/>
            </a:endParaRPr>
          </a:p>
          <a:p>
            <a:pPr marL="360000" indent="-360000">
              <a:lnSpc>
                <a:spcPts val="4000"/>
              </a:lnSpc>
              <a:spcBef>
                <a:spcPts val="600"/>
              </a:spcBef>
              <a:buClr>
                <a:srgbClr val="C00000"/>
              </a:buClr>
              <a:defRPr/>
            </a:pPr>
            <a:r>
              <a:rPr lang="en-US" altLang="en-US" b="0" dirty="0">
                <a:ea typeface="方正姚体" panose="02010601030101010101" pitchFamily="2" charset="-122"/>
              </a:rPr>
              <a:t>t</a:t>
            </a:r>
            <a:r>
              <a:rPr lang="en-US" altLang="zh-CN" b="0" dirty="0">
                <a:ea typeface="方正姚体" panose="02010601030101010101" pitchFamily="2" charset="-122"/>
              </a:rPr>
              <a:t>RNA</a:t>
            </a:r>
            <a:r>
              <a:rPr lang="zh-CN" altLang="en-US" b="0" dirty="0">
                <a:ea typeface="方正姚体" panose="02010601030101010101" pitchFamily="2" charset="-122"/>
              </a:rPr>
              <a:t>有</a:t>
            </a:r>
            <a:r>
              <a:rPr lang="en-US" altLang="zh-CN" b="0" dirty="0">
                <a:ea typeface="方正姚体" panose="02010601030101010101" pitchFamily="2" charset="-122"/>
              </a:rPr>
              <a:t>100</a:t>
            </a:r>
            <a:r>
              <a:rPr lang="zh-CN" altLang="en-US" b="0" dirty="0">
                <a:ea typeface="方正姚体" panose="02010601030101010101" pitchFamily="2" charset="-122"/>
              </a:rPr>
              <a:t>多种，每一种</a:t>
            </a:r>
            <a:r>
              <a:rPr lang="en-US" altLang="zh-CN" b="0" dirty="0" err="1">
                <a:ea typeface="方正姚体" panose="02010601030101010101" pitchFamily="2" charset="-122"/>
              </a:rPr>
              <a:t>tRNA</a:t>
            </a:r>
            <a:r>
              <a:rPr lang="zh-CN" altLang="en-US" b="0" dirty="0">
                <a:ea typeface="方正姚体" panose="02010601030101010101" pitchFamily="2" charset="-122"/>
              </a:rPr>
              <a:t>可转运某一特定的氨基酸。</a:t>
            </a:r>
            <a:endParaRPr lang="en-US" altLang="zh-CN" b="0" dirty="0">
              <a:ea typeface="方正姚体" panose="02010601030101010101" pitchFamily="2" charset="-122"/>
            </a:endParaRPr>
          </a:p>
          <a:p>
            <a:pPr marL="360000" indent="-360000">
              <a:lnSpc>
                <a:spcPts val="4000"/>
              </a:lnSpc>
              <a:spcBef>
                <a:spcPts val="600"/>
              </a:spcBef>
              <a:buClr>
                <a:srgbClr val="C00000"/>
              </a:buClr>
              <a:defRPr/>
            </a:pPr>
            <a:r>
              <a:rPr lang="zh-CN" altLang="en-US" b="0" dirty="0">
                <a:ea typeface="方正姚体" panose="02010601030101010101" pitchFamily="2" charset="-122"/>
              </a:rPr>
              <a:t>占</a:t>
            </a:r>
            <a:r>
              <a:rPr lang="en-US" altLang="zh-CN" b="0" dirty="0">
                <a:ea typeface="方正姚体" panose="02010601030101010101" pitchFamily="2" charset="-122"/>
              </a:rPr>
              <a:t>RNA</a:t>
            </a:r>
            <a:r>
              <a:rPr lang="zh-CN" altLang="en-US" b="0" dirty="0">
                <a:ea typeface="方正姚体" panose="02010601030101010101" pitchFamily="2" charset="-122"/>
              </a:rPr>
              <a:t>总量的</a:t>
            </a:r>
            <a:r>
              <a:rPr lang="en-US" altLang="zh-CN" b="0" dirty="0">
                <a:ea typeface="方正姚体" panose="02010601030101010101" pitchFamily="2" charset="-122"/>
              </a:rPr>
              <a:t>~15%</a:t>
            </a:r>
            <a:r>
              <a:rPr lang="zh-CN" altLang="en-US" b="0" dirty="0">
                <a:ea typeface="方正姚体" panose="02010601030101010101" pitchFamily="2" charset="-122"/>
              </a:rPr>
              <a:t>。</a:t>
            </a:r>
          </a:p>
          <a:p>
            <a:pPr marL="360000" indent="-360000">
              <a:lnSpc>
                <a:spcPts val="4000"/>
              </a:lnSpc>
              <a:spcBef>
                <a:spcPts val="600"/>
              </a:spcBef>
              <a:buClr>
                <a:srgbClr val="C00000"/>
              </a:buClr>
              <a:defRPr/>
            </a:pPr>
            <a:r>
              <a:rPr lang="zh-CN" altLang="en-US" b="0" dirty="0">
                <a:ea typeface="方正姚体" panose="02010601030101010101" pitchFamily="2" charset="-122"/>
              </a:rPr>
              <a:t>一级结构由</a:t>
            </a:r>
            <a:r>
              <a:rPr lang="en-US" altLang="zh-CN" b="0" dirty="0">
                <a:ea typeface="方正姚体" panose="02010601030101010101" pitchFamily="2" charset="-122"/>
              </a:rPr>
              <a:t>74~95</a:t>
            </a:r>
            <a:r>
              <a:rPr lang="zh-CN" altLang="en-US" b="0" dirty="0">
                <a:ea typeface="方正姚体" panose="02010601030101010101" pitchFamily="2" charset="-122"/>
              </a:rPr>
              <a:t>个核糖核苷酸组成。</a:t>
            </a:r>
            <a:r>
              <a:rPr lang="en-US" altLang="zh-CN" b="0" dirty="0">
                <a:ea typeface="方正姚体" panose="02010601030101010101" pitchFamily="2" charset="-122"/>
              </a:rPr>
              <a:t>3´</a:t>
            </a:r>
            <a:r>
              <a:rPr lang="zh-CN" altLang="en-US" b="0" dirty="0">
                <a:ea typeface="方正姚体" panose="02010601030101010101" pitchFamily="2" charset="-122"/>
              </a:rPr>
              <a:t>末端为 </a:t>
            </a:r>
            <a:r>
              <a:rPr lang="en-US" altLang="zh-CN" b="0" dirty="0">
                <a:ea typeface="方正姚体" panose="02010601030101010101" pitchFamily="2" charset="-122"/>
              </a:rPr>
              <a:t>—CCA-OH</a:t>
            </a:r>
            <a:r>
              <a:rPr lang="zh-CN" altLang="en-US" b="0" dirty="0">
                <a:ea typeface="方正姚体" panose="02010601030101010101" pitchFamily="2" charset="-122"/>
              </a:rPr>
              <a:t>；</a:t>
            </a:r>
            <a:r>
              <a:rPr lang="en-US" altLang="zh-CN" b="0" dirty="0">
                <a:ea typeface="方正姚体" panose="02010601030101010101" pitchFamily="2" charset="-122"/>
              </a:rPr>
              <a:t>5´</a:t>
            </a:r>
            <a:r>
              <a:rPr lang="zh-CN" altLang="en-US" b="0" dirty="0">
                <a:ea typeface="方正姚体" panose="02010601030101010101" pitchFamily="2" charset="-122"/>
              </a:rPr>
              <a:t>末端大多数为</a:t>
            </a:r>
            <a:r>
              <a:rPr lang="en-US" altLang="zh-CN" b="0" dirty="0">
                <a:ea typeface="方正姚体" panose="02010601030101010101" pitchFamily="2" charset="-122"/>
              </a:rPr>
              <a:t>G</a:t>
            </a:r>
            <a:r>
              <a:rPr lang="zh-CN" altLang="en-US" b="0" dirty="0">
                <a:ea typeface="方正姚体" panose="02010601030101010101" pitchFamily="2" charset="-122"/>
              </a:rPr>
              <a:t>。</a:t>
            </a:r>
            <a:endParaRPr lang="en-US" altLang="zh-CN" b="0" dirty="0">
              <a:ea typeface="方正姚体" panose="02010601030101010101" pitchFamily="2" charset="-122"/>
            </a:endParaRPr>
          </a:p>
        </p:txBody>
      </p:sp>
      <p:sp>
        <p:nvSpPr>
          <p:cNvPr id="3" name="Rectangle 1026">
            <a:extLst>
              <a:ext uri="{FF2B5EF4-FFF2-40B4-BE49-F238E27FC236}">
                <a16:creationId xmlns:a16="http://schemas.microsoft.com/office/drawing/2014/main" id="{C2F70893-991D-8272-D60D-1F2C14F0259E}"/>
              </a:ext>
            </a:extLst>
          </p:cNvPr>
          <p:cNvSpPr txBox="1">
            <a:spLocks noChangeArrowheads="1"/>
          </p:cNvSpPr>
          <p:nvPr/>
        </p:nvSpPr>
        <p:spPr>
          <a:xfrm>
            <a:off x="1094849" y="627942"/>
            <a:ext cx="3019951"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lvl1pPr>
              <a:lnSpc>
                <a:spcPct val="90000"/>
              </a:lnSpc>
              <a:spcBef>
                <a:spcPct val="0"/>
              </a:spcBef>
              <a:buNone/>
              <a:defRPr kumimoji="1" sz="2800" cap="all" baseline="0">
                <a:blipFill>
                  <a:blip r:embed="rId3">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cap="none" dirty="0"/>
              <a:t>二、</a:t>
            </a:r>
            <a:r>
              <a:rPr lang="en-US" altLang="zh-CN" cap="none" dirty="0"/>
              <a:t>tRNA</a:t>
            </a:r>
            <a:endParaRPr lang="zh-CN" altLang="en-US" sz="2000" cap="none" dirty="0"/>
          </a:p>
        </p:txBody>
      </p:sp>
      <p:cxnSp>
        <p:nvCxnSpPr>
          <p:cNvPr id="4" name="直接连接符 3">
            <a:extLst>
              <a:ext uri="{FF2B5EF4-FFF2-40B4-BE49-F238E27FC236}">
                <a16:creationId xmlns:a16="http://schemas.microsoft.com/office/drawing/2014/main" id="{1599CEC6-DDA1-B58B-47A3-31933A3A8EC7}"/>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40972817"/>
      </p:ext>
    </p:extLst>
  </p:cSld>
  <p:clrMapOvr>
    <a:masterClrMapping/>
  </p:clrMapOvr>
  <p:transition spd="med">
    <p:cove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D8F419F7-3225-96F5-17E7-AF35A6893493}"/>
              </a:ext>
            </a:extLst>
          </p:cNvPr>
          <p:cNvSpPr txBox="1">
            <a:spLocks noChangeArrowheads="1"/>
          </p:cNvSpPr>
          <p:nvPr/>
        </p:nvSpPr>
        <p:spPr>
          <a:xfrm>
            <a:off x="1086881" y="1266382"/>
            <a:ext cx="9903848" cy="1896491"/>
          </a:xfrm>
          <a:prstGeom prst="rect">
            <a:avLst/>
          </a:prstGeom>
        </p:spPr>
        <p:txBody>
          <a:bodyPr>
            <a:noAutofit/>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57188" lvl="1" indent="-357188" fontAlgn="auto">
              <a:lnSpc>
                <a:spcPts val="4000"/>
              </a:lnSpc>
              <a:spcBef>
                <a:spcPts val="600"/>
              </a:spcBef>
              <a:spcAft>
                <a:spcPts val="0"/>
              </a:spcAft>
              <a:buClr>
                <a:srgbClr val="C00000"/>
              </a:buClr>
              <a:buSzPct val="80000"/>
              <a:buFont typeface="Wingdings" pitchFamily="2" charset="2"/>
              <a:buChar char="l"/>
              <a:defRPr/>
            </a:pPr>
            <a:r>
              <a:rPr lang="zh-CN" altLang="en-US" sz="2800">
                <a:effectLst>
                  <a:outerShdw blurRad="38100" dist="38100" dir="2700000" algn="tl">
                    <a:srgbClr val="C0C0C0"/>
                  </a:outerShdw>
                </a:effectLst>
                <a:latin typeface="Times New Roman" pitchFamily="18" charset="0"/>
                <a:ea typeface="方正姚体" panose="02010601030101010101" pitchFamily="2" charset="-122"/>
              </a:rPr>
              <a:t>二级结构：三叶草形结构。由二氢尿嘧啶环</a:t>
            </a:r>
            <a:r>
              <a:rPr lang="en-US" altLang="zh-CN" sz="2800">
                <a:effectLst>
                  <a:outerShdw blurRad="38100" dist="38100" dir="2700000" algn="tl">
                    <a:srgbClr val="C0C0C0"/>
                  </a:outerShdw>
                </a:effectLst>
                <a:latin typeface="Times New Roman" pitchFamily="18" charset="0"/>
                <a:ea typeface="方正姚体" panose="02010601030101010101" pitchFamily="2" charset="-122"/>
              </a:rPr>
              <a:t>(DHU</a:t>
            </a:r>
            <a:r>
              <a:rPr lang="zh-CN" altLang="en-US" sz="2800">
                <a:effectLst>
                  <a:outerShdw blurRad="38100" dist="38100" dir="2700000" algn="tl">
                    <a:srgbClr val="C0C0C0"/>
                  </a:outerShdw>
                </a:effectLst>
                <a:latin typeface="Times New Roman" pitchFamily="18" charset="0"/>
                <a:ea typeface="方正姚体" panose="02010601030101010101" pitchFamily="2" charset="-122"/>
              </a:rPr>
              <a:t>环</a:t>
            </a:r>
            <a:r>
              <a:rPr lang="en-US" altLang="zh-CN" sz="280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a:effectLst>
                  <a:outerShdw blurRad="38100" dist="38100" dir="2700000" algn="tl">
                    <a:srgbClr val="C0C0C0"/>
                  </a:outerShdw>
                </a:effectLst>
                <a:latin typeface="Times New Roman" pitchFamily="18" charset="0"/>
                <a:ea typeface="方正姚体" panose="02010601030101010101" pitchFamily="2" charset="-122"/>
              </a:rPr>
              <a:t>、反密码环、假尿嘧啶核苷</a:t>
            </a:r>
            <a:r>
              <a:rPr lang="en-US" altLang="zh-CN" sz="280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a:effectLst>
                  <a:outerShdw blurRad="38100" dist="38100" dir="2700000" algn="tl">
                    <a:srgbClr val="C0C0C0"/>
                  </a:outerShdw>
                </a:effectLst>
                <a:latin typeface="Times New Roman" pitchFamily="18" charset="0"/>
                <a:ea typeface="方正姚体" panose="02010601030101010101" pitchFamily="2" charset="-122"/>
              </a:rPr>
              <a:t>胸腺嘧啶核糖核苷环</a:t>
            </a:r>
            <a:r>
              <a:rPr lang="en-US" altLang="zh-CN" sz="280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a:effectLst>
                  <a:outerShdw blurRad="38100" dist="38100" dir="2700000" algn="tl">
                    <a:srgbClr val="C0C0C0"/>
                  </a:outerShdw>
                </a:effectLst>
                <a:latin typeface="Times New Roman" pitchFamily="18" charset="0"/>
                <a:ea typeface="方正姚体" panose="02010601030101010101" pitchFamily="2" charset="-122"/>
              </a:rPr>
              <a:t> </a:t>
            </a:r>
            <a:r>
              <a:rPr lang="en-US" altLang="zh-CN" sz="2800">
                <a:effectLst>
                  <a:outerShdw blurRad="38100" dist="38100" dir="2700000" algn="tl">
                    <a:srgbClr val="C0C0C0"/>
                  </a:outerShdw>
                </a:effectLst>
                <a:latin typeface="Times New Roman" pitchFamily="18" charset="0"/>
                <a:ea typeface="方正姚体" panose="02010601030101010101" pitchFamily="2" charset="-122"/>
              </a:rPr>
              <a:t>T</a:t>
            </a:r>
            <a:r>
              <a:rPr lang="en-US" altLang="zh-CN" sz="280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a:t>
            </a:r>
            <a:r>
              <a:rPr lang="en-US" altLang="zh-CN" sz="2800">
                <a:effectLst>
                  <a:outerShdw blurRad="38100" dist="38100" dir="2700000" algn="tl">
                    <a:srgbClr val="C0C0C0"/>
                  </a:outerShdw>
                </a:effectLst>
                <a:latin typeface="Times New Roman" pitchFamily="18" charset="0"/>
                <a:ea typeface="方正姚体" panose="02010601030101010101" pitchFamily="2" charset="-122"/>
              </a:rPr>
              <a:t>C</a:t>
            </a:r>
            <a:r>
              <a:rPr lang="zh-CN" altLang="en-US" sz="2800">
                <a:effectLst>
                  <a:outerShdw blurRad="38100" dist="38100" dir="2700000" algn="tl">
                    <a:srgbClr val="C0C0C0"/>
                  </a:outerShdw>
                </a:effectLst>
                <a:latin typeface="Times New Roman" pitchFamily="18" charset="0"/>
                <a:ea typeface="方正姚体" panose="02010601030101010101" pitchFamily="2" charset="-122"/>
              </a:rPr>
              <a:t>环</a:t>
            </a:r>
            <a:r>
              <a:rPr lang="en-US" altLang="zh-CN" sz="280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a:effectLst>
                  <a:outerShdw blurRad="38100" dist="38100" dir="2700000" algn="tl">
                    <a:srgbClr val="C0C0C0"/>
                  </a:outerShdw>
                </a:effectLst>
                <a:latin typeface="Times New Roman" pitchFamily="18" charset="0"/>
                <a:ea typeface="方正姚体" panose="02010601030101010101" pitchFamily="2" charset="-122"/>
              </a:rPr>
              <a:t>、额外环、氨基酸臂构成。含稀有碱基。</a:t>
            </a:r>
            <a:endParaRPr lang="zh-CN" altLang="en-US"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5" name="Text Box 6">
            <a:extLst>
              <a:ext uri="{FF2B5EF4-FFF2-40B4-BE49-F238E27FC236}">
                <a16:creationId xmlns:a16="http://schemas.microsoft.com/office/drawing/2014/main" id="{105998D5-E53B-DDB1-B43C-76699A587ABE}"/>
              </a:ext>
            </a:extLst>
          </p:cNvPr>
          <p:cNvSpPr txBox="1">
            <a:spLocks noChangeArrowheads="1"/>
          </p:cNvSpPr>
          <p:nvPr/>
        </p:nvSpPr>
        <p:spPr bwMode="auto">
          <a:xfrm>
            <a:off x="1986819" y="5015427"/>
            <a:ext cx="1775850" cy="70788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sz="2000" b="1" dirty="0">
                <a:effectLst>
                  <a:outerShdw blurRad="38100" dist="38100" dir="2700000" algn="tl">
                    <a:srgbClr val="C0C0C0"/>
                  </a:outerShdw>
                </a:effectLst>
                <a:latin typeface="Times New Roman" pitchFamily="18" charset="0"/>
              </a:rPr>
              <a:t>甲基化鸟嘌呤</a:t>
            </a:r>
            <a:endParaRPr kumimoji="1" lang="en-US" altLang="zh-CN" sz="2000" b="1" dirty="0">
              <a:effectLst>
                <a:outerShdw blurRad="38100" dist="38100" dir="2700000" algn="tl">
                  <a:srgbClr val="C0C0C0"/>
                </a:outerShdw>
              </a:effectLst>
              <a:latin typeface="Times New Roman" pitchFamily="18" charset="0"/>
            </a:endParaRPr>
          </a:p>
          <a:p>
            <a:pPr algn="ctr">
              <a:defRPr/>
            </a:pPr>
            <a:r>
              <a:rPr kumimoji="1" lang="zh-CN" altLang="en-US" sz="2000" b="1" dirty="0">
                <a:effectLst>
                  <a:outerShdw blurRad="38100" dist="38100" dir="2700000" algn="tl">
                    <a:srgbClr val="C0C0C0"/>
                  </a:outerShdw>
                </a:effectLst>
                <a:latin typeface="Times New Roman" pitchFamily="18" charset="0"/>
              </a:rPr>
              <a:t>（</a:t>
            </a:r>
            <a:r>
              <a:rPr kumimoji="1" lang="en-US" altLang="zh-CN" sz="2000" b="1" dirty="0" err="1">
                <a:effectLst>
                  <a:outerShdw blurRad="38100" dist="38100" dir="2700000" algn="tl">
                    <a:srgbClr val="C0C0C0"/>
                  </a:outerShdw>
                </a:effectLst>
                <a:latin typeface="Times New Roman" pitchFamily="18" charset="0"/>
              </a:rPr>
              <a:t>mG</a:t>
            </a:r>
            <a:r>
              <a:rPr kumimoji="1" lang="zh-CN" altLang="en-US" sz="2000" b="1" dirty="0">
                <a:effectLst>
                  <a:outerShdw blurRad="38100" dist="38100" dir="2700000" algn="tl">
                    <a:srgbClr val="C0C0C0"/>
                  </a:outerShdw>
                </a:effectLst>
                <a:latin typeface="Times New Roman" pitchFamily="18" charset="0"/>
              </a:rPr>
              <a:t>）</a:t>
            </a:r>
          </a:p>
        </p:txBody>
      </p:sp>
      <p:sp>
        <p:nvSpPr>
          <p:cNvPr id="10" name="Text Box 8">
            <a:extLst>
              <a:ext uri="{FF2B5EF4-FFF2-40B4-BE49-F238E27FC236}">
                <a16:creationId xmlns:a16="http://schemas.microsoft.com/office/drawing/2014/main" id="{7A600BC7-40A2-2BEC-B70E-337543489CF4}"/>
              </a:ext>
            </a:extLst>
          </p:cNvPr>
          <p:cNvSpPr txBox="1">
            <a:spLocks noChangeArrowheads="1"/>
          </p:cNvSpPr>
          <p:nvPr/>
        </p:nvSpPr>
        <p:spPr bwMode="auto">
          <a:xfrm>
            <a:off x="4906016" y="5015427"/>
            <a:ext cx="2220912" cy="70788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kumimoji="1" lang="zh-CN" altLang="en-US" sz="2000" b="1" dirty="0">
                <a:solidFill>
                  <a:srgbClr val="000000"/>
                </a:solidFill>
                <a:effectLst>
                  <a:outerShdw blurRad="38100" dist="38100" dir="2700000" algn="tl">
                    <a:srgbClr val="C0C0C0"/>
                  </a:outerShdw>
                </a:effectLst>
                <a:latin typeface="Times New Roman" pitchFamily="18" charset="0"/>
              </a:rPr>
              <a:t>双氢尿嘧啶</a:t>
            </a:r>
            <a:endParaRPr kumimoji="1" lang="en-US" altLang="zh-CN" sz="2000" b="1" dirty="0">
              <a:solidFill>
                <a:srgbClr val="000000"/>
              </a:solidFill>
              <a:effectLst>
                <a:outerShdw blurRad="38100" dist="38100" dir="2700000" algn="tl">
                  <a:srgbClr val="C0C0C0"/>
                </a:outerShdw>
              </a:effectLst>
              <a:latin typeface="Times New Roman" pitchFamily="18" charset="0"/>
            </a:endParaRPr>
          </a:p>
          <a:p>
            <a:pPr algn="ctr">
              <a:defRPr/>
            </a:pPr>
            <a:r>
              <a:rPr kumimoji="1" lang="zh-CN" altLang="en-US" sz="2000" b="1" dirty="0">
                <a:solidFill>
                  <a:srgbClr val="000000"/>
                </a:solidFill>
                <a:effectLst>
                  <a:outerShdw blurRad="38100" dist="38100" dir="2700000" algn="tl">
                    <a:srgbClr val="C0C0C0"/>
                  </a:outerShdw>
                </a:effectLst>
                <a:latin typeface="Times New Roman" pitchFamily="18" charset="0"/>
              </a:rPr>
              <a:t>（</a:t>
            </a:r>
            <a:r>
              <a:rPr kumimoji="1" lang="en-US" altLang="zh-CN" sz="2000" b="1" dirty="0">
                <a:solidFill>
                  <a:srgbClr val="000000"/>
                </a:solidFill>
                <a:effectLst>
                  <a:outerShdw blurRad="38100" dist="38100" dir="2700000" algn="tl">
                    <a:srgbClr val="C0C0C0"/>
                  </a:outerShdw>
                </a:effectLst>
                <a:latin typeface="Times New Roman" pitchFamily="18" charset="0"/>
              </a:rPr>
              <a:t>DHU</a:t>
            </a:r>
            <a:r>
              <a:rPr kumimoji="1" lang="zh-CN" altLang="en-US" sz="2000" b="1" dirty="0">
                <a:solidFill>
                  <a:srgbClr val="000000"/>
                </a:solidFill>
                <a:effectLst>
                  <a:outerShdw blurRad="38100" dist="38100" dir="2700000" algn="tl">
                    <a:srgbClr val="C0C0C0"/>
                  </a:outerShdw>
                </a:effectLst>
                <a:latin typeface="Times New Roman" pitchFamily="18" charset="0"/>
              </a:rPr>
              <a:t>）</a:t>
            </a:r>
          </a:p>
        </p:txBody>
      </p:sp>
      <p:sp>
        <p:nvSpPr>
          <p:cNvPr id="11" name="Text Box 9">
            <a:extLst>
              <a:ext uri="{FF2B5EF4-FFF2-40B4-BE49-F238E27FC236}">
                <a16:creationId xmlns:a16="http://schemas.microsoft.com/office/drawing/2014/main" id="{9EE7BC40-8867-604E-014C-DAB80ABB18A5}"/>
              </a:ext>
            </a:extLst>
          </p:cNvPr>
          <p:cNvSpPr txBox="1">
            <a:spLocks noChangeArrowheads="1"/>
          </p:cNvSpPr>
          <p:nvPr/>
        </p:nvSpPr>
        <p:spPr bwMode="auto">
          <a:xfrm>
            <a:off x="9042244" y="5015427"/>
            <a:ext cx="1214133" cy="70788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ctr">
              <a:defRPr kumimoji="1" sz="2000" b="1">
                <a:effectLst>
                  <a:outerShdw blurRad="38100" dist="38100" dir="2700000" algn="tl">
                    <a:srgbClr val="C0C0C0"/>
                  </a:outerShdw>
                </a:effectLst>
                <a:latin typeface="Times New Roman" pitchFamily="18" charset="0"/>
              </a:defRPr>
            </a:lvl1pPr>
          </a:lstStyle>
          <a:p>
            <a:r>
              <a:rPr lang="zh-CN" altLang="en-US" dirty="0"/>
              <a:t>假尿嘧啶</a:t>
            </a:r>
            <a:endParaRPr lang="en-US" altLang="zh-CN" dirty="0"/>
          </a:p>
          <a:p>
            <a:r>
              <a:rPr lang="zh-CN" altLang="en-US" dirty="0"/>
              <a:t>（</a:t>
            </a:r>
            <a:r>
              <a:rPr lang="en-US" altLang="zh-CN" dirty="0"/>
              <a:t>ψ</a:t>
            </a:r>
            <a:r>
              <a:rPr lang="zh-CN" altLang="en-US" dirty="0"/>
              <a:t>）</a:t>
            </a:r>
          </a:p>
        </p:txBody>
      </p:sp>
      <p:sp>
        <p:nvSpPr>
          <p:cNvPr id="12" name="六边形 11">
            <a:extLst>
              <a:ext uri="{FF2B5EF4-FFF2-40B4-BE49-F238E27FC236}">
                <a16:creationId xmlns:a16="http://schemas.microsoft.com/office/drawing/2014/main" id="{125E0C0A-96F1-B420-AEAE-F93888EB801A}"/>
              </a:ext>
            </a:extLst>
          </p:cNvPr>
          <p:cNvSpPr/>
          <p:nvPr/>
        </p:nvSpPr>
        <p:spPr>
          <a:xfrm rot="5400000">
            <a:off x="2251368" y="3605834"/>
            <a:ext cx="1004887" cy="855662"/>
          </a:xfrm>
          <a:prstGeom prst="hexagon">
            <a:avLst/>
          </a:prstGeom>
          <a:solidFill>
            <a:srgbClr val="1FC3FD"/>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17" name="直接连接符 16">
            <a:extLst>
              <a:ext uri="{FF2B5EF4-FFF2-40B4-BE49-F238E27FC236}">
                <a16:creationId xmlns:a16="http://schemas.microsoft.com/office/drawing/2014/main" id="{9431AA09-F0CE-3CF4-D561-2B6962DAB1D9}"/>
              </a:ext>
            </a:extLst>
          </p:cNvPr>
          <p:cNvCxnSpPr/>
          <p:nvPr/>
        </p:nvCxnSpPr>
        <p:spPr>
          <a:xfrm>
            <a:off x="2391068" y="4283696"/>
            <a:ext cx="314325" cy="1524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4EF6E206-A4C5-7AB2-1BF0-EE7498BFE310}"/>
              </a:ext>
            </a:extLst>
          </p:cNvPr>
          <p:cNvCxnSpPr/>
          <p:nvPr/>
        </p:nvCxnSpPr>
        <p:spPr>
          <a:xfrm>
            <a:off x="3105443" y="3807446"/>
            <a:ext cx="0" cy="4556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正五边形 65">
            <a:extLst>
              <a:ext uri="{FF2B5EF4-FFF2-40B4-BE49-F238E27FC236}">
                <a16:creationId xmlns:a16="http://schemas.microsoft.com/office/drawing/2014/main" id="{C3304A48-77AC-355D-69FE-AF70A0E8C5A4}"/>
              </a:ext>
            </a:extLst>
          </p:cNvPr>
          <p:cNvSpPr/>
          <p:nvPr/>
        </p:nvSpPr>
        <p:spPr>
          <a:xfrm rot="5400000">
            <a:off x="3102268" y="3653459"/>
            <a:ext cx="909637" cy="766762"/>
          </a:xfrm>
          <a:prstGeom prst="pentagon">
            <a:avLst/>
          </a:prstGeom>
          <a:solidFill>
            <a:srgbClr val="1FC3FD"/>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cxnSp>
        <p:nvCxnSpPr>
          <p:cNvPr id="59" name="直接连接符 58">
            <a:extLst>
              <a:ext uri="{FF2B5EF4-FFF2-40B4-BE49-F238E27FC236}">
                <a16:creationId xmlns:a16="http://schemas.microsoft.com/office/drawing/2014/main" id="{0B086096-DEE3-AC88-AEE8-2E60533627CD}"/>
              </a:ext>
            </a:extLst>
          </p:cNvPr>
          <p:cNvCxnSpPr>
            <a:cxnSpLocks noChangeAspect="1"/>
          </p:cNvCxnSpPr>
          <p:nvPr/>
        </p:nvCxnSpPr>
        <p:spPr>
          <a:xfrm flipH="1" flipV="1">
            <a:off x="3637256" y="3686796"/>
            <a:ext cx="216000" cy="345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a16="http://schemas.microsoft.com/office/drawing/2014/main" id="{5B86DD17-30AF-232F-79E4-857CC3725D96}"/>
              </a:ext>
            </a:extLst>
          </p:cNvPr>
          <p:cNvCxnSpPr/>
          <p:nvPr/>
        </p:nvCxnSpPr>
        <p:spPr>
          <a:xfrm>
            <a:off x="2722325" y="3275105"/>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矩形 93">
            <a:extLst>
              <a:ext uri="{FF2B5EF4-FFF2-40B4-BE49-F238E27FC236}">
                <a16:creationId xmlns:a16="http://schemas.microsoft.com/office/drawing/2014/main" id="{44D5FB48-B6C8-3751-B574-5637C7C68CAC}"/>
              </a:ext>
            </a:extLst>
          </p:cNvPr>
          <p:cNvSpPr>
            <a:spLocks noChangeArrowheads="1"/>
          </p:cNvSpPr>
          <p:nvPr/>
        </p:nvSpPr>
        <p:spPr bwMode="auto">
          <a:xfrm>
            <a:off x="2610639" y="2992531"/>
            <a:ext cx="2911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sp>
        <p:nvSpPr>
          <p:cNvPr id="62" name="矩形 71">
            <a:extLst>
              <a:ext uri="{FF2B5EF4-FFF2-40B4-BE49-F238E27FC236}">
                <a16:creationId xmlns:a16="http://schemas.microsoft.com/office/drawing/2014/main" id="{2A1E411E-CE73-4B27-9EFD-128077A9FC70}"/>
              </a:ext>
            </a:extLst>
          </p:cNvPr>
          <p:cNvSpPr>
            <a:spLocks noChangeArrowheads="1"/>
          </p:cNvSpPr>
          <p:nvPr/>
        </p:nvSpPr>
        <p:spPr bwMode="auto">
          <a:xfrm>
            <a:off x="3505386" y="4200815"/>
            <a:ext cx="1825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9</a:t>
            </a:r>
            <a:endParaRPr lang="zh-CN" altLang="en-US" sz="1400" dirty="0">
              <a:latin typeface="Times New Roman" panose="02020603050405020304" pitchFamily="18" charset="0"/>
            </a:endParaRPr>
          </a:p>
        </p:txBody>
      </p:sp>
      <p:cxnSp>
        <p:nvCxnSpPr>
          <p:cNvPr id="63" name="直接连接符 62">
            <a:extLst>
              <a:ext uri="{FF2B5EF4-FFF2-40B4-BE49-F238E27FC236}">
                <a16:creationId xmlns:a16="http://schemas.microsoft.com/office/drawing/2014/main" id="{E96AB511-31A8-4A38-AC4A-27A0A3F34308}"/>
              </a:ext>
            </a:extLst>
          </p:cNvPr>
          <p:cNvCxnSpPr/>
          <p:nvPr/>
        </p:nvCxnSpPr>
        <p:spPr>
          <a:xfrm>
            <a:off x="2790057" y="3275105"/>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矩形 93">
            <a:extLst>
              <a:ext uri="{FF2B5EF4-FFF2-40B4-BE49-F238E27FC236}">
                <a16:creationId xmlns:a16="http://schemas.microsoft.com/office/drawing/2014/main" id="{692D78B9-458B-DFD7-21C4-CA7C73EC2C8D}"/>
              </a:ext>
            </a:extLst>
          </p:cNvPr>
          <p:cNvSpPr>
            <a:spLocks noChangeArrowheads="1"/>
          </p:cNvSpPr>
          <p:nvPr/>
        </p:nvSpPr>
        <p:spPr bwMode="auto">
          <a:xfrm>
            <a:off x="1474874" y="4406490"/>
            <a:ext cx="562012" cy="213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lnSpc>
                <a:spcPts val="1600"/>
              </a:lnSpc>
              <a:spcBef>
                <a:spcPct val="0"/>
              </a:spcBef>
              <a:buFontTx/>
              <a:buNone/>
            </a:pPr>
            <a:r>
              <a:rPr lang="en-US" altLang="zh-CN" sz="2000" b="1" dirty="0">
                <a:latin typeface="Times New Roman" panose="02020603050405020304" pitchFamily="18" charset="0"/>
                <a:ea typeface="Arial Unicode MS" panose="020B0604020202020204" pitchFamily="34" charset="-122"/>
                <a:cs typeface="Arial Unicode MS" panose="020B0604020202020204" pitchFamily="34" charset="-122"/>
              </a:rPr>
              <a:t>H</a:t>
            </a:r>
            <a:r>
              <a:rPr lang="en-US" altLang="zh-CN" sz="2000" b="1" baseline="-25000" dirty="0">
                <a:latin typeface="Times New Roman" panose="02020603050405020304" pitchFamily="18" charset="0"/>
                <a:ea typeface="Arial Unicode MS" panose="020B0604020202020204" pitchFamily="34" charset="-122"/>
                <a:cs typeface="Arial Unicode MS" panose="020B0604020202020204" pitchFamily="34" charset="-122"/>
              </a:rPr>
              <a:t>2</a:t>
            </a:r>
            <a:r>
              <a:rPr lang="en-US" altLang="zh-CN" sz="2000" b="1" dirty="0">
                <a:latin typeface="Times New Roman" panose="02020603050405020304" pitchFamily="18" charset="0"/>
                <a:ea typeface="Arial Unicode MS" panose="020B0604020202020204" pitchFamily="34" charset="-122"/>
                <a:cs typeface="Arial Unicode MS" panose="020B0604020202020204" pitchFamily="34" charset="-122"/>
              </a:rPr>
              <a:t>N</a:t>
            </a:r>
            <a:endParaRPr lang="zh-CN" altLang="en-US" sz="2000" b="1" dirty="0">
              <a:latin typeface="Times New Roman" panose="02020603050405020304" pitchFamily="18" charset="0"/>
            </a:endParaRPr>
          </a:p>
        </p:txBody>
      </p:sp>
      <p:cxnSp>
        <p:nvCxnSpPr>
          <p:cNvPr id="65" name="直接连接符 64">
            <a:extLst>
              <a:ext uri="{FF2B5EF4-FFF2-40B4-BE49-F238E27FC236}">
                <a16:creationId xmlns:a16="http://schemas.microsoft.com/office/drawing/2014/main" id="{39092928-778D-9D2B-2B8D-715B11B10313}"/>
              </a:ext>
            </a:extLst>
          </p:cNvPr>
          <p:cNvCxnSpPr/>
          <p:nvPr/>
        </p:nvCxnSpPr>
        <p:spPr>
          <a:xfrm flipH="1">
            <a:off x="1998485" y="4331321"/>
            <a:ext cx="314325" cy="1524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六边形 65">
            <a:extLst>
              <a:ext uri="{FF2B5EF4-FFF2-40B4-BE49-F238E27FC236}">
                <a16:creationId xmlns:a16="http://schemas.microsoft.com/office/drawing/2014/main" id="{B2215449-1B0B-C99C-956A-5CF286285EF9}"/>
              </a:ext>
            </a:extLst>
          </p:cNvPr>
          <p:cNvSpPr/>
          <p:nvPr/>
        </p:nvSpPr>
        <p:spPr>
          <a:xfrm rot="5400000">
            <a:off x="5587907" y="3591154"/>
            <a:ext cx="1006475" cy="855663"/>
          </a:xfrm>
          <a:prstGeom prst="hexagon">
            <a:avLst/>
          </a:prstGeom>
          <a:solidFill>
            <a:srgbClr val="1FC3FD"/>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67" name="直接连接符 66">
            <a:extLst>
              <a:ext uri="{FF2B5EF4-FFF2-40B4-BE49-F238E27FC236}">
                <a16:creationId xmlns:a16="http://schemas.microsoft.com/office/drawing/2014/main" id="{A87F3D9C-5933-8D36-E210-5214208DB575}"/>
              </a:ext>
            </a:extLst>
          </p:cNvPr>
          <p:cNvCxnSpPr/>
          <p:nvPr/>
        </p:nvCxnSpPr>
        <p:spPr>
          <a:xfrm flipH="1">
            <a:off x="5480751" y="4268223"/>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a16="http://schemas.microsoft.com/office/drawing/2014/main" id="{1033AA3E-37F9-186E-6E25-60861F389775}"/>
              </a:ext>
            </a:extLst>
          </p:cNvPr>
          <p:cNvCxnSpPr/>
          <p:nvPr/>
        </p:nvCxnSpPr>
        <p:spPr>
          <a:xfrm flipH="1">
            <a:off x="5506151" y="4323786"/>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E4EA1556-1080-EF6C-5235-7967838EE8D7}"/>
              </a:ext>
            </a:extLst>
          </p:cNvPr>
          <p:cNvCxnSpPr/>
          <p:nvPr/>
        </p:nvCxnSpPr>
        <p:spPr>
          <a:xfrm>
            <a:off x="6058542" y="3259103"/>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矩形 31">
            <a:extLst>
              <a:ext uri="{FF2B5EF4-FFF2-40B4-BE49-F238E27FC236}">
                <a16:creationId xmlns:a16="http://schemas.microsoft.com/office/drawing/2014/main" id="{F5CF82F8-84D0-AA65-16EF-75296C165D42}"/>
              </a:ext>
            </a:extLst>
          </p:cNvPr>
          <p:cNvSpPr>
            <a:spLocks noChangeArrowheads="1"/>
          </p:cNvSpPr>
          <p:nvPr/>
        </p:nvSpPr>
        <p:spPr bwMode="auto">
          <a:xfrm>
            <a:off x="5948501" y="2989760"/>
            <a:ext cx="2911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sp>
        <p:nvSpPr>
          <p:cNvPr id="71" name="矩形 32">
            <a:extLst>
              <a:ext uri="{FF2B5EF4-FFF2-40B4-BE49-F238E27FC236}">
                <a16:creationId xmlns:a16="http://schemas.microsoft.com/office/drawing/2014/main" id="{216C66E9-DB7A-F738-70F3-D288D2FBAD24}"/>
              </a:ext>
            </a:extLst>
          </p:cNvPr>
          <p:cNvSpPr>
            <a:spLocks noChangeArrowheads="1"/>
          </p:cNvSpPr>
          <p:nvPr/>
        </p:nvSpPr>
        <p:spPr bwMode="auto">
          <a:xfrm>
            <a:off x="5242626" y="4334898"/>
            <a:ext cx="290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sp>
        <p:nvSpPr>
          <p:cNvPr id="72" name="矩形 15">
            <a:extLst>
              <a:ext uri="{FF2B5EF4-FFF2-40B4-BE49-F238E27FC236}">
                <a16:creationId xmlns:a16="http://schemas.microsoft.com/office/drawing/2014/main" id="{E923F84F-A4BE-8859-3FE6-A1D258CB6200}"/>
              </a:ext>
            </a:extLst>
          </p:cNvPr>
          <p:cNvSpPr>
            <a:spLocks noChangeArrowheads="1"/>
          </p:cNvSpPr>
          <p:nvPr/>
        </p:nvSpPr>
        <p:spPr bwMode="auto">
          <a:xfrm>
            <a:off x="6023676" y="4192076"/>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endParaRPr lang="zh-CN" altLang="en-US" sz="1400" dirty="0">
              <a:latin typeface="Times New Roman" panose="02020603050405020304" pitchFamily="18" charset="0"/>
            </a:endParaRPr>
          </a:p>
        </p:txBody>
      </p:sp>
      <p:cxnSp>
        <p:nvCxnSpPr>
          <p:cNvPr id="73" name="直接连接符 72">
            <a:extLst>
              <a:ext uri="{FF2B5EF4-FFF2-40B4-BE49-F238E27FC236}">
                <a16:creationId xmlns:a16="http://schemas.microsoft.com/office/drawing/2014/main" id="{A815EB89-EA21-E4BE-9FF8-733BF4C8697A}"/>
              </a:ext>
            </a:extLst>
          </p:cNvPr>
          <p:cNvCxnSpPr/>
          <p:nvPr/>
        </p:nvCxnSpPr>
        <p:spPr>
          <a:xfrm>
            <a:off x="6126272" y="3259103"/>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矩形 93">
            <a:extLst>
              <a:ext uri="{FF2B5EF4-FFF2-40B4-BE49-F238E27FC236}">
                <a16:creationId xmlns:a16="http://schemas.microsoft.com/office/drawing/2014/main" id="{52E8075A-A2AA-159F-9776-C317D85E6204}"/>
              </a:ext>
            </a:extLst>
          </p:cNvPr>
          <p:cNvSpPr>
            <a:spLocks noChangeArrowheads="1"/>
          </p:cNvSpPr>
          <p:nvPr/>
        </p:nvSpPr>
        <p:spPr bwMode="auto">
          <a:xfrm>
            <a:off x="6479692" y="3377758"/>
            <a:ext cx="291105" cy="41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600"/>
              </a:lnSpc>
              <a:spcBef>
                <a:spcPct val="0"/>
              </a:spcBef>
              <a:buFontTx/>
              <a:buNone/>
            </a:pPr>
            <a:r>
              <a:rPr lang="en-US" altLang="zh-CN" sz="2000" b="1" dirty="0">
                <a:latin typeface="Times New Roman" panose="02020603050405020304" pitchFamily="18" charset="0"/>
              </a:rPr>
              <a:t>H</a:t>
            </a:r>
          </a:p>
          <a:p>
            <a:pPr eaLnBrk="1" hangingPunct="1">
              <a:lnSpc>
                <a:spcPts val="1600"/>
              </a:lnSpc>
              <a:spcBef>
                <a:spcPct val="0"/>
              </a:spcBef>
              <a:buFontTx/>
              <a:buNone/>
            </a:pPr>
            <a:r>
              <a:rPr lang="en-US" altLang="zh-CN" sz="2000" b="1" dirty="0">
                <a:latin typeface="Times New Roman" panose="02020603050405020304" pitchFamily="18" charset="0"/>
              </a:rPr>
              <a:t>/</a:t>
            </a:r>
            <a:endParaRPr lang="zh-CN" altLang="en-US" sz="2000" b="1" dirty="0">
              <a:latin typeface="Times New Roman" panose="02020603050405020304" pitchFamily="18" charset="0"/>
            </a:endParaRPr>
          </a:p>
        </p:txBody>
      </p:sp>
      <p:sp>
        <p:nvSpPr>
          <p:cNvPr id="75" name="矩形 93">
            <a:extLst>
              <a:ext uri="{FF2B5EF4-FFF2-40B4-BE49-F238E27FC236}">
                <a16:creationId xmlns:a16="http://schemas.microsoft.com/office/drawing/2014/main" id="{162054F5-FA75-1AE0-6EEB-6B3101FE6FB9}"/>
              </a:ext>
            </a:extLst>
          </p:cNvPr>
          <p:cNvSpPr>
            <a:spLocks noChangeArrowheads="1"/>
          </p:cNvSpPr>
          <p:nvPr/>
        </p:nvSpPr>
        <p:spPr bwMode="auto">
          <a:xfrm>
            <a:off x="6491059" y="3638851"/>
            <a:ext cx="419346" cy="213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nSpc>
                <a:spcPts val="1600"/>
              </a:lnSpc>
              <a:spcBef>
                <a:spcPct val="0"/>
              </a:spcBef>
              <a:buNone/>
            </a:pPr>
            <a:r>
              <a:rPr lang="en-US" altLang="zh-CN" sz="2000" b="1" dirty="0">
                <a:solidFill>
                  <a:srgbClr val="000000"/>
                </a:solidFill>
                <a:latin typeface="Times New Roman" panose="02020603050405020304" pitchFamily="18" charset="0"/>
              </a:rPr>
              <a:t>‒</a:t>
            </a:r>
            <a:r>
              <a:rPr lang="en-US" altLang="zh-CN" sz="2000" b="1" dirty="0">
                <a:solidFill>
                  <a:srgbClr val="FF0000"/>
                </a:solidFill>
                <a:latin typeface="Times New Roman" panose="02020603050405020304" pitchFamily="18" charset="0"/>
              </a:rPr>
              <a:t>H</a:t>
            </a:r>
            <a:endParaRPr lang="zh-CN" altLang="en-US" sz="2000" b="1" dirty="0">
              <a:solidFill>
                <a:srgbClr val="FF0000"/>
              </a:solidFill>
              <a:latin typeface="Times New Roman" panose="02020603050405020304" pitchFamily="18" charset="0"/>
            </a:endParaRPr>
          </a:p>
        </p:txBody>
      </p:sp>
      <p:sp>
        <p:nvSpPr>
          <p:cNvPr id="76" name="矩形 93">
            <a:extLst>
              <a:ext uri="{FF2B5EF4-FFF2-40B4-BE49-F238E27FC236}">
                <a16:creationId xmlns:a16="http://schemas.microsoft.com/office/drawing/2014/main" id="{32C0668B-B7AD-C533-A52B-5EA4F0FC8CB0}"/>
              </a:ext>
            </a:extLst>
          </p:cNvPr>
          <p:cNvSpPr>
            <a:spLocks noChangeArrowheads="1"/>
          </p:cNvSpPr>
          <p:nvPr/>
        </p:nvSpPr>
        <p:spPr bwMode="auto">
          <a:xfrm>
            <a:off x="6458836" y="4321650"/>
            <a:ext cx="291105" cy="41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lnSpc>
                <a:spcPts val="1600"/>
              </a:lnSpc>
              <a:spcBef>
                <a:spcPct val="0"/>
              </a:spcBef>
              <a:buFontTx/>
              <a:buNone/>
            </a:pPr>
            <a:r>
              <a:rPr lang="en-US" altLang="zh-CN" sz="2000" b="1" dirty="0">
                <a:latin typeface="Times New Roman" panose="02020603050405020304" pitchFamily="18" charset="0"/>
              </a:rPr>
              <a:t>\</a:t>
            </a:r>
          </a:p>
          <a:p>
            <a:pPr eaLnBrk="1" hangingPunct="1">
              <a:lnSpc>
                <a:spcPts val="1600"/>
              </a:lnSpc>
              <a:spcBef>
                <a:spcPct val="0"/>
              </a:spcBef>
              <a:buFontTx/>
              <a:buNone/>
            </a:pPr>
            <a:r>
              <a:rPr lang="en-US" altLang="zh-CN" sz="2000" b="1" dirty="0">
                <a:latin typeface="Times New Roman" panose="02020603050405020304" pitchFamily="18" charset="0"/>
              </a:rPr>
              <a:t>H</a:t>
            </a:r>
            <a:endParaRPr lang="zh-CN" altLang="en-US" sz="2000" b="1" dirty="0">
              <a:latin typeface="Times New Roman" panose="02020603050405020304" pitchFamily="18" charset="0"/>
            </a:endParaRPr>
          </a:p>
        </p:txBody>
      </p:sp>
      <p:sp>
        <p:nvSpPr>
          <p:cNvPr id="77" name="矩形 93">
            <a:extLst>
              <a:ext uri="{FF2B5EF4-FFF2-40B4-BE49-F238E27FC236}">
                <a16:creationId xmlns:a16="http://schemas.microsoft.com/office/drawing/2014/main" id="{5A5B8EC4-31DA-AEEC-5F23-163B89C3C753}"/>
              </a:ext>
            </a:extLst>
          </p:cNvPr>
          <p:cNvSpPr>
            <a:spLocks noChangeArrowheads="1"/>
          </p:cNvSpPr>
          <p:nvPr/>
        </p:nvSpPr>
        <p:spPr bwMode="auto">
          <a:xfrm>
            <a:off x="6479692" y="4219389"/>
            <a:ext cx="419346" cy="213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nSpc>
                <a:spcPts val="1600"/>
              </a:lnSpc>
              <a:spcBef>
                <a:spcPct val="0"/>
              </a:spcBef>
              <a:buNone/>
            </a:pPr>
            <a:r>
              <a:rPr lang="en-US" altLang="zh-CN" sz="2000" b="1" dirty="0">
                <a:solidFill>
                  <a:srgbClr val="000000"/>
                </a:solidFill>
                <a:latin typeface="Times New Roman" panose="02020603050405020304" pitchFamily="18" charset="0"/>
              </a:rPr>
              <a:t>‒</a:t>
            </a:r>
            <a:r>
              <a:rPr lang="en-US" altLang="zh-CN" sz="2000" b="1" dirty="0">
                <a:solidFill>
                  <a:srgbClr val="FF0000"/>
                </a:solidFill>
                <a:latin typeface="Times New Roman" panose="02020603050405020304" pitchFamily="18" charset="0"/>
              </a:rPr>
              <a:t>H</a:t>
            </a:r>
            <a:endParaRPr lang="zh-CN" altLang="en-US" sz="2000" b="1" dirty="0">
              <a:solidFill>
                <a:srgbClr val="FF0000"/>
              </a:solidFill>
              <a:latin typeface="Times New Roman" panose="02020603050405020304" pitchFamily="18" charset="0"/>
            </a:endParaRPr>
          </a:p>
        </p:txBody>
      </p:sp>
      <p:sp>
        <p:nvSpPr>
          <p:cNvPr id="78" name="六边形 77">
            <a:extLst>
              <a:ext uri="{FF2B5EF4-FFF2-40B4-BE49-F238E27FC236}">
                <a16:creationId xmlns:a16="http://schemas.microsoft.com/office/drawing/2014/main" id="{94BC9803-C271-7793-829E-768A9B39BE53}"/>
              </a:ext>
            </a:extLst>
          </p:cNvPr>
          <p:cNvSpPr/>
          <p:nvPr/>
        </p:nvSpPr>
        <p:spPr>
          <a:xfrm rot="5400000">
            <a:off x="9094496" y="3671861"/>
            <a:ext cx="1006475" cy="855663"/>
          </a:xfrm>
          <a:prstGeom prst="hexagon">
            <a:avLst/>
          </a:prstGeom>
          <a:solidFill>
            <a:srgbClr val="1FC3FD"/>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79" name="直接连接符 78">
            <a:extLst>
              <a:ext uri="{FF2B5EF4-FFF2-40B4-BE49-F238E27FC236}">
                <a16:creationId xmlns:a16="http://schemas.microsoft.com/office/drawing/2014/main" id="{5F614A4C-FE7C-059A-B683-0A9C330A127A}"/>
              </a:ext>
            </a:extLst>
          </p:cNvPr>
          <p:cNvCxnSpPr/>
          <p:nvPr/>
        </p:nvCxnSpPr>
        <p:spPr>
          <a:xfrm>
            <a:off x="10035789" y="4353886"/>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a16="http://schemas.microsoft.com/office/drawing/2014/main" id="{D302DFC4-EFD0-70C2-4829-7C4389E1F677}"/>
              </a:ext>
            </a:extLst>
          </p:cNvPr>
          <p:cNvCxnSpPr/>
          <p:nvPr/>
        </p:nvCxnSpPr>
        <p:spPr>
          <a:xfrm>
            <a:off x="10000695" y="4414456"/>
            <a:ext cx="182562" cy="136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a16="http://schemas.microsoft.com/office/drawing/2014/main" id="{EE228C02-0F41-A3CB-1EC9-1DC9BE15C0C6}"/>
              </a:ext>
            </a:extLst>
          </p:cNvPr>
          <p:cNvCxnSpPr/>
          <p:nvPr/>
        </p:nvCxnSpPr>
        <p:spPr>
          <a:xfrm>
            <a:off x="9565131" y="3339810"/>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矩形 31">
            <a:extLst>
              <a:ext uri="{FF2B5EF4-FFF2-40B4-BE49-F238E27FC236}">
                <a16:creationId xmlns:a16="http://schemas.microsoft.com/office/drawing/2014/main" id="{FC4438A9-8ED0-22A3-DDCD-CF93CFA99077}"/>
              </a:ext>
            </a:extLst>
          </p:cNvPr>
          <p:cNvSpPr>
            <a:spLocks noChangeArrowheads="1"/>
          </p:cNvSpPr>
          <p:nvPr/>
        </p:nvSpPr>
        <p:spPr bwMode="auto">
          <a:xfrm>
            <a:off x="9455090" y="3070467"/>
            <a:ext cx="2911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latin typeface="Times New Roman" panose="02020603050405020304" pitchFamily="18" charset="0"/>
              </a:rPr>
              <a:t>O</a:t>
            </a:r>
            <a:endParaRPr lang="zh-CN" altLang="en-US" sz="2000" b="1" baseline="-25000" dirty="0">
              <a:latin typeface="Times New Roman" panose="02020603050405020304" pitchFamily="18" charset="0"/>
            </a:endParaRPr>
          </a:p>
        </p:txBody>
      </p:sp>
      <p:sp>
        <p:nvSpPr>
          <p:cNvPr id="83" name="矩形 32">
            <a:extLst>
              <a:ext uri="{FF2B5EF4-FFF2-40B4-BE49-F238E27FC236}">
                <a16:creationId xmlns:a16="http://schemas.microsoft.com/office/drawing/2014/main" id="{6FC03969-EDC2-217E-68C0-A8954661D2BE}"/>
              </a:ext>
            </a:extLst>
          </p:cNvPr>
          <p:cNvSpPr>
            <a:spLocks noChangeArrowheads="1"/>
          </p:cNvSpPr>
          <p:nvPr/>
        </p:nvSpPr>
        <p:spPr bwMode="auto">
          <a:xfrm>
            <a:off x="10158652" y="4435459"/>
            <a:ext cx="290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O</a:t>
            </a:r>
            <a:endParaRPr lang="zh-CN" altLang="en-US" sz="2000" b="1" baseline="-25000" dirty="0">
              <a:latin typeface="Times New Roman" panose="02020603050405020304" pitchFamily="18" charset="0"/>
            </a:endParaRPr>
          </a:p>
        </p:txBody>
      </p:sp>
      <p:cxnSp>
        <p:nvCxnSpPr>
          <p:cNvPr id="86" name="直接连接符 85">
            <a:extLst>
              <a:ext uri="{FF2B5EF4-FFF2-40B4-BE49-F238E27FC236}">
                <a16:creationId xmlns:a16="http://schemas.microsoft.com/office/drawing/2014/main" id="{91248F3D-E593-F1A9-3CFD-2197C49C49A8}"/>
              </a:ext>
            </a:extLst>
          </p:cNvPr>
          <p:cNvCxnSpPr/>
          <p:nvPr/>
        </p:nvCxnSpPr>
        <p:spPr>
          <a:xfrm>
            <a:off x="9632861" y="3339810"/>
            <a:ext cx="0" cy="2746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a16="http://schemas.microsoft.com/office/drawing/2014/main" id="{FF74DF42-BBF0-1BE8-1BC5-EA1CC638DFB0}"/>
              </a:ext>
            </a:extLst>
          </p:cNvPr>
          <p:cNvCxnSpPr/>
          <p:nvPr/>
        </p:nvCxnSpPr>
        <p:spPr>
          <a:xfrm>
            <a:off x="9237583" y="4349016"/>
            <a:ext cx="324000" cy="162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矩形 15">
            <a:extLst>
              <a:ext uri="{FF2B5EF4-FFF2-40B4-BE49-F238E27FC236}">
                <a16:creationId xmlns:a16="http://schemas.microsoft.com/office/drawing/2014/main" id="{F27EB004-F69B-C300-26B5-87E0CACA6D13}"/>
              </a:ext>
            </a:extLst>
          </p:cNvPr>
          <p:cNvSpPr>
            <a:spLocks noChangeArrowheads="1"/>
          </p:cNvSpPr>
          <p:nvPr/>
        </p:nvSpPr>
        <p:spPr bwMode="auto">
          <a:xfrm>
            <a:off x="9822140" y="4219542"/>
            <a:ext cx="1821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6</a:t>
            </a:r>
            <a:endParaRPr lang="zh-CN" altLang="en-US" sz="1400" dirty="0">
              <a:latin typeface="Times New Roman" panose="02020603050405020304" pitchFamily="18" charset="0"/>
            </a:endParaRPr>
          </a:p>
        </p:txBody>
      </p:sp>
      <p:sp>
        <p:nvSpPr>
          <p:cNvPr id="89" name="矩形 15">
            <a:extLst>
              <a:ext uri="{FF2B5EF4-FFF2-40B4-BE49-F238E27FC236}">
                <a16:creationId xmlns:a16="http://schemas.microsoft.com/office/drawing/2014/main" id="{085C6161-CBF4-FE27-884A-87D31F745798}"/>
              </a:ext>
            </a:extLst>
          </p:cNvPr>
          <p:cNvSpPr>
            <a:spLocks noChangeArrowheads="1"/>
          </p:cNvSpPr>
          <p:nvPr/>
        </p:nvSpPr>
        <p:spPr bwMode="auto">
          <a:xfrm>
            <a:off x="2350191" y="3711009"/>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endParaRPr lang="zh-CN" altLang="en-US" sz="1400" dirty="0">
              <a:latin typeface="Times New Roman" panose="02020603050405020304" pitchFamily="18" charset="0"/>
            </a:endParaRPr>
          </a:p>
        </p:txBody>
      </p:sp>
      <p:sp>
        <p:nvSpPr>
          <p:cNvPr id="90" name="矩形 15">
            <a:extLst>
              <a:ext uri="{FF2B5EF4-FFF2-40B4-BE49-F238E27FC236}">
                <a16:creationId xmlns:a16="http://schemas.microsoft.com/office/drawing/2014/main" id="{0B733FE5-D623-9123-721A-38AE1068BDA6}"/>
              </a:ext>
            </a:extLst>
          </p:cNvPr>
          <p:cNvSpPr>
            <a:spLocks noChangeArrowheads="1"/>
          </p:cNvSpPr>
          <p:nvPr/>
        </p:nvSpPr>
        <p:spPr bwMode="auto">
          <a:xfrm>
            <a:off x="2672843" y="3581060"/>
            <a:ext cx="1821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6</a:t>
            </a:r>
            <a:endParaRPr lang="zh-CN" altLang="en-US" sz="1400" dirty="0">
              <a:latin typeface="Times New Roman" panose="02020603050405020304" pitchFamily="18" charset="0"/>
            </a:endParaRPr>
          </a:p>
        </p:txBody>
      </p:sp>
      <p:sp>
        <p:nvSpPr>
          <p:cNvPr id="91" name="矩形 15">
            <a:extLst>
              <a:ext uri="{FF2B5EF4-FFF2-40B4-BE49-F238E27FC236}">
                <a16:creationId xmlns:a16="http://schemas.microsoft.com/office/drawing/2014/main" id="{C87DB367-5E90-D481-1B01-94BAC9502A51}"/>
              </a:ext>
            </a:extLst>
          </p:cNvPr>
          <p:cNvSpPr>
            <a:spLocks noChangeArrowheads="1"/>
          </p:cNvSpPr>
          <p:nvPr/>
        </p:nvSpPr>
        <p:spPr bwMode="auto">
          <a:xfrm>
            <a:off x="3459388" y="3728336"/>
            <a:ext cx="1821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7</a:t>
            </a:r>
            <a:endParaRPr lang="zh-CN" altLang="en-US" sz="1400" dirty="0">
              <a:latin typeface="Times New Roman" panose="02020603050405020304" pitchFamily="18" charset="0"/>
            </a:endParaRPr>
          </a:p>
        </p:txBody>
      </p:sp>
      <p:sp>
        <p:nvSpPr>
          <p:cNvPr id="92" name="矩形 15">
            <a:extLst>
              <a:ext uri="{FF2B5EF4-FFF2-40B4-BE49-F238E27FC236}">
                <a16:creationId xmlns:a16="http://schemas.microsoft.com/office/drawing/2014/main" id="{AD5C0D44-48D4-5073-1FE7-356D41C70B6F}"/>
              </a:ext>
            </a:extLst>
          </p:cNvPr>
          <p:cNvSpPr>
            <a:spLocks noChangeArrowheads="1"/>
          </p:cNvSpPr>
          <p:nvPr/>
        </p:nvSpPr>
        <p:spPr bwMode="auto">
          <a:xfrm>
            <a:off x="6319912" y="4114066"/>
            <a:ext cx="18210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6</a:t>
            </a:r>
            <a:endParaRPr lang="zh-CN" altLang="en-US" sz="1400" dirty="0">
              <a:latin typeface="Times New Roman" panose="02020603050405020304" pitchFamily="18" charset="0"/>
            </a:endParaRPr>
          </a:p>
        </p:txBody>
      </p:sp>
      <p:sp>
        <p:nvSpPr>
          <p:cNvPr id="93" name="椭圆 92">
            <a:extLst>
              <a:ext uri="{FF2B5EF4-FFF2-40B4-BE49-F238E27FC236}">
                <a16:creationId xmlns:a16="http://schemas.microsoft.com/office/drawing/2014/main" id="{73403E6B-F7AB-8F8A-8B42-8293E062CE41}"/>
              </a:ext>
            </a:extLst>
          </p:cNvPr>
          <p:cNvSpPr/>
          <p:nvPr/>
        </p:nvSpPr>
        <p:spPr>
          <a:xfrm>
            <a:off x="3467545" y="3423834"/>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a:extLst>
              <a:ext uri="{FF2B5EF4-FFF2-40B4-BE49-F238E27FC236}">
                <a16:creationId xmlns:a16="http://schemas.microsoft.com/office/drawing/2014/main" id="{53462CB7-14C6-8537-10A0-57FE21F5357D}"/>
              </a:ext>
            </a:extLst>
          </p:cNvPr>
          <p:cNvSpPr/>
          <p:nvPr/>
        </p:nvSpPr>
        <p:spPr>
          <a:xfrm>
            <a:off x="2154819" y="3601331"/>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a:extLst>
              <a:ext uri="{FF2B5EF4-FFF2-40B4-BE49-F238E27FC236}">
                <a16:creationId xmlns:a16="http://schemas.microsoft.com/office/drawing/2014/main" id="{14759D38-F5B1-F9FF-E599-61F6D0077FC3}"/>
              </a:ext>
            </a:extLst>
          </p:cNvPr>
          <p:cNvSpPr/>
          <p:nvPr/>
        </p:nvSpPr>
        <p:spPr>
          <a:xfrm>
            <a:off x="2663589" y="4391054"/>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a:extLst>
              <a:ext uri="{FF2B5EF4-FFF2-40B4-BE49-F238E27FC236}">
                <a16:creationId xmlns:a16="http://schemas.microsoft.com/office/drawing/2014/main" id="{56828E72-11A9-A121-236B-30F7DAC4A7E9}"/>
              </a:ext>
            </a:extLst>
          </p:cNvPr>
          <p:cNvSpPr/>
          <p:nvPr/>
        </p:nvSpPr>
        <p:spPr>
          <a:xfrm>
            <a:off x="3458845" y="4365750"/>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a:extLst>
              <a:ext uri="{FF2B5EF4-FFF2-40B4-BE49-F238E27FC236}">
                <a16:creationId xmlns:a16="http://schemas.microsoft.com/office/drawing/2014/main" id="{AFD63AD5-A36A-3E2F-B82C-A088BFB51E65}"/>
              </a:ext>
            </a:extLst>
          </p:cNvPr>
          <p:cNvSpPr/>
          <p:nvPr/>
        </p:nvSpPr>
        <p:spPr>
          <a:xfrm>
            <a:off x="5499341" y="3593325"/>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a:extLst>
              <a:ext uri="{FF2B5EF4-FFF2-40B4-BE49-F238E27FC236}">
                <a16:creationId xmlns:a16="http://schemas.microsoft.com/office/drawing/2014/main" id="{2BB43C97-A812-529F-31D4-C094C879B38D}"/>
              </a:ext>
            </a:extLst>
          </p:cNvPr>
          <p:cNvSpPr/>
          <p:nvPr/>
        </p:nvSpPr>
        <p:spPr>
          <a:xfrm>
            <a:off x="5982605" y="4397393"/>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a:extLst>
              <a:ext uri="{FF2B5EF4-FFF2-40B4-BE49-F238E27FC236}">
                <a16:creationId xmlns:a16="http://schemas.microsoft.com/office/drawing/2014/main" id="{BDEF2320-385D-5F78-7469-E10CB3C9AC49}"/>
              </a:ext>
            </a:extLst>
          </p:cNvPr>
          <p:cNvSpPr/>
          <p:nvPr/>
        </p:nvSpPr>
        <p:spPr>
          <a:xfrm>
            <a:off x="8998431" y="3670141"/>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id="{F86CA4B2-77D0-51AB-6A69-D24ACD3CF3A5}"/>
              </a:ext>
            </a:extLst>
          </p:cNvPr>
          <p:cNvSpPr/>
          <p:nvPr/>
        </p:nvSpPr>
        <p:spPr>
          <a:xfrm>
            <a:off x="9926870" y="3678608"/>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a:extLst>
              <a:ext uri="{FF2B5EF4-FFF2-40B4-BE49-F238E27FC236}">
                <a16:creationId xmlns:a16="http://schemas.microsoft.com/office/drawing/2014/main" id="{04092DDE-938E-C950-7250-55A14A3703B8}"/>
              </a:ext>
            </a:extLst>
          </p:cNvPr>
          <p:cNvSpPr/>
          <p:nvPr/>
        </p:nvSpPr>
        <p:spPr>
          <a:xfrm>
            <a:off x="9496360" y="4458273"/>
            <a:ext cx="252000" cy="28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矩形 74">
            <a:extLst>
              <a:ext uri="{FF2B5EF4-FFF2-40B4-BE49-F238E27FC236}">
                <a16:creationId xmlns:a16="http://schemas.microsoft.com/office/drawing/2014/main" id="{7D3CEF8C-FF2A-7767-E3FA-477E3B8F8A48}"/>
              </a:ext>
            </a:extLst>
          </p:cNvPr>
          <p:cNvSpPr>
            <a:spLocks noChangeArrowheads="1"/>
          </p:cNvSpPr>
          <p:nvPr/>
        </p:nvSpPr>
        <p:spPr bwMode="auto">
          <a:xfrm>
            <a:off x="1964417" y="3607421"/>
            <a:ext cx="477055" cy="307777"/>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HN</a:t>
            </a:r>
            <a:endParaRPr lang="zh-CN" altLang="en-US" sz="2000" b="1" dirty="0">
              <a:solidFill>
                <a:srgbClr val="000000"/>
              </a:solidFill>
              <a:latin typeface="Times New Roman" panose="02020603050405020304" pitchFamily="18" charset="0"/>
            </a:endParaRPr>
          </a:p>
        </p:txBody>
      </p:sp>
      <p:sp>
        <p:nvSpPr>
          <p:cNvPr id="105" name="矩形 77">
            <a:extLst>
              <a:ext uri="{FF2B5EF4-FFF2-40B4-BE49-F238E27FC236}">
                <a16:creationId xmlns:a16="http://schemas.microsoft.com/office/drawing/2014/main" id="{637551D0-E2B1-912D-ACE2-5ADE71A2D696}"/>
              </a:ext>
            </a:extLst>
          </p:cNvPr>
          <p:cNvSpPr>
            <a:spLocks noChangeArrowheads="1"/>
          </p:cNvSpPr>
          <p:nvPr/>
        </p:nvSpPr>
        <p:spPr bwMode="auto">
          <a:xfrm>
            <a:off x="2648243" y="4366246"/>
            <a:ext cx="277813" cy="307975"/>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latin typeface="Times New Roman" panose="02020603050405020304" pitchFamily="18" charset="0"/>
              </a:rPr>
              <a:t>N</a:t>
            </a:r>
            <a:endParaRPr lang="zh-CN" altLang="en-US" sz="2000" b="1">
              <a:solidFill>
                <a:srgbClr val="000000"/>
              </a:solidFill>
              <a:latin typeface="Times New Roman" panose="02020603050405020304" pitchFamily="18" charset="0"/>
            </a:endParaRPr>
          </a:p>
        </p:txBody>
      </p:sp>
      <p:sp>
        <p:nvSpPr>
          <p:cNvPr id="107" name="矩形 88">
            <a:extLst>
              <a:ext uri="{FF2B5EF4-FFF2-40B4-BE49-F238E27FC236}">
                <a16:creationId xmlns:a16="http://schemas.microsoft.com/office/drawing/2014/main" id="{E3DCF3E2-7AA3-8EF1-9C52-EA53CCCCB2A3}"/>
              </a:ext>
            </a:extLst>
          </p:cNvPr>
          <p:cNvSpPr>
            <a:spLocks noChangeArrowheads="1"/>
          </p:cNvSpPr>
          <p:nvPr/>
        </p:nvSpPr>
        <p:spPr bwMode="auto">
          <a:xfrm>
            <a:off x="3504064" y="3439145"/>
            <a:ext cx="185948" cy="307777"/>
          </a:xfrm>
          <a:prstGeom prst="rect">
            <a:avLst/>
          </a:prstGeom>
          <a:no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N</a:t>
            </a:r>
            <a:endParaRPr lang="zh-CN" altLang="en-US" sz="2000" b="1" dirty="0">
              <a:solidFill>
                <a:srgbClr val="000000"/>
              </a:solidFill>
              <a:latin typeface="Times New Roman" panose="02020603050405020304" pitchFamily="18" charset="0"/>
            </a:endParaRPr>
          </a:p>
        </p:txBody>
      </p:sp>
      <p:sp>
        <p:nvSpPr>
          <p:cNvPr id="108" name="矩形 90">
            <a:extLst>
              <a:ext uri="{FF2B5EF4-FFF2-40B4-BE49-F238E27FC236}">
                <a16:creationId xmlns:a16="http://schemas.microsoft.com/office/drawing/2014/main" id="{19F23293-9540-D107-FF86-BA5C10ED1D1B}"/>
              </a:ext>
            </a:extLst>
          </p:cNvPr>
          <p:cNvSpPr>
            <a:spLocks noChangeArrowheads="1"/>
          </p:cNvSpPr>
          <p:nvPr/>
        </p:nvSpPr>
        <p:spPr bwMode="auto">
          <a:xfrm>
            <a:off x="3445137" y="4395351"/>
            <a:ext cx="291105" cy="51296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lnSpc>
                <a:spcPts val="2000"/>
              </a:lnSpc>
              <a:spcBef>
                <a:spcPct val="0"/>
              </a:spcBef>
              <a:buFontTx/>
              <a:buNone/>
            </a:pPr>
            <a:r>
              <a:rPr lang="en-US" altLang="zh-CN" sz="2000" b="1" dirty="0">
                <a:solidFill>
                  <a:srgbClr val="000000"/>
                </a:solidFill>
                <a:latin typeface="Times New Roman" panose="02020603050405020304" pitchFamily="18" charset="0"/>
              </a:rPr>
              <a:t>N</a:t>
            </a:r>
          </a:p>
          <a:p>
            <a:pPr algn="ctr" eaLnBrk="1" hangingPunct="1">
              <a:lnSpc>
                <a:spcPts val="2000"/>
              </a:lnSpc>
              <a:spcBef>
                <a:spcPct val="0"/>
              </a:spcBef>
              <a:buFontTx/>
              <a:buNone/>
            </a:pPr>
            <a:r>
              <a:rPr lang="en-US" altLang="zh-CN" sz="2000" b="1" dirty="0">
                <a:solidFill>
                  <a:srgbClr val="000000"/>
                </a:solidFill>
                <a:latin typeface="Times New Roman" panose="02020603050405020304" pitchFamily="18" charset="0"/>
              </a:rPr>
              <a:t>H</a:t>
            </a:r>
            <a:endParaRPr lang="zh-CN" altLang="en-US" sz="2000" b="1" dirty="0">
              <a:solidFill>
                <a:srgbClr val="000000"/>
              </a:solidFill>
              <a:latin typeface="Times New Roman" panose="02020603050405020304" pitchFamily="18" charset="0"/>
            </a:endParaRPr>
          </a:p>
        </p:txBody>
      </p:sp>
      <p:sp>
        <p:nvSpPr>
          <p:cNvPr id="109" name="矩形 22">
            <a:extLst>
              <a:ext uri="{FF2B5EF4-FFF2-40B4-BE49-F238E27FC236}">
                <a16:creationId xmlns:a16="http://schemas.microsoft.com/office/drawing/2014/main" id="{A7A92704-4748-95E5-8BD1-3C4D063BF078}"/>
              </a:ext>
            </a:extLst>
          </p:cNvPr>
          <p:cNvSpPr>
            <a:spLocks noChangeArrowheads="1"/>
          </p:cNvSpPr>
          <p:nvPr/>
        </p:nvSpPr>
        <p:spPr bwMode="auto">
          <a:xfrm>
            <a:off x="5301750" y="3591948"/>
            <a:ext cx="477055" cy="307777"/>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HN</a:t>
            </a:r>
            <a:endParaRPr lang="zh-CN" altLang="en-US" sz="2000" b="1" dirty="0">
              <a:solidFill>
                <a:srgbClr val="000000"/>
              </a:solidFill>
              <a:latin typeface="Times New Roman" panose="02020603050405020304" pitchFamily="18" charset="0"/>
            </a:endParaRPr>
          </a:p>
        </p:txBody>
      </p:sp>
      <p:sp>
        <p:nvSpPr>
          <p:cNvPr id="110" name="矩形 25">
            <a:extLst>
              <a:ext uri="{FF2B5EF4-FFF2-40B4-BE49-F238E27FC236}">
                <a16:creationId xmlns:a16="http://schemas.microsoft.com/office/drawing/2014/main" id="{F9A28E4A-1FF0-944D-9113-4C5FBFA69BBF}"/>
              </a:ext>
            </a:extLst>
          </p:cNvPr>
          <p:cNvSpPr>
            <a:spLocks noChangeArrowheads="1"/>
          </p:cNvSpPr>
          <p:nvPr/>
        </p:nvSpPr>
        <p:spPr bwMode="auto">
          <a:xfrm>
            <a:off x="6004987" y="4422741"/>
            <a:ext cx="198772" cy="512961"/>
          </a:xfrm>
          <a:prstGeom prst="rect">
            <a:avLst/>
          </a:prstGeom>
          <a:no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lnSpc>
                <a:spcPts val="2000"/>
              </a:lnSpc>
              <a:spcBef>
                <a:spcPct val="0"/>
              </a:spcBef>
              <a:buFontTx/>
              <a:buNone/>
            </a:pPr>
            <a:r>
              <a:rPr lang="en-US" altLang="zh-CN" sz="2000" b="1" dirty="0">
                <a:solidFill>
                  <a:srgbClr val="000000"/>
                </a:solidFill>
                <a:latin typeface="Times New Roman" panose="02020603050405020304" pitchFamily="18" charset="0"/>
              </a:rPr>
              <a:t>N</a:t>
            </a:r>
          </a:p>
          <a:p>
            <a:pPr algn="ctr" eaLnBrk="1" hangingPunct="1">
              <a:lnSpc>
                <a:spcPts val="2000"/>
              </a:lnSpc>
              <a:spcBef>
                <a:spcPct val="0"/>
              </a:spcBef>
              <a:buFontTx/>
              <a:buNone/>
            </a:pPr>
            <a:r>
              <a:rPr lang="en-US" altLang="zh-CN" sz="2000" b="1" dirty="0">
                <a:solidFill>
                  <a:srgbClr val="000000"/>
                </a:solidFill>
                <a:latin typeface="Times New Roman" panose="02020603050405020304" pitchFamily="18" charset="0"/>
              </a:rPr>
              <a:t>H</a:t>
            </a:r>
            <a:endParaRPr lang="zh-CN" altLang="en-US" sz="2000" b="1" dirty="0">
              <a:solidFill>
                <a:srgbClr val="000000"/>
              </a:solidFill>
              <a:latin typeface="Times New Roman" panose="02020603050405020304" pitchFamily="18" charset="0"/>
            </a:endParaRPr>
          </a:p>
        </p:txBody>
      </p:sp>
      <p:sp>
        <p:nvSpPr>
          <p:cNvPr id="111" name="矩形 22">
            <a:extLst>
              <a:ext uri="{FF2B5EF4-FFF2-40B4-BE49-F238E27FC236}">
                <a16:creationId xmlns:a16="http://schemas.microsoft.com/office/drawing/2014/main" id="{F6F8B089-9A52-F44C-FD66-54705E3F4420}"/>
              </a:ext>
            </a:extLst>
          </p:cNvPr>
          <p:cNvSpPr>
            <a:spLocks noChangeArrowheads="1"/>
          </p:cNvSpPr>
          <p:nvPr/>
        </p:nvSpPr>
        <p:spPr bwMode="auto">
          <a:xfrm>
            <a:off x="8808339" y="3672655"/>
            <a:ext cx="477055" cy="307777"/>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2000" b="1" dirty="0">
                <a:solidFill>
                  <a:srgbClr val="000000"/>
                </a:solidFill>
                <a:latin typeface="Times New Roman" panose="02020603050405020304" pitchFamily="18" charset="0"/>
              </a:rPr>
              <a:t>HN</a:t>
            </a:r>
            <a:endParaRPr lang="zh-CN" altLang="en-US" sz="2000" b="1" dirty="0">
              <a:solidFill>
                <a:srgbClr val="000000"/>
              </a:solidFill>
              <a:latin typeface="Times New Roman" panose="02020603050405020304" pitchFamily="18" charset="0"/>
            </a:endParaRPr>
          </a:p>
        </p:txBody>
      </p:sp>
      <p:sp>
        <p:nvSpPr>
          <p:cNvPr id="112" name="矩形 25">
            <a:extLst>
              <a:ext uri="{FF2B5EF4-FFF2-40B4-BE49-F238E27FC236}">
                <a16:creationId xmlns:a16="http://schemas.microsoft.com/office/drawing/2014/main" id="{0E38A534-E859-8814-6E17-787DA7D06DD9}"/>
              </a:ext>
            </a:extLst>
          </p:cNvPr>
          <p:cNvSpPr>
            <a:spLocks noChangeArrowheads="1"/>
          </p:cNvSpPr>
          <p:nvPr/>
        </p:nvSpPr>
        <p:spPr bwMode="auto">
          <a:xfrm>
            <a:off x="9946662" y="3694417"/>
            <a:ext cx="384721" cy="256480"/>
          </a:xfrm>
          <a:prstGeom prst="rect">
            <a:avLst/>
          </a:prstGeom>
          <a:no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lnSpc>
                <a:spcPts val="2000"/>
              </a:lnSpc>
              <a:spcBef>
                <a:spcPct val="0"/>
              </a:spcBef>
              <a:buFontTx/>
              <a:buNone/>
            </a:pPr>
            <a:r>
              <a:rPr lang="en-US" altLang="zh-CN" sz="2000" b="1" dirty="0">
                <a:solidFill>
                  <a:srgbClr val="000000"/>
                </a:solidFill>
                <a:latin typeface="Times New Roman" panose="02020603050405020304" pitchFamily="18" charset="0"/>
              </a:rPr>
              <a:t>NH</a:t>
            </a:r>
            <a:endParaRPr lang="zh-CN" altLang="en-US" sz="2000" b="1" dirty="0">
              <a:solidFill>
                <a:srgbClr val="000000"/>
              </a:solidFill>
              <a:latin typeface="Times New Roman" panose="02020603050405020304" pitchFamily="18" charset="0"/>
            </a:endParaRPr>
          </a:p>
        </p:txBody>
      </p:sp>
      <p:sp>
        <p:nvSpPr>
          <p:cNvPr id="113" name="矩形 25">
            <a:extLst>
              <a:ext uri="{FF2B5EF4-FFF2-40B4-BE49-F238E27FC236}">
                <a16:creationId xmlns:a16="http://schemas.microsoft.com/office/drawing/2014/main" id="{A96176F8-1B68-D65D-2253-6BF1897A66A8}"/>
              </a:ext>
            </a:extLst>
          </p:cNvPr>
          <p:cNvSpPr>
            <a:spLocks noChangeArrowheads="1"/>
          </p:cNvSpPr>
          <p:nvPr/>
        </p:nvSpPr>
        <p:spPr bwMode="auto">
          <a:xfrm>
            <a:off x="9524203" y="4481404"/>
            <a:ext cx="198772" cy="512961"/>
          </a:xfrm>
          <a:prstGeom prst="rect">
            <a:avLst/>
          </a:prstGeom>
          <a:noFill/>
          <a:ln>
            <a:noFill/>
          </a:ln>
        </p:spPr>
        <p:txBody>
          <a:bodyPr wrap="none"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lnSpc>
                <a:spcPts val="2000"/>
              </a:lnSpc>
              <a:spcBef>
                <a:spcPct val="0"/>
              </a:spcBef>
              <a:buFontTx/>
              <a:buNone/>
            </a:pPr>
            <a:r>
              <a:rPr lang="en-US" altLang="zh-CN" sz="2000" b="1" dirty="0">
                <a:solidFill>
                  <a:srgbClr val="000000"/>
                </a:solidFill>
                <a:latin typeface="Times New Roman" panose="02020603050405020304" pitchFamily="18" charset="0"/>
              </a:rPr>
              <a:t>N</a:t>
            </a:r>
          </a:p>
          <a:p>
            <a:pPr algn="ctr" eaLnBrk="1" hangingPunct="1">
              <a:lnSpc>
                <a:spcPts val="2000"/>
              </a:lnSpc>
              <a:spcBef>
                <a:spcPct val="0"/>
              </a:spcBef>
              <a:buFontTx/>
              <a:buNone/>
            </a:pPr>
            <a:r>
              <a:rPr lang="en-US" altLang="zh-CN" sz="2000" b="1" dirty="0">
                <a:solidFill>
                  <a:srgbClr val="000000"/>
                </a:solidFill>
                <a:latin typeface="Times New Roman" panose="02020603050405020304" pitchFamily="18" charset="0"/>
              </a:rPr>
              <a:t>H</a:t>
            </a:r>
            <a:endParaRPr lang="zh-CN" altLang="en-US" sz="2000" b="1" dirty="0">
              <a:solidFill>
                <a:srgbClr val="000000"/>
              </a:solidFill>
              <a:latin typeface="Times New Roman" panose="02020603050405020304" pitchFamily="18" charset="0"/>
            </a:endParaRPr>
          </a:p>
        </p:txBody>
      </p:sp>
      <p:sp>
        <p:nvSpPr>
          <p:cNvPr id="114" name="矩形 93">
            <a:extLst>
              <a:ext uri="{FF2B5EF4-FFF2-40B4-BE49-F238E27FC236}">
                <a16:creationId xmlns:a16="http://schemas.microsoft.com/office/drawing/2014/main" id="{09048E02-18E3-2024-8318-2AE0C06B0497}"/>
              </a:ext>
            </a:extLst>
          </p:cNvPr>
          <p:cNvSpPr>
            <a:spLocks noChangeArrowheads="1"/>
          </p:cNvSpPr>
          <p:nvPr/>
        </p:nvSpPr>
        <p:spPr bwMode="auto">
          <a:xfrm>
            <a:off x="3435422" y="3137998"/>
            <a:ext cx="562012" cy="410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a:lnSpc>
                <a:spcPts val="1600"/>
              </a:lnSpc>
              <a:spcBef>
                <a:spcPct val="0"/>
              </a:spcBef>
              <a:buNone/>
            </a:pPr>
            <a:r>
              <a:rPr lang="en-US" altLang="zh-CN" sz="2000" b="1" dirty="0">
                <a:solidFill>
                  <a:srgbClr val="FF0000"/>
                </a:solidFill>
                <a:latin typeface="Times New Roman" panose="02020603050405020304" pitchFamily="18" charset="0"/>
              </a:rPr>
              <a:t>CH</a:t>
            </a:r>
            <a:r>
              <a:rPr lang="en-US" altLang="zh-CN" sz="2000" b="1" baseline="-25000" dirty="0">
                <a:solidFill>
                  <a:srgbClr val="FF0000"/>
                </a:solidFill>
                <a:latin typeface="Times New Roman" panose="02020603050405020304" pitchFamily="18" charset="0"/>
                <a:ea typeface="Arial Unicode MS" panose="020B0604020202020204" pitchFamily="34" charset="-122"/>
                <a:cs typeface="Arial Unicode MS" panose="020B0604020202020204" pitchFamily="34" charset="-122"/>
              </a:rPr>
              <a:t>3</a:t>
            </a:r>
            <a:endParaRPr lang="en-US" altLang="zh-CN" sz="2000" b="1" dirty="0">
              <a:solidFill>
                <a:srgbClr val="FF0000"/>
              </a:solidFill>
              <a:latin typeface="Times New Roman" panose="02020603050405020304" pitchFamily="18" charset="0"/>
            </a:endParaRPr>
          </a:p>
          <a:p>
            <a:pPr eaLnBrk="1" hangingPunct="1">
              <a:lnSpc>
                <a:spcPts val="1600"/>
              </a:lnSpc>
              <a:spcBef>
                <a:spcPct val="0"/>
              </a:spcBef>
              <a:buFontTx/>
              <a:buNone/>
            </a:pPr>
            <a:r>
              <a:rPr lang="en-US" altLang="zh-CN" sz="2000" dirty="0">
                <a:solidFill>
                  <a:srgbClr val="FF0000"/>
                </a:solidFill>
                <a:latin typeface="Times New Roman" panose="02020603050405020304" pitchFamily="18" charset="0"/>
                <a:ea typeface="Arial Unicode MS" panose="020B0604020202020204" pitchFamily="34" charset="-122"/>
                <a:cs typeface="Arial Unicode MS" panose="020B0604020202020204" pitchFamily="34" charset="-122"/>
              </a:rPr>
              <a:t>ⅼ</a:t>
            </a:r>
            <a:endParaRPr lang="zh-CN" altLang="en-US" sz="2000" b="1" dirty="0">
              <a:solidFill>
                <a:srgbClr val="FF0000"/>
              </a:solidFill>
              <a:latin typeface="Times New Roman" panose="02020603050405020304" pitchFamily="18" charset="0"/>
            </a:endParaRPr>
          </a:p>
        </p:txBody>
      </p:sp>
      <p:sp>
        <p:nvSpPr>
          <p:cNvPr id="115" name="矩形 15">
            <a:extLst>
              <a:ext uri="{FF2B5EF4-FFF2-40B4-BE49-F238E27FC236}">
                <a16:creationId xmlns:a16="http://schemas.microsoft.com/office/drawing/2014/main" id="{2A74248F-40C3-F959-8E51-8489EF6591C2}"/>
              </a:ext>
            </a:extLst>
          </p:cNvPr>
          <p:cNvSpPr>
            <a:spLocks noChangeArrowheads="1"/>
          </p:cNvSpPr>
          <p:nvPr/>
        </p:nvSpPr>
        <p:spPr bwMode="auto">
          <a:xfrm>
            <a:off x="9818133" y="3774600"/>
            <a:ext cx="1825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400" dirty="0">
                <a:solidFill>
                  <a:srgbClr val="000000"/>
                </a:solidFill>
                <a:latin typeface="Times New Roman" panose="02020603050405020304" pitchFamily="18" charset="0"/>
              </a:rPr>
              <a:t>1</a:t>
            </a:r>
            <a:endParaRPr lang="zh-CN" altLang="en-US" sz="1400" dirty="0">
              <a:latin typeface="Times New Roman" panose="02020603050405020304" pitchFamily="18" charset="0"/>
            </a:endParaRPr>
          </a:p>
        </p:txBody>
      </p:sp>
      <p:sp>
        <p:nvSpPr>
          <p:cNvPr id="116" name="矩形 115">
            <a:extLst>
              <a:ext uri="{FF2B5EF4-FFF2-40B4-BE49-F238E27FC236}">
                <a16:creationId xmlns:a16="http://schemas.microsoft.com/office/drawing/2014/main" id="{D2946C03-78DD-CB10-A03B-5FCE06B672C1}"/>
              </a:ext>
            </a:extLst>
          </p:cNvPr>
          <p:cNvSpPr/>
          <p:nvPr/>
        </p:nvSpPr>
        <p:spPr>
          <a:xfrm>
            <a:off x="5285521" y="5843600"/>
            <a:ext cx="1620957" cy="523220"/>
          </a:xfrm>
          <a:prstGeom prst="rect">
            <a:avLst/>
          </a:prstGeom>
        </p:spPr>
        <p:txBody>
          <a:bodyPr wrap="none">
            <a:spAutoFit/>
          </a:bodyPr>
          <a:lstStyle/>
          <a:p>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稀有碱基</a:t>
            </a:r>
            <a:endParaRPr lang="zh-CN" altLang="en-US" sz="2800" dirty="0">
              <a:ea typeface="方正姚体" panose="02010601030101010101" pitchFamily="2" charset="-122"/>
            </a:endParaRPr>
          </a:p>
        </p:txBody>
      </p:sp>
      <p:sp>
        <p:nvSpPr>
          <p:cNvPr id="117" name="Rectangle 1026">
            <a:extLst>
              <a:ext uri="{FF2B5EF4-FFF2-40B4-BE49-F238E27FC236}">
                <a16:creationId xmlns:a16="http://schemas.microsoft.com/office/drawing/2014/main" id="{6ADE6396-8683-199B-DDF4-951652194467}"/>
              </a:ext>
            </a:extLst>
          </p:cNvPr>
          <p:cNvSpPr txBox="1">
            <a:spLocks noChangeArrowheads="1"/>
          </p:cNvSpPr>
          <p:nvPr/>
        </p:nvSpPr>
        <p:spPr>
          <a:xfrm>
            <a:off x="1094849" y="627942"/>
            <a:ext cx="3019951"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lvl1pPr>
              <a:lnSpc>
                <a:spcPct val="90000"/>
              </a:lnSpc>
              <a:spcBef>
                <a:spcPct val="0"/>
              </a:spcBef>
              <a:buNone/>
              <a:defRPr kumimoji="1" sz="2800" cap="all" baseline="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cap="none" dirty="0"/>
              <a:t>二、</a:t>
            </a:r>
            <a:r>
              <a:rPr lang="en-US" altLang="zh-CN" cap="none" dirty="0"/>
              <a:t>tRNA</a:t>
            </a:r>
            <a:endParaRPr lang="zh-CN" altLang="en-US" sz="2000" cap="none" dirty="0"/>
          </a:p>
        </p:txBody>
      </p:sp>
      <p:cxnSp>
        <p:nvCxnSpPr>
          <p:cNvPr id="118" name="直接连接符 117">
            <a:extLst>
              <a:ext uri="{FF2B5EF4-FFF2-40B4-BE49-F238E27FC236}">
                <a16:creationId xmlns:a16="http://schemas.microsoft.com/office/drawing/2014/main" id="{5A191C75-6F41-643C-788D-51C7B9402C1F}"/>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3915839"/>
      </p:ext>
    </p:extLst>
  </p:cSld>
  <p:clrMapOvr>
    <a:masterClrMapping/>
  </p:clrMapOvr>
  <p:transition spd="med">
    <p:cove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011BD3B-50EF-DD9A-F7B1-3248159B7983}"/>
              </a:ext>
            </a:extLst>
          </p:cNvPr>
          <p:cNvSpPr>
            <a:spLocks noChangeArrowheads="1"/>
          </p:cNvSpPr>
          <p:nvPr/>
        </p:nvSpPr>
        <p:spPr bwMode="auto">
          <a:xfrm>
            <a:off x="1068554" y="503764"/>
            <a:ext cx="5646572" cy="605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60000" indent="-360000" algn="just">
              <a:lnSpc>
                <a:spcPts val="4000"/>
              </a:lnSpc>
              <a:buClr>
                <a:srgbClr val="C00000"/>
              </a:buClr>
              <a:buSzPct val="80000"/>
              <a:buFont typeface="Wingdings" pitchFamily="2" charset="2"/>
              <a:buChar char="v"/>
            </a:pP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tRNA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的二级结构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三叶草形</a:t>
            </a:r>
          </a:p>
        </p:txBody>
      </p:sp>
      <p:sp>
        <p:nvSpPr>
          <p:cNvPr id="3" name="Rectangle 3">
            <a:extLst>
              <a:ext uri="{FF2B5EF4-FFF2-40B4-BE49-F238E27FC236}">
                <a16:creationId xmlns:a16="http://schemas.microsoft.com/office/drawing/2014/main" id="{A7DB2087-ED53-2FAF-0B8F-874FAE70F27C}"/>
              </a:ext>
            </a:extLst>
          </p:cNvPr>
          <p:cNvSpPr>
            <a:spLocks noChangeArrowheads="1"/>
          </p:cNvSpPr>
          <p:nvPr/>
        </p:nvSpPr>
        <p:spPr bwMode="auto">
          <a:xfrm>
            <a:off x="6103620" y="4492251"/>
            <a:ext cx="12430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反密码环</a:t>
            </a:r>
          </a:p>
        </p:txBody>
      </p:sp>
      <p:sp>
        <p:nvSpPr>
          <p:cNvPr id="4" name="Rectangle 4">
            <a:extLst>
              <a:ext uri="{FF2B5EF4-FFF2-40B4-BE49-F238E27FC236}">
                <a16:creationId xmlns:a16="http://schemas.microsoft.com/office/drawing/2014/main" id="{A15C30C0-4F31-9DEF-05DF-CD7F54F2C989}"/>
              </a:ext>
            </a:extLst>
          </p:cNvPr>
          <p:cNvSpPr>
            <a:spLocks noChangeArrowheads="1"/>
          </p:cNvSpPr>
          <p:nvPr/>
        </p:nvSpPr>
        <p:spPr bwMode="auto">
          <a:xfrm>
            <a:off x="4180423" y="2926692"/>
            <a:ext cx="104764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marL="354013" indent="-354013" algn="ctr">
              <a:lnSpc>
                <a:spcPct val="90000"/>
              </a:lnSpc>
              <a:spcBef>
                <a:spcPct val="50000"/>
              </a:spcBef>
              <a:buClr>
                <a:schemeClr val="accent2"/>
              </a:buClr>
              <a:buSzPct val="60000"/>
              <a:defRPr/>
            </a:pPr>
            <a:r>
              <a:rPr kumimoji="1" lang="en-US" altLang="zh-CN"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DHU</a:t>
            </a:r>
            <a:r>
              <a:rPr kumimoji="1" lang="zh-CN" altLang="en-US"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环</a:t>
            </a:r>
          </a:p>
        </p:txBody>
      </p:sp>
      <p:sp>
        <p:nvSpPr>
          <p:cNvPr id="5" name="Rectangle 5">
            <a:extLst>
              <a:ext uri="{FF2B5EF4-FFF2-40B4-BE49-F238E27FC236}">
                <a16:creationId xmlns:a16="http://schemas.microsoft.com/office/drawing/2014/main" id="{CBFD826E-5CF4-823E-87DF-9A5AA8270E75}"/>
              </a:ext>
            </a:extLst>
          </p:cNvPr>
          <p:cNvSpPr>
            <a:spLocks noChangeArrowheads="1"/>
          </p:cNvSpPr>
          <p:nvPr/>
        </p:nvSpPr>
        <p:spPr bwMode="auto">
          <a:xfrm>
            <a:off x="6237161" y="3968819"/>
            <a:ext cx="95918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4013" indent="-354013">
              <a:lnSpc>
                <a:spcPct val="90000"/>
              </a:lnSpc>
              <a:spcBef>
                <a:spcPct val="50000"/>
              </a:spcBef>
              <a:buClr>
                <a:schemeClr val="accent2"/>
              </a:buClr>
              <a:buSzPct val="60000"/>
              <a:defRPr/>
            </a:pPr>
            <a:r>
              <a:rPr kumimoji="1" lang="zh-CN" altLang="en-US"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额外环</a:t>
            </a:r>
          </a:p>
        </p:txBody>
      </p:sp>
      <p:sp>
        <p:nvSpPr>
          <p:cNvPr id="6" name="Rectangle 6">
            <a:extLst>
              <a:ext uri="{FF2B5EF4-FFF2-40B4-BE49-F238E27FC236}">
                <a16:creationId xmlns:a16="http://schemas.microsoft.com/office/drawing/2014/main" id="{0F4F2607-B7E2-173D-20E7-C337B3C508EE}"/>
              </a:ext>
            </a:extLst>
          </p:cNvPr>
          <p:cNvSpPr>
            <a:spLocks noChangeArrowheads="1"/>
          </p:cNvSpPr>
          <p:nvPr/>
        </p:nvSpPr>
        <p:spPr bwMode="auto">
          <a:xfrm>
            <a:off x="6462974" y="2931967"/>
            <a:ext cx="99834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4013" indent="-354013">
              <a:lnSpc>
                <a:spcPct val="90000"/>
              </a:lnSpc>
              <a:spcBef>
                <a:spcPct val="50000"/>
              </a:spcBef>
              <a:buClr>
                <a:schemeClr val="accent2"/>
              </a:buClr>
              <a:buSzPct val="60000"/>
              <a:defRPr/>
            </a:pPr>
            <a:r>
              <a:rPr kumimoji="1" lang="en-US" altLang="zh-CN"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TΨC</a:t>
            </a:r>
            <a:r>
              <a:rPr kumimoji="1" lang="zh-CN" altLang="en-US"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环</a:t>
            </a:r>
          </a:p>
        </p:txBody>
      </p:sp>
      <p:sp>
        <p:nvSpPr>
          <p:cNvPr id="7" name="Rectangle 8">
            <a:extLst>
              <a:ext uri="{FF2B5EF4-FFF2-40B4-BE49-F238E27FC236}">
                <a16:creationId xmlns:a16="http://schemas.microsoft.com/office/drawing/2014/main" id="{99187E8C-4BB9-A541-1E26-9EED35D2A0DD}"/>
              </a:ext>
            </a:extLst>
          </p:cNvPr>
          <p:cNvSpPr>
            <a:spLocks noChangeArrowheads="1"/>
          </p:cNvSpPr>
          <p:nvPr/>
        </p:nvSpPr>
        <p:spPr bwMode="auto">
          <a:xfrm>
            <a:off x="5158727" y="5295650"/>
            <a:ext cx="12137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a:t>
            </a:r>
          </a:p>
        </p:txBody>
      </p:sp>
      <p:sp>
        <p:nvSpPr>
          <p:cNvPr id="11" name="矩形 10">
            <a:extLst>
              <a:ext uri="{FF2B5EF4-FFF2-40B4-BE49-F238E27FC236}">
                <a16:creationId xmlns:a16="http://schemas.microsoft.com/office/drawing/2014/main" id="{64CFFB8D-AC30-2AF7-FD7A-AF1B228EDCD3}"/>
              </a:ext>
            </a:extLst>
          </p:cNvPr>
          <p:cNvSpPr/>
          <p:nvPr/>
        </p:nvSpPr>
        <p:spPr bwMode="auto">
          <a:xfrm>
            <a:off x="6081433" y="1422675"/>
            <a:ext cx="766557" cy="338554"/>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末端</a:t>
            </a:r>
            <a:endParaRPr lang="zh-CN" altLang="en-US" sz="1600" dirty="0">
              <a:ea typeface="方正姚体" panose="02010601030101010101" pitchFamily="2" charset="-122"/>
            </a:endParaRPr>
          </a:p>
        </p:txBody>
      </p:sp>
      <p:sp>
        <p:nvSpPr>
          <p:cNvPr id="12" name="矩形 11">
            <a:extLst>
              <a:ext uri="{FF2B5EF4-FFF2-40B4-BE49-F238E27FC236}">
                <a16:creationId xmlns:a16="http://schemas.microsoft.com/office/drawing/2014/main" id="{1BA73F43-0DCB-D2CD-C9F9-481787569DA2}"/>
              </a:ext>
            </a:extLst>
          </p:cNvPr>
          <p:cNvSpPr/>
          <p:nvPr/>
        </p:nvSpPr>
        <p:spPr bwMode="auto">
          <a:xfrm>
            <a:off x="4920790" y="1931614"/>
            <a:ext cx="766557"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末端</a:t>
            </a:r>
          </a:p>
        </p:txBody>
      </p:sp>
      <p:grpSp>
        <p:nvGrpSpPr>
          <p:cNvPr id="13" name="组合 12">
            <a:extLst>
              <a:ext uri="{FF2B5EF4-FFF2-40B4-BE49-F238E27FC236}">
                <a16:creationId xmlns:a16="http://schemas.microsoft.com/office/drawing/2014/main" id="{11E263B1-859F-5DCC-B386-C3E3B055DFE6}"/>
              </a:ext>
            </a:extLst>
          </p:cNvPr>
          <p:cNvGrpSpPr>
            <a:grpSpLocks noChangeAspect="1"/>
          </p:cNvGrpSpPr>
          <p:nvPr/>
        </p:nvGrpSpPr>
        <p:grpSpPr>
          <a:xfrm>
            <a:off x="4327727" y="1409746"/>
            <a:ext cx="2880000" cy="3835517"/>
            <a:chOff x="4982953" y="543641"/>
            <a:chExt cx="4183153" cy="5571025"/>
          </a:xfrm>
        </p:grpSpPr>
        <p:cxnSp>
          <p:nvCxnSpPr>
            <p:cNvPr id="14" name="直接连接符 13">
              <a:extLst>
                <a:ext uri="{FF2B5EF4-FFF2-40B4-BE49-F238E27FC236}">
                  <a16:creationId xmlns:a16="http://schemas.microsoft.com/office/drawing/2014/main" id="{A985D72A-8E92-9BEA-9A82-16DC085F5A51}"/>
                </a:ext>
              </a:extLst>
            </p:cNvPr>
            <p:cNvCxnSpPr>
              <a:cxnSpLocks noChangeAspect="1"/>
            </p:cNvCxnSpPr>
            <p:nvPr/>
          </p:nvCxnSpPr>
          <p:spPr bwMode="auto">
            <a:xfrm rot="5400000">
              <a:off x="5850216" y="3830902"/>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ACD374AF-164D-5C00-F2D4-89376E4D40DC}"/>
                </a:ext>
              </a:extLst>
            </p:cNvPr>
            <p:cNvCxnSpPr>
              <a:cxnSpLocks noChangeAspect="1"/>
            </p:cNvCxnSpPr>
            <p:nvPr/>
          </p:nvCxnSpPr>
          <p:spPr bwMode="auto">
            <a:xfrm>
              <a:off x="7080440" y="1909233"/>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ABC65FFA-3CE6-7EE3-19CD-F398FB66EC97}"/>
                </a:ext>
              </a:extLst>
            </p:cNvPr>
            <p:cNvCxnSpPr>
              <a:cxnSpLocks noChangeAspect="1"/>
            </p:cNvCxnSpPr>
            <p:nvPr/>
          </p:nvCxnSpPr>
          <p:spPr bwMode="auto">
            <a:xfrm>
              <a:off x="7080440" y="2148945"/>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F8173BF2-1FB2-0152-C348-EE08F3C0FE2E}"/>
                </a:ext>
              </a:extLst>
            </p:cNvPr>
            <p:cNvCxnSpPr>
              <a:cxnSpLocks noChangeAspect="1"/>
            </p:cNvCxnSpPr>
            <p:nvPr/>
          </p:nvCxnSpPr>
          <p:spPr bwMode="auto">
            <a:xfrm>
              <a:off x="7083615" y="2372783"/>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7320BB8B-E22A-50ED-A2D2-59A4EECAB915}"/>
                </a:ext>
              </a:extLst>
            </p:cNvPr>
            <p:cNvCxnSpPr>
              <a:cxnSpLocks noChangeAspect="1"/>
            </p:cNvCxnSpPr>
            <p:nvPr/>
          </p:nvCxnSpPr>
          <p:spPr bwMode="auto">
            <a:xfrm>
              <a:off x="7083615" y="3317345"/>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2D4C152A-C45F-53C6-9377-0FF7385E6FBC}"/>
                </a:ext>
              </a:extLst>
            </p:cNvPr>
            <p:cNvCxnSpPr>
              <a:cxnSpLocks noChangeAspect="1"/>
            </p:cNvCxnSpPr>
            <p:nvPr/>
          </p:nvCxnSpPr>
          <p:spPr bwMode="auto">
            <a:xfrm>
              <a:off x="7080440" y="3093508"/>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EE720C2D-7B6F-29F0-4C27-87A8D76EF59C}"/>
                </a:ext>
              </a:extLst>
            </p:cNvPr>
            <p:cNvCxnSpPr>
              <a:cxnSpLocks noChangeAspect="1"/>
            </p:cNvCxnSpPr>
            <p:nvPr/>
          </p:nvCxnSpPr>
          <p:spPr bwMode="auto">
            <a:xfrm>
              <a:off x="7080440" y="2861733"/>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41698ACB-B4CE-2BE3-A8A8-E2C6E14B726C}"/>
                </a:ext>
              </a:extLst>
            </p:cNvPr>
            <p:cNvCxnSpPr>
              <a:cxnSpLocks noChangeAspect="1"/>
            </p:cNvCxnSpPr>
            <p:nvPr/>
          </p:nvCxnSpPr>
          <p:spPr bwMode="auto">
            <a:xfrm rot="5400000">
              <a:off x="6528877" y="3835664"/>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D71636EA-0452-B717-F495-EBDC47551DCF}"/>
                </a:ext>
              </a:extLst>
            </p:cNvPr>
            <p:cNvCxnSpPr>
              <a:cxnSpLocks noChangeAspect="1"/>
            </p:cNvCxnSpPr>
            <p:nvPr/>
          </p:nvCxnSpPr>
          <p:spPr bwMode="auto">
            <a:xfrm rot="5400000">
              <a:off x="6071584" y="3835664"/>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8B55A3A6-21F0-D2F8-DB13-29B397271293}"/>
                </a:ext>
              </a:extLst>
            </p:cNvPr>
            <p:cNvCxnSpPr>
              <a:cxnSpLocks noChangeAspect="1"/>
            </p:cNvCxnSpPr>
            <p:nvPr/>
          </p:nvCxnSpPr>
          <p:spPr bwMode="auto">
            <a:xfrm rot="5400000">
              <a:off x="6319234" y="3835664"/>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A4579349-F9AC-6F67-F5FF-8561FBCDF5D4}"/>
                </a:ext>
              </a:extLst>
            </p:cNvPr>
            <p:cNvCxnSpPr>
              <a:cxnSpLocks noChangeAspect="1"/>
            </p:cNvCxnSpPr>
            <p:nvPr/>
          </p:nvCxnSpPr>
          <p:spPr bwMode="auto">
            <a:xfrm>
              <a:off x="6918515" y="4430183"/>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3290A579-2E99-87EC-6C91-139B739AD723}"/>
                </a:ext>
              </a:extLst>
            </p:cNvPr>
            <p:cNvCxnSpPr>
              <a:cxnSpLocks noChangeAspect="1"/>
            </p:cNvCxnSpPr>
            <p:nvPr/>
          </p:nvCxnSpPr>
          <p:spPr bwMode="auto">
            <a:xfrm>
              <a:off x="6918515" y="4646083"/>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AAD7A6A2-7296-7AC5-178A-918C7A643ACB}"/>
                </a:ext>
              </a:extLst>
            </p:cNvPr>
            <p:cNvCxnSpPr>
              <a:cxnSpLocks noChangeAspect="1"/>
            </p:cNvCxnSpPr>
            <p:nvPr/>
          </p:nvCxnSpPr>
          <p:spPr bwMode="auto">
            <a:xfrm>
              <a:off x="6918515" y="4861983"/>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41D41079-F38F-815C-427B-0593450F9E33}"/>
                </a:ext>
              </a:extLst>
            </p:cNvPr>
            <p:cNvCxnSpPr>
              <a:cxnSpLocks noChangeAspect="1"/>
            </p:cNvCxnSpPr>
            <p:nvPr/>
          </p:nvCxnSpPr>
          <p:spPr bwMode="auto">
            <a:xfrm>
              <a:off x="6918515" y="5077883"/>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id="{C293D61F-9B5C-004C-45F9-B64726EE74DB}"/>
                </a:ext>
              </a:extLst>
            </p:cNvPr>
            <p:cNvCxnSpPr>
              <a:cxnSpLocks noChangeAspect="1"/>
            </p:cNvCxnSpPr>
            <p:nvPr/>
          </p:nvCxnSpPr>
          <p:spPr bwMode="auto">
            <a:xfrm>
              <a:off x="6918515" y="5293783"/>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7C36DDC4-3DEC-9F73-53DB-849C27F4A91F}"/>
                </a:ext>
              </a:extLst>
            </p:cNvPr>
            <p:cNvCxnSpPr>
              <a:cxnSpLocks noChangeAspect="1"/>
            </p:cNvCxnSpPr>
            <p:nvPr/>
          </p:nvCxnSpPr>
          <p:spPr bwMode="auto">
            <a:xfrm rot="5400000">
              <a:off x="7468583" y="3656277"/>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738447FF-A53F-9AF6-912E-19F8679EA094}"/>
                </a:ext>
              </a:extLst>
            </p:cNvPr>
            <p:cNvCxnSpPr>
              <a:cxnSpLocks noChangeAspect="1"/>
            </p:cNvCxnSpPr>
            <p:nvPr/>
          </p:nvCxnSpPr>
          <p:spPr bwMode="auto">
            <a:xfrm rot="5400000">
              <a:off x="7655908" y="3656277"/>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71CED2D7-9313-D6EE-0CAD-7D46E954BE4E}"/>
                </a:ext>
              </a:extLst>
            </p:cNvPr>
            <p:cNvCxnSpPr>
              <a:cxnSpLocks noChangeAspect="1"/>
            </p:cNvCxnSpPr>
            <p:nvPr/>
          </p:nvCxnSpPr>
          <p:spPr bwMode="auto">
            <a:xfrm rot="5400000">
              <a:off x="7857520" y="3656277"/>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4064" name="直接连接符 344063">
              <a:extLst>
                <a:ext uri="{FF2B5EF4-FFF2-40B4-BE49-F238E27FC236}">
                  <a16:creationId xmlns:a16="http://schemas.microsoft.com/office/drawing/2014/main" id="{302E373F-008E-DE7B-E80E-508CD6B7979C}"/>
                </a:ext>
              </a:extLst>
            </p:cNvPr>
            <p:cNvCxnSpPr>
              <a:cxnSpLocks noChangeAspect="1"/>
            </p:cNvCxnSpPr>
            <p:nvPr/>
          </p:nvCxnSpPr>
          <p:spPr bwMode="auto">
            <a:xfrm rot="5400000">
              <a:off x="8044845" y="3656277"/>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4065" name="直接连接符 344064">
              <a:extLst>
                <a:ext uri="{FF2B5EF4-FFF2-40B4-BE49-F238E27FC236}">
                  <a16:creationId xmlns:a16="http://schemas.microsoft.com/office/drawing/2014/main" id="{8D754CC1-3C7A-9744-9FDF-F46A63DC89FF}"/>
                </a:ext>
              </a:extLst>
            </p:cNvPr>
            <p:cNvCxnSpPr>
              <a:cxnSpLocks noChangeAspect="1"/>
            </p:cNvCxnSpPr>
            <p:nvPr/>
          </p:nvCxnSpPr>
          <p:spPr bwMode="auto">
            <a:xfrm rot="5400000">
              <a:off x="8232170" y="3656277"/>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344067" name="组合 344066">
              <a:extLst>
                <a:ext uri="{FF2B5EF4-FFF2-40B4-BE49-F238E27FC236}">
                  <a16:creationId xmlns:a16="http://schemas.microsoft.com/office/drawing/2014/main" id="{0D587DD1-570C-7C9B-2C23-91FCC5239DD9}"/>
                </a:ext>
              </a:extLst>
            </p:cNvPr>
            <p:cNvGrpSpPr>
              <a:grpSpLocks noChangeAspect="1"/>
            </p:cNvGrpSpPr>
            <p:nvPr/>
          </p:nvGrpSpPr>
          <p:grpSpPr>
            <a:xfrm>
              <a:off x="7300857" y="811089"/>
              <a:ext cx="198000" cy="725008"/>
              <a:chOff x="8954324" y="692556"/>
              <a:chExt cx="198000" cy="725008"/>
            </a:xfrm>
          </p:grpSpPr>
          <p:sp>
            <p:nvSpPr>
              <p:cNvPr id="344132" name="矩形 344131">
                <a:extLst>
                  <a:ext uri="{FF2B5EF4-FFF2-40B4-BE49-F238E27FC236}">
                    <a16:creationId xmlns:a16="http://schemas.microsoft.com/office/drawing/2014/main" id="{D09F7FB4-34FF-139C-50B2-6D3224B11FC1}"/>
                  </a:ext>
                </a:extLst>
              </p:cNvPr>
              <p:cNvSpPr/>
              <p:nvPr/>
            </p:nvSpPr>
            <p:spPr bwMode="auto">
              <a:xfrm>
                <a:off x="8954324" y="697564"/>
                <a:ext cx="198000" cy="720000"/>
              </a:xfrm>
              <a:prstGeom prst="rect">
                <a:avLst/>
              </a:pr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200">
                  <a:latin typeface="Arial" panose="020B0604020202020204" pitchFamily="34" charset="0"/>
                  <a:cs typeface="Arial" panose="020B0604020202020204" pitchFamily="34" charset="0"/>
                </a:endParaRPr>
              </a:p>
            </p:txBody>
          </p:sp>
          <p:sp>
            <p:nvSpPr>
              <p:cNvPr id="344133" name="Text Box 5">
                <a:extLst>
                  <a:ext uri="{FF2B5EF4-FFF2-40B4-BE49-F238E27FC236}">
                    <a16:creationId xmlns:a16="http://schemas.microsoft.com/office/drawing/2014/main" id="{B63F0D3B-1065-EA67-DBC3-AB951E7E777F}"/>
                  </a:ext>
                </a:extLst>
              </p:cNvPr>
              <p:cNvSpPr txBox="1">
                <a:spLocks noChangeArrowheads="1"/>
              </p:cNvSpPr>
              <p:nvPr/>
            </p:nvSpPr>
            <p:spPr bwMode="auto">
              <a:xfrm>
                <a:off x="8976794" y="1149350"/>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344134" name="Text Box 5">
                <a:extLst>
                  <a:ext uri="{FF2B5EF4-FFF2-40B4-BE49-F238E27FC236}">
                    <a16:creationId xmlns:a16="http://schemas.microsoft.com/office/drawing/2014/main" id="{C8947D6F-5A77-A13B-A8E6-2E00D1C3EC9B}"/>
                  </a:ext>
                </a:extLst>
              </p:cNvPr>
              <p:cNvSpPr txBox="1">
                <a:spLocks noChangeArrowheads="1"/>
              </p:cNvSpPr>
              <p:nvPr/>
            </p:nvSpPr>
            <p:spPr bwMode="auto">
              <a:xfrm>
                <a:off x="8998381" y="692556"/>
                <a:ext cx="134937"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A</a:t>
                </a:r>
                <a:endParaRPr kumimoji="1" lang="zh-CN" altLang="en-US" sz="1200" dirty="0">
                  <a:ea typeface="方正姚体" panose="02010601030101010101" pitchFamily="2" charset="-122"/>
                  <a:cs typeface="Arial" panose="020B0604020202020204" pitchFamily="34" charset="0"/>
                </a:endParaRPr>
              </a:p>
            </p:txBody>
          </p:sp>
          <p:sp>
            <p:nvSpPr>
              <p:cNvPr id="344135" name="Text Box 5">
                <a:extLst>
                  <a:ext uri="{FF2B5EF4-FFF2-40B4-BE49-F238E27FC236}">
                    <a16:creationId xmlns:a16="http://schemas.microsoft.com/office/drawing/2014/main" id="{6474AD4D-BE56-E828-0EB1-73CDEC87F6B5}"/>
                  </a:ext>
                </a:extLst>
              </p:cNvPr>
              <p:cNvSpPr txBox="1">
                <a:spLocks noChangeArrowheads="1"/>
              </p:cNvSpPr>
              <p:nvPr/>
            </p:nvSpPr>
            <p:spPr bwMode="auto">
              <a:xfrm>
                <a:off x="8975207" y="911224"/>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grpSp>
        <p:sp>
          <p:nvSpPr>
            <p:cNvPr id="344068" name="矩形 344067">
              <a:extLst>
                <a:ext uri="{FF2B5EF4-FFF2-40B4-BE49-F238E27FC236}">
                  <a16:creationId xmlns:a16="http://schemas.microsoft.com/office/drawing/2014/main" id="{2CC41B3C-0CEB-4ADC-95F3-17936AB8E7FD}"/>
                </a:ext>
              </a:extLst>
            </p:cNvPr>
            <p:cNvSpPr>
              <a:spLocks noChangeAspect="1"/>
            </p:cNvSpPr>
            <p:nvPr/>
          </p:nvSpPr>
          <p:spPr bwMode="auto">
            <a:xfrm>
              <a:off x="7185998" y="543641"/>
              <a:ext cx="379801" cy="367080"/>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nSpc>
                  <a:spcPts val="1300"/>
                </a:lnSpc>
                <a:defRPr/>
              </a:pPr>
              <a:r>
                <a:rPr kumimoji="1" lang="en-US" altLang="zh-CN" sz="1200" dirty="0">
                  <a:effectLst>
                    <a:outerShdw blurRad="38100" dist="38100" dir="2700000" algn="tl">
                      <a:srgbClr val="C0C0C0"/>
                    </a:outerShdw>
                  </a:effectLst>
                  <a:ea typeface="方正姚体" panose="02010601030101010101" pitchFamily="2" charset="-122"/>
                </a:rPr>
                <a:t> ǀ</a:t>
              </a:r>
              <a:endParaRPr lang="zh-CN" altLang="en-US" sz="1200" dirty="0"/>
            </a:p>
          </p:txBody>
        </p:sp>
        <p:grpSp>
          <p:nvGrpSpPr>
            <p:cNvPr id="344069" name="组合 344068">
              <a:extLst>
                <a:ext uri="{FF2B5EF4-FFF2-40B4-BE49-F238E27FC236}">
                  <a16:creationId xmlns:a16="http://schemas.microsoft.com/office/drawing/2014/main" id="{B26562CE-FF21-55C8-5AC4-A59507C8ED1D}"/>
                </a:ext>
              </a:extLst>
            </p:cNvPr>
            <p:cNvGrpSpPr>
              <a:grpSpLocks noChangeAspect="1"/>
            </p:cNvGrpSpPr>
            <p:nvPr/>
          </p:nvGrpSpPr>
          <p:grpSpPr>
            <a:xfrm>
              <a:off x="5454975" y="1778217"/>
              <a:ext cx="2162167" cy="2018060"/>
              <a:chOff x="7108442" y="1659684"/>
              <a:chExt cx="2162167" cy="2018060"/>
            </a:xfrm>
          </p:grpSpPr>
          <p:sp>
            <p:nvSpPr>
              <p:cNvPr id="344118" name="任意多边形 114">
                <a:extLst>
                  <a:ext uri="{FF2B5EF4-FFF2-40B4-BE49-F238E27FC236}">
                    <a16:creationId xmlns:a16="http://schemas.microsoft.com/office/drawing/2014/main" id="{65A3660B-0161-C32D-1BD6-504A2E37DC74}"/>
                  </a:ext>
                </a:extLst>
              </p:cNvPr>
              <p:cNvSpPr/>
              <p:nvPr/>
            </p:nvSpPr>
            <p:spPr>
              <a:xfrm rot="-1740000">
                <a:off x="7108442" y="1992951"/>
                <a:ext cx="2162167" cy="1684793"/>
              </a:xfrm>
              <a:custGeom>
                <a:avLst/>
                <a:gdLst>
                  <a:gd name="connsiteX0" fmla="*/ 1992615 w 2162167"/>
                  <a:gd name="connsiteY0" fmla="*/ 0 h 1684793"/>
                  <a:gd name="connsiteX1" fmla="*/ 2162167 w 2162167"/>
                  <a:gd name="connsiteY1" fmla="*/ 93985 h 1684793"/>
                  <a:gd name="connsiteX2" fmla="*/ 2019758 w 2162167"/>
                  <a:gd name="connsiteY2" fmla="*/ 350897 h 1684793"/>
                  <a:gd name="connsiteX3" fmla="*/ 2019506 w 2162167"/>
                  <a:gd name="connsiteY3" fmla="*/ 350756 h 1684793"/>
                  <a:gd name="connsiteX4" fmla="*/ 1355698 w 2162167"/>
                  <a:gd name="connsiteY4" fmla="*/ 1548298 h 1684793"/>
                  <a:gd name="connsiteX5" fmla="*/ 1304152 w 2162167"/>
                  <a:gd name="connsiteY5" fmla="*/ 1599088 h 1684793"/>
                  <a:gd name="connsiteX6" fmla="*/ 1044734 w 2162167"/>
                  <a:gd name="connsiteY6" fmla="*/ 1684528 h 1684793"/>
                  <a:gd name="connsiteX7" fmla="*/ 957221 w 2162167"/>
                  <a:gd name="connsiteY7" fmla="*/ 1671359 h 1684793"/>
                  <a:gd name="connsiteX8" fmla="*/ 6181 w 2162167"/>
                  <a:gd name="connsiteY8" fmla="*/ 1144189 h 1684793"/>
                  <a:gd name="connsiteX9" fmla="*/ 0 w 2162167"/>
                  <a:gd name="connsiteY9" fmla="*/ 1073188 h 1684793"/>
                  <a:gd name="connsiteX10" fmla="*/ 256192 w 2162167"/>
                  <a:gd name="connsiteY10" fmla="*/ 979942 h 1684793"/>
                  <a:gd name="connsiteX11" fmla="*/ 262767 w 2162167"/>
                  <a:gd name="connsiteY11" fmla="*/ 996670 h 1684793"/>
                  <a:gd name="connsiteX12" fmla="*/ 276145 w 2162167"/>
                  <a:gd name="connsiteY12" fmla="*/ 1068759 h 1684793"/>
                  <a:gd name="connsiteX13" fmla="*/ 890062 w 2162167"/>
                  <a:gd name="connsiteY13" fmla="*/ 1409058 h 1684793"/>
                  <a:gd name="connsiteX14" fmla="*/ 890467 w 2162167"/>
                  <a:gd name="connsiteY14" fmla="*/ 1408575 h 1684793"/>
                  <a:gd name="connsiteX15" fmla="*/ 939399 w 2162167"/>
                  <a:gd name="connsiteY15" fmla="*/ 1435699 h 1684793"/>
                  <a:gd name="connsiteX16" fmla="*/ 949284 w 2162167"/>
                  <a:gd name="connsiteY16" fmla="*/ 1438833 h 1684793"/>
                  <a:gd name="connsiteX17" fmla="*/ 973894 w 2162167"/>
                  <a:gd name="connsiteY17" fmla="*/ 1454684 h 1684793"/>
                  <a:gd name="connsiteX18" fmla="*/ 1205565 w 2162167"/>
                  <a:gd name="connsiteY18" fmla="*/ 1407016 h 1684793"/>
                  <a:gd name="connsiteX19" fmla="*/ 1211311 w 2162167"/>
                  <a:gd name="connsiteY19" fmla="*/ 1395786 h 1684793"/>
                  <a:gd name="connsiteX20" fmla="*/ 1221189 w 2162167"/>
                  <a:gd name="connsiteY20" fmla="*/ 1387929 h 1684793"/>
                  <a:gd name="connsiteX21" fmla="*/ 1251312 w 2162167"/>
                  <a:gd name="connsiteY21" fmla="*/ 1333585 h 1684793"/>
                  <a:gd name="connsiteX22" fmla="*/ 1255405 w 2162167"/>
                  <a:gd name="connsiteY22" fmla="*/ 1333870 h 1684793"/>
                  <a:gd name="connsiteX23" fmla="*/ 1256508 w 2162167"/>
                  <a:gd name="connsiteY23" fmla="*/ 1324212 h 1684793"/>
                  <a:gd name="connsiteX24" fmla="*/ 1846464 w 2162167"/>
                  <a:gd name="connsiteY24" fmla="*/ 259903 h 1684793"/>
                  <a:gd name="connsiteX25" fmla="*/ 1850216 w 2162167"/>
                  <a:gd name="connsiteY25" fmla="*/ 256918 h 1684793"/>
                  <a:gd name="connsiteX26" fmla="*/ 1850207 w 2162167"/>
                  <a:gd name="connsiteY26" fmla="*/ 256913 h 1684793"/>
                  <a:gd name="connsiteX27" fmla="*/ 1992615 w 2162167"/>
                  <a:gd name="connsiteY27" fmla="*/ 0 h 168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2167" h="1684793">
                    <a:moveTo>
                      <a:pt x="1992615" y="0"/>
                    </a:moveTo>
                    <a:lnTo>
                      <a:pt x="2162167" y="93985"/>
                    </a:lnTo>
                    <a:lnTo>
                      <a:pt x="2019758" y="350897"/>
                    </a:lnTo>
                    <a:lnTo>
                      <a:pt x="2019506" y="350756"/>
                    </a:lnTo>
                    <a:lnTo>
                      <a:pt x="1355698" y="1548298"/>
                    </a:lnTo>
                    <a:lnTo>
                      <a:pt x="1304152" y="1599088"/>
                    </a:lnTo>
                    <a:cubicBezTo>
                      <a:pt x="1230081" y="1659259"/>
                      <a:pt x="1138157" y="1687891"/>
                      <a:pt x="1044734" y="1684528"/>
                    </a:cubicBezTo>
                    <a:lnTo>
                      <a:pt x="957221" y="1671359"/>
                    </a:lnTo>
                    <a:lnTo>
                      <a:pt x="6181" y="1144189"/>
                    </a:lnTo>
                    <a:lnTo>
                      <a:pt x="0" y="1073188"/>
                    </a:lnTo>
                    <a:lnTo>
                      <a:pt x="256192" y="979942"/>
                    </a:lnTo>
                    <a:lnTo>
                      <a:pt x="262767" y="996670"/>
                    </a:lnTo>
                    <a:lnTo>
                      <a:pt x="276145" y="1068759"/>
                    </a:lnTo>
                    <a:lnTo>
                      <a:pt x="890062" y="1409058"/>
                    </a:lnTo>
                    <a:cubicBezTo>
                      <a:pt x="890196" y="1408898"/>
                      <a:pt x="890330" y="1408737"/>
                      <a:pt x="890467" y="1408575"/>
                    </a:cubicBezTo>
                    <a:lnTo>
                      <a:pt x="939399" y="1435699"/>
                    </a:lnTo>
                    <a:lnTo>
                      <a:pt x="949284" y="1438833"/>
                    </a:lnTo>
                    <a:lnTo>
                      <a:pt x="973894" y="1454684"/>
                    </a:lnTo>
                    <a:cubicBezTo>
                      <a:pt x="1057654" y="1489058"/>
                      <a:pt x="1149883" y="1473334"/>
                      <a:pt x="1205565" y="1407016"/>
                    </a:cubicBezTo>
                    <a:cubicBezTo>
                      <a:pt x="1207482" y="1403273"/>
                      <a:pt x="1209396" y="1399531"/>
                      <a:pt x="1211311" y="1395786"/>
                    </a:cubicBezTo>
                    <a:lnTo>
                      <a:pt x="1221189" y="1387929"/>
                    </a:lnTo>
                    <a:lnTo>
                      <a:pt x="1251312" y="1333585"/>
                    </a:lnTo>
                    <a:lnTo>
                      <a:pt x="1255405" y="1333870"/>
                    </a:lnTo>
                    <a:lnTo>
                      <a:pt x="1256508" y="1324212"/>
                    </a:lnTo>
                    <a:lnTo>
                      <a:pt x="1846464" y="259903"/>
                    </a:lnTo>
                    <a:lnTo>
                      <a:pt x="1850216" y="256918"/>
                    </a:lnTo>
                    <a:lnTo>
                      <a:pt x="1850207" y="256913"/>
                    </a:lnTo>
                    <a:lnTo>
                      <a:pt x="1992615" y="0"/>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200">
                  <a:latin typeface="Arial" panose="020B0604020202020204" pitchFamily="34" charset="0"/>
                  <a:cs typeface="Arial" panose="020B0604020202020204" pitchFamily="34" charset="0"/>
                </a:endParaRPr>
              </a:p>
            </p:txBody>
          </p:sp>
          <p:sp>
            <p:nvSpPr>
              <p:cNvPr id="344119" name="Text Box 5">
                <a:extLst>
                  <a:ext uri="{FF2B5EF4-FFF2-40B4-BE49-F238E27FC236}">
                    <a16:creationId xmlns:a16="http://schemas.microsoft.com/office/drawing/2014/main" id="{2A745725-B768-95BA-9075-006475B775A9}"/>
                  </a:ext>
                </a:extLst>
              </p:cNvPr>
              <p:cNvSpPr txBox="1">
                <a:spLocks noChangeArrowheads="1"/>
              </p:cNvSpPr>
              <p:nvPr/>
            </p:nvSpPr>
            <p:spPr bwMode="auto">
              <a:xfrm>
                <a:off x="8613663" y="3070225"/>
                <a:ext cx="952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344120" name="Text Box 5">
                <a:extLst>
                  <a:ext uri="{FF2B5EF4-FFF2-40B4-BE49-F238E27FC236}">
                    <a16:creationId xmlns:a16="http://schemas.microsoft.com/office/drawing/2014/main" id="{B1CFDFD7-4B64-0872-FAAA-A1A933E388CD}"/>
                  </a:ext>
                </a:extLst>
              </p:cNvPr>
              <p:cNvSpPr txBox="1">
                <a:spLocks noChangeArrowheads="1"/>
              </p:cNvSpPr>
              <p:nvPr/>
            </p:nvSpPr>
            <p:spPr bwMode="auto">
              <a:xfrm>
                <a:off x="8621599" y="2614612"/>
                <a:ext cx="134938"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A</a:t>
                </a:r>
                <a:endParaRPr kumimoji="1" lang="zh-CN" altLang="en-US" sz="1200" dirty="0">
                  <a:ea typeface="方正姚体" panose="02010601030101010101" pitchFamily="2" charset="-122"/>
                  <a:cs typeface="Arial" panose="020B0604020202020204" pitchFamily="34" charset="0"/>
                </a:endParaRPr>
              </a:p>
            </p:txBody>
          </p:sp>
          <p:sp>
            <p:nvSpPr>
              <p:cNvPr id="344121" name="Text Box 5">
                <a:extLst>
                  <a:ext uri="{FF2B5EF4-FFF2-40B4-BE49-F238E27FC236}">
                    <a16:creationId xmlns:a16="http://schemas.microsoft.com/office/drawing/2014/main" id="{DF71FEF8-BEA1-87F3-30F2-60FE13081FD6}"/>
                  </a:ext>
                </a:extLst>
              </p:cNvPr>
              <p:cNvSpPr txBox="1">
                <a:spLocks noChangeArrowheads="1"/>
              </p:cNvSpPr>
              <p:nvPr/>
            </p:nvSpPr>
            <p:spPr bwMode="auto">
              <a:xfrm>
                <a:off x="8602145" y="2135188"/>
                <a:ext cx="138113"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G</a:t>
                </a:r>
                <a:endParaRPr lang="zh-CN" altLang="en-US" sz="1200" dirty="0">
                  <a:cs typeface="Arial" panose="020B0604020202020204" pitchFamily="34" charset="0"/>
                </a:endParaRPr>
              </a:p>
            </p:txBody>
          </p:sp>
          <p:sp>
            <p:nvSpPr>
              <p:cNvPr id="344122" name="Text Box 5">
                <a:extLst>
                  <a:ext uri="{FF2B5EF4-FFF2-40B4-BE49-F238E27FC236}">
                    <a16:creationId xmlns:a16="http://schemas.microsoft.com/office/drawing/2014/main" id="{42ED47C9-0266-E6FF-12B0-0E8EC2286E83}"/>
                  </a:ext>
                </a:extLst>
              </p:cNvPr>
              <p:cNvSpPr txBox="1">
                <a:spLocks noChangeArrowheads="1"/>
              </p:cNvSpPr>
              <p:nvPr/>
            </p:nvSpPr>
            <p:spPr bwMode="auto">
              <a:xfrm>
                <a:off x="8240848" y="3402666"/>
                <a:ext cx="287338"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spc="-500" dirty="0">
                    <a:cs typeface="Arial" panose="020B0604020202020204" pitchFamily="34" charset="0"/>
                  </a:rPr>
                  <a:t>G</a:t>
                </a:r>
                <a:endParaRPr lang="zh-CN" altLang="en-US" sz="1200" spc="-500" dirty="0">
                  <a:cs typeface="Arial" panose="020B0604020202020204" pitchFamily="34" charset="0"/>
                </a:endParaRPr>
              </a:p>
            </p:txBody>
          </p:sp>
          <p:sp>
            <p:nvSpPr>
              <p:cNvPr id="344123" name="Text Box 5">
                <a:extLst>
                  <a:ext uri="{FF2B5EF4-FFF2-40B4-BE49-F238E27FC236}">
                    <a16:creationId xmlns:a16="http://schemas.microsoft.com/office/drawing/2014/main" id="{ADC29F70-1C78-0906-D418-C5872943CFEC}"/>
                  </a:ext>
                </a:extLst>
              </p:cNvPr>
              <p:cNvSpPr txBox="1">
                <a:spLocks noChangeArrowheads="1"/>
              </p:cNvSpPr>
              <p:nvPr/>
            </p:nvSpPr>
            <p:spPr bwMode="auto">
              <a:xfrm>
                <a:off x="8597288" y="1659684"/>
                <a:ext cx="2349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spc="-500" dirty="0">
                    <a:ea typeface="方正姚体" panose="02010601030101010101" pitchFamily="2" charset="-122"/>
                    <a:cs typeface="Arial" panose="020B0604020202020204" pitchFamily="34" charset="0"/>
                  </a:rPr>
                  <a:t>G</a:t>
                </a:r>
                <a:endParaRPr kumimoji="1" lang="zh-CN" altLang="en-US" sz="1200" spc="-500" dirty="0">
                  <a:ea typeface="方正姚体" panose="02010601030101010101" pitchFamily="2" charset="-122"/>
                  <a:cs typeface="Arial" panose="020B0604020202020204" pitchFamily="34" charset="0"/>
                </a:endParaRPr>
              </a:p>
            </p:txBody>
          </p:sp>
          <p:sp>
            <p:nvSpPr>
              <p:cNvPr id="344124" name="Text Box 5">
                <a:extLst>
                  <a:ext uri="{FF2B5EF4-FFF2-40B4-BE49-F238E27FC236}">
                    <a16:creationId xmlns:a16="http://schemas.microsoft.com/office/drawing/2014/main" id="{B47BF97D-BC12-DA5C-44BF-4A56D8C47109}"/>
                  </a:ext>
                </a:extLst>
              </p:cNvPr>
              <p:cNvSpPr txBox="1">
                <a:spLocks noChangeArrowheads="1"/>
              </p:cNvSpPr>
              <p:nvPr/>
            </p:nvSpPr>
            <p:spPr bwMode="auto">
              <a:xfrm>
                <a:off x="8613663" y="2380409"/>
                <a:ext cx="96837"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G</a:t>
                </a:r>
                <a:endParaRPr lang="zh-CN" altLang="en-US" sz="1200" dirty="0">
                  <a:cs typeface="Arial" panose="020B0604020202020204" pitchFamily="34" charset="0"/>
                </a:endParaRPr>
              </a:p>
            </p:txBody>
          </p:sp>
          <p:sp>
            <p:nvSpPr>
              <p:cNvPr id="344125" name="Text Box 5">
                <a:extLst>
                  <a:ext uri="{FF2B5EF4-FFF2-40B4-BE49-F238E27FC236}">
                    <a16:creationId xmlns:a16="http://schemas.microsoft.com/office/drawing/2014/main" id="{F03EFB1F-E6DF-508C-6934-43AD8C2ACB34}"/>
                  </a:ext>
                </a:extLst>
              </p:cNvPr>
              <p:cNvSpPr txBox="1">
                <a:spLocks noChangeArrowheads="1"/>
              </p:cNvSpPr>
              <p:nvPr/>
            </p:nvSpPr>
            <p:spPr bwMode="auto">
              <a:xfrm>
                <a:off x="8613663" y="2838450"/>
                <a:ext cx="984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344126" name="Text Box 5">
                <a:extLst>
                  <a:ext uri="{FF2B5EF4-FFF2-40B4-BE49-F238E27FC236}">
                    <a16:creationId xmlns:a16="http://schemas.microsoft.com/office/drawing/2014/main" id="{15704423-59B6-C766-4725-9E79960014AE}"/>
                  </a:ext>
                </a:extLst>
              </p:cNvPr>
              <p:cNvSpPr txBox="1">
                <a:spLocks noChangeArrowheads="1"/>
              </p:cNvSpPr>
              <p:nvPr/>
            </p:nvSpPr>
            <p:spPr bwMode="auto">
              <a:xfrm>
                <a:off x="8601305" y="1909762"/>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344127" name="Text Box 5">
                <a:extLst>
                  <a:ext uri="{FF2B5EF4-FFF2-40B4-BE49-F238E27FC236}">
                    <a16:creationId xmlns:a16="http://schemas.microsoft.com/office/drawing/2014/main" id="{F408B9EC-7B9B-ECE2-D00B-593BFCC3E47A}"/>
                  </a:ext>
                </a:extLst>
              </p:cNvPr>
              <p:cNvSpPr txBox="1">
                <a:spLocks noChangeArrowheads="1"/>
              </p:cNvSpPr>
              <p:nvPr/>
            </p:nvSpPr>
            <p:spPr bwMode="auto">
              <a:xfrm>
                <a:off x="8456094" y="3370916"/>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zh-CN"/>
                </a:defPPr>
                <a:lvl1pPr eaLnBrk="0" fontAlgn="base" hangingPunct="0">
                  <a:spcBef>
                    <a:spcPct val="50000"/>
                  </a:spcBef>
                  <a:spcAft>
                    <a:spcPct val="0"/>
                  </a:spcAft>
                  <a:defRPr kumimoji="1" sz="1600">
                    <a:latin typeface="Arial" panose="020B0604020202020204" pitchFamily="34" charset="0"/>
                    <a:ea typeface="方正姚体" panose="02010601030101010101" pitchFamily="2" charset="-122"/>
                    <a:cs typeface="Arial" panose="020B0604020202020204" pitchFamily="34" charset="0"/>
                  </a:defRPr>
                </a:lvl1pPr>
                <a:lvl2pPr eaLnBrk="0" fontAlgn="base" hangingPunct="0">
                  <a:spcBef>
                    <a:spcPct val="0"/>
                  </a:spcBef>
                  <a:spcAft>
                    <a:spcPct val="0"/>
                  </a:spcAft>
                  <a:defRPr>
                    <a:latin typeface="Arial" panose="020B0604020202020204" pitchFamily="34" charset="0"/>
                    <a:ea typeface="宋体" panose="02010600030101010101" pitchFamily="2" charset="-122"/>
                  </a:defRPr>
                </a:lvl2pPr>
                <a:lvl3pPr eaLnBrk="0" fontAlgn="base" hangingPunct="0">
                  <a:spcBef>
                    <a:spcPct val="0"/>
                  </a:spcBef>
                  <a:spcAft>
                    <a:spcPct val="0"/>
                  </a:spcAft>
                  <a:defRPr>
                    <a:latin typeface="Arial" panose="020B0604020202020204" pitchFamily="34" charset="0"/>
                    <a:ea typeface="宋体" panose="02010600030101010101" pitchFamily="2" charset="-122"/>
                  </a:defRPr>
                </a:lvl3pPr>
                <a:lvl4pPr eaLnBrk="0" fontAlgn="base" hangingPunct="0">
                  <a:spcBef>
                    <a:spcPct val="0"/>
                  </a:spcBef>
                  <a:spcAft>
                    <a:spcPct val="0"/>
                  </a:spcAft>
                  <a:defRPr>
                    <a:latin typeface="Arial" panose="020B0604020202020204" pitchFamily="34" charset="0"/>
                    <a:ea typeface="宋体" panose="02010600030101010101" pitchFamily="2" charset="-122"/>
                  </a:defRPr>
                </a:lvl4pPr>
                <a:lvl5pPr eaLnBrk="0" fontAlgn="base" hangingPunct="0">
                  <a:spcBef>
                    <a:spcPct val="0"/>
                  </a:spcBef>
                  <a:spcAft>
                    <a:spcPct val="0"/>
                  </a:spcAft>
                  <a:defRPr>
                    <a:latin typeface="Arial" panose="020B0604020202020204" pitchFamily="34" charset="0"/>
                    <a:ea typeface="宋体" panose="02010600030101010101" pitchFamily="2" charset="-122"/>
                  </a:defRPr>
                </a:lvl5pPr>
                <a:lvl6pPr>
                  <a:defRPr>
                    <a:latin typeface="Arial" panose="020B0604020202020204" pitchFamily="34" charset="0"/>
                    <a:ea typeface="宋体" panose="02010600030101010101" pitchFamily="2" charset="-122"/>
                  </a:defRPr>
                </a:lvl6pPr>
                <a:lvl7pPr>
                  <a:defRPr>
                    <a:latin typeface="Arial" panose="020B0604020202020204" pitchFamily="34" charset="0"/>
                    <a:ea typeface="宋体" panose="02010600030101010101" pitchFamily="2" charset="-122"/>
                  </a:defRPr>
                </a:lvl7pPr>
                <a:lvl8pPr>
                  <a:defRPr>
                    <a:latin typeface="Arial" panose="020B0604020202020204" pitchFamily="34" charset="0"/>
                    <a:ea typeface="宋体" panose="02010600030101010101" pitchFamily="2" charset="-122"/>
                  </a:defRPr>
                </a:lvl8pPr>
                <a:lvl9pPr>
                  <a:defRPr>
                    <a:latin typeface="Arial" panose="020B0604020202020204" pitchFamily="34" charset="0"/>
                    <a:ea typeface="宋体" panose="02010600030101010101" pitchFamily="2" charset="-122"/>
                  </a:defRPr>
                </a:lvl9pPr>
              </a:lstStyle>
              <a:p>
                <a:r>
                  <a:rPr lang="en-US" altLang="zh-CN" sz="1200" dirty="0"/>
                  <a:t>A</a:t>
                </a:r>
                <a:endParaRPr lang="zh-CN" altLang="en-US" sz="1200" dirty="0"/>
              </a:p>
            </p:txBody>
          </p:sp>
          <p:sp>
            <p:nvSpPr>
              <p:cNvPr id="344128" name="Text Box 5">
                <a:extLst>
                  <a:ext uri="{FF2B5EF4-FFF2-40B4-BE49-F238E27FC236}">
                    <a16:creationId xmlns:a16="http://schemas.microsoft.com/office/drawing/2014/main" id="{B5DC8F0D-7E86-84EC-BC6F-9A4C40740C6F}"/>
                  </a:ext>
                </a:extLst>
              </p:cNvPr>
              <p:cNvSpPr txBox="1">
                <a:spLocks noChangeArrowheads="1"/>
              </p:cNvSpPr>
              <p:nvPr/>
            </p:nvSpPr>
            <p:spPr bwMode="auto">
              <a:xfrm>
                <a:off x="8579079" y="3259883"/>
                <a:ext cx="952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344129" name="Text Box 5">
                <a:extLst>
                  <a:ext uri="{FF2B5EF4-FFF2-40B4-BE49-F238E27FC236}">
                    <a16:creationId xmlns:a16="http://schemas.microsoft.com/office/drawing/2014/main" id="{A21A0D06-5ADE-DBC1-449F-09667D3B5A08}"/>
                  </a:ext>
                </a:extLst>
              </p:cNvPr>
              <p:cNvSpPr txBox="1">
                <a:spLocks noChangeArrowheads="1"/>
              </p:cNvSpPr>
              <p:nvPr/>
            </p:nvSpPr>
            <p:spPr bwMode="auto">
              <a:xfrm>
                <a:off x="8010007" y="3404347"/>
                <a:ext cx="134937"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344130" name="Text Box 5">
                <a:extLst>
                  <a:ext uri="{FF2B5EF4-FFF2-40B4-BE49-F238E27FC236}">
                    <a16:creationId xmlns:a16="http://schemas.microsoft.com/office/drawing/2014/main" id="{934694DD-8412-D737-F742-699EE7D79769}"/>
                  </a:ext>
                </a:extLst>
              </p:cNvPr>
              <p:cNvSpPr txBox="1">
                <a:spLocks noChangeArrowheads="1"/>
              </p:cNvSpPr>
              <p:nvPr/>
            </p:nvSpPr>
            <p:spPr bwMode="auto">
              <a:xfrm>
                <a:off x="7773469" y="3402759"/>
                <a:ext cx="952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344131" name="Text Box 5">
                <a:extLst>
                  <a:ext uri="{FF2B5EF4-FFF2-40B4-BE49-F238E27FC236}">
                    <a16:creationId xmlns:a16="http://schemas.microsoft.com/office/drawing/2014/main" id="{5B4526C0-DCD1-D18B-614A-E7B5C764E78B}"/>
                  </a:ext>
                </a:extLst>
              </p:cNvPr>
              <p:cNvSpPr txBox="1">
                <a:spLocks noChangeArrowheads="1"/>
              </p:cNvSpPr>
              <p:nvPr/>
            </p:nvSpPr>
            <p:spPr bwMode="auto">
              <a:xfrm>
                <a:off x="7547638" y="3404347"/>
                <a:ext cx="134938"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grpSp>
        <p:grpSp>
          <p:nvGrpSpPr>
            <p:cNvPr id="344070" name="组合 344069">
              <a:extLst>
                <a:ext uri="{FF2B5EF4-FFF2-40B4-BE49-F238E27FC236}">
                  <a16:creationId xmlns:a16="http://schemas.microsoft.com/office/drawing/2014/main" id="{1E930D01-C39D-18C2-CE74-4F40DC1C8040}"/>
                </a:ext>
              </a:extLst>
            </p:cNvPr>
            <p:cNvGrpSpPr>
              <a:grpSpLocks noChangeAspect="1"/>
            </p:cNvGrpSpPr>
            <p:nvPr/>
          </p:nvGrpSpPr>
          <p:grpSpPr>
            <a:xfrm>
              <a:off x="6558900" y="5111677"/>
              <a:ext cx="1008000" cy="1002989"/>
              <a:chOff x="8198920" y="5035775"/>
              <a:chExt cx="1008000" cy="1002989"/>
            </a:xfrm>
          </p:grpSpPr>
          <p:sp>
            <p:nvSpPr>
              <p:cNvPr id="344109" name="任意多边形 105">
                <a:extLst>
                  <a:ext uri="{FF2B5EF4-FFF2-40B4-BE49-F238E27FC236}">
                    <a16:creationId xmlns:a16="http://schemas.microsoft.com/office/drawing/2014/main" id="{E661193B-CE36-EE00-B190-05A653A4E7D0}"/>
                  </a:ext>
                </a:extLst>
              </p:cNvPr>
              <p:cNvSpPr>
                <a:spLocks noChangeAspect="1"/>
              </p:cNvSpPr>
              <p:nvPr/>
            </p:nvSpPr>
            <p:spPr>
              <a:xfrm rot="18900000">
                <a:off x="8198920" y="5035775"/>
                <a:ext cx="1008000" cy="1002989"/>
              </a:xfrm>
              <a:custGeom>
                <a:avLst/>
                <a:gdLst>
                  <a:gd name="connsiteX0" fmla="*/ 1019361 w 1033132"/>
                  <a:gd name="connsiteY0" fmla="*/ 397978 h 1027996"/>
                  <a:gd name="connsiteX1" fmla="*/ 1023702 w 1033132"/>
                  <a:gd name="connsiteY1" fmla="*/ 412636 h 1027996"/>
                  <a:gd name="connsiteX2" fmla="*/ 881741 w 1033132"/>
                  <a:gd name="connsiteY2" fmla="*/ 876603 h 1027996"/>
                  <a:gd name="connsiteX3" fmla="*/ 151204 w 1033132"/>
                  <a:gd name="connsiteY3" fmla="*/ 876790 h 1027996"/>
                  <a:gd name="connsiteX4" fmla="*/ 151392 w 1033132"/>
                  <a:gd name="connsiteY4" fmla="*/ 146254 h 1027996"/>
                  <a:gd name="connsiteX5" fmla="*/ 418036 w 1033132"/>
                  <a:gd name="connsiteY5" fmla="*/ 4345 h 1027996"/>
                  <a:gd name="connsiteX6" fmla="*/ 463243 w 1033132"/>
                  <a:gd name="connsiteY6" fmla="*/ 0 h 1027996"/>
                  <a:gd name="connsiteX7" fmla="*/ 463242 w 1033132"/>
                  <a:gd name="connsiteY7" fmla="*/ 259090 h 1027996"/>
                  <a:gd name="connsiteX8" fmla="*/ 419434 w 1033132"/>
                  <a:gd name="connsiteY8" fmla="*/ 272084 h 1027996"/>
                  <a:gd name="connsiteX9" fmla="*/ 333979 w 1033132"/>
                  <a:gd name="connsiteY9" fmla="*/ 328843 h 1027996"/>
                  <a:gd name="connsiteX10" fmla="*/ 333884 w 1033132"/>
                  <a:gd name="connsiteY10" fmla="*/ 694110 h 1027996"/>
                  <a:gd name="connsiteX11" fmla="*/ 699154 w 1033132"/>
                  <a:gd name="connsiteY11" fmla="*/ 694016 h 1027996"/>
                  <a:gd name="connsiteX12" fmla="*/ 755963 w 1033132"/>
                  <a:gd name="connsiteY12" fmla="*/ 414174 h 1027996"/>
                  <a:gd name="connsiteX13" fmla="*/ 745032 w 1033132"/>
                  <a:gd name="connsiteY13" fmla="*/ 397712 h 1027996"/>
                  <a:gd name="connsiteX14" fmla="*/ 823785 w 1033132"/>
                  <a:gd name="connsiteY14" fmla="*/ 318960 h 1027996"/>
                  <a:gd name="connsiteX15" fmla="*/ 1019361 w 1033132"/>
                  <a:gd name="connsiteY15" fmla="*/ 397978 h 102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3132" h="1027996">
                    <a:moveTo>
                      <a:pt x="1019361" y="397978"/>
                    </a:moveTo>
                    <a:lnTo>
                      <a:pt x="1023702" y="412636"/>
                    </a:lnTo>
                    <a:cubicBezTo>
                      <a:pt x="1055179" y="575434"/>
                      <a:pt x="1007854" y="750491"/>
                      <a:pt x="881741" y="876603"/>
                    </a:cubicBezTo>
                    <a:cubicBezTo>
                      <a:pt x="679956" y="1078387"/>
                      <a:pt x="352884" y="1078472"/>
                      <a:pt x="151204" y="876790"/>
                    </a:cubicBezTo>
                    <a:cubicBezTo>
                      <a:pt x="-50475" y="675113"/>
                      <a:pt x="-50392" y="348039"/>
                      <a:pt x="151392" y="146254"/>
                    </a:cubicBezTo>
                    <a:cubicBezTo>
                      <a:pt x="227061" y="70588"/>
                      <a:pt x="320348" y="23283"/>
                      <a:pt x="418036" y="4345"/>
                    </a:cubicBezTo>
                    <a:lnTo>
                      <a:pt x="463243" y="0"/>
                    </a:lnTo>
                    <a:lnTo>
                      <a:pt x="463242" y="259090"/>
                    </a:lnTo>
                    <a:lnTo>
                      <a:pt x="419434" y="272084"/>
                    </a:lnTo>
                    <a:cubicBezTo>
                      <a:pt x="388340" y="284700"/>
                      <a:pt x="359201" y="303620"/>
                      <a:pt x="333979" y="328843"/>
                    </a:cubicBezTo>
                    <a:cubicBezTo>
                      <a:pt x="233085" y="429736"/>
                      <a:pt x="233044" y="593268"/>
                      <a:pt x="333884" y="694110"/>
                    </a:cubicBezTo>
                    <a:cubicBezTo>
                      <a:pt x="434726" y="794950"/>
                      <a:pt x="598261" y="794910"/>
                      <a:pt x="699154" y="694016"/>
                    </a:cubicBezTo>
                    <a:cubicBezTo>
                      <a:pt x="774823" y="618347"/>
                      <a:pt x="793763" y="507443"/>
                      <a:pt x="755963" y="414174"/>
                    </a:cubicBezTo>
                    <a:lnTo>
                      <a:pt x="745032" y="397712"/>
                    </a:lnTo>
                    <a:lnTo>
                      <a:pt x="823785" y="318960"/>
                    </a:lnTo>
                    <a:lnTo>
                      <a:pt x="1019361" y="397978"/>
                    </a:lnTo>
                    <a:close/>
                  </a:path>
                </a:pathLst>
              </a:custGeom>
              <a:solidFill>
                <a:srgbClr val="00B0F0"/>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p>
            </p:txBody>
          </p:sp>
          <p:sp>
            <p:nvSpPr>
              <p:cNvPr id="344110" name="Text Box 5">
                <a:extLst>
                  <a:ext uri="{FF2B5EF4-FFF2-40B4-BE49-F238E27FC236}">
                    <a16:creationId xmlns:a16="http://schemas.microsoft.com/office/drawing/2014/main" id="{E8C42553-4F0B-4F55-3570-CFDC6240D503}"/>
                  </a:ext>
                </a:extLst>
              </p:cNvPr>
              <p:cNvSpPr txBox="1">
                <a:spLocks noChangeArrowheads="1"/>
              </p:cNvSpPr>
              <p:nvPr/>
            </p:nvSpPr>
            <p:spPr bwMode="auto">
              <a:xfrm>
                <a:off x="8275119" y="5285599"/>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344111" name="Text Box 5">
                <a:extLst>
                  <a:ext uri="{FF2B5EF4-FFF2-40B4-BE49-F238E27FC236}">
                    <a16:creationId xmlns:a16="http://schemas.microsoft.com/office/drawing/2014/main" id="{72A63155-A28D-A8B5-CAC2-6D01C5965B28}"/>
                  </a:ext>
                </a:extLst>
              </p:cNvPr>
              <p:cNvSpPr txBox="1">
                <a:spLocks noChangeArrowheads="1"/>
              </p:cNvSpPr>
              <p:nvPr/>
            </p:nvSpPr>
            <p:spPr bwMode="auto">
              <a:xfrm>
                <a:off x="8286232" y="5524906"/>
                <a:ext cx="144462"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344112" name="Text Box 5">
                <a:extLst>
                  <a:ext uri="{FF2B5EF4-FFF2-40B4-BE49-F238E27FC236}">
                    <a16:creationId xmlns:a16="http://schemas.microsoft.com/office/drawing/2014/main" id="{D88E6A84-3BDD-36E6-7E67-4E5EA6287F03}"/>
                  </a:ext>
                </a:extLst>
              </p:cNvPr>
              <p:cNvSpPr txBox="1">
                <a:spLocks noChangeArrowheads="1"/>
              </p:cNvSpPr>
              <p:nvPr/>
            </p:nvSpPr>
            <p:spPr bwMode="auto">
              <a:xfrm>
                <a:off x="8427316" y="5729693"/>
                <a:ext cx="134938"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G</a:t>
                </a:r>
                <a:endParaRPr kumimoji="1" lang="zh-CN" altLang="en-US" sz="1200" dirty="0">
                  <a:ea typeface="方正姚体" panose="02010601030101010101" pitchFamily="2" charset="-122"/>
                  <a:cs typeface="Arial" panose="020B0604020202020204" pitchFamily="34" charset="0"/>
                </a:endParaRPr>
              </a:p>
            </p:txBody>
          </p:sp>
          <p:sp>
            <p:nvSpPr>
              <p:cNvPr id="344113" name="Text Box 5">
                <a:extLst>
                  <a:ext uri="{FF2B5EF4-FFF2-40B4-BE49-F238E27FC236}">
                    <a16:creationId xmlns:a16="http://schemas.microsoft.com/office/drawing/2014/main" id="{3E60DF86-E319-3912-4D67-BBA9EF47359F}"/>
                  </a:ext>
                </a:extLst>
              </p:cNvPr>
              <p:cNvSpPr txBox="1">
                <a:spLocks noChangeArrowheads="1"/>
              </p:cNvSpPr>
              <p:nvPr/>
            </p:nvSpPr>
            <p:spPr bwMode="auto">
              <a:xfrm>
                <a:off x="8680041" y="5802516"/>
                <a:ext cx="134938"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A</a:t>
                </a:r>
                <a:endParaRPr kumimoji="1" lang="zh-CN" altLang="en-US" sz="1200" dirty="0">
                  <a:ea typeface="方正姚体" panose="02010601030101010101" pitchFamily="2" charset="-122"/>
                  <a:cs typeface="Arial" panose="020B0604020202020204" pitchFamily="34" charset="0"/>
                </a:endParaRPr>
              </a:p>
            </p:txBody>
          </p:sp>
          <p:sp>
            <p:nvSpPr>
              <p:cNvPr id="344114" name="Text Box 5">
                <a:extLst>
                  <a:ext uri="{FF2B5EF4-FFF2-40B4-BE49-F238E27FC236}">
                    <a16:creationId xmlns:a16="http://schemas.microsoft.com/office/drawing/2014/main" id="{9EBB2C25-C9D2-555D-9E4B-904F498364B2}"/>
                  </a:ext>
                </a:extLst>
              </p:cNvPr>
              <p:cNvSpPr txBox="1">
                <a:spLocks noChangeArrowheads="1"/>
              </p:cNvSpPr>
              <p:nvPr/>
            </p:nvSpPr>
            <p:spPr bwMode="auto">
              <a:xfrm>
                <a:off x="8897232" y="5712166"/>
                <a:ext cx="134938"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A</a:t>
                </a:r>
                <a:endParaRPr kumimoji="1" lang="zh-CN" altLang="en-US" sz="1200" dirty="0">
                  <a:ea typeface="方正姚体" panose="02010601030101010101" pitchFamily="2" charset="-122"/>
                  <a:cs typeface="Arial" panose="020B0604020202020204" pitchFamily="34" charset="0"/>
                </a:endParaRPr>
              </a:p>
            </p:txBody>
          </p:sp>
          <p:sp>
            <p:nvSpPr>
              <p:cNvPr id="344115" name="Text Box 5">
                <a:extLst>
                  <a:ext uri="{FF2B5EF4-FFF2-40B4-BE49-F238E27FC236}">
                    <a16:creationId xmlns:a16="http://schemas.microsoft.com/office/drawing/2014/main" id="{3147F78A-97C3-2DC2-25FE-BBD4C34C2D9A}"/>
                  </a:ext>
                </a:extLst>
              </p:cNvPr>
              <p:cNvSpPr txBox="1">
                <a:spLocks noChangeArrowheads="1"/>
              </p:cNvSpPr>
              <p:nvPr/>
            </p:nvSpPr>
            <p:spPr bwMode="auto">
              <a:xfrm>
                <a:off x="9025546" y="5515179"/>
                <a:ext cx="136525" cy="2682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Y</a:t>
                </a:r>
                <a:endParaRPr kumimoji="1" lang="zh-CN" altLang="en-US" sz="1200" dirty="0">
                  <a:ea typeface="方正姚体" panose="02010601030101010101" pitchFamily="2" charset="-122"/>
                  <a:cs typeface="Arial" panose="020B0604020202020204" pitchFamily="34" charset="0"/>
                </a:endParaRPr>
              </a:p>
            </p:txBody>
          </p:sp>
          <p:sp>
            <p:nvSpPr>
              <p:cNvPr id="344116" name="Text Box 5">
                <a:extLst>
                  <a:ext uri="{FF2B5EF4-FFF2-40B4-BE49-F238E27FC236}">
                    <a16:creationId xmlns:a16="http://schemas.microsoft.com/office/drawing/2014/main" id="{469225CA-3EFC-27A0-E0F9-AA4DE26F2294}"/>
                  </a:ext>
                </a:extLst>
              </p:cNvPr>
              <p:cNvSpPr txBox="1">
                <a:spLocks noChangeArrowheads="1"/>
              </p:cNvSpPr>
              <p:nvPr/>
            </p:nvSpPr>
            <p:spPr bwMode="auto">
              <a:xfrm>
                <a:off x="9030512" y="5263171"/>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A</a:t>
                </a:r>
                <a:endParaRPr kumimoji="1" lang="zh-CN" altLang="en-US" sz="1200" dirty="0">
                  <a:ea typeface="方正姚体" panose="02010601030101010101" pitchFamily="2" charset="-122"/>
                  <a:cs typeface="Arial" panose="020B0604020202020204" pitchFamily="34" charset="0"/>
                </a:endParaRPr>
              </a:p>
            </p:txBody>
          </p:sp>
          <p:sp>
            <p:nvSpPr>
              <p:cNvPr id="344117" name="Text Box 5">
                <a:extLst>
                  <a:ext uri="{FF2B5EF4-FFF2-40B4-BE49-F238E27FC236}">
                    <a16:creationId xmlns:a16="http://schemas.microsoft.com/office/drawing/2014/main" id="{B6CF815E-C4A9-8358-57F7-D38DA7F04F1E}"/>
                  </a:ext>
                </a:extLst>
              </p:cNvPr>
              <p:cNvSpPr txBox="1">
                <a:spLocks noChangeArrowheads="1"/>
              </p:cNvSpPr>
              <p:nvPr/>
            </p:nvSpPr>
            <p:spPr bwMode="auto">
              <a:xfrm>
                <a:off x="8886713" y="5106672"/>
                <a:ext cx="16827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ψ</a:t>
                </a:r>
                <a:endParaRPr kumimoji="1" lang="zh-CN" altLang="en-US" sz="1200" dirty="0">
                  <a:ea typeface="方正姚体" panose="02010601030101010101" pitchFamily="2" charset="-122"/>
                  <a:cs typeface="Arial" panose="020B0604020202020204" pitchFamily="34" charset="0"/>
                </a:endParaRPr>
              </a:p>
            </p:txBody>
          </p:sp>
        </p:grpSp>
        <p:grpSp>
          <p:nvGrpSpPr>
            <p:cNvPr id="344071" name="组合 344070">
              <a:extLst>
                <a:ext uri="{FF2B5EF4-FFF2-40B4-BE49-F238E27FC236}">
                  <a16:creationId xmlns:a16="http://schemas.microsoft.com/office/drawing/2014/main" id="{AC09FA85-C4EE-8190-F573-2E2B64BDDC5B}"/>
                </a:ext>
              </a:extLst>
            </p:cNvPr>
            <p:cNvGrpSpPr>
              <a:grpSpLocks noChangeAspect="1"/>
            </p:cNvGrpSpPr>
            <p:nvPr/>
          </p:nvGrpSpPr>
          <p:grpSpPr>
            <a:xfrm>
              <a:off x="6609454" y="3749145"/>
              <a:ext cx="1983950" cy="1407795"/>
              <a:chOff x="8262921" y="3630612"/>
              <a:chExt cx="1983950" cy="1407795"/>
            </a:xfrm>
          </p:grpSpPr>
          <p:sp>
            <p:nvSpPr>
              <p:cNvPr id="69662" name="任意多边形 90">
                <a:extLst>
                  <a:ext uri="{FF2B5EF4-FFF2-40B4-BE49-F238E27FC236}">
                    <a16:creationId xmlns:a16="http://schemas.microsoft.com/office/drawing/2014/main" id="{7B20D2DE-CF96-B2C6-667C-8210C9AD37BC}"/>
                  </a:ext>
                </a:extLst>
              </p:cNvPr>
              <p:cNvSpPr/>
              <p:nvPr/>
            </p:nvSpPr>
            <p:spPr>
              <a:xfrm rot="-2700000">
                <a:off x="8262921" y="3768531"/>
                <a:ext cx="1983950" cy="849383"/>
              </a:xfrm>
              <a:custGeom>
                <a:avLst/>
                <a:gdLst>
                  <a:gd name="connsiteX0" fmla="*/ 1983950 w 1983950"/>
                  <a:gd name="connsiteY0" fmla="*/ 636775 h 849383"/>
                  <a:gd name="connsiteX1" fmla="*/ 1976508 w 1983950"/>
                  <a:gd name="connsiteY1" fmla="*/ 647978 h 849383"/>
                  <a:gd name="connsiteX2" fmla="*/ 1958759 w 1983950"/>
                  <a:gd name="connsiteY2" fmla="*/ 720418 h 849383"/>
                  <a:gd name="connsiteX3" fmla="*/ 1960224 w 1983950"/>
                  <a:gd name="connsiteY3" fmla="*/ 751185 h 849383"/>
                  <a:gd name="connsiteX4" fmla="*/ 1705824 w 1983950"/>
                  <a:gd name="connsiteY4" fmla="*/ 805260 h 849383"/>
                  <a:gd name="connsiteX5" fmla="*/ 1699873 w 1983950"/>
                  <a:gd name="connsiteY5" fmla="*/ 770022 h 849383"/>
                  <a:gd name="connsiteX6" fmla="*/ 1708769 w 1983950"/>
                  <a:gd name="connsiteY6" fmla="*/ 646579 h 849383"/>
                  <a:gd name="connsiteX7" fmla="*/ 1709547 w 1983950"/>
                  <a:gd name="connsiteY7" fmla="*/ 643961 h 849383"/>
                  <a:gd name="connsiteX8" fmla="*/ 1289011 w 1983950"/>
                  <a:gd name="connsiteY8" fmla="*/ 223424 h 849383"/>
                  <a:gd name="connsiteX9" fmla="*/ 1284566 w 1983950"/>
                  <a:gd name="connsiteY9" fmla="*/ 474390 h 849383"/>
                  <a:gd name="connsiteX10" fmla="*/ 1278623 w 1983950"/>
                  <a:gd name="connsiteY10" fmla="*/ 488049 h 849383"/>
                  <a:gd name="connsiteX11" fmla="*/ 1281981 w 1983950"/>
                  <a:gd name="connsiteY11" fmla="*/ 490885 h 849383"/>
                  <a:gd name="connsiteX12" fmla="*/ 973795 w 1983950"/>
                  <a:gd name="connsiteY12" fmla="*/ 639522 h 849383"/>
                  <a:gd name="connsiteX13" fmla="*/ 919227 w 1983950"/>
                  <a:gd name="connsiteY13" fmla="*/ 601302 h 849383"/>
                  <a:gd name="connsiteX14" fmla="*/ 930788 w 1983950"/>
                  <a:gd name="connsiteY14" fmla="*/ 604958 h 849383"/>
                  <a:gd name="connsiteX15" fmla="*/ 885121 w 1983950"/>
                  <a:gd name="connsiteY15" fmla="*/ 567564 h 849383"/>
                  <a:gd name="connsiteX16" fmla="*/ 833993 w 1983950"/>
                  <a:gd name="connsiteY16" fmla="*/ 504610 h 849383"/>
                  <a:gd name="connsiteX17" fmla="*/ 810474 w 1983950"/>
                  <a:gd name="connsiteY17" fmla="*/ 477366 h 849383"/>
                  <a:gd name="connsiteX18" fmla="*/ 785000 w 1983950"/>
                  <a:gd name="connsiteY18" fmla="*/ 431800 h 849383"/>
                  <a:gd name="connsiteX19" fmla="*/ 788359 w 1983950"/>
                  <a:gd name="connsiteY19" fmla="*/ 430233 h 849383"/>
                  <a:gd name="connsiteX20" fmla="*/ 749929 w 1983950"/>
                  <a:gd name="connsiteY20" fmla="*/ 367588 h 849383"/>
                  <a:gd name="connsiteX21" fmla="*/ 703607 w 1983950"/>
                  <a:gd name="connsiteY21" fmla="*/ 363892 h 849383"/>
                  <a:gd name="connsiteX22" fmla="*/ 646634 w 1983950"/>
                  <a:gd name="connsiteY22" fmla="*/ 392192 h 849383"/>
                  <a:gd name="connsiteX23" fmla="*/ 636284 w 1983950"/>
                  <a:gd name="connsiteY23" fmla="*/ 405857 h 849383"/>
                  <a:gd name="connsiteX24" fmla="*/ 630983 w 1983950"/>
                  <a:gd name="connsiteY24" fmla="*/ 409377 h 849383"/>
                  <a:gd name="connsiteX25" fmla="*/ 594766 w 1983950"/>
                  <a:gd name="connsiteY25" fmla="*/ 445595 h 849383"/>
                  <a:gd name="connsiteX26" fmla="*/ 593462 w 1983950"/>
                  <a:gd name="connsiteY26" fmla="*/ 444231 h 849383"/>
                  <a:gd name="connsiteX27" fmla="*/ 188309 w 1983950"/>
                  <a:gd name="connsiteY27" fmla="*/ 849383 h 849383"/>
                  <a:gd name="connsiteX28" fmla="*/ 0 w 1983950"/>
                  <a:gd name="connsiteY28" fmla="*/ 773302 h 849383"/>
                  <a:gd name="connsiteX29" fmla="*/ 584778 w 1983950"/>
                  <a:gd name="connsiteY29" fmla="*/ 188523 h 849383"/>
                  <a:gd name="connsiteX30" fmla="*/ 636010 w 1983950"/>
                  <a:gd name="connsiteY30" fmla="*/ 161842 h 849383"/>
                  <a:gd name="connsiteX31" fmla="*/ 900723 w 1983950"/>
                  <a:gd name="connsiteY31" fmla="*/ 252062 h 849383"/>
                  <a:gd name="connsiteX32" fmla="*/ 990322 w 1983950"/>
                  <a:gd name="connsiteY32" fmla="*/ 386305 h 849383"/>
                  <a:gd name="connsiteX33" fmla="*/ 1008713 w 1983950"/>
                  <a:gd name="connsiteY33" fmla="*/ 435211 h 849383"/>
                  <a:gd name="connsiteX34" fmla="*/ 1005857 w 1983950"/>
                  <a:gd name="connsiteY34" fmla="*/ 436020 h 849383"/>
                  <a:gd name="connsiteX35" fmla="*/ 1024750 w 1983950"/>
                  <a:gd name="connsiteY35" fmla="*/ 466816 h 849383"/>
                  <a:gd name="connsiteX36" fmla="*/ 1025154 w 1983950"/>
                  <a:gd name="connsiteY36" fmla="*/ 469367 h 849383"/>
                  <a:gd name="connsiteX37" fmla="*/ 1066543 w 1983950"/>
                  <a:gd name="connsiteY37" fmla="*/ 467912 h 849383"/>
                  <a:gd name="connsiteX38" fmla="*/ 1084337 w 1983950"/>
                  <a:gd name="connsiteY38" fmla="*/ 454464 h 849383"/>
                  <a:gd name="connsiteX39" fmla="*/ 1089318 w 1983950"/>
                  <a:gd name="connsiteY39" fmla="*/ 173199 h 849383"/>
                  <a:gd name="connsiteX40" fmla="*/ 1095286 w 1983950"/>
                  <a:gd name="connsiteY40" fmla="*/ 159482 h 849383"/>
                  <a:gd name="connsiteX41" fmla="*/ 1083756 w 1983950"/>
                  <a:gd name="connsiteY41" fmla="*/ 145032 h 849383"/>
                  <a:gd name="connsiteX42" fmla="*/ 1309527 w 1983950"/>
                  <a:gd name="connsiteY42" fmla="*/ 4079 h 849383"/>
                  <a:gd name="connsiteX43" fmla="*/ 1339030 w 1983950"/>
                  <a:gd name="connsiteY43" fmla="*/ 14898 h 849383"/>
                  <a:gd name="connsiteX44" fmla="*/ 1347017 w 1983950"/>
                  <a:gd name="connsiteY44" fmla="*/ 11588 h 849383"/>
                  <a:gd name="connsiteX45" fmla="*/ 1367062 w 1983950"/>
                  <a:gd name="connsiteY45" fmla="*/ 19888 h 849383"/>
                  <a:gd name="connsiteX46" fmla="*/ 1983950 w 1983950"/>
                  <a:gd name="connsiteY46" fmla="*/ 636775 h 84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83950" h="849383">
                    <a:moveTo>
                      <a:pt x="1983950" y="636775"/>
                    </a:moveTo>
                    <a:lnTo>
                      <a:pt x="1976508" y="647978"/>
                    </a:lnTo>
                    <a:cubicBezTo>
                      <a:pt x="1967046" y="671300"/>
                      <a:pt x="1961130" y="695722"/>
                      <a:pt x="1958759" y="720418"/>
                    </a:cubicBezTo>
                    <a:lnTo>
                      <a:pt x="1960224" y="751185"/>
                    </a:lnTo>
                    <a:lnTo>
                      <a:pt x="1705824" y="805260"/>
                    </a:lnTo>
                    <a:lnTo>
                      <a:pt x="1699873" y="770022"/>
                    </a:lnTo>
                    <a:cubicBezTo>
                      <a:pt x="1697913" y="728748"/>
                      <a:pt x="1700880" y="687281"/>
                      <a:pt x="1708769" y="646579"/>
                    </a:cubicBezTo>
                    <a:lnTo>
                      <a:pt x="1709547" y="643961"/>
                    </a:lnTo>
                    <a:lnTo>
                      <a:pt x="1289011" y="223424"/>
                    </a:lnTo>
                    <a:lnTo>
                      <a:pt x="1284566" y="474390"/>
                    </a:lnTo>
                    <a:lnTo>
                      <a:pt x="1278623" y="488049"/>
                    </a:lnTo>
                    <a:lnTo>
                      <a:pt x="1281981" y="490885"/>
                    </a:lnTo>
                    <a:cubicBezTo>
                      <a:pt x="1242054" y="658812"/>
                      <a:pt x="1111188" y="716579"/>
                      <a:pt x="973795" y="639522"/>
                    </a:cubicBezTo>
                    <a:lnTo>
                      <a:pt x="919227" y="601302"/>
                    </a:lnTo>
                    <a:lnTo>
                      <a:pt x="930788" y="604958"/>
                    </a:lnTo>
                    <a:lnTo>
                      <a:pt x="885121" y="567564"/>
                    </a:lnTo>
                    <a:lnTo>
                      <a:pt x="833993" y="504610"/>
                    </a:lnTo>
                    <a:lnTo>
                      <a:pt x="810474" y="477366"/>
                    </a:lnTo>
                    <a:lnTo>
                      <a:pt x="785000" y="431800"/>
                    </a:lnTo>
                    <a:lnTo>
                      <a:pt x="788359" y="430233"/>
                    </a:lnTo>
                    <a:lnTo>
                      <a:pt x="749929" y="367588"/>
                    </a:lnTo>
                    <a:lnTo>
                      <a:pt x="703607" y="363892"/>
                    </a:lnTo>
                    <a:cubicBezTo>
                      <a:pt x="683497" y="367872"/>
                      <a:pt x="664111" y="377385"/>
                      <a:pt x="646634" y="392192"/>
                    </a:cubicBezTo>
                    <a:lnTo>
                      <a:pt x="636284" y="405857"/>
                    </a:lnTo>
                    <a:lnTo>
                      <a:pt x="630983" y="409377"/>
                    </a:lnTo>
                    <a:lnTo>
                      <a:pt x="594766" y="445595"/>
                    </a:lnTo>
                    <a:lnTo>
                      <a:pt x="593462" y="444231"/>
                    </a:lnTo>
                    <a:lnTo>
                      <a:pt x="188309" y="849383"/>
                    </a:lnTo>
                    <a:lnTo>
                      <a:pt x="0" y="773302"/>
                    </a:lnTo>
                    <a:lnTo>
                      <a:pt x="584778" y="188523"/>
                    </a:lnTo>
                    <a:lnTo>
                      <a:pt x="636010" y="161842"/>
                    </a:lnTo>
                    <a:cubicBezTo>
                      <a:pt x="721677" y="137339"/>
                      <a:pt x="818701" y="166151"/>
                      <a:pt x="900723" y="252062"/>
                    </a:cubicBezTo>
                    <a:cubicBezTo>
                      <a:pt x="937178" y="290245"/>
                      <a:pt x="967215" y="336093"/>
                      <a:pt x="990322" y="386305"/>
                    </a:cubicBezTo>
                    <a:lnTo>
                      <a:pt x="1008713" y="435211"/>
                    </a:lnTo>
                    <a:lnTo>
                      <a:pt x="1005857" y="436020"/>
                    </a:lnTo>
                    <a:lnTo>
                      <a:pt x="1024750" y="466816"/>
                    </a:lnTo>
                    <a:lnTo>
                      <a:pt x="1025154" y="469367"/>
                    </a:lnTo>
                    <a:lnTo>
                      <a:pt x="1066543" y="467912"/>
                    </a:lnTo>
                    <a:lnTo>
                      <a:pt x="1084337" y="454464"/>
                    </a:lnTo>
                    <a:lnTo>
                      <a:pt x="1089318" y="173199"/>
                    </a:lnTo>
                    <a:lnTo>
                      <a:pt x="1095286" y="159482"/>
                    </a:lnTo>
                    <a:lnTo>
                      <a:pt x="1083756" y="145032"/>
                    </a:lnTo>
                    <a:cubicBezTo>
                      <a:pt x="1135108" y="32934"/>
                      <a:pt x="1221006" y="-14992"/>
                      <a:pt x="1309527" y="4079"/>
                    </a:cubicBezTo>
                    <a:lnTo>
                      <a:pt x="1339030" y="14898"/>
                    </a:lnTo>
                    <a:lnTo>
                      <a:pt x="1347017" y="11588"/>
                    </a:lnTo>
                    <a:lnTo>
                      <a:pt x="1367062" y="19888"/>
                    </a:lnTo>
                    <a:lnTo>
                      <a:pt x="1983950" y="636775"/>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200">
                  <a:latin typeface="Arial" panose="020B0604020202020204" pitchFamily="34" charset="0"/>
                  <a:cs typeface="Arial" panose="020B0604020202020204" pitchFamily="34" charset="0"/>
                </a:endParaRPr>
              </a:p>
            </p:txBody>
          </p:sp>
          <p:sp>
            <p:nvSpPr>
              <p:cNvPr id="69663" name="Text Box 5">
                <a:extLst>
                  <a:ext uri="{FF2B5EF4-FFF2-40B4-BE49-F238E27FC236}">
                    <a16:creationId xmlns:a16="http://schemas.microsoft.com/office/drawing/2014/main" id="{1B1E4463-0A13-860D-1986-B60018426F4E}"/>
                  </a:ext>
                </a:extLst>
              </p:cNvPr>
              <p:cNvSpPr txBox="1">
                <a:spLocks noChangeArrowheads="1"/>
              </p:cNvSpPr>
              <p:nvPr/>
            </p:nvSpPr>
            <p:spPr bwMode="auto">
              <a:xfrm>
                <a:off x="8825982" y="4814887"/>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344096" name="Text Box 5">
                <a:extLst>
                  <a:ext uri="{FF2B5EF4-FFF2-40B4-BE49-F238E27FC236}">
                    <a16:creationId xmlns:a16="http://schemas.microsoft.com/office/drawing/2014/main" id="{36011BF2-51D4-1BF6-3FB9-9DA9012F0E2D}"/>
                  </a:ext>
                </a:extLst>
              </p:cNvPr>
              <p:cNvSpPr txBox="1">
                <a:spLocks noChangeArrowheads="1"/>
              </p:cNvSpPr>
              <p:nvPr/>
            </p:nvSpPr>
            <p:spPr bwMode="auto">
              <a:xfrm>
                <a:off x="8833919" y="4598986"/>
                <a:ext cx="1587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344097" name="Text Box 5">
                <a:extLst>
                  <a:ext uri="{FF2B5EF4-FFF2-40B4-BE49-F238E27FC236}">
                    <a16:creationId xmlns:a16="http://schemas.microsoft.com/office/drawing/2014/main" id="{9B9ABE36-EA33-1CC6-5801-D9FA07EAEBDC}"/>
                  </a:ext>
                </a:extLst>
              </p:cNvPr>
              <p:cNvSpPr txBox="1">
                <a:spLocks noChangeArrowheads="1"/>
              </p:cNvSpPr>
              <p:nvPr/>
            </p:nvSpPr>
            <p:spPr bwMode="auto">
              <a:xfrm>
                <a:off x="8820471" y="4383087"/>
                <a:ext cx="1333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G</a:t>
                </a:r>
                <a:endParaRPr lang="zh-CN" altLang="en-US" sz="1200" dirty="0">
                  <a:cs typeface="Arial" panose="020B0604020202020204" pitchFamily="34" charset="0"/>
                </a:endParaRPr>
              </a:p>
            </p:txBody>
          </p:sp>
          <p:sp>
            <p:nvSpPr>
              <p:cNvPr id="344098" name="Text Box 5">
                <a:extLst>
                  <a:ext uri="{FF2B5EF4-FFF2-40B4-BE49-F238E27FC236}">
                    <a16:creationId xmlns:a16="http://schemas.microsoft.com/office/drawing/2014/main" id="{368817DE-4E24-34E6-5048-47C701AC9607}"/>
                  </a:ext>
                </a:extLst>
              </p:cNvPr>
              <p:cNvSpPr txBox="1">
                <a:spLocks noChangeArrowheads="1"/>
              </p:cNvSpPr>
              <p:nvPr/>
            </p:nvSpPr>
            <p:spPr bwMode="auto">
              <a:xfrm>
                <a:off x="8848751" y="4182426"/>
                <a:ext cx="131762"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G</a:t>
                </a:r>
                <a:endParaRPr lang="zh-CN" altLang="en-US" sz="1200" dirty="0">
                  <a:cs typeface="Arial" panose="020B0604020202020204" pitchFamily="34" charset="0"/>
                </a:endParaRPr>
              </a:p>
            </p:txBody>
          </p:sp>
          <p:sp>
            <p:nvSpPr>
              <p:cNvPr id="344099" name="Text Box 5">
                <a:extLst>
                  <a:ext uri="{FF2B5EF4-FFF2-40B4-BE49-F238E27FC236}">
                    <a16:creationId xmlns:a16="http://schemas.microsoft.com/office/drawing/2014/main" id="{9064BAAF-5ADE-6375-15F1-1C4FB786644D}"/>
                  </a:ext>
                </a:extLst>
              </p:cNvPr>
              <p:cNvSpPr txBox="1">
                <a:spLocks noChangeArrowheads="1"/>
              </p:cNvSpPr>
              <p:nvPr/>
            </p:nvSpPr>
            <p:spPr bwMode="auto">
              <a:xfrm>
                <a:off x="9024420" y="4127500"/>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A</a:t>
                </a:r>
                <a:endParaRPr kumimoji="1" lang="zh-CN" altLang="en-US" sz="1200" dirty="0">
                  <a:ea typeface="方正姚体" panose="02010601030101010101" pitchFamily="2" charset="-122"/>
                  <a:cs typeface="Arial" panose="020B0604020202020204" pitchFamily="34" charset="0"/>
                </a:endParaRPr>
              </a:p>
            </p:txBody>
          </p:sp>
          <p:sp>
            <p:nvSpPr>
              <p:cNvPr id="344100" name="Text Box 5">
                <a:extLst>
                  <a:ext uri="{FF2B5EF4-FFF2-40B4-BE49-F238E27FC236}">
                    <a16:creationId xmlns:a16="http://schemas.microsoft.com/office/drawing/2014/main" id="{9464C4E3-A6DC-25E3-66EF-6D27DB0C327F}"/>
                  </a:ext>
                </a:extLst>
              </p:cNvPr>
              <p:cNvSpPr txBox="1">
                <a:spLocks noChangeArrowheads="1"/>
              </p:cNvSpPr>
              <p:nvPr/>
            </p:nvSpPr>
            <p:spPr bwMode="auto">
              <a:xfrm>
                <a:off x="9184757" y="4167187"/>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G</a:t>
                </a:r>
                <a:endParaRPr kumimoji="1" lang="zh-CN" altLang="en-US" sz="1200" dirty="0">
                  <a:ea typeface="方正姚体" panose="02010601030101010101" pitchFamily="2" charset="-122"/>
                  <a:cs typeface="Arial" panose="020B0604020202020204" pitchFamily="34" charset="0"/>
                </a:endParaRPr>
              </a:p>
            </p:txBody>
          </p:sp>
          <p:sp>
            <p:nvSpPr>
              <p:cNvPr id="344101" name="Text Box 5">
                <a:extLst>
                  <a:ext uri="{FF2B5EF4-FFF2-40B4-BE49-F238E27FC236}">
                    <a16:creationId xmlns:a16="http://schemas.microsoft.com/office/drawing/2014/main" id="{EC654DC9-A9BF-6A72-5E44-A5F6174A84BB}"/>
                  </a:ext>
                </a:extLst>
              </p:cNvPr>
              <p:cNvSpPr txBox="1">
                <a:spLocks noChangeArrowheads="1"/>
              </p:cNvSpPr>
              <p:nvPr/>
            </p:nvSpPr>
            <p:spPr bwMode="auto">
              <a:xfrm>
                <a:off x="9366479" y="4113212"/>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G</a:t>
                </a:r>
                <a:endParaRPr kumimoji="1" lang="zh-CN" altLang="en-US" sz="1200" dirty="0">
                  <a:ea typeface="方正姚体" panose="02010601030101010101" pitchFamily="2" charset="-122"/>
                  <a:cs typeface="Arial" panose="020B0604020202020204" pitchFamily="34" charset="0"/>
                </a:endParaRPr>
              </a:p>
            </p:txBody>
          </p:sp>
          <p:sp>
            <p:nvSpPr>
              <p:cNvPr id="344102" name="Text Box 5">
                <a:extLst>
                  <a:ext uri="{FF2B5EF4-FFF2-40B4-BE49-F238E27FC236}">
                    <a16:creationId xmlns:a16="http://schemas.microsoft.com/office/drawing/2014/main" id="{3DE5232C-1F23-FFBE-D990-4FFF7DE49A3B}"/>
                  </a:ext>
                </a:extLst>
              </p:cNvPr>
              <p:cNvSpPr txBox="1">
                <a:spLocks noChangeArrowheads="1"/>
              </p:cNvSpPr>
              <p:nvPr/>
            </p:nvSpPr>
            <p:spPr bwMode="auto">
              <a:xfrm>
                <a:off x="9319288" y="3938790"/>
                <a:ext cx="1968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344103" name="Text Box 5">
                <a:extLst>
                  <a:ext uri="{FF2B5EF4-FFF2-40B4-BE49-F238E27FC236}">
                    <a16:creationId xmlns:a16="http://schemas.microsoft.com/office/drawing/2014/main" id="{53EC55D4-128F-0C7D-6759-95BFA06A537F}"/>
                  </a:ext>
                </a:extLst>
              </p:cNvPr>
              <p:cNvSpPr txBox="1">
                <a:spLocks noChangeArrowheads="1"/>
              </p:cNvSpPr>
              <p:nvPr/>
            </p:nvSpPr>
            <p:spPr bwMode="auto">
              <a:xfrm>
                <a:off x="9198951" y="3807571"/>
                <a:ext cx="311150" cy="223520"/>
              </a:xfrm>
              <a:prstGeom prst="rect">
                <a:avLst/>
              </a:prstGeom>
              <a:noFill/>
              <a:ln>
                <a:noFill/>
              </a:ln>
              <a:effec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spc="-500" dirty="0">
                    <a:cs typeface="Arial" panose="020B0604020202020204" pitchFamily="34" charset="0"/>
                  </a:rPr>
                  <a:t>C</a:t>
                </a:r>
                <a:endParaRPr lang="zh-CN" altLang="en-US" sz="1200" spc="-500" dirty="0">
                  <a:cs typeface="Arial" panose="020B0604020202020204" pitchFamily="34" charset="0"/>
                </a:endParaRPr>
              </a:p>
            </p:txBody>
          </p:sp>
          <p:sp>
            <p:nvSpPr>
              <p:cNvPr id="344104" name="Text Box 5">
                <a:extLst>
                  <a:ext uri="{FF2B5EF4-FFF2-40B4-BE49-F238E27FC236}">
                    <a16:creationId xmlns:a16="http://schemas.microsoft.com/office/drawing/2014/main" id="{B25A956B-B4C0-E571-7E92-3B24A327FEB7}"/>
                  </a:ext>
                </a:extLst>
              </p:cNvPr>
              <p:cNvSpPr txBox="1">
                <a:spLocks noChangeArrowheads="1"/>
              </p:cNvSpPr>
              <p:nvPr/>
            </p:nvSpPr>
            <p:spPr bwMode="auto">
              <a:xfrm>
                <a:off x="9364145" y="3630612"/>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344105" name="Text Box 5">
                <a:extLst>
                  <a:ext uri="{FF2B5EF4-FFF2-40B4-BE49-F238E27FC236}">
                    <a16:creationId xmlns:a16="http://schemas.microsoft.com/office/drawing/2014/main" id="{F057159A-DBF2-5D4D-3E96-43537C92BCF1}"/>
                  </a:ext>
                </a:extLst>
              </p:cNvPr>
              <p:cNvSpPr txBox="1">
                <a:spLocks noChangeArrowheads="1"/>
              </p:cNvSpPr>
              <p:nvPr/>
            </p:nvSpPr>
            <p:spPr bwMode="auto">
              <a:xfrm>
                <a:off x="9578457" y="3630612"/>
                <a:ext cx="952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G</a:t>
                </a:r>
                <a:endParaRPr lang="zh-CN" altLang="en-US" sz="1200" dirty="0">
                  <a:cs typeface="Arial" panose="020B0604020202020204" pitchFamily="34" charset="0"/>
                </a:endParaRPr>
              </a:p>
            </p:txBody>
          </p:sp>
          <p:sp>
            <p:nvSpPr>
              <p:cNvPr id="344106" name="Text Box 5">
                <a:extLst>
                  <a:ext uri="{FF2B5EF4-FFF2-40B4-BE49-F238E27FC236}">
                    <a16:creationId xmlns:a16="http://schemas.microsoft.com/office/drawing/2014/main" id="{868CA734-1EB8-B505-6C62-2781146F8AD2}"/>
                  </a:ext>
                </a:extLst>
              </p:cNvPr>
              <p:cNvSpPr txBox="1">
                <a:spLocks noChangeArrowheads="1"/>
              </p:cNvSpPr>
              <p:nvPr/>
            </p:nvSpPr>
            <p:spPr bwMode="auto">
              <a:xfrm>
                <a:off x="9770543" y="3630612"/>
                <a:ext cx="952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344107" name="Text Box 5">
                <a:extLst>
                  <a:ext uri="{FF2B5EF4-FFF2-40B4-BE49-F238E27FC236}">
                    <a16:creationId xmlns:a16="http://schemas.microsoft.com/office/drawing/2014/main" id="{F5BAFDC5-D052-737D-A25E-D22D39D71DAF}"/>
                  </a:ext>
                </a:extLst>
              </p:cNvPr>
              <p:cNvSpPr txBox="1">
                <a:spLocks noChangeArrowheads="1"/>
              </p:cNvSpPr>
              <p:nvPr/>
            </p:nvSpPr>
            <p:spPr bwMode="auto">
              <a:xfrm>
                <a:off x="9962632" y="3638550"/>
                <a:ext cx="952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G</a:t>
                </a:r>
                <a:endParaRPr lang="zh-CN" altLang="en-US" sz="1200" dirty="0">
                  <a:cs typeface="Arial" panose="020B0604020202020204" pitchFamily="34" charset="0"/>
                </a:endParaRPr>
              </a:p>
            </p:txBody>
          </p:sp>
          <p:sp>
            <p:nvSpPr>
              <p:cNvPr id="344108" name="Text Box 5">
                <a:extLst>
                  <a:ext uri="{FF2B5EF4-FFF2-40B4-BE49-F238E27FC236}">
                    <a16:creationId xmlns:a16="http://schemas.microsoft.com/office/drawing/2014/main" id="{4DDD6B68-A4C8-4B34-F026-04ECA2CCBC07}"/>
                  </a:ext>
                </a:extLst>
              </p:cNvPr>
              <p:cNvSpPr txBox="1">
                <a:spLocks noChangeArrowheads="1"/>
              </p:cNvSpPr>
              <p:nvPr/>
            </p:nvSpPr>
            <p:spPr bwMode="auto">
              <a:xfrm>
                <a:off x="9166454" y="3638550"/>
                <a:ext cx="952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grpSp>
        <p:grpSp>
          <p:nvGrpSpPr>
            <p:cNvPr id="344072" name="组合 344071">
              <a:extLst>
                <a:ext uri="{FF2B5EF4-FFF2-40B4-BE49-F238E27FC236}">
                  <a16:creationId xmlns:a16="http://schemas.microsoft.com/office/drawing/2014/main" id="{B262B721-8DF1-0D8E-76AA-FBCD143B803F}"/>
                </a:ext>
              </a:extLst>
            </p:cNvPr>
            <p:cNvGrpSpPr>
              <a:grpSpLocks noChangeAspect="1"/>
            </p:cNvGrpSpPr>
            <p:nvPr/>
          </p:nvGrpSpPr>
          <p:grpSpPr>
            <a:xfrm>
              <a:off x="8194106" y="3187399"/>
              <a:ext cx="972000" cy="998656"/>
              <a:chOff x="9896213" y="3045691"/>
              <a:chExt cx="1004251" cy="1031791"/>
            </a:xfrm>
          </p:grpSpPr>
          <p:sp>
            <p:nvSpPr>
              <p:cNvPr id="69654" name="任意多边形 82">
                <a:extLst>
                  <a:ext uri="{FF2B5EF4-FFF2-40B4-BE49-F238E27FC236}">
                    <a16:creationId xmlns:a16="http://schemas.microsoft.com/office/drawing/2014/main" id="{5F601FE4-1FDD-8176-8723-05C9A441150A}"/>
                  </a:ext>
                </a:extLst>
              </p:cNvPr>
              <p:cNvSpPr/>
              <p:nvPr/>
            </p:nvSpPr>
            <p:spPr>
              <a:xfrm rot="1980000">
                <a:off x="9896213" y="3045691"/>
                <a:ext cx="1004251" cy="1031791"/>
              </a:xfrm>
              <a:custGeom>
                <a:avLst/>
                <a:gdLst>
                  <a:gd name="connsiteX0" fmla="*/ 206263 w 1004251"/>
                  <a:gd name="connsiteY0" fmla="*/ 83340 h 1031791"/>
                  <a:gd name="connsiteX1" fmla="*/ 920796 w 1004251"/>
                  <a:gd name="connsiteY1" fmla="*/ 235412 h 1031791"/>
                  <a:gd name="connsiteX2" fmla="*/ 769093 w 1004251"/>
                  <a:gd name="connsiteY2" fmla="*/ 950023 h 1031791"/>
                  <a:gd name="connsiteX3" fmla="*/ 528678 w 1004251"/>
                  <a:gd name="connsiteY3" fmla="*/ 1031791 h 1031791"/>
                  <a:gd name="connsiteX4" fmla="*/ 451273 w 1004251"/>
                  <a:gd name="connsiteY4" fmla="*/ 1028529 h 1031791"/>
                  <a:gd name="connsiteX5" fmla="*/ 451273 w 1004251"/>
                  <a:gd name="connsiteY5" fmla="*/ 769753 h 1031791"/>
                  <a:gd name="connsiteX6" fmla="*/ 483275 w 1004251"/>
                  <a:gd name="connsiteY6" fmla="*/ 774979 h 1031791"/>
                  <a:gd name="connsiteX7" fmla="*/ 628386 w 1004251"/>
                  <a:gd name="connsiteY7" fmla="*/ 733352 h 1031791"/>
                  <a:gd name="connsiteX8" fmla="*/ 704237 w 1004251"/>
                  <a:gd name="connsiteY8" fmla="*/ 376047 h 1031791"/>
                  <a:gd name="connsiteX9" fmla="*/ 346971 w 1004251"/>
                  <a:gd name="connsiteY9" fmla="*/ 300011 h 1031791"/>
                  <a:gd name="connsiteX10" fmla="*/ 243280 w 1004251"/>
                  <a:gd name="connsiteY10" fmla="*/ 433050 h 1031791"/>
                  <a:gd name="connsiteX11" fmla="*/ 242446 w 1004251"/>
                  <a:gd name="connsiteY11" fmla="*/ 436760 h 1031791"/>
                  <a:gd name="connsiteX12" fmla="*/ 0 w 1004251"/>
                  <a:gd name="connsiteY12" fmla="*/ 353279 h 1031791"/>
                  <a:gd name="connsiteX13" fmla="*/ 12163 w 1004251"/>
                  <a:gd name="connsiteY13" fmla="*/ 314609 h 1031791"/>
                  <a:gd name="connsiteX14" fmla="*/ 206263 w 1004251"/>
                  <a:gd name="connsiteY14" fmla="*/ 83340 h 10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4251" h="1031791">
                    <a:moveTo>
                      <a:pt x="206263" y="83340"/>
                    </a:moveTo>
                    <a:cubicBezTo>
                      <a:pt x="445466" y="-72001"/>
                      <a:pt x="765375" y="-3916"/>
                      <a:pt x="920796" y="235412"/>
                    </a:cubicBezTo>
                    <a:cubicBezTo>
                      <a:pt x="1076217" y="474738"/>
                      <a:pt x="1008296" y="794682"/>
                      <a:pt x="769093" y="950023"/>
                    </a:cubicBezTo>
                    <a:cubicBezTo>
                      <a:pt x="694343" y="998566"/>
                      <a:pt x="611709" y="1025292"/>
                      <a:pt x="528678" y="1031791"/>
                    </a:cubicBezTo>
                    <a:lnTo>
                      <a:pt x="451273" y="1028529"/>
                    </a:lnTo>
                    <a:lnTo>
                      <a:pt x="451273" y="769753"/>
                    </a:lnTo>
                    <a:lnTo>
                      <a:pt x="483275" y="774979"/>
                    </a:lnTo>
                    <a:cubicBezTo>
                      <a:pt x="533010" y="775896"/>
                      <a:pt x="583535" y="762479"/>
                      <a:pt x="628386" y="733352"/>
                    </a:cubicBezTo>
                    <a:cubicBezTo>
                      <a:pt x="747989" y="655681"/>
                      <a:pt x="781948" y="495711"/>
                      <a:pt x="704237" y="376047"/>
                    </a:cubicBezTo>
                    <a:cubicBezTo>
                      <a:pt x="626527" y="256383"/>
                      <a:pt x="466574" y="222340"/>
                      <a:pt x="346971" y="300011"/>
                    </a:cubicBezTo>
                    <a:cubicBezTo>
                      <a:pt x="296513" y="332779"/>
                      <a:pt x="261297" y="380193"/>
                      <a:pt x="243280" y="433050"/>
                    </a:cubicBezTo>
                    <a:lnTo>
                      <a:pt x="242446" y="436760"/>
                    </a:lnTo>
                    <a:lnTo>
                      <a:pt x="0" y="353279"/>
                    </a:lnTo>
                    <a:lnTo>
                      <a:pt x="12163" y="314609"/>
                    </a:lnTo>
                    <a:cubicBezTo>
                      <a:pt x="50946" y="222993"/>
                      <a:pt x="116560" y="141593"/>
                      <a:pt x="206263" y="83340"/>
                    </a:cubicBezTo>
                    <a:close/>
                  </a:path>
                </a:pathLst>
              </a:custGeom>
              <a:solidFill>
                <a:srgbClr val="FFFF00"/>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200">
                  <a:latin typeface="Arial" panose="020B0604020202020204" pitchFamily="34" charset="0"/>
                  <a:cs typeface="Arial" panose="020B0604020202020204" pitchFamily="34" charset="0"/>
                </a:endParaRPr>
              </a:p>
            </p:txBody>
          </p:sp>
          <p:sp>
            <p:nvSpPr>
              <p:cNvPr id="69655" name="Text Box 5">
                <a:extLst>
                  <a:ext uri="{FF2B5EF4-FFF2-40B4-BE49-F238E27FC236}">
                    <a16:creationId xmlns:a16="http://schemas.microsoft.com/office/drawing/2014/main" id="{79790AE4-4ECE-211A-6A07-CCE5C2A95AD8}"/>
                  </a:ext>
                </a:extLst>
              </p:cNvPr>
              <p:cNvSpPr txBox="1">
                <a:spLocks noChangeArrowheads="1"/>
              </p:cNvSpPr>
              <p:nvPr/>
            </p:nvSpPr>
            <p:spPr bwMode="auto">
              <a:xfrm>
                <a:off x="10194581" y="3811494"/>
                <a:ext cx="95251" cy="230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T</a:t>
                </a:r>
                <a:endParaRPr lang="zh-CN" altLang="en-US" sz="1200" dirty="0">
                  <a:cs typeface="Arial" panose="020B0604020202020204" pitchFamily="34" charset="0"/>
                </a:endParaRPr>
              </a:p>
            </p:txBody>
          </p:sp>
          <p:sp>
            <p:nvSpPr>
              <p:cNvPr id="69656" name="Text Box 5">
                <a:extLst>
                  <a:ext uri="{FF2B5EF4-FFF2-40B4-BE49-F238E27FC236}">
                    <a16:creationId xmlns:a16="http://schemas.microsoft.com/office/drawing/2014/main" id="{44FA5A0A-AFCA-77C5-C957-7FA18C4575A4}"/>
                  </a:ext>
                </a:extLst>
              </p:cNvPr>
              <p:cNvSpPr txBox="1">
                <a:spLocks noChangeArrowheads="1"/>
              </p:cNvSpPr>
              <p:nvPr/>
            </p:nvSpPr>
            <p:spPr bwMode="auto">
              <a:xfrm>
                <a:off x="10410915" y="3819118"/>
                <a:ext cx="95251" cy="230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Ψ</a:t>
                </a:r>
                <a:endParaRPr lang="zh-CN" altLang="en-US" sz="1200" dirty="0">
                  <a:cs typeface="Arial" panose="020B0604020202020204" pitchFamily="34" charset="0"/>
                </a:endParaRPr>
              </a:p>
            </p:txBody>
          </p:sp>
          <p:sp>
            <p:nvSpPr>
              <p:cNvPr id="69657" name="Text Box 5">
                <a:extLst>
                  <a:ext uri="{FF2B5EF4-FFF2-40B4-BE49-F238E27FC236}">
                    <a16:creationId xmlns:a16="http://schemas.microsoft.com/office/drawing/2014/main" id="{F67874D8-1317-D394-C575-EBDEAB786E98}"/>
                  </a:ext>
                </a:extLst>
              </p:cNvPr>
              <p:cNvSpPr txBox="1">
                <a:spLocks noChangeArrowheads="1"/>
              </p:cNvSpPr>
              <p:nvPr/>
            </p:nvSpPr>
            <p:spPr bwMode="auto">
              <a:xfrm>
                <a:off x="10163673" y="3085897"/>
                <a:ext cx="130175" cy="230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69658" name="Text Box 5">
                <a:extLst>
                  <a:ext uri="{FF2B5EF4-FFF2-40B4-BE49-F238E27FC236}">
                    <a16:creationId xmlns:a16="http://schemas.microsoft.com/office/drawing/2014/main" id="{C6816039-C8A5-67B0-7986-B87D084A36A3}"/>
                  </a:ext>
                </a:extLst>
              </p:cNvPr>
              <p:cNvSpPr txBox="1">
                <a:spLocks noChangeArrowheads="1"/>
              </p:cNvSpPr>
              <p:nvPr/>
            </p:nvSpPr>
            <p:spPr bwMode="auto">
              <a:xfrm>
                <a:off x="10629991" y="3663341"/>
                <a:ext cx="95251" cy="230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69659" name="Text Box 5">
                <a:extLst>
                  <a:ext uri="{FF2B5EF4-FFF2-40B4-BE49-F238E27FC236}">
                    <a16:creationId xmlns:a16="http://schemas.microsoft.com/office/drawing/2014/main" id="{CF93B920-F02F-80A0-1C67-9AFAD23A10C7}"/>
                  </a:ext>
                </a:extLst>
              </p:cNvPr>
              <p:cNvSpPr txBox="1">
                <a:spLocks noChangeArrowheads="1"/>
              </p:cNvSpPr>
              <p:nvPr/>
            </p:nvSpPr>
            <p:spPr bwMode="auto">
              <a:xfrm>
                <a:off x="10703016" y="3384549"/>
                <a:ext cx="95251" cy="230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G</a:t>
                </a:r>
                <a:endParaRPr lang="zh-CN" altLang="en-US" sz="1200" dirty="0">
                  <a:cs typeface="Arial" panose="020B0604020202020204" pitchFamily="34" charset="0"/>
                </a:endParaRPr>
              </a:p>
            </p:txBody>
          </p:sp>
          <p:sp>
            <p:nvSpPr>
              <p:cNvPr id="69660" name="Text Box 5">
                <a:extLst>
                  <a:ext uri="{FF2B5EF4-FFF2-40B4-BE49-F238E27FC236}">
                    <a16:creationId xmlns:a16="http://schemas.microsoft.com/office/drawing/2014/main" id="{CCBC53AD-1014-BFC6-23C1-07C04CECF754}"/>
                  </a:ext>
                </a:extLst>
              </p:cNvPr>
              <p:cNvSpPr txBox="1">
                <a:spLocks noChangeArrowheads="1"/>
              </p:cNvSpPr>
              <p:nvPr/>
            </p:nvSpPr>
            <p:spPr bwMode="auto">
              <a:xfrm>
                <a:off x="10386900" y="3064078"/>
                <a:ext cx="95251" cy="230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69661" name="Text Box 5">
                <a:extLst>
                  <a:ext uri="{FF2B5EF4-FFF2-40B4-BE49-F238E27FC236}">
                    <a16:creationId xmlns:a16="http://schemas.microsoft.com/office/drawing/2014/main" id="{C29E20FE-84E2-A3EC-E64B-47271CE3F726}"/>
                  </a:ext>
                </a:extLst>
              </p:cNvPr>
              <p:cNvSpPr txBox="1">
                <a:spLocks noChangeArrowheads="1"/>
              </p:cNvSpPr>
              <p:nvPr/>
            </p:nvSpPr>
            <p:spPr bwMode="auto">
              <a:xfrm>
                <a:off x="10611050" y="3165040"/>
                <a:ext cx="234950" cy="230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spc="-500" dirty="0">
                    <a:ea typeface="方正姚体" panose="02010601030101010101" pitchFamily="2" charset="-122"/>
                    <a:cs typeface="Arial" panose="020B0604020202020204" pitchFamily="34" charset="0"/>
                  </a:rPr>
                  <a:t>A</a:t>
                </a:r>
                <a:endParaRPr kumimoji="1" lang="zh-CN" altLang="en-US" sz="1200" spc="-500" baseline="-25000" dirty="0">
                  <a:ea typeface="方正姚体" panose="02010601030101010101" pitchFamily="2" charset="-122"/>
                  <a:cs typeface="Arial" panose="020B0604020202020204" pitchFamily="34" charset="0"/>
                </a:endParaRPr>
              </a:p>
            </p:txBody>
          </p:sp>
        </p:grpSp>
        <p:grpSp>
          <p:nvGrpSpPr>
            <p:cNvPr id="344073" name="组合 344072">
              <a:extLst>
                <a:ext uri="{FF2B5EF4-FFF2-40B4-BE49-F238E27FC236}">
                  <a16:creationId xmlns:a16="http://schemas.microsoft.com/office/drawing/2014/main" id="{8C6F7B37-760E-9DF7-AD33-F70737DBB576}"/>
                </a:ext>
              </a:extLst>
            </p:cNvPr>
            <p:cNvGrpSpPr>
              <a:grpSpLocks noChangeAspect="1"/>
            </p:cNvGrpSpPr>
            <p:nvPr/>
          </p:nvGrpSpPr>
          <p:grpSpPr>
            <a:xfrm>
              <a:off x="7299431" y="1533457"/>
              <a:ext cx="1224070" cy="2056621"/>
              <a:chOff x="8952898" y="1414924"/>
              <a:chExt cx="1224070" cy="2056621"/>
            </a:xfrm>
          </p:grpSpPr>
          <p:sp>
            <p:nvSpPr>
              <p:cNvPr id="69639" name="任意多边形 68">
                <a:extLst>
                  <a:ext uri="{FF2B5EF4-FFF2-40B4-BE49-F238E27FC236}">
                    <a16:creationId xmlns:a16="http://schemas.microsoft.com/office/drawing/2014/main" id="{255C6993-E074-39F2-4B84-8F21BE8F94E7}"/>
                  </a:ext>
                </a:extLst>
              </p:cNvPr>
              <p:cNvSpPr>
                <a:spLocks noChangeAspect="1"/>
              </p:cNvSpPr>
              <p:nvPr/>
            </p:nvSpPr>
            <p:spPr bwMode="auto">
              <a:xfrm>
                <a:off x="8952898" y="1414924"/>
                <a:ext cx="1224070" cy="2036718"/>
              </a:xfrm>
              <a:custGeom>
                <a:avLst/>
                <a:gdLst>
                  <a:gd name="connsiteX0" fmla="*/ 0 w 1224070"/>
                  <a:gd name="connsiteY0" fmla="*/ 0 h 2036718"/>
                  <a:gd name="connsiteX1" fmla="*/ 199733 w 1224070"/>
                  <a:gd name="connsiteY1" fmla="*/ 0 h 2036718"/>
                  <a:gd name="connsiteX2" fmla="*/ 199733 w 1224070"/>
                  <a:gd name="connsiteY2" fmla="*/ 352489 h 2036718"/>
                  <a:gd name="connsiteX3" fmla="*/ 198830 w 1224070"/>
                  <a:gd name="connsiteY3" fmla="*/ 352489 h 2036718"/>
                  <a:gd name="connsiteX4" fmla="*/ 198830 w 1224070"/>
                  <a:gd name="connsiteY4" fmla="*/ 1646111 h 2036718"/>
                  <a:gd name="connsiteX5" fmla="*/ 206432 w 1224070"/>
                  <a:gd name="connsiteY5" fmla="*/ 1664461 h 2036718"/>
                  <a:gd name="connsiteX6" fmla="*/ 232080 w 1224070"/>
                  <a:gd name="connsiteY6" fmla="*/ 1747128 h 2036718"/>
                  <a:gd name="connsiteX7" fmla="*/ 360294 w 1224070"/>
                  <a:gd name="connsiteY7" fmla="*/ 1843864 h 2036718"/>
                  <a:gd name="connsiteX8" fmla="*/ 364217 w 1224070"/>
                  <a:gd name="connsiteY8" fmla="*/ 1843735 h 2036718"/>
                  <a:gd name="connsiteX9" fmla="*/ 372996 w 1224070"/>
                  <a:gd name="connsiteY9" fmla="*/ 1840096 h 2036718"/>
                  <a:gd name="connsiteX10" fmla="*/ 974379 w 1224070"/>
                  <a:gd name="connsiteY10" fmla="*/ 1840096 h 2036718"/>
                  <a:gd name="connsiteX11" fmla="*/ 1028809 w 1224070"/>
                  <a:gd name="connsiteY11" fmla="*/ 1774090 h 2036718"/>
                  <a:gd name="connsiteX12" fmla="*/ 1065645 w 1224070"/>
                  <a:gd name="connsiteY12" fmla="*/ 1743682 h 2036718"/>
                  <a:gd name="connsiteX13" fmla="*/ 1224070 w 1224070"/>
                  <a:gd name="connsiteY13" fmla="*/ 1946457 h 2036718"/>
                  <a:gd name="connsiteX14" fmla="*/ 1194731 w 1224070"/>
                  <a:gd name="connsiteY14" fmla="*/ 1975119 h 2036718"/>
                  <a:gd name="connsiteX15" fmla="*/ 1157376 w 1224070"/>
                  <a:gd name="connsiteY15" fmla="*/ 2036718 h 2036718"/>
                  <a:gd name="connsiteX16" fmla="*/ 289435 w 1224070"/>
                  <a:gd name="connsiteY16" fmla="*/ 2036718 h 2036718"/>
                  <a:gd name="connsiteX17" fmla="*/ 207383 w 1224070"/>
                  <a:gd name="connsiteY17" fmla="*/ 2008259 h 2036718"/>
                  <a:gd name="connsiteX18" fmla="*/ 11617 w 1224070"/>
                  <a:gd name="connsiteY18" fmla="*/ 1766838 h 2036718"/>
                  <a:gd name="connsiteX19" fmla="*/ 1310 w 1224070"/>
                  <a:gd name="connsiteY19" fmla="*/ 1716560 h 2036718"/>
                  <a:gd name="connsiteX20" fmla="*/ 1310 w 1224070"/>
                  <a:gd name="connsiteY20" fmla="*/ 352489 h 2036718"/>
                  <a:gd name="connsiteX21" fmla="*/ 0 w 1224070"/>
                  <a:gd name="connsiteY21" fmla="*/ 352489 h 2036718"/>
                  <a:gd name="connsiteX22" fmla="*/ 0 w 1224070"/>
                  <a:gd name="connsiteY22" fmla="*/ 0 h 203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24070" h="2036718">
                    <a:moveTo>
                      <a:pt x="0" y="0"/>
                    </a:moveTo>
                    <a:lnTo>
                      <a:pt x="199733" y="0"/>
                    </a:lnTo>
                    <a:lnTo>
                      <a:pt x="199733" y="352489"/>
                    </a:lnTo>
                    <a:lnTo>
                      <a:pt x="198830" y="352489"/>
                    </a:lnTo>
                    <a:lnTo>
                      <a:pt x="198830" y="1646111"/>
                    </a:lnTo>
                    <a:lnTo>
                      <a:pt x="206432" y="1664461"/>
                    </a:lnTo>
                    <a:lnTo>
                      <a:pt x="232080" y="1747128"/>
                    </a:lnTo>
                    <a:cubicBezTo>
                      <a:pt x="258809" y="1796666"/>
                      <a:pt x="303660" y="1832826"/>
                      <a:pt x="360294" y="1843864"/>
                    </a:cubicBezTo>
                    <a:lnTo>
                      <a:pt x="364217" y="1843735"/>
                    </a:lnTo>
                    <a:lnTo>
                      <a:pt x="372996" y="1840096"/>
                    </a:lnTo>
                    <a:lnTo>
                      <a:pt x="974379" y="1840096"/>
                    </a:lnTo>
                    <a:lnTo>
                      <a:pt x="1028809" y="1774090"/>
                    </a:lnTo>
                    <a:lnTo>
                      <a:pt x="1065645" y="1743682"/>
                    </a:lnTo>
                    <a:lnTo>
                      <a:pt x="1224070" y="1946457"/>
                    </a:lnTo>
                    <a:lnTo>
                      <a:pt x="1194731" y="1975119"/>
                    </a:lnTo>
                    <a:lnTo>
                      <a:pt x="1157376" y="2036718"/>
                    </a:lnTo>
                    <a:lnTo>
                      <a:pt x="289435" y="2036718"/>
                    </a:lnTo>
                    <a:lnTo>
                      <a:pt x="207383" y="2008259"/>
                    </a:lnTo>
                    <a:cubicBezTo>
                      <a:pt x="111896" y="1958823"/>
                      <a:pt x="42500" y="1871338"/>
                      <a:pt x="11617" y="1766838"/>
                    </a:cubicBezTo>
                    <a:lnTo>
                      <a:pt x="1310" y="1716560"/>
                    </a:lnTo>
                    <a:lnTo>
                      <a:pt x="1310" y="352489"/>
                    </a:lnTo>
                    <a:lnTo>
                      <a:pt x="0" y="352489"/>
                    </a:lnTo>
                    <a:lnTo>
                      <a:pt x="0" y="0"/>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200">
                  <a:latin typeface="Arial" panose="020B0604020202020204" pitchFamily="34" charset="0"/>
                  <a:cs typeface="Arial" panose="020B0604020202020204" pitchFamily="34" charset="0"/>
                </a:endParaRPr>
              </a:p>
            </p:txBody>
          </p:sp>
          <p:sp>
            <p:nvSpPr>
              <p:cNvPr id="69640" name="Text Box 5">
                <a:extLst>
                  <a:ext uri="{FF2B5EF4-FFF2-40B4-BE49-F238E27FC236}">
                    <a16:creationId xmlns:a16="http://schemas.microsoft.com/office/drawing/2014/main" id="{CDCAF3C1-0013-C124-00BA-41FD63BBF136}"/>
                  </a:ext>
                </a:extLst>
              </p:cNvPr>
              <p:cNvSpPr txBox="1">
                <a:spLocks noChangeArrowheads="1"/>
              </p:cNvSpPr>
              <p:nvPr/>
            </p:nvSpPr>
            <p:spPr bwMode="auto">
              <a:xfrm>
                <a:off x="9946757" y="3230562"/>
                <a:ext cx="134937"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C</a:t>
                </a:r>
                <a:endParaRPr kumimoji="1" lang="zh-CN" altLang="en-US" sz="1200" dirty="0">
                  <a:ea typeface="方正姚体" panose="02010601030101010101" pitchFamily="2" charset="-122"/>
                  <a:cs typeface="Arial" panose="020B0604020202020204" pitchFamily="34" charset="0"/>
                </a:endParaRPr>
              </a:p>
            </p:txBody>
          </p:sp>
          <p:sp>
            <p:nvSpPr>
              <p:cNvPr id="69641" name="Text Box 5">
                <a:extLst>
                  <a:ext uri="{FF2B5EF4-FFF2-40B4-BE49-F238E27FC236}">
                    <a16:creationId xmlns:a16="http://schemas.microsoft.com/office/drawing/2014/main" id="{09CFEF90-CA3E-699E-0E18-5ADA3F56698C}"/>
                  </a:ext>
                </a:extLst>
              </p:cNvPr>
              <p:cNvSpPr txBox="1">
                <a:spLocks noChangeArrowheads="1"/>
              </p:cNvSpPr>
              <p:nvPr/>
            </p:nvSpPr>
            <p:spPr bwMode="auto">
              <a:xfrm>
                <a:off x="9570518" y="3248025"/>
                <a:ext cx="134938"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C</a:t>
                </a:r>
                <a:endParaRPr kumimoji="1" lang="zh-CN" altLang="en-US" sz="1200" dirty="0">
                  <a:ea typeface="方正姚体" panose="02010601030101010101" pitchFamily="2" charset="-122"/>
                  <a:cs typeface="Arial" panose="020B0604020202020204" pitchFamily="34" charset="0"/>
                </a:endParaRPr>
              </a:p>
            </p:txBody>
          </p:sp>
          <p:sp>
            <p:nvSpPr>
              <p:cNvPr id="69642" name="Text Box 5">
                <a:extLst>
                  <a:ext uri="{FF2B5EF4-FFF2-40B4-BE49-F238E27FC236}">
                    <a16:creationId xmlns:a16="http://schemas.microsoft.com/office/drawing/2014/main" id="{E0304ACB-0CB9-5787-A44B-A23899525681}"/>
                  </a:ext>
                </a:extLst>
              </p:cNvPr>
              <p:cNvSpPr txBox="1">
                <a:spLocks noChangeArrowheads="1"/>
              </p:cNvSpPr>
              <p:nvPr/>
            </p:nvSpPr>
            <p:spPr bwMode="auto">
              <a:xfrm>
                <a:off x="9365731" y="3248025"/>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A</a:t>
                </a:r>
                <a:endParaRPr kumimoji="1" lang="zh-CN" altLang="en-US" sz="1200" dirty="0">
                  <a:ea typeface="方正姚体" panose="02010601030101010101" pitchFamily="2" charset="-122"/>
                  <a:cs typeface="Arial" panose="020B0604020202020204" pitchFamily="34" charset="0"/>
                </a:endParaRPr>
              </a:p>
            </p:txBody>
          </p:sp>
          <p:sp>
            <p:nvSpPr>
              <p:cNvPr id="69643" name="Text Box 5">
                <a:extLst>
                  <a:ext uri="{FF2B5EF4-FFF2-40B4-BE49-F238E27FC236}">
                    <a16:creationId xmlns:a16="http://schemas.microsoft.com/office/drawing/2014/main" id="{FC7B8354-DA46-7B8A-6680-BDE7C2AD29FC}"/>
                  </a:ext>
                </a:extLst>
              </p:cNvPr>
              <p:cNvSpPr txBox="1">
                <a:spLocks noChangeArrowheads="1"/>
              </p:cNvSpPr>
              <p:nvPr/>
            </p:nvSpPr>
            <p:spPr bwMode="auto">
              <a:xfrm>
                <a:off x="9152165" y="3213847"/>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G</a:t>
                </a:r>
                <a:endParaRPr kumimoji="1" lang="zh-CN" altLang="en-US" sz="1200" dirty="0">
                  <a:ea typeface="方正姚体" panose="02010601030101010101" pitchFamily="2" charset="-122"/>
                  <a:cs typeface="Arial" panose="020B0604020202020204" pitchFamily="34" charset="0"/>
                </a:endParaRPr>
              </a:p>
            </p:txBody>
          </p:sp>
          <p:sp>
            <p:nvSpPr>
              <p:cNvPr id="69644" name="Text Box 5">
                <a:extLst>
                  <a:ext uri="{FF2B5EF4-FFF2-40B4-BE49-F238E27FC236}">
                    <a16:creationId xmlns:a16="http://schemas.microsoft.com/office/drawing/2014/main" id="{A1A5C50B-643E-97D5-1258-B03E03DF9688}"/>
                  </a:ext>
                </a:extLst>
              </p:cNvPr>
              <p:cNvSpPr txBox="1">
                <a:spLocks noChangeArrowheads="1"/>
              </p:cNvSpPr>
              <p:nvPr/>
            </p:nvSpPr>
            <p:spPr bwMode="auto">
              <a:xfrm>
                <a:off x="9762607" y="3240087"/>
                <a:ext cx="952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A</a:t>
                </a:r>
                <a:endParaRPr lang="zh-CN" altLang="en-US" sz="1200" dirty="0">
                  <a:cs typeface="Arial" panose="020B0604020202020204" pitchFamily="34" charset="0"/>
                </a:endParaRPr>
              </a:p>
            </p:txBody>
          </p:sp>
          <p:sp>
            <p:nvSpPr>
              <p:cNvPr id="69646" name="Text Box 5">
                <a:extLst>
                  <a:ext uri="{FF2B5EF4-FFF2-40B4-BE49-F238E27FC236}">
                    <a16:creationId xmlns:a16="http://schemas.microsoft.com/office/drawing/2014/main" id="{599AB48C-F030-6027-2E7C-55A2B9A2F54A}"/>
                  </a:ext>
                </a:extLst>
              </p:cNvPr>
              <p:cNvSpPr txBox="1">
                <a:spLocks noChangeArrowheads="1"/>
              </p:cNvSpPr>
              <p:nvPr/>
            </p:nvSpPr>
            <p:spPr bwMode="auto">
              <a:xfrm>
                <a:off x="9029929" y="3071813"/>
                <a:ext cx="952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A</a:t>
                </a:r>
                <a:endParaRPr lang="zh-CN" altLang="en-US" sz="1200" dirty="0">
                  <a:cs typeface="Arial" panose="020B0604020202020204" pitchFamily="34" charset="0"/>
                </a:endParaRPr>
              </a:p>
            </p:txBody>
          </p:sp>
          <p:sp>
            <p:nvSpPr>
              <p:cNvPr id="69647" name="Text Box 5">
                <a:extLst>
                  <a:ext uri="{FF2B5EF4-FFF2-40B4-BE49-F238E27FC236}">
                    <a16:creationId xmlns:a16="http://schemas.microsoft.com/office/drawing/2014/main" id="{7AED7994-8F97-AE86-4DFC-0B911669BD8C}"/>
                  </a:ext>
                </a:extLst>
              </p:cNvPr>
              <p:cNvSpPr txBox="1">
                <a:spLocks noChangeArrowheads="1"/>
              </p:cNvSpPr>
              <p:nvPr/>
            </p:nvSpPr>
            <p:spPr bwMode="auto">
              <a:xfrm>
                <a:off x="8998179" y="2855912"/>
                <a:ext cx="144462"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A</a:t>
                </a:r>
                <a:endParaRPr lang="zh-CN" altLang="en-US" sz="1200" dirty="0">
                  <a:cs typeface="Arial" panose="020B0604020202020204" pitchFamily="34" charset="0"/>
                </a:endParaRPr>
              </a:p>
            </p:txBody>
          </p:sp>
          <p:sp>
            <p:nvSpPr>
              <p:cNvPr id="69648" name="Text Box 5">
                <a:extLst>
                  <a:ext uri="{FF2B5EF4-FFF2-40B4-BE49-F238E27FC236}">
                    <a16:creationId xmlns:a16="http://schemas.microsoft.com/office/drawing/2014/main" id="{CE9C6CC7-CC2E-A152-C645-85CBB08B3D5A}"/>
                  </a:ext>
                </a:extLst>
              </p:cNvPr>
              <p:cNvSpPr txBox="1">
                <a:spLocks noChangeArrowheads="1"/>
              </p:cNvSpPr>
              <p:nvPr/>
            </p:nvSpPr>
            <p:spPr bwMode="auto">
              <a:xfrm>
                <a:off x="8987906" y="2633662"/>
                <a:ext cx="138112"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69649" name="Text Box 5">
                <a:extLst>
                  <a:ext uri="{FF2B5EF4-FFF2-40B4-BE49-F238E27FC236}">
                    <a16:creationId xmlns:a16="http://schemas.microsoft.com/office/drawing/2014/main" id="{2935EE4A-CCF6-BA55-4F59-EE618F80DF0F}"/>
                  </a:ext>
                </a:extLst>
              </p:cNvPr>
              <p:cNvSpPr txBox="1">
                <a:spLocks noChangeArrowheads="1"/>
              </p:cNvSpPr>
              <p:nvPr/>
            </p:nvSpPr>
            <p:spPr bwMode="auto">
              <a:xfrm>
                <a:off x="8987906" y="2389186"/>
                <a:ext cx="144462"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U</a:t>
                </a:r>
                <a:endParaRPr lang="zh-CN" altLang="en-US" sz="1200" dirty="0">
                  <a:cs typeface="Arial" panose="020B0604020202020204" pitchFamily="34" charset="0"/>
                </a:endParaRPr>
              </a:p>
            </p:txBody>
          </p:sp>
          <p:sp>
            <p:nvSpPr>
              <p:cNvPr id="69650" name="Text Box 5">
                <a:extLst>
                  <a:ext uri="{FF2B5EF4-FFF2-40B4-BE49-F238E27FC236}">
                    <a16:creationId xmlns:a16="http://schemas.microsoft.com/office/drawing/2014/main" id="{76F343FA-0F32-CF2E-0269-35C1E3124196}"/>
                  </a:ext>
                </a:extLst>
              </p:cNvPr>
              <p:cNvSpPr txBox="1">
                <a:spLocks noChangeArrowheads="1"/>
              </p:cNvSpPr>
              <p:nvPr/>
            </p:nvSpPr>
            <p:spPr bwMode="auto">
              <a:xfrm>
                <a:off x="8984732" y="2143125"/>
                <a:ext cx="134937"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69651" name="Text Box 5">
                <a:extLst>
                  <a:ext uri="{FF2B5EF4-FFF2-40B4-BE49-F238E27FC236}">
                    <a16:creationId xmlns:a16="http://schemas.microsoft.com/office/drawing/2014/main" id="{44364105-ABFB-4976-AEF2-C811ED4D11F5}"/>
                  </a:ext>
                </a:extLst>
              </p:cNvPr>
              <p:cNvSpPr txBox="1">
                <a:spLocks noChangeArrowheads="1"/>
              </p:cNvSpPr>
              <p:nvPr/>
            </p:nvSpPr>
            <p:spPr bwMode="auto">
              <a:xfrm>
                <a:off x="8986318" y="1916112"/>
                <a:ext cx="13970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G</a:t>
                </a:r>
                <a:endParaRPr lang="zh-CN" altLang="en-US" sz="1200" dirty="0">
                  <a:cs typeface="Arial" panose="020B0604020202020204" pitchFamily="34" charset="0"/>
                </a:endParaRPr>
              </a:p>
            </p:txBody>
          </p:sp>
          <p:sp>
            <p:nvSpPr>
              <p:cNvPr id="69652" name="Text Box 5">
                <a:extLst>
                  <a:ext uri="{FF2B5EF4-FFF2-40B4-BE49-F238E27FC236}">
                    <a16:creationId xmlns:a16="http://schemas.microsoft.com/office/drawing/2014/main" id="{B201066E-C7EB-5AEF-2EE7-1A1CE59B3E95}"/>
                  </a:ext>
                </a:extLst>
              </p:cNvPr>
              <p:cNvSpPr txBox="1">
                <a:spLocks noChangeArrowheads="1"/>
              </p:cNvSpPr>
              <p:nvPr/>
            </p:nvSpPr>
            <p:spPr bwMode="auto">
              <a:xfrm>
                <a:off x="8989495" y="1670050"/>
                <a:ext cx="134938"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69653" name="Text Box 5">
                <a:extLst>
                  <a:ext uri="{FF2B5EF4-FFF2-40B4-BE49-F238E27FC236}">
                    <a16:creationId xmlns:a16="http://schemas.microsoft.com/office/drawing/2014/main" id="{5A49825D-B97D-28F0-90E0-CE35B7F651E7}"/>
                  </a:ext>
                </a:extLst>
              </p:cNvPr>
              <p:cNvSpPr txBox="1">
                <a:spLocks noChangeArrowheads="1"/>
              </p:cNvSpPr>
              <p:nvPr/>
            </p:nvSpPr>
            <p:spPr bwMode="auto">
              <a:xfrm>
                <a:off x="8998179" y="1430337"/>
                <a:ext cx="134937"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zh-CN"/>
                </a:defPPr>
                <a:lvl1pPr eaLnBrk="0" fontAlgn="base" hangingPunct="0">
                  <a:spcBef>
                    <a:spcPct val="50000"/>
                  </a:spcBef>
                  <a:spcAft>
                    <a:spcPct val="0"/>
                  </a:spcAft>
                  <a:defRPr kumimoji="1" sz="1600">
                    <a:latin typeface="Arial" panose="020B0604020202020204" pitchFamily="34" charset="0"/>
                    <a:ea typeface="方正姚体" panose="02010601030101010101" pitchFamily="2" charset="-122"/>
                    <a:cs typeface="Arial" panose="020B0604020202020204" pitchFamily="34" charset="0"/>
                  </a:defRPr>
                </a:lvl1pPr>
                <a:lvl2pPr eaLnBrk="0" fontAlgn="base" hangingPunct="0">
                  <a:spcBef>
                    <a:spcPct val="0"/>
                  </a:spcBef>
                  <a:spcAft>
                    <a:spcPct val="0"/>
                  </a:spcAft>
                  <a:defRPr>
                    <a:latin typeface="Arial" panose="020B0604020202020204" pitchFamily="34" charset="0"/>
                    <a:ea typeface="宋体" panose="02010600030101010101" pitchFamily="2" charset="-122"/>
                  </a:defRPr>
                </a:lvl2pPr>
                <a:lvl3pPr eaLnBrk="0" fontAlgn="base" hangingPunct="0">
                  <a:spcBef>
                    <a:spcPct val="0"/>
                  </a:spcBef>
                  <a:spcAft>
                    <a:spcPct val="0"/>
                  </a:spcAft>
                  <a:defRPr>
                    <a:latin typeface="Arial" panose="020B0604020202020204" pitchFamily="34" charset="0"/>
                    <a:ea typeface="宋体" panose="02010600030101010101" pitchFamily="2" charset="-122"/>
                  </a:defRPr>
                </a:lvl3pPr>
                <a:lvl4pPr eaLnBrk="0" fontAlgn="base" hangingPunct="0">
                  <a:spcBef>
                    <a:spcPct val="0"/>
                  </a:spcBef>
                  <a:spcAft>
                    <a:spcPct val="0"/>
                  </a:spcAft>
                  <a:defRPr>
                    <a:latin typeface="Arial" panose="020B0604020202020204" pitchFamily="34" charset="0"/>
                    <a:ea typeface="宋体" panose="02010600030101010101" pitchFamily="2" charset="-122"/>
                  </a:defRPr>
                </a:lvl4pPr>
                <a:lvl5pPr eaLnBrk="0" fontAlgn="base" hangingPunct="0">
                  <a:spcBef>
                    <a:spcPct val="0"/>
                  </a:spcBef>
                  <a:spcAft>
                    <a:spcPct val="0"/>
                  </a:spcAft>
                  <a:defRPr>
                    <a:latin typeface="Arial" panose="020B0604020202020204" pitchFamily="34" charset="0"/>
                    <a:ea typeface="宋体" panose="02010600030101010101" pitchFamily="2" charset="-122"/>
                  </a:defRPr>
                </a:lvl5pPr>
                <a:lvl6pPr>
                  <a:defRPr>
                    <a:latin typeface="Arial" panose="020B0604020202020204" pitchFamily="34" charset="0"/>
                    <a:ea typeface="宋体" panose="02010600030101010101" pitchFamily="2" charset="-122"/>
                  </a:defRPr>
                </a:lvl6pPr>
                <a:lvl7pPr>
                  <a:defRPr>
                    <a:latin typeface="Arial" panose="020B0604020202020204" pitchFamily="34" charset="0"/>
                    <a:ea typeface="宋体" panose="02010600030101010101" pitchFamily="2" charset="-122"/>
                  </a:defRPr>
                </a:lvl7pPr>
                <a:lvl8pPr>
                  <a:defRPr>
                    <a:latin typeface="Arial" panose="020B0604020202020204" pitchFamily="34" charset="0"/>
                    <a:ea typeface="宋体" panose="02010600030101010101" pitchFamily="2" charset="-122"/>
                  </a:defRPr>
                </a:lvl8pPr>
                <a:lvl9pPr>
                  <a:defRPr>
                    <a:latin typeface="Arial" panose="020B0604020202020204" pitchFamily="34" charset="0"/>
                    <a:ea typeface="宋体" panose="02010600030101010101" pitchFamily="2" charset="-122"/>
                  </a:defRPr>
                </a:lvl9pPr>
              </a:lstStyle>
              <a:p>
                <a:r>
                  <a:rPr lang="en-US" altLang="zh-CN" sz="1200" dirty="0"/>
                  <a:t>A</a:t>
                </a:r>
                <a:endParaRPr lang="zh-CN" altLang="en-US" sz="1200" dirty="0"/>
              </a:p>
            </p:txBody>
          </p:sp>
        </p:grpSp>
        <p:sp>
          <p:nvSpPr>
            <p:cNvPr id="344074" name="Text Box 5">
              <a:extLst>
                <a:ext uri="{FF2B5EF4-FFF2-40B4-BE49-F238E27FC236}">
                  <a16:creationId xmlns:a16="http://schemas.microsoft.com/office/drawing/2014/main" id="{4A899156-B8DF-9472-DBDC-4A4251D60C8B}"/>
                </a:ext>
              </a:extLst>
            </p:cNvPr>
            <p:cNvSpPr txBox="1">
              <a:spLocks noChangeAspect="1" noChangeArrowheads="1"/>
            </p:cNvSpPr>
            <p:nvPr/>
          </p:nvSpPr>
          <p:spPr bwMode="auto">
            <a:xfrm>
              <a:off x="7185215" y="2530039"/>
              <a:ext cx="134937"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solidFill>
                    <a:srgbClr val="D34817"/>
                  </a:solidFill>
                  <a:ea typeface="方正姚体" panose="02010601030101010101" pitchFamily="2" charset="-122"/>
                  <a:cs typeface="Arial" panose="020B0604020202020204" pitchFamily="34" charset="0"/>
                </a:rPr>
                <a:t>•</a:t>
              </a:r>
              <a:endParaRPr kumimoji="1" lang="zh-CN" altLang="en-US" sz="1200" dirty="0">
                <a:solidFill>
                  <a:srgbClr val="D34817"/>
                </a:solidFill>
                <a:ea typeface="方正姚体" panose="02010601030101010101" pitchFamily="2" charset="-122"/>
                <a:cs typeface="Arial" panose="020B0604020202020204" pitchFamily="34" charset="0"/>
              </a:endParaRPr>
            </a:p>
          </p:txBody>
        </p:sp>
        <p:grpSp>
          <p:nvGrpSpPr>
            <p:cNvPr id="344075" name="组合 344074">
              <a:extLst>
                <a:ext uri="{FF2B5EF4-FFF2-40B4-BE49-F238E27FC236}">
                  <a16:creationId xmlns:a16="http://schemas.microsoft.com/office/drawing/2014/main" id="{8B5D4B7C-1D13-FA1A-CA89-40DF5FAE4979}"/>
                </a:ext>
              </a:extLst>
            </p:cNvPr>
            <p:cNvGrpSpPr>
              <a:grpSpLocks noChangeAspect="1"/>
            </p:cNvGrpSpPr>
            <p:nvPr/>
          </p:nvGrpSpPr>
          <p:grpSpPr>
            <a:xfrm>
              <a:off x="4982953" y="3332967"/>
              <a:ext cx="1044000" cy="1075532"/>
              <a:chOff x="6587780" y="3214434"/>
              <a:chExt cx="1062175" cy="1094256"/>
            </a:xfrm>
          </p:grpSpPr>
          <p:sp>
            <p:nvSpPr>
              <p:cNvPr id="344091" name="任意多边形 59">
                <a:extLst>
                  <a:ext uri="{FF2B5EF4-FFF2-40B4-BE49-F238E27FC236}">
                    <a16:creationId xmlns:a16="http://schemas.microsoft.com/office/drawing/2014/main" id="{5F144F80-7AC5-243F-7E6E-B861522C9C81}"/>
                  </a:ext>
                </a:extLst>
              </p:cNvPr>
              <p:cNvSpPr/>
              <p:nvPr/>
            </p:nvSpPr>
            <p:spPr>
              <a:xfrm rot="-1740000">
                <a:off x="6587780" y="3214434"/>
                <a:ext cx="1062175" cy="1094256"/>
              </a:xfrm>
              <a:custGeom>
                <a:avLst/>
                <a:gdLst>
                  <a:gd name="connsiteX0" fmla="*/ 812214 w 1062175"/>
                  <a:gd name="connsiteY0" fmla="*/ 68628 h 1094256"/>
                  <a:gd name="connsiteX1" fmla="*/ 1034312 w 1062175"/>
                  <a:gd name="connsiteY1" fmla="*/ 298570 h 1094256"/>
                  <a:gd name="connsiteX2" fmla="*/ 1062175 w 1062175"/>
                  <a:gd name="connsiteY2" fmla="*/ 369450 h 1094256"/>
                  <a:gd name="connsiteX3" fmla="*/ 806269 w 1062175"/>
                  <a:gd name="connsiteY3" fmla="*/ 462592 h 1094256"/>
                  <a:gd name="connsiteX4" fmla="*/ 790645 w 1062175"/>
                  <a:gd name="connsiteY4" fmla="*/ 422849 h 1094256"/>
                  <a:gd name="connsiteX5" fmla="*/ 679596 w 1062175"/>
                  <a:gd name="connsiteY5" fmla="*/ 307879 h 1094256"/>
                  <a:gd name="connsiteX6" fmla="*/ 307851 w 1062175"/>
                  <a:gd name="connsiteY6" fmla="*/ 414578 h 1094256"/>
                  <a:gd name="connsiteX7" fmla="*/ 414359 w 1062175"/>
                  <a:gd name="connsiteY7" fmla="*/ 786377 h 1094256"/>
                  <a:gd name="connsiteX8" fmla="*/ 715691 w 1062175"/>
                  <a:gd name="connsiteY8" fmla="*/ 762389 h 1094256"/>
                  <a:gd name="connsiteX9" fmla="*/ 717190 w 1062175"/>
                  <a:gd name="connsiteY9" fmla="*/ 760628 h 1094256"/>
                  <a:gd name="connsiteX10" fmla="*/ 717190 w 1062175"/>
                  <a:gd name="connsiteY10" fmla="*/ 1063091 h 1094256"/>
                  <a:gd name="connsiteX11" fmla="*/ 672212 w 1062175"/>
                  <a:gd name="connsiteY11" fmla="*/ 1079570 h 1094256"/>
                  <a:gd name="connsiteX12" fmla="*/ 281741 w 1062175"/>
                  <a:gd name="connsiteY12" fmla="*/ 1025628 h 1094256"/>
                  <a:gd name="connsiteX13" fmla="*/ 68725 w 1062175"/>
                  <a:gd name="connsiteY13" fmla="*/ 282027 h 1094256"/>
                  <a:gd name="connsiteX14" fmla="*/ 812214 w 1062175"/>
                  <a:gd name="connsiteY14" fmla="*/ 68628 h 109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2175" h="1094256">
                    <a:moveTo>
                      <a:pt x="812214" y="68628"/>
                    </a:moveTo>
                    <a:cubicBezTo>
                      <a:pt x="911264" y="123532"/>
                      <a:pt x="986582" y="204665"/>
                      <a:pt x="1034312" y="298570"/>
                    </a:cubicBezTo>
                    <a:lnTo>
                      <a:pt x="1062175" y="369450"/>
                    </a:lnTo>
                    <a:lnTo>
                      <a:pt x="806269" y="462592"/>
                    </a:lnTo>
                    <a:lnTo>
                      <a:pt x="790645" y="422849"/>
                    </a:lnTo>
                    <a:cubicBezTo>
                      <a:pt x="766779" y="375897"/>
                      <a:pt x="729121" y="335331"/>
                      <a:pt x="679596" y="307879"/>
                    </a:cubicBezTo>
                    <a:cubicBezTo>
                      <a:pt x="547529" y="234673"/>
                      <a:pt x="381094" y="282444"/>
                      <a:pt x="307851" y="414578"/>
                    </a:cubicBezTo>
                    <a:cubicBezTo>
                      <a:pt x="234608" y="546712"/>
                      <a:pt x="282294" y="713171"/>
                      <a:pt x="414359" y="786377"/>
                    </a:cubicBezTo>
                    <a:cubicBezTo>
                      <a:pt x="513410" y="841282"/>
                      <a:pt x="631791" y="828137"/>
                      <a:pt x="715691" y="762389"/>
                    </a:cubicBezTo>
                    <a:lnTo>
                      <a:pt x="717190" y="760628"/>
                    </a:lnTo>
                    <a:lnTo>
                      <a:pt x="717190" y="1063091"/>
                    </a:lnTo>
                    <a:lnTo>
                      <a:pt x="672212" y="1079570"/>
                    </a:lnTo>
                    <a:cubicBezTo>
                      <a:pt x="544468" y="1109724"/>
                      <a:pt x="405552" y="1094257"/>
                      <a:pt x="281741" y="1025628"/>
                    </a:cubicBezTo>
                    <a:cubicBezTo>
                      <a:pt x="17611" y="879218"/>
                      <a:pt x="-77761" y="546296"/>
                      <a:pt x="68725" y="282027"/>
                    </a:cubicBezTo>
                    <a:cubicBezTo>
                      <a:pt x="215211" y="17762"/>
                      <a:pt x="548083" y="-77782"/>
                      <a:pt x="812214" y="68628"/>
                    </a:cubicBezTo>
                    <a:close/>
                  </a:path>
                </a:pathLst>
              </a:custGeom>
              <a:solidFill>
                <a:srgbClr val="E08D67"/>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200">
                  <a:latin typeface="Arial" panose="020B0604020202020204" pitchFamily="34" charset="0"/>
                  <a:cs typeface="Arial" panose="020B0604020202020204" pitchFamily="34" charset="0"/>
                </a:endParaRPr>
              </a:p>
            </p:txBody>
          </p:sp>
          <p:sp>
            <p:nvSpPr>
              <p:cNvPr id="344092" name="Text Box 5">
                <a:extLst>
                  <a:ext uri="{FF2B5EF4-FFF2-40B4-BE49-F238E27FC236}">
                    <a16:creationId xmlns:a16="http://schemas.microsoft.com/office/drawing/2014/main" id="{FCC9845D-3638-4AEE-7F9A-7B9E6371DBB6}"/>
                  </a:ext>
                </a:extLst>
              </p:cNvPr>
              <p:cNvSpPr txBox="1">
                <a:spLocks noChangeArrowheads="1"/>
              </p:cNvSpPr>
              <p:nvPr/>
            </p:nvSpPr>
            <p:spPr bwMode="auto">
              <a:xfrm>
                <a:off x="7248701" y="3270074"/>
                <a:ext cx="136525" cy="227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A</a:t>
                </a:r>
                <a:endParaRPr kumimoji="1" lang="zh-CN" altLang="en-US" sz="1200" dirty="0">
                  <a:ea typeface="方正姚体" panose="02010601030101010101" pitchFamily="2" charset="-122"/>
                  <a:cs typeface="Arial" panose="020B0604020202020204" pitchFamily="34" charset="0"/>
                </a:endParaRPr>
              </a:p>
            </p:txBody>
          </p:sp>
          <p:sp>
            <p:nvSpPr>
              <p:cNvPr id="344093" name="Text Box 5">
                <a:extLst>
                  <a:ext uri="{FF2B5EF4-FFF2-40B4-BE49-F238E27FC236}">
                    <a16:creationId xmlns:a16="http://schemas.microsoft.com/office/drawing/2014/main" id="{A7BC00E8-3260-4746-BD0C-A1390F4C34A8}"/>
                  </a:ext>
                </a:extLst>
              </p:cNvPr>
              <p:cNvSpPr txBox="1">
                <a:spLocks noChangeArrowheads="1"/>
              </p:cNvSpPr>
              <p:nvPr/>
            </p:nvSpPr>
            <p:spPr bwMode="auto">
              <a:xfrm>
                <a:off x="7046935" y="3235325"/>
                <a:ext cx="134938" cy="227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G</a:t>
                </a:r>
                <a:endParaRPr kumimoji="1" lang="zh-CN" altLang="en-US" sz="1200" dirty="0">
                  <a:ea typeface="方正姚体" panose="02010601030101010101" pitchFamily="2" charset="-122"/>
                  <a:cs typeface="Arial" panose="020B0604020202020204" pitchFamily="34" charset="0"/>
                </a:endParaRPr>
              </a:p>
            </p:txBody>
          </p:sp>
          <p:sp>
            <p:nvSpPr>
              <p:cNvPr id="344094" name="Text Box 5">
                <a:extLst>
                  <a:ext uri="{FF2B5EF4-FFF2-40B4-BE49-F238E27FC236}">
                    <a16:creationId xmlns:a16="http://schemas.microsoft.com/office/drawing/2014/main" id="{EF96C357-00F0-0CFD-1685-61F6704B22BB}"/>
                  </a:ext>
                </a:extLst>
              </p:cNvPr>
              <p:cNvSpPr txBox="1">
                <a:spLocks noChangeArrowheads="1"/>
              </p:cNvSpPr>
              <p:nvPr/>
            </p:nvSpPr>
            <p:spPr bwMode="auto">
              <a:xfrm>
                <a:off x="6826025" y="3314825"/>
                <a:ext cx="136525" cy="227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D</a:t>
                </a:r>
                <a:endParaRPr kumimoji="1" lang="zh-CN" altLang="en-US" sz="1200" dirty="0">
                  <a:ea typeface="方正姚体" panose="02010601030101010101" pitchFamily="2" charset="-122"/>
                  <a:cs typeface="Arial" panose="020B0604020202020204" pitchFamily="34" charset="0"/>
                </a:endParaRPr>
              </a:p>
            </p:txBody>
          </p:sp>
          <p:sp>
            <p:nvSpPr>
              <p:cNvPr id="344095" name="Text Box 5">
                <a:extLst>
                  <a:ext uri="{FF2B5EF4-FFF2-40B4-BE49-F238E27FC236}">
                    <a16:creationId xmlns:a16="http://schemas.microsoft.com/office/drawing/2014/main" id="{5E40DD9B-4A3E-66ED-CDBD-DD5361C32EE5}"/>
                  </a:ext>
                </a:extLst>
              </p:cNvPr>
              <p:cNvSpPr txBox="1">
                <a:spLocks noChangeArrowheads="1"/>
              </p:cNvSpPr>
              <p:nvPr/>
            </p:nvSpPr>
            <p:spPr bwMode="auto">
              <a:xfrm>
                <a:off x="6691306" y="3530554"/>
                <a:ext cx="134938" cy="227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D</a:t>
                </a:r>
                <a:endParaRPr kumimoji="1" lang="zh-CN" altLang="en-US" sz="1200" dirty="0">
                  <a:ea typeface="方正姚体" panose="02010601030101010101" pitchFamily="2" charset="-122"/>
                  <a:cs typeface="Arial" panose="020B0604020202020204" pitchFamily="34" charset="0"/>
                </a:endParaRPr>
              </a:p>
            </p:txBody>
          </p:sp>
          <p:sp>
            <p:nvSpPr>
              <p:cNvPr id="69632" name="Text Box 5">
                <a:extLst>
                  <a:ext uri="{FF2B5EF4-FFF2-40B4-BE49-F238E27FC236}">
                    <a16:creationId xmlns:a16="http://schemas.microsoft.com/office/drawing/2014/main" id="{CA3CA912-095D-80E2-2E6D-A6EEF3896090}"/>
                  </a:ext>
                </a:extLst>
              </p:cNvPr>
              <p:cNvSpPr txBox="1">
                <a:spLocks noChangeArrowheads="1"/>
              </p:cNvSpPr>
              <p:nvPr/>
            </p:nvSpPr>
            <p:spPr bwMode="auto">
              <a:xfrm>
                <a:off x="7091697" y="4066988"/>
                <a:ext cx="134938" cy="227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G</a:t>
                </a:r>
                <a:endParaRPr kumimoji="1" lang="zh-CN" altLang="en-US" sz="1200" dirty="0">
                  <a:ea typeface="方正姚体" panose="02010601030101010101" pitchFamily="2" charset="-122"/>
                  <a:cs typeface="Arial" panose="020B0604020202020204" pitchFamily="34" charset="0"/>
                </a:endParaRPr>
              </a:p>
            </p:txBody>
          </p:sp>
          <p:sp>
            <p:nvSpPr>
              <p:cNvPr id="69633" name="Text Box 5">
                <a:extLst>
                  <a:ext uri="{FF2B5EF4-FFF2-40B4-BE49-F238E27FC236}">
                    <a16:creationId xmlns:a16="http://schemas.microsoft.com/office/drawing/2014/main" id="{E826F2CA-9857-612A-DA23-8C729512B4F2}"/>
                  </a:ext>
                </a:extLst>
              </p:cNvPr>
              <p:cNvSpPr txBox="1">
                <a:spLocks noChangeArrowheads="1"/>
              </p:cNvSpPr>
              <p:nvPr/>
            </p:nvSpPr>
            <p:spPr bwMode="auto">
              <a:xfrm>
                <a:off x="7320313" y="3975086"/>
                <a:ext cx="136525" cy="227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A</a:t>
                </a:r>
                <a:endParaRPr kumimoji="1" lang="zh-CN" altLang="en-US" sz="1200" dirty="0">
                  <a:ea typeface="方正姚体" panose="02010601030101010101" pitchFamily="2" charset="-122"/>
                  <a:cs typeface="Arial" panose="020B0604020202020204" pitchFamily="34" charset="0"/>
                </a:endParaRPr>
              </a:p>
            </p:txBody>
          </p:sp>
          <p:sp>
            <p:nvSpPr>
              <p:cNvPr id="69634" name="Text Box 5">
                <a:extLst>
                  <a:ext uri="{FF2B5EF4-FFF2-40B4-BE49-F238E27FC236}">
                    <a16:creationId xmlns:a16="http://schemas.microsoft.com/office/drawing/2014/main" id="{32C6CD42-53C0-B987-CF66-1BE74961C9E1}"/>
                  </a:ext>
                </a:extLst>
              </p:cNvPr>
              <p:cNvSpPr txBox="1">
                <a:spLocks noChangeArrowheads="1"/>
              </p:cNvSpPr>
              <p:nvPr/>
            </p:nvSpPr>
            <p:spPr bwMode="auto">
              <a:xfrm>
                <a:off x="6689719" y="3783914"/>
                <a:ext cx="136525" cy="227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G</a:t>
                </a:r>
                <a:endParaRPr kumimoji="1" lang="zh-CN" altLang="en-US" sz="1200" dirty="0">
                  <a:ea typeface="方正姚体" panose="02010601030101010101" pitchFamily="2" charset="-122"/>
                  <a:cs typeface="Arial" panose="020B0604020202020204" pitchFamily="34" charset="0"/>
                </a:endParaRPr>
              </a:p>
            </p:txBody>
          </p:sp>
          <p:sp>
            <p:nvSpPr>
              <p:cNvPr id="69636" name="Text Box 5">
                <a:extLst>
                  <a:ext uri="{FF2B5EF4-FFF2-40B4-BE49-F238E27FC236}">
                    <a16:creationId xmlns:a16="http://schemas.microsoft.com/office/drawing/2014/main" id="{A95596D2-9568-801E-AE6A-E3833AF09430}"/>
                  </a:ext>
                </a:extLst>
              </p:cNvPr>
              <p:cNvSpPr txBox="1">
                <a:spLocks noChangeArrowheads="1"/>
              </p:cNvSpPr>
              <p:nvPr/>
            </p:nvSpPr>
            <p:spPr bwMode="auto">
              <a:xfrm>
                <a:off x="6847316" y="3983565"/>
                <a:ext cx="136525" cy="227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G</a:t>
                </a:r>
                <a:endParaRPr kumimoji="1" lang="zh-CN" altLang="en-US" sz="1200" dirty="0">
                  <a:ea typeface="方正姚体" panose="02010601030101010101" pitchFamily="2" charset="-122"/>
                  <a:cs typeface="Arial" panose="020B0604020202020204" pitchFamily="34" charset="0"/>
                </a:endParaRPr>
              </a:p>
            </p:txBody>
          </p:sp>
        </p:grpSp>
        <p:grpSp>
          <p:nvGrpSpPr>
            <p:cNvPr id="344076" name="组合 344075">
              <a:extLst>
                <a:ext uri="{FF2B5EF4-FFF2-40B4-BE49-F238E27FC236}">
                  <a16:creationId xmlns:a16="http://schemas.microsoft.com/office/drawing/2014/main" id="{73DD7F4E-870B-E5A8-2AF6-46221DA2638D}"/>
                </a:ext>
              </a:extLst>
            </p:cNvPr>
            <p:cNvGrpSpPr>
              <a:grpSpLocks noChangeAspect="1"/>
            </p:cNvGrpSpPr>
            <p:nvPr/>
          </p:nvGrpSpPr>
          <p:grpSpPr>
            <a:xfrm>
              <a:off x="5900521" y="3536139"/>
              <a:ext cx="1162542" cy="1867644"/>
              <a:chOff x="7553988" y="3417606"/>
              <a:chExt cx="1162542" cy="1867644"/>
            </a:xfrm>
          </p:grpSpPr>
          <p:sp>
            <p:nvSpPr>
              <p:cNvPr id="344080" name="任意多边形 48">
                <a:extLst>
                  <a:ext uri="{FF2B5EF4-FFF2-40B4-BE49-F238E27FC236}">
                    <a16:creationId xmlns:a16="http://schemas.microsoft.com/office/drawing/2014/main" id="{5157735C-2746-ACD6-7ECF-AA2952CFD2FA}"/>
                  </a:ext>
                </a:extLst>
              </p:cNvPr>
              <p:cNvSpPr/>
              <p:nvPr/>
            </p:nvSpPr>
            <p:spPr>
              <a:xfrm rot="-2700000">
                <a:off x="7711951" y="3417606"/>
                <a:ext cx="1004579" cy="1867644"/>
              </a:xfrm>
              <a:custGeom>
                <a:avLst/>
                <a:gdLst>
                  <a:gd name="connsiteX0" fmla="*/ 314644 w 1004579"/>
                  <a:gd name="connsiteY0" fmla="*/ 0 h 1867644"/>
                  <a:gd name="connsiteX1" fmla="*/ 907238 w 1004579"/>
                  <a:gd name="connsiteY1" fmla="*/ 592595 h 1867644"/>
                  <a:gd name="connsiteX2" fmla="*/ 909818 w 1004579"/>
                  <a:gd name="connsiteY2" fmla="*/ 598828 h 1867644"/>
                  <a:gd name="connsiteX3" fmla="*/ 927036 w 1004579"/>
                  <a:gd name="connsiteY3" fmla="*/ 618714 h 1867644"/>
                  <a:gd name="connsiteX4" fmla="*/ 988241 w 1004579"/>
                  <a:gd name="connsiteY4" fmla="*/ 967756 h 1867644"/>
                  <a:gd name="connsiteX5" fmla="*/ 938880 w 1004579"/>
                  <a:gd name="connsiteY5" fmla="*/ 1067806 h 1867644"/>
                  <a:gd name="connsiteX6" fmla="*/ 139042 w 1004579"/>
                  <a:gd name="connsiteY6" fmla="*/ 1867644 h 1867644"/>
                  <a:gd name="connsiteX7" fmla="*/ 42588 w 1004579"/>
                  <a:gd name="connsiteY7" fmla="*/ 1848902 h 1867644"/>
                  <a:gd name="connsiteX8" fmla="*/ 0 w 1004579"/>
                  <a:gd name="connsiteY8" fmla="*/ 1852994 h 1867644"/>
                  <a:gd name="connsiteX9" fmla="*/ 0 w 1004579"/>
                  <a:gd name="connsiteY9" fmla="*/ 1594717 h 1867644"/>
                  <a:gd name="connsiteX10" fmla="*/ 42657 w 1004579"/>
                  <a:gd name="connsiteY10" fmla="*/ 1590617 h 1867644"/>
                  <a:gd name="connsiteX11" fmla="*/ 125288 w 1004579"/>
                  <a:gd name="connsiteY11" fmla="*/ 1598517 h 1867644"/>
                  <a:gd name="connsiteX12" fmla="*/ 698016 w 1004579"/>
                  <a:gd name="connsiteY12" fmla="*/ 1025788 h 1867644"/>
                  <a:gd name="connsiteX13" fmla="*/ 697263 w 1004579"/>
                  <a:gd name="connsiteY13" fmla="*/ 1023539 h 1867644"/>
                  <a:gd name="connsiteX14" fmla="*/ 759429 w 1004579"/>
                  <a:gd name="connsiteY14" fmla="*/ 968389 h 1867644"/>
                  <a:gd name="connsiteX15" fmla="*/ 747646 w 1004579"/>
                  <a:gd name="connsiteY15" fmla="*/ 732156 h 1867644"/>
                  <a:gd name="connsiteX16" fmla="*/ 740917 w 1004579"/>
                  <a:gd name="connsiteY16" fmla="*/ 725940 h 1867644"/>
                  <a:gd name="connsiteX17" fmla="*/ 729807 w 1004579"/>
                  <a:gd name="connsiteY17" fmla="*/ 709207 h 1867644"/>
                  <a:gd name="connsiteX18" fmla="*/ 682709 w 1004579"/>
                  <a:gd name="connsiteY18" fmla="*/ 662111 h 1867644"/>
                  <a:gd name="connsiteX19" fmla="*/ 683263 w 1004579"/>
                  <a:gd name="connsiteY19" fmla="*/ 661337 h 1867644"/>
                  <a:gd name="connsiteX20" fmla="*/ 316665 w 1004579"/>
                  <a:gd name="connsiteY20" fmla="*/ 294739 h 1867644"/>
                  <a:gd name="connsiteX21" fmla="*/ 285082 w 1004579"/>
                  <a:gd name="connsiteY21" fmla="*/ 304109 h 1867644"/>
                  <a:gd name="connsiteX22" fmla="*/ 213627 w 1004579"/>
                  <a:gd name="connsiteY22" fmla="*/ 309259 h 1867644"/>
                  <a:gd name="connsiteX23" fmla="*/ 299403 w 1004579"/>
                  <a:gd name="connsiteY23" fmla="*/ 10122 h 1867644"/>
                  <a:gd name="connsiteX24" fmla="*/ 314644 w 1004579"/>
                  <a:gd name="connsiteY24" fmla="*/ 0 h 18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4579" h="1867644">
                    <a:moveTo>
                      <a:pt x="314644" y="0"/>
                    </a:moveTo>
                    <a:lnTo>
                      <a:pt x="907238" y="592595"/>
                    </a:lnTo>
                    <a:lnTo>
                      <a:pt x="909818" y="598828"/>
                    </a:lnTo>
                    <a:lnTo>
                      <a:pt x="927036" y="618714"/>
                    </a:lnTo>
                    <a:cubicBezTo>
                      <a:pt x="1000597" y="722469"/>
                      <a:pt x="1023708" y="850662"/>
                      <a:pt x="988241" y="967756"/>
                    </a:cubicBezTo>
                    <a:lnTo>
                      <a:pt x="938880" y="1067806"/>
                    </a:lnTo>
                    <a:lnTo>
                      <a:pt x="139042" y="1867644"/>
                    </a:lnTo>
                    <a:lnTo>
                      <a:pt x="42588" y="1848902"/>
                    </a:lnTo>
                    <a:lnTo>
                      <a:pt x="0" y="1852994"/>
                    </a:lnTo>
                    <a:lnTo>
                      <a:pt x="0" y="1594717"/>
                    </a:lnTo>
                    <a:lnTo>
                      <a:pt x="42657" y="1590617"/>
                    </a:lnTo>
                    <a:lnTo>
                      <a:pt x="125288" y="1598517"/>
                    </a:lnTo>
                    <a:lnTo>
                      <a:pt x="698016" y="1025788"/>
                    </a:lnTo>
                    <a:lnTo>
                      <a:pt x="697263" y="1023539"/>
                    </a:lnTo>
                    <a:lnTo>
                      <a:pt x="759429" y="968389"/>
                    </a:lnTo>
                    <a:cubicBezTo>
                      <a:pt x="809713" y="897889"/>
                      <a:pt x="801872" y="804658"/>
                      <a:pt x="747646" y="732156"/>
                    </a:cubicBezTo>
                    <a:lnTo>
                      <a:pt x="740917" y="725940"/>
                    </a:lnTo>
                    <a:lnTo>
                      <a:pt x="729807" y="709207"/>
                    </a:lnTo>
                    <a:lnTo>
                      <a:pt x="682709" y="662111"/>
                    </a:lnTo>
                    <a:cubicBezTo>
                      <a:pt x="682895" y="661853"/>
                      <a:pt x="683079" y="661594"/>
                      <a:pt x="683263" y="661337"/>
                    </a:cubicBezTo>
                    <a:lnTo>
                      <a:pt x="316665" y="294739"/>
                    </a:lnTo>
                    <a:lnTo>
                      <a:pt x="285082" y="304109"/>
                    </a:lnTo>
                    <a:lnTo>
                      <a:pt x="213627" y="309259"/>
                    </a:lnTo>
                    <a:lnTo>
                      <a:pt x="299403" y="10122"/>
                    </a:lnTo>
                    <a:lnTo>
                      <a:pt x="314644" y="0"/>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200">
                  <a:latin typeface="Arial" panose="020B0604020202020204" pitchFamily="34" charset="0"/>
                  <a:cs typeface="Arial" panose="020B0604020202020204" pitchFamily="34" charset="0"/>
                </a:endParaRPr>
              </a:p>
            </p:txBody>
          </p:sp>
          <p:sp>
            <p:nvSpPr>
              <p:cNvPr id="344081" name="Text Box 5">
                <a:extLst>
                  <a:ext uri="{FF2B5EF4-FFF2-40B4-BE49-F238E27FC236}">
                    <a16:creationId xmlns:a16="http://schemas.microsoft.com/office/drawing/2014/main" id="{28F7DF40-C5F4-6CBC-59D1-B1DABB2D5CAE}"/>
                  </a:ext>
                </a:extLst>
              </p:cNvPr>
              <p:cNvSpPr txBox="1">
                <a:spLocks noChangeArrowheads="1"/>
              </p:cNvSpPr>
              <p:nvPr/>
            </p:nvSpPr>
            <p:spPr bwMode="auto">
              <a:xfrm>
                <a:off x="7553988" y="3823447"/>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G</a:t>
                </a:r>
                <a:endParaRPr kumimoji="1" lang="zh-CN" altLang="en-US" sz="1200" dirty="0">
                  <a:ea typeface="方正姚体" panose="02010601030101010101" pitchFamily="2" charset="-122"/>
                  <a:cs typeface="Arial" panose="020B0604020202020204" pitchFamily="34" charset="0"/>
                </a:endParaRPr>
              </a:p>
            </p:txBody>
          </p:sp>
          <p:sp>
            <p:nvSpPr>
              <p:cNvPr id="344082" name="Text Box 5">
                <a:extLst>
                  <a:ext uri="{FF2B5EF4-FFF2-40B4-BE49-F238E27FC236}">
                    <a16:creationId xmlns:a16="http://schemas.microsoft.com/office/drawing/2014/main" id="{760D4838-4E0C-ECDE-7DED-8F3BA4092BC4}"/>
                  </a:ext>
                </a:extLst>
              </p:cNvPr>
              <p:cNvSpPr txBox="1">
                <a:spLocks noChangeArrowheads="1"/>
              </p:cNvSpPr>
              <p:nvPr/>
            </p:nvSpPr>
            <p:spPr bwMode="auto">
              <a:xfrm>
                <a:off x="8027468" y="3825034"/>
                <a:ext cx="133350"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G</a:t>
                </a:r>
                <a:endParaRPr lang="zh-CN" altLang="en-US" sz="1200" dirty="0">
                  <a:cs typeface="Arial" panose="020B0604020202020204" pitchFamily="34" charset="0"/>
                </a:endParaRPr>
              </a:p>
            </p:txBody>
          </p:sp>
          <p:sp>
            <p:nvSpPr>
              <p:cNvPr id="344083" name="Text Box 5">
                <a:extLst>
                  <a:ext uri="{FF2B5EF4-FFF2-40B4-BE49-F238E27FC236}">
                    <a16:creationId xmlns:a16="http://schemas.microsoft.com/office/drawing/2014/main" id="{EF8FE616-BE73-8425-4E27-849FE4DB2D53}"/>
                  </a:ext>
                </a:extLst>
              </p:cNvPr>
              <p:cNvSpPr txBox="1">
                <a:spLocks noChangeArrowheads="1"/>
              </p:cNvSpPr>
              <p:nvPr/>
            </p:nvSpPr>
            <p:spPr bwMode="auto">
              <a:xfrm>
                <a:off x="7803538" y="3818684"/>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A</a:t>
                </a:r>
                <a:endParaRPr lang="zh-CN" altLang="en-US" sz="1200" dirty="0">
                  <a:cs typeface="Arial" panose="020B0604020202020204" pitchFamily="34" charset="0"/>
                </a:endParaRPr>
              </a:p>
            </p:txBody>
          </p:sp>
          <p:sp>
            <p:nvSpPr>
              <p:cNvPr id="344084" name="Text Box 5">
                <a:extLst>
                  <a:ext uri="{FF2B5EF4-FFF2-40B4-BE49-F238E27FC236}">
                    <a16:creationId xmlns:a16="http://schemas.microsoft.com/office/drawing/2014/main" id="{E736806E-B39F-4FC0-40F9-4A7437B79E8E}"/>
                  </a:ext>
                </a:extLst>
              </p:cNvPr>
              <p:cNvSpPr txBox="1">
                <a:spLocks noChangeArrowheads="1"/>
              </p:cNvSpPr>
              <p:nvPr/>
            </p:nvSpPr>
            <p:spPr bwMode="auto">
              <a:xfrm>
                <a:off x="8261578" y="3821859"/>
                <a:ext cx="134937"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344085" name="Text Box 5">
                <a:extLst>
                  <a:ext uri="{FF2B5EF4-FFF2-40B4-BE49-F238E27FC236}">
                    <a16:creationId xmlns:a16="http://schemas.microsoft.com/office/drawing/2014/main" id="{DDDFAAFD-6C85-218C-FDEA-667FB0D761CA}"/>
                  </a:ext>
                </a:extLst>
              </p:cNvPr>
              <p:cNvSpPr txBox="1">
                <a:spLocks noChangeArrowheads="1"/>
              </p:cNvSpPr>
              <p:nvPr/>
            </p:nvSpPr>
            <p:spPr bwMode="auto">
              <a:xfrm>
                <a:off x="8456094" y="4159250"/>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344086" name="Text Box 5">
                <a:extLst>
                  <a:ext uri="{FF2B5EF4-FFF2-40B4-BE49-F238E27FC236}">
                    <a16:creationId xmlns:a16="http://schemas.microsoft.com/office/drawing/2014/main" id="{7FF7E75E-321E-72D2-D5F7-3E7F8B715CAF}"/>
                  </a:ext>
                </a:extLst>
              </p:cNvPr>
              <p:cNvSpPr txBox="1">
                <a:spLocks noChangeArrowheads="1"/>
              </p:cNvSpPr>
              <p:nvPr/>
            </p:nvSpPr>
            <p:spPr bwMode="auto">
              <a:xfrm>
                <a:off x="8456094" y="4375149"/>
                <a:ext cx="134938"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dirty="0">
                    <a:cs typeface="Arial" panose="020B0604020202020204" pitchFamily="34" charset="0"/>
                  </a:rPr>
                  <a:t>C</a:t>
                </a:r>
                <a:endParaRPr lang="zh-CN" altLang="en-US" sz="1200" dirty="0">
                  <a:cs typeface="Arial" panose="020B0604020202020204" pitchFamily="34" charset="0"/>
                </a:endParaRPr>
              </a:p>
            </p:txBody>
          </p:sp>
          <p:sp>
            <p:nvSpPr>
              <p:cNvPr id="344087" name="Text Box 5">
                <a:extLst>
                  <a:ext uri="{FF2B5EF4-FFF2-40B4-BE49-F238E27FC236}">
                    <a16:creationId xmlns:a16="http://schemas.microsoft.com/office/drawing/2014/main" id="{D3ADC1A2-1BDC-764A-4C11-0027022B4230}"/>
                  </a:ext>
                </a:extLst>
              </p:cNvPr>
              <p:cNvSpPr txBox="1">
                <a:spLocks noChangeArrowheads="1"/>
              </p:cNvSpPr>
              <p:nvPr/>
            </p:nvSpPr>
            <p:spPr bwMode="auto">
              <a:xfrm>
                <a:off x="8464032" y="4591050"/>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A</a:t>
                </a:r>
                <a:endParaRPr kumimoji="1" lang="zh-CN" altLang="en-US" sz="1200" dirty="0">
                  <a:ea typeface="方正姚体" panose="02010601030101010101" pitchFamily="2" charset="-122"/>
                  <a:cs typeface="Arial" panose="020B0604020202020204" pitchFamily="34" charset="0"/>
                </a:endParaRPr>
              </a:p>
            </p:txBody>
          </p:sp>
          <p:sp>
            <p:nvSpPr>
              <p:cNvPr id="344088" name="Text Box 5">
                <a:extLst>
                  <a:ext uri="{FF2B5EF4-FFF2-40B4-BE49-F238E27FC236}">
                    <a16:creationId xmlns:a16="http://schemas.microsoft.com/office/drawing/2014/main" id="{99BFA58B-3FC1-1994-DFA9-77A82BFEAE82}"/>
                  </a:ext>
                </a:extLst>
              </p:cNvPr>
              <p:cNvSpPr txBox="1">
                <a:spLocks noChangeArrowheads="1"/>
              </p:cNvSpPr>
              <p:nvPr/>
            </p:nvSpPr>
            <p:spPr bwMode="auto">
              <a:xfrm>
                <a:off x="8441604" y="4822825"/>
                <a:ext cx="134937"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G</a:t>
                </a:r>
                <a:endParaRPr kumimoji="1" lang="zh-CN" altLang="en-US" sz="1200" dirty="0">
                  <a:ea typeface="方正姚体" panose="02010601030101010101" pitchFamily="2" charset="-122"/>
                  <a:cs typeface="Arial" panose="020B0604020202020204" pitchFamily="34" charset="0"/>
                </a:endParaRPr>
              </a:p>
            </p:txBody>
          </p:sp>
          <p:sp>
            <p:nvSpPr>
              <p:cNvPr id="344089" name="Text Box 5">
                <a:extLst>
                  <a:ext uri="{FF2B5EF4-FFF2-40B4-BE49-F238E27FC236}">
                    <a16:creationId xmlns:a16="http://schemas.microsoft.com/office/drawing/2014/main" id="{1BDA1B45-4EFC-D702-976D-7DACF321D9A5}"/>
                  </a:ext>
                </a:extLst>
              </p:cNvPr>
              <p:cNvSpPr txBox="1">
                <a:spLocks noChangeArrowheads="1"/>
              </p:cNvSpPr>
              <p:nvPr/>
            </p:nvSpPr>
            <p:spPr bwMode="auto">
              <a:xfrm>
                <a:off x="8414819" y="5053012"/>
                <a:ext cx="136525"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200" dirty="0">
                    <a:ea typeface="方正姚体" panose="02010601030101010101" pitchFamily="2" charset="-122"/>
                    <a:cs typeface="Arial" panose="020B0604020202020204" pitchFamily="34" charset="0"/>
                  </a:rPr>
                  <a:t>A</a:t>
                </a:r>
                <a:endParaRPr kumimoji="1" lang="zh-CN" altLang="en-US" sz="1200" dirty="0">
                  <a:ea typeface="方正姚体" panose="02010601030101010101" pitchFamily="2" charset="-122"/>
                  <a:cs typeface="Arial" panose="020B0604020202020204" pitchFamily="34" charset="0"/>
                </a:endParaRPr>
              </a:p>
            </p:txBody>
          </p:sp>
          <p:sp>
            <p:nvSpPr>
              <p:cNvPr id="344090" name="Text Box 5">
                <a:extLst>
                  <a:ext uri="{FF2B5EF4-FFF2-40B4-BE49-F238E27FC236}">
                    <a16:creationId xmlns:a16="http://schemas.microsoft.com/office/drawing/2014/main" id="{EAA4814E-AF7E-B814-0CDA-521026A72329}"/>
                  </a:ext>
                </a:extLst>
              </p:cNvPr>
              <p:cNvSpPr txBox="1">
                <a:spLocks noChangeArrowheads="1"/>
              </p:cNvSpPr>
              <p:nvPr/>
            </p:nvSpPr>
            <p:spPr bwMode="auto">
              <a:xfrm>
                <a:off x="8409123" y="3959878"/>
                <a:ext cx="288926" cy="223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200" spc="-500" dirty="0">
                    <a:cs typeface="Arial" panose="020B0604020202020204" pitchFamily="34" charset="0"/>
                  </a:rPr>
                  <a:t>G</a:t>
                </a:r>
                <a:endParaRPr lang="zh-CN" altLang="en-US" sz="1200" spc="-500" dirty="0">
                  <a:cs typeface="Arial" panose="020B0604020202020204" pitchFamily="34" charset="0"/>
                </a:endParaRPr>
              </a:p>
            </p:txBody>
          </p:sp>
        </p:grpSp>
        <p:grpSp>
          <p:nvGrpSpPr>
            <p:cNvPr id="344077" name="组合 344076">
              <a:extLst>
                <a:ext uri="{FF2B5EF4-FFF2-40B4-BE49-F238E27FC236}">
                  <a16:creationId xmlns:a16="http://schemas.microsoft.com/office/drawing/2014/main" id="{300C40A3-905B-D2B7-0D2F-B5F4CBE1B8A1}"/>
                </a:ext>
              </a:extLst>
            </p:cNvPr>
            <p:cNvGrpSpPr>
              <a:grpSpLocks noChangeAspect="1"/>
            </p:cNvGrpSpPr>
            <p:nvPr/>
          </p:nvGrpSpPr>
          <p:grpSpPr>
            <a:xfrm>
              <a:off x="6808859" y="1409815"/>
              <a:ext cx="417238" cy="522266"/>
              <a:chOff x="7278990" y="1681245"/>
              <a:chExt cx="417238" cy="522266"/>
            </a:xfrm>
          </p:grpSpPr>
          <p:sp>
            <p:nvSpPr>
              <p:cNvPr id="344078" name="椭圆 344077">
                <a:extLst>
                  <a:ext uri="{FF2B5EF4-FFF2-40B4-BE49-F238E27FC236}">
                    <a16:creationId xmlns:a16="http://schemas.microsoft.com/office/drawing/2014/main" id="{D46A6F66-23CA-A6B5-171A-9B64C278DAB2}"/>
                  </a:ext>
                </a:extLst>
              </p:cNvPr>
              <p:cNvSpPr/>
              <p:nvPr/>
            </p:nvSpPr>
            <p:spPr>
              <a:xfrm>
                <a:off x="7359443" y="1681245"/>
                <a:ext cx="252000" cy="25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p>
            </p:txBody>
          </p:sp>
          <p:sp>
            <p:nvSpPr>
              <p:cNvPr id="344079" name="矩形 344078">
                <a:extLst>
                  <a:ext uri="{FF2B5EF4-FFF2-40B4-BE49-F238E27FC236}">
                    <a16:creationId xmlns:a16="http://schemas.microsoft.com/office/drawing/2014/main" id="{38155C6E-0343-2333-59BF-2859E615731F}"/>
                  </a:ext>
                </a:extLst>
              </p:cNvPr>
              <p:cNvSpPr/>
              <p:nvPr/>
            </p:nvSpPr>
            <p:spPr bwMode="auto">
              <a:xfrm>
                <a:off x="7278990" y="1692487"/>
                <a:ext cx="417238" cy="511024"/>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nSpc>
                    <a:spcPts val="1000"/>
                  </a:lnSpc>
                  <a:defRPr/>
                </a:pPr>
                <a:r>
                  <a:rPr kumimoji="1" lang="en-US" altLang="zh-CN" sz="1200" dirty="0">
                    <a:effectLst>
                      <a:outerShdw blurRad="38100" dist="38100" dir="2700000" algn="tl">
                        <a:srgbClr val="C0C0C0"/>
                      </a:outerShdw>
                    </a:effectLst>
                    <a:ea typeface="方正姚体" panose="02010601030101010101" pitchFamily="2" charset="-122"/>
                  </a:rPr>
                  <a:t>P</a:t>
                </a:r>
              </a:p>
              <a:p>
                <a:pPr>
                  <a:lnSpc>
                    <a:spcPts val="1000"/>
                  </a:lnSpc>
                  <a:defRPr/>
                </a:pPr>
                <a:r>
                  <a:rPr kumimoji="1" lang="en-US" altLang="zh-CN" sz="1200" dirty="0">
                    <a:effectLst>
                      <a:outerShdw blurRad="38100" dist="38100" dir="2700000" algn="tl">
                        <a:srgbClr val="C0C0C0"/>
                      </a:outerShdw>
                    </a:effectLst>
                    <a:ea typeface="方正姚体" panose="02010601030101010101" pitchFamily="2" charset="-122"/>
                  </a:rPr>
                  <a:t> ǀ</a:t>
                </a:r>
                <a:endParaRPr lang="zh-CN" altLang="en-US" sz="1200" dirty="0"/>
              </a:p>
            </p:txBody>
          </p:sp>
        </p:grpSp>
      </p:grpSp>
      <p:sp>
        <p:nvSpPr>
          <p:cNvPr id="344136" name="矩形 344135">
            <a:extLst>
              <a:ext uri="{FF2B5EF4-FFF2-40B4-BE49-F238E27FC236}">
                <a16:creationId xmlns:a16="http://schemas.microsoft.com/office/drawing/2014/main" id="{44A96E1D-A594-2FB8-EBA3-1760963DB5BB}"/>
              </a:ext>
            </a:extLst>
          </p:cNvPr>
          <p:cNvSpPr/>
          <p:nvPr/>
        </p:nvSpPr>
        <p:spPr bwMode="auto">
          <a:xfrm>
            <a:off x="3402525" y="1382960"/>
            <a:ext cx="1980029" cy="707886"/>
          </a:xfrm>
          <a:prstGeom prst="rect">
            <a:avLst/>
          </a:prstGeom>
        </p:spPr>
        <p:txBody>
          <a:bodyPr wrap="none">
            <a:spAutoFit/>
          </a:bodyPr>
          <a:lstStyle/>
          <a:p>
            <a:pPr eaLnBrk="0" fontAlgn="base" hangingPunct="0">
              <a:spcBef>
                <a:spcPct val="0"/>
              </a:spcBef>
              <a:spcAft>
                <a:spcPct val="0"/>
              </a:spcAft>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氨基酸结合位点</a:t>
            </a:r>
            <a:endPar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eaLnBrk="0" fontAlgn="base" hangingPunct="0">
              <a:spcBef>
                <a:spcPct val="0"/>
              </a:spcBef>
              <a:spcAft>
                <a:spcPct val="0"/>
              </a:spcAft>
            </a:pP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Phe</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344137" name="直接箭头连接符 344136">
            <a:extLst>
              <a:ext uri="{FF2B5EF4-FFF2-40B4-BE49-F238E27FC236}">
                <a16:creationId xmlns:a16="http://schemas.microsoft.com/office/drawing/2014/main" id="{E85364C1-7C1F-6879-9D91-C1B71C6F7E61}"/>
              </a:ext>
            </a:extLst>
          </p:cNvPr>
          <p:cNvCxnSpPr/>
          <p:nvPr/>
        </p:nvCxnSpPr>
        <p:spPr>
          <a:xfrm>
            <a:off x="5281877" y="1591952"/>
            <a:ext cx="5400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4138" name="右中括号 344137">
            <a:extLst>
              <a:ext uri="{FF2B5EF4-FFF2-40B4-BE49-F238E27FC236}">
                <a16:creationId xmlns:a16="http://schemas.microsoft.com/office/drawing/2014/main" id="{A2C37F97-ED5A-D796-36D3-11F279AFD75C}"/>
              </a:ext>
            </a:extLst>
          </p:cNvPr>
          <p:cNvSpPr/>
          <p:nvPr/>
        </p:nvSpPr>
        <p:spPr>
          <a:xfrm rot="5400000">
            <a:off x="5726627" y="5109226"/>
            <a:ext cx="108000" cy="3960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44139" name="椭圆 344138">
            <a:extLst>
              <a:ext uri="{FF2B5EF4-FFF2-40B4-BE49-F238E27FC236}">
                <a16:creationId xmlns:a16="http://schemas.microsoft.com/office/drawing/2014/main" id="{A4D30EA0-5495-CDD1-793E-FE6F4E9378CE}"/>
              </a:ext>
            </a:extLst>
          </p:cNvPr>
          <p:cNvSpPr/>
          <p:nvPr/>
        </p:nvSpPr>
        <p:spPr>
          <a:xfrm>
            <a:off x="5822898" y="1230815"/>
            <a:ext cx="324000" cy="324000"/>
          </a:xfrm>
          <a:prstGeom prst="ellipse">
            <a:avLst/>
          </a:prstGeom>
          <a:solidFill>
            <a:srgbClr val="7FB345"/>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4140" name="组合 344139">
            <a:extLst>
              <a:ext uri="{FF2B5EF4-FFF2-40B4-BE49-F238E27FC236}">
                <a16:creationId xmlns:a16="http://schemas.microsoft.com/office/drawing/2014/main" id="{03900A0F-DF86-0FFB-064D-074D64996FB1}"/>
              </a:ext>
            </a:extLst>
          </p:cNvPr>
          <p:cNvGrpSpPr/>
          <p:nvPr/>
        </p:nvGrpSpPr>
        <p:grpSpPr>
          <a:xfrm>
            <a:off x="7983003" y="3734846"/>
            <a:ext cx="897481" cy="903640"/>
            <a:chOff x="4900035" y="3734846"/>
            <a:chExt cx="897481" cy="903640"/>
          </a:xfrm>
        </p:grpSpPr>
        <p:sp>
          <p:nvSpPr>
            <p:cNvPr id="344141" name="任意多边形 142">
              <a:extLst>
                <a:ext uri="{FF2B5EF4-FFF2-40B4-BE49-F238E27FC236}">
                  <a16:creationId xmlns:a16="http://schemas.microsoft.com/office/drawing/2014/main" id="{C82CCF97-D488-D2FF-C62D-C895BB2BF0CA}"/>
                </a:ext>
              </a:extLst>
            </p:cNvPr>
            <p:cNvSpPr/>
            <p:nvPr/>
          </p:nvSpPr>
          <p:spPr>
            <a:xfrm>
              <a:off x="5358477" y="4038874"/>
              <a:ext cx="439039" cy="358261"/>
            </a:xfrm>
            <a:custGeom>
              <a:avLst/>
              <a:gdLst>
                <a:gd name="connsiteX0" fmla="*/ 220082 w 439039"/>
                <a:gd name="connsiteY0" fmla="*/ 10 h 358261"/>
                <a:gd name="connsiteX1" fmla="*/ 266953 w 439039"/>
                <a:gd name="connsiteY1" fmla="*/ 3947 h 358261"/>
                <a:gd name="connsiteX2" fmla="*/ 343412 w 439039"/>
                <a:gd name="connsiteY2" fmla="*/ 37794 h 358261"/>
                <a:gd name="connsiteX3" fmla="*/ 404153 w 439039"/>
                <a:gd name="connsiteY3" fmla="*/ 92214 h 358261"/>
                <a:gd name="connsiteX4" fmla="*/ 431324 w 439039"/>
                <a:gd name="connsiteY4" fmla="*/ 148797 h 358261"/>
                <a:gd name="connsiteX5" fmla="*/ 438725 w 439039"/>
                <a:gd name="connsiteY5" fmla="*/ 180329 h 358261"/>
                <a:gd name="connsiteX6" fmla="*/ 423337 w 439039"/>
                <a:gd name="connsiteY6" fmla="*/ 195989 h 358261"/>
                <a:gd name="connsiteX7" fmla="*/ 433922 w 439039"/>
                <a:gd name="connsiteY7" fmla="*/ 215804 h 358261"/>
                <a:gd name="connsiteX8" fmla="*/ 416756 w 439039"/>
                <a:gd name="connsiteY8" fmla="*/ 257597 h 358261"/>
                <a:gd name="connsiteX9" fmla="*/ 360122 w 439039"/>
                <a:gd name="connsiteY9" fmla="*/ 318183 h 358261"/>
                <a:gd name="connsiteX10" fmla="*/ 295926 w 439039"/>
                <a:gd name="connsiteY10" fmla="*/ 349614 h 358261"/>
                <a:gd name="connsiteX11" fmla="*/ 211804 w 439039"/>
                <a:gd name="connsiteY11" fmla="*/ 358207 h 358261"/>
                <a:gd name="connsiteX12" fmla="*/ 179771 w 439039"/>
                <a:gd name="connsiteY12" fmla="*/ 355430 h 358261"/>
                <a:gd name="connsiteX13" fmla="*/ 158984 w 439039"/>
                <a:gd name="connsiteY13" fmla="*/ 349350 h 358261"/>
                <a:gd name="connsiteX14" fmla="*/ 152655 w 439039"/>
                <a:gd name="connsiteY14" fmla="*/ 320584 h 358261"/>
                <a:gd name="connsiteX15" fmla="*/ 119317 w 439039"/>
                <a:gd name="connsiteY15" fmla="*/ 256291 h 358261"/>
                <a:gd name="connsiteX16" fmla="*/ 71692 w 439039"/>
                <a:gd name="connsiteY16" fmla="*/ 206285 h 358261"/>
                <a:gd name="connsiteX17" fmla="*/ 21686 w 439039"/>
                <a:gd name="connsiteY17" fmla="*/ 165803 h 358261"/>
                <a:gd name="connsiteX18" fmla="*/ 255 w 439039"/>
                <a:gd name="connsiteY18" fmla="*/ 151516 h 358261"/>
                <a:gd name="connsiteX19" fmla="*/ 0 w 439039"/>
                <a:gd name="connsiteY19" fmla="*/ 147032 h 358261"/>
                <a:gd name="connsiteX20" fmla="*/ 9390 w 439039"/>
                <a:gd name="connsiteY20" fmla="*/ 134539 h 358261"/>
                <a:gd name="connsiteX21" fmla="*/ 33331 w 439039"/>
                <a:gd name="connsiteY21" fmla="*/ 104991 h 358261"/>
                <a:gd name="connsiteX22" fmla="*/ 102166 w 439039"/>
                <a:gd name="connsiteY22" fmla="*/ 40462 h 358261"/>
                <a:gd name="connsiteX23" fmla="*/ 173814 w 439039"/>
                <a:gd name="connsiteY23" fmla="*/ 4766 h 358261"/>
                <a:gd name="connsiteX24" fmla="*/ 220082 w 439039"/>
                <a:gd name="connsiteY24" fmla="*/ 10 h 35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9039" h="358261">
                  <a:moveTo>
                    <a:pt x="220082" y="10"/>
                  </a:moveTo>
                  <a:cubicBezTo>
                    <a:pt x="236401" y="-122"/>
                    <a:pt x="252820" y="1195"/>
                    <a:pt x="266953" y="3947"/>
                  </a:cubicBezTo>
                  <a:cubicBezTo>
                    <a:pt x="295219" y="9452"/>
                    <a:pt x="320545" y="23083"/>
                    <a:pt x="343412" y="37794"/>
                  </a:cubicBezTo>
                  <a:cubicBezTo>
                    <a:pt x="366278" y="52505"/>
                    <a:pt x="389501" y="73714"/>
                    <a:pt x="404153" y="92214"/>
                  </a:cubicBezTo>
                  <a:cubicBezTo>
                    <a:pt x="418806" y="110714"/>
                    <a:pt x="425563" y="134112"/>
                    <a:pt x="431324" y="148797"/>
                  </a:cubicBezTo>
                  <a:cubicBezTo>
                    <a:pt x="437086" y="163484"/>
                    <a:pt x="440056" y="172464"/>
                    <a:pt x="438725" y="180329"/>
                  </a:cubicBezTo>
                  <a:cubicBezTo>
                    <a:pt x="437393" y="188194"/>
                    <a:pt x="424138" y="190077"/>
                    <a:pt x="423337" y="195989"/>
                  </a:cubicBezTo>
                  <a:cubicBezTo>
                    <a:pt x="422537" y="201901"/>
                    <a:pt x="435019" y="205535"/>
                    <a:pt x="433922" y="215804"/>
                  </a:cubicBezTo>
                  <a:cubicBezTo>
                    <a:pt x="432825" y="226072"/>
                    <a:pt x="429055" y="240534"/>
                    <a:pt x="416756" y="257597"/>
                  </a:cubicBezTo>
                  <a:cubicBezTo>
                    <a:pt x="404456" y="274660"/>
                    <a:pt x="380260" y="302846"/>
                    <a:pt x="360122" y="318183"/>
                  </a:cubicBezTo>
                  <a:cubicBezTo>
                    <a:pt x="339983" y="333519"/>
                    <a:pt x="320645" y="342942"/>
                    <a:pt x="295926" y="349614"/>
                  </a:cubicBezTo>
                  <a:cubicBezTo>
                    <a:pt x="271207" y="356285"/>
                    <a:pt x="236038" y="358663"/>
                    <a:pt x="211804" y="358207"/>
                  </a:cubicBezTo>
                  <a:cubicBezTo>
                    <a:pt x="199687" y="357979"/>
                    <a:pt x="189498" y="357186"/>
                    <a:pt x="179771" y="355430"/>
                  </a:cubicBezTo>
                  <a:lnTo>
                    <a:pt x="158984" y="349350"/>
                  </a:lnTo>
                  <a:lnTo>
                    <a:pt x="152655" y="320584"/>
                  </a:lnTo>
                  <a:cubicBezTo>
                    <a:pt x="145908" y="299550"/>
                    <a:pt x="132811" y="275341"/>
                    <a:pt x="119317" y="256291"/>
                  </a:cubicBezTo>
                  <a:cubicBezTo>
                    <a:pt x="105823" y="237241"/>
                    <a:pt x="87964" y="221366"/>
                    <a:pt x="71692" y="206285"/>
                  </a:cubicBezTo>
                  <a:cubicBezTo>
                    <a:pt x="55420" y="191204"/>
                    <a:pt x="33592" y="174931"/>
                    <a:pt x="21686" y="165803"/>
                  </a:cubicBezTo>
                  <a:cubicBezTo>
                    <a:pt x="9780" y="156675"/>
                    <a:pt x="3827" y="163819"/>
                    <a:pt x="255" y="151516"/>
                  </a:cubicBezTo>
                  <a:lnTo>
                    <a:pt x="0" y="147032"/>
                  </a:lnTo>
                  <a:lnTo>
                    <a:pt x="9390" y="134539"/>
                  </a:lnTo>
                  <a:cubicBezTo>
                    <a:pt x="16135" y="125302"/>
                    <a:pt x="24328" y="114522"/>
                    <a:pt x="33331" y="104991"/>
                  </a:cubicBezTo>
                  <a:cubicBezTo>
                    <a:pt x="51336" y="85929"/>
                    <a:pt x="78753" y="57166"/>
                    <a:pt x="102166" y="40462"/>
                  </a:cubicBezTo>
                  <a:cubicBezTo>
                    <a:pt x="125580" y="23758"/>
                    <a:pt x="146350" y="10851"/>
                    <a:pt x="173814" y="4766"/>
                  </a:cubicBezTo>
                  <a:cubicBezTo>
                    <a:pt x="187546" y="1723"/>
                    <a:pt x="203764" y="142"/>
                    <a:pt x="220082" y="10"/>
                  </a:cubicBezTo>
                  <a:close/>
                </a:path>
              </a:pathLst>
            </a:custGeom>
            <a:solidFill>
              <a:srgbClr val="7FB34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42" name="任意多边形 153">
              <a:extLst>
                <a:ext uri="{FF2B5EF4-FFF2-40B4-BE49-F238E27FC236}">
                  <a16:creationId xmlns:a16="http://schemas.microsoft.com/office/drawing/2014/main" id="{EBF9193C-BF62-8B8C-C414-1E3CB5D6DBF3}"/>
                </a:ext>
              </a:extLst>
            </p:cNvPr>
            <p:cNvSpPr/>
            <p:nvPr/>
          </p:nvSpPr>
          <p:spPr>
            <a:xfrm>
              <a:off x="4900035" y="4035295"/>
              <a:ext cx="426559" cy="359085"/>
            </a:xfrm>
            <a:custGeom>
              <a:avLst/>
              <a:gdLst>
                <a:gd name="connsiteX0" fmla="*/ 230496 w 426559"/>
                <a:gd name="connsiteY0" fmla="*/ 791 h 359085"/>
                <a:gd name="connsiteX1" fmla="*/ 276334 w 426559"/>
                <a:gd name="connsiteY1" fmla="*/ 8679 h 359085"/>
                <a:gd name="connsiteX2" fmla="*/ 345391 w 426559"/>
                <a:gd name="connsiteY2" fmla="*/ 49160 h 359085"/>
                <a:gd name="connsiteX3" fmla="*/ 409684 w 426559"/>
                <a:gd name="connsiteY3" fmla="*/ 118216 h 359085"/>
                <a:gd name="connsiteX4" fmla="*/ 423965 w 426559"/>
                <a:gd name="connsiteY4" fmla="*/ 138520 h 359085"/>
                <a:gd name="connsiteX5" fmla="*/ 423702 w 426559"/>
                <a:gd name="connsiteY5" fmla="*/ 144512 h 359085"/>
                <a:gd name="connsiteX6" fmla="*/ 423832 w 426559"/>
                <a:gd name="connsiteY6" fmla="*/ 158502 h 359085"/>
                <a:gd name="connsiteX7" fmla="*/ 426559 w 426559"/>
                <a:gd name="connsiteY7" fmla="*/ 162923 h 359085"/>
                <a:gd name="connsiteX8" fmla="*/ 412074 w 426559"/>
                <a:gd name="connsiteY8" fmla="*/ 172343 h 359085"/>
                <a:gd name="connsiteX9" fmla="*/ 380969 w 426559"/>
                <a:gd name="connsiteY9" fmla="*/ 194221 h 359085"/>
                <a:gd name="connsiteX10" fmla="*/ 311913 w 426559"/>
                <a:gd name="connsiteY10" fmla="*/ 258514 h 359085"/>
                <a:gd name="connsiteX11" fmla="*/ 271432 w 426559"/>
                <a:gd name="connsiteY11" fmla="*/ 327571 h 359085"/>
                <a:gd name="connsiteX12" fmla="*/ 266945 w 426559"/>
                <a:gd name="connsiteY12" fmla="*/ 353645 h 359085"/>
                <a:gd name="connsiteX13" fmla="*/ 246569 w 426559"/>
                <a:gd name="connsiteY13" fmla="*/ 358128 h 359085"/>
                <a:gd name="connsiteX14" fmla="*/ 214422 w 426559"/>
                <a:gd name="connsiteY14" fmla="*/ 358723 h 359085"/>
                <a:gd name="connsiteX15" fmla="*/ 131078 w 426559"/>
                <a:gd name="connsiteY15" fmla="*/ 344435 h 359085"/>
                <a:gd name="connsiteX16" fmla="*/ 69166 w 426559"/>
                <a:gd name="connsiteY16" fmla="*/ 308716 h 359085"/>
                <a:gd name="connsiteX17" fmla="*/ 16778 w 426559"/>
                <a:gd name="connsiteY17" fmla="*/ 244423 h 359085"/>
                <a:gd name="connsiteX18" fmla="*/ 2491 w 426559"/>
                <a:gd name="connsiteY18" fmla="*/ 201560 h 359085"/>
                <a:gd name="connsiteX19" fmla="*/ 14397 w 426559"/>
                <a:gd name="connsiteY19" fmla="*/ 182510 h 359085"/>
                <a:gd name="connsiteX20" fmla="*/ 109 w 426559"/>
                <a:gd name="connsiteY20" fmla="*/ 165841 h 359085"/>
                <a:gd name="connsiteX21" fmla="*/ 9634 w 426559"/>
                <a:gd name="connsiteY21" fmla="*/ 134885 h 359085"/>
                <a:gd name="connsiteX22" fmla="*/ 40591 w 426559"/>
                <a:gd name="connsiteY22" fmla="*/ 82497 h 359085"/>
                <a:gd name="connsiteX23" fmla="*/ 104884 w 426559"/>
                <a:gd name="connsiteY23" fmla="*/ 30110 h 359085"/>
                <a:gd name="connsiteX24" fmla="*/ 183466 w 426559"/>
                <a:gd name="connsiteY24" fmla="*/ 1535 h 359085"/>
                <a:gd name="connsiteX25" fmla="*/ 230496 w 426559"/>
                <a:gd name="connsiteY25" fmla="*/ 791 h 35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6559" h="359085">
                  <a:moveTo>
                    <a:pt x="230496" y="791"/>
                  </a:moveTo>
                  <a:cubicBezTo>
                    <a:pt x="246767" y="2032"/>
                    <a:pt x="262841" y="4711"/>
                    <a:pt x="276334" y="8679"/>
                  </a:cubicBezTo>
                  <a:cubicBezTo>
                    <a:pt x="303321" y="16616"/>
                    <a:pt x="323166" y="30904"/>
                    <a:pt x="345391" y="49160"/>
                  </a:cubicBezTo>
                  <a:cubicBezTo>
                    <a:pt x="367616" y="67416"/>
                    <a:pt x="393015" y="97975"/>
                    <a:pt x="409684" y="118216"/>
                  </a:cubicBezTo>
                  <a:lnTo>
                    <a:pt x="423965" y="138520"/>
                  </a:lnTo>
                  <a:lnTo>
                    <a:pt x="423702" y="144512"/>
                  </a:lnTo>
                  <a:cubicBezTo>
                    <a:pt x="423534" y="150317"/>
                    <a:pt x="423534" y="155129"/>
                    <a:pt x="423832" y="158502"/>
                  </a:cubicBezTo>
                  <a:lnTo>
                    <a:pt x="426559" y="162923"/>
                  </a:lnTo>
                  <a:lnTo>
                    <a:pt x="412074" y="172343"/>
                  </a:lnTo>
                  <a:cubicBezTo>
                    <a:pt x="402401" y="178445"/>
                    <a:pt x="391090" y="185887"/>
                    <a:pt x="380969" y="194221"/>
                  </a:cubicBezTo>
                  <a:cubicBezTo>
                    <a:pt x="360728" y="210890"/>
                    <a:pt x="330169" y="236289"/>
                    <a:pt x="311913" y="258514"/>
                  </a:cubicBezTo>
                  <a:cubicBezTo>
                    <a:pt x="293657" y="280739"/>
                    <a:pt x="279369" y="300584"/>
                    <a:pt x="271432" y="327571"/>
                  </a:cubicBezTo>
                  <a:lnTo>
                    <a:pt x="266945" y="353645"/>
                  </a:lnTo>
                  <a:lnTo>
                    <a:pt x="246569" y="358128"/>
                  </a:lnTo>
                  <a:cubicBezTo>
                    <a:pt x="236746" y="359219"/>
                    <a:pt x="226526" y="359319"/>
                    <a:pt x="214422" y="358723"/>
                  </a:cubicBezTo>
                  <a:cubicBezTo>
                    <a:pt x="190213" y="357532"/>
                    <a:pt x="155287" y="352770"/>
                    <a:pt x="131078" y="344435"/>
                  </a:cubicBezTo>
                  <a:cubicBezTo>
                    <a:pt x="106869" y="336100"/>
                    <a:pt x="88216" y="325385"/>
                    <a:pt x="69166" y="308716"/>
                  </a:cubicBezTo>
                  <a:cubicBezTo>
                    <a:pt x="50116" y="292047"/>
                    <a:pt x="27890" y="262282"/>
                    <a:pt x="16778" y="244423"/>
                  </a:cubicBezTo>
                  <a:cubicBezTo>
                    <a:pt x="5666" y="226564"/>
                    <a:pt x="2888" y="211879"/>
                    <a:pt x="2491" y="201560"/>
                  </a:cubicBezTo>
                  <a:cubicBezTo>
                    <a:pt x="2094" y="191241"/>
                    <a:pt x="14794" y="188463"/>
                    <a:pt x="14397" y="182510"/>
                  </a:cubicBezTo>
                  <a:cubicBezTo>
                    <a:pt x="14000" y="176557"/>
                    <a:pt x="903" y="173778"/>
                    <a:pt x="109" y="165841"/>
                  </a:cubicBezTo>
                  <a:cubicBezTo>
                    <a:pt x="-685" y="157904"/>
                    <a:pt x="2887" y="148776"/>
                    <a:pt x="9634" y="134885"/>
                  </a:cubicBezTo>
                  <a:cubicBezTo>
                    <a:pt x="16381" y="120994"/>
                    <a:pt x="24716" y="99959"/>
                    <a:pt x="40591" y="82497"/>
                  </a:cubicBezTo>
                  <a:cubicBezTo>
                    <a:pt x="56466" y="65035"/>
                    <a:pt x="81071" y="43604"/>
                    <a:pt x="104884" y="30110"/>
                  </a:cubicBezTo>
                  <a:cubicBezTo>
                    <a:pt x="128696" y="16616"/>
                    <a:pt x="154891" y="5107"/>
                    <a:pt x="183466" y="1535"/>
                  </a:cubicBezTo>
                  <a:cubicBezTo>
                    <a:pt x="197753" y="-251"/>
                    <a:pt x="214224" y="-449"/>
                    <a:pt x="230496" y="791"/>
                  </a:cubicBezTo>
                  <a:close/>
                </a:path>
              </a:pathLst>
            </a:custGeom>
            <a:solidFill>
              <a:srgbClr val="7FB34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4143" name="组合 344142">
              <a:extLst>
                <a:ext uri="{FF2B5EF4-FFF2-40B4-BE49-F238E27FC236}">
                  <a16:creationId xmlns:a16="http://schemas.microsoft.com/office/drawing/2014/main" id="{C7545116-F28B-50EF-DCB7-6237E9431BE0}"/>
                </a:ext>
              </a:extLst>
            </p:cNvPr>
            <p:cNvGrpSpPr/>
            <p:nvPr/>
          </p:nvGrpSpPr>
          <p:grpSpPr>
            <a:xfrm rot="5400000">
              <a:off x="4961445" y="4012198"/>
              <a:ext cx="316707" cy="404813"/>
              <a:chOff x="5183981" y="4212431"/>
              <a:chExt cx="316707" cy="404813"/>
            </a:xfrm>
          </p:grpSpPr>
          <p:sp>
            <p:nvSpPr>
              <p:cNvPr id="344161" name="任意多边形 167">
                <a:extLst>
                  <a:ext uri="{FF2B5EF4-FFF2-40B4-BE49-F238E27FC236}">
                    <a16:creationId xmlns:a16="http://schemas.microsoft.com/office/drawing/2014/main" id="{53B5C3AB-29D6-1B34-D3EF-3EFD961B01E8}"/>
                  </a:ext>
                </a:extLst>
              </p:cNvPr>
              <p:cNvSpPr/>
              <p:nvPr/>
            </p:nvSpPr>
            <p:spPr>
              <a:xfrm>
                <a:off x="5341144" y="4212431"/>
                <a:ext cx="0" cy="404813"/>
              </a:xfrm>
              <a:custGeom>
                <a:avLst/>
                <a:gdLst>
                  <a:gd name="connsiteX0" fmla="*/ 0 w 0"/>
                  <a:gd name="connsiteY0" fmla="*/ 0 h 404813"/>
                  <a:gd name="connsiteX1" fmla="*/ 0 w 0"/>
                  <a:gd name="connsiteY1" fmla="*/ 404813 h 404813"/>
                  <a:gd name="connsiteX2" fmla="*/ 0 w 0"/>
                  <a:gd name="connsiteY2" fmla="*/ 402432 h 404813"/>
                </a:gdLst>
                <a:ahLst/>
                <a:cxnLst>
                  <a:cxn ang="0">
                    <a:pos x="connsiteX0" y="connsiteY0"/>
                  </a:cxn>
                  <a:cxn ang="0">
                    <a:pos x="connsiteX1" y="connsiteY1"/>
                  </a:cxn>
                  <a:cxn ang="0">
                    <a:pos x="connsiteX2" y="connsiteY2"/>
                  </a:cxn>
                </a:cxnLst>
                <a:rect l="l" t="t" r="r" b="b"/>
                <a:pathLst>
                  <a:path h="404813">
                    <a:moveTo>
                      <a:pt x="0" y="0"/>
                    </a:moveTo>
                    <a:lnTo>
                      <a:pt x="0" y="404813"/>
                    </a:lnTo>
                    <a:lnTo>
                      <a:pt x="0" y="402432"/>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62" name="任意多边形 168">
                <a:extLst>
                  <a:ext uri="{FF2B5EF4-FFF2-40B4-BE49-F238E27FC236}">
                    <a16:creationId xmlns:a16="http://schemas.microsoft.com/office/drawing/2014/main" id="{964A053F-54F9-DABA-6CCC-5B7E741B55AB}"/>
                  </a:ext>
                </a:extLst>
              </p:cNvPr>
              <p:cNvSpPr/>
              <p:nvPr/>
            </p:nvSpPr>
            <p:spPr>
              <a:xfrm>
                <a:off x="5183981" y="4245621"/>
                <a:ext cx="316707" cy="143023"/>
              </a:xfrm>
              <a:custGeom>
                <a:avLst/>
                <a:gdLst>
                  <a:gd name="connsiteX0" fmla="*/ 0 w 316707"/>
                  <a:gd name="connsiteY0" fmla="*/ 143023 h 143023"/>
                  <a:gd name="connsiteX1" fmla="*/ 28575 w 316707"/>
                  <a:gd name="connsiteY1" fmla="*/ 100160 h 143023"/>
                  <a:gd name="connsiteX2" fmla="*/ 64294 w 316707"/>
                  <a:gd name="connsiteY2" fmla="*/ 66823 h 143023"/>
                  <a:gd name="connsiteX3" fmla="*/ 97632 w 316707"/>
                  <a:gd name="connsiteY3" fmla="*/ 38248 h 143023"/>
                  <a:gd name="connsiteX4" fmla="*/ 135732 w 316707"/>
                  <a:gd name="connsiteY4" fmla="*/ 12054 h 143023"/>
                  <a:gd name="connsiteX5" fmla="*/ 157163 w 316707"/>
                  <a:gd name="connsiteY5" fmla="*/ 148 h 143023"/>
                  <a:gd name="connsiteX6" fmla="*/ 178594 w 316707"/>
                  <a:gd name="connsiteY6" fmla="*/ 7292 h 143023"/>
                  <a:gd name="connsiteX7" fmla="*/ 211932 w 316707"/>
                  <a:gd name="connsiteY7" fmla="*/ 33485 h 143023"/>
                  <a:gd name="connsiteX8" fmla="*/ 247650 w 316707"/>
                  <a:gd name="connsiteY8" fmla="*/ 59679 h 143023"/>
                  <a:gd name="connsiteX9" fmla="*/ 280988 w 316707"/>
                  <a:gd name="connsiteY9" fmla="*/ 93017 h 143023"/>
                  <a:gd name="connsiteX10" fmla="*/ 300038 w 316707"/>
                  <a:gd name="connsiteY10" fmla="*/ 116829 h 143023"/>
                  <a:gd name="connsiteX11" fmla="*/ 316707 w 316707"/>
                  <a:gd name="connsiteY11" fmla="*/ 140642 h 143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707" h="143023">
                    <a:moveTo>
                      <a:pt x="0" y="143023"/>
                    </a:moveTo>
                    <a:cubicBezTo>
                      <a:pt x="8929" y="127941"/>
                      <a:pt x="17859" y="112860"/>
                      <a:pt x="28575" y="100160"/>
                    </a:cubicBezTo>
                    <a:cubicBezTo>
                      <a:pt x="39291" y="87460"/>
                      <a:pt x="52785" y="77142"/>
                      <a:pt x="64294" y="66823"/>
                    </a:cubicBezTo>
                    <a:cubicBezTo>
                      <a:pt x="75803" y="56504"/>
                      <a:pt x="85726" y="47376"/>
                      <a:pt x="97632" y="38248"/>
                    </a:cubicBezTo>
                    <a:cubicBezTo>
                      <a:pt x="109538" y="29120"/>
                      <a:pt x="125810" y="18404"/>
                      <a:pt x="135732" y="12054"/>
                    </a:cubicBezTo>
                    <a:cubicBezTo>
                      <a:pt x="145654" y="5704"/>
                      <a:pt x="150019" y="942"/>
                      <a:pt x="157163" y="148"/>
                    </a:cubicBezTo>
                    <a:cubicBezTo>
                      <a:pt x="164307" y="-646"/>
                      <a:pt x="169466" y="1736"/>
                      <a:pt x="178594" y="7292"/>
                    </a:cubicBezTo>
                    <a:cubicBezTo>
                      <a:pt x="187722" y="12848"/>
                      <a:pt x="200423" y="24754"/>
                      <a:pt x="211932" y="33485"/>
                    </a:cubicBezTo>
                    <a:cubicBezTo>
                      <a:pt x="223441" y="42216"/>
                      <a:pt x="236141" y="49757"/>
                      <a:pt x="247650" y="59679"/>
                    </a:cubicBezTo>
                    <a:cubicBezTo>
                      <a:pt x="259159" y="69601"/>
                      <a:pt x="272257" y="83492"/>
                      <a:pt x="280988" y="93017"/>
                    </a:cubicBezTo>
                    <a:cubicBezTo>
                      <a:pt x="289719" y="102542"/>
                      <a:pt x="294085" y="108892"/>
                      <a:pt x="300038" y="116829"/>
                    </a:cubicBezTo>
                    <a:cubicBezTo>
                      <a:pt x="305991" y="124766"/>
                      <a:pt x="311349" y="132704"/>
                      <a:pt x="316707" y="140642"/>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63" name="任意多边形 169">
                <a:extLst>
                  <a:ext uri="{FF2B5EF4-FFF2-40B4-BE49-F238E27FC236}">
                    <a16:creationId xmlns:a16="http://schemas.microsoft.com/office/drawing/2014/main" id="{A869A38C-15F3-C2B8-82E3-4F13DB9A5009}"/>
                  </a:ext>
                </a:extLst>
              </p:cNvPr>
              <p:cNvSpPr/>
              <p:nvPr/>
            </p:nvSpPr>
            <p:spPr>
              <a:xfrm>
                <a:off x="5191125" y="4305219"/>
                <a:ext cx="309563" cy="140575"/>
              </a:xfrm>
              <a:custGeom>
                <a:avLst/>
                <a:gdLst>
                  <a:gd name="connsiteX0" fmla="*/ 0 w 309563"/>
                  <a:gd name="connsiteY0" fmla="*/ 140575 h 140575"/>
                  <a:gd name="connsiteX1" fmla="*/ 35719 w 309563"/>
                  <a:gd name="connsiteY1" fmla="*/ 78662 h 140575"/>
                  <a:gd name="connsiteX2" fmla="*/ 90488 w 309563"/>
                  <a:gd name="connsiteY2" fmla="*/ 31037 h 140575"/>
                  <a:gd name="connsiteX3" fmla="*/ 126206 w 309563"/>
                  <a:gd name="connsiteY3" fmla="*/ 9606 h 140575"/>
                  <a:gd name="connsiteX4" fmla="*/ 150019 w 309563"/>
                  <a:gd name="connsiteY4" fmla="*/ 81 h 140575"/>
                  <a:gd name="connsiteX5" fmla="*/ 176213 w 309563"/>
                  <a:gd name="connsiteY5" fmla="*/ 14369 h 140575"/>
                  <a:gd name="connsiteX6" fmla="*/ 211931 w 309563"/>
                  <a:gd name="connsiteY6" fmla="*/ 35800 h 140575"/>
                  <a:gd name="connsiteX7" fmla="*/ 252413 w 309563"/>
                  <a:gd name="connsiteY7" fmla="*/ 64375 h 140575"/>
                  <a:gd name="connsiteX8" fmla="*/ 280988 w 309563"/>
                  <a:gd name="connsiteY8" fmla="*/ 90569 h 140575"/>
                  <a:gd name="connsiteX9" fmla="*/ 295275 w 309563"/>
                  <a:gd name="connsiteY9" fmla="*/ 112000 h 140575"/>
                  <a:gd name="connsiteX10" fmla="*/ 309563 w 309563"/>
                  <a:gd name="connsiteY10" fmla="*/ 140575 h 14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563" h="140575">
                    <a:moveTo>
                      <a:pt x="0" y="140575"/>
                    </a:moveTo>
                    <a:cubicBezTo>
                      <a:pt x="10319" y="118746"/>
                      <a:pt x="20638" y="96918"/>
                      <a:pt x="35719" y="78662"/>
                    </a:cubicBezTo>
                    <a:cubicBezTo>
                      <a:pt x="50800" y="60406"/>
                      <a:pt x="75407" y="42546"/>
                      <a:pt x="90488" y="31037"/>
                    </a:cubicBezTo>
                    <a:cubicBezTo>
                      <a:pt x="105569" y="19528"/>
                      <a:pt x="116284" y="14765"/>
                      <a:pt x="126206" y="9606"/>
                    </a:cubicBezTo>
                    <a:cubicBezTo>
                      <a:pt x="136128" y="4447"/>
                      <a:pt x="141684" y="-713"/>
                      <a:pt x="150019" y="81"/>
                    </a:cubicBezTo>
                    <a:cubicBezTo>
                      <a:pt x="158354" y="875"/>
                      <a:pt x="165894" y="8416"/>
                      <a:pt x="176213" y="14369"/>
                    </a:cubicBezTo>
                    <a:cubicBezTo>
                      <a:pt x="186532" y="20322"/>
                      <a:pt x="199231" y="27466"/>
                      <a:pt x="211931" y="35800"/>
                    </a:cubicBezTo>
                    <a:cubicBezTo>
                      <a:pt x="224631" y="44134"/>
                      <a:pt x="240904" y="55247"/>
                      <a:pt x="252413" y="64375"/>
                    </a:cubicBezTo>
                    <a:cubicBezTo>
                      <a:pt x="263923" y="73503"/>
                      <a:pt x="273844" y="82632"/>
                      <a:pt x="280988" y="90569"/>
                    </a:cubicBezTo>
                    <a:cubicBezTo>
                      <a:pt x="288132" y="98506"/>
                      <a:pt x="290513" y="103666"/>
                      <a:pt x="295275" y="112000"/>
                    </a:cubicBezTo>
                    <a:cubicBezTo>
                      <a:pt x="300037" y="120334"/>
                      <a:pt x="304800" y="130454"/>
                      <a:pt x="309563" y="140575"/>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64" name="任意多边形 170">
                <a:extLst>
                  <a:ext uri="{FF2B5EF4-FFF2-40B4-BE49-F238E27FC236}">
                    <a16:creationId xmlns:a16="http://schemas.microsoft.com/office/drawing/2014/main" id="{9A32FA94-2FDE-9E53-1C5B-57894D12F9E4}"/>
                  </a:ext>
                </a:extLst>
              </p:cNvPr>
              <p:cNvSpPr/>
              <p:nvPr/>
            </p:nvSpPr>
            <p:spPr>
              <a:xfrm>
                <a:off x="5212556" y="4364645"/>
                <a:ext cx="269082" cy="138299"/>
              </a:xfrm>
              <a:custGeom>
                <a:avLst/>
                <a:gdLst>
                  <a:gd name="connsiteX0" fmla="*/ 0 w 269082"/>
                  <a:gd name="connsiteY0" fmla="*/ 138299 h 138299"/>
                  <a:gd name="connsiteX1" fmla="*/ 16669 w 269082"/>
                  <a:gd name="connsiteY1" fmla="*/ 81149 h 138299"/>
                  <a:gd name="connsiteX2" fmla="*/ 45244 w 269082"/>
                  <a:gd name="connsiteY2" fmla="*/ 52574 h 138299"/>
                  <a:gd name="connsiteX3" fmla="*/ 85725 w 269082"/>
                  <a:gd name="connsiteY3" fmla="*/ 21618 h 138299"/>
                  <a:gd name="connsiteX4" fmla="*/ 107157 w 269082"/>
                  <a:gd name="connsiteY4" fmla="*/ 7330 h 138299"/>
                  <a:gd name="connsiteX5" fmla="*/ 128588 w 269082"/>
                  <a:gd name="connsiteY5" fmla="*/ 186 h 138299"/>
                  <a:gd name="connsiteX6" fmla="*/ 161925 w 269082"/>
                  <a:gd name="connsiteY6" fmla="*/ 14474 h 138299"/>
                  <a:gd name="connsiteX7" fmla="*/ 195263 w 269082"/>
                  <a:gd name="connsiteY7" fmla="*/ 33524 h 138299"/>
                  <a:gd name="connsiteX8" fmla="*/ 226219 w 269082"/>
                  <a:gd name="connsiteY8" fmla="*/ 62099 h 138299"/>
                  <a:gd name="connsiteX9" fmla="*/ 252413 w 269082"/>
                  <a:gd name="connsiteY9" fmla="*/ 95436 h 138299"/>
                  <a:gd name="connsiteX10" fmla="*/ 269082 w 269082"/>
                  <a:gd name="connsiteY10" fmla="*/ 138299 h 13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082" h="138299">
                    <a:moveTo>
                      <a:pt x="0" y="138299"/>
                    </a:moveTo>
                    <a:cubicBezTo>
                      <a:pt x="4564" y="116867"/>
                      <a:pt x="9128" y="95436"/>
                      <a:pt x="16669" y="81149"/>
                    </a:cubicBezTo>
                    <a:cubicBezTo>
                      <a:pt x="24210" y="66861"/>
                      <a:pt x="33735" y="62496"/>
                      <a:pt x="45244" y="52574"/>
                    </a:cubicBezTo>
                    <a:cubicBezTo>
                      <a:pt x="56753" y="42652"/>
                      <a:pt x="75406" y="29159"/>
                      <a:pt x="85725" y="21618"/>
                    </a:cubicBezTo>
                    <a:cubicBezTo>
                      <a:pt x="96044" y="14077"/>
                      <a:pt x="100013" y="10902"/>
                      <a:pt x="107157" y="7330"/>
                    </a:cubicBezTo>
                    <a:cubicBezTo>
                      <a:pt x="114301" y="3758"/>
                      <a:pt x="119460" y="-1005"/>
                      <a:pt x="128588" y="186"/>
                    </a:cubicBezTo>
                    <a:cubicBezTo>
                      <a:pt x="137716" y="1377"/>
                      <a:pt x="150813" y="8918"/>
                      <a:pt x="161925" y="14474"/>
                    </a:cubicBezTo>
                    <a:cubicBezTo>
                      <a:pt x="173038" y="20030"/>
                      <a:pt x="184547" y="25587"/>
                      <a:pt x="195263" y="33524"/>
                    </a:cubicBezTo>
                    <a:cubicBezTo>
                      <a:pt x="205979" y="41461"/>
                      <a:pt x="216694" y="51780"/>
                      <a:pt x="226219" y="62099"/>
                    </a:cubicBezTo>
                    <a:cubicBezTo>
                      <a:pt x="235744" y="72418"/>
                      <a:pt x="245269" y="82736"/>
                      <a:pt x="252413" y="95436"/>
                    </a:cubicBezTo>
                    <a:cubicBezTo>
                      <a:pt x="259557" y="108136"/>
                      <a:pt x="264319" y="123217"/>
                      <a:pt x="269082" y="138299"/>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65" name="任意多边形 171">
                <a:extLst>
                  <a:ext uri="{FF2B5EF4-FFF2-40B4-BE49-F238E27FC236}">
                    <a16:creationId xmlns:a16="http://schemas.microsoft.com/office/drawing/2014/main" id="{04004B95-79B0-4D35-8F5C-630ABDEA723A}"/>
                  </a:ext>
                </a:extLst>
              </p:cNvPr>
              <p:cNvSpPr/>
              <p:nvPr/>
            </p:nvSpPr>
            <p:spPr>
              <a:xfrm>
                <a:off x="5231606" y="4414381"/>
                <a:ext cx="223838" cy="129044"/>
              </a:xfrm>
              <a:custGeom>
                <a:avLst/>
                <a:gdLst>
                  <a:gd name="connsiteX0" fmla="*/ 0 w 223838"/>
                  <a:gd name="connsiteY0" fmla="*/ 129044 h 129044"/>
                  <a:gd name="connsiteX1" fmla="*/ 11907 w 223838"/>
                  <a:gd name="connsiteY1" fmla="*/ 74275 h 129044"/>
                  <a:gd name="connsiteX2" fmla="*/ 33338 w 223838"/>
                  <a:gd name="connsiteY2" fmla="*/ 45700 h 129044"/>
                  <a:gd name="connsiteX3" fmla="*/ 66675 w 223838"/>
                  <a:gd name="connsiteY3" fmla="*/ 21888 h 129044"/>
                  <a:gd name="connsiteX4" fmla="*/ 88107 w 223838"/>
                  <a:gd name="connsiteY4" fmla="*/ 5219 h 129044"/>
                  <a:gd name="connsiteX5" fmla="*/ 109538 w 223838"/>
                  <a:gd name="connsiteY5" fmla="*/ 457 h 129044"/>
                  <a:gd name="connsiteX6" fmla="*/ 142875 w 223838"/>
                  <a:gd name="connsiteY6" fmla="*/ 14744 h 129044"/>
                  <a:gd name="connsiteX7" fmla="*/ 171450 w 223838"/>
                  <a:gd name="connsiteY7" fmla="*/ 38557 h 129044"/>
                  <a:gd name="connsiteX8" fmla="*/ 197644 w 223838"/>
                  <a:gd name="connsiteY8" fmla="*/ 64750 h 129044"/>
                  <a:gd name="connsiteX9" fmla="*/ 214313 w 223838"/>
                  <a:gd name="connsiteY9" fmla="*/ 90944 h 129044"/>
                  <a:gd name="connsiteX10" fmla="*/ 223838 w 223838"/>
                  <a:gd name="connsiteY10" fmla="*/ 126663 h 12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838" h="129044">
                    <a:moveTo>
                      <a:pt x="0" y="129044"/>
                    </a:moveTo>
                    <a:cubicBezTo>
                      <a:pt x="3175" y="108605"/>
                      <a:pt x="6351" y="88166"/>
                      <a:pt x="11907" y="74275"/>
                    </a:cubicBezTo>
                    <a:cubicBezTo>
                      <a:pt x="17463" y="60384"/>
                      <a:pt x="24210" y="54431"/>
                      <a:pt x="33338" y="45700"/>
                    </a:cubicBezTo>
                    <a:cubicBezTo>
                      <a:pt x="42466" y="36969"/>
                      <a:pt x="57547" y="28635"/>
                      <a:pt x="66675" y="21888"/>
                    </a:cubicBezTo>
                    <a:cubicBezTo>
                      <a:pt x="75803" y="15141"/>
                      <a:pt x="80963" y="8791"/>
                      <a:pt x="88107" y="5219"/>
                    </a:cubicBezTo>
                    <a:cubicBezTo>
                      <a:pt x="95251" y="1647"/>
                      <a:pt x="100410" y="-1131"/>
                      <a:pt x="109538" y="457"/>
                    </a:cubicBezTo>
                    <a:cubicBezTo>
                      <a:pt x="118666" y="2044"/>
                      <a:pt x="132556" y="8394"/>
                      <a:pt x="142875" y="14744"/>
                    </a:cubicBezTo>
                    <a:cubicBezTo>
                      <a:pt x="153194" y="21094"/>
                      <a:pt x="162322" y="30223"/>
                      <a:pt x="171450" y="38557"/>
                    </a:cubicBezTo>
                    <a:cubicBezTo>
                      <a:pt x="180578" y="46891"/>
                      <a:pt x="190500" y="56019"/>
                      <a:pt x="197644" y="64750"/>
                    </a:cubicBezTo>
                    <a:cubicBezTo>
                      <a:pt x="204788" y="73481"/>
                      <a:pt x="209947" y="80625"/>
                      <a:pt x="214313" y="90944"/>
                    </a:cubicBezTo>
                    <a:cubicBezTo>
                      <a:pt x="218679" y="101263"/>
                      <a:pt x="221258" y="113963"/>
                      <a:pt x="223838" y="126663"/>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66" name="任意多边形 172">
                <a:extLst>
                  <a:ext uri="{FF2B5EF4-FFF2-40B4-BE49-F238E27FC236}">
                    <a16:creationId xmlns:a16="http://schemas.microsoft.com/office/drawing/2014/main" id="{0CA3F31F-485C-B43A-D51C-3D27BDF30511}"/>
                  </a:ext>
                </a:extLst>
              </p:cNvPr>
              <p:cNvSpPr/>
              <p:nvPr/>
            </p:nvSpPr>
            <p:spPr>
              <a:xfrm>
                <a:off x="5262563" y="4462463"/>
                <a:ext cx="159543" cy="111918"/>
              </a:xfrm>
              <a:custGeom>
                <a:avLst/>
                <a:gdLst>
                  <a:gd name="connsiteX0" fmla="*/ 0 w 159543"/>
                  <a:gd name="connsiteY0" fmla="*/ 109537 h 111918"/>
                  <a:gd name="connsiteX1" fmla="*/ 45243 w 159543"/>
                  <a:gd name="connsiteY1" fmla="*/ 35718 h 111918"/>
                  <a:gd name="connsiteX2" fmla="*/ 59531 w 159543"/>
                  <a:gd name="connsiteY2" fmla="*/ 16668 h 111918"/>
                  <a:gd name="connsiteX3" fmla="*/ 80962 w 159543"/>
                  <a:gd name="connsiteY3" fmla="*/ 0 h 111918"/>
                  <a:gd name="connsiteX4" fmla="*/ 100012 w 159543"/>
                  <a:gd name="connsiteY4" fmla="*/ 16668 h 111918"/>
                  <a:gd name="connsiteX5" fmla="*/ 123825 w 159543"/>
                  <a:gd name="connsiteY5" fmla="*/ 40481 h 111918"/>
                  <a:gd name="connsiteX6" fmla="*/ 140493 w 159543"/>
                  <a:gd name="connsiteY6" fmla="*/ 64293 h 111918"/>
                  <a:gd name="connsiteX7" fmla="*/ 150018 w 159543"/>
                  <a:gd name="connsiteY7" fmla="*/ 80962 h 111918"/>
                  <a:gd name="connsiteX8" fmla="*/ 157162 w 159543"/>
                  <a:gd name="connsiteY8" fmla="*/ 92868 h 111918"/>
                  <a:gd name="connsiteX9" fmla="*/ 159543 w 159543"/>
                  <a:gd name="connsiteY9" fmla="*/ 111918 h 11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11918">
                    <a:moveTo>
                      <a:pt x="0" y="109537"/>
                    </a:moveTo>
                    <a:cubicBezTo>
                      <a:pt x="17660" y="80366"/>
                      <a:pt x="35321" y="51196"/>
                      <a:pt x="45243" y="35718"/>
                    </a:cubicBezTo>
                    <a:cubicBezTo>
                      <a:pt x="55165" y="20240"/>
                      <a:pt x="53578" y="22621"/>
                      <a:pt x="59531" y="16668"/>
                    </a:cubicBezTo>
                    <a:cubicBezTo>
                      <a:pt x="65484" y="10715"/>
                      <a:pt x="74215" y="0"/>
                      <a:pt x="80962" y="0"/>
                    </a:cubicBezTo>
                    <a:cubicBezTo>
                      <a:pt x="87709" y="0"/>
                      <a:pt x="92868" y="9921"/>
                      <a:pt x="100012" y="16668"/>
                    </a:cubicBezTo>
                    <a:cubicBezTo>
                      <a:pt x="107156" y="23415"/>
                      <a:pt x="117078" y="32543"/>
                      <a:pt x="123825" y="40481"/>
                    </a:cubicBezTo>
                    <a:cubicBezTo>
                      <a:pt x="130572" y="48418"/>
                      <a:pt x="136128" y="57546"/>
                      <a:pt x="140493" y="64293"/>
                    </a:cubicBezTo>
                    <a:cubicBezTo>
                      <a:pt x="144858" y="71040"/>
                      <a:pt x="147240" y="76199"/>
                      <a:pt x="150018" y="80962"/>
                    </a:cubicBezTo>
                    <a:cubicBezTo>
                      <a:pt x="152796" y="85724"/>
                      <a:pt x="155575" y="87709"/>
                      <a:pt x="157162" y="92868"/>
                    </a:cubicBezTo>
                    <a:cubicBezTo>
                      <a:pt x="158749" y="98027"/>
                      <a:pt x="159146" y="104972"/>
                      <a:pt x="159543" y="111918"/>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67" name="任意多边形 173">
                <a:extLst>
                  <a:ext uri="{FF2B5EF4-FFF2-40B4-BE49-F238E27FC236}">
                    <a16:creationId xmlns:a16="http://schemas.microsoft.com/office/drawing/2014/main" id="{CBBA335D-8649-8EA5-FCA3-1D1A0DCE5567}"/>
                  </a:ext>
                </a:extLst>
              </p:cNvPr>
              <p:cNvSpPr/>
              <p:nvPr/>
            </p:nvSpPr>
            <p:spPr>
              <a:xfrm>
                <a:off x="5300663" y="4532017"/>
                <a:ext cx="83343" cy="63796"/>
              </a:xfrm>
              <a:custGeom>
                <a:avLst/>
                <a:gdLst>
                  <a:gd name="connsiteX0" fmla="*/ 0 w 83343"/>
                  <a:gd name="connsiteY0" fmla="*/ 63796 h 63796"/>
                  <a:gd name="connsiteX1" fmla="*/ 40481 w 83343"/>
                  <a:gd name="connsiteY1" fmla="*/ 1883 h 63796"/>
                  <a:gd name="connsiteX2" fmla="*/ 61912 w 83343"/>
                  <a:gd name="connsiteY2" fmla="*/ 18552 h 63796"/>
                  <a:gd name="connsiteX3" fmla="*/ 76200 w 83343"/>
                  <a:gd name="connsiteY3" fmla="*/ 44746 h 63796"/>
                  <a:gd name="connsiteX4" fmla="*/ 80962 w 83343"/>
                  <a:gd name="connsiteY4" fmla="*/ 56652 h 63796"/>
                  <a:gd name="connsiteX5" fmla="*/ 83343 w 83343"/>
                  <a:gd name="connsiteY5" fmla="*/ 61414 h 63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343" h="63796">
                    <a:moveTo>
                      <a:pt x="0" y="63796"/>
                    </a:moveTo>
                    <a:cubicBezTo>
                      <a:pt x="15081" y="36610"/>
                      <a:pt x="30162" y="9424"/>
                      <a:pt x="40481" y="1883"/>
                    </a:cubicBezTo>
                    <a:cubicBezTo>
                      <a:pt x="50800" y="-5658"/>
                      <a:pt x="55959" y="11408"/>
                      <a:pt x="61912" y="18552"/>
                    </a:cubicBezTo>
                    <a:cubicBezTo>
                      <a:pt x="67865" y="25696"/>
                      <a:pt x="73025" y="38396"/>
                      <a:pt x="76200" y="44746"/>
                    </a:cubicBezTo>
                    <a:cubicBezTo>
                      <a:pt x="79375" y="51096"/>
                      <a:pt x="79771" y="53874"/>
                      <a:pt x="80962" y="56652"/>
                    </a:cubicBezTo>
                    <a:cubicBezTo>
                      <a:pt x="82153" y="59430"/>
                      <a:pt x="82748" y="60422"/>
                      <a:pt x="83343" y="61414"/>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44144" name="组合 344143">
              <a:extLst>
                <a:ext uri="{FF2B5EF4-FFF2-40B4-BE49-F238E27FC236}">
                  <a16:creationId xmlns:a16="http://schemas.microsoft.com/office/drawing/2014/main" id="{FD27F36B-5824-7E4C-21D3-75EA8A774870}"/>
                </a:ext>
              </a:extLst>
            </p:cNvPr>
            <p:cNvGrpSpPr/>
            <p:nvPr/>
          </p:nvGrpSpPr>
          <p:grpSpPr>
            <a:xfrm rot="16200000" flipH="1">
              <a:off x="5418648" y="4019339"/>
              <a:ext cx="316707" cy="404813"/>
              <a:chOff x="5183981" y="4212431"/>
              <a:chExt cx="316707" cy="404813"/>
            </a:xfrm>
          </p:grpSpPr>
          <p:sp>
            <p:nvSpPr>
              <p:cNvPr id="344154" name="任意多边形 175">
                <a:extLst>
                  <a:ext uri="{FF2B5EF4-FFF2-40B4-BE49-F238E27FC236}">
                    <a16:creationId xmlns:a16="http://schemas.microsoft.com/office/drawing/2014/main" id="{807C3B97-1C7C-9854-AF85-1010E89156CD}"/>
                  </a:ext>
                </a:extLst>
              </p:cNvPr>
              <p:cNvSpPr/>
              <p:nvPr/>
            </p:nvSpPr>
            <p:spPr>
              <a:xfrm>
                <a:off x="5341144" y="4212431"/>
                <a:ext cx="0" cy="404813"/>
              </a:xfrm>
              <a:custGeom>
                <a:avLst/>
                <a:gdLst>
                  <a:gd name="connsiteX0" fmla="*/ 0 w 0"/>
                  <a:gd name="connsiteY0" fmla="*/ 0 h 404813"/>
                  <a:gd name="connsiteX1" fmla="*/ 0 w 0"/>
                  <a:gd name="connsiteY1" fmla="*/ 404813 h 404813"/>
                  <a:gd name="connsiteX2" fmla="*/ 0 w 0"/>
                  <a:gd name="connsiteY2" fmla="*/ 402432 h 404813"/>
                </a:gdLst>
                <a:ahLst/>
                <a:cxnLst>
                  <a:cxn ang="0">
                    <a:pos x="connsiteX0" y="connsiteY0"/>
                  </a:cxn>
                  <a:cxn ang="0">
                    <a:pos x="connsiteX1" y="connsiteY1"/>
                  </a:cxn>
                  <a:cxn ang="0">
                    <a:pos x="connsiteX2" y="connsiteY2"/>
                  </a:cxn>
                </a:cxnLst>
                <a:rect l="l" t="t" r="r" b="b"/>
                <a:pathLst>
                  <a:path h="404813">
                    <a:moveTo>
                      <a:pt x="0" y="0"/>
                    </a:moveTo>
                    <a:lnTo>
                      <a:pt x="0" y="404813"/>
                    </a:lnTo>
                    <a:lnTo>
                      <a:pt x="0" y="402432"/>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55" name="任意多边形 176">
                <a:extLst>
                  <a:ext uri="{FF2B5EF4-FFF2-40B4-BE49-F238E27FC236}">
                    <a16:creationId xmlns:a16="http://schemas.microsoft.com/office/drawing/2014/main" id="{13ABE44E-721A-8496-278C-427039D4D9FE}"/>
                  </a:ext>
                </a:extLst>
              </p:cNvPr>
              <p:cNvSpPr/>
              <p:nvPr/>
            </p:nvSpPr>
            <p:spPr>
              <a:xfrm>
                <a:off x="5183981" y="4245621"/>
                <a:ext cx="316707" cy="143023"/>
              </a:xfrm>
              <a:custGeom>
                <a:avLst/>
                <a:gdLst>
                  <a:gd name="connsiteX0" fmla="*/ 0 w 316707"/>
                  <a:gd name="connsiteY0" fmla="*/ 143023 h 143023"/>
                  <a:gd name="connsiteX1" fmla="*/ 28575 w 316707"/>
                  <a:gd name="connsiteY1" fmla="*/ 100160 h 143023"/>
                  <a:gd name="connsiteX2" fmla="*/ 64294 w 316707"/>
                  <a:gd name="connsiteY2" fmla="*/ 66823 h 143023"/>
                  <a:gd name="connsiteX3" fmla="*/ 97632 w 316707"/>
                  <a:gd name="connsiteY3" fmla="*/ 38248 h 143023"/>
                  <a:gd name="connsiteX4" fmla="*/ 135732 w 316707"/>
                  <a:gd name="connsiteY4" fmla="*/ 12054 h 143023"/>
                  <a:gd name="connsiteX5" fmla="*/ 157163 w 316707"/>
                  <a:gd name="connsiteY5" fmla="*/ 148 h 143023"/>
                  <a:gd name="connsiteX6" fmla="*/ 178594 w 316707"/>
                  <a:gd name="connsiteY6" fmla="*/ 7292 h 143023"/>
                  <a:gd name="connsiteX7" fmla="*/ 211932 w 316707"/>
                  <a:gd name="connsiteY7" fmla="*/ 33485 h 143023"/>
                  <a:gd name="connsiteX8" fmla="*/ 247650 w 316707"/>
                  <a:gd name="connsiteY8" fmla="*/ 59679 h 143023"/>
                  <a:gd name="connsiteX9" fmla="*/ 280988 w 316707"/>
                  <a:gd name="connsiteY9" fmla="*/ 93017 h 143023"/>
                  <a:gd name="connsiteX10" fmla="*/ 300038 w 316707"/>
                  <a:gd name="connsiteY10" fmla="*/ 116829 h 143023"/>
                  <a:gd name="connsiteX11" fmla="*/ 316707 w 316707"/>
                  <a:gd name="connsiteY11" fmla="*/ 140642 h 143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707" h="143023">
                    <a:moveTo>
                      <a:pt x="0" y="143023"/>
                    </a:moveTo>
                    <a:cubicBezTo>
                      <a:pt x="8929" y="127941"/>
                      <a:pt x="17859" y="112860"/>
                      <a:pt x="28575" y="100160"/>
                    </a:cubicBezTo>
                    <a:cubicBezTo>
                      <a:pt x="39291" y="87460"/>
                      <a:pt x="52785" y="77142"/>
                      <a:pt x="64294" y="66823"/>
                    </a:cubicBezTo>
                    <a:cubicBezTo>
                      <a:pt x="75803" y="56504"/>
                      <a:pt x="85726" y="47376"/>
                      <a:pt x="97632" y="38248"/>
                    </a:cubicBezTo>
                    <a:cubicBezTo>
                      <a:pt x="109538" y="29120"/>
                      <a:pt x="125810" y="18404"/>
                      <a:pt x="135732" y="12054"/>
                    </a:cubicBezTo>
                    <a:cubicBezTo>
                      <a:pt x="145654" y="5704"/>
                      <a:pt x="150019" y="942"/>
                      <a:pt x="157163" y="148"/>
                    </a:cubicBezTo>
                    <a:cubicBezTo>
                      <a:pt x="164307" y="-646"/>
                      <a:pt x="169466" y="1736"/>
                      <a:pt x="178594" y="7292"/>
                    </a:cubicBezTo>
                    <a:cubicBezTo>
                      <a:pt x="187722" y="12848"/>
                      <a:pt x="200423" y="24754"/>
                      <a:pt x="211932" y="33485"/>
                    </a:cubicBezTo>
                    <a:cubicBezTo>
                      <a:pt x="223441" y="42216"/>
                      <a:pt x="236141" y="49757"/>
                      <a:pt x="247650" y="59679"/>
                    </a:cubicBezTo>
                    <a:cubicBezTo>
                      <a:pt x="259159" y="69601"/>
                      <a:pt x="272257" y="83492"/>
                      <a:pt x="280988" y="93017"/>
                    </a:cubicBezTo>
                    <a:cubicBezTo>
                      <a:pt x="289719" y="102542"/>
                      <a:pt x="294085" y="108892"/>
                      <a:pt x="300038" y="116829"/>
                    </a:cubicBezTo>
                    <a:cubicBezTo>
                      <a:pt x="305991" y="124766"/>
                      <a:pt x="311349" y="132704"/>
                      <a:pt x="316707" y="140642"/>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56" name="任意多边形 177">
                <a:extLst>
                  <a:ext uri="{FF2B5EF4-FFF2-40B4-BE49-F238E27FC236}">
                    <a16:creationId xmlns:a16="http://schemas.microsoft.com/office/drawing/2014/main" id="{C12A1954-F497-525A-6511-0A4276478381}"/>
                  </a:ext>
                </a:extLst>
              </p:cNvPr>
              <p:cNvSpPr/>
              <p:nvPr/>
            </p:nvSpPr>
            <p:spPr>
              <a:xfrm>
                <a:off x="5191125" y="4305219"/>
                <a:ext cx="309563" cy="140575"/>
              </a:xfrm>
              <a:custGeom>
                <a:avLst/>
                <a:gdLst>
                  <a:gd name="connsiteX0" fmla="*/ 0 w 309563"/>
                  <a:gd name="connsiteY0" fmla="*/ 140575 h 140575"/>
                  <a:gd name="connsiteX1" fmla="*/ 35719 w 309563"/>
                  <a:gd name="connsiteY1" fmla="*/ 78662 h 140575"/>
                  <a:gd name="connsiteX2" fmla="*/ 90488 w 309563"/>
                  <a:gd name="connsiteY2" fmla="*/ 31037 h 140575"/>
                  <a:gd name="connsiteX3" fmla="*/ 126206 w 309563"/>
                  <a:gd name="connsiteY3" fmla="*/ 9606 h 140575"/>
                  <a:gd name="connsiteX4" fmla="*/ 150019 w 309563"/>
                  <a:gd name="connsiteY4" fmla="*/ 81 h 140575"/>
                  <a:gd name="connsiteX5" fmla="*/ 176213 w 309563"/>
                  <a:gd name="connsiteY5" fmla="*/ 14369 h 140575"/>
                  <a:gd name="connsiteX6" fmla="*/ 211931 w 309563"/>
                  <a:gd name="connsiteY6" fmla="*/ 35800 h 140575"/>
                  <a:gd name="connsiteX7" fmla="*/ 252413 w 309563"/>
                  <a:gd name="connsiteY7" fmla="*/ 64375 h 140575"/>
                  <a:gd name="connsiteX8" fmla="*/ 280988 w 309563"/>
                  <a:gd name="connsiteY8" fmla="*/ 90569 h 140575"/>
                  <a:gd name="connsiteX9" fmla="*/ 295275 w 309563"/>
                  <a:gd name="connsiteY9" fmla="*/ 112000 h 140575"/>
                  <a:gd name="connsiteX10" fmla="*/ 309563 w 309563"/>
                  <a:gd name="connsiteY10" fmla="*/ 140575 h 14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563" h="140575">
                    <a:moveTo>
                      <a:pt x="0" y="140575"/>
                    </a:moveTo>
                    <a:cubicBezTo>
                      <a:pt x="10319" y="118746"/>
                      <a:pt x="20638" y="96918"/>
                      <a:pt x="35719" y="78662"/>
                    </a:cubicBezTo>
                    <a:cubicBezTo>
                      <a:pt x="50800" y="60406"/>
                      <a:pt x="75407" y="42546"/>
                      <a:pt x="90488" y="31037"/>
                    </a:cubicBezTo>
                    <a:cubicBezTo>
                      <a:pt x="105569" y="19528"/>
                      <a:pt x="116284" y="14765"/>
                      <a:pt x="126206" y="9606"/>
                    </a:cubicBezTo>
                    <a:cubicBezTo>
                      <a:pt x="136128" y="4447"/>
                      <a:pt x="141684" y="-713"/>
                      <a:pt x="150019" y="81"/>
                    </a:cubicBezTo>
                    <a:cubicBezTo>
                      <a:pt x="158354" y="875"/>
                      <a:pt x="165894" y="8416"/>
                      <a:pt x="176213" y="14369"/>
                    </a:cubicBezTo>
                    <a:cubicBezTo>
                      <a:pt x="186532" y="20322"/>
                      <a:pt x="199231" y="27466"/>
                      <a:pt x="211931" y="35800"/>
                    </a:cubicBezTo>
                    <a:cubicBezTo>
                      <a:pt x="224631" y="44134"/>
                      <a:pt x="240904" y="55247"/>
                      <a:pt x="252413" y="64375"/>
                    </a:cubicBezTo>
                    <a:cubicBezTo>
                      <a:pt x="263923" y="73503"/>
                      <a:pt x="273844" y="82632"/>
                      <a:pt x="280988" y="90569"/>
                    </a:cubicBezTo>
                    <a:cubicBezTo>
                      <a:pt x="288132" y="98506"/>
                      <a:pt x="290513" y="103666"/>
                      <a:pt x="295275" y="112000"/>
                    </a:cubicBezTo>
                    <a:cubicBezTo>
                      <a:pt x="300037" y="120334"/>
                      <a:pt x="304800" y="130454"/>
                      <a:pt x="309563" y="140575"/>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57" name="任意多边形 178">
                <a:extLst>
                  <a:ext uri="{FF2B5EF4-FFF2-40B4-BE49-F238E27FC236}">
                    <a16:creationId xmlns:a16="http://schemas.microsoft.com/office/drawing/2014/main" id="{88689EBC-AED5-5542-75E8-272C7CD2EB9F}"/>
                  </a:ext>
                </a:extLst>
              </p:cNvPr>
              <p:cNvSpPr/>
              <p:nvPr/>
            </p:nvSpPr>
            <p:spPr>
              <a:xfrm>
                <a:off x="5212556" y="4364645"/>
                <a:ext cx="269082" cy="138299"/>
              </a:xfrm>
              <a:custGeom>
                <a:avLst/>
                <a:gdLst>
                  <a:gd name="connsiteX0" fmla="*/ 0 w 269082"/>
                  <a:gd name="connsiteY0" fmla="*/ 138299 h 138299"/>
                  <a:gd name="connsiteX1" fmla="*/ 16669 w 269082"/>
                  <a:gd name="connsiteY1" fmla="*/ 81149 h 138299"/>
                  <a:gd name="connsiteX2" fmla="*/ 45244 w 269082"/>
                  <a:gd name="connsiteY2" fmla="*/ 52574 h 138299"/>
                  <a:gd name="connsiteX3" fmla="*/ 85725 w 269082"/>
                  <a:gd name="connsiteY3" fmla="*/ 21618 h 138299"/>
                  <a:gd name="connsiteX4" fmla="*/ 107157 w 269082"/>
                  <a:gd name="connsiteY4" fmla="*/ 7330 h 138299"/>
                  <a:gd name="connsiteX5" fmla="*/ 128588 w 269082"/>
                  <a:gd name="connsiteY5" fmla="*/ 186 h 138299"/>
                  <a:gd name="connsiteX6" fmla="*/ 161925 w 269082"/>
                  <a:gd name="connsiteY6" fmla="*/ 14474 h 138299"/>
                  <a:gd name="connsiteX7" fmla="*/ 195263 w 269082"/>
                  <a:gd name="connsiteY7" fmla="*/ 33524 h 138299"/>
                  <a:gd name="connsiteX8" fmla="*/ 226219 w 269082"/>
                  <a:gd name="connsiteY8" fmla="*/ 62099 h 138299"/>
                  <a:gd name="connsiteX9" fmla="*/ 252413 w 269082"/>
                  <a:gd name="connsiteY9" fmla="*/ 95436 h 138299"/>
                  <a:gd name="connsiteX10" fmla="*/ 269082 w 269082"/>
                  <a:gd name="connsiteY10" fmla="*/ 138299 h 13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082" h="138299">
                    <a:moveTo>
                      <a:pt x="0" y="138299"/>
                    </a:moveTo>
                    <a:cubicBezTo>
                      <a:pt x="4564" y="116867"/>
                      <a:pt x="9128" y="95436"/>
                      <a:pt x="16669" y="81149"/>
                    </a:cubicBezTo>
                    <a:cubicBezTo>
                      <a:pt x="24210" y="66861"/>
                      <a:pt x="33735" y="62496"/>
                      <a:pt x="45244" y="52574"/>
                    </a:cubicBezTo>
                    <a:cubicBezTo>
                      <a:pt x="56753" y="42652"/>
                      <a:pt x="75406" y="29159"/>
                      <a:pt x="85725" y="21618"/>
                    </a:cubicBezTo>
                    <a:cubicBezTo>
                      <a:pt x="96044" y="14077"/>
                      <a:pt x="100013" y="10902"/>
                      <a:pt x="107157" y="7330"/>
                    </a:cubicBezTo>
                    <a:cubicBezTo>
                      <a:pt x="114301" y="3758"/>
                      <a:pt x="119460" y="-1005"/>
                      <a:pt x="128588" y="186"/>
                    </a:cubicBezTo>
                    <a:cubicBezTo>
                      <a:pt x="137716" y="1377"/>
                      <a:pt x="150813" y="8918"/>
                      <a:pt x="161925" y="14474"/>
                    </a:cubicBezTo>
                    <a:cubicBezTo>
                      <a:pt x="173038" y="20030"/>
                      <a:pt x="184547" y="25587"/>
                      <a:pt x="195263" y="33524"/>
                    </a:cubicBezTo>
                    <a:cubicBezTo>
                      <a:pt x="205979" y="41461"/>
                      <a:pt x="216694" y="51780"/>
                      <a:pt x="226219" y="62099"/>
                    </a:cubicBezTo>
                    <a:cubicBezTo>
                      <a:pt x="235744" y="72418"/>
                      <a:pt x="245269" y="82736"/>
                      <a:pt x="252413" y="95436"/>
                    </a:cubicBezTo>
                    <a:cubicBezTo>
                      <a:pt x="259557" y="108136"/>
                      <a:pt x="264319" y="123217"/>
                      <a:pt x="269082" y="138299"/>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58" name="任意多边形 179">
                <a:extLst>
                  <a:ext uri="{FF2B5EF4-FFF2-40B4-BE49-F238E27FC236}">
                    <a16:creationId xmlns:a16="http://schemas.microsoft.com/office/drawing/2014/main" id="{DFB63CA6-62DC-43F6-DCF7-DDEBF384411E}"/>
                  </a:ext>
                </a:extLst>
              </p:cNvPr>
              <p:cNvSpPr/>
              <p:nvPr/>
            </p:nvSpPr>
            <p:spPr>
              <a:xfrm>
                <a:off x="5231606" y="4414381"/>
                <a:ext cx="223838" cy="129044"/>
              </a:xfrm>
              <a:custGeom>
                <a:avLst/>
                <a:gdLst>
                  <a:gd name="connsiteX0" fmla="*/ 0 w 223838"/>
                  <a:gd name="connsiteY0" fmla="*/ 129044 h 129044"/>
                  <a:gd name="connsiteX1" fmla="*/ 11907 w 223838"/>
                  <a:gd name="connsiteY1" fmla="*/ 74275 h 129044"/>
                  <a:gd name="connsiteX2" fmla="*/ 33338 w 223838"/>
                  <a:gd name="connsiteY2" fmla="*/ 45700 h 129044"/>
                  <a:gd name="connsiteX3" fmla="*/ 66675 w 223838"/>
                  <a:gd name="connsiteY3" fmla="*/ 21888 h 129044"/>
                  <a:gd name="connsiteX4" fmla="*/ 88107 w 223838"/>
                  <a:gd name="connsiteY4" fmla="*/ 5219 h 129044"/>
                  <a:gd name="connsiteX5" fmla="*/ 109538 w 223838"/>
                  <a:gd name="connsiteY5" fmla="*/ 457 h 129044"/>
                  <a:gd name="connsiteX6" fmla="*/ 142875 w 223838"/>
                  <a:gd name="connsiteY6" fmla="*/ 14744 h 129044"/>
                  <a:gd name="connsiteX7" fmla="*/ 171450 w 223838"/>
                  <a:gd name="connsiteY7" fmla="*/ 38557 h 129044"/>
                  <a:gd name="connsiteX8" fmla="*/ 197644 w 223838"/>
                  <a:gd name="connsiteY8" fmla="*/ 64750 h 129044"/>
                  <a:gd name="connsiteX9" fmla="*/ 214313 w 223838"/>
                  <a:gd name="connsiteY9" fmla="*/ 90944 h 129044"/>
                  <a:gd name="connsiteX10" fmla="*/ 223838 w 223838"/>
                  <a:gd name="connsiteY10" fmla="*/ 126663 h 12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838" h="129044">
                    <a:moveTo>
                      <a:pt x="0" y="129044"/>
                    </a:moveTo>
                    <a:cubicBezTo>
                      <a:pt x="3175" y="108605"/>
                      <a:pt x="6351" y="88166"/>
                      <a:pt x="11907" y="74275"/>
                    </a:cubicBezTo>
                    <a:cubicBezTo>
                      <a:pt x="17463" y="60384"/>
                      <a:pt x="24210" y="54431"/>
                      <a:pt x="33338" y="45700"/>
                    </a:cubicBezTo>
                    <a:cubicBezTo>
                      <a:pt x="42466" y="36969"/>
                      <a:pt x="57547" y="28635"/>
                      <a:pt x="66675" y="21888"/>
                    </a:cubicBezTo>
                    <a:cubicBezTo>
                      <a:pt x="75803" y="15141"/>
                      <a:pt x="80963" y="8791"/>
                      <a:pt x="88107" y="5219"/>
                    </a:cubicBezTo>
                    <a:cubicBezTo>
                      <a:pt x="95251" y="1647"/>
                      <a:pt x="100410" y="-1131"/>
                      <a:pt x="109538" y="457"/>
                    </a:cubicBezTo>
                    <a:cubicBezTo>
                      <a:pt x="118666" y="2044"/>
                      <a:pt x="132556" y="8394"/>
                      <a:pt x="142875" y="14744"/>
                    </a:cubicBezTo>
                    <a:cubicBezTo>
                      <a:pt x="153194" y="21094"/>
                      <a:pt x="162322" y="30223"/>
                      <a:pt x="171450" y="38557"/>
                    </a:cubicBezTo>
                    <a:cubicBezTo>
                      <a:pt x="180578" y="46891"/>
                      <a:pt x="190500" y="56019"/>
                      <a:pt x="197644" y="64750"/>
                    </a:cubicBezTo>
                    <a:cubicBezTo>
                      <a:pt x="204788" y="73481"/>
                      <a:pt x="209947" y="80625"/>
                      <a:pt x="214313" y="90944"/>
                    </a:cubicBezTo>
                    <a:cubicBezTo>
                      <a:pt x="218679" y="101263"/>
                      <a:pt x="221258" y="113963"/>
                      <a:pt x="223838" y="126663"/>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59" name="任意多边形 180">
                <a:extLst>
                  <a:ext uri="{FF2B5EF4-FFF2-40B4-BE49-F238E27FC236}">
                    <a16:creationId xmlns:a16="http://schemas.microsoft.com/office/drawing/2014/main" id="{745ADC0A-A9E5-85D3-5FDF-0BE014F2183B}"/>
                  </a:ext>
                </a:extLst>
              </p:cNvPr>
              <p:cNvSpPr/>
              <p:nvPr/>
            </p:nvSpPr>
            <p:spPr>
              <a:xfrm>
                <a:off x="5262563" y="4462463"/>
                <a:ext cx="159543" cy="111918"/>
              </a:xfrm>
              <a:custGeom>
                <a:avLst/>
                <a:gdLst>
                  <a:gd name="connsiteX0" fmla="*/ 0 w 159543"/>
                  <a:gd name="connsiteY0" fmla="*/ 109537 h 111918"/>
                  <a:gd name="connsiteX1" fmla="*/ 45243 w 159543"/>
                  <a:gd name="connsiteY1" fmla="*/ 35718 h 111918"/>
                  <a:gd name="connsiteX2" fmla="*/ 59531 w 159543"/>
                  <a:gd name="connsiteY2" fmla="*/ 16668 h 111918"/>
                  <a:gd name="connsiteX3" fmla="*/ 80962 w 159543"/>
                  <a:gd name="connsiteY3" fmla="*/ 0 h 111918"/>
                  <a:gd name="connsiteX4" fmla="*/ 100012 w 159543"/>
                  <a:gd name="connsiteY4" fmla="*/ 16668 h 111918"/>
                  <a:gd name="connsiteX5" fmla="*/ 123825 w 159543"/>
                  <a:gd name="connsiteY5" fmla="*/ 40481 h 111918"/>
                  <a:gd name="connsiteX6" fmla="*/ 140493 w 159543"/>
                  <a:gd name="connsiteY6" fmla="*/ 64293 h 111918"/>
                  <a:gd name="connsiteX7" fmla="*/ 150018 w 159543"/>
                  <a:gd name="connsiteY7" fmla="*/ 80962 h 111918"/>
                  <a:gd name="connsiteX8" fmla="*/ 157162 w 159543"/>
                  <a:gd name="connsiteY8" fmla="*/ 92868 h 111918"/>
                  <a:gd name="connsiteX9" fmla="*/ 159543 w 159543"/>
                  <a:gd name="connsiteY9" fmla="*/ 111918 h 11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11918">
                    <a:moveTo>
                      <a:pt x="0" y="109537"/>
                    </a:moveTo>
                    <a:cubicBezTo>
                      <a:pt x="17660" y="80366"/>
                      <a:pt x="35321" y="51196"/>
                      <a:pt x="45243" y="35718"/>
                    </a:cubicBezTo>
                    <a:cubicBezTo>
                      <a:pt x="55165" y="20240"/>
                      <a:pt x="53578" y="22621"/>
                      <a:pt x="59531" y="16668"/>
                    </a:cubicBezTo>
                    <a:cubicBezTo>
                      <a:pt x="65484" y="10715"/>
                      <a:pt x="74215" y="0"/>
                      <a:pt x="80962" y="0"/>
                    </a:cubicBezTo>
                    <a:cubicBezTo>
                      <a:pt x="87709" y="0"/>
                      <a:pt x="92868" y="9921"/>
                      <a:pt x="100012" y="16668"/>
                    </a:cubicBezTo>
                    <a:cubicBezTo>
                      <a:pt x="107156" y="23415"/>
                      <a:pt x="117078" y="32543"/>
                      <a:pt x="123825" y="40481"/>
                    </a:cubicBezTo>
                    <a:cubicBezTo>
                      <a:pt x="130572" y="48418"/>
                      <a:pt x="136128" y="57546"/>
                      <a:pt x="140493" y="64293"/>
                    </a:cubicBezTo>
                    <a:cubicBezTo>
                      <a:pt x="144858" y="71040"/>
                      <a:pt x="147240" y="76199"/>
                      <a:pt x="150018" y="80962"/>
                    </a:cubicBezTo>
                    <a:cubicBezTo>
                      <a:pt x="152796" y="85724"/>
                      <a:pt x="155575" y="87709"/>
                      <a:pt x="157162" y="92868"/>
                    </a:cubicBezTo>
                    <a:cubicBezTo>
                      <a:pt x="158749" y="98027"/>
                      <a:pt x="159146" y="104972"/>
                      <a:pt x="159543" y="111918"/>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60" name="任意多边形 181">
                <a:extLst>
                  <a:ext uri="{FF2B5EF4-FFF2-40B4-BE49-F238E27FC236}">
                    <a16:creationId xmlns:a16="http://schemas.microsoft.com/office/drawing/2014/main" id="{C9610231-1AB5-1BF9-88CF-3D5BC2546F1E}"/>
                  </a:ext>
                </a:extLst>
              </p:cNvPr>
              <p:cNvSpPr/>
              <p:nvPr/>
            </p:nvSpPr>
            <p:spPr>
              <a:xfrm>
                <a:off x="5300663" y="4532017"/>
                <a:ext cx="83343" cy="63796"/>
              </a:xfrm>
              <a:custGeom>
                <a:avLst/>
                <a:gdLst>
                  <a:gd name="connsiteX0" fmla="*/ 0 w 83343"/>
                  <a:gd name="connsiteY0" fmla="*/ 63796 h 63796"/>
                  <a:gd name="connsiteX1" fmla="*/ 40481 w 83343"/>
                  <a:gd name="connsiteY1" fmla="*/ 1883 h 63796"/>
                  <a:gd name="connsiteX2" fmla="*/ 61912 w 83343"/>
                  <a:gd name="connsiteY2" fmla="*/ 18552 h 63796"/>
                  <a:gd name="connsiteX3" fmla="*/ 76200 w 83343"/>
                  <a:gd name="connsiteY3" fmla="*/ 44746 h 63796"/>
                  <a:gd name="connsiteX4" fmla="*/ 80962 w 83343"/>
                  <a:gd name="connsiteY4" fmla="*/ 56652 h 63796"/>
                  <a:gd name="connsiteX5" fmla="*/ 83343 w 83343"/>
                  <a:gd name="connsiteY5" fmla="*/ 61414 h 63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343" h="63796">
                    <a:moveTo>
                      <a:pt x="0" y="63796"/>
                    </a:moveTo>
                    <a:cubicBezTo>
                      <a:pt x="15081" y="36610"/>
                      <a:pt x="30162" y="9424"/>
                      <a:pt x="40481" y="1883"/>
                    </a:cubicBezTo>
                    <a:cubicBezTo>
                      <a:pt x="50800" y="-5658"/>
                      <a:pt x="55959" y="11408"/>
                      <a:pt x="61912" y="18552"/>
                    </a:cubicBezTo>
                    <a:cubicBezTo>
                      <a:pt x="67865" y="25696"/>
                      <a:pt x="73025" y="38396"/>
                      <a:pt x="76200" y="44746"/>
                    </a:cubicBezTo>
                    <a:cubicBezTo>
                      <a:pt x="79375" y="51096"/>
                      <a:pt x="79771" y="53874"/>
                      <a:pt x="80962" y="56652"/>
                    </a:cubicBezTo>
                    <a:cubicBezTo>
                      <a:pt x="82153" y="59430"/>
                      <a:pt x="82748" y="60422"/>
                      <a:pt x="83343" y="61414"/>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44145" name="任意多边形 401407">
              <a:extLst>
                <a:ext uri="{FF2B5EF4-FFF2-40B4-BE49-F238E27FC236}">
                  <a16:creationId xmlns:a16="http://schemas.microsoft.com/office/drawing/2014/main" id="{4FF4FF6C-9BE9-BD57-D72D-D5DF478AF089}"/>
                </a:ext>
              </a:extLst>
            </p:cNvPr>
            <p:cNvSpPr/>
            <p:nvPr/>
          </p:nvSpPr>
          <p:spPr>
            <a:xfrm>
              <a:off x="5161207" y="3734846"/>
              <a:ext cx="359084" cy="903640"/>
            </a:xfrm>
            <a:custGeom>
              <a:avLst/>
              <a:gdLst>
                <a:gd name="connsiteX0" fmla="*/ 170603 w 360805"/>
                <a:gd name="connsiteY0" fmla="*/ 457967 h 903354"/>
                <a:gd name="connsiteX1" fmla="*/ 118215 w 360805"/>
                <a:gd name="connsiteY1" fmla="*/ 493686 h 903354"/>
                <a:gd name="connsiteX2" fmla="*/ 49159 w 360805"/>
                <a:gd name="connsiteY2" fmla="*/ 557979 h 903354"/>
                <a:gd name="connsiteX3" fmla="*/ 8678 w 360805"/>
                <a:gd name="connsiteY3" fmla="*/ 627036 h 903354"/>
                <a:gd name="connsiteX4" fmla="*/ 1534 w 360805"/>
                <a:gd name="connsiteY4" fmla="*/ 719904 h 903354"/>
                <a:gd name="connsiteX5" fmla="*/ 30109 w 360805"/>
                <a:gd name="connsiteY5" fmla="*/ 798486 h 903354"/>
                <a:gd name="connsiteX6" fmla="*/ 80115 w 360805"/>
                <a:gd name="connsiteY6" fmla="*/ 867542 h 903354"/>
                <a:gd name="connsiteX7" fmla="*/ 134884 w 360805"/>
                <a:gd name="connsiteY7" fmla="*/ 893736 h 903354"/>
                <a:gd name="connsiteX8" fmla="*/ 165840 w 360805"/>
                <a:gd name="connsiteY8" fmla="*/ 903261 h 903354"/>
                <a:gd name="connsiteX9" fmla="*/ 182509 w 360805"/>
                <a:gd name="connsiteY9" fmla="*/ 888973 h 903354"/>
                <a:gd name="connsiteX10" fmla="*/ 201559 w 360805"/>
                <a:gd name="connsiteY10" fmla="*/ 900879 h 903354"/>
                <a:gd name="connsiteX11" fmla="*/ 244422 w 360805"/>
                <a:gd name="connsiteY11" fmla="*/ 886592 h 903354"/>
                <a:gd name="connsiteX12" fmla="*/ 308715 w 360805"/>
                <a:gd name="connsiteY12" fmla="*/ 834204 h 903354"/>
                <a:gd name="connsiteX13" fmla="*/ 344434 w 360805"/>
                <a:gd name="connsiteY13" fmla="*/ 772292 h 903354"/>
                <a:gd name="connsiteX14" fmla="*/ 358722 w 360805"/>
                <a:gd name="connsiteY14" fmla="*/ 688948 h 903354"/>
                <a:gd name="connsiteX15" fmla="*/ 356340 w 360805"/>
                <a:gd name="connsiteY15" fmla="*/ 624654 h 903354"/>
                <a:gd name="connsiteX16" fmla="*/ 318240 w 360805"/>
                <a:gd name="connsiteY16" fmla="*/ 562742 h 903354"/>
                <a:gd name="connsiteX17" fmla="*/ 265853 w 360805"/>
                <a:gd name="connsiteY17" fmla="*/ 512736 h 903354"/>
                <a:gd name="connsiteX18" fmla="*/ 220609 w 360805"/>
                <a:gd name="connsiteY18" fmla="*/ 472254 h 903354"/>
                <a:gd name="connsiteX19" fmla="*/ 199178 w 360805"/>
                <a:gd name="connsiteY19" fmla="*/ 398436 h 903354"/>
                <a:gd name="connsiteX20" fmla="*/ 206322 w 360805"/>
                <a:gd name="connsiteY20" fmla="*/ 284136 h 903354"/>
                <a:gd name="connsiteX21" fmla="*/ 206322 w 360805"/>
                <a:gd name="connsiteY21" fmla="*/ 174598 h 903354"/>
                <a:gd name="connsiteX22" fmla="*/ 215847 w 360805"/>
                <a:gd name="connsiteY22" fmla="*/ 91254 h 903354"/>
                <a:gd name="connsiteX23" fmla="*/ 225372 w 360805"/>
                <a:gd name="connsiteY23" fmla="*/ 50773 h 903354"/>
                <a:gd name="connsiteX24" fmla="*/ 239659 w 360805"/>
                <a:gd name="connsiteY24" fmla="*/ 17436 h 903354"/>
                <a:gd name="connsiteX25" fmla="*/ 196797 w 360805"/>
                <a:gd name="connsiteY25" fmla="*/ 767 h 903354"/>
                <a:gd name="connsiteX26" fmla="*/ 184890 w 360805"/>
                <a:gd name="connsiteY26" fmla="*/ 41248 h 903354"/>
                <a:gd name="connsiteX27" fmla="*/ 170603 w 360805"/>
                <a:gd name="connsiteY27" fmla="*/ 134117 h 903354"/>
                <a:gd name="connsiteX28" fmla="*/ 161078 w 360805"/>
                <a:gd name="connsiteY28" fmla="*/ 272229 h 903354"/>
                <a:gd name="connsiteX29" fmla="*/ 163459 w 360805"/>
                <a:gd name="connsiteY29" fmla="*/ 377004 h 903354"/>
                <a:gd name="connsiteX30" fmla="*/ 170603 w 360805"/>
                <a:gd name="connsiteY30" fmla="*/ 457967 h 903354"/>
                <a:gd name="connsiteX0" fmla="*/ 170603 w 360805"/>
                <a:gd name="connsiteY0" fmla="*/ 457967 h 903354"/>
                <a:gd name="connsiteX1" fmla="*/ 118215 w 360805"/>
                <a:gd name="connsiteY1" fmla="*/ 493686 h 903354"/>
                <a:gd name="connsiteX2" fmla="*/ 49159 w 360805"/>
                <a:gd name="connsiteY2" fmla="*/ 557979 h 903354"/>
                <a:gd name="connsiteX3" fmla="*/ 8678 w 360805"/>
                <a:gd name="connsiteY3" fmla="*/ 627036 h 903354"/>
                <a:gd name="connsiteX4" fmla="*/ 1534 w 360805"/>
                <a:gd name="connsiteY4" fmla="*/ 719904 h 903354"/>
                <a:gd name="connsiteX5" fmla="*/ 30109 w 360805"/>
                <a:gd name="connsiteY5" fmla="*/ 798486 h 903354"/>
                <a:gd name="connsiteX6" fmla="*/ 80115 w 360805"/>
                <a:gd name="connsiteY6" fmla="*/ 867542 h 903354"/>
                <a:gd name="connsiteX7" fmla="*/ 134884 w 360805"/>
                <a:gd name="connsiteY7" fmla="*/ 893736 h 903354"/>
                <a:gd name="connsiteX8" fmla="*/ 165840 w 360805"/>
                <a:gd name="connsiteY8" fmla="*/ 903261 h 903354"/>
                <a:gd name="connsiteX9" fmla="*/ 182509 w 360805"/>
                <a:gd name="connsiteY9" fmla="*/ 888973 h 903354"/>
                <a:gd name="connsiteX10" fmla="*/ 201559 w 360805"/>
                <a:gd name="connsiteY10" fmla="*/ 900879 h 903354"/>
                <a:gd name="connsiteX11" fmla="*/ 244422 w 360805"/>
                <a:gd name="connsiteY11" fmla="*/ 886592 h 903354"/>
                <a:gd name="connsiteX12" fmla="*/ 308715 w 360805"/>
                <a:gd name="connsiteY12" fmla="*/ 834204 h 903354"/>
                <a:gd name="connsiteX13" fmla="*/ 344434 w 360805"/>
                <a:gd name="connsiteY13" fmla="*/ 772292 h 903354"/>
                <a:gd name="connsiteX14" fmla="*/ 358722 w 360805"/>
                <a:gd name="connsiteY14" fmla="*/ 688948 h 903354"/>
                <a:gd name="connsiteX15" fmla="*/ 356340 w 360805"/>
                <a:gd name="connsiteY15" fmla="*/ 624654 h 903354"/>
                <a:gd name="connsiteX16" fmla="*/ 318240 w 360805"/>
                <a:gd name="connsiteY16" fmla="*/ 562742 h 903354"/>
                <a:gd name="connsiteX17" fmla="*/ 265853 w 360805"/>
                <a:gd name="connsiteY17" fmla="*/ 512736 h 903354"/>
                <a:gd name="connsiteX18" fmla="*/ 220609 w 360805"/>
                <a:gd name="connsiteY18" fmla="*/ 472254 h 903354"/>
                <a:gd name="connsiteX19" fmla="*/ 199178 w 360805"/>
                <a:gd name="connsiteY19" fmla="*/ 398436 h 903354"/>
                <a:gd name="connsiteX20" fmla="*/ 206322 w 360805"/>
                <a:gd name="connsiteY20" fmla="*/ 284136 h 903354"/>
                <a:gd name="connsiteX21" fmla="*/ 206322 w 360805"/>
                <a:gd name="connsiteY21" fmla="*/ 174598 h 903354"/>
                <a:gd name="connsiteX22" fmla="*/ 215847 w 360805"/>
                <a:gd name="connsiteY22" fmla="*/ 91254 h 903354"/>
                <a:gd name="connsiteX23" fmla="*/ 225372 w 360805"/>
                <a:gd name="connsiteY23" fmla="*/ 50773 h 903354"/>
                <a:gd name="connsiteX24" fmla="*/ 239659 w 360805"/>
                <a:gd name="connsiteY24" fmla="*/ 17436 h 903354"/>
                <a:gd name="connsiteX25" fmla="*/ 196797 w 360805"/>
                <a:gd name="connsiteY25" fmla="*/ 767 h 903354"/>
                <a:gd name="connsiteX26" fmla="*/ 184890 w 360805"/>
                <a:gd name="connsiteY26" fmla="*/ 41248 h 903354"/>
                <a:gd name="connsiteX27" fmla="*/ 170603 w 360805"/>
                <a:gd name="connsiteY27" fmla="*/ 134117 h 903354"/>
                <a:gd name="connsiteX28" fmla="*/ 161078 w 360805"/>
                <a:gd name="connsiteY28" fmla="*/ 272229 h 903354"/>
                <a:gd name="connsiteX29" fmla="*/ 163459 w 360805"/>
                <a:gd name="connsiteY29" fmla="*/ 377004 h 903354"/>
                <a:gd name="connsiteX30" fmla="*/ 161078 w 360805"/>
                <a:gd name="connsiteY30" fmla="*/ 436536 h 903354"/>
                <a:gd name="connsiteX31" fmla="*/ 170603 w 360805"/>
                <a:gd name="connsiteY31" fmla="*/ 457967 h 903354"/>
                <a:gd name="connsiteX0" fmla="*/ 170603 w 360805"/>
                <a:gd name="connsiteY0" fmla="*/ 457967 h 903354"/>
                <a:gd name="connsiteX1" fmla="*/ 118215 w 360805"/>
                <a:gd name="connsiteY1" fmla="*/ 493686 h 903354"/>
                <a:gd name="connsiteX2" fmla="*/ 49159 w 360805"/>
                <a:gd name="connsiteY2" fmla="*/ 557979 h 903354"/>
                <a:gd name="connsiteX3" fmla="*/ 8678 w 360805"/>
                <a:gd name="connsiteY3" fmla="*/ 627036 h 903354"/>
                <a:gd name="connsiteX4" fmla="*/ 1534 w 360805"/>
                <a:gd name="connsiteY4" fmla="*/ 719904 h 903354"/>
                <a:gd name="connsiteX5" fmla="*/ 30109 w 360805"/>
                <a:gd name="connsiteY5" fmla="*/ 798486 h 903354"/>
                <a:gd name="connsiteX6" fmla="*/ 80115 w 360805"/>
                <a:gd name="connsiteY6" fmla="*/ 867542 h 903354"/>
                <a:gd name="connsiteX7" fmla="*/ 134884 w 360805"/>
                <a:gd name="connsiteY7" fmla="*/ 893736 h 903354"/>
                <a:gd name="connsiteX8" fmla="*/ 165840 w 360805"/>
                <a:gd name="connsiteY8" fmla="*/ 903261 h 903354"/>
                <a:gd name="connsiteX9" fmla="*/ 182509 w 360805"/>
                <a:gd name="connsiteY9" fmla="*/ 888973 h 903354"/>
                <a:gd name="connsiteX10" fmla="*/ 201559 w 360805"/>
                <a:gd name="connsiteY10" fmla="*/ 900879 h 903354"/>
                <a:gd name="connsiteX11" fmla="*/ 244422 w 360805"/>
                <a:gd name="connsiteY11" fmla="*/ 886592 h 903354"/>
                <a:gd name="connsiteX12" fmla="*/ 308715 w 360805"/>
                <a:gd name="connsiteY12" fmla="*/ 834204 h 903354"/>
                <a:gd name="connsiteX13" fmla="*/ 344434 w 360805"/>
                <a:gd name="connsiteY13" fmla="*/ 772292 h 903354"/>
                <a:gd name="connsiteX14" fmla="*/ 358722 w 360805"/>
                <a:gd name="connsiteY14" fmla="*/ 688948 h 903354"/>
                <a:gd name="connsiteX15" fmla="*/ 356340 w 360805"/>
                <a:gd name="connsiteY15" fmla="*/ 624654 h 903354"/>
                <a:gd name="connsiteX16" fmla="*/ 318240 w 360805"/>
                <a:gd name="connsiteY16" fmla="*/ 562742 h 903354"/>
                <a:gd name="connsiteX17" fmla="*/ 265853 w 360805"/>
                <a:gd name="connsiteY17" fmla="*/ 512736 h 903354"/>
                <a:gd name="connsiteX18" fmla="*/ 220609 w 360805"/>
                <a:gd name="connsiteY18" fmla="*/ 472254 h 903354"/>
                <a:gd name="connsiteX19" fmla="*/ 199178 w 360805"/>
                <a:gd name="connsiteY19" fmla="*/ 398436 h 903354"/>
                <a:gd name="connsiteX20" fmla="*/ 206322 w 360805"/>
                <a:gd name="connsiteY20" fmla="*/ 284136 h 903354"/>
                <a:gd name="connsiteX21" fmla="*/ 206322 w 360805"/>
                <a:gd name="connsiteY21" fmla="*/ 174598 h 903354"/>
                <a:gd name="connsiteX22" fmla="*/ 215847 w 360805"/>
                <a:gd name="connsiteY22" fmla="*/ 91254 h 903354"/>
                <a:gd name="connsiteX23" fmla="*/ 225372 w 360805"/>
                <a:gd name="connsiteY23" fmla="*/ 50773 h 903354"/>
                <a:gd name="connsiteX24" fmla="*/ 232515 w 360805"/>
                <a:gd name="connsiteY24" fmla="*/ 17436 h 903354"/>
                <a:gd name="connsiteX25" fmla="*/ 196797 w 360805"/>
                <a:gd name="connsiteY25" fmla="*/ 767 h 903354"/>
                <a:gd name="connsiteX26" fmla="*/ 184890 w 360805"/>
                <a:gd name="connsiteY26" fmla="*/ 41248 h 903354"/>
                <a:gd name="connsiteX27" fmla="*/ 170603 w 360805"/>
                <a:gd name="connsiteY27" fmla="*/ 134117 h 903354"/>
                <a:gd name="connsiteX28" fmla="*/ 161078 w 360805"/>
                <a:gd name="connsiteY28" fmla="*/ 272229 h 903354"/>
                <a:gd name="connsiteX29" fmla="*/ 163459 w 360805"/>
                <a:gd name="connsiteY29" fmla="*/ 377004 h 903354"/>
                <a:gd name="connsiteX30" fmla="*/ 161078 w 360805"/>
                <a:gd name="connsiteY30" fmla="*/ 436536 h 903354"/>
                <a:gd name="connsiteX31" fmla="*/ 170603 w 360805"/>
                <a:gd name="connsiteY31" fmla="*/ 457967 h 903354"/>
                <a:gd name="connsiteX0" fmla="*/ 170603 w 360805"/>
                <a:gd name="connsiteY0" fmla="*/ 458590 h 903977"/>
                <a:gd name="connsiteX1" fmla="*/ 118215 w 360805"/>
                <a:gd name="connsiteY1" fmla="*/ 494309 h 903977"/>
                <a:gd name="connsiteX2" fmla="*/ 49159 w 360805"/>
                <a:gd name="connsiteY2" fmla="*/ 558602 h 903977"/>
                <a:gd name="connsiteX3" fmla="*/ 8678 w 360805"/>
                <a:gd name="connsiteY3" fmla="*/ 627659 h 903977"/>
                <a:gd name="connsiteX4" fmla="*/ 1534 w 360805"/>
                <a:gd name="connsiteY4" fmla="*/ 720527 h 903977"/>
                <a:gd name="connsiteX5" fmla="*/ 30109 w 360805"/>
                <a:gd name="connsiteY5" fmla="*/ 799109 h 903977"/>
                <a:gd name="connsiteX6" fmla="*/ 80115 w 360805"/>
                <a:gd name="connsiteY6" fmla="*/ 868165 h 903977"/>
                <a:gd name="connsiteX7" fmla="*/ 134884 w 360805"/>
                <a:gd name="connsiteY7" fmla="*/ 894359 h 903977"/>
                <a:gd name="connsiteX8" fmla="*/ 165840 w 360805"/>
                <a:gd name="connsiteY8" fmla="*/ 903884 h 903977"/>
                <a:gd name="connsiteX9" fmla="*/ 182509 w 360805"/>
                <a:gd name="connsiteY9" fmla="*/ 889596 h 903977"/>
                <a:gd name="connsiteX10" fmla="*/ 201559 w 360805"/>
                <a:gd name="connsiteY10" fmla="*/ 901502 h 903977"/>
                <a:gd name="connsiteX11" fmla="*/ 244422 w 360805"/>
                <a:gd name="connsiteY11" fmla="*/ 887215 h 903977"/>
                <a:gd name="connsiteX12" fmla="*/ 308715 w 360805"/>
                <a:gd name="connsiteY12" fmla="*/ 834827 h 903977"/>
                <a:gd name="connsiteX13" fmla="*/ 344434 w 360805"/>
                <a:gd name="connsiteY13" fmla="*/ 772915 h 903977"/>
                <a:gd name="connsiteX14" fmla="*/ 358722 w 360805"/>
                <a:gd name="connsiteY14" fmla="*/ 689571 h 903977"/>
                <a:gd name="connsiteX15" fmla="*/ 356340 w 360805"/>
                <a:gd name="connsiteY15" fmla="*/ 625277 h 903977"/>
                <a:gd name="connsiteX16" fmla="*/ 318240 w 360805"/>
                <a:gd name="connsiteY16" fmla="*/ 563365 h 903977"/>
                <a:gd name="connsiteX17" fmla="*/ 265853 w 360805"/>
                <a:gd name="connsiteY17" fmla="*/ 513359 h 903977"/>
                <a:gd name="connsiteX18" fmla="*/ 220609 w 360805"/>
                <a:gd name="connsiteY18" fmla="*/ 472877 h 903977"/>
                <a:gd name="connsiteX19" fmla="*/ 199178 w 360805"/>
                <a:gd name="connsiteY19" fmla="*/ 399059 h 903977"/>
                <a:gd name="connsiteX20" fmla="*/ 206322 w 360805"/>
                <a:gd name="connsiteY20" fmla="*/ 284759 h 903977"/>
                <a:gd name="connsiteX21" fmla="*/ 206322 w 360805"/>
                <a:gd name="connsiteY21" fmla="*/ 175221 h 903977"/>
                <a:gd name="connsiteX22" fmla="*/ 215847 w 360805"/>
                <a:gd name="connsiteY22" fmla="*/ 91877 h 903977"/>
                <a:gd name="connsiteX23" fmla="*/ 225372 w 360805"/>
                <a:gd name="connsiteY23" fmla="*/ 51396 h 903977"/>
                <a:gd name="connsiteX24" fmla="*/ 237277 w 360805"/>
                <a:gd name="connsiteY24" fmla="*/ 13297 h 903977"/>
                <a:gd name="connsiteX25" fmla="*/ 196797 w 360805"/>
                <a:gd name="connsiteY25" fmla="*/ 1390 h 903977"/>
                <a:gd name="connsiteX26" fmla="*/ 184890 w 360805"/>
                <a:gd name="connsiteY26" fmla="*/ 41871 h 903977"/>
                <a:gd name="connsiteX27" fmla="*/ 170603 w 360805"/>
                <a:gd name="connsiteY27" fmla="*/ 134740 h 903977"/>
                <a:gd name="connsiteX28" fmla="*/ 161078 w 360805"/>
                <a:gd name="connsiteY28" fmla="*/ 272852 h 903977"/>
                <a:gd name="connsiteX29" fmla="*/ 163459 w 360805"/>
                <a:gd name="connsiteY29" fmla="*/ 377627 h 903977"/>
                <a:gd name="connsiteX30" fmla="*/ 161078 w 360805"/>
                <a:gd name="connsiteY30" fmla="*/ 437159 h 903977"/>
                <a:gd name="connsiteX31" fmla="*/ 170603 w 360805"/>
                <a:gd name="connsiteY31" fmla="*/ 458590 h 903977"/>
                <a:gd name="connsiteX0" fmla="*/ 170603 w 360805"/>
                <a:gd name="connsiteY0" fmla="*/ 458237 h 903624"/>
                <a:gd name="connsiteX1" fmla="*/ 118215 w 360805"/>
                <a:gd name="connsiteY1" fmla="*/ 493956 h 903624"/>
                <a:gd name="connsiteX2" fmla="*/ 49159 w 360805"/>
                <a:gd name="connsiteY2" fmla="*/ 558249 h 903624"/>
                <a:gd name="connsiteX3" fmla="*/ 8678 w 360805"/>
                <a:gd name="connsiteY3" fmla="*/ 627306 h 903624"/>
                <a:gd name="connsiteX4" fmla="*/ 1534 w 360805"/>
                <a:gd name="connsiteY4" fmla="*/ 720174 h 903624"/>
                <a:gd name="connsiteX5" fmla="*/ 30109 w 360805"/>
                <a:gd name="connsiteY5" fmla="*/ 798756 h 903624"/>
                <a:gd name="connsiteX6" fmla="*/ 80115 w 360805"/>
                <a:gd name="connsiteY6" fmla="*/ 867812 h 903624"/>
                <a:gd name="connsiteX7" fmla="*/ 134884 w 360805"/>
                <a:gd name="connsiteY7" fmla="*/ 894006 h 903624"/>
                <a:gd name="connsiteX8" fmla="*/ 165840 w 360805"/>
                <a:gd name="connsiteY8" fmla="*/ 903531 h 903624"/>
                <a:gd name="connsiteX9" fmla="*/ 182509 w 360805"/>
                <a:gd name="connsiteY9" fmla="*/ 889243 h 903624"/>
                <a:gd name="connsiteX10" fmla="*/ 201559 w 360805"/>
                <a:gd name="connsiteY10" fmla="*/ 901149 h 903624"/>
                <a:gd name="connsiteX11" fmla="*/ 244422 w 360805"/>
                <a:gd name="connsiteY11" fmla="*/ 886862 h 903624"/>
                <a:gd name="connsiteX12" fmla="*/ 308715 w 360805"/>
                <a:gd name="connsiteY12" fmla="*/ 834474 h 903624"/>
                <a:gd name="connsiteX13" fmla="*/ 344434 w 360805"/>
                <a:gd name="connsiteY13" fmla="*/ 772562 h 903624"/>
                <a:gd name="connsiteX14" fmla="*/ 358722 w 360805"/>
                <a:gd name="connsiteY14" fmla="*/ 689218 h 903624"/>
                <a:gd name="connsiteX15" fmla="*/ 356340 w 360805"/>
                <a:gd name="connsiteY15" fmla="*/ 624924 h 903624"/>
                <a:gd name="connsiteX16" fmla="*/ 318240 w 360805"/>
                <a:gd name="connsiteY16" fmla="*/ 563012 h 903624"/>
                <a:gd name="connsiteX17" fmla="*/ 265853 w 360805"/>
                <a:gd name="connsiteY17" fmla="*/ 513006 h 903624"/>
                <a:gd name="connsiteX18" fmla="*/ 220609 w 360805"/>
                <a:gd name="connsiteY18" fmla="*/ 472524 h 903624"/>
                <a:gd name="connsiteX19" fmla="*/ 199178 w 360805"/>
                <a:gd name="connsiteY19" fmla="*/ 398706 h 903624"/>
                <a:gd name="connsiteX20" fmla="*/ 206322 w 360805"/>
                <a:gd name="connsiteY20" fmla="*/ 284406 h 903624"/>
                <a:gd name="connsiteX21" fmla="*/ 206322 w 360805"/>
                <a:gd name="connsiteY21" fmla="*/ 174868 h 903624"/>
                <a:gd name="connsiteX22" fmla="*/ 215847 w 360805"/>
                <a:gd name="connsiteY22" fmla="*/ 91524 h 903624"/>
                <a:gd name="connsiteX23" fmla="*/ 225372 w 360805"/>
                <a:gd name="connsiteY23" fmla="*/ 51043 h 903624"/>
                <a:gd name="connsiteX24" fmla="*/ 237277 w 360805"/>
                <a:gd name="connsiteY24" fmla="*/ 15325 h 903624"/>
                <a:gd name="connsiteX25" fmla="*/ 196797 w 360805"/>
                <a:gd name="connsiteY25" fmla="*/ 1037 h 903624"/>
                <a:gd name="connsiteX26" fmla="*/ 184890 w 360805"/>
                <a:gd name="connsiteY26" fmla="*/ 41518 h 903624"/>
                <a:gd name="connsiteX27" fmla="*/ 170603 w 360805"/>
                <a:gd name="connsiteY27" fmla="*/ 134387 h 903624"/>
                <a:gd name="connsiteX28" fmla="*/ 161078 w 360805"/>
                <a:gd name="connsiteY28" fmla="*/ 272499 h 903624"/>
                <a:gd name="connsiteX29" fmla="*/ 163459 w 360805"/>
                <a:gd name="connsiteY29" fmla="*/ 377274 h 903624"/>
                <a:gd name="connsiteX30" fmla="*/ 161078 w 360805"/>
                <a:gd name="connsiteY30" fmla="*/ 436806 h 903624"/>
                <a:gd name="connsiteX31" fmla="*/ 170603 w 360805"/>
                <a:gd name="connsiteY31" fmla="*/ 458237 h 903624"/>
                <a:gd name="connsiteX0" fmla="*/ 170603 w 360805"/>
                <a:gd name="connsiteY0" fmla="*/ 458237 h 903624"/>
                <a:gd name="connsiteX1" fmla="*/ 118215 w 360805"/>
                <a:gd name="connsiteY1" fmla="*/ 493956 h 903624"/>
                <a:gd name="connsiteX2" fmla="*/ 49159 w 360805"/>
                <a:gd name="connsiteY2" fmla="*/ 558249 h 903624"/>
                <a:gd name="connsiteX3" fmla="*/ 8678 w 360805"/>
                <a:gd name="connsiteY3" fmla="*/ 627306 h 903624"/>
                <a:gd name="connsiteX4" fmla="*/ 1534 w 360805"/>
                <a:gd name="connsiteY4" fmla="*/ 720174 h 903624"/>
                <a:gd name="connsiteX5" fmla="*/ 30109 w 360805"/>
                <a:gd name="connsiteY5" fmla="*/ 798756 h 903624"/>
                <a:gd name="connsiteX6" fmla="*/ 80115 w 360805"/>
                <a:gd name="connsiteY6" fmla="*/ 867812 h 903624"/>
                <a:gd name="connsiteX7" fmla="*/ 134884 w 360805"/>
                <a:gd name="connsiteY7" fmla="*/ 894006 h 903624"/>
                <a:gd name="connsiteX8" fmla="*/ 165840 w 360805"/>
                <a:gd name="connsiteY8" fmla="*/ 903531 h 903624"/>
                <a:gd name="connsiteX9" fmla="*/ 182509 w 360805"/>
                <a:gd name="connsiteY9" fmla="*/ 889243 h 903624"/>
                <a:gd name="connsiteX10" fmla="*/ 201559 w 360805"/>
                <a:gd name="connsiteY10" fmla="*/ 901149 h 903624"/>
                <a:gd name="connsiteX11" fmla="*/ 244422 w 360805"/>
                <a:gd name="connsiteY11" fmla="*/ 886862 h 903624"/>
                <a:gd name="connsiteX12" fmla="*/ 308715 w 360805"/>
                <a:gd name="connsiteY12" fmla="*/ 834474 h 903624"/>
                <a:gd name="connsiteX13" fmla="*/ 344434 w 360805"/>
                <a:gd name="connsiteY13" fmla="*/ 772562 h 903624"/>
                <a:gd name="connsiteX14" fmla="*/ 358722 w 360805"/>
                <a:gd name="connsiteY14" fmla="*/ 689218 h 903624"/>
                <a:gd name="connsiteX15" fmla="*/ 356340 w 360805"/>
                <a:gd name="connsiteY15" fmla="*/ 624924 h 903624"/>
                <a:gd name="connsiteX16" fmla="*/ 318240 w 360805"/>
                <a:gd name="connsiteY16" fmla="*/ 563012 h 903624"/>
                <a:gd name="connsiteX17" fmla="*/ 265853 w 360805"/>
                <a:gd name="connsiteY17" fmla="*/ 513006 h 903624"/>
                <a:gd name="connsiteX18" fmla="*/ 220609 w 360805"/>
                <a:gd name="connsiteY18" fmla="*/ 472524 h 903624"/>
                <a:gd name="connsiteX19" fmla="*/ 199178 w 360805"/>
                <a:gd name="connsiteY19" fmla="*/ 398706 h 903624"/>
                <a:gd name="connsiteX20" fmla="*/ 199178 w 360805"/>
                <a:gd name="connsiteY20" fmla="*/ 284406 h 903624"/>
                <a:gd name="connsiteX21" fmla="*/ 206322 w 360805"/>
                <a:gd name="connsiteY21" fmla="*/ 174868 h 903624"/>
                <a:gd name="connsiteX22" fmla="*/ 215847 w 360805"/>
                <a:gd name="connsiteY22" fmla="*/ 91524 h 903624"/>
                <a:gd name="connsiteX23" fmla="*/ 225372 w 360805"/>
                <a:gd name="connsiteY23" fmla="*/ 51043 h 903624"/>
                <a:gd name="connsiteX24" fmla="*/ 237277 w 360805"/>
                <a:gd name="connsiteY24" fmla="*/ 15325 h 903624"/>
                <a:gd name="connsiteX25" fmla="*/ 196797 w 360805"/>
                <a:gd name="connsiteY25" fmla="*/ 1037 h 903624"/>
                <a:gd name="connsiteX26" fmla="*/ 184890 w 360805"/>
                <a:gd name="connsiteY26" fmla="*/ 41518 h 903624"/>
                <a:gd name="connsiteX27" fmla="*/ 170603 w 360805"/>
                <a:gd name="connsiteY27" fmla="*/ 134387 h 903624"/>
                <a:gd name="connsiteX28" fmla="*/ 161078 w 360805"/>
                <a:gd name="connsiteY28" fmla="*/ 272499 h 903624"/>
                <a:gd name="connsiteX29" fmla="*/ 163459 w 360805"/>
                <a:gd name="connsiteY29" fmla="*/ 377274 h 903624"/>
                <a:gd name="connsiteX30" fmla="*/ 161078 w 360805"/>
                <a:gd name="connsiteY30" fmla="*/ 436806 h 903624"/>
                <a:gd name="connsiteX31" fmla="*/ 170603 w 360805"/>
                <a:gd name="connsiteY31" fmla="*/ 458237 h 903624"/>
                <a:gd name="connsiteX0" fmla="*/ 170603 w 360805"/>
                <a:gd name="connsiteY0" fmla="*/ 458237 h 903624"/>
                <a:gd name="connsiteX1" fmla="*/ 118215 w 360805"/>
                <a:gd name="connsiteY1" fmla="*/ 493956 h 903624"/>
                <a:gd name="connsiteX2" fmla="*/ 49159 w 360805"/>
                <a:gd name="connsiteY2" fmla="*/ 558249 h 903624"/>
                <a:gd name="connsiteX3" fmla="*/ 8678 w 360805"/>
                <a:gd name="connsiteY3" fmla="*/ 627306 h 903624"/>
                <a:gd name="connsiteX4" fmla="*/ 1534 w 360805"/>
                <a:gd name="connsiteY4" fmla="*/ 720174 h 903624"/>
                <a:gd name="connsiteX5" fmla="*/ 30109 w 360805"/>
                <a:gd name="connsiteY5" fmla="*/ 798756 h 903624"/>
                <a:gd name="connsiteX6" fmla="*/ 80115 w 360805"/>
                <a:gd name="connsiteY6" fmla="*/ 867812 h 903624"/>
                <a:gd name="connsiteX7" fmla="*/ 134884 w 360805"/>
                <a:gd name="connsiteY7" fmla="*/ 894006 h 903624"/>
                <a:gd name="connsiteX8" fmla="*/ 165840 w 360805"/>
                <a:gd name="connsiteY8" fmla="*/ 903531 h 903624"/>
                <a:gd name="connsiteX9" fmla="*/ 182509 w 360805"/>
                <a:gd name="connsiteY9" fmla="*/ 889243 h 903624"/>
                <a:gd name="connsiteX10" fmla="*/ 201559 w 360805"/>
                <a:gd name="connsiteY10" fmla="*/ 901149 h 903624"/>
                <a:gd name="connsiteX11" fmla="*/ 244422 w 360805"/>
                <a:gd name="connsiteY11" fmla="*/ 886862 h 903624"/>
                <a:gd name="connsiteX12" fmla="*/ 308715 w 360805"/>
                <a:gd name="connsiteY12" fmla="*/ 834474 h 903624"/>
                <a:gd name="connsiteX13" fmla="*/ 344434 w 360805"/>
                <a:gd name="connsiteY13" fmla="*/ 772562 h 903624"/>
                <a:gd name="connsiteX14" fmla="*/ 358722 w 360805"/>
                <a:gd name="connsiteY14" fmla="*/ 689218 h 903624"/>
                <a:gd name="connsiteX15" fmla="*/ 356340 w 360805"/>
                <a:gd name="connsiteY15" fmla="*/ 624924 h 903624"/>
                <a:gd name="connsiteX16" fmla="*/ 318240 w 360805"/>
                <a:gd name="connsiteY16" fmla="*/ 563012 h 903624"/>
                <a:gd name="connsiteX17" fmla="*/ 265853 w 360805"/>
                <a:gd name="connsiteY17" fmla="*/ 513006 h 903624"/>
                <a:gd name="connsiteX18" fmla="*/ 220609 w 360805"/>
                <a:gd name="connsiteY18" fmla="*/ 472524 h 903624"/>
                <a:gd name="connsiteX19" fmla="*/ 199178 w 360805"/>
                <a:gd name="connsiteY19" fmla="*/ 458237 h 903624"/>
                <a:gd name="connsiteX20" fmla="*/ 199178 w 360805"/>
                <a:gd name="connsiteY20" fmla="*/ 398706 h 903624"/>
                <a:gd name="connsiteX21" fmla="*/ 199178 w 360805"/>
                <a:gd name="connsiteY21" fmla="*/ 284406 h 903624"/>
                <a:gd name="connsiteX22" fmla="*/ 206322 w 360805"/>
                <a:gd name="connsiteY22" fmla="*/ 174868 h 903624"/>
                <a:gd name="connsiteX23" fmla="*/ 215847 w 360805"/>
                <a:gd name="connsiteY23" fmla="*/ 91524 h 903624"/>
                <a:gd name="connsiteX24" fmla="*/ 225372 w 360805"/>
                <a:gd name="connsiteY24" fmla="*/ 51043 h 903624"/>
                <a:gd name="connsiteX25" fmla="*/ 237277 w 360805"/>
                <a:gd name="connsiteY25" fmla="*/ 15325 h 903624"/>
                <a:gd name="connsiteX26" fmla="*/ 196797 w 360805"/>
                <a:gd name="connsiteY26" fmla="*/ 1037 h 903624"/>
                <a:gd name="connsiteX27" fmla="*/ 184890 w 360805"/>
                <a:gd name="connsiteY27" fmla="*/ 41518 h 903624"/>
                <a:gd name="connsiteX28" fmla="*/ 170603 w 360805"/>
                <a:gd name="connsiteY28" fmla="*/ 134387 h 903624"/>
                <a:gd name="connsiteX29" fmla="*/ 161078 w 360805"/>
                <a:gd name="connsiteY29" fmla="*/ 272499 h 903624"/>
                <a:gd name="connsiteX30" fmla="*/ 163459 w 360805"/>
                <a:gd name="connsiteY30" fmla="*/ 377274 h 903624"/>
                <a:gd name="connsiteX31" fmla="*/ 161078 w 360805"/>
                <a:gd name="connsiteY31" fmla="*/ 436806 h 903624"/>
                <a:gd name="connsiteX32" fmla="*/ 170603 w 360805"/>
                <a:gd name="connsiteY32" fmla="*/ 458237 h 903624"/>
                <a:gd name="connsiteX0" fmla="*/ 170603 w 360805"/>
                <a:gd name="connsiteY0" fmla="*/ 458237 h 903624"/>
                <a:gd name="connsiteX1" fmla="*/ 118215 w 360805"/>
                <a:gd name="connsiteY1" fmla="*/ 493956 h 903624"/>
                <a:gd name="connsiteX2" fmla="*/ 49159 w 360805"/>
                <a:gd name="connsiteY2" fmla="*/ 558249 h 903624"/>
                <a:gd name="connsiteX3" fmla="*/ 8678 w 360805"/>
                <a:gd name="connsiteY3" fmla="*/ 627306 h 903624"/>
                <a:gd name="connsiteX4" fmla="*/ 1534 w 360805"/>
                <a:gd name="connsiteY4" fmla="*/ 720174 h 903624"/>
                <a:gd name="connsiteX5" fmla="*/ 30109 w 360805"/>
                <a:gd name="connsiteY5" fmla="*/ 798756 h 903624"/>
                <a:gd name="connsiteX6" fmla="*/ 80115 w 360805"/>
                <a:gd name="connsiteY6" fmla="*/ 867812 h 903624"/>
                <a:gd name="connsiteX7" fmla="*/ 134884 w 360805"/>
                <a:gd name="connsiteY7" fmla="*/ 894006 h 903624"/>
                <a:gd name="connsiteX8" fmla="*/ 165840 w 360805"/>
                <a:gd name="connsiteY8" fmla="*/ 903531 h 903624"/>
                <a:gd name="connsiteX9" fmla="*/ 182509 w 360805"/>
                <a:gd name="connsiteY9" fmla="*/ 889243 h 903624"/>
                <a:gd name="connsiteX10" fmla="*/ 201559 w 360805"/>
                <a:gd name="connsiteY10" fmla="*/ 901149 h 903624"/>
                <a:gd name="connsiteX11" fmla="*/ 244422 w 360805"/>
                <a:gd name="connsiteY11" fmla="*/ 886862 h 903624"/>
                <a:gd name="connsiteX12" fmla="*/ 308715 w 360805"/>
                <a:gd name="connsiteY12" fmla="*/ 834474 h 903624"/>
                <a:gd name="connsiteX13" fmla="*/ 344434 w 360805"/>
                <a:gd name="connsiteY13" fmla="*/ 772562 h 903624"/>
                <a:gd name="connsiteX14" fmla="*/ 358722 w 360805"/>
                <a:gd name="connsiteY14" fmla="*/ 689218 h 903624"/>
                <a:gd name="connsiteX15" fmla="*/ 356340 w 360805"/>
                <a:gd name="connsiteY15" fmla="*/ 624924 h 903624"/>
                <a:gd name="connsiteX16" fmla="*/ 318240 w 360805"/>
                <a:gd name="connsiteY16" fmla="*/ 563012 h 903624"/>
                <a:gd name="connsiteX17" fmla="*/ 270615 w 360805"/>
                <a:gd name="connsiteY17" fmla="*/ 513006 h 903624"/>
                <a:gd name="connsiteX18" fmla="*/ 220609 w 360805"/>
                <a:gd name="connsiteY18" fmla="*/ 472524 h 903624"/>
                <a:gd name="connsiteX19" fmla="*/ 199178 w 360805"/>
                <a:gd name="connsiteY19" fmla="*/ 458237 h 903624"/>
                <a:gd name="connsiteX20" fmla="*/ 199178 w 360805"/>
                <a:gd name="connsiteY20" fmla="*/ 398706 h 903624"/>
                <a:gd name="connsiteX21" fmla="*/ 199178 w 360805"/>
                <a:gd name="connsiteY21" fmla="*/ 284406 h 903624"/>
                <a:gd name="connsiteX22" fmla="*/ 206322 w 360805"/>
                <a:gd name="connsiteY22" fmla="*/ 174868 h 903624"/>
                <a:gd name="connsiteX23" fmla="*/ 215847 w 360805"/>
                <a:gd name="connsiteY23" fmla="*/ 91524 h 903624"/>
                <a:gd name="connsiteX24" fmla="*/ 225372 w 360805"/>
                <a:gd name="connsiteY24" fmla="*/ 51043 h 903624"/>
                <a:gd name="connsiteX25" fmla="*/ 237277 w 360805"/>
                <a:gd name="connsiteY25" fmla="*/ 15325 h 903624"/>
                <a:gd name="connsiteX26" fmla="*/ 196797 w 360805"/>
                <a:gd name="connsiteY26" fmla="*/ 1037 h 903624"/>
                <a:gd name="connsiteX27" fmla="*/ 184890 w 360805"/>
                <a:gd name="connsiteY27" fmla="*/ 41518 h 903624"/>
                <a:gd name="connsiteX28" fmla="*/ 170603 w 360805"/>
                <a:gd name="connsiteY28" fmla="*/ 134387 h 903624"/>
                <a:gd name="connsiteX29" fmla="*/ 161078 w 360805"/>
                <a:gd name="connsiteY29" fmla="*/ 272499 h 903624"/>
                <a:gd name="connsiteX30" fmla="*/ 163459 w 360805"/>
                <a:gd name="connsiteY30" fmla="*/ 377274 h 903624"/>
                <a:gd name="connsiteX31" fmla="*/ 161078 w 360805"/>
                <a:gd name="connsiteY31" fmla="*/ 436806 h 903624"/>
                <a:gd name="connsiteX32" fmla="*/ 170603 w 360805"/>
                <a:gd name="connsiteY32" fmla="*/ 458237 h 903624"/>
                <a:gd name="connsiteX0" fmla="*/ 170603 w 359084"/>
                <a:gd name="connsiteY0" fmla="*/ 458237 h 903624"/>
                <a:gd name="connsiteX1" fmla="*/ 118215 w 359084"/>
                <a:gd name="connsiteY1" fmla="*/ 493956 h 903624"/>
                <a:gd name="connsiteX2" fmla="*/ 49159 w 359084"/>
                <a:gd name="connsiteY2" fmla="*/ 558249 h 903624"/>
                <a:gd name="connsiteX3" fmla="*/ 8678 w 359084"/>
                <a:gd name="connsiteY3" fmla="*/ 627306 h 903624"/>
                <a:gd name="connsiteX4" fmla="*/ 1534 w 359084"/>
                <a:gd name="connsiteY4" fmla="*/ 720174 h 903624"/>
                <a:gd name="connsiteX5" fmla="*/ 30109 w 359084"/>
                <a:gd name="connsiteY5" fmla="*/ 798756 h 903624"/>
                <a:gd name="connsiteX6" fmla="*/ 80115 w 359084"/>
                <a:gd name="connsiteY6" fmla="*/ 867812 h 903624"/>
                <a:gd name="connsiteX7" fmla="*/ 134884 w 359084"/>
                <a:gd name="connsiteY7" fmla="*/ 894006 h 903624"/>
                <a:gd name="connsiteX8" fmla="*/ 165840 w 359084"/>
                <a:gd name="connsiteY8" fmla="*/ 903531 h 903624"/>
                <a:gd name="connsiteX9" fmla="*/ 182509 w 359084"/>
                <a:gd name="connsiteY9" fmla="*/ 889243 h 903624"/>
                <a:gd name="connsiteX10" fmla="*/ 201559 w 359084"/>
                <a:gd name="connsiteY10" fmla="*/ 901149 h 903624"/>
                <a:gd name="connsiteX11" fmla="*/ 244422 w 359084"/>
                <a:gd name="connsiteY11" fmla="*/ 886862 h 903624"/>
                <a:gd name="connsiteX12" fmla="*/ 308715 w 359084"/>
                <a:gd name="connsiteY12" fmla="*/ 834474 h 903624"/>
                <a:gd name="connsiteX13" fmla="*/ 344434 w 359084"/>
                <a:gd name="connsiteY13" fmla="*/ 772562 h 903624"/>
                <a:gd name="connsiteX14" fmla="*/ 358722 w 359084"/>
                <a:gd name="connsiteY14" fmla="*/ 689218 h 903624"/>
                <a:gd name="connsiteX15" fmla="*/ 351578 w 359084"/>
                <a:gd name="connsiteY15" fmla="*/ 627305 h 903624"/>
                <a:gd name="connsiteX16" fmla="*/ 318240 w 359084"/>
                <a:gd name="connsiteY16" fmla="*/ 563012 h 903624"/>
                <a:gd name="connsiteX17" fmla="*/ 270615 w 359084"/>
                <a:gd name="connsiteY17" fmla="*/ 513006 h 903624"/>
                <a:gd name="connsiteX18" fmla="*/ 220609 w 359084"/>
                <a:gd name="connsiteY18" fmla="*/ 472524 h 903624"/>
                <a:gd name="connsiteX19" fmla="*/ 199178 w 359084"/>
                <a:gd name="connsiteY19" fmla="*/ 458237 h 903624"/>
                <a:gd name="connsiteX20" fmla="*/ 199178 w 359084"/>
                <a:gd name="connsiteY20" fmla="*/ 398706 h 903624"/>
                <a:gd name="connsiteX21" fmla="*/ 199178 w 359084"/>
                <a:gd name="connsiteY21" fmla="*/ 284406 h 903624"/>
                <a:gd name="connsiteX22" fmla="*/ 206322 w 359084"/>
                <a:gd name="connsiteY22" fmla="*/ 174868 h 903624"/>
                <a:gd name="connsiteX23" fmla="*/ 215847 w 359084"/>
                <a:gd name="connsiteY23" fmla="*/ 91524 h 903624"/>
                <a:gd name="connsiteX24" fmla="*/ 225372 w 359084"/>
                <a:gd name="connsiteY24" fmla="*/ 51043 h 903624"/>
                <a:gd name="connsiteX25" fmla="*/ 237277 w 359084"/>
                <a:gd name="connsiteY25" fmla="*/ 15325 h 903624"/>
                <a:gd name="connsiteX26" fmla="*/ 196797 w 359084"/>
                <a:gd name="connsiteY26" fmla="*/ 1037 h 903624"/>
                <a:gd name="connsiteX27" fmla="*/ 184890 w 359084"/>
                <a:gd name="connsiteY27" fmla="*/ 41518 h 903624"/>
                <a:gd name="connsiteX28" fmla="*/ 170603 w 359084"/>
                <a:gd name="connsiteY28" fmla="*/ 134387 h 903624"/>
                <a:gd name="connsiteX29" fmla="*/ 161078 w 359084"/>
                <a:gd name="connsiteY29" fmla="*/ 272499 h 903624"/>
                <a:gd name="connsiteX30" fmla="*/ 163459 w 359084"/>
                <a:gd name="connsiteY30" fmla="*/ 377274 h 903624"/>
                <a:gd name="connsiteX31" fmla="*/ 161078 w 359084"/>
                <a:gd name="connsiteY31" fmla="*/ 436806 h 903624"/>
                <a:gd name="connsiteX32" fmla="*/ 170603 w 359084"/>
                <a:gd name="connsiteY32" fmla="*/ 458237 h 903624"/>
                <a:gd name="connsiteX0" fmla="*/ 170603 w 359084"/>
                <a:gd name="connsiteY0" fmla="*/ 458237 h 903631"/>
                <a:gd name="connsiteX1" fmla="*/ 118215 w 359084"/>
                <a:gd name="connsiteY1" fmla="*/ 493956 h 903631"/>
                <a:gd name="connsiteX2" fmla="*/ 49159 w 359084"/>
                <a:gd name="connsiteY2" fmla="*/ 558249 h 903631"/>
                <a:gd name="connsiteX3" fmla="*/ 8678 w 359084"/>
                <a:gd name="connsiteY3" fmla="*/ 627306 h 903631"/>
                <a:gd name="connsiteX4" fmla="*/ 1534 w 359084"/>
                <a:gd name="connsiteY4" fmla="*/ 720174 h 903631"/>
                <a:gd name="connsiteX5" fmla="*/ 30109 w 359084"/>
                <a:gd name="connsiteY5" fmla="*/ 798756 h 903631"/>
                <a:gd name="connsiteX6" fmla="*/ 80115 w 359084"/>
                <a:gd name="connsiteY6" fmla="*/ 865430 h 903631"/>
                <a:gd name="connsiteX7" fmla="*/ 134884 w 359084"/>
                <a:gd name="connsiteY7" fmla="*/ 894006 h 903631"/>
                <a:gd name="connsiteX8" fmla="*/ 165840 w 359084"/>
                <a:gd name="connsiteY8" fmla="*/ 903531 h 903631"/>
                <a:gd name="connsiteX9" fmla="*/ 182509 w 359084"/>
                <a:gd name="connsiteY9" fmla="*/ 889243 h 903631"/>
                <a:gd name="connsiteX10" fmla="*/ 201559 w 359084"/>
                <a:gd name="connsiteY10" fmla="*/ 901149 h 903631"/>
                <a:gd name="connsiteX11" fmla="*/ 244422 w 359084"/>
                <a:gd name="connsiteY11" fmla="*/ 886862 h 903631"/>
                <a:gd name="connsiteX12" fmla="*/ 308715 w 359084"/>
                <a:gd name="connsiteY12" fmla="*/ 834474 h 903631"/>
                <a:gd name="connsiteX13" fmla="*/ 344434 w 359084"/>
                <a:gd name="connsiteY13" fmla="*/ 772562 h 903631"/>
                <a:gd name="connsiteX14" fmla="*/ 358722 w 359084"/>
                <a:gd name="connsiteY14" fmla="*/ 689218 h 903631"/>
                <a:gd name="connsiteX15" fmla="*/ 351578 w 359084"/>
                <a:gd name="connsiteY15" fmla="*/ 627305 h 903631"/>
                <a:gd name="connsiteX16" fmla="*/ 318240 w 359084"/>
                <a:gd name="connsiteY16" fmla="*/ 563012 h 903631"/>
                <a:gd name="connsiteX17" fmla="*/ 270615 w 359084"/>
                <a:gd name="connsiteY17" fmla="*/ 513006 h 903631"/>
                <a:gd name="connsiteX18" fmla="*/ 220609 w 359084"/>
                <a:gd name="connsiteY18" fmla="*/ 472524 h 903631"/>
                <a:gd name="connsiteX19" fmla="*/ 199178 w 359084"/>
                <a:gd name="connsiteY19" fmla="*/ 458237 h 903631"/>
                <a:gd name="connsiteX20" fmla="*/ 199178 w 359084"/>
                <a:gd name="connsiteY20" fmla="*/ 398706 h 903631"/>
                <a:gd name="connsiteX21" fmla="*/ 199178 w 359084"/>
                <a:gd name="connsiteY21" fmla="*/ 284406 h 903631"/>
                <a:gd name="connsiteX22" fmla="*/ 206322 w 359084"/>
                <a:gd name="connsiteY22" fmla="*/ 174868 h 903631"/>
                <a:gd name="connsiteX23" fmla="*/ 215847 w 359084"/>
                <a:gd name="connsiteY23" fmla="*/ 91524 h 903631"/>
                <a:gd name="connsiteX24" fmla="*/ 225372 w 359084"/>
                <a:gd name="connsiteY24" fmla="*/ 51043 h 903631"/>
                <a:gd name="connsiteX25" fmla="*/ 237277 w 359084"/>
                <a:gd name="connsiteY25" fmla="*/ 15325 h 903631"/>
                <a:gd name="connsiteX26" fmla="*/ 196797 w 359084"/>
                <a:gd name="connsiteY26" fmla="*/ 1037 h 903631"/>
                <a:gd name="connsiteX27" fmla="*/ 184890 w 359084"/>
                <a:gd name="connsiteY27" fmla="*/ 41518 h 903631"/>
                <a:gd name="connsiteX28" fmla="*/ 170603 w 359084"/>
                <a:gd name="connsiteY28" fmla="*/ 134387 h 903631"/>
                <a:gd name="connsiteX29" fmla="*/ 161078 w 359084"/>
                <a:gd name="connsiteY29" fmla="*/ 272499 h 903631"/>
                <a:gd name="connsiteX30" fmla="*/ 163459 w 359084"/>
                <a:gd name="connsiteY30" fmla="*/ 377274 h 903631"/>
                <a:gd name="connsiteX31" fmla="*/ 161078 w 359084"/>
                <a:gd name="connsiteY31" fmla="*/ 436806 h 903631"/>
                <a:gd name="connsiteX32" fmla="*/ 170603 w 359084"/>
                <a:gd name="connsiteY32" fmla="*/ 458237 h 903631"/>
                <a:gd name="connsiteX0" fmla="*/ 170603 w 359084"/>
                <a:gd name="connsiteY0" fmla="*/ 458237 h 903631"/>
                <a:gd name="connsiteX1" fmla="*/ 118215 w 359084"/>
                <a:gd name="connsiteY1" fmla="*/ 493956 h 903631"/>
                <a:gd name="connsiteX2" fmla="*/ 49159 w 359084"/>
                <a:gd name="connsiteY2" fmla="*/ 558249 h 903631"/>
                <a:gd name="connsiteX3" fmla="*/ 8678 w 359084"/>
                <a:gd name="connsiteY3" fmla="*/ 627306 h 903631"/>
                <a:gd name="connsiteX4" fmla="*/ 1534 w 359084"/>
                <a:gd name="connsiteY4" fmla="*/ 720174 h 903631"/>
                <a:gd name="connsiteX5" fmla="*/ 30109 w 359084"/>
                <a:gd name="connsiteY5" fmla="*/ 798756 h 903631"/>
                <a:gd name="connsiteX6" fmla="*/ 80115 w 359084"/>
                <a:gd name="connsiteY6" fmla="*/ 865430 h 903631"/>
                <a:gd name="connsiteX7" fmla="*/ 134884 w 359084"/>
                <a:gd name="connsiteY7" fmla="*/ 894006 h 903631"/>
                <a:gd name="connsiteX8" fmla="*/ 165840 w 359084"/>
                <a:gd name="connsiteY8" fmla="*/ 903531 h 903631"/>
                <a:gd name="connsiteX9" fmla="*/ 182509 w 359084"/>
                <a:gd name="connsiteY9" fmla="*/ 889243 h 903631"/>
                <a:gd name="connsiteX10" fmla="*/ 201559 w 359084"/>
                <a:gd name="connsiteY10" fmla="*/ 901149 h 903631"/>
                <a:gd name="connsiteX11" fmla="*/ 244422 w 359084"/>
                <a:gd name="connsiteY11" fmla="*/ 886862 h 903631"/>
                <a:gd name="connsiteX12" fmla="*/ 308715 w 359084"/>
                <a:gd name="connsiteY12" fmla="*/ 834474 h 903631"/>
                <a:gd name="connsiteX13" fmla="*/ 344434 w 359084"/>
                <a:gd name="connsiteY13" fmla="*/ 772562 h 903631"/>
                <a:gd name="connsiteX14" fmla="*/ 358722 w 359084"/>
                <a:gd name="connsiteY14" fmla="*/ 689218 h 903631"/>
                <a:gd name="connsiteX15" fmla="*/ 351578 w 359084"/>
                <a:gd name="connsiteY15" fmla="*/ 627305 h 903631"/>
                <a:gd name="connsiteX16" fmla="*/ 318240 w 359084"/>
                <a:gd name="connsiteY16" fmla="*/ 563012 h 903631"/>
                <a:gd name="connsiteX17" fmla="*/ 270615 w 359084"/>
                <a:gd name="connsiteY17" fmla="*/ 513006 h 903631"/>
                <a:gd name="connsiteX18" fmla="*/ 220609 w 359084"/>
                <a:gd name="connsiteY18" fmla="*/ 472524 h 903631"/>
                <a:gd name="connsiteX19" fmla="*/ 199178 w 359084"/>
                <a:gd name="connsiteY19" fmla="*/ 458237 h 903631"/>
                <a:gd name="connsiteX20" fmla="*/ 199178 w 359084"/>
                <a:gd name="connsiteY20" fmla="*/ 398706 h 903631"/>
                <a:gd name="connsiteX21" fmla="*/ 199178 w 359084"/>
                <a:gd name="connsiteY21" fmla="*/ 284406 h 903631"/>
                <a:gd name="connsiteX22" fmla="*/ 206322 w 359084"/>
                <a:gd name="connsiteY22" fmla="*/ 174868 h 903631"/>
                <a:gd name="connsiteX23" fmla="*/ 215847 w 359084"/>
                <a:gd name="connsiteY23" fmla="*/ 91524 h 903631"/>
                <a:gd name="connsiteX24" fmla="*/ 225372 w 359084"/>
                <a:gd name="connsiteY24" fmla="*/ 51043 h 903631"/>
                <a:gd name="connsiteX25" fmla="*/ 237277 w 359084"/>
                <a:gd name="connsiteY25" fmla="*/ 15325 h 903631"/>
                <a:gd name="connsiteX26" fmla="*/ 196797 w 359084"/>
                <a:gd name="connsiteY26" fmla="*/ 1037 h 903631"/>
                <a:gd name="connsiteX27" fmla="*/ 184890 w 359084"/>
                <a:gd name="connsiteY27" fmla="*/ 41518 h 903631"/>
                <a:gd name="connsiteX28" fmla="*/ 170603 w 359084"/>
                <a:gd name="connsiteY28" fmla="*/ 134387 h 903631"/>
                <a:gd name="connsiteX29" fmla="*/ 161078 w 359084"/>
                <a:gd name="connsiteY29" fmla="*/ 272499 h 903631"/>
                <a:gd name="connsiteX30" fmla="*/ 163459 w 359084"/>
                <a:gd name="connsiteY30" fmla="*/ 377274 h 903631"/>
                <a:gd name="connsiteX31" fmla="*/ 161078 w 359084"/>
                <a:gd name="connsiteY31" fmla="*/ 458237 h 903631"/>
                <a:gd name="connsiteX32" fmla="*/ 170603 w 359084"/>
                <a:gd name="connsiteY32" fmla="*/ 458237 h 903631"/>
                <a:gd name="connsiteX0" fmla="*/ 170603 w 359084"/>
                <a:gd name="connsiteY0" fmla="*/ 458237 h 903631"/>
                <a:gd name="connsiteX1" fmla="*/ 118215 w 359084"/>
                <a:gd name="connsiteY1" fmla="*/ 493956 h 903631"/>
                <a:gd name="connsiteX2" fmla="*/ 49159 w 359084"/>
                <a:gd name="connsiteY2" fmla="*/ 558249 h 903631"/>
                <a:gd name="connsiteX3" fmla="*/ 8678 w 359084"/>
                <a:gd name="connsiteY3" fmla="*/ 627306 h 903631"/>
                <a:gd name="connsiteX4" fmla="*/ 1534 w 359084"/>
                <a:gd name="connsiteY4" fmla="*/ 720174 h 903631"/>
                <a:gd name="connsiteX5" fmla="*/ 30109 w 359084"/>
                <a:gd name="connsiteY5" fmla="*/ 798756 h 903631"/>
                <a:gd name="connsiteX6" fmla="*/ 80115 w 359084"/>
                <a:gd name="connsiteY6" fmla="*/ 865430 h 903631"/>
                <a:gd name="connsiteX7" fmla="*/ 134884 w 359084"/>
                <a:gd name="connsiteY7" fmla="*/ 894006 h 903631"/>
                <a:gd name="connsiteX8" fmla="*/ 165840 w 359084"/>
                <a:gd name="connsiteY8" fmla="*/ 903531 h 903631"/>
                <a:gd name="connsiteX9" fmla="*/ 182509 w 359084"/>
                <a:gd name="connsiteY9" fmla="*/ 889243 h 903631"/>
                <a:gd name="connsiteX10" fmla="*/ 201559 w 359084"/>
                <a:gd name="connsiteY10" fmla="*/ 901149 h 903631"/>
                <a:gd name="connsiteX11" fmla="*/ 244422 w 359084"/>
                <a:gd name="connsiteY11" fmla="*/ 886862 h 903631"/>
                <a:gd name="connsiteX12" fmla="*/ 308715 w 359084"/>
                <a:gd name="connsiteY12" fmla="*/ 834474 h 903631"/>
                <a:gd name="connsiteX13" fmla="*/ 344434 w 359084"/>
                <a:gd name="connsiteY13" fmla="*/ 772562 h 903631"/>
                <a:gd name="connsiteX14" fmla="*/ 358722 w 359084"/>
                <a:gd name="connsiteY14" fmla="*/ 689218 h 903631"/>
                <a:gd name="connsiteX15" fmla="*/ 351578 w 359084"/>
                <a:gd name="connsiteY15" fmla="*/ 627305 h 903631"/>
                <a:gd name="connsiteX16" fmla="*/ 318240 w 359084"/>
                <a:gd name="connsiteY16" fmla="*/ 563012 h 903631"/>
                <a:gd name="connsiteX17" fmla="*/ 270615 w 359084"/>
                <a:gd name="connsiteY17" fmla="*/ 513006 h 903631"/>
                <a:gd name="connsiteX18" fmla="*/ 220609 w 359084"/>
                <a:gd name="connsiteY18" fmla="*/ 472524 h 903631"/>
                <a:gd name="connsiteX19" fmla="*/ 199178 w 359084"/>
                <a:gd name="connsiteY19" fmla="*/ 458237 h 903631"/>
                <a:gd name="connsiteX20" fmla="*/ 199178 w 359084"/>
                <a:gd name="connsiteY20" fmla="*/ 398706 h 903631"/>
                <a:gd name="connsiteX21" fmla="*/ 199178 w 359084"/>
                <a:gd name="connsiteY21" fmla="*/ 284406 h 903631"/>
                <a:gd name="connsiteX22" fmla="*/ 206322 w 359084"/>
                <a:gd name="connsiteY22" fmla="*/ 174868 h 903631"/>
                <a:gd name="connsiteX23" fmla="*/ 215847 w 359084"/>
                <a:gd name="connsiteY23" fmla="*/ 91524 h 903631"/>
                <a:gd name="connsiteX24" fmla="*/ 225372 w 359084"/>
                <a:gd name="connsiteY24" fmla="*/ 51043 h 903631"/>
                <a:gd name="connsiteX25" fmla="*/ 237277 w 359084"/>
                <a:gd name="connsiteY25" fmla="*/ 15325 h 903631"/>
                <a:gd name="connsiteX26" fmla="*/ 196797 w 359084"/>
                <a:gd name="connsiteY26" fmla="*/ 1037 h 903631"/>
                <a:gd name="connsiteX27" fmla="*/ 184890 w 359084"/>
                <a:gd name="connsiteY27" fmla="*/ 41518 h 903631"/>
                <a:gd name="connsiteX28" fmla="*/ 170603 w 359084"/>
                <a:gd name="connsiteY28" fmla="*/ 134387 h 903631"/>
                <a:gd name="connsiteX29" fmla="*/ 161078 w 359084"/>
                <a:gd name="connsiteY29" fmla="*/ 272499 h 903631"/>
                <a:gd name="connsiteX30" fmla="*/ 163459 w 359084"/>
                <a:gd name="connsiteY30" fmla="*/ 377274 h 903631"/>
                <a:gd name="connsiteX31" fmla="*/ 161078 w 359084"/>
                <a:gd name="connsiteY31" fmla="*/ 458237 h 903631"/>
                <a:gd name="connsiteX32" fmla="*/ 170603 w 359084"/>
                <a:gd name="connsiteY32" fmla="*/ 458237 h 903631"/>
                <a:gd name="connsiteX0" fmla="*/ 170603 w 359084"/>
                <a:gd name="connsiteY0" fmla="*/ 458237 h 903640"/>
                <a:gd name="connsiteX1" fmla="*/ 118215 w 359084"/>
                <a:gd name="connsiteY1" fmla="*/ 493956 h 903640"/>
                <a:gd name="connsiteX2" fmla="*/ 49159 w 359084"/>
                <a:gd name="connsiteY2" fmla="*/ 558249 h 903640"/>
                <a:gd name="connsiteX3" fmla="*/ 8678 w 359084"/>
                <a:gd name="connsiteY3" fmla="*/ 627306 h 903640"/>
                <a:gd name="connsiteX4" fmla="*/ 1534 w 359084"/>
                <a:gd name="connsiteY4" fmla="*/ 720174 h 903640"/>
                <a:gd name="connsiteX5" fmla="*/ 30109 w 359084"/>
                <a:gd name="connsiteY5" fmla="*/ 798756 h 903640"/>
                <a:gd name="connsiteX6" fmla="*/ 82496 w 359084"/>
                <a:gd name="connsiteY6" fmla="*/ 863049 h 903640"/>
                <a:gd name="connsiteX7" fmla="*/ 134884 w 359084"/>
                <a:gd name="connsiteY7" fmla="*/ 894006 h 903640"/>
                <a:gd name="connsiteX8" fmla="*/ 165840 w 359084"/>
                <a:gd name="connsiteY8" fmla="*/ 903531 h 903640"/>
                <a:gd name="connsiteX9" fmla="*/ 182509 w 359084"/>
                <a:gd name="connsiteY9" fmla="*/ 889243 h 903640"/>
                <a:gd name="connsiteX10" fmla="*/ 201559 w 359084"/>
                <a:gd name="connsiteY10" fmla="*/ 901149 h 903640"/>
                <a:gd name="connsiteX11" fmla="*/ 244422 w 359084"/>
                <a:gd name="connsiteY11" fmla="*/ 886862 h 903640"/>
                <a:gd name="connsiteX12" fmla="*/ 308715 w 359084"/>
                <a:gd name="connsiteY12" fmla="*/ 834474 h 903640"/>
                <a:gd name="connsiteX13" fmla="*/ 344434 w 359084"/>
                <a:gd name="connsiteY13" fmla="*/ 772562 h 903640"/>
                <a:gd name="connsiteX14" fmla="*/ 358722 w 359084"/>
                <a:gd name="connsiteY14" fmla="*/ 689218 h 903640"/>
                <a:gd name="connsiteX15" fmla="*/ 351578 w 359084"/>
                <a:gd name="connsiteY15" fmla="*/ 627305 h 903640"/>
                <a:gd name="connsiteX16" fmla="*/ 318240 w 359084"/>
                <a:gd name="connsiteY16" fmla="*/ 563012 h 903640"/>
                <a:gd name="connsiteX17" fmla="*/ 270615 w 359084"/>
                <a:gd name="connsiteY17" fmla="*/ 513006 h 903640"/>
                <a:gd name="connsiteX18" fmla="*/ 220609 w 359084"/>
                <a:gd name="connsiteY18" fmla="*/ 472524 h 903640"/>
                <a:gd name="connsiteX19" fmla="*/ 199178 w 359084"/>
                <a:gd name="connsiteY19" fmla="*/ 458237 h 903640"/>
                <a:gd name="connsiteX20" fmla="*/ 199178 w 359084"/>
                <a:gd name="connsiteY20" fmla="*/ 398706 h 903640"/>
                <a:gd name="connsiteX21" fmla="*/ 199178 w 359084"/>
                <a:gd name="connsiteY21" fmla="*/ 284406 h 903640"/>
                <a:gd name="connsiteX22" fmla="*/ 206322 w 359084"/>
                <a:gd name="connsiteY22" fmla="*/ 174868 h 903640"/>
                <a:gd name="connsiteX23" fmla="*/ 215847 w 359084"/>
                <a:gd name="connsiteY23" fmla="*/ 91524 h 903640"/>
                <a:gd name="connsiteX24" fmla="*/ 225372 w 359084"/>
                <a:gd name="connsiteY24" fmla="*/ 51043 h 903640"/>
                <a:gd name="connsiteX25" fmla="*/ 237277 w 359084"/>
                <a:gd name="connsiteY25" fmla="*/ 15325 h 903640"/>
                <a:gd name="connsiteX26" fmla="*/ 196797 w 359084"/>
                <a:gd name="connsiteY26" fmla="*/ 1037 h 903640"/>
                <a:gd name="connsiteX27" fmla="*/ 184890 w 359084"/>
                <a:gd name="connsiteY27" fmla="*/ 41518 h 903640"/>
                <a:gd name="connsiteX28" fmla="*/ 170603 w 359084"/>
                <a:gd name="connsiteY28" fmla="*/ 134387 h 903640"/>
                <a:gd name="connsiteX29" fmla="*/ 161078 w 359084"/>
                <a:gd name="connsiteY29" fmla="*/ 272499 h 903640"/>
                <a:gd name="connsiteX30" fmla="*/ 163459 w 359084"/>
                <a:gd name="connsiteY30" fmla="*/ 377274 h 903640"/>
                <a:gd name="connsiteX31" fmla="*/ 161078 w 359084"/>
                <a:gd name="connsiteY31" fmla="*/ 458237 h 903640"/>
                <a:gd name="connsiteX32" fmla="*/ 170603 w 359084"/>
                <a:gd name="connsiteY32" fmla="*/ 458237 h 90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9084" h="903640">
                  <a:moveTo>
                    <a:pt x="170603" y="458237"/>
                  </a:moveTo>
                  <a:cubicBezTo>
                    <a:pt x="163459" y="464190"/>
                    <a:pt x="138456" y="477287"/>
                    <a:pt x="118215" y="493956"/>
                  </a:cubicBezTo>
                  <a:cubicBezTo>
                    <a:pt x="97974" y="510625"/>
                    <a:pt x="67415" y="536024"/>
                    <a:pt x="49159" y="558249"/>
                  </a:cubicBezTo>
                  <a:cubicBezTo>
                    <a:pt x="30903" y="580474"/>
                    <a:pt x="16615" y="600319"/>
                    <a:pt x="8678" y="627306"/>
                  </a:cubicBezTo>
                  <a:cubicBezTo>
                    <a:pt x="741" y="654293"/>
                    <a:pt x="-2038" y="691599"/>
                    <a:pt x="1534" y="720174"/>
                  </a:cubicBezTo>
                  <a:cubicBezTo>
                    <a:pt x="5106" y="748749"/>
                    <a:pt x="16615" y="774944"/>
                    <a:pt x="30109" y="798756"/>
                  </a:cubicBezTo>
                  <a:cubicBezTo>
                    <a:pt x="43603" y="822569"/>
                    <a:pt x="65034" y="847174"/>
                    <a:pt x="82496" y="863049"/>
                  </a:cubicBezTo>
                  <a:cubicBezTo>
                    <a:pt x="99958" y="878924"/>
                    <a:pt x="120993" y="887259"/>
                    <a:pt x="134884" y="894006"/>
                  </a:cubicBezTo>
                  <a:cubicBezTo>
                    <a:pt x="148775" y="900753"/>
                    <a:pt x="157903" y="904325"/>
                    <a:pt x="165840" y="903531"/>
                  </a:cubicBezTo>
                  <a:cubicBezTo>
                    <a:pt x="173777" y="902737"/>
                    <a:pt x="176556" y="889640"/>
                    <a:pt x="182509" y="889243"/>
                  </a:cubicBezTo>
                  <a:cubicBezTo>
                    <a:pt x="188462" y="888846"/>
                    <a:pt x="191240" y="901546"/>
                    <a:pt x="201559" y="901149"/>
                  </a:cubicBezTo>
                  <a:cubicBezTo>
                    <a:pt x="211878" y="900752"/>
                    <a:pt x="226563" y="897974"/>
                    <a:pt x="244422" y="886862"/>
                  </a:cubicBezTo>
                  <a:cubicBezTo>
                    <a:pt x="262281" y="875750"/>
                    <a:pt x="292046" y="853524"/>
                    <a:pt x="308715" y="834474"/>
                  </a:cubicBezTo>
                  <a:cubicBezTo>
                    <a:pt x="325384" y="815424"/>
                    <a:pt x="336099" y="796771"/>
                    <a:pt x="344434" y="772562"/>
                  </a:cubicBezTo>
                  <a:cubicBezTo>
                    <a:pt x="352769" y="748353"/>
                    <a:pt x="357531" y="713427"/>
                    <a:pt x="358722" y="689218"/>
                  </a:cubicBezTo>
                  <a:cubicBezTo>
                    <a:pt x="359913" y="665009"/>
                    <a:pt x="358325" y="648339"/>
                    <a:pt x="351578" y="627305"/>
                  </a:cubicBezTo>
                  <a:cubicBezTo>
                    <a:pt x="344831" y="606271"/>
                    <a:pt x="331734" y="582062"/>
                    <a:pt x="318240" y="563012"/>
                  </a:cubicBezTo>
                  <a:cubicBezTo>
                    <a:pt x="304746" y="543962"/>
                    <a:pt x="286887" y="528087"/>
                    <a:pt x="270615" y="513006"/>
                  </a:cubicBezTo>
                  <a:cubicBezTo>
                    <a:pt x="254343" y="497925"/>
                    <a:pt x="232515" y="481652"/>
                    <a:pt x="220609" y="472524"/>
                  </a:cubicBezTo>
                  <a:cubicBezTo>
                    <a:pt x="208703" y="463396"/>
                    <a:pt x="202750" y="470540"/>
                    <a:pt x="199178" y="458237"/>
                  </a:cubicBezTo>
                  <a:cubicBezTo>
                    <a:pt x="195606" y="445934"/>
                    <a:pt x="199178" y="427678"/>
                    <a:pt x="199178" y="398706"/>
                  </a:cubicBezTo>
                  <a:cubicBezTo>
                    <a:pt x="199178" y="369734"/>
                    <a:pt x="197987" y="321712"/>
                    <a:pt x="199178" y="284406"/>
                  </a:cubicBezTo>
                  <a:cubicBezTo>
                    <a:pt x="200369" y="247100"/>
                    <a:pt x="203544" y="207015"/>
                    <a:pt x="206322" y="174868"/>
                  </a:cubicBezTo>
                  <a:cubicBezTo>
                    <a:pt x="209100" y="142721"/>
                    <a:pt x="212672" y="112161"/>
                    <a:pt x="215847" y="91524"/>
                  </a:cubicBezTo>
                  <a:cubicBezTo>
                    <a:pt x="219022" y="70886"/>
                    <a:pt x="221800" y="63743"/>
                    <a:pt x="225372" y="51043"/>
                  </a:cubicBezTo>
                  <a:cubicBezTo>
                    <a:pt x="228944" y="38343"/>
                    <a:pt x="242039" y="23659"/>
                    <a:pt x="237277" y="15325"/>
                  </a:cubicBezTo>
                  <a:cubicBezTo>
                    <a:pt x="232515" y="6991"/>
                    <a:pt x="205528" y="-3328"/>
                    <a:pt x="196797" y="1037"/>
                  </a:cubicBezTo>
                  <a:cubicBezTo>
                    <a:pt x="188066" y="5402"/>
                    <a:pt x="189256" y="19293"/>
                    <a:pt x="184890" y="41518"/>
                  </a:cubicBezTo>
                  <a:cubicBezTo>
                    <a:pt x="180524" y="63743"/>
                    <a:pt x="174572" y="95890"/>
                    <a:pt x="170603" y="134387"/>
                  </a:cubicBezTo>
                  <a:cubicBezTo>
                    <a:pt x="166634" y="172884"/>
                    <a:pt x="162269" y="232018"/>
                    <a:pt x="161078" y="272499"/>
                  </a:cubicBezTo>
                  <a:cubicBezTo>
                    <a:pt x="159887" y="312980"/>
                    <a:pt x="163459" y="346318"/>
                    <a:pt x="163459" y="377274"/>
                  </a:cubicBezTo>
                  <a:cubicBezTo>
                    <a:pt x="163459" y="408230"/>
                    <a:pt x="159887" y="444743"/>
                    <a:pt x="161078" y="458237"/>
                  </a:cubicBezTo>
                  <a:cubicBezTo>
                    <a:pt x="162269" y="471731"/>
                    <a:pt x="177747" y="452284"/>
                    <a:pt x="170603" y="458237"/>
                  </a:cubicBezTo>
                  <a:close/>
                </a:path>
              </a:pathLst>
            </a:custGeom>
            <a:solidFill>
              <a:srgbClr val="7FB34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4146" name="组合 344145">
              <a:extLst>
                <a:ext uri="{FF2B5EF4-FFF2-40B4-BE49-F238E27FC236}">
                  <a16:creationId xmlns:a16="http://schemas.microsoft.com/office/drawing/2014/main" id="{FBC4135A-4CEA-F6C0-AA2F-5F75FB0F47A4}"/>
                </a:ext>
              </a:extLst>
            </p:cNvPr>
            <p:cNvGrpSpPr/>
            <p:nvPr/>
          </p:nvGrpSpPr>
          <p:grpSpPr>
            <a:xfrm>
              <a:off x="5183981" y="4212431"/>
              <a:ext cx="316707" cy="404813"/>
              <a:chOff x="5183981" y="4212431"/>
              <a:chExt cx="316707" cy="404813"/>
            </a:xfrm>
          </p:grpSpPr>
          <p:sp>
            <p:nvSpPr>
              <p:cNvPr id="344147" name="任意多边形 401411">
                <a:extLst>
                  <a:ext uri="{FF2B5EF4-FFF2-40B4-BE49-F238E27FC236}">
                    <a16:creationId xmlns:a16="http://schemas.microsoft.com/office/drawing/2014/main" id="{1FDA288C-5432-6CC7-DC2B-8A64BBD1CD5C}"/>
                  </a:ext>
                </a:extLst>
              </p:cNvPr>
              <p:cNvSpPr/>
              <p:nvPr/>
            </p:nvSpPr>
            <p:spPr>
              <a:xfrm>
                <a:off x="5341144" y="4212431"/>
                <a:ext cx="0" cy="404813"/>
              </a:xfrm>
              <a:custGeom>
                <a:avLst/>
                <a:gdLst>
                  <a:gd name="connsiteX0" fmla="*/ 0 w 0"/>
                  <a:gd name="connsiteY0" fmla="*/ 0 h 404813"/>
                  <a:gd name="connsiteX1" fmla="*/ 0 w 0"/>
                  <a:gd name="connsiteY1" fmla="*/ 404813 h 404813"/>
                  <a:gd name="connsiteX2" fmla="*/ 0 w 0"/>
                  <a:gd name="connsiteY2" fmla="*/ 402432 h 404813"/>
                </a:gdLst>
                <a:ahLst/>
                <a:cxnLst>
                  <a:cxn ang="0">
                    <a:pos x="connsiteX0" y="connsiteY0"/>
                  </a:cxn>
                  <a:cxn ang="0">
                    <a:pos x="connsiteX1" y="connsiteY1"/>
                  </a:cxn>
                  <a:cxn ang="0">
                    <a:pos x="connsiteX2" y="connsiteY2"/>
                  </a:cxn>
                </a:cxnLst>
                <a:rect l="l" t="t" r="r" b="b"/>
                <a:pathLst>
                  <a:path h="404813">
                    <a:moveTo>
                      <a:pt x="0" y="0"/>
                    </a:moveTo>
                    <a:lnTo>
                      <a:pt x="0" y="404813"/>
                    </a:lnTo>
                    <a:lnTo>
                      <a:pt x="0" y="402432"/>
                    </a:ln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48" name="任意多边形 401412">
                <a:extLst>
                  <a:ext uri="{FF2B5EF4-FFF2-40B4-BE49-F238E27FC236}">
                    <a16:creationId xmlns:a16="http://schemas.microsoft.com/office/drawing/2014/main" id="{8B8D5E4C-FE9A-AA63-B808-5F84930CABB8}"/>
                  </a:ext>
                </a:extLst>
              </p:cNvPr>
              <p:cNvSpPr/>
              <p:nvPr/>
            </p:nvSpPr>
            <p:spPr>
              <a:xfrm>
                <a:off x="5183981" y="4245621"/>
                <a:ext cx="316707" cy="143023"/>
              </a:xfrm>
              <a:custGeom>
                <a:avLst/>
                <a:gdLst>
                  <a:gd name="connsiteX0" fmla="*/ 0 w 316707"/>
                  <a:gd name="connsiteY0" fmla="*/ 143023 h 143023"/>
                  <a:gd name="connsiteX1" fmla="*/ 28575 w 316707"/>
                  <a:gd name="connsiteY1" fmla="*/ 100160 h 143023"/>
                  <a:gd name="connsiteX2" fmla="*/ 64294 w 316707"/>
                  <a:gd name="connsiteY2" fmla="*/ 66823 h 143023"/>
                  <a:gd name="connsiteX3" fmla="*/ 97632 w 316707"/>
                  <a:gd name="connsiteY3" fmla="*/ 38248 h 143023"/>
                  <a:gd name="connsiteX4" fmla="*/ 135732 w 316707"/>
                  <a:gd name="connsiteY4" fmla="*/ 12054 h 143023"/>
                  <a:gd name="connsiteX5" fmla="*/ 157163 w 316707"/>
                  <a:gd name="connsiteY5" fmla="*/ 148 h 143023"/>
                  <a:gd name="connsiteX6" fmla="*/ 178594 w 316707"/>
                  <a:gd name="connsiteY6" fmla="*/ 7292 h 143023"/>
                  <a:gd name="connsiteX7" fmla="*/ 211932 w 316707"/>
                  <a:gd name="connsiteY7" fmla="*/ 33485 h 143023"/>
                  <a:gd name="connsiteX8" fmla="*/ 247650 w 316707"/>
                  <a:gd name="connsiteY8" fmla="*/ 59679 h 143023"/>
                  <a:gd name="connsiteX9" fmla="*/ 280988 w 316707"/>
                  <a:gd name="connsiteY9" fmla="*/ 93017 h 143023"/>
                  <a:gd name="connsiteX10" fmla="*/ 300038 w 316707"/>
                  <a:gd name="connsiteY10" fmla="*/ 116829 h 143023"/>
                  <a:gd name="connsiteX11" fmla="*/ 316707 w 316707"/>
                  <a:gd name="connsiteY11" fmla="*/ 140642 h 143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707" h="143023">
                    <a:moveTo>
                      <a:pt x="0" y="143023"/>
                    </a:moveTo>
                    <a:cubicBezTo>
                      <a:pt x="8929" y="127941"/>
                      <a:pt x="17859" y="112860"/>
                      <a:pt x="28575" y="100160"/>
                    </a:cubicBezTo>
                    <a:cubicBezTo>
                      <a:pt x="39291" y="87460"/>
                      <a:pt x="52785" y="77142"/>
                      <a:pt x="64294" y="66823"/>
                    </a:cubicBezTo>
                    <a:cubicBezTo>
                      <a:pt x="75803" y="56504"/>
                      <a:pt x="85726" y="47376"/>
                      <a:pt x="97632" y="38248"/>
                    </a:cubicBezTo>
                    <a:cubicBezTo>
                      <a:pt x="109538" y="29120"/>
                      <a:pt x="125810" y="18404"/>
                      <a:pt x="135732" y="12054"/>
                    </a:cubicBezTo>
                    <a:cubicBezTo>
                      <a:pt x="145654" y="5704"/>
                      <a:pt x="150019" y="942"/>
                      <a:pt x="157163" y="148"/>
                    </a:cubicBezTo>
                    <a:cubicBezTo>
                      <a:pt x="164307" y="-646"/>
                      <a:pt x="169466" y="1736"/>
                      <a:pt x="178594" y="7292"/>
                    </a:cubicBezTo>
                    <a:cubicBezTo>
                      <a:pt x="187722" y="12848"/>
                      <a:pt x="200423" y="24754"/>
                      <a:pt x="211932" y="33485"/>
                    </a:cubicBezTo>
                    <a:cubicBezTo>
                      <a:pt x="223441" y="42216"/>
                      <a:pt x="236141" y="49757"/>
                      <a:pt x="247650" y="59679"/>
                    </a:cubicBezTo>
                    <a:cubicBezTo>
                      <a:pt x="259159" y="69601"/>
                      <a:pt x="272257" y="83492"/>
                      <a:pt x="280988" y="93017"/>
                    </a:cubicBezTo>
                    <a:cubicBezTo>
                      <a:pt x="289719" y="102542"/>
                      <a:pt x="294085" y="108892"/>
                      <a:pt x="300038" y="116829"/>
                    </a:cubicBezTo>
                    <a:cubicBezTo>
                      <a:pt x="305991" y="124766"/>
                      <a:pt x="311349" y="132704"/>
                      <a:pt x="316707" y="140642"/>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49" name="任意多边形 401413">
                <a:extLst>
                  <a:ext uri="{FF2B5EF4-FFF2-40B4-BE49-F238E27FC236}">
                    <a16:creationId xmlns:a16="http://schemas.microsoft.com/office/drawing/2014/main" id="{E18F492A-ED4C-CCBB-1D6D-A38B060EA39B}"/>
                  </a:ext>
                </a:extLst>
              </p:cNvPr>
              <p:cNvSpPr/>
              <p:nvPr/>
            </p:nvSpPr>
            <p:spPr>
              <a:xfrm>
                <a:off x="5191125" y="4305219"/>
                <a:ext cx="309563" cy="140575"/>
              </a:xfrm>
              <a:custGeom>
                <a:avLst/>
                <a:gdLst>
                  <a:gd name="connsiteX0" fmla="*/ 0 w 309563"/>
                  <a:gd name="connsiteY0" fmla="*/ 140575 h 140575"/>
                  <a:gd name="connsiteX1" fmla="*/ 35719 w 309563"/>
                  <a:gd name="connsiteY1" fmla="*/ 78662 h 140575"/>
                  <a:gd name="connsiteX2" fmla="*/ 90488 w 309563"/>
                  <a:gd name="connsiteY2" fmla="*/ 31037 h 140575"/>
                  <a:gd name="connsiteX3" fmla="*/ 126206 w 309563"/>
                  <a:gd name="connsiteY3" fmla="*/ 9606 h 140575"/>
                  <a:gd name="connsiteX4" fmla="*/ 150019 w 309563"/>
                  <a:gd name="connsiteY4" fmla="*/ 81 h 140575"/>
                  <a:gd name="connsiteX5" fmla="*/ 176213 w 309563"/>
                  <a:gd name="connsiteY5" fmla="*/ 14369 h 140575"/>
                  <a:gd name="connsiteX6" fmla="*/ 211931 w 309563"/>
                  <a:gd name="connsiteY6" fmla="*/ 35800 h 140575"/>
                  <a:gd name="connsiteX7" fmla="*/ 252413 w 309563"/>
                  <a:gd name="connsiteY7" fmla="*/ 64375 h 140575"/>
                  <a:gd name="connsiteX8" fmla="*/ 280988 w 309563"/>
                  <a:gd name="connsiteY8" fmla="*/ 90569 h 140575"/>
                  <a:gd name="connsiteX9" fmla="*/ 295275 w 309563"/>
                  <a:gd name="connsiteY9" fmla="*/ 112000 h 140575"/>
                  <a:gd name="connsiteX10" fmla="*/ 309563 w 309563"/>
                  <a:gd name="connsiteY10" fmla="*/ 140575 h 14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563" h="140575">
                    <a:moveTo>
                      <a:pt x="0" y="140575"/>
                    </a:moveTo>
                    <a:cubicBezTo>
                      <a:pt x="10319" y="118746"/>
                      <a:pt x="20638" y="96918"/>
                      <a:pt x="35719" y="78662"/>
                    </a:cubicBezTo>
                    <a:cubicBezTo>
                      <a:pt x="50800" y="60406"/>
                      <a:pt x="75407" y="42546"/>
                      <a:pt x="90488" y="31037"/>
                    </a:cubicBezTo>
                    <a:cubicBezTo>
                      <a:pt x="105569" y="19528"/>
                      <a:pt x="116284" y="14765"/>
                      <a:pt x="126206" y="9606"/>
                    </a:cubicBezTo>
                    <a:cubicBezTo>
                      <a:pt x="136128" y="4447"/>
                      <a:pt x="141684" y="-713"/>
                      <a:pt x="150019" y="81"/>
                    </a:cubicBezTo>
                    <a:cubicBezTo>
                      <a:pt x="158354" y="875"/>
                      <a:pt x="165894" y="8416"/>
                      <a:pt x="176213" y="14369"/>
                    </a:cubicBezTo>
                    <a:cubicBezTo>
                      <a:pt x="186532" y="20322"/>
                      <a:pt x="199231" y="27466"/>
                      <a:pt x="211931" y="35800"/>
                    </a:cubicBezTo>
                    <a:cubicBezTo>
                      <a:pt x="224631" y="44134"/>
                      <a:pt x="240904" y="55247"/>
                      <a:pt x="252413" y="64375"/>
                    </a:cubicBezTo>
                    <a:cubicBezTo>
                      <a:pt x="263923" y="73503"/>
                      <a:pt x="273844" y="82632"/>
                      <a:pt x="280988" y="90569"/>
                    </a:cubicBezTo>
                    <a:cubicBezTo>
                      <a:pt x="288132" y="98506"/>
                      <a:pt x="290513" y="103666"/>
                      <a:pt x="295275" y="112000"/>
                    </a:cubicBezTo>
                    <a:cubicBezTo>
                      <a:pt x="300037" y="120334"/>
                      <a:pt x="304800" y="130454"/>
                      <a:pt x="309563" y="140575"/>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50" name="任意多边形 401414">
                <a:extLst>
                  <a:ext uri="{FF2B5EF4-FFF2-40B4-BE49-F238E27FC236}">
                    <a16:creationId xmlns:a16="http://schemas.microsoft.com/office/drawing/2014/main" id="{0C0E76A2-3282-224C-4DC6-D22B96139507}"/>
                  </a:ext>
                </a:extLst>
              </p:cNvPr>
              <p:cNvSpPr/>
              <p:nvPr/>
            </p:nvSpPr>
            <p:spPr>
              <a:xfrm>
                <a:off x="5212556" y="4364645"/>
                <a:ext cx="269082" cy="138299"/>
              </a:xfrm>
              <a:custGeom>
                <a:avLst/>
                <a:gdLst>
                  <a:gd name="connsiteX0" fmla="*/ 0 w 269082"/>
                  <a:gd name="connsiteY0" fmla="*/ 138299 h 138299"/>
                  <a:gd name="connsiteX1" fmla="*/ 16669 w 269082"/>
                  <a:gd name="connsiteY1" fmla="*/ 81149 h 138299"/>
                  <a:gd name="connsiteX2" fmla="*/ 45244 w 269082"/>
                  <a:gd name="connsiteY2" fmla="*/ 52574 h 138299"/>
                  <a:gd name="connsiteX3" fmla="*/ 85725 w 269082"/>
                  <a:gd name="connsiteY3" fmla="*/ 21618 h 138299"/>
                  <a:gd name="connsiteX4" fmla="*/ 107157 w 269082"/>
                  <a:gd name="connsiteY4" fmla="*/ 7330 h 138299"/>
                  <a:gd name="connsiteX5" fmla="*/ 128588 w 269082"/>
                  <a:gd name="connsiteY5" fmla="*/ 186 h 138299"/>
                  <a:gd name="connsiteX6" fmla="*/ 161925 w 269082"/>
                  <a:gd name="connsiteY6" fmla="*/ 14474 h 138299"/>
                  <a:gd name="connsiteX7" fmla="*/ 195263 w 269082"/>
                  <a:gd name="connsiteY7" fmla="*/ 33524 h 138299"/>
                  <a:gd name="connsiteX8" fmla="*/ 226219 w 269082"/>
                  <a:gd name="connsiteY8" fmla="*/ 62099 h 138299"/>
                  <a:gd name="connsiteX9" fmla="*/ 252413 w 269082"/>
                  <a:gd name="connsiteY9" fmla="*/ 95436 h 138299"/>
                  <a:gd name="connsiteX10" fmla="*/ 269082 w 269082"/>
                  <a:gd name="connsiteY10" fmla="*/ 138299 h 13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082" h="138299">
                    <a:moveTo>
                      <a:pt x="0" y="138299"/>
                    </a:moveTo>
                    <a:cubicBezTo>
                      <a:pt x="4564" y="116867"/>
                      <a:pt x="9128" y="95436"/>
                      <a:pt x="16669" y="81149"/>
                    </a:cubicBezTo>
                    <a:cubicBezTo>
                      <a:pt x="24210" y="66861"/>
                      <a:pt x="33735" y="62496"/>
                      <a:pt x="45244" y="52574"/>
                    </a:cubicBezTo>
                    <a:cubicBezTo>
                      <a:pt x="56753" y="42652"/>
                      <a:pt x="75406" y="29159"/>
                      <a:pt x="85725" y="21618"/>
                    </a:cubicBezTo>
                    <a:cubicBezTo>
                      <a:pt x="96044" y="14077"/>
                      <a:pt x="100013" y="10902"/>
                      <a:pt x="107157" y="7330"/>
                    </a:cubicBezTo>
                    <a:cubicBezTo>
                      <a:pt x="114301" y="3758"/>
                      <a:pt x="119460" y="-1005"/>
                      <a:pt x="128588" y="186"/>
                    </a:cubicBezTo>
                    <a:cubicBezTo>
                      <a:pt x="137716" y="1377"/>
                      <a:pt x="150813" y="8918"/>
                      <a:pt x="161925" y="14474"/>
                    </a:cubicBezTo>
                    <a:cubicBezTo>
                      <a:pt x="173038" y="20030"/>
                      <a:pt x="184547" y="25587"/>
                      <a:pt x="195263" y="33524"/>
                    </a:cubicBezTo>
                    <a:cubicBezTo>
                      <a:pt x="205979" y="41461"/>
                      <a:pt x="216694" y="51780"/>
                      <a:pt x="226219" y="62099"/>
                    </a:cubicBezTo>
                    <a:cubicBezTo>
                      <a:pt x="235744" y="72418"/>
                      <a:pt x="245269" y="82736"/>
                      <a:pt x="252413" y="95436"/>
                    </a:cubicBezTo>
                    <a:cubicBezTo>
                      <a:pt x="259557" y="108136"/>
                      <a:pt x="264319" y="123217"/>
                      <a:pt x="269082" y="138299"/>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51" name="任意多边形 401415">
                <a:extLst>
                  <a:ext uri="{FF2B5EF4-FFF2-40B4-BE49-F238E27FC236}">
                    <a16:creationId xmlns:a16="http://schemas.microsoft.com/office/drawing/2014/main" id="{F09F1F4D-CFAC-A6E0-4027-C8D406E59BF7}"/>
                  </a:ext>
                </a:extLst>
              </p:cNvPr>
              <p:cNvSpPr/>
              <p:nvPr/>
            </p:nvSpPr>
            <p:spPr>
              <a:xfrm>
                <a:off x="5231606" y="4414381"/>
                <a:ext cx="223838" cy="129044"/>
              </a:xfrm>
              <a:custGeom>
                <a:avLst/>
                <a:gdLst>
                  <a:gd name="connsiteX0" fmla="*/ 0 w 223838"/>
                  <a:gd name="connsiteY0" fmla="*/ 129044 h 129044"/>
                  <a:gd name="connsiteX1" fmla="*/ 11907 w 223838"/>
                  <a:gd name="connsiteY1" fmla="*/ 74275 h 129044"/>
                  <a:gd name="connsiteX2" fmla="*/ 33338 w 223838"/>
                  <a:gd name="connsiteY2" fmla="*/ 45700 h 129044"/>
                  <a:gd name="connsiteX3" fmla="*/ 66675 w 223838"/>
                  <a:gd name="connsiteY3" fmla="*/ 21888 h 129044"/>
                  <a:gd name="connsiteX4" fmla="*/ 88107 w 223838"/>
                  <a:gd name="connsiteY4" fmla="*/ 5219 h 129044"/>
                  <a:gd name="connsiteX5" fmla="*/ 109538 w 223838"/>
                  <a:gd name="connsiteY5" fmla="*/ 457 h 129044"/>
                  <a:gd name="connsiteX6" fmla="*/ 142875 w 223838"/>
                  <a:gd name="connsiteY6" fmla="*/ 14744 h 129044"/>
                  <a:gd name="connsiteX7" fmla="*/ 171450 w 223838"/>
                  <a:gd name="connsiteY7" fmla="*/ 38557 h 129044"/>
                  <a:gd name="connsiteX8" fmla="*/ 197644 w 223838"/>
                  <a:gd name="connsiteY8" fmla="*/ 64750 h 129044"/>
                  <a:gd name="connsiteX9" fmla="*/ 214313 w 223838"/>
                  <a:gd name="connsiteY9" fmla="*/ 90944 h 129044"/>
                  <a:gd name="connsiteX10" fmla="*/ 223838 w 223838"/>
                  <a:gd name="connsiteY10" fmla="*/ 126663 h 12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838" h="129044">
                    <a:moveTo>
                      <a:pt x="0" y="129044"/>
                    </a:moveTo>
                    <a:cubicBezTo>
                      <a:pt x="3175" y="108605"/>
                      <a:pt x="6351" y="88166"/>
                      <a:pt x="11907" y="74275"/>
                    </a:cubicBezTo>
                    <a:cubicBezTo>
                      <a:pt x="17463" y="60384"/>
                      <a:pt x="24210" y="54431"/>
                      <a:pt x="33338" y="45700"/>
                    </a:cubicBezTo>
                    <a:cubicBezTo>
                      <a:pt x="42466" y="36969"/>
                      <a:pt x="57547" y="28635"/>
                      <a:pt x="66675" y="21888"/>
                    </a:cubicBezTo>
                    <a:cubicBezTo>
                      <a:pt x="75803" y="15141"/>
                      <a:pt x="80963" y="8791"/>
                      <a:pt x="88107" y="5219"/>
                    </a:cubicBezTo>
                    <a:cubicBezTo>
                      <a:pt x="95251" y="1647"/>
                      <a:pt x="100410" y="-1131"/>
                      <a:pt x="109538" y="457"/>
                    </a:cubicBezTo>
                    <a:cubicBezTo>
                      <a:pt x="118666" y="2044"/>
                      <a:pt x="132556" y="8394"/>
                      <a:pt x="142875" y="14744"/>
                    </a:cubicBezTo>
                    <a:cubicBezTo>
                      <a:pt x="153194" y="21094"/>
                      <a:pt x="162322" y="30223"/>
                      <a:pt x="171450" y="38557"/>
                    </a:cubicBezTo>
                    <a:cubicBezTo>
                      <a:pt x="180578" y="46891"/>
                      <a:pt x="190500" y="56019"/>
                      <a:pt x="197644" y="64750"/>
                    </a:cubicBezTo>
                    <a:cubicBezTo>
                      <a:pt x="204788" y="73481"/>
                      <a:pt x="209947" y="80625"/>
                      <a:pt x="214313" y="90944"/>
                    </a:cubicBezTo>
                    <a:cubicBezTo>
                      <a:pt x="218679" y="101263"/>
                      <a:pt x="221258" y="113963"/>
                      <a:pt x="223838" y="126663"/>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52" name="任意多边形 401416">
                <a:extLst>
                  <a:ext uri="{FF2B5EF4-FFF2-40B4-BE49-F238E27FC236}">
                    <a16:creationId xmlns:a16="http://schemas.microsoft.com/office/drawing/2014/main" id="{D00342A4-5F13-1B3B-F930-1614846C3E36}"/>
                  </a:ext>
                </a:extLst>
              </p:cNvPr>
              <p:cNvSpPr/>
              <p:nvPr/>
            </p:nvSpPr>
            <p:spPr>
              <a:xfrm>
                <a:off x="5262563" y="4462463"/>
                <a:ext cx="159543" cy="111918"/>
              </a:xfrm>
              <a:custGeom>
                <a:avLst/>
                <a:gdLst>
                  <a:gd name="connsiteX0" fmla="*/ 0 w 159543"/>
                  <a:gd name="connsiteY0" fmla="*/ 109537 h 111918"/>
                  <a:gd name="connsiteX1" fmla="*/ 45243 w 159543"/>
                  <a:gd name="connsiteY1" fmla="*/ 35718 h 111918"/>
                  <a:gd name="connsiteX2" fmla="*/ 59531 w 159543"/>
                  <a:gd name="connsiteY2" fmla="*/ 16668 h 111918"/>
                  <a:gd name="connsiteX3" fmla="*/ 80962 w 159543"/>
                  <a:gd name="connsiteY3" fmla="*/ 0 h 111918"/>
                  <a:gd name="connsiteX4" fmla="*/ 100012 w 159543"/>
                  <a:gd name="connsiteY4" fmla="*/ 16668 h 111918"/>
                  <a:gd name="connsiteX5" fmla="*/ 123825 w 159543"/>
                  <a:gd name="connsiteY5" fmla="*/ 40481 h 111918"/>
                  <a:gd name="connsiteX6" fmla="*/ 140493 w 159543"/>
                  <a:gd name="connsiteY6" fmla="*/ 64293 h 111918"/>
                  <a:gd name="connsiteX7" fmla="*/ 150018 w 159543"/>
                  <a:gd name="connsiteY7" fmla="*/ 80962 h 111918"/>
                  <a:gd name="connsiteX8" fmla="*/ 157162 w 159543"/>
                  <a:gd name="connsiteY8" fmla="*/ 92868 h 111918"/>
                  <a:gd name="connsiteX9" fmla="*/ 159543 w 159543"/>
                  <a:gd name="connsiteY9" fmla="*/ 111918 h 11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11918">
                    <a:moveTo>
                      <a:pt x="0" y="109537"/>
                    </a:moveTo>
                    <a:cubicBezTo>
                      <a:pt x="17660" y="80366"/>
                      <a:pt x="35321" y="51196"/>
                      <a:pt x="45243" y="35718"/>
                    </a:cubicBezTo>
                    <a:cubicBezTo>
                      <a:pt x="55165" y="20240"/>
                      <a:pt x="53578" y="22621"/>
                      <a:pt x="59531" y="16668"/>
                    </a:cubicBezTo>
                    <a:cubicBezTo>
                      <a:pt x="65484" y="10715"/>
                      <a:pt x="74215" y="0"/>
                      <a:pt x="80962" y="0"/>
                    </a:cubicBezTo>
                    <a:cubicBezTo>
                      <a:pt x="87709" y="0"/>
                      <a:pt x="92868" y="9921"/>
                      <a:pt x="100012" y="16668"/>
                    </a:cubicBezTo>
                    <a:cubicBezTo>
                      <a:pt x="107156" y="23415"/>
                      <a:pt x="117078" y="32543"/>
                      <a:pt x="123825" y="40481"/>
                    </a:cubicBezTo>
                    <a:cubicBezTo>
                      <a:pt x="130572" y="48418"/>
                      <a:pt x="136128" y="57546"/>
                      <a:pt x="140493" y="64293"/>
                    </a:cubicBezTo>
                    <a:cubicBezTo>
                      <a:pt x="144858" y="71040"/>
                      <a:pt x="147240" y="76199"/>
                      <a:pt x="150018" y="80962"/>
                    </a:cubicBezTo>
                    <a:cubicBezTo>
                      <a:pt x="152796" y="85724"/>
                      <a:pt x="155575" y="87709"/>
                      <a:pt x="157162" y="92868"/>
                    </a:cubicBezTo>
                    <a:cubicBezTo>
                      <a:pt x="158749" y="98027"/>
                      <a:pt x="159146" y="104972"/>
                      <a:pt x="159543" y="111918"/>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53" name="任意多边形 401417">
                <a:extLst>
                  <a:ext uri="{FF2B5EF4-FFF2-40B4-BE49-F238E27FC236}">
                    <a16:creationId xmlns:a16="http://schemas.microsoft.com/office/drawing/2014/main" id="{02CD6C7B-E0FB-D963-2FF4-4B936BB2A5CE}"/>
                  </a:ext>
                </a:extLst>
              </p:cNvPr>
              <p:cNvSpPr/>
              <p:nvPr/>
            </p:nvSpPr>
            <p:spPr>
              <a:xfrm>
                <a:off x="5300663" y="4532017"/>
                <a:ext cx="83343" cy="63796"/>
              </a:xfrm>
              <a:custGeom>
                <a:avLst/>
                <a:gdLst>
                  <a:gd name="connsiteX0" fmla="*/ 0 w 83343"/>
                  <a:gd name="connsiteY0" fmla="*/ 63796 h 63796"/>
                  <a:gd name="connsiteX1" fmla="*/ 40481 w 83343"/>
                  <a:gd name="connsiteY1" fmla="*/ 1883 h 63796"/>
                  <a:gd name="connsiteX2" fmla="*/ 61912 w 83343"/>
                  <a:gd name="connsiteY2" fmla="*/ 18552 h 63796"/>
                  <a:gd name="connsiteX3" fmla="*/ 76200 w 83343"/>
                  <a:gd name="connsiteY3" fmla="*/ 44746 h 63796"/>
                  <a:gd name="connsiteX4" fmla="*/ 80962 w 83343"/>
                  <a:gd name="connsiteY4" fmla="*/ 56652 h 63796"/>
                  <a:gd name="connsiteX5" fmla="*/ 83343 w 83343"/>
                  <a:gd name="connsiteY5" fmla="*/ 61414 h 63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343" h="63796">
                    <a:moveTo>
                      <a:pt x="0" y="63796"/>
                    </a:moveTo>
                    <a:cubicBezTo>
                      <a:pt x="15081" y="36610"/>
                      <a:pt x="30162" y="9424"/>
                      <a:pt x="40481" y="1883"/>
                    </a:cubicBezTo>
                    <a:cubicBezTo>
                      <a:pt x="50800" y="-5658"/>
                      <a:pt x="55959" y="11408"/>
                      <a:pt x="61912" y="18552"/>
                    </a:cubicBezTo>
                    <a:cubicBezTo>
                      <a:pt x="67865" y="25696"/>
                      <a:pt x="73025" y="38396"/>
                      <a:pt x="76200" y="44746"/>
                    </a:cubicBezTo>
                    <a:cubicBezTo>
                      <a:pt x="79375" y="51096"/>
                      <a:pt x="79771" y="53874"/>
                      <a:pt x="80962" y="56652"/>
                    </a:cubicBezTo>
                    <a:cubicBezTo>
                      <a:pt x="82153" y="59430"/>
                      <a:pt x="82748" y="60422"/>
                      <a:pt x="83343" y="61414"/>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44168" name="组合 344167">
            <a:extLst>
              <a:ext uri="{FF2B5EF4-FFF2-40B4-BE49-F238E27FC236}">
                <a16:creationId xmlns:a16="http://schemas.microsoft.com/office/drawing/2014/main" id="{CE03902C-76A6-9BFE-64B8-93FD4A4BCBE3}"/>
              </a:ext>
            </a:extLst>
          </p:cNvPr>
          <p:cNvGrpSpPr/>
          <p:nvPr/>
        </p:nvGrpSpPr>
        <p:grpSpPr>
          <a:xfrm>
            <a:off x="1243321" y="5598992"/>
            <a:ext cx="9828845" cy="307777"/>
            <a:chOff x="2129146" y="6065717"/>
            <a:chExt cx="9828845" cy="307777"/>
          </a:xfrm>
        </p:grpSpPr>
        <p:sp>
          <p:nvSpPr>
            <p:cNvPr id="344169" name="矩形 344168">
              <a:extLst>
                <a:ext uri="{FF2B5EF4-FFF2-40B4-BE49-F238E27FC236}">
                  <a16:creationId xmlns:a16="http://schemas.microsoft.com/office/drawing/2014/main" id="{7C9F5BA1-885E-E561-2F50-59AD24AC1C77}"/>
                </a:ext>
              </a:extLst>
            </p:cNvPr>
            <p:cNvSpPr/>
            <p:nvPr/>
          </p:nvSpPr>
          <p:spPr>
            <a:xfrm>
              <a:off x="3865639" y="6115050"/>
              <a:ext cx="1008000" cy="216000"/>
            </a:xfrm>
            <a:prstGeom prst="rect">
              <a:avLst/>
            </a:prstGeom>
            <a:solidFill>
              <a:srgbClr val="F0A68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70" name="矩形 344169">
              <a:extLst>
                <a:ext uri="{FF2B5EF4-FFF2-40B4-BE49-F238E27FC236}">
                  <a16:creationId xmlns:a16="http://schemas.microsoft.com/office/drawing/2014/main" id="{6EC7FFF4-2B86-37E8-4D71-4D9FD00184D1}"/>
                </a:ext>
              </a:extLst>
            </p:cNvPr>
            <p:cNvSpPr/>
            <p:nvPr/>
          </p:nvSpPr>
          <p:spPr>
            <a:xfrm>
              <a:off x="6132589" y="6115050"/>
              <a:ext cx="1008000" cy="216000"/>
            </a:xfrm>
            <a:prstGeom prst="rect">
              <a:avLst/>
            </a:prstGeom>
            <a:solidFill>
              <a:srgbClr val="029CD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71" name="矩形 344170">
              <a:extLst>
                <a:ext uri="{FF2B5EF4-FFF2-40B4-BE49-F238E27FC236}">
                  <a16:creationId xmlns:a16="http://schemas.microsoft.com/office/drawing/2014/main" id="{C6050E02-16C7-1090-633D-2F64E97BEF83}"/>
                </a:ext>
              </a:extLst>
            </p:cNvPr>
            <p:cNvSpPr/>
            <p:nvPr/>
          </p:nvSpPr>
          <p:spPr>
            <a:xfrm>
              <a:off x="8905566" y="6121500"/>
              <a:ext cx="864000" cy="216000"/>
            </a:xfrm>
            <a:prstGeom prst="rect">
              <a:avLst/>
            </a:prstGeom>
            <a:solidFill>
              <a:srgbClr val="FFFF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72" name="矩形 344171">
              <a:extLst>
                <a:ext uri="{FF2B5EF4-FFF2-40B4-BE49-F238E27FC236}">
                  <a16:creationId xmlns:a16="http://schemas.microsoft.com/office/drawing/2014/main" id="{0572A60C-1D78-C2D7-54B7-DE04D8B1DF86}"/>
                </a:ext>
              </a:extLst>
            </p:cNvPr>
            <p:cNvSpPr/>
            <p:nvPr/>
          </p:nvSpPr>
          <p:spPr>
            <a:xfrm>
              <a:off x="11393564" y="6122493"/>
              <a:ext cx="396000" cy="216000"/>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173" name="矩形 344172">
              <a:extLst>
                <a:ext uri="{FF2B5EF4-FFF2-40B4-BE49-F238E27FC236}">
                  <a16:creationId xmlns:a16="http://schemas.microsoft.com/office/drawing/2014/main" id="{B18E3DBA-612D-AE4E-3F26-224848D90910}"/>
                </a:ext>
              </a:extLst>
            </p:cNvPr>
            <p:cNvSpPr/>
            <p:nvPr/>
          </p:nvSpPr>
          <p:spPr bwMode="auto">
            <a:xfrm>
              <a:off x="2129146" y="6065717"/>
              <a:ext cx="9828845" cy="307777"/>
            </a:xfrm>
            <a:prstGeom prst="rect">
              <a:avLst/>
            </a:prstGeom>
          </p:spPr>
          <p:txBody>
            <a:bodyPr wrap="none">
              <a:spAutoFit/>
            </a:bodyPr>
            <a:lstStyle/>
            <a:p>
              <a:pPr eaLnBrk="0" fontAlgn="base" hangingPunct="0">
                <a:spcBef>
                  <a:spcPct val="0"/>
                </a:spcBef>
                <a:spcAft>
                  <a:spcPct val="0"/>
                </a:spcAft>
              </a:pPr>
              <a:r>
                <a:rPr lang="en-US" altLang="zh-CN" sz="14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GCGGAUUUAGCUCAGDDGGGAGAGCGCCAGACUGAAYAΨCUGGAGGUCCUGUGTΨCGAUCCACAGAAUUCGCACCA</a:t>
              </a:r>
              <a:endParaRPr lang="zh-CN" altLang="en-US" sz="1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sp>
        <p:nvSpPr>
          <p:cNvPr id="344174" name="矩形 344173">
            <a:extLst>
              <a:ext uri="{FF2B5EF4-FFF2-40B4-BE49-F238E27FC236}">
                <a16:creationId xmlns:a16="http://schemas.microsoft.com/office/drawing/2014/main" id="{47DEE47D-5029-10D7-B6EE-E2301A64040D}"/>
              </a:ext>
            </a:extLst>
          </p:cNvPr>
          <p:cNvSpPr/>
          <p:nvPr/>
        </p:nvSpPr>
        <p:spPr bwMode="auto">
          <a:xfrm>
            <a:off x="1061920" y="5583603"/>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44175" name="矩形 344174">
            <a:extLst>
              <a:ext uri="{FF2B5EF4-FFF2-40B4-BE49-F238E27FC236}">
                <a16:creationId xmlns:a16="http://schemas.microsoft.com/office/drawing/2014/main" id="{284271B3-F3A6-27F6-1C3B-E7E1E7E244D1}"/>
              </a:ext>
            </a:extLst>
          </p:cNvPr>
          <p:cNvSpPr/>
          <p:nvPr/>
        </p:nvSpPr>
        <p:spPr bwMode="auto">
          <a:xfrm>
            <a:off x="10847189" y="5580954"/>
            <a:ext cx="356188" cy="338554"/>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endParaRPr lang="zh-CN" altLang="en-US" sz="1600" dirty="0">
              <a:ea typeface="方正姚体" panose="02010601030101010101" pitchFamily="2" charset="-122"/>
            </a:endParaRPr>
          </a:p>
        </p:txBody>
      </p:sp>
      <p:sp>
        <p:nvSpPr>
          <p:cNvPr id="344176" name="右中括号 344175">
            <a:extLst>
              <a:ext uri="{FF2B5EF4-FFF2-40B4-BE49-F238E27FC236}">
                <a16:creationId xmlns:a16="http://schemas.microsoft.com/office/drawing/2014/main" id="{C8A575DA-6DC6-D808-22F0-6F85E9EDC124}"/>
              </a:ext>
            </a:extLst>
          </p:cNvPr>
          <p:cNvSpPr/>
          <p:nvPr/>
        </p:nvSpPr>
        <p:spPr>
          <a:xfrm rot="5400000">
            <a:off x="5655704" y="5728351"/>
            <a:ext cx="72000" cy="3600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44177" name="Rectangle 8">
            <a:extLst>
              <a:ext uri="{FF2B5EF4-FFF2-40B4-BE49-F238E27FC236}">
                <a16:creationId xmlns:a16="http://schemas.microsoft.com/office/drawing/2014/main" id="{258D0266-F084-F342-7285-37DC6B6B7C9C}"/>
              </a:ext>
            </a:extLst>
          </p:cNvPr>
          <p:cNvSpPr>
            <a:spLocks noChangeArrowheads="1"/>
          </p:cNvSpPr>
          <p:nvPr/>
        </p:nvSpPr>
        <p:spPr bwMode="auto">
          <a:xfrm>
            <a:off x="5073711" y="5902051"/>
            <a:ext cx="12137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a:t>
            </a:r>
          </a:p>
        </p:txBody>
      </p:sp>
      <p:sp>
        <p:nvSpPr>
          <p:cNvPr id="344178" name="矩形 344177">
            <a:extLst>
              <a:ext uri="{FF2B5EF4-FFF2-40B4-BE49-F238E27FC236}">
                <a16:creationId xmlns:a16="http://schemas.microsoft.com/office/drawing/2014/main" id="{B89811C4-0DA7-24F1-43F6-93770F6DC45C}"/>
              </a:ext>
            </a:extLst>
          </p:cNvPr>
          <p:cNvSpPr/>
          <p:nvPr/>
        </p:nvSpPr>
        <p:spPr>
          <a:xfrm>
            <a:off x="7959336" y="4692134"/>
            <a:ext cx="95410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4013" indent="-354013">
              <a:lnSpc>
                <a:spcPct val="90000"/>
              </a:lnSpc>
              <a:spcBef>
                <a:spcPct val="50000"/>
              </a:spcBef>
              <a:buClr>
                <a:schemeClr val="accent2"/>
              </a:buClr>
              <a:buSzPct val="60000"/>
            </a:pPr>
            <a:r>
              <a:rPr kumimoji="1" lang="zh-CN" altLang="en-US"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三叶草</a:t>
            </a:r>
          </a:p>
        </p:txBody>
      </p:sp>
      <p:cxnSp>
        <p:nvCxnSpPr>
          <p:cNvPr id="344179" name="直接连接符 344178">
            <a:extLst>
              <a:ext uri="{FF2B5EF4-FFF2-40B4-BE49-F238E27FC236}">
                <a16:creationId xmlns:a16="http://schemas.microsoft.com/office/drawing/2014/main" id="{1E5044E5-6BE6-3E5C-3AE8-1D18FFD3B291}"/>
              </a:ext>
            </a:extLst>
          </p:cNvPr>
          <p:cNvCxnSpPr/>
          <p:nvPr/>
        </p:nvCxnSpPr>
        <p:spPr>
          <a:xfrm>
            <a:off x="1078172" y="1126072"/>
            <a:ext cx="5256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p:cove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3C447B2D-F0B7-D28B-6E0E-8B5BDD302D59}"/>
              </a:ext>
            </a:extLst>
          </p:cNvPr>
          <p:cNvGrpSpPr/>
          <p:nvPr/>
        </p:nvGrpSpPr>
        <p:grpSpPr>
          <a:xfrm>
            <a:off x="5874812" y="1382632"/>
            <a:ext cx="269626" cy="425758"/>
            <a:chOff x="7320495" y="1733992"/>
            <a:chExt cx="269626" cy="425758"/>
          </a:xfrm>
        </p:grpSpPr>
        <p:sp>
          <p:nvSpPr>
            <p:cNvPr id="3" name="椭圆 2">
              <a:extLst>
                <a:ext uri="{FF2B5EF4-FFF2-40B4-BE49-F238E27FC236}">
                  <a16:creationId xmlns:a16="http://schemas.microsoft.com/office/drawing/2014/main" id="{82929BD3-1227-8028-6551-1A64B95D88C0}"/>
                </a:ext>
              </a:extLst>
            </p:cNvPr>
            <p:cNvSpPr/>
            <p:nvPr/>
          </p:nvSpPr>
          <p:spPr>
            <a:xfrm>
              <a:off x="7355035" y="1761069"/>
              <a:ext cx="180000" cy="180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p>
          </p:txBody>
        </p:sp>
        <p:sp>
          <p:nvSpPr>
            <p:cNvPr id="4" name="矩形 3">
              <a:extLst>
                <a:ext uri="{FF2B5EF4-FFF2-40B4-BE49-F238E27FC236}">
                  <a16:creationId xmlns:a16="http://schemas.microsoft.com/office/drawing/2014/main" id="{8F388365-6D66-A304-199D-01CA2D50EF49}"/>
                </a:ext>
              </a:extLst>
            </p:cNvPr>
            <p:cNvSpPr/>
            <p:nvPr/>
          </p:nvSpPr>
          <p:spPr bwMode="auto">
            <a:xfrm>
              <a:off x="7320495" y="1733992"/>
              <a:ext cx="269626" cy="425758"/>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nSpc>
                  <a:spcPts val="1300"/>
                </a:lnSpc>
                <a:defRPr/>
              </a:pPr>
              <a:r>
                <a:rPr kumimoji="1" lang="en-US" altLang="zh-CN" sz="1000" dirty="0">
                  <a:effectLst>
                    <a:outerShdw blurRad="38100" dist="38100" dir="2700000" algn="tl">
                      <a:srgbClr val="C0C0C0"/>
                    </a:outerShdw>
                  </a:effectLst>
                  <a:ea typeface="方正姚体" panose="02010601030101010101" pitchFamily="2" charset="-122"/>
                </a:rPr>
                <a:t>P</a:t>
              </a:r>
            </a:p>
            <a:p>
              <a:pPr>
                <a:lnSpc>
                  <a:spcPts val="1300"/>
                </a:lnSpc>
                <a:defRPr/>
              </a:pPr>
              <a:r>
                <a:rPr kumimoji="1" lang="en-US" altLang="zh-CN" sz="1400" dirty="0">
                  <a:effectLst>
                    <a:outerShdw blurRad="38100" dist="38100" dir="2700000" algn="tl">
                      <a:srgbClr val="C0C0C0"/>
                    </a:outerShdw>
                  </a:effectLst>
                  <a:ea typeface="方正姚体" panose="02010601030101010101" pitchFamily="2" charset="-122"/>
                </a:rPr>
                <a:t>ǀ</a:t>
              </a:r>
              <a:endParaRPr lang="zh-CN" altLang="en-US" sz="1400" dirty="0"/>
            </a:p>
          </p:txBody>
        </p:sp>
      </p:grpSp>
      <p:cxnSp>
        <p:nvCxnSpPr>
          <p:cNvPr id="5" name="直接连接符 4">
            <a:extLst>
              <a:ext uri="{FF2B5EF4-FFF2-40B4-BE49-F238E27FC236}">
                <a16:creationId xmlns:a16="http://schemas.microsoft.com/office/drawing/2014/main" id="{3E285DD2-5852-617A-4C09-4C5855E59B4C}"/>
              </a:ext>
            </a:extLst>
          </p:cNvPr>
          <p:cNvCxnSpPr/>
          <p:nvPr/>
        </p:nvCxnSpPr>
        <p:spPr>
          <a:xfrm rot="5400000" flipV="1">
            <a:off x="6132235" y="4941275"/>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 name="直接连接符 5">
            <a:extLst>
              <a:ext uri="{FF2B5EF4-FFF2-40B4-BE49-F238E27FC236}">
                <a16:creationId xmlns:a16="http://schemas.microsoft.com/office/drawing/2014/main" id="{B431659E-F0EE-845B-B53F-6BBBECF03A79}"/>
              </a:ext>
            </a:extLst>
          </p:cNvPr>
          <p:cNvCxnSpPr/>
          <p:nvPr/>
        </p:nvCxnSpPr>
        <p:spPr>
          <a:xfrm rot="5400000" flipV="1">
            <a:off x="5962822" y="4943608"/>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a:extLst>
              <a:ext uri="{FF2B5EF4-FFF2-40B4-BE49-F238E27FC236}">
                <a16:creationId xmlns:a16="http://schemas.microsoft.com/office/drawing/2014/main" id="{AC44C567-0DDB-ED30-DB5F-9BD0A09F5372}"/>
              </a:ext>
            </a:extLst>
          </p:cNvPr>
          <p:cNvCxnSpPr/>
          <p:nvPr/>
        </p:nvCxnSpPr>
        <p:spPr>
          <a:xfrm rot="5400000" flipV="1">
            <a:off x="5780710" y="4943656"/>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a16="http://schemas.microsoft.com/office/drawing/2014/main" id="{7D21C331-FB88-F858-C3C5-A5B5F1BDD2EF}"/>
              </a:ext>
            </a:extLst>
          </p:cNvPr>
          <p:cNvCxnSpPr/>
          <p:nvPr/>
        </p:nvCxnSpPr>
        <p:spPr>
          <a:xfrm rot="5400000" flipV="1">
            <a:off x="6185988" y="3299353"/>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92D8E621-E66B-0B55-EF87-3D55CFBD57BC}"/>
              </a:ext>
            </a:extLst>
          </p:cNvPr>
          <p:cNvCxnSpPr/>
          <p:nvPr/>
        </p:nvCxnSpPr>
        <p:spPr>
          <a:xfrm rot="5400000" flipV="1">
            <a:off x="6343150" y="3294567"/>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FBB86575-40E2-1525-763A-E59433C323B2}"/>
              </a:ext>
            </a:extLst>
          </p:cNvPr>
          <p:cNvCxnSpPr/>
          <p:nvPr/>
        </p:nvCxnSpPr>
        <p:spPr>
          <a:xfrm rot="5400000" flipV="1">
            <a:off x="6496027" y="3294567"/>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EBD99837-D6D9-AACE-EB5C-927DF62B4A16}"/>
              </a:ext>
            </a:extLst>
          </p:cNvPr>
          <p:cNvCxnSpPr/>
          <p:nvPr/>
        </p:nvCxnSpPr>
        <p:spPr>
          <a:xfrm rot="5400000" flipV="1">
            <a:off x="6661473" y="3299353"/>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D247F9A8-4BBD-57CC-FC53-B6D766B24D1A}"/>
              </a:ext>
            </a:extLst>
          </p:cNvPr>
          <p:cNvCxnSpPr/>
          <p:nvPr/>
        </p:nvCxnSpPr>
        <p:spPr>
          <a:xfrm rot="5400000" flipV="1">
            <a:off x="5528393" y="2915202"/>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9DA3045D-097C-90FF-1D5B-C105211130B5}"/>
              </a:ext>
            </a:extLst>
          </p:cNvPr>
          <p:cNvCxnSpPr/>
          <p:nvPr/>
        </p:nvCxnSpPr>
        <p:spPr>
          <a:xfrm rot="5400000" flipV="1">
            <a:off x="4909471" y="2920241"/>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B0B19A3A-F201-09C9-A141-09B18628307F}"/>
              </a:ext>
            </a:extLst>
          </p:cNvPr>
          <p:cNvCxnSpPr/>
          <p:nvPr/>
        </p:nvCxnSpPr>
        <p:spPr>
          <a:xfrm rot="5400000" flipV="1">
            <a:off x="5064252" y="2920241"/>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41D9CA35-EBA1-35E6-8825-C198CEC25C06}"/>
              </a:ext>
            </a:extLst>
          </p:cNvPr>
          <p:cNvCxnSpPr/>
          <p:nvPr/>
        </p:nvCxnSpPr>
        <p:spPr>
          <a:xfrm rot="5400000" flipV="1">
            <a:off x="5218932" y="2920241"/>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id="{797D30A1-F486-01F5-34CD-27F5AF042FD7}"/>
              </a:ext>
            </a:extLst>
          </p:cNvPr>
          <p:cNvCxnSpPr/>
          <p:nvPr/>
        </p:nvCxnSpPr>
        <p:spPr>
          <a:xfrm rot="5400000" flipV="1">
            <a:off x="5372472" y="2927384"/>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8DC031EE-7E06-39FB-4D4C-6CC220A26ACA}"/>
              </a:ext>
            </a:extLst>
          </p:cNvPr>
          <p:cNvCxnSpPr/>
          <p:nvPr/>
        </p:nvCxnSpPr>
        <p:spPr>
          <a:xfrm flipV="1">
            <a:off x="5739956" y="1777360"/>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3512B00D-FA38-C7FA-9874-B0D9BBA5629C}"/>
              </a:ext>
            </a:extLst>
          </p:cNvPr>
          <p:cNvCxnSpPr/>
          <p:nvPr/>
        </p:nvCxnSpPr>
        <p:spPr>
          <a:xfrm flipV="1">
            <a:off x="5741735" y="1929760"/>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29279D38-2A67-2256-0588-D7B2DA1B0864}"/>
              </a:ext>
            </a:extLst>
          </p:cNvPr>
          <p:cNvCxnSpPr/>
          <p:nvPr/>
        </p:nvCxnSpPr>
        <p:spPr>
          <a:xfrm flipV="1">
            <a:off x="5742337" y="2085018"/>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6912" name="直接连接符 166911">
            <a:extLst>
              <a:ext uri="{FF2B5EF4-FFF2-40B4-BE49-F238E27FC236}">
                <a16:creationId xmlns:a16="http://schemas.microsoft.com/office/drawing/2014/main" id="{3C688FD1-9A39-13CF-4BD2-7CD1F7C297E6}"/>
              </a:ext>
            </a:extLst>
          </p:cNvPr>
          <p:cNvCxnSpPr/>
          <p:nvPr/>
        </p:nvCxnSpPr>
        <p:spPr>
          <a:xfrm flipV="1">
            <a:off x="5739956" y="2243320"/>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6913" name="直接连接符 166912">
            <a:extLst>
              <a:ext uri="{FF2B5EF4-FFF2-40B4-BE49-F238E27FC236}">
                <a16:creationId xmlns:a16="http://schemas.microsoft.com/office/drawing/2014/main" id="{92411C6A-A28C-AC60-10B1-FCFA0D274DC5}"/>
              </a:ext>
            </a:extLst>
          </p:cNvPr>
          <p:cNvCxnSpPr/>
          <p:nvPr/>
        </p:nvCxnSpPr>
        <p:spPr>
          <a:xfrm flipV="1">
            <a:off x="5739956" y="2396860"/>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6914" name="直接连接符 166913">
            <a:extLst>
              <a:ext uri="{FF2B5EF4-FFF2-40B4-BE49-F238E27FC236}">
                <a16:creationId xmlns:a16="http://schemas.microsoft.com/office/drawing/2014/main" id="{19363716-CCF8-AB03-E1F4-E60888AC2E76}"/>
              </a:ext>
            </a:extLst>
          </p:cNvPr>
          <p:cNvCxnSpPr/>
          <p:nvPr/>
        </p:nvCxnSpPr>
        <p:spPr>
          <a:xfrm flipV="1">
            <a:off x="5739956" y="2552781"/>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6916" name="直接连接符 166915">
            <a:extLst>
              <a:ext uri="{FF2B5EF4-FFF2-40B4-BE49-F238E27FC236}">
                <a16:creationId xmlns:a16="http://schemas.microsoft.com/office/drawing/2014/main" id="{D5D3CB7D-A850-697B-9267-FA4A321404FE}"/>
              </a:ext>
            </a:extLst>
          </p:cNvPr>
          <p:cNvCxnSpPr/>
          <p:nvPr/>
        </p:nvCxnSpPr>
        <p:spPr>
          <a:xfrm flipV="1">
            <a:off x="5739956" y="2709280"/>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6917" name="直接连接符 166916">
            <a:extLst>
              <a:ext uri="{FF2B5EF4-FFF2-40B4-BE49-F238E27FC236}">
                <a16:creationId xmlns:a16="http://schemas.microsoft.com/office/drawing/2014/main" id="{776C7A33-7295-AF52-9982-715FC4767B9F}"/>
              </a:ext>
            </a:extLst>
          </p:cNvPr>
          <p:cNvCxnSpPr/>
          <p:nvPr/>
        </p:nvCxnSpPr>
        <p:spPr>
          <a:xfrm flipV="1">
            <a:off x="5967861" y="3811690"/>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6918" name="直接连接符 166917">
            <a:extLst>
              <a:ext uri="{FF2B5EF4-FFF2-40B4-BE49-F238E27FC236}">
                <a16:creationId xmlns:a16="http://schemas.microsoft.com/office/drawing/2014/main" id="{6CB3E36D-3550-0FCB-627E-C623E1E66CF1}"/>
              </a:ext>
            </a:extLst>
          </p:cNvPr>
          <p:cNvCxnSpPr/>
          <p:nvPr/>
        </p:nvCxnSpPr>
        <p:spPr>
          <a:xfrm flipV="1">
            <a:off x="5965508" y="3971512"/>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6920" name="直接连接符 166919">
            <a:extLst>
              <a:ext uri="{FF2B5EF4-FFF2-40B4-BE49-F238E27FC236}">
                <a16:creationId xmlns:a16="http://schemas.microsoft.com/office/drawing/2014/main" id="{0541911F-4549-1AE3-1784-54DAD943ECF8}"/>
              </a:ext>
            </a:extLst>
          </p:cNvPr>
          <p:cNvCxnSpPr/>
          <p:nvPr/>
        </p:nvCxnSpPr>
        <p:spPr>
          <a:xfrm flipV="1">
            <a:off x="5965480" y="4283354"/>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6921" name="直接连接符 166920">
            <a:extLst>
              <a:ext uri="{FF2B5EF4-FFF2-40B4-BE49-F238E27FC236}">
                <a16:creationId xmlns:a16="http://schemas.microsoft.com/office/drawing/2014/main" id="{149E6C06-A4A5-7A16-DC5A-CC0923ED8F15}"/>
              </a:ext>
            </a:extLst>
          </p:cNvPr>
          <p:cNvCxnSpPr/>
          <p:nvPr/>
        </p:nvCxnSpPr>
        <p:spPr>
          <a:xfrm flipV="1">
            <a:off x="5967885" y="4127433"/>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6922" name="直接连接符 166921">
            <a:extLst>
              <a:ext uri="{FF2B5EF4-FFF2-40B4-BE49-F238E27FC236}">
                <a16:creationId xmlns:a16="http://schemas.microsoft.com/office/drawing/2014/main" id="{4BE383F5-FC4B-9E1A-3FEA-B3774E4E5121}"/>
              </a:ext>
            </a:extLst>
          </p:cNvPr>
          <p:cNvCxnSpPr/>
          <p:nvPr/>
        </p:nvCxnSpPr>
        <p:spPr>
          <a:xfrm flipV="1">
            <a:off x="5960742" y="3659290"/>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66923" name="Text Box 5">
            <a:extLst>
              <a:ext uri="{FF2B5EF4-FFF2-40B4-BE49-F238E27FC236}">
                <a16:creationId xmlns:a16="http://schemas.microsoft.com/office/drawing/2014/main" id="{8DAF120E-2A61-FDE5-5557-8296E4566DA9}"/>
              </a:ext>
            </a:extLst>
          </p:cNvPr>
          <p:cNvSpPr txBox="1">
            <a:spLocks noChangeArrowheads="1"/>
          </p:cNvSpPr>
          <p:nvPr/>
        </p:nvSpPr>
        <p:spPr bwMode="auto">
          <a:xfrm>
            <a:off x="4341892" y="1641459"/>
            <a:ext cx="1210588" cy="400110"/>
          </a:xfrm>
          <a:prstGeom prst="rect">
            <a:avLst/>
          </a:prstGeom>
          <a:noFill/>
          <a:ln>
            <a:noFill/>
          </a:ln>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氨基酸臂</a:t>
            </a:r>
          </a:p>
        </p:txBody>
      </p:sp>
      <p:sp>
        <p:nvSpPr>
          <p:cNvPr id="166924" name="Text Box 6">
            <a:extLst>
              <a:ext uri="{FF2B5EF4-FFF2-40B4-BE49-F238E27FC236}">
                <a16:creationId xmlns:a16="http://schemas.microsoft.com/office/drawing/2014/main" id="{9036F36B-6B83-49ED-DFC1-ACFECE3C3E08}"/>
              </a:ext>
            </a:extLst>
          </p:cNvPr>
          <p:cNvSpPr txBox="1">
            <a:spLocks noChangeArrowheads="1"/>
          </p:cNvSpPr>
          <p:nvPr/>
        </p:nvSpPr>
        <p:spPr bwMode="auto">
          <a:xfrm>
            <a:off x="4557916" y="4363490"/>
            <a:ext cx="1210588"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反密码环</a:t>
            </a:r>
          </a:p>
        </p:txBody>
      </p:sp>
      <p:sp>
        <p:nvSpPr>
          <p:cNvPr id="166925" name="矩形 166924">
            <a:extLst>
              <a:ext uri="{FF2B5EF4-FFF2-40B4-BE49-F238E27FC236}">
                <a16:creationId xmlns:a16="http://schemas.microsoft.com/office/drawing/2014/main" id="{2E885C04-1952-81EA-BCEF-5824FCD60CFD}"/>
              </a:ext>
            </a:extLst>
          </p:cNvPr>
          <p:cNvSpPr/>
          <p:nvPr/>
        </p:nvSpPr>
        <p:spPr bwMode="auto">
          <a:xfrm>
            <a:off x="5619726" y="1001200"/>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A</a:t>
            </a:r>
            <a:endParaRPr lang="zh-CN" altLang="en-US" sz="1000" dirty="0">
              <a:latin typeface="Arial" panose="020B0604020202020204" pitchFamily="34" charset="0"/>
              <a:cs typeface="Arial" panose="020B0604020202020204" pitchFamily="34" charset="0"/>
            </a:endParaRPr>
          </a:p>
        </p:txBody>
      </p:sp>
      <p:sp>
        <p:nvSpPr>
          <p:cNvPr id="166926" name="任意多边形 33">
            <a:extLst>
              <a:ext uri="{FF2B5EF4-FFF2-40B4-BE49-F238E27FC236}">
                <a16:creationId xmlns:a16="http://schemas.microsoft.com/office/drawing/2014/main" id="{9D915289-C017-9924-0996-F8046444DCEB}"/>
              </a:ext>
            </a:extLst>
          </p:cNvPr>
          <p:cNvSpPr/>
          <p:nvPr/>
        </p:nvSpPr>
        <p:spPr>
          <a:xfrm>
            <a:off x="5506761" y="2689096"/>
            <a:ext cx="13296" cy="1415"/>
          </a:xfrm>
          <a:custGeom>
            <a:avLst/>
            <a:gdLst>
              <a:gd name="connsiteX0" fmla="*/ 0 w 13296"/>
              <a:gd name="connsiteY0" fmla="*/ 0 h 1415"/>
              <a:gd name="connsiteX1" fmla="*/ 13296 w 13296"/>
              <a:gd name="connsiteY1" fmla="*/ 117 h 1415"/>
              <a:gd name="connsiteX2" fmla="*/ 0 w 13296"/>
              <a:gd name="connsiteY2" fmla="*/ 1415 h 1415"/>
              <a:gd name="connsiteX3" fmla="*/ 0 w 13296"/>
              <a:gd name="connsiteY3" fmla="*/ 0 h 1415"/>
            </a:gdLst>
            <a:ahLst/>
            <a:cxnLst>
              <a:cxn ang="0">
                <a:pos x="connsiteX0" y="connsiteY0"/>
              </a:cxn>
              <a:cxn ang="0">
                <a:pos x="connsiteX1" y="connsiteY1"/>
              </a:cxn>
              <a:cxn ang="0">
                <a:pos x="connsiteX2" y="connsiteY2"/>
              </a:cxn>
              <a:cxn ang="0">
                <a:pos x="connsiteX3" y="connsiteY3"/>
              </a:cxn>
            </a:cxnLst>
            <a:rect l="l" t="t" r="r" b="b"/>
            <a:pathLst>
              <a:path w="13296" h="1415">
                <a:moveTo>
                  <a:pt x="0" y="0"/>
                </a:moveTo>
                <a:lnTo>
                  <a:pt x="13296" y="117"/>
                </a:lnTo>
                <a:lnTo>
                  <a:pt x="0" y="1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927" name="任意多边形 32">
            <a:extLst>
              <a:ext uri="{FF2B5EF4-FFF2-40B4-BE49-F238E27FC236}">
                <a16:creationId xmlns:a16="http://schemas.microsoft.com/office/drawing/2014/main" id="{D4CD4D42-CE71-81B1-6922-77AD313DBB42}"/>
              </a:ext>
            </a:extLst>
          </p:cNvPr>
          <p:cNvSpPr/>
          <p:nvPr/>
        </p:nvSpPr>
        <p:spPr>
          <a:xfrm>
            <a:off x="5494597" y="2690511"/>
            <a:ext cx="12164" cy="1188"/>
          </a:xfrm>
          <a:custGeom>
            <a:avLst/>
            <a:gdLst>
              <a:gd name="connsiteX0" fmla="*/ 12164 w 12164"/>
              <a:gd name="connsiteY0" fmla="*/ 0 h 1188"/>
              <a:gd name="connsiteX1" fmla="*/ 12164 w 12164"/>
              <a:gd name="connsiteY1" fmla="*/ 241 h 1188"/>
              <a:gd name="connsiteX2" fmla="*/ 0 w 12164"/>
              <a:gd name="connsiteY2" fmla="*/ 1188 h 1188"/>
              <a:gd name="connsiteX3" fmla="*/ 12164 w 12164"/>
              <a:gd name="connsiteY3" fmla="*/ 0 h 1188"/>
            </a:gdLst>
            <a:ahLst/>
            <a:cxnLst>
              <a:cxn ang="0">
                <a:pos x="connsiteX0" y="connsiteY0"/>
              </a:cxn>
              <a:cxn ang="0">
                <a:pos x="connsiteX1" y="connsiteY1"/>
              </a:cxn>
              <a:cxn ang="0">
                <a:pos x="connsiteX2" y="connsiteY2"/>
              </a:cxn>
              <a:cxn ang="0">
                <a:pos x="connsiteX3" y="connsiteY3"/>
              </a:cxn>
            </a:cxnLst>
            <a:rect l="l" t="t" r="r" b="b"/>
            <a:pathLst>
              <a:path w="12164" h="1188">
                <a:moveTo>
                  <a:pt x="12164" y="0"/>
                </a:moveTo>
                <a:lnTo>
                  <a:pt x="12164" y="241"/>
                </a:lnTo>
                <a:lnTo>
                  <a:pt x="0" y="1188"/>
                </a:lnTo>
                <a:lnTo>
                  <a:pt x="1216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928" name="任意多边形 39">
            <a:extLst>
              <a:ext uri="{FF2B5EF4-FFF2-40B4-BE49-F238E27FC236}">
                <a16:creationId xmlns:a16="http://schemas.microsoft.com/office/drawing/2014/main" id="{DE00B174-1E50-91E2-37EC-AE0A21EECF96}"/>
              </a:ext>
            </a:extLst>
          </p:cNvPr>
          <p:cNvSpPr/>
          <p:nvPr/>
        </p:nvSpPr>
        <p:spPr>
          <a:xfrm rot="-2700000">
            <a:off x="5630344" y="2572354"/>
            <a:ext cx="160797" cy="189512"/>
          </a:xfrm>
          <a:custGeom>
            <a:avLst/>
            <a:gdLst>
              <a:gd name="connsiteX0" fmla="*/ 46778 w 160797"/>
              <a:gd name="connsiteY0" fmla="*/ 0 h 189512"/>
              <a:gd name="connsiteX1" fmla="*/ 160797 w 160797"/>
              <a:gd name="connsiteY1" fmla="*/ 114019 h 189512"/>
              <a:gd name="connsiteX2" fmla="*/ 153589 w 160797"/>
              <a:gd name="connsiteY2" fmla="*/ 120922 h 189512"/>
              <a:gd name="connsiteX3" fmla="*/ 103248 w 160797"/>
              <a:gd name="connsiteY3" fmla="*/ 158121 h 189512"/>
              <a:gd name="connsiteX4" fmla="*/ 19058 w 160797"/>
              <a:gd name="connsiteY4" fmla="*/ 188428 h 189512"/>
              <a:gd name="connsiteX5" fmla="*/ 0 w 160797"/>
              <a:gd name="connsiteY5" fmla="*/ 189512 h 189512"/>
              <a:gd name="connsiteX6" fmla="*/ 0 w 160797"/>
              <a:gd name="connsiteY6" fmla="*/ 22793 h 189512"/>
              <a:gd name="connsiteX7" fmla="*/ 7488 w 160797"/>
              <a:gd name="connsiteY7" fmla="*/ 22814 h 189512"/>
              <a:gd name="connsiteX8" fmla="*/ 44833 w 160797"/>
              <a:gd name="connsiteY8" fmla="*/ 1554 h 189512"/>
              <a:gd name="connsiteX9" fmla="*/ 46778 w 160797"/>
              <a:gd name="connsiteY9" fmla="*/ 0 h 18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97" h="189512">
                <a:moveTo>
                  <a:pt x="46778" y="0"/>
                </a:moveTo>
                <a:lnTo>
                  <a:pt x="160797" y="114019"/>
                </a:lnTo>
                <a:lnTo>
                  <a:pt x="153589" y="120922"/>
                </a:lnTo>
                <a:cubicBezTo>
                  <a:pt x="139403" y="130427"/>
                  <a:pt x="124547" y="145747"/>
                  <a:pt x="103248" y="158121"/>
                </a:cubicBezTo>
                <a:cubicBezTo>
                  <a:pt x="81948" y="170495"/>
                  <a:pt x="52186" y="189188"/>
                  <a:pt x="19058" y="188428"/>
                </a:cubicBezTo>
                <a:lnTo>
                  <a:pt x="0" y="189512"/>
                </a:lnTo>
                <a:lnTo>
                  <a:pt x="0" y="22793"/>
                </a:lnTo>
                <a:lnTo>
                  <a:pt x="7488" y="22814"/>
                </a:lnTo>
                <a:cubicBezTo>
                  <a:pt x="23724" y="16990"/>
                  <a:pt x="34909" y="9482"/>
                  <a:pt x="44833" y="1554"/>
                </a:cubicBezTo>
                <a:lnTo>
                  <a:pt x="46778" y="0"/>
                </a:ln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66929" name="任意多边形 38">
            <a:extLst>
              <a:ext uri="{FF2B5EF4-FFF2-40B4-BE49-F238E27FC236}">
                <a16:creationId xmlns:a16="http://schemas.microsoft.com/office/drawing/2014/main" id="{33C94BDC-9F05-DE14-A6E0-7E9A0EA7450D}"/>
              </a:ext>
            </a:extLst>
          </p:cNvPr>
          <p:cNvSpPr/>
          <p:nvPr/>
        </p:nvSpPr>
        <p:spPr>
          <a:xfrm rot="-2700000">
            <a:off x="5518797" y="2687213"/>
            <a:ext cx="159840" cy="188075"/>
          </a:xfrm>
          <a:custGeom>
            <a:avLst/>
            <a:gdLst>
              <a:gd name="connsiteX0" fmla="*/ 159840 w 159840"/>
              <a:gd name="connsiteY0" fmla="*/ 20915 h 188075"/>
              <a:gd name="connsiteX1" fmla="*/ 159840 w 159840"/>
              <a:gd name="connsiteY1" fmla="*/ 187849 h 188075"/>
              <a:gd name="connsiteX2" fmla="*/ 155860 w 159840"/>
              <a:gd name="connsiteY2" fmla="*/ 188075 h 188075"/>
              <a:gd name="connsiteX3" fmla="*/ 96545 w 159840"/>
              <a:gd name="connsiteY3" fmla="*/ 176944 h 188075"/>
              <a:gd name="connsiteX4" fmla="*/ 47794 w 159840"/>
              <a:gd name="connsiteY4" fmla="*/ 149517 h 188075"/>
              <a:gd name="connsiteX5" fmla="*/ 23250 w 159840"/>
              <a:gd name="connsiteY5" fmla="*/ 130718 h 188075"/>
              <a:gd name="connsiteX6" fmla="*/ 0 w 159840"/>
              <a:gd name="connsiteY6" fmla="*/ 112911 h 188075"/>
              <a:gd name="connsiteX7" fmla="*/ 112911 w 159840"/>
              <a:gd name="connsiteY7" fmla="*/ 0 h 188075"/>
              <a:gd name="connsiteX8" fmla="*/ 118490 w 159840"/>
              <a:gd name="connsiteY8" fmla="*/ 5567 h 188075"/>
              <a:gd name="connsiteX9" fmla="*/ 142161 w 159840"/>
              <a:gd name="connsiteY9" fmla="*/ 20866 h 188075"/>
              <a:gd name="connsiteX10" fmla="*/ 159840 w 159840"/>
              <a:gd name="connsiteY10" fmla="*/ 20915 h 18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840" h="188075">
                <a:moveTo>
                  <a:pt x="159840" y="20915"/>
                </a:moveTo>
                <a:lnTo>
                  <a:pt x="159840" y="187849"/>
                </a:lnTo>
                <a:lnTo>
                  <a:pt x="155860" y="188075"/>
                </a:lnTo>
                <a:cubicBezTo>
                  <a:pt x="133027" y="187657"/>
                  <a:pt x="119519" y="182065"/>
                  <a:pt x="96545" y="176944"/>
                </a:cubicBezTo>
                <a:lnTo>
                  <a:pt x="47794" y="149517"/>
                </a:lnTo>
                <a:cubicBezTo>
                  <a:pt x="38771" y="144093"/>
                  <a:pt x="31011" y="137406"/>
                  <a:pt x="23250" y="130718"/>
                </a:cubicBezTo>
                <a:lnTo>
                  <a:pt x="0" y="112911"/>
                </a:lnTo>
                <a:lnTo>
                  <a:pt x="112911" y="0"/>
                </a:lnTo>
                <a:lnTo>
                  <a:pt x="118490" y="5567"/>
                </a:lnTo>
                <a:cubicBezTo>
                  <a:pt x="125984" y="12324"/>
                  <a:pt x="133648" y="17863"/>
                  <a:pt x="142161" y="20866"/>
                </a:cubicBezTo>
                <a:lnTo>
                  <a:pt x="159840" y="20915"/>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930" name="矩形 166929">
            <a:extLst>
              <a:ext uri="{FF2B5EF4-FFF2-40B4-BE49-F238E27FC236}">
                <a16:creationId xmlns:a16="http://schemas.microsoft.com/office/drawing/2014/main" id="{94FD70C9-4AE4-AEF7-F6A2-2ACDA78A8602}"/>
              </a:ext>
            </a:extLst>
          </p:cNvPr>
          <p:cNvSpPr/>
          <p:nvPr/>
        </p:nvSpPr>
        <p:spPr bwMode="auto">
          <a:xfrm>
            <a:off x="5618409" y="2462895"/>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U</a:t>
            </a:r>
            <a:endParaRPr lang="zh-CN" altLang="en-US" sz="1000" dirty="0">
              <a:latin typeface="Arial" panose="020B0604020202020204" pitchFamily="34" charset="0"/>
              <a:cs typeface="Arial" panose="020B0604020202020204" pitchFamily="34" charset="0"/>
            </a:endParaRPr>
          </a:p>
        </p:txBody>
      </p:sp>
      <p:sp>
        <p:nvSpPr>
          <p:cNvPr id="166931" name="矩形 166930">
            <a:extLst>
              <a:ext uri="{FF2B5EF4-FFF2-40B4-BE49-F238E27FC236}">
                <a16:creationId xmlns:a16="http://schemas.microsoft.com/office/drawing/2014/main" id="{2F7DC799-D8E5-A836-D815-4579C2DED606}"/>
              </a:ext>
            </a:extLst>
          </p:cNvPr>
          <p:cNvSpPr/>
          <p:nvPr/>
        </p:nvSpPr>
        <p:spPr bwMode="auto">
          <a:xfrm>
            <a:off x="5392861" y="2687273"/>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G</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6932" name="矩形 166931">
            <a:extLst>
              <a:ext uri="{FF2B5EF4-FFF2-40B4-BE49-F238E27FC236}">
                <a16:creationId xmlns:a16="http://schemas.microsoft.com/office/drawing/2014/main" id="{513641C4-3370-1433-61F0-349D79C577EE}"/>
              </a:ext>
            </a:extLst>
          </p:cNvPr>
          <p:cNvSpPr/>
          <p:nvPr/>
        </p:nvSpPr>
        <p:spPr bwMode="auto">
          <a:xfrm>
            <a:off x="5235374" y="2687273"/>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G</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6933" name="矩形 166932">
            <a:extLst>
              <a:ext uri="{FF2B5EF4-FFF2-40B4-BE49-F238E27FC236}">
                <a16:creationId xmlns:a16="http://schemas.microsoft.com/office/drawing/2014/main" id="{292B0482-97DC-B1D6-FC28-D113B8348F0F}"/>
              </a:ext>
            </a:extLst>
          </p:cNvPr>
          <p:cNvSpPr/>
          <p:nvPr/>
        </p:nvSpPr>
        <p:spPr bwMode="auto">
          <a:xfrm>
            <a:off x="5079918" y="2688436"/>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6934" name="矩形 166933">
            <a:extLst>
              <a:ext uri="{FF2B5EF4-FFF2-40B4-BE49-F238E27FC236}">
                <a16:creationId xmlns:a16="http://schemas.microsoft.com/office/drawing/2014/main" id="{AFD5FA58-EEC1-3971-E6B4-1F1BD8BBAE7F}"/>
              </a:ext>
            </a:extLst>
          </p:cNvPr>
          <p:cNvSpPr/>
          <p:nvPr/>
        </p:nvSpPr>
        <p:spPr bwMode="auto">
          <a:xfrm>
            <a:off x="4916313" y="2688377"/>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6935" name="矩形 166934">
            <a:extLst>
              <a:ext uri="{FF2B5EF4-FFF2-40B4-BE49-F238E27FC236}">
                <a16:creationId xmlns:a16="http://schemas.microsoft.com/office/drawing/2014/main" id="{F3DBF6EE-1CAA-18F8-7B02-7E51FAE1CDC1}"/>
              </a:ext>
            </a:extLst>
          </p:cNvPr>
          <p:cNvSpPr/>
          <p:nvPr/>
        </p:nvSpPr>
        <p:spPr bwMode="auto">
          <a:xfrm>
            <a:off x="4909321" y="2980067"/>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G</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6936" name="任意多边形 79">
            <a:extLst>
              <a:ext uri="{FF2B5EF4-FFF2-40B4-BE49-F238E27FC236}">
                <a16:creationId xmlns:a16="http://schemas.microsoft.com/office/drawing/2014/main" id="{91358180-D29A-B32B-69D9-1346F667A2A6}"/>
              </a:ext>
            </a:extLst>
          </p:cNvPr>
          <p:cNvSpPr/>
          <p:nvPr/>
        </p:nvSpPr>
        <p:spPr>
          <a:xfrm rot="6720000">
            <a:off x="4562664" y="2555842"/>
            <a:ext cx="207707" cy="246914"/>
          </a:xfrm>
          <a:custGeom>
            <a:avLst/>
            <a:gdLst>
              <a:gd name="connsiteX0" fmla="*/ 18019 w 207707"/>
              <a:gd name="connsiteY0" fmla="*/ 121868 h 246914"/>
              <a:gd name="connsiteX1" fmla="*/ 0 w 207707"/>
              <a:gd name="connsiteY1" fmla="*/ 26417 h 246914"/>
              <a:gd name="connsiteX2" fmla="*/ 1197 w 207707"/>
              <a:gd name="connsiteY2" fmla="*/ 0 h 246914"/>
              <a:gd name="connsiteX3" fmla="*/ 163017 w 207707"/>
              <a:gd name="connsiteY3" fmla="*/ 8480 h 246914"/>
              <a:gd name="connsiteX4" fmla="*/ 167059 w 207707"/>
              <a:gd name="connsiteY4" fmla="*/ 40623 h 246914"/>
              <a:gd name="connsiteX5" fmla="*/ 177497 w 207707"/>
              <a:gd name="connsiteY5" fmla="*/ 77981 h 246914"/>
              <a:gd name="connsiteX6" fmla="*/ 206845 w 207707"/>
              <a:gd name="connsiteY6" fmla="*/ 125192 h 246914"/>
              <a:gd name="connsiteX7" fmla="*/ 207707 w 207707"/>
              <a:gd name="connsiteY7" fmla="*/ 125853 h 246914"/>
              <a:gd name="connsiteX8" fmla="*/ 98703 w 207707"/>
              <a:gd name="connsiteY8" fmla="*/ 246914 h 246914"/>
              <a:gd name="connsiteX9" fmla="*/ 83153 w 207707"/>
              <a:gd name="connsiteY9" fmla="*/ 231829 h 246914"/>
              <a:gd name="connsiteX10" fmla="*/ 55863 w 207707"/>
              <a:gd name="connsiteY10" fmla="*/ 196466 h 246914"/>
              <a:gd name="connsiteX11" fmla="*/ 18019 w 207707"/>
              <a:gd name="connsiteY11" fmla="*/ 121868 h 246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707" h="246914">
                <a:moveTo>
                  <a:pt x="18019" y="121868"/>
                </a:moveTo>
                <a:cubicBezTo>
                  <a:pt x="8708" y="93526"/>
                  <a:pt x="1859" y="52205"/>
                  <a:pt x="0" y="26417"/>
                </a:cubicBezTo>
                <a:lnTo>
                  <a:pt x="1197" y="0"/>
                </a:lnTo>
                <a:lnTo>
                  <a:pt x="163017" y="8480"/>
                </a:lnTo>
                <a:lnTo>
                  <a:pt x="167059" y="40623"/>
                </a:lnTo>
                <a:cubicBezTo>
                  <a:pt x="169953" y="54276"/>
                  <a:pt x="173776" y="67713"/>
                  <a:pt x="177497" y="77981"/>
                </a:cubicBezTo>
                <a:cubicBezTo>
                  <a:pt x="184937" y="98517"/>
                  <a:pt x="190431" y="109994"/>
                  <a:pt x="206845" y="125192"/>
                </a:cubicBezTo>
                <a:lnTo>
                  <a:pt x="207707" y="125853"/>
                </a:lnTo>
                <a:lnTo>
                  <a:pt x="98703" y="246914"/>
                </a:lnTo>
                <a:lnTo>
                  <a:pt x="83153" y="231829"/>
                </a:lnTo>
                <a:cubicBezTo>
                  <a:pt x="73099" y="220321"/>
                  <a:pt x="64085" y="208340"/>
                  <a:pt x="55863" y="196466"/>
                </a:cubicBezTo>
                <a:cubicBezTo>
                  <a:pt x="39420" y="172719"/>
                  <a:pt x="27329" y="150209"/>
                  <a:pt x="18019" y="121868"/>
                </a:cubicBez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37" name="任意多边形 76">
            <a:extLst>
              <a:ext uri="{FF2B5EF4-FFF2-40B4-BE49-F238E27FC236}">
                <a16:creationId xmlns:a16="http://schemas.microsoft.com/office/drawing/2014/main" id="{886F12A3-76EA-643B-E994-E47E50ADCA5B}"/>
              </a:ext>
            </a:extLst>
          </p:cNvPr>
          <p:cNvSpPr/>
          <p:nvPr/>
        </p:nvSpPr>
        <p:spPr>
          <a:xfrm rot="6720000">
            <a:off x="4422521" y="2630240"/>
            <a:ext cx="210374" cy="207316"/>
          </a:xfrm>
          <a:custGeom>
            <a:avLst/>
            <a:gdLst>
              <a:gd name="connsiteX0" fmla="*/ 0 w 210374"/>
              <a:gd name="connsiteY0" fmla="*/ 121376 h 207316"/>
              <a:gd name="connsiteX1" fmla="*/ 109287 w 210374"/>
              <a:gd name="connsiteY1" fmla="*/ 0 h 207316"/>
              <a:gd name="connsiteX2" fmla="*/ 138089 w 210374"/>
              <a:gd name="connsiteY2" fmla="*/ 22044 h 207316"/>
              <a:gd name="connsiteX3" fmla="*/ 174691 w 210374"/>
              <a:gd name="connsiteY3" fmla="*/ 41125 h 207316"/>
              <a:gd name="connsiteX4" fmla="*/ 206267 w 210374"/>
              <a:gd name="connsiteY4" fmla="*/ 45382 h 207316"/>
              <a:gd name="connsiteX5" fmla="*/ 210374 w 210374"/>
              <a:gd name="connsiteY5" fmla="*/ 44896 h 207316"/>
              <a:gd name="connsiteX6" fmla="*/ 210374 w 210374"/>
              <a:gd name="connsiteY6" fmla="*/ 207123 h 207316"/>
              <a:gd name="connsiteX7" fmla="*/ 195607 w 210374"/>
              <a:gd name="connsiteY7" fmla="*/ 207316 h 207316"/>
              <a:gd name="connsiteX8" fmla="*/ 103124 w 210374"/>
              <a:gd name="connsiteY8" fmla="*/ 188180 h 207316"/>
              <a:gd name="connsiteX9" fmla="*/ 15390 w 210374"/>
              <a:gd name="connsiteY9" fmla="*/ 136305 h 207316"/>
              <a:gd name="connsiteX10" fmla="*/ 0 w 210374"/>
              <a:gd name="connsiteY10" fmla="*/ 121376 h 20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374" h="207316">
                <a:moveTo>
                  <a:pt x="0" y="121376"/>
                </a:moveTo>
                <a:lnTo>
                  <a:pt x="109287" y="0"/>
                </a:lnTo>
                <a:lnTo>
                  <a:pt x="138089" y="22044"/>
                </a:lnTo>
                <a:cubicBezTo>
                  <a:pt x="150591" y="30209"/>
                  <a:pt x="163771" y="37404"/>
                  <a:pt x="174691" y="41125"/>
                </a:cubicBezTo>
                <a:cubicBezTo>
                  <a:pt x="185611" y="44845"/>
                  <a:pt x="196043" y="45768"/>
                  <a:pt x="206267" y="45382"/>
                </a:cubicBezTo>
                <a:lnTo>
                  <a:pt x="210374" y="44896"/>
                </a:lnTo>
                <a:lnTo>
                  <a:pt x="210374" y="207123"/>
                </a:lnTo>
                <a:lnTo>
                  <a:pt x="195607" y="207316"/>
                </a:lnTo>
                <a:cubicBezTo>
                  <a:pt x="163173" y="205438"/>
                  <a:pt x="133160" y="200015"/>
                  <a:pt x="103124" y="188180"/>
                </a:cubicBezTo>
                <a:cubicBezTo>
                  <a:pt x="73089" y="176345"/>
                  <a:pt x="40148" y="156265"/>
                  <a:pt x="15390" y="136305"/>
                </a:cubicBezTo>
                <a:lnTo>
                  <a:pt x="0" y="121376"/>
                </a:ln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38" name="任意多边形 75">
            <a:extLst>
              <a:ext uri="{FF2B5EF4-FFF2-40B4-BE49-F238E27FC236}">
                <a16:creationId xmlns:a16="http://schemas.microsoft.com/office/drawing/2014/main" id="{E54E0094-CBD8-C159-00DB-A91051F9A100}"/>
              </a:ext>
            </a:extLst>
          </p:cNvPr>
          <p:cNvSpPr/>
          <p:nvPr/>
        </p:nvSpPr>
        <p:spPr>
          <a:xfrm rot="6720000">
            <a:off x="4764048" y="2659000"/>
            <a:ext cx="191862" cy="179933"/>
          </a:xfrm>
          <a:custGeom>
            <a:avLst/>
            <a:gdLst>
              <a:gd name="connsiteX0" fmla="*/ 0 w 191862"/>
              <a:gd name="connsiteY0" fmla="*/ 171485 h 179933"/>
              <a:gd name="connsiteX1" fmla="*/ 129 w 191862"/>
              <a:gd name="connsiteY1" fmla="*/ 168634 h 179933"/>
              <a:gd name="connsiteX2" fmla="*/ 5510 w 191862"/>
              <a:gd name="connsiteY2" fmla="*/ 142222 h 179933"/>
              <a:gd name="connsiteX3" fmla="*/ 18623 w 191862"/>
              <a:gd name="connsiteY3" fmla="*/ 98399 h 179933"/>
              <a:gd name="connsiteX4" fmla="*/ 18041 w 191862"/>
              <a:gd name="connsiteY4" fmla="*/ 73915 h 179933"/>
              <a:gd name="connsiteX5" fmla="*/ 17239 w 191862"/>
              <a:gd name="connsiteY5" fmla="*/ 62385 h 179933"/>
              <a:gd name="connsiteX6" fmla="*/ 171649 w 191862"/>
              <a:gd name="connsiteY6" fmla="*/ 0 h 179933"/>
              <a:gd name="connsiteX7" fmla="*/ 176184 w 191862"/>
              <a:gd name="connsiteY7" fmla="*/ 11627 h 179933"/>
              <a:gd name="connsiteX8" fmla="*/ 191861 w 191862"/>
              <a:gd name="connsiteY8" fmla="*/ 69499 h 179933"/>
              <a:gd name="connsiteX9" fmla="*/ 176117 w 191862"/>
              <a:gd name="connsiteY9" fmla="*/ 119521 h 179933"/>
              <a:gd name="connsiteX10" fmla="*/ 160839 w 191862"/>
              <a:gd name="connsiteY10" fmla="*/ 177059 h 179933"/>
              <a:gd name="connsiteX11" fmla="*/ 161201 w 191862"/>
              <a:gd name="connsiteY11" fmla="*/ 179933 h 179933"/>
              <a:gd name="connsiteX12" fmla="*/ 0 w 191862"/>
              <a:gd name="connsiteY12" fmla="*/ 171485 h 17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62" h="179933">
                <a:moveTo>
                  <a:pt x="0" y="171485"/>
                </a:moveTo>
                <a:lnTo>
                  <a:pt x="129" y="168634"/>
                </a:lnTo>
                <a:cubicBezTo>
                  <a:pt x="1662" y="159186"/>
                  <a:pt x="3844" y="150813"/>
                  <a:pt x="5510" y="142222"/>
                </a:cubicBezTo>
                <a:cubicBezTo>
                  <a:pt x="8840" y="125039"/>
                  <a:pt x="16835" y="114103"/>
                  <a:pt x="18623" y="98399"/>
                </a:cubicBezTo>
                <a:cubicBezTo>
                  <a:pt x="19518" y="90547"/>
                  <a:pt x="18881" y="82351"/>
                  <a:pt x="18041" y="73915"/>
                </a:cubicBezTo>
                <a:lnTo>
                  <a:pt x="17239" y="62385"/>
                </a:lnTo>
                <a:lnTo>
                  <a:pt x="171649" y="0"/>
                </a:lnTo>
                <a:lnTo>
                  <a:pt x="176184" y="11627"/>
                </a:lnTo>
                <a:cubicBezTo>
                  <a:pt x="183015" y="26416"/>
                  <a:pt x="191873" y="51516"/>
                  <a:pt x="191861" y="69499"/>
                </a:cubicBezTo>
                <a:cubicBezTo>
                  <a:pt x="191850" y="87481"/>
                  <a:pt x="181287" y="101595"/>
                  <a:pt x="176117" y="119521"/>
                </a:cubicBezTo>
                <a:cubicBezTo>
                  <a:pt x="170947" y="137447"/>
                  <a:pt x="160836" y="154803"/>
                  <a:pt x="160839" y="177059"/>
                </a:cubicBezTo>
                <a:lnTo>
                  <a:pt x="161201" y="179933"/>
                </a:lnTo>
                <a:lnTo>
                  <a:pt x="0" y="171485"/>
                </a:ln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39" name="任意多边形 71">
            <a:extLst>
              <a:ext uri="{FF2B5EF4-FFF2-40B4-BE49-F238E27FC236}">
                <a16:creationId xmlns:a16="http://schemas.microsoft.com/office/drawing/2014/main" id="{5C8B9A7D-BBFE-7D92-39FC-A4BD1CB90FA9}"/>
              </a:ext>
            </a:extLst>
          </p:cNvPr>
          <p:cNvSpPr/>
          <p:nvPr/>
        </p:nvSpPr>
        <p:spPr>
          <a:xfrm rot="6720000">
            <a:off x="4327460" y="2838927"/>
            <a:ext cx="232090" cy="206880"/>
          </a:xfrm>
          <a:custGeom>
            <a:avLst/>
            <a:gdLst>
              <a:gd name="connsiteX0" fmla="*/ 0 w 232090"/>
              <a:gd name="connsiteY0" fmla="*/ 206880 h 206880"/>
              <a:gd name="connsiteX1" fmla="*/ 0 w 232090"/>
              <a:gd name="connsiteY1" fmla="*/ 44275 h 206880"/>
              <a:gd name="connsiteX2" fmla="*/ 22625 w 232090"/>
              <a:gd name="connsiteY2" fmla="*/ 41599 h 206880"/>
              <a:gd name="connsiteX3" fmla="*/ 81813 w 232090"/>
              <a:gd name="connsiteY3" fmla="*/ 22820 h 206880"/>
              <a:gd name="connsiteX4" fmla="*/ 108259 w 232090"/>
              <a:gd name="connsiteY4" fmla="*/ 6036 h 206880"/>
              <a:gd name="connsiteX5" fmla="*/ 113888 w 232090"/>
              <a:gd name="connsiteY5" fmla="*/ 0 h 206880"/>
              <a:gd name="connsiteX6" fmla="*/ 232090 w 232090"/>
              <a:gd name="connsiteY6" fmla="*/ 114147 h 206880"/>
              <a:gd name="connsiteX7" fmla="*/ 206302 w 232090"/>
              <a:gd name="connsiteY7" fmla="*/ 137858 h 206880"/>
              <a:gd name="connsiteX8" fmla="*/ 165442 w 232090"/>
              <a:gd name="connsiteY8" fmla="*/ 166244 h 206880"/>
              <a:gd name="connsiteX9" fmla="*/ 83751 w 232090"/>
              <a:gd name="connsiteY9" fmla="*/ 199249 h 206880"/>
              <a:gd name="connsiteX10" fmla="*/ 33367 w 232090"/>
              <a:gd name="connsiteY10" fmla="*/ 206443 h 206880"/>
              <a:gd name="connsiteX11" fmla="*/ 0 w 232090"/>
              <a:gd name="connsiteY11" fmla="*/ 206880 h 20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090" h="206880">
                <a:moveTo>
                  <a:pt x="0" y="206880"/>
                </a:moveTo>
                <a:lnTo>
                  <a:pt x="0" y="44275"/>
                </a:lnTo>
                <a:lnTo>
                  <a:pt x="22625" y="41599"/>
                </a:lnTo>
                <a:cubicBezTo>
                  <a:pt x="42808" y="38581"/>
                  <a:pt x="63938" y="32610"/>
                  <a:pt x="81813" y="22820"/>
                </a:cubicBezTo>
                <a:cubicBezTo>
                  <a:pt x="90751" y="17925"/>
                  <a:pt x="99907" y="12514"/>
                  <a:pt x="108259" y="6036"/>
                </a:cubicBezTo>
                <a:lnTo>
                  <a:pt x="113888" y="0"/>
                </a:lnTo>
                <a:lnTo>
                  <a:pt x="232090" y="114147"/>
                </a:lnTo>
                <a:lnTo>
                  <a:pt x="206302" y="137858"/>
                </a:lnTo>
                <a:cubicBezTo>
                  <a:pt x="192852" y="148535"/>
                  <a:pt x="178717" y="158313"/>
                  <a:pt x="165442" y="166244"/>
                </a:cubicBezTo>
                <a:cubicBezTo>
                  <a:pt x="138892" y="182108"/>
                  <a:pt x="114386" y="192436"/>
                  <a:pt x="83751" y="199249"/>
                </a:cubicBezTo>
                <a:cubicBezTo>
                  <a:pt x="68434" y="202656"/>
                  <a:pt x="51013" y="205093"/>
                  <a:pt x="33367" y="206443"/>
                </a:cubicBezTo>
                <a:lnTo>
                  <a:pt x="0" y="206880"/>
                </a:ln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40" name="任意多边形 66">
            <a:extLst>
              <a:ext uri="{FF2B5EF4-FFF2-40B4-BE49-F238E27FC236}">
                <a16:creationId xmlns:a16="http://schemas.microsoft.com/office/drawing/2014/main" id="{E6EA814C-35BC-E043-082A-BAAF9F7A5790}"/>
              </a:ext>
            </a:extLst>
          </p:cNvPr>
          <p:cNvSpPr/>
          <p:nvPr/>
        </p:nvSpPr>
        <p:spPr>
          <a:xfrm rot="6720000">
            <a:off x="4396874" y="2963375"/>
            <a:ext cx="201242" cy="214543"/>
          </a:xfrm>
          <a:custGeom>
            <a:avLst/>
            <a:gdLst>
              <a:gd name="connsiteX0" fmla="*/ 0 w 201242"/>
              <a:gd name="connsiteY0" fmla="*/ 100204 h 214543"/>
              <a:gd name="connsiteX1" fmla="*/ 13529 w 201242"/>
              <a:gd name="connsiteY1" fmla="*/ 85695 h 214543"/>
              <a:gd name="connsiteX2" fmla="*/ 34070 w 201242"/>
              <a:gd name="connsiteY2" fmla="*/ 15757 h 214543"/>
              <a:gd name="connsiteX3" fmla="*/ 35024 w 201242"/>
              <a:gd name="connsiteY3" fmla="*/ 0 h 214543"/>
              <a:gd name="connsiteX4" fmla="*/ 200663 w 201242"/>
              <a:gd name="connsiteY4" fmla="*/ 8680 h 214543"/>
              <a:gd name="connsiteX5" fmla="*/ 201242 w 201242"/>
              <a:gd name="connsiteY5" fmla="*/ 22696 h 214543"/>
              <a:gd name="connsiteX6" fmla="*/ 175527 w 201242"/>
              <a:gd name="connsiteY6" fmla="*/ 130679 h 214543"/>
              <a:gd name="connsiteX7" fmla="*/ 126708 w 201242"/>
              <a:gd name="connsiteY7" fmla="*/ 206905 h 214543"/>
              <a:gd name="connsiteX8" fmla="*/ 118401 w 201242"/>
              <a:gd name="connsiteY8" fmla="*/ 214543 h 214543"/>
              <a:gd name="connsiteX9" fmla="*/ 0 w 201242"/>
              <a:gd name="connsiteY9" fmla="*/ 100204 h 21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242" h="214543">
                <a:moveTo>
                  <a:pt x="0" y="100204"/>
                </a:moveTo>
                <a:lnTo>
                  <a:pt x="13529" y="85695"/>
                </a:lnTo>
                <a:cubicBezTo>
                  <a:pt x="24962" y="67378"/>
                  <a:pt x="30910" y="39720"/>
                  <a:pt x="34070" y="15757"/>
                </a:cubicBezTo>
                <a:lnTo>
                  <a:pt x="35024" y="0"/>
                </a:lnTo>
                <a:lnTo>
                  <a:pt x="200663" y="8680"/>
                </a:lnTo>
                <a:lnTo>
                  <a:pt x="201242" y="22696"/>
                </a:lnTo>
                <a:cubicBezTo>
                  <a:pt x="199387" y="61542"/>
                  <a:pt x="187949" y="99978"/>
                  <a:pt x="175527" y="130679"/>
                </a:cubicBezTo>
                <a:cubicBezTo>
                  <a:pt x="163104" y="161380"/>
                  <a:pt x="147779" y="183838"/>
                  <a:pt x="126708" y="206905"/>
                </a:cubicBezTo>
                <a:lnTo>
                  <a:pt x="118401" y="214543"/>
                </a:lnTo>
                <a:lnTo>
                  <a:pt x="0" y="100204"/>
                </a:ln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41" name="任意多边形 63">
            <a:extLst>
              <a:ext uri="{FF2B5EF4-FFF2-40B4-BE49-F238E27FC236}">
                <a16:creationId xmlns:a16="http://schemas.microsoft.com/office/drawing/2014/main" id="{1E6A722A-9349-B8E2-99CC-7F1C07ECEC97}"/>
              </a:ext>
            </a:extLst>
          </p:cNvPr>
          <p:cNvSpPr/>
          <p:nvPr/>
        </p:nvSpPr>
        <p:spPr>
          <a:xfrm rot="6720000">
            <a:off x="4977304" y="2983382"/>
            <a:ext cx="1581" cy="5194"/>
          </a:xfrm>
          <a:custGeom>
            <a:avLst/>
            <a:gdLst>
              <a:gd name="connsiteX0" fmla="*/ 1195 w 1581"/>
              <a:gd name="connsiteY0" fmla="*/ 4938 h 5194"/>
              <a:gd name="connsiteX1" fmla="*/ 632 w 1581"/>
              <a:gd name="connsiteY1" fmla="*/ 1954 h 5194"/>
              <a:gd name="connsiteX2" fmla="*/ 1581 w 1581"/>
              <a:gd name="connsiteY2" fmla="*/ 5194 h 5194"/>
              <a:gd name="connsiteX3" fmla="*/ 1195 w 1581"/>
              <a:gd name="connsiteY3" fmla="*/ 4938 h 5194"/>
            </a:gdLst>
            <a:ahLst/>
            <a:cxnLst>
              <a:cxn ang="0">
                <a:pos x="connsiteX0" y="connsiteY0"/>
              </a:cxn>
              <a:cxn ang="0">
                <a:pos x="connsiteX1" y="connsiteY1"/>
              </a:cxn>
              <a:cxn ang="0">
                <a:pos x="connsiteX2" y="connsiteY2"/>
              </a:cxn>
              <a:cxn ang="0">
                <a:pos x="connsiteX3" y="connsiteY3"/>
              </a:cxn>
            </a:cxnLst>
            <a:rect l="l" t="t" r="r" b="b"/>
            <a:pathLst>
              <a:path w="1581" h="5194">
                <a:moveTo>
                  <a:pt x="1195" y="4938"/>
                </a:moveTo>
                <a:cubicBezTo>
                  <a:pt x="-403" y="982"/>
                  <a:pt x="-193" y="-2207"/>
                  <a:pt x="632" y="1954"/>
                </a:cubicBezTo>
                <a:lnTo>
                  <a:pt x="1581" y="5194"/>
                </a:lnTo>
                <a:lnTo>
                  <a:pt x="1195" y="493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942" name="任意多边形 91">
            <a:extLst>
              <a:ext uri="{FF2B5EF4-FFF2-40B4-BE49-F238E27FC236}">
                <a16:creationId xmlns:a16="http://schemas.microsoft.com/office/drawing/2014/main" id="{8BFF865C-0706-1877-565F-9C6B36F4BCDE}"/>
              </a:ext>
            </a:extLst>
          </p:cNvPr>
          <p:cNvSpPr/>
          <p:nvPr/>
        </p:nvSpPr>
        <p:spPr>
          <a:xfrm rot="18900000" flipH="1" flipV="1">
            <a:off x="6123649" y="3443442"/>
            <a:ext cx="160797" cy="189512"/>
          </a:xfrm>
          <a:custGeom>
            <a:avLst/>
            <a:gdLst>
              <a:gd name="connsiteX0" fmla="*/ 46778 w 160797"/>
              <a:gd name="connsiteY0" fmla="*/ 0 h 189512"/>
              <a:gd name="connsiteX1" fmla="*/ 160797 w 160797"/>
              <a:gd name="connsiteY1" fmla="*/ 114019 h 189512"/>
              <a:gd name="connsiteX2" fmla="*/ 153589 w 160797"/>
              <a:gd name="connsiteY2" fmla="*/ 120922 h 189512"/>
              <a:gd name="connsiteX3" fmla="*/ 103248 w 160797"/>
              <a:gd name="connsiteY3" fmla="*/ 158121 h 189512"/>
              <a:gd name="connsiteX4" fmla="*/ 19058 w 160797"/>
              <a:gd name="connsiteY4" fmla="*/ 188428 h 189512"/>
              <a:gd name="connsiteX5" fmla="*/ 0 w 160797"/>
              <a:gd name="connsiteY5" fmla="*/ 189512 h 189512"/>
              <a:gd name="connsiteX6" fmla="*/ 0 w 160797"/>
              <a:gd name="connsiteY6" fmla="*/ 22793 h 189512"/>
              <a:gd name="connsiteX7" fmla="*/ 7488 w 160797"/>
              <a:gd name="connsiteY7" fmla="*/ 22814 h 189512"/>
              <a:gd name="connsiteX8" fmla="*/ 44833 w 160797"/>
              <a:gd name="connsiteY8" fmla="*/ 1554 h 189512"/>
              <a:gd name="connsiteX9" fmla="*/ 46778 w 160797"/>
              <a:gd name="connsiteY9" fmla="*/ 0 h 18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97" h="189512">
                <a:moveTo>
                  <a:pt x="46778" y="0"/>
                </a:moveTo>
                <a:lnTo>
                  <a:pt x="160797" y="114019"/>
                </a:lnTo>
                <a:lnTo>
                  <a:pt x="153589" y="120922"/>
                </a:lnTo>
                <a:cubicBezTo>
                  <a:pt x="139403" y="130427"/>
                  <a:pt x="124547" y="145747"/>
                  <a:pt x="103248" y="158121"/>
                </a:cubicBezTo>
                <a:cubicBezTo>
                  <a:pt x="81948" y="170495"/>
                  <a:pt x="52186" y="189188"/>
                  <a:pt x="19058" y="188428"/>
                </a:cubicBezTo>
                <a:lnTo>
                  <a:pt x="0" y="189512"/>
                </a:lnTo>
                <a:lnTo>
                  <a:pt x="0" y="22793"/>
                </a:lnTo>
                <a:lnTo>
                  <a:pt x="7488" y="22814"/>
                </a:lnTo>
                <a:cubicBezTo>
                  <a:pt x="23724" y="16990"/>
                  <a:pt x="34909" y="9482"/>
                  <a:pt x="44833" y="1554"/>
                </a:cubicBezTo>
                <a:lnTo>
                  <a:pt x="46778" y="0"/>
                </a:lnTo>
                <a:close/>
              </a:path>
            </a:pathLst>
          </a:custGeom>
          <a:solidFill>
            <a:srgbClr val="FB9D9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66943" name="矩形 166942">
            <a:extLst>
              <a:ext uri="{FF2B5EF4-FFF2-40B4-BE49-F238E27FC236}">
                <a16:creationId xmlns:a16="http://schemas.microsoft.com/office/drawing/2014/main" id="{14CB7AA2-DD35-178A-0894-4D7A45F9060C}"/>
              </a:ext>
            </a:extLst>
          </p:cNvPr>
          <p:cNvSpPr/>
          <p:nvPr/>
        </p:nvSpPr>
        <p:spPr bwMode="auto">
          <a:xfrm>
            <a:off x="5845274" y="3730375"/>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A</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44" name="矩形 166943">
            <a:extLst>
              <a:ext uri="{FF2B5EF4-FFF2-40B4-BE49-F238E27FC236}">
                <a16:creationId xmlns:a16="http://schemas.microsoft.com/office/drawing/2014/main" id="{319D0A42-1E8F-FDCE-CD45-9ACA2677779E}"/>
              </a:ext>
            </a:extLst>
          </p:cNvPr>
          <p:cNvSpPr/>
          <p:nvPr/>
        </p:nvSpPr>
        <p:spPr bwMode="auto">
          <a:xfrm>
            <a:off x="5394710" y="2980067"/>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6945" name="任意多边形 136">
            <a:extLst>
              <a:ext uri="{FF2B5EF4-FFF2-40B4-BE49-F238E27FC236}">
                <a16:creationId xmlns:a16="http://schemas.microsoft.com/office/drawing/2014/main" id="{EC258A9A-EFAA-339A-7B6E-37E8D87CAD11}"/>
              </a:ext>
            </a:extLst>
          </p:cNvPr>
          <p:cNvSpPr/>
          <p:nvPr/>
        </p:nvSpPr>
        <p:spPr>
          <a:xfrm rot="1680000">
            <a:off x="5516873" y="2989245"/>
            <a:ext cx="77193" cy="140687"/>
          </a:xfrm>
          <a:custGeom>
            <a:avLst/>
            <a:gdLst>
              <a:gd name="connsiteX0" fmla="*/ 0 w 77193"/>
              <a:gd name="connsiteY0" fmla="*/ 1645 h 140687"/>
              <a:gd name="connsiteX1" fmla="*/ 3203 w 77193"/>
              <a:gd name="connsiteY1" fmla="*/ 0 h 140687"/>
              <a:gd name="connsiteX2" fmla="*/ 77193 w 77193"/>
              <a:gd name="connsiteY2" fmla="*/ 139156 h 140687"/>
              <a:gd name="connsiteX3" fmla="*/ 73930 w 77193"/>
              <a:gd name="connsiteY3" fmla="*/ 140687 h 140687"/>
              <a:gd name="connsiteX4" fmla="*/ 0 w 77193"/>
              <a:gd name="connsiteY4" fmla="*/ 1645 h 140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93" h="140687">
                <a:moveTo>
                  <a:pt x="0" y="1645"/>
                </a:moveTo>
                <a:lnTo>
                  <a:pt x="3203" y="0"/>
                </a:lnTo>
                <a:lnTo>
                  <a:pt x="77193" y="139156"/>
                </a:lnTo>
                <a:lnTo>
                  <a:pt x="73930" y="140687"/>
                </a:lnTo>
                <a:lnTo>
                  <a:pt x="0" y="164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946" name="任意多边形 126">
            <a:extLst>
              <a:ext uri="{FF2B5EF4-FFF2-40B4-BE49-F238E27FC236}">
                <a16:creationId xmlns:a16="http://schemas.microsoft.com/office/drawing/2014/main" id="{2FF714AE-0DBD-9AF8-EC9F-B778EA2DD07D}"/>
              </a:ext>
            </a:extLst>
          </p:cNvPr>
          <p:cNvSpPr/>
          <p:nvPr/>
        </p:nvSpPr>
        <p:spPr>
          <a:xfrm rot="1680000">
            <a:off x="5516175" y="2997314"/>
            <a:ext cx="232836" cy="179618"/>
          </a:xfrm>
          <a:custGeom>
            <a:avLst/>
            <a:gdLst>
              <a:gd name="connsiteX0" fmla="*/ 0 w 232836"/>
              <a:gd name="connsiteY0" fmla="*/ 31360 h 179618"/>
              <a:gd name="connsiteX1" fmla="*/ 27675 w 232836"/>
              <a:gd name="connsiteY1" fmla="*/ 17153 h 179618"/>
              <a:gd name="connsiteX2" fmla="*/ 110340 w 232836"/>
              <a:gd name="connsiteY2" fmla="*/ 169 h 179618"/>
              <a:gd name="connsiteX3" fmla="*/ 172379 w 232836"/>
              <a:gd name="connsiteY3" fmla="*/ 10333 h 179618"/>
              <a:gd name="connsiteX4" fmla="*/ 232836 w 232836"/>
              <a:gd name="connsiteY4" fmla="*/ 39208 h 179618"/>
              <a:gd name="connsiteX5" fmla="*/ 145099 w 232836"/>
              <a:gd name="connsiteY5" fmla="*/ 179618 h 179618"/>
              <a:gd name="connsiteX6" fmla="*/ 118678 w 232836"/>
              <a:gd name="connsiteY6" fmla="*/ 162944 h 179618"/>
              <a:gd name="connsiteX7" fmla="*/ 74125 w 232836"/>
              <a:gd name="connsiteY7" fmla="*/ 170453 h 179618"/>
              <a:gd name="connsiteX8" fmla="*/ 73990 w 232836"/>
              <a:gd name="connsiteY8" fmla="*/ 170516 h 179618"/>
              <a:gd name="connsiteX9" fmla="*/ 0 w 232836"/>
              <a:gd name="connsiteY9" fmla="*/ 31360 h 179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836" h="179618">
                <a:moveTo>
                  <a:pt x="0" y="31360"/>
                </a:moveTo>
                <a:lnTo>
                  <a:pt x="27675" y="17153"/>
                </a:lnTo>
                <a:cubicBezTo>
                  <a:pt x="54374" y="5654"/>
                  <a:pt x="86222" y="1305"/>
                  <a:pt x="110340" y="169"/>
                </a:cubicBezTo>
                <a:cubicBezTo>
                  <a:pt x="134457" y="-968"/>
                  <a:pt x="151797" y="3746"/>
                  <a:pt x="172379" y="10333"/>
                </a:cubicBezTo>
                <a:lnTo>
                  <a:pt x="232836" y="39208"/>
                </a:lnTo>
                <a:lnTo>
                  <a:pt x="145099" y="179618"/>
                </a:lnTo>
                <a:lnTo>
                  <a:pt x="118678" y="162944"/>
                </a:lnTo>
                <a:cubicBezTo>
                  <a:pt x="105841" y="160781"/>
                  <a:pt x="91921" y="165036"/>
                  <a:pt x="74125" y="170453"/>
                </a:cubicBezTo>
                <a:lnTo>
                  <a:pt x="73990" y="170516"/>
                </a:lnTo>
                <a:lnTo>
                  <a:pt x="0" y="31360"/>
                </a:lnTo>
                <a:close/>
              </a:path>
            </a:pathLst>
          </a:custGeom>
          <a:solidFill>
            <a:srgbClr val="00AEED"/>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47" name="任意多边形 120">
            <a:extLst>
              <a:ext uri="{FF2B5EF4-FFF2-40B4-BE49-F238E27FC236}">
                <a16:creationId xmlns:a16="http://schemas.microsoft.com/office/drawing/2014/main" id="{626E7161-BBEF-533C-92C6-0ABCD36342AE}"/>
              </a:ext>
            </a:extLst>
          </p:cNvPr>
          <p:cNvSpPr/>
          <p:nvPr/>
        </p:nvSpPr>
        <p:spPr>
          <a:xfrm rot="1680000">
            <a:off x="5486358" y="3256692"/>
            <a:ext cx="237571" cy="173033"/>
          </a:xfrm>
          <a:custGeom>
            <a:avLst/>
            <a:gdLst>
              <a:gd name="connsiteX0" fmla="*/ 72140 w 237571"/>
              <a:gd name="connsiteY0" fmla="*/ 0 h 173033"/>
              <a:gd name="connsiteX1" fmla="*/ 237571 w 237571"/>
              <a:gd name="connsiteY1" fmla="*/ 8670 h 173033"/>
              <a:gd name="connsiteX2" fmla="*/ 231515 w 237571"/>
              <a:gd name="connsiteY2" fmla="*/ 40119 h 173033"/>
              <a:gd name="connsiteX3" fmla="*/ 206366 w 237571"/>
              <a:gd name="connsiteY3" fmla="*/ 99338 h 173033"/>
              <a:gd name="connsiteX4" fmla="*/ 180553 w 237571"/>
              <a:gd name="connsiteY4" fmla="*/ 131943 h 173033"/>
              <a:gd name="connsiteX5" fmla="*/ 167334 w 237571"/>
              <a:gd name="connsiteY5" fmla="*/ 151782 h 173033"/>
              <a:gd name="connsiteX6" fmla="*/ 160253 w 237571"/>
              <a:gd name="connsiteY6" fmla="*/ 170236 h 173033"/>
              <a:gd name="connsiteX7" fmla="*/ 60 w 237571"/>
              <a:gd name="connsiteY7" fmla="*/ 173033 h 173033"/>
              <a:gd name="connsiteX8" fmla="*/ 0 w 237571"/>
              <a:gd name="connsiteY8" fmla="*/ 172153 h 173033"/>
              <a:gd name="connsiteX9" fmla="*/ 2792 w 237571"/>
              <a:gd name="connsiteY9" fmla="*/ 137461 h 173033"/>
              <a:gd name="connsiteX10" fmla="*/ 24853 w 237571"/>
              <a:gd name="connsiteY10" fmla="*/ 82580 h 173033"/>
              <a:gd name="connsiteX11" fmla="*/ 48432 w 237571"/>
              <a:gd name="connsiteY11" fmla="*/ 45771 h 173033"/>
              <a:gd name="connsiteX12" fmla="*/ 65837 w 237571"/>
              <a:gd name="connsiteY12" fmla="*/ 17638 h 173033"/>
              <a:gd name="connsiteX13" fmla="*/ 71800 w 237571"/>
              <a:gd name="connsiteY13" fmla="*/ 3174 h 173033"/>
              <a:gd name="connsiteX14" fmla="*/ 72140 w 237571"/>
              <a:gd name="connsiteY14" fmla="*/ 0 h 17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7571" h="173033">
                <a:moveTo>
                  <a:pt x="72140" y="0"/>
                </a:moveTo>
                <a:lnTo>
                  <a:pt x="237571" y="8670"/>
                </a:lnTo>
                <a:lnTo>
                  <a:pt x="231515" y="40119"/>
                </a:lnTo>
                <a:cubicBezTo>
                  <a:pt x="226003" y="61030"/>
                  <a:pt x="214860" y="84035"/>
                  <a:pt x="206366" y="99338"/>
                </a:cubicBezTo>
                <a:cubicBezTo>
                  <a:pt x="197873" y="114642"/>
                  <a:pt x="188412" y="119673"/>
                  <a:pt x="180553" y="131943"/>
                </a:cubicBezTo>
                <a:cubicBezTo>
                  <a:pt x="176623" y="138078"/>
                  <a:pt x="171554" y="144818"/>
                  <a:pt x="167334" y="151782"/>
                </a:cubicBezTo>
                <a:lnTo>
                  <a:pt x="160253" y="170236"/>
                </a:lnTo>
                <a:lnTo>
                  <a:pt x="60" y="173033"/>
                </a:lnTo>
                <a:lnTo>
                  <a:pt x="0" y="172153"/>
                </a:lnTo>
                <a:cubicBezTo>
                  <a:pt x="26" y="159946"/>
                  <a:pt x="923" y="147894"/>
                  <a:pt x="2792" y="137461"/>
                </a:cubicBezTo>
                <a:cubicBezTo>
                  <a:pt x="6530" y="116595"/>
                  <a:pt x="17246" y="97862"/>
                  <a:pt x="24853" y="82580"/>
                </a:cubicBezTo>
                <a:cubicBezTo>
                  <a:pt x="32460" y="67298"/>
                  <a:pt x="41602" y="56594"/>
                  <a:pt x="48432" y="45771"/>
                </a:cubicBezTo>
                <a:cubicBezTo>
                  <a:pt x="55262" y="34947"/>
                  <a:pt x="61646" y="27508"/>
                  <a:pt x="65837" y="17638"/>
                </a:cubicBezTo>
                <a:cubicBezTo>
                  <a:pt x="67932" y="12703"/>
                  <a:pt x="70214" y="8118"/>
                  <a:pt x="71800" y="3174"/>
                </a:cubicBezTo>
                <a:lnTo>
                  <a:pt x="72140" y="0"/>
                </a:lnTo>
                <a:close/>
              </a:path>
            </a:pathLst>
          </a:custGeom>
          <a:solidFill>
            <a:srgbClr val="FFFF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48" name="任意多边形 117">
            <a:extLst>
              <a:ext uri="{FF2B5EF4-FFF2-40B4-BE49-F238E27FC236}">
                <a16:creationId xmlns:a16="http://schemas.microsoft.com/office/drawing/2014/main" id="{1A3A20FB-F145-AB89-64C9-E79DD319629E}"/>
              </a:ext>
            </a:extLst>
          </p:cNvPr>
          <p:cNvSpPr/>
          <p:nvPr/>
        </p:nvSpPr>
        <p:spPr>
          <a:xfrm rot="1680000">
            <a:off x="5399765" y="3397984"/>
            <a:ext cx="192779" cy="204436"/>
          </a:xfrm>
          <a:custGeom>
            <a:avLst/>
            <a:gdLst>
              <a:gd name="connsiteX0" fmla="*/ 0 w 192779"/>
              <a:gd name="connsiteY0" fmla="*/ 2777 h 204436"/>
              <a:gd name="connsiteX1" fmla="*/ 159067 w 192779"/>
              <a:gd name="connsiteY1" fmla="*/ 0 h 204436"/>
              <a:gd name="connsiteX2" fmla="*/ 163000 w 192779"/>
              <a:gd name="connsiteY2" fmla="*/ 21707 h 204436"/>
              <a:gd name="connsiteX3" fmla="*/ 173839 w 192779"/>
              <a:gd name="connsiteY3" fmla="*/ 42408 h 204436"/>
              <a:gd name="connsiteX4" fmla="*/ 188150 w 192779"/>
              <a:gd name="connsiteY4" fmla="*/ 58228 h 204436"/>
              <a:gd name="connsiteX5" fmla="*/ 192779 w 192779"/>
              <a:gd name="connsiteY5" fmla="*/ 60757 h 204436"/>
              <a:gd name="connsiteX6" fmla="*/ 113136 w 192779"/>
              <a:gd name="connsiteY6" fmla="*/ 204436 h 204436"/>
              <a:gd name="connsiteX7" fmla="*/ 107522 w 192779"/>
              <a:gd name="connsiteY7" fmla="*/ 201727 h 204436"/>
              <a:gd name="connsiteX8" fmla="*/ 55195 w 192779"/>
              <a:gd name="connsiteY8" fmla="*/ 154037 h 204436"/>
              <a:gd name="connsiteX9" fmla="*/ 21790 w 192779"/>
              <a:gd name="connsiteY9" fmla="*/ 96283 h 204436"/>
              <a:gd name="connsiteX10" fmla="*/ 2119 w 192779"/>
              <a:gd name="connsiteY10" fmla="*/ 33926 h 204436"/>
              <a:gd name="connsiteX11" fmla="*/ 0 w 192779"/>
              <a:gd name="connsiteY11" fmla="*/ 2777 h 20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2779" h="204436">
                <a:moveTo>
                  <a:pt x="0" y="2777"/>
                </a:moveTo>
                <a:lnTo>
                  <a:pt x="159067" y="0"/>
                </a:lnTo>
                <a:lnTo>
                  <a:pt x="163000" y="21707"/>
                </a:lnTo>
                <a:cubicBezTo>
                  <a:pt x="165876" y="29336"/>
                  <a:pt x="169877" y="36648"/>
                  <a:pt x="173839" y="42408"/>
                </a:cubicBezTo>
                <a:cubicBezTo>
                  <a:pt x="177800" y="48167"/>
                  <a:pt x="182643" y="53683"/>
                  <a:pt x="188150" y="58228"/>
                </a:cubicBezTo>
                <a:lnTo>
                  <a:pt x="192779" y="60757"/>
                </a:lnTo>
                <a:lnTo>
                  <a:pt x="113136" y="204436"/>
                </a:lnTo>
                <a:lnTo>
                  <a:pt x="107522" y="201727"/>
                </a:lnTo>
                <a:cubicBezTo>
                  <a:pt x="89117" y="189938"/>
                  <a:pt x="69484" y="171611"/>
                  <a:pt x="55195" y="154037"/>
                </a:cubicBezTo>
                <a:cubicBezTo>
                  <a:pt x="40906" y="136463"/>
                  <a:pt x="30636" y="116301"/>
                  <a:pt x="21790" y="96283"/>
                </a:cubicBezTo>
                <a:cubicBezTo>
                  <a:pt x="12944" y="76265"/>
                  <a:pt x="5335" y="56039"/>
                  <a:pt x="2119" y="33926"/>
                </a:cubicBezTo>
                <a:lnTo>
                  <a:pt x="0" y="2777"/>
                </a:lnTo>
                <a:close/>
              </a:path>
            </a:pathLst>
          </a:custGeom>
          <a:solidFill>
            <a:srgbClr val="FFFF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49" name="任意多边形 112">
            <a:extLst>
              <a:ext uri="{FF2B5EF4-FFF2-40B4-BE49-F238E27FC236}">
                <a16:creationId xmlns:a16="http://schemas.microsoft.com/office/drawing/2014/main" id="{FD64F0EB-3BFE-05E1-E29E-86D65ED810AE}"/>
              </a:ext>
            </a:extLst>
          </p:cNvPr>
          <p:cNvSpPr/>
          <p:nvPr/>
        </p:nvSpPr>
        <p:spPr>
          <a:xfrm rot="1680000">
            <a:off x="5656866" y="3475040"/>
            <a:ext cx="180835" cy="245207"/>
          </a:xfrm>
          <a:custGeom>
            <a:avLst/>
            <a:gdLst>
              <a:gd name="connsiteX0" fmla="*/ 90312 w 180835"/>
              <a:gd name="connsiteY0" fmla="*/ 24741 h 245207"/>
              <a:gd name="connsiteX1" fmla="*/ 171725 w 180835"/>
              <a:gd name="connsiteY1" fmla="*/ 330 h 245207"/>
              <a:gd name="connsiteX2" fmla="*/ 180835 w 180835"/>
              <a:gd name="connsiteY2" fmla="*/ 0 h 245207"/>
              <a:gd name="connsiteX3" fmla="*/ 180835 w 180835"/>
              <a:gd name="connsiteY3" fmla="*/ 164782 h 245207"/>
              <a:gd name="connsiteX4" fmla="*/ 172638 w 180835"/>
              <a:gd name="connsiteY4" fmla="*/ 164357 h 245207"/>
              <a:gd name="connsiteX5" fmla="*/ 136895 w 180835"/>
              <a:gd name="connsiteY5" fmla="*/ 183362 h 245207"/>
              <a:gd name="connsiteX6" fmla="*/ 117255 w 180835"/>
              <a:gd name="connsiteY6" fmla="*/ 207290 h 245207"/>
              <a:gd name="connsiteX7" fmla="*/ 92292 w 180835"/>
              <a:gd name="connsiteY7" fmla="*/ 231351 h 245207"/>
              <a:gd name="connsiteX8" fmla="*/ 78033 w 180835"/>
              <a:gd name="connsiteY8" fmla="*/ 244159 h 245207"/>
              <a:gd name="connsiteX9" fmla="*/ 76513 w 180835"/>
              <a:gd name="connsiteY9" fmla="*/ 245207 h 245207"/>
              <a:gd name="connsiteX10" fmla="*/ 0 w 180835"/>
              <a:gd name="connsiteY10" fmla="*/ 101307 h 245207"/>
              <a:gd name="connsiteX11" fmla="*/ 6143 w 180835"/>
              <a:gd name="connsiteY11" fmla="*/ 95958 h 245207"/>
              <a:gd name="connsiteX12" fmla="*/ 32826 w 180835"/>
              <a:gd name="connsiteY12" fmla="*/ 68791 h 245207"/>
              <a:gd name="connsiteX13" fmla="*/ 90312 w 180835"/>
              <a:gd name="connsiteY13" fmla="*/ 24741 h 24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835" h="245207">
                <a:moveTo>
                  <a:pt x="90312" y="24741"/>
                </a:moveTo>
                <a:cubicBezTo>
                  <a:pt x="113462" y="13331"/>
                  <a:pt x="144827" y="3845"/>
                  <a:pt x="171725" y="330"/>
                </a:cubicBezTo>
                <a:lnTo>
                  <a:pt x="180835" y="0"/>
                </a:lnTo>
                <a:lnTo>
                  <a:pt x="180835" y="164782"/>
                </a:lnTo>
                <a:lnTo>
                  <a:pt x="172638" y="164357"/>
                </a:lnTo>
                <a:cubicBezTo>
                  <a:pt x="162059" y="167286"/>
                  <a:pt x="146126" y="176207"/>
                  <a:pt x="136895" y="183362"/>
                </a:cubicBezTo>
                <a:cubicBezTo>
                  <a:pt x="127665" y="190517"/>
                  <a:pt x="124689" y="199292"/>
                  <a:pt x="117255" y="207290"/>
                </a:cubicBezTo>
                <a:cubicBezTo>
                  <a:pt x="109821" y="215289"/>
                  <a:pt x="101851" y="223123"/>
                  <a:pt x="92292" y="231351"/>
                </a:cubicBezTo>
                <a:cubicBezTo>
                  <a:pt x="87513" y="235466"/>
                  <a:pt x="83095" y="239837"/>
                  <a:pt x="78033" y="244159"/>
                </a:cubicBezTo>
                <a:lnTo>
                  <a:pt x="76513" y="245207"/>
                </a:lnTo>
                <a:lnTo>
                  <a:pt x="0" y="101307"/>
                </a:lnTo>
                <a:lnTo>
                  <a:pt x="6143" y="95958"/>
                </a:lnTo>
                <a:cubicBezTo>
                  <a:pt x="14810" y="86686"/>
                  <a:pt x="23700" y="76565"/>
                  <a:pt x="32826" y="68791"/>
                </a:cubicBezTo>
                <a:cubicBezTo>
                  <a:pt x="51078" y="53243"/>
                  <a:pt x="67161" y="36151"/>
                  <a:pt x="90312" y="24741"/>
                </a:cubicBezTo>
                <a:close/>
              </a:path>
            </a:pathLst>
          </a:custGeom>
          <a:solidFill>
            <a:srgbClr val="FFFF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50" name="任意多边形 111">
            <a:extLst>
              <a:ext uri="{FF2B5EF4-FFF2-40B4-BE49-F238E27FC236}">
                <a16:creationId xmlns:a16="http://schemas.microsoft.com/office/drawing/2014/main" id="{B5B25B2C-C685-B2C5-87F8-7422CC49B2CD}"/>
              </a:ext>
            </a:extLst>
          </p:cNvPr>
          <p:cNvSpPr/>
          <p:nvPr/>
        </p:nvSpPr>
        <p:spPr>
          <a:xfrm rot="1680000">
            <a:off x="5482745" y="3507367"/>
            <a:ext cx="229582" cy="180378"/>
          </a:xfrm>
          <a:custGeom>
            <a:avLst/>
            <a:gdLst>
              <a:gd name="connsiteX0" fmla="*/ 79555 w 229582"/>
              <a:gd name="connsiteY0" fmla="*/ 11860 h 180378"/>
              <a:gd name="connsiteX1" fmla="*/ 90060 w 229582"/>
              <a:gd name="connsiteY1" fmla="*/ 17599 h 180378"/>
              <a:gd name="connsiteX2" fmla="*/ 136849 w 229582"/>
              <a:gd name="connsiteY2" fmla="*/ 14297 h 180378"/>
              <a:gd name="connsiteX3" fmla="*/ 153265 w 229582"/>
              <a:gd name="connsiteY3" fmla="*/ 0 h 180378"/>
              <a:gd name="connsiteX4" fmla="*/ 229582 w 229582"/>
              <a:gd name="connsiteY4" fmla="*/ 143531 h 180378"/>
              <a:gd name="connsiteX5" fmla="*/ 215955 w 229582"/>
              <a:gd name="connsiteY5" fmla="*/ 152930 h 180378"/>
              <a:gd name="connsiteX6" fmla="*/ 160038 w 229582"/>
              <a:gd name="connsiteY6" fmla="*/ 174571 h 180378"/>
              <a:gd name="connsiteX7" fmla="*/ 98398 w 229582"/>
              <a:gd name="connsiteY7" fmla="*/ 180376 h 180378"/>
              <a:gd name="connsiteX8" fmla="*/ 49240 w 229582"/>
              <a:gd name="connsiteY8" fmla="*/ 174150 h 180378"/>
              <a:gd name="connsiteX9" fmla="*/ 20388 w 229582"/>
              <a:gd name="connsiteY9" fmla="*/ 165219 h 180378"/>
              <a:gd name="connsiteX10" fmla="*/ 0 w 229582"/>
              <a:gd name="connsiteY10" fmla="*/ 155380 h 180378"/>
              <a:gd name="connsiteX11" fmla="*/ 79555 w 229582"/>
              <a:gd name="connsiteY11" fmla="*/ 11860 h 18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9582" h="180378">
                <a:moveTo>
                  <a:pt x="79555" y="11860"/>
                </a:moveTo>
                <a:lnTo>
                  <a:pt x="90060" y="17599"/>
                </a:lnTo>
                <a:cubicBezTo>
                  <a:pt x="103293" y="21351"/>
                  <a:pt x="120379" y="23054"/>
                  <a:pt x="136849" y="14297"/>
                </a:cubicBezTo>
                <a:lnTo>
                  <a:pt x="153265" y="0"/>
                </a:lnTo>
                <a:lnTo>
                  <a:pt x="229582" y="143531"/>
                </a:lnTo>
                <a:lnTo>
                  <a:pt x="215955" y="152930"/>
                </a:lnTo>
                <a:cubicBezTo>
                  <a:pt x="201238" y="160755"/>
                  <a:pt x="179631" y="169996"/>
                  <a:pt x="160038" y="174571"/>
                </a:cubicBezTo>
                <a:cubicBezTo>
                  <a:pt x="140445" y="179145"/>
                  <a:pt x="116865" y="180446"/>
                  <a:pt x="98398" y="180376"/>
                </a:cubicBezTo>
                <a:cubicBezTo>
                  <a:pt x="79932" y="180306"/>
                  <a:pt x="67117" y="179028"/>
                  <a:pt x="49240" y="174150"/>
                </a:cubicBezTo>
                <a:cubicBezTo>
                  <a:pt x="40302" y="171710"/>
                  <a:pt x="30378" y="168896"/>
                  <a:pt x="20388" y="165219"/>
                </a:cubicBezTo>
                <a:lnTo>
                  <a:pt x="0" y="155380"/>
                </a:lnTo>
                <a:lnTo>
                  <a:pt x="79555" y="11860"/>
                </a:lnTo>
                <a:close/>
              </a:path>
            </a:pathLst>
          </a:custGeom>
          <a:solidFill>
            <a:srgbClr val="FFFF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51" name="矩形 166950">
            <a:extLst>
              <a:ext uri="{FF2B5EF4-FFF2-40B4-BE49-F238E27FC236}">
                <a16:creationId xmlns:a16="http://schemas.microsoft.com/office/drawing/2014/main" id="{6380F8EC-5FC4-6D2C-48A4-80686DE3C818}"/>
              </a:ext>
            </a:extLst>
          </p:cNvPr>
          <p:cNvSpPr/>
          <p:nvPr/>
        </p:nvSpPr>
        <p:spPr bwMode="auto">
          <a:xfrm>
            <a:off x="6691799" y="3066361"/>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52" name="矩形 166951">
            <a:extLst>
              <a:ext uri="{FF2B5EF4-FFF2-40B4-BE49-F238E27FC236}">
                <a16:creationId xmlns:a16="http://schemas.microsoft.com/office/drawing/2014/main" id="{D3A3AB10-4D1C-132A-47BB-1A2F98B3FF61}"/>
              </a:ext>
            </a:extLst>
          </p:cNvPr>
          <p:cNvSpPr/>
          <p:nvPr/>
        </p:nvSpPr>
        <p:spPr bwMode="auto">
          <a:xfrm>
            <a:off x="6684561" y="3353942"/>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53" name="任意多边形 102">
            <a:extLst>
              <a:ext uri="{FF2B5EF4-FFF2-40B4-BE49-F238E27FC236}">
                <a16:creationId xmlns:a16="http://schemas.microsoft.com/office/drawing/2014/main" id="{E635C312-B577-DEC9-730F-1A9CEFD35930}"/>
              </a:ext>
            </a:extLst>
          </p:cNvPr>
          <p:cNvSpPr/>
          <p:nvPr/>
        </p:nvSpPr>
        <p:spPr>
          <a:xfrm>
            <a:off x="7171032" y="2906429"/>
            <a:ext cx="210297" cy="192381"/>
          </a:xfrm>
          <a:custGeom>
            <a:avLst/>
            <a:gdLst>
              <a:gd name="connsiteX0" fmla="*/ 19745 w 210297"/>
              <a:gd name="connsiteY0" fmla="*/ 912 h 192381"/>
              <a:gd name="connsiteX1" fmla="*/ 77044 w 210297"/>
              <a:gd name="connsiteY1" fmla="*/ 1061 h 192381"/>
              <a:gd name="connsiteX2" fmla="*/ 191343 w 210297"/>
              <a:gd name="connsiteY2" fmla="*/ 24874 h 192381"/>
              <a:gd name="connsiteX3" fmla="*/ 210297 w 210297"/>
              <a:gd name="connsiteY3" fmla="*/ 34321 h 192381"/>
              <a:gd name="connsiteX4" fmla="*/ 139924 w 210297"/>
              <a:gd name="connsiteY4" fmla="*/ 192381 h 192381"/>
              <a:gd name="connsiteX5" fmla="*/ 117823 w 210297"/>
              <a:gd name="connsiteY5" fmla="*/ 181888 h 192381"/>
              <a:gd name="connsiteX6" fmla="*/ 81807 w 210297"/>
              <a:gd name="connsiteY6" fmla="*/ 172512 h 192381"/>
              <a:gd name="connsiteX7" fmla="*/ 44451 w 210297"/>
              <a:gd name="connsiteY7" fmla="*/ 169833 h 192381"/>
              <a:gd name="connsiteX8" fmla="*/ 14739 w 210297"/>
              <a:gd name="connsiteY8" fmla="*/ 172016 h 192381"/>
              <a:gd name="connsiteX9" fmla="*/ 0 w 210297"/>
              <a:gd name="connsiteY9" fmla="*/ 3548 h 192381"/>
              <a:gd name="connsiteX10" fmla="*/ 19745 w 210297"/>
              <a:gd name="connsiteY10" fmla="*/ 912 h 19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297" h="192381">
                <a:moveTo>
                  <a:pt x="19745" y="912"/>
                </a:moveTo>
                <a:cubicBezTo>
                  <a:pt x="38746" y="-328"/>
                  <a:pt x="58193" y="-328"/>
                  <a:pt x="77044" y="1061"/>
                </a:cubicBezTo>
                <a:cubicBezTo>
                  <a:pt x="114747" y="3839"/>
                  <a:pt x="157212" y="11777"/>
                  <a:pt x="191343" y="24874"/>
                </a:cubicBezTo>
                <a:lnTo>
                  <a:pt x="210297" y="34321"/>
                </a:lnTo>
                <a:lnTo>
                  <a:pt x="139924" y="192381"/>
                </a:lnTo>
                <a:lnTo>
                  <a:pt x="117823" y="181888"/>
                </a:lnTo>
                <a:cubicBezTo>
                  <a:pt x="105917" y="177672"/>
                  <a:pt x="93912" y="174695"/>
                  <a:pt x="81807" y="172512"/>
                </a:cubicBezTo>
                <a:cubicBezTo>
                  <a:pt x="69703" y="170330"/>
                  <a:pt x="57003" y="169635"/>
                  <a:pt x="44451" y="169833"/>
                </a:cubicBezTo>
                <a:lnTo>
                  <a:pt x="14739" y="172016"/>
                </a:lnTo>
                <a:lnTo>
                  <a:pt x="0" y="3548"/>
                </a:lnTo>
                <a:lnTo>
                  <a:pt x="19745" y="912"/>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54" name="任意多边形 100">
            <a:extLst>
              <a:ext uri="{FF2B5EF4-FFF2-40B4-BE49-F238E27FC236}">
                <a16:creationId xmlns:a16="http://schemas.microsoft.com/office/drawing/2014/main" id="{ECFF3973-7206-187A-F754-7CF685669F3C}"/>
              </a:ext>
            </a:extLst>
          </p:cNvPr>
          <p:cNvSpPr/>
          <p:nvPr/>
        </p:nvSpPr>
        <p:spPr>
          <a:xfrm>
            <a:off x="6969567" y="2910440"/>
            <a:ext cx="217375" cy="218846"/>
          </a:xfrm>
          <a:custGeom>
            <a:avLst/>
            <a:gdLst>
              <a:gd name="connsiteX0" fmla="*/ 202655 w 217375"/>
              <a:gd name="connsiteY0" fmla="*/ 0 h 218846"/>
              <a:gd name="connsiteX1" fmla="*/ 217375 w 217375"/>
              <a:gd name="connsiteY1" fmla="*/ 168255 h 218846"/>
              <a:gd name="connsiteX2" fmla="*/ 214215 w 217375"/>
              <a:gd name="connsiteY2" fmla="*/ 168487 h 218846"/>
              <a:gd name="connsiteX3" fmla="*/ 149921 w 217375"/>
              <a:gd name="connsiteY3" fmla="*/ 185155 h 218846"/>
              <a:gd name="connsiteX4" fmla="*/ 102296 w 217375"/>
              <a:gd name="connsiteY4" fmla="*/ 218493 h 218846"/>
              <a:gd name="connsiteX5" fmla="*/ 101977 w 217375"/>
              <a:gd name="connsiteY5" fmla="*/ 218846 h 218846"/>
              <a:gd name="connsiteX6" fmla="*/ 0 w 217375"/>
              <a:gd name="connsiteY6" fmla="*/ 97314 h 218846"/>
              <a:gd name="connsiteX7" fmla="*/ 9427 w 217375"/>
              <a:gd name="connsiteY7" fmla="*/ 87524 h 218846"/>
              <a:gd name="connsiteX8" fmla="*/ 78484 w 217375"/>
              <a:gd name="connsiteY8" fmla="*/ 39899 h 218846"/>
              <a:gd name="connsiteX9" fmla="*/ 171352 w 217375"/>
              <a:gd name="connsiteY9" fmla="*/ 4180 h 218846"/>
              <a:gd name="connsiteX10" fmla="*/ 202655 w 217375"/>
              <a:gd name="connsiteY10" fmla="*/ 0 h 21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375" h="218846">
                <a:moveTo>
                  <a:pt x="202655" y="0"/>
                </a:moveTo>
                <a:lnTo>
                  <a:pt x="217375" y="168255"/>
                </a:lnTo>
                <a:lnTo>
                  <a:pt x="214215" y="168487"/>
                </a:lnTo>
                <a:cubicBezTo>
                  <a:pt x="191196" y="171265"/>
                  <a:pt x="168574" y="176821"/>
                  <a:pt x="149921" y="185155"/>
                </a:cubicBezTo>
                <a:cubicBezTo>
                  <a:pt x="131268" y="193489"/>
                  <a:pt x="116187" y="206190"/>
                  <a:pt x="102296" y="218493"/>
                </a:cubicBezTo>
                <a:lnTo>
                  <a:pt x="101977" y="218846"/>
                </a:lnTo>
                <a:lnTo>
                  <a:pt x="0" y="97314"/>
                </a:lnTo>
                <a:lnTo>
                  <a:pt x="9427" y="87524"/>
                </a:lnTo>
                <a:cubicBezTo>
                  <a:pt x="28477" y="72046"/>
                  <a:pt x="51497" y="53790"/>
                  <a:pt x="78484" y="39899"/>
                </a:cubicBezTo>
                <a:cubicBezTo>
                  <a:pt x="105471" y="26008"/>
                  <a:pt x="137221" y="11324"/>
                  <a:pt x="171352" y="4180"/>
                </a:cubicBezTo>
                <a:lnTo>
                  <a:pt x="202655"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55" name="任意多边形 99">
            <a:extLst>
              <a:ext uri="{FF2B5EF4-FFF2-40B4-BE49-F238E27FC236}">
                <a16:creationId xmlns:a16="http://schemas.microsoft.com/office/drawing/2014/main" id="{9DEBAFC7-8ADF-942E-C295-10F8391A7230}"/>
              </a:ext>
            </a:extLst>
          </p:cNvPr>
          <p:cNvSpPr/>
          <p:nvPr/>
        </p:nvSpPr>
        <p:spPr>
          <a:xfrm>
            <a:off x="7309448" y="2940410"/>
            <a:ext cx="225350" cy="231871"/>
          </a:xfrm>
          <a:custGeom>
            <a:avLst/>
            <a:gdLst>
              <a:gd name="connsiteX0" fmla="*/ 70344 w 225350"/>
              <a:gd name="connsiteY0" fmla="*/ 0 h 231871"/>
              <a:gd name="connsiteX1" fmla="*/ 95642 w 225350"/>
              <a:gd name="connsiteY1" fmla="*/ 12609 h 231871"/>
              <a:gd name="connsiteX2" fmla="*/ 138654 w 225350"/>
              <a:gd name="connsiteY2" fmla="*/ 43714 h 231871"/>
              <a:gd name="connsiteX3" fmla="*/ 217234 w 225350"/>
              <a:gd name="connsiteY3" fmla="*/ 127058 h 231871"/>
              <a:gd name="connsiteX4" fmla="*/ 225350 w 225350"/>
              <a:gd name="connsiteY4" fmla="*/ 140652 h 231871"/>
              <a:gd name="connsiteX5" fmla="*/ 84885 w 225350"/>
              <a:gd name="connsiteY5" fmla="*/ 231871 h 231871"/>
              <a:gd name="connsiteX6" fmla="*/ 79122 w 225350"/>
              <a:gd name="connsiteY6" fmla="*/ 222308 h 231871"/>
              <a:gd name="connsiteX7" fmla="*/ 10066 w 225350"/>
              <a:gd name="connsiteY7" fmla="*/ 162776 h 231871"/>
              <a:gd name="connsiteX8" fmla="*/ 0 w 225350"/>
              <a:gd name="connsiteY8" fmla="*/ 157997 h 231871"/>
              <a:gd name="connsiteX9" fmla="*/ 70344 w 225350"/>
              <a:gd name="connsiteY9" fmla="*/ 0 h 23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350" h="231871">
                <a:moveTo>
                  <a:pt x="70344" y="0"/>
                </a:moveTo>
                <a:lnTo>
                  <a:pt x="95642" y="12609"/>
                </a:lnTo>
                <a:cubicBezTo>
                  <a:pt x="110476" y="21786"/>
                  <a:pt x="124565" y="32204"/>
                  <a:pt x="138654" y="43714"/>
                </a:cubicBezTo>
                <a:cubicBezTo>
                  <a:pt x="166832" y="66733"/>
                  <a:pt x="195406" y="95308"/>
                  <a:pt x="217234" y="127058"/>
                </a:cubicBezTo>
                <a:lnTo>
                  <a:pt x="225350" y="140652"/>
                </a:lnTo>
                <a:lnTo>
                  <a:pt x="84885" y="231871"/>
                </a:lnTo>
                <a:lnTo>
                  <a:pt x="79122" y="222308"/>
                </a:lnTo>
                <a:cubicBezTo>
                  <a:pt x="62057" y="200480"/>
                  <a:pt x="33481" y="177063"/>
                  <a:pt x="10066" y="162776"/>
                </a:cubicBezTo>
                <a:lnTo>
                  <a:pt x="0" y="157997"/>
                </a:lnTo>
                <a:lnTo>
                  <a:pt x="70344"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56" name="任意多边形 90">
            <a:extLst>
              <a:ext uri="{FF2B5EF4-FFF2-40B4-BE49-F238E27FC236}">
                <a16:creationId xmlns:a16="http://schemas.microsoft.com/office/drawing/2014/main" id="{79DC95BA-9403-E95E-684F-8C2E820E7681}"/>
              </a:ext>
            </a:extLst>
          </p:cNvPr>
          <p:cNvSpPr/>
          <p:nvPr/>
        </p:nvSpPr>
        <p:spPr>
          <a:xfrm>
            <a:off x="7393811" y="3081341"/>
            <a:ext cx="196340" cy="203427"/>
          </a:xfrm>
          <a:custGeom>
            <a:avLst/>
            <a:gdLst>
              <a:gd name="connsiteX0" fmla="*/ 140453 w 196340"/>
              <a:gd name="connsiteY0" fmla="*/ 0 h 203427"/>
              <a:gd name="connsiteX1" fmla="*/ 160702 w 196340"/>
              <a:gd name="connsiteY1" fmla="*/ 33915 h 203427"/>
              <a:gd name="connsiteX2" fmla="*/ 182878 w 196340"/>
              <a:gd name="connsiteY2" fmla="*/ 90469 h 203427"/>
              <a:gd name="connsiteX3" fmla="*/ 194189 w 196340"/>
              <a:gd name="connsiteY3" fmla="*/ 156549 h 203427"/>
              <a:gd name="connsiteX4" fmla="*/ 196340 w 196340"/>
              <a:gd name="connsiteY4" fmla="*/ 203427 h 203427"/>
              <a:gd name="connsiteX5" fmla="*/ 32521 w 196340"/>
              <a:gd name="connsiteY5" fmla="*/ 203427 h 203427"/>
              <a:gd name="connsiteX6" fmla="*/ 32414 w 196340"/>
              <a:gd name="connsiteY6" fmla="*/ 193309 h 203427"/>
              <a:gd name="connsiteX7" fmla="*/ 25715 w 196340"/>
              <a:gd name="connsiteY7" fmla="*/ 150000 h 203427"/>
              <a:gd name="connsiteX8" fmla="*/ 12916 w 196340"/>
              <a:gd name="connsiteY8" fmla="*/ 112644 h 203427"/>
              <a:gd name="connsiteX9" fmla="*/ 0 w 196340"/>
              <a:gd name="connsiteY9" fmla="*/ 91211 h 203427"/>
              <a:gd name="connsiteX10" fmla="*/ 140453 w 196340"/>
              <a:gd name="connsiteY10" fmla="*/ 0 h 20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340" h="203427">
                <a:moveTo>
                  <a:pt x="140453" y="0"/>
                </a:moveTo>
                <a:lnTo>
                  <a:pt x="160702" y="33915"/>
                </a:lnTo>
                <a:cubicBezTo>
                  <a:pt x="169682" y="51774"/>
                  <a:pt x="177322" y="70626"/>
                  <a:pt x="182878" y="90469"/>
                </a:cubicBezTo>
                <a:cubicBezTo>
                  <a:pt x="188435" y="110313"/>
                  <a:pt x="192007" y="133530"/>
                  <a:pt x="194189" y="156549"/>
                </a:cubicBezTo>
                <a:lnTo>
                  <a:pt x="196340" y="203427"/>
                </a:lnTo>
                <a:lnTo>
                  <a:pt x="32521" y="203427"/>
                </a:lnTo>
                <a:lnTo>
                  <a:pt x="32414" y="193309"/>
                </a:lnTo>
                <a:cubicBezTo>
                  <a:pt x="31272" y="178278"/>
                  <a:pt x="29089" y="163097"/>
                  <a:pt x="25715" y="150000"/>
                </a:cubicBezTo>
                <a:cubicBezTo>
                  <a:pt x="22342" y="136903"/>
                  <a:pt x="18274" y="124501"/>
                  <a:pt x="12916" y="112644"/>
                </a:cubicBezTo>
                <a:lnTo>
                  <a:pt x="0" y="91211"/>
                </a:lnTo>
                <a:lnTo>
                  <a:pt x="140453"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57" name="任意多边形 81">
            <a:extLst>
              <a:ext uri="{FF2B5EF4-FFF2-40B4-BE49-F238E27FC236}">
                <a16:creationId xmlns:a16="http://schemas.microsoft.com/office/drawing/2014/main" id="{B6306F19-2CE2-3846-D313-BCE704DE160E}"/>
              </a:ext>
            </a:extLst>
          </p:cNvPr>
          <p:cNvSpPr/>
          <p:nvPr/>
        </p:nvSpPr>
        <p:spPr>
          <a:xfrm>
            <a:off x="7396458" y="3288367"/>
            <a:ext cx="193675" cy="198890"/>
          </a:xfrm>
          <a:custGeom>
            <a:avLst/>
            <a:gdLst>
              <a:gd name="connsiteX0" fmla="*/ 29068 w 193675"/>
              <a:gd name="connsiteY0" fmla="*/ 0 h 198890"/>
              <a:gd name="connsiteX1" fmla="*/ 193014 w 193675"/>
              <a:gd name="connsiteY1" fmla="*/ 0 h 198890"/>
              <a:gd name="connsiteX2" fmla="*/ 193675 w 193675"/>
              <a:gd name="connsiteY2" fmla="*/ 14411 h 198890"/>
              <a:gd name="connsiteX3" fmla="*/ 179389 w 193675"/>
              <a:gd name="connsiteY3" fmla="*/ 112043 h 198890"/>
              <a:gd name="connsiteX4" fmla="*/ 148431 w 193675"/>
              <a:gd name="connsiteY4" fmla="*/ 190623 h 198890"/>
              <a:gd name="connsiteX5" fmla="*/ 142920 w 193675"/>
              <a:gd name="connsiteY5" fmla="*/ 198890 h 198890"/>
              <a:gd name="connsiteX6" fmla="*/ 0 w 193675"/>
              <a:gd name="connsiteY6" fmla="*/ 113015 h 198890"/>
              <a:gd name="connsiteX7" fmla="*/ 12699 w 193675"/>
              <a:gd name="connsiteY7" fmla="*/ 92992 h 198890"/>
              <a:gd name="connsiteX8" fmla="*/ 29370 w 193675"/>
              <a:gd name="connsiteY8" fmla="*/ 28698 h 198890"/>
              <a:gd name="connsiteX9" fmla="*/ 29068 w 193675"/>
              <a:gd name="connsiteY9" fmla="*/ 0 h 198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675" h="198890">
                <a:moveTo>
                  <a:pt x="29068" y="0"/>
                </a:moveTo>
                <a:lnTo>
                  <a:pt x="193014" y="0"/>
                </a:lnTo>
                <a:lnTo>
                  <a:pt x="193675" y="14411"/>
                </a:lnTo>
                <a:cubicBezTo>
                  <a:pt x="193675" y="52511"/>
                  <a:pt x="185739" y="86246"/>
                  <a:pt x="179389" y="112043"/>
                </a:cubicBezTo>
                <a:cubicBezTo>
                  <a:pt x="173039" y="137840"/>
                  <a:pt x="165894" y="161651"/>
                  <a:pt x="148431" y="190623"/>
                </a:cubicBezTo>
                <a:lnTo>
                  <a:pt x="142920" y="198890"/>
                </a:lnTo>
                <a:lnTo>
                  <a:pt x="0" y="113015"/>
                </a:lnTo>
                <a:lnTo>
                  <a:pt x="12699" y="92992"/>
                </a:lnTo>
                <a:cubicBezTo>
                  <a:pt x="23018" y="71958"/>
                  <a:pt x="27782" y="53701"/>
                  <a:pt x="29370" y="28698"/>
                </a:cubicBezTo>
                <a:lnTo>
                  <a:pt x="29068"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58" name="任意多边形 72">
            <a:extLst>
              <a:ext uri="{FF2B5EF4-FFF2-40B4-BE49-F238E27FC236}">
                <a16:creationId xmlns:a16="http://schemas.microsoft.com/office/drawing/2014/main" id="{24B4D5F6-FC5B-C716-5A50-2E71756708BD}"/>
              </a:ext>
            </a:extLst>
          </p:cNvPr>
          <p:cNvSpPr/>
          <p:nvPr/>
        </p:nvSpPr>
        <p:spPr>
          <a:xfrm>
            <a:off x="6846243" y="3356323"/>
            <a:ext cx="224170" cy="225270"/>
          </a:xfrm>
          <a:custGeom>
            <a:avLst/>
            <a:gdLst>
              <a:gd name="connsiteX0" fmla="*/ 0 w 224170"/>
              <a:gd name="connsiteY0" fmla="*/ 0 h 225270"/>
              <a:gd name="connsiteX1" fmla="*/ 14563 w 224170"/>
              <a:gd name="connsiteY1" fmla="*/ 126 h 225270"/>
              <a:gd name="connsiteX2" fmla="*/ 39882 w 224170"/>
              <a:gd name="connsiteY2" fmla="*/ 1223 h 225270"/>
              <a:gd name="connsiteX3" fmla="*/ 123227 w 224170"/>
              <a:gd name="connsiteY3" fmla="*/ 15511 h 225270"/>
              <a:gd name="connsiteX4" fmla="*/ 182758 w 224170"/>
              <a:gd name="connsiteY4" fmla="*/ 63136 h 225270"/>
              <a:gd name="connsiteX5" fmla="*/ 208059 w 224170"/>
              <a:gd name="connsiteY5" fmla="*/ 88883 h 225270"/>
              <a:gd name="connsiteX6" fmla="*/ 224170 w 224170"/>
              <a:gd name="connsiteY6" fmla="*/ 103312 h 225270"/>
              <a:gd name="connsiteX7" fmla="*/ 121835 w 224170"/>
              <a:gd name="connsiteY7" fmla="*/ 225270 h 225270"/>
              <a:gd name="connsiteX8" fmla="*/ 104177 w 224170"/>
              <a:gd name="connsiteY8" fmla="*/ 208392 h 225270"/>
              <a:gd name="connsiteX9" fmla="*/ 70839 w 224170"/>
              <a:gd name="connsiteY9" fmla="*/ 172673 h 225270"/>
              <a:gd name="connsiteX10" fmla="*/ 39883 w 224170"/>
              <a:gd name="connsiteY10" fmla="*/ 165530 h 225270"/>
              <a:gd name="connsiteX11" fmla="*/ 10266 w 224170"/>
              <a:gd name="connsiteY11" fmla="*/ 161959 h 225270"/>
              <a:gd name="connsiteX12" fmla="*/ 0 w 224170"/>
              <a:gd name="connsiteY12" fmla="*/ 160733 h 225270"/>
              <a:gd name="connsiteX13" fmla="*/ 0 w 224170"/>
              <a:gd name="connsiteY13" fmla="*/ 0 h 22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170" h="225270">
                <a:moveTo>
                  <a:pt x="0" y="0"/>
                </a:moveTo>
                <a:lnTo>
                  <a:pt x="14563" y="126"/>
                </a:lnTo>
                <a:cubicBezTo>
                  <a:pt x="23709" y="405"/>
                  <a:pt x="32441" y="826"/>
                  <a:pt x="39882" y="1223"/>
                </a:cubicBezTo>
                <a:cubicBezTo>
                  <a:pt x="69648" y="2810"/>
                  <a:pt x="99414" y="5192"/>
                  <a:pt x="123227" y="15511"/>
                </a:cubicBezTo>
                <a:cubicBezTo>
                  <a:pt x="147040" y="25830"/>
                  <a:pt x="164105" y="46864"/>
                  <a:pt x="182758" y="63136"/>
                </a:cubicBezTo>
                <a:cubicBezTo>
                  <a:pt x="192085" y="71272"/>
                  <a:pt x="199923" y="80202"/>
                  <a:pt x="208059" y="88883"/>
                </a:cubicBezTo>
                <a:lnTo>
                  <a:pt x="224170" y="103312"/>
                </a:lnTo>
                <a:lnTo>
                  <a:pt x="121835" y="225270"/>
                </a:lnTo>
                <a:lnTo>
                  <a:pt x="104177" y="208392"/>
                </a:lnTo>
                <a:cubicBezTo>
                  <a:pt x="88699" y="193708"/>
                  <a:pt x="81555" y="179817"/>
                  <a:pt x="70839" y="172673"/>
                </a:cubicBezTo>
                <a:cubicBezTo>
                  <a:pt x="60123" y="165529"/>
                  <a:pt x="54964" y="167911"/>
                  <a:pt x="39883" y="165530"/>
                </a:cubicBezTo>
                <a:cubicBezTo>
                  <a:pt x="32343" y="164340"/>
                  <a:pt x="21329" y="163149"/>
                  <a:pt x="10266" y="161959"/>
                </a:cubicBezTo>
                <a:lnTo>
                  <a:pt x="0" y="160733"/>
                </a:lnTo>
                <a:lnTo>
                  <a:pt x="0"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59" name="任意多边形 70">
            <a:extLst>
              <a:ext uri="{FF2B5EF4-FFF2-40B4-BE49-F238E27FC236}">
                <a16:creationId xmlns:a16="http://schemas.microsoft.com/office/drawing/2014/main" id="{D0C6C1A0-A96D-073E-8ADE-041F363514ED}"/>
              </a:ext>
            </a:extLst>
          </p:cNvPr>
          <p:cNvSpPr/>
          <p:nvPr/>
        </p:nvSpPr>
        <p:spPr>
          <a:xfrm>
            <a:off x="7308598" y="3402591"/>
            <a:ext cx="229625" cy="234303"/>
          </a:xfrm>
          <a:custGeom>
            <a:avLst/>
            <a:gdLst>
              <a:gd name="connsiteX0" fmla="*/ 86775 w 229625"/>
              <a:gd name="connsiteY0" fmla="*/ 0 h 234303"/>
              <a:gd name="connsiteX1" fmla="*/ 229625 w 229625"/>
              <a:gd name="connsiteY1" fmla="*/ 85833 h 234303"/>
              <a:gd name="connsiteX2" fmla="*/ 205286 w 229625"/>
              <a:gd name="connsiteY2" fmla="*/ 122341 h 234303"/>
              <a:gd name="connsiteX3" fmla="*/ 163317 w 229625"/>
              <a:gd name="connsiteY3" fmla="*/ 169817 h 234303"/>
              <a:gd name="connsiteX4" fmla="*/ 111971 w 229625"/>
              <a:gd name="connsiteY4" fmla="*/ 212085 h 234303"/>
              <a:gd name="connsiteX5" fmla="*/ 72311 w 229625"/>
              <a:gd name="connsiteY5" fmla="*/ 234303 h 234303"/>
              <a:gd name="connsiteX6" fmla="*/ 0 w 229625"/>
              <a:gd name="connsiteY6" fmla="*/ 86044 h 234303"/>
              <a:gd name="connsiteX7" fmla="*/ 3773 w 229625"/>
              <a:gd name="connsiteY7" fmla="*/ 84092 h 234303"/>
              <a:gd name="connsiteX8" fmla="*/ 56161 w 229625"/>
              <a:gd name="connsiteY8" fmla="*/ 38849 h 234303"/>
              <a:gd name="connsiteX9" fmla="*/ 81014 w 229625"/>
              <a:gd name="connsiteY9" fmla="*/ 9083 h 234303"/>
              <a:gd name="connsiteX10" fmla="*/ 86775 w 229625"/>
              <a:gd name="connsiteY10" fmla="*/ 0 h 23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625" h="234303">
                <a:moveTo>
                  <a:pt x="86775" y="0"/>
                </a:moveTo>
                <a:lnTo>
                  <a:pt x="229625" y="85833"/>
                </a:lnTo>
                <a:lnTo>
                  <a:pt x="205286" y="122341"/>
                </a:lnTo>
                <a:cubicBezTo>
                  <a:pt x="192884" y="138960"/>
                  <a:pt x="178795" y="155530"/>
                  <a:pt x="163317" y="169817"/>
                </a:cubicBezTo>
                <a:cubicBezTo>
                  <a:pt x="147839" y="184105"/>
                  <a:pt x="130674" y="198789"/>
                  <a:pt x="111971" y="212085"/>
                </a:cubicBezTo>
                <a:lnTo>
                  <a:pt x="72311" y="234303"/>
                </a:lnTo>
                <a:lnTo>
                  <a:pt x="0" y="86044"/>
                </a:lnTo>
                <a:lnTo>
                  <a:pt x="3773" y="84092"/>
                </a:lnTo>
                <a:cubicBezTo>
                  <a:pt x="24808" y="71789"/>
                  <a:pt x="39889" y="56708"/>
                  <a:pt x="56161" y="38849"/>
                </a:cubicBezTo>
                <a:cubicBezTo>
                  <a:pt x="64297" y="29920"/>
                  <a:pt x="73028" y="19700"/>
                  <a:pt x="81014" y="9083"/>
                </a:cubicBezTo>
                <a:lnTo>
                  <a:pt x="86775"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60" name="任意多边形 69">
            <a:extLst>
              <a:ext uri="{FF2B5EF4-FFF2-40B4-BE49-F238E27FC236}">
                <a16:creationId xmlns:a16="http://schemas.microsoft.com/office/drawing/2014/main" id="{E4AA7650-EFC6-BBB0-C428-29D6A13CAC72}"/>
              </a:ext>
            </a:extLst>
          </p:cNvPr>
          <p:cNvSpPr/>
          <p:nvPr/>
        </p:nvSpPr>
        <p:spPr>
          <a:xfrm>
            <a:off x="6968304" y="3460313"/>
            <a:ext cx="211038" cy="213198"/>
          </a:xfrm>
          <a:custGeom>
            <a:avLst/>
            <a:gdLst>
              <a:gd name="connsiteX0" fmla="*/ 102410 w 211038"/>
              <a:gd name="connsiteY0" fmla="*/ 0 h 213198"/>
              <a:gd name="connsiteX1" fmla="*/ 110704 w 211038"/>
              <a:gd name="connsiteY1" fmla="*/ 7428 h 213198"/>
              <a:gd name="connsiteX2" fmla="*/ 184522 w 211038"/>
              <a:gd name="connsiteY2" fmla="*/ 43147 h 213198"/>
              <a:gd name="connsiteX3" fmla="*/ 211038 w 211038"/>
              <a:gd name="connsiteY3" fmla="*/ 48991 h 213198"/>
              <a:gd name="connsiteX4" fmla="*/ 196672 w 211038"/>
              <a:gd name="connsiteY4" fmla="*/ 213198 h 213198"/>
              <a:gd name="connsiteX5" fmla="*/ 179016 w 211038"/>
              <a:gd name="connsiteY5" fmla="*/ 211918 h 213198"/>
              <a:gd name="connsiteX6" fmla="*/ 117848 w 211038"/>
              <a:gd name="connsiteY6" fmla="*/ 197928 h 213198"/>
              <a:gd name="connsiteX7" fmla="*/ 39265 w 211038"/>
              <a:gd name="connsiteY7" fmla="*/ 155066 h 213198"/>
              <a:gd name="connsiteX8" fmla="*/ 6672 w 211038"/>
              <a:gd name="connsiteY8" fmla="*/ 128425 h 213198"/>
              <a:gd name="connsiteX9" fmla="*/ 0 w 211038"/>
              <a:gd name="connsiteY9" fmla="*/ 122048 h 213198"/>
              <a:gd name="connsiteX10" fmla="*/ 102410 w 211038"/>
              <a:gd name="connsiteY10" fmla="*/ 0 h 21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038" h="213198">
                <a:moveTo>
                  <a:pt x="102410" y="0"/>
                </a:moveTo>
                <a:lnTo>
                  <a:pt x="110704" y="7428"/>
                </a:lnTo>
                <a:cubicBezTo>
                  <a:pt x="131738" y="21715"/>
                  <a:pt x="157138" y="35210"/>
                  <a:pt x="184522" y="43147"/>
                </a:cubicBezTo>
                <a:lnTo>
                  <a:pt x="211038" y="48991"/>
                </a:lnTo>
                <a:lnTo>
                  <a:pt x="196672" y="213198"/>
                </a:lnTo>
                <a:lnTo>
                  <a:pt x="179016" y="211918"/>
                </a:lnTo>
                <a:cubicBezTo>
                  <a:pt x="156444" y="208247"/>
                  <a:pt x="135311" y="203088"/>
                  <a:pt x="117848" y="197928"/>
                </a:cubicBezTo>
                <a:cubicBezTo>
                  <a:pt x="82923" y="187609"/>
                  <a:pt x="62284" y="170941"/>
                  <a:pt x="39265" y="155066"/>
                </a:cubicBezTo>
                <a:cubicBezTo>
                  <a:pt x="27756" y="147129"/>
                  <a:pt x="16743" y="137703"/>
                  <a:pt x="6672" y="128425"/>
                </a:cubicBezTo>
                <a:lnTo>
                  <a:pt x="0" y="122048"/>
                </a:lnTo>
                <a:lnTo>
                  <a:pt x="102410"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61" name="任意多边形 67">
            <a:extLst>
              <a:ext uri="{FF2B5EF4-FFF2-40B4-BE49-F238E27FC236}">
                <a16:creationId xmlns:a16="http://schemas.microsoft.com/office/drawing/2014/main" id="{EDA58EC7-C739-E5D2-5F11-97C62629911E}"/>
              </a:ext>
            </a:extLst>
          </p:cNvPr>
          <p:cNvSpPr/>
          <p:nvPr/>
        </p:nvSpPr>
        <p:spPr>
          <a:xfrm>
            <a:off x="7166185" y="3484977"/>
            <a:ext cx="213959" cy="186894"/>
          </a:xfrm>
          <a:custGeom>
            <a:avLst/>
            <a:gdLst>
              <a:gd name="connsiteX0" fmla="*/ 141596 w 213959"/>
              <a:gd name="connsiteY0" fmla="*/ 0 h 186894"/>
              <a:gd name="connsiteX1" fmla="*/ 213959 w 213959"/>
              <a:gd name="connsiteY1" fmla="*/ 148367 h 186894"/>
              <a:gd name="connsiteX2" fmla="*/ 196191 w 213959"/>
              <a:gd name="connsiteY2" fmla="*/ 158320 h 186894"/>
              <a:gd name="connsiteX3" fmla="*/ 48553 w 213959"/>
              <a:gd name="connsiteY3" fmla="*/ 186894 h 186894"/>
              <a:gd name="connsiteX4" fmla="*/ 0 w 213959"/>
              <a:gd name="connsiteY4" fmla="*/ 183374 h 186894"/>
              <a:gd name="connsiteX5" fmla="*/ 14321 w 213959"/>
              <a:gd name="connsiteY5" fmla="*/ 19689 h 186894"/>
              <a:gd name="connsiteX6" fmla="*/ 29504 w 213959"/>
              <a:gd name="connsiteY6" fmla="*/ 23035 h 186894"/>
              <a:gd name="connsiteX7" fmla="*/ 74748 w 213959"/>
              <a:gd name="connsiteY7" fmla="*/ 24969 h 186894"/>
              <a:gd name="connsiteX8" fmla="*/ 114039 w 213959"/>
              <a:gd name="connsiteY8" fmla="*/ 14253 h 186894"/>
              <a:gd name="connsiteX9" fmla="*/ 141596 w 213959"/>
              <a:gd name="connsiteY9" fmla="*/ 0 h 18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959" h="186894">
                <a:moveTo>
                  <a:pt x="141596" y="0"/>
                </a:moveTo>
                <a:lnTo>
                  <a:pt x="213959" y="148367"/>
                </a:lnTo>
                <a:lnTo>
                  <a:pt x="196191" y="158320"/>
                </a:lnTo>
                <a:cubicBezTo>
                  <a:pt x="152931" y="175782"/>
                  <a:pt x="94987" y="185307"/>
                  <a:pt x="48553" y="186894"/>
                </a:cubicBezTo>
                <a:lnTo>
                  <a:pt x="0" y="183374"/>
                </a:lnTo>
                <a:lnTo>
                  <a:pt x="14321" y="19689"/>
                </a:lnTo>
                <a:lnTo>
                  <a:pt x="29504" y="23035"/>
                </a:lnTo>
                <a:cubicBezTo>
                  <a:pt x="45280" y="25366"/>
                  <a:pt x="61056" y="26358"/>
                  <a:pt x="74748" y="24969"/>
                </a:cubicBezTo>
                <a:cubicBezTo>
                  <a:pt x="88440" y="23580"/>
                  <a:pt x="101636" y="19512"/>
                  <a:pt x="114039" y="14253"/>
                </a:cubicBezTo>
                <a:lnTo>
                  <a:pt x="141596"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62" name="任意多边形 139">
            <a:extLst>
              <a:ext uri="{FF2B5EF4-FFF2-40B4-BE49-F238E27FC236}">
                <a16:creationId xmlns:a16="http://schemas.microsoft.com/office/drawing/2014/main" id="{3761B732-48C6-FEEE-5926-70F6C70A902D}"/>
              </a:ext>
            </a:extLst>
          </p:cNvPr>
          <p:cNvSpPr/>
          <p:nvPr/>
        </p:nvSpPr>
        <p:spPr>
          <a:xfrm rot="6960000">
            <a:off x="5816627" y="4346812"/>
            <a:ext cx="180063" cy="178253"/>
          </a:xfrm>
          <a:custGeom>
            <a:avLst/>
            <a:gdLst>
              <a:gd name="connsiteX0" fmla="*/ 70419 w 180063"/>
              <a:gd name="connsiteY0" fmla="*/ 165923 h 178253"/>
              <a:gd name="connsiteX1" fmla="*/ 0 w 180063"/>
              <a:gd name="connsiteY1" fmla="*/ 21543 h 178253"/>
              <a:gd name="connsiteX2" fmla="*/ 14130 w 180063"/>
              <a:gd name="connsiteY2" fmla="*/ 15902 h 178253"/>
              <a:gd name="connsiteX3" fmla="*/ 60066 w 180063"/>
              <a:gd name="connsiteY3" fmla="*/ 1445 h 178253"/>
              <a:gd name="connsiteX4" fmla="*/ 113310 w 180063"/>
              <a:gd name="connsiteY4" fmla="*/ 1971 h 178253"/>
              <a:gd name="connsiteX5" fmla="*/ 146251 w 180063"/>
              <a:gd name="connsiteY5" fmla="*/ 9418 h 178253"/>
              <a:gd name="connsiteX6" fmla="*/ 180063 w 180063"/>
              <a:gd name="connsiteY6" fmla="*/ 14314 h 178253"/>
              <a:gd name="connsiteX7" fmla="*/ 180063 w 180063"/>
              <a:gd name="connsiteY7" fmla="*/ 177098 h 178253"/>
              <a:gd name="connsiteX8" fmla="*/ 170145 w 180063"/>
              <a:gd name="connsiteY8" fmla="*/ 178253 h 178253"/>
              <a:gd name="connsiteX9" fmla="*/ 77647 w 180063"/>
              <a:gd name="connsiteY9" fmla="*/ 162431 h 178253"/>
              <a:gd name="connsiteX10" fmla="*/ 70419 w 180063"/>
              <a:gd name="connsiteY10" fmla="*/ 165923 h 1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063" h="178253">
                <a:moveTo>
                  <a:pt x="70419" y="165923"/>
                </a:moveTo>
                <a:lnTo>
                  <a:pt x="0" y="21543"/>
                </a:lnTo>
                <a:lnTo>
                  <a:pt x="14130" y="15902"/>
                </a:lnTo>
                <a:cubicBezTo>
                  <a:pt x="31765" y="9508"/>
                  <a:pt x="43536" y="3767"/>
                  <a:pt x="60066" y="1445"/>
                </a:cubicBezTo>
                <a:cubicBezTo>
                  <a:pt x="76596" y="-877"/>
                  <a:pt x="93275" y="-179"/>
                  <a:pt x="113310" y="1971"/>
                </a:cubicBezTo>
                <a:cubicBezTo>
                  <a:pt x="123328" y="3046"/>
                  <a:pt x="134698" y="6442"/>
                  <a:pt x="146251" y="9418"/>
                </a:cubicBezTo>
                <a:lnTo>
                  <a:pt x="180063" y="14314"/>
                </a:lnTo>
                <a:lnTo>
                  <a:pt x="180063" y="177098"/>
                </a:lnTo>
                <a:lnTo>
                  <a:pt x="170145" y="178253"/>
                </a:lnTo>
                <a:cubicBezTo>
                  <a:pt x="133049" y="178242"/>
                  <a:pt x="106427" y="159875"/>
                  <a:pt x="77647" y="162431"/>
                </a:cubicBezTo>
                <a:lnTo>
                  <a:pt x="70419" y="165923"/>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63" name="任意多边形 138">
            <a:extLst>
              <a:ext uri="{FF2B5EF4-FFF2-40B4-BE49-F238E27FC236}">
                <a16:creationId xmlns:a16="http://schemas.microsoft.com/office/drawing/2014/main" id="{1898147B-E8FE-6BAB-D54F-A8842B3857B3}"/>
              </a:ext>
            </a:extLst>
          </p:cNvPr>
          <p:cNvSpPr/>
          <p:nvPr/>
        </p:nvSpPr>
        <p:spPr>
          <a:xfrm rot="6960000">
            <a:off x="6139849" y="4336612"/>
            <a:ext cx="183250" cy="236824"/>
          </a:xfrm>
          <a:custGeom>
            <a:avLst/>
            <a:gdLst>
              <a:gd name="connsiteX0" fmla="*/ 71076 w 183250"/>
              <a:gd name="connsiteY0" fmla="*/ 236824 h 236824"/>
              <a:gd name="connsiteX1" fmla="*/ 0 w 183250"/>
              <a:gd name="connsiteY1" fmla="*/ 91097 h 236824"/>
              <a:gd name="connsiteX2" fmla="*/ 2905 w 183250"/>
              <a:gd name="connsiteY2" fmla="*/ 89604 h 236824"/>
              <a:gd name="connsiteX3" fmla="*/ 26659 w 183250"/>
              <a:gd name="connsiteY3" fmla="*/ 56824 h 236824"/>
              <a:gd name="connsiteX4" fmla="*/ 52709 w 183250"/>
              <a:gd name="connsiteY4" fmla="*/ 7028 h 236824"/>
              <a:gd name="connsiteX5" fmla="*/ 58281 w 183250"/>
              <a:gd name="connsiteY5" fmla="*/ 0 h 236824"/>
              <a:gd name="connsiteX6" fmla="*/ 183250 w 183250"/>
              <a:gd name="connsiteY6" fmla="*/ 97637 h 236824"/>
              <a:gd name="connsiteX7" fmla="*/ 165241 w 183250"/>
              <a:gd name="connsiteY7" fmla="*/ 124020 h 236824"/>
              <a:gd name="connsiteX8" fmla="*/ 152454 w 183250"/>
              <a:gd name="connsiteY8" fmla="*/ 151783 h 236824"/>
              <a:gd name="connsiteX9" fmla="*/ 131727 w 183250"/>
              <a:gd name="connsiteY9" fmla="*/ 201633 h 236824"/>
              <a:gd name="connsiteX10" fmla="*/ 92054 w 183250"/>
              <a:gd name="connsiteY10" fmla="*/ 228931 h 236824"/>
              <a:gd name="connsiteX11" fmla="*/ 82225 w 183250"/>
              <a:gd name="connsiteY11" fmla="*/ 231738 h 236824"/>
              <a:gd name="connsiteX12" fmla="*/ 71076 w 183250"/>
              <a:gd name="connsiteY12" fmla="*/ 236824 h 23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250" h="236824">
                <a:moveTo>
                  <a:pt x="71076" y="236824"/>
                </a:moveTo>
                <a:lnTo>
                  <a:pt x="0" y="91097"/>
                </a:lnTo>
                <a:lnTo>
                  <a:pt x="2905" y="89604"/>
                </a:lnTo>
                <a:cubicBezTo>
                  <a:pt x="11057" y="81985"/>
                  <a:pt x="18358" y="70587"/>
                  <a:pt x="26659" y="56824"/>
                </a:cubicBezTo>
                <a:cubicBezTo>
                  <a:pt x="34960" y="43062"/>
                  <a:pt x="37961" y="26584"/>
                  <a:pt x="52709" y="7028"/>
                </a:cubicBezTo>
                <a:lnTo>
                  <a:pt x="58281" y="0"/>
                </a:lnTo>
                <a:lnTo>
                  <a:pt x="183250" y="97637"/>
                </a:lnTo>
                <a:lnTo>
                  <a:pt x="165241" y="124020"/>
                </a:lnTo>
                <a:cubicBezTo>
                  <a:pt x="160533" y="133492"/>
                  <a:pt x="156800" y="143040"/>
                  <a:pt x="152454" y="151783"/>
                </a:cubicBezTo>
                <a:cubicBezTo>
                  <a:pt x="143762" y="169269"/>
                  <a:pt x="141793" y="188775"/>
                  <a:pt x="131727" y="201633"/>
                </a:cubicBezTo>
                <a:cubicBezTo>
                  <a:pt x="121661" y="214491"/>
                  <a:pt x="110602" y="219885"/>
                  <a:pt x="92054" y="228931"/>
                </a:cubicBezTo>
                <a:cubicBezTo>
                  <a:pt x="92054" y="228931"/>
                  <a:pt x="88074" y="229769"/>
                  <a:pt x="82225" y="231738"/>
                </a:cubicBezTo>
                <a:lnTo>
                  <a:pt x="71076" y="236824"/>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64" name="任意多边形 133">
            <a:extLst>
              <a:ext uri="{FF2B5EF4-FFF2-40B4-BE49-F238E27FC236}">
                <a16:creationId xmlns:a16="http://schemas.microsoft.com/office/drawing/2014/main" id="{CB8ADC0B-15EB-D25C-A535-518C932CC2F5}"/>
              </a:ext>
            </a:extLst>
          </p:cNvPr>
          <p:cNvSpPr/>
          <p:nvPr/>
        </p:nvSpPr>
        <p:spPr>
          <a:xfrm rot="6960000">
            <a:off x="6196576" y="4480699"/>
            <a:ext cx="231788" cy="216327"/>
          </a:xfrm>
          <a:custGeom>
            <a:avLst/>
            <a:gdLst>
              <a:gd name="connsiteX0" fmla="*/ 0 w 231788"/>
              <a:gd name="connsiteY0" fmla="*/ 118401 h 216327"/>
              <a:gd name="connsiteX1" fmla="*/ 18949 w 231788"/>
              <a:gd name="connsiteY1" fmla="*/ 94500 h 216327"/>
              <a:gd name="connsiteX2" fmla="*/ 54627 w 231788"/>
              <a:gd name="connsiteY2" fmla="*/ 60706 h 216327"/>
              <a:gd name="connsiteX3" fmla="*/ 152034 w 231788"/>
              <a:gd name="connsiteY3" fmla="*/ 10547 h 216327"/>
              <a:gd name="connsiteX4" fmla="*/ 216436 w 231788"/>
              <a:gd name="connsiteY4" fmla="*/ 0 h 216327"/>
              <a:gd name="connsiteX5" fmla="*/ 231788 w 231788"/>
              <a:gd name="connsiteY5" fmla="*/ 27 h 216327"/>
              <a:gd name="connsiteX6" fmla="*/ 228931 w 231788"/>
              <a:gd name="connsiteY6" fmla="*/ 163686 h 216327"/>
              <a:gd name="connsiteX7" fmla="*/ 190914 w 231788"/>
              <a:gd name="connsiteY7" fmla="*/ 171742 h 216327"/>
              <a:gd name="connsiteX8" fmla="*/ 154901 w 231788"/>
              <a:gd name="connsiteY8" fmla="*/ 192286 h 216327"/>
              <a:gd name="connsiteX9" fmla="*/ 125341 w 231788"/>
              <a:gd name="connsiteY9" fmla="*/ 216327 h 216327"/>
              <a:gd name="connsiteX10" fmla="*/ 0 w 231788"/>
              <a:gd name="connsiteY10" fmla="*/ 118401 h 21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788" h="216327">
                <a:moveTo>
                  <a:pt x="0" y="118401"/>
                </a:moveTo>
                <a:lnTo>
                  <a:pt x="18949" y="94500"/>
                </a:lnTo>
                <a:cubicBezTo>
                  <a:pt x="29385" y="82511"/>
                  <a:pt x="41307" y="70514"/>
                  <a:pt x="54627" y="60706"/>
                </a:cubicBezTo>
                <a:cubicBezTo>
                  <a:pt x="81266" y="41089"/>
                  <a:pt x="114127" y="20645"/>
                  <a:pt x="152034" y="10547"/>
                </a:cubicBezTo>
                <a:cubicBezTo>
                  <a:pt x="170987" y="5498"/>
                  <a:pt x="193610" y="1861"/>
                  <a:pt x="216436" y="0"/>
                </a:cubicBezTo>
                <a:lnTo>
                  <a:pt x="231788" y="27"/>
                </a:lnTo>
                <a:lnTo>
                  <a:pt x="228931" y="163686"/>
                </a:lnTo>
                <a:lnTo>
                  <a:pt x="190914" y="171742"/>
                </a:lnTo>
                <a:cubicBezTo>
                  <a:pt x="179682" y="176778"/>
                  <a:pt x="166918" y="184107"/>
                  <a:pt x="154901" y="192286"/>
                </a:cubicBezTo>
                <a:lnTo>
                  <a:pt x="125341" y="216327"/>
                </a:lnTo>
                <a:lnTo>
                  <a:pt x="0" y="118401"/>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65" name="任意多边形 132">
            <a:extLst>
              <a:ext uri="{FF2B5EF4-FFF2-40B4-BE49-F238E27FC236}">
                <a16:creationId xmlns:a16="http://schemas.microsoft.com/office/drawing/2014/main" id="{9041D6E9-42ED-5FD8-525D-109611F11466}"/>
              </a:ext>
            </a:extLst>
          </p:cNvPr>
          <p:cNvSpPr/>
          <p:nvPr/>
        </p:nvSpPr>
        <p:spPr>
          <a:xfrm rot="6960000">
            <a:off x="5712923" y="4526465"/>
            <a:ext cx="234848" cy="216471"/>
          </a:xfrm>
          <a:custGeom>
            <a:avLst/>
            <a:gdLst>
              <a:gd name="connsiteX0" fmla="*/ 0 w 234848"/>
              <a:gd name="connsiteY0" fmla="*/ 216471 h 216471"/>
              <a:gd name="connsiteX1" fmla="*/ 0 w 234848"/>
              <a:gd name="connsiteY1" fmla="*/ 53565 h 216471"/>
              <a:gd name="connsiteX2" fmla="*/ 27821 w 234848"/>
              <a:gd name="connsiteY2" fmla="*/ 48854 h 216471"/>
              <a:gd name="connsiteX3" fmla="*/ 58581 w 234848"/>
              <a:gd name="connsiteY3" fmla="*/ 34515 h 216471"/>
              <a:gd name="connsiteX4" fmla="*/ 92518 w 234848"/>
              <a:gd name="connsiteY4" fmla="*/ 8358 h 216471"/>
              <a:gd name="connsiteX5" fmla="*/ 99784 w 234848"/>
              <a:gd name="connsiteY5" fmla="*/ 0 h 216471"/>
              <a:gd name="connsiteX6" fmla="*/ 234848 w 234848"/>
              <a:gd name="connsiteY6" fmla="*/ 109373 h 216471"/>
              <a:gd name="connsiteX7" fmla="*/ 213086 w 234848"/>
              <a:gd name="connsiteY7" fmla="*/ 134016 h 216471"/>
              <a:gd name="connsiteX8" fmla="*/ 114530 w 234848"/>
              <a:gd name="connsiteY8" fmla="*/ 192683 h 216471"/>
              <a:gd name="connsiteX9" fmla="*/ 50254 w 234848"/>
              <a:gd name="connsiteY9" fmla="*/ 210620 h 216471"/>
              <a:gd name="connsiteX10" fmla="*/ 0 w 234848"/>
              <a:gd name="connsiteY10" fmla="*/ 216471 h 216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848" h="216471">
                <a:moveTo>
                  <a:pt x="0" y="216471"/>
                </a:moveTo>
                <a:lnTo>
                  <a:pt x="0" y="53565"/>
                </a:lnTo>
                <a:lnTo>
                  <a:pt x="27821" y="48854"/>
                </a:lnTo>
                <a:cubicBezTo>
                  <a:pt x="38013" y="45760"/>
                  <a:pt x="48132" y="41156"/>
                  <a:pt x="58581" y="34515"/>
                </a:cubicBezTo>
                <a:cubicBezTo>
                  <a:pt x="69030" y="27873"/>
                  <a:pt x="81145" y="18762"/>
                  <a:pt x="92518" y="8358"/>
                </a:cubicBezTo>
                <a:lnTo>
                  <a:pt x="99784" y="0"/>
                </a:lnTo>
                <a:lnTo>
                  <a:pt x="234848" y="109373"/>
                </a:lnTo>
                <a:lnTo>
                  <a:pt x="213086" y="134016"/>
                </a:lnTo>
                <a:cubicBezTo>
                  <a:pt x="185141" y="160009"/>
                  <a:pt x="152297" y="178679"/>
                  <a:pt x="114530" y="192683"/>
                </a:cubicBezTo>
                <a:cubicBezTo>
                  <a:pt x="95646" y="199685"/>
                  <a:pt x="72908" y="206028"/>
                  <a:pt x="50254" y="210620"/>
                </a:cubicBezTo>
                <a:lnTo>
                  <a:pt x="0" y="216471"/>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66" name="任意多边形 127">
            <a:extLst>
              <a:ext uri="{FF2B5EF4-FFF2-40B4-BE49-F238E27FC236}">
                <a16:creationId xmlns:a16="http://schemas.microsoft.com/office/drawing/2014/main" id="{5271DF00-D71C-79F6-3367-30B4DA02AE92}"/>
              </a:ext>
            </a:extLst>
          </p:cNvPr>
          <p:cNvSpPr/>
          <p:nvPr/>
        </p:nvSpPr>
        <p:spPr>
          <a:xfrm rot="6960000">
            <a:off x="5784486" y="4655375"/>
            <a:ext cx="206897" cy="211024"/>
          </a:xfrm>
          <a:custGeom>
            <a:avLst/>
            <a:gdLst>
              <a:gd name="connsiteX0" fmla="*/ 0 w 206897"/>
              <a:gd name="connsiteY0" fmla="*/ 101634 h 211024"/>
              <a:gd name="connsiteX1" fmla="*/ 19860 w 206897"/>
              <a:gd name="connsiteY1" fmla="*/ 78788 h 211024"/>
              <a:gd name="connsiteX2" fmla="*/ 38423 w 206897"/>
              <a:gd name="connsiteY2" fmla="*/ 39101 h 211024"/>
              <a:gd name="connsiteX3" fmla="*/ 44635 w 206897"/>
              <a:gd name="connsiteY3" fmla="*/ 5618 h 211024"/>
              <a:gd name="connsiteX4" fmla="*/ 205524 w 206897"/>
              <a:gd name="connsiteY4" fmla="*/ 0 h 211024"/>
              <a:gd name="connsiteX5" fmla="*/ 206897 w 206897"/>
              <a:gd name="connsiteY5" fmla="*/ 11410 h 211024"/>
              <a:gd name="connsiteX6" fmla="*/ 180058 w 206897"/>
              <a:gd name="connsiteY6" fmla="*/ 141073 h 211024"/>
              <a:gd name="connsiteX7" fmla="*/ 149981 w 206897"/>
              <a:gd name="connsiteY7" fmla="*/ 194158 h 211024"/>
              <a:gd name="connsiteX8" fmla="*/ 135086 w 206897"/>
              <a:gd name="connsiteY8" fmla="*/ 211024 h 211024"/>
              <a:gd name="connsiteX9" fmla="*/ 0 w 206897"/>
              <a:gd name="connsiteY9" fmla="*/ 101634 h 21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897" h="211024">
                <a:moveTo>
                  <a:pt x="0" y="101634"/>
                </a:moveTo>
                <a:lnTo>
                  <a:pt x="19860" y="78788"/>
                </a:lnTo>
                <a:cubicBezTo>
                  <a:pt x="27343" y="66970"/>
                  <a:pt x="33780" y="53233"/>
                  <a:pt x="38423" y="39101"/>
                </a:cubicBezTo>
                <a:lnTo>
                  <a:pt x="44635" y="5618"/>
                </a:lnTo>
                <a:lnTo>
                  <a:pt x="205524" y="0"/>
                </a:lnTo>
                <a:lnTo>
                  <a:pt x="206897" y="11410"/>
                </a:lnTo>
                <a:cubicBezTo>
                  <a:pt x="206833" y="53831"/>
                  <a:pt x="196051" y="103247"/>
                  <a:pt x="180058" y="141073"/>
                </a:cubicBezTo>
                <a:cubicBezTo>
                  <a:pt x="172062" y="159986"/>
                  <a:pt x="161768" y="177811"/>
                  <a:pt x="149981" y="194158"/>
                </a:cubicBezTo>
                <a:lnTo>
                  <a:pt x="135086" y="211024"/>
                </a:lnTo>
                <a:lnTo>
                  <a:pt x="0" y="101634"/>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67" name="任意多边形 125">
            <a:extLst>
              <a:ext uri="{FF2B5EF4-FFF2-40B4-BE49-F238E27FC236}">
                <a16:creationId xmlns:a16="http://schemas.microsoft.com/office/drawing/2014/main" id="{9C88DB70-DB72-99EE-7371-FBDD11A9C597}"/>
              </a:ext>
            </a:extLst>
          </p:cNvPr>
          <p:cNvSpPr/>
          <p:nvPr/>
        </p:nvSpPr>
        <p:spPr>
          <a:xfrm rot="6960000">
            <a:off x="6118414" y="4696541"/>
            <a:ext cx="212258" cy="194602"/>
          </a:xfrm>
          <a:custGeom>
            <a:avLst/>
            <a:gdLst>
              <a:gd name="connsiteX0" fmla="*/ 0 w 212258"/>
              <a:gd name="connsiteY0" fmla="*/ 162886 h 194602"/>
              <a:gd name="connsiteX1" fmla="*/ 2843 w 212258"/>
              <a:gd name="connsiteY1" fmla="*/ 0 h 194602"/>
              <a:gd name="connsiteX2" fmla="*/ 49520 w 212258"/>
              <a:gd name="connsiteY2" fmla="*/ 81 h 194602"/>
              <a:gd name="connsiteX3" fmla="*/ 156736 w 212258"/>
              <a:gd name="connsiteY3" fmla="*/ 35218 h 194602"/>
              <a:gd name="connsiteX4" fmla="*/ 201395 w 212258"/>
              <a:gd name="connsiteY4" fmla="*/ 62616 h 194602"/>
              <a:gd name="connsiteX5" fmla="*/ 212258 w 212258"/>
              <a:gd name="connsiteY5" fmla="*/ 72455 h 194602"/>
              <a:gd name="connsiteX6" fmla="*/ 113345 w 212258"/>
              <a:gd name="connsiteY6" fmla="*/ 194602 h 194602"/>
              <a:gd name="connsiteX7" fmla="*/ 88242 w 212258"/>
              <a:gd name="connsiteY7" fmla="*/ 177249 h 194602"/>
              <a:gd name="connsiteX8" fmla="*/ 25603 w 212258"/>
              <a:gd name="connsiteY8" fmla="*/ 157461 h 194602"/>
              <a:gd name="connsiteX9" fmla="*/ 0 w 212258"/>
              <a:gd name="connsiteY9" fmla="*/ 162886 h 19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258" h="194602">
                <a:moveTo>
                  <a:pt x="0" y="162886"/>
                </a:moveTo>
                <a:lnTo>
                  <a:pt x="2843" y="0"/>
                </a:lnTo>
                <a:lnTo>
                  <a:pt x="49520" y="81"/>
                </a:lnTo>
                <a:cubicBezTo>
                  <a:pt x="89060" y="4198"/>
                  <a:pt x="124948" y="18929"/>
                  <a:pt x="156736" y="35218"/>
                </a:cubicBezTo>
                <a:cubicBezTo>
                  <a:pt x="172631" y="43362"/>
                  <a:pt x="187496" y="52339"/>
                  <a:pt x="201395" y="62616"/>
                </a:cubicBezTo>
                <a:lnTo>
                  <a:pt x="212258" y="72455"/>
                </a:lnTo>
                <a:lnTo>
                  <a:pt x="113345" y="194602"/>
                </a:lnTo>
                <a:lnTo>
                  <a:pt x="88242" y="177249"/>
                </a:lnTo>
                <a:cubicBezTo>
                  <a:pt x="68476" y="165694"/>
                  <a:pt x="47249" y="158385"/>
                  <a:pt x="25603" y="157461"/>
                </a:cubicBezTo>
                <a:lnTo>
                  <a:pt x="0" y="162886"/>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68" name="任意多边形 108">
            <a:extLst>
              <a:ext uri="{FF2B5EF4-FFF2-40B4-BE49-F238E27FC236}">
                <a16:creationId xmlns:a16="http://schemas.microsoft.com/office/drawing/2014/main" id="{2CC6E34C-1DCC-808D-4768-951CDCD7EEBD}"/>
              </a:ext>
            </a:extLst>
          </p:cNvPr>
          <p:cNvSpPr/>
          <p:nvPr/>
        </p:nvSpPr>
        <p:spPr>
          <a:xfrm rot="6960000">
            <a:off x="5983628" y="4737279"/>
            <a:ext cx="209399" cy="235894"/>
          </a:xfrm>
          <a:custGeom>
            <a:avLst/>
            <a:gdLst>
              <a:gd name="connsiteX0" fmla="*/ 49614 w 209399"/>
              <a:gd name="connsiteY0" fmla="*/ 235894 h 235894"/>
              <a:gd name="connsiteX1" fmla="*/ 50532 w 209399"/>
              <a:gd name="connsiteY1" fmla="*/ 230947 h 235894"/>
              <a:gd name="connsiteX2" fmla="*/ 27882 w 209399"/>
              <a:gd name="connsiteY2" fmla="*/ 151915 h 235894"/>
              <a:gd name="connsiteX3" fmla="*/ 2404 w 209399"/>
              <a:gd name="connsiteY3" fmla="*/ 123442 h 235894"/>
              <a:gd name="connsiteX4" fmla="*/ 0 w 209399"/>
              <a:gd name="connsiteY4" fmla="*/ 121780 h 235894"/>
              <a:gd name="connsiteX5" fmla="*/ 98615 w 209399"/>
              <a:gd name="connsiteY5" fmla="*/ 0 h 235894"/>
              <a:gd name="connsiteX6" fmla="*/ 123936 w 209399"/>
              <a:gd name="connsiteY6" fmla="*/ 22935 h 235894"/>
              <a:gd name="connsiteX7" fmla="*/ 184744 w 209399"/>
              <a:gd name="connsiteY7" fmla="*/ 120447 h 235894"/>
              <a:gd name="connsiteX8" fmla="*/ 203451 w 209399"/>
              <a:gd name="connsiteY8" fmla="*/ 180870 h 235894"/>
              <a:gd name="connsiteX9" fmla="*/ 209399 w 209399"/>
              <a:gd name="connsiteY9" fmla="*/ 230314 h 235894"/>
              <a:gd name="connsiteX10" fmla="*/ 49614 w 209399"/>
              <a:gd name="connsiteY10" fmla="*/ 235894 h 23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399" h="235894">
                <a:moveTo>
                  <a:pt x="49614" y="235894"/>
                </a:moveTo>
                <a:lnTo>
                  <a:pt x="50532" y="230947"/>
                </a:lnTo>
                <a:cubicBezTo>
                  <a:pt x="51151" y="204152"/>
                  <a:pt x="40983" y="173343"/>
                  <a:pt x="27882" y="151915"/>
                </a:cubicBezTo>
                <a:cubicBezTo>
                  <a:pt x="21332" y="141200"/>
                  <a:pt x="12285" y="131704"/>
                  <a:pt x="2404" y="123442"/>
                </a:cubicBezTo>
                <a:lnTo>
                  <a:pt x="0" y="121780"/>
                </a:lnTo>
                <a:lnTo>
                  <a:pt x="98615" y="0"/>
                </a:lnTo>
                <a:lnTo>
                  <a:pt x="123936" y="22935"/>
                </a:lnTo>
                <a:cubicBezTo>
                  <a:pt x="147990" y="49619"/>
                  <a:pt x="170200" y="83384"/>
                  <a:pt x="184744" y="120447"/>
                </a:cubicBezTo>
                <a:cubicBezTo>
                  <a:pt x="192016" y="138979"/>
                  <a:pt x="198647" y="159590"/>
                  <a:pt x="203451" y="180870"/>
                </a:cubicBezTo>
                <a:lnTo>
                  <a:pt x="209399" y="230314"/>
                </a:lnTo>
                <a:lnTo>
                  <a:pt x="49614" y="235894"/>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69" name="矩形 166968">
            <a:extLst>
              <a:ext uri="{FF2B5EF4-FFF2-40B4-BE49-F238E27FC236}">
                <a16:creationId xmlns:a16="http://schemas.microsoft.com/office/drawing/2014/main" id="{10D0E18A-731E-7508-E6F5-1CEE4D80CA19}"/>
              </a:ext>
            </a:extLst>
          </p:cNvPr>
          <p:cNvSpPr/>
          <p:nvPr/>
        </p:nvSpPr>
        <p:spPr bwMode="auto">
          <a:xfrm>
            <a:off x="6205711" y="3066361"/>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70" name="矩形 166969">
            <a:extLst>
              <a:ext uri="{FF2B5EF4-FFF2-40B4-BE49-F238E27FC236}">
                <a16:creationId xmlns:a16="http://schemas.microsoft.com/office/drawing/2014/main" id="{37A1845D-1B7E-D2FD-4614-07B2E7DE6726}"/>
              </a:ext>
            </a:extLst>
          </p:cNvPr>
          <p:cNvSpPr/>
          <p:nvPr/>
        </p:nvSpPr>
        <p:spPr bwMode="auto">
          <a:xfrm>
            <a:off x="5071609" y="2980067"/>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G</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6971" name="矩形 166970">
            <a:extLst>
              <a:ext uri="{FF2B5EF4-FFF2-40B4-BE49-F238E27FC236}">
                <a16:creationId xmlns:a16="http://schemas.microsoft.com/office/drawing/2014/main" id="{F1017531-61AA-050D-B00D-775D06E22D9C}"/>
              </a:ext>
            </a:extLst>
          </p:cNvPr>
          <p:cNvSpPr/>
          <p:nvPr/>
        </p:nvSpPr>
        <p:spPr bwMode="auto">
          <a:xfrm>
            <a:off x="5910139" y="2783669"/>
            <a:ext cx="162000" cy="162000"/>
          </a:xfrm>
          <a:prstGeom prst="rect">
            <a:avLst/>
          </a:prstGeom>
          <a:solidFill>
            <a:srgbClr val="FB9D9D"/>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U</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72" name="任意多边形 153">
            <a:extLst>
              <a:ext uri="{FF2B5EF4-FFF2-40B4-BE49-F238E27FC236}">
                <a16:creationId xmlns:a16="http://schemas.microsoft.com/office/drawing/2014/main" id="{6A1F34BC-B645-C056-C9F3-29149A380BFB}"/>
              </a:ext>
            </a:extLst>
          </p:cNvPr>
          <p:cNvSpPr/>
          <p:nvPr/>
        </p:nvSpPr>
        <p:spPr>
          <a:xfrm>
            <a:off x="5906639" y="2946154"/>
            <a:ext cx="298856" cy="283854"/>
          </a:xfrm>
          <a:custGeom>
            <a:avLst/>
            <a:gdLst>
              <a:gd name="connsiteX0" fmla="*/ 0 w 298856"/>
              <a:gd name="connsiteY0" fmla="*/ 0 h 283854"/>
              <a:gd name="connsiteX1" fmla="*/ 165102 w 298856"/>
              <a:gd name="connsiteY1" fmla="*/ 0 h 283854"/>
              <a:gd name="connsiteX2" fmla="*/ 165102 w 298856"/>
              <a:gd name="connsiteY2" fmla="*/ 6579 h 283854"/>
              <a:gd name="connsiteX3" fmla="*/ 165102 w 298856"/>
              <a:gd name="connsiteY3" fmla="*/ 44680 h 283854"/>
              <a:gd name="connsiteX4" fmla="*/ 179387 w 298856"/>
              <a:gd name="connsiteY4" fmla="*/ 99449 h 283854"/>
              <a:gd name="connsiteX5" fmla="*/ 229394 w 298856"/>
              <a:gd name="connsiteY5" fmla="*/ 120880 h 283854"/>
              <a:gd name="connsiteX6" fmla="*/ 298451 w 298856"/>
              <a:gd name="connsiteY6" fmla="*/ 123260 h 283854"/>
              <a:gd name="connsiteX7" fmla="*/ 298856 w 298856"/>
              <a:gd name="connsiteY7" fmla="*/ 123246 h 283854"/>
              <a:gd name="connsiteX8" fmla="*/ 298856 w 298856"/>
              <a:gd name="connsiteY8" fmla="*/ 283854 h 283854"/>
              <a:gd name="connsiteX9" fmla="*/ 274639 w 298856"/>
              <a:gd name="connsiteY9" fmla="*/ 282804 h 283854"/>
              <a:gd name="connsiteX10" fmla="*/ 174626 w 298856"/>
              <a:gd name="connsiteY10" fmla="*/ 270897 h 283854"/>
              <a:gd name="connsiteX11" fmla="*/ 79376 w 298856"/>
              <a:gd name="connsiteY11" fmla="*/ 225654 h 283854"/>
              <a:gd name="connsiteX12" fmla="*/ 24607 w 298856"/>
              <a:gd name="connsiteY12" fmla="*/ 158979 h 283854"/>
              <a:gd name="connsiteX13" fmla="*/ 3176 w 298856"/>
              <a:gd name="connsiteY13" fmla="*/ 58966 h 283854"/>
              <a:gd name="connsiteX14" fmla="*/ 795 w 298856"/>
              <a:gd name="connsiteY14" fmla="*/ 22503 h 283854"/>
              <a:gd name="connsiteX15" fmla="*/ 0 w 298856"/>
              <a:gd name="connsiteY15" fmla="*/ 0 h 28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856" h="283854">
                <a:moveTo>
                  <a:pt x="0" y="0"/>
                </a:moveTo>
                <a:lnTo>
                  <a:pt x="165102" y="0"/>
                </a:lnTo>
                <a:lnTo>
                  <a:pt x="165102" y="6579"/>
                </a:lnTo>
                <a:cubicBezTo>
                  <a:pt x="165102" y="21660"/>
                  <a:pt x="162721" y="29202"/>
                  <a:pt x="165102" y="44680"/>
                </a:cubicBezTo>
                <a:cubicBezTo>
                  <a:pt x="167483" y="60158"/>
                  <a:pt x="168672" y="86749"/>
                  <a:pt x="179387" y="99449"/>
                </a:cubicBezTo>
                <a:cubicBezTo>
                  <a:pt x="190102" y="112149"/>
                  <a:pt x="209550" y="116912"/>
                  <a:pt x="229394" y="120880"/>
                </a:cubicBezTo>
                <a:cubicBezTo>
                  <a:pt x="249238" y="124849"/>
                  <a:pt x="273845" y="121673"/>
                  <a:pt x="298451" y="123260"/>
                </a:cubicBezTo>
                <a:lnTo>
                  <a:pt x="298856" y="123246"/>
                </a:lnTo>
                <a:lnTo>
                  <a:pt x="298856" y="283854"/>
                </a:lnTo>
                <a:lnTo>
                  <a:pt x="274639" y="282804"/>
                </a:lnTo>
                <a:cubicBezTo>
                  <a:pt x="241698" y="281613"/>
                  <a:pt x="207170" y="280422"/>
                  <a:pt x="174626" y="270897"/>
                </a:cubicBezTo>
                <a:cubicBezTo>
                  <a:pt x="142082" y="261372"/>
                  <a:pt x="104379" y="244307"/>
                  <a:pt x="79376" y="225654"/>
                </a:cubicBezTo>
                <a:cubicBezTo>
                  <a:pt x="54373" y="207001"/>
                  <a:pt x="37307" y="186760"/>
                  <a:pt x="24607" y="158979"/>
                </a:cubicBezTo>
                <a:cubicBezTo>
                  <a:pt x="11907" y="131198"/>
                  <a:pt x="5954" y="100241"/>
                  <a:pt x="3176" y="58966"/>
                </a:cubicBezTo>
                <a:cubicBezTo>
                  <a:pt x="2482" y="48647"/>
                  <a:pt x="1564" y="36047"/>
                  <a:pt x="795" y="22503"/>
                </a:cubicBezTo>
                <a:lnTo>
                  <a:pt x="0" y="0"/>
                </a:lnTo>
                <a:close/>
              </a:path>
            </a:pathLst>
          </a:custGeom>
          <a:solidFill>
            <a:srgbClr val="FB9D9D"/>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6973" name="矩形 166972">
            <a:extLst>
              <a:ext uri="{FF2B5EF4-FFF2-40B4-BE49-F238E27FC236}">
                <a16:creationId xmlns:a16="http://schemas.microsoft.com/office/drawing/2014/main" id="{688CB2AB-A43C-7BDA-9AB2-BA1E6F3AAD76}"/>
              </a:ext>
            </a:extLst>
          </p:cNvPr>
          <p:cNvSpPr/>
          <p:nvPr/>
        </p:nvSpPr>
        <p:spPr bwMode="auto">
          <a:xfrm>
            <a:off x="5618409" y="1165581"/>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6974" name="矩形 166973">
            <a:extLst>
              <a:ext uri="{FF2B5EF4-FFF2-40B4-BE49-F238E27FC236}">
                <a16:creationId xmlns:a16="http://schemas.microsoft.com/office/drawing/2014/main" id="{AF6806A8-9C6C-6361-CEF8-DFD72E7185B5}"/>
              </a:ext>
            </a:extLst>
          </p:cNvPr>
          <p:cNvSpPr/>
          <p:nvPr/>
        </p:nvSpPr>
        <p:spPr bwMode="auto">
          <a:xfrm>
            <a:off x="5910139" y="1654282"/>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G</a:t>
            </a:r>
            <a:endParaRPr lang="zh-CN" altLang="en-US" sz="1000" dirty="0">
              <a:latin typeface="Arial" panose="020B0604020202020204" pitchFamily="34" charset="0"/>
              <a:cs typeface="Arial" panose="020B0604020202020204" pitchFamily="34" charset="0"/>
            </a:endParaRPr>
          </a:p>
        </p:txBody>
      </p:sp>
      <p:sp>
        <p:nvSpPr>
          <p:cNvPr id="166975" name="矩形 166974">
            <a:extLst>
              <a:ext uri="{FF2B5EF4-FFF2-40B4-BE49-F238E27FC236}">
                <a16:creationId xmlns:a16="http://schemas.microsoft.com/office/drawing/2014/main" id="{2E2CB70C-F9F1-FA6B-5391-63D942362B4A}"/>
              </a:ext>
            </a:extLst>
          </p:cNvPr>
          <p:cNvSpPr/>
          <p:nvPr/>
        </p:nvSpPr>
        <p:spPr bwMode="auto">
          <a:xfrm>
            <a:off x="5910139" y="2459977"/>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U</a:t>
            </a:r>
            <a:endParaRPr lang="zh-CN" altLang="en-US" sz="1000" dirty="0">
              <a:latin typeface="Arial" panose="020B0604020202020204" pitchFamily="34" charset="0"/>
              <a:cs typeface="Arial" panose="020B0604020202020204" pitchFamily="34" charset="0"/>
            </a:endParaRPr>
          </a:p>
        </p:txBody>
      </p:sp>
      <p:sp>
        <p:nvSpPr>
          <p:cNvPr id="166976" name="矩形 166975">
            <a:extLst>
              <a:ext uri="{FF2B5EF4-FFF2-40B4-BE49-F238E27FC236}">
                <a16:creationId xmlns:a16="http://schemas.microsoft.com/office/drawing/2014/main" id="{E99EBE0C-01AC-E53D-4A3A-45FCB06491A5}"/>
              </a:ext>
            </a:extLst>
          </p:cNvPr>
          <p:cNvSpPr/>
          <p:nvPr/>
        </p:nvSpPr>
        <p:spPr bwMode="auto">
          <a:xfrm>
            <a:off x="5618409" y="1981479"/>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U</a:t>
            </a:r>
            <a:endParaRPr lang="zh-CN" altLang="en-US" sz="1000" dirty="0">
              <a:latin typeface="Arial" panose="020B0604020202020204" pitchFamily="34" charset="0"/>
              <a:cs typeface="Arial" panose="020B0604020202020204" pitchFamily="34" charset="0"/>
            </a:endParaRPr>
          </a:p>
        </p:txBody>
      </p:sp>
      <p:sp>
        <p:nvSpPr>
          <p:cNvPr id="166977" name="矩形 166976">
            <a:extLst>
              <a:ext uri="{FF2B5EF4-FFF2-40B4-BE49-F238E27FC236}">
                <a16:creationId xmlns:a16="http://schemas.microsoft.com/office/drawing/2014/main" id="{FCC3EBDA-AA62-4DE1-4939-315F76246C09}"/>
              </a:ext>
            </a:extLst>
          </p:cNvPr>
          <p:cNvSpPr/>
          <p:nvPr/>
        </p:nvSpPr>
        <p:spPr bwMode="auto">
          <a:xfrm>
            <a:off x="5618409" y="1331026"/>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6978" name="矩形 166977">
            <a:extLst>
              <a:ext uri="{FF2B5EF4-FFF2-40B4-BE49-F238E27FC236}">
                <a16:creationId xmlns:a16="http://schemas.microsoft.com/office/drawing/2014/main" id="{FB7C873C-B97B-E8CA-888D-34B63712D74D}"/>
              </a:ext>
            </a:extLst>
          </p:cNvPr>
          <p:cNvSpPr/>
          <p:nvPr/>
        </p:nvSpPr>
        <p:spPr bwMode="auto">
          <a:xfrm>
            <a:off x="5618409" y="1657732"/>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6979" name="矩形 166978">
            <a:extLst>
              <a:ext uri="{FF2B5EF4-FFF2-40B4-BE49-F238E27FC236}">
                <a16:creationId xmlns:a16="http://schemas.microsoft.com/office/drawing/2014/main" id="{812B7C79-172F-CE2F-FE5D-93AB734F9517}"/>
              </a:ext>
            </a:extLst>
          </p:cNvPr>
          <p:cNvSpPr/>
          <p:nvPr/>
        </p:nvSpPr>
        <p:spPr bwMode="auto">
          <a:xfrm>
            <a:off x="5618409" y="1818415"/>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6980" name="矩形 166979">
            <a:extLst>
              <a:ext uri="{FF2B5EF4-FFF2-40B4-BE49-F238E27FC236}">
                <a16:creationId xmlns:a16="http://schemas.microsoft.com/office/drawing/2014/main" id="{E0ADD68E-BD81-5CDF-402C-AC4CDD483876}"/>
              </a:ext>
            </a:extLst>
          </p:cNvPr>
          <p:cNvSpPr/>
          <p:nvPr/>
        </p:nvSpPr>
        <p:spPr bwMode="auto">
          <a:xfrm>
            <a:off x="5618409" y="2302545"/>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6981" name="矩形 166980">
            <a:extLst>
              <a:ext uri="{FF2B5EF4-FFF2-40B4-BE49-F238E27FC236}">
                <a16:creationId xmlns:a16="http://schemas.microsoft.com/office/drawing/2014/main" id="{8804CA19-D362-675C-625C-578BCB1D72FF}"/>
              </a:ext>
            </a:extLst>
          </p:cNvPr>
          <p:cNvSpPr/>
          <p:nvPr/>
        </p:nvSpPr>
        <p:spPr bwMode="auto">
          <a:xfrm>
            <a:off x="5910139" y="2136595"/>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6982" name="矩形 166981">
            <a:extLst>
              <a:ext uri="{FF2B5EF4-FFF2-40B4-BE49-F238E27FC236}">
                <a16:creationId xmlns:a16="http://schemas.microsoft.com/office/drawing/2014/main" id="{960FA7BD-B179-6B59-9810-BA4C942B7E5F}"/>
              </a:ext>
            </a:extLst>
          </p:cNvPr>
          <p:cNvSpPr/>
          <p:nvPr/>
        </p:nvSpPr>
        <p:spPr bwMode="auto">
          <a:xfrm>
            <a:off x="5618409" y="1495732"/>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A</a:t>
            </a:r>
            <a:endParaRPr lang="zh-CN" altLang="en-US" sz="1000" dirty="0">
              <a:latin typeface="Arial" panose="020B0604020202020204" pitchFamily="34" charset="0"/>
              <a:cs typeface="Arial" panose="020B0604020202020204" pitchFamily="34" charset="0"/>
            </a:endParaRPr>
          </a:p>
        </p:txBody>
      </p:sp>
      <p:sp>
        <p:nvSpPr>
          <p:cNvPr id="166983" name="矩形 166982">
            <a:extLst>
              <a:ext uri="{FF2B5EF4-FFF2-40B4-BE49-F238E27FC236}">
                <a16:creationId xmlns:a16="http://schemas.microsoft.com/office/drawing/2014/main" id="{F567517C-49C9-C7A8-4DC0-586878E849F6}"/>
              </a:ext>
            </a:extLst>
          </p:cNvPr>
          <p:cNvSpPr/>
          <p:nvPr/>
        </p:nvSpPr>
        <p:spPr bwMode="auto">
          <a:xfrm>
            <a:off x="5910139" y="1976535"/>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A</a:t>
            </a:r>
            <a:endParaRPr lang="zh-CN" altLang="en-US" sz="1000" dirty="0">
              <a:latin typeface="Arial" panose="020B0604020202020204" pitchFamily="34" charset="0"/>
              <a:cs typeface="Arial" panose="020B0604020202020204" pitchFamily="34" charset="0"/>
            </a:endParaRPr>
          </a:p>
        </p:txBody>
      </p:sp>
      <p:sp>
        <p:nvSpPr>
          <p:cNvPr id="166984" name="矩形 166983">
            <a:extLst>
              <a:ext uri="{FF2B5EF4-FFF2-40B4-BE49-F238E27FC236}">
                <a16:creationId xmlns:a16="http://schemas.microsoft.com/office/drawing/2014/main" id="{3832D95B-2CA5-06CF-76F6-313FD394780C}"/>
              </a:ext>
            </a:extLst>
          </p:cNvPr>
          <p:cNvSpPr/>
          <p:nvPr/>
        </p:nvSpPr>
        <p:spPr bwMode="auto">
          <a:xfrm>
            <a:off x="5910139" y="1816819"/>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G</a:t>
            </a:r>
            <a:endParaRPr lang="zh-CN" altLang="en-US" sz="1000" dirty="0">
              <a:latin typeface="Arial" panose="020B0604020202020204" pitchFamily="34" charset="0"/>
              <a:cs typeface="Arial" panose="020B0604020202020204" pitchFamily="34" charset="0"/>
            </a:endParaRPr>
          </a:p>
        </p:txBody>
      </p:sp>
      <p:sp>
        <p:nvSpPr>
          <p:cNvPr id="166985" name="矩形 166984">
            <a:extLst>
              <a:ext uri="{FF2B5EF4-FFF2-40B4-BE49-F238E27FC236}">
                <a16:creationId xmlns:a16="http://schemas.microsoft.com/office/drawing/2014/main" id="{433D612E-65AC-7076-87F6-7EA7FE39D6AF}"/>
              </a:ext>
            </a:extLst>
          </p:cNvPr>
          <p:cNvSpPr/>
          <p:nvPr/>
        </p:nvSpPr>
        <p:spPr bwMode="auto">
          <a:xfrm>
            <a:off x="5910139" y="2298595"/>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G</a:t>
            </a:r>
            <a:endParaRPr lang="zh-CN" altLang="en-US" sz="1000" dirty="0">
              <a:latin typeface="Arial" panose="020B0604020202020204" pitchFamily="34" charset="0"/>
              <a:cs typeface="Arial" panose="020B0604020202020204" pitchFamily="34" charset="0"/>
            </a:endParaRPr>
          </a:p>
        </p:txBody>
      </p:sp>
      <p:sp>
        <p:nvSpPr>
          <p:cNvPr id="166986" name="矩形 166985">
            <a:extLst>
              <a:ext uri="{FF2B5EF4-FFF2-40B4-BE49-F238E27FC236}">
                <a16:creationId xmlns:a16="http://schemas.microsoft.com/office/drawing/2014/main" id="{9500A793-F415-C375-B97F-01554A8FE896}"/>
              </a:ext>
            </a:extLst>
          </p:cNvPr>
          <p:cNvSpPr/>
          <p:nvPr/>
        </p:nvSpPr>
        <p:spPr bwMode="auto">
          <a:xfrm>
            <a:off x="5910139" y="2621843"/>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G</a:t>
            </a:r>
            <a:endParaRPr lang="zh-CN" altLang="en-US" sz="1000" dirty="0">
              <a:latin typeface="Arial" panose="020B0604020202020204" pitchFamily="34" charset="0"/>
              <a:cs typeface="Arial" panose="020B0604020202020204" pitchFamily="34" charset="0"/>
            </a:endParaRPr>
          </a:p>
        </p:txBody>
      </p:sp>
      <p:sp>
        <p:nvSpPr>
          <p:cNvPr id="166987" name="矩形 166986">
            <a:extLst>
              <a:ext uri="{FF2B5EF4-FFF2-40B4-BE49-F238E27FC236}">
                <a16:creationId xmlns:a16="http://schemas.microsoft.com/office/drawing/2014/main" id="{CF491A6D-B962-A44C-C738-B2E1569E48E8}"/>
              </a:ext>
            </a:extLst>
          </p:cNvPr>
          <p:cNvSpPr/>
          <p:nvPr/>
        </p:nvSpPr>
        <p:spPr bwMode="auto">
          <a:xfrm>
            <a:off x="5618409" y="2142214"/>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G</a:t>
            </a:r>
            <a:endParaRPr lang="zh-CN" altLang="en-US" sz="1000" dirty="0">
              <a:latin typeface="Arial" panose="020B0604020202020204" pitchFamily="34" charset="0"/>
              <a:cs typeface="Arial" panose="020B0604020202020204" pitchFamily="34" charset="0"/>
            </a:endParaRPr>
          </a:p>
        </p:txBody>
      </p:sp>
      <p:sp>
        <p:nvSpPr>
          <p:cNvPr id="166988" name="矩形 166987">
            <a:extLst>
              <a:ext uri="{FF2B5EF4-FFF2-40B4-BE49-F238E27FC236}">
                <a16:creationId xmlns:a16="http://schemas.microsoft.com/office/drawing/2014/main" id="{BE7E7C23-8BDE-0EC5-0009-90475D52AB3F}"/>
              </a:ext>
            </a:extLst>
          </p:cNvPr>
          <p:cNvSpPr/>
          <p:nvPr/>
        </p:nvSpPr>
        <p:spPr bwMode="auto">
          <a:xfrm>
            <a:off x="5232422" y="2980067"/>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6989" name="矩形 166988">
            <a:extLst>
              <a:ext uri="{FF2B5EF4-FFF2-40B4-BE49-F238E27FC236}">
                <a16:creationId xmlns:a16="http://schemas.microsoft.com/office/drawing/2014/main" id="{5EF76B43-C093-BAAF-5ED9-523B9FDB6C3C}"/>
              </a:ext>
            </a:extLst>
          </p:cNvPr>
          <p:cNvSpPr/>
          <p:nvPr/>
        </p:nvSpPr>
        <p:spPr bwMode="auto">
          <a:xfrm>
            <a:off x="6529673" y="3068003"/>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90" name="矩形 166989">
            <a:extLst>
              <a:ext uri="{FF2B5EF4-FFF2-40B4-BE49-F238E27FC236}">
                <a16:creationId xmlns:a16="http://schemas.microsoft.com/office/drawing/2014/main" id="{30E3400D-C481-1F71-CDCD-D5064E3D8A47}"/>
              </a:ext>
            </a:extLst>
          </p:cNvPr>
          <p:cNvSpPr/>
          <p:nvPr/>
        </p:nvSpPr>
        <p:spPr bwMode="auto">
          <a:xfrm>
            <a:off x="6360431" y="3353654"/>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91" name="矩形 166990">
            <a:extLst>
              <a:ext uri="{FF2B5EF4-FFF2-40B4-BE49-F238E27FC236}">
                <a16:creationId xmlns:a16="http://schemas.microsoft.com/office/drawing/2014/main" id="{7FF67F6C-7E70-264C-390A-A8D54B461929}"/>
              </a:ext>
            </a:extLst>
          </p:cNvPr>
          <p:cNvSpPr/>
          <p:nvPr/>
        </p:nvSpPr>
        <p:spPr bwMode="auto">
          <a:xfrm>
            <a:off x="6368045" y="3068003"/>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92" name="矩形 166991">
            <a:extLst>
              <a:ext uri="{FF2B5EF4-FFF2-40B4-BE49-F238E27FC236}">
                <a16:creationId xmlns:a16="http://schemas.microsoft.com/office/drawing/2014/main" id="{295789B8-14A1-D8D3-2A95-D82C27E1BA0D}"/>
              </a:ext>
            </a:extLst>
          </p:cNvPr>
          <p:cNvSpPr/>
          <p:nvPr/>
        </p:nvSpPr>
        <p:spPr bwMode="auto">
          <a:xfrm>
            <a:off x="6521254" y="3353654"/>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93" name="矩形 166992">
            <a:extLst>
              <a:ext uri="{FF2B5EF4-FFF2-40B4-BE49-F238E27FC236}">
                <a16:creationId xmlns:a16="http://schemas.microsoft.com/office/drawing/2014/main" id="{E3CE1B50-B3A4-222D-5EF5-B6562B98A630}"/>
              </a:ext>
            </a:extLst>
          </p:cNvPr>
          <p:cNvSpPr/>
          <p:nvPr/>
        </p:nvSpPr>
        <p:spPr bwMode="auto">
          <a:xfrm>
            <a:off x="6130925" y="3741337"/>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U</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94" name="矩形 166993">
            <a:extLst>
              <a:ext uri="{FF2B5EF4-FFF2-40B4-BE49-F238E27FC236}">
                <a16:creationId xmlns:a16="http://schemas.microsoft.com/office/drawing/2014/main" id="{B9BBD252-7655-BB8F-35A4-88B29670F9A7}"/>
              </a:ext>
            </a:extLst>
          </p:cNvPr>
          <p:cNvSpPr/>
          <p:nvPr/>
        </p:nvSpPr>
        <p:spPr bwMode="auto">
          <a:xfrm>
            <a:off x="5846338" y="3893871"/>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95" name="矩形 166994">
            <a:extLst>
              <a:ext uri="{FF2B5EF4-FFF2-40B4-BE49-F238E27FC236}">
                <a16:creationId xmlns:a16="http://schemas.microsoft.com/office/drawing/2014/main" id="{8F914185-2217-C49D-7527-3BC42F0D4B36}"/>
              </a:ext>
            </a:extLst>
          </p:cNvPr>
          <p:cNvSpPr/>
          <p:nvPr/>
        </p:nvSpPr>
        <p:spPr bwMode="auto">
          <a:xfrm>
            <a:off x="5845274" y="4053805"/>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96" name="矩形 166995">
            <a:extLst>
              <a:ext uri="{FF2B5EF4-FFF2-40B4-BE49-F238E27FC236}">
                <a16:creationId xmlns:a16="http://schemas.microsoft.com/office/drawing/2014/main" id="{BB2AB1FF-BDAB-80C0-4E89-7FCB9EEDF62F}"/>
              </a:ext>
            </a:extLst>
          </p:cNvPr>
          <p:cNvSpPr/>
          <p:nvPr/>
        </p:nvSpPr>
        <p:spPr bwMode="auto">
          <a:xfrm>
            <a:off x="5846338" y="4217860"/>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97" name="矩形 166996">
            <a:extLst>
              <a:ext uri="{FF2B5EF4-FFF2-40B4-BE49-F238E27FC236}">
                <a16:creationId xmlns:a16="http://schemas.microsoft.com/office/drawing/2014/main" id="{FD14A0C2-1463-1030-28E9-D84C92589C94}"/>
              </a:ext>
            </a:extLst>
          </p:cNvPr>
          <p:cNvSpPr/>
          <p:nvPr/>
        </p:nvSpPr>
        <p:spPr bwMode="auto">
          <a:xfrm>
            <a:off x="6130925" y="3578290"/>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98" name="矩形 166997">
            <a:extLst>
              <a:ext uri="{FF2B5EF4-FFF2-40B4-BE49-F238E27FC236}">
                <a16:creationId xmlns:a16="http://schemas.microsoft.com/office/drawing/2014/main" id="{AD087A12-533C-AF14-D4D1-E72A87DA7FD6}"/>
              </a:ext>
            </a:extLst>
          </p:cNvPr>
          <p:cNvSpPr/>
          <p:nvPr/>
        </p:nvSpPr>
        <p:spPr bwMode="auto">
          <a:xfrm>
            <a:off x="6130925" y="3902310"/>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6999" name="矩形 166998">
            <a:extLst>
              <a:ext uri="{FF2B5EF4-FFF2-40B4-BE49-F238E27FC236}">
                <a16:creationId xmlns:a16="http://schemas.microsoft.com/office/drawing/2014/main" id="{164D63C2-EEF5-2159-16AD-87C40127D55E}"/>
              </a:ext>
            </a:extLst>
          </p:cNvPr>
          <p:cNvSpPr/>
          <p:nvPr/>
        </p:nvSpPr>
        <p:spPr bwMode="auto">
          <a:xfrm>
            <a:off x="6130925" y="4062918"/>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7000" name="矩形 166999">
            <a:extLst>
              <a:ext uri="{FF2B5EF4-FFF2-40B4-BE49-F238E27FC236}">
                <a16:creationId xmlns:a16="http://schemas.microsoft.com/office/drawing/2014/main" id="{FF502F17-021B-DEDC-D020-64AC6EDF7431}"/>
              </a:ext>
            </a:extLst>
          </p:cNvPr>
          <p:cNvSpPr/>
          <p:nvPr/>
        </p:nvSpPr>
        <p:spPr bwMode="auto">
          <a:xfrm>
            <a:off x="6130925" y="4221704"/>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67001" name="矩形 167000">
            <a:extLst>
              <a:ext uri="{FF2B5EF4-FFF2-40B4-BE49-F238E27FC236}">
                <a16:creationId xmlns:a16="http://schemas.microsoft.com/office/drawing/2014/main" id="{370480DA-F1AB-8A98-1168-F18B0375722D}"/>
              </a:ext>
            </a:extLst>
          </p:cNvPr>
          <p:cNvSpPr/>
          <p:nvPr/>
        </p:nvSpPr>
        <p:spPr bwMode="auto">
          <a:xfrm>
            <a:off x="6056536" y="1379224"/>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67002" name="矩形 167001">
            <a:extLst>
              <a:ext uri="{FF2B5EF4-FFF2-40B4-BE49-F238E27FC236}">
                <a16:creationId xmlns:a16="http://schemas.microsoft.com/office/drawing/2014/main" id="{55D90A61-D144-0898-B436-E168A895F129}"/>
              </a:ext>
            </a:extLst>
          </p:cNvPr>
          <p:cNvSpPr/>
          <p:nvPr/>
        </p:nvSpPr>
        <p:spPr bwMode="auto">
          <a:xfrm>
            <a:off x="5556332" y="731152"/>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67003" name="矩形 167002">
            <a:extLst>
              <a:ext uri="{FF2B5EF4-FFF2-40B4-BE49-F238E27FC236}">
                <a16:creationId xmlns:a16="http://schemas.microsoft.com/office/drawing/2014/main" id="{7C3DBEE3-6ED4-C2C1-2A0D-92CD30BEDEF6}"/>
              </a:ext>
            </a:extLst>
          </p:cNvPr>
          <p:cNvSpPr/>
          <p:nvPr/>
        </p:nvSpPr>
        <p:spPr bwMode="auto">
          <a:xfrm>
            <a:off x="5696496" y="618775"/>
            <a:ext cx="1164101" cy="926344"/>
          </a:xfrm>
          <a:prstGeom prst="rect">
            <a:avLst/>
          </a:prstGeom>
        </p:spPr>
        <p:txBody>
          <a:bodyPr wrap="none">
            <a:spAutoFit/>
          </a:bodyPr>
          <a:lstStyle/>
          <a:p>
            <a:pPr eaLnBrk="0" fontAlgn="base" hangingPunct="0">
              <a:lnSpc>
                <a:spcPts val="1300"/>
              </a:lnSpc>
              <a:spcBef>
                <a:spcPct val="0"/>
              </a:spcBef>
              <a:spcAft>
                <a:spcPct val="0"/>
              </a:spcAft>
            </a:pPr>
            <a:r>
              <a:rPr lang="en-US" altLang="zh-CN" sz="14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O       </a:t>
            </a:r>
          </a:p>
          <a:p>
            <a:pPr eaLnBrk="0" fontAlgn="base" hangingPunct="0">
              <a:lnSpc>
                <a:spcPts val="1300"/>
              </a:lnSpc>
              <a:spcBef>
                <a:spcPct val="0"/>
              </a:spcBef>
              <a:spcAft>
                <a:spcPct val="0"/>
              </a:spcAft>
            </a:pPr>
            <a:r>
              <a:rPr lang="en-US" altLang="zh-CN" sz="14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a:t>
            </a:r>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a:t>
            </a:r>
            <a:r>
              <a:rPr lang="en-US" altLang="zh-CN" sz="14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a:t>
            </a:r>
          </a:p>
          <a:p>
            <a:pPr eaLnBrk="0" fontAlgn="base" hangingPunct="0">
              <a:lnSpc>
                <a:spcPts val="1300"/>
              </a:lnSpc>
              <a:spcBef>
                <a:spcPct val="0"/>
              </a:spcBef>
              <a:spcAft>
                <a:spcPct val="0"/>
              </a:spcAft>
            </a:pPr>
            <a:r>
              <a:rPr lang="en-US" altLang="zh-CN" sz="14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‒O‒C‒CH‒R</a:t>
            </a:r>
          </a:p>
          <a:p>
            <a:pPr eaLnBrk="0" fontAlgn="base" hangingPunct="0">
              <a:lnSpc>
                <a:spcPts val="1300"/>
              </a:lnSpc>
              <a:spcBef>
                <a:spcPct val="0"/>
              </a:spcBef>
              <a:spcAft>
                <a:spcPct val="0"/>
              </a:spcAft>
            </a:pPr>
            <a:r>
              <a:rPr lang="en-US" altLang="zh-CN" sz="14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a:t>
            </a:r>
            <a:r>
              <a:rPr lang="he-IL" altLang="zh-CN" sz="14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r>
              <a:rPr lang="en-US" altLang="zh-CN" sz="14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a:t>
            </a:r>
          </a:p>
          <a:p>
            <a:pPr eaLnBrk="0" fontAlgn="base" hangingPunct="0">
              <a:lnSpc>
                <a:spcPts val="1300"/>
              </a:lnSpc>
              <a:spcBef>
                <a:spcPct val="0"/>
              </a:spcBef>
              <a:spcAft>
                <a:spcPct val="0"/>
              </a:spcAft>
            </a:pPr>
            <a:r>
              <a:rPr lang="en-US" altLang="zh-CN" sz="14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a:t>
            </a:r>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 </a:t>
            </a:r>
            <a:r>
              <a:rPr lang="en-US" altLang="zh-CN" sz="14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NH</a:t>
            </a:r>
            <a:r>
              <a:rPr lang="en-US" altLang="zh-CN" sz="14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3</a:t>
            </a:r>
            <a:r>
              <a:rPr lang="en-US" altLang="zh-CN" sz="14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rPr>
              <a:t>+</a:t>
            </a:r>
            <a:endParaRPr lang="zh-CN" altLang="en-US" sz="14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endParaRPr>
          </a:p>
        </p:txBody>
      </p:sp>
      <p:grpSp>
        <p:nvGrpSpPr>
          <p:cNvPr id="167004" name="组合 167003">
            <a:extLst>
              <a:ext uri="{FF2B5EF4-FFF2-40B4-BE49-F238E27FC236}">
                <a16:creationId xmlns:a16="http://schemas.microsoft.com/office/drawing/2014/main" id="{834CCC5F-095A-2B0A-9566-ABA1472B3BE7}"/>
              </a:ext>
            </a:extLst>
          </p:cNvPr>
          <p:cNvGrpSpPr/>
          <p:nvPr/>
        </p:nvGrpSpPr>
        <p:grpSpPr>
          <a:xfrm>
            <a:off x="6853386" y="3007993"/>
            <a:ext cx="218105" cy="221852"/>
            <a:chOff x="4372570" y="3617609"/>
            <a:chExt cx="218105" cy="221852"/>
          </a:xfrm>
        </p:grpSpPr>
        <p:sp>
          <p:nvSpPr>
            <p:cNvPr id="167005" name="任意多边形 98">
              <a:extLst>
                <a:ext uri="{FF2B5EF4-FFF2-40B4-BE49-F238E27FC236}">
                  <a16:creationId xmlns:a16="http://schemas.microsoft.com/office/drawing/2014/main" id="{284CD727-2A31-B192-181B-676138F6443F}"/>
                </a:ext>
              </a:extLst>
            </p:cNvPr>
            <p:cNvSpPr/>
            <p:nvPr/>
          </p:nvSpPr>
          <p:spPr>
            <a:xfrm>
              <a:off x="4372570" y="3617609"/>
              <a:ext cx="218105" cy="221852"/>
            </a:xfrm>
            <a:custGeom>
              <a:avLst/>
              <a:gdLst>
                <a:gd name="connsiteX0" fmla="*/ 116051 w 218105"/>
                <a:gd name="connsiteY0" fmla="*/ 0 h 221852"/>
                <a:gd name="connsiteX1" fmla="*/ 218105 w 218105"/>
                <a:gd name="connsiteY1" fmla="*/ 121624 h 221852"/>
                <a:gd name="connsiteX2" fmla="*/ 202999 w 218105"/>
                <a:gd name="connsiteY2" fmla="*/ 138366 h 221852"/>
                <a:gd name="connsiteX3" fmla="*/ 185139 w 218105"/>
                <a:gd name="connsiteY3" fmla="*/ 159053 h 221852"/>
                <a:gd name="connsiteX4" fmla="*/ 137514 w 218105"/>
                <a:gd name="connsiteY4" fmla="*/ 199535 h 221852"/>
                <a:gd name="connsiteX5" fmla="*/ 68458 w 218105"/>
                <a:gd name="connsiteY5" fmla="*/ 218584 h 221852"/>
                <a:gd name="connsiteX6" fmla="*/ 6545 w 218105"/>
                <a:gd name="connsiteY6" fmla="*/ 220965 h 221852"/>
                <a:gd name="connsiteX7" fmla="*/ 0 w 218105"/>
                <a:gd name="connsiteY7" fmla="*/ 220599 h 221852"/>
                <a:gd name="connsiteX8" fmla="*/ 0 w 218105"/>
                <a:gd name="connsiteY8" fmla="*/ 58615 h 221852"/>
                <a:gd name="connsiteX9" fmla="*/ 2155 w 218105"/>
                <a:gd name="connsiteY9" fmla="*/ 58631 h 221852"/>
                <a:gd name="connsiteX10" fmla="*/ 23214 w 218105"/>
                <a:gd name="connsiteY10" fmla="*/ 56659 h 221852"/>
                <a:gd name="connsiteX11" fmla="*/ 82746 w 218105"/>
                <a:gd name="connsiteY11" fmla="*/ 32847 h 221852"/>
                <a:gd name="connsiteX12" fmla="*/ 104772 w 218105"/>
                <a:gd name="connsiteY12" fmla="*/ 11713 h 221852"/>
                <a:gd name="connsiteX13" fmla="*/ 116051 w 218105"/>
                <a:gd name="connsiteY13" fmla="*/ 0 h 22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105" h="221852">
                  <a:moveTo>
                    <a:pt x="116051" y="0"/>
                  </a:moveTo>
                  <a:lnTo>
                    <a:pt x="218105" y="121624"/>
                  </a:lnTo>
                  <a:lnTo>
                    <a:pt x="202999" y="138366"/>
                  </a:lnTo>
                  <a:cubicBezTo>
                    <a:pt x="197542" y="145262"/>
                    <a:pt x="192085" y="152306"/>
                    <a:pt x="185139" y="159053"/>
                  </a:cubicBezTo>
                  <a:cubicBezTo>
                    <a:pt x="171248" y="172547"/>
                    <a:pt x="156961" y="189613"/>
                    <a:pt x="137514" y="199535"/>
                  </a:cubicBezTo>
                  <a:cubicBezTo>
                    <a:pt x="118067" y="209457"/>
                    <a:pt x="90286" y="215012"/>
                    <a:pt x="68458" y="218584"/>
                  </a:cubicBezTo>
                  <a:cubicBezTo>
                    <a:pt x="46630" y="222156"/>
                    <a:pt x="28770" y="222552"/>
                    <a:pt x="6545" y="220965"/>
                  </a:cubicBezTo>
                  <a:lnTo>
                    <a:pt x="0" y="220599"/>
                  </a:lnTo>
                  <a:lnTo>
                    <a:pt x="0" y="58615"/>
                  </a:lnTo>
                  <a:lnTo>
                    <a:pt x="2155" y="58631"/>
                  </a:lnTo>
                  <a:cubicBezTo>
                    <a:pt x="9968" y="58569"/>
                    <a:pt x="17261" y="58147"/>
                    <a:pt x="23214" y="56659"/>
                  </a:cubicBezTo>
                  <a:cubicBezTo>
                    <a:pt x="47027" y="50706"/>
                    <a:pt x="65284" y="44356"/>
                    <a:pt x="82746" y="32847"/>
                  </a:cubicBezTo>
                  <a:cubicBezTo>
                    <a:pt x="91477" y="27093"/>
                    <a:pt x="98025" y="19651"/>
                    <a:pt x="104772" y="11713"/>
                  </a:cubicBezTo>
                  <a:lnTo>
                    <a:pt x="116051"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7006" name="矩形 167005">
              <a:extLst>
                <a:ext uri="{FF2B5EF4-FFF2-40B4-BE49-F238E27FC236}">
                  <a16:creationId xmlns:a16="http://schemas.microsoft.com/office/drawing/2014/main" id="{926634E0-993C-D2C9-C76F-CAEF1B1A4D51}"/>
                </a:ext>
              </a:extLst>
            </p:cNvPr>
            <p:cNvSpPr/>
            <p:nvPr/>
          </p:nvSpPr>
          <p:spPr bwMode="auto">
            <a:xfrm>
              <a:off x="4374131" y="3656353"/>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grpSp>
        <p:nvGrpSpPr>
          <p:cNvPr id="167007" name="组合 167006">
            <a:extLst>
              <a:ext uri="{FF2B5EF4-FFF2-40B4-BE49-F238E27FC236}">
                <a16:creationId xmlns:a16="http://schemas.microsoft.com/office/drawing/2014/main" id="{DD586BAF-E7E9-4A2C-73A2-6AD4A6013925}"/>
              </a:ext>
            </a:extLst>
          </p:cNvPr>
          <p:cNvGrpSpPr/>
          <p:nvPr/>
        </p:nvGrpSpPr>
        <p:grpSpPr>
          <a:xfrm>
            <a:off x="6215589" y="3331617"/>
            <a:ext cx="181144" cy="188075"/>
            <a:chOff x="3734773" y="3941233"/>
            <a:chExt cx="181144" cy="188075"/>
          </a:xfrm>
        </p:grpSpPr>
        <p:sp>
          <p:nvSpPr>
            <p:cNvPr id="167008" name="任意多边形 92">
              <a:extLst>
                <a:ext uri="{FF2B5EF4-FFF2-40B4-BE49-F238E27FC236}">
                  <a16:creationId xmlns:a16="http://schemas.microsoft.com/office/drawing/2014/main" id="{C5CCE5B6-969B-FC2D-3A05-93471601425A}"/>
                </a:ext>
              </a:extLst>
            </p:cNvPr>
            <p:cNvSpPr/>
            <p:nvPr/>
          </p:nvSpPr>
          <p:spPr>
            <a:xfrm rot="18900000" flipH="1" flipV="1">
              <a:off x="3756077" y="3941233"/>
              <a:ext cx="159840" cy="188075"/>
            </a:xfrm>
            <a:custGeom>
              <a:avLst/>
              <a:gdLst>
                <a:gd name="connsiteX0" fmla="*/ 159840 w 159840"/>
                <a:gd name="connsiteY0" fmla="*/ 20915 h 188075"/>
                <a:gd name="connsiteX1" fmla="*/ 159840 w 159840"/>
                <a:gd name="connsiteY1" fmla="*/ 187849 h 188075"/>
                <a:gd name="connsiteX2" fmla="*/ 155860 w 159840"/>
                <a:gd name="connsiteY2" fmla="*/ 188075 h 188075"/>
                <a:gd name="connsiteX3" fmla="*/ 96545 w 159840"/>
                <a:gd name="connsiteY3" fmla="*/ 176944 h 188075"/>
                <a:gd name="connsiteX4" fmla="*/ 47794 w 159840"/>
                <a:gd name="connsiteY4" fmla="*/ 149517 h 188075"/>
                <a:gd name="connsiteX5" fmla="*/ 23250 w 159840"/>
                <a:gd name="connsiteY5" fmla="*/ 130718 h 188075"/>
                <a:gd name="connsiteX6" fmla="*/ 0 w 159840"/>
                <a:gd name="connsiteY6" fmla="*/ 112911 h 188075"/>
                <a:gd name="connsiteX7" fmla="*/ 112911 w 159840"/>
                <a:gd name="connsiteY7" fmla="*/ 0 h 188075"/>
                <a:gd name="connsiteX8" fmla="*/ 118490 w 159840"/>
                <a:gd name="connsiteY8" fmla="*/ 5567 h 188075"/>
                <a:gd name="connsiteX9" fmla="*/ 142161 w 159840"/>
                <a:gd name="connsiteY9" fmla="*/ 20866 h 188075"/>
                <a:gd name="connsiteX10" fmla="*/ 159840 w 159840"/>
                <a:gd name="connsiteY10" fmla="*/ 20915 h 18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840" h="188075">
                  <a:moveTo>
                    <a:pt x="159840" y="20915"/>
                  </a:moveTo>
                  <a:lnTo>
                    <a:pt x="159840" y="187849"/>
                  </a:lnTo>
                  <a:lnTo>
                    <a:pt x="155860" y="188075"/>
                  </a:lnTo>
                  <a:cubicBezTo>
                    <a:pt x="133027" y="187657"/>
                    <a:pt x="119519" y="182065"/>
                    <a:pt x="96545" y="176944"/>
                  </a:cubicBezTo>
                  <a:lnTo>
                    <a:pt x="47794" y="149517"/>
                  </a:lnTo>
                  <a:cubicBezTo>
                    <a:pt x="38771" y="144093"/>
                    <a:pt x="31011" y="137406"/>
                    <a:pt x="23250" y="130718"/>
                  </a:cubicBezTo>
                  <a:lnTo>
                    <a:pt x="0" y="112911"/>
                  </a:lnTo>
                  <a:lnTo>
                    <a:pt x="112911" y="0"/>
                  </a:lnTo>
                  <a:lnTo>
                    <a:pt x="118490" y="5567"/>
                  </a:lnTo>
                  <a:cubicBezTo>
                    <a:pt x="125984" y="12324"/>
                    <a:pt x="133648" y="17863"/>
                    <a:pt x="142161" y="20866"/>
                  </a:cubicBezTo>
                  <a:lnTo>
                    <a:pt x="159840" y="20915"/>
                  </a:lnTo>
                  <a:close/>
                </a:path>
              </a:pathLst>
            </a:custGeom>
            <a:solidFill>
              <a:srgbClr val="A2A2D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009" name="矩形 167008">
              <a:extLst>
                <a:ext uri="{FF2B5EF4-FFF2-40B4-BE49-F238E27FC236}">
                  <a16:creationId xmlns:a16="http://schemas.microsoft.com/office/drawing/2014/main" id="{9F2A310D-D456-4AF4-0196-EFF95B4B45B1}"/>
                </a:ext>
              </a:extLst>
            </p:cNvPr>
            <p:cNvSpPr/>
            <p:nvPr/>
          </p:nvSpPr>
          <p:spPr bwMode="auto">
            <a:xfrm>
              <a:off x="3734773" y="3962563"/>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sp>
        <p:nvSpPr>
          <p:cNvPr id="167010" name="Text Box 5">
            <a:extLst>
              <a:ext uri="{FF2B5EF4-FFF2-40B4-BE49-F238E27FC236}">
                <a16:creationId xmlns:a16="http://schemas.microsoft.com/office/drawing/2014/main" id="{4F69C9EE-ABAE-C029-0BA3-7CD3A9C0ED0B}"/>
              </a:ext>
            </a:extLst>
          </p:cNvPr>
          <p:cNvSpPr txBox="1">
            <a:spLocks noChangeArrowheads="1"/>
          </p:cNvSpPr>
          <p:nvPr/>
        </p:nvSpPr>
        <p:spPr bwMode="auto">
          <a:xfrm>
            <a:off x="4535329" y="587136"/>
            <a:ext cx="697627" cy="400110"/>
          </a:xfrm>
          <a:prstGeom prst="rect">
            <a:avLst/>
          </a:prstGeom>
          <a:noFill/>
          <a:ln>
            <a:noFill/>
          </a:ln>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酯键</a:t>
            </a:r>
          </a:p>
        </p:txBody>
      </p:sp>
      <p:grpSp>
        <p:nvGrpSpPr>
          <p:cNvPr id="167011" name="组合 167010">
            <a:extLst>
              <a:ext uri="{FF2B5EF4-FFF2-40B4-BE49-F238E27FC236}">
                <a16:creationId xmlns:a16="http://schemas.microsoft.com/office/drawing/2014/main" id="{9EE20ED7-D637-5778-5165-C1EE3C578C08}"/>
              </a:ext>
            </a:extLst>
          </p:cNvPr>
          <p:cNvGrpSpPr/>
          <p:nvPr/>
        </p:nvGrpSpPr>
        <p:grpSpPr>
          <a:xfrm>
            <a:off x="5829350" y="3566953"/>
            <a:ext cx="202245" cy="198268"/>
            <a:chOff x="3348534" y="4176569"/>
            <a:chExt cx="202245" cy="198268"/>
          </a:xfrm>
        </p:grpSpPr>
        <p:sp>
          <p:nvSpPr>
            <p:cNvPr id="167012" name="任意多边形 110">
              <a:extLst>
                <a:ext uri="{FF2B5EF4-FFF2-40B4-BE49-F238E27FC236}">
                  <a16:creationId xmlns:a16="http://schemas.microsoft.com/office/drawing/2014/main" id="{062836BE-89A2-00F2-329E-2B82098E2205}"/>
                </a:ext>
              </a:extLst>
            </p:cNvPr>
            <p:cNvSpPr/>
            <p:nvPr/>
          </p:nvSpPr>
          <p:spPr>
            <a:xfrm rot="1680000">
              <a:off x="3349256" y="4176569"/>
              <a:ext cx="201523" cy="198268"/>
            </a:xfrm>
            <a:custGeom>
              <a:avLst/>
              <a:gdLst>
                <a:gd name="connsiteX0" fmla="*/ 0 w 201523"/>
                <a:gd name="connsiteY0" fmla="*/ 1044 h 198268"/>
                <a:gd name="connsiteX1" fmla="*/ 28798 w 201523"/>
                <a:gd name="connsiteY1" fmla="*/ 0 h 198268"/>
                <a:gd name="connsiteX2" fmla="*/ 67268 w 201523"/>
                <a:gd name="connsiteY2" fmla="*/ 4829 h 198268"/>
                <a:gd name="connsiteX3" fmla="*/ 124386 w 201523"/>
                <a:gd name="connsiteY3" fmla="*/ 31094 h 198268"/>
                <a:gd name="connsiteX4" fmla="*/ 166918 w 201523"/>
                <a:gd name="connsiteY4" fmla="*/ 70508 h 198268"/>
                <a:gd name="connsiteX5" fmla="*/ 201523 w 201523"/>
                <a:gd name="connsiteY5" fmla="*/ 121160 h 198268"/>
                <a:gd name="connsiteX6" fmla="*/ 56504 w 201523"/>
                <a:gd name="connsiteY6" fmla="*/ 198268 h 198268"/>
                <a:gd name="connsiteX7" fmla="*/ 53610 w 201523"/>
                <a:gd name="connsiteY7" fmla="*/ 193122 h 198268"/>
                <a:gd name="connsiteX8" fmla="*/ 45054 w 201523"/>
                <a:gd name="connsiteY8" fmla="*/ 181153 h 198268"/>
                <a:gd name="connsiteX9" fmla="*/ 15937 w 201523"/>
                <a:gd name="connsiteY9" fmla="*/ 166968 h 198268"/>
                <a:gd name="connsiteX10" fmla="*/ 0 w 201523"/>
                <a:gd name="connsiteY10" fmla="*/ 166143 h 198268"/>
                <a:gd name="connsiteX11" fmla="*/ 0 w 201523"/>
                <a:gd name="connsiteY11" fmla="*/ 1044 h 19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23" h="198268">
                  <a:moveTo>
                    <a:pt x="0" y="1044"/>
                  </a:moveTo>
                  <a:lnTo>
                    <a:pt x="28798" y="0"/>
                  </a:lnTo>
                  <a:cubicBezTo>
                    <a:pt x="42574" y="654"/>
                    <a:pt x="55844" y="2363"/>
                    <a:pt x="67268" y="4829"/>
                  </a:cubicBezTo>
                  <a:cubicBezTo>
                    <a:pt x="90117" y="9760"/>
                    <a:pt x="107778" y="20148"/>
                    <a:pt x="124386" y="31094"/>
                  </a:cubicBezTo>
                  <a:cubicBezTo>
                    <a:pt x="140994" y="42040"/>
                    <a:pt x="153747" y="55037"/>
                    <a:pt x="166918" y="70508"/>
                  </a:cubicBezTo>
                  <a:lnTo>
                    <a:pt x="201523" y="121160"/>
                  </a:lnTo>
                  <a:lnTo>
                    <a:pt x="56504" y="198268"/>
                  </a:lnTo>
                  <a:lnTo>
                    <a:pt x="53610" y="193122"/>
                  </a:lnTo>
                  <a:cubicBezTo>
                    <a:pt x="51231" y="188544"/>
                    <a:pt x="48960" y="184695"/>
                    <a:pt x="45054" y="181153"/>
                  </a:cubicBezTo>
                  <a:cubicBezTo>
                    <a:pt x="37242" y="174069"/>
                    <a:pt x="25412" y="169572"/>
                    <a:pt x="15937" y="166968"/>
                  </a:cubicBezTo>
                  <a:lnTo>
                    <a:pt x="0" y="166143"/>
                  </a:lnTo>
                  <a:lnTo>
                    <a:pt x="0" y="1044"/>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7013" name="矩形 167012">
              <a:extLst>
                <a:ext uri="{FF2B5EF4-FFF2-40B4-BE49-F238E27FC236}">
                  <a16:creationId xmlns:a16="http://schemas.microsoft.com/office/drawing/2014/main" id="{295D4936-4DE9-BAE5-7D3D-5E7BC04FC850}"/>
                </a:ext>
              </a:extLst>
            </p:cNvPr>
            <p:cNvSpPr/>
            <p:nvPr/>
          </p:nvSpPr>
          <p:spPr bwMode="auto">
            <a:xfrm>
              <a:off x="3348534" y="4187110"/>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grpSp>
        <p:nvGrpSpPr>
          <p:cNvPr id="167014" name="组合 167013">
            <a:extLst>
              <a:ext uri="{FF2B5EF4-FFF2-40B4-BE49-F238E27FC236}">
                <a16:creationId xmlns:a16="http://schemas.microsoft.com/office/drawing/2014/main" id="{2579DF72-2BB3-CE71-2AB6-EE9DB24A8D25}"/>
              </a:ext>
            </a:extLst>
          </p:cNvPr>
          <p:cNvGrpSpPr/>
          <p:nvPr/>
        </p:nvGrpSpPr>
        <p:grpSpPr>
          <a:xfrm>
            <a:off x="4754639" y="2961965"/>
            <a:ext cx="183889" cy="235394"/>
            <a:chOff x="2273823" y="3571581"/>
            <a:chExt cx="183889" cy="235394"/>
          </a:xfrm>
        </p:grpSpPr>
        <p:sp>
          <p:nvSpPr>
            <p:cNvPr id="167015" name="任意多边形 65">
              <a:extLst>
                <a:ext uri="{FF2B5EF4-FFF2-40B4-BE49-F238E27FC236}">
                  <a16:creationId xmlns:a16="http://schemas.microsoft.com/office/drawing/2014/main" id="{FCA6B19B-50C3-5DB8-9A88-3E77306207AD}"/>
                </a:ext>
              </a:extLst>
            </p:cNvPr>
            <p:cNvSpPr/>
            <p:nvPr/>
          </p:nvSpPr>
          <p:spPr>
            <a:xfrm rot="6720000">
              <a:off x="2247709" y="3597695"/>
              <a:ext cx="235394" cy="183166"/>
            </a:xfrm>
            <a:custGeom>
              <a:avLst/>
              <a:gdLst>
                <a:gd name="connsiteX0" fmla="*/ 2810 w 235394"/>
                <a:gd name="connsiteY0" fmla="*/ 69823 h 183166"/>
                <a:gd name="connsiteX1" fmla="*/ 0 w 235394"/>
                <a:gd name="connsiteY1" fmla="*/ 62355 h 183166"/>
                <a:gd name="connsiteX2" fmla="*/ 154334 w 235394"/>
                <a:gd name="connsiteY2" fmla="*/ 0 h 183166"/>
                <a:gd name="connsiteX3" fmla="*/ 163056 w 235394"/>
                <a:gd name="connsiteY3" fmla="*/ 15072 h 183166"/>
                <a:gd name="connsiteX4" fmla="*/ 214014 w 235394"/>
                <a:gd name="connsiteY4" fmla="*/ 45849 h 183166"/>
                <a:gd name="connsiteX5" fmla="*/ 235394 w 235394"/>
                <a:gd name="connsiteY5" fmla="*/ 63027 h 183166"/>
                <a:gd name="connsiteX6" fmla="*/ 127220 w 235394"/>
                <a:gd name="connsiteY6" fmla="*/ 183166 h 183166"/>
                <a:gd name="connsiteX7" fmla="*/ 110088 w 235394"/>
                <a:gd name="connsiteY7" fmla="*/ 170022 h 183166"/>
                <a:gd name="connsiteX8" fmla="*/ 60913 w 235394"/>
                <a:gd name="connsiteY8" fmla="*/ 143661 h 183166"/>
                <a:gd name="connsiteX9" fmla="*/ 29446 w 235394"/>
                <a:gd name="connsiteY9" fmla="*/ 122987 h 183166"/>
                <a:gd name="connsiteX10" fmla="*/ 8973 w 235394"/>
                <a:gd name="connsiteY10" fmla="*/ 85030 h 183166"/>
                <a:gd name="connsiteX11" fmla="*/ 2810 w 235394"/>
                <a:gd name="connsiteY11" fmla="*/ 69823 h 1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394" h="183166">
                  <a:moveTo>
                    <a:pt x="2810" y="69823"/>
                  </a:moveTo>
                  <a:lnTo>
                    <a:pt x="0" y="62355"/>
                  </a:lnTo>
                  <a:lnTo>
                    <a:pt x="154334" y="0"/>
                  </a:lnTo>
                  <a:lnTo>
                    <a:pt x="163056" y="15072"/>
                  </a:lnTo>
                  <a:cubicBezTo>
                    <a:pt x="177324" y="28141"/>
                    <a:pt x="195096" y="30807"/>
                    <a:pt x="214014" y="45849"/>
                  </a:cubicBezTo>
                  <a:lnTo>
                    <a:pt x="235394" y="63027"/>
                  </a:lnTo>
                  <a:lnTo>
                    <a:pt x="127220" y="183166"/>
                  </a:lnTo>
                  <a:lnTo>
                    <a:pt x="110088" y="170022"/>
                  </a:lnTo>
                  <a:cubicBezTo>
                    <a:pt x="96421" y="160562"/>
                    <a:pt x="74353" y="151500"/>
                    <a:pt x="60913" y="143661"/>
                  </a:cubicBezTo>
                  <a:cubicBezTo>
                    <a:pt x="47473" y="135822"/>
                    <a:pt x="38103" y="132759"/>
                    <a:pt x="29446" y="122987"/>
                  </a:cubicBezTo>
                  <a:cubicBezTo>
                    <a:pt x="20790" y="113216"/>
                    <a:pt x="16032" y="101440"/>
                    <a:pt x="8973" y="85030"/>
                  </a:cubicBezTo>
                  <a:cubicBezTo>
                    <a:pt x="7209" y="80927"/>
                    <a:pt x="5062" y="75615"/>
                    <a:pt x="2810" y="69823"/>
                  </a:cubicBez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7016" name="矩形 167015">
              <a:extLst>
                <a:ext uri="{FF2B5EF4-FFF2-40B4-BE49-F238E27FC236}">
                  <a16:creationId xmlns:a16="http://schemas.microsoft.com/office/drawing/2014/main" id="{74E23C64-CED1-66A8-6D78-641ABB778AD5}"/>
                </a:ext>
              </a:extLst>
            </p:cNvPr>
            <p:cNvSpPr/>
            <p:nvPr/>
          </p:nvSpPr>
          <p:spPr bwMode="auto">
            <a:xfrm>
              <a:off x="2292035" y="3605159"/>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grpSp>
        <p:nvGrpSpPr>
          <p:cNvPr id="167017" name="组合 167016">
            <a:extLst>
              <a:ext uri="{FF2B5EF4-FFF2-40B4-BE49-F238E27FC236}">
                <a16:creationId xmlns:a16="http://schemas.microsoft.com/office/drawing/2014/main" id="{BD70CCE6-0508-00DA-E298-41A3C6217266}"/>
              </a:ext>
            </a:extLst>
          </p:cNvPr>
          <p:cNvGrpSpPr/>
          <p:nvPr/>
        </p:nvGrpSpPr>
        <p:grpSpPr>
          <a:xfrm>
            <a:off x="4585066" y="3046039"/>
            <a:ext cx="250803" cy="210139"/>
            <a:chOff x="2104250" y="3655655"/>
            <a:chExt cx="250803" cy="210139"/>
          </a:xfrm>
        </p:grpSpPr>
        <p:sp>
          <p:nvSpPr>
            <p:cNvPr id="167018" name="任意多边形 60">
              <a:extLst>
                <a:ext uri="{FF2B5EF4-FFF2-40B4-BE49-F238E27FC236}">
                  <a16:creationId xmlns:a16="http://schemas.microsoft.com/office/drawing/2014/main" id="{0A930123-D974-091C-7183-CCFB4FE7CE0A}"/>
                </a:ext>
              </a:extLst>
            </p:cNvPr>
            <p:cNvSpPr/>
            <p:nvPr/>
          </p:nvSpPr>
          <p:spPr>
            <a:xfrm rot="6720000">
              <a:off x="2124582" y="3635323"/>
              <a:ext cx="210139" cy="250803"/>
            </a:xfrm>
            <a:custGeom>
              <a:avLst/>
              <a:gdLst>
                <a:gd name="connsiteX0" fmla="*/ 44866 w 210139"/>
                <a:gd name="connsiteY0" fmla="*/ 242142 h 250803"/>
                <a:gd name="connsiteX1" fmla="*/ 45995 w 210139"/>
                <a:gd name="connsiteY1" fmla="*/ 223485 h 250803"/>
                <a:gd name="connsiteX2" fmla="*/ 42113 w 210139"/>
                <a:gd name="connsiteY2" fmla="*/ 187653 h 250803"/>
                <a:gd name="connsiteX3" fmla="*/ 13188 w 210139"/>
                <a:gd name="connsiteY3" fmla="*/ 135133 h 250803"/>
                <a:gd name="connsiteX4" fmla="*/ 0 w 210139"/>
                <a:gd name="connsiteY4" fmla="*/ 120477 h 250803"/>
                <a:gd name="connsiteX5" fmla="*/ 108478 w 210139"/>
                <a:gd name="connsiteY5" fmla="*/ 0 h 250803"/>
                <a:gd name="connsiteX6" fmla="*/ 115659 w 210139"/>
                <a:gd name="connsiteY6" fmla="*/ 5769 h 250803"/>
                <a:gd name="connsiteX7" fmla="*/ 146842 w 210139"/>
                <a:gd name="connsiteY7" fmla="*/ 40041 h 250803"/>
                <a:gd name="connsiteX8" fmla="*/ 196284 w 210139"/>
                <a:gd name="connsiteY8" fmla="*/ 143342 h 250803"/>
                <a:gd name="connsiteX9" fmla="*/ 208273 w 210139"/>
                <a:gd name="connsiteY9" fmla="*/ 205594 h 250803"/>
                <a:gd name="connsiteX10" fmla="*/ 210139 w 210139"/>
                <a:gd name="connsiteY10" fmla="*/ 250803 h 250803"/>
                <a:gd name="connsiteX11" fmla="*/ 44866 w 210139"/>
                <a:gd name="connsiteY11" fmla="*/ 242142 h 25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0139" h="250803">
                  <a:moveTo>
                    <a:pt x="44866" y="242142"/>
                  </a:moveTo>
                  <a:lnTo>
                    <a:pt x="45995" y="223485"/>
                  </a:lnTo>
                  <a:cubicBezTo>
                    <a:pt x="45840" y="210653"/>
                    <a:pt x="44655" y="198183"/>
                    <a:pt x="42113" y="187653"/>
                  </a:cubicBezTo>
                  <a:cubicBezTo>
                    <a:pt x="37028" y="166594"/>
                    <a:pt x="23481" y="148953"/>
                    <a:pt x="13188" y="135133"/>
                  </a:cubicBezTo>
                  <a:lnTo>
                    <a:pt x="0" y="120477"/>
                  </a:lnTo>
                  <a:lnTo>
                    <a:pt x="108478" y="0"/>
                  </a:lnTo>
                  <a:lnTo>
                    <a:pt x="115659" y="5769"/>
                  </a:lnTo>
                  <a:cubicBezTo>
                    <a:pt x="126600" y="15367"/>
                    <a:pt x="137509" y="26476"/>
                    <a:pt x="146842" y="40041"/>
                  </a:cubicBezTo>
                  <a:cubicBezTo>
                    <a:pt x="165509" y="67171"/>
                    <a:pt x="185613" y="105277"/>
                    <a:pt x="196284" y="143342"/>
                  </a:cubicBezTo>
                  <a:cubicBezTo>
                    <a:pt x="201619" y="162375"/>
                    <a:pt x="205729" y="183936"/>
                    <a:pt x="208273" y="205594"/>
                  </a:cubicBezTo>
                  <a:lnTo>
                    <a:pt x="210139" y="250803"/>
                  </a:lnTo>
                  <a:lnTo>
                    <a:pt x="44866" y="242142"/>
                  </a:ln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7019" name="矩形 167018">
              <a:extLst>
                <a:ext uri="{FF2B5EF4-FFF2-40B4-BE49-F238E27FC236}">
                  <a16:creationId xmlns:a16="http://schemas.microsoft.com/office/drawing/2014/main" id="{08CB329A-4093-5296-80B3-5F1239B80F78}"/>
                </a:ext>
              </a:extLst>
            </p:cNvPr>
            <p:cNvSpPr/>
            <p:nvPr/>
          </p:nvSpPr>
          <p:spPr bwMode="auto">
            <a:xfrm>
              <a:off x="2123655" y="3656929"/>
              <a:ext cx="164075"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ψ</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sp>
        <p:nvSpPr>
          <p:cNvPr id="167020" name="矩形 167019">
            <a:extLst>
              <a:ext uri="{FF2B5EF4-FFF2-40B4-BE49-F238E27FC236}">
                <a16:creationId xmlns:a16="http://schemas.microsoft.com/office/drawing/2014/main" id="{A4996923-3704-3418-7D07-03715C51FBD3}"/>
              </a:ext>
            </a:extLst>
          </p:cNvPr>
          <p:cNvSpPr/>
          <p:nvPr/>
        </p:nvSpPr>
        <p:spPr bwMode="auto">
          <a:xfrm>
            <a:off x="4434860" y="2999761"/>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21" name="矩形 167020">
            <a:extLst>
              <a:ext uri="{FF2B5EF4-FFF2-40B4-BE49-F238E27FC236}">
                <a16:creationId xmlns:a16="http://schemas.microsoft.com/office/drawing/2014/main" id="{D03BD205-2CE0-A2C5-CA80-A9DD4599B909}"/>
              </a:ext>
            </a:extLst>
          </p:cNvPr>
          <p:cNvSpPr/>
          <p:nvPr/>
        </p:nvSpPr>
        <p:spPr bwMode="auto">
          <a:xfrm>
            <a:off x="4365307" y="2841655"/>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22" name="矩形 167021">
            <a:extLst>
              <a:ext uri="{FF2B5EF4-FFF2-40B4-BE49-F238E27FC236}">
                <a16:creationId xmlns:a16="http://schemas.microsoft.com/office/drawing/2014/main" id="{30CC973B-D135-3F88-702D-B87DC0F14248}"/>
              </a:ext>
            </a:extLst>
          </p:cNvPr>
          <p:cNvSpPr/>
          <p:nvPr/>
        </p:nvSpPr>
        <p:spPr bwMode="auto">
          <a:xfrm>
            <a:off x="4439506" y="2667820"/>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23" name="矩形 167022">
            <a:extLst>
              <a:ext uri="{FF2B5EF4-FFF2-40B4-BE49-F238E27FC236}">
                <a16:creationId xmlns:a16="http://schemas.microsoft.com/office/drawing/2014/main" id="{73E8003A-BFD1-86C3-BBD0-D85912346DB3}"/>
              </a:ext>
            </a:extLst>
          </p:cNvPr>
          <p:cNvSpPr/>
          <p:nvPr/>
        </p:nvSpPr>
        <p:spPr bwMode="auto">
          <a:xfrm>
            <a:off x="4607174" y="2612152"/>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24" name="矩形 167023">
            <a:extLst>
              <a:ext uri="{FF2B5EF4-FFF2-40B4-BE49-F238E27FC236}">
                <a16:creationId xmlns:a16="http://schemas.microsoft.com/office/drawing/2014/main" id="{7C728EFC-A39B-2417-C102-6EC204A282ED}"/>
              </a:ext>
            </a:extLst>
          </p:cNvPr>
          <p:cNvSpPr/>
          <p:nvPr/>
        </p:nvSpPr>
        <p:spPr bwMode="auto">
          <a:xfrm>
            <a:off x="4772387" y="2673864"/>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25" name="矩形 167024">
            <a:extLst>
              <a:ext uri="{FF2B5EF4-FFF2-40B4-BE49-F238E27FC236}">
                <a16:creationId xmlns:a16="http://schemas.microsoft.com/office/drawing/2014/main" id="{1031C980-D84B-319F-33D8-F0B1AC928FD4}"/>
              </a:ext>
            </a:extLst>
          </p:cNvPr>
          <p:cNvSpPr/>
          <p:nvPr/>
        </p:nvSpPr>
        <p:spPr bwMode="auto">
          <a:xfrm>
            <a:off x="5553795" y="2998104"/>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nvGrpSpPr>
          <p:cNvPr id="167026" name="组合 167025">
            <a:extLst>
              <a:ext uri="{FF2B5EF4-FFF2-40B4-BE49-F238E27FC236}">
                <a16:creationId xmlns:a16="http://schemas.microsoft.com/office/drawing/2014/main" id="{5F2BE503-69D3-BCEA-7A6E-EEA3B9645680}"/>
              </a:ext>
            </a:extLst>
          </p:cNvPr>
          <p:cNvGrpSpPr/>
          <p:nvPr/>
        </p:nvGrpSpPr>
        <p:grpSpPr>
          <a:xfrm>
            <a:off x="5621052" y="3090483"/>
            <a:ext cx="186659" cy="206128"/>
            <a:chOff x="3140236" y="3700099"/>
            <a:chExt cx="186659" cy="206128"/>
          </a:xfrm>
        </p:grpSpPr>
        <p:sp>
          <p:nvSpPr>
            <p:cNvPr id="167027" name="任意多边形 124">
              <a:extLst>
                <a:ext uri="{FF2B5EF4-FFF2-40B4-BE49-F238E27FC236}">
                  <a16:creationId xmlns:a16="http://schemas.microsoft.com/office/drawing/2014/main" id="{C2EC9F17-7D8B-F4D5-5BF5-C0A91668A032}"/>
                </a:ext>
              </a:extLst>
            </p:cNvPr>
            <p:cNvSpPr/>
            <p:nvPr/>
          </p:nvSpPr>
          <p:spPr>
            <a:xfrm rot="1680000">
              <a:off x="3141975" y="3700099"/>
              <a:ext cx="184920" cy="206128"/>
            </a:xfrm>
            <a:custGeom>
              <a:avLst/>
              <a:gdLst>
                <a:gd name="connsiteX0" fmla="*/ 87665 w 184920"/>
                <a:gd name="connsiteY0" fmla="*/ 0 h 206128"/>
                <a:gd name="connsiteX1" fmla="*/ 114221 w 184920"/>
                <a:gd name="connsiteY1" fmla="*/ 21026 h 206128"/>
                <a:gd name="connsiteX2" fmla="*/ 139137 w 184920"/>
                <a:gd name="connsiteY2" fmla="*/ 48232 h 206128"/>
                <a:gd name="connsiteX3" fmla="*/ 171690 w 184920"/>
                <a:gd name="connsiteY3" fmla="*/ 114528 h 206128"/>
                <a:gd name="connsiteX4" fmla="*/ 184920 w 184920"/>
                <a:gd name="connsiteY4" fmla="*/ 174917 h 206128"/>
                <a:gd name="connsiteX5" fmla="*/ 183449 w 184920"/>
                <a:gd name="connsiteY5" fmla="*/ 206128 h 206128"/>
                <a:gd name="connsiteX6" fmla="*/ 18001 w 184920"/>
                <a:gd name="connsiteY6" fmla="*/ 197457 h 206128"/>
                <a:gd name="connsiteX7" fmla="*/ 19057 w 184920"/>
                <a:gd name="connsiteY7" fmla="*/ 187594 h 206128"/>
                <a:gd name="connsiteX8" fmla="*/ 3006 w 184920"/>
                <a:gd name="connsiteY8" fmla="*/ 142190 h 206128"/>
                <a:gd name="connsiteX9" fmla="*/ 0 w 184920"/>
                <a:gd name="connsiteY9" fmla="*/ 140292 h 206128"/>
                <a:gd name="connsiteX10" fmla="*/ 87665 w 184920"/>
                <a:gd name="connsiteY10" fmla="*/ 0 h 20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920" h="206128">
                  <a:moveTo>
                    <a:pt x="87665" y="0"/>
                  </a:moveTo>
                  <a:lnTo>
                    <a:pt x="114221" y="21026"/>
                  </a:lnTo>
                  <a:cubicBezTo>
                    <a:pt x="123397" y="29408"/>
                    <a:pt x="131970" y="38558"/>
                    <a:pt x="139137" y="48232"/>
                  </a:cubicBezTo>
                  <a:cubicBezTo>
                    <a:pt x="153470" y="67580"/>
                    <a:pt x="164059" y="93414"/>
                    <a:pt x="171690" y="114528"/>
                  </a:cubicBezTo>
                  <a:cubicBezTo>
                    <a:pt x="179320" y="135642"/>
                    <a:pt x="184037" y="153811"/>
                    <a:pt x="184920" y="174917"/>
                  </a:cubicBezTo>
                  <a:lnTo>
                    <a:pt x="183449" y="206128"/>
                  </a:lnTo>
                  <a:lnTo>
                    <a:pt x="18001" y="197457"/>
                  </a:lnTo>
                  <a:lnTo>
                    <a:pt x="19057" y="187594"/>
                  </a:lnTo>
                  <a:cubicBezTo>
                    <a:pt x="17673" y="174845"/>
                    <a:pt x="11093" y="153173"/>
                    <a:pt x="3006" y="142190"/>
                  </a:cubicBezTo>
                  <a:lnTo>
                    <a:pt x="0" y="140292"/>
                  </a:lnTo>
                  <a:lnTo>
                    <a:pt x="87665" y="0"/>
                  </a:lnTo>
                  <a:close/>
                </a:path>
              </a:pathLst>
            </a:custGeom>
            <a:solidFill>
              <a:srgbClr val="FFFF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7028" name="矩形 167027">
              <a:extLst>
                <a:ext uri="{FF2B5EF4-FFF2-40B4-BE49-F238E27FC236}">
                  <a16:creationId xmlns:a16="http://schemas.microsoft.com/office/drawing/2014/main" id="{89083882-D651-6D4A-4C42-098F835AFADC}"/>
                </a:ext>
              </a:extLst>
            </p:cNvPr>
            <p:cNvSpPr/>
            <p:nvPr/>
          </p:nvSpPr>
          <p:spPr bwMode="auto">
            <a:xfrm>
              <a:off x="3140236" y="3743602"/>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sp>
        <p:nvSpPr>
          <p:cNvPr id="167029" name="矩形 167028">
            <a:extLst>
              <a:ext uri="{FF2B5EF4-FFF2-40B4-BE49-F238E27FC236}">
                <a16:creationId xmlns:a16="http://schemas.microsoft.com/office/drawing/2014/main" id="{79318919-6E8D-7611-0772-326DEECF1981}"/>
              </a:ext>
            </a:extLst>
          </p:cNvPr>
          <p:cNvSpPr/>
          <p:nvPr/>
        </p:nvSpPr>
        <p:spPr bwMode="auto">
          <a:xfrm>
            <a:off x="5504143" y="3522086"/>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30" name="矩形 167029">
            <a:extLst>
              <a:ext uri="{FF2B5EF4-FFF2-40B4-BE49-F238E27FC236}">
                <a16:creationId xmlns:a16="http://schemas.microsoft.com/office/drawing/2014/main" id="{EB3F4DD1-2BF1-58C4-D048-8EF8AA0A618A}"/>
              </a:ext>
            </a:extLst>
          </p:cNvPr>
          <p:cNvSpPr/>
          <p:nvPr/>
        </p:nvSpPr>
        <p:spPr bwMode="auto">
          <a:xfrm>
            <a:off x="5679553" y="3509687"/>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31" name="矩形 167030">
            <a:extLst>
              <a:ext uri="{FF2B5EF4-FFF2-40B4-BE49-F238E27FC236}">
                <a16:creationId xmlns:a16="http://schemas.microsoft.com/office/drawing/2014/main" id="{A4CB6A5B-3B73-18AB-3697-1A5C0630B424}"/>
              </a:ext>
            </a:extLst>
          </p:cNvPr>
          <p:cNvSpPr/>
          <p:nvPr/>
        </p:nvSpPr>
        <p:spPr bwMode="auto">
          <a:xfrm>
            <a:off x="5400048" y="3405473"/>
            <a:ext cx="220179" cy="123111"/>
          </a:xfrm>
          <a:prstGeom prst="rect">
            <a:avLst/>
          </a:prstGeom>
        </p:spPr>
        <p:txBody>
          <a:bodyPr wrap="none" lIns="36000" tIns="0" rIns="36000" bIns="0">
            <a:spAutoFit/>
          </a:bodyPr>
          <a:lstStyle/>
          <a:p>
            <a:pPr eaLnBrk="0" fontAlgn="base" hangingPunct="0">
              <a:spcBef>
                <a:spcPct val="0"/>
              </a:spcBef>
              <a:spcAft>
                <a:spcPct val="0"/>
              </a:spcAft>
            </a:pPr>
            <a:r>
              <a:rPr lang="en-US" altLang="zh-CN" sz="8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8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32" name="矩形 167031">
            <a:extLst>
              <a:ext uri="{FF2B5EF4-FFF2-40B4-BE49-F238E27FC236}">
                <a16:creationId xmlns:a16="http://schemas.microsoft.com/office/drawing/2014/main" id="{2C3BBBED-2B4A-457F-1038-E9B29430CED5}"/>
              </a:ext>
            </a:extLst>
          </p:cNvPr>
          <p:cNvSpPr/>
          <p:nvPr/>
        </p:nvSpPr>
        <p:spPr bwMode="auto">
          <a:xfrm>
            <a:off x="7326925" y="2986131"/>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33" name="矩形 167032">
            <a:extLst>
              <a:ext uri="{FF2B5EF4-FFF2-40B4-BE49-F238E27FC236}">
                <a16:creationId xmlns:a16="http://schemas.microsoft.com/office/drawing/2014/main" id="{38E6AD8D-6D8D-793A-C542-A234F915FB2C}"/>
              </a:ext>
            </a:extLst>
          </p:cNvPr>
          <p:cNvSpPr/>
          <p:nvPr/>
        </p:nvSpPr>
        <p:spPr bwMode="auto">
          <a:xfrm>
            <a:off x="7320055" y="3429891"/>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34" name="矩形 167033">
            <a:extLst>
              <a:ext uri="{FF2B5EF4-FFF2-40B4-BE49-F238E27FC236}">
                <a16:creationId xmlns:a16="http://schemas.microsoft.com/office/drawing/2014/main" id="{1E14821F-93D9-9F38-222C-AD7339AC6DC5}"/>
              </a:ext>
            </a:extLst>
          </p:cNvPr>
          <p:cNvSpPr/>
          <p:nvPr/>
        </p:nvSpPr>
        <p:spPr bwMode="auto">
          <a:xfrm>
            <a:off x="7166939" y="3506088"/>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35" name="矩形 167034">
            <a:extLst>
              <a:ext uri="{FF2B5EF4-FFF2-40B4-BE49-F238E27FC236}">
                <a16:creationId xmlns:a16="http://schemas.microsoft.com/office/drawing/2014/main" id="{7553B89F-948F-104A-FA2F-84958DA58F35}"/>
              </a:ext>
            </a:extLst>
          </p:cNvPr>
          <p:cNvSpPr/>
          <p:nvPr/>
        </p:nvSpPr>
        <p:spPr bwMode="auto">
          <a:xfrm>
            <a:off x="7007347" y="2940717"/>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36" name="矩形 167035">
            <a:extLst>
              <a:ext uri="{FF2B5EF4-FFF2-40B4-BE49-F238E27FC236}">
                <a16:creationId xmlns:a16="http://schemas.microsoft.com/office/drawing/2014/main" id="{A4755D97-09D3-B6D8-CE46-096BEBC94C66}"/>
              </a:ext>
            </a:extLst>
          </p:cNvPr>
          <p:cNvSpPr/>
          <p:nvPr/>
        </p:nvSpPr>
        <p:spPr bwMode="auto">
          <a:xfrm>
            <a:off x="6857319" y="3372621"/>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37" name="矩形 167036">
            <a:extLst>
              <a:ext uri="{FF2B5EF4-FFF2-40B4-BE49-F238E27FC236}">
                <a16:creationId xmlns:a16="http://schemas.microsoft.com/office/drawing/2014/main" id="{2EDB8A0C-91D3-D105-B68D-82A036CA7A4A}"/>
              </a:ext>
            </a:extLst>
          </p:cNvPr>
          <p:cNvSpPr/>
          <p:nvPr/>
        </p:nvSpPr>
        <p:spPr bwMode="auto">
          <a:xfrm>
            <a:off x="7181365" y="2908365"/>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38" name="矩形 167037">
            <a:extLst>
              <a:ext uri="{FF2B5EF4-FFF2-40B4-BE49-F238E27FC236}">
                <a16:creationId xmlns:a16="http://schemas.microsoft.com/office/drawing/2014/main" id="{421DD67E-634A-9131-15FA-BCCADC15A174}"/>
              </a:ext>
            </a:extLst>
          </p:cNvPr>
          <p:cNvSpPr/>
          <p:nvPr/>
        </p:nvSpPr>
        <p:spPr bwMode="auto">
          <a:xfrm>
            <a:off x="7416175" y="3124257"/>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D</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39" name="矩形 167038">
            <a:extLst>
              <a:ext uri="{FF2B5EF4-FFF2-40B4-BE49-F238E27FC236}">
                <a16:creationId xmlns:a16="http://schemas.microsoft.com/office/drawing/2014/main" id="{DCF80741-B317-E264-0A11-51C74B14095B}"/>
              </a:ext>
            </a:extLst>
          </p:cNvPr>
          <p:cNvSpPr/>
          <p:nvPr/>
        </p:nvSpPr>
        <p:spPr bwMode="auto">
          <a:xfrm>
            <a:off x="7007347" y="3487257"/>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D</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40" name="矩形 167039">
            <a:extLst>
              <a:ext uri="{FF2B5EF4-FFF2-40B4-BE49-F238E27FC236}">
                <a16:creationId xmlns:a16="http://schemas.microsoft.com/office/drawing/2014/main" id="{1367E9F2-039B-0450-DDB0-BB15A8899516}"/>
              </a:ext>
            </a:extLst>
          </p:cNvPr>
          <p:cNvSpPr/>
          <p:nvPr/>
        </p:nvSpPr>
        <p:spPr bwMode="auto">
          <a:xfrm>
            <a:off x="7411969" y="3284768"/>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41" name="圆角矩形 9">
            <a:extLst>
              <a:ext uri="{FF2B5EF4-FFF2-40B4-BE49-F238E27FC236}">
                <a16:creationId xmlns:a16="http://schemas.microsoft.com/office/drawing/2014/main" id="{2C508360-A182-FB0E-3D41-88761518EDA2}"/>
              </a:ext>
            </a:extLst>
          </p:cNvPr>
          <p:cNvSpPr/>
          <p:nvPr/>
        </p:nvSpPr>
        <p:spPr>
          <a:xfrm>
            <a:off x="5836282" y="623192"/>
            <a:ext cx="468000" cy="540000"/>
          </a:xfrm>
          <a:prstGeom prst="roundRect">
            <a:avLst/>
          </a:prstGeom>
          <a:noFill/>
          <a:ln w="19050">
            <a:solidFill>
              <a:srgbClr val="31F9A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042" name="Text Box 5">
            <a:extLst>
              <a:ext uri="{FF2B5EF4-FFF2-40B4-BE49-F238E27FC236}">
                <a16:creationId xmlns:a16="http://schemas.microsoft.com/office/drawing/2014/main" id="{5C77585A-97E3-5566-15D0-9860B5963E7D}"/>
              </a:ext>
            </a:extLst>
          </p:cNvPr>
          <p:cNvSpPr txBox="1">
            <a:spLocks noChangeArrowheads="1"/>
          </p:cNvSpPr>
          <p:nvPr/>
        </p:nvSpPr>
        <p:spPr bwMode="auto">
          <a:xfrm>
            <a:off x="7046645" y="875168"/>
            <a:ext cx="954107" cy="400110"/>
          </a:xfrm>
          <a:prstGeom prst="rect">
            <a:avLst/>
          </a:prstGeom>
          <a:noFill/>
          <a:ln>
            <a:noFill/>
          </a:ln>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a:t>
            </a:r>
          </a:p>
        </p:txBody>
      </p:sp>
      <p:sp>
        <p:nvSpPr>
          <p:cNvPr id="167043" name="Text Box 5">
            <a:extLst>
              <a:ext uri="{FF2B5EF4-FFF2-40B4-BE49-F238E27FC236}">
                <a16:creationId xmlns:a16="http://schemas.microsoft.com/office/drawing/2014/main" id="{43D8AE55-4C73-B40B-214D-542C6B990520}"/>
              </a:ext>
            </a:extLst>
          </p:cNvPr>
          <p:cNvSpPr txBox="1">
            <a:spLocks noChangeArrowheads="1"/>
          </p:cNvSpPr>
          <p:nvPr/>
        </p:nvSpPr>
        <p:spPr bwMode="auto">
          <a:xfrm>
            <a:off x="6316784" y="2206155"/>
            <a:ext cx="1311578" cy="400110"/>
          </a:xfrm>
          <a:prstGeom prst="rect">
            <a:avLst/>
          </a:prstGeom>
          <a:noFill/>
          <a:ln>
            <a:noFill/>
          </a:ln>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a:t>
            </a:r>
          </a:p>
        </p:txBody>
      </p:sp>
      <p:sp>
        <p:nvSpPr>
          <p:cNvPr id="167044" name="Text Box 6">
            <a:extLst>
              <a:ext uri="{FF2B5EF4-FFF2-40B4-BE49-F238E27FC236}">
                <a16:creationId xmlns:a16="http://schemas.microsoft.com/office/drawing/2014/main" id="{A668E9C6-7405-B937-B166-AAA4EE32B7AD}"/>
              </a:ext>
            </a:extLst>
          </p:cNvPr>
          <p:cNvSpPr txBox="1">
            <a:spLocks noChangeArrowheads="1"/>
          </p:cNvSpPr>
          <p:nvPr/>
        </p:nvSpPr>
        <p:spPr bwMode="auto">
          <a:xfrm>
            <a:off x="6645836" y="4363490"/>
            <a:ext cx="1210588"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a:t>
            </a:r>
          </a:p>
        </p:txBody>
      </p:sp>
      <p:sp>
        <p:nvSpPr>
          <p:cNvPr id="167045" name="Text Box 6">
            <a:extLst>
              <a:ext uri="{FF2B5EF4-FFF2-40B4-BE49-F238E27FC236}">
                <a16:creationId xmlns:a16="http://schemas.microsoft.com/office/drawing/2014/main" id="{714A20D7-DE1C-4BD4-B276-05A62F453A02}"/>
              </a:ext>
            </a:extLst>
          </p:cNvPr>
          <p:cNvSpPr txBox="1">
            <a:spLocks noChangeArrowheads="1"/>
          </p:cNvSpPr>
          <p:nvPr/>
        </p:nvSpPr>
        <p:spPr bwMode="auto">
          <a:xfrm>
            <a:off x="5596612" y="5166031"/>
            <a:ext cx="954107"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密码子</a:t>
            </a:r>
          </a:p>
        </p:txBody>
      </p:sp>
      <p:sp>
        <p:nvSpPr>
          <p:cNvPr id="167046" name="Text Box 6">
            <a:extLst>
              <a:ext uri="{FF2B5EF4-FFF2-40B4-BE49-F238E27FC236}">
                <a16:creationId xmlns:a16="http://schemas.microsoft.com/office/drawing/2014/main" id="{8403C717-0FFF-1453-FDD5-8EBAB6E74F1E}"/>
              </a:ext>
            </a:extLst>
          </p:cNvPr>
          <p:cNvSpPr txBox="1">
            <a:spLocks noChangeArrowheads="1"/>
          </p:cNvSpPr>
          <p:nvPr/>
        </p:nvSpPr>
        <p:spPr bwMode="auto">
          <a:xfrm>
            <a:off x="3451754" y="3777624"/>
            <a:ext cx="1982188" cy="400110"/>
          </a:xfrm>
          <a:prstGeom prst="rect">
            <a:avLst/>
          </a:prstGeom>
          <a:noFill/>
          <a:ln>
            <a:noFill/>
          </a:ln>
          <a:effec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分子内碱基配对</a:t>
            </a:r>
          </a:p>
        </p:txBody>
      </p:sp>
      <p:sp>
        <p:nvSpPr>
          <p:cNvPr id="167047" name="矩形 167046">
            <a:extLst>
              <a:ext uri="{FF2B5EF4-FFF2-40B4-BE49-F238E27FC236}">
                <a16:creationId xmlns:a16="http://schemas.microsoft.com/office/drawing/2014/main" id="{BCF28772-463D-3B37-65D3-1DA4ACA7E2DD}"/>
              </a:ext>
            </a:extLst>
          </p:cNvPr>
          <p:cNvSpPr/>
          <p:nvPr/>
        </p:nvSpPr>
        <p:spPr bwMode="auto">
          <a:xfrm>
            <a:off x="6147934" y="4698947"/>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48" name="矩形 167047">
            <a:extLst>
              <a:ext uri="{FF2B5EF4-FFF2-40B4-BE49-F238E27FC236}">
                <a16:creationId xmlns:a16="http://schemas.microsoft.com/office/drawing/2014/main" id="{0433F1ED-DD4D-E168-6CCC-79F84929221A}"/>
              </a:ext>
            </a:extLst>
          </p:cNvPr>
          <p:cNvSpPr/>
          <p:nvPr/>
        </p:nvSpPr>
        <p:spPr bwMode="auto">
          <a:xfrm>
            <a:off x="5984523" y="4762112"/>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49" name="矩形 167048">
            <a:extLst>
              <a:ext uri="{FF2B5EF4-FFF2-40B4-BE49-F238E27FC236}">
                <a16:creationId xmlns:a16="http://schemas.microsoft.com/office/drawing/2014/main" id="{6A821F1E-803D-F8DC-2C1C-17EE7FC5BDE2}"/>
              </a:ext>
            </a:extLst>
          </p:cNvPr>
          <p:cNvSpPr/>
          <p:nvPr/>
        </p:nvSpPr>
        <p:spPr bwMode="auto">
          <a:xfrm>
            <a:off x="5817009" y="4695266"/>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50" name="矩形 167049">
            <a:extLst>
              <a:ext uri="{FF2B5EF4-FFF2-40B4-BE49-F238E27FC236}">
                <a16:creationId xmlns:a16="http://schemas.microsoft.com/office/drawing/2014/main" id="{A7D0CFFF-1B67-52FD-F53B-EED6D65F1B96}"/>
              </a:ext>
            </a:extLst>
          </p:cNvPr>
          <p:cNvSpPr/>
          <p:nvPr/>
        </p:nvSpPr>
        <p:spPr bwMode="auto">
          <a:xfrm>
            <a:off x="6151107" y="4372254"/>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51" name="矩形 167050">
            <a:extLst>
              <a:ext uri="{FF2B5EF4-FFF2-40B4-BE49-F238E27FC236}">
                <a16:creationId xmlns:a16="http://schemas.microsoft.com/office/drawing/2014/main" id="{594F03C5-4132-E161-00B1-6FC6DF695887}"/>
              </a:ext>
            </a:extLst>
          </p:cNvPr>
          <p:cNvSpPr/>
          <p:nvPr/>
        </p:nvSpPr>
        <p:spPr bwMode="auto">
          <a:xfrm>
            <a:off x="6221443" y="4531429"/>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52" name="矩形 167051">
            <a:extLst>
              <a:ext uri="{FF2B5EF4-FFF2-40B4-BE49-F238E27FC236}">
                <a16:creationId xmlns:a16="http://schemas.microsoft.com/office/drawing/2014/main" id="{B413A89D-F5BD-F42A-2B36-B8D758FE11B7}"/>
              </a:ext>
            </a:extLst>
          </p:cNvPr>
          <p:cNvSpPr/>
          <p:nvPr/>
        </p:nvSpPr>
        <p:spPr bwMode="auto">
          <a:xfrm>
            <a:off x="5812586" y="4379723"/>
            <a:ext cx="180105"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Ψ</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53" name="矩形 167052">
            <a:extLst>
              <a:ext uri="{FF2B5EF4-FFF2-40B4-BE49-F238E27FC236}">
                <a16:creationId xmlns:a16="http://schemas.microsoft.com/office/drawing/2014/main" id="{2937C8C3-B3F3-9CAE-3653-838873C2437D}"/>
              </a:ext>
            </a:extLst>
          </p:cNvPr>
          <p:cNvSpPr/>
          <p:nvPr/>
        </p:nvSpPr>
        <p:spPr>
          <a:xfrm>
            <a:off x="4916313" y="5051632"/>
            <a:ext cx="2336670" cy="72000"/>
          </a:xfrm>
          <a:prstGeom prst="rect">
            <a:avLst/>
          </a:prstGeom>
          <a:solidFill>
            <a:srgbClr val="7DD0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054" name="矩形 167053">
            <a:extLst>
              <a:ext uri="{FF2B5EF4-FFF2-40B4-BE49-F238E27FC236}">
                <a16:creationId xmlns:a16="http://schemas.microsoft.com/office/drawing/2014/main" id="{943908A1-2106-2EA6-3F81-96801868712E}"/>
              </a:ext>
            </a:extLst>
          </p:cNvPr>
          <p:cNvSpPr/>
          <p:nvPr/>
        </p:nvSpPr>
        <p:spPr bwMode="auto">
          <a:xfrm>
            <a:off x="4672702" y="4892109"/>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67055" name="矩形 167054">
            <a:extLst>
              <a:ext uri="{FF2B5EF4-FFF2-40B4-BE49-F238E27FC236}">
                <a16:creationId xmlns:a16="http://schemas.microsoft.com/office/drawing/2014/main" id="{46532143-8E0B-D21E-EAB8-444D04FCE3CC}"/>
              </a:ext>
            </a:extLst>
          </p:cNvPr>
          <p:cNvSpPr/>
          <p:nvPr/>
        </p:nvSpPr>
        <p:spPr bwMode="auto">
          <a:xfrm>
            <a:off x="7177584" y="4876543"/>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67056" name="矩形 167055">
            <a:extLst>
              <a:ext uri="{FF2B5EF4-FFF2-40B4-BE49-F238E27FC236}">
                <a16:creationId xmlns:a16="http://schemas.microsoft.com/office/drawing/2014/main" id="{BB6807BE-DCF0-1C94-35C5-1E549B38A14B}"/>
              </a:ext>
            </a:extLst>
          </p:cNvPr>
          <p:cNvSpPr/>
          <p:nvPr/>
        </p:nvSpPr>
        <p:spPr bwMode="auto">
          <a:xfrm>
            <a:off x="4018201" y="4892109"/>
            <a:ext cx="776175"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67057" name="矩形 167056">
            <a:extLst>
              <a:ext uri="{FF2B5EF4-FFF2-40B4-BE49-F238E27FC236}">
                <a16:creationId xmlns:a16="http://schemas.microsoft.com/office/drawing/2014/main" id="{41C9047F-60CC-B5D4-B2F7-49155413E0E6}"/>
              </a:ext>
            </a:extLst>
          </p:cNvPr>
          <p:cNvSpPr/>
          <p:nvPr/>
        </p:nvSpPr>
        <p:spPr bwMode="auto">
          <a:xfrm>
            <a:off x="6192615" y="5008022"/>
            <a:ext cx="92974"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58" name="矩形 167057">
            <a:extLst>
              <a:ext uri="{FF2B5EF4-FFF2-40B4-BE49-F238E27FC236}">
                <a16:creationId xmlns:a16="http://schemas.microsoft.com/office/drawing/2014/main" id="{5EA8E01E-6106-98E9-B7F0-30302C435B1B}"/>
              </a:ext>
            </a:extLst>
          </p:cNvPr>
          <p:cNvSpPr/>
          <p:nvPr/>
        </p:nvSpPr>
        <p:spPr bwMode="auto">
          <a:xfrm>
            <a:off x="6025907" y="5006788"/>
            <a:ext cx="92974"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59" name="矩形 167058">
            <a:extLst>
              <a:ext uri="{FF2B5EF4-FFF2-40B4-BE49-F238E27FC236}">
                <a16:creationId xmlns:a16="http://schemas.microsoft.com/office/drawing/2014/main" id="{218BCD1C-B8C4-D40A-646B-E1527B4A0B81}"/>
              </a:ext>
            </a:extLst>
          </p:cNvPr>
          <p:cNvSpPr/>
          <p:nvPr/>
        </p:nvSpPr>
        <p:spPr bwMode="auto">
          <a:xfrm>
            <a:off x="5840273" y="5006045"/>
            <a:ext cx="99386"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60" name="椭圆 167059">
            <a:extLst>
              <a:ext uri="{FF2B5EF4-FFF2-40B4-BE49-F238E27FC236}">
                <a16:creationId xmlns:a16="http://schemas.microsoft.com/office/drawing/2014/main" id="{4717D088-04E2-8671-427F-EB957CD68A14}"/>
              </a:ext>
            </a:extLst>
          </p:cNvPr>
          <p:cNvSpPr/>
          <p:nvPr/>
        </p:nvSpPr>
        <p:spPr>
          <a:xfrm>
            <a:off x="5780766" y="4600536"/>
            <a:ext cx="576000" cy="35222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061" name="椭圆 167060">
            <a:extLst>
              <a:ext uri="{FF2B5EF4-FFF2-40B4-BE49-F238E27FC236}">
                <a16:creationId xmlns:a16="http://schemas.microsoft.com/office/drawing/2014/main" id="{A2BED8AE-7D9F-E522-593D-2605BA090E62}"/>
              </a:ext>
            </a:extLst>
          </p:cNvPr>
          <p:cNvSpPr/>
          <p:nvPr/>
        </p:nvSpPr>
        <p:spPr>
          <a:xfrm>
            <a:off x="5871465" y="3557246"/>
            <a:ext cx="396000" cy="8280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67062" name="直接连接符 167061">
            <a:extLst>
              <a:ext uri="{FF2B5EF4-FFF2-40B4-BE49-F238E27FC236}">
                <a16:creationId xmlns:a16="http://schemas.microsoft.com/office/drawing/2014/main" id="{9DAF1D0D-0059-D3F3-82A1-2B580DB5C362}"/>
              </a:ext>
            </a:extLst>
          </p:cNvPr>
          <p:cNvCxnSpPr>
            <a:stCxn id="167060" idx="6"/>
          </p:cNvCxnSpPr>
          <p:nvPr/>
        </p:nvCxnSpPr>
        <p:spPr>
          <a:xfrm flipV="1">
            <a:off x="6356766" y="4655799"/>
            <a:ext cx="396000" cy="10800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7063" name="直接连接符 167062">
            <a:extLst>
              <a:ext uri="{FF2B5EF4-FFF2-40B4-BE49-F238E27FC236}">
                <a16:creationId xmlns:a16="http://schemas.microsoft.com/office/drawing/2014/main" id="{31477B54-8B2D-E4A0-7A82-53A28A0597B0}"/>
              </a:ext>
            </a:extLst>
          </p:cNvPr>
          <p:cNvCxnSpPr>
            <a:cxnSpLocks/>
          </p:cNvCxnSpPr>
          <p:nvPr/>
        </p:nvCxnSpPr>
        <p:spPr>
          <a:xfrm flipH="1">
            <a:off x="5223124" y="731152"/>
            <a:ext cx="576000" cy="0"/>
          </a:xfrm>
          <a:prstGeom prst="line">
            <a:avLst/>
          </a:prstGeom>
          <a:ln w="19050">
            <a:solidFill>
              <a:srgbClr val="31F9A1"/>
            </a:solidFill>
          </a:ln>
        </p:spPr>
        <p:style>
          <a:lnRef idx="1">
            <a:schemeClr val="accent1"/>
          </a:lnRef>
          <a:fillRef idx="0">
            <a:schemeClr val="accent1"/>
          </a:fillRef>
          <a:effectRef idx="0">
            <a:schemeClr val="accent1"/>
          </a:effectRef>
          <a:fontRef idx="minor">
            <a:schemeClr val="tx1"/>
          </a:fontRef>
        </p:style>
      </p:cxnSp>
      <p:cxnSp>
        <p:nvCxnSpPr>
          <p:cNvPr id="167064" name="直接连接符 167063">
            <a:extLst>
              <a:ext uri="{FF2B5EF4-FFF2-40B4-BE49-F238E27FC236}">
                <a16:creationId xmlns:a16="http://schemas.microsoft.com/office/drawing/2014/main" id="{6C3A1249-B8B6-1C20-35A8-AD7FD5018942}"/>
              </a:ext>
            </a:extLst>
          </p:cNvPr>
          <p:cNvCxnSpPr/>
          <p:nvPr/>
        </p:nvCxnSpPr>
        <p:spPr>
          <a:xfrm flipV="1">
            <a:off x="6884648" y="1069706"/>
            <a:ext cx="252000"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7065" name="直接连接符 167064">
            <a:extLst>
              <a:ext uri="{FF2B5EF4-FFF2-40B4-BE49-F238E27FC236}">
                <a16:creationId xmlns:a16="http://schemas.microsoft.com/office/drawing/2014/main" id="{9307B067-2D60-6513-390C-602BA414C2D2}"/>
              </a:ext>
            </a:extLst>
          </p:cNvPr>
          <p:cNvCxnSpPr/>
          <p:nvPr/>
        </p:nvCxnSpPr>
        <p:spPr>
          <a:xfrm flipH="1">
            <a:off x="5341896" y="3974871"/>
            <a:ext cx="532916"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67066" name="矩形 167065">
            <a:extLst>
              <a:ext uri="{FF2B5EF4-FFF2-40B4-BE49-F238E27FC236}">
                <a16:creationId xmlns:a16="http://schemas.microsoft.com/office/drawing/2014/main" id="{99D4629F-73AB-BB35-67E4-BEAC0207DA4B}"/>
              </a:ext>
            </a:extLst>
          </p:cNvPr>
          <p:cNvSpPr/>
          <p:nvPr/>
        </p:nvSpPr>
        <p:spPr bwMode="auto">
          <a:xfrm>
            <a:off x="5337292" y="5016888"/>
            <a:ext cx="89768"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67" name="矩形 167066">
            <a:extLst>
              <a:ext uri="{FF2B5EF4-FFF2-40B4-BE49-F238E27FC236}">
                <a16:creationId xmlns:a16="http://schemas.microsoft.com/office/drawing/2014/main" id="{5C74B980-6BF7-4188-F3DF-F521E10E2CC7}"/>
              </a:ext>
            </a:extLst>
          </p:cNvPr>
          <p:cNvSpPr/>
          <p:nvPr/>
        </p:nvSpPr>
        <p:spPr bwMode="auto">
          <a:xfrm>
            <a:off x="5508478" y="5010560"/>
            <a:ext cx="89768"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68" name="矩形 167067">
            <a:extLst>
              <a:ext uri="{FF2B5EF4-FFF2-40B4-BE49-F238E27FC236}">
                <a16:creationId xmlns:a16="http://schemas.microsoft.com/office/drawing/2014/main" id="{32D52434-6F6B-CC2D-4EBD-D8CBDCA526AB}"/>
              </a:ext>
            </a:extLst>
          </p:cNvPr>
          <p:cNvSpPr/>
          <p:nvPr/>
        </p:nvSpPr>
        <p:spPr bwMode="auto">
          <a:xfrm>
            <a:off x="5674454" y="5008022"/>
            <a:ext cx="86562"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69" name="矩形 167068">
            <a:extLst>
              <a:ext uri="{FF2B5EF4-FFF2-40B4-BE49-F238E27FC236}">
                <a16:creationId xmlns:a16="http://schemas.microsoft.com/office/drawing/2014/main" id="{B319C6D3-BFA4-11E8-C0B8-BFA5B3A4E819}"/>
              </a:ext>
            </a:extLst>
          </p:cNvPr>
          <p:cNvSpPr/>
          <p:nvPr/>
        </p:nvSpPr>
        <p:spPr bwMode="auto">
          <a:xfrm>
            <a:off x="6355694" y="5011107"/>
            <a:ext cx="89768"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70" name="矩形 167069">
            <a:extLst>
              <a:ext uri="{FF2B5EF4-FFF2-40B4-BE49-F238E27FC236}">
                <a16:creationId xmlns:a16="http://schemas.microsoft.com/office/drawing/2014/main" id="{A65DEFFC-2649-B75A-9149-1027FC564B24}"/>
              </a:ext>
            </a:extLst>
          </p:cNvPr>
          <p:cNvSpPr/>
          <p:nvPr/>
        </p:nvSpPr>
        <p:spPr bwMode="auto">
          <a:xfrm>
            <a:off x="6520771" y="5011740"/>
            <a:ext cx="89768"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71" name="矩形 167070">
            <a:extLst>
              <a:ext uri="{FF2B5EF4-FFF2-40B4-BE49-F238E27FC236}">
                <a16:creationId xmlns:a16="http://schemas.microsoft.com/office/drawing/2014/main" id="{8C663FC9-6E54-0B60-8C77-584BECAA6843}"/>
              </a:ext>
            </a:extLst>
          </p:cNvPr>
          <p:cNvSpPr/>
          <p:nvPr/>
        </p:nvSpPr>
        <p:spPr bwMode="auto">
          <a:xfrm>
            <a:off x="6674926" y="5009987"/>
            <a:ext cx="102592"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67072" name="矩形 167071">
            <a:extLst>
              <a:ext uri="{FF2B5EF4-FFF2-40B4-BE49-F238E27FC236}">
                <a16:creationId xmlns:a16="http://schemas.microsoft.com/office/drawing/2014/main" id="{B689445A-7F71-A1AF-1127-6C000B6B7AC2}"/>
              </a:ext>
            </a:extLst>
          </p:cNvPr>
          <p:cNvSpPr/>
          <p:nvPr/>
        </p:nvSpPr>
        <p:spPr>
          <a:xfrm>
            <a:off x="8671219" y="5439026"/>
            <a:ext cx="2646174" cy="400110"/>
          </a:xfrm>
          <a:prstGeom prst="rect">
            <a:avLst/>
          </a:prstGeom>
        </p:spPr>
        <p:txBody>
          <a:bodyPr wrap="none">
            <a:spAutoFit/>
          </a:bodyPr>
          <a:lstStyle/>
          <a:p>
            <a:r>
              <a:rPr lang="en-US" altLang="zh-CN" sz="2000" dirty="0">
                <a:solidFill>
                  <a:srgbClr val="FFC000"/>
                </a:solidFill>
                <a:latin typeface="Times New Roman" panose="02020603050405020304" pitchFamily="18" charset="0"/>
                <a:ea typeface="方正姚体" panose="02010601030101010101" pitchFamily="2" charset="-122"/>
                <a:hlinkClick r:id="rId3" action="ppaction://hlinkfile"/>
              </a:rPr>
              <a:t>tRNA</a:t>
            </a:r>
            <a:r>
              <a:rPr lang="zh-CN" altLang="en-US" sz="2000" dirty="0">
                <a:solidFill>
                  <a:srgbClr val="FFC000"/>
                </a:solidFill>
                <a:latin typeface="Times New Roman" panose="02020603050405020304" pitchFamily="18" charset="0"/>
                <a:ea typeface="方正姚体" panose="02010601030101010101" pitchFamily="2" charset="-122"/>
                <a:hlinkClick r:id="rId3" action="ppaction://hlinkfile"/>
              </a:rPr>
              <a:t>的二级结构视频</a:t>
            </a:r>
            <a:endParaRPr lang="zh-CN" altLang="en-US" sz="2000" dirty="0">
              <a:solidFill>
                <a:srgbClr val="FFC000"/>
              </a:solidFill>
              <a:latin typeface="Times New Roman" panose="02020603050405020304" pitchFamily="18" charset="0"/>
              <a:ea typeface="方正姚体" panose="02010601030101010101" pitchFamily="2" charset="-122"/>
            </a:endParaRPr>
          </a:p>
        </p:txBody>
      </p:sp>
      <p:sp>
        <p:nvSpPr>
          <p:cNvPr id="167073" name="Rectangle 6">
            <a:extLst>
              <a:ext uri="{FF2B5EF4-FFF2-40B4-BE49-F238E27FC236}">
                <a16:creationId xmlns:a16="http://schemas.microsoft.com/office/drawing/2014/main" id="{04B271BA-9995-E478-4FA4-C006B928A50B}"/>
              </a:ext>
            </a:extLst>
          </p:cNvPr>
          <p:cNvSpPr>
            <a:spLocks noChangeArrowheads="1"/>
          </p:cNvSpPr>
          <p:nvPr/>
        </p:nvSpPr>
        <p:spPr bwMode="auto">
          <a:xfrm>
            <a:off x="4414112" y="5509989"/>
            <a:ext cx="33321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反密码子与密码子配对 </a:t>
            </a:r>
          </a:p>
        </p:txBody>
      </p:sp>
      <p:sp>
        <p:nvSpPr>
          <p:cNvPr id="167074" name="Rectangle 6">
            <a:extLst>
              <a:ext uri="{FF2B5EF4-FFF2-40B4-BE49-F238E27FC236}">
                <a16:creationId xmlns:a16="http://schemas.microsoft.com/office/drawing/2014/main" id="{DF6A8DF0-6DA0-DF74-9CE3-A7AADE7873A0}"/>
              </a:ext>
            </a:extLst>
          </p:cNvPr>
          <p:cNvSpPr>
            <a:spLocks noChangeArrowheads="1"/>
          </p:cNvSpPr>
          <p:nvPr/>
        </p:nvSpPr>
        <p:spPr bwMode="auto">
          <a:xfrm>
            <a:off x="3415839" y="2737728"/>
            <a:ext cx="99834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4013" indent="-354013">
              <a:lnSpc>
                <a:spcPct val="90000"/>
              </a:lnSpc>
              <a:spcBef>
                <a:spcPct val="50000"/>
              </a:spcBef>
              <a:buClr>
                <a:schemeClr val="accent2"/>
              </a:buClr>
              <a:buSzPct val="60000"/>
              <a:defRPr/>
            </a:pPr>
            <a:r>
              <a:rPr kumimoji="1" lang="en-US" altLang="zh-CN"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TΨC</a:t>
            </a:r>
            <a:r>
              <a:rPr kumimoji="1" lang="zh-CN" altLang="en-US"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环</a:t>
            </a:r>
          </a:p>
        </p:txBody>
      </p:sp>
      <p:sp>
        <p:nvSpPr>
          <p:cNvPr id="167075" name="Rectangle 4">
            <a:extLst>
              <a:ext uri="{FF2B5EF4-FFF2-40B4-BE49-F238E27FC236}">
                <a16:creationId xmlns:a16="http://schemas.microsoft.com/office/drawing/2014/main" id="{1A9759BB-4A4B-C2AD-2313-3376C69EF813}"/>
              </a:ext>
            </a:extLst>
          </p:cNvPr>
          <p:cNvSpPr>
            <a:spLocks noChangeArrowheads="1"/>
          </p:cNvSpPr>
          <p:nvPr/>
        </p:nvSpPr>
        <p:spPr bwMode="auto">
          <a:xfrm>
            <a:off x="7540870" y="3080233"/>
            <a:ext cx="104764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marL="354013" indent="-354013" algn="ctr">
              <a:lnSpc>
                <a:spcPct val="90000"/>
              </a:lnSpc>
              <a:spcBef>
                <a:spcPct val="50000"/>
              </a:spcBef>
              <a:buClr>
                <a:schemeClr val="accent2"/>
              </a:buClr>
              <a:buSzPct val="60000"/>
              <a:defRPr/>
            </a:pPr>
            <a:r>
              <a:rPr kumimoji="1" lang="en-US" altLang="zh-CN"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DHU</a:t>
            </a:r>
            <a:r>
              <a:rPr kumimoji="1" lang="zh-CN" altLang="en-US"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环</a:t>
            </a:r>
          </a:p>
        </p:txBody>
      </p:sp>
      <p:sp>
        <p:nvSpPr>
          <p:cNvPr id="167076" name="Rectangle 5">
            <a:extLst>
              <a:ext uri="{FF2B5EF4-FFF2-40B4-BE49-F238E27FC236}">
                <a16:creationId xmlns:a16="http://schemas.microsoft.com/office/drawing/2014/main" id="{C7456839-24F4-FBF3-152A-8498F626C9C5}"/>
              </a:ext>
            </a:extLst>
          </p:cNvPr>
          <p:cNvSpPr>
            <a:spLocks noChangeArrowheads="1"/>
          </p:cNvSpPr>
          <p:nvPr/>
        </p:nvSpPr>
        <p:spPr bwMode="auto">
          <a:xfrm>
            <a:off x="4535548" y="3350671"/>
            <a:ext cx="95918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4013" indent="-354013">
              <a:lnSpc>
                <a:spcPct val="90000"/>
              </a:lnSpc>
              <a:spcBef>
                <a:spcPct val="50000"/>
              </a:spcBef>
              <a:buClr>
                <a:schemeClr val="accent2"/>
              </a:buClr>
              <a:buSzPct val="60000"/>
              <a:defRPr/>
            </a:pPr>
            <a:r>
              <a:rPr kumimoji="1" lang="zh-CN" altLang="en-US" sz="20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额外环</a:t>
            </a:r>
          </a:p>
        </p:txBody>
      </p:sp>
    </p:spTree>
  </p:cSld>
  <p:clrMapOvr>
    <a:masterClrMapping/>
  </p:clrMapOvr>
  <p:transition spd="med">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669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6692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670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6704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6704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6704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6704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670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23" grpId="0"/>
      <p:bldP spid="166924" grpId="0"/>
      <p:bldP spid="167010" grpId="0"/>
      <p:bldP spid="167042" grpId="0"/>
      <p:bldP spid="167043" grpId="0"/>
      <p:bldP spid="167044" grpId="0"/>
      <p:bldP spid="167045" grpId="0"/>
      <p:bldP spid="16704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8">
            <a:extLst>
              <a:ext uri="{FF2B5EF4-FFF2-40B4-BE49-F238E27FC236}">
                <a16:creationId xmlns:a16="http://schemas.microsoft.com/office/drawing/2014/main" id="{2F74FEE5-76F6-3C17-FE71-EE214939C5D3}"/>
              </a:ext>
            </a:extLst>
          </p:cNvPr>
          <p:cNvSpPr txBox="1">
            <a:spLocks noChangeArrowheads="1"/>
          </p:cNvSpPr>
          <p:nvPr/>
        </p:nvSpPr>
        <p:spPr bwMode="auto">
          <a:xfrm>
            <a:off x="4202921" y="671513"/>
            <a:ext cx="3775011"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itchFamily="18" charset="0"/>
                <a:ea typeface="宋体" pitchFamily="2" charset="-122"/>
              </a:defRPr>
            </a:lvl1pPr>
            <a:lvl2pPr>
              <a:defRPr kumimoji="1" sz="2400">
                <a:solidFill>
                  <a:schemeClr val="tx1"/>
                </a:solidFill>
                <a:latin typeface="Times New Roman" pitchFamily="18" charset="0"/>
                <a:ea typeface="宋体" pitchFamily="2" charset="-122"/>
              </a:defRPr>
            </a:lvl2pPr>
            <a:lvl3pPr>
              <a:defRPr kumimoji="1" sz="2400">
                <a:solidFill>
                  <a:schemeClr val="tx1"/>
                </a:solidFill>
                <a:latin typeface="Times New Roman" pitchFamily="18" charset="0"/>
                <a:ea typeface="宋体" pitchFamily="2" charset="-122"/>
              </a:defRPr>
            </a:lvl3pPr>
            <a:lvl4pPr>
              <a:defRPr kumimoji="1" sz="2400">
                <a:solidFill>
                  <a:schemeClr val="tx1"/>
                </a:solidFill>
                <a:latin typeface="Times New Roman" pitchFamily="18" charset="0"/>
                <a:ea typeface="宋体" pitchFamily="2" charset="-122"/>
              </a:defRPr>
            </a:lvl4pPr>
            <a:lvl5pPr>
              <a:defRPr kumimoji="1" sz="2400">
                <a:solidFill>
                  <a:schemeClr val="tx1"/>
                </a:solidFill>
                <a:latin typeface="Times New Roman" pitchFamily="18" charset="0"/>
                <a:ea typeface="宋体" pitchFamily="2" charset="-122"/>
              </a:defRPr>
            </a:lvl5pPr>
            <a:lvl6pPr marL="457200" fontAlgn="base">
              <a:spcBef>
                <a:spcPct val="0"/>
              </a:spcBef>
              <a:spcAft>
                <a:spcPct val="0"/>
              </a:spcAft>
              <a:defRPr kumimoji="1" sz="2400">
                <a:solidFill>
                  <a:schemeClr val="tx1"/>
                </a:solidFill>
                <a:latin typeface="Times New Roman" pitchFamily="18" charset="0"/>
                <a:ea typeface="宋体" pitchFamily="2" charset="-122"/>
              </a:defRPr>
            </a:lvl6pPr>
            <a:lvl7pPr marL="914400" fontAlgn="base">
              <a:spcBef>
                <a:spcPct val="0"/>
              </a:spcBef>
              <a:spcAft>
                <a:spcPct val="0"/>
              </a:spcAft>
              <a:defRPr kumimoji="1" sz="2400">
                <a:solidFill>
                  <a:schemeClr val="tx1"/>
                </a:solidFill>
                <a:latin typeface="Times New Roman" pitchFamily="18" charset="0"/>
                <a:ea typeface="宋体" pitchFamily="2" charset="-122"/>
              </a:defRPr>
            </a:lvl7pPr>
            <a:lvl8pPr marL="1371600" fontAlgn="base">
              <a:spcBef>
                <a:spcPct val="0"/>
              </a:spcBef>
              <a:spcAft>
                <a:spcPct val="0"/>
              </a:spcAft>
              <a:defRPr kumimoji="1" sz="2400">
                <a:solidFill>
                  <a:schemeClr val="tx1"/>
                </a:solidFill>
                <a:latin typeface="Times New Roman" pitchFamily="18" charset="0"/>
                <a:ea typeface="宋体" pitchFamily="2" charset="-122"/>
              </a:defRPr>
            </a:lvl8pPr>
            <a:lvl9pPr marL="1828800" fontAlgn="base">
              <a:spcBef>
                <a:spcPct val="0"/>
              </a:spcBef>
              <a:spcAft>
                <a:spcPct val="0"/>
              </a:spcAft>
              <a:defRPr kumimoji="1" sz="2400">
                <a:solidFill>
                  <a:schemeClr val="tx1"/>
                </a:solidFill>
                <a:latin typeface="Times New Roman" pitchFamily="18" charset="0"/>
                <a:ea typeface="宋体" pitchFamily="2" charset="-122"/>
              </a:defRPr>
            </a:lvl9pPr>
          </a:lstStyle>
          <a:p>
            <a:pPr algn="ctr">
              <a:lnSpc>
                <a:spcPct val="90000"/>
              </a:lnSpc>
              <a:defRPr/>
            </a:pPr>
            <a:r>
              <a:rPr lang="zh-CN" altLang="en-US" sz="2800" dirty="0">
                <a:effectLst>
                  <a:outerShdw blurRad="38100" dist="38100" dir="2700000" algn="tl">
                    <a:srgbClr val="C0C0C0"/>
                  </a:outerShdw>
                </a:effectLst>
                <a:ea typeface="方正姚体" panose="02010601030101010101" pitchFamily="2" charset="-122"/>
              </a:rPr>
              <a:t>核酸的分类及分布  </a:t>
            </a:r>
          </a:p>
        </p:txBody>
      </p:sp>
      <p:graphicFrame>
        <p:nvGraphicFramePr>
          <p:cNvPr id="4" name="表格 3">
            <a:extLst>
              <a:ext uri="{FF2B5EF4-FFF2-40B4-BE49-F238E27FC236}">
                <a16:creationId xmlns:a16="http://schemas.microsoft.com/office/drawing/2014/main" id="{5C367949-E8F4-AE15-899E-4FFF30D202F0}"/>
              </a:ext>
            </a:extLst>
          </p:cNvPr>
          <p:cNvGraphicFramePr>
            <a:graphicFrameLocks noGrp="1"/>
          </p:cNvGraphicFramePr>
          <p:nvPr>
            <p:extLst>
              <p:ext uri="{D42A27DB-BD31-4B8C-83A1-F6EECF244321}">
                <p14:modId xmlns:p14="http://schemas.microsoft.com/office/powerpoint/2010/main" val="517098111"/>
              </p:ext>
            </p:extLst>
          </p:nvPr>
        </p:nvGraphicFramePr>
        <p:xfrm>
          <a:off x="762000" y="1219202"/>
          <a:ext cx="10617200" cy="3746862"/>
        </p:xfrm>
        <a:graphic>
          <a:graphicData uri="http://schemas.openxmlformats.org/drawingml/2006/table">
            <a:tbl>
              <a:tblPr firstRow="1" bandRow="1">
                <a:tableStyleId>{5C22544A-7EE6-4342-B048-85BDC9FD1C3A}</a:tableStyleId>
              </a:tblPr>
              <a:tblGrid>
                <a:gridCol w="3318933">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gridCol w="3412067">
                  <a:extLst>
                    <a:ext uri="{9D8B030D-6E8A-4147-A177-3AD203B41FA5}">
                      <a16:colId xmlns:a16="http://schemas.microsoft.com/office/drawing/2014/main" val="20002"/>
                    </a:ext>
                  </a:extLst>
                </a:gridCol>
              </a:tblGrid>
              <a:tr h="636492">
                <a:tc>
                  <a:txBody>
                    <a:bodyPr/>
                    <a:lstStyle/>
                    <a:p>
                      <a:pPr marL="0" marR="0" lvl="0" indent="0" algn="ctr" defTabSz="914400" rtl="0" eaLnBrk="1" fontAlgn="base" latinLnBrk="0" hangingPunct="1">
                        <a:lnSpc>
                          <a:spcPts val="4000"/>
                        </a:lnSpc>
                        <a:spcBef>
                          <a:spcPts val="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分类</a:t>
                      </a:r>
                    </a:p>
                  </a:txBody>
                  <a:tcPr marT="45723" marB="45723" anchor="ctr" horzOverflow="overflow"/>
                </a:tc>
                <a:tc>
                  <a:txBody>
                    <a:bodyPr/>
                    <a:lstStyle/>
                    <a:p>
                      <a:pPr marL="0" marR="0" lvl="0" indent="0" algn="ctr" defTabSz="914400" rtl="0" eaLnBrk="1" fontAlgn="base" latinLnBrk="0" hangingPunct="1">
                        <a:lnSpc>
                          <a:spcPts val="4000"/>
                        </a:lnSpc>
                        <a:spcBef>
                          <a:spcPts val="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分布</a:t>
                      </a:r>
                    </a:p>
                  </a:txBody>
                  <a:tcPr marT="45723" marB="45723" anchor="ctr" horzOverflow="overflow"/>
                </a:tc>
                <a:tc>
                  <a:txBody>
                    <a:bodyPr/>
                    <a:lstStyle/>
                    <a:p>
                      <a:pPr marL="0" marR="0" lvl="0" indent="0" algn="ctr" defTabSz="914400" rtl="0" eaLnBrk="1" fontAlgn="base" latinLnBrk="0" hangingPunct="1">
                        <a:lnSpc>
                          <a:spcPts val="4000"/>
                        </a:lnSpc>
                        <a:spcBef>
                          <a:spcPts val="0"/>
                        </a:spcBef>
                        <a:spcAft>
                          <a:spcPct val="0"/>
                        </a:spcAft>
                        <a:buClr>
                          <a:schemeClr val="bg2"/>
                        </a:buClr>
                        <a:buSzPct val="75000"/>
                        <a:buFont typeface="Wingdings" pitchFamily="2" charset="2"/>
                        <a:buNone/>
                        <a:tabLst/>
                      </a:pPr>
                      <a:r>
                        <a:rPr kumimoji="0" lang="zh-CN" altLang="en-US" sz="2400" b="0" i="0" u="none" strike="noStrike" cap="none" normalizeH="0" baseline="0" dirty="0">
                          <a:ln>
                            <a:noFill/>
                          </a:ln>
                          <a:solidFill>
                            <a:schemeClr val="bg1"/>
                          </a:solidFill>
                          <a:effectLst>
                            <a:outerShdw blurRad="38100" dist="38100" dir="2700000" algn="tl">
                              <a:srgbClr val="C0C0C0"/>
                            </a:outerShdw>
                          </a:effectLst>
                          <a:latin typeface="Times New Roman" pitchFamily="18" charset="0"/>
                          <a:ea typeface="方正姚体" panose="02010601030101010101" pitchFamily="2" charset="-122"/>
                        </a:rPr>
                        <a:t>主要功能</a:t>
                      </a:r>
                    </a:p>
                  </a:txBody>
                  <a:tcPr marT="45723" marB="45723" anchor="ctr" horzOverflow="overflow"/>
                </a:tc>
                <a:extLst>
                  <a:ext uri="{0D108BD9-81ED-4DB2-BD59-A6C34878D82A}">
                    <a16:rowId xmlns:a16="http://schemas.microsoft.com/office/drawing/2014/main" val="10000"/>
                  </a:ext>
                </a:extLst>
              </a:tr>
              <a:tr h="370840">
                <a:tc>
                  <a:txBody>
                    <a:bodyPr/>
                    <a:lstStyle/>
                    <a:p>
                      <a:pPr marL="0" marR="0" lvl="0" indent="0" algn="l" defTabSz="914400" rtl="0" eaLnBrk="1" fontAlgn="base" latinLnBrk="0" hangingPunct="1">
                        <a:lnSpc>
                          <a:spcPts val="4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脱氧核糖核酸</a:t>
                      </a:r>
                    </a:p>
                    <a:p>
                      <a:pPr marL="0" marR="0" lvl="0" indent="0" algn="l" defTabSz="914400" rtl="0" eaLnBrk="1" fontAlgn="base" latinLnBrk="0" hangingPunct="1">
                        <a:lnSpc>
                          <a:spcPts val="4000"/>
                        </a:lnSpc>
                        <a:spcBef>
                          <a:spcPts val="0"/>
                        </a:spcBef>
                        <a:spcAft>
                          <a:spcPct val="0"/>
                        </a:spcAft>
                        <a:buClrTx/>
                        <a:buSzPct val="100000"/>
                        <a:buFontTx/>
                        <a:buNone/>
                        <a:tabLst/>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(deoxyribonucleic acid, DNA)</a:t>
                      </a:r>
                    </a:p>
                  </a:txBody>
                  <a:tcPr marT="45723" marB="45723" anchor="ctr" horzOverflow="overflow"/>
                </a:tc>
                <a:tc>
                  <a:txBody>
                    <a:bodyPr/>
                    <a:lstStyle/>
                    <a:p>
                      <a:pPr marL="0" marR="0" lvl="0" indent="0" algn="l" defTabSz="914400" rtl="0" eaLnBrk="1" fontAlgn="base" latinLnBrk="0" hangingPunct="1">
                        <a:lnSpc>
                          <a:spcPts val="4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宋体" panose="02010600030101010101" pitchFamily="2" charset="-122"/>
                          <a:ea typeface="宋体" panose="02010600030101010101" pitchFamily="2" charset="-122"/>
                        </a:rPr>
                        <a:t>＞</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90%</a:t>
                      </a:r>
                      <a:r>
                        <a:rPr kumimoji="1" lang="zh-CN"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分布于</a:t>
                      </a:r>
                      <a:r>
                        <a:rPr kumimoji="1" lang="zh-CN" altLang="zh-CN" sz="2400" b="0" i="0" u="none" strike="noStrike" cap="none" normalizeH="0" baseline="0" dirty="0">
                          <a:ln>
                            <a:noFill/>
                          </a:ln>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细胞核</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的染色质</a:t>
                      </a:r>
                      <a:r>
                        <a:rPr kumimoji="1" lang="zh-CN"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，其余分布于核外</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（线粒体、叶绿体、质粒</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mn-ea"/>
                        </a:rPr>
                        <a:t>等）</a:t>
                      </a:r>
                      <a:endPar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endParaRPr>
                    </a:p>
                  </a:txBody>
                  <a:tcPr marT="45723" marB="45723" horzOverflow="overflow"/>
                </a:tc>
                <a:tc>
                  <a:txBody>
                    <a:bodyPr/>
                    <a:lstStyle/>
                    <a:p>
                      <a:pPr marL="0" marR="0" lvl="0" indent="0" algn="l" defTabSz="914400" rtl="0" eaLnBrk="1" fontAlgn="base" latinLnBrk="0" hangingPunct="1">
                        <a:lnSpc>
                          <a:spcPts val="4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携带遗传信息</a:t>
                      </a:r>
                    </a:p>
                  </a:txBody>
                  <a:tcPr marT="45723" marB="45723" horzOverflow="overflow"/>
                </a:tc>
                <a:extLst>
                  <a:ext uri="{0D108BD9-81ED-4DB2-BD59-A6C34878D82A}">
                    <a16:rowId xmlns:a16="http://schemas.microsoft.com/office/drawing/2014/main" val="10001"/>
                  </a:ext>
                </a:extLst>
              </a:tr>
              <a:tr h="370840">
                <a:tc>
                  <a:txBody>
                    <a:bodyPr/>
                    <a:lstStyle/>
                    <a:p>
                      <a:pPr marL="0" marR="0" lvl="0" indent="0" algn="l" defTabSz="914400" rtl="0" eaLnBrk="1" fontAlgn="base" latinLnBrk="0" hangingPunct="1">
                        <a:lnSpc>
                          <a:spcPts val="4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核糖核酸</a:t>
                      </a:r>
                    </a:p>
                    <a:p>
                      <a:pPr marL="0" marR="0" lvl="0" indent="0" algn="l" defTabSz="914400" rtl="0" eaLnBrk="1" fontAlgn="base" latinLnBrk="0" hangingPunct="1">
                        <a:lnSpc>
                          <a:spcPts val="4000"/>
                        </a:lnSpc>
                        <a:spcBef>
                          <a:spcPts val="0"/>
                        </a:spcBef>
                        <a:spcAft>
                          <a:spcPct val="0"/>
                        </a:spcAft>
                        <a:buClr>
                          <a:schemeClr val="bg2"/>
                        </a:buClr>
                        <a:buSzPct val="75000"/>
                        <a:buFont typeface="Wingdings" pitchFamily="2" charset="2"/>
                        <a:buNone/>
                        <a:tabLst/>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(ribonucleic acid, RNA)</a:t>
                      </a:r>
                    </a:p>
                  </a:txBody>
                  <a:tcPr marT="45723" marB="45723" anchor="ctr" horzOverflow="overflow"/>
                </a:tc>
                <a:tc>
                  <a:txBody>
                    <a:bodyPr/>
                    <a:lstStyle/>
                    <a:p>
                      <a:pPr marL="0" marR="0" lvl="0" indent="0" algn="l" defTabSz="914400" rtl="0" eaLnBrk="1" fontAlgn="base" latinLnBrk="0" hangingPunct="1">
                        <a:lnSpc>
                          <a:spcPts val="4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主要</a:t>
                      </a:r>
                      <a:r>
                        <a:rPr kumimoji="1" lang="zh-CN"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分布于</a:t>
                      </a:r>
                      <a:r>
                        <a:rPr kumimoji="1" lang="zh-CN" altLang="en-US" sz="2400" b="0" i="0" u="none" strike="noStrike" cap="none" normalizeH="0" baseline="0" dirty="0">
                          <a:ln>
                            <a:noFill/>
                          </a:ln>
                          <a:solidFill>
                            <a:srgbClr val="FF0000"/>
                          </a:solidFill>
                          <a:effectLst>
                            <a:outerShdw blurRad="38100" dist="38100" dir="2700000" algn="tl">
                              <a:srgbClr val="C0C0C0"/>
                            </a:outerShdw>
                          </a:effectLst>
                          <a:latin typeface="Times New Roman" pitchFamily="18" charset="0"/>
                          <a:ea typeface="方正姚体" panose="02010601030101010101" pitchFamily="2" charset="-122"/>
                        </a:rPr>
                        <a:t>细胞质</a:t>
                      </a:r>
                    </a:p>
                  </a:txBody>
                  <a:tcPr marT="45723" marB="45723" anchor="ctr" horzOverflow="overflow"/>
                </a:tc>
                <a:tc>
                  <a:txBody>
                    <a:bodyPr/>
                    <a:lstStyle/>
                    <a:p>
                      <a:pPr marL="0" marR="0" lvl="0" indent="0" algn="l" defTabSz="914400" rtl="0" eaLnBrk="1" fontAlgn="base" latinLnBrk="0" hangingPunct="1">
                        <a:lnSpc>
                          <a:spcPts val="4000"/>
                        </a:lnSpc>
                        <a:spcBef>
                          <a:spcPts val="0"/>
                        </a:spcBef>
                        <a:spcAft>
                          <a:spcPct val="0"/>
                        </a:spcAft>
                        <a:buClr>
                          <a:schemeClr val="bg2"/>
                        </a:buClr>
                        <a:buSzPct val="75000"/>
                        <a:buFont typeface="Wingdings" pitchFamily="2" charset="2"/>
                        <a:buNone/>
                        <a:tabLst/>
                      </a:pP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参与</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DNA</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遗传信息的表达。某些病毒</a:t>
                      </a:r>
                      <a:r>
                        <a:rPr kumimoji="1"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也可作为遗传信息的载体</a:t>
                      </a:r>
                    </a:p>
                  </a:txBody>
                  <a:tcPr marT="45723" marB="45723" horzOverflow="overflow"/>
                </a:tc>
                <a:extLst>
                  <a:ext uri="{0D108BD9-81ED-4DB2-BD59-A6C34878D82A}">
                    <a16:rowId xmlns:a16="http://schemas.microsoft.com/office/drawing/2014/main" val="10002"/>
                  </a:ext>
                </a:extLst>
              </a:tr>
            </a:tbl>
          </a:graphicData>
        </a:graphic>
      </p:graphicFrame>
    </p:spTree>
  </p:cSld>
  <p:clrMapOvr>
    <a:masterClrMapping/>
  </p:clrMapOvr>
  <p:transition spd="med">
    <p:cove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a:extLst>
              <a:ext uri="{FF2B5EF4-FFF2-40B4-BE49-F238E27FC236}">
                <a16:creationId xmlns:a16="http://schemas.microsoft.com/office/drawing/2014/main" id="{1B94B327-6857-22CC-F471-561AE214144C}"/>
              </a:ext>
            </a:extLst>
          </p:cNvPr>
          <p:cNvCxnSpPr/>
          <p:nvPr/>
        </p:nvCxnSpPr>
        <p:spPr bwMode="auto">
          <a:xfrm rot="5400000">
            <a:off x="2124883" y="3712369"/>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 name="Rectangle 3">
            <a:extLst>
              <a:ext uri="{FF2B5EF4-FFF2-40B4-BE49-F238E27FC236}">
                <a16:creationId xmlns:a16="http://schemas.microsoft.com/office/drawing/2014/main" id="{8BA50451-2144-715E-6450-1ACCA1E2B2EF}"/>
              </a:ext>
            </a:extLst>
          </p:cNvPr>
          <p:cNvSpPr>
            <a:spLocks noChangeArrowheads="1"/>
          </p:cNvSpPr>
          <p:nvPr/>
        </p:nvSpPr>
        <p:spPr bwMode="auto">
          <a:xfrm>
            <a:off x="1196534" y="5020883"/>
            <a:ext cx="165575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defRPr/>
            </a:pP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反密码环</a:t>
            </a:r>
          </a:p>
        </p:txBody>
      </p:sp>
      <p:sp>
        <p:nvSpPr>
          <p:cNvPr id="4" name="Rectangle 4">
            <a:extLst>
              <a:ext uri="{FF2B5EF4-FFF2-40B4-BE49-F238E27FC236}">
                <a16:creationId xmlns:a16="http://schemas.microsoft.com/office/drawing/2014/main" id="{D14DF812-5BE8-D86F-BB46-AC7A73ED8A20}"/>
              </a:ext>
            </a:extLst>
          </p:cNvPr>
          <p:cNvSpPr>
            <a:spLocks noChangeArrowheads="1"/>
          </p:cNvSpPr>
          <p:nvPr/>
        </p:nvSpPr>
        <p:spPr bwMode="auto">
          <a:xfrm>
            <a:off x="1155478" y="2684946"/>
            <a:ext cx="1284092"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marL="354013" indent="-354013" algn="r">
              <a:lnSpc>
                <a:spcPct val="90000"/>
              </a:lnSpc>
              <a:spcBef>
                <a:spcPct val="50000"/>
              </a:spcBef>
              <a:buClr>
                <a:schemeClr val="accent2"/>
              </a:buClr>
              <a:buSzPct val="60000"/>
              <a:defRPr/>
            </a:pPr>
            <a:r>
              <a:rPr kumimoji="1" lang="en-US" altLang="zh-CN"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DHU</a:t>
            </a: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环</a:t>
            </a:r>
          </a:p>
        </p:txBody>
      </p:sp>
      <p:sp>
        <p:nvSpPr>
          <p:cNvPr id="6" name="Rectangle 5">
            <a:extLst>
              <a:ext uri="{FF2B5EF4-FFF2-40B4-BE49-F238E27FC236}">
                <a16:creationId xmlns:a16="http://schemas.microsoft.com/office/drawing/2014/main" id="{2F2D76C1-2FB8-0D4D-CA97-639F942FE4B2}"/>
              </a:ext>
            </a:extLst>
          </p:cNvPr>
          <p:cNvSpPr>
            <a:spLocks noChangeArrowheads="1"/>
          </p:cNvSpPr>
          <p:nvPr/>
        </p:nvSpPr>
        <p:spPr bwMode="auto">
          <a:xfrm>
            <a:off x="4107057" y="4212459"/>
            <a:ext cx="1216678"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4013" indent="-354013">
              <a:lnSpc>
                <a:spcPct val="90000"/>
              </a:lnSpc>
              <a:spcBef>
                <a:spcPct val="50000"/>
              </a:spcBef>
              <a:buClr>
                <a:schemeClr val="accent2"/>
              </a:buClr>
              <a:buSzPct val="60000"/>
              <a:defRPr/>
            </a:pP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额外环</a:t>
            </a:r>
          </a:p>
        </p:txBody>
      </p:sp>
      <p:sp>
        <p:nvSpPr>
          <p:cNvPr id="7" name="Rectangle 6">
            <a:extLst>
              <a:ext uri="{FF2B5EF4-FFF2-40B4-BE49-F238E27FC236}">
                <a16:creationId xmlns:a16="http://schemas.microsoft.com/office/drawing/2014/main" id="{EB91146F-7351-497E-B5FE-070801FDB4FE}"/>
              </a:ext>
            </a:extLst>
          </p:cNvPr>
          <p:cNvSpPr>
            <a:spLocks noChangeArrowheads="1"/>
          </p:cNvSpPr>
          <p:nvPr/>
        </p:nvSpPr>
        <p:spPr bwMode="auto">
          <a:xfrm>
            <a:off x="4363170" y="2651119"/>
            <a:ext cx="1253254"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4013" indent="-354013">
              <a:lnSpc>
                <a:spcPct val="90000"/>
              </a:lnSpc>
              <a:spcBef>
                <a:spcPct val="50000"/>
              </a:spcBef>
              <a:buClr>
                <a:schemeClr val="accent2"/>
              </a:buClr>
              <a:buSzPct val="60000"/>
              <a:defRPr/>
            </a:pPr>
            <a:r>
              <a:rPr kumimoji="1" lang="en-US" altLang="zh-CN"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TΨC</a:t>
            </a: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环</a:t>
            </a:r>
          </a:p>
        </p:txBody>
      </p:sp>
      <p:sp>
        <p:nvSpPr>
          <p:cNvPr id="8" name="Rectangle 7">
            <a:extLst>
              <a:ext uri="{FF2B5EF4-FFF2-40B4-BE49-F238E27FC236}">
                <a16:creationId xmlns:a16="http://schemas.microsoft.com/office/drawing/2014/main" id="{3F939036-DCA6-FC01-8D52-30D40A0964E6}"/>
              </a:ext>
            </a:extLst>
          </p:cNvPr>
          <p:cNvSpPr>
            <a:spLocks noChangeArrowheads="1"/>
          </p:cNvSpPr>
          <p:nvPr/>
        </p:nvSpPr>
        <p:spPr bwMode="auto">
          <a:xfrm>
            <a:off x="3759566" y="1401537"/>
            <a:ext cx="1453006" cy="42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4013" indent="-354013">
              <a:lnSpc>
                <a:spcPct val="90000"/>
              </a:lnSpc>
              <a:spcBef>
                <a:spcPct val="50000"/>
              </a:spcBef>
              <a:buClr>
                <a:schemeClr val="accent2"/>
              </a:buClr>
              <a:buSzPct val="60000"/>
              <a:defRPr/>
            </a:pP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氨基酸臂</a:t>
            </a:r>
            <a:endParaRPr kumimoji="1" lang="zh-CN" altLang="zh-CN"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9" name="Rectangle 8">
            <a:extLst>
              <a:ext uri="{FF2B5EF4-FFF2-40B4-BE49-F238E27FC236}">
                <a16:creationId xmlns:a16="http://schemas.microsoft.com/office/drawing/2014/main" id="{8C4F7B0D-4BF0-928C-580C-232276F9359D}"/>
              </a:ext>
            </a:extLst>
          </p:cNvPr>
          <p:cNvSpPr>
            <a:spLocks noChangeArrowheads="1"/>
          </p:cNvSpPr>
          <p:nvPr/>
        </p:nvSpPr>
        <p:spPr bwMode="auto">
          <a:xfrm>
            <a:off x="2606155" y="6160475"/>
            <a:ext cx="149671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a:defRPr/>
            </a:pP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a:t>
            </a:r>
          </a:p>
        </p:txBody>
      </p:sp>
      <p:sp>
        <p:nvSpPr>
          <p:cNvPr id="10" name="Rectangle 6">
            <a:extLst>
              <a:ext uri="{FF2B5EF4-FFF2-40B4-BE49-F238E27FC236}">
                <a16:creationId xmlns:a16="http://schemas.microsoft.com/office/drawing/2014/main" id="{45368562-2547-F6E8-A655-45AED16E8D2C}"/>
              </a:ext>
            </a:extLst>
          </p:cNvPr>
          <p:cNvSpPr>
            <a:spLocks noChangeArrowheads="1"/>
          </p:cNvSpPr>
          <p:nvPr/>
        </p:nvSpPr>
        <p:spPr bwMode="auto">
          <a:xfrm>
            <a:off x="6948245" y="6155542"/>
            <a:ext cx="33321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反密码子与密码子配对 </a:t>
            </a:r>
          </a:p>
        </p:txBody>
      </p:sp>
      <p:cxnSp>
        <p:nvCxnSpPr>
          <p:cNvPr id="11" name="直接连接符 10">
            <a:extLst>
              <a:ext uri="{FF2B5EF4-FFF2-40B4-BE49-F238E27FC236}">
                <a16:creationId xmlns:a16="http://schemas.microsoft.com/office/drawing/2014/main" id="{98848510-7A87-4675-5D8D-99DDFCFCFD2F}"/>
              </a:ext>
            </a:extLst>
          </p:cNvPr>
          <p:cNvCxnSpPr/>
          <p:nvPr/>
        </p:nvCxnSpPr>
        <p:spPr bwMode="auto">
          <a:xfrm>
            <a:off x="3355107" y="1790700"/>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570ECD3C-8C03-84C1-CCE2-94C7B0B7E639}"/>
              </a:ext>
            </a:extLst>
          </p:cNvPr>
          <p:cNvCxnSpPr/>
          <p:nvPr/>
        </p:nvCxnSpPr>
        <p:spPr bwMode="auto">
          <a:xfrm>
            <a:off x="3355107" y="2030412"/>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46DEBEBA-7CDD-BA55-D468-8453D15A7AE5}"/>
              </a:ext>
            </a:extLst>
          </p:cNvPr>
          <p:cNvCxnSpPr/>
          <p:nvPr/>
        </p:nvCxnSpPr>
        <p:spPr bwMode="auto">
          <a:xfrm>
            <a:off x="3358282" y="2254250"/>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122B80D2-4646-C7B8-7B5F-6E8565FB5F23}"/>
              </a:ext>
            </a:extLst>
          </p:cNvPr>
          <p:cNvCxnSpPr/>
          <p:nvPr/>
        </p:nvCxnSpPr>
        <p:spPr bwMode="auto">
          <a:xfrm>
            <a:off x="3358282" y="3198812"/>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EADDDBD5-D4F0-6332-7E45-94A23CC4B3B2}"/>
              </a:ext>
            </a:extLst>
          </p:cNvPr>
          <p:cNvCxnSpPr/>
          <p:nvPr/>
        </p:nvCxnSpPr>
        <p:spPr bwMode="auto">
          <a:xfrm>
            <a:off x="3355107" y="2974975"/>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CDCC6347-1EEC-93E5-DC39-23606582E30D}"/>
              </a:ext>
            </a:extLst>
          </p:cNvPr>
          <p:cNvCxnSpPr/>
          <p:nvPr/>
        </p:nvCxnSpPr>
        <p:spPr bwMode="auto">
          <a:xfrm>
            <a:off x="3355107" y="2743200"/>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F62276B5-83B4-3CD6-B69C-75C2EE1C7285}"/>
              </a:ext>
            </a:extLst>
          </p:cNvPr>
          <p:cNvCxnSpPr/>
          <p:nvPr/>
        </p:nvCxnSpPr>
        <p:spPr bwMode="auto">
          <a:xfrm rot="5400000">
            <a:off x="2803544" y="3717131"/>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2B4C017C-32F2-DF44-9C09-B330D67C074A}"/>
              </a:ext>
            </a:extLst>
          </p:cNvPr>
          <p:cNvCxnSpPr/>
          <p:nvPr/>
        </p:nvCxnSpPr>
        <p:spPr bwMode="auto">
          <a:xfrm rot="5400000">
            <a:off x="2346251" y="3717131"/>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06BA271A-258A-6FB6-9ABD-810A04FD8561}"/>
              </a:ext>
            </a:extLst>
          </p:cNvPr>
          <p:cNvCxnSpPr/>
          <p:nvPr/>
        </p:nvCxnSpPr>
        <p:spPr bwMode="auto">
          <a:xfrm rot="5400000">
            <a:off x="2593901" y="3717131"/>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B9FFDE82-8CCA-5A12-80BE-7EAF4F5085BB}"/>
              </a:ext>
            </a:extLst>
          </p:cNvPr>
          <p:cNvCxnSpPr/>
          <p:nvPr/>
        </p:nvCxnSpPr>
        <p:spPr bwMode="auto">
          <a:xfrm>
            <a:off x="3193182" y="4311650"/>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0D2D9601-4B87-2B96-E5E0-622D7FC9C2EE}"/>
              </a:ext>
            </a:extLst>
          </p:cNvPr>
          <p:cNvCxnSpPr/>
          <p:nvPr/>
        </p:nvCxnSpPr>
        <p:spPr bwMode="auto">
          <a:xfrm>
            <a:off x="3193182" y="4527550"/>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EC4FD713-B8AC-DCD7-6294-5D985FD967DE}"/>
              </a:ext>
            </a:extLst>
          </p:cNvPr>
          <p:cNvCxnSpPr/>
          <p:nvPr/>
        </p:nvCxnSpPr>
        <p:spPr bwMode="auto">
          <a:xfrm>
            <a:off x="3193182" y="4743450"/>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A82C268D-5C65-4350-B1AA-2A580BFA85A1}"/>
              </a:ext>
            </a:extLst>
          </p:cNvPr>
          <p:cNvCxnSpPr/>
          <p:nvPr/>
        </p:nvCxnSpPr>
        <p:spPr bwMode="auto">
          <a:xfrm>
            <a:off x="3193182" y="4959350"/>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F0EDFB84-A03E-B76E-B270-3BBDB89789FD}"/>
              </a:ext>
            </a:extLst>
          </p:cNvPr>
          <p:cNvCxnSpPr/>
          <p:nvPr/>
        </p:nvCxnSpPr>
        <p:spPr bwMode="auto">
          <a:xfrm>
            <a:off x="3193182" y="5175250"/>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780E7DFB-9BE2-16D7-7B4D-90024B84EDB0}"/>
              </a:ext>
            </a:extLst>
          </p:cNvPr>
          <p:cNvCxnSpPr/>
          <p:nvPr/>
        </p:nvCxnSpPr>
        <p:spPr bwMode="auto">
          <a:xfrm rot="5400000">
            <a:off x="3743250" y="3537744"/>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AA91AD9F-8BA5-769B-200E-B0933FC316AD}"/>
              </a:ext>
            </a:extLst>
          </p:cNvPr>
          <p:cNvCxnSpPr/>
          <p:nvPr/>
        </p:nvCxnSpPr>
        <p:spPr bwMode="auto">
          <a:xfrm rot="5400000">
            <a:off x="3930575" y="3537744"/>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C797C408-4F1C-5EEF-931F-F6B4B7551B66}"/>
              </a:ext>
            </a:extLst>
          </p:cNvPr>
          <p:cNvCxnSpPr/>
          <p:nvPr/>
        </p:nvCxnSpPr>
        <p:spPr bwMode="auto">
          <a:xfrm rot="5400000">
            <a:off x="4132187" y="3537744"/>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id="{2E079056-5C7D-D6CB-2FBA-C36E39C584BE}"/>
              </a:ext>
            </a:extLst>
          </p:cNvPr>
          <p:cNvCxnSpPr/>
          <p:nvPr/>
        </p:nvCxnSpPr>
        <p:spPr bwMode="auto">
          <a:xfrm rot="5400000">
            <a:off x="4319512" y="3537744"/>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BB7443E2-A859-A05C-1250-02AACCCDA3C5}"/>
              </a:ext>
            </a:extLst>
          </p:cNvPr>
          <p:cNvCxnSpPr/>
          <p:nvPr/>
        </p:nvCxnSpPr>
        <p:spPr bwMode="auto">
          <a:xfrm rot="5400000">
            <a:off x="4506837" y="3537744"/>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30" name="组合 29">
            <a:extLst>
              <a:ext uri="{FF2B5EF4-FFF2-40B4-BE49-F238E27FC236}">
                <a16:creationId xmlns:a16="http://schemas.microsoft.com/office/drawing/2014/main" id="{00598AF5-F587-8F17-4107-6CF9DFCA9D81}"/>
              </a:ext>
            </a:extLst>
          </p:cNvPr>
          <p:cNvGrpSpPr/>
          <p:nvPr/>
        </p:nvGrpSpPr>
        <p:grpSpPr>
          <a:xfrm>
            <a:off x="3575524" y="692556"/>
            <a:ext cx="198000" cy="725008"/>
            <a:chOff x="8954324" y="692556"/>
            <a:chExt cx="198000" cy="725008"/>
          </a:xfrm>
        </p:grpSpPr>
        <p:sp>
          <p:nvSpPr>
            <p:cNvPr id="31" name="矩形 30">
              <a:extLst>
                <a:ext uri="{FF2B5EF4-FFF2-40B4-BE49-F238E27FC236}">
                  <a16:creationId xmlns:a16="http://schemas.microsoft.com/office/drawing/2014/main" id="{81E5A13E-0616-52C9-21B3-829A1A3DA24B}"/>
                </a:ext>
              </a:extLst>
            </p:cNvPr>
            <p:cNvSpPr/>
            <p:nvPr/>
          </p:nvSpPr>
          <p:spPr bwMode="auto">
            <a:xfrm>
              <a:off x="8954324" y="697564"/>
              <a:ext cx="198000" cy="720000"/>
            </a:xfrm>
            <a:prstGeom prst="rect">
              <a:avLst/>
            </a:pr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704" name="Text Box 5">
              <a:extLst>
                <a:ext uri="{FF2B5EF4-FFF2-40B4-BE49-F238E27FC236}">
                  <a16:creationId xmlns:a16="http://schemas.microsoft.com/office/drawing/2014/main" id="{CC436B90-40DB-9238-5208-506C96ABE05F}"/>
                </a:ext>
              </a:extLst>
            </p:cNvPr>
            <p:cNvSpPr txBox="1">
              <a:spLocks noChangeArrowheads="1"/>
            </p:cNvSpPr>
            <p:nvPr/>
          </p:nvSpPr>
          <p:spPr bwMode="auto">
            <a:xfrm>
              <a:off x="8976794" y="1149350"/>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05" name="Text Box 5">
              <a:extLst>
                <a:ext uri="{FF2B5EF4-FFF2-40B4-BE49-F238E27FC236}">
                  <a16:creationId xmlns:a16="http://schemas.microsoft.com/office/drawing/2014/main" id="{0B04417D-A346-1BF8-7FC8-E27AD53D1A92}"/>
                </a:ext>
              </a:extLst>
            </p:cNvPr>
            <p:cNvSpPr txBox="1">
              <a:spLocks noChangeArrowheads="1"/>
            </p:cNvSpPr>
            <p:nvPr/>
          </p:nvSpPr>
          <p:spPr bwMode="auto">
            <a:xfrm>
              <a:off x="8998382" y="692556"/>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706" name="Text Box 5">
              <a:extLst>
                <a:ext uri="{FF2B5EF4-FFF2-40B4-BE49-F238E27FC236}">
                  <a16:creationId xmlns:a16="http://schemas.microsoft.com/office/drawing/2014/main" id="{900F3AA6-2CE5-164A-BC5A-26B312CBAB97}"/>
                </a:ext>
              </a:extLst>
            </p:cNvPr>
            <p:cNvSpPr txBox="1">
              <a:spLocks noChangeArrowheads="1"/>
            </p:cNvSpPr>
            <p:nvPr/>
          </p:nvSpPr>
          <p:spPr bwMode="auto">
            <a:xfrm>
              <a:off x="8975207" y="911225"/>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grpSp>
      <p:sp>
        <p:nvSpPr>
          <p:cNvPr id="328707" name="矩形 328706">
            <a:extLst>
              <a:ext uri="{FF2B5EF4-FFF2-40B4-BE49-F238E27FC236}">
                <a16:creationId xmlns:a16="http://schemas.microsoft.com/office/drawing/2014/main" id="{245DA7FA-D8D2-0252-3B55-ADAFE452E794}"/>
              </a:ext>
            </a:extLst>
          </p:cNvPr>
          <p:cNvSpPr/>
          <p:nvPr/>
        </p:nvSpPr>
        <p:spPr bwMode="auto">
          <a:xfrm>
            <a:off x="3501157" y="384617"/>
            <a:ext cx="492443" cy="430759"/>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nSpc>
                <a:spcPts val="1300"/>
              </a:lnSpc>
              <a:defRPr/>
            </a:pPr>
            <a:r>
              <a:rPr kumimoji="1" lang="en-US" altLang="zh-CN" sz="1600" dirty="0">
                <a:effectLst>
                  <a:outerShdw blurRad="38100" dist="38100" dir="2700000" algn="tl">
                    <a:srgbClr val="C0C0C0"/>
                  </a:outerShdw>
                </a:effectLst>
                <a:ea typeface="方正姚体" panose="02010601030101010101" pitchFamily="2" charset="-122"/>
              </a:rPr>
              <a:t>OH</a:t>
            </a:r>
          </a:p>
          <a:p>
            <a:pPr>
              <a:lnSpc>
                <a:spcPts val="1300"/>
              </a:lnSpc>
              <a:defRPr/>
            </a:pPr>
            <a:r>
              <a:rPr kumimoji="1" lang="en-US" altLang="zh-CN" sz="1600" dirty="0">
                <a:effectLst>
                  <a:outerShdw blurRad="38100" dist="38100" dir="2700000" algn="tl">
                    <a:srgbClr val="C0C0C0"/>
                  </a:outerShdw>
                </a:effectLst>
                <a:ea typeface="方正姚体" panose="02010601030101010101" pitchFamily="2" charset="-122"/>
              </a:rPr>
              <a:t> ǀ</a:t>
            </a:r>
            <a:endParaRPr lang="zh-CN" altLang="en-US" sz="1600" dirty="0"/>
          </a:p>
        </p:txBody>
      </p:sp>
      <p:sp>
        <p:nvSpPr>
          <p:cNvPr id="328710" name="矩形 328709">
            <a:extLst>
              <a:ext uri="{FF2B5EF4-FFF2-40B4-BE49-F238E27FC236}">
                <a16:creationId xmlns:a16="http://schemas.microsoft.com/office/drawing/2014/main" id="{4900966A-A744-DD48-567B-0A51F2955283}"/>
              </a:ext>
            </a:extLst>
          </p:cNvPr>
          <p:cNvSpPr/>
          <p:nvPr/>
        </p:nvSpPr>
        <p:spPr bwMode="auto">
          <a:xfrm>
            <a:off x="3916026" y="314449"/>
            <a:ext cx="766557" cy="338554"/>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末端</a:t>
            </a:r>
            <a:endParaRPr lang="zh-CN" altLang="en-US" sz="1600" dirty="0">
              <a:ea typeface="方正姚体" panose="02010601030101010101" pitchFamily="2" charset="-122"/>
            </a:endParaRPr>
          </a:p>
        </p:txBody>
      </p:sp>
      <p:grpSp>
        <p:nvGrpSpPr>
          <p:cNvPr id="328711" name="组合 328710">
            <a:extLst>
              <a:ext uri="{FF2B5EF4-FFF2-40B4-BE49-F238E27FC236}">
                <a16:creationId xmlns:a16="http://schemas.microsoft.com/office/drawing/2014/main" id="{40F8F792-C7B3-034F-0386-573505AFD018}"/>
              </a:ext>
            </a:extLst>
          </p:cNvPr>
          <p:cNvGrpSpPr/>
          <p:nvPr/>
        </p:nvGrpSpPr>
        <p:grpSpPr>
          <a:xfrm>
            <a:off x="1729642" y="1659684"/>
            <a:ext cx="2162167" cy="2018060"/>
            <a:chOff x="7108442" y="1659684"/>
            <a:chExt cx="2162167" cy="2018060"/>
          </a:xfrm>
        </p:grpSpPr>
        <p:sp>
          <p:nvSpPr>
            <p:cNvPr id="328712" name="任意多边形 135">
              <a:extLst>
                <a:ext uri="{FF2B5EF4-FFF2-40B4-BE49-F238E27FC236}">
                  <a16:creationId xmlns:a16="http://schemas.microsoft.com/office/drawing/2014/main" id="{239804A4-33FC-8F2B-2AA2-9BEB6C32EB48}"/>
                </a:ext>
              </a:extLst>
            </p:cNvPr>
            <p:cNvSpPr/>
            <p:nvPr/>
          </p:nvSpPr>
          <p:spPr>
            <a:xfrm rot="-1740000">
              <a:off x="7108442" y="1992951"/>
              <a:ext cx="2162167" cy="1684793"/>
            </a:xfrm>
            <a:custGeom>
              <a:avLst/>
              <a:gdLst>
                <a:gd name="connsiteX0" fmla="*/ 1992615 w 2162167"/>
                <a:gd name="connsiteY0" fmla="*/ 0 h 1684793"/>
                <a:gd name="connsiteX1" fmla="*/ 2162167 w 2162167"/>
                <a:gd name="connsiteY1" fmla="*/ 93985 h 1684793"/>
                <a:gd name="connsiteX2" fmla="*/ 2019758 w 2162167"/>
                <a:gd name="connsiteY2" fmla="*/ 350897 h 1684793"/>
                <a:gd name="connsiteX3" fmla="*/ 2019506 w 2162167"/>
                <a:gd name="connsiteY3" fmla="*/ 350756 h 1684793"/>
                <a:gd name="connsiteX4" fmla="*/ 1355698 w 2162167"/>
                <a:gd name="connsiteY4" fmla="*/ 1548298 h 1684793"/>
                <a:gd name="connsiteX5" fmla="*/ 1304152 w 2162167"/>
                <a:gd name="connsiteY5" fmla="*/ 1599088 h 1684793"/>
                <a:gd name="connsiteX6" fmla="*/ 1044734 w 2162167"/>
                <a:gd name="connsiteY6" fmla="*/ 1684528 h 1684793"/>
                <a:gd name="connsiteX7" fmla="*/ 957221 w 2162167"/>
                <a:gd name="connsiteY7" fmla="*/ 1671359 h 1684793"/>
                <a:gd name="connsiteX8" fmla="*/ 6181 w 2162167"/>
                <a:gd name="connsiteY8" fmla="*/ 1144189 h 1684793"/>
                <a:gd name="connsiteX9" fmla="*/ 0 w 2162167"/>
                <a:gd name="connsiteY9" fmla="*/ 1073188 h 1684793"/>
                <a:gd name="connsiteX10" fmla="*/ 256192 w 2162167"/>
                <a:gd name="connsiteY10" fmla="*/ 979942 h 1684793"/>
                <a:gd name="connsiteX11" fmla="*/ 262767 w 2162167"/>
                <a:gd name="connsiteY11" fmla="*/ 996670 h 1684793"/>
                <a:gd name="connsiteX12" fmla="*/ 276145 w 2162167"/>
                <a:gd name="connsiteY12" fmla="*/ 1068759 h 1684793"/>
                <a:gd name="connsiteX13" fmla="*/ 890062 w 2162167"/>
                <a:gd name="connsiteY13" fmla="*/ 1409058 h 1684793"/>
                <a:gd name="connsiteX14" fmla="*/ 890467 w 2162167"/>
                <a:gd name="connsiteY14" fmla="*/ 1408575 h 1684793"/>
                <a:gd name="connsiteX15" fmla="*/ 939399 w 2162167"/>
                <a:gd name="connsiteY15" fmla="*/ 1435699 h 1684793"/>
                <a:gd name="connsiteX16" fmla="*/ 949284 w 2162167"/>
                <a:gd name="connsiteY16" fmla="*/ 1438833 h 1684793"/>
                <a:gd name="connsiteX17" fmla="*/ 973894 w 2162167"/>
                <a:gd name="connsiteY17" fmla="*/ 1454684 h 1684793"/>
                <a:gd name="connsiteX18" fmla="*/ 1205565 w 2162167"/>
                <a:gd name="connsiteY18" fmla="*/ 1407016 h 1684793"/>
                <a:gd name="connsiteX19" fmla="*/ 1211311 w 2162167"/>
                <a:gd name="connsiteY19" fmla="*/ 1395786 h 1684793"/>
                <a:gd name="connsiteX20" fmla="*/ 1221189 w 2162167"/>
                <a:gd name="connsiteY20" fmla="*/ 1387929 h 1684793"/>
                <a:gd name="connsiteX21" fmla="*/ 1251312 w 2162167"/>
                <a:gd name="connsiteY21" fmla="*/ 1333585 h 1684793"/>
                <a:gd name="connsiteX22" fmla="*/ 1255405 w 2162167"/>
                <a:gd name="connsiteY22" fmla="*/ 1333870 h 1684793"/>
                <a:gd name="connsiteX23" fmla="*/ 1256508 w 2162167"/>
                <a:gd name="connsiteY23" fmla="*/ 1324212 h 1684793"/>
                <a:gd name="connsiteX24" fmla="*/ 1846464 w 2162167"/>
                <a:gd name="connsiteY24" fmla="*/ 259903 h 1684793"/>
                <a:gd name="connsiteX25" fmla="*/ 1850216 w 2162167"/>
                <a:gd name="connsiteY25" fmla="*/ 256918 h 1684793"/>
                <a:gd name="connsiteX26" fmla="*/ 1850207 w 2162167"/>
                <a:gd name="connsiteY26" fmla="*/ 256913 h 1684793"/>
                <a:gd name="connsiteX27" fmla="*/ 1992615 w 2162167"/>
                <a:gd name="connsiteY27" fmla="*/ 0 h 168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2167" h="1684793">
                  <a:moveTo>
                    <a:pt x="1992615" y="0"/>
                  </a:moveTo>
                  <a:lnTo>
                    <a:pt x="2162167" y="93985"/>
                  </a:lnTo>
                  <a:lnTo>
                    <a:pt x="2019758" y="350897"/>
                  </a:lnTo>
                  <a:lnTo>
                    <a:pt x="2019506" y="350756"/>
                  </a:lnTo>
                  <a:lnTo>
                    <a:pt x="1355698" y="1548298"/>
                  </a:lnTo>
                  <a:lnTo>
                    <a:pt x="1304152" y="1599088"/>
                  </a:lnTo>
                  <a:cubicBezTo>
                    <a:pt x="1230081" y="1659259"/>
                    <a:pt x="1138157" y="1687891"/>
                    <a:pt x="1044734" y="1684528"/>
                  </a:cubicBezTo>
                  <a:lnTo>
                    <a:pt x="957221" y="1671359"/>
                  </a:lnTo>
                  <a:lnTo>
                    <a:pt x="6181" y="1144189"/>
                  </a:lnTo>
                  <a:lnTo>
                    <a:pt x="0" y="1073188"/>
                  </a:lnTo>
                  <a:lnTo>
                    <a:pt x="256192" y="979942"/>
                  </a:lnTo>
                  <a:lnTo>
                    <a:pt x="262767" y="996670"/>
                  </a:lnTo>
                  <a:lnTo>
                    <a:pt x="276145" y="1068759"/>
                  </a:lnTo>
                  <a:lnTo>
                    <a:pt x="890062" y="1409058"/>
                  </a:lnTo>
                  <a:cubicBezTo>
                    <a:pt x="890196" y="1408898"/>
                    <a:pt x="890330" y="1408737"/>
                    <a:pt x="890467" y="1408575"/>
                  </a:cubicBezTo>
                  <a:lnTo>
                    <a:pt x="939399" y="1435699"/>
                  </a:lnTo>
                  <a:lnTo>
                    <a:pt x="949284" y="1438833"/>
                  </a:lnTo>
                  <a:lnTo>
                    <a:pt x="973894" y="1454684"/>
                  </a:lnTo>
                  <a:cubicBezTo>
                    <a:pt x="1057654" y="1489058"/>
                    <a:pt x="1149883" y="1473334"/>
                    <a:pt x="1205565" y="1407016"/>
                  </a:cubicBezTo>
                  <a:cubicBezTo>
                    <a:pt x="1207482" y="1403273"/>
                    <a:pt x="1209396" y="1399531"/>
                    <a:pt x="1211311" y="1395786"/>
                  </a:cubicBezTo>
                  <a:lnTo>
                    <a:pt x="1221189" y="1387929"/>
                  </a:lnTo>
                  <a:lnTo>
                    <a:pt x="1251312" y="1333585"/>
                  </a:lnTo>
                  <a:lnTo>
                    <a:pt x="1255405" y="1333870"/>
                  </a:lnTo>
                  <a:lnTo>
                    <a:pt x="1256508" y="1324212"/>
                  </a:lnTo>
                  <a:lnTo>
                    <a:pt x="1846464" y="259903"/>
                  </a:lnTo>
                  <a:lnTo>
                    <a:pt x="1850216" y="256918"/>
                  </a:lnTo>
                  <a:lnTo>
                    <a:pt x="1850207" y="256913"/>
                  </a:lnTo>
                  <a:lnTo>
                    <a:pt x="1992615" y="0"/>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713" name="Text Box 5">
              <a:extLst>
                <a:ext uri="{FF2B5EF4-FFF2-40B4-BE49-F238E27FC236}">
                  <a16:creationId xmlns:a16="http://schemas.microsoft.com/office/drawing/2014/main" id="{1F2F80F5-FB06-AEFA-371A-B5C2119D36F5}"/>
                </a:ext>
              </a:extLst>
            </p:cNvPr>
            <p:cNvSpPr txBox="1">
              <a:spLocks noChangeArrowheads="1"/>
            </p:cNvSpPr>
            <p:nvPr/>
          </p:nvSpPr>
          <p:spPr bwMode="auto">
            <a:xfrm>
              <a:off x="8613663" y="3070225"/>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14" name="Text Box 5">
              <a:extLst>
                <a:ext uri="{FF2B5EF4-FFF2-40B4-BE49-F238E27FC236}">
                  <a16:creationId xmlns:a16="http://schemas.microsoft.com/office/drawing/2014/main" id="{AA5F1AC8-EB72-4BDF-7889-06BB982F6975}"/>
                </a:ext>
              </a:extLst>
            </p:cNvPr>
            <p:cNvSpPr txBox="1">
              <a:spLocks noChangeArrowheads="1"/>
            </p:cNvSpPr>
            <p:nvPr/>
          </p:nvSpPr>
          <p:spPr bwMode="auto">
            <a:xfrm>
              <a:off x="8621600" y="2614612"/>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715" name="Text Box 5">
              <a:extLst>
                <a:ext uri="{FF2B5EF4-FFF2-40B4-BE49-F238E27FC236}">
                  <a16:creationId xmlns:a16="http://schemas.microsoft.com/office/drawing/2014/main" id="{3EA5FA66-73C8-73AF-8096-221D7CB7B3D2}"/>
                </a:ext>
              </a:extLst>
            </p:cNvPr>
            <p:cNvSpPr txBox="1">
              <a:spLocks noChangeArrowheads="1"/>
            </p:cNvSpPr>
            <p:nvPr/>
          </p:nvSpPr>
          <p:spPr bwMode="auto">
            <a:xfrm>
              <a:off x="8602144" y="2135187"/>
              <a:ext cx="138113"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716" name="Text Box 5">
              <a:extLst>
                <a:ext uri="{FF2B5EF4-FFF2-40B4-BE49-F238E27FC236}">
                  <a16:creationId xmlns:a16="http://schemas.microsoft.com/office/drawing/2014/main" id="{D37B60A8-ACB2-2715-2EAC-91D42D863557}"/>
                </a:ext>
              </a:extLst>
            </p:cNvPr>
            <p:cNvSpPr txBox="1">
              <a:spLocks noChangeArrowheads="1"/>
            </p:cNvSpPr>
            <p:nvPr/>
          </p:nvSpPr>
          <p:spPr bwMode="auto">
            <a:xfrm>
              <a:off x="8240848" y="3402666"/>
              <a:ext cx="2873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spc="-500" dirty="0">
                  <a:cs typeface="Arial" panose="020B0604020202020204" pitchFamily="34" charset="0"/>
                </a:rPr>
                <a:t>G</a:t>
              </a:r>
              <a:endParaRPr lang="zh-CN" altLang="en-US" sz="1400" spc="-500" dirty="0">
                <a:cs typeface="Arial" panose="020B0604020202020204" pitchFamily="34" charset="0"/>
              </a:endParaRPr>
            </a:p>
          </p:txBody>
        </p:sp>
        <p:sp>
          <p:nvSpPr>
            <p:cNvPr id="328717" name="Text Box 5">
              <a:extLst>
                <a:ext uri="{FF2B5EF4-FFF2-40B4-BE49-F238E27FC236}">
                  <a16:creationId xmlns:a16="http://schemas.microsoft.com/office/drawing/2014/main" id="{7DE4398F-C3CD-5B23-4879-AEC664614E29}"/>
                </a:ext>
              </a:extLst>
            </p:cNvPr>
            <p:cNvSpPr txBox="1">
              <a:spLocks noChangeArrowheads="1"/>
            </p:cNvSpPr>
            <p:nvPr/>
          </p:nvSpPr>
          <p:spPr bwMode="auto">
            <a:xfrm>
              <a:off x="8597288" y="1659684"/>
              <a:ext cx="2349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spc="-500" dirty="0">
                  <a:ea typeface="方正姚体" panose="02010601030101010101" pitchFamily="2" charset="-122"/>
                  <a:cs typeface="Arial" panose="020B0604020202020204" pitchFamily="34" charset="0"/>
                </a:rPr>
                <a:t>G</a:t>
              </a:r>
              <a:endParaRPr kumimoji="1" lang="zh-CN" altLang="en-US" sz="1400" spc="-500" dirty="0">
                <a:ea typeface="方正姚体" panose="02010601030101010101" pitchFamily="2" charset="-122"/>
                <a:cs typeface="Arial" panose="020B0604020202020204" pitchFamily="34" charset="0"/>
              </a:endParaRPr>
            </a:p>
          </p:txBody>
        </p:sp>
        <p:sp>
          <p:nvSpPr>
            <p:cNvPr id="328718" name="Text Box 5">
              <a:extLst>
                <a:ext uri="{FF2B5EF4-FFF2-40B4-BE49-F238E27FC236}">
                  <a16:creationId xmlns:a16="http://schemas.microsoft.com/office/drawing/2014/main" id="{64CE4A16-33AC-F990-EAA5-950E43FA01A6}"/>
                </a:ext>
              </a:extLst>
            </p:cNvPr>
            <p:cNvSpPr txBox="1">
              <a:spLocks noChangeArrowheads="1"/>
            </p:cNvSpPr>
            <p:nvPr/>
          </p:nvSpPr>
          <p:spPr bwMode="auto">
            <a:xfrm>
              <a:off x="8613663" y="2380409"/>
              <a:ext cx="968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719" name="Text Box 5">
              <a:extLst>
                <a:ext uri="{FF2B5EF4-FFF2-40B4-BE49-F238E27FC236}">
                  <a16:creationId xmlns:a16="http://schemas.microsoft.com/office/drawing/2014/main" id="{3D81C088-3838-ADEB-433F-950C54F1FC08}"/>
                </a:ext>
              </a:extLst>
            </p:cNvPr>
            <p:cNvSpPr txBox="1">
              <a:spLocks noChangeArrowheads="1"/>
            </p:cNvSpPr>
            <p:nvPr/>
          </p:nvSpPr>
          <p:spPr bwMode="auto">
            <a:xfrm>
              <a:off x="8613663" y="2838450"/>
              <a:ext cx="984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20" name="Text Box 5">
              <a:extLst>
                <a:ext uri="{FF2B5EF4-FFF2-40B4-BE49-F238E27FC236}">
                  <a16:creationId xmlns:a16="http://schemas.microsoft.com/office/drawing/2014/main" id="{86658377-4151-5D6F-19C7-D35294DEC88C}"/>
                </a:ext>
              </a:extLst>
            </p:cNvPr>
            <p:cNvSpPr txBox="1">
              <a:spLocks noChangeArrowheads="1"/>
            </p:cNvSpPr>
            <p:nvPr/>
          </p:nvSpPr>
          <p:spPr bwMode="auto">
            <a:xfrm>
              <a:off x="8601304" y="1909762"/>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21" name="Text Box 5">
              <a:extLst>
                <a:ext uri="{FF2B5EF4-FFF2-40B4-BE49-F238E27FC236}">
                  <a16:creationId xmlns:a16="http://schemas.microsoft.com/office/drawing/2014/main" id="{2A0CC484-BF24-F674-6DC1-5F15B18023F3}"/>
                </a:ext>
              </a:extLst>
            </p:cNvPr>
            <p:cNvSpPr txBox="1">
              <a:spLocks noChangeArrowheads="1"/>
            </p:cNvSpPr>
            <p:nvPr/>
          </p:nvSpPr>
          <p:spPr bwMode="auto">
            <a:xfrm>
              <a:off x="8456094" y="3370916"/>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zh-CN"/>
              </a:defPPr>
              <a:lvl1pPr eaLnBrk="0" fontAlgn="base" hangingPunct="0">
                <a:spcBef>
                  <a:spcPct val="50000"/>
                </a:spcBef>
                <a:spcAft>
                  <a:spcPct val="0"/>
                </a:spcAft>
                <a:defRPr kumimoji="1" sz="1600">
                  <a:latin typeface="Arial" panose="020B0604020202020204" pitchFamily="34" charset="0"/>
                  <a:ea typeface="方正姚体" panose="02010601030101010101" pitchFamily="2" charset="-122"/>
                  <a:cs typeface="Arial" panose="020B0604020202020204" pitchFamily="34" charset="0"/>
                </a:defRPr>
              </a:lvl1pPr>
              <a:lvl2pPr eaLnBrk="0" fontAlgn="base" hangingPunct="0">
                <a:spcBef>
                  <a:spcPct val="0"/>
                </a:spcBef>
                <a:spcAft>
                  <a:spcPct val="0"/>
                </a:spcAft>
                <a:defRPr>
                  <a:latin typeface="Arial" panose="020B0604020202020204" pitchFamily="34" charset="0"/>
                  <a:ea typeface="宋体" panose="02010600030101010101" pitchFamily="2" charset="-122"/>
                </a:defRPr>
              </a:lvl2pPr>
              <a:lvl3pPr eaLnBrk="0" fontAlgn="base" hangingPunct="0">
                <a:spcBef>
                  <a:spcPct val="0"/>
                </a:spcBef>
                <a:spcAft>
                  <a:spcPct val="0"/>
                </a:spcAft>
                <a:defRPr>
                  <a:latin typeface="Arial" panose="020B0604020202020204" pitchFamily="34" charset="0"/>
                  <a:ea typeface="宋体" panose="02010600030101010101" pitchFamily="2" charset="-122"/>
                </a:defRPr>
              </a:lvl3pPr>
              <a:lvl4pPr eaLnBrk="0" fontAlgn="base" hangingPunct="0">
                <a:spcBef>
                  <a:spcPct val="0"/>
                </a:spcBef>
                <a:spcAft>
                  <a:spcPct val="0"/>
                </a:spcAft>
                <a:defRPr>
                  <a:latin typeface="Arial" panose="020B0604020202020204" pitchFamily="34" charset="0"/>
                  <a:ea typeface="宋体" panose="02010600030101010101" pitchFamily="2" charset="-122"/>
                </a:defRPr>
              </a:lvl4pPr>
              <a:lvl5pPr eaLnBrk="0" fontAlgn="base" hangingPunct="0">
                <a:spcBef>
                  <a:spcPct val="0"/>
                </a:spcBef>
                <a:spcAft>
                  <a:spcPct val="0"/>
                </a:spcAft>
                <a:defRPr>
                  <a:latin typeface="Arial" panose="020B0604020202020204" pitchFamily="34" charset="0"/>
                  <a:ea typeface="宋体" panose="02010600030101010101" pitchFamily="2" charset="-122"/>
                </a:defRPr>
              </a:lvl5pPr>
              <a:lvl6pPr>
                <a:defRPr>
                  <a:latin typeface="Arial" panose="020B0604020202020204" pitchFamily="34" charset="0"/>
                  <a:ea typeface="宋体" panose="02010600030101010101" pitchFamily="2" charset="-122"/>
                </a:defRPr>
              </a:lvl6pPr>
              <a:lvl7pPr>
                <a:defRPr>
                  <a:latin typeface="Arial" panose="020B0604020202020204" pitchFamily="34" charset="0"/>
                  <a:ea typeface="宋体" panose="02010600030101010101" pitchFamily="2" charset="-122"/>
                </a:defRPr>
              </a:lvl7pPr>
              <a:lvl8pPr>
                <a:defRPr>
                  <a:latin typeface="Arial" panose="020B0604020202020204" pitchFamily="34" charset="0"/>
                  <a:ea typeface="宋体" panose="02010600030101010101" pitchFamily="2" charset="-122"/>
                </a:defRPr>
              </a:lvl8pPr>
              <a:lvl9pPr>
                <a:defRPr>
                  <a:latin typeface="Arial" panose="020B0604020202020204" pitchFamily="34" charset="0"/>
                  <a:ea typeface="宋体" panose="02010600030101010101" pitchFamily="2" charset="-122"/>
                </a:defRPr>
              </a:lvl9pPr>
            </a:lstStyle>
            <a:p>
              <a:r>
                <a:rPr lang="en-US" altLang="zh-CN" sz="1400" dirty="0"/>
                <a:t>A</a:t>
              </a:r>
              <a:endParaRPr lang="zh-CN" altLang="en-US" sz="1400" dirty="0"/>
            </a:p>
          </p:txBody>
        </p:sp>
        <p:sp>
          <p:nvSpPr>
            <p:cNvPr id="328722" name="Text Box 5">
              <a:extLst>
                <a:ext uri="{FF2B5EF4-FFF2-40B4-BE49-F238E27FC236}">
                  <a16:creationId xmlns:a16="http://schemas.microsoft.com/office/drawing/2014/main" id="{77B38E43-6A87-EB69-D0DA-E40B8C4EF1BF}"/>
                </a:ext>
              </a:extLst>
            </p:cNvPr>
            <p:cNvSpPr txBox="1">
              <a:spLocks noChangeArrowheads="1"/>
            </p:cNvSpPr>
            <p:nvPr/>
          </p:nvSpPr>
          <p:spPr bwMode="auto">
            <a:xfrm>
              <a:off x="8579079" y="3259884"/>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23" name="Text Box 5">
              <a:extLst>
                <a:ext uri="{FF2B5EF4-FFF2-40B4-BE49-F238E27FC236}">
                  <a16:creationId xmlns:a16="http://schemas.microsoft.com/office/drawing/2014/main" id="{9E895B0D-1453-B298-6675-2C325888F06A}"/>
                </a:ext>
              </a:extLst>
            </p:cNvPr>
            <p:cNvSpPr txBox="1">
              <a:spLocks noChangeArrowheads="1"/>
            </p:cNvSpPr>
            <p:nvPr/>
          </p:nvSpPr>
          <p:spPr bwMode="auto">
            <a:xfrm>
              <a:off x="8010007" y="3404347"/>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24" name="Text Box 5">
              <a:extLst>
                <a:ext uri="{FF2B5EF4-FFF2-40B4-BE49-F238E27FC236}">
                  <a16:creationId xmlns:a16="http://schemas.microsoft.com/office/drawing/2014/main" id="{F38F2077-0022-3F24-4C11-41C89218ECBC}"/>
                </a:ext>
              </a:extLst>
            </p:cNvPr>
            <p:cNvSpPr txBox="1">
              <a:spLocks noChangeArrowheads="1"/>
            </p:cNvSpPr>
            <p:nvPr/>
          </p:nvSpPr>
          <p:spPr bwMode="auto">
            <a:xfrm>
              <a:off x="7773469" y="3402759"/>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25" name="Text Box 5">
              <a:extLst>
                <a:ext uri="{FF2B5EF4-FFF2-40B4-BE49-F238E27FC236}">
                  <a16:creationId xmlns:a16="http://schemas.microsoft.com/office/drawing/2014/main" id="{6AFFF252-563C-20D9-CA77-8B74CBBC4D9D}"/>
                </a:ext>
              </a:extLst>
            </p:cNvPr>
            <p:cNvSpPr txBox="1">
              <a:spLocks noChangeArrowheads="1"/>
            </p:cNvSpPr>
            <p:nvPr/>
          </p:nvSpPr>
          <p:spPr bwMode="auto">
            <a:xfrm>
              <a:off x="7547638" y="3404347"/>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grpSp>
      <p:grpSp>
        <p:nvGrpSpPr>
          <p:cNvPr id="328726" name="组合 328725">
            <a:extLst>
              <a:ext uri="{FF2B5EF4-FFF2-40B4-BE49-F238E27FC236}">
                <a16:creationId xmlns:a16="http://schemas.microsoft.com/office/drawing/2014/main" id="{B410D686-E1C1-4D91-229B-EDE428668125}"/>
              </a:ext>
            </a:extLst>
          </p:cNvPr>
          <p:cNvGrpSpPr/>
          <p:nvPr/>
        </p:nvGrpSpPr>
        <p:grpSpPr>
          <a:xfrm>
            <a:off x="2833567" y="4993144"/>
            <a:ext cx="1008000" cy="1002989"/>
            <a:chOff x="8198920" y="5035775"/>
            <a:chExt cx="1008000" cy="1002989"/>
          </a:xfrm>
        </p:grpSpPr>
        <p:sp>
          <p:nvSpPr>
            <p:cNvPr id="328727" name="任意多边形 142">
              <a:extLst>
                <a:ext uri="{FF2B5EF4-FFF2-40B4-BE49-F238E27FC236}">
                  <a16:creationId xmlns:a16="http://schemas.microsoft.com/office/drawing/2014/main" id="{868EA578-21D4-6868-6A14-66716A31CEE6}"/>
                </a:ext>
              </a:extLst>
            </p:cNvPr>
            <p:cNvSpPr>
              <a:spLocks noChangeAspect="1"/>
            </p:cNvSpPr>
            <p:nvPr/>
          </p:nvSpPr>
          <p:spPr>
            <a:xfrm rot="18900000">
              <a:off x="8198920" y="5035775"/>
              <a:ext cx="1008000" cy="1002989"/>
            </a:xfrm>
            <a:custGeom>
              <a:avLst/>
              <a:gdLst>
                <a:gd name="connsiteX0" fmla="*/ 1019361 w 1033132"/>
                <a:gd name="connsiteY0" fmla="*/ 397978 h 1027996"/>
                <a:gd name="connsiteX1" fmla="*/ 1023702 w 1033132"/>
                <a:gd name="connsiteY1" fmla="*/ 412636 h 1027996"/>
                <a:gd name="connsiteX2" fmla="*/ 881741 w 1033132"/>
                <a:gd name="connsiteY2" fmla="*/ 876603 h 1027996"/>
                <a:gd name="connsiteX3" fmla="*/ 151204 w 1033132"/>
                <a:gd name="connsiteY3" fmla="*/ 876790 h 1027996"/>
                <a:gd name="connsiteX4" fmla="*/ 151392 w 1033132"/>
                <a:gd name="connsiteY4" fmla="*/ 146254 h 1027996"/>
                <a:gd name="connsiteX5" fmla="*/ 418036 w 1033132"/>
                <a:gd name="connsiteY5" fmla="*/ 4345 h 1027996"/>
                <a:gd name="connsiteX6" fmla="*/ 463243 w 1033132"/>
                <a:gd name="connsiteY6" fmla="*/ 0 h 1027996"/>
                <a:gd name="connsiteX7" fmla="*/ 463242 w 1033132"/>
                <a:gd name="connsiteY7" fmla="*/ 259090 h 1027996"/>
                <a:gd name="connsiteX8" fmla="*/ 419434 w 1033132"/>
                <a:gd name="connsiteY8" fmla="*/ 272084 h 1027996"/>
                <a:gd name="connsiteX9" fmla="*/ 333979 w 1033132"/>
                <a:gd name="connsiteY9" fmla="*/ 328843 h 1027996"/>
                <a:gd name="connsiteX10" fmla="*/ 333884 w 1033132"/>
                <a:gd name="connsiteY10" fmla="*/ 694110 h 1027996"/>
                <a:gd name="connsiteX11" fmla="*/ 699154 w 1033132"/>
                <a:gd name="connsiteY11" fmla="*/ 694016 h 1027996"/>
                <a:gd name="connsiteX12" fmla="*/ 755963 w 1033132"/>
                <a:gd name="connsiteY12" fmla="*/ 414174 h 1027996"/>
                <a:gd name="connsiteX13" fmla="*/ 745032 w 1033132"/>
                <a:gd name="connsiteY13" fmla="*/ 397712 h 1027996"/>
                <a:gd name="connsiteX14" fmla="*/ 823785 w 1033132"/>
                <a:gd name="connsiteY14" fmla="*/ 318960 h 1027996"/>
                <a:gd name="connsiteX15" fmla="*/ 1019361 w 1033132"/>
                <a:gd name="connsiteY15" fmla="*/ 397978 h 102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3132" h="1027996">
                  <a:moveTo>
                    <a:pt x="1019361" y="397978"/>
                  </a:moveTo>
                  <a:lnTo>
                    <a:pt x="1023702" y="412636"/>
                  </a:lnTo>
                  <a:cubicBezTo>
                    <a:pt x="1055179" y="575434"/>
                    <a:pt x="1007854" y="750491"/>
                    <a:pt x="881741" y="876603"/>
                  </a:cubicBezTo>
                  <a:cubicBezTo>
                    <a:pt x="679956" y="1078387"/>
                    <a:pt x="352884" y="1078472"/>
                    <a:pt x="151204" y="876790"/>
                  </a:cubicBezTo>
                  <a:cubicBezTo>
                    <a:pt x="-50475" y="675113"/>
                    <a:pt x="-50392" y="348039"/>
                    <a:pt x="151392" y="146254"/>
                  </a:cubicBezTo>
                  <a:cubicBezTo>
                    <a:pt x="227061" y="70588"/>
                    <a:pt x="320348" y="23283"/>
                    <a:pt x="418036" y="4345"/>
                  </a:cubicBezTo>
                  <a:lnTo>
                    <a:pt x="463243" y="0"/>
                  </a:lnTo>
                  <a:lnTo>
                    <a:pt x="463242" y="259090"/>
                  </a:lnTo>
                  <a:lnTo>
                    <a:pt x="419434" y="272084"/>
                  </a:lnTo>
                  <a:cubicBezTo>
                    <a:pt x="388340" y="284700"/>
                    <a:pt x="359201" y="303620"/>
                    <a:pt x="333979" y="328843"/>
                  </a:cubicBezTo>
                  <a:cubicBezTo>
                    <a:pt x="233085" y="429736"/>
                    <a:pt x="233044" y="593268"/>
                    <a:pt x="333884" y="694110"/>
                  </a:cubicBezTo>
                  <a:cubicBezTo>
                    <a:pt x="434726" y="794950"/>
                    <a:pt x="598261" y="794910"/>
                    <a:pt x="699154" y="694016"/>
                  </a:cubicBezTo>
                  <a:cubicBezTo>
                    <a:pt x="774823" y="618347"/>
                    <a:pt x="793763" y="507443"/>
                    <a:pt x="755963" y="414174"/>
                  </a:cubicBezTo>
                  <a:lnTo>
                    <a:pt x="745032" y="397712"/>
                  </a:lnTo>
                  <a:lnTo>
                    <a:pt x="823785" y="318960"/>
                  </a:lnTo>
                  <a:lnTo>
                    <a:pt x="1019361" y="397978"/>
                  </a:lnTo>
                  <a:close/>
                </a:path>
              </a:pathLst>
            </a:custGeom>
            <a:solidFill>
              <a:srgbClr val="00B0F0"/>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728" name="Text Box 5">
              <a:extLst>
                <a:ext uri="{FF2B5EF4-FFF2-40B4-BE49-F238E27FC236}">
                  <a16:creationId xmlns:a16="http://schemas.microsoft.com/office/drawing/2014/main" id="{30ED0888-1236-ED60-B294-4A3AD9AA24F4}"/>
                </a:ext>
              </a:extLst>
            </p:cNvPr>
            <p:cNvSpPr txBox="1">
              <a:spLocks noChangeArrowheads="1"/>
            </p:cNvSpPr>
            <p:nvPr/>
          </p:nvSpPr>
          <p:spPr bwMode="auto">
            <a:xfrm>
              <a:off x="8275119" y="5285599"/>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29" name="Text Box 5">
              <a:extLst>
                <a:ext uri="{FF2B5EF4-FFF2-40B4-BE49-F238E27FC236}">
                  <a16:creationId xmlns:a16="http://schemas.microsoft.com/office/drawing/2014/main" id="{74FCF901-5794-E516-A2BC-7DFC85D85F01}"/>
                </a:ext>
              </a:extLst>
            </p:cNvPr>
            <p:cNvSpPr txBox="1">
              <a:spLocks noChangeArrowheads="1"/>
            </p:cNvSpPr>
            <p:nvPr/>
          </p:nvSpPr>
          <p:spPr bwMode="auto">
            <a:xfrm>
              <a:off x="8286232" y="5524906"/>
              <a:ext cx="144462"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30" name="Text Box 5">
              <a:extLst>
                <a:ext uri="{FF2B5EF4-FFF2-40B4-BE49-F238E27FC236}">
                  <a16:creationId xmlns:a16="http://schemas.microsoft.com/office/drawing/2014/main" id="{7FA17659-2A37-EB4F-9B3A-388EABB996DF}"/>
                </a:ext>
              </a:extLst>
            </p:cNvPr>
            <p:cNvSpPr txBox="1">
              <a:spLocks noChangeArrowheads="1"/>
            </p:cNvSpPr>
            <p:nvPr/>
          </p:nvSpPr>
          <p:spPr bwMode="auto">
            <a:xfrm>
              <a:off x="8427316" y="5729693"/>
              <a:ext cx="134938"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731" name="Text Box 5">
              <a:extLst>
                <a:ext uri="{FF2B5EF4-FFF2-40B4-BE49-F238E27FC236}">
                  <a16:creationId xmlns:a16="http://schemas.microsoft.com/office/drawing/2014/main" id="{C409159D-EE02-B3F5-C846-6AE8C02C3185}"/>
                </a:ext>
              </a:extLst>
            </p:cNvPr>
            <p:cNvSpPr txBox="1">
              <a:spLocks noChangeArrowheads="1"/>
            </p:cNvSpPr>
            <p:nvPr/>
          </p:nvSpPr>
          <p:spPr bwMode="auto">
            <a:xfrm>
              <a:off x="8680041" y="5802515"/>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732" name="Text Box 5">
              <a:extLst>
                <a:ext uri="{FF2B5EF4-FFF2-40B4-BE49-F238E27FC236}">
                  <a16:creationId xmlns:a16="http://schemas.microsoft.com/office/drawing/2014/main" id="{F1FBE805-8A36-002E-CDC3-48F11C3846BF}"/>
                </a:ext>
              </a:extLst>
            </p:cNvPr>
            <p:cNvSpPr txBox="1">
              <a:spLocks noChangeArrowheads="1"/>
            </p:cNvSpPr>
            <p:nvPr/>
          </p:nvSpPr>
          <p:spPr bwMode="auto">
            <a:xfrm>
              <a:off x="8897232" y="5712166"/>
              <a:ext cx="134938"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733" name="Text Box 5">
              <a:extLst>
                <a:ext uri="{FF2B5EF4-FFF2-40B4-BE49-F238E27FC236}">
                  <a16:creationId xmlns:a16="http://schemas.microsoft.com/office/drawing/2014/main" id="{5542DE1B-8297-CB24-4B4A-CAF85B0835E6}"/>
                </a:ext>
              </a:extLst>
            </p:cNvPr>
            <p:cNvSpPr txBox="1">
              <a:spLocks noChangeArrowheads="1"/>
            </p:cNvSpPr>
            <p:nvPr/>
          </p:nvSpPr>
          <p:spPr bwMode="auto">
            <a:xfrm>
              <a:off x="9025546" y="5515178"/>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H</a:t>
              </a:r>
              <a:endParaRPr kumimoji="1" lang="zh-CN" altLang="en-US" sz="1400" dirty="0">
                <a:ea typeface="方正姚体" panose="02010601030101010101" pitchFamily="2" charset="-122"/>
                <a:cs typeface="Arial" panose="020B0604020202020204" pitchFamily="34" charset="0"/>
              </a:endParaRPr>
            </a:p>
          </p:txBody>
        </p:sp>
        <p:sp>
          <p:nvSpPr>
            <p:cNvPr id="328734" name="Text Box 5">
              <a:extLst>
                <a:ext uri="{FF2B5EF4-FFF2-40B4-BE49-F238E27FC236}">
                  <a16:creationId xmlns:a16="http://schemas.microsoft.com/office/drawing/2014/main" id="{F98E48CA-EC1A-21C6-29FA-2D7B752D4854}"/>
                </a:ext>
              </a:extLst>
            </p:cNvPr>
            <p:cNvSpPr txBox="1">
              <a:spLocks noChangeArrowheads="1"/>
            </p:cNvSpPr>
            <p:nvPr/>
          </p:nvSpPr>
          <p:spPr bwMode="auto">
            <a:xfrm>
              <a:off x="9030512" y="5263171"/>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735" name="Text Box 5">
              <a:extLst>
                <a:ext uri="{FF2B5EF4-FFF2-40B4-BE49-F238E27FC236}">
                  <a16:creationId xmlns:a16="http://schemas.microsoft.com/office/drawing/2014/main" id="{74B3D663-2241-24C1-0202-77E1112A11A0}"/>
                </a:ext>
              </a:extLst>
            </p:cNvPr>
            <p:cNvSpPr txBox="1">
              <a:spLocks noChangeArrowheads="1"/>
            </p:cNvSpPr>
            <p:nvPr/>
          </p:nvSpPr>
          <p:spPr bwMode="auto">
            <a:xfrm>
              <a:off x="8886713" y="5106672"/>
              <a:ext cx="16827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ψ</a:t>
              </a:r>
              <a:endParaRPr kumimoji="1" lang="zh-CN" altLang="en-US" sz="1400" dirty="0">
                <a:ea typeface="方正姚体" panose="02010601030101010101" pitchFamily="2" charset="-122"/>
                <a:cs typeface="Arial" panose="020B0604020202020204" pitchFamily="34" charset="0"/>
              </a:endParaRPr>
            </a:p>
          </p:txBody>
        </p:sp>
      </p:grpSp>
      <p:grpSp>
        <p:nvGrpSpPr>
          <p:cNvPr id="328736" name="组合 328735">
            <a:extLst>
              <a:ext uri="{FF2B5EF4-FFF2-40B4-BE49-F238E27FC236}">
                <a16:creationId xmlns:a16="http://schemas.microsoft.com/office/drawing/2014/main" id="{E812AE4A-95D6-00FC-2B13-3713F812FC11}"/>
              </a:ext>
            </a:extLst>
          </p:cNvPr>
          <p:cNvGrpSpPr/>
          <p:nvPr/>
        </p:nvGrpSpPr>
        <p:grpSpPr>
          <a:xfrm>
            <a:off x="2884121" y="3630612"/>
            <a:ext cx="1983950" cy="1400175"/>
            <a:chOff x="8262921" y="3630612"/>
            <a:chExt cx="1983950" cy="1400175"/>
          </a:xfrm>
        </p:grpSpPr>
        <p:sp>
          <p:nvSpPr>
            <p:cNvPr id="328737" name="任意多边形 146">
              <a:extLst>
                <a:ext uri="{FF2B5EF4-FFF2-40B4-BE49-F238E27FC236}">
                  <a16:creationId xmlns:a16="http://schemas.microsoft.com/office/drawing/2014/main" id="{EE6415AC-7BC3-3BBA-C9BF-25BD208B5DF4}"/>
                </a:ext>
              </a:extLst>
            </p:cNvPr>
            <p:cNvSpPr/>
            <p:nvPr/>
          </p:nvSpPr>
          <p:spPr>
            <a:xfrm rot="-2700000">
              <a:off x="8262921" y="3768531"/>
              <a:ext cx="1983950" cy="849383"/>
            </a:xfrm>
            <a:custGeom>
              <a:avLst/>
              <a:gdLst>
                <a:gd name="connsiteX0" fmla="*/ 1983950 w 1983950"/>
                <a:gd name="connsiteY0" fmla="*/ 636775 h 849383"/>
                <a:gd name="connsiteX1" fmla="*/ 1976508 w 1983950"/>
                <a:gd name="connsiteY1" fmla="*/ 647978 h 849383"/>
                <a:gd name="connsiteX2" fmla="*/ 1958759 w 1983950"/>
                <a:gd name="connsiteY2" fmla="*/ 720418 h 849383"/>
                <a:gd name="connsiteX3" fmla="*/ 1960224 w 1983950"/>
                <a:gd name="connsiteY3" fmla="*/ 751185 h 849383"/>
                <a:gd name="connsiteX4" fmla="*/ 1705824 w 1983950"/>
                <a:gd name="connsiteY4" fmla="*/ 805260 h 849383"/>
                <a:gd name="connsiteX5" fmla="*/ 1699873 w 1983950"/>
                <a:gd name="connsiteY5" fmla="*/ 770022 h 849383"/>
                <a:gd name="connsiteX6" fmla="*/ 1708769 w 1983950"/>
                <a:gd name="connsiteY6" fmla="*/ 646579 h 849383"/>
                <a:gd name="connsiteX7" fmla="*/ 1709547 w 1983950"/>
                <a:gd name="connsiteY7" fmla="*/ 643961 h 849383"/>
                <a:gd name="connsiteX8" fmla="*/ 1289011 w 1983950"/>
                <a:gd name="connsiteY8" fmla="*/ 223424 h 849383"/>
                <a:gd name="connsiteX9" fmla="*/ 1284566 w 1983950"/>
                <a:gd name="connsiteY9" fmla="*/ 474390 h 849383"/>
                <a:gd name="connsiteX10" fmla="*/ 1278623 w 1983950"/>
                <a:gd name="connsiteY10" fmla="*/ 488049 h 849383"/>
                <a:gd name="connsiteX11" fmla="*/ 1281981 w 1983950"/>
                <a:gd name="connsiteY11" fmla="*/ 490885 h 849383"/>
                <a:gd name="connsiteX12" fmla="*/ 973795 w 1983950"/>
                <a:gd name="connsiteY12" fmla="*/ 639522 h 849383"/>
                <a:gd name="connsiteX13" fmla="*/ 919227 w 1983950"/>
                <a:gd name="connsiteY13" fmla="*/ 601302 h 849383"/>
                <a:gd name="connsiteX14" fmla="*/ 930788 w 1983950"/>
                <a:gd name="connsiteY14" fmla="*/ 604958 h 849383"/>
                <a:gd name="connsiteX15" fmla="*/ 885121 w 1983950"/>
                <a:gd name="connsiteY15" fmla="*/ 567564 h 849383"/>
                <a:gd name="connsiteX16" fmla="*/ 833993 w 1983950"/>
                <a:gd name="connsiteY16" fmla="*/ 504610 h 849383"/>
                <a:gd name="connsiteX17" fmla="*/ 810474 w 1983950"/>
                <a:gd name="connsiteY17" fmla="*/ 477366 h 849383"/>
                <a:gd name="connsiteX18" fmla="*/ 785000 w 1983950"/>
                <a:gd name="connsiteY18" fmla="*/ 431800 h 849383"/>
                <a:gd name="connsiteX19" fmla="*/ 788359 w 1983950"/>
                <a:gd name="connsiteY19" fmla="*/ 430233 h 849383"/>
                <a:gd name="connsiteX20" fmla="*/ 749929 w 1983950"/>
                <a:gd name="connsiteY20" fmla="*/ 367588 h 849383"/>
                <a:gd name="connsiteX21" fmla="*/ 703607 w 1983950"/>
                <a:gd name="connsiteY21" fmla="*/ 363892 h 849383"/>
                <a:gd name="connsiteX22" fmla="*/ 646634 w 1983950"/>
                <a:gd name="connsiteY22" fmla="*/ 392192 h 849383"/>
                <a:gd name="connsiteX23" fmla="*/ 636284 w 1983950"/>
                <a:gd name="connsiteY23" fmla="*/ 405857 h 849383"/>
                <a:gd name="connsiteX24" fmla="*/ 630983 w 1983950"/>
                <a:gd name="connsiteY24" fmla="*/ 409377 h 849383"/>
                <a:gd name="connsiteX25" fmla="*/ 594766 w 1983950"/>
                <a:gd name="connsiteY25" fmla="*/ 445595 h 849383"/>
                <a:gd name="connsiteX26" fmla="*/ 593462 w 1983950"/>
                <a:gd name="connsiteY26" fmla="*/ 444231 h 849383"/>
                <a:gd name="connsiteX27" fmla="*/ 188309 w 1983950"/>
                <a:gd name="connsiteY27" fmla="*/ 849383 h 849383"/>
                <a:gd name="connsiteX28" fmla="*/ 0 w 1983950"/>
                <a:gd name="connsiteY28" fmla="*/ 773302 h 849383"/>
                <a:gd name="connsiteX29" fmla="*/ 584778 w 1983950"/>
                <a:gd name="connsiteY29" fmla="*/ 188523 h 849383"/>
                <a:gd name="connsiteX30" fmla="*/ 636010 w 1983950"/>
                <a:gd name="connsiteY30" fmla="*/ 161842 h 849383"/>
                <a:gd name="connsiteX31" fmla="*/ 900723 w 1983950"/>
                <a:gd name="connsiteY31" fmla="*/ 252062 h 849383"/>
                <a:gd name="connsiteX32" fmla="*/ 990322 w 1983950"/>
                <a:gd name="connsiteY32" fmla="*/ 386305 h 849383"/>
                <a:gd name="connsiteX33" fmla="*/ 1008713 w 1983950"/>
                <a:gd name="connsiteY33" fmla="*/ 435211 h 849383"/>
                <a:gd name="connsiteX34" fmla="*/ 1005857 w 1983950"/>
                <a:gd name="connsiteY34" fmla="*/ 436020 h 849383"/>
                <a:gd name="connsiteX35" fmla="*/ 1024750 w 1983950"/>
                <a:gd name="connsiteY35" fmla="*/ 466816 h 849383"/>
                <a:gd name="connsiteX36" fmla="*/ 1025154 w 1983950"/>
                <a:gd name="connsiteY36" fmla="*/ 469367 h 849383"/>
                <a:gd name="connsiteX37" fmla="*/ 1066543 w 1983950"/>
                <a:gd name="connsiteY37" fmla="*/ 467912 h 849383"/>
                <a:gd name="connsiteX38" fmla="*/ 1084337 w 1983950"/>
                <a:gd name="connsiteY38" fmla="*/ 454464 h 849383"/>
                <a:gd name="connsiteX39" fmla="*/ 1089318 w 1983950"/>
                <a:gd name="connsiteY39" fmla="*/ 173199 h 849383"/>
                <a:gd name="connsiteX40" fmla="*/ 1095286 w 1983950"/>
                <a:gd name="connsiteY40" fmla="*/ 159482 h 849383"/>
                <a:gd name="connsiteX41" fmla="*/ 1083756 w 1983950"/>
                <a:gd name="connsiteY41" fmla="*/ 145032 h 849383"/>
                <a:gd name="connsiteX42" fmla="*/ 1309527 w 1983950"/>
                <a:gd name="connsiteY42" fmla="*/ 4079 h 849383"/>
                <a:gd name="connsiteX43" fmla="*/ 1339030 w 1983950"/>
                <a:gd name="connsiteY43" fmla="*/ 14898 h 849383"/>
                <a:gd name="connsiteX44" fmla="*/ 1347017 w 1983950"/>
                <a:gd name="connsiteY44" fmla="*/ 11588 h 849383"/>
                <a:gd name="connsiteX45" fmla="*/ 1367062 w 1983950"/>
                <a:gd name="connsiteY45" fmla="*/ 19888 h 849383"/>
                <a:gd name="connsiteX46" fmla="*/ 1983950 w 1983950"/>
                <a:gd name="connsiteY46" fmla="*/ 636775 h 84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83950" h="849383">
                  <a:moveTo>
                    <a:pt x="1983950" y="636775"/>
                  </a:moveTo>
                  <a:lnTo>
                    <a:pt x="1976508" y="647978"/>
                  </a:lnTo>
                  <a:cubicBezTo>
                    <a:pt x="1967046" y="671300"/>
                    <a:pt x="1961130" y="695722"/>
                    <a:pt x="1958759" y="720418"/>
                  </a:cubicBezTo>
                  <a:lnTo>
                    <a:pt x="1960224" y="751185"/>
                  </a:lnTo>
                  <a:lnTo>
                    <a:pt x="1705824" y="805260"/>
                  </a:lnTo>
                  <a:lnTo>
                    <a:pt x="1699873" y="770022"/>
                  </a:lnTo>
                  <a:cubicBezTo>
                    <a:pt x="1697913" y="728748"/>
                    <a:pt x="1700880" y="687281"/>
                    <a:pt x="1708769" y="646579"/>
                  </a:cubicBezTo>
                  <a:lnTo>
                    <a:pt x="1709547" y="643961"/>
                  </a:lnTo>
                  <a:lnTo>
                    <a:pt x="1289011" y="223424"/>
                  </a:lnTo>
                  <a:lnTo>
                    <a:pt x="1284566" y="474390"/>
                  </a:lnTo>
                  <a:lnTo>
                    <a:pt x="1278623" y="488049"/>
                  </a:lnTo>
                  <a:lnTo>
                    <a:pt x="1281981" y="490885"/>
                  </a:lnTo>
                  <a:cubicBezTo>
                    <a:pt x="1242054" y="658812"/>
                    <a:pt x="1111188" y="716579"/>
                    <a:pt x="973795" y="639522"/>
                  </a:cubicBezTo>
                  <a:lnTo>
                    <a:pt x="919227" y="601302"/>
                  </a:lnTo>
                  <a:lnTo>
                    <a:pt x="930788" y="604958"/>
                  </a:lnTo>
                  <a:lnTo>
                    <a:pt x="885121" y="567564"/>
                  </a:lnTo>
                  <a:lnTo>
                    <a:pt x="833993" y="504610"/>
                  </a:lnTo>
                  <a:lnTo>
                    <a:pt x="810474" y="477366"/>
                  </a:lnTo>
                  <a:lnTo>
                    <a:pt x="785000" y="431800"/>
                  </a:lnTo>
                  <a:lnTo>
                    <a:pt x="788359" y="430233"/>
                  </a:lnTo>
                  <a:lnTo>
                    <a:pt x="749929" y="367588"/>
                  </a:lnTo>
                  <a:lnTo>
                    <a:pt x="703607" y="363892"/>
                  </a:lnTo>
                  <a:cubicBezTo>
                    <a:pt x="683497" y="367872"/>
                    <a:pt x="664111" y="377385"/>
                    <a:pt x="646634" y="392192"/>
                  </a:cubicBezTo>
                  <a:lnTo>
                    <a:pt x="636284" y="405857"/>
                  </a:lnTo>
                  <a:lnTo>
                    <a:pt x="630983" y="409377"/>
                  </a:lnTo>
                  <a:lnTo>
                    <a:pt x="594766" y="445595"/>
                  </a:lnTo>
                  <a:lnTo>
                    <a:pt x="593462" y="444231"/>
                  </a:lnTo>
                  <a:lnTo>
                    <a:pt x="188309" y="849383"/>
                  </a:lnTo>
                  <a:lnTo>
                    <a:pt x="0" y="773302"/>
                  </a:lnTo>
                  <a:lnTo>
                    <a:pt x="584778" y="188523"/>
                  </a:lnTo>
                  <a:lnTo>
                    <a:pt x="636010" y="161842"/>
                  </a:lnTo>
                  <a:cubicBezTo>
                    <a:pt x="721677" y="137339"/>
                    <a:pt x="818701" y="166151"/>
                    <a:pt x="900723" y="252062"/>
                  </a:cubicBezTo>
                  <a:cubicBezTo>
                    <a:pt x="937178" y="290245"/>
                    <a:pt x="967215" y="336093"/>
                    <a:pt x="990322" y="386305"/>
                  </a:cubicBezTo>
                  <a:lnTo>
                    <a:pt x="1008713" y="435211"/>
                  </a:lnTo>
                  <a:lnTo>
                    <a:pt x="1005857" y="436020"/>
                  </a:lnTo>
                  <a:lnTo>
                    <a:pt x="1024750" y="466816"/>
                  </a:lnTo>
                  <a:lnTo>
                    <a:pt x="1025154" y="469367"/>
                  </a:lnTo>
                  <a:lnTo>
                    <a:pt x="1066543" y="467912"/>
                  </a:lnTo>
                  <a:lnTo>
                    <a:pt x="1084337" y="454464"/>
                  </a:lnTo>
                  <a:lnTo>
                    <a:pt x="1089318" y="173199"/>
                  </a:lnTo>
                  <a:lnTo>
                    <a:pt x="1095286" y="159482"/>
                  </a:lnTo>
                  <a:lnTo>
                    <a:pt x="1083756" y="145032"/>
                  </a:lnTo>
                  <a:cubicBezTo>
                    <a:pt x="1135108" y="32934"/>
                    <a:pt x="1221006" y="-14992"/>
                    <a:pt x="1309527" y="4079"/>
                  </a:cubicBezTo>
                  <a:lnTo>
                    <a:pt x="1339030" y="14898"/>
                  </a:lnTo>
                  <a:lnTo>
                    <a:pt x="1347017" y="11588"/>
                  </a:lnTo>
                  <a:lnTo>
                    <a:pt x="1367062" y="19888"/>
                  </a:lnTo>
                  <a:lnTo>
                    <a:pt x="1983950" y="636775"/>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738" name="Text Box 5">
              <a:extLst>
                <a:ext uri="{FF2B5EF4-FFF2-40B4-BE49-F238E27FC236}">
                  <a16:creationId xmlns:a16="http://schemas.microsoft.com/office/drawing/2014/main" id="{A784C733-3686-DE8F-67F0-267E71B8A523}"/>
                </a:ext>
              </a:extLst>
            </p:cNvPr>
            <p:cNvSpPr txBox="1">
              <a:spLocks noChangeArrowheads="1"/>
            </p:cNvSpPr>
            <p:nvPr/>
          </p:nvSpPr>
          <p:spPr bwMode="auto">
            <a:xfrm>
              <a:off x="8825982" y="4814887"/>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39" name="Text Box 5">
              <a:extLst>
                <a:ext uri="{FF2B5EF4-FFF2-40B4-BE49-F238E27FC236}">
                  <a16:creationId xmlns:a16="http://schemas.microsoft.com/office/drawing/2014/main" id="{08F73126-D262-ABF1-1218-95EA6325F1A0}"/>
                </a:ext>
              </a:extLst>
            </p:cNvPr>
            <p:cNvSpPr txBox="1">
              <a:spLocks noChangeArrowheads="1"/>
            </p:cNvSpPr>
            <p:nvPr/>
          </p:nvSpPr>
          <p:spPr bwMode="auto">
            <a:xfrm>
              <a:off x="8833919" y="4598987"/>
              <a:ext cx="1587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40" name="Text Box 5">
              <a:extLst>
                <a:ext uri="{FF2B5EF4-FFF2-40B4-BE49-F238E27FC236}">
                  <a16:creationId xmlns:a16="http://schemas.microsoft.com/office/drawing/2014/main" id="{6C2DC8CC-AB22-B410-88FC-8BD36271EA4D}"/>
                </a:ext>
              </a:extLst>
            </p:cNvPr>
            <p:cNvSpPr txBox="1">
              <a:spLocks noChangeArrowheads="1"/>
            </p:cNvSpPr>
            <p:nvPr/>
          </p:nvSpPr>
          <p:spPr bwMode="auto">
            <a:xfrm>
              <a:off x="8820472" y="4383087"/>
              <a:ext cx="1333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741" name="Text Box 5">
              <a:extLst>
                <a:ext uri="{FF2B5EF4-FFF2-40B4-BE49-F238E27FC236}">
                  <a16:creationId xmlns:a16="http://schemas.microsoft.com/office/drawing/2014/main" id="{2F3C4771-89E8-67B8-4694-166E81D756A8}"/>
                </a:ext>
              </a:extLst>
            </p:cNvPr>
            <p:cNvSpPr txBox="1">
              <a:spLocks noChangeArrowheads="1"/>
            </p:cNvSpPr>
            <p:nvPr/>
          </p:nvSpPr>
          <p:spPr bwMode="auto">
            <a:xfrm>
              <a:off x="8848751" y="4182425"/>
              <a:ext cx="131762"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742" name="Text Box 5">
              <a:extLst>
                <a:ext uri="{FF2B5EF4-FFF2-40B4-BE49-F238E27FC236}">
                  <a16:creationId xmlns:a16="http://schemas.microsoft.com/office/drawing/2014/main" id="{94FF6752-C35C-4F15-DAA2-C05C66878EA9}"/>
                </a:ext>
              </a:extLst>
            </p:cNvPr>
            <p:cNvSpPr txBox="1">
              <a:spLocks noChangeArrowheads="1"/>
            </p:cNvSpPr>
            <p:nvPr/>
          </p:nvSpPr>
          <p:spPr bwMode="auto">
            <a:xfrm>
              <a:off x="9024419" y="4127500"/>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743" name="Text Box 5">
              <a:extLst>
                <a:ext uri="{FF2B5EF4-FFF2-40B4-BE49-F238E27FC236}">
                  <a16:creationId xmlns:a16="http://schemas.microsoft.com/office/drawing/2014/main" id="{10173CF2-EA9A-78D5-B469-D18CA1399FBB}"/>
                </a:ext>
              </a:extLst>
            </p:cNvPr>
            <p:cNvSpPr txBox="1">
              <a:spLocks noChangeArrowheads="1"/>
            </p:cNvSpPr>
            <p:nvPr/>
          </p:nvSpPr>
          <p:spPr bwMode="auto">
            <a:xfrm>
              <a:off x="9184757" y="4167187"/>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744" name="Text Box 5">
              <a:extLst>
                <a:ext uri="{FF2B5EF4-FFF2-40B4-BE49-F238E27FC236}">
                  <a16:creationId xmlns:a16="http://schemas.microsoft.com/office/drawing/2014/main" id="{D5A16B2F-1EFF-75AA-44F9-6A7E8021CE59}"/>
                </a:ext>
              </a:extLst>
            </p:cNvPr>
            <p:cNvSpPr txBox="1">
              <a:spLocks noChangeArrowheads="1"/>
            </p:cNvSpPr>
            <p:nvPr/>
          </p:nvSpPr>
          <p:spPr bwMode="auto">
            <a:xfrm>
              <a:off x="9366479" y="4113212"/>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745" name="Text Box 5">
              <a:extLst>
                <a:ext uri="{FF2B5EF4-FFF2-40B4-BE49-F238E27FC236}">
                  <a16:creationId xmlns:a16="http://schemas.microsoft.com/office/drawing/2014/main" id="{DD5D967C-BD37-24D6-966F-0435E3454EB7}"/>
                </a:ext>
              </a:extLst>
            </p:cNvPr>
            <p:cNvSpPr txBox="1">
              <a:spLocks noChangeArrowheads="1"/>
            </p:cNvSpPr>
            <p:nvPr/>
          </p:nvSpPr>
          <p:spPr bwMode="auto">
            <a:xfrm>
              <a:off x="9319288" y="3938790"/>
              <a:ext cx="1968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46" name="Text Box 5">
              <a:extLst>
                <a:ext uri="{FF2B5EF4-FFF2-40B4-BE49-F238E27FC236}">
                  <a16:creationId xmlns:a16="http://schemas.microsoft.com/office/drawing/2014/main" id="{1D778905-8645-7C09-D263-5C7677FDF54C}"/>
                </a:ext>
              </a:extLst>
            </p:cNvPr>
            <p:cNvSpPr txBox="1">
              <a:spLocks noChangeArrowheads="1"/>
            </p:cNvSpPr>
            <p:nvPr/>
          </p:nvSpPr>
          <p:spPr bwMode="auto">
            <a:xfrm>
              <a:off x="9198951" y="3807572"/>
              <a:ext cx="311150" cy="215900"/>
            </a:xfrm>
            <a:prstGeom prst="rect">
              <a:avLst/>
            </a:prstGeom>
            <a:noFill/>
            <a:ln>
              <a:noFill/>
            </a:ln>
            <a:effec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spc="-500" dirty="0">
                  <a:cs typeface="Arial" panose="020B0604020202020204" pitchFamily="34" charset="0"/>
                </a:rPr>
                <a:t>C</a:t>
              </a:r>
              <a:endParaRPr lang="zh-CN" altLang="en-US" sz="1400" spc="-500" dirty="0">
                <a:cs typeface="Arial" panose="020B0604020202020204" pitchFamily="34" charset="0"/>
              </a:endParaRPr>
            </a:p>
          </p:txBody>
        </p:sp>
        <p:sp>
          <p:nvSpPr>
            <p:cNvPr id="328747" name="Text Box 5">
              <a:extLst>
                <a:ext uri="{FF2B5EF4-FFF2-40B4-BE49-F238E27FC236}">
                  <a16:creationId xmlns:a16="http://schemas.microsoft.com/office/drawing/2014/main" id="{7DDF7BCB-07C9-B0F5-7A52-8D4E468ACF2F}"/>
                </a:ext>
              </a:extLst>
            </p:cNvPr>
            <p:cNvSpPr txBox="1">
              <a:spLocks noChangeArrowheads="1"/>
            </p:cNvSpPr>
            <p:nvPr/>
          </p:nvSpPr>
          <p:spPr bwMode="auto">
            <a:xfrm>
              <a:off x="9364144" y="3630612"/>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48" name="Text Box 5">
              <a:extLst>
                <a:ext uri="{FF2B5EF4-FFF2-40B4-BE49-F238E27FC236}">
                  <a16:creationId xmlns:a16="http://schemas.microsoft.com/office/drawing/2014/main" id="{8A6BD459-B926-31D3-8F16-ECD9096101EA}"/>
                </a:ext>
              </a:extLst>
            </p:cNvPr>
            <p:cNvSpPr txBox="1">
              <a:spLocks noChangeArrowheads="1"/>
            </p:cNvSpPr>
            <p:nvPr/>
          </p:nvSpPr>
          <p:spPr bwMode="auto">
            <a:xfrm>
              <a:off x="9578457" y="3630612"/>
              <a:ext cx="952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749" name="Text Box 5">
              <a:extLst>
                <a:ext uri="{FF2B5EF4-FFF2-40B4-BE49-F238E27FC236}">
                  <a16:creationId xmlns:a16="http://schemas.microsoft.com/office/drawing/2014/main" id="{BA7B7EB6-470A-E0B6-4F2E-8C6AC751FA90}"/>
                </a:ext>
              </a:extLst>
            </p:cNvPr>
            <p:cNvSpPr txBox="1">
              <a:spLocks noChangeArrowheads="1"/>
            </p:cNvSpPr>
            <p:nvPr/>
          </p:nvSpPr>
          <p:spPr bwMode="auto">
            <a:xfrm>
              <a:off x="9770544" y="3630612"/>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50" name="Text Box 5">
              <a:extLst>
                <a:ext uri="{FF2B5EF4-FFF2-40B4-BE49-F238E27FC236}">
                  <a16:creationId xmlns:a16="http://schemas.microsoft.com/office/drawing/2014/main" id="{F6C3B381-764A-49FB-E818-B1B33B3AB9AC}"/>
                </a:ext>
              </a:extLst>
            </p:cNvPr>
            <p:cNvSpPr txBox="1">
              <a:spLocks noChangeArrowheads="1"/>
            </p:cNvSpPr>
            <p:nvPr/>
          </p:nvSpPr>
          <p:spPr bwMode="auto">
            <a:xfrm>
              <a:off x="9962632" y="3638550"/>
              <a:ext cx="95250"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751" name="Text Box 5">
              <a:extLst>
                <a:ext uri="{FF2B5EF4-FFF2-40B4-BE49-F238E27FC236}">
                  <a16:creationId xmlns:a16="http://schemas.microsoft.com/office/drawing/2014/main" id="{C58CEC62-8A69-5483-D5BB-538A89E62099}"/>
                </a:ext>
              </a:extLst>
            </p:cNvPr>
            <p:cNvSpPr txBox="1">
              <a:spLocks noChangeArrowheads="1"/>
            </p:cNvSpPr>
            <p:nvPr/>
          </p:nvSpPr>
          <p:spPr bwMode="auto">
            <a:xfrm>
              <a:off x="9166454" y="3638550"/>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grpSp>
      <p:grpSp>
        <p:nvGrpSpPr>
          <p:cNvPr id="328752" name="组合 328751">
            <a:extLst>
              <a:ext uri="{FF2B5EF4-FFF2-40B4-BE49-F238E27FC236}">
                <a16:creationId xmlns:a16="http://schemas.microsoft.com/office/drawing/2014/main" id="{D2518903-3BD7-523E-48B0-CAD67C3CE5B0}"/>
              </a:ext>
            </a:extLst>
          </p:cNvPr>
          <p:cNvGrpSpPr>
            <a:grpSpLocks noChangeAspect="1"/>
          </p:cNvGrpSpPr>
          <p:nvPr/>
        </p:nvGrpSpPr>
        <p:grpSpPr>
          <a:xfrm>
            <a:off x="4468773" y="3068866"/>
            <a:ext cx="972000" cy="998656"/>
            <a:chOff x="9896213" y="3045691"/>
            <a:chExt cx="1004251" cy="1031791"/>
          </a:xfrm>
        </p:grpSpPr>
        <p:sp>
          <p:nvSpPr>
            <p:cNvPr id="328753" name="任意多边形 124">
              <a:extLst>
                <a:ext uri="{FF2B5EF4-FFF2-40B4-BE49-F238E27FC236}">
                  <a16:creationId xmlns:a16="http://schemas.microsoft.com/office/drawing/2014/main" id="{2332EE04-ECC8-D167-64E6-DF058DD942A7}"/>
                </a:ext>
              </a:extLst>
            </p:cNvPr>
            <p:cNvSpPr/>
            <p:nvPr/>
          </p:nvSpPr>
          <p:spPr>
            <a:xfrm rot="1980000">
              <a:off x="9896213" y="3045691"/>
              <a:ext cx="1004251" cy="1031791"/>
            </a:xfrm>
            <a:custGeom>
              <a:avLst/>
              <a:gdLst>
                <a:gd name="connsiteX0" fmla="*/ 206263 w 1004251"/>
                <a:gd name="connsiteY0" fmla="*/ 83340 h 1031791"/>
                <a:gd name="connsiteX1" fmla="*/ 920796 w 1004251"/>
                <a:gd name="connsiteY1" fmla="*/ 235412 h 1031791"/>
                <a:gd name="connsiteX2" fmla="*/ 769093 w 1004251"/>
                <a:gd name="connsiteY2" fmla="*/ 950023 h 1031791"/>
                <a:gd name="connsiteX3" fmla="*/ 528678 w 1004251"/>
                <a:gd name="connsiteY3" fmla="*/ 1031791 h 1031791"/>
                <a:gd name="connsiteX4" fmla="*/ 451273 w 1004251"/>
                <a:gd name="connsiteY4" fmla="*/ 1028529 h 1031791"/>
                <a:gd name="connsiteX5" fmla="*/ 451273 w 1004251"/>
                <a:gd name="connsiteY5" fmla="*/ 769753 h 1031791"/>
                <a:gd name="connsiteX6" fmla="*/ 483275 w 1004251"/>
                <a:gd name="connsiteY6" fmla="*/ 774979 h 1031791"/>
                <a:gd name="connsiteX7" fmla="*/ 628386 w 1004251"/>
                <a:gd name="connsiteY7" fmla="*/ 733352 h 1031791"/>
                <a:gd name="connsiteX8" fmla="*/ 704237 w 1004251"/>
                <a:gd name="connsiteY8" fmla="*/ 376047 h 1031791"/>
                <a:gd name="connsiteX9" fmla="*/ 346971 w 1004251"/>
                <a:gd name="connsiteY9" fmla="*/ 300011 h 1031791"/>
                <a:gd name="connsiteX10" fmla="*/ 243280 w 1004251"/>
                <a:gd name="connsiteY10" fmla="*/ 433050 h 1031791"/>
                <a:gd name="connsiteX11" fmla="*/ 242446 w 1004251"/>
                <a:gd name="connsiteY11" fmla="*/ 436760 h 1031791"/>
                <a:gd name="connsiteX12" fmla="*/ 0 w 1004251"/>
                <a:gd name="connsiteY12" fmla="*/ 353279 h 1031791"/>
                <a:gd name="connsiteX13" fmla="*/ 12163 w 1004251"/>
                <a:gd name="connsiteY13" fmla="*/ 314609 h 1031791"/>
                <a:gd name="connsiteX14" fmla="*/ 206263 w 1004251"/>
                <a:gd name="connsiteY14" fmla="*/ 83340 h 10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4251" h="1031791">
                  <a:moveTo>
                    <a:pt x="206263" y="83340"/>
                  </a:moveTo>
                  <a:cubicBezTo>
                    <a:pt x="445466" y="-72001"/>
                    <a:pt x="765375" y="-3916"/>
                    <a:pt x="920796" y="235412"/>
                  </a:cubicBezTo>
                  <a:cubicBezTo>
                    <a:pt x="1076217" y="474738"/>
                    <a:pt x="1008296" y="794682"/>
                    <a:pt x="769093" y="950023"/>
                  </a:cubicBezTo>
                  <a:cubicBezTo>
                    <a:pt x="694343" y="998566"/>
                    <a:pt x="611709" y="1025292"/>
                    <a:pt x="528678" y="1031791"/>
                  </a:cubicBezTo>
                  <a:lnTo>
                    <a:pt x="451273" y="1028529"/>
                  </a:lnTo>
                  <a:lnTo>
                    <a:pt x="451273" y="769753"/>
                  </a:lnTo>
                  <a:lnTo>
                    <a:pt x="483275" y="774979"/>
                  </a:lnTo>
                  <a:cubicBezTo>
                    <a:pt x="533010" y="775896"/>
                    <a:pt x="583535" y="762479"/>
                    <a:pt x="628386" y="733352"/>
                  </a:cubicBezTo>
                  <a:cubicBezTo>
                    <a:pt x="747989" y="655681"/>
                    <a:pt x="781948" y="495711"/>
                    <a:pt x="704237" y="376047"/>
                  </a:cubicBezTo>
                  <a:cubicBezTo>
                    <a:pt x="626527" y="256383"/>
                    <a:pt x="466574" y="222340"/>
                    <a:pt x="346971" y="300011"/>
                  </a:cubicBezTo>
                  <a:cubicBezTo>
                    <a:pt x="296513" y="332779"/>
                    <a:pt x="261297" y="380193"/>
                    <a:pt x="243280" y="433050"/>
                  </a:cubicBezTo>
                  <a:lnTo>
                    <a:pt x="242446" y="436760"/>
                  </a:lnTo>
                  <a:lnTo>
                    <a:pt x="0" y="353279"/>
                  </a:lnTo>
                  <a:lnTo>
                    <a:pt x="12163" y="314609"/>
                  </a:lnTo>
                  <a:cubicBezTo>
                    <a:pt x="50946" y="222993"/>
                    <a:pt x="116560" y="141593"/>
                    <a:pt x="206263" y="83340"/>
                  </a:cubicBezTo>
                  <a:close/>
                </a:path>
              </a:pathLst>
            </a:custGeom>
            <a:solidFill>
              <a:srgbClr val="FFFF00"/>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754" name="Text Box 5">
              <a:extLst>
                <a:ext uri="{FF2B5EF4-FFF2-40B4-BE49-F238E27FC236}">
                  <a16:creationId xmlns:a16="http://schemas.microsoft.com/office/drawing/2014/main" id="{3F790C03-4734-D5F5-6CB3-29534D9403AD}"/>
                </a:ext>
              </a:extLst>
            </p:cNvPr>
            <p:cNvSpPr txBox="1">
              <a:spLocks noChangeArrowheads="1"/>
            </p:cNvSpPr>
            <p:nvPr/>
          </p:nvSpPr>
          <p:spPr bwMode="auto">
            <a:xfrm>
              <a:off x="10194581" y="3811494"/>
              <a:ext cx="952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T</a:t>
              </a:r>
              <a:endParaRPr lang="zh-CN" altLang="en-US" sz="1400" dirty="0">
                <a:cs typeface="Arial" panose="020B0604020202020204" pitchFamily="34" charset="0"/>
              </a:endParaRPr>
            </a:p>
          </p:txBody>
        </p:sp>
        <p:sp>
          <p:nvSpPr>
            <p:cNvPr id="328755" name="Text Box 5">
              <a:extLst>
                <a:ext uri="{FF2B5EF4-FFF2-40B4-BE49-F238E27FC236}">
                  <a16:creationId xmlns:a16="http://schemas.microsoft.com/office/drawing/2014/main" id="{769CFC70-379B-CD3C-0DF0-169C9C33C30F}"/>
                </a:ext>
              </a:extLst>
            </p:cNvPr>
            <p:cNvSpPr txBox="1">
              <a:spLocks noChangeArrowheads="1"/>
            </p:cNvSpPr>
            <p:nvPr/>
          </p:nvSpPr>
          <p:spPr bwMode="auto">
            <a:xfrm>
              <a:off x="10410916" y="3819119"/>
              <a:ext cx="95250"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Ψ</a:t>
              </a:r>
              <a:endParaRPr lang="zh-CN" altLang="en-US" sz="1400" dirty="0">
                <a:cs typeface="Arial" panose="020B0604020202020204" pitchFamily="34" charset="0"/>
              </a:endParaRPr>
            </a:p>
          </p:txBody>
        </p:sp>
        <p:sp>
          <p:nvSpPr>
            <p:cNvPr id="328756" name="Text Box 5">
              <a:extLst>
                <a:ext uri="{FF2B5EF4-FFF2-40B4-BE49-F238E27FC236}">
                  <a16:creationId xmlns:a16="http://schemas.microsoft.com/office/drawing/2014/main" id="{6257A8CC-20B9-5E3A-A484-2F5EEF334704}"/>
                </a:ext>
              </a:extLst>
            </p:cNvPr>
            <p:cNvSpPr txBox="1">
              <a:spLocks noChangeArrowheads="1"/>
            </p:cNvSpPr>
            <p:nvPr/>
          </p:nvSpPr>
          <p:spPr bwMode="auto">
            <a:xfrm>
              <a:off x="10163672" y="3085897"/>
              <a:ext cx="13017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57" name="Text Box 5">
              <a:extLst>
                <a:ext uri="{FF2B5EF4-FFF2-40B4-BE49-F238E27FC236}">
                  <a16:creationId xmlns:a16="http://schemas.microsoft.com/office/drawing/2014/main" id="{EBA99A3C-FBBE-B637-E168-129C0C5CD949}"/>
                </a:ext>
              </a:extLst>
            </p:cNvPr>
            <p:cNvSpPr txBox="1">
              <a:spLocks noChangeArrowheads="1"/>
            </p:cNvSpPr>
            <p:nvPr/>
          </p:nvSpPr>
          <p:spPr bwMode="auto">
            <a:xfrm>
              <a:off x="10629991" y="3663341"/>
              <a:ext cx="952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58" name="Text Box 5">
              <a:extLst>
                <a:ext uri="{FF2B5EF4-FFF2-40B4-BE49-F238E27FC236}">
                  <a16:creationId xmlns:a16="http://schemas.microsoft.com/office/drawing/2014/main" id="{C4386B97-91C0-7CC4-9912-29E6764EE17B}"/>
                </a:ext>
              </a:extLst>
            </p:cNvPr>
            <p:cNvSpPr txBox="1">
              <a:spLocks noChangeArrowheads="1"/>
            </p:cNvSpPr>
            <p:nvPr/>
          </p:nvSpPr>
          <p:spPr bwMode="auto">
            <a:xfrm>
              <a:off x="10703016" y="3384550"/>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759" name="Text Box 5">
              <a:extLst>
                <a:ext uri="{FF2B5EF4-FFF2-40B4-BE49-F238E27FC236}">
                  <a16:creationId xmlns:a16="http://schemas.microsoft.com/office/drawing/2014/main" id="{6E4A16CA-C04D-035E-6147-F56F17E6F4F6}"/>
                </a:ext>
              </a:extLst>
            </p:cNvPr>
            <p:cNvSpPr txBox="1">
              <a:spLocks noChangeArrowheads="1"/>
            </p:cNvSpPr>
            <p:nvPr/>
          </p:nvSpPr>
          <p:spPr bwMode="auto">
            <a:xfrm>
              <a:off x="10386900" y="3064078"/>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60" name="Text Box 5">
              <a:extLst>
                <a:ext uri="{FF2B5EF4-FFF2-40B4-BE49-F238E27FC236}">
                  <a16:creationId xmlns:a16="http://schemas.microsoft.com/office/drawing/2014/main" id="{287E3F23-9837-056E-81AB-4CA4BEB698AE}"/>
                </a:ext>
              </a:extLst>
            </p:cNvPr>
            <p:cNvSpPr txBox="1">
              <a:spLocks noChangeArrowheads="1"/>
            </p:cNvSpPr>
            <p:nvPr/>
          </p:nvSpPr>
          <p:spPr bwMode="auto">
            <a:xfrm>
              <a:off x="10611050" y="3165040"/>
              <a:ext cx="2349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spc="-500" dirty="0">
                  <a:ea typeface="方正姚体" panose="02010601030101010101" pitchFamily="2" charset="-122"/>
                  <a:cs typeface="Arial" panose="020B0604020202020204" pitchFamily="34" charset="0"/>
                </a:rPr>
                <a:t>A</a:t>
              </a:r>
              <a:endParaRPr kumimoji="1" lang="zh-CN" altLang="en-US" sz="1400" spc="-500" baseline="-25000" dirty="0">
                <a:ea typeface="方正姚体" panose="02010601030101010101" pitchFamily="2" charset="-122"/>
                <a:cs typeface="Arial" panose="020B0604020202020204" pitchFamily="34" charset="0"/>
              </a:endParaRPr>
            </a:p>
          </p:txBody>
        </p:sp>
      </p:grpSp>
      <p:grpSp>
        <p:nvGrpSpPr>
          <p:cNvPr id="328761" name="组合 328760">
            <a:extLst>
              <a:ext uri="{FF2B5EF4-FFF2-40B4-BE49-F238E27FC236}">
                <a16:creationId xmlns:a16="http://schemas.microsoft.com/office/drawing/2014/main" id="{00F74E06-8BB2-E03C-7E45-D9F3932CAB1B}"/>
              </a:ext>
            </a:extLst>
          </p:cNvPr>
          <p:cNvGrpSpPr/>
          <p:nvPr/>
        </p:nvGrpSpPr>
        <p:grpSpPr>
          <a:xfrm>
            <a:off x="3574098" y="1414924"/>
            <a:ext cx="1224070" cy="2049001"/>
            <a:chOff x="8952898" y="1414924"/>
            <a:chExt cx="1224070" cy="2049001"/>
          </a:xfrm>
        </p:grpSpPr>
        <p:sp>
          <p:nvSpPr>
            <p:cNvPr id="328762" name="任意多边形 119">
              <a:extLst>
                <a:ext uri="{FF2B5EF4-FFF2-40B4-BE49-F238E27FC236}">
                  <a16:creationId xmlns:a16="http://schemas.microsoft.com/office/drawing/2014/main" id="{F1714259-F277-8961-B5BB-B5997B4E97B0}"/>
                </a:ext>
              </a:extLst>
            </p:cNvPr>
            <p:cNvSpPr>
              <a:spLocks noChangeAspect="1"/>
            </p:cNvSpPr>
            <p:nvPr/>
          </p:nvSpPr>
          <p:spPr bwMode="auto">
            <a:xfrm>
              <a:off x="8952898" y="1414924"/>
              <a:ext cx="1224070" cy="2036718"/>
            </a:xfrm>
            <a:custGeom>
              <a:avLst/>
              <a:gdLst>
                <a:gd name="connsiteX0" fmla="*/ 0 w 1224070"/>
                <a:gd name="connsiteY0" fmla="*/ 0 h 2036718"/>
                <a:gd name="connsiteX1" fmla="*/ 199733 w 1224070"/>
                <a:gd name="connsiteY1" fmla="*/ 0 h 2036718"/>
                <a:gd name="connsiteX2" fmla="*/ 199733 w 1224070"/>
                <a:gd name="connsiteY2" fmla="*/ 352489 h 2036718"/>
                <a:gd name="connsiteX3" fmla="*/ 198830 w 1224070"/>
                <a:gd name="connsiteY3" fmla="*/ 352489 h 2036718"/>
                <a:gd name="connsiteX4" fmla="*/ 198830 w 1224070"/>
                <a:gd name="connsiteY4" fmla="*/ 1646111 h 2036718"/>
                <a:gd name="connsiteX5" fmla="*/ 206432 w 1224070"/>
                <a:gd name="connsiteY5" fmla="*/ 1664461 h 2036718"/>
                <a:gd name="connsiteX6" fmla="*/ 232080 w 1224070"/>
                <a:gd name="connsiteY6" fmla="*/ 1747128 h 2036718"/>
                <a:gd name="connsiteX7" fmla="*/ 360294 w 1224070"/>
                <a:gd name="connsiteY7" fmla="*/ 1843864 h 2036718"/>
                <a:gd name="connsiteX8" fmla="*/ 364217 w 1224070"/>
                <a:gd name="connsiteY8" fmla="*/ 1843735 h 2036718"/>
                <a:gd name="connsiteX9" fmla="*/ 372996 w 1224070"/>
                <a:gd name="connsiteY9" fmla="*/ 1840096 h 2036718"/>
                <a:gd name="connsiteX10" fmla="*/ 974379 w 1224070"/>
                <a:gd name="connsiteY10" fmla="*/ 1840096 h 2036718"/>
                <a:gd name="connsiteX11" fmla="*/ 1028809 w 1224070"/>
                <a:gd name="connsiteY11" fmla="*/ 1774090 h 2036718"/>
                <a:gd name="connsiteX12" fmla="*/ 1065645 w 1224070"/>
                <a:gd name="connsiteY12" fmla="*/ 1743682 h 2036718"/>
                <a:gd name="connsiteX13" fmla="*/ 1224070 w 1224070"/>
                <a:gd name="connsiteY13" fmla="*/ 1946457 h 2036718"/>
                <a:gd name="connsiteX14" fmla="*/ 1194731 w 1224070"/>
                <a:gd name="connsiteY14" fmla="*/ 1975119 h 2036718"/>
                <a:gd name="connsiteX15" fmla="*/ 1157376 w 1224070"/>
                <a:gd name="connsiteY15" fmla="*/ 2036718 h 2036718"/>
                <a:gd name="connsiteX16" fmla="*/ 289435 w 1224070"/>
                <a:gd name="connsiteY16" fmla="*/ 2036718 h 2036718"/>
                <a:gd name="connsiteX17" fmla="*/ 207383 w 1224070"/>
                <a:gd name="connsiteY17" fmla="*/ 2008259 h 2036718"/>
                <a:gd name="connsiteX18" fmla="*/ 11617 w 1224070"/>
                <a:gd name="connsiteY18" fmla="*/ 1766838 h 2036718"/>
                <a:gd name="connsiteX19" fmla="*/ 1310 w 1224070"/>
                <a:gd name="connsiteY19" fmla="*/ 1716560 h 2036718"/>
                <a:gd name="connsiteX20" fmla="*/ 1310 w 1224070"/>
                <a:gd name="connsiteY20" fmla="*/ 352489 h 2036718"/>
                <a:gd name="connsiteX21" fmla="*/ 0 w 1224070"/>
                <a:gd name="connsiteY21" fmla="*/ 352489 h 2036718"/>
                <a:gd name="connsiteX22" fmla="*/ 0 w 1224070"/>
                <a:gd name="connsiteY22" fmla="*/ 0 h 203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24070" h="2036718">
                  <a:moveTo>
                    <a:pt x="0" y="0"/>
                  </a:moveTo>
                  <a:lnTo>
                    <a:pt x="199733" y="0"/>
                  </a:lnTo>
                  <a:lnTo>
                    <a:pt x="199733" y="352489"/>
                  </a:lnTo>
                  <a:lnTo>
                    <a:pt x="198830" y="352489"/>
                  </a:lnTo>
                  <a:lnTo>
                    <a:pt x="198830" y="1646111"/>
                  </a:lnTo>
                  <a:lnTo>
                    <a:pt x="206432" y="1664461"/>
                  </a:lnTo>
                  <a:lnTo>
                    <a:pt x="232080" y="1747128"/>
                  </a:lnTo>
                  <a:cubicBezTo>
                    <a:pt x="258809" y="1796666"/>
                    <a:pt x="303660" y="1832826"/>
                    <a:pt x="360294" y="1843864"/>
                  </a:cubicBezTo>
                  <a:lnTo>
                    <a:pt x="364217" y="1843735"/>
                  </a:lnTo>
                  <a:lnTo>
                    <a:pt x="372996" y="1840096"/>
                  </a:lnTo>
                  <a:lnTo>
                    <a:pt x="974379" y="1840096"/>
                  </a:lnTo>
                  <a:lnTo>
                    <a:pt x="1028809" y="1774090"/>
                  </a:lnTo>
                  <a:lnTo>
                    <a:pt x="1065645" y="1743682"/>
                  </a:lnTo>
                  <a:lnTo>
                    <a:pt x="1224070" y="1946457"/>
                  </a:lnTo>
                  <a:lnTo>
                    <a:pt x="1194731" y="1975119"/>
                  </a:lnTo>
                  <a:lnTo>
                    <a:pt x="1157376" y="2036718"/>
                  </a:lnTo>
                  <a:lnTo>
                    <a:pt x="289435" y="2036718"/>
                  </a:lnTo>
                  <a:lnTo>
                    <a:pt x="207383" y="2008259"/>
                  </a:lnTo>
                  <a:cubicBezTo>
                    <a:pt x="111896" y="1958823"/>
                    <a:pt x="42500" y="1871338"/>
                    <a:pt x="11617" y="1766838"/>
                  </a:cubicBezTo>
                  <a:lnTo>
                    <a:pt x="1310" y="1716560"/>
                  </a:lnTo>
                  <a:lnTo>
                    <a:pt x="1310" y="352489"/>
                  </a:lnTo>
                  <a:lnTo>
                    <a:pt x="0" y="352489"/>
                  </a:lnTo>
                  <a:lnTo>
                    <a:pt x="0" y="0"/>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763" name="Text Box 5">
              <a:extLst>
                <a:ext uri="{FF2B5EF4-FFF2-40B4-BE49-F238E27FC236}">
                  <a16:creationId xmlns:a16="http://schemas.microsoft.com/office/drawing/2014/main" id="{C1ABD0B7-3B7A-9022-F9F4-079EAC0BF6B7}"/>
                </a:ext>
              </a:extLst>
            </p:cNvPr>
            <p:cNvSpPr txBox="1">
              <a:spLocks noChangeArrowheads="1"/>
            </p:cNvSpPr>
            <p:nvPr/>
          </p:nvSpPr>
          <p:spPr bwMode="auto">
            <a:xfrm>
              <a:off x="9946757" y="3230562"/>
              <a:ext cx="134937"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C</a:t>
              </a:r>
              <a:endParaRPr kumimoji="1" lang="zh-CN" altLang="en-US" sz="1400" dirty="0">
                <a:ea typeface="方正姚体" panose="02010601030101010101" pitchFamily="2" charset="-122"/>
                <a:cs typeface="Arial" panose="020B0604020202020204" pitchFamily="34" charset="0"/>
              </a:endParaRPr>
            </a:p>
          </p:txBody>
        </p:sp>
        <p:sp>
          <p:nvSpPr>
            <p:cNvPr id="328764" name="Text Box 5">
              <a:extLst>
                <a:ext uri="{FF2B5EF4-FFF2-40B4-BE49-F238E27FC236}">
                  <a16:creationId xmlns:a16="http://schemas.microsoft.com/office/drawing/2014/main" id="{DFE6D3DD-56C8-4DFB-9CD4-8A6AFC2D48D7}"/>
                </a:ext>
              </a:extLst>
            </p:cNvPr>
            <p:cNvSpPr txBox="1">
              <a:spLocks noChangeArrowheads="1"/>
            </p:cNvSpPr>
            <p:nvPr/>
          </p:nvSpPr>
          <p:spPr bwMode="auto">
            <a:xfrm>
              <a:off x="9570519" y="3248025"/>
              <a:ext cx="134938"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C</a:t>
              </a:r>
              <a:endParaRPr kumimoji="1" lang="zh-CN" altLang="en-US" sz="1400" dirty="0">
                <a:ea typeface="方正姚体" panose="02010601030101010101" pitchFamily="2" charset="-122"/>
                <a:cs typeface="Arial" panose="020B0604020202020204" pitchFamily="34" charset="0"/>
              </a:endParaRPr>
            </a:p>
          </p:txBody>
        </p:sp>
        <p:sp>
          <p:nvSpPr>
            <p:cNvPr id="328765" name="Text Box 5">
              <a:extLst>
                <a:ext uri="{FF2B5EF4-FFF2-40B4-BE49-F238E27FC236}">
                  <a16:creationId xmlns:a16="http://schemas.microsoft.com/office/drawing/2014/main" id="{0E2F06C9-79A7-BF99-9CAA-75CFB426A679}"/>
                </a:ext>
              </a:extLst>
            </p:cNvPr>
            <p:cNvSpPr txBox="1">
              <a:spLocks noChangeArrowheads="1"/>
            </p:cNvSpPr>
            <p:nvPr/>
          </p:nvSpPr>
          <p:spPr bwMode="auto">
            <a:xfrm>
              <a:off x="9365732" y="3248025"/>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766" name="Text Box 5">
              <a:extLst>
                <a:ext uri="{FF2B5EF4-FFF2-40B4-BE49-F238E27FC236}">
                  <a16:creationId xmlns:a16="http://schemas.microsoft.com/office/drawing/2014/main" id="{A612B0EE-9DBE-B7A4-2902-29880235BF53}"/>
                </a:ext>
              </a:extLst>
            </p:cNvPr>
            <p:cNvSpPr txBox="1">
              <a:spLocks noChangeArrowheads="1"/>
            </p:cNvSpPr>
            <p:nvPr/>
          </p:nvSpPr>
          <p:spPr bwMode="auto">
            <a:xfrm>
              <a:off x="9152166" y="3213847"/>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767" name="Text Box 5">
              <a:extLst>
                <a:ext uri="{FF2B5EF4-FFF2-40B4-BE49-F238E27FC236}">
                  <a16:creationId xmlns:a16="http://schemas.microsoft.com/office/drawing/2014/main" id="{BB2F7C42-591A-5144-C9FA-95036B86FA17}"/>
                </a:ext>
              </a:extLst>
            </p:cNvPr>
            <p:cNvSpPr txBox="1">
              <a:spLocks noChangeArrowheads="1"/>
            </p:cNvSpPr>
            <p:nvPr/>
          </p:nvSpPr>
          <p:spPr bwMode="auto">
            <a:xfrm>
              <a:off x="9762607" y="3240087"/>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A</a:t>
              </a:r>
              <a:endParaRPr lang="zh-CN" altLang="en-US" sz="1400" dirty="0">
                <a:cs typeface="Arial" panose="020B0604020202020204" pitchFamily="34" charset="0"/>
              </a:endParaRPr>
            </a:p>
          </p:txBody>
        </p:sp>
        <p:sp>
          <p:nvSpPr>
            <p:cNvPr id="328768" name="Text Box 5">
              <a:extLst>
                <a:ext uri="{FF2B5EF4-FFF2-40B4-BE49-F238E27FC236}">
                  <a16:creationId xmlns:a16="http://schemas.microsoft.com/office/drawing/2014/main" id="{33B7A3B3-F733-411C-D8C3-C34E88CC2A50}"/>
                </a:ext>
              </a:extLst>
            </p:cNvPr>
            <p:cNvSpPr txBox="1">
              <a:spLocks noChangeArrowheads="1"/>
            </p:cNvSpPr>
            <p:nvPr/>
          </p:nvSpPr>
          <p:spPr bwMode="auto">
            <a:xfrm>
              <a:off x="9029929" y="3071812"/>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A</a:t>
              </a:r>
              <a:endParaRPr lang="zh-CN" altLang="en-US" sz="1400" dirty="0">
                <a:cs typeface="Arial" panose="020B0604020202020204" pitchFamily="34" charset="0"/>
              </a:endParaRPr>
            </a:p>
          </p:txBody>
        </p:sp>
        <p:sp>
          <p:nvSpPr>
            <p:cNvPr id="328769" name="Text Box 5">
              <a:extLst>
                <a:ext uri="{FF2B5EF4-FFF2-40B4-BE49-F238E27FC236}">
                  <a16:creationId xmlns:a16="http://schemas.microsoft.com/office/drawing/2014/main" id="{871E69D7-C7D9-77A8-ED88-1A66C742E5B3}"/>
                </a:ext>
              </a:extLst>
            </p:cNvPr>
            <p:cNvSpPr txBox="1">
              <a:spLocks noChangeArrowheads="1"/>
            </p:cNvSpPr>
            <p:nvPr/>
          </p:nvSpPr>
          <p:spPr bwMode="auto">
            <a:xfrm>
              <a:off x="8998179" y="2855912"/>
              <a:ext cx="14446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A</a:t>
              </a:r>
              <a:endParaRPr lang="zh-CN" altLang="en-US" sz="1400" dirty="0">
                <a:cs typeface="Arial" panose="020B0604020202020204" pitchFamily="34" charset="0"/>
              </a:endParaRPr>
            </a:p>
          </p:txBody>
        </p:sp>
        <p:sp>
          <p:nvSpPr>
            <p:cNvPr id="328770" name="Text Box 5">
              <a:extLst>
                <a:ext uri="{FF2B5EF4-FFF2-40B4-BE49-F238E27FC236}">
                  <a16:creationId xmlns:a16="http://schemas.microsoft.com/office/drawing/2014/main" id="{70216812-50CF-46FB-C1E4-F89473D2FA6A}"/>
                </a:ext>
              </a:extLst>
            </p:cNvPr>
            <p:cNvSpPr txBox="1">
              <a:spLocks noChangeArrowheads="1"/>
            </p:cNvSpPr>
            <p:nvPr/>
          </p:nvSpPr>
          <p:spPr bwMode="auto">
            <a:xfrm>
              <a:off x="8987907" y="2633662"/>
              <a:ext cx="13811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71" name="Text Box 5">
              <a:extLst>
                <a:ext uri="{FF2B5EF4-FFF2-40B4-BE49-F238E27FC236}">
                  <a16:creationId xmlns:a16="http://schemas.microsoft.com/office/drawing/2014/main" id="{E5DF5A9D-D135-EC51-B9F7-BCDAE2AAC07A}"/>
                </a:ext>
              </a:extLst>
            </p:cNvPr>
            <p:cNvSpPr txBox="1">
              <a:spLocks noChangeArrowheads="1"/>
            </p:cNvSpPr>
            <p:nvPr/>
          </p:nvSpPr>
          <p:spPr bwMode="auto">
            <a:xfrm>
              <a:off x="8987907" y="2389187"/>
              <a:ext cx="14446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772" name="Text Box 5">
              <a:extLst>
                <a:ext uri="{FF2B5EF4-FFF2-40B4-BE49-F238E27FC236}">
                  <a16:creationId xmlns:a16="http://schemas.microsoft.com/office/drawing/2014/main" id="{E3A12E19-727A-C178-1522-F59AB138BC65}"/>
                </a:ext>
              </a:extLst>
            </p:cNvPr>
            <p:cNvSpPr txBox="1">
              <a:spLocks noChangeArrowheads="1"/>
            </p:cNvSpPr>
            <p:nvPr/>
          </p:nvSpPr>
          <p:spPr bwMode="auto">
            <a:xfrm>
              <a:off x="8984732" y="2143125"/>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73" name="Text Box 5">
              <a:extLst>
                <a:ext uri="{FF2B5EF4-FFF2-40B4-BE49-F238E27FC236}">
                  <a16:creationId xmlns:a16="http://schemas.microsoft.com/office/drawing/2014/main" id="{E88F0FC2-9A48-E037-2AF4-54F6BE0C47A2}"/>
                </a:ext>
              </a:extLst>
            </p:cNvPr>
            <p:cNvSpPr txBox="1">
              <a:spLocks noChangeArrowheads="1"/>
            </p:cNvSpPr>
            <p:nvPr/>
          </p:nvSpPr>
          <p:spPr bwMode="auto">
            <a:xfrm>
              <a:off x="8986319" y="1916112"/>
              <a:ext cx="13970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774" name="Text Box 5">
              <a:extLst>
                <a:ext uri="{FF2B5EF4-FFF2-40B4-BE49-F238E27FC236}">
                  <a16:creationId xmlns:a16="http://schemas.microsoft.com/office/drawing/2014/main" id="{F3396B73-2E55-41C9-0E1E-86B32E23D96F}"/>
                </a:ext>
              </a:extLst>
            </p:cNvPr>
            <p:cNvSpPr txBox="1">
              <a:spLocks noChangeArrowheads="1"/>
            </p:cNvSpPr>
            <p:nvPr/>
          </p:nvSpPr>
          <p:spPr bwMode="auto">
            <a:xfrm>
              <a:off x="8989494" y="1670050"/>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75" name="Text Box 5">
              <a:extLst>
                <a:ext uri="{FF2B5EF4-FFF2-40B4-BE49-F238E27FC236}">
                  <a16:creationId xmlns:a16="http://schemas.microsoft.com/office/drawing/2014/main" id="{B65CEB35-2E84-8CE7-AF57-83C6C5D6C98D}"/>
                </a:ext>
              </a:extLst>
            </p:cNvPr>
            <p:cNvSpPr txBox="1">
              <a:spLocks noChangeArrowheads="1"/>
            </p:cNvSpPr>
            <p:nvPr/>
          </p:nvSpPr>
          <p:spPr bwMode="auto">
            <a:xfrm>
              <a:off x="8998179" y="1430337"/>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zh-CN"/>
              </a:defPPr>
              <a:lvl1pPr eaLnBrk="0" fontAlgn="base" hangingPunct="0">
                <a:spcBef>
                  <a:spcPct val="50000"/>
                </a:spcBef>
                <a:spcAft>
                  <a:spcPct val="0"/>
                </a:spcAft>
                <a:defRPr kumimoji="1" sz="1600">
                  <a:latin typeface="Arial" panose="020B0604020202020204" pitchFamily="34" charset="0"/>
                  <a:ea typeface="方正姚体" panose="02010601030101010101" pitchFamily="2" charset="-122"/>
                  <a:cs typeface="Arial" panose="020B0604020202020204" pitchFamily="34" charset="0"/>
                </a:defRPr>
              </a:lvl1pPr>
              <a:lvl2pPr eaLnBrk="0" fontAlgn="base" hangingPunct="0">
                <a:spcBef>
                  <a:spcPct val="0"/>
                </a:spcBef>
                <a:spcAft>
                  <a:spcPct val="0"/>
                </a:spcAft>
                <a:defRPr>
                  <a:latin typeface="Arial" panose="020B0604020202020204" pitchFamily="34" charset="0"/>
                  <a:ea typeface="宋体" panose="02010600030101010101" pitchFamily="2" charset="-122"/>
                </a:defRPr>
              </a:lvl2pPr>
              <a:lvl3pPr eaLnBrk="0" fontAlgn="base" hangingPunct="0">
                <a:spcBef>
                  <a:spcPct val="0"/>
                </a:spcBef>
                <a:spcAft>
                  <a:spcPct val="0"/>
                </a:spcAft>
                <a:defRPr>
                  <a:latin typeface="Arial" panose="020B0604020202020204" pitchFamily="34" charset="0"/>
                  <a:ea typeface="宋体" panose="02010600030101010101" pitchFamily="2" charset="-122"/>
                </a:defRPr>
              </a:lvl3pPr>
              <a:lvl4pPr eaLnBrk="0" fontAlgn="base" hangingPunct="0">
                <a:spcBef>
                  <a:spcPct val="0"/>
                </a:spcBef>
                <a:spcAft>
                  <a:spcPct val="0"/>
                </a:spcAft>
                <a:defRPr>
                  <a:latin typeface="Arial" panose="020B0604020202020204" pitchFamily="34" charset="0"/>
                  <a:ea typeface="宋体" panose="02010600030101010101" pitchFamily="2" charset="-122"/>
                </a:defRPr>
              </a:lvl4pPr>
              <a:lvl5pPr eaLnBrk="0" fontAlgn="base" hangingPunct="0">
                <a:spcBef>
                  <a:spcPct val="0"/>
                </a:spcBef>
                <a:spcAft>
                  <a:spcPct val="0"/>
                </a:spcAft>
                <a:defRPr>
                  <a:latin typeface="Arial" panose="020B0604020202020204" pitchFamily="34" charset="0"/>
                  <a:ea typeface="宋体" panose="02010600030101010101" pitchFamily="2" charset="-122"/>
                </a:defRPr>
              </a:lvl5pPr>
              <a:lvl6pPr>
                <a:defRPr>
                  <a:latin typeface="Arial" panose="020B0604020202020204" pitchFamily="34" charset="0"/>
                  <a:ea typeface="宋体" panose="02010600030101010101" pitchFamily="2" charset="-122"/>
                </a:defRPr>
              </a:lvl6pPr>
              <a:lvl7pPr>
                <a:defRPr>
                  <a:latin typeface="Arial" panose="020B0604020202020204" pitchFamily="34" charset="0"/>
                  <a:ea typeface="宋体" panose="02010600030101010101" pitchFamily="2" charset="-122"/>
                </a:defRPr>
              </a:lvl7pPr>
              <a:lvl8pPr>
                <a:defRPr>
                  <a:latin typeface="Arial" panose="020B0604020202020204" pitchFamily="34" charset="0"/>
                  <a:ea typeface="宋体" panose="02010600030101010101" pitchFamily="2" charset="-122"/>
                </a:defRPr>
              </a:lvl8pPr>
              <a:lvl9pPr>
                <a:defRPr>
                  <a:latin typeface="Arial" panose="020B0604020202020204" pitchFamily="34" charset="0"/>
                  <a:ea typeface="宋体" panose="02010600030101010101" pitchFamily="2" charset="-122"/>
                </a:defRPr>
              </a:lvl9pPr>
            </a:lstStyle>
            <a:p>
              <a:r>
                <a:rPr lang="en-US" altLang="zh-CN" sz="1400" dirty="0"/>
                <a:t>A</a:t>
              </a:r>
              <a:endParaRPr lang="zh-CN" altLang="en-US" sz="1400" dirty="0"/>
            </a:p>
          </p:txBody>
        </p:sp>
      </p:grpSp>
      <p:sp>
        <p:nvSpPr>
          <p:cNvPr id="328776" name="Text Box 5">
            <a:extLst>
              <a:ext uri="{FF2B5EF4-FFF2-40B4-BE49-F238E27FC236}">
                <a16:creationId xmlns:a16="http://schemas.microsoft.com/office/drawing/2014/main" id="{36D9729E-935B-C36B-1F87-59D4ED9E974E}"/>
              </a:ext>
            </a:extLst>
          </p:cNvPr>
          <p:cNvSpPr txBox="1">
            <a:spLocks noChangeArrowheads="1"/>
          </p:cNvSpPr>
          <p:nvPr/>
        </p:nvSpPr>
        <p:spPr bwMode="auto">
          <a:xfrm>
            <a:off x="3459882" y="2411506"/>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solidFill>
                  <a:srgbClr val="D34817"/>
                </a:solidFill>
                <a:ea typeface="方正姚体" panose="02010601030101010101" pitchFamily="2" charset="-122"/>
                <a:cs typeface="Arial" panose="020B0604020202020204" pitchFamily="34" charset="0"/>
              </a:rPr>
              <a:t>•</a:t>
            </a:r>
            <a:endParaRPr kumimoji="1" lang="zh-CN" altLang="en-US" sz="1400" dirty="0">
              <a:solidFill>
                <a:srgbClr val="D34817"/>
              </a:solidFill>
              <a:ea typeface="方正姚体" panose="02010601030101010101" pitchFamily="2" charset="-122"/>
              <a:cs typeface="Arial" panose="020B0604020202020204" pitchFamily="34" charset="0"/>
            </a:endParaRPr>
          </a:p>
        </p:txBody>
      </p:sp>
      <p:sp>
        <p:nvSpPr>
          <p:cNvPr id="328777" name="矩形 328776">
            <a:extLst>
              <a:ext uri="{FF2B5EF4-FFF2-40B4-BE49-F238E27FC236}">
                <a16:creationId xmlns:a16="http://schemas.microsoft.com/office/drawing/2014/main" id="{B14E290E-EC3F-110D-E9E8-26F0707873D4}"/>
              </a:ext>
            </a:extLst>
          </p:cNvPr>
          <p:cNvSpPr/>
          <p:nvPr/>
        </p:nvSpPr>
        <p:spPr bwMode="auto">
          <a:xfrm>
            <a:off x="2469014" y="1356740"/>
            <a:ext cx="766557"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末端</a:t>
            </a:r>
          </a:p>
        </p:txBody>
      </p:sp>
      <p:grpSp>
        <p:nvGrpSpPr>
          <p:cNvPr id="328778" name="组合 328777">
            <a:extLst>
              <a:ext uri="{FF2B5EF4-FFF2-40B4-BE49-F238E27FC236}">
                <a16:creationId xmlns:a16="http://schemas.microsoft.com/office/drawing/2014/main" id="{F9294B17-9FED-63B0-430F-1856EAEF680E}"/>
              </a:ext>
            </a:extLst>
          </p:cNvPr>
          <p:cNvGrpSpPr>
            <a:grpSpLocks noChangeAspect="1"/>
          </p:cNvGrpSpPr>
          <p:nvPr/>
        </p:nvGrpSpPr>
        <p:grpSpPr>
          <a:xfrm>
            <a:off x="1257620" y="3214434"/>
            <a:ext cx="1044000" cy="1075532"/>
            <a:chOff x="6587780" y="3214434"/>
            <a:chExt cx="1062175" cy="1094256"/>
          </a:xfrm>
        </p:grpSpPr>
        <p:sp>
          <p:nvSpPr>
            <p:cNvPr id="328779" name="任意多边形 133">
              <a:extLst>
                <a:ext uri="{FF2B5EF4-FFF2-40B4-BE49-F238E27FC236}">
                  <a16:creationId xmlns:a16="http://schemas.microsoft.com/office/drawing/2014/main" id="{12CE4092-B4BD-A74D-5773-C42A36F4C56C}"/>
                </a:ext>
              </a:extLst>
            </p:cNvPr>
            <p:cNvSpPr/>
            <p:nvPr/>
          </p:nvSpPr>
          <p:spPr>
            <a:xfrm rot="-1740000">
              <a:off x="6587780" y="3214434"/>
              <a:ext cx="1062175" cy="1094256"/>
            </a:xfrm>
            <a:custGeom>
              <a:avLst/>
              <a:gdLst>
                <a:gd name="connsiteX0" fmla="*/ 812214 w 1062175"/>
                <a:gd name="connsiteY0" fmla="*/ 68628 h 1094256"/>
                <a:gd name="connsiteX1" fmla="*/ 1034312 w 1062175"/>
                <a:gd name="connsiteY1" fmla="*/ 298570 h 1094256"/>
                <a:gd name="connsiteX2" fmla="*/ 1062175 w 1062175"/>
                <a:gd name="connsiteY2" fmla="*/ 369450 h 1094256"/>
                <a:gd name="connsiteX3" fmla="*/ 806269 w 1062175"/>
                <a:gd name="connsiteY3" fmla="*/ 462592 h 1094256"/>
                <a:gd name="connsiteX4" fmla="*/ 790645 w 1062175"/>
                <a:gd name="connsiteY4" fmla="*/ 422849 h 1094256"/>
                <a:gd name="connsiteX5" fmla="*/ 679596 w 1062175"/>
                <a:gd name="connsiteY5" fmla="*/ 307879 h 1094256"/>
                <a:gd name="connsiteX6" fmla="*/ 307851 w 1062175"/>
                <a:gd name="connsiteY6" fmla="*/ 414578 h 1094256"/>
                <a:gd name="connsiteX7" fmla="*/ 414359 w 1062175"/>
                <a:gd name="connsiteY7" fmla="*/ 786377 h 1094256"/>
                <a:gd name="connsiteX8" fmla="*/ 715691 w 1062175"/>
                <a:gd name="connsiteY8" fmla="*/ 762389 h 1094256"/>
                <a:gd name="connsiteX9" fmla="*/ 717190 w 1062175"/>
                <a:gd name="connsiteY9" fmla="*/ 760628 h 1094256"/>
                <a:gd name="connsiteX10" fmla="*/ 717190 w 1062175"/>
                <a:gd name="connsiteY10" fmla="*/ 1063091 h 1094256"/>
                <a:gd name="connsiteX11" fmla="*/ 672212 w 1062175"/>
                <a:gd name="connsiteY11" fmla="*/ 1079570 h 1094256"/>
                <a:gd name="connsiteX12" fmla="*/ 281741 w 1062175"/>
                <a:gd name="connsiteY12" fmla="*/ 1025628 h 1094256"/>
                <a:gd name="connsiteX13" fmla="*/ 68725 w 1062175"/>
                <a:gd name="connsiteY13" fmla="*/ 282027 h 1094256"/>
                <a:gd name="connsiteX14" fmla="*/ 812214 w 1062175"/>
                <a:gd name="connsiteY14" fmla="*/ 68628 h 109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2175" h="1094256">
                  <a:moveTo>
                    <a:pt x="812214" y="68628"/>
                  </a:moveTo>
                  <a:cubicBezTo>
                    <a:pt x="911264" y="123532"/>
                    <a:pt x="986582" y="204665"/>
                    <a:pt x="1034312" y="298570"/>
                  </a:cubicBezTo>
                  <a:lnTo>
                    <a:pt x="1062175" y="369450"/>
                  </a:lnTo>
                  <a:lnTo>
                    <a:pt x="806269" y="462592"/>
                  </a:lnTo>
                  <a:lnTo>
                    <a:pt x="790645" y="422849"/>
                  </a:lnTo>
                  <a:cubicBezTo>
                    <a:pt x="766779" y="375897"/>
                    <a:pt x="729121" y="335331"/>
                    <a:pt x="679596" y="307879"/>
                  </a:cubicBezTo>
                  <a:cubicBezTo>
                    <a:pt x="547529" y="234673"/>
                    <a:pt x="381094" y="282444"/>
                    <a:pt x="307851" y="414578"/>
                  </a:cubicBezTo>
                  <a:cubicBezTo>
                    <a:pt x="234608" y="546712"/>
                    <a:pt x="282294" y="713171"/>
                    <a:pt x="414359" y="786377"/>
                  </a:cubicBezTo>
                  <a:cubicBezTo>
                    <a:pt x="513410" y="841282"/>
                    <a:pt x="631791" y="828137"/>
                    <a:pt x="715691" y="762389"/>
                  </a:cubicBezTo>
                  <a:lnTo>
                    <a:pt x="717190" y="760628"/>
                  </a:lnTo>
                  <a:lnTo>
                    <a:pt x="717190" y="1063091"/>
                  </a:lnTo>
                  <a:lnTo>
                    <a:pt x="672212" y="1079570"/>
                  </a:lnTo>
                  <a:cubicBezTo>
                    <a:pt x="544468" y="1109724"/>
                    <a:pt x="405552" y="1094257"/>
                    <a:pt x="281741" y="1025628"/>
                  </a:cubicBezTo>
                  <a:cubicBezTo>
                    <a:pt x="17611" y="879218"/>
                    <a:pt x="-77761" y="546296"/>
                    <a:pt x="68725" y="282027"/>
                  </a:cubicBezTo>
                  <a:cubicBezTo>
                    <a:pt x="215211" y="17762"/>
                    <a:pt x="548083" y="-77782"/>
                    <a:pt x="812214" y="68628"/>
                  </a:cubicBezTo>
                  <a:close/>
                </a:path>
              </a:pathLst>
            </a:custGeom>
            <a:solidFill>
              <a:srgbClr val="E08D67"/>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780" name="Text Box 5">
              <a:extLst>
                <a:ext uri="{FF2B5EF4-FFF2-40B4-BE49-F238E27FC236}">
                  <a16:creationId xmlns:a16="http://schemas.microsoft.com/office/drawing/2014/main" id="{95CF3C17-FFFD-F5B0-4703-9AC20EE94AC4}"/>
                </a:ext>
              </a:extLst>
            </p:cNvPr>
            <p:cNvSpPr txBox="1">
              <a:spLocks noChangeArrowheads="1"/>
            </p:cNvSpPr>
            <p:nvPr/>
          </p:nvSpPr>
          <p:spPr bwMode="auto">
            <a:xfrm>
              <a:off x="7248701" y="3270075"/>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781" name="Text Box 5">
              <a:extLst>
                <a:ext uri="{FF2B5EF4-FFF2-40B4-BE49-F238E27FC236}">
                  <a16:creationId xmlns:a16="http://schemas.microsoft.com/office/drawing/2014/main" id="{4D679BE2-E184-20E5-166F-F7AEA291093A}"/>
                </a:ext>
              </a:extLst>
            </p:cNvPr>
            <p:cNvSpPr txBox="1">
              <a:spLocks noChangeArrowheads="1"/>
            </p:cNvSpPr>
            <p:nvPr/>
          </p:nvSpPr>
          <p:spPr bwMode="auto">
            <a:xfrm>
              <a:off x="7046935" y="3235325"/>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782" name="Text Box 5">
              <a:extLst>
                <a:ext uri="{FF2B5EF4-FFF2-40B4-BE49-F238E27FC236}">
                  <a16:creationId xmlns:a16="http://schemas.microsoft.com/office/drawing/2014/main" id="{13A26B75-47F3-4BD9-511B-9D7948FEFABB}"/>
                </a:ext>
              </a:extLst>
            </p:cNvPr>
            <p:cNvSpPr txBox="1">
              <a:spLocks noChangeArrowheads="1"/>
            </p:cNvSpPr>
            <p:nvPr/>
          </p:nvSpPr>
          <p:spPr bwMode="auto">
            <a:xfrm>
              <a:off x="6826025" y="3314825"/>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D</a:t>
              </a:r>
              <a:endParaRPr kumimoji="1" lang="zh-CN" altLang="en-US" sz="1400" dirty="0">
                <a:ea typeface="方正姚体" panose="02010601030101010101" pitchFamily="2" charset="-122"/>
                <a:cs typeface="Arial" panose="020B0604020202020204" pitchFamily="34" charset="0"/>
              </a:endParaRPr>
            </a:p>
          </p:txBody>
        </p:sp>
        <p:sp>
          <p:nvSpPr>
            <p:cNvPr id="328783" name="Text Box 5">
              <a:extLst>
                <a:ext uri="{FF2B5EF4-FFF2-40B4-BE49-F238E27FC236}">
                  <a16:creationId xmlns:a16="http://schemas.microsoft.com/office/drawing/2014/main" id="{6C2D4E81-2CE9-8F57-3AE7-31C7E0A8F657}"/>
                </a:ext>
              </a:extLst>
            </p:cNvPr>
            <p:cNvSpPr txBox="1">
              <a:spLocks noChangeArrowheads="1"/>
            </p:cNvSpPr>
            <p:nvPr/>
          </p:nvSpPr>
          <p:spPr bwMode="auto">
            <a:xfrm>
              <a:off x="6691306" y="3530554"/>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D</a:t>
              </a:r>
              <a:endParaRPr kumimoji="1" lang="zh-CN" altLang="en-US" sz="1400" dirty="0">
                <a:ea typeface="方正姚体" panose="02010601030101010101" pitchFamily="2" charset="-122"/>
                <a:cs typeface="Arial" panose="020B0604020202020204" pitchFamily="34" charset="0"/>
              </a:endParaRPr>
            </a:p>
          </p:txBody>
        </p:sp>
        <p:sp>
          <p:nvSpPr>
            <p:cNvPr id="328784" name="Text Box 5">
              <a:extLst>
                <a:ext uri="{FF2B5EF4-FFF2-40B4-BE49-F238E27FC236}">
                  <a16:creationId xmlns:a16="http://schemas.microsoft.com/office/drawing/2014/main" id="{905CFD65-2D4E-23D6-A6E7-7EA32761D1A2}"/>
                </a:ext>
              </a:extLst>
            </p:cNvPr>
            <p:cNvSpPr txBox="1">
              <a:spLocks noChangeArrowheads="1"/>
            </p:cNvSpPr>
            <p:nvPr/>
          </p:nvSpPr>
          <p:spPr bwMode="auto">
            <a:xfrm>
              <a:off x="7091697" y="4066988"/>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785" name="Text Box 5">
              <a:extLst>
                <a:ext uri="{FF2B5EF4-FFF2-40B4-BE49-F238E27FC236}">
                  <a16:creationId xmlns:a16="http://schemas.microsoft.com/office/drawing/2014/main" id="{87CD1BBA-A22C-2DB4-E6ED-D86676F047C1}"/>
                </a:ext>
              </a:extLst>
            </p:cNvPr>
            <p:cNvSpPr txBox="1">
              <a:spLocks noChangeArrowheads="1"/>
            </p:cNvSpPr>
            <p:nvPr/>
          </p:nvSpPr>
          <p:spPr bwMode="auto">
            <a:xfrm>
              <a:off x="7320313" y="3975087"/>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786" name="Text Box 5">
              <a:extLst>
                <a:ext uri="{FF2B5EF4-FFF2-40B4-BE49-F238E27FC236}">
                  <a16:creationId xmlns:a16="http://schemas.microsoft.com/office/drawing/2014/main" id="{FAAE2B53-FD0E-C20E-067B-ED5537D65F0E}"/>
                </a:ext>
              </a:extLst>
            </p:cNvPr>
            <p:cNvSpPr txBox="1">
              <a:spLocks noChangeArrowheads="1"/>
            </p:cNvSpPr>
            <p:nvPr/>
          </p:nvSpPr>
          <p:spPr bwMode="auto">
            <a:xfrm>
              <a:off x="6689719" y="3783914"/>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787" name="Text Box 5">
              <a:extLst>
                <a:ext uri="{FF2B5EF4-FFF2-40B4-BE49-F238E27FC236}">
                  <a16:creationId xmlns:a16="http://schemas.microsoft.com/office/drawing/2014/main" id="{5C101970-D2C3-301E-57F4-A82A5F2FAA20}"/>
                </a:ext>
              </a:extLst>
            </p:cNvPr>
            <p:cNvSpPr txBox="1">
              <a:spLocks noChangeArrowheads="1"/>
            </p:cNvSpPr>
            <p:nvPr/>
          </p:nvSpPr>
          <p:spPr bwMode="auto">
            <a:xfrm>
              <a:off x="6847316" y="3983565"/>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grpSp>
      <p:grpSp>
        <p:nvGrpSpPr>
          <p:cNvPr id="328788" name="组合 328787">
            <a:extLst>
              <a:ext uri="{FF2B5EF4-FFF2-40B4-BE49-F238E27FC236}">
                <a16:creationId xmlns:a16="http://schemas.microsoft.com/office/drawing/2014/main" id="{838B6DD0-76A2-ED8C-7D0F-B4D83EFABE03}"/>
              </a:ext>
            </a:extLst>
          </p:cNvPr>
          <p:cNvGrpSpPr/>
          <p:nvPr/>
        </p:nvGrpSpPr>
        <p:grpSpPr>
          <a:xfrm>
            <a:off x="2175188" y="3417606"/>
            <a:ext cx="1162542" cy="1867644"/>
            <a:chOff x="7553988" y="3417606"/>
            <a:chExt cx="1162542" cy="1867644"/>
          </a:xfrm>
        </p:grpSpPr>
        <p:sp>
          <p:nvSpPr>
            <p:cNvPr id="328789" name="任意多边形 145">
              <a:extLst>
                <a:ext uri="{FF2B5EF4-FFF2-40B4-BE49-F238E27FC236}">
                  <a16:creationId xmlns:a16="http://schemas.microsoft.com/office/drawing/2014/main" id="{55152172-EBF3-0D00-369E-337A72B24C59}"/>
                </a:ext>
              </a:extLst>
            </p:cNvPr>
            <p:cNvSpPr/>
            <p:nvPr/>
          </p:nvSpPr>
          <p:spPr>
            <a:xfrm rot="-2700000">
              <a:off x="7711951" y="3417606"/>
              <a:ext cx="1004579" cy="1867644"/>
            </a:xfrm>
            <a:custGeom>
              <a:avLst/>
              <a:gdLst>
                <a:gd name="connsiteX0" fmla="*/ 314644 w 1004579"/>
                <a:gd name="connsiteY0" fmla="*/ 0 h 1867644"/>
                <a:gd name="connsiteX1" fmla="*/ 907238 w 1004579"/>
                <a:gd name="connsiteY1" fmla="*/ 592595 h 1867644"/>
                <a:gd name="connsiteX2" fmla="*/ 909818 w 1004579"/>
                <a:gd name="connsiteY2" fmla="*/ 598828 h 1867644"/>
                <a:gd name="connsiteX3" fmla="*/ 927036 w 1004579"/>
                <a:gd name="connsiteY3" fmla="*/ 618714 h 1867644"/>
                <a:gd name="connsiteX4" fmla="*/ 988241 w 1004579"/>
                <a:gd name="connsiteY4" fmla="*/ 967756 h 1867644"/>
                <a:gd name="connsiteX5" fmla="*/ 938880 w 1004579"/>
                <a:gd name="connsiteY5" fmla="*/ 1067806 h 1867644"/>
                <a:gd name="connsiteX6" fmla="*/ 139042 w 1004579"/>
                <a:gd name="connsiteY6" fmla="*/ 1867644 h 1867644"/>
                <a:gd name="connsiteX7" fmla="*/ 42588 w 1004579"/>
                <a:gd name="connsiteY7" fmla="*/ 1848902 h 1867644"/>
                <a:gd name="connsiteX8" fmla="*/ 0 w 1004579"/>
                <a:gd name="connsiteY8" fmla="*/ 1852994 h 1867644"/>
                <a:gd name="connsiteX9" fmla="*/ 0 w 1004579"/>
                <a:gd name="connsiteY9" fmla="*/ 1594717 h 1867644"/>
                <a:gd name="connsiteX10" fmla="*/ 42657 w 1004579"/>
                <a:gd name="connsiteY10" fmla="*/ 1590617 h 1867644"/>
                <a:gd name="connsiteX11" fmla="*/ 125288 w 1004579"/>
                <a:gd name="connsiteY11" fmla="*/ 1598517 h 1867644"/>
                <a:gd name="connsiteX12" fmla="*/ 698016 w 1004579"/>
                <a:gd name="connsiteY12" fmla="*/ 1025788 h 1867644"/>
                <a:gd name="connsiteX13" fmla="*/ 697263 w 1004579"/>
                <a:gd name="connsiteY13" fmla="*/ 1023539 h 1867644"/>
                <a:gd name="connsiteX14" fmla="*/ 759429 w 1004579"/>
                <a:gd name="connsiteY14" fmla="*/ 968389 h 1867644"/>
                <a:gd name="connsiteX15" fmla="*/ 747646 w 1004579"/>
                <a:gd name="connsiteY15" fmla="*/ 732156 h 1867644"/>
                <a:gd name="connsiteX16" fmla="*/ 740917 w 1004579"/>
                <a:gd name="connsiteY16" fmla="*/ 725940 h 1867644"/>
                <a:gd name="connsiteX17" fmla="*/ 729807 w 1004579"/>
                <a:gd name="connsiteY17" fmla="*/ 709207 h 1867644"/>
                <a:gd name="connsiteX18" fmla="*/ 682709 w 1004579"/>
                <a:gd name="connsiteY18" fmla="*/ 662111 h 1867644"/>
                <a:gd name="connsiteX19" fmla="*/ 683263 w 1004579"/>
                <a:gd name="connsiteY19" fmla="*/ 661337 h 1867644"/>
                <a:gd name="connsiteX20" fmla="*/ 316665 w 1004579"/>
                <a:gd name="connsiteY20" fmla="*/ 294739 h 1867644"/>
                <a:gd name="connsiteX21" fmla="*/ 285082 w 1004579"/>
                <a:gd name="connsiteY21" fmla="*/ 304109 h 1867644"/>
                <a:gd name="connsiteX22" fmla="*/ 213627 w 1004579"/>
                <a:gd name="connsiteY22" fmla="*/ 309259 h 1867644"/>
                <a:gd name="connsiteX23" fmla="*/ 299403 w 1004579"/>
                <a:gd name="connsiteY23" fmla="*/ 10122 h 1867644"/>
                <a:gd name="connsiteX24" fmla="*/ 314644 w 1004579"/>
                <a:gd name="connsiteY24" fmla="*/ 0 h 18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4579" h="1867644">
                  <a:moveTo>
                    <a:pt x="314644" y="0"/>
                  </a:moveTo>
                  <a:lnTo>
                    <a:pt x="907238" y="592595"/>
                  </a:lnTo>
                  <a:lnTo>
                    <a:pt x="909818" y="598828"/>
                  </a:lnTo>
                  <a:lnTo>
                    <a:pt x="927036" y="618714"/>
                  </a:lnTo>
                  <a:cubicBezTo>
                    <a:pt x="1000597" y="722469"/>
                    <a:pt x="1023708" y="850662"/>
                    <a:pt x="988241" y="967756"/>
                  </a:cubicBezTo>
                  <a:lnTo>
                    <a:pt x="938880" y="1067806"/>
                  </a:lnTo>
                  <a:lnTo>
                    <a:pt x="139042" y="1867644"/>
                  </a:lnTo>
                  <a:lnTo>
                    <a:pt x="42588" y="1848902"/>
                  </a:lnTo>
                  <a:lnTo>
                    <a:pt x="0" y="1852994"/>
                  </a:lnTo>
                  <a:lnTo>
                    <a:pt x="0" y="1594717"/>
                  </a:lnTo>
                  <a:lnTo>
                    <a:pt x="42657" y="1590617"/>
                  </a:lnTo>
                  <a:lnTo>
                    <a:pt x="125288" y="1598517"/>
                  </a:lnTo>
                  <a:lnTo>
                    <a:pt x="698016" y="1025788"/>
                  </a:lnTo>
                  <a:lnTo>
                    <a:pt x="697263" y="1023539"/>
                  </a:lnTo>
                  <a:lnTo>
                    <a:pt x="759429" y="968389"/>
                  </a:lnTo>
                  <a:cubicBezTo>
                    <a:pt x="809713" y="897889"/>
                    <a:pt x="801872" y="804658"/>
                    <a:pt x="747646" y="732156"/>
                  </a:cubicBezTo>
                  <a:lnTo>
                    <a:pt x="740917" y="725940"/>
                  </a:lnTo>
                  <a:lnTo>
                    <a:pt x="729807" y="709207"/>
                  </a:lnTo>
                  <a:lnTo>
                    <a:pt x="682709" y="662111"/>
                  </a:lnTo>
                  <a:cubicBezTo>
                    <a:pt x="682895" y="661853"/>
                    <a:pt x="683079" y="661594"/>
                    <a:pt x="683263" y="661337"/>
                  </a:cubicBezTo>
                  <a:lnTo>
                    <a:pt x="316665" y="294739"/>
                  </a:lnTo>
                  <a:lnTo>
                    <a:pt x="285082" y="304109"/>
                  </a:lnTo>
                  <a:lnTo>
                    <a:pt x="213627" y="309259"/>
                  </a:lnTo>
                  <a:lnTo>
                    <a:pt x="299403" y="10122"/>
                  </a:lnTo>
                  <a:lnTo>
                    <a:pt x="314644" y="0"/>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790" name="Text Box 5">
              <a:extLst>
                <a:ext uri="{FF2B5EF4-FFF2-40B4-BE49-F238E27FC236}">
                  <a16:creationId xmlns:a16="http://schemas.microsoft.com/office/drawing/2014/main" id="{2582784C-CCC8-52FB-82ED-6E20FFA05CF6}"/>
                </a:ext>
              </a:extLst>
            </p:cNvPr>
            <p:cNvSpPr txBox="1">
              <a:spLocks noChangeArrowheads="1"/>
            </p:cNvSpPr>
            <p:nvPr/>
          </p:nvSpPr>
          <p:spPr bwMode="auto">
            <a:xfrm>
              <a:off x="7553988" y="3823447"/>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791" name="Text Box 5">
              <a:extLst>
                <a:ext uri="{FF2B5EF4-FFF2-40B4-BE49-F238E27FC236}">
                  <a16:creationId xmlns:a16="http://schemas.microsoft.com/office/drawing/2014/main" id="{5C51A22D-FB3C-6ACD-57F6-7C588D9F8574}"/>
                </a:ext>
              </a:extLst>
            </p:cNvPr>
            <p:cNvSpPr txBox="1">
              <a:spLocks noChangeArrowheads="1"/>
            </p:cNvSpPr>
            <p:nvPr/>
          </p:nvSpPr>
          <p:spPr bwMode="auto">
            <a:xfrm>
              <a:off x="8027469" y="3825034"/>
              <a:ext cx="1333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792" name="Text Box 5">
              <a:extLst>
                <a:ext uri="{FF2B5EF4-FFF2-40B4-BE49-F238E27FC236}">
                  <a16:creationId xmlns:a16="http://schemas.microsoft.com/office/drawing/2014/main" id="{9251710A-60BC-AADA-49C0-CD60FA445CCB}"/>
                </a:ext>
              </a:extLst>
            </p:cNvPr>
            <p:cNvSpPr txBox="1">
              <a:spLocks noChangeArrowheads="1"/>
            </p:cNvSpPr>
            <p:nvPr/>
          </p:nvSpPr>
          <p:spPr bwMode="auto">
            <a:xfrm>
              <a:off x="7803538" y="3818684"/>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A</a:t>
              </a:r>
              <a:endParaRPr lang="zh-CN" altLang="en-US" sz="1400" dirty="0">
                <a:cs typeface="Arial" panose="020B0604020202020204" pitchFamily="34" charset="0"/>
              </a:endParaRPr>
            </a:p>
          </p:txBody>
        </p:sp>
        <p:sp>
          <p:nvSpPr>
            <p:cNvPr id="328793" name="Text Box 5">
              <a:extLst>
                <a:ext uri="{FF2B5EF4-FFF2-40B4-BE49-F238E27FC236}">
                  <a16:creationId xmlns:a16="http://schemas.microsoft.com/office/drawing/2014/main" id="{1B0021D4-2B8F-28F8-E012-8872143B38AE}"/>
                </a:ext>
              </a:extLst>
            </p:cNvPr>
            <p:cNvSpPr txBox="1">
              <a:spLocks noChangeArrowheads="1"/>
            </p:cNvSpPr>
            <p:nvPr/>
          </p:nvSpPr>
          <p:spPr bwMode="auto">
            <a:xfrm>
              <a:off x="8261579" y="3821859"/>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94" name="Text Box 5">
              <a:extLst>
                <a:ext uri="{FF2B5EF4-FFF2-40B4-BE49-F238E27FC236}">
                  <a16:creationId xmlns:a16="http://schemas.microsoft.com/office/drawing/2014/main" id="{C1E5A08F-ACCA-B46A-D697-111D2B55CF57}"/>
                </a:ext>
              </a:extLst>
            </p:cNvPr>
            <p:cNvSpPr txBox="1">
              <a:spLocks noChangeArrowheads="1"/>
            </p:cNvSpPr>
            <p:nvPr/>
          </p:nvSpPr>
          <p:spPr bwMode="auto">
            <a:xfrm>
              <a:off x="8456094" y="4159250"/>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95" name="Text Box 5">
              <a:extLst>
                <a:ext uri="{FF2B5EF4-FFF2-40B4-BE49-F238E27FC236}">
                  <a16:creationId xmlns:a16="http://schemas.microsoft.com/office/drawing/2014/main" id="{D59D62C6-6836-ED5E-9CEB-CE7E394BA9E9}"/>
                </a:ext>
              </a:extLst>
            </p:cNvPr>
            <p:cNvSpPr txBox="1">
              <a:spLocks noChangeArrowheads="1"/>
            </p:cNvSpPr>
            <p:nvPr/>
          </p:nvSpPr>
          <p:spPr bwMode="auto">
            <a:xfrm>
              <a:off x="8456094" y="4375150"/>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796" name="Text Box 5">
              <a:extLst>
                <a:ext uri="{FF2B5EF4-FFF2-40B4-BE49-F238E27FC236}">
                  <a16:creationId xmlns:a16="http://schemas.microsoft.com/office/drawing/2014/main" id="{71174897-B9A5-23F0-A737-E6B67A9B6341}"/>
                </a:ext>
              </a:extLst>
            </p:cNvPr>
            <p:cNvSpPr txBox="1">
              <a:spLocks noChangeArrowheads="1"/>
            </p:cNvSpPr>
            <p:nvPr/>
          </p:nvSpPr>
          <p:spPr bwMode="auto">
            <a:xfrm>
              <a:off x="8464032" y="4591050"/>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797" name="Text Box 5">
              <a:extLst>
                <a:ext uri="{FF2B5EF4-FFF2-40B4-BE49-F238E27FC236}">
                  <a16:creationId xmlns:a16="http://schemas.microsoft.com/office/drawing/2014/main" id="{FA245976-B3AB-8276-585D-FF9C5B7F43BA}"/>
                </a:ext>
              </a:extLst>
            </p:cNvPr>
            <p:cNvSpPr txBox="1">
              <a:spLocks noChangeArrowheads="1"/>
            </p:cNvSpPr>
            <p:nvPr/>
          </p:nvSpPr>
          <p:spPr bwMode="auto">
            <a:xfrm>
              <a:off x="8441604" y="4822825"/>
              <a:ext cx="134937"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798" name="Text Box 5">
              <a:extLst>
                <a:ext uri="{FF2B5EF4-FFF2-40B4-BE49-F238E27FC236}">
                  <a16:creationId xmlns:a16="http://schemas.microsoft.com/office/drawing/2014/main" id="{F36F3DEF-970F-0497-8DB0-5BAA1F52F7C5}"/>
                </a:ext>
              </a:extLst>
            </p:cNvPr>
            <p:cNvSpPr txBox="1">
              <a:spLocks noChangeArrowheads="1"/>
            </p:cNvSpPr>
            <p:nvPr/>
          </p:nvSpPr>
          <p:spPr bwMode="auto">
            <a:xfrm>
              <a:off x="8414819" y="5053012"/>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799" name="Text Box 5">
              <a:extLst>
                <a:ext uri="{FF2B5EF4-FFF2-40B4-BE49-F238E27FC236}">
                  <a16:creationId xmlns:a16="http://schemas.microsoft.com/office/drawing/2014/main" id="{9BE0D171-043B-840F-9EBB-AA620AC0C717}"/>
                </a:ext>
              </a:extLst>
            </p:cNvPr>
            <p:cNvSpPr txBox="1">
              <a:spLocks noChangeArrowheads="1"/>
            </p:cNvSpPr>
            <p:nvPr/>
          </p:nvSpPr>
          <p:spPr bwMode="auto">
            <a:xfrm>
              <a:off x="8409123" y="3959878"/>
              <a:ext cx="2889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spc="-500" dirty="0">
                  <a:cs typeface="Arial" panose="020B0604020202020204" pitchFamily="34" charset="0"/>
                </a:rPr>
                <a:t>G</a:t>
              </a:r>
              <a:endParaRPr lang="zh-CN" altLang="en-US" sz="1400" spc="-500" dirty="0">
                <a:cs typeface="Arial" panose="020B0604020202020204" pitchFamily="34" charset="0"/>
              </a:endParaRPr>
            </a:p>
          </p:txBody>
        </p:sp>
      </p:grpSp>
      <p:grpSp>
        <p:nvGrpSpPr>
          <p:cNvPr id="328800" name="组合 328799">
            <a:extLst>
              <a:ext uri="{FF2B5EF4-FFF2-40B4-BE49-F238E27FC236}">
                <a16:creationId xmlns:a16="http://schemas.microsoft.com/office/drawing/2014/main" id="{A0505CD3-CC75-8277-6F01-C164197310B4}"/>
              </a:ext>
            </a:extLst>
          </p:cNvPr>
          <p:cNvGrpSpPr/>
          <p:nvPr/>
        </p:nvGrpSpPr>
        <p:grpSpPr>
          <a:xfrm>
            <a:off x="3125031" y="1305117"/>
            <a:ext cx="320922" cy="469671"/>
            <a:chOff x="7320495" y="1695080"/>
            <a:chExt cx="320922" cy="469671"/>
          </a:xfrm>
        </p:grpSpPr>
        <p:sp>
          <p:nvSpPr>
            <p:cNvPr id="328801" name="椭圆 328800">
              <a:extLst>
                <a:ext uri="{FF2B5EF4-FFF2-40B4-BE49-F238E27FC236}">
                  <a16:creationId xmlns:a16="http://schemas.microsoft.com/office/drawing/2014/main" id="{213C97C3-51FF-F49D-73BB-7CBF5336B7CA}"/>
                </a:ext>
              </a:extLst>
            </p:cNvPr>
            <p:cNvSpPr/>
            <p:nvPr/>
          </p:nvSpPr>
          <p:spPr>
            <a:xfrm>
              <a:off x="7345608" y="1695080"/>
              <a:ext cx="252000" cy="25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802" name="矩形 328801">
              <a:extLst>
                <a:ext uri="{FF2B5EF4-FFF2-40B4-BE49-F238E27FC236}">
                  <a16:creationId xmlns:a16="http://schemas.microsoft.com/office/drawing/2014/main" id="{7B6F77D1-6458-BD6D-4A2F-CF0BAC9E53B6}"/>
                </a:ext>
              </a:extLst>
            </p:cNvPr>
            <p:cNvSpPr/>
            <p:nvPr/>
          </p:nvSpPr>
          <p:spPr bwMode="auto">
            <a:xfrm>
              <a:off x="7320495" y="1733992"/>
              <a:ext cx="320922" cy="430759"/>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nSpc>
                  <a:spcPts val="1300"/>
                </a:lnSpc>
                <a:defRPr/>
              </a:pPr>
              <a:r>
                <a:rPr kumimoji="1" lang="en-US" altLang="zh-CN" sz="1600" dirty="0">
                  <a:effectLst>
                    <a:outerShdw blurRad="38100" dist="38100" dir="2700000" algn="tl">
                      <a:srgbClr val="C0C0C0"/>
                    </a:outerShdw>
                  </a:effectLst>
                  <a:ea typeface="方正姚体" panose="02010601030101010101" pitchFamily="2" charset="-122"/>
                </a:rPr>
                <a:t>P</a:t>
              </a:r>
            </a:p>
            <a:p>
              <a:pPr>
                <a:lnSpc>
                  <a:spcPts val="1300"/>
                </a:lnSpc>
                <a:defRPr/>
              </a:pPr>
              <a:r>
                <a:rPr kumimoji="1" lang="en-US" altLang="zh-CN" sz="1600" dirty="0">
                  <a:effectLst>
                    <a:outerShdw blurRad="38100" dist="38100" dir="2700000" algn="tl">
                      <a:srgbClr val="C0C0C0"/>
                    </a:outerShdw>
                  </a:effectLst>
                  <a:ea typeface="方正姚体" panose="02010601030101010101" pitchFamily="2" charset="-122"/>
                </a:rPr>
                <a:t> ǀ</a:t>
              </a:r>
              <a:endParaRPr lang="zh-CN" altLang="en-US" sz="1600" dirty="0"/>
            </a:p>
          </p:txBody>
        </p:sp>
      </p:grpSp>
      <p:sp>
        <p:nvSpPr>
          <p:cNvPr id="328803" name="矩形 328802">
            <a:extLst>
              <a:ext uri="{FF2B5EF4-FFF2-40B4-BE49-F238E27FC236}">
                <a16:creationId xmlns:a16="http://schemas.microsoft.com/office/drawing/2014/main" id="{165209DF-1C90-7955-388E-A8B9DD3B7E8C}"/>
              </a:ext>
            </a:extLst>
          </p:cNvPr>
          <p:cNvSpPr/>
          <p:nvPr/>
        </p:nvSpPr>
        <p:spPr bwMode="auto">
          <a:xfrm>
            <a:off x="1088589" y="302463"/>
            <a:ext cx="1980029" cy="400110"/>
          </a:xfrm>
          <a:prstGeom prst="rect">
            <a:avLst/>
          </a:prstGeom>
        </p:spPr>
        <p:txBody>
          <a:bodyPr wrap="none">
            <a:spAutoFit/>
          </a:bodyPr>
          <a:lstStyle/>
          <a:p>
            <a:pPr eaLnBrk="0" fontAlgn="base" hangingPunct="0">
              <a:spcBef>
                <a:spcPct val="0"/>
              </a:spcBef>
              <a:spcAft>
                <a:spcPct val="0"/>
              </a:spcAft>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氨基酸结合部位</a:t>
            </a:r>
          </a:p>
        </p:txBody>
      </p:sp>
      <p:cxnSp>
        <p:nvCxnSpPr>
          <p:cNvPr id="328804" name="直接箭头连接符 328803">
            <a:extLst>
              <a:ext uri="{FF2B5EF4-FFF2-40B4-BE49-F238E27FC236}">
                <a16:creationId xmlns:a16="http://schemas.microsoft.com/office/drawing/2014/main" id="{538A9F57-7EBC-83DD-F67D-5DDB654A0A20}"/>
              </a:ext>
            </a:extLst>
          </p:cNvPr>
          <p:cNvCxnSpPr/>
          <p:nvPr/>
        </p:nvCxnSpPr>
        <p:spPr>
          <a:xfrm>
            <a:off x="2959998" y="483726"/>
            <a:ext cx="5400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8805" name="右中括号 328804">
            <a:extLst>
              <a:ext uri="{FF2B5EF4-FFF2-40B4-BE49-F238E27FC236}">
                <a16:creationId xmlns:a16="http://schemas.microsoft.com/office/drawing/2014/main" id="{7131FCBE-5DFF-234A-FBFF-CC63BD980DEE}"/>
              </a:ext>
            </a:extLst>
          </p:cNvPr>
          <p:cNvSpPr/>
          <p:nvPr/>
        </p:nvSpPr>
        <p:spPr>
          <a:xfrm rot="5400000">
            <a:off x="3298704" y="5795613"/>
            <a:ext cx="108000" cy="576000"/>
          </a:xfrm>
          <a:prstGeom prst="rightBracket">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28806" name="任意多边形 132">
            <a:extLst>
              <a:ext uri="{FF2B5EF4-FFF2-40B4-BE49-F238E27FC236}">
                <a16:creationId xmlns:a16="http://schemas.microsoft.com/office/drawing/2014/main" id="{6C6B82F6-27FF-01F2-C14D-34F29EC976AB}"/>
              </a:ext>
            </a:extLst>
          </p:cNvPr>
          <p:cNvSpPr/>
          <p:nvPr/>
        </p:nvSpPr>
        <p:spPr>
          <a:xfrm rot="5400000" flipV="1">
            <a:off x="8150294" y="5598621"/>
            <a:ext cx="324000" cy="252000"/>
          </a:xfrm>
          <a:custGeom>
            <a:avLst/>
            <a:gdLst>
              <a:gd name="connsiteX0" fmla="*/ 268908 w 422730"/>
              <a:gd name="connsiteY0" fmla="*/ 0 h 315888"/>
              <a:gd name="connsiteX1" fmla="*/ 422730 w 422730"/>
              <a:gd name="connsiteY1" fmla="*/ 0 h 315888"/>
              <a:gd name="connsiteX2" fmla="*/ 422730 w 422730"/>
              <a:gd name="connsiteY2" fmla="*/ 315888 h 315888"/>
              <a:gd name="connsiteX3" fmla="*/ 268908 w 422730"/>
              <a:gd name="connsiteY3" fmla="*/ 315888 h 315888"/>
              <a:gd name="connsiteX4" fmla="*/ 268908 w 422730"/>
              <a:gd name="connsiteY4" fmla="*/ 269088 h 315888"/>
              <a:gd name="connsiteX5" fmla="*/ 0 w 422730"/>
              <a:gd name="connsiteY5" fmla="*/ 269088 h 315888"/>
              <a:gd name="connsiteX6" fmla="*/ 102020 w 422730"/>
              <a:gd name="connsiteY6" fmla="*/ 152088 h 315888"/>
              <a:gd name="connsiteX7" fmla="*/ 0 w 422730"/>
              <a:gd name="connsiteY7" fmla="*/ 35088 h 315888"/>
              <a:gd name="connsiteX8" fmla="*/ 268908 w 422730"/>
              <a:gd name="connsiteY8" fmla="*/ 35088 h 315888"/>
              <a:gd name="connsiteX9" fmla="*/ 268908 w 422730"/>
              <a:gd name="connsiteY9" fmla="*/ 0 h 31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15888">
                <a:moveTo>
                  <a:pt x="268908" y="0"/>
                </a:moveTo>
                <a:lnTo>
                  <a:pt x="422730" y="0"/>
                </a:lnTo>
                <a:lnTo>
                  <a:pt x="422730" y="315888"/>
                </a:lnTo>
                <a:lnTo>
                  <a:pt x="268908" y="315888"/>
                </a:lnTo>
                <a:lnTo>
                  <a:pt x="268908" y="269088"/>
                </a:lnTo>
                <a:lnTo>
                  <a:pt x="0" y="269088"/>
                </a:lnTo>
                <a:cubicBezTo>
                  <a:pt x="56365" y="269088"/>
                  <a:pt x="102020" y="216695"/>
                  <a:pt x="102020" y="152088"/>
                </a:cubicBezTo>
                <a:cubicBezTo>
                  <a:pt x="102020" y="87481"/>
                  <a:pt x="56365" y="35088"/>
                  <a:pt x="0" y="35088"/>
                </a:cubicBezTo>
                <a:lnTo>
                  <a:pt x="268908" y="35088"/>
                </a:lnTo>
                <a:lnTo>
                  <a:pt x="268908" y="0"/>
                </a:lnTo>
                <a:close/>
              </a:path>
            </a:pathLst>
          </a:custGeom>
          <a:solidFill>
            <a:srgbClr val="7DD0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328807" name="矩形 328806">
            <a:extLst>
              <a:ext uri="{FF2B5EF4-FFF2-40B4-BE49-F238E27FC236}">
                <a16:creationId xmlns:a16="http://schemas.microsoft.com/office/drawing/2014/main" id="{2A0A6270-C716-CE3D-204A-288A6144D4B3}"/>
              </a:ext>
            </a:extLst>
          </p:cNvPr>
          <p:cNvSpPr/>
          <p:nvPr/>
        </p:nvSpPr>
        <p:spPr>
          <a:xfrm flipV="1">
            <a:off x="7110923" y="5760804"/>
            <a:ext cx="2880000" cy="144000"/>
          </a:xfrm>
          <a:prstGeom prst="rect">
            <a:avLst/>
          </a:prstGeom>
          <a:solidFill>
            <a:srgbClr val="7DD0FE"/>
          </a:solidFill>
          <a:ln>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328808" name="任意多边形 136">
            <a:extLst>
              <a:ext uri="{FF2B5EF4-FFF2-40B4-BE49-F238E27FC236}">
                <a16:creationId xmlns:a16="http://schemas.microsoft.com/office/drawing/2014/main" id="{F3D8C81B-86BE-AB91-7349-E3099908DF90}"/>
              </a:ext>
            </a:extLst>
          </p:cNvPr>
          <p:cNvSpPr/>
          <p:nvPr/>
        </p:nvSpPr>
        <p:spPr>
          <a:xfrm rot="5400000" flipV="1">
            <a:off x="7865201" y="5601796"/>
            <a:ext cx="324000" cy="252000"/>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328809" name="任意多边形 137">
            <a:extLst>
              <a:ext uri="{FF2B5EF4-FFF2-40B4-BE49-F238E27FC236}">
                <a16:creationId xmlns:a16="http://schemas.microsoft.com/office/drawing/2014/main" id="{AF585E01-B3A4-5F25-8BB3-4FBCAB1F0A1E}"/>
              </a:ext>
            </a:extLst>
          </p:cNvPr>
          <p:cNvSpPr/>
          <p:nvPr/>
        </p:nvSpPr>
        <p:spPr>
          <a:xfrm rot="16200000" flipV="1">
            <a:off x="7533014" y="5502073"/>
            <a:ext cx="504000" cy="252000"/>
          </a:xfrm>
          <a:custGeom>
            <a:avLst/>
            <a:gdLst>
              <a:gd name="connsiteX0" fmla="*/ 0 w 634205"/>
              <a:gd name="connsiteY0" fmla="*/ 0 h 366334"/>
              <a:gd name="connsiteX1" fmla="*/ 153822 w 634205"/>
              <a:gd name="connsiteY1" fmla="*/ 0 h 366334"/>
              <a:gd name="connsiteX2" fmla="*/ 153822 w 634205"/>
              <a:gd name="connsiteY2" fmla="*/ 100888 h 366334"/>
              <a:gd name="connsiteX3" fmla="*/ 517205 w 634205"/>
              <a:gd name="connsiteY3" fmla="*/ 100888 h 366334"/>
              <a:gd name="connsiteX4" fmla="*/ 634205 w 634205"/>
              <a:gd name="connsiteY4" fmla="*/ 217888 h 366334"/>
              <a:gd name="connsiteX5" fmla="*/ 517205 w 634205"/>
              <a:gd name="connsiteY5" fmla="*/ 334888 h 366334"/>
              <a:gd name="connsiteX6" fmla="*/ 153822 w 634205"/>
              <a:gd name="connsiteY6" fmla="*/ 334888 h 366334"/>
              <a:gd name="connsiteX7" fmla="*/ 153822 w 634205"/>
              <a:gd name="connsiteY7" fmla="*/ 366334 h 366334"/>
              <a:gd name="connsiteX8" fmla="*/ 0 w 634205"/>
              <a:gd name="connsiteY8" fmla="*/ 366334 h 366334"/>
              <a:gd name="connsiteX9" fmla="*/ 0 w 634205"/>
              <a:gd name="connsiteY9" fmla="*/ 0 h 36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205" h="366334">
                <a:moveTo>
                  <a:pt x="0" y="0"/>
                </a:moveTo>
                <a:lnTo>
                  <a:pt x="153822" y="0"/>
                </a:lnTo>
                <a:lnTo>
                  <a:pt x="153822" y="100888"/>
                </a:lnTo>
                <a:lnTo>
                  <a:pt x="517205" y="100888"/>
                </a:lnTo>
                <a:lnTo>
                  <a:pt x="634205" y="217888"/>
                </a:lnTo>
                <a:lnTo>
                  <a:pt x="517205" y="334888"/>
                </a:lnTo>
                <a:lnTo>
                  <a:pt x="153822" y="334888"/>
                </a:lnTo>
                <a:lnTo>
                  <a:pt x="153822" y="366334"/>
                </a:lnTo>
                <a:lnTo>
                  <a:pt x="0" y="366334"/>
                </a:lnTo>
                <a:lnTo>
                  <a:pt x="0" y="0"/>
                </a:lnTo>
                <a:close/>
              </a:path>
            </a:pathLst>
          </a:custGeom>
          <a:solidFill>
            <a:srgbClr val="7DD0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8810" name="任意多边形 138">
            <a:extLst>
              <a:ext uri="{FF2B5EF4-FFF2-40B4-BE49-F238E27FC236}">
                <a16:creationId xmlns:a16="http://schemas.microsoft.com/office/drawing/2014/main" id="{BF90800C-ED81-71BD-F210-0B072AA7BBEE}"/>
              </a:ext>
            </a:extLst>
          </p:cNvPr>
          <p:cNvSpPr/>
          <p:nvPr/>
        </p:nvSpPr>
        <p:spPr>
          <a:xfrm rot="16200000" flipV="1">
            <a:off x="7281006" y="5502073"/>
            <a:ext cx="504000" cy="252000"/>
          </a:xfrm>
          <a:custGeom>
            <a:avLst/>
            <a:gdLst>
              <a:gd name="connsiteX0" fmla="*/ 0 w 634205"/>
              <a:gd name="connsiteY0" fmla="*/ 0 h 366334"/>
              <a:gd name="connsiteX1" fmla="*/ 153822 w 634205"/>
              <a:gd name="connsiteY1" fmla="*/ 0 h 366334"/>
              <a:gd name="connsiteX2" fmla="*/ 153822 w 634205"/>
              <a:gd name="connsiteY2" fmla="*/ 100888 h 366334"/>
              <a:gd name="connsiteX3" fmla="*/ 517205 w 634205"/>
              <a:gd name="connsiteY3" fmla="*/ 100888 h 366334"/>
              <a:gd name="connsiteX4" fmla="*/ 634205 w 634205"/>
              <a:gd name="connsiteY4" fmla="*/ 217888 h 366334"/>
              <a:gd name="connsiteX5" fmla="*/ 517205 w 634205"/>
              <a:gd name="connsiteY5" fmla="*/ 334888 h 366334"/>
              <a:gd name="connsiteX6" fmla="*/ 153822 w 634205"/>
              <a:gd name="connsiteY6" fmla="*/ 334888 h 366334"/>
              <a:gd name="connsiteX7" fmla="*/ 153822 w 634205"/>
              <a:gd name="connsiteY7" fmla="*/ 366334 h 366334"/>
              <a:gd name="connsiteX8" fmla="*/ 0 w 634205"/>
              <a:gd name="connsiteY8" fmla="*/ 366334 h 366334"/>
              <a:gd name="connsiteX9" fmla="*/ 0 w 634205"/>
              <a:gd name="connsiteY9" fmla="*/ 0 h 36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205" h="366334">
                <a:moveTo>
                  <a:pt x="0" y="0"/>
                </a:moveTo>
                <a:lnTo>
                  <a:pt x="153822" y="0"/>
                </a:lnTo>
                <a:lnTo>
                  <a:pt x="153822" y="100888"/>
                </a:lnTo>
                <a:lnTo>
                  <a:pt x="517205" y="100888"/>
                </a:lnTo>
                <a:lnTo>
                  <a:pt x="634205" y="217888"/>
                </a:lnTo>
                <a:lnTo>
                  <a:pt x="517205" y="334888"/>
                </a:lnTo>
                <a:lnTo>
                  <a:pt x="153822" y="334888"/>
                </a:lnTo>
                <a:lnTo>
                  <a:pt x="153822" y="366334"/>
                </a:lnTo>
                <a:lnTo>
                  <a:pt x="0" y="366334"/>
                </a:lnTo>
                <a:lnTo>
                  <a:pt x="0" y="0"/>
                </a:lnTo>
                <a:close/>
              </a:path>
            </a:pathLst>
          </a:custGeom>
          <a:solidFill>
            <a:srgbClr val="7DD0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8811" name="任意多边形 139">
            <a:extLst>
              <a:ext uri="{FF2B5EF4-FFF2-40B4-BE49-F238E27FC236}">
                <a16:creationId xmlns:a16="http://schemas.microsoft.com/office/drawing/2014/main" id="{9B63FDB1-6663-1081-27A0-7B2A249693A3}"/>
              </a:ext>
            </a:extLst>
          </p:cNvPr>
          <p:cNvSpPr/>
          <p:nvPr/>
        </p:nvSpPr>
        <p:spPr>
          <a:xfrm rot="5400000" flipV="1">
            <a:off x="8428414" y="5600209"/>
            <a:ext cx="324000" cy="252000"/>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328812" name="任意多边形 140">
            <a:extLst>
              <a:ext uri="{FF2B5EF4-FFF2-40B4-BE49-F238E27FC236}">
                <a16:creationId xmlns:a16="http://schemas.microsoft.com/office/drawing/2014/main" id="{9D73CD58-4634-0EE3-C879-85C525DC91B9}"/>
              </a:ext>
            </a:extLst>
          </p:cNvPr>
          <p:cNvSpPr/>
          <p:nvPr/>
        </p:nvSpPr>
        <p:spPr>
          <a:xfrm rot="16200000" flipV="1">
            <a:off x="8899975" y="5510470"/>
            <a:ext cx="504000" cy="252000"/>
          </a:xfrm>
          <a:custGeom>
            <a:avLst/>
            <a:gdLst>
              <a:gd name="connsiteX0" fmla="*/ 0 w 634205"/>
              <a:gd name="connsiteY0" fmla="*/ 0 h 366334"/>
              <a:gd name="connsiteX1" fmla="*/ 153822 w 634205"/>
              <a:gd name="connsiteY1" fmla="*/ 0 h 366334"/>
              <a:gd name="connsiteX2" fmla="*/ 153822 w 634205"/>
              <a:gd name="connsiteY2" fmla="*/ 100888 h 366334"/>
              <a:gd name="connsiteX3" fmla="*/ 517205 w 634205"/>
              <a:gd name="connsiteY3" fmla="*/ 100888 h 366334"/>
              <a:gd name="connsiteX4" fmla="*/ 634205 w 634205"/>
              <a:gd name="connsiteY4" fmla="*/ 217888 h 366334"/>
              <a:gd name="connsiteX5" fmla="*/ 517205 w 634205"/>
              <a:gd name="connsiteY5" fmla="*/ 334888 h 366334"/>
              <a:gd name="connsiteX6" fmla="*/ 153822 w 634205"/>
              <a:gd name="connsiteY6" fmla="*/ 334888 h 366334"/>
              <a:gd name="connsiteX7" fmla="*/ 153822 w 634205"/>
              <a:gd name="connsiteY7" fmla="*/ 366334 h 366334"/>
              <a:gd name="connsiteX8" fmla="*/ 0 w 634205"/>
              <a:gd name="connsiteY8" fmla="*/ 366334 h 366334"/>
              <a:gd name="connsiteX9" fmla="*/ 0 w 634205"/>
              <a:gd name="connsiteY9" fmla="*/ 0 h 36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205" h="366334">
                <a:moveTo>
                  <a:pt x="0" y="0"/>
                </a:moveTo>
                <a:lnTo>
                  <a:pt x="153822" y="0"/>
                </a:lnTo>
                <a:lnTo>
                  <a:pt x="153822" y="100888"/>
                </a:lnTo>
                <a:lnTo>
                  <a:pt x="517205" y="100888"/>
                </a:lnTo>
                <a:lnTo>
                  <a:pt x="634205" y="217888"/>
                </a:lnTo>
                <a:lnTo>
                  <a:pt x="517205" y="334888"/>
                </a:lnTo>
                <a:lnTo>
                  <a:pt x="153822" y="334888"/>
                </a:lnTo>
                <a:lnTo>
                  <a:pt x="153822" y="366334"/>
                </a:lnTo>
                <a:lnTo>
                  <a:pt x="0" y="366334"/>
                </a:lnTo>
                <a:lnTo>
                  <a:pt x="0" y="0"/>
                </a:lnTo>
                <a:close/>
              </a:path>
            </a:pathLst>
          </a:custGeom>
          <a:solidFill>
            <a:srgbClr val="7DD0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8813" name="任意多边形 141">
            <a:extLst>
              <a:ext uri="{FF2B5EF4-FFF2-40B4-BE49-F238E27FC236}">
                <a16:creationId xmlns:a16="http://schemas.microsoft.com/office/drawing/2014/main" id="{8FA6CB37-4E37-49A5-B941-1D20AE34A0D2}"/>
              </a:ext>
            </a:extLst>
          </p:cNvPr>
          <p:cNvSpPr/>
          <p:nvPr/>
        </p:nvSpPr>
        <p:spPr>
          <a:xfrm rot="5400000" flipV="1">
            <a:off x="8709609" y="5600196"/>
            <a:ext cx="324000" cy="252000"/>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328814" name="任意多边形 143">
            <a:extLst>
              <a:ext uri="{FF2B5EF4-FFF2-40B4-BE49-F238E27FC236}">
                <a16:creationId xmlns:a16="http://schemas.microsoft.com/office/drawing/2014/main" id="{26B4410B-FF21-2AFD-4121-2723D35AB02A}"/>
              </a:ext>
            </a:extLst>
          </p:cNvPr>
          <p:cNvSpPr/>
          <p:nvPr/>
        </p:nvSpPr>
        <p:spPr>
          <a:xfrm rot="16200000" flipV="1">
            <a:off x="9142371" y="5510470"/>
            <a:ext cx="504000" cy="252000"/>
          </a:xfrm>
          <a:custGeom>
            <a:avLst/>
            <a:gdLst>
              <a:gd name="connsiteX0" fmla="*/ 0 w 634205"/>
              <a:gd name="connsiteY0" fmla="*/ 0 h 366334"/>
              <a:gd name="connsiteX1" fmla="*/ 153822 w 634205"/>
              <a:gd name="connsiteY1" fmla="*/ 0 h 366334"/>
              <a:gd name="connsiteX2" fmla="*/ 153822 w 634205"/>
              <a:gd name="connsiteY2" fmla="*/ 100888 h 366334"/>
              <a:gd name="connsiteX3" fmla="*/ 517205 w 634205"/>
              <a:gd name="connsiteY3" fmla="*/ 100888 h 366334"/>
              <a:gd name="connsiteX4" fmla="*/ 634205 w 634205"/>
              <a:gd name="connsiteY4" fmla="*/ 217888 h 366334"/>
              <a:gd name="connsiteX5" fmla="*/ 517205 w 634205"/>
              <a:gd name="connsiteY5" fmla="*/ 334888 h 366334"/>
              <a:gd name="connsiteX6" fmla="*/ 153822 w 634205"/>
              <a:gd name="connsiteY6" fmla="*/ 334888 h 366334"/>
              <a:gd name="connsiteX7" fmla="*/ 153822 w 634205"/>
              <a:gd name="connsiteY7" fmla="*/ 366334 h 366334"/>
              <a:gd name="connsiteX8" fmla="*/ 0 w 634205"/>
              <a:gd name="connsiteY8" fmla="*/ 366334 h 366334"/>
              <a:gd name="connsiteX9" fmla="*/ 0 w 634205"/>
              <a:gd name="connsiteY9" fmla="*/ 0 h 36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205" h="366334">
                <a:moveTo>
                  <a:pt x="0" y="0"/>
                </a:moveTo>
                <a:lnTo>
                  <a:pt x="153822" y="0"/>
                </a:lnTo>
                <a:lnTo>
                  <a:pt x="153822" y="100888"/>
                </a:lnTo>
                <a:lnTo>
                  <a:pt x="517205" y="100888"/>
                </a:lnTo>
                <a:lnTo>
                  <a:pt x="634205" y="217888"/>
                </a:lnTo>
                <a:lnTo>
                  <a:pt x="517205" y="334888"/>
                </a:lnTo>
                <a:lnTo>
                  <a:pt x="153822" y="334888"/>
                </a:lnTo>
                <a:lnTo>
                  <a:pt x="153822" y="366334"/>
                </a:lnTo>
                <a:lnTo>
                  <a:pt x="0" y="366334"/>
                </a:lnTo>
                <a:lnTo>
                  <a:pt x="0" y="0"/>
                </a:lnTo>
                <a:close/>
              </a:path>
            </a:pathLst>
          </a:custGeom>
          <a:solidFill>
            <a:srgbClr val="7DD0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328815" name="任意多边形 144">
            <a:extLst>
              <a:ext uri="{FF2B5EF4-FFF2-40B4-BE49-F238E27FC236}">
                <a16:creationId xmlns:a16="http://schemas.microsoft.com/office/drawing/2014/main" id="{F8C16086-0CC0-4A53-CB0A-1A42F0420EE1}"/>
              </a:ext>
            </a:extLst>
          </p:cNvPr>
          <p:cNvSpPr/>
          <p:nvPr/>
        </p:nvSpPr>
        <p:spPr>
          <a:xfrm rot="5400000" flipV="1">
            <a:off x="9379791" y="5513330"/>
            <a:ext cx="504000" cy="252000"/>
          </a:xfrm>
          <a:custGeom>
            <a:avLst/>
            <a:gdLst>
              <a:gd name="connsiteX0" fmla="*/ 465767 w 619589"/>
              <a:gd name="connsiteY0" fmla="*/ 0 h 303480"/>
              <a:gd name="connsiteX1" fmla="*/ 619589 w 619589"/>
              <a:gd name="connsiteY1" fmla="*/ 0 h 303480"/>
              <a:gd name="connsiteX2" fmla="*/ 619589 w 619589"/>
              <a:gd name="connsiteY2" fmla="*/ 303480 h 303480"/>
              <a:gd name="connsiteX3" fmla="*/ 465767 w 619589"/>
              <a:gd name="connsiteY3" fmla="*/ 303480 h 303480"/>
              <a:gd name="connsiteX4" fmla="*/ 465767 w 619589"/>
              <a:gd name="connsiteY4" fmla="*/ 264750 h 303480"/>
              <a:gd name="connsiteX5" fmla="*/ 275365 w 619589"/>
              <a:gd name="connsiteY5" fmla="*/ 264750 h 303480"/>
              <a:gd name="connsiteX6" fmla="*/ 275365 w 619589"/>
              <a:gd name="connsiteY6" fmla="*/ 265832 h 303480"/>
              <a:gd name="connsiteX7" fmla="*/ 102021 w 619589"/>
              <a:gd name="connsiteY7" fmla="*/ 265832 h 303480"/>
              <a:gd name="connsiteX8" fmla="*/ 0 w 619589"/>
              <a:gd name="connsiteY8" fmla="*/ 148832 h 303480"/>
              <a:gd name="connsiteX9" fmla="*/ 102021 w 619589"/>
              <a:gd name="connsiteY9" fmla="*/ 31832 h 303480"/>
              <a:gd name="connsiteX10" fmla="*/ 272408 w 619589"/>
              <a:gd name="connsiteY10" fmla="*/ 31832 h 303480"/>
              <a:gd name="connsiteX11" fmla="*/ 272408 w 619589"/>
              <a:gd name="connsiteY11" fmla="*/ 30750 h 303480"/>
              <a:gd name="connsiteX12" fmla="*/ 465767 w 619589"/>
              <a:gd name="connsiteY12" fmla="*/ 30750 h 303480"/>
              <a:gd name="connsiteX13" fmla="*/ 465767 w 619589"/>
              <a:gd name="connsiteY13" fmla="*/ 0 h 3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03480">
                <a:moveTo>
                  <a:pt x="465767" y="0"/>
                </a:moveTo>
                <a:lnTo>
                  <a:pt x="619589" y="0"/>
                </a:lnTo>
                <a:lnTo>
                  <a:pt x="619589" y="303480"/>
                </a:lnTo>
                <a:lnTo>
                  <a:pt x="465767" y="303480"/>
                </a:lnTo>
                <a:lnTo>
                  <a:pt x="465767" y="264750"/>
                </a:lnTo>
                <a:lnTo>
                  <a:pt x="275365" y="264750"/>
                </a:lnTo>
                <a:lnTo>
                  <a:pt x="275365" y="265832"/>
                </a:lnTo>
                <a:lnTo>
                  <a:pt x="102021" y="265832"/>
                </a:lnTo>
                <a:cubicBezTo>
                  <a:pt x="45655" y="265832"/>
                  <a:pt x="0" y="213439"/>
                  <a:pt x="0" y="148832"/>
                </a:cubicBezTo>
                <a:cubicBezTo>
                  <a:pt x="0" y="84225"/>
                  <a:pt x="45655" y="31832"/>
                  <a:pt x="102021" y="31832"/>
                </a:cubicBezTo>
                <a:lnTo>
                  <a:pt x="272408" y="31832"/>
                </a:lnTo>
                <a:lnTo>
                  <a:pt x="272408" y="30750"/>
                </a:lnTo>
                <a:lnTo>
                  <a:pt x="465767" y="30750"/>
                </a:lnTo>
                <a:lnTo>
                  <a:pt x="465767" y="0"/>
                </a:lnTo>
                <a:close/>
              </a:path>
            </a:pathLst>
          </a:custGeom>
          <a:solidFill>
            <a:srgbClr val="7DD0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328816" name="矩形 328815">
            <a:extLst>
              <a:ext uri="{FF2B5EF4-FFF2-40B4-BE49-F238E27FC236}">
                <a16:creationId xmlns:a16="http://schemas.microsoft.com/office/drawing/2014/main" id="{C9F0216A-AAC3-4EF1-967A-092E6E847B39}"/>
              </a:ext>
            </a:extLst>
          </p:cNvPr>
          <p:cNvSpPr/>
          <p:nvPr/>
        </p:nvSpPr>
        <p:spPr bwMode="auto">
          <a:xfrm>
            <a:off x="8713194" y="5542856"/>
            <a:ext cx="314510" cy="307777"/>
          </a:xfrm>
          <a:prstGeom prst="rect">
            <a:avLst/>
          </a:prstGeom>
        </p:spPr>
        <p:txBody>
          <a:bodyPr wrap="none">
            <a:spAutoFit/>
          </a:bodyPr>
          <a:lstStyle/>
          <a:p>
            <a:pPr>
              <a:defRPr/>
            </a:pPr>
            <a:r>
              <a:rPr lang="en-US" altLang="zh-CN" sz="1400" dirty="0">
                <a:effectLst>
                  <a:outerShdw blurRad="38100" dist="38100" dir="2700000" algn="tl">
                    <a:srgbClr val="C0C0C0"/>
                  </a:outerShdw>
                </a:effectLst>
                <a:latin typeface="Arial" panose="020B0604020202020204" pitchFamily="34" charset="0"/>
                <a:ea typeface="方正姚体" panose="02010601030101010101" pitchFamily="2" charset="-122"/>
                <a:cs typeface="Arial" panose="020B0604020202020204" pitchFamily="34" charset="0"/>
              </a:rPr>
              <a:t>U</a:t>
            </a:r>
            <a:endParaRPr lang="zh-CN" altLang="en-US" sz="1400" dirty="0">
              <a:latin typeface="Arial" panose="020B0604020202020204" pitchFamily="34" charset="0"/>
              <a:cs typeface="Arial" panose="020B0604020202020204" pitchFamily="34" charset="0"/>
            </a:endParaRPr>
          </a:p>
        </p:txBody>
      </p:sp>
      <p:sp>
        <p:nvSpPr>
          <p:cNvPr id="328817" name="矩形 328816">
            <a:extLst>
              <a:ext uri="{FF2B5EF4-FFF2-40B4-BE49-F238E27FC236}">
                <a16:creationId xmlns:a16="http://schemas.microsoft.com/office/drawing/2014/main" id="{2EA32B28-A184-2ACB-7DB8-956FA590AB4A}"/>
              </a:ext>
            </a:extLst>
          </p:cNvPr>
          <p:cNvSpPr/>
          <p:nvPr/>
        </p:nvSpPr>
        <p:spPr bwMode="auto">
          <a:xfrm>
            <a:off x="9469327" y="5526593"/>
            <a:ext cx="324128" cy="307777"/>
          </a:xfrm>
          <a:prstGeom prst="rect">
            <a:avLst/>
          </a:prstGeom>
        </p:spPr>
        <p:txBody>
          <a:bodyPr wrap="none">
            <a:spAutoFit/>
          </a:bodyPr>
          <a:lstStyle/>
          <a:p>
            <a:pPr>
              <a:defRPr/>
            </a:pPr>
            <a:r>
              <a:rPr lang="en-US" altLang="zh-CN" sz="1400" dirty="0">
                <a:effectLst>
                  <a:outerShdw blurRad="38100" dist="38100" dir="2700000" algn="tl">
                    <a:srgbClr val="C0C0C0"/>
                  </a:outerShdw>
                </a:effectLst>
                <a:latin typeface="Arial" panose="020B0604020202020204" pitchFamily="34" charset="0"/>
                <a:ea typeface="方正姚体" panose="02010601030101010101" pitchFamily="2" charset="-122"/>
                <a:cs typeface="Arial" panose="020B0604020202020204" pitchFamily="34" charset="0"/>
              </a:rPr>
              <a:t>G</a:t>
            </a:r>
            <a:endParaRPr lang="zh-CN" altLang="en-US" sz="1400" dirty="0">
              <a:latin typeface="Arial" panose="020B0604020202020204" pitchFamily="34" charset="0"/>
              <a:cs typeface="Arial" panose="020B0604020202020204" pitchFamily="34" charset="0"/>
            </a:endParaRPr>
          </a:p>
        </p:txBody>
      </p:sp>
      <p:sp>
        <p:nvSpPr>
          <p:cNvPr id="328818" name="矩形 328817">
            <a:extLst>
              <a:ext uri="{FF2B5EF4-FFF2-40B4-BE49-F238E27FC236}">
                <a16:creationId xmlns:a16="http://schemas.microsoft.com/office/drawing/2014/main" id="{08182AB3-951F-748A-7967-67D0E56CC025}"/>
              </a:ext>
            </a:extLst>
          </p:cNvPr>
          <p:cNvSpPr/>
          <p:nvPr/>
        </p:nvSpPr>
        <p:spPr bwMode="auto">
          <a:xfrm>
            <a:off x="8978239" y="5531593"/>
            <a:ext cx="304892" cy="307777"/>
          </a:xfrm>
          <a:prstGeom prst="rect">
            <a:avLst/>
          </a:prstGeom>
        </p:spPr>
        <p:txBody>
          <a:bodyPr wrap="none">
            <a:spAutoFit/>
          </a:bodyPr>
          <a:lstStyle/>
          <a:p>
            <a:pPr>
              <a:defRPr/>
            </a:pPr>
            <a:r>
              <a:rPr lang="en-US" altLang="zh-CN" sz="1400" dirty="0">
                <a:effectLst>
                  <a:outerShdw blurRad="38100" dist="38100" dir="2700000" algn="tl">
                    <a:srgbClr val="C0C0C0"/>
                  </a:outerShdw>
                </a:effectLst>
                <a:latin typeface="Arial" panose="020B0604020202020204" pitchFamily="34" charset="0"/>
                <a:ea typeface="方正姚体" panose="02010601030101010101" pitchFamily="2" charset="-122"/>
                <a:cs typeface="Arial" panose="020B0604020202020204" pitchFamily="34" charset="0"/>
              </a:rPr>
              <a:t>A</a:t>
            </a:r>
            <a:endParaRPr lang="zh-CN" altLang="en-US" sz="1400" dirty="0">
              <a:latin typeface="Arial" panose="020B0604020202020204" pitchFamily="34" charset="0"/>
              <a:cs typeface="Arial" panose="020B0604020202020204" pitchFamily="34" charset="0"/>
            </a:endParaRPr>
          </a:p>
        </p:txBody>
      </p:sp>
      <p:sp>
        <p:nvSpPr>
          <p:cNvPr id="328819" name="矩形 328818">
            <a:extLst>
              <a:ext uri="{FF2B5EF4-FFF2-40B4-BE49-F238E27FC236}">
                <a16:creationId xmlns:a16="http://schemas.microsoft.com/office/drawing/2014/main" id="{E8801D3E-ED49-B942-4E1F-8EE249F2C643}"/>
              </a:ext>
            </a:extLst>
          </p:cNvPr>
          <p:cNvSpPr/>
          <p:nvPr/>
        </p:nvSpPr>
        <p:spPr bwMode="auto">
          <a:xfrm>
            <a:off x="8150361" y="5556727"/>
            <a:ext cx="314510" cy="307777"/>
          </a:xfrm>
          <a:prstGeom prst="rect">
            <a:avLst/>
          </a:prstGeom>
        </p:spPr>
        <p:txBody>
          <a:bodyPr wrap="none">
            <a:spAutoFit/>
          </a:bodyPr>
          <a:lstStyle/>
          <a:p>
            <a:pPr>
              <a:defRPr/>
            </a:pPr>
            <a:r>
              <a:rPr lang="en-US" altLang="zh-CN" sz="1400" dirty="0">
                <a:effectLst>
                  <a:outerShdw blurRad="38100" dist="38100" dir="2700000" algn="tl">
                    <a:srgbClr val="C0C0C0"/>
                  </a:outerShdw>
                </a:effectLst>
                <a:latin typeface="Arial" panose="020B0604020202020204" pitchFamily="34" charset="0"/>
                <a:ea typeface="方正姚体" panose="02010601030101010101" pitchFamily="2" charset="-122"/>
                <a:cs typeface="Arial" panose="020B0604020202020204" pitchFamily="34" charset="0"/>
              </a:rPr>
              <a:t>C</a:t>
            </a:r>
            <a:endParaRPr lang="zh-CN" altLang="en-US" sz="1400" dirty="0">
              <a:latin typeface="Arial" panose="020B0604020202020204" pitchFamily="34" charset="0"/>
              <a:cs typeface="Arial" panose="020B0604020202020204" pitchFamily="34" charset="0"/>
            </a:endParaRPr>
          </a:p>
        </p:txBody>
      </p:sp>
      <p:sp>
        <p:nvSpPr>
          <p:cNvPr id="328820" name="矩形 328819">
            <a:extLst>
              <a:ext uri="{FF2B5EF4-FFF2-40B4-BE49-F238E27FC236}">
                <a16:creationId xmlns:a16="http://schemas.microsoft.com/office/drawing/2014/main" id="{515561ED-57AA-2F04-8E24-4082795EDCEE}"/>
              </a:ext>
            </a:extLst>
          </p:cNvPr>
          <p:cNvSpPr/>
          <p:nvPr/>
        </p:nvSpPr>
        <p:spPr bwMode="auto">
          <a:xfrm>
            <a:off x="9217960" y="5528440"/>
            <a:ext cx="304892" cy="307777"/>
          </a:xfrm>
          <a:prstGeom prst="rect">
            <a:avLst/>
          </a:prstGeom>
        </p:spPr>
        <p:txBody>
          <a:bodyPr wrap="none">
            <a:spAutoFit/>
          </a:bodyPr>
          <a:lstStyle/>
          <a:p>
            <a:pPr>
              <a:defRPr/>
            </a:pPr>
            <a:r>
              <a:rPr lang="en-US" altLang="zh-CN" sz="1400" dirty="0">
                <a:effectLst>
                  <a:outerShdw blurRad="38100" dist="38100" dir="2700000" algn="tl">
                    <a:srgbClr val="C0C0C0"/>
                  </a:outerShdw>
                </a:effectLst>
                <a:latin typeface="Arial" panose="020B0604020202020204" pitchFamily="34" charset="0"/>
                <a:ea typeface="方正姚体" panose="02010601030101010101" pitchFamily="2" charset="-122"/>
                <a:cs typeface="Arial" panose="020B0604020202020204" pitchFamily="34" charset="0"/>
              </a:rPr>
              <a:t>A</a:t>
            </a:r>
            <a:endParaRPr lang="zh-CN" altLang="en-US" sz="1400" dirty="0">
              <a:latin typeface="Arial" panose="020B0604020202020204" pitchFamily="34" charset="0"/>
              <a:cs typeface="Arial" panose="020B0604020202020204" pitchFamily="34" charset="0"/>
            </a:endParaRPr>
          </a:p>
        </p:txBody>
      </p:sp>
      <p:sp>
        <p:nvSpPr>
          <p:cNvPr id="328821" name="矩形 328820">
            <a:extLst>
              <a:ext uri="{FF2B5EF4-FFF2-40B4-BE49-F238E27FC236}">
                <a16:creationId xmlns:a16="http://schemas.microsoft.com/office/drawing/2014/main" id="{1E676EEF-8821-1129-F626-2B60F340928B}"/>
              </a:ext>
            </a:extLst>
          </p:cNvPr>
          <p:cNvSpPr/>
          <p:nvPr/>
        </p:nvSpPr>
        <p:spPr bwMode="auto">
          <a:xfrm>
            <a:off x="8430561" y="5546238"/>
            <a:ext cx="314510" cy="307777"/>
          </a:xfrm>
          <a:prstGeom prst="rect">
            <a:avLst/>
          </a:prstGeom>
        </p:spPr>
        <p:txBody>
          <a:bodyPr wrap="none">
            <a:spAutoFit/>
          </a:bodyPr>
          <a:lstStyle/>
          <a:p>
            <a:pPr>
              <a:defRPr/>
            </a:pPr>
            <a:r>
              <a:rPr lang="en-US" altLang="zh-CN" sz="1400" dirty="0">
                <a:effectLst>
                  <a:outerShdw blurRad="38100" dist="38100" dir="2700000" algn="tl">
                    <a:srgbClr val="C0C0C0"/>
                  </a:outerShdw>
                </a:effectLst>
                <a:latin typeface="Arial" panose="020B0604020202020204" pitchFamily="34" charset="0"/>
                <a:ea typeface="方正姚体" panose="02010601030101010101" pitchFamily="2" charset="-122"/>
                <a:cs typeface="Arial" panose="020B0604020202020204" pitchFamily="34" charset="0"/>
              </a:rPr>
              <a:t>U</a:t>
            </a:r>
            <a:endParaRPr lang="zh-CN" altLang="en-US" sz="1400" dirty="0">
              <a:latin typeface="Arial" panose="020B0604020202020204" pitchFamily="34" charset="0"/>
              <a:cs typeface="Arial" panose="020B0604020202020204" pitchFamily="34" charset="0"/>
            </a:endParaRPr>
          </a:p>
        </p:txBody>
      </p:sp>
      <p:sp>
        <p:nvSpPr>
          <p:cNvPr id="328822" name="矩形 328821">
            <a:extLst>
              <a:ext uri="{FF2B5EF4-FFF2-40B4-BE49-F238E27FC236}">
                <a16:creationId xmlns:a16="http://schemas.microsoft.com/office/drawing/2014/main" id="{419D13B6-20EB-D49C-82B4-5DC0CD21603D}"/>
              </a:ext>
            </a:extLst>
          </p:cNvPr>
          <p:cNvSpPr/>
          <p:nvPr/>
        </p:nvSpPr>
        <p:spPr bwMode="auto">
          <a:xfrm>
            <a:off x="7607828" y="5536513"/>
            <a:ext cx="304892" cy="307777"/>
          </a:xfrm>
          <a:prstGeom prst="rect">
            <a:avLst/>
          </a:prstGeom>
        </p:spPr>
        <p:txBody>
          <a:bodyPr wrap="none">
            <a:spAutoFit/>
          </a:bodyPr>
          <a:lstStyle/>
          <a:p>
            <a:pPr>
              <a:defRPr/>
            </a:pPr>
            <a:r>
              <a:rPr lang="en-US" altLang="zh-CN" sz="1400" dirty="0">
                <a:effectLst>
                  <a:outerShdw blurRad="38100" dist="38100" dir="2700000" algn="tl">
                    <a:srgbClr val="C0C0C0"/>
                  </a:outerShdw>
                </a:effectLst>
                <a:latin typeface="Arial" panose="020B0604020202020204" pitchFamily="34" charset="0"/>
                <a:ea typeface="方正姚体" panose="02010601030101010101" pitchFamily="2" charset="-122"/>
                <a:cs typeface="Arial" panose="020B0604020202020204" pitchFamily="34" charset="0"/>
              </a:rPr>
              <a:t>A</a:t>
            </a:r>
            <a:endParaRPr lang="zh-CN" altLang="en-US" sz="1400" dirty="0">
              <a:latin typeface="Arial" panose="020B0604020202020204" pitchFamily="34" charset="0"/>
              <a:cs typeface="Arial" panose="020B0604020202020204" pitchFamily="34" charset="0"/>
            </a:endParaRPr>
          </a:p>
        </p:txBody>
      </p:sp>
      <p:sp>
        <p:nvSpPr>
          <p:cNvPr id="328823" name="矩形 328822">
            <a:extLst>
              <a:ext uri="{FF2B5EF4-FFF2-40B4-BE49-F238E27FC236}">
                <a16:creationId xmlns:a16="http://schemas.microsoft.com/office/drawing/2014/main" id="{F9705434-3BC3-19E4-6416-E2D2E5F84E04}"/>
              </a:ext>
            </a:extLst>
          </p:cNvPr>
          <p:cNvSpPr/>
          <p:nvPr/>
        </p:nvSpPr>
        <p:spPr bwMode="auto">
          <a:xfrm>
            <a:off x="7360941" y="5536513"/>
            <a:ext cx="304892" cy="307777"/>
          </a:xfrm>
          <a:prstGeom prst="rect">
            <a:avLst/>
          </a:prstGeom>
        </p:spPr>
        <p:txBody>
          <a:bodyPr wrap="none">
            <a:spAutoFit/>
          </a:bodyPr>
          <a:lstStyle/>
          <a:p>
            <a:pPr>
              <a:defRPr/>
            </a:pPr>
            <a:r>
              <a:rPr lang="en-US" altLang="zh-CN" sz="1400" dirty="0">
                <a:effectLst>
                  <a:outerShdw blurRad="38100" dist="38100" dir="2700000" algn="tl">
                    <a:srgbClr val="C0C0C0"/>
                  </a:outerShdw>
                </a:effectLst>
                <a:latin typeface="Arial" panose="020B0604020202020204" pitchFamily="34" charset="0"/>
                <a:ea typeface="方正姚体" panose="02010601030101010101" pitchFamily="2" charset="-122"/>
                <a:cs typeface="Arial" panose="020B0604020202020204" pitchFamily="34" charset="0"/>
              </a:rPr>
              <a:t>A</a:t>
            </a:r>
            <a:endParaRPr lang="zh-CN" altLang="en-US" sz="1400" dirty="0">
              <a:latin typeface="Arial" panose="020B0604020202020204" pitchFamily="34" charset="0"/>
              <a:cs typeface="Arial" panose="020B0604020202020204" pitchFamily="34" charset="0"/>
            </a:endParaRPr>
          </a:p>
        </p:txBody>
      </p:sp>
      <p:sp>
        <p:nvSpPr>
          <p:cNvPr id="328824" name="矩形 328823">
            <a:extLst>
              <a:ext uri="{FF2B5EF4-FFF2-40B4-BE49-F238E27FC236}">
                <a16:creationId xmlns:a16="http://schemas.microsoft.com/office/drawing/2014/main" id="{D9FB360E-3A63-8868-3806-3E012F8D68F4}"/>
              </a:ext>
            </a:extLst>
          </p:cNvPr>
          <p:cNvSpPr/>
          <p:nvPr/>
        </p:nvSpPr>
        <p:spPr bwMode="auto">
          <a:xfrm>
            <a:off x="7868889" y="5550699"/>
            <a:ext cx="314510" cy="307777"/>
          </a:xfrm>
          <a:prstGeom prst="rect">
            <a:avLst/>
          </a:prstGeom>
        </p:spPr>
        <p:txBody>
          <a:bodyPr wrap="none">
            <a:spAutoFit/>
          </a:bodyPr>
          <a:lstStyle/>
          <a:p>
            <a:pPr>
              <a:defRPr/>
            </a:pPr>
            <a:r>
              <a:rPr lang="en-US" altLang="zh-CN" sz="1400" dirty="0">
                <a:effectLst>
                  <a:outerShdw blurRad="38100" dist="38100" dir="2700000" algn="tl">
                    <a:srgbClr val="C0C0C0"/>
                  </a:outerShdw>
                </a:effectLst>
                <a:latin typeface="Arial" panose="020B0604020202020204" pitchFamily="34" charset="0"/>
                <a:ea typeface="方正姚体" panose="02010601030101010101" pitchFamily="2" charset="-122"/>
                <a:cs typeface="Arial" panose="020B0604020202020204" pitchFamily="34" charset="0"/>
              </a:rPr>
              <a:t>U</a:t>
            </a:r>
            <a:endParaRPr lang="zh-CN" altLang="en-US" sz="1400" dirty="0">
              <a:latin typeface="Arial" panose="020B0604020202020204" pitchFamily="34" charset="0"/>
              <a:cs typeface="Arial" panose="020B0604020202020204" pitchFamily="34" charset="0"/>
            </a:endParaRPr>
          </a:p>
        </p:txBody>
      </p:sp>
      <p:cxnSp>
        <p:nvCxnSpPr>
          <p:cNvPr id="328825" name="直接连接符 328824">
            <a:extLst>
              <a:ext uri="{FF2B5EF4-FFF2-40B4-BE49-F238E27FC236}">
                <a16:creationId xmlns:a16="http://schemas.microsoft.com/office/drawing/2014/main" id="{13498E5E-DD66-B565-0FB3-CF4D93777C60}"/>
              </a:ext>
            </a:extLst>
          </p:cNvPr>
          <p:cNvCxnSpPr/>
          <p:nvPr/>
        </p:nvCxnSpPr>
        <p:spPr bwMode="auto">
          <a:xfrm rot="5400000">
            <a:off x="7439194" y="3348559"/>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26" name="直接连接符 328825">
            <a:extLst>
              <a:ext uri="{FF2B5EF4-FFF2-40B4-BE49-F238E27FC236}">
                <a16:creationId xmlns:a16="http://schemas.microsoft.com/office/drawing/2014/main" id="{2ACE1582-8F68-90CC-ECA4-A476AAC77817}"/>
              </a:ext>
            </a:extLst>
          </p:cNvPr>
          <p:cNvCxnSpPr/>
          <p:nvPr/>
        </p:nvCxnSpPr>
        <p:spPr bwMode="auto">
          <a:xfrm>
            <a:off x="8612262" y="1479283"/>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27" name="直接连接符 328826">
            <a:extLst>
              <a:ext uri="{FF2B5EF4-FFF2-40B4-BE49-F238E27FC236}">
                <a16:creationId xmlns:a16="http://schemas.microsoft.com/office/drawing/2014/main" id="{B62635C9-0979-BFE8-1BD5-D63316B74DEA}"/>
              </a:ext>
            </a:extLst>
          </p:cNvPr>
          <p:cNvCxnSpPr/>
          <p:nvPr/>
        </p:nvCxnSpPr>
        <p:spPr bwMode="auto">
          <a:xfrm>
            <a:off x="8612262" y="1690417"/>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28" name="直接连接符 328827">
            <a:extLst>
              <a:ext uri="{FF2B5EF4-FFF2-40B4-BE49-F238E27FC236}">
                <a16:creationId xmlns:a16="http://schemas.microsoft.com/office/drawing/2014/main" id="{EA336FD6-EB8B-F972-8F27-C5FF5222FD07}"/>
              </a:ext>
            </a:extLst>
          </p:cNvPr>
          <p:cNvCxnSpPr/>
          <p:nvPr/>
        </p:nvCxnSpPr>
        <p:spPr bwMode="auto">
          <a:xfrm>
            <a:off x="8615437" y="1919018"/>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29" name="直接连接符 328828">
            <a:extLst>
              <a:ext uri="{FF2B5EF4-FFF2-40B4-BE49-F238E27FC236}">
                <a16:creationId xmlns:a16="http://schemas.microsoft.com/office/drawing/2014/main" id="{9939CE6D-1B3F-66B8-D934-26E1D73416FD}"/>
              </a:ext>
            </a:extLst>
          </p:cNvPr>
          <p:cNvCxnSpPr/>
          <p:nvPr/>
        </p:nvCxnSpPr>
        <p:spPr bwMode="auto">
          <a:xfrm>
            <a:off x="8615437" y="2835002"/>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30" name="直接连接符 328829">
            <a:extLst>
              <a:ext uri="{FF2B5EF4-FFF2-40B4-BE49-F238E27FC236}">
                <a16:creationId xmlns:a16="http://schemas.microsoft.com/office/drawing/2014/main" id="{5C29FCF1-BB43-EFCF-2312-79BF361A440D}"/>
              </a:ext>
            </a:extLst>
          </p:cNvPr>
          <p:cNvCxnSpPr/>
          <p:nvPr/>
        </p:nvCxnSpPr>
        <p:spPr bwMode="auto">
          <a:xfrm>
            <a:off x="8612262" y="2611165"/>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31" name="直接连接符 328830">
            <a:extLst>
              <a:ext uri="{FF2B5EF4-FFF2-40B4-BE49-F238E27FC236}">
                <a16:creationId xmlns:a16="http://schemas.microsoft.com/office/drawing/2014/main" id="{31DA43B5-A4E9-B8B2-59B0-0DA95641AE04}"/>
              </a:ext>
            </a:extLst>
          </p:cNvPr>
          <p:cNvCxnSpPr/>
          <p:nvPr/>
        </p:nvCxnSpPr>
        <p:spPr bwMode="auto">
          <a:xfrm>
            <a:off x="8612262" y="2388916"/>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32" name="直接连接符 328831">
            <a:extLst>
              <a:ext uri="{FF2B5EF4-FFF2-40B4-BE49-F238E27FC236}">
                <a16:creationId xmlns:a16="http://schemas.microsoft.com/office/drawing/2014/main" id="{F07126F4-38A1-D921-F0C3-DEF52022DAB1}"/>
              </a:ext>
            </a:extLst>
          </p:cNvPr>
          <p:cNvCxnSpPr/>
          <p:nvPr/>
        </p:nvCxnSpPr>
        <p:spPr bwMode="auto">
          <a:xfrm rot="5400000">
            <a:off x="8117855" y="3358084"/>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33" name="直接连接符 328832">
            <a:extLst>
              <a:ext uri="{FF2B5EF4-FFF2-40B4-BE49-F238E27FC236}">
                <a16:creationId xmlns:a16="http://schemas.microsoft.com/office/drawing/2014/main" id="{141BFBE0-5A58-3AAD-F945-1DB157B0830C}"/>
              </a:ext>
            </a:extLst>
          </p:cNvPr>
          <p:cNvCxnSpPr/>
          <p:nvPr/>
        </p:nvCxnSpPr>
        <p:spPr bwMode="auto">
          <a:xfrm rot="5400000">
            <a:off x="7660562" y="3353321"/>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34" name="直接连接符 328833">
            <a:extLst>
              <a:ext uri="{FF2B5EF4-FFF2-40B4-BE49-F238E27FC236}">
                <a16:creationId xmlns:a16="http://schemas.microsoft.com/office/drawing/2014/main" id="{35B11411-0AF8-BD85-83D3-DC9BC60CF2CB}"/>
              </a:ext>
            </a:extLst>
          </p:cNvPr>
          <p:cNvCxnSpPr/>
          <p:nvPr/>
        </p:nvCxnSpPr>
        <p:spPr bwMode="auto">
          <a:xfrm rot="5400000">
            <a:off x="7893923" y="3353321"/>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35" name="直接连接符 328834">
            <a:extLst>
              <a:ext uri="{FF2B5EF4-FFF2-40B4-BE49-F238E27FC236}">
                <a16:creationId xmlns:a16="http://schemas.microsoft.com/office/drawing/2014/main" id="{C765BA69-3694-2151-8314-3D3905719034}"/>
              </a:ext>
            </a:extLst>
          </p:cNvPr>
          <p:cNvCxnSpPr/>
          <p:nvPr/>
        </p:nvCxnSpPr>
        <p:spPr bwMode="auto">
          <a:xfrm>
            <a:off x="8433753" y="3918344"/>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36" name="直接连接符 328835">
            <a:extLst>
              <a:ext uri="{FF2B5EF4-FFF2-40B4-BE49-F238E27FC236}">
                <a16:creationId xmlns:a16="http://schemas.microsoft.com/office/drawing/2014/main" id="{68EDB05A-057A-F1D0-F0BF-EB6276716B4B}"/>
              </a:ext>
            </a:extLst>
          </p:cNvPr>
          <p:cNvCxnSpPr/>
          <p:nvPr/>
        </p:nvCxnSpPr>
        <p:spPr bwMode="auto">
          <a:xfrm>
            <a:off x="8433753" y="4134244"/>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37" name="直接连接符 328836">
            <a:extLst>
              <a:ext uri="{FF2B5EF4-FFF2-40B4-BE49-F238E27FC236}">
                <a16:creationId xmlns:a16="http://schemas.microsoft.com/office/drawing/2014/main" id="{4998E273-1695-8F59-D070-D14A7042C524}"/>
              </a:ext>
            </a:extLst>
          </p:cNvPr>
          <p:cNvCxnSpPr/>
          <p:nvPr/>
        </p:nvCxnSpPr>
        <p:spPr bwMode="auto">
          <a:xfrm>
            <a:off x="8433753" y="4350144"/>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38" name="直接连接符 328837">
            <a:extLst>
              <a:ext uri="{FF2B5EF4-FFF2-40B4-BE49-F238E27FC236}">
                <a16:creationId xmlns:a16="http://schemas.microsoft.com/office/drawing/2014/main" id="{3CBF9986-B17B-A5F3-98CF-24F036225914}"/>
              </a:ext>
            </a:extLst>
          </p:cNvPr>
          <p:cNvCxnSpPr/>
          <p:nvPr/>
        </p:nvCxnSpPr>
        <p:spPr bwMode="auto">
          <a:xfrm>
            <a:off x="8433753" y="4566044"/>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39" name="直接连接符 328838">
            <a:extLst>
              <a:ext uri="{FF2B5EF4-FFF2-40B4-BE49-F238E27FC236}">
                <a16:creationId xmlns:a16="http://schemas.microsoft.com/office/drawing/2014/main" id="{9A1408F4-4775-82E4-2963-A9EDBAB3150D}"/>
              </a:ext>
            </a:extLst>
          </p:cNvPr>
          <p:cNvCxnSpPr/>
          <p:nvPr/>
        </p:nvCxnSpPr>
        <p:spPr bwMode="auto">
          <a:xfrm>
            <a:off x="8433753" y="4772418"/>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40" name="直接连接符 328839">
            <a:extLst>
              <a:ext uri="{FF2B5EF4-FFF2-40B4-BE49-F238E27FC236}">
                <a16:creationId xmlns:a16="http://schemas.microsoft.com/office/drawing/2014/main" id="{4CA5793E-00F4-C7D9-8618-D42D4D4DADC9}"/>
              </a:ext>
            </a:extLst>
          </p:cNvPr>
          <p:cNvCxnSpPr/>
          <p:nvPr/>
        </p:nvCxnSpPr>
        <p:spPr bwMode="auto">
          <a:xfrm rot="5400000">
            <a:off x="8994265" y="3173934"/>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41" name="直接连接符 328840">
            <a:extLst>
              <a:ext uri="{FF2B5EF4-FFF2-40B4-BE49-F238E27FC236}">
                <a16:creationId xmlns:a16="http://schemas.microsoft.com/office/drawing/2014/main" id="{7D2D27BC-AD17-3502-18BF-226FD6F2EAC4}"/>
              </a:ext>
            </a:extLst>
          </p:cNvPr>
          <p:cNvCxnSpPr/>
          <p:nvPr/>
        </p:nvCxnSpPr>
        <p:spPr bwMode="auto">
          <a:xfrm rot="5400000">
            <a:off x="9181590" y="3173934"/>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42" name="直接连接符 328841">
            <a:extLst>
              <a:ext uri="{FF2B5EF4-FFF2-40B4-BE49-F238E27FC236}">
                <a16:creationId xmlns:a16="http://schemas.microsoft.com/office/drawing/2014/main" id="{3E24A3F5-FC49-50D9-564B-89B55A2373A3}"/>
              </a:ext>
            </a:extLst>
          </p:cNvPr>
          <p:cNvCxnSpPr/>
          <p:nvPr/>
        </p:nvCxnSpPr>
        <p:spPr bwMode="auto">
          <a:xfrm rot="5400000">
            <a:off x="9383202" y="3173934"/>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43" name="直接连接符 328842">
            <a:extLst>
              <a:ext uri="{FF2B5EF4-FFF2-40B4-BE49-F238E27FC236}">
                <a16:creationId xmlns:a16="http://schemas.microsoft.com/office/drawing/2014/main" id="{B2E26E9A-CF62-CF05-840D-46829AD4DF62}"/>
              </a:ext>
            </a:extLst>
          </p:cNvPr>
          <p:cNvCxnSpPr/>
          <p:nvPr/>
        </p:nvCxnSpPr>
        <p:spPr bwMode="auto">
          <a:xfrm rot="5400000">
            <a:off x="9570527" y="3173934"/>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844" name="直接连接符 328843">
            <a:extLst>
              <a:ext uri="{FF2B5EF4-FFF2-40B4-BE49-F238E27FC236}">
                <a16:creationId xmlns:a16="http://schemas.microsoft.com/office/drawing/2014/main" id="{3E0DA4C9-C9AF-3ACD-4190-F06E23BC67B3}"/>
              </a:ext>
            </a:extLst>
          </p:cNvPr>
          <p:cNvCxnSpPr/>
          <p:nvPr/>
        </p:nvCxnSpPr>
        <p:spPr bwMode="auto">
          <a:xfrm rot="5400000">
            <a:off x="9753089" y="3173934"/>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328845" name="组合 328844">
            <a:extLst>
              <a:ext uri="{FF2B5EF4-FFF2-40B4-BE49-F238E27FC236}">
                <a16:creationId xmlns:a16="http://schemas.microsoft.com/office/drawing/2014/main" id="{CE12C65E-FFC7-1064-3051-F3C0779B476A}"/>
              </a:ext>
            </a:extLst>
          </p:cNvPr>
          <p:cNvGrpSpPr/>
          <p:nvPr/>
        </p:nvGrpSpPr>
        <p:grpSpPr>
          <a:xfrm>
            <a:off x="8760780" y="173223"/>
            <a:ext cx="492443" cy="1001983"/>
            <a:chOff x="8471501" y="-566645"/>
            <a:chExt cx="492443" cy="1001983"/>
          </a:xfrm>
        </p:grpSpPr>
        <p:sp>
          <p:nvSpPr>
            <p:cNvPr id="328846" name="矩形 328845">
              <a:extLst>
                <a:ext uri="{FF2B5EF4-FFF2-40B4-BE49-F238E27FC236}">
                  <a16:creationId xmlns:a16="http://schemas.microsoft.com/office/drawing/2014/main" id="{AA87332F-D23B-F96D-0B5F-3A0C3E130644}"/>
                </a:ext>
              </a:extLst>
            </p:cNvPr>
            <p:cNvSpPr/>
            <p:nvPr/>
          </p:nvSpPr>
          <p:spPr bwMode="auto">
            <a:xfrm>
              <a:off x="8550631" y="-231892"/>
              <a:ext cx="180000" cy="648000"/>
            </a:xfrm>
            <a:prstGeom prst="rect">
              <a:avLst/>
            </a:prstGeom>
            <a:solidFill>
              <a:srgbClr val="92D050"/>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847" name="Text Box 5">
              <a:extLst>
                <a:ext uri="{FF2B5EF4-FFF2-40B4-BE49-F238E27FC236}">
                  <a16:creationId xmlns:a16="http://schemas.microsoft.com/office/drawing/2014/main" id="{6A45438C-6169-1264-D0FD-388BC48536DE}"/>
                </a:ext>
              </a:extLst>
            </p:cNvPr>
            <p:cNvSpPr txBox="1">
              <a:spLocks noChangeArrowheads="1"/>
            </p:cNvSpPr>
            <p:nvPr/>
          </p:nvSpPr>
          <p:spPr bwMode="auto">
            <a:xfrm>
              <a:off x="8583086" y="219894"/>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848" name="Text Box 5">
              <a:extLst>
                <a:ext uri="{FF2B5EF4-FFF2-40B4-BE49-F238E27FC236}">
                  <a16:creationId xmlns:a16="http://schemas.microsoft.com/office/drawing/2014/main" id="{E18C40A0-3876-7B3B-DC90-1962AFF7D664}"/>
                </a:ext>
              </a:extLst>
            </p:cNvPr>
            <p:cNvSpPr txBox="1">
              <a:spLocks noChangeArrowheads="1"/>
            </p:cNvSpPr>
            <p:nvPr/>
          </p:nvSpPr>
          <p:spPr bwMode="auto">
            <a:xfrm>
              <a:off x="8589926" y="-236900"/>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849" name="Text Box 5">
              <a:extLst>
                <a:ext uri="{FF2B5EF4-FFF2-40B4-BE49-F238E27FC236}">
                  <a16:creationId xmlns:a16="http://schemas.microsoft.com/office/drawing/2014/main" id="{69A2932C-4D76-CFC9-4373-5B88C30677BD}"/>
                </a:ext>
              </a:extLst>
            </p:cNvPr>
            <p:cNvSpPr txBox="1">
              <a:spLocks noChangeArrowheads="1"/>
            </p:cNvSpPr>
            <p:nvPr/>
          </p:nvSpPr>
          <p:spPr bwMode="auto">
            <a:xfrm>
              <a:off x="8581499" y="-18231"/>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850" name="矩形 328849">
              <a:extLst>
                <a:ext uri="{FF2B5EF4-FFF2-40B4-BE49-F238E27FC236}">
                  <a16:creationId xmlns:a16="http://schemas.microsoft.com/office/drawing/2014/main" id="{457C0502-3771-2D79-D23A-2EB36666FCC9}"/>
                </a:ext>
              </a:extLst>
            </p:cNvPr>
            <p:cNvSpPr/>
            <p:nvPr/>
          </p:nvSpPr>
          <p:spPr bwMode="auto">
            <a:xfrm>
              <a:off x="8471501" y="-566645"/>
              <a:ext cx="492443" cy="430759"/>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nSpc>
                  <a:spcPts val="1300"/>
                </a:lnSpc>
                <a:defRPr/>
              </a:pPr>
              <a:r>
                <a:rPr kumimoji="1" lang="en-US" altLang="zh-CN" sz="1600" dirty="0">
                  <a:effectLst>
                    <a:outerShdw blurRad="38100" dist="38100" dir="2700000" algn="tl">
                      <a:srgbClr val="C0C0C0"/>
                    </a:outerShdw>
                  </a:effectLst>
                  <a:ea typeface="方正姚体" panose="02010601030101010101" pitchFamily="2" charset="-122"/>
                </a:rPr>
                <a:t>OH</a:t>
              </a:r>
            </a:p>
            <a:p>
              <a:pPr>
                <a:lnSpc>
                  <a:spcPts val="1300"/>
                </a:lnSpc>
                <a:defRPr/>
              </a:pPr>
              <a:r>
                <a:rPr kumimoji="1" lang="en-US" altLang="zh-CN" sz="1600" dirty="0">
                  <a:effectLst>
                    <a:outerShdw blurRad="38100" dist="38100" dir="2700000" algn="tl">
                      <a:srgbClr val="C0C0C0"/>
                    </a:outerShdw>
                  </a:effectLst>
                  <a:ea typeface="方正姚体" panose="02010601030101010101" pitchFamily="2" charset="-122"/>
                </a:rPr>
                <a:t> ǀ</a:t>
              </a:r>
              <a:endParaRPr lang="zh-CN" altLang="en-US" sz="1600" dirty="0"/>
            </a:p>
          </p:txBody>
        </p:sp>
      </p:grpSp>
      <p:grpSp>
        <p:nvGrpSpPr>
          <p:cNvPr id="328851" name="组合 328850">
            <a:extLst>
              <a:ext uri="{FF2B5EF4-FFF2-40B4-BE49-F238E27FC236}">
                <a16:creationId xmlns:a16="http://schemas.microsoft.com/office/drawing/2014/main" id="{29F248FF-CAD6-8D23-3C92-7A6A225BA0D7}"/>
              </a:ext>
            </a:extLst>
          </p:cNvPr>
          <p:cNvGrpSpPr/>
          <p:nvPr/>
        </p:nvGrpSpPr>
        <p:grpSpPr>
          <a:xfrm>
            <a:off x="7053865" y="1376845"/>
            <a:ext cx="2052000" cy="1931419"/>
            <a:chOff x="7118354" y="1740655"/>
            <a:chExt cx="2052000" cy="1931419"/>
          </a:xfrm>
        </p:grpSpPr>
        <p:sp>
          <p:nvSpPr>
            <p:cNvPr id="328852" name="任意多边形 186">
              <a:extLst>
                <a:ext uri="{FF2B5EF4-FFF2-40B4-BE49-F238E27FC236}">
                  <a16:creationId xmlns:a16="http://schemas.microsoft.com/office/drawing/2014/main" id="{1D542B25-ED28-DE23-AD64-6BB8B63BF6BA}"/>
                </a:ext>
              </a:extLst>
            </p:cNvPr>
            <p:cNvSpPr>
              <a:spLocks noChangeAspect="1"/>
            </p:cNvSpPr>
            <p:nvPr/>
          </p:nvSpPr>
          <p:spPr>
            <a:xfrm rot="19860000">
              <a:off x="7118354" y="2073126"/>
              <a:ext cx="2052000" cy="1598948"/>
            </a:xfrm>
            <a:custGeom>
              <a:avLst/>
              <a:gdLst>
                <a:gd name="connsiteX0" fmla="*/ 1992615 w 2162167"/>
                <a:gd name="connsiteY0" fmla="*/ 0 h 1684793"/>
                <a:gd name="connsiteX1" fmla="*/ 2162167 w 2162167"/>
                <a:gd name="connsiteY1" fmla="*/ 93985 h 1684793"/>
                <a:gd name="connsiteX2" fmla="*/ 2019758 w 2162167"/>
                <a:gd name="connsiteY2" fmla="*/ 350897 h 1684793"/>
                <a:gd name="connsiteX3" fmla="*/ 2019506 w 2162167"/>
                <a:gd name="connsiteY3" fmla="*/ 350756 h 1684793"/>
                <a:gd name="connsiteX4" fmla="*/ 1355698 w 2162167"/>
                <a:gd name="connsiteY4" fmla="*/ 1548298 h 1684793"/>
                <a:gd name="connsiteX5" fmla="*/ 1304152 w 2162167"/>
                <a:gd name="connsiteY5" fmla="*/ 1599088 h 1684793"/>
                <a:gd name="connsiteX6" fmla="*/ 1044734 w 2162167"/>
                <a:gd name="connsiteY6" fmla="*/ 1684528 h 1684793"/>
                <a:gd name="connsiteX7" fmla="*/ 957221 w 2162167"/>
                <a:gd name="connsiteY7" fmla="*/ 1671359 h 1684793"/>
                <a:gd name="connsiteX8" fmla="*/ 6181 w 2162167"/>
                <a:gd name="connsiteY8" fmla="*/ 1144189 h 1684793"/>
                <a:gd name="connsiteX9" fmla="*/ 0 w 2162167"/>
                <a:gd name="connsiteY9" fmla="*/ 1073188 h 1684793"/>
                <a:gd name="connsiteX10" fmla="*/ 256192 w 2162167"/>
                <a:gd name="connsiteY10" fmla="*/ 979942 h 1684793"/>
                <a:gd name="connsiteX11" fmla="*/ 262767 w 2162167"/>
                <a:gd name="connsiteY11" fmla="*/ 996670 h 1684793"/>
                <a:gd name="connsiteX12" fmla="*/ 276145 w 2162167"/>
                <a:gd name="connsiteY12" fmla="*/ 1068759 h 1684793"/>
                <a:gd name="connsiteX13" fmla="*/ 890062 w 2162167"/>
                <a:gd name="connsiteY13" fmla="*/ 1409058 h 1684793"/>
                <a:gd name="connsiteX14" fmla="*/ 890467 w 2162167"/>
                <a:gd name="connsiteY14" fmla="*/ 1408575 h 1684793"/>
                <a:gd name="connsiteX15" fmla="*/ 939399 w 2162167"/>
                <a:gd name="connsiteY15" fmla="*/ 1435699 h 1684793"/>
                <a:gd name="connsiteX16" fmla="*/ 949284 w 2162167"/>
                <a:gd name="connsiteY16" fmla="*/ 1438833 h 1684793"/>
                <a:gd name="connsiteX17" fmla="*/ 973894 w 2162167"/>
                <a:gd name="connsiteY17" fmla="*/ 1454684 h 1684793"/>
                <a:gd name="connsiteX18" fmla="*/ 1205565 w 2162167"/>
                <a:gd name="connsiteY18" fmla="*/ 1407016 h 1684793"/>
                <a:gd name="connsiteX19" fmla="*/ 1211311 w 2162167"/>
                <a:gd name="connsiteY19" fmla="*/ 1395786 h 1684793"/>
                <a:gd name="connsiteX20" fmla="*/ 1221189 w 2162167"/>
                <a:gd name="connsiteY20" fmla="*/ 1387929 h 1684793"/>
                <a:gd name="connsiteX21" fmla="*/ 1251312 w 2162167"/>
                <a:gd name="connsiteY21" fmla="*/ 1333585 h 1684793"/>
                <a:gd name="connsiteX22" fmla="*/ 1255405 w 2162167"/>
                <a:gd name="connsiteY22" fmla="*/ 1333870 h 1684793"/>
                <a:gd name="connsiteX23" fmla="*/ 1256508 w 2162167"/>
                <a:gd name="connsiteY23" fmla="*/ 1324212 h 1684793"/>
                <a:gd name="connsiteX24" fmla="*/ 1846464 w 2162167"/>
                <a:gd name="connsiteY24" fmla="*/ 259903 h 1684793"/>
                <a:gd name="connsiteX25" fmla="*/ 1850216 w 2162167"/>
                <a:gd name="connsiteY25" fmla="*/ 256918 h 1684793"/>
                <a:gd name="connsiteX26" fmla="*/ 1850207 w 2162167"/>
                <a:gd name="connsiteY26" fmla="*/ 256913 h 1684793"/>
                <a:gd name="connsiteX27" fmla="*/ 1992615 w 2162167"/>
                <a:gd name="connsiteY27" fmla="*/ 0 h 168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2167" h="1684793">
                  <a:moveTo>
                    <a:pt x="1992615" y="0"/>
                  </a:moveTo>
                  <a:lnTo>
                    <a:pt x="2162167" y="93985"/>
                  </a:lnTo>
                  <a:lnTo>
                    <a:pt x="2019758" y="350897"/>
                  </a:lnTo>
                  <a:lnTo>
                    <a:pt x="2019506" y="350756"/>
                  </a:lnTo>
                  <a:lnTo>
                    <a:pt x="1355698" y="1548298"/>
                  </a:lnTo>
                  <a:lnTo>
                    <a:pt x="1304152" y="1599088"/>
                  </a:lnTo>
                  <a:cubicBezTo>
                    <a:pt x="1230081" y="1659259"/>
                    <a:pt x="1138157" y="1687891"/>
                    <a:pt x="1044734" y="1684528"/>
                  </a:cubicBezTo>
                  <a:lnTo>
                    <a:pt x="957221" y="1671359"/>
                  </a:lnTo>
                  <a:lnTo>
                    <a:pt x="6181" y="1144189"/>
                  </a:lnTo>
                  <a:lnTo>
                    <a:pt x="0" y="1073188"/>
                  </a:lnTo>
                  <a:lnTo>
                    <a:pt x="256192" y="979942"/>
                  </a:lnTo>
                  <a:lnTo>
                    <a:pt x="262767" y="996670"/>
                  </a:lnTo>
                  <a:lnTo>
                    <a:pt x="276145" y="1068759"/>
                  </a:lnTo>
                  <a:lnTo>
                    <a:pt x="890062" y="1409058"/>
                  </a:lnTo>
                  <a:cubicBezTo>
                    <a:pt x="890196" y="1408898"/>
                    <a:pt x="890330" y="1408737"/>
                    <a:pt x="890467" y="1408575"/>
                  </a:cubicBezTo>
                  <a:lnTo>
                    <a:pt x="939399" y="1435699"/>
                  </a:lnTo>
                  <a:lnTo>
                    <a:pt x="949284" y="1438833"/>
                  </a:lnTo>
                  <a:lnTo>
                    <a:pt x="973894" y="1454684"/>
                  </a:lnTo>
                  <a:cubicBezTo>
                    <a:pt x="1057654" y="1489058"/>
                    <a:pt x="1149883" y="1473334"/>
                    <a:pt x="1205565" y="1407016"/>
                  </a:cubicBezTo>
                  <a:cubicBezTo>
                    <a:pt x="1207482" y="1403273"/>
                    <a:pt x="1209396" y="1399531"/>
                    <a:pt x="1211311" y="1395786"/>
                  </a:cubicBezTo>
                  <a:lnTo>
                    <a:pt x="1221189" y="1387929"/>
                  </a:lnTo>
                  <a:lnTo>
                    <a:pt x="1251312" y="1333585"/>
                  </a:lnTo>
                  <a:lnTo>
                    <a:pt x="1255405" y="1333870"/>
                  </a:lnTo>
                  <a:lnTo>
                    <a:pt x="1256508" y="1324212"/>
                  </a:lnTo>
                  <a:lnTo>
                    <a:pt x="1846464" y="259903"/>
                  </a:lnTo>
                  <a:lnTo>
                    <a:pt x="1850216" y="256918"/>
                  </a:lnTo>
                  <a:lnTo>
                    <a:pt x="1850207" y="256913"/>
                  </a:lnTo>
                  <a:lnTo>
                    <a:pt x="1992615" y="0"/>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853" name="Text Box 5">
              <a:extLst>
                <a:ext uri="{FF2B5EF4-FFF2-40B4-BE49-F238E27FC236}">
                  <a16:creationId xmlns:a16="http://schemas.microsoft.com/office/drawing/2014/main" id="{290D73BD-DCA5-9948-795F-B3D36BCD4222}"/>
                </a:ext>
              </a:extLst>
            </p:cNvPr>
            <p:cNvSpPr txBox="1">
              <a:spLocks noChangeArrowheads="1"/>
            </p:cNvSpPr>
            <p:nvPr/>
          </p:nvSpPr>
          <p:spPr bwMode="auto">
            <a:xfrm>
              <a:off x="8546981" y="3070225"/>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854" name="Text Box 5">
              <a:extLst>
                <a:ext uri="{FF2B5EF4-FFF2-40B4-BE49-F238E27FC236}">
                  <a16:creationId xmlns:a16="http://schemas.microsoft.com/office/drawing/2014/main" id="{8A9A4982-AA6B-4628-77A6-EF2361F7B3D6}"/>
                </a:ext>
              </a:extLst>
            </p:cNvPr>
            <p:cNvSpPr txBox="1">
              <a:spLocks noChangeArrowheads="1"/>
            </p:cNvSpPr>
            <p:nvPr/>
          </p:nvSpPr>
          <p:spPr bwMode="auto">
            <a:xfrm>
              <a:off x="8554918" y="2638427"/>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855" name="Text Box 5">
              <a:extLst>
                <a:ext uri="{FF2B5EF4-FFF2-40B4-BE49-F238E27FC236}">
                  <a16:creationId xmlns:a16="http://schemas.microsoft.com/office/drawing/2014/main" id="{B553ABE3-8D99-8C79-6D36-97BD06D0FD52}"/>
                </a:ext>
              </a:extLst>
            </p:cNvPr>
            <p:cNvSpPr txBox="1">
              <a:spLocks noChangeArrowheads="1"/>
            </p:cNvSpPr>
            <p:nvPr/>
          </p:nvSpPr>
          <p:spPr bwMode="auto">
            <a:xfrm>
              <a:off x="8535462" y="2178054"/>
              <a:ext cx="138113"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856" name="Text Box 5">
              <a:extLst>
                <a:ext uri="{FF2B5EF4-FFF2-40B4-BE49-F238E27FC236}">
                  <a16:creationId xmlns:a16="http://schemas.microsoft.com/office/drawing/2014/main" id="{BB8D87F3-D35A-05E4-EAF4-240CD6766163}"/>
                </a:ext>
              </a:extLst>
            </p:cNvPr>
            <p:cNvSpPr txBox="1">
              <a:spLocks noChangeArrowheads="1"/>
            </p:cNvSpPr>
            <p:nvPr/>
          </p:nvSpPr>
          <p:spPr bwMode="auto">
            <a:xfrm>
              <a:off x="8240848" y="3416955"/>
              <a:ext cx="2873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spc="-500" dirty="0">
                  <a:cs typeface="Arial" panose="020B0604020202020204" pitchFamily="34" charset="0"/>
                </a:rPr>
                <a:t>G</a:t>
              </a:r>
              <a:endParaRPr lang="zh-CN" altLang="en-US" sz="1400" spc="-500" dirty="0">
                <a:cs typeface="Arial" panose="020B0604020202020204" pitchFamily="34" charset="0"/>
              </a:endParaRPr>
            </a:p>
          </p:txBody>
        </p:sp>
        <p:sp>
          <p:nvSpPr>
            <p:cNvPr id="328857" name="Text Box 5">
              <a:extLst>
                <a:ext uri="{FF2B5EF4-FFF2-40B4-BE49-F238E27FC236}">
                  <a16:creationId xmlns:a16="http://schemas.microsoft.com/office/drawing/2014/main" id="{C2207F54-EEFA-78A8-42F6-0FC21800579A}"/>
                </a:ext>
              </a:extLst>
            </p:cNvPr>
            <p:cNvSpPr txBox="1">
              <a:spLocks noChangeArrowheads="1"/>
            </p:cNvSpPr>
            <p:nvPr/>
          </p:nvSpPr>
          <p:spPr bwMode="auto">
            <a:xfrm>
              <a:off x="8535369" y="1740655"/>
              <a:ext cx="2349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spc="-500" dirty="0">
                  <a:ea typeface="方正姚体" panose="02010601030101010101" pitchFamily="2" charset="-122"/>
                  <a:cs typeface="Arial" panose="020B0604020202020204" pitchFamily="34" charset="0"/>
                </a:rPr>
                <a:t>G</a:t>
              </a:r>
              <a:endParaRPr kumimoji="1" lang="zh-CN" altLang="en-US" sz="1400" spc="-500" dirty="0">
                <a:ea typeface="方正姚体" panose="02010601030101010101" pitchFamily="2" charset="-122"/>
                <a:cs typeface="Arial" panose="020B0604020202020204" pitchFamily="34" charset="0"/>
              </a:endParaRPr>
            </a:p>
          </p:txBody>
        </p:sp>
        <p:sp>
          <p:nvSpPr>
            <p:cNvPr id="328858" name="Text Box 5">
              <a:extLst>
                <a:ext uri="{FF2B5EF4-FFF2-40B4-BE49-F238E27FC236}">
                  <a16:creationId xmlns:a16="http://schemas.microsoft.com/office/drawing/2014/main" id="{8F1DF30D-6078-D274-9E78-5A45416DF306}"/>
                </a:ext>
              </a:extLst>
            </p:cNvPr>
            <p:cNvSpPr txBox="1">
              <a:spLocks noChangeArrowheads="1"/>
            </p:cNvSpPr>
            <p:nvPr/>
          </p:nvSpPr>
          <p:spPr bwMode="auto">
            <a:xfrm>
              <a:off x="8542218" y="2404224"/>
              <a:ext cx="968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859" name="Text Box 5">
              <a:extLst>
                <a:ext uri="{FF2B5EF4-FFF2-40B4-BE49-F238E27FC236}">
                  <a16:creationId xmlns:a16="http://schemas.microsoft.com/office/drawing/2014/main" id="{D5373FD9-862E-5CDE-632F-BA005DEA4D86}"/>
                </a:ext>
              </a:extLst>
            </p:cNvPr>
            <p:cNvSpPr txBox="1">
              <a:spLocks noChangeArrowheads="1"/>
            </p:cNvSpPr>
            <p:nvPr/>
          </p:nvSpPr>
          <p:spPr bwMode="auto">
            <a:xfrm>
              <a:off x="8546981" y="2862265"/>
              <a:ext cx="984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860" name="Text Box 5">
              <a:extLst>
                <a:ext uri="{FF2B5EF4-FFF2-40B4-BE49-F238E27FC236}">
                  <a16:creationId xmlns:a16="http://schemas.microsoft.com/office/drawing/2014/main" id="{8C886F8D-7633-DBBD-D89A-9D3642981434}"/>
                </a:ext>
              </a:extLst>
            </p:cNvPr>
            <p:cNvSpPr txBox="1">
              <a:spLocks noChangeArrowheads="1"/>
            </p:cNvSpPr>
            <p:nvPr/>
          </p:nvSpPr>
          <p:spPr bwMode="auto">
            <a:xfrm>
              <a:off x="8539385" y="1957392"/>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861" name="Text Box 5">
              <a:extLst>
                <a:ext uri="{FF2B5EF4-FFF2-40B4-BE49-F238E27FC236}">
                  <a16:creationId xmlns:a16="http://schemas.microsoft.com/office/drawing/2014/main" id="{6C3D20BE-5551-645C-BDEA-95BB91A2B428}"/>
                </a:ext>
              </a:extLst>
            </p:cNvPr>
            <p:cNvSpPr txBox="1">
              <a:spLocks noChangeArrowheads="1"/>
            </p:cNvSpPr>
            <p:nvPr/>
          </p:nvSpPr>
          <p:spPr bwMode="auto">
            <a:xfrm>
              <a:off x="8422753" y="3356627"/>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zh-CN"/>
              </a:defPPr>
              <a:lvl1pPr eaLnBrk="0" fontAlgn="base" hangingPunct="0">
                <a:spcBef>
                  <a:spcPct val="50000"/>
                </a:spcBef>
                <a:spcAft>
                  <a:spcPct val="0"/>
                </a:spcAft>
                <a:defRPr kumimoji="1" sz="1600">
                  <a:latin typeface="Arial" panose="020B0604020202020204" pitchFamily="34" charset="0"/>
                  <a:ea typeface="方正姚体" panose="02010601030101010101" pitchFamily="2" charset="-122"/>
                  <a:cs typeface="Arial" panose="020B0604020202020204" pitchFamily="34" charset="0"/>
                </a:defRPr>
              </a:lvl1pPr>
              <a:lvl2pPr eaLnBrk="0" fontAlgn="base" hangingPunct="0">
                <a:spcBef>
                  <a:spcPct val="0"/>
                </a:spcBef>
                <a:spcAft>
                  <a:spcPct val="0"/>
                </a:spcAft>
                <a:defRPr>
                  <a:latin typeface="Arial" panose="020B0604020202020204" pitchFamily="34" charset="0"/>
                  <a:ea typeface="宋体" panose="02010600030101010101" pitchFamily="2" charset="-122"/>
                </a:defRPr>
              </a:lvl2pPr>
              <a:lvl3pPr eaLnBrk="0" fontAlgn="base" hangingPunct="0">
                <a:spcBef>
                  <a:spcPct val="0"/>
                </a:spcBef>
                <a:spcAft>
                  <a:spcPct val="0"/>
                </a:spcAft>
                <a:defRPr>
                  <a:latin typeface="Arial" panose="020B0604020202020204" pitchFamily="34" charset="0"/>
                  <a:ea typeface="宋体" panose="02010600030101010101" pitchFamily="2" charset="-122"/>
                </a:defRPr>
              </a:lvl3pPr>
              <a:lvl4pPr eaLnBrk="0" fontAlgn="base" hangingPunct="0">
                <a:spcBef>
                  <a:spcPct val="0"/>
                </a:spcBef>
                <a:spcAft>
                  <a:spcPct val="0"/>
                </a:spcAft>
                <a:defRPr>
                  <a:latin typeface="Arial" panose="020B0604020202020204" pitchFamily="34" charset="0"/>
                  <a:ea typeface="宋体" panose="02010600030101010101" pitchFamily="2" charset="-122"/>
                </a:defRPr>
              </a:lvl4pPr>
              <a:lvl5pPr eaLnBrk="0" fontAlgn="base" hangingPunct="0">
                <a:spcBef>
                  <a:spcPct val="0"/>
                </a:spcBef>
                <a:spcAft>
                  <a:spcPct val="0"/>
                </a:spcAft>
                <a:defRPr>
                  <a:latin typeface="Arial" panose="020B0604020202020204" pitchFamily="34" charset="0"/>
                  <a:ea typeface="宋体" panose="02010600030101010101" pitchFamily="2" charset="-122"/>
                </a:defRPr>
              </a:lvl5pPr>
              <a:lvl6pPr>
                <a:defRPr>
                  <a:latin typeface="Arial" panose="020B0604020202020204" pitchFamily="34" charset="0"/>
                  <a:ea typeface="宋体" panose="02010600030101010101" pitchFamily="2" charset="-122"/>
                </a:defRPr>
              </a:lvl6pPr>
              <a:lvl7pPr>
                <a:defRPr>
                  <a:latin typeface="Arial" panose="020B0604020202020204" pitchFamily="34" charset="0"/>
                  <a:ea typeface="宋体" panose="02010600030101010101" pitchFamily="2" charset="-122"/>
                </a:defRPr>
              </a:lvl7pPr>
              <a:lvl8pPr>
                <a:defRPr>
                  <a:latin typeface="Arial" panose="020B0604020202020204" pitchFamily="34" charset="0"/>
                  <a:ea typeface="宋体" panose="02010600030101010101" pitchFamily="2" charset="-122"/>
                </a:defRPr>
              </a:lvl8pPr>
              <a:lvl9pPr>
                <a:defRPr>
                  <a:latin typeface="Arial" panose="020B0604020202020204" pitchFamily="34" charset="0"/>
                  <a:ea typeface="宋体" panose="02010600030101010101" pitchFamily="2" charset="-122"/>
                </a:defRPr>
              </a:lvl9pPr>
            </a:lstStyle>
            <a:p>
              <a:r>
                <a:rPr lang="en-US" altLang="zh-CN" sz="1400" dirty="0"/>
                <a:t>A</a:t>
              </a:r>
              <a:endParaRPr lang="zh-CN" altLang="en-US" sz="1400" dirty="0"/>
            </a:p>
          </p:txBody>
        </p:sp>
        <p:sp>
          <p:nvSpPr>
            <p:cNvPr id="328862" name="Text Box 5">
              <a:extLst>
                <a:ext uri="{FF2B5EF4-FFF2-40B4-BE49-F238E27FC236}">
                  <a16:creationId xmlns:a16="http://schemas.microsoft.com/office/drawing/2014/main" id="{3B9DC54A-B4FA-C4DA-C428-E661DBAF813D}"/>
                </a:ext>
              </a:extLst>
            </p:cNvPr>
            <p:cNvSpPr txBox="1">
              <a:spLocks noChangeArrowheads="1"/>
            </p:cNvSpPr>
            <p:nvPr/>
          </p:nvSpPr>
          <p:spPr bwMode="auto">
            <a:xfrm>
              <a:off x="8536212" y="3259884"/>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863" name="Text Box 5">
              <a:extLst>
                <a:ext uri="{FF2B5EF4-FFF2-40B4-BE49-F238E27FC236}">
                  <a16:creationId xmlns:a16="http://schemas.microsoft.com/office/drawing/2014/main" id="{81B5E217-E765-1736-C922-F1BE91D7E04B}"/>
                </a:ext>
              </a:extLst>
            </p:cNvPr>
            <p:cNvSpPr txBox="1">
              <a:spLocks noChangeArrowheads="1"/>
            </p:cNvSpPr>
            <p:nvPr/>
          </p:nvSpPr>
          <p:spPr bwMode="auto">
            <a:xfrm>
              <a:off x="8010007" y="3418636"/>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864" name="Text Box 5">
              <a:extLst>
                <a:ext uri="{FF2B5EF4-FFF2-40B4-BE49-F238E27FC236}">
                  <a16:creationId xmlns:a16="http://schemas.microsoft.com/office/drawing/2014/main" id="{A55537B5-28AB-FC2D-3F61-F95E6F378C1F}"/>
                </a:ext>
              </a:extLst>
            </p:cNvPr>
            <p:cNvSpPr txBox="1">
              <a:spLocks noChangeArrowheads="1"/>
            </p:cNvSpPr>
            <p:nvPr/>
          </p:nvSpPr>
          <p:spPr bwMode="auto">
            <a:xfrm>
              <a:off x="7773469" y="3417048"/>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865" name="Text Box 5">
              <a:extLst>
                <a:ext uri="{FF2B5EF4-FFF2-40B4-BE49-F238E27FC236}">
                  <a16:creationId xmlns:a16="http://schemas.microsoft.com/office/drawing/2014/main" id="{7B4181F5-0FEC-3E5F-2073-1E04E3E631A4}"/>
                </a:ext>
              </a:extLst>
            </p:cNvPr>
            <p:cNvSpPr txBox="1">
              <a:spLocks noChangeArrowheads="1"/>
            </p:cNvSpPr>
            <p:nvPr/>
          </p:nvSpPr>
          <p:spPr bwMode="auto">
            <a:xfrm>
              <a:off x="7547638" y="3413873"/>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grpSp>
      <p:grpSp>
        <p:nvGrpSpPr>
          <p:cNvPr id="328866" name="组合 328865">
            <a:extLst>
              <a:ext uri="{FF2B5EF4-FFF2-40B4-BE49-F238E27FC236}">
                <a16:creationId xmlns:a16="http://schemas.microsoft.com/office/drawing/2014/main" id="{C1AB79B3-8480-325A-0BD1-B7CF6EE18B20}"/>
              </a:ext>
            </a:extLst>
          </p:cNvPr>
          <p:cNvGrpSpPr/>
          <p:nvPr/>
        </p:nvGrpSpPr>
        <p:grpSpPr>
          <a:xfrm>
            <a:off x="8088850" y="4547758"/>
            <a:ext cx="936000" cy="931347"/>
            <a:chOff x="8139892" y="4954199"/>
            <a:chExt cx="936000" cy="931347"/>
          </a:xfrm>
        </p:grpSpPr>
        <p:sp>
          <p:nvSpPr>
            <p:cNvPr id="328867" name="任意多边形 201">
              <a:extLst>
                <a:ext uri="{FF2B5EF4-FFF2-40B4-BE49-F238E27FC236}">
                  <a16:creationId xmlns:a16="http://schemas.microsoft.com/office/drawing/2014/main" id="{CDB1E65B-7EE1-44F1-B540-8E0F6C63E704}"/>
                </a:ext>
              </a:extLst>
            </p:cNvPr>
            <p:cNvSpPr>
              <a:spLocks noChangeAspect="1"/>
            </p:cNvSpPr>
            <p:nvPr/>
          </p:nvSpPr>
          <p:spPr>
            <a:xfrm rot="18900000">
              <a:off x="8139892" y="4954199"/>
              <a:ext cx="936000" cy="931347"/>
            </a:xfrm>
            <a:custGeom>
              <a:avLst/>
              <a:gdLst>
                <a:gd name="connsiteX0" fmla="*/ 1019361 w 1033132"/>
                <a:gd name="connsiteY0" fmla="*/ 397978 h 1027996"/>
                <a:gd name="connsiteX1" fmla="*/ 1023702 w 1033132"/>
                <a:gd name="connsiteY1" fmla="*/ 412636 h 1027996"/>
                <a:gd name="connsiteX2" fmla="*/ 881741 w 1033132"/>
                <a:gd name="connsiteY2" fmla="*/ 876603 h 1027996"/>
                <a:gd name="connsiteX3" fmla="*/ 151204 w 1033132"/>
                <a:gd name="connsiteY3" fmla="*/ 876790 h 1027996"/>
                <a:gd name="connsiteX4" fmla="*/ 151392 w 1033132"/>
                <a:gd name="connsiteY4" fmla="*/ 146254 h 1027996"/>
                <a:gd name="connsiteX5" fmla="*/ 418036 w 1033132"/>
                <a:gd name="connsiteY5" fmla="*/ 4345 h 1027996"/>
                <a:gd name="connsiteX6" fmla="*/ 463243 w 1033132"/>
                <a:gd name="connsiteY6" fmla="*/ 0 h 1027996"/>
                <a:gd name="connsiteX7" fmla="*/ 463242 w 1033132"/>
                <a:gd name="connsiteY7" fmla="*/ 259090 h 1027996"/>
                <a:gd name="connsiteX8" fmla="*/ 419434 w 1033132"/>
                <a:gd name="connsiteY8" fmla="*/ 272084 h 1027996"/>
                <a:gd name="connsiteX9" fmla="*/ 333979 w 1033132"/>
                <a:gd name="connsiteY9" fmla="*/ 328843 h 1027996"/>
                <a:gd name="connsiteX10" fmla="*/ 333884 w 1033132"/>
                <a:gd name="connsiteY10" fmla="*/ 694110 h 1027996"/>
                <a:gd name="connsiteX11" fmla="*/ 699154 w 1033132"/>
                <a:gd name="connsiteY11" fmla="*/ 694016 h 1027996"/>
                <a:gd name="connsiteX12" fmla="*/ 755963 w 1033132"/>
                <a:gd name="connsiteY12" fmla="*/ 414174 h 1027996"/>
                <a:gd name="connsiteX13" fmla="*/ 745032 w 1033132"/>
                <a:gd name="connsiteY13" fmla="*/ 397712 h 1027996"/>
                <a:gd name="connsiteX14" fmla="*/ 823785 w 1033132"/>
                <a:gd name="connsiteY14" fmla="*/ 318960 h 1027996"/>
                <a:gd name="connsiteX15" fmla="*/ 1019361 w 1033132"/>
                <a:gd name="connsiteY15" fmla="*/ 397978 h 102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3132" h="1027996">
                  <a:moveTo>
                    <a:pt x="1019361" y="397978"/>
                  </a:moveTo>
                  <a:lnTo>
                    <a:pt x="1023702" y="412636"/>
                  </a:lnTo>
                  <a:cubicBezTo>
                    <a:pt x="1055179" y="575434"/>
                    <a:pt x="1007854" y="750491"/>
                    <a:pt x="881741" y="876603"/>
                  </a:cubicBezTo>
                  <a:cubicBezTo>
                    <a:pt x="679956" y="1078387"/>
                    <a:pt x="352884" y="1078472"/>
                    <a:pt x="151204" y="876790"/>
                  </a:cubicBezTo>
                  <a:cubicBezTo>
                    <a:pt x="-50475" y="675113"/>
                    <a:pt x="-50392" y="348039"/>
                    <a:pt x="151392" y="146254"/>
                  </a:cubicBezTo>
                  <a:cubicBezTo>
                    <a:pt x="227061" y="70588"/>
                    <a:pt x="320348" y="23283"/>
                    <a:pt x="418036" y="4345"/>
                  </a:cubicBezTo>
                  <a:lnTo>
                    <a:pt x="463243" y="0"/>
                  </a:lnTo>
                  <a:lnTo>
                    <a:pt x="463242" y="259090"/>
                  </a:lnTo>
                  <a:lnTo>
                    <a:pt x="419434" y="272084"/>
                  </a:lnTo>
                  <a:cubicBezTo>
                    <a:pt x="388340" y="284700"/>
                    <a:pt x="359201" y="303620"/>
                    <a:pt x="333979" y="328843"/>
                  </a:cubicBezTo>
                  <a:cubicBezTo>
                    <a:pt x="233085" y="429736"/>
                    <a:pt x="233044" y="593268"/>
                    <a:pt x="333884" y="694110"/>
                  </a:cubicBezTo>
                  <a:cubicBezTo>
                    <a:pt x="434726" y="794950"/>
                    <a:pt x="598261" y="794910"/>
                    <a:pt x="699154" y="694016"/>
                  </a:cubicBezTo>
                  <a:cubicBezTo>
                    <a:pt x="774823" y="618347"/>
                    <a:pt x="793763" y="507443"/>
                    <a:pt x="755963" y="414174"/>
                  </a:cubicBezTo>
                  <a:lnTo>
                    <a:pt x="745032" y="397712"/>
                  </a:lnTo>
                  <a:lnTo>
                    <a:pt x="823785" y="318960"/>
                  </a:lnTo>
                  <a:lnTo>
                    <a:pt x="1019361" y="397978"/>
                  </a:lnTo>
                  <a:close/>
                </a:path>
              </a:pathLst>
            </a:custGeom>
            <a:solidFill>
              <a:srgbClr val="00B0F0"/>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868" name="Text Box 5">
              <a:extLst>
                <a:ext uri="{FF2B5EF4-FFF2-40B4-BE49-F238E27FC236}">
                  <a16:creationId xmlns:a16="http://schemas.microsoft.com/office/drawing/2014/main" id="{A3D47D3C-64B8-FAA8-4331-45C86E751324}"/>
                </a:ext>
              </a:extLst>
            </p:cNvPr>
            <p:cNvSpPr txBox="1">
              <a:spLocks noChangeArrowheads="1"/>
            </p:cNvSpPr>
            <p:nvPr/>
          </p:nvSpPr>
          <p:spPr bwMode="auto">
            <a:xfrm>
              <a:off x="8186631" y="5226607"/>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869" name="Text Box 5">
              <a:extLst>
                <a:ext uri="{FF2B5EF4-FFF2-40B4-BE49-F238E27FC236}">
                  <a16:creationId xmlns:a16="http://schemas.microsoft.com/office/drawing/2014/main" id="{8560D0B8-4DC0-A911-DCC8-D5DC077E8219}"/>
                </a:ext>
              </a:extLst>
            </p:cNvPr>
            <p:cNvSpPr txBox="1">
              <a:spLocks noChangeArrowheads="1"/>
            </p:cNvSpPr>
            <p:nvPr/>
          </p:nvSpPr>
          <p:spPr bwMode="auto">
            <a:xfrm>
              <a:off x="8207729" y="5442099"/>
              <a:ext cx="144462"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870" name="Text Box 5">
              <a:extLst>
                <a:ext uri="{FF2B5EF4-FFF2-40B4-BE49-F238E27FC236}">
                  <a16:creationId xmlns:a16="http://schemas.microsoft.com/office/drawing/2014/main" id="{07CC451A-DE9D-19B9-2271-FC6A55C7EAEC}"/>
                </a:ext>
              </a:extLst>
            </p:cNvPr>
            <p:cNvSpPr txBox="1">
              <a:spLocks noChangeArrowheads="1"/>
            </p:cNvSpPr>
            <p:nvPr/>
          </p:nvSpPr>
          <p:spPr bwMode="auto">
            <a:xfrm>
              <a:off x="8329302" y="5593116"/>
              <a:ext cx="134938"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871" name="Text Box 5">
              <a:extLst>
                <a:ext uri="{FF2B5EF4-FFF2-40B4-BE49-F238E27FC236}">
                  <a16:creationId xmlns:a16="http://schemas.microsoft.com/office/drawing/2014/main" id="{5E000363-FF3D-099F-D615-CFECFAB652BF}"/>
                </a:ext>
              </a:extLst>
            </p:cNvPr>
            <p:cNvSpPr txBox="1">
              <a:spLocks noChangeArrowheads="1"/>
            </p:cNvSpPr>
            <p:nvPr/>
          </p:nvSpPr>
          <p:spPr bwMode="auto">
            <a:xfrm>
              <a:off x="8582027" y="5665938"/>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872" name="Text Box 5">
              <a:extLst>
                <a:ext uri="{FF2B5EF4-FFF2-40B4-BE49-F238E27FC236}">
                  <a16:creationId xmlns:a16="http://schemas.microsoft.com/office/drawing/2014/main" id="{20F3D0F7-EFAE-1AAF-74D7-F8784F2B984D}"/>
                </a:ext>
              </a:extLst>
            </p:cNvPr>
            <p:cNvSpPr txBox="1">
              <a:spLocks noChangeArrowheads="1"/>
            </p:cNvSpPr>
            <p:nvPr/>
          </p:nvSpPr>
          <p:spPr bwMode="auto">
            <a:xfrm>
              <a:off x="8809203" y="5565145"/>
              <a:ext cx="134938"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873" name="Text Box 5">
              <a:extLst>
                <a:ext uri="{FF2B5EF4-FFF2-40B4-BE49-F238E27FC236}">
                  <a16:creationId xmlns:a16="http://schemas.microsoft.com/office/drawing/2014/main" id="{B981432C-9324-2631-2643-9FA64E22B366}"/>
                </a:ext>
              </a:extLst>
            </p:cNvPr>
            <p:cNvSpPr txBox="1">
              <a:spLocks noChangeArrowheads="1"/>
            </p:cNvSpPr>
            <p:nvPr/>
          </p:nvSpPr>
          <p:spPr bwMode="auto">
            <a:xfrm>
              <a:off x="8903258" y="5408097"/>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H</a:t>
              </a:r>
              <a:endParaRPr kumimoji="1" lang="zh-CN" altLang="en-US" sz="1400" dirty="0">
                <a:ea typeface="方正姚体" panose="02010601030101010101" pitchFamily="2" charset="-122"/>
                <a:cs typeface="Arial" panose="020B0604020202020204" pitchFamily="34" charset="0"/>
              </a:endParaRPr>
            </a:p>
          </p:txBody>
        </p:sp>
        <p:sp>
          <p:nvSpPr>
            <p:cNvPr id="328874" name="Text Box 5">
              <a:extLst>
                <a:ext uri="{FF2B5EF4-FFF2-40B4-BE49-F238E27FC236}">
                  <a16:creationId xmlns:a16="http://schemas.microsoft.com/office/drawing/2014/main" id="{ED7BFA5A-EBF2-832D-D973-EBB4EB6F34A1}"/>
                </a:ext>
              </a:extLst>
            </p:cNvPr>
            <p:cNvSpPr txBox="1">
              <a:spLocks noChangeArrowheads="1"/>
            </p:cNvSpPr>
            <p:nvPr/>
          </p:nvSpPr>
          <p:spPr bwMode="auto">
            <a:xfrm>
              <a:off x="8913446" y="5214623"/>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875" name="Text Box 5">
              <a:extLst>
                <a:ext uri="{FF2B5EF4-FFF2-40B4-BE49-F238E27FC236}">
                  <a16:creationId xmlns:a16="http://schemas.microsoft.com/office/drawing/2014/main" id="{2DB497DB-13FD-6643-E42C-0E462DA2C1EA}"/>
                </a:ext>
              </a:extLst>
            </p:cNvPr>
            <p:cNvSpPr txBox="1">
              <a:spLocks noChangeArrowheads="1"/>
            </p:cNvSpPr>
            <p:nvPr/>
          </p:nvSpPr>
          <p:spPr bwMode="auto">
            <a:xfrm>
              <a:off x="8798684" y="5057665"/>
              <a:ext cx="16827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ψ</a:t>
              </a:r>
              <a:endParaRPr kumimoji="1" lang="zh-CN" altLang="en-US" sz="1400" dirty="0">
                <a:ea typeface="方正姚体" panose="02010601030101010101" pitchFamily="2" charset="-122"/>
                <a:cs typeface="Arial" panose="020B0604020202020204" pitchFamily="34" charset="0"/>
              </a:endParaRPr>
            </a:p>
          </p:txBody>
        </p:sp>
      </p:grpSp>
      <p:grpSp>
        <p:nvGrpSpPr>
          <p:cNvPr id="328876" name="组合 328875">
            <a:extLst>
              <a:ext uri="{FF2B5EF4-FFF2-40B4-BE49-F238E27FC236}">
                <a16:creationId xmlns:a16="http://schemas.microsoft.com/office/drawing/2014/main" id="{25487E0B-EFE8-DE4D-B8A8-80438BA4E537}"/>
              </a:ext>
            </a:extLst>
          </p:cNvPr>
          <p:cNvGrpSpPr/>
          <p:nvPr/>
        </p:nvGrpSpPr>
        <p:grpSpPr>
          <a:xfrm>
            <a:off x="8109699" y="3222558"/>
            <a:ext cx="1934005" cy="1444419"/>
            <a:chOff x="8203684" y="3571620"/>
            <a:chExt cx="1934005" cy="1444419"/>
          </a:xfrm>
        </p:grpSpPr>
        <p:sp>
          <p:nvSpPr>
            <p:cNvPr id="328877" name="任意多边形 211">
              <a:extLst>
                <a:ext uri="{FF2B5EF4-FFF2-40B4-BE49-F238E27FC236}">
                  <a16:creationId xmlns:a16="http://schemas.microsoft.com/office/drawing/2014/main" id="{DDB4214C-0E62-84E7-C93E-4345DF665D43}"/>
                </a:ext>
              </a:extLst>
            </p:cNvPr>
            <p:cNvSpPr>
              <a:spLocks noChangeAspect="1"/>
            </p:cNvSpPr>
            <p:nvPr/>
          </p:nvSpPr>
          <p:spPr>
            <a:xfrm rot="18900000">
              <a:off x="8203684" y="3715580"/>
              <a:ext cx="1934005" cy="828000"/>
            </a:xfrm>
            <a:custGeom>
              <a:avLst/>
              <a:gdLst>
                <a:gd name="connsiteX0" fmla="*/ 1983950 w 1983950"/>
                <a:gd name="connsiteY0" fmla="*/ 636775 h 849383"/>
                <a:gd name="connsiteX1" fmla="*/ 1976508 w 1983950"/>
                <a:gd name="connsiteY1" fmla="*/ 647978 h 849383"/>
                <a:gd name="connsiteX2" fmla="*/ 1958759 w 1983950"/>
                <a:gd name="connsiteY2" fmla="*/ 720418 h 849383"/>
                <a:gd name="connsiteX3" fmla="*/ 1960224 w 1983950"/>
                <a:gd name="connsiteY3" fmla="*/ 751185 h 849383"/>
                <a:gd name="connsiteX4" fmla="*/ 1705824 w 1983950"/>
                <a:gd name="connsiteY4" fmla="*/ 805260 h 849383"/>
                <a:gd name="connsiteX5" fmla="*/ 1699873 w 1983950"/>
                <a:gd name="connsiteY5" fmla="*/ 770022 h 849383"/>
                <a:gd name="connsiteX6" fmla="*/ 1708769 w 1983950"/>
                <a:gd name="connsiteY6" fmla="*/ 646579 h 849383"/>
                <a:gd name="connsiteX7" fmla="*/ 1709547 w 1983950"/>
                <a:gd name="connsiteY7" fmla="*/ 643961 h 849383"/>
                <a:gd name="connsiteX8" fmla="*/ 1289011 w 1983950"/>
                <a:gd name="connsiteY8" fmla="*/ 223424 h 849383"/>
                <a:gd name="connsiteX9" fmla="*/ 1284566 w 1983950"/>
                <a:gd name="connsiteY9" fmla="*/ 474390 h 849383"/>
                <a:gd name="connsiteX10" fmla="*/ 1278623 w 1983950"/>
                <a:gd name="connsiteY10" fmla="*/ 488049 h 849383"/>
                <a:gd name="connsiteX11" fmla="*/ 1281981 w 1983950"/>
                <a:gd name="connsiteY11" fmla="*/ 490885 h 849383"/>
                <a:gd name="connsiteX12" fmla="*/ 973795 w 1983950"/>
                <a:gd name="connsiteY12" fmla="*/ 639522 h 849383"/>
                <a:gd name="connsiteX13" fmla="*/ 919227 w 1983950"/>
                <a:gd name="connsiteY13" fmla="*/ 601302 h 849383"/>
                <a:gd name="connsiteX14" fmla="*/ 930788 w 1983950"/>
                <a:gd name="connsiteY14" fmla="*/ 604958 h 849383"/>
                <a:gd name="connsiteX15" fmla="*/ 885121 w 1983950"/>
                <a:gd name="connsiteY15" fmla="*/ 567564 h 849383"/>
                <a:gd name="connsiteX16" fmla="*/ 833993 w 1983950"/>
                <a:gd name="connsiteY16" fmla="*/ 504610 h 849383"/>
                <a:gd name="connsiteX17" fmla="*/ 810474 w 1983950"/>
                <a:gd name="connsiteY17" fmla="*/ 477366 h 849383"/>
                <a:gd name="connsiteX18" fmla="*/ 785000 w 1983950"/>
                <a:gd name="connsiteY18" fmla="*/ 431800 h 849383"/>
                <a:gd name="connsiteX19" fmla="*/ 788359 w 1983950"/>
                <a:gd name="connsiteY19" fmla="*/ 430233 h 849383"/>
                <a:gd name="connsiteX20" fmla="*/ 749929 w 1983950"/>
                <a:gd name="connsiteY20" fmla="*/ 367588 h 849383"/>
                <a:gd name="connsiteX21" fmla="*/ 703607 w 1983950"/>
                <a:gd name="connsiteY21" fmla="*/ 363892 h 849383"/>
                <a:gd name="connsiteX22" fmla="*/ 646634 w 1983950"/>
                <a:gd name="connsiteY22" fmla="*/ 392192 h 849383"/>
                <a:gd name="connsiteX23" fmla="*/ 636284 w 1983950"/>
                <a:gd name="connsiteY23" fmla="*/ 405857 h 849383"/>
                <a:gd name="connsiteX24" fmla="*/ 630983 w 1983950"/>
                <a:gd name="connsiteY24" fmla="*/ 409377 h 849383"/>
                <a:gd name="connsiteX25" fmla="*/ 594766 w 1983950"/>
                <a:gd name="connsiteY25" fmla="*/ 445595 h 849383"/>
                <a:gd name="connsiteX26" fmla="*/ 593462 w 1983950"/>
                <a:gd name="connsiteY26" fmla="*/ 444231 h 849383"/>
                <a:gd name="connsiteX27" fmla="*/ 188309 w 1983950"/>
                <a:gd name="connsiteY27" fmla="*/ 849383 h 849383"/>
                <a:gd name="connsiteX28" fmla="*/ 0 w 1983950"/>
                <a:gd name="connsiteY28" fmla="*/ 773302 h 849383"/>
                <a:gd name="connsiteX29" fmla="*/ 584778 w 1983950"/>
                <a:gd name="connsiteY29" fmla="*/ 188523 h 849383"/>
                <a:gd name="connsiteX30" fmla="*/ 636010 w 1983950"/>
                <a:gd name="connsiteY30" fmla="*/ 161842 h 849383"/>
                <a:gd name="connsiteX31" fmla="*/ 900723 w 1983950"/>
                <a:gd name="connsiteY31" fmla="*/ 252062 h 849383"/>
                <a:gd name="connsiteX32" fmla="*/ 990322 w 1983950"/>
                <a:gd name="connsiteY32" fmla="*/ 386305 h 849383"/>
                <a:gd name="connsiteX33" fmla="*/ 1008713 w 1983950"/>
                <a:gd name="connsiteY33" fmla="*/ 435211 h 849383"/>
                <a:gd name="connsiteX34" fmla="*/ 1005857 w 1983950"/>
                <a:gd name="connsiteY34" fmla="*/ 436020 h 849383"/>
                <a:gd name="connsiteX35" fmla="*/ 1024750 w 1983950"/>
                <a:gd name="connsiteY35" fmla="*/ 466816 h 849383"/>
                <a:gd name="connsiteX36" fmla="*/ 1025154 w 1983950"/>
                <a:gd name="connsiteY36" fmla="*/ 469367 h 849383"/>
                <a:gd name="connsiteX37" fmla="*/ 1066543 w 1983950"/>
                <a:gd name="connsiteY37" fmla="*/ 467912 h 849383"/>
                <a:gd name="connsiteX38" fmla="*/ 1084337 w 1983950"/>
                <a:gd name="connsiteY38" fmla="*/ 454464 h 849383"/>
                <a:gd name="connsiteX39" fmla="*/ 1089318 w 1983950"/>
                <a:gd name="connsiteY39" fmla="*/ 173199 h 849383"/>
                <a:gd name="connsiteX40" fmla="*/ 1095286 w 1983950"/>
                <a:gd name="connsiteY40" fmla="*/ 159482 h 849383"/>
                <a:gd name="connsiteX41" fmla="*/ 1083756 w 1983950"/>
                <a:gd name="connsiteY41" fmla="*/ 145032 h 849383"/>
                <a:gd name="connsiteX42" fmla="*/ 1309527 w 1983950"/>
                <a:gd name="connsiteY42" fmla="*/ 4079 h 849383"/>
                <a:gd name="connsiteX43" fmla="*/ 1339030 w 1983950"/>
                <a:gd name="connsiteY43" fmla="*/ 14898 h 849383"/>
                <a:gd name="connsiteX44" fmla="*/ 1347017 w 1983950"/>
                <a:gd name="connsiteY44" fmla="*/ 11588 h 849383"/>
                <a:gd name="connsiteX45" fmla="*/ 1367062 w 1983950"/>
                <a:gd name="connsiteY45" fmla="*/ 19888 h 849383"/>
                <a:gd name="connsiteX46" fmla="*/ 1983950 w 1983950"/>
                <a:gd name="connsiteY46" fmla="*/ 636775 h 84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83950" h="849383">
                  <a:moveTo>
                    <a:pt x="1983950" y="636775"/>
                  </a:moveTo>
                  <a:lnTo>
                    <a:pt x="1976508" y="647978"/>
                  </a:lnTo>
                  <a:cubicBezTo>
                    <a:pt x="1967046" y="671300"/>
                    <a:pt x="1961130" y="695722"/>
                    <a:pt x="1958759" y="720418"/>
                  </a:cubicBezTo>
                  <a:lnTo>
                    <a:pt x="1960224" y="751185"/>
                  </a:lnTo>
                  <a:lnTo>
                    <a:pt x="1705824" y="805260"/>
                  </a:lnTo>
                  <a:lnTo>
                    <a:pt x="1699873" y="770022"/>
                  </a:lnTo>
                  <a:cubicBezTo>
                    <a:pt x="1697913" y="728748"/>
                    <a:pt x="1700880" y="687281"/>
                    <a:pt x="1708769" y="646579"/>
                  </a:cubicBezTo>
                  <a:lnTo>
                    <a:pt x="1709547" y="643961"/>
                  </a:lnTo>
                  <a:lnTo>
                    <a:pt x="1289011" y="223424"/>
                  </a:lnTo>
                  <a:lnTo>
                    <a:pt x="1284566" y="474390"/>
                  </a:lnTo>
                  <a:lnTo>
                    <a:pt x="1278623" y="488049"/>
                  </a:lnTo>
                  <a:lnTo>
                    <a:pt x="1281981" y="490885"/>
                  </a:lnTo>
                  <a:cubicBezTo>
                    <a:pt x="1242054" y="658812"/>
                    <a:pt x="1111188" y="716579"/>
                    <a:pt x="973795" y="639522"/>
                  </a:cubicBezTo>
                  <a:lnTo>
                    <a:pt x="919227" y="601302"/>
                  </a:lnTo>
                  <a:lnTo>
                    <a:pt x="930788" y="604958"/>
                  </a:lnTo>
                  <a:lnTo>
                    <a:pt x="885121" y="567564"/>
                  </a:lnTo>
                  <a:lnTo>
                    <a:pt x="833993" y="504610"/>
                  </a:lnTo>
                  <a:lnTo>
                    <a:pt x="810474" y="477366"/>
                  </a:lnTo>
                  <a:lnTo>
                    <a:pt x="785000" y="431800"/>
                  </a:lnTo>
                  <a:lnTo>
                    <a:pt x="788359" y="430233"/>
                  </a:lnTo>
                  <a:lnTo>
                    <a:pt x="749929" y="367588"/>
                  </a:lnTo>
                  <a:lnTo>
                    <a:pt x="703607" y="363892"/>
                  </a:lnTo>
                  <a:cubicBezTo>
                    <a:pt x="683497" y="367872"/>
                    <a:pt x="664111" y="377385"/>
                    <a:pt x="646634" y="392192"/>
                  </a:cubicBezTo>
                  <a:lnTo>
                    <a:pt x="636284" y="405857"/>
                  </a:lnTo>
                  <a:lnTo>
                    <a:pt x="630983" y="409377"/>
                  </a:lnTo>
                  <a:lnTo>
                    <a:pt x="594766" y="445595"/>
                  </a:lnTo>
                  <a:lnTo>
                    <a:pt x="593462" y="444231"/>
                  </a:lnTo>
                  <a:lnTo>
                    <a:pt x="188309" y="849383"/>
                  </a:lnTo>
                  <a:lnTo>
                    <a:pt x="0" y="773302"/>
                  </a:lnTo>
                  <a:lnTo>
                    <a:pt x="584778" y="188523"/>
                  </a:lnTo>
                  <a:lnTo>
                    <a:pt x="636010" y="161842"/>
                  </a:lnTo>
                  <a:cubicBezTo>
                    <a:pt x="721677" y="137339"/>
                    <a:pt x="818701" y="166151"/>
                    <a:pt x="900723" y="252062"/>
                  </a:cubicBezTo>
                  <a:cubicBezTo>
                    <a:pt x="937178" y="290245"/>
                    <a:pt x="967215" y="336093"/>
                    <a:pt x="990322" y="386305"/>
                  </a:cubicBezTo>
                  <a:lnTo>
                    <a:pt x="1008713" y="435211"/>
                  </a:lnTo>
                  <a:lnTo>
                    <a:pt x="1005857" y="436020"/>
                  </a:lnTo>
                  <a:lnTo>
                    <a:pt x="1024750" y="466816"/>
                  </a:lnTo>
                  <a:lnTo>
                    <a:pt x="1025154" y="469367"/>
                  </a:lnTo>
                  <a:lnTo>
                    <a:pt x="1066543" y="467912"/>
                  </a:lnTo>
                  <a:lnTo>
                    <a:pt x="1084337" y="454464"/>
                  </a:lnTo>
                  <a:lnTo>
                    <a:pt x="1089318" y="173199"/>
                  </a:lnTo>
                  <a:lnTo>
                    <a:pt x="1095286" y="159482"/>
                  </a:lnTo>
                  <a:lnTo>
                    <a:pt x="1083756" y="145032"/>
                  </a:lnTo>
                  <a:cubicBezTo>
                    <a:pt x="1135108" y="32934"/>
                    <a:pt x="1221006" y="-14992"/>
                    <a:pt x="1309527" y="4079"/>
                  </a:cubicBezTo>
                  <a:lnTo>
                    <a:pt x="1339030" y="14898"/>
                  </a:lnTo>
                  <a:lnTo>
                    <a:pt x="1347017" y="11588"/>
                  </a:lnTo>
                  <a:lnTo>
                    <a:pt x="1367062" y="19888"/>
                  </a:lnTo>
                  <a:lnTo>
                    <a:pt x="1983950" y="636775"/>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878" name="Text Box 5">
              <a:extLst>
                <a:ext uri="{FF2B5EF4-FFF2-40B4-BE49-F238E27FC236}">
                  <a16:creationId xmlns:a16="http://schemas.microsoft.com/office/drawing/2014/main" id="{92F3A470-9705-E328-3EBB-C5DC017DF748}"/>
                </a:ext>
              </a:extLst>
            </p:cNvPr>
            <p:cNvSpPr txBox="1">
              <a:spLocks noChangeArrowheads="1"/>
            </p:cNvSpPr>
            <p:nvPr/>
          </p:nvSpPr>
          <p:spPr bwMode="auto">
            <a:xfrm>
              <a:off x="8752242" y="4800139"/>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879" name="Text Box 5">
              <a:extLst>
                <a:ext uri="{FF2B5EF4-FFF2-40B4-BE49-F238E27FC236}">
                  <a16:creationId xmlns:a16="http://schemas.microsoft.com/office/drawing/2014/main" id="{E209AD96-E382-7413-F807-07FB4DEC61A2}"/>
                </a:ext>
              </a:extLst>
            </p:cNvPr>
            <p:cNvSpPr txBox="1">
              <a:spLocks noChangeArrowheads="1"/>
            </p:cNvSpPr>
            <p:nvPr/>
          </p:nvSpPr>
          <p:spPr bwMode="auto">
            <a:xfrm>
              <a:off x="8760179" y="4598987"/>
              <a:ext cx="1587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880" name="Text Box 5">
              <a:extLst>
                <a:ext uri="{FF2B5EF4-FFF2-40B4-BE49-F238E27FC236}">
                  <a16:creationId xmlns:a16="http://schemas.microsoft.com/office/drawing/2014/main" id="{DCD4E04B-9FC3-EA87-89D8-CA7E0FE2015F}"/>
                </a:ext>
              </a:extLst>
            </p:cNvPr>
            <p:cNvSpPr txBox="1">
              <a:spLocks noChangeArrowheads="1"/>
            </p:cNvSpPr>
            <p:nvPr/>
          </p:nvSpPr>
          <p:spPr bwMode="auto">
            <a:xfrm>
              <a:off x="8746732" y="4383087"/>
              <a:ext cx="1333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881" name="Text Box 5">
              <a:extLst>
                <a:ext uri="{FF2B5EF4-FFF2-40B4-BE49-F238E27FC236}">
                  <a16:creationId xmlns:a16="http://schemas.microsoft.com/office/drawing/2014/main" id="{1853D9FB-DB63-2FEC-E299-DCDA06D8959A}"/>
                </a:ext>
              </a:extLst>
            </p:cNvPr>
            <p:cNvSpPr txBox="1">
              <a:spLocks noChangeArrowheads="1"/>
            </p:cNvSpPr>
            <p:nvPr/>
          </p:nvSpPr>
          <p:spPr bwMode="auto">
            <a:xfrm>
              <a:off x="8760263" y="4167677"/>
              <a:ext cx="131762"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882" name="Text Box 5">
              <a:extLst>
                <a:ext uri="{FF2B5EF4-FFF2-40B4-BE49-F238E27FC236}">
                  <a16:creationId xmlns:a16="http://schemas.microsoft.com/office/drawing/2014/main" id="{FADFBA1E-5410-6BB4-36FC-127DF62A7A5B}"/>
                </a:ext>
              </a:extLst>
            </p:cNvPr>
            <p:cNvSpPr txBox="1">
              <a:spLocks noChangeArrowheads="1"/>
            </p:cNvSpPr>
            <p:nvPr/>
          </p:nvSpPr>
          <p:spPr bwMode="auto">
            <a:xfrm>
              <a:off x="8906435" y="4068508"/>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883" name="Text Box 5">
              <a:extLst>
                <a:ext uri="{FF2B5EF4-FFF2-40B4-BE49-F238E27FC236}">
                  <a16:creationId xmlns:a16="http://schemas.microsoft.com/office/drawing/2014/main" id="{152C005D-FD7D-CE42-7CCC-E8FC45410412}"/>
                </a:ext>
              </a:extLst>
            </p:cNvPr>
            <p:cNvSpPr txBox="1">
              <a:spLocks noChangeArrowheads="1"/>
            </p:cNvSpPr>
            <p:nvPr/>
          </p:nvSpPr>
          <p:spPr bwMode="auto">
            <a:xfrm>
              <a:off x="9081521" y="4093447"/>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884" name="Text Box 5">
              <a:extLst>
                <a:ext uri="{FF2B5EF4-FFF2-40B4-BE49-F238E27FC236}">
                  <a16:creationId xmlns:a16="http://schemas.microsoft.com/office/drawing/2014/main" id="{169DB0AA-00BA-F987-6658-5F6ABF3B71A3}"/>
                </a:ext>
              </a:extLst>
            </p:cNvPr>
            <p:cNvSpPr txBox="1">
              <a:spLocks noChangeArrowheads="1"/>
            </p:cNvSpPr>
            <p:nvPr/>
          </p:nvSpPr>
          <p:spPr bwMode="auto">
            <a:xfrm>
              <a:off x="9277991" y="4068968"/>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885" name="Text Box 5">
              <a:extLst>
                <a:ext uri="{FF2B5EF4-FFF2-40B4-BE49-F238E27FC236}">
                  <a16:creationId xmlns:a16="http://schemas.microsoft.com/office/drawing/2014/main" id="{4FD9C639-5511-E3A6-774E-8FBB5525A5EB}"/>
                </a:ext>
              </a:extLst>
            </p:cNvPr>
            <p:cNvSpPr txBox="1">
              <a:spLocks noChangeArrowheads="1"/>
            </p:cNvSpPr>
            <p:nvPr/>
          </p:nvSpPr>
          <p:spPr bwMode="auto">
            <a:xfrm>
              <a:off x="9245548" y="3894546"/>
              <a:ext cx="1968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886" name="Text Box 5">
              <a:extLst>
                <a:ext uri="{FF2B5EF4-FFF2-40B4-BE49-F238E27FC236}">
                  <a16:creationId xmlns:a16="http://schemas.microsoft.com/office/drawing/2014/main" id="{528C8142-9450-41B0-FF52-62EE0ED65F13}"/>
                </a:ext>
              </a:extLst>
            </p:cNvPr>
            <p:cNvSpPr txBox="1">
              <a:spLocks noChangeArrowheads="1"/>
            </p:cNvSpPr>
            <p:nvPr/>
          </p:nvSpPr>
          <p:spPr bwMode="auto">
            <a:xfrm>
              <a:off x="9095715" y="3733832"/>
              <a:ext cx="311150" cy="215900"/>
            </a:xfrm>
            <a:prstGeom prst="rect">
              <a:avLst/>
            </a:prstGeom>
            <a:noFill/>
            <a:ln>
              <a:noFill/>
            </a:ln>
            <a:effec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spc="-500" dirty="0">
                  <a:cs typeface="Arial" panose="020B0604020202020204" pitchFamily="34" charset="0"/>
                </a:rPr>
                <a:t>C</a:t>
              </a:r>
              <a:endParaRPr lang="zh-CN" altLang="en-US" sz="1400" spc="-500" dirty="0">
                <a:cs typeface="Arial" panose="020B0604020202020204" pitchFamily="34" charset="0"/>
              </a:endParaRPr>
            </a:p>
          </p:txBody>
        </p:sp>
        <p:sp>
          <p:nvSpPr>
            <p:cNvPr id="328887" name="Text Box 5">
              <a:extLst>
                <a:ext uri="{FF2B5EF4-FFF2-40B4-BE49-F238E27FC236}">
                  <a16:creationId xmlns:a16="http://schemas.microsoft.com/office/drawing/2014/main" id="{389631F6-4F74-C715-9EB0-DCEDB2FA255C}"/>
                </a:ext>
              </a:extLst>
            </p:cNvPr>
            <p:cNvSpPr txBox="1">
              <a:spLocks noChangeArrowheads="1"/>
            </p:cNvSpPr>
            <p:nvPr/>
          </p:nvSpPr>
          <p:spPr bwMode="auto">
            <a:xfrm>
              <a:off x="9334648" y="3571620"/>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888" name="Text Box 5">
              <a:extLst>
                <a:ext uri="{FF2B5EF4-FFF2-40B4-BE49-F238E27FC236}">
                  <a16:creationId xmlns:a16="http://schemas.microsoft.com/office/drawing/2014/main" id="{8517B951-6C95-07FF-F8CF-02344A30EEAD}"/>
                </a:ext>
              </a:extLst>
            </p:cNvPr>
            <p:cNvSpPr txBox="1">
              <a:spLocks noChangeArrowheads="1"/>
            </p:cNvSpPr>
            <p:nvPr/>
          </p:nvSpPr>
          <p:spPr bwMode="auto">
            <a:xfrm>
              <a:off x="9534213" y="3571620"/>
              <a:ext cx="952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889" name="Text Box 5">
              <a:extLst>
                <a:ext uri="{FF2B5EF4-FFF2-40B4-BE49-F238E27FC236}">
                  <a16:creationId xmlns:a16="http://schemas.microsoft.com/office/drawing/2014/main" id="{3E59368C-8CD6-1694-020E-C12A8EC0BE86}"/>
                </a:ext>
              </a:extLst>
            </p:cNvPr>
            <p:cNvSpPr txBox="1">
              <a:spLocks noChangeArrowheads="1"/>
            </p:cNvSpPr>
            <p:nvPr/>
          </p:nvSpPr>
          <p:spPr bwMode="auto">
            <a:xfrm>
              <a:off x="9726300" y="3571620"/>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890" name="Text Box 5">
              <a:extLst>
                <a:ext uri="{FF2B5EF4-FFF2-40B4-BE49-F238E27FC236}">
                  <a16:creationId xmlns:a16="http://schemas.microsoft.com/office/drawing/2014/main" id="{4ABB02C2-C3FE-CB7A-85B8-A2588A4E9443}"/>
                </a:ext>
              </a:extLst>
            </p:cNvPr>
            <p:cNvSpPr txBox="1">
              <a:spLocks noChangeArrowheads="1"/>
            </p:cNvSpPr>
            <p:nvPr/>
          </p:nvSpPr>
          <p:spPr bwMode="auto">
            <a:xfrm>
              <a:off x="9874144" y="3594306"/>
              <a:ext cx="95250"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891" name="Text Box 5">
              <a:extLst>
                <a:ext uri="{FF2B5EF4-FFF2-40B4-BE49-F238E27FC236}">
                  <a16:creationId xmlns:a16="http://schemas.microsoft.com/office/drawing/2014/main" id="{D94E99E9-C89D-3670-7269-33AEBD9A8B48}"/>
                </a:ext>
              </a:extLst>
            </p:cNvPr>
            <p:cNvSpPr txBox="1">
              <a:spLocks noChangeArrowheads="1"/>
            </p:cNvSpPr>
            <p:nvPr/>
          </p:nvSpPr>
          <p:spPr bwMode="auto">
            <a:xfrm>
              <a:off x="9136958" y="3579558"/>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grpSp>
      <p:grpSp>
        <p:nvGrpSpPr>
          <p:cNvPr id="328892" name="组合 328891">
            <a:extLst>
              <a:ext uri="{FF2B5EF4-FFF2-40B4-BE49-F238E27FC236}">
                <a16:creationId xmlns:a16="http://schemas.microsoft.com/office/drawing/2014/main" id="{7CD0EE2A-F9DB-A8BA-3C73-ECFE34DF34FD}"/>
              </a:ext>
            </a:extLst>
          </p:cNvPr>
          <p:cNvGrpSpPr>
            <a:grpSpLocks noChangeAspect="1"/>
          </p:cNvGrpSpPr>
          <p:nvPr/>
        </p:nvGrpSpPr>
        <p:grpSpPr>
          <a:xfrm>
            <a:off x="9677575" y="2713013"/>
            <a:ext cx="919566" cy="935999"/>
            <a:chOff x="9812267" y="3048992"/>
            <a:chExt cx="950076" cy="967056"/>
          </a:xfrm>
        </p:grpSpPr>
        <p:sp>
          <p:nvSpPr>
            <p:cNvPr id="328893" name="任意多边形 227">
              <a:extLst>
                <a:ext uri="{FF2B5EF4-FFF2-40B4-BE49-F238E27FC236}">
                  <a16:creationId xmlns:a16="http://schemas.microsoft.com/office/drawing/2014/main" id="{C9008B37-BDB3-3036-856F-8B235FC545F1}"/>
                </a:ext>
              </a:extLst>
            </p:cNvPr>
            <p:cNvSpPr>
              <a:spLocks noChangeAspect="1"/>
            </p:cNvSpPr>
            <p:nvPr/>
          </p:nvSpPr>
          <p:spPr>
            <a:xfrm rot="1980000">
              <a:off x="9812267" y="3048992"/>
              <a:ext cx="941243" cy="967056"/>
            </a:xfrm>
            <a:custGeom>
              <a:avLst/>
              <a:gdLst>
                <a:gd name="connsiteX0" fmla="*/ 206263 w 1004251"/>
                <a:gd name="connsiteY0" fmla="*/ 83340 h 1031791"/>
                <a:gd name="connsiteX1" fmla="*/ 920796 w 1004251"/>
                <a:gd name="connsiteY1" fmla="*/ 235412 h 1031791"/>
                <a:gd name="connsiteX2" fmla="*/ 769093 w 1004251"/>
                <a:gd name="connsiteY2" fmla="*/ 950023 h 1031791"/>
                <a:gd name="connsiteX3" fmla="*/ 528678 w 1004251"/>
                <a:gd name="connsiteY3" fmla="*/ 1031791 h 1031791"/>
                <a:gd name="connsiteX4" fmla="*/ 451273 w 1004251"/>
                <a:gd name="connsiteY4" fmla="*/ 1028529 h 1031791"/>
                <a:gd name="connsiteX5" fmla="*/ 451273 w 1004251"/>
                <a:gd name="connsiteY5" fmla="*/ 769753 h 1031791"/>
                <a:gd name="connsiteX6" fmla="*/ 483275 w 1004251"/>
                <a:gd name="connsiteY6" fmla="*/ 774979 h 1031791"/>
                <a:gd name="connsiteX7" fmla="*/ 628386 w 1004251"/>
                <a:gd name="connsiteY7" fmla="*/ 733352 h 1031791"/>
                <a:gd name="connsiteX8" fmla="*/ 704237 w 1004251"/>
                <a:gd name="connsiteY8" fmla="*/ 376047 h 1031791"/>
                <a:gd name="connsiteX9" fmla="*/ 346971 w 1004251"/>
                <a:gd name="connsiteY9" fmla="*/ 300011 h 1031791"/>
                <a:gd name="connsiteX10" fmla="*/ 243280 w 1004251"/>
                <a:gd name="connsiteY10" fmla="*/ 433050 h 1031791"/>
                <a:gd name="connsiteX11" fmla="*/ 242446 w 1004251"/>
                <a:gd name="connsiteY11" fmla="*/ 436760 h 1031791"/>
                <a:gd name="connsiteX12" fmla="*/ 0 w 1004251"/>
                <a:gd name="connsiteY12" fmla="*/ 353279 h 1031791"/>
                <a:gd name="connsiteX13" fmla="*/ 12163 w 1004251"/>
                <a:gd name="connsiteY13" fmla="*/ 314609 h 1031791"/>
                <a:gd name="connsiteX14" fmla="*/ 206263 w 1004251"/>
                <a:gd name="connsiteY14" fmla="*/ 83340 h 10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4251" h="1031791">
                  <a:moveTo>
                    <a:pt x="206263" y="83340"/>
                  </a:moveTo>
                  <a:cubicBezTo>
                    <a:pt x="445466" y="-72001"/>
                    <a:pt x="765375" y="-3916"/>
                    <a:pt x="920796" y="235412"/>
                  </a:cubicBezTo>
                  <a:cubicBezTo>
                    <a:pt x="1076217" y="474738"/>
                    <a:pt x="1008296" y="794682"/>
                    <a:pt x="769093" y="950023"/>
                  </a:cubicBezTo>
                  <a:cubicBezTo>
                    <a:pt x="694343" y="998566"/>
                    <a:pt x="611709" y="1025292"/>
                    <a:pt x="528678" y="1031791"/>
                  </a:cubicBezTo>
                  <a:lnTo>
                    <a:pt x="451273" y="1028529"/>
                  </a:lnTo>
                  <a:lnTo>
                    <a:pt x="451273" y="769753"/>
                  </a:lnTo>
                  <a:lnTo>
                    <a:pt x="483275" y="774979"/>
                  </a:lnTo>
                  <a:cubicBezTo>
                    <a:pt x="533010" y="775896"/>
                    <a:pt x="583535" y="762479"/>
                    <a:pt x="628386" y="733352"/>
                  </a:cubicBezTo>
                  <a:cubicBezTo>
                    <a:pt x="747989" y="655681"/>
                    <a:pt x="781948" y="495711"/>
                    <a:pt x="704237" y="376047"/>
                  </a:cubicBezTo>
                  <a:cubicBezTo>
                    <a:pt x="626527" y="256383"/>
                    <a:pt x="466574" y="222340"/>
                    <a:pt x="346971" y="300011"/>
                  </a:cubicBezTo>
                  <a:cubicBezTo>
                    <a:pt x="296513" y="332779"/>
                    <a:pt x="261297" y="380193"/>
                    <a:pt x="243280" y="433050"/>
                  </a:cubicBezTo>
                  <a:lnTo>
                    <a:pt x="242446" y="436760"/>
                  </a:lnTo>
                  <a:lnTo>
                    <a:pt x="0" y="353279"/>
                  </a:lnTo>
                  <a:lnTo>
                    <a:pt x="12163" y="314609"/>
                  </a:lnTo>
                  <a:cubicBezTo>
                    <a:pt x="50946" y="222993"/>
                    <a:pt x="116560" y="141593"/>
                    <a:pt x="206263" y="83340"/>
                  </a:cubicBezTo>
                  <a:close/>
                </a:path>
              </a:pathLst>
            </a:custGeom>
            <a:solidFill>
              <a:srgbClr val="FFFF00"/>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894" name="Text Box 5">
              <a:extLst>
                <a:ext uri="{FF2B5EF4-FFF2-40B4-BE49-F238E27FC236}">
                  <a16:creationId xmlns:a16="http://schemas.microsoft.com/office/drawing/2014/main" id="{3756FB94-BFCA-9BEA-F62E-892923F1D682}"/>
                </a:ext>
              </a:extLst>
            </p:cNvPr>
            <p:cNvSpPr txBox="1">
              <a:spLocks noChangeArrowheads="1"/>
            </p:cNvSpPr>
            <p:nvPr/>
          </p:nvSpPr>
          <p:spPr bwMode="auto">
            <a:xfrm>
              <a:off x="10125687" y="3777046"/>
              <a:ext cx="952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T</a:t>
              </a:r>
              <a:endParaRPr lang="zh-CN" altLang="en-US" sz="1400" dirty="0">
                <a:cs typeface="Arial" panose="020B0604020202020204" pitchFamily="34" charset="0"/>
              </a:endParaRPr>
            </a:p>
          </p:txBody>
        </p:sp>
        <p:sp>
          <p:nvSpPr>
            <p:cNvPr id="328895" name="Text Box 5">
              <a:extLst>
                <a:ext uri="{FF2B5EF4-FFF2-40B4-BE49-F238E27FC236}">
                  <a16:creationId xmlns:a16="http://schemas.microsoft.com/office/drawing/2014/main" id="{B2058412-304A-20F6-C7B8-0E4B7D3A5C12}"/>
                </a:ext>
              </a:extLst>
            </p:cNvPr>
            <p:cNvSpPr txBox="1">
              <a:spLocks noChangeArrowheads="1"/>
            </p:cNvSpPr>
            <p:nvPr/>
          </p:nvSpPr>
          <p:spPr bwMode="auto">
            <a:xfrm>
              <a:off x="10317417" y="3779751"/>
              <a:ext cx="95250"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Ψ</a:t>
              </a:r>
              <a:endParaRPr lang="zh-CN" altLang="en-US" sz="1400" dirty="0">
                <a:cs typeface="Arial" panose="020B0604020202020204" pitchFamily="34" charset="0"/>
              </a:endParaRPr>
            </a:p>
          </p:txBody>
        </p:sp>
        <p:sp>
          <p:nvSpPr>
            <p:cNvPr id="328896" name="Text Box 5">
              <a:extLst>
                <a:ext uri="{FF2B5EF4-FFF2-40B4-BE49-F238E27FC236}">
                  <a16:creationId xmlns:a16="http://schemas.microsoft.com/office/drawing/2014/main" id="{A1292E41-33AF-8EEB-6DB8-ACB090E6B9EA}"/>
                </a:ext>
              </a:extLst>
            </p:cNvPr>
            <p:cNvSpPr txBox="1">
              <a:spLocks noChangeArrowheads="1"/>
            </p:cNvSpPr>
            <p:nvPr/>
          </p:nvSpPr>
          <p:spPr bwMode="auto">
            <a:xfrm>
              <a:off x="10129225" y="3061292"/>
              <a:ext cx="13017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897" name="Text Box 5">
              <a:extLst>
                <a:ext uri="{FF2B5EF4-FFF2-40B4-BE49-F238E27FC236}">
                  <a16:creationId xmlns:a16="http://schemas.microsoft.com/office/drawing/2014/main" id="{070ED2F3-5F91-7D35-DB22-D0CF6E06A474}"/>
                </a:ext>
              </a:extLst>
            </p:cNvPr>
            <p:cNvSpPr txBox="1">
              <a:spLocks noChangeArrowheads="1"/>
            </p:cNvSpPr>
            <p:nvPr/>
          </p:nvSpPr>
          <p:spPr bwMode="auto">
            <a:xfrm>
              <a:off x="10497134" y="3638736"/>
              <a:ext cx="952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898" name="Text Box 5">
              <a:extLst>
                <a:ext uri="{FF2B5EF4-FFF2-40B4-BE49-F238E27FC236}">
                  <a16:creationId xmlns:a16="http://schemas.microsoft.com/office/drawing/2014/main" id="{ADBF4703-1C02-F721-0F84-69E0199C6A56}"/>
                </a:ext>
              </a:extLst>
            </p:cNvPr>
            <p:cNvSpPr txBox="1">
              <a:spLocks noChangeArrowheads="1"/>
            </p:cNvSpPr>
            <p:nvPr/>
          </p:nvSpPr>
          <p:spPr bwMode="auto">
            <a:xfrm>
              <a:off x="10579991" y="3414077"/>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899" name="Text Box 5">
              <a:extLst>
                <a:ext uri="{FF2B5EF4-FFF2-40B4-BE49-F238E27FC236}">
                  <a16:creationId xmlns:a16="http://schemas.microsoft.com/office/drawing/2014/main" id="{DE77021F-6744-3FA2-4835-4110A7AC2F0F}"/>
                </a:ext>
              </a:extLst>
            </p:cNvPr>
            <p:cNvSpPr txBox="1">
              <a:spLocks noChangeArrowheads="1"/>
            </p:cNvSpPr>
            <p:nvPr/>
          </p:nvSpPr>
          <p:spPr bwMode="auto">
            <a:xfrm>
              <a:off x="10357374" y="3083763"/>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900" name="Text Box 5">
              <a:extLst>
                <a:ext uri="{FF2B5EF4-FFF2-40B4-BE49-F238E27FC236}">
                  <a16:creationId xmlns:a16="http://schemas.microsoft.com/office/drawing/2014/main" id="{D74FD448-A242-C6B7-CA25-850C88D9045C}"/>
                </a:ext>
              </a:extLst>
            </p:cNvPr>
            <p:cNvSpPr txBox="1">
              <a:spLocks noChangeArrowheads="1"/>
            </p:cNvSpPr>
            <p:nvPr/>
          </p:nvSpPr>
          <p:spPr bwMode="auto">
            <a:xfrm>
              <a:off x="10527393" y="3189645"/>
              <a:ext cx="2349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spc="-500" dirty="0">
                  <a:ea typeface="方正姚体" panose="02010601030101010101" pitchFamily="2" charset="-122"/>
                  <a:cs typeface="Arial" panose="020B0604020202020204" pitchFamily="34" charset="0"/>
                </a:rPr>
                <a:t>A</a:t>
              </a:r>
              <a:endParaRPr kumimoji="1" lang="zh-CN" altLang="en-US" sz="1400" spc="-500" baseline="-25000" dirty="0">
                <a:ea typeface="方正姚体" panose="02010601030101010101" pitchFamily="2" charset="-122"/>
                <a:cs typeface="Arial" panose="020B0604020202020204" pitchFamily="34" charset="0"/>
              </a:endParaRPr>
            </a:p>
          </p:txBody>
        </p:sp>
      </p:grpSp>
      <p:grpSp>
        <p:nvGrpSpPr>
          <p:cNvPr id="328901" name="组合 328900">
            <a:extLst>
              <a:ext uri="{FF2B5EF4-FFF2-40B4-BE49-F238E27FC236}">
                <a16:creationId xmlns:a16="http://schemas.microsoft.com/office/drawing/2014/main" id="{0BF4C30F-9697-F720-5DE6-96A4D73AE454}"/>
              </a:ext>
            </a:extLst>
          </p:cNvPr>
          <p:cNvGrpSpPr/>
          <p:nvPr/>
        </p:nvGrpSpPr>
        <p:grpSpPr>
          <a:xfrm>
            <a:off x="8838484" y="1166803"/>
            <a:ext cx="1146710" cy="1934689"/>
            <a:chOff x="8976713" y="1486369"/>
            <a:chExt cx="1146710" cy="1934689"/>
          </a:xfrm>
        </p:grpSpPr>
        <p:sp>
          <p:nvSpPr>
            <p:cNvPr id="328902" name="任意多边形 236">
              <a:extLst>
                <a:ext uri="{FF2B5EF4-FFF2-40B4-BE49-F238E27FC236}">
                  <a16:creationId xmlns:a16="http://schemas.microsoft.com/office/drawing/2014/main" id="{5552F965-1FFE-860B-7494-FEF2D0F9AD5C}"/>
                </a:ext>
              </a:extLst>
            </p:cNvPr>
            <p:cNvSpPr>
              <a:spLocks noChangeAspect="1"/>
            </p:cNvSpPr>
            <p:nvPr/>
          </p:nvSpPr>
          <p:spPr bwMode="auto">
            <a:xfrm>
              <a:off x="8976713" y="1486369"/>
              <a:ext cx="1146710" cy="1908000"/>
            </a:xfrm>
            <a:custGeom>
              <a:avLst/>
              <a:gdLst>
                <a:gd name="connsiteX0" fmla="*/ 0 w 1224070"/>
                <a:gd name="connsiteY0" fmla="*/ 0 h 2036718"/>
                <a:gd name="connsiteX1" fmla="*/ 199733 w 1224070"/>
                <a:gd name="connsiteY1" fmla="*/ 0 h 2036718"/>
                <a:gd name="connsiteX2" fmla="*/ 199733 w 1224070"/>
                <a:gd name="connsiteY2" fmla="*/ 352489 h 2036718"/>
                <a:gd name="connsiteX3" fmla="*/ 198830 w 1224070"/>
                <a:gd name="connsiteY3" fmla="*/ 352489 h 2036718"/>
                <a:gd name="connsiteX4" fmla="*/ 198830 w 1224070"/>
                <a:gd name="connsiteY4" fmla="*/ 1646111 h 2036718"/>
                <a:gd name="connsiteX5" fmla="*/ 206432 w 1224070"/>
                <a:gd name="connsiteY5" fmla="*/ 1664461 h 2036718"/>
                <a:gd name="connsiteX6" fmla="*/ 232080 w 1224070"/>
                <a:gd name="connsiteY6" fmla="*/ 1747128 h 2036718"/>
                <a:gd name="connsiteX7" fmla="*/ 360294 w 1224070"/>
                <a:gd name="connsiteY7" fmla="*/ 1843864 h 2036718"/>
                <a:gd name="connsiteX8" fmla="*/ 364217 w 1224070"/>
                <a:gd name="connsiteY8" fmla="*/ 1843735 h 2036718"/>
                <a:gd name="connsiteX9" fmla="*/ 372996 w 1224070"/>
                <a:gd name="connsiteY9" fmla="*/ 1840096 h 2036718"/>
                <a:gd name="connsiteX10" fmla="*/ 974379 w 1224070"/>
                <a:gd name="connsiteY10" fmla="*/ 1840096 h 2036718"/>
                <a:gd name="connsiteX11" fmla="*/ 1028809 w 1224070"/>
                <a:gd name="connsiteY11" fmla="*/ 1774090 h 2036718"/>
                <a:gd name="connsiteX12" fmla="*/ 1065645 w 1224070"/>
                <a:gd name="connsiteY12" fmla="*/ 1743682 h 2036718"/>
                <a:gd name="connsiteX13" fmla="*/ 1224070 w 1224070"/>
                <a:gd name="connsiteY13" fmla="*/ 1946457 h 2036718"/>
                <a:gd name="connsiteX14" fmla="*/ 1194731 w 1224070"/>
                <a:gd name="connsiteY14" fmla="*/ 1975119 h 2036718"/>
                <a:gd name="connsiteX15" fmla="*/ 1157376 w 1224070"/>
                <a:gd name="connsiteY15" fmla="*/ 2036718 h 2036718"/>
                <a:gd name="connsiteX16" fmla="*/ 289435 w 1224070"/>
                <a:gd name="connsiteY16" fmla="*/ 2036718 h 2036718"/>
                <a:gd name="connsiteX17" fmla="*/ 207383 w 1224070"/>
                <a:gd name="connsiteY17" fmla="*/ 2008259 h 2036718"/>
                <a:gd name="connsiteX18" fmla="*/ 11617 w 1224070"/>
                <a:gd name="connsiteY18" fmla="*/ 1766838 h 2036718"/>
                <a:gd name="connsiteX19" fmla="*/ 1310 w 1224070"/>
                <a:gd name="connsiteY19" fmla="*/ 1716560 h 2036718"/>
                <a:gd name="connsiteX20" fmla="*/ 1310 w 1224070"/>
                <a:gd name="connsiteY20" fmla="*/ 352489 h 2036718"/>
                <a:gd name="connsiteX21" fmla="*/ 0 w 1224070"/>
                <a:gd name="connsiteY21" fmla="*/ 352489 h 2036718"/>
                <a:gd name="connsiteX22" fmla="*/ 0 w 1224070"/>
                <a:gd name="connsiteY22" fmla="*/ 0 h 203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24070" h="2036718">
                  <a:moveTo>
                    <a:pt x="0" y="0"/>
                  </a:moveTo>
                  <a:lnTo>
                    <a:pt x="199733" y="0"/>
                  </a:lnTo>
                  <a:lnTo>
                    <a:pt x="199733" y="352489"/>
                  </a:lnTo>
                  <a:lnTo>
                    <a:pt x="198830" y="352489"/>
                  </a:lnTo>
                  <a:lnTo>
                    <a:pt x="198830" y="1646111"/>
                  </a:lnTo>
                  <a:lnTo>
                    <a:pt x="206432" y="1664461"/>
                  </a:lnTo>
                  <a:lnTo>
                    <a:pt x="232080" y="1747128"/>
                  </a:lnTo>
                  <a:cubicBezTo>
                    <a:pt x="258809" y="1796666"/>
                    <a:pt x="303660" y="1832826"/>
                    <a:pt x="360294" y="1843864"/>
                  </a:cubicBezTo>
                  <a:lnTo>
                    <a:pt x="364217" y="1843735"/>
                  </a:lnTo>
                  <a:lnTo>
                    <a:pt x="372996" y="1840096"/>
                  </a:lnTo>
                  <a:lnTo>
                    <a:pt x="974379" y="1840096"/>
                  </a:lnTo>
                  <a:lnTo>
                    <a:pt x="1028809" y="1774090"/>
                  </a:lnTo>
                  <a:lnTo>
                    <a:pt x="1065645" y="1743682"/>
                  </a:lnTo>
                  <a:lnTo>
                    <a:pt x="1224070" y="1946457"/>
                  </a:lnTo>
                  <a:lnTo>
                    <a:pt x="1194731" y="1975119"/>
                  </a:lnTo>
                  <a:lnTo>
                    <a:pt x="1157376" y="2036718"/>
                  </a:lnTo>
                  <a:lnTo>
                    <a:pt x="289435" y="2036718"/>
                  </a:lnTo>
                  <a:lnTo>
                    <a:pt x="207383" y="2008259"/>
                  </a:lnTo>
                  <a:cubicBezTo>
                    <a:pt x="111896" y="1958823"/>
                    <a:pt x="42500" y="1871338"/>
                    <a:pt x="11617" y="1766838"/>
                  </a:cubicBezTo>
                  <a:lnTo>
                    <a:pt x="1310" y="1716560"/>
                  </a:lnTo>
                  <a:lnTo>
                    <a:pt x="1310" y="352489"/>
                  </a:lnTo>
                  <a:lnTo>
                    <a:pt x="0" y="352489"/>
                  </a:lnTo>
                  <a:lnTo>
                    <a:pt x="0" y="0"/>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903" name="Text Box 5">
              <a:extLst>
                <a:ext uri="{FF2B5EF4-FFF2-40B4-BE49-F238E27FC236}">
                  <a16:creationId xmlns:a16="http://schemas.microsoft.com/office/drawing/2014/main" id="{AE51C3DA-15BA-8955-BD78-D457889DEE0F}"/>
                </a:ext>
              </a:extLst>
            </p:cNvPr>
            <p:cNvSpPr txBox="1">
              <a:spLocks noChangeArrowheads="1"/>
            </p:cNvSpPr>
            <p:nvPr/>
          </p:nvSpPr>
          <p:spPr bwMode="auto">
            <a:xfrm>
              <a:off x="9927705" y="3187695"/>
              <a:ext cx="134937"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C</a:t>
              </a:r>
              <a:endParaRPr kumimoji="1" lang="zh-CN" altLang="en-US" sz="1400" dirty="0">
                <a:ea typeface="方正姚体" panose="02010601030101010101" pitchFamily="2" charset="-122"/>
                <a:cs typeface="Arial" panose="020B0604020202020204" pitchFamily="34" charset="0"/>
              </a:endParaRPr>
            </a:p>
          </p:txBody>
        </p:sp>
        <p:sp>
          <p:nvSpPr>
            <p:cNvPr id="328904" name="Text Box 5">
              <a:extLst>
                <a:ext uri="{FF2B5EF4-FFF2-40B4-BE49-F238E27FC236}">
                  <a16:creationId xmlns:a16="http://schemas.microsoft.com/office/drawing/2014/main" id="{D9061681-0217-ECE5-D760-71A355EFE5E8}"/>
                </a:ext>
              </a:extLst>
            </p:cNvPr>
            <p:cNvSpPr txBox="1">
              <a:spLocks noChangeArrowheads="1"/>
            </p:cNvSpPr>
            <p:nvPr/>
          </p:nvSpPr>
          <p:spPr bwMode="auto">
            <a:xfrm>
              <a:off x="9570519" y="3205158"/>
              <a:ext cx="134938"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C</a:t>
              </a:r>
              <a:endParaRPr kumimoji="1" lang="zh-CN" altLang="en-US" sz="1400" dirty="0">
                <a:ea typeface="方正姚体" panose="02010601030101010101" pitchFamily="2" charset="-122"/>
                <a:cs typeface="Arial" panose="020B0604020202020204" pitchFamily="34" charset="0"/>
              </a:endParaRPr>
            </a:p>
          </p:txBody>
        </p:sp>
        <p:sp>
          <p:nvSpPr>
            <p:cNvPr id="328905" name="Text Box 5">
              <a:extLst>
                <a:ext uri="{FF2B5EF4-FFF2-40B4-BE49-F238E27FC236}">
                  <a16:creationId xmlns:a16="http://schemas.microsoft.com/office/drawing/2014/main" id="{343F1C28-F7C0-BA3C-A7AD-A7268C2A8523}"/>
                </a:ext>
              </a:extLst>
            </p:cNvPr>
            <p:cNvSpPr txBox="1">
              <a:spLocks noChangeArrowheads="1"/>
            </p:cNvSpPr>
            <p:nvPr/>
          </p:nvSpPr>
          <p:spPr bwMode="auto">
            <a:xfrm>
              <a:off x="9365732" y="3205158"/>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906" name="Text Box 5">
              <a:extLst>
                <a:ext uri="{FF2B5EF4-FFF2-40B4-BE49-F238E27FC236}">
                  <a16:creationId xmlns:a16="http://schemas.microsoft.com/office/drawing/2014/main" id="{282B7F31-17DC-0114-2FF5-D7FF98A1DA5A}"/>
                </a:ext>
              </a:extLst>
            </p:cNvPr>
            <p:cNvSpPr txBox="1">
              <a:spLocks noChangeArrowheads="1"/>
            </p:cNvSpPr>
            <p:nvPr/>
          </p:nvSpPr>
          <p:spPr bwMode="auto">
            <a:xfrm>
              <a:off x="9161692" y="3185269"/>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907" name="Text Box 5">
              <a:extLst>
                <a:ext uri="{FF2B5EF4-FFF2-40B4-BE49-F238E27FC236}">
                  <a16:creationId xmlns:a16="http://schemas.microsoft.com/office/drawing/2014/main" id="{C045F9FC-CB11-D553-5A79-6C6A476396C6}"/>
                </a:ext>
              </a:extLst>
            </p:cNvPr>
            <p:cNvSpPr txBox="1">
              <a:spLocks noChangeArrowheads="1"/>
            </p:cNvSpPr>
            <p:nvPr/>
          </p:nvSpPr>
          <p:spPr bwMode="auto">
            <a:xfrm>
              <a:off x="9767370" y="3201983"/>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A</a:t>
              </a:r>
              <a:endParaRPr lang="zh-CN" altLang="en-US" sz="1400" dirty="0">
                <a:cs typeface="Arial" panose="020B0604020202020204" pitchFamily="34" charset="0"/>
              </a:endParaRPr>
            </a:p>
          </p:txBody>
        </p:sp>
        <p:sp>
          <p:nvSpPr>
            <p:cNvPr id="328908" name="Text Box 5">
              <a:extLst>
                <a:ext uri="{FF2B5EF4-FFF2-40B4-BE49-F238E27FC236}">
                  <a16:creationId xmlns:a16="http://schemas.microsoft.com/office/drawing/2014/main" id="{B36D36D8-6ECD-7786-84D8-DDE32F43DC74}"/>
                </a:ext>
              </a:extLst>
            </p:cNvPr>
            <p:cNvSpPr txBox="1">
              <a:spLocks noChangeArrowheads="1"/>
            </p:cNvSpPr>
            <p:nvPr/>
          </p:nvSpPr>
          <p:spPr bwMode="auto">
            <a:xfrm>
              <a:off x="9053744" y="3038471"/>
              <a:ext cx="952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A</a:t>
              </a:r>
              <a:endParaRPr lang="zh-CN" altLang="en-US" sz="1400" dirty="0">
                <a:cs typeface="Arial" panose="020B0604020202020204" pitchFamily="34" charset="0"/>
              </a:endParaRPr>
            </a:p>
          </p:txBody>
        </p:sp>
        <p:sp>
          <p:nvSpPr>
            <p:cNvPr id="328909" name="Text Box 5">
              <a:extLst>
                <a:ext uri="{FF2B5EF4-FFF2-40B4-BE49-F238E27FC236}">
                  <a16:creationId xmlns:a16="http://schemas.microsoft.com/office/drawing/2014/main" id="{41C8C2AC-C9C0-9247-B944-92CA13B6C334}"/>
                </a:ext>
              </a:extLst>
            </p:cNvPr>
            <p:cNvSpPr txBox="1">
              <a:spLocks noChangeArrowheads="1"/>
            </p:cNvSpPr>
            <p:nvPr/>
          </p:nvSpPr>
          <p:spPr bwMode="auto">
            <a:xfrm>
              <a:off x="9007705" y="2817808"/>
              <a:ext cx="14446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A</a:t>
              </a:r>
              <a:endParaRPr lang="zh-CN" altLang="en-US" sz="1400" dirty="0">
                <a:cs typeface="Arial" panose="020B0604020202020204" pitchFamily="34" charset="0"/>
              </a:endParaRPr>
            </a:p>
          </p:txBody>
        </p:sp>
        <p:sp>
          <p:nvSpPr>
            <p:cNvPr id="328910" name="Text Box 5">
              <a:extLst>
                <a:ext uri="{FF2B5EF4-FFF2-40B4-BE49-F238E27FC236}">
                  <a16:creationId xmlns:a16="http://schemas.microsoft.com/office/drawing/2014/main" id="{9ECD3CFD-152F-564D-3809-AEDA34FE9C57}"/>
                </a:ext>
              </a:extLst>
            </p:cNvPr>
            <p:cNvSpPr txBox="1">
              <a:spLocks noChangeArrowheads="1"/>
            </p:cNvSpPr>
            <p:nvPr/>
          </p:nvSpPr>
          <p:spPr bwMode="auto">
            <a:xfrm>
              <a:off x="9002196" y="2600321"/>
              <a:ext cx="13811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911" name="Text Box 5">
              <a:extLst>
                <a:ext uri="{FF2B5EF4-FFF2-40B4-BE49-F238E27FC236}">
                  <a16:creationId xmlns:a16="http://schemas.microsoft.com/office/drawing/2014/main" id="{E1008ACB-02DA-365A-B442-A108084B4466}"/>
                </a:ext>
              </a:extLst>
            </p:cNvPr>
            <p:cNvSpPr txBox="1">
              <a:spLocks noChangeArrowheads="1"/>
            </p:cNvSpPr>
            <p:nvPr/>
          </p:nvSpPr>
          <p:spPr bwMode="auto">
            <a:xfrm>
              <a:off x="9002196" y="2374898"/>
              <a:ext cx="144462"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U</a:t>
              </a:r>
              <a:endParaRPr lang="zh-CN" altLang="en-US" sz="1400" dirty="0">
                <a:cs typeface="Arial" panose="020B0604020202020204" pitchFamily="34" charset="0"/>
              </a:endParaRPr>
            </a:p>
          </p:txBody>
        </p:sp>
        <p:sp>
          <p:nvSpPr>
            <p:cNvPr id="328912" name="Text Box 5">
              <a:extLst>
                <a:ext uri="{FF2B5EF4-FFF2-40B4-BE49-F238E27FC236}">
                  <a16:creationId xmlns:a16="http://schemas.microsoft.com/office/drawing/2014/main" id="{AFF08577-8506-9A18-FFED-E5A0030F753F}"/>
                </a:ext>
              </a:extLst>
            </p:cNvPr>
            <p:cNvSpPr txBox="1">
              <a:spLocks noChangeArrowheads="1"/>
            </p:cNvSpPr>
            <p:nvPr/>
          </p:nvSpPr>
          <p:spPr bwMode="auto">
            <a:xfrm>
              <a:off x="8999021" y="2143125"/>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913" name="Text Box 5">
              <a:extLst>
                <a:ext uri="{FF2B5EF4-FFF2-40B4-BE49-F238E27FC236}">
                  <a16:creationId xmlns:a16="http://schemas.microsoft.com/office/drawing/2014/main" id="{841F4005-6BDD-72BA-B117-F22F0BA31B3C}"/>
                </a:ext>
              </a:extLst>
            </p:cNvPr>
            <p:cNvSpPr txBox="1">
              <a:spLocks noChangeArrowheads="1"/>
            </p:cNvSpPr>
            <p:nvPr/>
          </p:nvSpPr>
          <p:spPr bwMode="auto">
            <a:xfrm>
              <a:off x="8995845" y="1916112"/>
              <a:ext cx="13970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914" name="Text Box 5">
              <a:extLst>
                <a:ext uri="{FF2B5EF4-FFF2-40B4-BE49-F238E27FC236}">
                  <a16:creationId xmlns:a16="http://schemas.microsoft.com/office/drawing/2014/main" id="{C9B53641-B96D-0B80-04E4-6EBE807C324D}"/>
                </a:ext>
              </a:extLst>
            </p:cNvPr>
            <p:cNvSpPr txBox="1">
              <a:spLocks noChangeArrowheads="1"/>
            </p:cNvSpPr>
            <p:nvPr/>
          </p:nvSpPr>
          <p:spPr bwMode="auto">
            <a:xfrm>
              <a:off x="8999020" y="1698628"/>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915" name="Text Box 5">
              <a:extLst>
                <a:ext uri="{FF2B5EF4-FFF2-40B4-BE49-F238E27FC236}">
                  <a16:creationId xmlns:a16="http://schemas.microsoft.com/office/drawing/2014/main" id="{714F2930-08AF-6606-043F-0906C662B841}"/>
                </a:ext>
              </a:extLst>
            </p:cNvPr>
            <p:cNvSpPr txBox="1">
              <a:spLocks noChangeArrowheads="1"/>
            </p:cNvSpPr>
            <p:nvPr/>
          </p:nvSpPr>
          <p:spPr bwMode="auto">
            <a:xfrm>
              <a:off x="9002942" y="1492256"/>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zh-CN"/>
              </a:defPPr>
              <a:lvl1pPr eaLnBrk="0" fontAlgn="base" hangingPunct="0">
                <a:spcBef>
                  <a:spcPct val="50000"/>
                </a:spcBef>
                <a:spcAft>
                  <a:spcPct val="0"/>
                </a:spcAft>
                <a:defRPr kumimoji="1" sz="1600">
                  <a:latin typeface="Arial" panose="020B0604020202020204" pitchFamily="34" charset="0"/>
                  <a:ea typeface="方正姚体" panose="02010601030101010101" pitchFamily="2" charset="-122"/>
                  <a:cs typeface="Arial" panose="020B0604020202020204" pitchFamily="34" charset="0"/>
                </a:defRPr>
              </a:lvl1pPr>
              <a:lvl2pPr eaLnBrk="0" fontAlgn="base" hangingPunct="0">
                <a:spcBef>
                  <a:spcPct val="0"/>
                </a:spcBef>
                <a:spcAft>
                  <a:spcPct val="0"/>
                </a:spcAft>
                <a:defRPr>
                  <a:latin typeface="Arial" panose="020B0604020202020204" pitchFamily="34" charset="0"/>
                  <a:ea typeface="宋体" panose="02010600030101010101" pitchFamily="2" charset="-122"/>
                </a:defRPr>
              </a:lvl2pPr>
              <a:lvl3pPr eaLnBrk="0" fontAlgn="base" hangingPunct="0">
                <a:spcBef>
                  <a:spcPct val="0"/>
                </a:spcBef>
                <a:spcAft>
                  <a:spcPct val="0"/>
                </a:spcAft>
                <a:defRPr>
                  <a:latin typeface="Arial" panose="020B0604020202020204" pitchFamily="34" charset="0"/>
                  <a:ea typeface="宋体" panose="02010600030101010101" pitchFamily="2" charset="-122"/>
                </a:defRPr>
              </a:lvl3pPr>
              <a:lvl4pPr eaLnBrk="0" fontAlgn="base" hangingPunct="0">
                <a:spcBef>
                  <a:spcPct val="0"/>
                </a:spcBef>
                <a:spcAft>
                  <a:spcPct val="0"/>
                </a:spcAft>
                <a:defRPr>
                  <a:latin typeface="Arial" panose="020B0604020202020204" pitchFamily="34" charset="0"/>
                  <a:ea typeface="宋体" panose="02010600030101010101" pitchFamily="2" charset="-122"/>
                </a:defRPr>
              </a:lvl4pPr>
              <a:lvl5pPr eaLnBrk="0" fontAlgn="base" hangingPunct="0">
                <a:spcBef>
                  <a:spcPct val="0"/>
                </a:spcBef>
                <a:spcAft>
                  <a:spcPct val="0"/>
                </a:spcAft>
                <a:defRPr>
                  <a:latin typeface="Arial" panose="020B0604020202020204" pitchFamily="34" charset="0"/>
                  <a:ea typeface="宋体" panose="02010600030101010101" pitchFamily="2" charset="-122"/>
                </a:defRPr>
              </a:lvl5pPr>
              <a:lvl6pPr>
                <a:defRPr>
                  <a:latin typeface="Arial" panose="020B0604020202020204" pitchFamily="34" charset="0"/>
                  <a:ea typeface="宋体" panose="02010600030101010101" pitchFamily="2" charset="-122"/>
                </a:defRPr>
              </a:lvl6pPr>
              <a:lvl7pPr>
                <a:defRPr>
                  <a:latin typeface="Arial" panose="020B0604020202020204" pitchFamily="34" charset="0"/>
                  <a:ea typeface="宋体" panose="02010600030101010101" pitchFamily="2" charset="-122"/>
                </a:defRPr>
              </a:lvl7pPr>
              <a:lvl8pPr>
                <a:defRPr>
                  <a:latin typeface="Arial" panose="020B0604020202020204" pitchFamily="34" charset="0"/>
                  <a:ea typeface="宋体" panose="02010600030101010101" pitchFamily="2" charset="-122"/>
                </a:defRPr>
              </a:lvl8pPr>
              <a:lvl9pPr>
                <a:defRPr>
                  <a:latin typeface="Arial" panose="020B0604020202020204" pitchFamily="34" charset="0"/>
                  <a:ea typeface="宋体" panose="02010600030101010101" pitchFamily="2" charset="-122"/>
                </a:defRPr>
              </a:lvl9pPr>
            </a:lstStyle>
            <a:p>
              <a:r>
                <a:rPr lang="en-US" altLang="zh-CN" sz="1400" dirty="0"/>
                <a:t>A</a:t>
              </a:r>
              <a:endParaRPr lang="zh-CN" altLang="en-US" sz="1400" dirty="0"/>
            </a:p>
          </p:txBody>
        </p:sp>
      </p:grpSp>
      <p:sp>
        <p:nvSpPr>
          <p:cNvPr id="328916" name="Text Box 5">
            <a:extLst>
              <a:ext uri="{FF2B5EF4-FFF2-40B4-BE49-F238E27FC236}">
                <a16:creationId xmlns:a16="http://schemas.microsoft.com/office/drawing/2014/main" id="{70C36150-9324-1AEA-77A2-49ED8FE6FD6F}"/>
              </a:ext>
            </a:extLst>
          </p:cNvPr>
          <p:cNvSpPr txBox="1">
            <a:spLocks noChangeArrowheads="1"/>
          </p:cNvSpPr>
          <p:nvPr/>
        </p:nvSpPr>
        <p:spPr bwMode="auto">
          <a:xfrm>
            <a:off x="8717037" y="2047696"/>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solidFill>
                  <a:srgbClr val="D34817"/>
                </a:solidFill>
                <a:ea typeface="方正姚体" panose="02010601030101010101" pitchFamily="2" charset="-122"/>
                <a:cs typeface="Arial" panose="020B0604020202020204" pitchFamily="34" charset="0"/>
              </a:rPr>
              <a:t>•</a:t>
            </a:r>
            <a:endParaRPr kumimoji="1" lang="zh-CN" altLang="en-US" sz="1400" dirty="0">
              <a:solidFill>
                <a:srgbClr val="D34817"/>
              </a:solidFill>
              <a:ea typeface="方正姚体" panose="02010601030101010101" pitchFamily="2" charset="-122"/>
              <a:cs typeface="Arial" panose="020B0604020202020204" pitchFamily="34" charset="0"/>
            </a:endParaRPr>
          </a:p>
        </p:txBody>
      </p:sp>
      <p:grpSp>
        <p:nvGrpSpPr>
          <p:cNvPr id="328917" name="组合 328916">
            <a:extLst>
              <a:ext uri="{FF2B5EF4-FFF2-40B4-BE49-F238E27FC236}">
                <a16:creationId xmlns:a16="http://schemas.microsoft.com/office/drawing/2014/main" id="{CF875D1D-F2B8-92B0-0EE0-432EBE3C7C59}"/>
              </a:ext>
            </a:extLst>
          </p:cNvPr>
          <p:cNvGrpSpPr>
            <a:grpSpLocks noChangeAspect="1"/>
          </p:cNvGrpSpPr>
          <p:nvPr/>
        </p:nvGrpSpPr>
        <p:grpSpPr>
          <a:xfrm>
            <a:off x="6618661" y="2885497"/>
            <a:ext cx="978447" cy="1008000"/>
            <a:chOff x="6635326" y="3249913"/>
            <a:chExt cx="995481" cy="1025548"/>
          </a:xfrm>
        </p:grpSpPr>
        <p:sp>
          <p:nvSpPr>
            <p:cNvPr id="328918" name="任意多边形 252">
              <a:extLst>
                <a:ext uri="{FF2B5EF4-FFF2-40B4-BE49-F238E27FC236}">
                  <a16:creationId xmlns:a16="http://schemas.microsoft.com/office/drawing/2014/main" id="{AE67D5F7-09E2-BABF-0489-F643A60A4082}"/>
                </a:ext>
              </a:extLst>
            </p:cNvPr>
            <p:cNvSpPr>
              <a:spLocks noChangeAspect="1"/>
            </p:cNvSpPr>
            <p:nvPr/>
          </p:nvSpPr>
          <p:spPr>
            <a:xfrm rot="19860000">
              <a:off x="6635326" y="3249913"/>
              <a:ext cx="995481" cy="1025548"/>
            </a:xfrm>
            <a:custGeom>
              <a:avLst/>
              <a:gdLst>
                <a:gd name="connsiteX0" fmla="*/ 812214 w 1062175"/>
                <a:gd name="connsiteY0" fmla="*/ 68628 h 1094256"/>
                <a:gd name="connsiteX1" fmla="*/ 1034312 w 1062175"/>
                <a:gd name="connsiteY1" fmla="*/ 298570 h 1094256"/>
                <a:gd name="connsiteX2" fmla="*/ 1062175 w 1062175"/>
                <a:gd name="connsiteY2" fmla="*/ 369450 h 1094256"/>
                <a:gd name="connsiteX3" fmla="*/ 806269 w 1062175"/>
                <a:gd name="connsiteY3" fmla="*/ 462592 h 1094256"/>
                <a:gd name="connsiteX4" fmla="*/ 790645 w 1062175"/>
                <a:gd name="connsiteY4" fmla="*/ 422849 h 1094256"/>
                <a:gd name="connsiteX5" fmla="*/ 679596 w 1062175"/>
                <a:gd name="connsiteY5" fmla="*/ 307879 h 1094256"/>
                <a:gd name="connsiteX6" fmla="*/ 307851 w 1062175"/>
                <a:gd name="connsiteY6" fmla="*/ 414578 h 1094256"/>
                <a:gd name="connsiteX7" fmla="*/ 414359 w 1062175"/>
                <a:gd name="connsiteY7" fmla="*/ 786377 h 1094256"/>
                <a:gd name="connsiteX8" fmla="*/ 715691 w 1062175"/>
                <a:gd name="connsiteY8" fmla="*/ 762389 h 1094256"/>
                <a:gd name="connsiteX9" fmla="*/ 717190 w 1062175"/>
                <a:gd name="connsiteY9" fmla="*/ 760628 h 1094256"/>
                <a:gd name="connsiteX10" fmla="*/ 717190 w 1062175"/>
                <a:gd name="connsiteY10" fmla="*/ 1063091 h 1094256"/>
                <a:gd name="connsiteX11" fmla="*/ 672212 w 1062175"/>
                <a:gd name="connsiteY11" fmla="*/ 1079570 h 1094256"/>
                <a:gd name="connsiteX12" fmla="*/ 281741 w 1062175"/>
                <a:gd name="connsiteY12" fmla="*/ 1025628 h 1094256"/>
                <a:gd name="connsiteX13" fmla="*/ 68725 w 1062175"/>
                <a:gd name="connsiteY13" fmla="*/ 282027 h 1094256"/>
                <a:gd name="connsiteX14" fmla="*/ 812214 w 1062175"/>
                <a:gd name="connsiteY14" fmla="*/ 68628 h 109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2175" h="1094256">
                  <a:moveTo>
                    <a:pt x="812214" y="68628"/>
                  </a:moveTo>
                  <a:cubicBezTo>
                    <a:pt x="911264" y="123532"/>
                    <a:pt x="986582" y="204665"/>
                    <a:pt x="1034312" y="298570"/>
                  </a:cubicBezTo>
                  <a:lnTo>
                    <a:pt x="1062175" y="369450"/>
                  </a:lnTo>
                  <a:lnTo>
                    <a:pt x="806269" y="462592"/>
                  </a:lnTo>
                  <a:lnTo>
                    <a:pt x="790645" y="422849"/>
                  </a:lnTo>
                  <a:cubicBezTo>
                    <a:pt x="766779" y="375897"/>
                    <a:pt x="729121" y="335331"/>
                    <a:pt x="679596" y="307879"/>
                  </a:cubicBezTo>
                  <a:cubicBezTo>
                    <a:pt x="547529" y="234673"/>
                    <a:pt x="381094" y="282444"/>
                    <a:pt x="307851" y="414578"/>
                  </a:cubicBezTo>
                  <a:cubicBezTo>
                    <a:pt x="234608" y="546712"/>
                    <a:pt x="282294" y="713171"/>
                    <a:pt x="414359" y="786377"/>
                  </a:cubicBezTo>
                  <a:cubicBezTo>
                    <a:pt x="513410" y="841282"/>
                    <a:pt x="631791" y="828137"/>
                    <a:pt x="715691" y="762389"/>
                  </a:cubicBezTo>
                  <a:lnTo>
                    <a:pt x="717190" y="760628"/>
                  </a:lnTo>
                  <a:lnTo>
                    <a:pt x="717190" y="1063091"/>
                  </a:lnTo>
                  <a:lnTo>
                    <a:pt x="672212" y="1079570"/>
                  </a:lnTo>
                  <a:cubicBezTo>
                    <a:pt x="544468" y="1109724"/>
                    <a:pt x="405552" y="1094257"/>
                    <a:pt x="281741" y="1025628"/>
                  </a:cubicBezTo>
                  <a:cubicBezTo>
                    <a:pt x="17611" y="879218"/>
                    <a:pt x="-77761" y="546296"/>
                    <a:pt x="68725" y="282027"/>
                  </a:cubicBezTo>
                  <a:cubicBezTo>
                    <a:pt x="215211" y="17762"/>
                    <a:pt x="548083" y="-77782"/>
                    <a:pt x="812214" y="68628"/>
                  </a:cubicBezTo>
                  <a:close/>
                </a:path>
              </a:pathLst>
            </a:custGeom>
            <a:solidFill>
              <a:srgbClr val="E08D67"/>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919" name="Text Box 5">
              <a:extLst>
                <a:ext uri="{FF2B5EF4-FFF2-40B4-BE49-F238E27FC236}">
                  <a16:creationId xmlns:a16="http://schemas.microsoft.com/office/drawing/2014/main" id="{088E0CAD-DF65-1B67-43E8-B9E69A1CDF93}"/>
                </a:ext>
              </a:extLst>
            </p:cNvPr>
            <p:cNvSpPr txBox="1">
              <a:spLocks noChangeArrowheads="1"/>
            </p:cNvSpPr>
            <p:nvPr/>
          </p:nvSpPr>
          <p:spPr bwMode="auto">
            <a:xfrm>
              <a:off x="7248701" y="3285080"/>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920" name="Text Box 5">
              <a:extLst>
                <a:ext uri="{FF2B5EF4-FFF2-40B4-BE49-F238E27FC236}">
                  <a16:creationId xmlns:a16="http://schemas.microsoft.com/office/drawing/2014/main" id="{467C7FF7-AA31-1F55-3B26-0F40BE1DD777}"/>
                </a:ext>
              </a:extLst>
            </p:cNvPr>
            <p:cNvSpPr txBox="1">
              <a:spLocks noChangeArrowheads="1"/>
            </p:cNvSpPr>
            <p:nvPr/>
          </p:nvSpPr>
          <p:spPr bwMode="auto">
            <a:xfrm>
              <a:off x="7046935" y="3250330"/>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921" name="Text Box 5">
              <a:extLst>
                <a:ext uri="{FF2B5EF4-FFF2-40B4-BE49-F238E27FC236}">
                  <a16:creationId xmlns:a16="http://schemas.microsoft.com/office/drawing/2014/main" id="{BFC2AEE5-A3CF-4751-05DD-DEA1124EDCC1}"/>
                </a:ext>
              </a:extLst>
            </p:cNvPr>
            <p:cNvSpPr txBox="1">
              <a:spLocks noChangeArrowheads="1"/>
            </p:cNvSpPr>
            <p:nvPr/>
          </p:nvSpPr>
          <p:spPr bwMode="auto">
            <a:xfrm>
              <a:off x="6826025" y="3344835"/>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D</a:t>
              </a:r>
              <a:endParaRPr kumimoji="1" lang="zh-CN" altLang="en-US" sz="1400" dirty="0">
                <a:ea typeface="方正姚体" panose="02010601030101010101" pitchFamily="2" charset="-122"/>
                <a:cs typeface="Arial" panose="020B0604020202020204" pitchFamily="34" charset="0"/>
              </a:endParaRPr>
            </a:p>
          </p:txBody>
        </p:sp>
        <p:sp>
          <p:nvSpPr>
            <p:cNvPr id="328922" name="Text Box 5">
              <a:extLst>
                <a:ext uri="{FF2B5EF4-FFF2-40B4-BE49-F238E27FC236}">
                  <a16:creationId xmlns:a16="http://schemas.microsoft.com/office/drawing/2014/main" id="{7C5CD491-D189-32CA-68EF-F3356E7C0E21}"/>
                </a:ext>
              </a:extLst>
            </p:cNvPr>
            <p:cNvSpPr txBox="1">
              <a:spLocks noChangeArrowheads="1"/>
            </p:cNvSpPr>
            <p:nvPr/>
          </p:nvSpPr>
          <p:spPr bwMode="auto">
            <a:xfrm>
              <a:off x="6706311" y="3530554"/>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D</a:t>
              </a:r>
              <a:endParaRPr kumimoji="1" lang="zh-CN" altLang="en-US" sz="1400" dirty="0">
                <a:ea typeface="方正姚体" panose="02010601030101010101" pitchFamily="2" charset="-122"/>
                <a:cs typeface="Arial" panose="020B0604020202020204" pitchFamily="34" charset="0"/>
              </a:endParaRPr>
            </a:p>
          </p:txBody>
        </p:sp>
        <p:sp>
          <p:nvSpPr>
            <p:cNvPr id="328923" name="Text Box 5">
              <a:extLst>
                <a:ext uri="{FF2B5EF4-FFF2-40B4-BE49-F238E27FC236}">
                  <a16:creationId xmlns:a16="http://schemas.microsoft.com/office/drawing/2014/main" id="{8C8BC040-A933-2397-4530-BC713E88932D}"/>
                </a:ext>
              </a:extLst>
            </p:cNvPr>
            <p:cNvSpPr txBox="1">
              <a:spLocks noChangeArrowheads="1"/>
            </p:cNvSpPr>
            <p:nvPr/>
          </p:nvSpPr>
          <p:spPr bwMode="auto">
            <a:xfrm>
              <a:off x="7091697" y="4051983"/>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924" name="Text Box 5">
              <a:extLst>
                <a:ext uri="{FF2B5EF4-FFF2-40B4-BE49-F238E27FC236}">
                  <a16:creationId xmlns:a16="http://schemas.microsoft.com/office/drawing/2014/main" id="{AD9EC131-7EC0-EC55-DF93-AC615302FBCB}"/>
                </a:ext>
              </a:extLst>
            </p:cNvPr>
            <p:cNvSpPr txBox="1">
              <a:spLocks noChangeArrowheads="1"/>
            </p:cNvSpPr>
            <p:nvPr/>
          </p:nvSpPr>
          <p:spPr bwMode="auto">
            <a:xfrm>
              <a:off x="7320313" y="3975087"/>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925" name="Text Box 5">
              <a:extLst>
                <a:ext uri="{FF2B5EF4-FFF2-40B4-BE49-F238E27FC236}">
                  <a16:creationId xmlns:a16="http://schemas.microsoft.com/office/drawing/2014/main" id="{74382B41-8DCD-C2B6-E9A4-FF0EB33896EF}"/>
                </a:ext>
              </a:extLst>
            </p:cNvPr>
            <p:cNvSpPr txBox="1">
              <a:spLocks noChangeArrowheads="1"/>
            </p:cNvSpPr>
            <p:nvPr/>
          </p:nvSpPr>
          <p:spPr bwMode="auto">
            <a:xfrm>
              <a:off x="6704723" y="3783914"/>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926" name="Text Box 5">
              <a:extLst>
                <a:ext uri="{FF2B5EF4-FFF2-40B4-BE49-F238E27FC236}">
                  <a16:creationId xmlns:a16="http://schemas.microsoft.com/office/drawing/2014/main" id="{2BB2EE66-3A4F-1C73-E005-889C6DAB1E7F}"/>
                </a:ext>
              </a:extLst>
            </p:cNvPr>
            <p:cNvSpPr txBox="1">
              <a:spLocks noChangeArrowheads="1"/>
            </p:cNvSpPr>
            <p:nvPr/>
          </p:nvSpPr>
          <p:spPr bwMode="auto">
            <a:xfrm>
              <a:off x="6847316" y="3953556"/>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grpSp>
      <p:grpSp>
        <p:nvGrpSpPr>
          <p:cNvPr id="328927" name="组合 328926">
            <a:extLst>
              <a:ext uri="{FF2B5EF4-FFF2-40B4-BE49-F238E27FC236}">
                <a16:creationId xmlns:a16="http://schemas.microsoft.com/office/drawing/2014/main" id="{F9A709C4-2318-6250-FB41-CC8CB418D2D7}"/>
              </a:ext>
            </a:extLst>
          </p:cNvPr>
          <p:cNvGrpSpPr/>
          <p:nvPr/>
        </p:nvGrpSpPr>
        <p:grpSpPr>
          <a:xfrm>
            <a:off x="7489499" y="3081966"/>
            <a:ext cx="1085068" cy="1764144"/>
            <a:chOff x="7553988" y="3445776"/>
            <a:chExt cx="1085068" cy="1764144"/>
          </a:xfrm>
        </p:grpSpPr>
        <p:sp>
          <p:nvSpPr>
            <p:cNvPr id="328928" name="任意多边形 262">
              <a:extLst>
                <a:ext uri="{FF2B5EF4-FFF2-40B4-BE49-F238E27FC236}">
                  <a16:creationId xmlns:a16="http://schemas.microsoft.com/office/drawing/2014/main" id="{57ACC078-760A-8634-9BCE-418EADB42D34}"/>
                </a:ext>
              </a:extLst>
            </p:cNvPr>
            <p:cNvSpPr>
              <a:spLocks noChangeAspect="1"/>
            </p:cNvSpPr>
            <p:nvPr/>
          </p:nvSpPr>
          <p:spPr>
            <a:xfrm rot="18900000">
              <a:off x="7676917" y="3445776"/>
              <a:ext cx="936000" cy="1740146"/>
            </a:xfrm>
            <a:custGeom>
              <a:avLst/>
              <a:gdLst>
                <a:gd name="connsiteX0" fmla="*/ 314644 w 1004579"/>
                <a:gd name="connsiteY0" fmla="*/ 0 h 1867644"/>
                <a:gd name="connsiteX1" fmla="*/ 907238 w 1004579"/>
                <a:gd name="connsiteY1" fmla="*/ 592595 h 1867644"/>
                <a:gd name="connsiteX2" fmla="*/ 909818 w 1004579"/>
                <a:gd name="connsiteY2" fmla="*/ 598828 h 1867644"/>
                <a:gd name="connsiteX3" fmla="*/ 927036 w 1004579"/>
                <a:gd name="connsiteY3" fmla="*/ 618714 h 1867644"/>
                <a:gd name="connsiteX4" fmla="*/ 988241 w 1004579"/>
                <a:gd name="connsiteY4" fmla="*/ 967756 h 1867644"/>
                <a:gd name="connsiteX5" fmla="*/ 938880 w 1004579"/>
                <a:gd name="connsiteY5" fmla="*/ 1067806 h 1867644"/>
                <a:gd name="connsiteX6" fmla="*/ 139042 w 1004579"/>
                <a:gd name="connsiteY6" fmla="*/ 1867644 h 1867644"/>
                <a:gd name="connsiteX7" fmla="*/ 42588 w 1004579"/>
                <a:gd name="connsiteY7" fmla="*/ 1848902 h 1867644"/>
                <a:gd name="connsiteX8" fmla="*/ 0 w 1004579"/>
                <a:gd name="connsiteY8" fmla="*/ 1852994 h 1867644"/>
                <a:gd name="connsiteX9" fmla="*/ 0 w 1004579"/>
                <a:gd name="connsiteY9" fmla="*/ 1594717 h 1867644"/>
                <a:gd name="connsiteX10" fmla="*/ 42657 w 1004579"/>
                <a:gd name="connsiteY10" fmla="*/ 1590617 h 1867644"/>
                <a:gd name="connsiteX11" fmla="*/ 125288 w 1004579"/>
                <a:gd name="connsiteY11" fmla="*/ 1598517 h 1867644"/>
                <a:gd name="connsiteX12" fmla="*/ 698016 w 1004579"/>
                <a:gd name="connsiteY12" fmla="*/ 1025788 h 1867644"/>
                <a:gd name="connsiteX13" fmla="*/ 697263 w 1004579"/>
                <a:gd name="connsiteY13" fmla="*/ 1023539 h 1867644"/>
                <a:gd name="connsiteX14" fmla="*/ 759429 w 1004579"/>
                <a:gd name="connsiteY14" fmla="*/ 968389 h 1867644"/>
                <a:gd name="connsiteX15" fmla="*/ 747646 w 1004579"/>
                <a:gd name="connsiteY15" fmla="*/ 732156 h 1867644"/>
                <a:gd name="connsiteX16" fmla="*/ 740917 w 1004579"/>
                <a:gd name="connsiteY16" fmla="*/ 725940 h 1867644"/>
                <a:gd name="connsiteX17" fmla="*/ 729807 w 1004579"/>
                <a:gd name="connsiteY17" fmla="*/ 709207 h 1867644"/>
                <a:gd name="connsiteX18" fmla="*/ 682709 w 1004579"/>
                <a:gd name="connsiteY18" fmla="*/ 662111 h 1867644"/>
                <a:gd name="connsiteX19" fmla="*/ 683263 w 1004579"/>
                <a:gd name="connsiteY19" fmla="*/ 661337 h 1867644"/>
                <a:gd name="connsiteX20" fmla="*/ 316665 w 1004579"/>
                <a:gd name="connsiteY20" fmla="*/ 294739 h 1867644"/>
                <a:gd name="connsiteX21" fmla="*/ 285082 w 1004579"/>
                <a:gd name="connsiteY21" fmla="*/ 304109 h 1867644"/>
                <a:gd name="connsiteX22" fmla="*/ 213627 w 1004579"/>
                <a:gd name="connsiteY22" fmla="*/ 309259 h 1867644"/>
                <a:gd name="connsiteX23" fmla="*/ 299403 w 1004579"/>
                <a:gd name="connsiteY23" fmla="*/ 10122 h 1867644"/>
                <a:gd name="connsiteX24" fmla="*/ 314644 w 1004579"/>
                <a:gd name="connsiteY24" fmla="*/ 0 h 186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4579" h="1867644">
                  <a:moveTo>
                    <a:pt x="314644" y="0"/>
                  </a:moveTo>
                  <a:lnTo>
                    <a:pt x="907238" y="592595"/>
                  </a:lnTo>
                  <a:lnTo>
                    <a:pt x="909818" y="598828"/>
                  </a:lnTo>
                  <a:lnTo>
                    <a:pt x="927036" y="618714"/>
                  </a:lnTo>
                  <a:cubicBezTo>
                    <a:pt x="1000597" y="722469"/>
                    <a:pt x="1023708" y="850662"/>
                    <a:pt x="988241" y="967756"/>
                  </a:cubicBezTo>
                  <a:lnTo>
                    <a:pt x="938880" y="1067806"/>
                  </a:lnTo>
                  <a:lnTo>
                    <a:pt x="139042" y="1867644"/>
                  </a:lnTo>
                  <a:lnTo>
                    <a:pt x="42588" y="1848902"/>
                  </a:lnTo>
                  <a:lnTo>
                    <a:pt x="0" y="1852994"/>
                  </a:lnTo>
                  <a:lnTo>
                    <a:pt x="0" y="1594717"/>
                  </a:lnTo>
                  <a:lnTo>
                    <a:pt x="42657" y="1590617"/>
                  </a:lnTo>
                  <a:lnTo>
                    <a:pt x="125288" y="1598517"/>
                  </a:lnTo>
                  <a:lnTo>
                    <a:pt x="698016" y="1025788"/>
                  </a:lnTo>
                  <a:lnTo>
                    <a:pt x="697263" y="1023539"/>
                  </a:lnTo>
                  <a:lnTo>
                    <a:pt x="759429" y="968389"/>
                  </a:lnTo>
                  <a:cubicBezTo>
                    <a:pt x="809713" y="897889"/>
                    <a:pt x="801872" y="804658"/>
                    <a:pt x="747646" y="732156"/>
                  </a:cubicBezTo>
                  <a:lnTo>
                    <a:pt x="740917" y="725940"/>
                  </a:lnTo>
                  <a:lnTo>
                    <a:pt x="729807" y="709207"/>
                  </a:lnTo>
                  <a:lnTo>
                    <a:pt x="682709" y="662111"/>
                  </a:lnTo>
                  <a:cubicBezTo>
                    <a:pt x="682895" y="661853"/>
                    <a:pt x="683079" y="661594"/>
                    <a:pt x="683263" y="661337"/>
                  </a:cubicBezTo>
                  <a:lnTo>
                    <a:pt x="316665" y="294739"/>
                  </a:lnTo>
                  <a:lnTo>
                    <a:pt x="285082" y="304109"/>
                  </a:lnTo>
                  <a:lnTo>
                    <a:pt x="213627" y="309259"/>
                  </a:lnTo>
                  <a:lnTo>
                    <a:pt x="299403" y="10122"/>
                  </a:lnTo>
                  <a:lnTo>
                    <a:pt x="314644" y="0"/>
                  </a:lnTo>
                  <a:close/>
                </a:path>
              </a:pathLst>
            </a:custGeom>
            <a:solidFill>
              <a:srgbClr val="C9C0D2"/>
            </a:solid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endParaRPr lang="zh-CN" altLang="en-US" sz="1400">
                <a:latin typeface="Arial" panose="020B0604020202020204" pitchFamily="34" charset="0"/>
                <a:cs typeface="Arial" panose="020B0604020202020204" pitchFamily="34" charset="0"/>
              </a:endParaRPr>
            </a:p>
          </p:txBody>
        </p:sp>
        <p:sp>
          <p:nvSpPr>
            <p:cNvPr id="328929" name="Text Box 5">
              <a:extLst>
                <a:ext uri="{FF2B5EF4-FFF2-40B4-BE49-F238E27FC236}">
                  <a16:creationId xmlns:a16="http://schemas.microsoft.com/office/drawing/2014/main" id="{15AAA920-7EEA-F84E-D8A7-E301E59829B6}"/>
                </a:ext>
              </a:extLst>
            </p:cNvPr>
            <p:cNvSpPr txBox="1">
              <a:spLocks noChangeArrowheads="1"/>
            </p:cNvSpPr>
            <p:nvPr/>
          </p:nvSpPr>
          <p:spPr bwMode="auto">
            <a:xfrm>
              <a:off x="7553988" y="3808699"/>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930" name="Text Box 5">
              <a:extLst>
                <a:ext uri="{FF2B5EF4-FFF2-40B4-BE49-F238E27FC236}">
                  <a16:creationId xmlns:a16="http://schemas.microsoft.com/office/drawing/2014/main" id="{0EEEA866-C3FD-EF85-7779-74FF96A79288}"/>
                </a:ext>
              </a:extLst>
            </p:cNvPr>
            <p:cNvSpPr txBox="1">
              <a:spLocks noChangeArrowheads="1"/>
            </p:cNvSpPr>
            <p:nvPr/>
          </p:nvSpPr>
          <p:spPr bwMode="auto">
            <a:xfrm>
              <a:off x="8013180" y="3810286"/>
              <a:ext cx="133350"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G</a:t>
              </a:r>
              <a:endParaRPr lang="zh-CN" altLang="en-US" sz="1400" dirty="0">
                <a:cs typeface="Arial" panose="020B0604020202020204" pitchFamily="34" charset="0"/>
              </a:endParaRPr>
            </a:p>
          </p:txBody>
        </p:sp>
        <p:sp>
          <p:nvSpPr>
            <p:cNvPr id="328931" name="Text Box 5">
              <a:extLst>
                <a:ext uri="{FF2B5EF4-FFF2-40B4-BE49-F238E27FC236}">
                  <a16:creationId xmlns:a16="http://schemas.microsoft.com/office/drawing/2014/main" id="{71215B9D-B729-0268-F7B6-51F859086314}"/>
                </a:ext>
              </a:extLst>
            </p:cNvPr>
            <p:cNvSpPr txBox="1">
              <a:spLocks noChangeArrowheads="1"/>
            </p:cNvSpPr>
            <p:nvPr/>
          </p:nvSpPr>
          <p:spPr bwMode="auto">
            <a:xfrm>
              <a:off x="7794012" y="3818684"/>
              <a:ext cx="1365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A</a:t>
              </a:r>
              <a:endParaRPr lang="zh-CN" altLang="en-US" sz="1400" dirty="0">
                <a:cs typeface="Arial" panose="020B0604020202020204" pitchFamily="34" charset="0"/>
              </a:endParaRPr>
            </a:p>
          </p:txBody>
        </p:sp>
        <p:sp>
          <p:nvSpPr>
            <p:cNvPr id="328932" name="Text Box 5">
              <a:extLst>
                <a:ext uri="{FF2B5EF4-FFF2-40B4-BE49-F238E27FC236}">
                  <a16:creationId xmlns:a16="http://schemas.microsoft.com/office/drawing/2014/main" id="{A178D056-0683-5356-0FB5-DFCECD8DFF32}"/>
                </a:ext>
              </a:extLst>
            </p:cNvPr>
            <p:cNvSpPr txBox="1">
              <a:spLocks noChangeArrowheads="1"/>
            </p:cNvSpPr>
            <p:nvPr/>
          </p:nvSpPr>
          <p:spPr bwMode="auto">
            <a:xfrm>
              <a:off x="8232542" y="3841829"/>
              <a:ext cx="134937"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933" name="Text Box 5">
              <a:extLst>
                <a:ext uri="{FF2B5EF4-FFF2-40B4-BE49-F238E27FC236}">
                  <a16:creationId xmlns:a16="http://schemas.microsoft.com/office/drawing/2014/main" id="{D8B06D2D-9196-5A72-63DF-BEECDF87489B}"/>
                </a:ext>
              </a:extLst>
            </p:cNvPr>
            <p:cNvSpPr txBox="1">
              <a:spLocks noChangeArrowheads="1"/>
            </p:cNvSpPr>
            <p:nvPr/>
          </p:nvSpPr>
          <p:spPr bwMode="auto">
            <a:xfrm>
              <a:off x="8382354" y="4173998"/>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934" name="Text Box 5">
              <a:extLst>
                <a:ext uri="{FF2B5EF4-FFF2-40B4-BE49-F238E27FC236}">
                  <a16:creationId xmlns:a16="http://schemas.microsoft.com/office/drawing/2014/main" id="{A8337D0B-0492-CE68-C6AB-BC027E49E243}"/>
                </a:ext>
              </a:extLst>
            </p:cNvPr>
            <p:cNvSpPr txBox="1">
              <a:spLocks noChangeArrowheads="1"/>
            </p:cNvSpPr>
            <p:nvPr/>
          </p:nvSpPr>
          <p:spPr bwMode="auto">
            <a:xfrm>
              <a:off x="8382354" y="4384676"/>
              <a:ext cx="13493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dirty="0">
                  <a:cs typeface="Arial" panose="020B0604020202020204" pitchFamily="34" charset="0"/>
                </a:rPr>
                <a:t>C</a:t>
              </a:r>
              <a:endParaRPr lang="zh-CN" altLang="en-US" sz="1400" dirty="0">
                <a:cs typeface="Arial" panose="020B0604020202020204" pitchFamily="34" charset="0"/>
              </a:endParaRPr>
            </a:p>
          </p:txBody>
        </p:sp>
        <p:sp>
          <p:nvSpPr>
            <p:cNvPr id="328935" name="Text Box 5">
              <a:extLst>
                <a:ext uri="{FF2B5EF4-FFF2-40B4-BE49-F238E27FC236}">
                  <a16:creationId xmlns:a16="http://schemas.microsoft.com/office/drawing/2014/main" id="{E64A9ED6-F860-BCCE-8B94-AD6DCA98D3F0}"/>
                </a:ext>
              </a:extLst>
            </p:cNvPr>
            <p:cNvSpPr txBox="1">
              <a:spLocks noChangeArrowheads="1"/>
            </p:cNvSpPr>
            <p:nvPr/>
          </p:nvSpPr>
          <p:spPr bwMode="auto">
            <a:xfrm>
              <a:off x="8385529" y="4600576"/>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936" name="Text Box 5">
              <a:extLst>
                <a:ext uri="{FF2B5EF4-FFF2-40B4-BE49-F238E27FC236}">
                  <a16:creationId xmlns:a16="http://schemas.microsoft.com/office/drawing/2014/main" id="{250F2252-C4F9-85B9-38F7-51D04B6346AA}"/>
                </a:ext>
              </a:extLst>
            </p:cNvPr>
            <p:cNvSpPr txBox="1">
              <a:spLocks noChangeArrowheads="1"/>
            </p:cNvSpPr>
            <p:nvPr/>
          </p:nvSpPr>
          <p:spPr bwMode="auto">
            <a:xfrm>
              <a:off x="8367864" y="4822825"/>
              <a:ext cx="134937"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G</a:t>
              </a:r>
              <a:endParaRPr kumimoji="1" lang="zh-CN" altLang="en-US" sz="1400" dirty="0">
                <a:ea typeface="方正姚体" panose="02010601030101010101" pitchFamily="2" charset="-122"/>
                <a:cs typeface="Arial" panose="020B0604020202020204" pitchFamily="34" charset="0"/>
              </a:endParaRPr>
            </a:p>
          </p:txBody>
        </p:sp>
        <p:sp>
          <p:nvSpPr>
            <p:cNvPr id="328937" name="Text Box 5">
              <a:extLst>
                <a:ext uri="{FF2B5EF4-FFF2-40B4-BE49-F238E27FC236}">
                  <a16:creationId xmlns:a16="http://schemas.microsoft.com/office/drawing/2014/main" id="{8533AA21-3597-76E5-FE1B-E5C7DCCA717A}"/>
                </a:ext>
              </a:extLst>
            </p:cNvPr>
            <p:cNvSpPr txBox="1">
              <a:spLocks noChangeArrowheads="1"/>
            </p:cNvSpPr>
            <p:nvPr/>
          </p:nvSpPr>
          <p:spPr bwMode="auto">
            <a:xfrm>
              <a:off x="8370575" y="4994020"/>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spcBef>
                  <a:spcPct val="50000"/>
                </a:spcBef>
                <a:defRPr/>
              </a:pPr>
              <a:r>
                <a:rPr kumimoji="1" lang="en-US" altLang="zh-CN" sz="1400" dirty="0">
                  <a:ea typeface="方正姚体" panose="02010601030101010101" pitchFamily="2" charset="-122"/>
                  <a:cs typeface="Arial" panose="020B0604020202020204" pitchFamily="34" charset="0"/>
                </a:rPr>
                <a:t>A</a:t>
              </a:r>
              <a:endParaRPr kumimoji="1" lang="zh-CN" altLang="en-US" sz="1400" dirty="0">
                <a:ea typeface="方正姚体" panose="02010601030101010101" pitchFamily="2" charset="-122"/>
                <a:cs typeface="Arial" panose="020B0604020202020204" pitchFamily="34" charset="0"/>
              </a:endParaRPr>
            </a:p>
          </p:txBody>
        </p:sp>
        <p:sp>
          <p:nvSpPr>
            <p:cNvPr id="328938" name="Text Box 5">
              <a:extLst>
                <a:ext uri="{FF2B5EF4-FFF2-40B4-BE49-F238E27FC236}">
                  <a16:creationId xmlns:a16="http://schemas.microsoft.com/office/drawing/2014/main" id="{4FC86476-9982-74C0-7CF6-F36F198C830D}"/>
                </a:ext>
              </a:extLst>
            </p:cNvPr>
            <p:cNvSpPr txBox="1">
              <a:spLocks noChangeArrowheads="1"/>
            </p:cNvSpPr>
            <p:nvPr/>
          </p:nvSpPr>
          <p:spPr bwMode="auto">
            <a:xfrm>
              <a:off x="8350131" y="3974626"/>
              <a:ext cx="288925"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400" spc="-500" dirty="0">
                  <a:cs typeface="Arial" panose="020B0604020202020204" pitchFamily="34" charset="0"/>
                </a:rPr>
                <a:t>G</a:t>
              </a:r>
              <a:endParaRPr lang="zh-CN" altLang="en-US" sz="1400" spc="-500" dirty="0">
                <a:cs typeface="Arial" panose="020B0604020202020204" pitchFamily="34" charset="0"/>
              </a:endParaRPr>
            </a:p>
          </p:txBody>
        </p:sp>
      </p:grpSp>
      <p:grpSp>
        <p:nvGrpSpPr>
          <p:cNvPr id="328939" name="组合 328938">
            <a:extLst>
              <a:ext uri="{FF2B5EF4-FFF2-40B4-BE49-F238E27FC236}">
                <a16:creationId xmlns:a16="http://schemas.microsoft.com/office/drawing/2014/main" id="{586A0468-2FA9-1757-C7A3-D7EB198A2520}"/>
              </a:ext>
            </a:extLst>
          </p:cNvPr>
          <p:cNvGrpSpPr/>
          <p:nvPr/>
        </p:nvGrpSpPr>
        <p:grpSpPr>
          <a:xfrm>
            <a:off x="8366061" y="1007989"/>
            <a:ext cx="320922" cy="469671"/>
            <a:chOff x="7320495" y="1695080"/>
            <a:chExt cx="320922" cy="469671"/>
          </a:xfrm>
        </p:grpSpPr>
        <p:sp>
          <p:nvSpPr>
            <p:cNvPr id="328940" name="椭圆 328939">
              <a:extLst>
                <a:ext uri="{FF2B5EF4-FFF2-40B4-BE49-F238E27FC236}">
                  <a16:creationId xmlns:a16="http://schemas.microsoft.com/office/drawing/2014/main" id="{38B325D3-5D67-976D-1E18-4858A855F7CF}"/>
                </a:ext>
              </a:extLst>
            </p:cNvPr>
            <p:cNvSpPr/>
            <p:nvPr/>
          </p:nvSpPr>
          <p:spPr>
            <a:xfrm>
              <a:off x="7345608" y="1695080"/>
              <a:ext cx="252000" cy="25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941" name="矩形 328940">
              <a:extLst>
                <a:ext uri="{FF2B5EF4-FFF2-40B4-BE49-F238E27FC236}">
                  <a16:creationId xmlns:a16="http://schemas.microsoft.com/office/drawing/2014/main" id="{2F38CC89-5BF5-A713-CB37-1ACA5033DD3C}"/>
                </a:ext>
              </a:extLst>
            </p:cNvPr>
            <p:cNvSpPr/>
            <p:nvPr/>
          </p:nvSpPr>
          <p:spPr bwMode="auto">
            <a:xfrm>
              <a:off x="7320495" y="1733992"/>
              <a:ext cx="320922" cy="430759"/>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nSpc>
                  <a:spcPts val="1300"/>
                </a:lnSpc>
                <a:defRPr/>
              </a:pPr>
              <a:r>
                <a:rPr kumimoji="1" lang="en-US" altLang="zh-CN" sz="1600" dirty="0">
                  <a:effectLst>
                    <a:outerShdw blurRad="38100" dist="38100" dir="2700000" algn="tl">
                      <a:srgbClr val="C0C0C0"/>
                    </a:outerShdw>
                  </a:effectLst>
                  <a:ea typeface="方正姚体" panose="02010601030101010101" pitchFamily="2" charset="-122"/>
                </a:rPr>
                <a:t>P</a:t>
              </a:r>
            </a:p>
            <a:p>
              <a:pPr>
                <a:lnSpc>
                  <a:spcPts val="1300"/>
                </a:lnSpc>
                <a:defRPr/>
              </a:pPr>
              <a:r>
                <a:rPr kumimoji="1" lang="en-US" altLang="zh-CN" sz="1600" dirty="0">
                  <a:effectLst>
                    <a:outerShdw blurRad="38100" dist="38100" dir="2700000" algn="tl">
                      <a:srgbClr val="C0C0C0"/>
                    </a:outerShdw>
                  </a:effectLst>
                  <a:ea typeface="方正姚体" panose="02010601030101010101" pitchFamily="2" charset="-122"/>
                </a:rPr>
                <a:t> ǀ</a:t>
              </a:r>
              <a:endParaRPr lang="zh-CN" altLang="en-US" sz="1600" dirty="0"/>
            </a:p>
          </p:txBody>
        </p:sp>
      </p:grpSp>
      <p:sp>
        <p:nvSpPr>
          <p:cNvPr id="328942" name="矩形 328941">
            <a:extLst>
              <a:ext uri="{FF2B5EF4-FFF2-40B4-BE49-F238E27FC236}">
                <a16:creationId xmlns:a16="http://schemas.microsoft.com/office/drawing/2014/main" id="{85DA4CA5-23FF-AD2B-2F48-408376153057}"/>
              </a:ext>
            </a:extLst>
          </p:cNvPr>
          <p:cNvSpPr/>
          <p:nvPr/>
        </p:nvSpPr>
        <p:spPr bwMode="auto">
          <a:xfrm>
            <a:off x="8197638" y="5850911"/>
            <a:ext cx="800219" cy="338554"/>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密码子</a:t>
            </a:r>
            <a:endParaRPr lang="zh-CN" altLang="en-US" sz="1600" dirty="0">
              <a:ea typeface="方正姚体" panose="02010601030101010101" pitchFamily="2" charset="-122"/>
            </a:endParaRPr>
          </a:p>
        </p:txBody>
      </p:sp>
      <p:cxnSp>
        <p:nvCxnSpPr>
          <p:cNvPr id="328943" name="直接连接符 328942">
            <a:extLst>
              <a:ext uri="{FF2B5EF4-FFF2-40B4-BE49-F238E27FC236}">
                <a16:creationId xmlns:a16="http://schemas.microsoft.com/office/drawing/2014/main" id="{2DF9425F-971A-88B0-3AAF-EC49269F237C}"/>
              </a:ext>
            </a:extLst>
          </p:cNvPr>
          <p:cNvCxnSpPr/>
          <p:nvPr/>
        </p:nvCxnSpPr>
        <p:spPr bwMode="auto">
          <a:xfrm rot="16200000">
            <a:off x="8514630" y="5563197"/>
            <a:ext cx="144000" cy="0"/>
          </a:xfrm>
          <a:prstGeom prst="line">
            <a:avLst/>
          </a:prstGeom>
          <a:ln w="19050">
            <a:prstDash val="sysDash"/>
          </a:ln>
        </p:spPr>
        <p:style>
          <a:lnRef idx="1">
            <a:schemeClr val="accent1"/>
          </a:lnRef>
          <a:fillRef idx="0">
            <a:schemeClr val="accent1"/>
          </a:fillRef>
          <a:effectRef idx="0">
            <a:schemeClr val="accent1"/>
          </a:effectRef>
          <a:fontRef idx="minor">
            <a:schemeClr val="tx1"/>
          </a:fontRef>
        </p:style>
      </p:cxnSp>
      <p:cxnSp>
        <p:nvCxnSpPr>
          <p:cNvPr id="328944" name="直接连接符 328943">
            <a:extLst>
              <a:ext uri="{FF2B5EF4-FFF2-40B4-BE49-F238E27FC236}">
                <a16:creationId xmlns:a16="http://schemas.microsoft.com/office/drawing/2014/main" id="{97C86419-DF33-F79C-0394-4F240FF7E810}"/>
              </a:ext>
            </a:extLst>
          </p:cNvPr>
          <p:cNvCxnSpPr/>
          <p:nvPr/>
        </p:nvCxnSpPr>
        <p:spPr bwMode="auto">
          <a:xfrm rot="16200000">
            <a:off x="8209865" y="5519171"/>
            <a:ext cx="216000" cy="0"/>
          </a:xfrm>
          <a:prstGeom prst="line">
            <a:avLst/>
          </a:prstGeom>
          <a:ln w="19050">
            <a:prstDash val="sysDash"/>
          </a:ln>
        </p:spPr>
        <p:style>
          <a:lnRef idx="1">
            <a:schemeClr val="accent1"/>
          </a:lnRef>
          <a:fillRef idx="0">
            <a:schemeClr val="accent1"/>
          </a:fillRef>
          <a:effectRef idx="0">
            <a:schemeClr val="accent1"/>
          </a:effectRef>
          <a:fontRef idx="minor">
            <a:schemeClr val="tx1"/>
          </a:fontRef>
        </p:style>
      </p:cxnSp>
      <p:cxnSp>
        <p:nvCxnSpPr>
          <p:cNvPr id="328945" name="直接连接符 328944">
            <a:extLst>
              <a:ext uri="{FF2B5EF4-FFF2-40B4-BE49-F238E27FC236}">
                <a16:creationId xmlns:a16="http://schemas.microsoft.com/office/drawing/2014/main" id="{B6882E14-785F-BBB2-A971-F515EC263D05}"/>
              </a:ext>
            </a:extLst>
          </p:cNvPr>
          <p:cNvCxnSpPr/>
          <p:nvPr/>
        </p:nvCxnSpPr>
        <p:spPr bwMode="auto">
          <a:xfrm rot="16200000">
            <a:off x="8739590" y="5501155"/>
            <a:ext cx="252000" cy="0"/>
          </a:xfrm>
          <a:prstGeom prst="line">
            <a:avLst/>
          </a:prstGeom>
          <a:ln w="19050">
            <a:prstDash val="sysDash"/>
          </a:ln>
        </p:spPr>
        <p:style>
          <a:lnRef idx="1">
            <a:schemeClr val="accent1"/>
          </a:lnRef>
          <a:fillRef idx="0">
            <a:schemeClr val="accent1"/>
          </a:fillRef>
          <a:effectRef idx="0">
            <a:schemeClr val="accent1"/>
          </a:effectRef>
          <a:fontRef idx="minor">
            <a:schemeClr val="tx1"/>
          </a:fontRef>
        </p:style>
      </p:cxnSp>
      <p:sp>
        <p:nvSpPr>
          <p:cNvPr id="328946" name="矩形 328945">
            <a:extLst>
              <a:ext uri="{FF2B5EF4-FFF2-40B4-BE49-F238E27FC236}">
                <a16:creationId xmlns:a16="http://schemas.microsoft.com/office/drawing/2014/main" id="{A0AA6F65-24A2-7D65-9A5C-8B1D466F8C0D}"/>
              </a:ext>
            </a:extLst>
          </p:cNvPr>
          <p:cNvSpPr/>
          <p:nvPr/>
        </p:nvSpPr>
        <p:spPr bwMode="auto">
          <a:xfrm>
            <a:off x="10038659" y="5636774"/>
            <a:ext cx="766557"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末端</a:t>
            </a:r>
          </a:p>
        </p:txBody>
      </p:sp>
      <p:sp>
        <p:nvSpPr>
          <p:cNvPr id="328947" name="矩形 328946">
            <a:extLst>
              <a:ext uri="{FF2B5EF4-FFF2-40B4-BE49-F238E27FC236}">
                <a16:creationId xmlns:a16="http://schemas.microsoft.com/office/drawing/2014/main" id="{1F47C4FA-ABCE-AA90-7D39-16DEFBBA2F26}"/>
              </a:ext>
            </a:extLst>
          </p:cNvPr>
          <p:cNvSpPr/>
          <p:nvPr/>
        </p:nvSpPr>
        <p:spPr bwMode="auto">
          <a:xfrm>
            <a:off x="6291022" y="5627155"/>
            <a:ext cx="766557" cy="338554"/>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末端</a:t>
            </a:r>
            <a:endParaRPr lang="zh-CN" altLang="en-US" sz="1600" dirty="0">
              <a:ea typeface="方正姚体" panose="02010601030101010101" pitchFamily="2" charset="-122"/>
            </a:endParaRPr>
          </a:p>
        </p:txBody>
      </p:sp>
      <p:sp>
        <p:nvSpPr>
          <p:cNvPr id="328948" name="矩形 328947">
            <a:extLst>
              <a:ext uri="{FF2B5EF4-FFF2-40B4-BE49-F238E27FC236}">
                <a16:creationId xmlns:a16="http://schemas.microsoft.com/office/drawing/2014/main" id="{EEBF7C26-2598-33B1-C3EC-2D49A04E2D50}"/>
              </a:ext>
            </a:extLst>
          </p:cNvPr>
          <p:cNvSpPr/>
          <p:nvPr/>
        </p:nvSpPr>
        <p:spPr bwMode="auto">
          <a:xfrm>
            <a:off x="10041654" y="5365717"/>
            <a:ext cx="776175" cy="338554"/>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endParaRPr lang="zh-CN" altLang="en-US" sz="1600" dirty="0">
              <a:ea typeface="方正姚体" panose="02010601030101010101" pitchFamily="2" charset="-122"/>
            </a:endParaRPr>
          </a:p>
        </p:txBody>
      </p:sp>
      <p:sp>
        <p:nvSpPr>
          <p:cNvPr id="328949" name="矩形 328948">
            <a:extLst>
              <a:ext uri="{FF2B5EF4-FFF2-40B4-BE49-F238E27FC236}">
                <a16:creationId xmlns:a16="http://schemas.microsoft.com/office/drawing/2014/main" id="{88BDDE96-8438-9D62-18E1-BE4CF0828A5F}"/>
              </a:ext>
            </a:extLst>
          </p:cNvPr>
          <p:cNvSpPr/>
          <p:nvPr/>
        </p:nvSpPr>
        <p:spPr>
          <a:xfrm>
            <a:off x="9331620" y="4482294"/>
            <a:ext cx="2646174" cy="400110"/>
          </a:xfrm>
          <a:prstGeom prst="rect">
            <a:avLst/>
          </a:prstGeom>
        </p:spPr>
        <p:txBody>
          <a:bodyPr wrap="none">
            <a:spAutoFit/>
          </a:bodyPr>
          <a:lstStyle/>
          <a:p>
            <a:r>
              <a:rPr lang="en-US" altLang="zh-CN" sz="2000" dirty="0">
                <a:solidFill>
                  <a:srgbClr val="FFC000"/>
                </a:solidFill>
                <a:latin typeface="Times New Roman" panose="02020603050405020304" pitchFamily="18" charset="0"/>
                <a:ea typeface="方正姚体" panose="02010601030101010101" pitchFamily="2" charset="-122"/>
                <a:hlinkClick r:id="rId2" action="ppaction://hlinkfile"/>
              </a:rPr>
              <a:t>tRNA</a:t>
            </a:r>
            <a:r>
              <a:rPr lang="zh-CN" altLang="en-US" sz="2000" dirty="0">
                <a:solidFill>
                  <a:srgbClr val="FFC000"/>
                </a:solidFill>
                <a:latin typeface="Times New Roman" panose="02020603050405020304" pitchFamily="18" charset="0"/>
                <a:ea typeface="方正姚体" panose="02010601030101010101" pitchFamily="2" charset="-122"/>
                <a:hlinkClick r:id="rId2" action="ppaction://hlinkfile"/>
              </a:rPr>
              <a:t>的二级结构视频</a:t>
            </a:r>
            <a:endParaRPr lang="zh-CN" altLang="en-US" sz="2000" dirty="0">
              <a:solidFill>
                <a:srgbClr val="FFC000"/>
              </a:solidFill>
              <a:latin typeface="Times New Roman" panose="02020603050405020304" pitchFamily="18" charset="0"/>
              <a:ea typeface="方正姚体" panose="02010601030101010101" pitchFamily="2" charset="-122"/>
            </a:endParaRPr>
          </a:p>
        </p:txBody>
      </p:sp>
    </p:spTree>
  </p:cSld>
  <p:clrMapOvr>
    <a:masterClrMapping/>
  </p:clrMapOvr>
  <p:transition spd="med">
    <p:cove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5" descr="FI4P20">
            <a:extLst>
              <a:ext uri="{FF2B5EF4-FFF2-40B4-BE49-F238E27FC236}">
                <a16:creationId xmlns:a16="http://schemas.microsoft.com/office/drawing/2014/main" id="{8B19948D-FFDA-9A61-0AAB-035D7960FDE6}"/>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66084" y="1333735"/>
            <a:ext cx="4284000" cy="4474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 Box 3">
            <a:extLst>
              <a:ext uri="{FF2B5EF4-FFF2-40B4-BE49-F238E27FC236}">
                <a16:creationId xmlns:a16="http://schemas.microsoft.com/office/drawing/2014/main" id="{07D76AA5-CCE9-0FF3-4DA1-B7623491464A}"/>
              </a:ext>
            </a:extLst>
          </p:cNvPr>
          <p:cNvSpPr txBox="1">
            <a:spLocks noChangeArrowheads="1"/>
          </p:cNvSpPr>
          <p:nvPr/>
        </p:nvSpPr>
        <p:spPr bwMode="auto">
          <a:xfrm>
            <a:off x="1063643" y="552978"/>
            <a:ext cx="5113337" cy="5568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marL="360000" indent="-360000" algn="just">
              <a:lnSpc>
                <a:spcPts val="4000"/>
              </a:lnSpc>
              <a:buClr>
                <a:srgbClr val="C00000"/>
              </a:buClr>
              <a:buSzPct val="80000"/>
              <a:buFont typeface="Wingdings" pitchFamily="2" charset="2"/>
              <a:buChar char="v"/>
              <a:defRPr kumimoji="1" sz="2800" b="1">
                <a:effectLst>
                  <a:outerShdw blurRad="38100" dist="38100" dir="2700000" algn="tl">
                    <a:srgbClr val="C0C0C0"/>
                  </a:outerShdw>
                </a:effectLst>
                <a:latin typeface="Times New Roman" pitchFamily="18" charset="0"/>
                <a:ea typeface="宋体" panose="02010600030101010101" pitchFamily="2" charset="-122"/>
              </a:defRPr>
            </a:lvl1pPr>
          </a:lstStyle>
          <a:p>
            <a:r>
              <a:rPr lang="en-US" altLang="zh-CN" b="0" dirty="0">
                <a:ea typeface="方正姚体" panose="02010601030101010101" pitchFamily="2" charset="-122"/>
              </a:rPr>
              <a:t>tRNA</a:t>
            </a:r>
            <a:r>
              <a:rPr lang="zh-CN" altLang="en-US" b="0" dirty="0">
                <a:ea typeface="方正姚体" panose="02010601030101010101" pitchFamily="2" charset="-122"/>
              </a:rPr>
              <a:t>的三级结构</a:t>
            </a:r>
            <a:r>
              <a:rPr lang="en-US" altLang="zh-CN" b="0" dirty="0">
                <a:ea typeface="方正姚体" panose="02010601030101010101" pitchFamily="2" charset="-122"/>
              </a:rPr>
              <a:t>— </a:t>
            </a:r>
            <a:r>
              <a:rPr lang="zh-CN" altLang="en-US" b="0" dirty="0">
                <a:ea typeface="方正姚体" panose="02010601030101010101" pitchFamily="2" charset="-122"/>
              </a:rPr>
              <a:t>倒</a:t>
            </a:r>
            <a:r>
              <a:rPr lang="en-US" altLang="zh-CN" b="0" dirty="0">
                <a:ea typeface="方正姚体" panose="02010601030101010101" pitchFamily="2" charset="-122"/>
              </a:rPr>
              <a:t>L</a:t>
            </a:r>
            <a:r>
              <a:rPr lang="zh-CN" altLang="en-US" b="0" dirty="0">
                <a:ea typeface="方正姚体" panose="02010601030101010101" pitchFamily="2" charset="-122"/>
              </a:rPr>
              <a:t>形</a:t>
            </a:r>
          </a:p>
        </p:txBody>
      </p:sp>
      <p:sp>
        <p:nvSpPr>
          <p:cNvPr id="15" name="矩形 14">
            <a:extLst>
              <a:ext uri="{FF2B5EF4-FFF2-40B4-BE49-F238E27FC236}">
                <a16:creationId xmlns:a16="http://schemas.microsoft.com/office/drawing/2014/main" id="{899CD804-3CFE-9485-3454-0F8867B8BFDE}"/>
              </a:ext>
            </a:extLst>
          </p:cNvPr>
          <p:cNvSpPr/>
          <p:nvPr/>
        </p:nvSpPr>
        <p:spPr>
          <a:xfrm>
            <a:off x="3698092" y="5645339"/>
            <a:ext cx="2634054" cy="400110"/>
          </a:xfrm>
          <a:prstGeom prst="rect">
            <a:avLst/>
          </a:prstGeom>
        </p:spPr>
        <p:txBody>
          <a:bodyPr wrap="none">
            <a:spAutoFit/>
          </a:bodyPr>
          <a:lstStyle/>
          <a:p>
            <a:r>
              <a:rPr lang="en-US" altLang="zh-CN" sz="2000" dirty="0">
                <a:solidFill>
                  <a:srgbClr val="FFC000"/>
                </a:solidFill>
                <a:latin typeface="Times New Roman" panose="02020603050405020304" pitchFamily="18" charset="0"/>
                <a:ea typeface="方正姚体" panose="02010601030101010101" pitchFamily="2" charset="-122"/>
                <a:hlinkClick r:id="rId3" action="ppaction://hlinkfile"/>
              </a:rPr>
              <a:t>tRNA</a:t>
            </a:r>
            <a:r>
              <a:rPr lang="zh-CN" altLang="en-US" sz="2000" dirty="0">
                <a:solidFill>
                  <a:srgbClr val="FFC000"/>
                </a:solidFill>
                <a:latin typeface="Times New Roman" panose="02020603050405020304" pitchFamily="18" charset="0"/>
                <a:ea typeface="方正姚体" panose="02010601030101010101" pitchFamily="2" charset="-122"/>
                <a:hlinkClick r:id="rId3" action="ppaction://hlinkfile"/>
              </a:rPr>
              <a:t>的三级结构视频</a:t>
            </a:r>
            <a:endParaRPr lang="zh-CN" altLang="en-US" sz="2000" dirty="0">
              <a:solidFill>
                <a:srgbClr val="FFC000"/>
              </a:solidFill>
              <a:latin typeface="Times New Roman" panose="02020603050405020304" pitchFamily="18" charset="0"/>
              <a:ea typeface="方正姚体" panose="02010601030101010101" pitchFamily="2" charset="-122"/>
            </a:endParaRPr>
          </a:p>
        </p:txBody>
      </p:sp>
      <p:grpSp>
        <p:nvGrpSpPr>
          <p:cNvPr id="16" name="组合 15">
            <a:extLst>
              <a:ext uri="{FF2B5EF4-FFF2-40B4-BE49-F238E27FC236}">
                <a16:creationId xmlns:a16="http://schemas.microsoft.com/office/drawing/2014/main" id="{0CDB1E09-2813-7917-71B8-1D2CCBD99BF3}"/>
              </a:ext>
            </a:extLst>
          </p:cNvPr>
          <p:cNvGrpSpPr/>
          <p:nvPr/>
        </p:nvGrpSpPr>
        <p:grpSpPr>
          <a:xfrm>
            <a:off x="698586" y="1195488"/>
            <a:ext cx="4231395" cy="4427301"/>
            <a:chOff x="5389145" y="1043082"/>
            <a:chExt cx="4231395" cy="4427301"/>
          </a:xfrm>
        </p:grpSpPr>
        <p:cxnSp>
          <p:nvCxnSpPr>
            <p:cNvPr id="17" name="直接连接符 16">
              <a:extLst>
                <a:ext uri="{FF2B5EF4-FFF2-40B4-BE49-F238E27FC236}">
                  <a16:creationId xmlns:a16="http://schemas.microsoft.com/office/drawing/2014/main" id="{2F331FEA-CF9D-2E9D-A529-9E6D73B6A48E}"/>
                </a:ext>
              </a:extLst>
            </p:cNvPr>
            <p:cNvCxnSpPr/>
            <p:nvPr/>
          </p:nvCxnSpPr>
          <p:spPr>
            <a:xfrm rot="-660000" flipV="1">
              <a:off x="6605073" y="3287365"/>
              <a:ext cx="720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sp>
          <p:nvSpPr>
            <p:cNvPr id="18" name="任意多边形 7">
              <a:extLst>
                <a:ext uri="{FF2B5EF4-FFF2-40B4-BE49-F238E27FC236}">
                  <a16:creationId xmlns:a16="http://schemas.microsoft.com/office/drawing/2014/main" id="{27A30846-1E1A-6BA7-6529-AD66460F25A7}"/>
                </a:ext>
              </a:extLst>
            </p:cNvPr>
            <p:cNvSpPr/>
            <p:nvPr/>
          </p:nvSpPr>
          <p:spPr>
            <a:xfrm rot="-1680000">
              <a:off x="7134969" y="3442267"/>
              <a:ext cx="134388" cy="85097"/>
            </a:xfrm>
            <a:custGeom>
              <a:avLst/>
              <a:gdLst>
                <a:gd name="connsiteX0" fmla="*/ 134388 w 134388"/>
                <a:gd name="connsiteY0" fmla="*/ 17945 h 85097"/>
                <a:gd name="connsiteX1" fmla="*/ 134388 w 134388"/>
                <a:gd name="connsiteY1" fmla="*/ 85097 h 85097"/>
                <a:gd name="connsiteX2" fmla="*/ 23353 w 134388"/>
                <a:gd name="connsiteY2" fmla="*/ 65519 h 85097"/>
                <a:gd name="connsiteX3" fmla="*/ 577 w 134388"/>
                <a:gd name="connsiteY3" fmla="*/ 27927 h 85097"/>
                <a:gd name="connsiteX4" fmla="*/ 34837 w 134388"/>
                <a:gd name="connsiteY4" fmla="*/ 391 h 85097"/>
                <a:gd name="connsiteX5" fmla="*/ 134388 w 134388"/>
                <a:gd name="connsiteY5" fmla="*/ 17945 h 8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8" h="85097">
                  <a:moveTo>
                    <a:pt x="134388" y="17945"/>
                  </a:moveTo>
                  <a:lnTo>
                    <a:pt x="134388" y="85097"/>
                  </a:lnTo>
                  <a:lnTo>
                    <a:pt x="23353" y="65519"/>
                  </a:lnTo>
                  <a:cubicBezTo>
                    <a:pt x="7605" y="62741"/>
                    <a:pt x="-2594" y="45912"/>
                    <a:pt x="577" y="27927"/>
                  </a:cubicBezTo>
                  <a:cubicBezTo>
                    <a:pt x="3748" y="9942"/>
                    <a:pt x="19088" y="-2386"/>
                    <a:pt x="34837" y="391"/>
                  </a:cubicBezTo>
                  <a:lnTo>
                    <a:pt x="134388" y="1794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a:extLst>
                <a:ext uri="{FF2B5EF4-FFF2-40B4-BE49-F238E27FC236}">
                  <a16:creationId xmlns:a16="http://schemas.microsoft.com/office/drawing/2014/main" id="{62FC983C-D061-7DE3-7938-0A5C9CAC59C2}"/>
                </a:ext>
              </a:extLst>
            </p:cNvPr>
            <p:cNvSpPr/>
            <p:nvPr/>
          </p:nvSpPr>
          <p:spPr bwMode="auto">
            <a:xfrm>
              <a:off x="8297852" y="1315507"/>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 name="矩形 19">
              <a:extLst>
                <a:ext uri="{FF2B5EF4-FFF2-40B4-BE49-F238E27FC236}">
                  <a16:creationId xmlns:a16="http://schemas.microsoft.com/office/drawing/2014/main" id="{C19A3111-704E-B687-459A-E7E7FC3E75F5}"/>
                </a:ext>
              </a:extLst>
            </p:cNvPr>
            <p:cNvSpPr/>
            <p:nvPr/>
          </p:nvSpPr>
          <p:spPr bwMode="auto">
            <a:xfrm>
              <a:off x="9264352" y="1650286"/>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 name="流程图: 终止 20">
              <a:extLst>
                <a:ext uri="{FF2B5EF4-FFF2-40B4-BE49-F238E27FC236}">
                  <a16:creationId xmlns:a16="http://schemas.microsoft.com/office/drawing/2014/main" id="{221B2704-50EC-A5D2-061A-1D9732E56D7C}"/>
                </a:ext>
              </a:extLst>
            </p:cNvPr>
            <p:cNvSpPr/>
            <p:nvPr/>
          </p:nvSpPr>
          <p:spPr>
            <a:xfrm rot="660000">
              <a:off x="6938136" y="5145674"/>
              <a:ext cx="180000" cy="64478"/>
            </a:xfrm>
            <a:prstGeom prst="flowChartTerminator">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流程图: 终止 21">
              <a:extLst>
                <a:ext uri="{FF2B5EF4-FFF2-40B4-BE49-F238E27FC236}">
                  <a16:creationId xmlns:a16="http://schemas.microsoft.com/office/drawing/2014/main" id="{57B6C498-E0D5-5437-3363-DA542A47904C}"/>
                </a:ext>
              </a:extLst>
            </p:cNvPr>
            <p:cNvSpPr/>
            <p:nvPr/>
          </p:nvSpPr>
          <p:spPr>
            <a:xfrm rot="960000">
              <a:off x="6912212" y="5264829"/>
              <a:ext cx="180000" cy="64478"/>
            </a:xfrm>
            <a:prstGeom prst="flowChartTerminator">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流程图: 终止 22">
              <a:extLst>
                <a:ext uri="{FF2B5EF4-FFF2-40B4-BE49-F238E27FC236}">
                  <a16:creationId xmlns:a16="http://schemas.microsoft.com/office/drawing/2014/main" id="{5830447B-F7CA-F6AE-11C7-DEA130D39917}"/>
                </a:ext>
              </a:extLst>
            </p:cNvPr>
            <p:cNvSpPr/>
            <p:nvPr/>
          </p:nvSpPr>
          <p:spPr>
            <a:xfrm rot="1680000">
              <a:off x="6845225" y="5380832"/>
              <a:ext cx="180000" cy="64478"/>
            </a:xfrm>
            <a:prstGeom prst="flowChartTerminator">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流程图: 终止 23">
              <a:extLst>
                <a:ext uri="{FF2B5EF4-FFF2-40B4-BE49-F238E27FC236}">
                  <a16:creationId xmlns:a16="http://schemas.microsoft.com/office/drawing/2014/main" id="{17C75FE0-6100-1C65-7164-C04459AC1D7F}"/>
                </a:ext>
              </a:extLst>
            </p:cNvPr>
            <p:cNvSpPr/>
            <p:nvPr/>
          </p:nvSpPr>
          <p:spPr>
            <a:xfrm rot="960000">
              <a:off x="6803005" y="4890001"/>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流程图: 终止 24">
              <a:extLst>
                <a:ext uri="{FF2B5EF4-FFF2-40B4-BE49-F238E27FC236}">
                  <a16:creationId xmlns:a16="http://schemas.microsoft.com/office/drawing/2014/main" id="{C7DBA745-5187-8B8E-AB36-D0AB3D7B30F1}"/>
                </a:ext>
              </a:extLst>
            </p:cNvPr>
            <p:cNvSpPr/>
            <p:nvPr/>
          </p:nvSpPr>
          <p:spPr>
            <a:xfrm rot="900000">
              <a:off x="6831843" y="4776753"/>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流程图: 终止 25">
              <a:extLst>
                <a:ext uri="{FF2B5EF4-FFF2-40B4-BE49-F238E27FC236}">
                  <a16:creationId xmlns:a16="http://schemas.microsoft.com/office/drawing/2014/main" id="{55B37F1A-4F49-562A-3B1F-5CE38FD29B10}"/>
                </a:ext>
              </a:extLst>
            </p:cNvPr>
            <p:cNvSpPr/>
            <p:nvPr/>
          </p:nvSpPr>
          <p:spPr>
            <a:xfrm>
              <a:off x="6842876" y="4582990"/>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流程图: 终止 26">
              <a:extLst>
                <a:ext uri="{FF2B5EF4-FFF2-40B4-BE49-F238E27FC236}">
                  <a16:creationId xmlns:a16="http://schemas.microsoft.com/office/drawing/2014/main" id="{421700DE-5794-674A-DAE1-CE292A587D7C}"/>
                </a:ext>
              </a:extLst>
            </p:cNvPr>
            <p:cNvSpPr/>
            <p:nvPr/>
          </p:nvSpPr>
          <p:spPr>
            <a:xfrm rot="-2100000">
              <a:off x="6421795" y="5129160"/>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流程图: 终止 27">
              <a:extLst>
                <a:ext uri="{FF2B5EF4-FFF2-40B4-BE49-F238E27FC236}">
                  <a16:creationId xmlns:a16="http://schemas.microsoft.com/office/drawing/2014/main" id="{0B52B678-DE7B-9373-7770-8136C5DE22EB}"/>
                </a:ext>
              </a:extLst>
            </p:cNvPr>
            <p:cNvSpPr/>
            <p:nvPr/>
          </p:nvSpPr>
          <p:spPr>
            <a:xfrm rot="-1980000">
              <a:off x="6243851" y="4976923"/>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流程图: 终止 28">
              <a:extLst>
                <a:ext uri="{FF2B5EF4-FFF2-40B4-BE49-F238E27FC236}">
                  <a16:creationId xmlns:a16="http://schemas.microsoft.com/office/drawing/2014/main" id="{DB78BE37-7C6A-A631-88D4-92C4ED3A1234}"/>
                </a:ext>
              </a:extLst>
            </p:cNvPr>
            <p:cNvSpPr/>
            <p:nvPr/>
          </p:nvSpPr>
          <p:spPr>
            <a:xfrm>
              <a:off x="6276957" y="4622897"/>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流程图: 终止 29">
              <a:extLst>
                <a:ext uri="{FF2B5EF4-FFF2-40B4-BE49-F238E27FC236}">
                  <a16:creationId xmlns:a16="http://schemas.microsoft.com/office/drawing/2014/main" id="{74995DED-BFDD-B76B-D8EF-7E653C90F4A2}"/>
                </a:ext>
              </a:extLst>
            </p:cNvPr>
            <p:cNvSpPr/>
            <p:nvPr/>
          </p:nvSpPr>
          <p:spPr>
            <a:xfrm rot="-2760000">
              <a:off x="6100012" y="4620852"/>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流程图: 终止 30">
              <a:extLst>
                <a:ext uri="{FF2B5EF4-FFF2-40B4-BE49-F238E27FC236}">
                  <a16:creationId xmlns:a16="http://schemas.microsoft.com/office/drawing/2014/main" id="{164BAE2F-875C-1F07-8CA5-B6AD97212041}"/>
                </a:ext>
              </a:extLst>
            </p:cNvPr>
            <p:cNvSpPr/>
            <p:nvPr/>
          </p:nvSpPr>
          <p:spPr>
            <a:xfrm rot="-2700000">
              <a:off x="6386223" y="4351986"/>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流程图: 终止 31">
              <a:extLst>
                <a:ext uri="{FF2B5EF4-FFF2-40B4-BE49-F238E27FC236}">
                  <a16:creationId xmlns:a16="http://schemas.microsoft.com/office/drawing/2014/main" id="{66F71247-91C5-095B-04CA-BF7766423144}"/>
                </a:ext>
              </a:extLst>
            </p:cNvPr>
            <p:cNvSpPr/>
            <p:nvPr/>
          </p:nvSpPr>
          <p:spPr>
            <a:xfrm rot="1080000">
              <a:off x="6615467" y="4209480"/>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流程图: 终止 32">
              <a:extLst>
                <a:ext uri="{FF2B5EF4-FFF2-40B4-BE49-F238E27FC236}">
                  <a16:creationId xmlns:a16="http://schemas.microsoft.com/office/drawing/2014/main" id="{F6438F77-FF7B-903E-70FC-999CDFB60CD9}"/>
                </a:ext>
              </a:extLst>
            </p:cNvPr>
            <p:cNvSpPr/>
            <p:nvPr/>
          </p:nvSpPr>
          <p:spPr>
            <a:xfrm rot="1020000">
              <a:off x="6711487" y="4070238"/>
              <a:ext cx="324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流程图: 终止 33">
              <a:extLst>
                <a:ext uri="{FF2B5EF4-FFF2-40B4-BE49-F238E27FC236}">
                  <a16:creationId xmlns:a16="http://schemas.microsoft.com/office/drawing/2014/main" id="{E7EC1138-D314-BE42-1B8E-8BA750E827A8}"/>
                </a:ext>
              </a:extLst>
            </p:cNvPr>
            <p:cNvSpPr/>
            <p:nvPr/>
          </p:nvSpPr>
          <p:spPr>
            <a:xfrm rot="900000">
              <a:off x="6819732" y="3911145"/>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流程图: 终止 34">
              <a:extLst>
                <a:ext uri="{FF2B5EF4-FFF2-40B4-BE49-F238E27FC236}">
                  <a16:creationId xmlns:a16="http://schemas.microsoft.com/office/drawing/2014/main" id="{612BB17E-B2CB-B0D6-79CC-50F258062DBE}"/>
                </a:ext>
              </a:extLst>
            </p:cNvPr>
            <p:cNvSpPr/>
            <p:nvPr/>
          </p:nvSpPr>
          <p:spPr>
            <a:xfrm rot="1080000">
              <a:off x="6056175" y="3842994"/>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流程图: 终止 35">
              <a:extLst>
                <a:ext uri="{FF2B5EF4-FFF2-40B4-BE49-F238E27FC236}">
                  <a16:creationId xmlns:a16="http://schemas.microsoft.com/office/drawing/2014/main" id="{38E3A824-3126-EFE3-9EA1-7D9DEDB89B54}"/>
                </a:ext>
              </a:extLst>
            </p:cNvPr>
            <p:cNvSpPr/>
            <p:nvPr/>
          </p:nvSpPr>
          <p:spPr>
            <a:xfrm rot="-3900000">
              <a:off x="6921720" y="3792581"/>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流程图: 终止 36">
              <a:extLst>
                <a:ext uri="{FF2B5EF4-FFF2-40B4-BE49-F238E27FC236}">
                  <a16:creationId xmlns:a16="http://schemas.microsoft.com/office/drawing/2014/main" id="{62437C67-05A9-37E1-43A0-0DAD9B7E2E3B}"/>
                </a:ext>
              </a:extLst>
            </p:cNvPr>
            <p:cNvSpPr/>
            <p:nvPr/>
          </p:nvSpPr>
          <p:spPr>
            <a:xfrm rot="780000">
              <a:off x="6118831" y="3705294"/>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27">
              <a:extLst>
                <a:ext uri="{FF2B5EF4-FFF2-40B4-BE49-F238E27FC236}">
                  <a16:creationId xmlns:a16="http://schemas.microsoft.com/office/drawing/2014/main" id="{DA8B17C2-E5A5-A9B3-D749-535B640CBCF0}"/>
                </a:ext>
              </a:extLst>
            </p:cNvPr>
            <p:cNvSpPr/>
            <p:nvPr/>
          </p:nvSpPr>
          <p:spPr>
            <a:xfrm rot="-120000">
              <a:off x="6445539" y="4527409"/>
              <a:ext cx="68384" cy="92977"/>
            </a:xfrm>
            <a:custGeom>
              <a:avLst/>
              <a:gdLst>
                <a:gd name="connsiteX0" fmla="*/ 32051 w 68384"/>
                <a:gd name="connsiteY0" fmla="*/ 23 h 92977"/>
                <a:gd name="connsiteX1" fmla="*/ 66108 w 68384"/>
                <a:gd name="connsiteY1" fmla="*/ 27810 h 92977"/>
                <a:gd name="connsiteX2" fmla="*/ 68384 w 68384"/>
                <a:gd name="connsiteY2" fmla="*/ 92977 h 92977"/>
                <a:gd name="connsiteX3" fmla="*/ 2212 w 68384"/>
                <a:gd name="connsiteY3" fmla="*/ 92977 h 92977"/>
                <a:gd name="connsiteX4" fmla="*/ 16 w 68384"/>
                <a:gd name="connsiteY4" fmla="*/ 30118 h 92977"/>
                <a:gd name="connsiteX5" fmla="*/ 32051 w 68384"/>
                <a:gd name="connsiteY5" fmla="*/ 23 h 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384" h="92977">
                  <a:moveTo>
                    <a:pt x="32051" y="23"/>
                  </a:moveTo>
                  <a:cubicBezTo>
                    <a:pt x="50303" y="-614"/>
                    <a:pt x="65550" y="11828"/>
                    <a:pt x="66108" y="27810"/>
                  </a:cubicBezTo>
                  <a:lnTo>
                    <a:pt x="68384" y="92977"/>
                  </a:lnTo>
                  <a:lnTo>
                    <a:pt x="2212" y="92977"/>
                  </a:lnTo>
                  <a:lnTo>
                    <a:pt x="16" y="30118"/>
                  </a:lnTo>
                  <a:cubicBezTo>
                    <a:pt x="-542" y="14136"/>
                    <a:pt x="13800" y="660"/>
                    <a:pt x="32051" y="23"/>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28">
              <a:extLst>
                <a:ext uri="{FF2B5EF4-FFF2-40B4-BE49-F238E27FC236}">
                  <a16:creationId xmlns:a16="http://schemas.microsoft.com/office/drawing/2014/main" id="{F47CD361-A896-C0C0-FA73-9636726CFF96}"/>
                </a:ext>
              </a:extLst>
            </p:cNvPr>
            <p:cNvSpPr/>
            <p:nvPr/>
          </p:nvSpPr>
          <p:spPr>
            <a:xfrm rot="6780000">
              <a:off x="6383864" y="4272702"/>
              <a:ext cx="107583" cy="108985"/>
            </a:xfrm>
            <a:custGeom>
              <a:avLst/>
              <a:gdLst>
                <a:gd name="connsiteX0" fmla="*/ 1 w 107583"/>
                <a:gd name="connsiteY0" fmla="*/ 108985 h 108985"/>
                <a:gd name="connsiteX1" fmla="*/ 0 w 107583"/>
                <a:gd name="connsiteY1" fmla="*/ 34763 h 108985"/>
                <a:gd name="connsiteX2" fmla="*/ 62716 w 107583"/>
                <a:gd name="connsiteY2" fmla="*/ 2808 h 108985"/>
                <a:gd name="connsiteX3" fmla="*/ 103530 w 107583"/>
                <a:gd name="connsiteY3" fmla="*/ 19123 h 108985"/>
                <a:gd name="connsiteX4" fmla="*/ 92739 w 107583"/>
                <a:gd name="connsiteY4" fmla="*/ 61732 h 108985"/>
                <a:gd name="connsiteX5" fmla="*/ 1 w 107583"/>
                <a:gd name="connsiteY5" fmla="*/ 108985 h 10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83" h="108985">
                  <a:moveTo>
                    <a:pt x="1" y="108985"/>
                  </a:moveTo>
                  <a:lnTo>
                    <a:pt x="0" y="34763"/>
                  </a:lnTo>
                  <a:lnTo>
                    <a:pt x="62716" y="2808"/>
                  </a:lnTo>
                  <a:cubicBezTo>
                    <a:pt x="76964" y="-4452"/>
                    <a:pt x="95238" y="2851"/>
                    <a:pt x="103530" y="19123"/>
                  </a:cubicBezTo>
                  <a:cubicBezTo>
                    <a:pt x="111821" y="35395"/>
                    <a:pt x="106988" y="54472"/>
                    <a:pt x="92739" y="61732"/>
                  </a:cubicBezTo>
                  <a:lnTo>
                    <a:pt x="1" y="10898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流程图: 终止 39">
              <a:extLst>
                <a:ext uri="{FF2B5EF4-FFF2-40B4-BE49-F238E27FC236}">
                  <a16:creationId xmlns:a16="http://schemas.microsoft.com/office/drawing/2014/main" id="{9F4C5917-47FA-B425-6EA7-4130802FECA7}"/>
                </a:ext>
              </a:extLst>
            </p:cNvPr>
            <p:cNvSpPr/>
            <p:nvPr/>
          </p:nvSpPr>
          <p:spPr>
            <a:xfrm rot="1020000">
              <a:off x="6064941" y="4006518"/>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流程图: 终止 40">
              <a:extLst>
                <a:ext uri="{FF2B5EF4-FFF2-40B4-BE49-F238E27FC236}">
                  <a16:creationId xmlns:a16="http://schemas.microsoft.com/office/drawing/2014/main" id="{F9B5FA46-1E16-C5C9-9A8A-06CF088CA122}"/>
                </a:ext>
              </a:extLst>
            </p:cNvPr>
            <p:cNvSpPr/>
            <p:nvPr/>
          </p:nvSpPr>
          <p:spPr>
            <a:xfrm rot="-3900000">
              <a:off x="7062147" y="3483151"/>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流程图: 终止 41">
              <a:extLst>
                <a:ext uri="{FF2B5EF4-FFF2-40B4-BE49-F238E27FC236}">
                  <a16:creationId xmlns:a16="http://schemas.microsoft.com/office/drawing/2014/main" id="{87810F8B-7E73-9CEA-E04A-694F9F7CFE4E}"/>
                </a:ext>
              </a:extLst>
            </p:cNvPr>
            <p:cNvSpPr/>
            <p:nvPr/>
          </p:nvSpPr>
          <p:spPr>
            <a:xfrm rot="20460000">
              <a:off x="6665671" y="3587917"/>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流程图: 终止 42">
              <a:extLst>
                <a:ext uri="{FF2B5EF4-FFF2-40B4-BE49-F238E27FC236}">
                  <a16:creationId xmlns:a16="http://schemas.microsoft.com/office/drawing/2014/main" id="{2994B19B-2B69-A5D0-684A-1CB72A34031D}"/>
                </a:ext>
              </a:extLst>
            </p:cNvPr>
            <p:cNvSpPr/>
            <p:nvPr/>
          </p:nvSpPr>
          <p:spPr>
            <a:xfrm rot="-1140000">
              <a:off x="6442726" y="3409390"/>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33">
              <a:extLst>
                <a:ext uri="{FF2B5EF4-FFF2-40B4-BE49-F238E27FC236}">
                  <a16:creationId xmlns:a16="http://schemas.microsoft.com/office/drawing/2014/main" id="{E613CA16-097E-C32F-EB74-E2372E144E69}"/>
                </a:ext>
              </a:extLst>
            </p:cNvPr>
            <p:cNvSpPr/>
            <p:nvPr/>
          </p:nvSpPr>
          <p:spPr>
            <a:xfrm rot="-1680000">
              <a:off x="7297527" y="3156580"/>
              <a:ext cx="134388" cy="85097"/>
            </a:xfrm>
            <a:custGeom>
              <a:avLst/>
              <a:gdLst>
                <a:gd name="connsiteX0" fmla="*/ 134388 w 134388"/>
                <a:gd name="connsiteY0" fmla="*/ 17945 h 85097"/>
                <a:gd name="connsiteX1" fmla="*/ 134388 w 134388"/>
                <a:gd name="connsiteY1" fmla="*/ 85097 h 85097"/>
                <a:gd name="connsiteX2" fmla="*/ 23353 w 134388"/>
                <a:gd name="connsiteY2" fmla="*/ 65519 h 85097"/>
                <a:gd name="connsiteX3" fmla="*/ 577 w 134388"/>
                <a:gd name="connsiteY3" fmla="*/ 27927 h 85097"/>
                <a:gd name="connsiteX4" fmla="*/ 34837 w 134388"/>
                <a:gd name="connsiteY4" fmla="*/ 391 h 85097"/>
                <a:gd name="connsiteX5" fmla="*/ 134388 w 134388"/>
                <a:gd name="connsiteY5" fmla="*/ 17945 h 8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8" h="85097">
                  <a:moveTo>
                    <a:pt x="134388" y="17945"/>
                  </a:moveTo>
                  <a:lnTo>
                    <a:pt x="134388" y="85097"/>
                  </a:lnTo>
                  <a:lnTo>
                    <a:pt x="23353" y="65519"/>
                  </a:lnTo>
                  <a:cubicBezTo>
                    <a:pt x="7605" y="62741"/>
                    <a:pt x="-2594" y="45912"/>
                    <a:pt x="577" y="27927"/>
                  </a:cubicBezTo>
                  <a:cubicBezTo>
                    <a:pt x="3748" y="9942"/>
                    <a:pt x="19088" y="-2386"/>
                    <a:pt x="34837" y="391"/>
                  </a:cubicBezTo>
                  <a:lnTo>
                    <a:pt x="134388" y="1794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流程图: 终止 44">
              <a:extLst>
                <a:ext uri="{FF2B5EF4-FFF2-40B4-BE49-F238E27FC236}">
                  <a16:creationId xmlns:a16="http://schemas.microsoft.com/office/drawing/2014/main" id="{FCB3D581-C1FF-27F4-1B29-0DF0EF2E4E8C}"/>
                </a:ext>
              </a:extLst>
            </p:cNvPr>
            <p:cNvSpPr/>
            <p:nvPr/>
          </p:nvSpPr>
          <p:spPr>
            <a:xfrm rot="-5460000">
              <a:off x="6402113" y="3349830"/>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流程图: 终止 45">
              <a:extLst>
                <a:ext uri="{FF2B5EF4-FFF2-40B4-BE49-F238E27FC236}">
                  <a16:creationId xmlns:a16="http://schemas.microsoft.com/office/drawing/2014/main" id="{3D7A9540-B30F-C123-5062-79061D04777E}"/>
                </a:ext>
              </a:extLst>
            </p:cNvPr>
            <p:cNvSpPr/>
            <p:nvPr/>
          </p:nvSpPr>
          <p:spPr>
            <a:xfrm rot="22620000">
              <a:off x="6467169" y="3469261"/>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流程图: 终止 46">
              <a:extLst>
                <a:ext uri="{FF2B5EF4-FFF2-40B4-BE49-F238E27FC236}">
                  <a16:creationId xmlns:a16="http://schemas.microsoft.com/office/drawing/2014/main" id="{9E00D8DC-F9A6-C680-4CB4-28423ABFEDF7}"/>
                </a:ext>
              </a:extLst>
            </p:cNvPr>
            <p:cNvSpPr/>
            <p:nvPr/>
          </p:nvSpPr>
          <p:spPr>
            <a:xfrm rot="-600000">
              <a:off x="7019624" y="2984007"/>
              <a:ext cx="216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37">
              <a:extLst>
                <a:ext uri="{FF2B5EF4-FFF2-40B4-BE49-F238E27FC236}">
                  <a16:creationId xmlns:a16="http://schemas.microsoft.com/office/drawing/2014/main" id="{BCE6FA3B-0B21-BC10-7130-9B9B69BBC0F1}"/>
                </a:ext>
              </a:extLst>
            </p:cNvPr>
            <p:cNvSpPr/>
            <p:nvPr/>
          </p:nvSpPr>
          <p:spPr>
            <a:xfrm rot="-1440000" flipH="1" flipV="1">
              <a:off x="6334792" y="3116415"/>
              <a:ext cx="134388" cy="85097"/>
            </a:xfrm>
            <a:custGeom>
              <a:avLst/>
              <a:gdLst>
                <a:gd name="connsiteX0" fmla="*/ 134388 w 134388"/>
                <a:gd name="connsiteY0" fmla="*/ 17945 h 85097"/>
                <a:gd name="connsiteX1" fmla="*/ 134388 w 134388"/>
                <a:gd name="connsiteY1" fmla="*/ 85097 h 85097"/>
                <a:gd name="connsiteX2" fmla="*/ 23353 w 134388"/>
                <a:gd name="connsiteY2" fmla="*/ 65519 h 85097"/>
                <a:gd name="connsiteX3" fmla="*/ 577 w 134388"/>
                <a:gd name="connsiteY3" fmla="*/ 27927 h 85097"/>
                <a:gd name="connsiteX4" fmla="*/ 34837 w 134388"/>
                <a:gd name="connsiteY4" fmla="*/ 391 h 85097"/>
                <a:gd name="connsiteX5" fmla="*/ 134388 w 134388"/>
                <a:gd name="connsiteY5" fmla="*/ 17945 h 8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8" h="85097">
                  <a:moveTo>
                    <a:pt x="134388" y="17945"/>
                  </a:moveTo>
                  <a:lnTo>
                    <a:pt x="134388" y="85097"/>
                  </a:lnTo>
                  <a:lnTo>
                    <a:pt x="23353" y="65519"/>
                  </a:lnTo>
                  <a:cubicBezTo>
                    <a:pt x="7605" y="62741"/>
                    <a:pt x="-2594" y="45912"/>
                    <a:pt x="577" y="27927"/>
                  </a:cubicBezTo>
                  <a:cubicBezTo>
                    <a:pt x="3748" y="9942"/>
                    <a:pt x="19088" y="-2386"/>
                    <a:pt x="34837" y="391"/>
                  </a:cubicBezTo>
                  <a:lnTo>
                    <a:pt x="134388" y="17945"/>
                  </a:lnTo>
                  <a:close/>
                </a:path>
              </a:pathLst>
            </a:cu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流程图: 终止 48">
              <a:extLst>
                <a:ext uri="{FF2B5EF4-FFF2-40B4-BE49-F238E27FC236}">
                  <a16:creationId xmlns:a16="http://schemas.microsoft.com/office/drawing/2014/main" id="{9881670E-0A3C-70F5-7C34-F50971FCCAD3}"/>
                </a:ext>
              </a:extLst>
            </p:cNvPr>
            <p:cNvSpPr/>
            <p:nvPr/>
          </p:nvSpPr>
          <p:spPr>
            <a:xfrm rot="21420000">
              <a:off x="6077513" y="2923289"/>
              <a:ext cx="288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流程图: 终止 49">
              <a:extLst>
                <a:ext uri="{FF2B5EF4-FFF2-40B4-BE49-F238E27FC236}">
                  <a16:creationId xmlns:a16="http://schemas.microsoft.com/office/drawing/2014/main" id="{BB5CEC7D-EC8F-C740-43A1-531E3BF1A300}"/>
                </a:ext>
              </a:extLst>
            </p:cNvPr>
            <p:cNvSpPr/>
            <p:nvPr/>
          </p:nvSpPr>
          <p:spPr>
            <a:xfrm rot="-240000">
              <a:off x="5886927" y="2683520"/>
              <a:ext cx="216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流程图: 终止 50">
              <a:extLst>
                <a:ext uri="{FF2B5EF4-FFF2-40B4-BE49-F238E27FC236}">
                  <a16:creationId xmlns:a16="http://schemas.microsoft.com/office/drawing/2014/main" id="{86B4DF4B-EC9B-2C96-8CA6-AEACF94960FF}"/>
                </a:ext>
              </a:extLst>
            </p:cNvPr>
            <p:cNvSpPr/>
            <p:nvPr/>
          </p:nvSpPr>
          <p:spPr>
            <a:xfrm rot="-240000">
              <a:off x="6435169" y="2973165"/>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流程图: 终止 51">
              <a:extLst>
                <a:ext uri="{FF2B5EF4-FFF2-40B4-BE49-F238E27FC236}">
                  <a16:creationId xmlns:a16="http://schemas.microsoft.com/office/drawing/2014/main" id="{A485DF30-B3BA-5AC9-0B3F-E89B0D3AA11C}"/>
                </a:ext>
              </a:extLst>
            </p:cNvPr>
            <p:cNvSpPr/>
            <p:nvPr/>
          </p:nvSpPr>
          <p:spPr>
            <a:xfrm rot="-5400000">
              <a:off x="6731575" y="3191738"/>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流程图: 终止 52">
              <a:extLst>
                <a:ext uri="{FF2B5EF4-FFF2-40B4-BE49-F238E27FC236}">
                  <a16:creationId xmlns:a16="http://schemas.microsoft.com/office/drawing/2014/main" id="{F1FBD7DF-B91C-1CB6-D3DA-92283D6EA99B}"/>
                </a:ext>
              </a:extLst>
            </p:cNvPr>
            <p:cNvSpPr/>
            <p:nvPr/>
          </p:nvSpPr>
          <p:spPr>
            <a:xfrm rot="-6060000">
              <a:off x="6720571" y="3042626"/>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流程图: 终止 53">
              <a:extLst>
                <a:ext uri="{FF2B5EF4-FFF2-40B4-BE49-F238E27FC236}">
                  <a16:creationId xmlns:a16="http://schemas.microsoft.com/office/drawing/2014/main" id="{91180C48-E229-CFDA-B99E-DD1544A1B502}"/>
                </a:ext>
              </a:extLst>
            </p:cNvPr>
            <p:cNvSpPr/>
            <p:nvPr/>
          </p:nvSpPr>
          <p:spPr>
            <a:xfrm rot="-4260000">
              <a:off x="6602205" y="2633259"/>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流程图: 终止 54">
              <a:extLst>
                <a:ext uri="{FF2B5EF4-FFF2-40B4-BE49-F238E27FC236}">
                  <a16:creationId xmlns:a16="http://schemas.microsoft.com/office/drawing/2014/main" id="{357490EB-BD14-B423-5950-FB8105B7EBE5}"/>
                </a:ext>
              </a:extLst>
            </p:cNvPr>
            <p:cNvSpPr/>
            <p:nvPr/>
          </p:nvSpPr>
          <p:spPr>
            <a:xfrm rot="-5400000">
              <a:off x="5866379" y="2298251"/>
              <a:ext cx="180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流程图: 终止 55">
              <a:extLst>
                <a:ext uri="{FF2B5EF4-FFF2-40B4-BE49-F238E27FC236}">
                  <a16:creationId xmlns:a16="http://schemas.microsoft.com/office/drawing/2014/main" id="{45555F55-2437-9E6C-F8BD-77CD908D5798}"/>
                </a:ext>
              </a:extLst>
            </p:cNvPr>
            <p:cNvSpPr/>
            <p:nvPr/>
          </p:nvSpPr>
          <p:spPr>
            <a:xfrm rot="17880000">
              <a:off x="7116437" y="2556716"/>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流程图: 终止 56">
              <a:extLst>
                <a:ext uri="{FF2B5EF4-FFF2-40B4-BE49-F238E27FC236}">
                  <a16:creationId xmlns:a16="http://schemas.microsoft.com/office/drawing/2014/main" id="{58B93FC0-2E32-454A-D8B5-36A86A83057C}"/>
                </a:ext>
              </a:extLst>
            </p:cNvPr>
            <p:cNvSpPr/>
            <p:nvPr/>
          </p:nvSpPr>
          <p:spPr>
            <a:xfrm rot="17880000">
              <a:off x="6885339" y="2377674"/>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流程图: 终止 57">
              <a:extLst>
                <a:ext uri="{FF2B5EF4-FFF2-40B4-BE49-F238E27FC236}">
                  <a16:creationId xmlns:a16="http://schemas.microsoft.com/office/drawing/2014/main" id="{7636D3EB-DD0F-42B3-996A-682BCC0899FF}"/>
                </a:ext>
              </a:extLst>
            </p:cNvPr>
            <p:cNvSpPr/>
            <p:nvPr/>
          </p:nvSpPr>
          <p:spPr>
            <a:xfrm rot="17520000">
              <a:off x="6867999" y="2112641"/>
              <a:ext cx="252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48">
              <a:extLst>
                <a:ext uri="{FF2B5EF4-FFF2-40B4-BE49-F238E27FC236}">
                  <a16:creationId xmlns:a16="http://schemas.microsoft.com/office/drawing/2014/main" id="{FBA01FBE-B3E3-53AE-AD97-4AE7D2AA1BC8}"/>
                </a:ext>
              </a:extLst>
            </p:cNvPr>
            <p:cNvSpPr/>
            <p:nvPr/>
          </p:nvSpPr>
          <p:spPr>
            <a:xfrm rot="-4020000">
              <a:off x="6696029" y="2799374"/>
              <a:ext cx="89405" cy="111592"/>
            </a:xfrm>
            <a:custGeom>
              <a:avLst/>
              <a:gdLst>
                <a:gd name="connsiteX0" fmla="*/ 89405 w 89405"/>
                <a:gd name="connsiteY0" fmla="*/ 0 h 111592"/>
                <a:gd name="connsiteX1" fmla="*/ 89405 w 89405"/>
                <a:gd name="connsiteY1" fmla="*/ 79769 h 111592"/>
                <a:gd name="connsiteX2" fmla="*/ 48794 w 89405"/>
                <a:gd name="connsiteY2" fmla="*/ 107162 h 111592"/>
                <a:gd name="connsiteX3" fmla="*/ 6296 w 89405"/>
                <a:gd name="connsiteY3" fmla="*/ 95942 h 111592"/>
                <a:gd name="connsiteX4" fmla="*/ 11813 w 89405"/>
                <a:gd name="connsiteY4" fmla="*/ 52336 h 111592"/>
                <a:gd name="connsiteX5" fmla="*/ 89405 w 89405"/>
                <a:gd name="connsiteY5" fmla="*/ 0 h 11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405" h="111592">
                  <a:moveTo>
                    <a:pt x="89405" y="0"/>
                  </a:moveTo>
                  <a:lnTo>
                    <a:pt x="89405" y="79769"/>
                  </a:lnTo>
                  <a:lnTo>
                    <a:pt x="48794" y="107162"/>
                  </a:lnTo>
                  <a:cubicBezTo>
                    <a:pt x="35536" y="116104"/>
                    <a:pt x="16509" y="111083"/>
                    <a:pt x="6296" y="95942"/>
                  </a:cubicBezTo>
                  <a:cubicBezTo>
                    <a:pt x="-3916" y="80802"/>
                    <a:pt x="-1444" y="61278"/>
                    <a:pt x="11813" y="52336"/>
                  </a:cubicBezTo>
                  <a:lnTo>
                    <a:pt x="89405" y="0"/>
                  </a:lnTo>
                  <a:close/>
                </a:path>
              </a:pathLst>
            </a:cu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49">
              <a:extLst>
                <a:ext uri="{FF2B5EF4-FFF2-40B4-BE49-F238E27FC236}">
                  <a16:creationId xmlns:a16="http://schemas.microsoft.com/office/drawing/2014/main" id="{7E14BDA1-AB31-E98A-166A-B0D9C553B900}"/>
                </a:ext>
              </a:extLst>
            </p:cNvPr>
            <p:cNvSpPr/>
            <p:nvPr/>
          </p:nvSpPr>
          <p:spPr>
            <a:xfrm rot="-2220000">
              <a:off x="6509742" y="2529982"/>
              <a:ext cx="106073" cy="118392"/>
            </a:xfrm>
            <a:custGeom>
              <a:avLst/>
              <a:gdLst>
                <a:gd name="connsiteX0" fmla="*/ 80878 w 106073"/>
                <a:gd name="connsiteY0" fmla="*/ 1293 h 118392"/>
                <a:gd name="connsiteX1" fmla="*/ 100461 w 106073"/>
                <a:gd name="connsiteY1" fmla="*/ 16626 h 118392"/>
                <a:gd name="connsiteX2" fmla="*/ 93425 w 106073"/>
                <a:gd name="connsiteY2" fmla="*/ 60013 h 118392"/>
                <a:gd name="connsiteX3" fmla="*/ 0 w 106073"/>
                <a:gd name="connsiteY3" fmla="*/ 118392 h 118392"/>
                <a:gd name="connsiteX4" fmla="*/ 0 w 106073"/>
                <a:gd name="connsiteY4" fmla="*/ 40411 h 118392"/>
                <a:gd name="connsiteX5" fmla="*/ 58381 w 106073"/>
                <a:gd name="connsiteY5" fmla="*/ 3930 h 118392"/>
                <a:gd name="connsiteX6" fmla="*/ 80878 w 106073"/>
                <a:gd name="connsiteY6" fmla="*/ 1293 h 11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73" h="118392">
                  <a:moveTo>
                    <a:pt x="80878" y="1293"/>
                  </a:moveTo>
                  <a:cubicBezTo>
                    <a:pt x="88493" y="3590"/>
                    <a:pt x="95623" y="8882"/>
                    <a:pt x="100461" y="16626"/>
                  </a:cubicBezTo>
                  <a:cubicBezTo>
                    <a:pt x="110139" y="32114"/>
                    <a:pt x="106987" y="51539"/>
                    <a:pt x="93425" y="60013"/>
                  </a:cubicBezTo>
                  <a:lnTo>
                    <a:pt x="0" y="118392"/>
                  </a:lnTo>
                  <a:lnTo>
                    <a:pt x="0" y="40411"/>
                  </a:lnTo>
                  <a:lnTo>
                    <a:pt x="58381" y="3930"/>
                  </a:lnTo>
                  <a:cubicBezTo>
                    <a:pt x="65162" y="-307"/>
                    <a:pt x="73263" y="-1005"/>
                    <a:pt x="80878" y="1293"/>
                  </a:cubicBezTo>
                  <a:close/>
                </a:path>
              </a:pathLst>
            </a:cu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流程图: 终止 60">
              <a:extLst>
                <a:ext uri="{FF2B5EF4-FFF2-40B4-BE49-F238E27FC236}">
                  <a16:creationId xmlns:a16="http://schemas.microsoft.com/office/drawing/2014/main" id="{9ED2DF20-0981-E96B-6AA3-8F4838AF1A86}"/>
                </a:ext>
              </a:extLst>
            </p:cNvPr>
            <p:cNvSpPr/>
            <p:nvPr/>
          </p:nvSpPr>
          <p:spPr>
            <a:xfrm rot="-5400000">
              <a:off x="5863519" y="1985671"/>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流程图: 终止 61">
              <a:extLst>
                <a:ext uri="{FF2B5EF4-FFF2-40B4-BE49-F238E27FC236}">
                  <a16:creationId xmlns:a16="http://schemas.microsoft.com/office/drawing/2014/main" id="{ABC388B9-4FE0-26F0-AACD-58D82DA89F9F}"/>
                </a:ext>
              </a:extLst>
            </p:cNvPr>
            <p:cNvSpPr/>
            <p:nvPr/>
          </p:nvSpPr>
          <p:spPr>
            <a:xfrm rot="-2700000">
              <a:off x="5944188" y="1936195"/>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流程图: 终止 62">
              <a:extLst>
                <a:ext uri="{FF2B5EF4-FFF2-40B4-BE49-F238E27FC236}">
                  <a16:creationId xmlns:a16="http://schemas.microsoft.com/office/drawing/2014/main" id="{BB7AE96E-F009-C95B-E450-79EF181EA1D4}"/>
                </a:ext>
              </a:extLst>
            </p:cNvPr>
            <p:cNvSpPr/>
            <p:nvPr/>
          </p:nvSpPr>
          <p:spPr>
            <a:xfrm rot="-7080000">
              <a:off x="5923320" y="1479341"/>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流程图: 终止 63">
              <a:extLst>
                <a:ext uri="{FF2B5EF4-FFF2-40B4-BE49-F238E27FC236}">
                  <a16:creationId xmlns:a16="http://schemas.microsoft.com/office/drawing/2014/main" id="{A726DE28-DDE9-2946-EDC5-9E3061763D13}"/>
                </a:ext>
              </a:extLst>
            </p:cNvPr>
            <p:cNvSpPr/>
            <p:nvPr/>
          </p:nvSpPr>
          <p:spPr>
            <a:xfrm rot="-3120000">
              <a:off x="6122411" y="2196361"/>
              <a:ext cx="252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流程图: 终止 64">
              <a:extLst>
                <a:ext uri="{FF2B5EF4-FFF2-40B4-BE49-F238E27FC236}">
                  <a16:creationId xmlns:a16="http://schemas.microsoft.com/office/drawing/2014/main" id="{AF8B45D9-47B8-2CA1-0B1B-0F66DA338AAD}"/>
                </a:ext>
              </a:extLst>
            </p:cNvPr>
            <p:cNvSpPr/>
            <p:nvPr/>
          </p:nvSpPr>
          <p:spPr>
            <a:xfrm rot="-5400000">
              <a:off x="6198482" y="2213909"/>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流程图: 终止 65">
              <a:extLst>
                <a:ext uri="{FF2B5EF4-FFF2-40B4-BE49-F238E27FC236}">
                  <a16:creationId xmlns:a16="http://schemas.microsoft.com/office/drawing/2014/main" id="{3C54CD31-2FEC-5357-CFBD-87651A25D64A}"/>
                </a:ext>
              </a:extLst>
            </p:cNvPr>
            <p:cNvSpPr/>
            <p:nvPr/>
          </p:nvSpPr>
          <p:spPr>
            <a:xfrm>
              <a:off x="6383763" y="2254865"/>
              <a:ext cx="144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流程图: 终止 66">
              <a:extLst>
                <a:ext uri="{FF2B5EF4-FFF2-40B4-BE49-F238E27FC236}">
                  <a16:creationId xmlns:a16="http://schemas.microsoft.com/office/drawing/2014/main" id="{4D1B59B0-CAAE-6DFC-B34B-C115D99435AF}"/>
                </a:ext>
              </a:extLst>
            </p:cNvPr>
            <p:cNvSpPr/>
            <p:nvPr/>
          </p:nvSpPr>
          <p:spPr>
            <a:xfrm>
              <a:off x="6393556" y="2060848"/>
              <a:ext cx="144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流程图: 终止 67">
              <a:extLst>
                <a:ext uri="{FF2B5EF4-FFF2-40B4-BE49-F238E27FC236}">
                  <a16:creationId xmlns:a16="http://schemas.microsoft.com/office/drawing/2014/main" id="{AA9FDB89-71BC-3549-A5F6-63B3A6A144EF}"/>
                </a:ext>
              </a:extLst>
            </p:cNvPr>
            <p:cNvSpPr/>
            <p:nvPr/>
          </p:nvSpPr>
          <p:spPr>
            <a:xfrm rot="-180000">
              <a:off x="6349727" y="2152191"/>
              <a:ext cx="252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流程图: 终止 68">
              <a:extLst>
                <a:ext uri="{FF2B5EF4-FFF2-40B4-BE49-F238E27FC236}">
                  <a16:creationId xmlns:a16="http://schemas.microsoft.com/office/drawing/2014/main" id="{21ABC7B9-7A82-AE63-3B02-3CDAEF9BCEB2}"/>
                </a:ext>
              </a:extLst>
            </p:cNvPr>
            <p:cNvSpPr/>
            <p:nvPr/>
          </p:nvSpPr>
          <p:spPr>
            <a:xfrm rot="-5400000">
              <a:off x="6171530" y="1515551"/>
              <a:ext cx="252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流程图: 终止 69">
              <a:extLst>
                <a:ext uri="{FF2B5EF4-FFF2-40B4-BE49-F238E27FC236}">
                  <a16:creationId xmlns:a16="http://schemas.microsoft.com/office/drawing/2014/main" id="{4FC4E710-A6EC-EE2C-5BE2-3ED90DE20C67}"/>
                </a:ext>
              </a:extLst>
            </p:cNvPr>
            <p:cNvSpPr/>
            <p:nvPr/>
          </p:nvSpPr>
          <p:spPr>
            <a:xfrm rot="-5400000">
              <a:off x="6441964" y="1580123"/>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流程图: 终止 70">
              <a:extLst>
                <a:ext uri="{FF2B5EF4-FFF2-40B4-BE49-F238E27FC236}">
                  <a16:creationId xmlns:a16="http://schemas.microsoft.com/office/drawing/2014/main" id="{F8CDD906-A35E-6964-E653-49BD9CD2F1CB}"/>
                </a:ext>
              </a:extLst>
            </p:cNvPr>
            <p:cNvSpPr/>
            <p:nvPr/>
          </p:nvSpPr>
          <p:spPr>
            <a:xfrm rot="-5400000">
              <a:off x="6439583" y="1813444"/>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流程图: 终止 71">
              <a:extLst>
                <a:ext uri="{FF2B5EF4-FFF2-40B4-BE49-F238E27FC236}">
                  <a16:creationId xmlns:a16="http://schemas.microsoft.com/office/drawing/2014/main" id="{CA90F695-7058-4319-0AE8-3965E3C3CE04}"/>
                </a:ext>
              </a:extLst>
            </p:cNvPr>
            <p:cNvSpPr/>
            <p:nvPr/>
          </p:nvSpPr>
          <p:spPr>
            <a:xfrm rot="-7080000">
              <a:off x="6146855" y="1986537"/>
              <a:ext cx="144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62">
              <a:extLst>
                <a:ext uri="{FF2B5EF4-FFF2-40B4-BE49-F238E27FC236}">
                  <a16:creationId xmlns:a16="http://schemas.microsoft.com/office/drawing/2014/main" id="{C505F48B-9963-76B8-88ED-A4368E591514}"/>
                </a:ext>
              </a:extLst>
            </p:cNvPr>
            <p:cNvSpPr/>
            <p:nvPr/>
          </p:nvSpPr>
          <p:spPr>
            <a:xfrm rot="900000">
              <a:off x="7583142" y="2133349"/>
              <a:ext cx="61014" cy="76273"/>
            </a:xfrm>
            <a:custGeom>
              <a:avLst/>
              <a:gdLst>
                <a:gd name="connsiteX0" fmla="*/ 22602 w 61014"/>
                <a:gd name="connsiteY0" fmla="*/ 995 h 76273"/>
                <a:gd name="connsiteX1" fmla="*/ 59553 w 61014"/>
                <a:gd name="connsiteY1" fmla="*/ 24798 h 76273"/>
                <a:gd name="connsiteX2" fmla="*/ 40831 w 61014"/>
                <a:gd name="connsiteY2" fmla="*/ 64565 h 76273"/>
                <a:gd name="connsiteX3" fmla="*/ 0 w 61014"/>
                <a:gd name="connsiteY3" fmla="*/ 76273 h 76273"/>
                <a:gd name="connsiteX4" fmla="*/ 1 w 61014"/>
                <a:gd name="connsiteY4" fmla="*/ 7476 h 76273"/>
                <a:gd name="connsiteX5" fmla="*/ 22602 w 61014"/>
                <a:gd name="connsiteY5" fmla="*/ 995 h 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4" h="76273">
                  <a:moveTo>
                    <a:pt x="22602" y="995"/>
                  </a:moveTo>
                  <a:cubicBezTo>
                    <a:pt x="37975" y="-3413"/>
                    <a:pt x="54518" y="7242"/>
                    <a:pt x="59553" y="24798"/>
                  </a:cubicBezTo>
                  <a:cubicBezTo>
                    <a:pt x="64587" y="42353"/>
                    <a:pt x="56202" y="60158"/>
                    <a:pt x="40831" y="64565"/>
                  </a:cubicBezTo>
                  <a:lnTo>
                    <a:pt x="0" y="76273"/>
                  </a:lnTo>
                  <a:lnTo>
                    <a:pt x="1" y="7476"/>
                  </a:lnTo>
                  <a:lnTo>
                    <a:pt x="22602" y="99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63">
              <a:extLst>
                <a:ext uri="{FF2B5EF4-FFF2-40B4-BE49-F238E27FC236}">
                  <a16:creationId xmlns:a16="http://schemas.microsoft.com/office/drawing/2014/main" id="{F6660AFF-0FDA-1471-3F9C-54D25AD8E815}"/>
                </a:ext>
              </a:extLst>
            </p:cNvPr>
            <p:cNvSpPr/>
            <p:nvPr/>
          </p:nvSpPr>
          <p:spPr>
            <a:xfrm rot="900000">
              <a:off x="7551553" y="2250225"/>
              <a:ext cx="74063" cy="80015"/>
            </a:xfrm>
            <a:custGeom>
              <a:avLst/>
              <a:gdLst>
                <a:gd name="connsiteX0" fmla="*/ 35651 w 74063"/>
                <a:gd name="connsiteY0" fmla="*/ 995 h 80015"/>
                <a:gd name="connsiteX1" fmla="*/ 72602 w 74063"/>
                <a:gd name="connsiteY1" fmla="*/ 24799 h 80015"/>
                <a:gd name="connsiteX2" fmla="*/ 53880 w 74063"/>
                <a:gd name="connsiteY2" fmla="*/ 64565 h 80015"/>
                <a:gd name="connsiteX3" fmla="*/ 0 w 74063"/>
                <a:gd name="connsiteY3" fmla="*/ 80015 h 80015"/>
                <a:gd name="connsiteX4" fmla="*/ 0 w 74063"/>
                <a:gd name="connsiteY4" fmla="*/ 11218 h 80015"/>
                <a:gd name="connsiteX5" fmla="*/ 35651 w 74063"/>
                <a:gd name="connsiteY5" fmla="*/ 995 h 8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63" h="80015">
                  <a:moveTo>
                    <a:pt x="35651" y="995"/>
                  </a:moveTo>
                  <a:cubicBezTo>
                    <a:pt x="51024" y="-3413"/>
                    <a:pt x="67567" y="7243"/>
                    <a:pt x="72602" y="24799"/>
                  </a:cubicBezTo>
                  <a:cubicBezTo>
                    <a:pt x="77636" y="42353"/>
                    <a:pt x="69251" y="60158"/>
                    <a:pt x="53880" y="64565"/>
                  </a:cubicBezTo>
                  <a:lnTo>
                    <a:pt x="0" y="80015"/>
                  </a:lnTo>
                  <a:lnTo>
                    <a:pt x="0" y="11218"/>
                  </a:lnTo>
                  <a:lnTo>
                    <a:pt x="35651" y="99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64">
              <a:extLst>
                <a:ext uri="{FF2B5EF4-FFF2-40B4-BE49-F238E27FC236}">
                  <a16:creationId xmlns:a16="http://schemas.microsoft.com/office/drawing/2014/main" id="{D0A118F7-059B-EE11-EAF3-8FA53E39EC34}"/>
                </a:ext>
              </a:extLst>
            </p:cNvPr>
            <p:cNvSpPr/>
            <p:nvPr/>
          </p:nvSpPr>
          <p:spPr>
            <a:xfrm rot="20700000" flipH="1">
              <a:off x="7696810" y="2253563"/>
              <a:ext cx="74063" cy="80015"/>
            </a:xfrm>
            <a:custGeom>
              <a:avLst/>
              <a:gdLst>
                <a:gd name="connsiteX0" fmla="*/ 35651 w 74063"/>
                <a:gd name="connsiteY0" fmla="*/ 995 h 80015"/>
                <a:gd name="connsiteX1" fmla="*/ 72602 w 74063"/>
                <a:gd name="connsiteY1" fmla="*/ 24799 h 80015"/>
                <a:gd name="connsiteX2" fmla="*/ 53880 w 74063"/>
                <a:gd name="connsiteY2" fmla="*/ 64565 h 80015"/>
                <a:gd name="connsiteX3" fmla="*/ 0 w 74063"/>
                <a:gd name="connsiteY3" fmla="*/ 80015 h 80015"/>
                <a:gd name="connsiteX4" fmla="*/ 0 w 74063"/>
                <a:gd name="connsiteY4" fmla="*/ 11218 h 80015"/>
                <a:gd name="connsiteX5" fmla="*/ 35651 w 74063"/>
                <a:gd name="connsiteY5" fmla="*/ 995 h 8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63" h="80015">
                  <a:moveTo>
                    <a:pt x="35651" y="995"/>
                  </a:moveTo>
                  <a:cubicBezTo>
                    <a:pt x="51024" y="-3413"/>
                    <a:pt x="67567" y="7243"/>
                    <a:pt x="72602" y="24799"/>
                  </a:cubicBezTo>
                  <a:cubicBezTo>
                    <a:pt x="77636" y="42353"/>
                    <a:pt x="69251" y="60158"/>
                    <a:pt x="53880" y="64565"/>
                  </a:cubicBezTo>
                  <a:lnTo>
                    <a:pt x="0" y="80015"/>
                  </a:lnTo>
                  <a:lnTo>
                    <a:pt x="0" y="11218"/>
                  </a:lnTo>
                  <a:lnTo>
                    <a:pt x="35651" y="99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流程图: 终止 75">
              <a:extLst>
                <a:ext uri="{FF2B5EF4-FFF2-40B4-BE49-F238E27FC236}">
                  <a16:creationId xmlns:a16="http://schemas.microsoft.com/office/drawing/2014/main" id="{4ED86C99-4B5F-809A-235E-94CF5D9FAC1D}"/>
                </a:ext>
              </a:extLst>
            </p:cNvPr>
            <p:cNvSpPr/>
            <p:nvPr/>
          </p:nvSpPr>
          <p:spPr>
            <a:xfrm rot="-4620000">
              <a:off x="6774953" y="1892008"/>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66">
              <a:extLst>
                <a:ext uri="{FF2B5EF4-FFF2-40B4-BE49-F238E27FC236}">
                  <a16:creationId xmlns:a16="http://schemas.microsoft.com/office/drawing/2014/main" id="{226FFE25-80EA-F2C1-444E-37361E65A1F4}"/>
                </a:ext>
              </a:extLst>
            </p:cNvPr>
            <p:cNvSpPr/>
            <p:nvPr/>
          </p:nvSpPr>
          <p:spPr>
            <a:xfrm rot="-2220000">
              <a:off x="6726005" y="1731927"/>
              <a:ext cx="106073" cy="118392"/>
            </a:xfrm>
            <a:custGeom>
              <a:avLst/>
              <a:gdLst>
                <a:gd name="connsiteX0" fmla="*/ 80878 w 106073"/>
                <a:gd name="connsiteY0" fmla="*/ 1293 h 118392"/>
                <a:gd name="connsiteX1" fmla="*/ 100461 w 106073"/>
                <a:gd name="connsiteY1" fmla="*/ 16626 h 118392"/>
                <a:gd name="connsiteX2" fmla="*/ 93425 w 106073"/>
                <a:gd name="connsiteY2" fmla="*/ 60013 h 118392"/>
                <a:gd name="connsiteX3" fmla="*/ 0 w 106073"/>
                <a:gd name="connsiteY3" fmla="*/ 118392 h 118392"/>
                <a:gd name="connsiteX4" fmla="*/ 0 w 106073"/>
                <a:gd name="connsiteY4" fmla="*/ 40411 h 118392"/>
                <a:gd name="connsiteX5" fmla="*/ 58381 w 106073"/>
                <a:gd name="connsiteY5" fmla="*/ 3930 h 118392"/>
                <a:gd name="connsiteX6" fmla="*/ 80878 w 106073"/>
                <a:gd name="connsiteY6" fmla="*/ 1293 h 11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73" h="118392">
                  <a:moveTo>
                    <a:pt x="80878" y="1293"/>
                  </a:moveTo>
                  <a:cubicBezTo>
                    <a:pt x="88493" y="3590"/>
                    <a:pt x="95623" y="8882"/>
                    <a:pt x="100461" y="16626"/>
                  </a:cubicBezTo>
                  <a:cubicBezTo>
                    <a:pt x="110139" y="32114"/>
                    <a:pt x="106987" y="51539"/>
                    <a:pt x="93425" y="60013"/>
                  </a:cubicBezTo>
                  <a:lnTo>
                    <a:pt x="0" y="118392"/>
                  </a:lnTo>
                  <a:lnTo>
                    <a:pt x="0" y="40411"/>
                  </a:lnTo>
                  <a:lnTo>
                    <a:pt x="58381" y="3930"/>
                  </a:lnTo>
                  <a:cubicBezTo>
                    <a:pt x="65162" y="-307"/>
                    <a:pt x="73263" y="-1005"/>
                    <a:pt x="80878" y="1293"/>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67">
              <a:extLst>
                <a:ext uri="{FF2B5EF4-FFF2-40B4-BE49-F238E27FC236}">
                  <a16:creationId xmlns:a16="http://schemas.microsoft.com/office/drawing/2014/main" id="{FE6E90A8-4CF8-54AF-B5AA-285B9A643366}"/>
                </a:ext>
              </a:extLst>
            </p:cNvPr>
            <p:cNvSpPr/>
            <p:nvPr/>
          </p:nvSpPr>
          <p:spPr>
            <a:xfrm rot="4320000" flipV="1">
              <a:off x="6772955" y="1565246"/>
              <a:ext cx="106073" cy="118392"/>
            </a:xfrm>
            <a:custGeom>
              <a:avLst/>
              <a:gdLst>
                <a:gd name="connsiteX0" fmla="*/ 80878 w 106073"/>
                <a:gd name="connsiteY0" fmla="*/ 1293 h 118392"/>
                <a:gd name="connsiteX1" fmla="*/ 100461 w 106073"/>
                <a:gd name="connsiteY1" fmla="*/ 16626 h 118392"/>
                <a:gd name="connsiteX2" fmla="*/ 93425 w 106073"/>
                <a:gd name="connsiteY2" fmla="*/ 60013 h 118392"/>
                <a:gd name="connsiteX3" fmla="*/ 0 w 106073"/>
                <a:gd name="connsiteY3" fmla="*/ 118392 h 118392"/>
                <a:gd name="connsiteX4" fmla="*/ 0 w 106073"/>
                <a:gd name="connsiteY4" fmla="*/ 40411 h 118392"/>
                <a:gd name="connsiteX5" fmla="*/ 58381 w 106073"/>
                <a:gd name="connsiteY5" fmla="*/ 3930 h 118392"/>
                <a:gd name="connsiteX6" fmla="*/ 80878 w 106073"/>
                <a:gd name="connsiteY6" fmla="*/ 1293 h 11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73" h="118392">
                  <a:moveTo>
                    <a:pt x="80878" y="1293"/>
                  </a:moveTo>
                  <a:cubicBezTo>
                    <a:pt x="88493" y="3590"/>
                    <a:pt x="95623" y="8882"/>
                    <a:pt x="100461" y="16626"/>
                  </a:cubicBezTo>
                  <a:cubicBezTo>
                    <a:pt x="110139" y="32114"/>
                    <a:pt x="106987" y="51539"/>
                    <a:pt x="93425" y="60013"/>
                  </a:cubicBezTo>
                  <a:lnTo>
                    <a:pt x="0" y="118392"/>
                  </a:lnTo>
                  <a:lnTo>
                    <a:pt x="0" y="40411"/>
                  </a:lnTo>
                  <a:lnTo>
                    <a:pt x="58381" y="3930"/>
                  </a:lnTo>
                  <a:cubicBezTo>
                    <a:pt x="65162" y="-307"/>
                    <a:pt x="73263" y="-1005"/>
                    <a:pt x="80878" y="1293"/>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流程图: 终止 78">
              <a:extLst>
                <a:ext uri="{FF2B5EF4-FFF2-40B4-BE49-F238E27FC236}">
                  <a16:creationId xmlns:a16="http://schemas.microsoft.com/office/drawing/2014/main" id="{646914CB-79D4-9A85-41A6-FEA8444CDE50}"/>
                </a:ext>
              </a:extLst>
            </p:cNvPr>
            <p:cNvSpPr/>
            <p:nvPr/>
          </p:nvSpPr>
          <p:spPr>
            <a:xfrm rot="-4620000">
              <a:off x="6908190" y="1478395"/>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流程图: 终止 79">
              <a:extLst>
                <a:ext uri="{FF2B5EF4-FFF2-40B4-BE49-F238E27FC236}">
                  <a16:creationId xmlns:a16="http://schemas.microsoft.com/office/drawing/2014/main" id="{69BB9D11-7518-396B-00E9-F9B0CB0B96D2}"/>
                </a:ext>
              </a:extLst>
            </p:cNvPr>
            <p:cNvSpPr/>
            <p:nvPr/>
          </p:nvSpPr>
          <p:spPr>
            <a:xfrm rot="17880000">
              <a:off x="7409538" y="1914210"/>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流程图: 终止 80">
              <a:extLst>
                <a:ext uri="{FF2B5EF4-FFF2-40B4-BE49-F238E27FC236}">
                  <a16:creationId xmlns:a16="http://schemas.microsoft.com/office/drawing/2014/main" id="{42EDEAFC-C3BA-4423-3524-84146A6254C7}"/>
                </a:ext>
              </a:extLst>
            </p:cNvPr>
            <p:cNvSpPr/>
            <p:nvPr/>
          </p:nvSpPr>
          <p:spPr>
            <a:xfrm rot="17880000">
              <a:off x="7309625" y="1635365"/>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流程图: 终止 81">
              <a:extLst>
                <a:ext uri="{FF2B5EF4-FFF2-40B4-BE49-F238E27FC236}">
                  <a16:creationId xmlns:a16="http://schemas.microsoft.com/office/drawing/2014/main" id="{50B6740E-03D5-B929-2FDC-80EE8B5B11A3}"/>
                </a:ext>
              </a:extLst>
            </p:cNvPr>
            <p:cNvSpPr/>
            <p:nvPr/>
          </p:nvSpPr>
          <p:spPr>
            <a:xfrm rot="17400000">
              <a:off x="7099477" y="1469635"/>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流程图: 终止 82">
              <a:extLst>
                <a:ext uri="{FF2B5EF4-FFF2-40B4-BE49-F238E27FC236}">
                  <a16:creationId xmlns:a16="http://schemas.microsoft.com/office/drawing/2014/main" id="{7DEE1090-A5F7-9BFD-6A67-E169CF0DE2A1}"/>
                </a:ext>
              </a:extLst>
            </p:cNvPr>
            <p:cNvSpPr/>
            <p:nvPr/>
          </p:nvSpPr>
          <p:spPr>
            <a:xfrm rot="14340000">
              <a:off x="7642369" y="1798875"/>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流程图: 终止 83">
              <a:extLst>
                <a:ext uri="{FF2B5EF4-FFF2-40B4-BE49-F238E27FC236}">
                  <a16:creationId xmlns:a16="http://schemas.microsoft.com/office/drawing/2014/main" id="{A2316872-12C6-C271-AD0A-9E35A71C625C}"/>
                </a:ext>
              </a:extLst>
            </p:cNvPr>
            <p:cNvSpPr/>
            <p:nvPr/>
          </p:nvSpPr>
          <p:spPr>
            <a:xfrm rot="14340000">
              <a:off x="7789923" y="1620693"/>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流程图: 终止 84">
              <a:extLst>
                <a:ext uri="{FF2B5EF4-FFF2-40B4-BE49-F238E27FC236}">
                  <a16:creationId xmlns:a16="http://schemas.microsoft.com/office/drawing/2014/main" id="{7DE31E58-A219-EB5A-50CE-F1249E871CA7}"/>
                </a:ext>
              </a:extLst>
            </p:cNvPr>
            <p:cNvSpPr/>
            <p:nvPr/>
          </p:nvSpPr>
          <p:spPr>
            <a:xfrm rot="14340000">
              <a:off x="7951847" y="1551799"/>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流程图: 终止 85">
              <a:extLst>
                <a:ext uri="{FF2B5EF4-FFF2-40B4-BE49-F238E27FC236}">
                  <a16:creationId xmlns:a16="http://schemas.microsoft.com/office/drawing/2014/main" id="{EA326FEC-B2A1-6CF4-6EC9-03961C6EB136}"/>
                </a:ext>
              </a:extLst>
            </p:cNvPr>
            <p:cNvSpPr/>
            <p:nvPr/>
          </p:nvSpPr>
          <p:spPr>
            <a:xfrm rot="14340000">
              <a:off x="8148185" y="1530370"/>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流程图: 终止 86">
              <a:extLst>
                <a:ext uri="{FF2B5EF4-FFF2-40B4-BE49-F238E27FC236}">
                  <a16:creationId xmlns:a16="http://schemas.microsoft.com/office/drawing/2014/main" id="{16F1B82B-FBBA-FD56-0931-5A0E6F12942A}"/>
                </a:ext>
              </a:extLst>
            </p:cNvPr>
            <p:cNvSpPr/>
            <p:nvPr/>
          </p:nvSpPr>
          <p:spPr>
            <a:xfrm rot="14340000">
              <a:off x="7921860" y="2359956"/>
              <a:ext cx="252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流程图: 终止 87">
              <a:extLst>
                <a:ext uri="{FF2B5EF4-FFF2-40B4-BE49-F238E27FC236}">
                  <a16:creationId xmlns:a16="http://schemas.microsoft.com/office/drawing/2014/main" id="{E86489CE-C97E-255E-4D48-3CF53A3F6111}"/>
                </a:ext>
              </a:extLst>
            </p:cNvPr>
            <p:cNvSpPr/>
            <p:nvPr/>
          </p:nvSpPr>
          <p:spPr>
            <a:xfrm rot="14340000">
              <a:off x="8055900" y="2195829"/>
              <a:ext cx="252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流程图: 终止 88">
              <a:extLst>
                <a:ext uri="{FF2B5EF4-FFF2-40B4-BE49-F238E27FC236}">
                  <a16:creationId xmlns:a16="http://schemas.microsoft.com/office/drawing/2014/main" id="{F71EB3A0-27B4-7893-7EB0-3F9D0276573B}"/>
                </a:ext>
              </a:extLst>
            </p:cNvPr>
            <p:cNvSpPr/>
            <p:nvPr/>
          </p:nvSpPr>
          <p:spPr>
            <a:xfrm rot="14340000">
              <a:off x="8232104" y="1989520"/>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流程图: 终止 89">
              <a:extLst>
                <a:ext uri="{FF2B5EF4-FFF2-40B4-BE49-F238E27FC236}">
                  <a16:creationId xmlns:a16="http://schemas.microsoft.com/office/drawing/2014/main" id="{F155281F-DD76-4150-E73C-D8E45B83544E}"/>
                </a:ext>
              </a:extLst>
            </p:cNvPr>
            <p:cNvSpPr/>
            <p:nvPr/>
          </p:nvSpPr>
          <p:spPr>
            <a:xfrm rot="14340000">
              <a:off x="8406125" y="1865686"/>
              <a:ext cx="144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流程图: 终止 90">
              <a:extLst>
                <a:ext uri="{FF2B5EF4-FFF2-40B4-BE49-F238E27FC236}">
                  <a16:creationId xmlns:a16="http://schemas.microsoft.com/office/drawing/2014/main" id="{03B03E63-DE9D-3FD7-1543-E992CF662551}"/>
                </a:ext>
              </a:extLst>
            </p:cNvPr>
            <p:cNvSpPr/>
            <p:nvPr/>
          </p:nvSpPr>
          <p:spPr>
            <a:xfrm rot="14340000">
              <a:off x="8503641" y="1736965"/>
              <a:ext cx="144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流程图: 终止 91">
              <a:extLst>
                <a:ext uri="{FF2B5EF4-FFF2-40B4-BE49-F238E27FC236}">
                  <a16:creationId xmlns:a16="http://schemas.microsoft.com/office/drawing/2014/main" id="{A7B7EA4D-E7DF-6F17-0F75-C735C436D138}"/>
                </a:ext>
              </a:extLst>
            </p:cNvPr>
            <p:cNvSpPr/>
            <p:nvPr/>
          </p:nvSpPr>
          <p:spPr>
            <a:xfrm rot="15060000">
              <a:off x="8779434" y="1693956"/>
              <a:ext cx="216000" cy="66132"/>
            </a:xfrm>
            <a:prstGeom prst="flowChartTerminator">
              <a:avLst/>
            </a:prstGeom>
            <a:solidFill>
              <a:srgbClr val="7F7F7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流程图: 终止 92">
              <a:extLst>
                <a:ext uri="{FF2B5EF4-FFF2-40B4-BE49-F238E27FC236}">
                  <a16:creationId xmlns:a16="http://schemas.microsoft.com/office/drawing/2014/main" id="{A857AF39-8D52-EE8A-6C45-659E740D9894}"/>
                </a:ext>
              </a:extLst>
            </p:cNvPr>
            <p:cNvSpPr/>
            <p:nvPr/>
          </p:nvSpPr>
          <p:spPr>
            <a:xfrm rot="16560000">
              <a:off x="8977221" y="1655836"/>
              <a:ext cx="216000" cy="66132"/>
            </a:xfrm>
            <a:prstGeom prst="flowChartTerminator">
              <a:avLst/>
            </a:prstGeom>
            <a:solidFill>
              <a:srgbClr val="7F7F7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流程图: 终止 93">
              <a:extLst>
                <a:ext uri="{FF2B5EF4-FFF2-40B4-BE49-F238E27FC236}">
                  <a16:creationId xmlns:a16="http://schemas.microsoft.com/office/drawing/2014/main" id="{5DFE2C5B-3349-EA87-B1F4-ED5AE5D7A758}"/>
                </a:ext>
              </a:extLst>
            </p:cNvPr>
            <p:cNvSpPr/>
            <p:nvPr/>
          </p:nvSpPr>
          <p:spPr>
            <a:xfrm rot="17760000">
              <a:off x="9136169" y="1754114"/>
              <a:ext cx="216000" cy="66132"/>
            </a:xfrm>
            <a:prstGeom prst="flowChartTerminator">
              <a:avLst/>
            </a:prstGeom>
            <a:solidFill>
              <a:srgbClr val="7F7F7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84">
              <a:extLst>
                <a:ext uri="{FF2B5EF4-FFF2-40B4-BE49-F238E27FC236}">
                  <a16:creationId xmlns:a16="http://schemas.microsoft.com/office/drawing/2014/main" id="{69AE7141-BE6C-9D9A-124F-8CCE1D353C55}"/>
                </a:ext>
              </a:extLst>
            </p:cNvPr>
            <p:cNvSpPr/>
            <p:nvPr/>
          </p:nvSpPr>
          <p:spPr>
            <a:xfrm rot="9000000">
              <a:off x="8782846" y="1481136"/>
              <a:ext cx="538599" cy="417583"/>
            </a:xfrm>
            <a:custGeom>
              <a:avLst/>
              <a:gdLst>
                <a:gd name="connsiteX0" fmla="*/ 199232 w 538599"/>
                <a:gd name="connsiteY0" fmla="*/ 349106 h 417583"/>
                <a:gd name="connsiteX1" fmla="*/ 148472 w 538599"/>
                <a:gd name="connsiteY1" fmla="*/ 310519 h 417583"/>
                <a:gd name="connsiteX2" fmla="*/ 82652 w 538599"/>
                <a:gd name="connsiteY2" fmla="*/ 234024 h 417583"/>
                <a:gd name="connsiteX3" fmla="*/ 20807 w 538599"/>
                <a:gd name="connsiteY3" fmla="*/ 126828 h 417583"/>
                <a:gd name="connsiteX4" fmla="*/ 4740 w 538599"/>
                <a:gd name="connsiteY4" fmla="*/ 91516 h 417583"/>
                <a:gd name="connsiteX5" fmla="*/ 0 w 538599"/>
                <a:gd name="connsiteY5" fmla="*/ 80475 h 417583"/>
                <a:gd name="connsiteX6" fmla="*/ 62874 w 538599"/>
                <a:gd name="connsiteY6" fmla="*/ 0 h 417583"/>
                <a:gd name="connsiteX7" fmla="*/ 63001 w 538599"/>
                <a:gd name="connsiteY7" fmla="*/ 430 h 417583"/>
                <a:gd name="connsiteX8" fmla="*/ 74387 w 538599"/>
                <a:gd name="connsiteY8" fmla="*/ 34028 h 417583"/>
                <a:gd name="connsiteX9" fmla="*/ 119732 w 538599"/>
                <a:gd name="connsiteY9" fmla="*/ 131697 h 417583"/>
                <a:gd name="connsiteX10" fmla="*/ 193077 w 538599"/>
                <a:gd name="connsiteY10" fmla="*/ 242786 h 417583"/>
                <a:gd name="connsiteX11" fmla="*/ 325932 w 538599"/>
                <a:gd name="connsiteY11" fmla="*/ 322238 h 417583"/>
                <a:gd name="connsiteX12" fmla="*/ 472924 w 538599"/>
                <a:gd name="connsiteY12" fmla="*/ 343860 h 417583"/>
                <a:gd name="connsiteX13" fmla="*/ 538599 w 538599"/>
                <a:gd name="connsiteY13" fmla="*/ 330956 h 417583"/>
                <a:gd name="connsiteX14" fmla="*/ 538310 w 538599"/>
                <a:gd name="connsiteY14" fmla="*/ 343936 h 417583"/>
                <a:gd name="connsiteX15" fmla="*/ 537962 w 538599"/>
                <a:gd name="connsiteY15" fmla="*/ 396082 h 417583"/>
                <a:gd name="connsiteX16" fmla="*/ 538041 w 538599"/>
                <a:gd name="connsiteY16" fmla="*/ 407970 h 417583"/>
                <a:gd name="connsiteX17" fmla="*/ 534034 w 538599"/>
                <a:gd name="connsiteY17" fmla="*/ 408874 h 417583"/>
                <a:gd name="connsiteX18" fmla="*/ 438629 w 538599"/>
                <a:gd name="connsiteY18" fmla="*/ 417551 h 417583"/>
                <a:gd name="connsiteX19" fmla="*/ 263637 w 538599"/>
                <a:gd name="connsiteY19" fmla="*/ 382509 h 417583"/>
                <a:gd name="connsiteX20" fmla="*/ 199232 w 538599"/>
                <a:gd name="connsiteY20" fmla="*/ 349106 h 41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599" h="417583">
                  <a:moveTo>
                    <a:pt x="199232" y="349106"/>
                  </a:moveTo>
                  <a:cubicBezTo>
                    <a:pt x="180256" y="336431"/>
                    <a:pt x="163553" y="322892"/>
                    <a:pt x="148472" y="310519"/>
                  </a:cubicBezTo>
                  <a:cubicBezTo>
                    <a:pt x="118308" y="285772"/>
                    <a:pt x="103930" y="264638"/>
                    <a:pt x="82652" y="234024"/>
                  </a:cubicBezTo>
                  <a:cubicBezTo>
                    <a:pt x="61374" y="203409"/>
                    <a:pt x="39621" y="168854"/>
                    <a:pt x="20807" y="126828"/>
                  </a:cubicBezTo>
                  <a:cubicBezTo>
                    <a:pt x="16105" y="116322"/>
                    <a:pt x="10493" y="104260"/>
                    <a:pt x="4740" y="91516"/>
                  </a:cubicBezTo>
                  <a:lnTo>
                    <a:pt x="0" y="80475"/>
                  </a:lnTo>
                  <a:lnTo>
                    <a:pt x="62874" y="0"/>
                  </a:lnTo>
                  <a:lnTo>
                    <a:pt x="63001" y="430"/>
                  </a:lnTo>
                  <a:cubicBezTo>
                    <a:pt x="66766" y="13045"/>
                    <a:pt x="70538" y="24817"/>
                    <a:pt x="74387" y="34028"/>
                  </a:cubicBezTo>
                  <a:cubicBezTo>
                    <a:pt x="89777" y="70869"/>
                    <a:pt x="99952" y="96905"/>
                    <a:pt x="119732" y="131697"/>
                  </a:cubicBezTo>
                  <a:cubicBezTo>
                    <a:pt x="139514" y="166491"/>
                    <a:pt x="158711" y="211029"/>
                    <a:pt x="193077" y="242786"/>
                  </a:cubicBezTo>
                  <a:cubicBezTo>
                    <a:pt x="227445" y="274543"/>
                    <a:pt x="279292" y="305393"/>
                    <a:pt x="325932" y="322238"/>
                  </a:cubicBezTo>
                  <a:cubicBezTo>
                    <a:pt x="372574" y="339084"/>
                    <a:pt x="420975" y="347321"/>
                    <a:pt x="472924" y="343860"/>
                  </a:cubicBezTo>
                  <a:lnTo>
                    <a:pt x="538599" y="330956"/>
                  </a:lnTo>
                  <a:lnTo>
                    <a:pt x="538310" y="343936"/>
                  </a:lnTo>
                  <a:cubicBezTo>
                    <a:pt x="538086" y="359985"/>
                    <a:pt x="537962" y="377603"/>
                    <a:pt x="537962" y="396082"/>
                  </a:cubicBezTo>
                  <a:lnTo>
                    <a:pt x="538041" y="407970"/>
                  </a:lnTo>
                  <a:lnTo>
                    <a:pt x="534034" y="408874"/>
                  </a:lnTo>
                  <a:cubicBezTo>
                    <a:pt x="501581" y="414484"/>
                    <a:pt x="469100" y="417958"/>
                    <a:pt x="438629" y="417551"/>
                  </a:cubicBezTo>
                  <a:cubicBezTo>
                    <a:pt x="377690" y="416738"/>
                    <a:pt x="311998" y="400349"/>
                    <a:pt x="263637" y="382509"/>
                  </a:cubicBezTo>
                  <a:cubicBezTo>
                    <a:pt x="239458" y="373590"/>
                    <a:pt x="218208" y="361780"/>
                    <a:pt x="199232" y="349106"/>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85">
              <a:extLst>
                <a:ext uri="{FF2B5EF4-FFF2-40B4-BE49-F238E27FC236}">
                  <a16:creationId xmlns:a16="http://schemas.microsoft.com/office/drawing/2014/main" id="{91B82A49-4F7E-D386-5930-607BD55FE166}"/>
                </a:ext>
              </a:extLst>
            </p:cNvPr>
            <p:cNvSpPr/>
            <p:nvPr/>
          </p:nvSpPr>
          <p:spPr>
            <a:xfrm rot="4620000">
              <a:off x="5633422" y="1572531"/>
              <a:ext cx="1096697" cy="694288"/>
            </a:xfrm>
            <a:custGeom>
              <a:avLst/>
              <a:gdLst>
                <a:gd name="connsiteX0" fmla="*/ 14232 w 1096619"/>
                <a:gd name="connsiteY0" fmla="*/ 223897 h 694288"/>
                <a:gd name="connsiteX1" fmla="*/ 83856 w 1096619"/>
                <a:gd name="connsiteY1" fmla="*/ 49348 h 694288"/>
                <a:gd name="connsiteX2" fmla="*/ 121931 w 1096619"/>
                <a:gd name="connsiteY2" fmla="*/ 0 h 694288"/>
                <a:gd name="connsiteX3" fmla="*/ 179675 w 1096619"/>
                <a:gd name="connsiteY3" fmla="*/ 41954 h 694288"/>
                <a:gd name="connsiteX4" fmla="*/ 160859 w 1096619"/>
                <a:gd name="connsiteY4" fmla="*/ 67125 h 694288"/>
                <a:gd name="connsiteX5" fmla="*/ 132397 w 1096619"/>
                <a:gd name="connsiteY5" fmla="*/ 114320 h 694288"/>
                <a:gd name="connsiteX6" fmla="*/ 91693 w 1096619"/>
                <a:gd name="connsiteY6" fmla="*/ 227117 h 694288"/>
                <a:gd name="connsiteX7" fmla="*/ 80257 w 1096619"/>
                <a:gd name="connsiteY7" fmla="*/ 361334 h 694288"/>
                <a:gd name="connsiteX8" fmla="*/ 97381 w 1096619"/>
                <a:gd name="connsiteY8" fmla="*/ 477707 h 694288"/>
                <a:gd name="connsiteX9" fmla="*/ 167336 w 1096619"/>
                <a:gd name="connsiteY9" fmla="*/ 576950 h 694288"/>
                <a:gd name="connsiteX10" fmla="*/ 272101 w 1096619"/>
                <a:gd name="connsiteY10" fmla="*/ 620687 h 694288"/>
                <a:gd name="connsiteX11" fmla="*/ 422922 w 1096619"/>
                <a:gd name="connsiteY11" fmla="*/ 591966 h 694288"/>
                <a:gd name="connsiteX12" fmla="*/ 583919 w 1096619"/>
                <a:gd name="connsiteY12" fmla="*/ 519161 h 694288"/>
                <a:gd name="connsiteX13" fmla="*/ 741884 w 1096619"/>
                <a:gd name="connsiteY13" fmla="*/ 438323 h 694288"/>
                <a:gd name="connsiteX14" fmla="*/ 855584 w 1096619"/>
                <a:gd name="connsiteY14" fmla="*/ 369261 h 694288"/>
                <a:gd name="connsiteX15" fmla="*/ 966249 w 1096619"/>
                <a:gd name="connsiteY15" fmla="*/ 292166 h 694288"/>
                <a:gd name="connsiteX16" fmla="*/ 1016054 w 1096619"/>
                <a:gd name="connsiteY16" fmla="*/ 203466 h 694288"/>
                <a:gd name="connsiteX17" fmla="*/ 998389 w 1096619"/>
                <a:gd name="connsiteY17" fmla="*/ 152953 h 694288"/>
                <a:gd name="connsiteX18" fmla="*/ 908973 w 1096619"/>
                <a:gd name="connsiteY18" fmla="*/ 127423 h 694288"/>
                <a:gd name="connsiteX19" fmla="*/ 872379 w 1096619"/>
                <a:gd name="connsiteY19" fmla="*/ 120850 h 694288"/>
                <a:gd name="connsiteX20" fmla="*/ 889515 w 1096619"/>
                <a:gd name="connsiteY20" fmla="*/ 46626 h 694288"/>
                <a:gd name="connsiteX21" fmla="*/ 892537 w 1096619"/>
                <a:gd name="connsiteY21" fmla="*/ 47104 h 694288"/>
                <a:gd name="connsiteX22" fmla="*/ 937715 w 1096619"/>
                <a:gd name="connsiteY22" fmla="*/ 55854 h 694288"/>
                <a:gd name="connsiteX23" fmla="*/ 1022490 w 1096619"/>
                <a:gd name="connsiteY23" fmla="*/ 80314 h 694288"/>
                <a:gd name="connsiteX24" fmla="*/ 1089953 w 1096619"/>
                <a:gd name="connsiteY24" fmla="*/ 137435 h 694288"/>
                <a:gd name="connsiteX25" fmla="*/ 1085481 w 1096619"/>
                <a:gd name="connsiteY25" fmla="*/ 241490 h 694288"/>
                <a:gd name="connsiteX26" fmla="*/ 1013364 w 1096619"/>
                <a:gd name="connsiteY26" fmla="*/ 342146 h 694288"/>
                <a:gd name="connsiteX27" fmla="*/ 890204 w 1096619"/>
                <a:gd name="connsiteY27" fmla="*/ 431019 h 694288"/>
                <a:gd name="connsiteX28" fmla="*/ 764009 w 1096619"/>
                <a:gd name="connsiteY28" fmla="*/ 511859 h 694288"/>
                <a:gd name="connsiteX29" fmla="*/ 646740 w 1096619"/>
                <a:gd name="connsiteY29" fmla="*/ 575210 h 694288"/>
                <a:gd name="connsiteX30" fmla="*/ 533934 w 1096619"/>
                <a:gd name="connsiteY30" fmla="*/ 629815 h 694288"/>
                <a:gd name="connsiteX31" fmla="*/ 356517 w 1096619"/>
                <a:gd name="connsiteY31" fmla="*/ 689054 h 694288"/>
                <a:gd name="connsiteX32" fmla="*/ 227653 w 1096619"/>
                <a:gd name="connsiteY32" fmla="*/ 686186 h 694288"/>
                <a:gd name="connsiteX33" fmla="*/ 127530 w 1096619"/>
                <a:gd name="connsiteY33" fmla="*/ 643520 h 694288"/>
                <a:gd name="connsiteX34" fmla="*/ 43116 w 1096619"/>
                <a:gd name="connsiteY34" fmla="*/ 543383 h 694288"/>
                <a:gd name="connsiteX35" fmla="*/ 2080 w 1096619"/>
                <a:gd name="connsiteY35" fmla="*/ 382388 h 694288"/>
                <a:gd name="connsiteX36" fmla="*/ 14232 w 1096619"/>
                <a:gd name="connsiteY36" fmla="*/ 223897 h 694288"/>
                <a:gd name="connsiteX0" fmla="*/ 14310 w 1096697"/>
                <a:gd name="connsiteY0" fmla="*/ 223897 h 694288"/>
                <a:gd name="connsiteX1" fmla="*/ 83934 w 1096697"/>
                <a:gd name="connsiteY1" fmla="*/ 49348 h 694288"/>
                <a:gd name="connsiteX2" fmla="*/ 122009 w 1096697"/>
                <a:gd name="connsiteY2" fmla="*/ 0 h 694288"/>
                <a:gd name="connsiteX3" fmla="*/ 179753 w 1096697"/>
                <a:gd name="connsiteY3" fmla="*/ 41954 h 694288"/>
                <a:gd name="connsiteX4" fmla="*/ 160937 w 1096697"/>
                <a:gd name="connsiteY4" fmla="*/ 67125 h 694288"/>
                <a:gd name="connsiteX5" fmla="*/ 132475 w 1096697"/>
                <a:gd name="connsiteY5" fmla="*/ 114320 h 694288"/>
                <a:gd name="connsiteX6" fmla="*/ 91771 w 1096697"/>
                <a:gd name="connsiteY6" fmla="*/ 227117 h 694288"/>
                <a:gd name="connsiteX7" fmla="*/ 80335 w 1096697"/>
                <a:gd name="connsiteY7" fmla="*/ 361334 h 694288"/>
                <a:gd name="connsiteX8" fmla="*/ 97459 w 1096697"/>
                <a:gd name="connsiteY8" fmla="*/ 477707 h 694288"/>
                <a:gd name="connsiteX9" fmla="*/ 167414 w 1096697"/>
                <a:gd name="connsiteY9" fmla="*/ 576950 h 694288"/>
                <a:gd name="connsiteX10" fmla="*/ 272179 w 1096697"/>
                <a:gd name="connsiteY10" fmla="*/ 620687 h 694288"/>
                <a:gd name="connsiteX11" fmla="*/ 423000 w 1096697"/>
                <a:gd name="connsiteY11" fmla="*/ 591966 h 694288"/>
                <a:gd name="connsiteX12" fmla="*/ 583997 w 1096697"/>
                <a:gd name="connsiteY12" fmla="*/ 519161 h 694288"/>
                <a:gd name="connsiteX13" fmla="*/ 741962 w 1096697"/>
                <a:gd name="connsiteY13" fmla="*/ 438323 h 694288"/>
                <a:gd name="connsiteX14" fmla="*/ 855662 w 1096697"/>
                <a:gd name="connsiteY14" fmla="*/ 369261 h 694288"/>
                <a:gd name="connsiteX15" fmla="*/ 966327 w 1096697"/>
                <a:gd name="connsiteY15" fmla="*/ 292166 h 694288"/>
                <a:gd name="connsiteX16" fmla="*/ 1016132 w 1096697"/>
                <a:gd name="connsiteY16" fmla="*/ 203466 h 694288"/>
                <a:gd name="connsiteX17" fmla="*/ 998467 w 1096697"/>
                <a:gd name="connsiteY17" fmla="*/ 152953 h 694288"/>
                <a:gd name="connsiteX18" fmla="*/ 909051 w 1096697"/>
                <a:gd name="connsiteY18" fmla="*/ 127423 h 694288"/>
                <a:gd name="connsiteX19" fmla="*/ 872457 w 1096697"/>
                <a:gd name="connsiteY19" fmla="*/ 120850 h 694288"/>
                <a:gd name="connsiteX20" fmla="*/ 889593 w 1096697"/>
                <a:gd name="connsiteY20" fmla="*/ 46626 h 694288"/>
                <a:gd name="connsiteX21" fmla="*/ 892615 w 1096697"/>
                <a:gd name="connsiteY21" fmla="*/ 47104 h 694288"/>
                <a:gd name="connsiteX22" fmla="*/ 937793 w 1096697"/>
                <a:gd name="connsiteY22" fmla="*/ 55854 h 694288"/>
                <a:gd name="connsiteX23" fmla="*/ 1022568 w 1096697"/>
                <a:gd name="connsiteY23" fmla="*/ 80314 h 694288"/>
                <a:gd name="connsiteX24" fmla="*/ 1090031 w 1096697"/>
                <a:gd name="connsiteY24" fmla="*/ 137435 h 694288"/>
                <a:gd name="connsiteX25" fmla="*/ 1085559 w 1096697"/>
                <a:gd name="connsiteY25" fmla="*/ 241490 h 694288"/>
                <a:gd name="connsiteX26" fmla="*/ 1013442 w 1096697"/>
                <a:gd name="connsiteY26" fmla="*/ 342146 h 694288"/>
                <a:gd name="connsiteX27" fmla="*/ 890282 w 1096697"/>
                <a:gd name="connsiteY27" fmla="*/ 431019 h 694288"/>
                <a:gd name="connsiteX28" fmla="*/ 764087 w 1096697"/>
                <a:gd name="connsiteY28" fmla="*/ 511859 h 694288"/>
                <a:gd name="connsiteX29" fmla="*/ 646818 w 1096697"/>
                <a:gd name="connsiteY29" fmla="*/ 575210 h 694288"/>
                <a:gd name="connsiteX30" fmla="*/ 534012 w 1096697"/>
                <a:gd name="connsiteY30" fmla="*/ 629815 h 694288"/>
                <a:gd name="connsiteX31" fmla="*/ 356595 w 1096697"/>
                <a:gd name="connsiteY31" fmla="*/ 689054 h 694288"/>
                <a:gd name="connsiteX32" fmla="*/ 227731 w 1096697"/>
                <a:gd name="connsiteY32" fmla="*/ 686186 h 694288"/>
                <a:gd name="connsiteX33" fmla="*/ 127608 w 1096697"/>
                <a:gd name="connsiteY33" fmla="*/ 643520 h 694288"/>
                <a:gd name="connsiteX34" fmla="*/ 44265 w 1096697"/>
                <a:gd name="connsiteY34" fmla="*/ 538742 h 694288"/>
                <a:gd name="connsiteX35" fmla="*/ 2158 w 1096697"/>
                <a:gd name="connsiteY35" fmla="*/ 382388 h 694288"/>
                <a:gd name="connsiteX36" fmla="*/ 14310 w 1096697"/>
                <a:gd name="connsiteY36" fmla="*/ 223897 h 69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96697" h="694288">
                  <a:moveTo>
                    <a:pt x="14310" y="223897"/>
                  </a:moveTo>
                  <a:cubicBezTo>
                    <a:pt x="27939" y="168391"/>
                    <a:pt x="56860" y="96048"/>
                    <a:pt x="83934" y="49348"/>
                  </a:cubicBezTo>
                  <a:lnTo>
                    <a:pt x="122009" y="0"/>
                  </a:lnTo>
                  <a:lnTo>
                    <a:pt x="179753" y="41954"/>
                  </a:lnTo>
                  <a:lnTo>
                    <a:pt x="160937" y="67125"/>
                  </a:lnTo>
                  <a:cubicBezTo>
                    <a:pt x="150661" y="81860"/>
                    <a:pt x="140835" y="97514"/>
                    <a:pt x="132475" y="114320"/>
                  </a:cubicBezTo>
                  <a:cubicBezTo>
                    <a:pt x="115754" y="147933"/>
                    <a:pt x="100460" y="185947"/>
                    <a:pt x="91771" y="227117"/>
                  </a:cubicBezTo>
                  <a:cubicBezTo>
                    <a:pt x="83081" y="268286"/>
                    <a:pt x="79387" y="319570"/>
                    <a:pt x="80335" y="361334"/>
                  </a:cubicBezTo>
                  <a:cubicBezTo>
                    <a:pt x="81283" y="403099"/>
                    <a:pt x="82946" y="441771"/>
                    <a:pt x="97459" y="477707"/>
                  </a:cubicBezTo>
                  <a:cubicBezTo>
                    <a:pt x="111972" y="513643"/>
                    <a:pt x="138294" y="553120"/>
                    <a:pt x="167414" y="576950"/>
                  </a:cubicBezTo>
                  <a:cubicBezTo>
                    <a:pt x="196534" y="600780"/>
                    <a:pt x="229582" y="618184"/>
                    <a:pt x="272179" y="620687"/>
                  </a:cubicBezTo>
                  <a:cubicBezTo>
                    <a:pt x="314777" y="623190"/>
                    <a:pt x="371030" y="608887"/>
                    <a:pt x="423000" y="591966"/>
                  </a:cubicBezTo>
                  <a:cubicBezTo>
                    <a:pt x="474969" y="575045"/>
                    <a:pt x="530837" y="544768"/>
                    <a:pt x="583997" y="519161"/>
                  </a:cubicBezTo>
                  <a:cubicBezTo>
                    <a:pt x="637157" y="493554"/>
                    <a:pt x="696684" y="463306"/>
                    <a:pt x="741962" y="438323"/>
                  </a:cubicBezTo>
                  <a:cubicBezTo>
                    <a:pt x="787239" y="413340"/>
                    <a:pt x="818268" y="393620"/>
                    <a:pt x="855662" y="369261"/>
                  </a:cubicBezTo>
                  <a:cubicBezTo>
                    <a:pt x="893056" y="344901"/>
                    <a:pt x="939582" y="319799"/>
                    <a:pt x="966327" y="292166"/>
                  </a:cubicBezTo>
                  <a:cubicBezTo>
                    <a:pt x="993073" y="264534"/>
                    <a:pt x="1010776" y="226667"/>
                    <a:pt x="1016132" y="203466"/>
                  </a:cubicBezTo>
                  <a:cubicBezTo>
                    <a:pt x="1021489" y="180264"/>
                    <a:pt x="1016314" y="165627"/>
                    <a:pt x="998467" y="152953"/>
                  </a:cubicBezTo>
                  <a:cubicBezTo>
                    <a:pt x="980621" y="140280"/>
                    <a:pt x="939213" y="134386"/>
                    <a:pt x="909051" y="127423"/>
                  </a:cubicBezTo>
                  <a:lnTo>
                    <a:pt x="872457" y="120850"/>
                  </a:lnTo>
                  <a:lnTo>
                    <a:pt x="889593" y="46626"/>
                  </a:lnTo>
                  <a:lnTo>
                    <a:pt x="892615" y="47104"/>
                  </a:lnTo>
                  <a:cubicBezTo>
                    <a:pt x="907861" y="49656"/>
                    <a:pt x="923292" y="52506"/>
                    <a:pt x="937793" y="55854"/>
                  </a:cubicBezTo>
                  <a:cubicBezTo>
                    <a:pt x="966795" y="62550"/>
                    <a:pt x="997196" y="66717"/>
                    <a:pt x="1022568" y="80314"/>
                  </a:cubicBezTo>
                  <a:cubicBezTo>
                    <a:pt x="1047941" y="93911"/>
                    <a:pt x="1079533" y="110572"/>
                    <a:pt x="1090031" y="137435"/>
                  </a:cubicBezTo>
                  <a:cubicBezTo>
                    <a:pt x="1100529" y="164297"/>
                    <a:pt x="1098324" y="207371"/>
                    <a:pt x="1085559" y="241490"/>
                  </a:cubicBezTo>
                  <a:cubicBezTo>
                    <a:pt x="1072794" y="275608"/>
                    <a:pt x="1045988" y="310558"/>
                    <a:pt x="1013442" y="342146"/>
                  </a:cubicBezTo>
                  <a:cubicBezTo>
                    <a:pt x="980896" y="373734"/>
                    <a:pt x="931840" y="402733"/>
                    <a:pt x="890282" y="431019"/>
                  </a:cubicBezTo>
                  <a:cubicBezTo>
                    <a:pt x="848723" y="459304"/>
                    <a:pt x="804664" y="487827"/>
                    <a:pt x="764087" y="511859"/>
                  </a:cubicBezTo>
                  <a:cubicBezTo>
                    <a:pt x="723510" y="535891"/>
                    <a:pt x="685164" y="555551"/>
                    <a:pt x="646818" y="575210"/>
                  </a:cubicBezTo>
                  <a:cubicBezTo>
                    <a:pt x="608471" y="594869"/>
                    <a:pt x="582383" y="610840"/>
                    <a:pt x="534012" y="629815"/>
                  </a:cubicBezTo>
                  <a:cubicBezTo>
                    <a:pt x="485642" y="648789"/>
                    <a:pt x="407642" y="679658"/>
                    <a:pt x="356595" y="689054"/>
                  </a:cubicBezTo>
                  <a:cubicBezTo>
                    <a:pt x="305548" y="698448"/>
                    <a:pt x="265895" y="693775"/>
                    <a:pt x="227731" y="686186"/>
                  </a:cubicBezTo>
                  <a:cubicBezTo>
                    <a:pt x="189567" y="678598"/>
                    <a:pt x="158186" y="668094"/>
                    <a:pt x="127608" y="643520"/>
                  </a:cubicBezTo>
                  <a:cubicBezTo>
                    <a:pt x="97030" y="618946"/>
                    <a:pt x="65174" y="582264"/>
                    <a:pt x="44265" y="538742"/>
                  </a:cubicBezTo>
                  <a:cubicBezTo>
                    <a:pt x="23357" y="495220"/>
                    <a:pt x="7150" y="434862"/>
                    <a:pt x="2158" y="382388"/>
                  </a:cubicBezTo>
                  <a:cubicBezTo>
                    <a:pt x="-2834" y="329914"/>
                    <a:pt x="680" y="279404"/>
                    <a:pt x="14310" y="223897"/>
                  </a:cubicBezTo>
                  <a:close/>
                </a:path>
              </a:pathLst>
            </a:cu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任意多边形 86">
              <a:extLst>
                <a:ext uri="{FF2B5EF4-FFF2-40B4-BE49-F238E27FC236}">
                  <a16:creationId xmlns:a16="http://schemas.microsoft.com/office/drawing/2014/main" id="{C91A8230-F7B7-9FB9-91AF-2B15AEF04690}"/>
                </a:ext>
              </a:extLst>
            </p:cNvPr>
            <p:cNvSpPr/>
            <p:nvPr/>
          </p:nvSpPr>
          <p:spPr>
            <a:xfrm rot="8640000">
              <a:off x="6345259" y="1752236"/>
              <a:ext cx="490195" cy="361782"/>
            </a:xfrm>
            <a:custGeom>
              <a:avLst/>
              <a:gdLst>
                <a:gd name="connsiteX0" fmla="*/ 249 w 490195"/>
                <a:gd name="connsiteY0" fmla="*/ 361782 h 361782"/>
                <a:gd name="connsiteX1" fmla="*/ 0 w 490195"/>
                <a:gd name="connsiteY1" fmla="*/ 324864 h 361782"/>
                <a:gd name="connsiteX2" fmla="*/ 262 w 490195"/>
                <a:gd name="connsiteY2" fmla="*/ 285963 h 361782"/>
                <a:gd name="connsiteX3" fmla="*/ 54410 w 490195"/>
                <a:gd name="connsiteY3" fmla="*/ 275610 h 361782"/>
                <a:gd name="connsiteX4" fmla="*/ 114803 w 490195"/>
                <a:gd name="connsiteY4" fmla="*/ 261357 h 361782"/>
                <a:gd name="connsiteX5" fmla="*/ 214226 w 490195"/>
                <a:gd name="connsiteY5" fmla="*/ 221744 h 361782"/>
                <a:gd name="connsiteX6" fmla="*/ 343027 w 490195"/>
                <a:gd name="connsiteY6" fmla="*/ 109285 h 361782"/>
                <a:gd name="connsiteX7" fmla="*/ 419661 w 490195"/>
                <a:gd name="connsiteY7" fmla="*/ 11906 h 361782"/>
                <a:gd name="connsiteX8" fmla="*/ 427150 w 490195"/>
                <a:gd name="connsiteY8" fmla="*/ 0 h 361782"/>
                <a:gd name="connsiteX9" fmla="*/ 490195 w 490195"/>
                <a:gd name="connsiteY9" fmla="*/ 45806 h 361782"/>
                <a:gd name="connsiteX10" fmla="*/ 474225 w 490195"/>
                <a:gd name="connsiteY10" fmla="*/ 70496 h 361782"/>
                <a:gd name="connsiteX11" fmla="*/ 437920 w 490195"/>
                <a:gd name="connsiteY11" fmla="*/ 116417 h 361782"/>
                <a:gd name="connsiteX12" fmla="*/ 304228 w 490195"/>
                <a:gd name="connsiteY12" fmla="*/ 251812 h 361782"/>
                <a:gd name="connsiteX13" fmla="*/ 179611 w 490195"/>
                <a:gd name="connsiteY13" fmla="*/ 326103 h 361782"/>
                <a:gd name="connsiteX14" fmla="*/ 27663 w 490195"/>
                <a:gd name="connsiteY14" fmla="*/ 356988 h 361782"/>
                <a:gd name="connsiteX15" fmla="*/ 249 w 490195"/>
                <a:gd name="connsiteY15" fmla="*/ 361782 h 36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195" h="361782">
                  <a:moveTo>
                    <a:pt x="249" y="361782"/>
                  </a:moveTo>
                  <a:lnTo>
                    <a:pt x="0" y="324864"/>
                  </a:lnTo>
                  <a:lnTo>
                    <a:pt x="262" y="285963"/>
                  </a:lnTo>
                  <a:lnTo>
                    <a:pt x="54410" y="275610"/>
                  </a:lnTo>
                  <a:cubicBezTo>
                    <a:pt x="75622" y="271399"/>
                    <a:pt x="96073" y="266881"/>
                    <a:pt x="114803" y="261357"/>
                  </a:cubicBezTo>
                  <a:cubicBezTo>
                    <a:pt x="152265" y="250310"/>
                    <a:pt x="176189" y="247087"/>
                    <a:pt x="214226" y="221744"/>
                  </a:cubicBezTo>
                  <a:cubicBezTo>
                    <a:pt x="252262" y="196398"/>
                    <a:pt x="308786" y="144257"/>
                    <a:pt x="343027" y="109285"/>
                  </a:cubicBezTo>
                  <a:cubicBezTo>
                    <a:pt x="377266" y="74312"/>
                    <a:pt x="397092" y="41621"/>
                    <a:pt x="419661" y="11906"/>
                  </a:cubicBezTo>
                  <a:lnTo>
                    <a:pt x="427150" y="0"/>
                  </a:lnTo>
                  <a:lnTo>
                    <a:pt x="490195" y="45806"/>
                  </a:lnTo>
                  <a:lnTo>
                    <a:pt x="474225" y="70496"/>
                  </a:lnTo>
                  <a:cubicBezTo>
                    <a:pt x="465186" y="83615"/>
                    <a:pt x="454076" y="98230"/>
                    <a:pt x="437920" y="116417"/>
                  </a:cubicBezTo>
                  <a:cubicBezTo>
                    <a:pt x="405606" y="152790"/>
                    <a:pt x="347278" y="216865"/>
                    <a:pt x="304228" y="251812"/>
                  </a:cubicBezTo>
                  <a:cubicBezTo>
                    <a:pt x="261177" y="286760"/>
                    <a:pt x="225705" y="308573"/>
                    <a:pt x="179611" y="326103"/>
                  </a:cubicBezTo>
                  <a:cubicBezTo>
                    <a:pt x="133517" y="343632"/>
                    <a:pt x="78488" y="347802"/>
                    <a:pt x="27663" y="356988"/>
                  </a:cubicBezTo>
                  <a:lnTo>
                    <a:pt x="249" y="361782"/>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任意多边形 87">
              <a:extLst>
                <a:ext uri="{FF2B5EF4-FFF2-40B4-BE49-F238E27FC236}">
                  <a16:creationId xmlns:a16="http://schemas.microsoft.com/office/drawing/2014/main" id="{BB9833D4-BD8B-19BE-8E96-46DD0019B0A9}"/>
                </a:ext>
              </a:extLst>
            </p:cNvPr>
            <p:cNvSpPr/>
            <p:nvPr/>
          </p:nvSpPr>
          <p:spPr>
            <a:xfrm rot="-5760000">
              <a:off x="5920703" y="1901455"/>
              <a:ext cx="1248544" cy="1454309"/>
            </a:xfrm>
            <a:custGeom>
              <a:avLst/>
              <a:gdLst>
                <a:gd name="connsiteX0" fmla="*/ 1248528 w 1248544"/>
                <a:gd name="connsiteY0" fmla="*/ 480195 h 1454309"/>
                <a:gd name="connsiteX1" fmla="*/ 1222614 w 1248544"/>
                <a:gd name="connsiteY1" fmla="*/ 544513 h 1454309"/>
                <a:gd name="connsiteX2" fmla="*/ 1154569 w 1248544"/>
                <a:gd name="connsiteY2" fmla="*/ 599615 h 1454309"/>
                <a:gd name="connsiteX3" fmla="*/ 1064335 w 1248544"/>
                <a:gd name="connsiteY3" fmla="*/ 638018 h 1454309"/>
                <a:gd name="connsiteX4" fmla="*/ 953784 w 1248544"/>
                <a:gd name="connsiteY4" fmla="*/ 664710 h 1454309"/>
                <a:gd name="connsiteX5" fmla="*/ 809578 w 1248544"/>
                <a:gd name="connsiteY5" fmla="*/ 692651 h 1454309"/>
                <a:gd name="connsiteX6" fmla="*/ 671484 w 1248544"/>
                <a:gd name="connsiteY6" fmla="*/ 730812 h 1454309"/>
                <a:gd name="connsiteX7" fmla="*/ 521184 w 1248544"/>
                <a:gd name="connsiteY7" fmla="*/ 839522 h 1454309"/>
                <a:gd name="connsiteX8" fmla="*/ 436697 w 1248544"/>
                <a:gd name="connsiteY8" fmla="*/ 959939 h 1454309"/>
                <a:gd name="connsiteX9" fmla="*/ 375394 w 1248544"/>
                <a:gd name="connsiteY9" fmla="*/ 1087581 h 1454309"/>
                <a:gd name="connsiteX10" fmla="*/ 296397 w 1248544"/>
                <a:gd name="connsiteY10" fmla="*/ 1246883 h 1454309"/>
                <a:gd name="connsiteX11" fmla="*/ 219890 w 1248544"/>
                <a:gd name="connsiteY11" fmla="*/ 1382503 h 1454309"/>
                <a:gd name="connsiteX12" fmla="*/ 193978 w 1248544"/>
                <a:gd name="connsiteY12" fmla="*/ 1420091 h 1454309"/>
                <a:gd name="connsiteX13" fmla="*/ 169112 w 1248544"/>
                <a:gd name="connsiteY13" fmla="*/ 1454309 h 1454309"/>
                <a:gd name="connsiteX14" fmla="*/ 103892 w 1248544"/>
                <a:gd name="connsiteY14" fmla="*/ 1406923 h 1454309"/>
                <a:gd name="connsiteX15" fmla="*/ 132762 w 1248544"/>
                <a:gd name="connsiteY15" fmla="*/ 1368557 h 1454309"/>
                <a:gd name="connsiteX16" fmla="*/ 190084 w 1248544"/>
                <a:gd name="connsiteY16" fmla="*/ 1278808 h 1454309"/>
                <a:gd name="connsiteX17" fmla="*/ 251764 w 1248544"/>
                <a:gd name="connsiteY17" fmla="*/ 1170361 h 1454309"/>
                <a:gd name="connsiteX18" fmla="*/ 317305 w 1248544"/>
                <a:gd name="connsiteY18" fmla="*/ 1047954 h 1454309"/>
                <a:gd name="connsiteX19" fmla="*/ 374370 w 1248544"/>
                <a:gd name="connsiteY19" fmla="*/ 915078 h 1454309"/>
                <a:gd name="connsiteX20" fmla="*/ 458358 w 1248544"/>
                <a:gd name="connsiteY20" fmla="*/ 799398 h 1454309"/>
                <a:gd name="connsiteX21" fmla="*/ 532633 w 1248544"/>
                <a:gd name="connsiteY21" fmla="*/ 730585 h 1454309"/>
                <a:gd name="connsiteX22" fmla="*/ 680692 w 1248544"/>
                <a:gd name="connsiteY22" fmla="*/ 643191 h 1454309"/>
                <a:gd name="connsiteX23" fmla="*/ 836988 w 1248544"/>
                <a:gd name="connsiteY23" fmla="*/ 614123 h 1454309"/>
                <a:gd name="connsiteX24" fmla="*/ 983311 w 1248544"/>
                <a:gd name="connsiteY24" fmla="*/ 588798 h 1454309"/>
                <a:gd name="connsiteX25" fmla="*/ 1072301 w 1248544"/>
                <a:gd name="connsiteY25" fmla="*/ 562236 h 1454309"/>
                <a:gd name="connsiteX26" fmla="*/ 1156425 w 1248544"/>
                <a:gd name="connsiteY26" fmla="*/ 513614 h 1454309"/>
                <a:gd name="connsiteX27" fmla="*/ 1169503 w 1248544"/>
                <a:gd name="connsiteY27" fmla="*/ 457522 h 1454309"/>
                <a:gd name="connsiteX28" fmla="*/ 1127118 w 1248544"/>
                <a:gd name="connsiteY28" fmla="*/ 405180 h 1454309"/>
                <a:gd name="connsiteX29" fmla="*/ 1044094 w 1248544"/>
                <a:gd name="connsiteY29" fmla="*/ 329412 h 1454309"/>
                <a:gd name="connsiteX30" fmla="*/ 943122 w 1248544"/>
                <a:gd name="connsiteY30" fmla="*/ 242180 h 1454309"/>
                <a:gd name="connsiteX31" fmla="*/ 828937 w 1248544"/>
                <a:gd name="connsiteY31" fmla="*/ 143981 h 1454309"/>
                <a:gd name="connsiteX32" fmla="*/ 687334 w 1248544"/>
                <a:gd name="connsiteY32" fmla="*/ 78817 h 1454309"/>
                <a:gd name="connsiteX33" fmla="*/ 541509 w 1248544"/>
                <a:gd name="connsiteY33" fmla="*/ 99405 h 1454309"/>
                <a:gd name="connsiteX34" fmla="*/ 445301 w 1248544"/>
                <a:gd name="connsiteY34" fmla="*/ 194647 h 1454309"/>
                <a:gd name="connsiteX35" fmla="*/ 355203 w 1248544"/>
                <a:gd name="connsiteY35" fmla="*/ 300106 h 1454309"/>
                <a:gd name="connsiteX36" fmla="*/ 260368 w 1248544"/>
                <a:gd name="connsiteY36" fmla="*/ 405068 h 1454309"/>
                <a:gd name="connsiteX37" fmla="*/ 149952 w 1248544"/>
                <a:gd name="connsiteY37" fmla="*/ 498815 h 1454309"/>
                <a:gd name="connsiteX38" fmla="*/ 32922 w 1248544"/>
                <a:gd name="connsiteY38" fmla="*/ 541584 h 1454309"/>
                <a:gd name="connsiteX39" fmla="*/ 5289 w 1248544"/>
                <a:gd name="connsiteY39" fmla="*/ 545450 h 1454309"/>
                <a:gd name="connsiteX40" fmla="*/ 0 w 1248544"/>
                <a:gd name="connsiteY40" fmla="*/ 469801 h 1454309"/>
                <a:gd name="connsiteX41" fmla="*/ 17875 w 1248544"/>
                <a:gd name="connsiteY41" fmla="*/ 468322 h 1454309"/>
                <a:gd name="connsiteX42" fmla="*/ 58211 w 1248544"/>
                <a:gd name="connsiteY42" fmla="*/ 460441 h 1454309"/>
                <a:gd name="connsiteX43" fmla="*/ 129996 w 1248544"/>
                <a:gd name="connsiteY43" fmla="*/ 415309 h 1454309"/>
                <a:gd name="connsiteX44" fmla="*/ 199037 w 1248544"/>
                <a:gd name="connsiteY44" fmla="*/ 350734 h 1454309"/>
                <a:gd name="connsiteX45" fmla="*/ 277174 w 1248544"/>
                <a:gd name="connsiteY45" fmla="*/ 267961 h 1454309"/>
                <a:gd name="connsiteX46" fmla="*/ 372505 w 1248544"/>
                <a:gd name="connsiteY46" fmla="*/ 158262 h 1454309"/>
                <a:gd name="connsiteX47" fmla="*/ 443289 w 1248544"/>
                <a:gd name="connsiteY47" fmla="*/ 77111 h 1454309"/>
                <a:gd name="connsiteX48" fmla="*/ 543366 w 1248544"/>
                <a:gd name="connsiteY48" fmla="*/ 13402 h 1454309"/>
                <a:gd name="connsiteX49" fmla="*/ 654792 w 1248544"/>
                <a:gd name="connsiteY49" fmla="*/ 1171 h 1454309"/>
                <a:gd name="connsiteX50" fmla="*/ 788037 w 1248544"/>
                <a:gd name="connsiteY50" fmla="*/ 31935 h 1454309"/>
                <a:gd name="connsiteX51" fmla="*/ 882275 w 1248544"/>
                <a:gd name="connsiteY51" fmla="*/ 92124 h 1454309"/>
                <a:gd name="connsiteX52" fmla="*/ 987984 w 1248544"/>
                <a:gd name="connsiteY52" fmla="*/ 179852 h 1454309"/>
                <a:gd name="connsiteX53" fmla="*/ 1075493 w 1248544"/>
                <a:gd name="connsiteY53" fmla="*/ 258487 h 1454309"/>
                <a:gd name="connsiteX54" fmla="*/ 1147670 w 1248544"/>
                <a:gd name="connsiteY54" fmla="*/ 323537 h 1454309"/>
                <a:gd name="connsiteX55" fmla="*/ 1219598 w 1248544"/>
                <a:gd name="connsiteY55" fmla="*/ 390956 h 1454309"/>
                <a:gd name="connsiteX56" fmla="*/ 1248528 w 1248544"/>
                <a:gd name="connsiteY56" fmla="*/ 480195 h 145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248544" h="1454309">
                  <a:moveTo>
                    <a:pt x="1248528" y="480195"/>
                  </a:moveTo>
                  <a:cubicBezTo>
                    <a:pt x="1249031" y="505788"/>
                    <a:pt x="1238274" y="524610"/>
                    <a:pt x="1222614" y="544513"/>
                  </a:cubicBezTo>
                  <a:cubicBezTo>
                    <a:pt x="1206954" y="564416"/>
                    <a:pt x="1180949" y="584031"/>
                    <a:pt x="1154569" y="599615"/>
                  </a:cubicBezTo>
                  <a:cubicBezTo>
                    <a:pt x="1128190" y="615199"/>
                    <a:pt x="1097800" y="627169"/>
                    <a:pt x="1064335" y="638018"/>
                  </a:cubicBezTo>
                  <a:cubicBezTo>
                    <a:pt x="1030871" y="648869"/>
                    <a:pt x="996243" y="655604"/>
                    <a:pt x="953784" y="664710"/>
                  </a:cubicBezTo>
                  <a:cubicBezTo>
                    <a:pt x="911325" y="673816"/>
                    <a:pt x="856630" y="681634"/>
                    <a:pt x="809578" y="692651"/>
                  </a:cubicBezTo>
                  <a:cubicBezTo>
                    <a:pt x="762528" y="703668"/>
                    <a:pt x="719550" y="706334"/>
                    <a:pt x="671484" y="730812"/>
                  </a:cubicBezTo>
                  <a:cubicBezTo>
                    <a:pt x="623418" y="755291"/>
                    <a:pt x="560315" y="801335"/>
                    <a:pt x="521184" y="839522"/>
                  </a:cubicBezTo>
                  <a:cubicBezTo>
                    <a:pt x="482053" y="877710"/>
                    <a:pt x="460996" y="918596"/>
                    <a:pt x="436697" y="959939"/>
                  </a:cubicBezTo>
                  <a:cubicBezTo>
                    <a:pt x="412399" y="1001281"/>
                    <a:pt x="398778" y="1039756"/>
                    <a:pt x="375394" y="1087581"/>
                  </a:cubicBezTo>
                  <a:cubicBezTo>
                    <a:pt x="375394" y="1087581"/>
                    <a:pt x="322314" y="1197729"/>
                    <a:pt x="296397" y="1246883"/>
                  </a:cubicBezTo>
                  <a:cubicBezTo>
                    <a:pt x="270480" y="1296036"/>
                    <a:pt x="250087" y="1338189"/>
                    <a:pt x="219890" y="1382503"/>
                  </a:cubicBezTo>
                  <a:cubicBezTo>
                    <a:pt x="212340" y="1393582"/>
                    <a:pt x="203439" y="1406613"/>
                    <a:pt x="193978" y="1420091"/>
                  </a:cubicBezTo>
                  <a:lnTo>
                    <a:pt x="169112" y="1454309"/>
                  </a:lnTo>
                  <a:lnTo>
                    <a:pt x="103892" y="1406923"/>
                  </a:lnTo>
                  <a:lnTo>
                    <a:pt x="132762" y="1368557"/>
                  </a:lnTo>
                  <a:cubicBezTo>
                    <a:pt x="150042" y="1340843"/>
                    <a:pt x="170249" y="1311840"/>
                    <a:pt x="190084" y="1278808"/>
                  </a:cubicBezTo>
                  <a:cubicBezTo>
                    <a:pt x="209917" y="1245775"/>
                    <a:pt x="230559" y="1208836"/>
                    <a:pt x="251764" y="1170361"/>
                  </a:cubicBezTo>
                  <a:cubicBezTo>
                    <a:pt x="272967" y="1131885"/>
                    <a:pt x="296871" y="1090500"/>
                    <a:pt x="317305" y="1047954"/>
                  </a:cubicBezTo>
                  <a:cubicBezTo>
                    <a:pt x="337740" y="1005405"/>
                    <a:pt x="350861" y="956504"/>
                    <a:pt x="374370" y="915078"/>
                  </a:cubicBezTo>
                  <a:cubicBezTo>
                    <a:pt x="397879" y="873652"/>
                    <a:pt x="431982" y="830148"/>
                    <a:pt x="458358" y="799398"/>
                  </a:cubicBezTo>
                  <a:cubicBezTo>
                    <a:pt x="484736" y="768650"/>
                    <a:pt x="495579" y="756621"/>
                    <a:pt x="532633" y="730585"/>
                  </a:cubicBezTo>
                  <a:cubicBezTo>
                    <a:pt x="569689" y="704551"/>
                    <a:pt x="629967" y="662600"/>
                    <a:pt x="680692" y="643191"/>
                  </a:cubicBezTo>
                  <a:cubicBezTo>
                    <a:pt x="731418" y="623781"/>
                    <a:pt x="786550" y="623189"/>
                    <a:pt x="836988" y="614123"/>
                  </a:cubicBezTo>
                  <a:cubicBezTo>
                    <a:pt x="887425" y="605058"/>
                    <a:pt x="944092" y="597446"/>
                    <a:pt x="983311" y="588798"/>
                  </a:cubicBezTo>
                  <a:cubicBezTo>
                    <a:pt x="1022531" y="580150"/>
                    <a:pt x="1043449" y="574767"/>
                    <a:pt x="1072301" y="562236"/>
                  </a:cubicBezTo>
                  <a:cubicBezTo>
                    <a:pt x="1101153" y="549705"/>
                    <a:pt x="1140225" y="531066"/>
                    <a:pt x="1156425" y="513614"/>
                  </a:cubicBezTo>
                  <a:cubicBezTo>
                    <a:pt x="1172625" y="496161"/>
                    <a:pt x="1174389" y="475594"/>
                    <a:pt x="1169503" y="457522"/>
                  </a:cubicBezTo>
                  <a:cubicBezTo>
                    <a:pt x="1164619" y="439451"/>
                    <a:pt x="1148019" y="426532"/>
                    <a:pt x="1127118" y="405180"/>
                  </a:cubicBezTo>
                  <a:cubicBezTo>
                    <a:pt x="1106216" y="383829"/>
                    <a:pt x="1074759" y="356578"/>
                    <a:pt x="1044094" y="329412"/>
                  </a:cubicBezTo>
                  <a:cubicBezTo>
                    <a:pt x="1013430" y="302246"/>
                    <a:pt x="978983" y="273085"/>
                    <a:pt x="943122" y="242180"/>
                  </a:cubicBezTo>
                  <a:cubicBezTo>
                    <a:pt x="907262" y="211275"/>
                    <a:pt x="871569" y="171208"/>
                    <a:pt x="828937" y="143981"/>
                  </a:cubicBezTo>
                  <a:cubicBezTo>
                    <a:pt x="786306" y="116754"/>
                    <a:pt x="735240" y="86248"/>
                    <a:pt x="687334" y="78817"/>
                  </a:cubicBezTo>
                  <a:cubicBezTo>
                    <a:pt x="639429" y="71388"/>
                    <a:pt x="581848" y="80102"/>
                    <a:pt x="541509" y="99405"/>
                  </a:cubicBezTo>
                  <a:cubicBezTo>
                    <a:pt x="501169" y="118711"/>
                    <a:pt x="476352" y="161195"/>
                    <a:pt x="445301" y="194647"/>
                  </a:cubicBezTo>
                  <a:cubicBezTo>
                    <a:pt x="414250" y="228096"/>
                    <a:pt x="386025" y="265035"/>
                    <a:pt x="355203" y="300106"/>
                  </a:cubicBezTo>
                  <a:cubicBezTo>
                    <a:pt x="324381" y="335176"/>
                    <a:pt x="294578" y="371950"/>
                    <a:pt x="260368" y="405068"/>
                  </a:cubicBezTo>
                  <a:cubicBezTo>
                    <a:pt x="226161" y="438186"/>
                    <a:pt x="187859" y="476061"/>
                    <a:pt x="149952" y="498815"/>
                  </a:cubicBezTo>
                  <a:cubicBezTo>
                    <a:pt x="112044" y="521568"/>
                    <a:pt x="68422" y="534143"/>
                    <a:pt x="32922" y="541584"/>
                  </a:cubicBezTo>
                  <a:lnTo>
                    <a:pt x="5289" y="545450"/>
                  </a:lnTo>
                  <a:lnTo>
                    <a:pt x="0" y="469801"/>
                  </a:lnTo>
                  <a:lnTo>
                    <a:pt x="17875" y="468322"/>
                  </a:lnTo>
                  <a:cubicBezTo>
                    <a:pt x="31570" y="467118"/>
                    <a:pt x="45748" y="465116"/>
                    <a:pt x="58211" y="460441"/>
                  </a:cubicBezTo>
                  <a:cubicBezTo>
                    <a:pt x="83137" y="451088"/>
                    <a:pt x="106526" y="433593"/>
                    <a:pt x="129996" y="415309"/>
                  </a:cubicBezTo>
                  <a:cubicBezTo>
                    <a:pt x="153468" y="397024"/>
                    <a:pt x="174508" y="375292"/>
                    <a:pt x="199037" y="350734"/>
                  </a:cubicBezTo>
                  <a:cubicBezTo>
                    <a:pt x="223566" y="326177"/>
                    <a:pt x="248261" y="300041"/>
                    <a:pt x="277174" y="267961"/>
                  </a:cubicBezTo>
                  <a:cubicBezTo>
                    <a:pt x="306085" y="235883"/>
                    <a:pt x="344820" y="190071"/>
                    <a:pt x="372505" y="158262"/>
                  </a:cubicBezTo>
                  <a:cubicBezTo>
                    <a:pt x="400191" y="126454"/>
                    <a:pt x="414812" y="101254"/>
                    <a:pt x="443289" y="77111"/>
                  </a:cubicBezTo>
                  <a:cubicBezTo>
                    <a:pt x="471766" y="52967"/>
                    <a:pt x="508114" y="26059"/>
                    <a:pt x="543366" y="13402"/>
                  </a:cubicBezTo>
                  <a:cubicBezTo>
                    <a:pt x="578616" y="746"/>
                    <a:pt x="614014" y="-1917"/>
                    <a:pt x="654792" y="1171"/>
                  </a:cubicBezTo>
                  <a:cubicBezTo>
                    <a:pt x="695570" y="4259"/>
                    <a:pt x="750123" y="16776"/>
                    <a:pt x="788037" y="31935"/>
                  </a:cubicBezTo>
                  <a:cubicBezTo>
                    <a:pt x="825950" y="47095"/>
                    <a:pt x="848949" y="67471"/>
                    <a:pt x="882275" y="92124"/>
                  </a:cubicBezTo>
                  <a:cubicBezTo>
                    <a:pt x="915599" y="116777"/>
                    <a:pt x="955781" y="152126"/>
                    <a:pt x="987984" y="179852"/>
                  </a:cubicBezTo>
                  <a:cubicBezTo>
                    <a:pt x="1020187" y="207580"/>
                    <a:pt x="1048878" y="234540"/>
                    <a:pt x="1075493" y="258487"/>
                  </a:cubicBezTo>
                  <a:cubicBezTo>
                    <a:pt x="1102107" y="282435"/>
                    <a:pt x="1123653" y="301459"/>
                    <a:pt x="1147670" y="323537"/>
                  </a:cubicBezTo>
                  <a:cubicBezTo>
                    <a:pt x="1171688" y="345616"/>
                    <a:pt x="1202787" y="364847"/>
                    <a:pt x="1219598" y="390956"/>
                  </a:cubicBezTo>
                  <a:cubicBezTo>
                    <a:pt x="1236407" y="417065"/>
                    <a:pt x="1248026" y="454602"/>
                    <a:pt x="1248528" y="480195"/>
                  </a:cubicBezTo>
                  <a:close/>
                </a:path>
              </a:pathLst>
            </a:cu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任意多边形 88">
              <a:extLst>
                <a:ext uri="{FF2B5EF4-FFF2-40B4-BE49-F238E27FC236}">
                  <a16:creationId xmlns:a16="http://schemas.microsoft.com/office/drawing/2014/main" id="{F1580DBD-BF1A-7055-98FF-2C1806C2A9CA}"/>
                </a:ext>
              </a:extLst>
            </p:cNvPr>
            <p:cNvSpPr/>
            <p:nvPr/>
          </p:nvSpPr>
          <p:spPr>
            <a:xfrm rot="-2160000">
              <a:off x="6184810" y="4414724"/>
              <a:ext cx="917272" cy="1055659"/>
            </a:xfrm>
            <a:custGeom>
              <a:avLst/>
              <a:gdLst>
                <a:gd name="connsiteX0" fmla="*/ 188865 w 913890"/>
                <a:gd name="connsiteY0" fmla="*/ 3039 h 1055659"/>
                <a:gd name="connsiteX1" fmla="*/ 188865 w 913890"/>
                <a:gd name="connsiteY1" fmla="*/ 84685 h 1055659"/>
                <a:gd name="connsiteX2" fmla="*/ 183330 w 913890"/>
                <a:gd name="connsiteY2" fmla="*/ 84162 h 1055659"/>
                <a:gd name="connsiteX3" fmla="*/ 108409 w 913890"/>
                <a:gd name="connsiteY3" fmla="*/ 106257 h 1055659"/>
                <a:gd name="connsiteX4" fmla="*/ 80266 w 913890"/>
                <a:gd name="connsiteY4" fmla="*/ 197659 h 1055659"/>
                <a:gd name="connsiteX5" fmla="*/ 98178 w 913890"/>
                <a:gd name="connsiteY5" fmla="*/ 310749 h 1055659"/>
                <a:gd name="connsiteX6" fmla="*/ 136920 w 913890"/>
                <a:gd name="connsiteY6" fmla="*/ 415423 h 1055659"/>
                <a:gd name="connsiteX7" fmla="*/ 164282 w 913890"/>
                <a:gd name="connsiteY7" fmla="*/ 523605 h 1055659"/>
                <a:gd name="connsiteX8" fmla="*/ 188847 w 913890"/>
                <a:gd name="connsiteY8" fmla="*/ 635640 h 1055659"/>
                <a:gd name="connsiteX9" fmla="*/ 218317 w 913890"/>
                <a:gd name="connsiteY9" fmla="*/ 757126 h 1055659"/>
                <a:gd name="connsiteX10" fmla="*/ 244988 w 913890"/>
                <a:gd name="connsiteY10" fmla="*/ 882466 h 1055659"/>
                <a:gd name="connsiteX11" fmla="*/ 310850 w 913890"/>
                <a:gd name="connsiteY11" fmla="*/ 953863 h 1055659"/>
                <a:gd name="connsiteX12" fmla="*/ 395944 w 913890"/>
                <a:gd name="connsiteY12" fmla="*/ 974482 h 1055659"/>
                <a:gd name="connsiteX13" fmla="*/ 473303 w 913890"/>
                <a:gd name="connsiteY13" fmla="*/ 924724 h 1055659"/>
                <a:gd name="connsiteX14" fmla="*/ 583020 w 913890"/>
                <a:gd name="connsiteY14" fmla="*/ 810174 h 1055659"/>
                <a:gd name="connsiteX15" fmla="*/ 667180 w 913890"/>
                <a:gd name="connsiteY15" fmla="*/ 706491 h 1055659"/>
                <a:gd name="connsiteX16" fmla="*/ 759227 w 913890"/>
                <a:gd name="connsiteY16" fmla="*/ 620312 h 1055659"/>
                <a:gd name="connsiteX17" fmla="*/ 807177 w 913890"/>
                <a:gd name="connsiteY17" fmla="*/ 578621 h 1055659"/>
                <a:gd name="connsiteX18" fmla="*/ 847603 w 913890"/>
                <a:gd name="connsiteY18" fmla="*/ 543237 h 1055659"/>
                <a:gd name="connsiteX19" fmla="*/ 850426 w 913890"/>
                <a:gd name="connsiteY19" fmla="*/ 539705 h 1055659"/>
                <a:gd name="connsiteX20" fmla="*/ 913890 w 913890"/>
                <a:gd name="connsiteY20" fmla="*/ 585814 h 1055659"/>
                <a:gd name="connsiteX21" fmla="*/ 894379 w 913890"/>
                <a:gd name="connsiteY21" fmla="*/ 612544 h 1055659"/>
                <a:gd name="connsiteX22" fmla="*/ 821927 w 913890"/>
                <a:gd name="connsiteY22" fmla="*/ 671754 h 1055659"/>
                <a:gd name="connsiteX23" fmla="*/ 744749 w 913890"/>
                <a:gd name="connsiteY23" fmla="*/ 733416 h 1055659"/>
                <a:gd name="connsiteX24" fmla="*/ 685783 w 913890"/>
                <a:gd name="connsiteY24" fmla="*/ 802421 h 1055659"/>
                <a:gd name="connsiteX25" fmla="*/ 621398 w 913890"/>
                <a:gd name="connsiteY25" fmla="*/ 891039 h 1055659"/>
                <a:gd name="connsiteX26" fmla="*/ 523753 w 913890"/>
                <a:gd name="connsiteY26" fmla="*/ 984926 h 1055659"/>
                <a:gd name="connsiteX27" fmla="*/ 436942 w 913890"/>
                <a:gd name="connsiteY27" fmla="*/ 1039590 h 1055659"/>
                <a:gd name="connsiteX28" fmla="*/ 343811 w 913890"/>
                <a:gd name="connsiteY28" fmla="*/ 1054341 h 1055659"/>
                <a:gd name="connsiteX29" fmla="*/ 253628 w 913890"/>
                <a:gd name="connsiteY29" fmla="*/ 1012366 h 1055659"/>
                <a:gd name="connsiteX30" fmla="*/ 177081 w 913890"/>
                <a:gd name="connsiteY30" fmla="*/ 927317 h 1055659"/>
                <a:gd name="connsiteX31" fmla="*/ 143066 w 913890"/>
                <a:gd name="connsiteY31" fmla="*/ 820188 h 1055659"/>
                <a:gd name="connsiteX32" fmla="*/ 120247 w 913890"/>
                <a:gd name="connsiteY32" fmla="*/ 697648 h 1055659"/>
                <a:gd name="connsiteX33" fmla="*/ 106024 w 913890"/>
                <a:gd name="connsiteY33" fmla="*/ 607843 h 1055659"/>
                <a:gd name="connsiteX34" fmla="*/ 85674 w 913890"/>
                <a:gd name="connsiteY34" fmla="*/ 522417 h 1055659"/>
                <a:gd name="connsiteX35" fmla="*/ 52185 w 913890"/>
                <a:gd name="connsiteY35" fmla="*/ 418615 h 1055659"/>
                <a:gd name="connsiteX36" fmla="*/ 12210 w 913890"/>
                <a:gd name="connsiteY36" fmla="*/ 295382 h 1055659"/>
                <a:gd name="connsiteX37" fmla="*/ 439 w 913890"/>
                <a:gd name="connsiteY37" fmla="*/ 210303 h 1055659"/>
                <a:gd name="connsiteX38" fmla="*/ 24368 w 913890"/>
                <a:gd name="connsiteY38" fmla="*/ 92292 h 1055659"/>
                <a:gd name="connsiteX39" fmla="*/ 75810 w 913890"/>
                <a:gd name="connsiteY39" fmla="*/ 29591 h 1055659"/>
                <a:gd name="connsiteX40" fmla="*/ 143024 w 913890"/>
                <a:gd name="connsiteY40" fmla="*/ 1897 h 1055659"/>
                <a:gd name="connsiteX41" fmla="*/ 173158 w 913890"/>
                <a:gd name="connsiteY41" fmla="*/ 428 h 1055659"/>
                <a:gd name="connsiteX42" fmla="*/ 188865 w 913890"/>
                <a:gd name="connsiteY42" fmla="*/ 3039 h 1055659"/>
                <a:gd name="connsiteX0" fmla="*/ 188865 w 913890"/>
                <a:gd name="connsiteY0" fmla="*/ 3039 h 1055659"/>
                <a:gd name="connsiteX1" fmla="*/ 188865 w 913890"/>
                <a:gd name="connsiteY1" fmla="*/ 84685 h 1055659"/>
                <a:gd name="connsiteX2" fmla="*/ 183330 w 913890"/>
                <a:gd name="connsiteY2" fmla="*/ 84162 h 1055659"/>
                <a:gd name="connsiteX3" fmla="*/ 108409 w 913890"/>
                <a:gd name="connsiteY3" fmla="*/ 106257 h 1055659"/>
                <a:gd name="connsiteX4" fmla="*/ 80266 w 913890"/>
                <a:gd name="connsiteY4" fmla="*/ 197659 h 1055659"/>
                <a:gd name="connsiteX5" fmla="*/ 98178 w 913890"/>
                <a:gd name="connsiteY5" fmla="*/ 310749 h 1055659"/>
                <a:gd name="connsiteX6" fmla="*/ 136920 w 913890"/>
                <a:gd name="connsiteY6" fmla="*/ 415423 h 1055659"/>
                <a:gd name="connsiteX7" fmla="*/ 164282 w 913890"/>
                <a:gd name="connsiteY7" fmla="*/ 523605 h 1055659"/>
                <a:gd name="connsiteX8" fmla="*/ 188847 w 913890"/>
                <a:gd name="connsiteY8" fmla="*/ 635640 h 1055659"/>
                <a:gd name="connsiteX9" fmla="*/ 218317 w 913890"/>
                <a:gd name="connsiteY9" fmla="*/ 757126 h 1055659"/>
                <a:gd name="connsiteX10" fmla="*/ 244988 w 913890"/>
                <a:gd name="connsiteY10" fmla="*/ 882466 h 1055659"/>
                <a:gd name="connsiteX11" fmla="*/ 310850 w 913890"/>
                <a:gd name="connsiteY11" fmla="*/ 953863 h 1055659"/>
                <a:gd name="connsiteX12" fmla="*/ 395944 w 913890"/>
                <a:gd name="connsiteY12" fmla="*/ 974482 h 1055659"/>
                <a:gd name="connsiteX13" fmla="*/ 473303 w 913890"/>
                <a:gd name="connsiteY13" fmla="*/ 924724 h 1055659"/>
                <a:gd name="connsiteX14" fmla="*/ 583020 w 913890"/>
                <a:gd name="connsiteY14" fmla="*/ 810174 h 1055659"/>
                <a:gd name="connsiteX15" fmla="*/ 667180 w 913890"/>
                <a:gd name="connsiteY15" fmla="*/ 706491 h 1055659"/>
                <a:gd name="connsiteX16" fmla="*/ 759227 w 913890"/>
                <a:gd name="connsiteY16" fmla="*/ 620312 h 1055659"/>
                <a:gd name="connsiteX17" fmla="*/ 807177 w 913890"/>
                <a:gd name="connsiteY17" fmla="*/ 578621 h 1055659"/>
                <a:gd name="connsiteX18" fmla="*/ 847603 w 913890"/>
                <a:gd name="connsiteY18" fmla="*/ 543237 h 1055659"/>
                <a:gd name="connsiteX19" fmla="*/ 850426 w 913890"/>
                <a:gd name="connsiteY19" fmla="*/ 539705 h 1055659"/>
                <a:gd name="connsiteX20" fmla="*/ 913890 w 913890"/>
                <a:gd name="connsiteY20" fmla="*/ 585814 h 1055659"/>
                <a:gd name="connsiteX21" fmla="*/ 886328 w 913890"/>
                <a:gd name="connsiteY21" fmla="*/ 615524 h 1055659"/>
                <a:gd name="connsiteX22" fmla="*/ 821927 w 913890"/>
                <a:gd name="connsiteY22" fmla="*/ 671754 h 1055659"/>
                <a:gd name="connsiteX23" fmla="*/ 744749 w 913890"/>
                <a:gd name="connsiteY23" fmla="*/ 733416 h 1055659"/>
                <a:gd name="connsiteX24" fmla="*/ 685783 w 913890"/>
                <a:gd name="connsiteY24" fmla="*/ 802421 h 1055659"/>
                <a:gd name="connsiteX25" fmla="*/ 621398 w 913890"/>
                <a:gd name="connsiteY25" fmla="*/ 891039 h 1055659"/>
                <a:gd name="connsiteX26" fmla="*/ 523753 w 913890"/>
                <a:gd name="connsiteY26" fmla="*/ 984926 h 1055659"/>
                <a:gd name="connsiteX27" fmla="*/ 436942 w 913890"/>
                <a:gd name="connsiteY27" fmla="*/ 1039590 h 1055659"/>
                <a:gd name="connsiteX28" fmla="*/ 343811 w 913890"/>
                <a:gd name="connsiteY28" fmla="*/ 1054341 h 1055659"/>
                <a:gd name="connsiteX29" fmla="*/ 253628 w 913890"/>
                <a:gd name="connsiteY29" fmla="*/ 1012366 h 1055659"/>
                <a:gd name="connsiteX30" fmla="*/ 177081 w 913890"/>
                <a:gd name="connsiteY30" fmla="*/ 927317 h 1055659"/>
                <a:gd name="connsiteX31" fmla="*/ 143066 w 913890"/>
                <a:gd name="connsiteY31" fmla="*/ 820188 h 1055659"/>
                <a:gd name="connsiteX32" fmla="*/ 120247 w 913890"/>
                <a:gd name="connsiteY32" fmla="*/ 697648 h 1055659"/>
                <a:gd name="connsiteX33" fmla="*/ 106024 w 913890"/>
                <a:gd name="connsiteY33" fmla="*/ 607843 h 1055659"/>
                <a:gd name="connsiteX34" fmla="*/ 85674 w 913890"/>
                <a:gd name="connsiteY34" fmla="*/ 522417 h 1055659"/>
                <a:gd name="connsiteX35" fmla="*/ 52185 w 913890"/>
                <a:gd name="connsiteY35" fmla="*/ 418615 h 1055659"/>
                <a:gd name="connsiteX36" fmla="*/ 12210 w 913890"/>
                <a:gd name="connsiteY36" fmla="*/ 295382 h 1055659"/>
                <a:gd name="connsiteX37" fmla="*/ 439 w 913890"/>
                <a:gd name="connsiteY37" fmla="*/ 210303 h 1055659"/>
                <a:gd name="connsiteX38" fmla="*/ 24368 w 913890"/>
                <a:gd name="connsiteY38" fmla="*/ 92292 h 1055659"/>
                <a:gd name="connsiteX39" fmla="*/ 75810 w 913890"/>
                <a:gd name="connsiteY39" fmla="*/ 29591 h 1055659"/>
                <a:gd name="connsiteX40" fmla="*/ 143024 w 913890"/>
                <a:gd name="connsiteY40" fmla="*/ 1897 h 1055659"/>
                <a:gd name="connsiteX41" fmla="*/ 173158 w 913890"/>
                <a:gd name="connsiteY41" fmla="*/ 428 h 1055659"/>
                <a:gd name="connsiteX42" fmla="*/ 188865 w 913890"/>
                <a:gd name="connsiteY42" fmla="*/ 3039 h 1055659"/>
                <a:gd name="connsiteX0" fmla="*/ 188865 w 913890"/>
                <a:gd name="connsiteY0" fmla="*/ 3039 h 1055659"/>
                <a:gd name="connsiteX1" fmla="*/ 188865 w 913890"/>
                <a:gd name="connsiteY1" fmla="*/ 84685 h 1055659"/>
                <a:gd name="connsiteX2" fmla="*/ 183330 w 913890"/>
                <a:gd name="connsiteY2" fmla="*/ 84162 h 1055659"/>
                <a:gd name="connsiteX3" fmla="*/ 108409 w 913890"/>
                <a:gd name="connsiteY3" fmla="*/ 106257 h 1055659"/>
                <a:gd name="connsiteX4" fmla="*/ 80266 w 913890"/>
                <a:gd name="connsiteY4" fmla="*/ 197659 h 1055659"/>
                <a:gd name="connsiteX5" fmla="*/ 98178 w 913890"/>
                <a:gd name="connsiteY5" fmla="*/ 310749 h 1055659"/>
                <a:gd name="connsiteX6" fmla="*/ 136920 w 913890"/>
                <a:gd name="connsiteY6" fmla="*/ 415423 h 1055659"/>
                <a:gd name="connsiteX7" fmla="*/ 164282 w 913890"/>
                <a:gd name="connsiteY7" fmla="*/ 523605 h 1055659"/>
                <a:gd name="connsiteX8" fmla="*/ 188847 w 913890"/>
                <a:gd name="connsiteY8" fmla="*/ 635640 h 1055659"/>
                <a:gd name="connsiteX9" fmla="*/ 218317 w 913890"/>
                <a:gd name="connsiteY9" fmla="*/ 757126 h 1055659"/>
                <a:gd name="connsiteX10" fmla="*/ 244988 w 913890"/>
                <a:gd name="connsiteY10" fmla="*/ 882466 h 1055659"/>
                <a:gd name="connsiteX11" fmla="*/ 310850 w 913890"/>
                <a:gd name="connsiteY11" fmla="*/ 953863 h 1055659"/>
                <a:gd name="connsiteX12" fmla="*/ 395944 w 913890"/>
                <a:gd name="connsiteY12" fmla="*/ 974482 h 1055659"/>
                <a:gd name="connsiteX13" fmla="*/ 473303 w 913890"/>
                <a:gd name="connsiteY13" fmla="*/ 924724 h 1055659"/>
                <a:gd name="connsiteX14" fmla="*/ 583020 w 913890"/>
                <a:gd name="connsiteY14" fmla="*/ 810174 h 1055659"/>
                <a:gd name="connsiteX15" fmla="*/ 667180 w 913890"/>
                <a:gd name="connsiteY15" fmla="*/ 706491 h 1055659"/>
                <a:gd name="connsiteX16" fmla="*/ 759227 w 913890"/>
                <a:gd name="connsiteY16" fmla="*/ 620312 h 1055659"/>
                <a:gd name="connsiteX17" fmla="*/ 807177 w 913890"/>
                <a:gd name="connsiteY17" fmla="*/ 578621 h 1055659"/>
                <a:gd name="connsiteX18" fmla="*/ 847603 w 913890"/>
                <a:gd name="connsiteY18" fmla="*/ 543237 h 1055659"/>
                <a:gd name="connsiteX19" fmla="*/ 850426 w 913890"/>
                <a:gd name="connsiteY19" fmla="*/ 539705 h 1055659"/>
                <a:gd name="connsiteX20" fmla="*/ 913890 w 913890"/>
                <a:gd name="connsiteY20" fmla="*/ 585814 h 1055659"/>
                <a:gd name="connsiteX21" fmla="*/ 867078 w 913890"/>
                <a:gd name="connsiteY21" fmla="*/ 633916 h 1055659"/>
                <a:gd name="connsiteX22" fmla="*/ 821927 w 913890"/>
                <a:gd name="connsiteY22" fmla="*/ 671754 h 1055659"/>
                <a:gd name="connsiteX23" fmla="*/ 744749 w 913890"/>
                <a:gd name="connsiteY23" fmla="*/ 733416 h 1055659"/>
                <a:gd name="connsiteX24" fmla="*/ 685783 w 913890"/>
                <a:gd name="connsiteY24" fmla="*/ 802421 h 1055659"/>
                <a:gd name="connsiteX25" fmla="*/ 621398 w 913890"/>
                <a:gd name="connsiteY25" fmla="*/ 891039 h 1055659"/>
                <a:gd name="connsiteX26" fmla="*/ 523753 w 913890"/>
                <a:gd name="connsiteY26" fmla="*/ 984926 h 1055659"/>
                <a:gd name="connsiteX27" fmla="*/ 436942 w 913890"/>
                <a:gd name="connsiteY27" fmla="*/ 1039590 h 1055659"/>
                <a:gd name="connsiteX28" fmla="*/ 343811 w 913890"/>
                <a:gd name="connsiteY28" fmla="*/ 1054341 h 1055659"/>
                <a:gd name="connsiteX29" fmla="*/ 253628 w 913890"/>
                <a:gd name="connsiteY29" fmla="*/ 1012366 h 1055659"/>
                <a:gd name="connsiteX30" fmla="*/ 177081 w 913890"/>
                <a:gd name="connsiteY30" fmla="*/ 927317 h 1055659"/>
                <a:gd name="connsiteX31" fmla="*/ 143066 w 913890"/>
                <a:gd name="connsiteY31" fmla="*/ 820188 h 1055659"/>
                <a:gd name="connsiteX32" fmla="*/ 120247 w 913890"/>
                <a:gd name="connsiteY32" fmla="*/ 697648 h 1055659"/>
                <a:gd name="connsiteX33" fmla="*/ 106024 w 913890"/>
                <a:gd name="connsiteY33" fmla="*/ 607843 h 1055659"/>
                <a:gd name="connsiteX34" fmla="*/ 85674 w 913890"/>
                <a:gd name="connsiteY34" fmla="*/ 522417 h 1055659"/>
                <a:gd name="connsiteX35" fmla="*/ 52185 w 913890"/>
                <a:gd name="connsiteY35" fmla="*/ 418615 h 1055659"/>
                <a:gd name="connsiteX36" fmla="*/ 12210 w 913890"/>
                <a:gd name="connsiteY36" fmla="*/ 295382 h 1055659"/>
                <a:gd name="connsiteX37" fmla="*/ 439 w 913890"/>
                <a:gd name="connsiteY37" fmla="*/ 210303 h 1055659"/>
                <a:gd name="connsiteX38" fmla="*/ 24368 w 913890"/>
                <a:gd name="connsiteY38" fmla="*/ 92292 h 1055659"/>
                <a:gd name="connsiteX39" fmla="*/ 75810 w 913890"/>
                <a:gd name="connsiteY39" fmla="*/ 29591 h 1055659"/>
                <a:gd name="connsiteX40" fmla="*/ 143024 w 913890"/>
                <a:gd name="connsiteY40" fmla="*/ 1897 h 1055659"/>
                <a:gd name="connsiteX41" fmla="*/ 173158 w 913890"/>
                <a:gd name="connsiteY41" fmla="*/ 428 h 1055659"/>
                <a:gd name="connsiteX42" fmla="*/ 188865 w 913890"/>
                <a:gd name="connsiteY42" fmla="*/ 3039 h 1055659"/>
                <a:gd name="connsiteX0" fmla="*/ 188865 w 913890"/>
                <a:gd name="connsiteY0" fmla="*/ 3039 h 1055659"/>
                <a:gd name="connsiteX1" fmla="*/ 188865 w 913890"/>
                <a:gd name="connsiteY1" fmla="*/ 84685 h 1055659"/>
                <a:gd name="connsiteX2" fmla="*/ 183330 w 913890"/>
                <a:gd name="connsiteY2" fmla="*/ 84162 h 1055659"/>
                <a:gd name="connsiteX3" fmla="*/ 108409 w 913890"/>
                <a:gd name="connsiteY3" fmla="*/ 106257 h 1055659"/>
                <a:gd name="connsiteX4" fmla="*/ 80266 w 913890"/>
                <a:gd name="connsiteY4" fmla="*/ 197659 h 1055659"/>
                <a:gd name="connsiteX5" fmla="*/ 98178 w 913890"/>
                <a:gd name="connsiteY5" fmla="*/ 310749 h 1055659"/>
                <a:gd name="connsiteX6" fmla="*/ 136920 w 913890"/>
                <a:gd name="connsiteY6" fmla="*/ 415423 h 1055659"/>
                <a:gd name="connsiteX7" fmla="*/ 164282 w 913890"/>
                <a:gd name="connsiteY7" fmla="*/ 523605 h 1055659"/>
                <a:gd name="connsiteX8" fmla="*/ 188847 w 913890"/>
                <a:gd name="connsiteY8" fmla="*/ 635640 h 1055659"/>
                <a:gd name="connsiteX9" fmla="*/ 218317 w 913890"/>
                <a:gd name="connsiteY9" fmla="*/ 757126 h 1055659"/>
                <a:gd name="connsiteX10" fmla="*/ 244988 w 913890"/>
                <a:gd name="connsiteY10" fmla="*/ 882466 h 1055659"/>
                <a:gd name="connsiteX11" fmla="*/ 310850 w 913890"/>
                <a:gd name="connsiteY11" fmla="*/ 953863 h 1055659"/>
                <a:gd name="connsiteX12" fmla="*/ 395944 w 913890"/>
                <a:gd name="connsiteY12" fmla="*/ 974482 h 1055659"/>
                <a:gd name="connsiteX13" fmla="*/ 473303 w 913890"/>
                <a:gd name="connsiteY13" fmla="*/ 924724 h 1055659"/>
                <a:gd name="connsiteX14" fmla="*/ 583020 w 913890"/>
                <a:gd name="connsiteY14" fmla="*/ 810174 h 1055659"/>
                <a:gd name="connsiteX15" fmla="*/ 667180 w 913890"/>
                <a:gd name="connsiteY15" fmla="*/ 706491 h 1055659"/>
                <a:gd name="connsiteX16" fmla="*/ 759227 w 913890"/>
                <a:gd name="connsiteY16" fmla="*/ 620312 h 1055659"/>
                <a:gd name="connsiteX17" fmla="*/ 807177 w 913890"/>
                <a:gd name="connsiteY17" fmla="*/ 578621 h 1055659"/>
                <a:gd name="connsiteX18" fmla="*/ 847603 w 913890"/>
                <a:gd name="connsiteY18" fmla="*/ 543237 h 1055659"/>
                <a:gd name="connsiteX19" fmla="*/ 850426 w 913890"/>
                <a:gd name="connsiteY19" fmla="*/ 539705 h 1055659"/>
                <a:gd name="connsiteX20" fmla="*/ 913890 w 913890"/>
                <a:gd name="connsiteY20" fmla="*/ 585814 h 1055659"/>
                <a:gd name="connsiteX21" fmla="*/ 869004 w 913890"/>
                <a:gd name="connsiteY21" fmla="*/ 635316 h 1055659"/>
                <a:gd name="connsiteX22" fmla="*/ 821927 w 913890"/>
                <a:gd name="connsiteY22" fmla="*/ 671754 h 1055659"/>
                <a:gd name="connsiteX23" fmla="*/ 744749 w 913890"/>
                <a:gd name="connsiteY23" fmla="*/ 733416 h 1055659"/>
                <a:gd name="connsiteX24" fmla="*/ 685783 w 913890"/>
                <a:gd name="connsiteY24" fmla="*/ 802421 h 1055659"/>
                <a:gd name="connsiteX25" fmla="*/ 621398 w 913890"/>
                <a:gd name="connsiteY25" fmla="*/ 891039 h 1055659"/>
                <a:gd name="connsiteX26" fmla="*/ 523753 w 913890"/>
                <a:gd name="connsiteY26" fmla="*/ 984926 h 1055659"/>
                <a:gd name="connsiteX27" fmla="*/ 436942 w 913890"/>
                <a:gd name="connsiteY27" fmla="*/ 1039590 h 1055659"/>
                <a:gd name="connsiteX28" fmla="*/ 343811 w 913890"/>
                <a:gd name="connsiteY28" fmla="*/ 1054341 h 1055659"/>
                <a:gd name="connsiteX29" fmla="*/ 253628 w 913890"/>
                <a:gd name="connsiteY29" fmla="*/ 1012366 h 1055659"/>
                <a:gd name="connsiteX30" fmla="*/ 177081 w 913890"/>
                <a:gd name="connsiteY30" fmla="*/ 927317 h 1055659"/>
                <a:gd name="connsiteX31" fmla="*/ 143066 w 913890"/>
                <a:gd name="connsiteY31" fmla="*/ 820188 h 1055659"/>
                <a:gd name="connsiteX32" fmla="*/ 120247 w 913890"/>
                <a:gd name="connsiteY32" fmla="*/ 697648 h 1055659"/>
                <a:gd name="connsiteX33" fmla="*/ 106024 w 913890"/>
                <a:gd name="connsiteY33" fmla="*/ 607843 h 1055659"/>
                <a:gd name="connsiteX34" fmla="*/ 85674 w 913890"/>
                <a:gd name="connsiteY34" fmla="*/ 522417 h 1055659"/>
                <a:gd name="connsiteX35" fmla="*/ 52185 w 913890"/>
                <a:gd name="connsiteY35" fmla="*/ 418615 h 1055659"/>
                <a:gd name="connsiteX36" fmla="*/ 12210 w 913890"/>
                <a:gd name="connsiteY36" fmla="*/ 295382 h 1055659"/>
                <a:gd name="connsiteX37" fmla="*/ 439 w 913890"/>
                <a:gd name="connsiteY37" fmla="*/ 210303 h 1055659"/>
                <a:gd name="connsiteX38" fmla="*/ 24368 w 913890"/>
                <a:gd name="connsiteY38" fmla="*/ 92292 h 1055659"/>
                <a:gd name="connsiteX39" fmla="*/ 75810 w 913890"/>
                <a:gd name="connsiteY39" fmla="*/ 29591 h 1055659"/>
                <a:gd name="connsiteX40" fmla="*/ 143024 w 913890"/>
                <a:gd name="connsiteY40" fmla="*/ 1897 h 1055659"/>
                <a:gd name="connsiteX41" fmla="*/ 173158 w 913890"/>
                <a:gd name="connsiteY41" fmla="*/ 428 h 1055659"/>
                <a:gd name="connsiteX42" fmla="*/ 188865 w 913890"/>
                <a:gd name="connsiteY42" fmla="*/ 3039 h 1055659"/>
                <a:gd name="connsiteX0" fmla="*/ 188865 w 913890"/>
                <a:gd name="connsiteY0" fmla="*/ 3039 h 1055659"/>
                <a:gd name="connsiteX1" fmla="*/ 188865 w 913890"/>
                <a:gd name="connsiteY1" fmla="*/ 84685 h 1055659"/>
                <a:gd name="connsiteX2" fmla="*/ 183330 w 913890"/>
                <a:gd name="connsiteY2" fmla="*/ 84162 h 1055659"/>
                <a:gd name="connsiteX3" fmla="*/ 108409 w 913890"/>
                <a:gd name="connsiteY3" fmla="*/ 106257 h 1055659"/>
                <a:gd name="connsiteX4" fmla="*/ 80266 w 913890"/>
                <a:gd name="connsiteY4" fmla="*/ 197659 h 1055659"/>
                <a:gd name="connsiteX5" fmla="*/ 98178 w 913890"/>
                <a:gd name="connsiteY5" fmla="*/ 310749 h 1055659"/>
                <a:gd name="connsiteX6" fmla="*/ 136920 w 913890"/>
                <a:gd name="connsiteY6" fmla="*/ 415423 h 1055659"/>
                <a:gd name="connsiteX7" fmla="*/ 164282 w 913890"/>
                <a:gd name="connsiteY7" fmla="*/ 523605 h 1055659"/>
                <a:gd name="connsiteX8" fmla="*/ 188847 w 913890"/>
                <a:gd name="connsiteY8" fmla="*/ 635640 h 1055659"/>
                <a:gd name="connsiteX9" fmla="*/ 218317 w 913890"/>
                <a:gd name="connsiteY9" fmla="*/ 757126 h 1055659"/>
                <a:gd name="connsiteX10" fmla="*/ 244988 w 913890"/>
                <a:gd name="connsiteY10" fmla="*/ 882466 h 1055659"/>
                <a:gd name="connsiteX11" fmla="*/ 310850 w 913890"/>
                <a:gd name="connsiteY11" fmla="*/ 953863 h 1055659"/>
                <a:gd name="connsiteX12" fmla="*/ 395944 w 913890"/>
                <a:gd name="connsiteY12" fmla="*/ 974482 h 1055659"/>
                <a:gd name="connsiteX13" fmla="*/ 473303 w 913890"/>
                <a:gd name="connsiteY13" fmla="*/ 924724 h 1055659"/>
                <a:gd name="connsiteX14" fmla="*/ 583020 w 913890"/>
                <a:gd name="connsiteY14" fmla="*/ 810174 h 1055659"/>
                <a:gd name="connsiteX15" fmla="*/ 667180 w 913890"/>
                <a:gd name="connsiteY15" fmla="*/ 706491 h 1055659"/>
                <a:gd name="connsiteX16" fmla="*/ 759227 w 913890"/>
                <a:gd name="connsiteY16" fmla="*/ 620312 h 1055659"/>
                <a:gd name="connsiteX17" fmla="*/ 807177 w 913890"/>
                <a:gd name="connsiteY17" fmla="*/ 578621 h 1055659"/>
                <a:gd name="connsiteX18" fmla="*/ 847603 w 913890"/>
                <a:gd name="connsiteY18" fmla="*/ 543237 h 1055659"/>
                <a:gd name="connsiteX19" fmla="*/ 850426 w 913890"/>
                <a:gd name="connsiteY19" fmla="*/ 539705 h 1055659"/>
                <a:gd name="connsiteX20" fmla="*/ 913890 w 913890"/>
                <a:gd name="connsiteY20" fmla="*/ 585814 h 1055659"/>
                <a:gd name="connsiteX21" fmla="*/ 869004 w 913890"/>
                <a:gd name="connsiteY21" fmla="*/ 635316 h 1055659"/>
                <a:gd name="connsiteX22" fmla="*/ 821927 w 913890"/>
                <a:gd name="connsiteY22" fmla="*/ 671754 h 1055659"/>
                <a:gd name="connsiteX23" fmla="*/ 744749 w 913890"/>
                <a:gd name="connsiteY23" fmla="*/ 733416 h 1055659"/>
                <a:gd name="connsiteX24" fmla="*/ 685783 w 913890"/>
                <a:gd name="connsiteY24" fmla="*/ 802421 h 1055659"/>
                <a:gd name="connsiteX25" fmla="*/ 621398 w 913890"/>
                <a:gd name="connsiteY25" fmla="*/ 891039 h 1055659"/>
                <a:gd name="connsiteX26" fmla="*/ 523753 w 913890"/>
                <a:gd name="connsiteY26" fmla="*/ 984926 h 1055659"/>
                <a:gd name="connsiteX27" fmla="*/ 436942 w 913890"/>
                <a:gd name="connsiteY27" fmla="*/ 1039590 h 1055659"/>
                <a:gd name="connsiteX28" fmla="*/ 343811 w 913890"/>
                <a:gd name="connsiteY28" fmla="*/ 1054341 h 1055659"/>
                <a:gd name="connsiteX29" fmla="*/ 253628 w 913890"/>
                <a:gd name="connsiteY29" fmla="*/ 1012366 h 1055659"/>
                <a:gd name="connsiteX30" fmla="*/ 177081 w 913890"/>
                <a:gd name="connsiteY30" fmla="*/ 927317 h 1055659"/>
                <a:gd name="connsiteX31" fmla="*/ 143066 w 913890"/>
                <a:gd name="connsiteY31" fmla="*/ 820188 h 1055659"/>
                <a:gd name="connsiteX32" fmla="*/ 120247 w 913890"/>
                <a:gd name="connsiteY32" fmla="*/ 697648 h 1055659"/>
                <a:gd name="connsiteX33" fmla="*/ 106024 w 913890"/>
                <a:gd name="connsiteY33" fmla="*/ 607843 h 1055659"/>
                <a:gd name="connsiteX34" fmla="*/ 85674 w 913890"/>
                <a:gd name="connsiteY34" fmla="*/ 522417 h 1055659"/>
                <a:gd name="connsiteX35" fmla="*/ 52185 w 913890"/>
                <a:gd name="connsiteY35" fmla="*/ 418615 h 1055659"/>
                <a:gd name="connsiteX36" fmla="*/ 12210 w 913890"/>
                <a:gd name="connsiteY36" fmla="*/ 295382 h 1055659"/>
                <a:gd name="connsiteX37" fmla="*/ 439 w 913890"/>
                <a:gd name="connsiteY37" fmla="*/ 210303 h 1055659"/>
                <a:gd name="connsiteX38" fmla="*/ 24368 w 913890"/>
                <a:gd name="connsiteY38" fmla="*/ 92292 h 1055659"/>
                <a:gd name="connsiteX39" fmla="*/ 75810 w 913890"/>
                <a:gd name="connsiteY39" fmla="*/ 29591 h 1055659"/>
                <a:gd name="connsiteX40" fmla="*/ 143024 w 913890"/>
                <a:gd name="connsiteY40" fmla="*/ 1897 h 1055659"/>
                <a:gd name="connsiteX41" fmla="*/ 173158 w 913890"/>
                <a:gd name="connsiteY41" fmla="*/ 428 h 1055659"/>
                <a:gd name="connsiteX42" fmla="*/ 188865 w 913890"/>
                <a:gd name="connsiteY42" fmla="*/ 3039 h 1055659"/>
                <a:gd name="connsiteX0" fmla="*/ 192247 w 917272"/>
                <a:gd name="connsiteY0" fmla="*/ 3039 h 1055659"/>
                <a:gd name="connsiteX1" fmla="*/ 192247 w 917272"/>
                <a:gd name="connsiteY1" fmla="*/ 84685 h 1055659"/>
                <a:gd name="connsiteX2" fmla="*/ 186712 w 917272"/>
                <a:gd name="connsiteY2" fmla="*/ 84162 h 1055659"/>
                <a:gd name="connsiteX3" fmla="*/ 111791 w 917272"/>
                <a:gd name="connsiteY3" fmla="*/ 106257 h 1055659"/>
                <a:gd name="connsiteX4" fmla="*/ 83648 w 917272"/>
                <a:gd name="connsiteY4" fmla="*/ 197659 h 1055659"/>
                <a:gd name="connsiteX5" fmla="*/ 101560 w 917272"/>
                <a:gd name="connsiteY5" fmla="*/ 310749 h 1055659"/>
                <a:gd name="connsiteX6" fmla="*/ 140302 w 917272"/>
                <a:gd name="connsiteY6" fmla="*/ 415423 h 1055659"/>
                <a:gd name="connsiteX7" fmla="*/ 167664 w 917272"/>
                <a:gd name="connsiteY7" fmla="*/ 523605 h 1055659"/>
                <a:gd name="connsiteX8" fmla="*/ 192229 w 917272"/>
                <a:gd name="connsiteY8" fmla="*/ 635640 h 1055659"/>
                <a:gd name="connsiteX9" fmla="*/ 221699 w 917272"/>
                <a:gd name="connsiteY9" fmla="*/ 757126 h 1055659"/>
                <a:gd name="connsiteX10" fmla="*/ 248370 w 917272"/>
                <a:gd name="connsiteY10" fmla="*/ 882466 h 1055659"/>
                <a:gd name="connsiteX11" fmla="*/ 314232 w 917272"/>
                <a:gd name="connsiteY11" fmla="*/ 953863 h 1055659"/>
                <a:gd name="connsiteX12" fmla="*/ 399326 w 917272"/>
                <a:gd name="connsiteY12" fmla="*/ 974482 h 1055659"/>
                <a:gd name="connsiteX13" fmla="*/ 476685 w 917272"/>
                <a:gd name="connsiteY13" fmla="*/ 924724 h 1055659"/>
                <a:gd name="connsiteX14" fmla="*/ 586402 w 917272"/>
                <a:gd name="connsiteY14" fmla="*/ 810174 h 1055659"/>
                <a:gd name="connsiteX15" fmla="*/ 670562 w 917272"/>
                <a:gd name="connsiteY15" fmla="*/ 706491 h 1055659"/>
                <a:gd name="connsiteX16" fmla="*/ 762609 w 917272"/>
                <a:gd name="connsiteY16" fmla="*/ 620312 h 1055659"/>
                <a:gd name="connsiteX17" fmla="*/ 810559 w 917272"/>
                <a:gd name="connsiteY17" fmla="*/ 578621 h 1055659"/>
                <a:gd name="connsiteX18" fmla="*/ 850985 w 917272"/>
                <a:gd name="connsiteY18" fmla="*/ 543237 h 1055659"/>
                <a:gd name="connsiteX19" fmla="*/ 853808 w 917272"/>
                <a:gd name="connsiteY19" fmla="*/ 539705 h 1055659"/>
                <a:gd name="connsiteX20" fmla="*/ 917272 w 917272"/>
                <a:gd name="connsiteY20" fmla="*/ 585814 h 1055659"/>
                <a:gd name="connsiteX21" fmla="*/ 872386 w 917272"/>
                <a:gd name="connsiteY21" fmla="*/ 635316 h 1055659"/>
                <a:gd name="connsiteX22" fmla="*/ 825309 w 917272"/>
                <a:gd name="connsiteY22" fmla="*/ 671754 h 1055659"/>
                <a:gd name="connsiteX23" fmla="*/ 748131 w 917272"/>
                <a:gd name="connsiteY23" fmla="*/ 733416 h 1055659"/>
                <a:gd name="connsiteX24" fmla="*/ 689165 w 917272"/>
                <a:gd name="connsiteY24" fmla="*/ 802421 h 1055659"/>
                <a:gd name="connsiteX25" fmla="*/ 624780 w 917272"/>
                <a:gd name="connsiteY25" fmla="*/ 891039 h 1055659"/>
                <a:gd name="connsiteX26" fmla="*/ 527135 w 917272"/>
                <a:gd name="connsiteY26" fmla="*/ 984926 h 1055659"/>
                <a:gd name="connsiteX27" fmla="*/ 440324 w 917272"/>
                <a:gd name="connsiteY27" fmla="*/ 1039590 h 1055659"/>
                <a:gd name="connsiteX28" fmla="*/ 347193 w 917272"/>
                <a:gd name="connsiteY28" fmla="*/ 1054341 h 1055659"/>
                <a:gd name="connsiteX29" fmla="*/ 257010 w 917272"/>
                <a:gd name="connsiteY29" fmla="*/ 1012366 h 1055659"/>
                <a:gd name="connsiteX30" fmla="*/ 180463 w 917272"/>
                <a:gd name="connsiteY30" fmla="*/ 927317 h 1055659"/>
                <a:gd name="connsiteX31" fmla="*/ 146448 w 917272"/>
                <a:gd name="connsiteY31" fmla="*/ 820188 h 1055659"/>
                <a:gd name="connsiteX32" fmla="*/ 123629 w 917272"/>
                <a:gd name="connsiteY32" fmla="*/ 697648 h 1055659"/>
                <a:gd name="connsiteX33" fmla="*/ 109406 w 917272"/>
                <a:gd name="connsiteY33" fmla="*/ 607843 h 1055659"/>
                <a:gd name="connsiteX34" fmla="*/ 89056 w 917272"/>
                <a:gd name="connsiteY34" fmla="*/ 522417 h 1055659"/>
                <a:gd name="connsiteX35" fmla="*/ 55567 w 917272"/>
                <a:gd name="connsiteY35" fmla="*/ 418615 h 1055659"/>
                <a:gd name="connsiteX36" fmla="*/ 15592 w 917272"/>
                <a:gd name="connsiteY36" fmla="*/ 295382 h 1055659"/>
                <a:gd name="connsiteX37" fmla="*/ 314 w 917272"/>
                <a:gd name="connsiteY37" fmla="*/ 198925 h 1055659"/>
                <a:gd name="connsiteX38" fmla="*/ 27750 w 917272"/>
                <a:gd name="connsiteY38" fmla="*/ 92292 h 1055659"/>
                <a:gd name="connsiteX39" fmla="*/ 79192 w 917272"/>
                <a:gd name="connsiteY39" fmla="*/ 29591 h 1055659"/>
                <a:gd name="connsiteX40" fmla="*/ 146406 w 917272"/>
                <a:gd name="connsiteY40" fmla="*/ 1897 h 1055659"/>
                <a:gd name="connsiteX41" fmla="*/ 176540 w 917272"/>
                <a:gd name="connsiteY41" fmla="*/ 428 h 1055659"/>
                <a:gd name="connsiteX42" fmla="*/ 192247 w 917272"/>
                <a:gd name="connsiteY42" fmla="*/ 3039 h 1055659"/>
                <a:gd name="connsiteX0" fmla="*/ 192247 w 917272"/>
                <a:gd name="connsiteY0" fmla="*/ 3039 h 1055659"/>
                <a:gd name="connsiteX1" fmla="*/ 192247 w 917272"/>
                <a:gd name="connsiteY1" fmla="*/ 84685 h 1055659"/>
                <a:gd name="connsiteX2" fmla="*/ 186712 w 917272"/>
                <a:gd name="connsiteY2" fmla="*/ 84162 h 1055659"/>
                <a:gd name="connsiteX3" fmla="*/ 111791 w 917272"/>
                <a:gd name="connsiteY3" fmla="*/ 106257 h 1055659"/>
                <a:gd name="connsiteX4" fmla="*/ 80849 w 917272"/>
                <a:gd name="connsiteY4" fmla="*/ 201512 h 1055659"/>
                <a:gd name="connsiteX5" fmla="*/ 101560 w 917272"/>
                <a:gd name="connsiteY5" fmla="*/ 310749 h 1055659"/>
                <a:gd name="connsiteX6" fmla="*/ 140302 w 917272"/>
                <a:gd name="connsiteY6" fmla="*/ 415423 h 1055659"/>
                <a:gd name="connsiteX7" fmla="*/ 167664 w 917272"/>
                <a:gd name="connsiteY7" fmla="*/ 523605 h 1055659"/>
                <a:gd name="connsiteX8" fmla="*/ 192229 w 917272"/>
                <a:gd name="connsiteY8" fmla="*/ 635640 h 1055659"/>
                <a:gd name="connsiteX9" fmla="*/ 221699 w 917272"/>
                <a:gd name="connsiteY9" fmla="*/ 757126 h 1055659"/>
                <a:gd name="connsiteX10" fmla="*/ 248370 w 917272"/>
                <a:gd name="connsiteY10" fmla="*/ 882466 h 1055659"/>
                <a:gd name="connsiteX11" fmla="*/ 314232 w 917272"/>
                <a:gd name="connsiteY11" fmla="*/ 953863 h 1055659"/>
                <a:gd name="connsiteX12" fmla="*/ 399326 w 917272"/>
                <a:gd name="connsiteY12" fmla="*/ 974482 h 1055659"/>
                <a:gd name="connsiteX13" fmla="*/ 476685 w 917272"/>
                <a:gd name="connsiteY13" fmla="*/ 924724 h 1055659"/>
                <a:gd name="connsiteX14" fmla="*/ 586402 w 917272"/>
                <a:gd name="connsiteY14" fmla="*/ 810174 h 1055659"/>
                <a:gd name="connsiteX15" fmla="*/ 670562 w 917272"/>
                <a:gd name="connsiteY15" fmla="*/ 706491 h 1055659"/>
                <a:gd name="connsiteX16" fmla="*/ 762609 w 917272"/>
                <a:gd name="connsiteY16" fmla="*/ 620312 h 1055659"/>
                <a:gd name="connsiteX17" fmla="*/ 810559 w 917272"/>
                <a:gd name="connsiteY17" fmla="*/ 578621 h 1055659"/>
                <a:gd name="connsiteX18" fmla="*/ 850985 w 917272"/>
                <a:gd name="connsiteY18" fmla="*/ 543237 h 1055659"/>
                <a:gd name="connsiteX19" fmla="*/ 853808 w 917272"/>
                <a:gd name="connsiteY19" fmla="*/ 539705 h 1055659"/>
                <a:gd name="connsiteX20" fmla="*/ 917272 w 917272"/>
                <a:gd name="connsiteY20" fmla="*/ 585814 h 1055659"/>
                <a:gd name="connsiteX21" fmla="*/ 872386 w 917272"/>
                <a:gd name="connsiteY21" fmla="*/ 635316 h 1055659"/>
                <a:gd name="connsiteX22" fmla="*/ 825309 w 917272"/>
                <a:gd name="connsiteY22" fmla="*/ 671754 h 1055659"/>
                <a:gd name="connsiteX23" fmla="*/ 748131 w 917272"/>
                <a:gd name="connsiteY23" fmla="*/ 733416 h 1055659"/>
                <a:gd name="connsiteX24" fmla="*/ 689165 w 917272"/>
                <a:gd name="connsiteY24" fmla="*/ 802421 h 1055659"/>
                <a:gd name="connsiteX25" fmla="*/ 624780 w 917272"/>
                <a:gd name="connsiteY25" fmla="*/ 891039 h 1055659"/>
                <a:gd name="connsiteX26" fmla="*/ 527135 w 917272"/>
                <a:gd name="connsiteY26" fmla="*/ 984926 h 1055659"/>
                <a:gd name="connsiteX27" fmla="*/ 440324 w 917272"/>
                <a:gd name="connsiteY27" fmla="*/ 1039590 h 1055659"/>
                <a:gd name="connsiteX28" fmla="*/ 347193 w 917272"/>
                <a:gd name="connsiteY28" fmla="*/ 1054341 h 1055659"/>
                <a:gd name="connsiteX29" fmla="*/ 257010 w 917272"/>
                <a:gd name="connsiteY29" fmla="*/ 1012366 h 1055659"/>
                <a:gd name="connsiteX30" fmla="*/ 180463 w 917272"/>
                <a:gd name="connsiteY30" fmla="*/ 927317 h 1055659"/>
                <a:gd name="connsiteX31" fmla="*/ 146448 w 917272"/>
                <a:gd name="connsiteY31" fmla="*/ 820188 h 1055659"/>
                <a:gd name="connsiteX32" fmla="*/ 123629 w 917272"/>
                <a:gd name="connsiteY32" fmla="*/ 697648 h 1055659"/>
                <a:gd name="connsiteX33" fmla="*/ 109406 w 917272"/>
                <a:gd name="connsiteY33" fmla="*/ 607843 h 1055659"/>
                <a:gd name="connsiteX34" fmla="*/ 89056 w 917272"/>
                <a:gd name="connsiteY34" fmla="*/ 522417 h 1055659"/>
                <a:gd name="connsiteX35" fmla="*/ 55567 w 917272"/>
                <a:gd name="connsiteY35" fmla="*/ 418615 h 1055659"/>
                <a:gd name="connsiteX36" fmla="*/ 15592 w 917272"/>
                <a:gd name="connsiteY36" fmla="*/ 295382 h 1055659"/>
                <a:gd name="connsiteX37" fmla="*/ 314 w 917272"/>
                <a:gd name="connsiteY37" fmla="*/ 198925 h 1055659"/>
                <a:gd name="connsiteX38" fmla="*/ 27750 w 917272"/>
                <a:gd name="connsiteY38" fmla="*/ 92292 h 1055659"/>
                <a:gd name="connsiteX39" fmla="*/ 79192 w 917272"/>
                <a:gd name="connsiteY39" fmla="*/ 29591 h 1055659"/>
                <a:gd name="connsiteX40" fmla="*/ 146406 w 917272"/>
                <a:gd name="connsiteY40" fmla="*/ 1897 h 1055659"/>
                <a:gd name="connsiteX41" fmla="*/ 176540 w 917272"/>
                <a:gd name="connsiteY41" fmla="*/ 428 h 1055659"/>
                <a:gd name="connsiteX42" fmla="*/ 192247 w 917272"/>
                <a:gd name="connsiteY42" fmla="*/ 3039 h 1055659"/>
                <a:gd name="connsiteX0" fmla="*/ 192247 w 917272"/>
                <a:gd name="connsiteY0" fmla="*/ 3039 h 1055659"/>
                <a:gd name="connsiteX1" fmla="*/ 192247 w 917272"/>
                <a:gd name="connsiteY1" fmla="*/ 84685 h 1055659"/>
                <a:gd name="connsiteX2" fmla="*/ 186712 w 917272"/>
                <a:gd name="connsiteY2" fmla="*/ 84162 h 1055659"/>
                <a:gd name="connsiteX3" fmla="*/ 111791 w 917272"/>
                <a:gd name="connsiteY3" fmla="*/ 106257 h 1055659"/>
                <a:gd name="connsiteX4" fmla="*/ 80849 w 917272"/>
                <a:gd name="connsiteY4" fmla="*/ 201512 h 1055659"/>
                <a:gd name="connsiteX5" fmla="*/ 101560 w 917272"/>
                <a:gd name="connsiteY5" fmla="*/ 310749 h 1055659"/>
                <a:gd name="connsiteX6" fmla="*/ 140302 w 917272"/>
                <a:gd name="connsiteY6" fmla="*/ 415423 h 1055659"/>
                <a:gd name="connsiteX7" fmla="*/ 167664 w 917272"/>
                <a:gd name="connsiteY7" fmla="*/ 523605 h 1055659"/>
                <a:gd name="connsiteX8" fmla="*/ 192229 w 917272"/>
                <a:gd name="connsiteY8" fmla="*/ 635640 h 1055659"/>
                <a:gd name="connsiteX9" fmla="*/ 217500 w 917272"/>
                <a:gd name="connsiteY9" fmla="*/ 762905 h 1055659"/>
                <a:gd name="connsiteX10" fmla="*/ 248370 w 917272"/>
                <a:gd name="connsiteY10" fmla="*/ 882466 h 1055659"/>
                <a:gd name="connsiteX11" fmla="*/ 314232 w 917272"/>
                <a:gd name="connsiteY11" fmla="*/ 953863 h 1055659"/>
                <a:gd name="connsiteX12" fmla="*/ 399326 w 917272"/>
                <a:gd name="connsiteY12" fmla="*/ 974482 h 1055659"/>
                <a:gd name="connsiteX13" fmla="*/ 476685 w 917272"/>
                <a:gd name="connsiteY13" fmla="*/ 924724 h 1055659"/>
                <a:gd name="connsiteX14" fmla="*/ 586402 w 917272"/>
                <a:gd name="connsiteY14" fmla="*/ 810174 h 1055659"/>
                <a:gd name="connsiteX15" fmla="*/ 670562 w 917272"/>
                <a:gd name="connsiteY15" fmla="*/ 706491 h 1055659"/>
                <a:gd name="connsiteX16" fmla="*/ 762609 w 917272"/>
                <a:gd name="connsiteY16" fmla="*/ 620312 h 1055659"/>
                <a:gd name="connsiteX17" fmla="*/ 810559 w 917272"/>
                <a:gd name="connsiteY17" fmla="*/ 578621 h 1055659"/>
                <a:gd name="connsiteX18" fmla="*/ 850985 w 917272"/>
                <a:gd name="connsiteY18" fmla="*/ 543237 h 1055659"/>
                <a:gd name="connsiteX19" fmla="*/ 853808 w 917272"/>
                <a:gd name="connsiteY19" fmla="*/ 539705 h 1055659"/>
                <a:gd name="connsiteX20" fmla="*/ 917272 w 917272"/>
                <a:gd name="connsiteY20" fmla="*/ 585814 h 1055659"/>
                <a:gd name="connsiteX21" fmla="*/ 872386 w 917272"/>
                <a:gd name="connsiteY21" fmla="*/ 635316 h 1055659"/>
                <a:gd name="connsiteX22" fmla="*/ 825309 w 917272"/>
                <a:gd name="connsiteY22" fmla="*/ 671754 h 1055659"/>
                <a:gd name="connsiteX23" fmla="*/ 748131 w 917272"/>
                <a:gd name="connsiteY23" fmla="*/ 733416 h 1055659"/>
                <a:gd name="connsiteX24" fmla="*/ 689165 w 917272"/>
                <a:gd name="connsiteY24" fmla="*/ 802421 h 1055659"/>
                <a:gd name="connsiteX25" fmla="*/ 624780 w 917272"/>
                <a:gd name="connsiteY25" fmla="*/ 891039 h 1055659"/>
                <a:gd name="connsiteX26" fmla="*/ 527135 w 917272"/>
                <a:gd name="connsiteY26" fmla="*/ 984926 h 1055659"/>
                <a:gd name="connsiteX27" fmla="*/ 440324 w 917272"/>
                <a:gd name="connsiteY27" fmla="*/ 1039590 h 1055659"/>
                <a:gd name="connsiteX28" fmla="*/ 347193 w 917272"/>
                <a:gd name="connsiteY28" fmla="*/ 1054341 h 1055659"/>
                <a:gd name="connsiteX29" fmla="*/ 257010 w 917272"/>
                <a:gd name="connsiteY29" fmla="*/ 1012366 h 1055659"/>
                <a:gd name="connsiteX30" fmla="*/ 180463 w 917272"/>
                <a:gd name="connsiteY30" fmla="*/ 927317 h 1055659"/>
                <a:gd name="connsiteX31" fmla="*/ 146448 w 917272"/>
                <a:gd name="connsiteY31" fmla="*/ 820188 h 1055659"/>
                <a:gd name="connsiteX32" fmla="*/ 123629 w 917272"/>
                <a:gd name="connsiteY32" fmla="*/ 697648 h 1055659"/>
                <a:gd name="connsiteX33" fmla="*/ 109406 w 917272"/>
                <a:gd name="connsiteY33" fmla="*/ 607843 h 1055659"/>
                <a:gd name="connsiteX34" fmla="*/ 89056 w 917272"/>
                <a:gd name="connsiteY34" fmla="*/ 522417 h 1055659"/>
                <a:gd name="connsiteX35" fmla="*/ 55567 w 917272"/>
                <a:gd name="connsiteY35" fmla="*/ 418615 h 1055659"/>
                <a:gd name="connsiteX36" fmla="*/ 15592 w 917272"/>
                <a:gd name="connsiteY36" fmla="*/ 295382 h 1055659"/>
                <a:gd name="connsiteX37" fmla="*/ 314 w 917272"/>
                <a:gd name="connsiteY37" fmla="*/ 198925 h 1055659"/>
                <a:gd name="connsiteX38" fmla="*/ 27750 w 917272"/>
                <a:gd name="connsiteY38" fmla="*/ 92292 h 1055659"/>
                <a:gd name="connsiteX39" fmla="*/ 79192 w 917272"/>
                <a:gd name="connsiteY39" fmla="*/ 29591 h 1055659"/>
                <a:gd name="connsiteX40" fmla="*/ 146406 w 917272"/>
                <a:gd name="connsiteY40" fmla="*/ 1897 h 1055659"/>
                <a:gd name="connsiteX41" fmla="*/ 176540 w 917272"/>
                <a:gd name="connsiteY41" fmla="*/ 428 h 1055659"/>
                <a:gd name="connsiteX42" fmla="*/ 192247 w 917272"/>
                <a:gd name="connsiteY42" fmla="*/ 3039 h 1055659"/>
                <a:gd name="connsiteX0" fmla="*/ 192247 w 917272"/>
                <a:gd name="connsiteY0" fmla="*/ 3039 h 1055659"/>
                <a:gd name="connsiteX1" fmla="*/ 192247 w 917272"/>
                <a:gd name="connsiteY1" fmla="*/ 84685 h 1055659"/>
                <a:gd name="connsiteX2" fmla="*/ 186712 w 917272"/>
                <a:gd name="connsiteY2" fmla="*/ 84162 h 1055659"/>
                <a:gd name="connsiteX3" fmla="*/ 111791 w 917272"/>
                <a:gd name="connsiteY3" fmla="*/ 106257 h 1055659"/>
                <a:gd name="connsiteX4" fmla="*/ 80849 w 917272"/>
                <a:gd name="connsiteY4" fmla="*/ 201512 h 1055659"/>
                <a:gd name="connsiteX5" fmla="*/ 101560 w 917272"/>
                <a:gd name="connsiteY5" fmla="*/ 310749 h 1055659"/>
                <a:gd name="connsiteX6" fmla="*/ 140302 w 917272"/>
                <a:gd name="connsiteY6" fmla="*/ 415423 h 1055659"/>
                <a:gd name="connsiteX7" fmla="*/ 167664 w 917272"/>
                <a:gd name="connsiteY7" fmla="*/ 523605 h 1055659"/>
                <a:gd name="connsiteX8" fmla="*/ 192229 w 917272"/>
                <a:gd name="connsiteY8" fmla="*/ 635640 h 1055659"/>
                <a:gd name="connsiteX9" fmla="*/ 217500 w 917272"/>
                <a:gd name="connsiteY9" fmla="*/ 762905 h 1055659"/>
                <a:gd name="connsiteX10" fmla="*/ 248370 w 917272"/>
                <a:gd name="connsiteY10" fmla="*/ 882466 h 1055659"/>
                <a:gd name="connsiteX11" fmla="*/ 314232 w 917272"/>
                <a:gd name="connsiteY11" fmla="*/ 953863 h 1055659"/>
                <a:gd name="connsiteX12" fmla="*/ 399326 w 917272"/>
                <a:gd name="connsiteY12" fmla="*/ 974482 h 1055659"/>
                <a:gd name="connsiteX13" fmla="*/ 476685 w 917272"/>
                <a:gd name="connsiteY13" fmla="*/ 924724 h 1055659"/>
                <a:gd name="connsiteX14" fmla="*/ 586402 w 917272"/>
                <a:gd name="connsiteY14" fmla="*/ 810174 h 1055659"/>
                <a:gd name="connsiteX15" fmla="*/ 670562 w 917272"/>
                <a:gd name="connsiteY15" fmla="*/ 706491 h 1055659"/>
                <a:gd name="connsiteX16" fmla="*/ 762609 w 917272"/>
                <a:gd name="connsiteY16" fmla="*/ 620312 h 1055659"/>
                <a:gd name="connsiteX17" fmla="*/ 810559 w 917272"/>
                <a:gd name="connsiteY17" fmla="*/ 578621 h 1055659"/>
                <a:gd name="connsiteX18" fmla="*/ 850985 w 917272"/>
                <a:gd name="connsiteY18" fmla="*/ 543237 h 1055659"/>
                <a:gd name="connsiteX19" fmla="*/ 853808 w 917272"/>
                <a:gd name="connsiteY19" fmla="*/ 539705 h 1055659"/>
                <a:gd name="connsiteX20" fmla="*/ 917272 w 917272"/>
                <a:gd name="connsiteY20" fmla="*/ 585814 h 1055659"/>
                <a:gd name="connsiteX21" fmla="*/ 872386 w 917272"/>
                <a:gd name="connsiteY21" fmla="*/ 635316 h 1055659"/>
                <a:gd name="connsiteX22" fmla="*/ 825309 w 917272"/>
                <a:gd name="connsiteY22" fmla="*/ 671754 h 1055659"/>
                <a:gd name="connsiteX23" fmla="*/ 750059 w 917272"/>
                <a:gd name="connsiteY23" fmla="*/ 734817 h 1055659"/>
                <a:gd name="connsiteX24" fmla="*/ 689165 w 917272"/>
                <a:gd name="connsiteY24" fmla="*/ 802421 h 1055659"/>
                <a:gd name="connsiteX25" fmla="*/ 624780 w 917272"/>
                <a:gd name="connsiteY25" fmla="*/ 891039 h 1055659"/>
                <a:gd name="connsiteX26" fmla="*/ 527135 w 917272"/>
                <a:gd name="connsiteY26" fmla="*/ 984926 h 1055659"/>
                <a:gd name="connsiteX27" fmla="*/ 440324 w 917272"/>
                <a:gd name="connsiteY27" fmla="*/ 1039590 h 1055659"/>
                <a:gd name="connsiteX28" fmla="*/ 347193 w 917272"/>
                <a:gd name="connsiteY28" fmla="*/ 1054341 h 1055659"/>
                <a:gd name="connsiteX29" fmla="*/ 257010 w 917272"/>
                <a:gd name="connsiteY29" fmla="*/ 1012366 h 1055659"/>
                <a:gd name="connsiteX30" fmla="*/ 180463 w 917272"/>
                <a:gd name="connsiteY30" fmla="*/ 927317 h 1055659"/>
                <a:gd name="connsiteX31" fmla="*/ 146448 w 917272"/>
                <a:gd name="connsiteY31" fmla="*/ 820188 h 1055659"/>
                <a:gd name="connsiteX32" fmla="*/ 123629 w 917272"/>
                <a:gd name="connsiteY32" fmla="*/ 697648 h 1055659"/>
                <a:gd name="connsiteX33" fmla="*/ 109406 w 917272"/>
                <a:gd name="connsiteY33" fmla="*/ 607843 h 1055659"/>
                <a:gd name="connsiteX34" fmla="*/ 89056 w 917272"/>
                <a:gd name="connsiteY34" fmla="*/ 522417 h 1055659"/>
                <a:gd name="connsiteX35" fmla="*/ 55567 w 917272"/>
                <a:gd name="connsiteY35" fmla="*/ 418615 h 1055659"/>
                <a:gd name="connsiteX36" fmla="*/ 15592 w 917272"/>
                <a:gd name="connsiteY36" fmla="*/ 295382 h 1055659"/>
                <a:gd name="connsiteX37" fmla="*/ 314 w 917272"/>
                <a:gd name="connsiteY37" fmla="*/ 198925 h 1055659"/>
                <a:gd name="connsiteX38" fmla="*/ 27750 w 917272"/>
                <a:gd name="connsiteY38" fmla="*/ 92292 h 1055659"/>
                <a:gd name="connsiteX39" fmla="*/ 79192 w 917272"/>
                <a:gd name="connsiteY39" fmla="*/ 29591 h 1055659"/>
                <a:gd name="connsiteX40" fmla="*/ 146406 w 917272"/>
                <a:gd name="connsiteY40" fmla="*/ 1897 h 1055659"/>
                <a:gd name="connsiteX41" fmla="*/ 176540 w 917272"/>
                <a:gd name="connsiteY41" fmla="*/ 428 h 1055659"/>
                <a:gd name="connsiteX42" fmla="*/ 192247 w 917272"/>
                <a:gd name="connsiteY42" fmla="*/ 3039 h 105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7272" h="1055659">
                  <a:moveTo>
                    <a:pt x="192247" y="3039"/>
                  </a:moveTo>
                  <a:lnTo>
                    <a:pt x="192247" y="84685"/>
                  </a:lnTo>
                  <a:lnTo>
                    <a:pt x="186712" y="84162"/>
                  </a:lnTo>
                  <a:cubicBezTo>
                    <a:pt x="158001" y="85868"/>
                    <a:pt x="129435" y="86699"/>
                    <a:pt x="111791" y="106257"/>
                  </a:cubicBezTo>
                  <a:cubicBezTo>
                    <a:pt x="94147" y="125815"/>
                    <a:pt x="82554" y="167430"/>
                    <a:pt x="80849" y="201512"/>
                  </a:cubicBezTo>
                  <a:cubicBezTo>
                    <a:pt x="79143" y="235594"/>
                    <a:pt x="91651" y="275097"/>
                    <a:pt x="101560" y="310749"/>
                  </a:cubicBezTo>
                  <a:cubicBezTo>
                    <a:pt x="111469" y="346401"/>
                    <a:pt x="129284" y="379946"/>
                    <a:pt x="140302" y="415423"/>
                  </a:cubicBezTo>
                  <a:cubicBezTo>
                    <a:pt x="151318" y="450899"/>
                    <a:pt x="159010" y="486903"/>
                    <a:pt x="167664" y="523605"/>
                  </a:cubicBezTo>
                  <a:cubicBezTo>
                    <a:pt x="176319" y="560307"/>
                    <a:pt x="183923" y="595757"/>
                    <a:pt x="192229" y="635640"/>
                  </a:cubicBezTo>
                  <a:cubicBezTo>
                    <a:pt x="200535" y="675523"/>
                    <a:pt x="208143" y="721768"/>
                    <a:pt x="217500" y="762905"/>
                  </a:cubicBezTo>
                  <a:cubicBezTo>
                    <a:pt x="226857" y="804044"/>
                    <a:pt x="232248" y="850640"/>
                    <a:pt x="248370" y="882466"/>
                  </a:cubicBezTo>
                  <a:cubicBezTo>
                    <a:pt x="264492" y="914292"/>
                    <a:pt x="289073" y="938527"/>
                    <a:pt x="314232" y="953863"/>
                  </a:cubicBezTo>
                  <a:cubicBezTo>
                    <a:pt x="339392" y="969200"/>
                    <a:pt x="372251" y="979338"/>
                    <a:pt x="399326" y="974482"/>
                  </a:cubicBezTo>
                  <a:cubicBezTo>
                    <a:pt x="426402" y="969626"/>
                    <a:pt x="445506" y="952108"/>
                    <a:pt x="476685" y="924724"/>
                  </a:cubicBezTo>
                  <a:cubicBezTo>
                    <a:pt x="507864" y="897339"/>
                    <a:pt x="554088" y="846548"/>
                    <a:pt x="586402" y="810174"/>
                  </a:cubicBezTo>
                  <a:cubicBezTo>
                    <a:pt x="618713" y="773801"/>
                    <a:pt x="641194" y="738135"/>
                    <a:pt x="670562" y="706491"/>
                  </a:cubicBezTo>
                  <a:cubicBezTo>
                    <a:pt x="699930" y="674847"/>
                    <a:pt x="739277" y="641623"/>
                    <a:pt x="762609" y="620312"/>
                  </a:cubicBezTo>
                  <a:cubicBezTo>
                    <a:pt x="785942" y="598999"/>
                    <a:pt x="795829" y="591466"/>
                    <a:pt x="810559" y="578621"/>
                  </a:cubicBezTo>
                  <a:cubicBezTo>
                    <a:pt x="825288" y="565775"/>
                    <a:pt x="839437" y="556431"/>
                    <a:pt x="850985" y="543237"/>
                  </a:cubicBezTo>
                  <a:lnTo>
                    <a:pt x="853808" y="539705"/>
                  </a:lnTo>
                  <a:lnTo>
                    <a:pt x="917272" y="585814"/>
                  </a:lnTo>
                  <a:cubicBezTo>
                    <a:pt x="910768" y="594724"/>
                    <a:pt x="878890" y="626406"/>
                    <a:pt x="872386" y="635316"/>
                  </a:cubicBezTo>
                  <a:cubicBezTo>
                    <a:pt x="843717" y="660599"/>
                    <a:pt x="845697" y="655171"/>
                    <a:pt x="825309" y="671754"/>
                  </a:cubicBezTo>
                  <a:cubicBezTo>
                    <a:pt x="804921" y="688337"/>
                    <a:pt x="772750" y="713038"/>
                    <a:pt x="750059" y="734817"/>
                  </a:cubicBezTo>
                  <a:cubicBezTo>
                    <a:pt x="727369" y="756594"/>
                    <a:pt x="710045" y="776384"/>
                    <a:pt x="689165" y="802421"/>
                  </a:cubicBezTo>
                  <a:cubicBezTo>
                    <a:pt x="668285" y="828458"/>
                    <a:pt x="651785" y="860624"/>
                    <a:pt x="624780" y="891039"/>
                  </a:cubicBezTo>
                  <a:cubicBezTo>
                    <a:pt x="597775" y="921456"/>
                    <a:pt x="557877" y="960167"/>
                    <a:pt x="527135" y="984926"/>
                  </a:cubicBezTo>
                  <a:cubicBezTo>
                    <a:pt x="496392" y="1009684"/>
                    <a:pt x="470315" y="1028021"/>
                    <a:pt x="440324" y="1039590"/>
                  </a:cubicBezTo>
                  <a:cubicBezTo>
                    <a:pt x="410333" y="1051160"/>
                    <a:pt x="377745" y="1058877"/>
                    <a:pt x="347193" y="1054341"/>
                  </a:cubicBezTo>
                  <a:cubicBezTo>
                    <a:pt x="316641" y="1049803"/>
                    <a:pt x="284798" y="1033535"/>
                    <a:pt x="257010" y="1012366"/>
                  </a:cubicBezTo>
                  <a:cubicBezTo>
                    <a:pt x="229222" y="991194"/>
                    <a:pt x="198890" y="959347"/>
                    <a:pt x="180463" y="927317"/>
                  </a:cubicBezTo>
                  <a:cubicBezTo>
                    <a:pt x="162036" y="895287"/>
                    <a:pt x="155920" y="858467"/>
                    <a:pt x="146448" y="820188"/>
                  </a:cubicBezTo>
                  <a:cubicBezTo>
                    <a:pt x="136974" y="781911"/>
                    <a:pt x="129803" y="733039"/>
                    <a:pt x="123629" y="697648"/>
                  </a:cubicBezTo>
                  <a:cubicBezTo>
                    <a:pt x="117456" y="662257"/>
                    <a:pt x="115167" y="637049"/>
                    <a:pt x="109406" y="607843"/>
                  </a:cubicBezTo>
                  <a:cubicBezTo>
                    <a:pt x="103642" y="578638"/>
                    <a:pt x="98028" y="553955"/>
                    <a:pt x="89056" y="522417"/>
                  </a:cubicBezTo>
                  <a:cubicBezTo>
                    <a:pt x="80083" y="490880"/>
                    <a:pt x="67811" y="456454"/>
                    <a:pt x="55567" y="418615"/>
                  </a:cubicBezTo>
                  <a:cubicBezTo>
                    <a:pt x="43324" y="380776"/>
                    <a:pt x="24801" y="331997"/>
                    <a:pt x="15592" y="295382"/>
                  </a:cubicBezTo>
                  <a:cubicBezTo>
                    <a:pt x="6383" y="258767"/>
                    <a:pt x="-1713" y="232772"/>
                    <a:pt x="314" y="198925"/>
                  </a:cubicBezTo>
                  <a:cubicBezTo>
                    <a:pt x="2341" y="165076"/>
                    <a:pt x="14604" y="120514"/>
                    <a:pt x="27750" y="92292"/>
                  </a:cubicBezTo>
                  <a:cubicBezTo>
                    <a:pt x="40896" y="64070"/>
                    <a:pt x="59416" y="44656"/>
                    <a:pt x="79192" y="29591"/>
                  </a:cubicBezTo>
                  <a:cubicBezTo>
                    <a:pt x="98968" y="14527"/>
                    <a:pt x="124874" y="5876"/>
                    <a:pt x="146406" y="1897"/>
                  </a:cubicBezTo>
                  <a:cubicBezTo>
                    <a:pt x="157172" y="-91"/>
                    <a:pt x="166714" y="-396"/>
                    <a:pt x="176540" y="428"/>
                  </a:cubicBezTo>
                  <a:lnTo>
                    <a:pt x="192247" y="3039"/>
                  </a:lnTo>
                  <a:close/>
                </a:path>
              </a:pathLst>
            </a:cu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89">
              <a:extLst>
                <a:ext uri="{FF2B5EF4-FFF2-40B4-BE49-F238E27FC236}">
                  <a16:creationId xmlns:a16="http://schemas.microsoft.com/office/drawing/2014/main" id="{F1A1EC3C-A140-F6C8-5103-4F8D88933377}"/>
                </a:ext>
              </a:extLst>
            </p:cNvPr>
            <p:cNvSpPr/>
            <p:nvPr/>
          </p:nvSpPr>
          <p:spPr>
            <a:xfrm>
              <a:off x="6783442" y="5111375"/>
              <a:ext cx="208405" cy="336404"/>
            </a:xfrm>
            <a:custGeom>
              <a:avLst/>
              <a:gdLst>
                <a:gd name="connsiteX0" fmla="*/ 127603 w 208405"/>
                <a:gd name="connsiteY0" fmla="*/ 0 h 336404"/>
                <a:gd name="connsiteX1" fmla="*/ 208405 w 208405"/>
                <a:gd name="connsiteY1" fmla="*/ 0 h 336404"/>
                <a:gd name="connsiteX2" fmla="*/ 207908 w 208405"/>
                <a:gd name="connsiteY2" fmla="*/ 27364 h 336404"/>
                <a:gd name="connsiteX3" fmla="*/ 184097 w 208405"/>
                <a:gd name="connsiteY3" fmla="*/ 160715 h 336404"/>
                <a:gd name="connsiteX4" fmla="*/ 145996 w 208405"/>
                <a:gd name="connsiteY4" fmla="*/ 255965 h 336404"/>
                <a:gd name="connsiteX5" fmla="*/ 79322 w 208405"/>
                <a:gd name="connsiteY5" fmla="*/ 322640 h 336404"/>
                <a:gd name="connsiteX6" fmla="*/ 37623 w 208405"/>
                <a:gd name="connsiteY6" fmla="*/ 336404 h 336404"/>
                <a:gd name="connsiteX7" fmla="*/ 0 w 208405"/>
                <a:gd name="connsiteY7" fmla="*/ 259265 h 336404"/>
                <a:gd name="connsiteX8" fmla="*/ 37947 w 208405"/>
                <a:gd name="connsiteY8" fmla="*/ 250606 h 336404"/>
                <a:gd name="connsiteX9" fmla="*/ 74558 w 208405"/>
                <a:gd name="connsiteY9" fmla="*/ 227390 h 336404"/>
                <a:gd name="connsiteX10" fmla="*/ 107896 w 208405"/>
                <a:gd name="connsiteY10" fmla="*/ 141664 h 336404"/>
                <a:gd name="connsiteX11" fmla="*/ 120249 w 208405"/>
                <a:gd name="connsiteY11" fmla="*/ 66060 h 336404"/>
                <a:gd name="connsiteX12" fmla="*/ 127603 w 208405"/>
                <a:gd name="connsiteY12" fmla="*/ 0 h 33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405" h="336404">
                  <a:moveTo>
                    <a:pt x="127603" y="0"/>
                  </a:moveTo>
                  <a:lnTo>
                    <a:pt x="208405" y="0"/>
                  </a:lnTo>
                  <a:lnTo>
                    <a:pt x="207908" y="27364"/>
                  </a:lnTo>
                  <a:cubicBezTo>
                    <a:pt x="203939" y="67845"/>
                    <a:pt x="194414" y="122615"/>
                    <a:pt x="184097" y="160715"/>
                  </a:cubicBezTo>
                  <a:cubicBezTo>
                    <a:pt x="173777" y="198815"/>
                    <a:pt x="163459" y="228977"/>
                    <a:pt x="145996" y="255965"/>
                  </a:cubicBezTo>
                  <a:cubicBezTo>
                    <a:pt x="128533" y="282954"/>
                    <a:pt x="106705" y="308352"/>
                    <a:pt x="79322" y="322640"/>
                  </a:cubicBezTo>
                  <a:lnTo>
                    <a:pt x="37623" y="336404"/>
                  </a:lnTo>
                  <a:lnTo>
                    <a:pt x="0" y="259265"/>
                  </a:lnTo>
                  <a:lnTo>
                    <a:pt x="37947" y="250606"/>
                  </a:lnTo>
                  <a:cubicBezTo>
                    <a:pt x="52135" y="245050"/>
                    <a:pt x="65033" y="237312"/>
                    <a:pt x="74558" y="227390"/>
                  </a:cubicBezTo>
                  <a:cubicBezTo>
                    <a:pt x="93609" y="207546"/>
                    <a:pt x="98767" y="182145"/>
                    <a:pt x="107896" y="141664"/>
                  </a:cubicBezTo>
                  <a:cubicBezTo>
                    <a:pt x="112460" y="121424"/>
                    <a:pt x="116628" y="94238"/>
                    <a:pt x="120249" y="66060"/>
                  </a:cubicBezTo>
                  <a:lnTo>
                    <a:pt x="127603" y="0"/>
                  </a:lnTo>
                  <a:close/>
                </a:path>
              </a:pathLst>
            </a:cu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任意多边形 90">
              <a:extLst>
                <a:ext uri="{FF2B5EF4-FFF2-40B4-BE49-F238E27FC236}">
                  <a16:creationId xmlns:a16="http://schemas.microsoft.com/office/drawing/2014/main" id="{1DA9355A-69EC-FFB3-4B25-EA6FF8B18B1D}"/>
                </a:ext>
              </a:extLst>
            </p:cNvPr>
            <p:cNvSpPr/>
            <p:nvPr/>
          </p:nvSpPr>
          <p:spPr>
            <a:xfrm rot="2580000">
              <a:off x="6670734" y="4478325"/>
              <a:ext cx="450201" cy="142757"/>
            </a:xfrm>
            <a:custGeom>
              <a:avLst/>
              <a:gdLst>
                <a:gd name="connsiteX0" fmla="*/ 212 w 450201"/>
                <a:gd name="connsiteY0" fmla="*/ 38730 h 142757"/>
                <a:gd name="connsiteX1" fmla="*/ 64242 w 450201"/>
                <a:gd name="connsiteY1" fmla="*/ 20695 h 142757"/>
                <a:gd name="connsiteX2" fmla="*/ 243555 w 450201"/>
                <a:gd name="connsiteY2" fmla="*/ 1 h 142757"/>
                <a:gd name="connsiteX3" fmla="*/ 360763 w 450201"/>
                <a:gd name="connsiteY3" fmla="*/ 20941 h 142757"/>
                <a:gd name="connsiteX4" fmla="*/ 410949 w 450201"/>
                <a:gd name="connsiteY4" fmla="*/ 52283 h 142757"/>
                <a:gd name="connsiteX5" fmla="*/ 450201 w 450201"/>
                <a:gd name="connsiteY5" fmla="*/ 89241 h 142757"/>
                <a:gd name="connsiteX6" fmla="*/ 392811 w 450201"/>
                <a:gd name="connsiteY6" fmla="*/ 142757 h 142757"/>
                <a:gd name="connsiteX7" fmla="*/ 355523 w 450201"/>
                <a:gd name="connsiteY7" fmla="*/ 110687 h 142757"/>
                <a:gd name="connsiteX8" fmla="*/ 304562 w 450201"/>
                <a:gd name="connsiteY8" fmla="*/ 86373 h 142757"/>
                <a:gd name="connsiteX9" fmla="*/ 152996 w 450201"/>
                <a:gd name="connsiteY9" fmla="*/ 84449 h 142757"/>
                <a:gd name="connsiteX10" fmla="*/ 6868 w 450201"/>
                <a:gd name="connsiteY10" fmla="*/ 119783 h 142757"/>
                <a:gd name="connsiteX11" fmla="*/ 489 w 450201"/>
                <a:gd name="connsiteY11" fmla="*/ 121644 h 142757"/>
                <a:gd name="connsiteX12" fmla="*/ 282 w 450201"/>
                <a:gd name="connsiteY12" fmla="*/ 112442 h 142757"/>
                <a:gd name="connsiteX13" fmla="*/ 0 w 450201"/>
                <a:gd name="connsiteY13" fmla="*/ 70407 h 142757"/>
                <a:gd name="connsiteX14" fmla="*/ 212 w 450201"/>
                <a:gd name="connsiteY14" fmla="*/ 38730 h 14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201" h="142757">
                  <a:moveTo>
                    <a:pt x="212" y="38730"/>
                  </a:moveTo>
                  <a:lnTo>
                    <a:pt x="64242" y="20695"/>
                  </a:lnTo>
                  <a:cubicBezTo>
                    <a:pt x="129606" y="6409"/>
                    <a:pt x="194135" y="-39"/>
                    <a:pt x="243555" y="1"/>
                  </a:cubicBezTo>
                  <a:cubicBezTo>
                    <a:pt x="292977" y="42"/>
                    <a:pt x="325914" y="5683"/>
                    <a:pt x="360763" y="20941"/>
                  </a:cubicBezTo>
                  <a:cubicBezTo>
                    <a:pt x="378186" y="28570"/>
                    <a:pt x="395277" y="39767"/>
                    <a:pt x="410949" y="52283"/>
                  </a:cubicBezTo>
                  <a:lnTo>
                    <a:pt x="450201" y="89241"/>
                  </a:lnTo>
                  <a:lnTo>
                    <a:pt x="392811" y="142757"/>
                  </a:lnTo>
                  <a:lnTo>
                    <a:pt x="355523" y="110687"/>
                  </a:lnTo>
                  <a:cubicBezTo>
                    <a:pt x="341144" y="100285"/>
                    <a:pt x="324608" y="91285"/>
                    <a:pt x="304562" y="86373"/>
                  </a:cubicBezTo>
                  <a:cubicBezTo>
                    <a:pt x="264470" y="76548"/>
                    <a:pt x="202612" y="78880"/>
                    <a:pt x="152996" y="84449"/>
                  </a:cubicBezTo>
                  <a:cubicBezTo>
                    <a:pt x="103380" y="90018"/>
                    <a:pt x="61303" y="104835"/>
                    <a:pt x="6868" y="119783"/>
                  </a:cubicBezTo>
                  <a:lnTo>
                    <a:pt x="489" y="121644"/>
                  </a:lnTo>
                  <a:lnTo>
                    <a:pt x="282" y="112442"/>
                  </a:lnTo>
                  <a:cubicBezTo>
                    <a:pt x="101" y="99521"/>
                    <a:pt x="0" y="85316"/>
                    <a:pt x="0" y="70407"/>
                  </a:cubicBezTo>
                  <a:lnTo>
                    <a:pt x="212" y="38730"/>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91">
              <a:extLst>
                <a:ext uri="{FF2B5EF4-FFF2-40B4-BE49-F238E27FC236}">
                  <a16:creationId xmlns:a16="http://schemas.microsoft.com/office/drawing/2014/main" id="{69D6D2B0-B1D8-55AA-53D0-EA402A4F39F5}"/>
                </a:ext>
              </a:extLst>
            </p:cNvPr>
            <p:cNvSpPr/>
            <p:nvPr/>
          </p:nvSpPr>
          <p:spPr>
            <a:xfrm rot="-2760000">
              <a:off x="5748100" y="3507750"/>
              <a:ext cx="1242477" cy="1124098"/>
            </a:xfrm>
            <a:custGeom>
              <a:avLst/>
              <a:gdLst>
                <a:gd name="connsiteX0" fmla="*/ 1242477 w 1242477"/>
                <a:gd name="connsiteY0" fmla="*/ 45985 h 1124098"/>
                <a:gd name="connsiteX1" fmla="*/ 1230226 w 1242477"/>
                <a:gd name="connsiteY1" fmla="*/ 62383 h 1124098"/>
                <a:gd name="connsiteX2" fmla="*/ 1207596 w 1242477"/>
                <a:gd name="connsiteY2" fmla="*/ 92512 h 1124098"/>
                <a:gd name="connsiteX3" fmla="*/ 1172632 w 1242477"/>
                <a:gd name="connsiteY3" fmla="*/ 166001 h 1124098"/>
                <a:gd name="connsiteX4" fmla="*/ 1152732 w 1242477"/>
                <a:gd name="connsiteY4" fmla="*/ 244803 h 1124098"/>
                <a:gd name="connsiteX5" fmla="*/ 1145888 w 1242477"/>
                <a:gd name="connsiteY5" fmla="*/ 347411 h 1124098"/>
                <a:gd name="connsiteX6" fmla="*/ 1157241 w 1242477"/>
                <a:gd name="connsiteY6" fmla="*/ 468863 h 1124098"/>
                <a:gd name="connsiteX7" fmla="*/ 1173556 w 1242477"/>
                <a:gd name="connsiteY7" fmla="*/ 595450 h 1124098"/>
                <a:gd name="connsiteX8" fmla="*/ 1196547 w 1242477"/>
                <a:gd name="connsiteY8" fmla="*/ 725525 h 1124098"/>
                <a:gd name="connsiteX9" fmla="*/ 1226389 w 1242477"/>
                <a:gd name="connsiteY9" fmla="*/ 848982 h 1124098"/>
                <a:gd name="connsiteX10" fmla="*/ 1230654 w 1242477"/>
                <a:gd name="connsiteY10" fmla="*/ 990516 h 1124098"/>
                <a:gd name="connsiteX11" fmla="*/ 1181926 w 1242477"/>
                <a:gd name="connsiteY11" fmla="*/ 1080604 h 1124098"/>
                <a:gd name="connsiteX12" fmla="*/ 1088893 w 1242477"/>
                <a:gd name="connsiteY12" fmla="*/ 1104242 h 1124098"/>
                <a:gd name="connsiteX13" fmla="*/ 950548 w 1242477"/>
                <a:gd name="connsiteY13" fmla="*/ 1118667 h 1124098"/>
                <a:gd name="connsiteX14" fmla="*/ 787155 w 1242477"/>
                <a:gd name="connsiteY14" fmla="*/ 1120868 h 1124098"/>
                <a:gd name="connsiteX15" fmla="*/ 689453 w 1242477"/>
                <a:gd name="connsiteY15" fmla="*/ 1122530 h 1124098"/>
                <a:gd name="connsiteX16" fmla="*/ 578280 w 1242477"/>
                <a:gd name="connsiteY16" fmla="*/ 1123958 h 1124098"/>
                <a:gd name="connsiteX17" fmla="*/ 480692 w 1242477"/>
                <a:gd name="connsiteY17" fmla="*/ 1118887 h 1124098"/>
                <a:gd name="connsiteX18" fmla="*/ 359948 w 1242477"/>
                <a:gd name="connsiteY18" fmla="*/ 1089833 h 1124098"/>
                <a:gd name="connsiteX19" fmla="*/ 238256 w 1242477"/>
                <a:gd name="connsiteY19" fmla="*/ 1018665 h 1124098"/>
                <a:gd name="connsiteX20" fmla="*/ 138417 w 1242477"/>
                <a:gd name="connsiteY20" fmla="*/ 949560 h 1124098"/>
                <a:gd name="connsiteX21" fmla="*/ 63393 w 1242477"/>
                <a:gd name="connsiteY21" fmla="*/ 906148 h 1124098"/>
                <a:gd name="connsiteX22" fmla="*/ 25784 w 1242477"/>
                <a:gd name="connsiteY22" fmla="*/ 889913 h 1124098"/>
                <a:gd name="connsiteX23" fmla="*/ 0 w 1242477"/>
                <a:gd name="connsiteY23" fmla="*/ 881321 h 1124098"/>
                <a:gd name="connsiteX24" fmla="*/ 13911 w 1242477"/>
                <a:gd name="connsiteY24" fmla="*/ 802425 h 1124098"/>
                <a:gd name="connsiteX25" fmla="*/ 24750 w 1242477"/>
                <a:gd name="connsiteY25" fmla="*/ 804430 h 1124098"/>
                <a:gd name="connsiteX26" fmla="*/ 149870 w 1242477"/>
                <a:gd name="connsiteY26" fmla="*/ 872291 h 1124098"/>
                <a:gd name="connsiteX27" fmla="*/ 276348 w 1242477"/>
                <a:gd name="connsiteY27" fmla="*/ 958702 h 1124098"/>
                <a:gd name="connsiteX28" fmla="*/ 414878 w 1242477"/>
                <a:gd name="connsiteY28" fmla="*/ 1030166 h 1124098"/>
                <a:gd name="connsiteX29" fmla="*/ 547557 w 1242477"/>
                <a:gd name="connsiteY29" fmla="*/ 1051008 h 1124098"/>
                <a:gd name="connsiteX30" fmla="*/ 754778 w 1242477"/>
                <a:gd name="connsiteY30" fmla="*/ 1046203 h 1124098"/>
                <a:gd name="connsiteX31" fmla="*/ 899739 w 1242477"/>
                <a:gd name="connsiteY31" fmla="*/ 1038629 h 1124098"/>
                <a:gd name="connsiteX32" fmla="*/ 1051435 w 1242477"/>
                <a:gd name="connsiteY32" fmla="*/ 1031173 h 1124098"/>
                <a:gd name="connsiteX33" fmla="*/ 1125745 w 1242477"/>
                <a:gd name="connsiteY33" fmla="*/ 1018998 h 1124098"/>
                <a:gd name="connsiteX34" fmla="*/ 1156813 w 1242477"/>
                <a:gd name="connsiteY34" fmla="*/ 975754 h 1124098"/>
                <a:gd name="connsiteX35" fmla="*/ 1151959 w 1242477"/>
                <a:gd name="connsiteY35" fmla="*/ 867890 h 1124098"/>
                <a:gd name="connsiteX36" fmla="*/ 1123949 w 1242477"/>
                <a:gd name="connsiteY36" fmla="*/ 736046 h 1124098"/>
                <a:gd name="connsiteX37" fmla="*/ 1093098 w 1242477"/>
                <a:gd name="connsiteY37" fmla="*/ 573838 h 1124098"/>
                <a:gd name="connsiteX38" fmla="*/ 1075424 w 1242477"/>
                <a:gd name="connsiteY38" fmla="*/ 428700 h 1124098"/>
                <a:gd name="connsiteX39" fmla="*/ 1070982 w 1242477"/>
                <a:gd name="connsiteY39" fmla="*/ 297267 h 1124098"/>
                <a:gd name="connsiteX40" fmla="*/ 1082904 w 1242477"/>
                <a:gd name="connsiteY40" fmla="*/ 193065 h 1124098"/>
                <a:gd name="connsiteX41" fmla="*/ 1104518 w 1242477"/>
                <a:gd name="connsiteY41" fmla="*/ 112606 h 1124098"/>
                <a:gd name="connsiteX42" fmla="*/ 1142672 w 1242477"/>
                <a:gd name="connsiteY42" fmla="*/ 49278 h 1124098"/>
                <a:gd name="connsiteX43" fmla="*/ 1179185 w 1242477"/>
                <a:gd name="connsiteY43" fmla="*/ 0 h 1124098"/>
                <a:gd name="connsiteX44" fmla="*/ 1242477 w 1242477"/>
                <a:gd name="connsiteY44" fmla="*/ 45985 h 1124098"/>
                <a:gd name="connsiteX0" fmla="*/ 1242477 w 1242477"/>
                <a:gd name="connsiteY0" fmla="*/ 45985 h 1124098"/>
                <a:gd name="connsiteX1" fmla="*/ 1230226 w 1242477"/>
                <a:gd name="connsiteY1" fmla="*/ 62383 h 1124098"/>
                <a:gd name="connsiteX2" fmla="*/ 1207596 w 1242477"/>
                <a:gd name="connsiteY2" fmla="*/ 92512 h 1124098"/>
                <a:gd name="connsiteX3" fmla="*/ 1172632 w 1242477"/>
                <a:gd name="connsiteY3" fmla="*/ 166001 h 1124098"/>
                <a:gd name="connsiteX4" fmla="*/ 1152732 w 1242477"/>
                <a:gd name="connsiteY4" fmla="*/ 244803 h 1124098"/>
                <a:gd name="connsiteX5" fmla="*/ 1145888 w 1242477"/>
                <a:gd name="connsiteY5" fmla="*/ 347411 h 1124098"/>
                <a:gd name="connsiteX6" fmla="*/ 1157241 w 1242477"/>
                <a:gd name="connsiteY6" fmla="*/ 468863 h 1124098"/>
                <a:gd name="connsiteX7" fmla="*/ 1173556 w 1242477"/>
                <a:gd name="connsiteY7" fmla="*/ 595450 h 1124098"/>
                <a:gd name="connsiteX8" fmla="*/ 1196547 w 1242477"/>
                <a:gd name="connsiteY8" fmla="*/ 725525 h 1124098"/>
                <a:gd name="connsiteX9" fmla="*/ 1226389 w 1242477"/>
                <a:gd name="connsiteY9" fmla="*/ 848982 h 1124098"/>
                <a:gd name="connsiteX10" fmla="*/ 1230654 w 1242477"/>
                <a:gd name="connsiteY10" fmla="*/ 990516 h 1124098"/>
                <a:gd name="connsiteX11" fmla="*/ 1181926 w 1242477"/>
                <a:gd name="connsiteY11" fmla="*/ 1080604 h 1124098"/>
                <a:gd name="connsiteX12" fmla="*/ 1088893 w 1242477"/>
                <a:gd name="connsiteY12" fmla="*/ 1104242 h 1124098"/>
                <a:gd name="connsiteX13" fmla="*/ 950548 w 1242477"/>
                <a:gd name="connsiteY13" fmla="*/ 1118667 h 1124098"/>
                <a:gd name="connsiteX14" fmla="*/ 787155 w 1242477"/>
                <a:gd name="connsiteY14" fmla="*/ 1120868 h 1124098"/>
                <a:gd name="connsiteX15" fmla="*/ 689453 w 1242477"/>
                <a:gd name="connsiteY15" fmla="*/ 1122530 h 1124098"/>
                <a:gd name="connsiteX16" fmla="*/ 578280 w 1242477"/>
                <a:gd name="connsiteY16" fmla="*/ 1123958 h 1124098"/>
                <a:gd name="connsiteX17" fmla="*/ 480692 w 1242477"/>
                <a:gd name="connsiteY17" fmla="*/ 1118887 h 1124098"/>
                <a:gd name="connsiteX18" fmla="*/ 359948 w 1242477"/>
                <a:gd name="connsiteY18" fmla="*/ 1089833 h 1124098"/>
                <a:gd name="connsiteX19" fmla="*/ 238256 w 1242477"/>
                <a:gd name="connsiteY19" fmla="*/ 1018665 h 1124098"/>
                <a:gd name="connsiteX20" fmla="*/ 138417 w 1242477"/>
                <a:gd name="connsiteY20" fmla="*/ 949560 h 1124098"/>
                <a:gd name="connsiteX21" fmla="*/ 63393 w 1242477"/>
                <a:gd name="connsiteY21" fmla="*/ 906148 h 1124098"/>
                <a:gd name="connsiteX22" fmla="*/ 25784 w 1242477"/>
                <a:gd name="connsiteY22" fmla="*/ 889913 h 1124098"/>
                <a:gd name="connsiteX23" fmla="*/ 0 w 1242477"/>
                <a:gd name="connsiteY23" fmla="*/ 881321 h 1124098"/>
                <a:gd name="connsiteX24" fmla="*/ 13911 w 1242477"/>
                <a:gd name="connsiteY24" fmla="*/ 802425 h 1124098"/>
                <a:gd name="connsiteX25" fmla="*/ 24750 w 1242477"/>
                <a:gd name="connsiteY25" fmla="*/ 804430 h 1124098"/>
                <a:gd name="connsiteX26" fmla="*/ 149870 w 1242477"/>
                <a:gd name="connsiteY26" fmla="*/ 872291 h 1124098"/>
                <a:gd name="connsiteX27" fmla="*/ 276348 w 1242477"/>
                <a:gd name="connsiteY27" fmla="*/ 958702 h 1124098"/>
                <a:gd name="connsiteX28" fmla="*/ 414878 w 1242477"/>
                <a:gd name="connsiteY28" fmla="*/ 1030166 h 1124098"/>
                <a:gd name="connsiteX29" fmla="*/ 547557 w 1242477"/>
                <a:gd name="connsiteY29" fmla="*/ 1051008 h 1124098"/>
                <a:gd name="connsiteX30" fmla="*/ 754778 w 1242477"/>
                <a:gd name="connsiteY30" fmla="*/ 1046203 h 1124098"/>
                <a:gd name="connsiteX31" fmla="*/ 901335 w 1242477"/>
                <a:gd name="connsiteY31" fmla="*/ 1043709 h 1124098"/>
                <a:gd name="connsiteX32" fmla="*/ 1051435 w 1242477"/>
                <a:gd name="connsiteY32" fmla="*/ 1031173 h 1124098"/>
                <a:gd name="connsiteX33" fmla="*/ 1125745 w 1242477"/>
                <a:gd name="connsiteY33" fmla="*/ 1018998 h 1124098"/>
                <a:gd name="connsiteX34" fmla="*/ 1156813 w 1242477"/>
                <a:gd name="connsiteY34" fmla="*/ 975754 h 1124098"/>
                <a:gd name="connsiteX35" fmla="*/ 1151959 w 1242477"/>
                <a:gd name="connsiteY35" fmla="*/ 867890 h 1124098"/>
                <a:gd name="connsiteX36" fmla="*/ 1123949 w 1242477"/>
                <a:gd name="connsiteY36" fmla="*/ 736046 h 1124098"/>
                <a:gd name="connsiteX37" fmla="*/ 1093098 w 1242477"/>
                <a:gd name="connsiteY37" fmla="*/ 573838 h 1124098"/>
                <a:gd name="connsiteX38" fmla="*/ 1075424 w 1242477"/>
                <a:gd name="connsiteY38" fmla="*/ 428700 h 1124098"/>
                <a:gd name="connsiteX39" fmla="*/ 1070982 w 1242477"/>
                <a:gd name="connsiteY39" fmla="*/ 297267 h 1124098"/>
                <a:gd name="connsiteX40" fmla="*/ 1082904 w 1242477"/>
                <a:gd name="connsiteY40" fmla="*/ 193065 h 1124098"/>
                <a:gd name="connsiteX41" fmla="*/ 1104518 w 1242477"/>
                <a:gd name="connsiteY41" fmla="*/ 112606 h 1124098"/>
                <a:gd name="connsiteX42" fmla="*/ 1142672 w 1242477"/>
                <a:gd name="connsiteY42" fmla="*/ 49278 h 1124098"/>
                <a:gd name="connsiteX43" fmla="*/ 1179185 w 1242477"/>
                <a:gd name="connsiteY43" fmla="*/ 0 h 1124098"/>
                <a:gd name="connsiteX44" fmla="*/ 1242477 w 1242477"/>
                <a:gd name="connsiteY44" fmla="*/ 45985 h 1124098"/>
                <a:gd name="connsiteX0" fmla="*/ 1242477 w 1242477"/>
                <a:gd name="connsiteY0" fmla="*/ 45985 h 1124098"/>
                <a:gd name="connsiteX1" fmla="*/ 1230226 w 1242477"/>
                <a:gd name="connsiteY1" fmla="*/ 62383 h 1124098"/>
                <a:gd name="connsiteX2" fmla="*/ 1207596 w 1242477"/>
                <a:gd name="connsiteY2" fmla="*/ 92512 h 1124098"/>
                <a:gd name="connsiteX3" fmla="*/ 1172632 w 1242477"/>
                <a:gd name="connsiteY3" fmla="*/ 166001 h 1124098"/>
                <a:gd name="connsiteX4" fmla="*/ 1152732 w 1242477"/>
                <a:gd name="connsiteY4" fmla="*/ 244803 h 1124098"/>
                <a:gd name="connsiteX5" fmla="*/ 1145888 w 1242477"/>
                <a:gd name="connsiteY5" fmla="*/ 347411 h 1124098"/>
                <a:gd name="connsiteX6" fmla="*/ 1157241 w 1242477"/>
                <a:gd name="connsiteY6" fmla="*/ 468863 h 1124098"/>
                <a:gd name="connsiteX7" fmla="*/ 1173556 w 1242477"/>
                <a:gd name="connsiteY7" fmla="*/ 595450 h 1124098"/>
                <a:gd name="connsiteX8" fmla="*/ 1196547 w 1242477"/>
                <a:gd name="connsiteY8" fmla="*/ 725525 h 1124098"/>
                <a:gd name="connsiteX9" fmla="*/ 1226389 w 1242477"/>
                <a:gd name="connsiteY9" fmla="*/ 848982 h 1124098"/>
                <a:gd name="connsiteX10" fmla="*/ 1230654 w 1242477"/>
                <a:gd name="connsiteY10" fmla="*/ 990516 h 1124098"/>
                <a:gd name="connsiteX11" fmla="*/ 1181926 w 1242477"/>
                <a:gd name="connsiteY11" fmla="*/ 1080604 h 1124098"/>
                <a:gd name="connsiteX12" fmla="*/ 1088893 w 1242477"/>
                <a:gd name="connsiteY12" fmla="*/ 1104242 h 1124098"/>
                <a:gd name="connsiteX13" fmla="*/ 950548 w 1242477"/>
                <a:gd name="connsiteY13" fmla="*/ 1118667 h 1124098"/>
                <a:gd name="connsiteX14" fmla="*/ 787155 w 1242477"/>
                <a:gd name="connsiteY14" fmla="*/ 1120868 h 1124098"/>
                <a:gd name="connsiteX15" fmla="*/ 689453 w 1242477"/>
                <a:gd name="connsiteY15" fmla="*/ 1122530 h 1124098"/>
                <a:gd name="connsiteX16" fmla="*/ 578280 w 1242477"/>
                <a:gd name="connsiteY16" fmla="*/ 1123958 h 1124098"/>
                <a:gd name="connsiteX17" fmla="*/ 480692 w 1242477"/>
                <a:gd name="connsiteY17" fmla="*/ 1118887 h 1124098"/>
                <a:gd name="connsiteX18" fmla="*/ 359948 w 1242477"/>
                <a:gd name="connsiteY18" fmla="*/ 1089833 h 1124098"/>
                <a:gd name="connsiteX19" fmla="*/ 238256 w 1242477"/>
                <a:gd name="connsiteY19" fmla="*/ 1018665 h 1124098"/>
                <a:gd name="connsiteX20" fmla="*/ 138417 w 1242477"/>
                <a:gd name="connsiteY20" fmla="*/ 949560 h 1124098"/>
                <a:gd name="connsiteX21" fmla="*/ 63393 w 1242477"/>
                <a:gd name="connsiteY21" fmla="*/ 906148 h 1124098"/>
                <a:gd name="connsiteX22" fmla="*/ 25784 w 1242477"/>
                <a:gd name="connsiteY22" fmla="*/ 889913 h 1124098"/>
                <a:gd name="connsiteX23" fmla="*/ 0 w 1242477"/>
                <a:gd name="connsiteY23" fmla="*/ 881321 h 1124098"/>
                <a:gd name="connsiteX24" fmla="*/ 13911 w 1242477"/>
                <a:gd name="connsiteY24" fmla="*/ 802425 h 1124098"/>
                <a:gd name="connsiteX25" fmla="*/ 24750 w 1242477"/>
                <a:gd name="connsiteY25" fmla="*/ 804430 h 1124098"/>
                <a:gd name="connsiteX26" fmla="*/ 149870 w 1242477"/>
                <a:gd name="connsiteY26" fmla="*/ 872291 h 1124098"/>
                <a:gd name="connsiteX27" fmla="*/ 276348 w 1242477"/>
                <a:gd name="connsiteY27" fmla="*/ 958702 h 1124098"/>
                <a:gd name="connsiteX28" fmla="*/ 414878 w 1242477"/>
                <a:gd name="connsiteY28" fmla="*/ 1030166 h 1124098"/>
                <a:gd name="connsiteX29" fmla="*/ 547557 w 1242477"/>
                <a:gd name="connsiteY29" fmla="*/ 1051008 h 1124098"/>
                <a:gd name="connsiteX30" fmla="*/ 754778 w 1242477"/>
                <a:gd name="connsiteY30" fmla="*/ 1046203 h 1124098"/>
                <a:gd name="connsiteX31" fmla="*/ 901335 w 1242477"/>
                <a:gd name="connsiteY31" fmla="*/ 1043709 h 1124098"/>
                <a:gd name="connsiteX32" fmla="*/ 1053030 w 1242477"/>
                <a:gd name="connsiteY32" fmla="*/ 1036252 h 1124098"/>
                <a:gd name="connsiteX33" fmla="*/ 1125745 w 1242477"/>
                <a:gd name="connsiteY33" fmla="*/ 1018998 h 1124098"/>
                <a:gd name="connsiteX34" fmla="*/ 1156813 w 1242477"/>
                <a:gd name="connsiteY34" fmla="*/ 975754 h 1124098"/>
                <a:gd name="connsiteX35" fmla="*/ 1151959 w 1242477"/>
                <a:gd name="connsiteY35" fmla="*/ 867890 h 1124098"/>
                <a:gd name="connsiteX36" fmla="*/ 1123949 w 1242477"/>
                <a:gd name="connsiteY36" fmla="*/ 736046 h 1124098"/>
                <a:gd name="connsiteX37" fmla="*/ 1093098 w 1242477"/>
                <a:gd name="connsiteY37" fmla="*/ 573838 h 1124098"/>
                <a:gd name="connsiteX38" fmla="*/ 1075424 w 1242477"/>
                <a:gd name="connsiteY38" fmla="*/ 428700 h 1124098"/>
                <a:gd name="connsiteX39" fmla="*/ 1070982 w 1242477"/>
                <a:gd name="connsiteY39" fmla="*/ 297267 h 1124098"/>
                <a:gd name="connsiteX40" fmla="*/ 1082904 w 1242477"/>
                <a:gd name="connsiteY40" fmla="*/ 193065 h 1124098"/>
                <a:gd name="connsiteX41" fmla="*/ 1104518 w 1242477"/>
                <a:gd name="connsiteY41" fmla="*/ 112606 h 1124098"/>
                <a:gd name="connsiteX42" fmla="*/ 1142672 w 1242477"/>
                <a:gd name="connsiteY42" fmla="*/ 49278 h 1124098"/>
                <a:gd name="connsiteX43" fmla="*/ 1179185 w 1242477"/>
                <a:gd name="connsiteY43" fmla="*/ 0 h 1124098"/>
                <a:gd name="connsiteX44" fmla="*/ 1242477 w 1242477"/>
                <a:gd name="connsiteY44" fmla="*/ 45985 h 1124098"/>
                <a:gd name="connsiteX0" fmla="*/ 1242477 w 1242477"/>
                <a:gd name="connsiteY0" fmla="*/ 45985 h 1124098"/>
                <a:gd name="connsiteX1" fmla="*/ 1230226 w 1242477"/>
                <a:gd name="connsiteY1" fmla="*/ 62383 h 1124098"/>
                <a:gd name="connsiteX2" fmla="*/ 1207596 w 1242477"/>
                <a:gd name="connsiteY2" fmla="*/ 92512 h 1124098"/>
                <a:gd name="connsiteX3" fmla="*/ 1170978 w 1242477"/>
                <a:gd name="connsiteY3" fmla="*/ 164287 h 1124098"/>
                <a:gd name="connsiteX4" fmla="*/ 1152732 w 1242477"/>
                <a:gd name="connsiteY4" fmla="*/ 244803 h 1124098"/>
                <a:gd name="connsiteX5" fmla="*/ 1145888 w 1242477"/>
                <a:gd name="connsiteY5" fmla="*/ 347411 h 1124098"/>
                <a:gd name="connsiteX6" fmla="*/ 1157241 w 1242477"/>
                <a:gd name="connsiteY6" fmla="*/ 468863 h 1124098"/>
                <a:gd name="connsiteX7" fmla="*/ 1173556 w 1242477"/>
                <a:gd name="connsiteY7" fmla="*/ 595450 h 1124098"/>
                <a:gd name="connsiteX8" fmla="*/ 1196547 w 1242477"/>
                <a:gd name="connsiteY8" fmla="*/ 725525 h 1124098"/>
                <a:gd name="connsiteX9" fmla="*/ 1226389 w 1242477"/>
                <a:gd name="connsiteY9" fmla="*/ 848982 h 1124098"/>
                <a:gd name="connsiteX10" fmla="*/ 1230654 w 1242477"/>
                <a:gd name="connsiteY10" fmla="*/ 990516 h 1124098"/>
                <a:gd name="connsiteX11" fmla="*/ 1181926 w 1242477"/>
                <a:gd name="connsiteY11" fmla="*/ 1080604 h 1124098"/>
                <a:gd name="connsiteX12" fmla="*/ 1088893 w 1242477"/>
                <a:gd name="connsiteY12" fmla="*/ 1104242 h 1124098"/>
                <a:gd name="connsiteX13" fmla="*/ 950548 w 1242477"/>
                <a:gd name="connsiteY13" fmla="*/ 1118667 h 1124098"/>
                <a:gd name="connsiteX14" fmla="*/ 787155 w 1242477"/>
                <a:gd name="connsiteY14" fmla="*/ 1120868 h 1124098"/>
                <a:gd name="connsiteX15" fmla="*/ 689453 w 1242477"/>
                <a:gd name="connsiteY15" fmla="*/ 1122530 h 1124098"/>
                <a:gd name="connsiteX16" fmla="*/ 578280 w 1242477"/>
                <a:gd name="connsiteY16" fmla="*/ 1123958 h 1124098"/>
                <a:gd name="connsiteX17" fmla="*/ 480692 w 1242477"/>
                <a:gd name="connsiteY17" fmla="*/ 1118887 h 1124098"/>
                <a:gd name="connsiteX18" fmla="*/ 359948 w 1242477"/>
                <a:gd name="connsiteY18" fmla="*/ 1089833 h 1124098"/>
                <a:gd name="connsiteX19" fmla="*/ 238256 w 1242477"/>
                <a:gd name="connsiteY19" fmla="*/ 1018665 h 1124098"/>
                <a:gd name="connsiteX20" fmla="*/ 138417 w 1242477"/>
                <a:gd name="connsiteY20" fmla="*/ 949560 h 1124098"/>
                <a:gd name="connsiteX21" fmla="*/ 63393 w 1242477"/>
                <a:gd name="connsiteY21" fmla="*/ 906148 h 1124098"/>
                <a:gd name="connsiteX22" fmla="*/ 25784 w 1242477"/>
                <a:gd name="connsiteY22" fmla="*/ 889913 h 1124098"/>
                <a:gd name="connsiteX23" fmla="*/ 0 w 1242477"/>
                <a:gd name="connsiteY23" fmla="*/ 881321 h 1124098"/>
                <a:gd name="connsiteX24" fmla="*/ 13911 w 1242477"/>
                <a:gd name="connsiteY24" fmla="*/ 802425 h 1124098"/>
                <a:gd name="connsiteX25" fmla="*/ 24750 w 1242477"/>
                <a:gd name="connsiteY25" fmla="*/ 804430 h 1124098"/>
                <a:gd name="connsiteX26" fmla="*/ 149870 w 1242477"/>
                <a:gd name="connsiteY26" fmla="*/ 872291 h 1124098"/>
                <a:gd name="connsiteX27" fmla="*/ 276348 w 1242477"/>
                <a:gd name="connsiteY27" fmla="*/ 958702 h 1124098"/>
                <a:gd name="connsiteX28" fmla="*/ 414878 w 1242477"/>
                <a:gd name="connsiteY28" fmla="*/ 1030166 h 1124098"/>
                <a:gd name="connsiteX29" fmla="*/ 547557 w 1242477"/>
                <a:gd name="connsiteY29" fmla="*/ 1051008 h 1124098"/>
                <a:gd name="connsiteX30" fmla="*/ 754778 w 1242477"/>
                <a:gd name="connsiteY30" fmla="*/ 1046203 h 1124098"/>
                <a:gd name="connsiteX31" fmla="*/ 901335 w 1242477"/>
                <a:gd name="connsiteY31" fmla="*/ 1043709 h 1124098"/>
                <a:gd name="connsiteX32" fmla="*/ 1053030 w 1242477"/>
                <a:gd name="connsiteY32" fmla="*/ 1036252 h 1124098"/>
                <a:gd name="connsiteX33" fmla="*/ 1125745 w 1242477"/>
                <a:gd name="connsiteY33" fmla="*/ 1018998 h 1124098"/>
                <a:gd name="connsiteX34" fmla="*/ 1156813 w 1242477"/>
                <a:gd name="connsiteY34" fmla="*/ 975754 h 1124098"/>
                <a:gd name="connsiteX35" fmla="*/ 1151959 w 1242477"/>
                <a:gd name="connsiteY35" fmla="*/ 867890 h 1124098"/>
                <a:gd name="connsiteX36" fmla="*/ 1123949 w 1242477"/>
                <a:gd name="connsiteY36" fmla="*/ 736046 h 1124098"/>
                <a:gd name="connsiteX37" fmla="*/ 1093098 w 1242477"/>
                <a:gd name="connsiteY37" fmla="*/ 573838 h 1124098"/>
                <a:gd name="connsiteX38" fmla="*/ 1075424 w 1242477"/>
                <a:gd name="connsiteY38" fmla="*/ 428700 h 1124098"/>
                <a:gd name="connsiteX39" fmla="*/ 1070982 w 1242477"/>
                <a:gd name="connsiteY39" fmla="*/ 297267 h 1124098"/>
                <a:gd name="connsiteX40" fmla="*/ 1082904 w 1242477"/>
                <a:gd name="connsiteY40" fmla="*/ 193065 h 1124098"/>
                <a:gd name="connsiteX41" fmla="*/ 1104518 w 1242477"/>
                <a:gd name="connsiteY41" fmla="*/ 112606 h 1124098"/>
                <a:gd name="connsiteX42" fmla="*/ 1142672 w 1242477"/>
                <a:gd name="connsiteY42" fmla="*/ 49278 h 1124098"/>
                <a:gd name="connsiteX43" fmla="*/ 1179185 w 1242477"/>
                <a:gd name="connsiteY43" fmla="*/ 0 h 1124098"/>
                <a:gd name="connsiteX44" fmla="*/ 1242477 w 1242477"/>
                <a:gd name="connsiteY44" fmla="*/ 45985 h 1124098"/>
                <a:gd name="connsiteX0" fmla="*/ 1242477 w 1242477"/>
                <a:gd name="connsiteY0" fmla="*/ 45985 h 1124098"/>
                <a:gd name="connsiteX1" fmla="*/ 1230226 w 1242477"/>
                <a:gd name="connsiteY1" fmla="*/ 62383 h 1124098"/>
                <a:gd name="connsiteX2" fmla="*/ 1193834 w 1242477"/>
                <a:gd name="connsiteY2" fmla="*/ 109112 h 1124098"/>
                <a:gd name="connsiteX3" fmla="*/ 1170978 w 1242477"/>
                <a:gd name="connsiteY3" fmla="*/ 164287 h 1124098"/>
                <a:gd name="connsiteX4" fmla="*/ 1152732 w 1242477"/>
                <a:gd name="connsiteY4" fmla="*/ 244803 h 1124098"/>
                <a:gd name="connsiteX5" fmla="*/ 1145888 w 1242477"/>
                <a:gd name="connsiteY5" fmla="*/ 347411 h 1124098"/>
                <a:gd name="connsiteX6" fmla="*/ 1157241 w 1242477"/>
                <a:gd name="connsiteY6" fmla="*/ 468863 h 1124098"/>
                <a:gd name="connsiteX7" fmla="*/ 1173556 w 1242477"/>
                <a:gd name="connsiteY7" fmla="*/ 595450 h 1124098"/>
                <a:gd name="connsiteX8" fmla="*/ 1196547 w 1242477"/>
                <a:gd name="connsiteY8" fmla="*/ 725525 h 1124098"/>
                <a:gd name="connsiteX9" fmla="*/ 1226389 w 1242477"/>
                <a:gd name="connsiteY9" fmla="*/ 848982 h 1124098"/>
                <a:gd name="connsiteX10" fmla="*/ 1230654 w 1242477"/>
                <a:gd name="connsiteY10" fmla="*/ 990516 h 1124098"/>
                <a:gd name="connsiteX11" fmla="*/ 1181926 w 1242477"/>
                <a:gd name="connsiteY11" fmla="*/ 1080604 h 1124098"/>
                <a:gd name="connsiteX12" fmla="*/ 1088893 w 1242477"/>
                <a:gd name="connsiteY12" fmla="*/ 1104242 h 1124098"/>
                <a:gd name="connsiteX13" fmla="*/ 950548 w 1242477"/>
                <a:gd name="connsiteY13" fmla="*/ 1118667 h 1124098"/>
                <a:gd name="connsiteX14" fmla="*/ 787155 w 1242477"/>
                <a:gd name="connsiteY14" fmla="*/ 1120868 h 1124098"/>
                <a:gd name="connsiteX15" fmla="*/ 689453 w 1242477"/>
                <a:gd name="connsiteY15" fmla="*/ 1122530 h 1124098"/>
                <a:gd name="connsiteX16" fmla="*/ 578280 w 1242477"/>
                <a:gd name="connsiteY16" fmla="*/ 1123958 h 1124098"/>
                <a:gd name="connsiteX17" fmla="*/ 480692 w 1242477"/>
                <a:gd name="connsiteY17" fmla="*/ 1118887 h 1124098"/>
                <a:gd name="connsiteX18" fmla="*/ 359948 w 1242477"/>
                <a:gd name="connsiteY18" fmla="*/ 1089833 h 1124098"/>
                <a:gd name="connsiteX19" fmla="*/ 238256 w 1242477"/>
                <a:gd name="connsiteY19" fmla="*/ 1018665 h 1124098"/>
                <a:gd name="connsiteX20" fmla="*/ 138417 w 1242477"/>
                <a:gd name="connsiteY20" fmla="*/ 949560 h 1124098"/>
                <a:gd name="connsiteX21" fmla="*/ 63393 w 1242477"/>
                <a:gd name="connsiteY21" fmla="*/ 906148 h 1124098"/>
                <a:gd name="connsiteX22" fmla="*/ 25784 w 1242477"/>
                <a:gd name="connsiteY22" fmla="*/ 889913 h 1124098"/>
                <a:gd name="connsiteX23" fmla="*/ 0 w 1242477"/>
                <a:gd name="connsiteY23" fmla="*/ 881321 h 1124098"/>
                <a:gd name="connsiteX24" fmla="*/ 13911 w 1242477"/>
                <a:gd name="connsiteY24" fmla="*/ 802425 h 1124098"/>
                <a:gd name="connsiteX25" fmla="*/ 24750 w 1242477"/>
                <a:gd name="connsiteY25" fmla="*/ 804430 h 1124098"/>
                <a:gd name="connsiteX26" fmla="*/ 149870 w 1242477"/>
                <a:gd name="connsiteY26" fmla="*/ 872291 h 1124098"/>
                <a:gd name="connsiteX27" fmla="*/ 276348 w 1242477"/>
                <a:gd name="connsiteY27" fmla="*/ 958702 h 1124098"/>
                <a:gd name="connsiteX28" fmla="*/ 414878 w 1242477"/>
                <a:gd name="connsiteY28" fmla="*/ 1030166 h 1124098"/>
                <a:gd name="connsiteX29" fmla="*/ 547557 w 1242477"/>
                <a:gd name="connsiteY29" fmla="*/ 1051008 h 1124098"/>
                <a:gd name="connsiteX30" fmla="*/ 754778 w 1242477"/>
                <a:gd name="connsiteY30" fmla="*/ 1046203 h 1124098"/>
                <a:gd name="connsiteX31" fmla="*/ 901335 w 1242477"/>
                <a:gd name="connsiteY31" fmla="*/ 1043709 h 1124098"/>
                <a:gd name="connsiteX32" fmla="*/ 1053030 w 1242477"/>
                <a:gd name="connsiteY32" fmla="*/ 1036252 h 1124098"/>
                <a:gd name="connsiteX33" fmla="*/ 1125745 w 1242477"/>
                <a:gd name="connsiteY33" fmla="*/ 1018998 h 1124098"/>
                <a:gd name="connsiteX34" fmla="*/ 1156813 w 1242477"/>
                <a:gd name="connsiteY34" fmla="*/ 975754 h 1124098"/>
                <a:gd name="connsiteX35" fmla="*/ 1151959 w 1242477"/>
                <a:gd name="connsiteY35" fmla="*/ 867890 h 1124098"/>
                <a:gd name="connsiteX36" fmla="*/ 1123949 w 1242477"/>
                <a:gd name="connsiteY36" fmla="*/ 736046 h 1124098"/>
                <a:gd name="connsiteX37" fmla="*/ 1093098 w 1242477"/>
                <a:gd name="connsiteY37" fmla="*/ 573838 h 1124098"/>
                <a:gd name="connsiteX38" fmla="*/ 1075424 w 1242477"/>
                <a:gd name="connsiteY38" fmla="*/ 428700 h 1124098"/>
                <a:gd name="connsiteX39" fmla="*/ 1070982 w 1242477"/>
                <a:gd name="connsiteY39" fmla="*/ 297267 h 1124098"/>
                <a:gd name="connsiteX40" fmla="*/ 1082904 w 1242477"/>
                <a:gd name="connsiteY40" fmla="*/ 193065 h 1124098"/>
                <a:gd name="connsiteX41" fmla="*/ 1104518 w 1242477"/>
                <a:gd name="connsiteY41" fmla="*/ 112606 h 1124098"/>
                <a:gd name="connsiteX42" fmla="*/ 1142672 w 1242477"/>
                <a:gd name="connsiteY42" fmla="*/ 49278 h 1124098"/>
                <a:gd name="connsiteX43" fmla="*/ 1179185 w 1242477"/>
                <a:gd name="connsiteY43" fmla="*/ 0 h 1124098"/>
                <a:gd name="connsiteX44" fmla="*/ 1242477 w 1242477"/>
                <a:gd name="connsiteY44" fmla="*/ 45985 h 11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42477" h="1124098">
                  <a:moveTo>
                    <a:pt x="1242477" y="45985"/>
                  </a:moveTo>
                  <a:lnTo>
                    <a:pt x="1230226" y="62383"/>
                  </a:lnTo>
                  <a:cubicBezTo>
                    <a:pt x="1222271" y="71858"/>
                    <a:pt x="1203709" y="92128"/>
                    <a:pt x="1193834" y="109112"/>
                  </a:cubicBezTo>
                  <a:cubicBezTo>
                    <a:pt x="1183959" y="126096"/>
                    <a:pt x="1177828" y="141672"/>
                    <a:pt x="1170978" y="164287"/>
                  </a:cubicBezTo>
                  <a:cubicBezTo>
                    <a:pt x="1164128" y="186902"/>
                    <a:pt x="1156914" y="214282"/>
                    <a:pt x="1152732" y="244803"/>
                  </a:cubicBezTo>
                  <a:cubicBezTo>
                    <a:pt x="1148550" y="275324"/>
                    <a:pt x="1145137" y="310070"/>
                    <a:pt x="1145888" y="347411"/>
                  </a:cubicBezTo>
                  <a:cubicBezTo>
                    <a:pt x="1146639" y="384754"/>
                    <a:pt x="1152630" y="427523"/>
                    <a:pt x="1157241" y="468863"/>
                  </a:cubicBezTo>
                  <a:cubicBezTo>
                    <a:pt x="1161851" y="510202"/>
                    <a:pt x="1167005" y="552673"/>
                    <a:pt x="1173556" y="595450"/>
                  </a:cubicBezTo>
                  <a:cubicBezTo>
                    <a:pt x="1180107" y="638227"/>
                    <a:pt x="1187741" y="683269"/>
                    <a:pt x="1196547" y="725525"/>
                  </a:cubicBezTo>
                  <a:cubicBezTo>
                    <a:pt x="1205352" y="767780"/>
                    <a:pt x="1220705" y="804817"/>
                    <a:pt x="1226389" y="848982"/>
                  </a:cubicBezTo>
                  <a:cubicBezTo>
                    <a:pt x="1232073" y="893147"/>
                    <a:pt x="1238064" y="951912"/>
                    <a:pt x="1230654" y="990516"/>
                  </a:cubicBezTo>
                  <a:cubicBezTo>
                    <a:pt x="1223244" y="1029119"/>
                    <a:pt x="1205554" y="1061650"/>
                    <a:pt x="1181926" y="1080604"/>
                  </a:cubicBezTo>
                  <a:cubicBezTo>
                    <a:pt x="1158300" y="1099559"/>
                    <a:pt x="1127456" y="1097898"/>
                    <a:pt x="1088893" y="1104242"/>
                  </a:cubicBezTo>
                  <a:cubicBezTo>
                    <a:pt x="1050329" y="1110586"/>
                    <a:pt x="1000838" y="1115897"/>
                    <a:pt x="950548" y="1118667"/>
                  </a:cubicBezTo>
                  <a:cubicBezTo>
                    <a:pt x="900259" y="1121438"/>
                    <a:pt x="830673" y="1120224"/>
                    <a:pt x="787155" y="1120868"/>
                  </a:cubicBezTo>
                  <a:lnTo>
                    <a:pt x="689453" y="1122530"/>
                  </a:lnTo>
                  <a:cubicBezTo>
                    <a:pt x="654640" y="1123045"/>
                    <a:pt x="613071" y="1124565"/>
                    <a:pt x="578280" y="1123958"/>
                  </a:cubicBezTo>
                  <a:cubicBezTo>
                    <a:pt x="543487" y="1123350"/>
                    <a:pt x="517081" y="1124574"/>
                    <a:pt x="480692" y="1118887"/>
                  </a:cubicBezTo>
                  <a:cubicBezTo>
                    <a:pt x="444305" y="1113199"/>
                    <a:pt x="400354" y="1106537"/>
                    <a:pt x="359948" y="1089833"/>
                  </a:cubicBezTo>
                  <a:cubicBezTo>
                    <a:pt x="319542" y="1073130"/>
                    <a:pt x="275178" y="1042044"/>
                    <a:pt x="238256" y="1018665"/>
                  </a:cubicBezTo>
                  <a:cubicBezTo>
                    <a:pt x="201334" y="995287"/>
                    <a:pt x="167561" y="968313"/>
                    <a:pt x="138417" y="949560"/>
                  </a:cubicBezTo>
                  <a:cubicBezTo>
                    <a:pt x="109272" y="930807"/>
                    <a:pt x="82164" y="916088"/>
                    <a:pt x="63393" y="906148"/>
                  </a:cubicBezTo>
                  <a:cubicBezTo>
                    <a:pt x="44621" y="896207"/>
                    <a:pt x="38187" y="894901"/>
                    <a:pt x="25784" y="889913"/>
                  </a:cubicBezTo>
                  <a:lnTo>
                    <a:pt x="0" y="881321"/>
                  </a:lnTo>
                  <a:lnTo>
                    <a:pt x="13911" y="802425"/>
                  </a:lnTo>
                  <a:lnTo>
                    <a:pt x="24750" y="804430"/>
                  </a:lnTo>
                  <a:cubicBezTo>
                    <a:pt x="60195" y="815995"/>
                    <a:pt x="107937" y="846581"/>
                    <a:pt x="149870" y="872291"/>
                  </a:cubicBezTo>
                  <a:cubicBezTo>
                    <a:pt x="191803" y="898004"/>
                    <a:pt x="232181" y="932389"/>
                    <a:pt x="276348" y="958702"/>
                  </a:cubicBezTo>
                  <a:cubicBezTo>
                    <a:pt x="320518" y="985014"/>
                    <a:pt x="369679" y="1014782"/>
                    <a:pt x="414878" y="1030166"/>
                  </a:cubicBezTo>
                  <a:cubicBezTo>
                    <a:pt x="460080" y="1045552"/>
                    <a:pt x="490906" y="1048336"/>
                    <a:pt x="547557" y="1051008"/>
                  </a:cubicBezTo>
                  <a:cubicBezTo>
                    <a:pt x="604206" y="1053680"/>
                    <a:pt x="695815" y="1047419"/>
                    <a:pt x="754778" y="1046203"/>
                  </a:cubicBezTo>
                  <a:lnTo>
                    <a:pt x="901335" y="1043709"/>
                  </a:lnTo>
                  <a:cubicBezTo>
                    <a:pt x="951044" y="1042051"/>
                    <a:pt x="1015628" y="1040371"/>
                    <a:pt x="1053030" y="1036252"/>
                  </a:cubicBezTo>
                  <a:cubicBezTo>
                    <a:pt x="1090432" y="1032133"/>
                    <a:pt x="1108448" y="1029081"/>
                    <a:pt x="1125745" y="1018998"/>
                  </a:cubicBezTo>
                  <a:cubicBezTo>
                    <a:pt x="1143042" y="1008915"/>
                    <a:pt x="1152443" y="1000939"/>
                    <a:pt x="1156813" y="975754"/>
                  </a:cubicBezTo>
                  <a:cubicBezTo>
                    <a:pt x="1161182" y="950570"/>
                    <a:pt x="1157437" y="907843"/>
                    <a:pt x="1151959" y="867890"/>
                  </a:cubicBezTo>
                  <a:cubicBezTo>
                    <a:pt x="1146482" y="827940"/>
                    <a:pt x="1133758" y="785054"/>
                    <a:pt x="1123949" y="736046"/>
                  </a:cubicBezTo>
                  <a:cubicBezTo>
                    <a:pt x="1114138" y="687037"/>
                    <a:pt x="1101185" y="625063"/>
                    <a:pt x="1093098" y="573838"/>
                  </a:cubicBezTo>
                  <a:cubicBezTo>
                    <a:pt x="1085010" y="522614"/>
                    <a:pt x="1079109" y="474795"/>
                    <a:pt x="1075424" y="428700"/>
                  </a:cubicBezTo>
                  <a:cubicBezTo>
                    <a:pt x="1071737" y="382604"/>
                    <a:pt x="1069735" y="336539"/>
                    <a:pt x="1070982" y="297267"/>
                  </a:cubicBezTo>
                  <a:cubicBezTo>
                    <a:pt x="1072229" y="257994"/>
                    <a:pt x="1077314" y="223840"/>
                    <a:pt x="1082904" y="193065"/>
                  </a:cubicBezTo>
                  <a:cubicBezTo>
                    <a:pt x="1088494" y="162287"/>
                    <a:pt x="1094556" y="136570"/>
                    <a:pt x="1104518" y="112606"/>
                  </a:cubicBezTo>
                  <a:cubicBezTo>
                    <a:pt x="1114478" y="88642"/>
                    <a:pt x="1129128" y="69531"/>
                    <a:pt x="1142672" y="49278"/>
                  </a:cubicBezTo>
                  <a:lnTo>
                    <a:pt x="1179185" y="0"/>
                  </a:lnTo>
                  <a:lnTo>
                    <a:pt x="1242477" y="4598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3" name="直接连接符 102">
              <a:extLst>
                <a:ext uri="{FF2B5EF4-FFF2-40B4-BE49-F238E27FC236}">
                  <a16:creationId xmlns:a16="http://schemas.microsoft.com/office/drawing/2014/main" id="{E9D92803-2B8D-6D9F-BD0C-12D3EDB7928D}"/>
                </a:ext>
              </a:extLst>
            </p:cNvPr>
            <p:cNvCxnSpPr/>
            <p:nvPr/>
          </p:nvCxnSpPr>
          <p:spPr>
            <a:xfrm rot="120000" flipV="1">
              <a:off x="6456960" y="4620033"/>
              <a:ext cx="39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a16="http://schemas.microsoft.com/office/drawing/2014/main" id="{59FB982F-8A80-38A1-B6ED-1D0FE8A5B0E8}"/>
                </a:ext>
              </a:extLst>
            </p:cNvPr>
            <p:cNvCxnSpPr/>
            <p:nvPr/>
          </p:nvCxnSpPr>
          <p:spPr>
            <a:xfrm rot="-1680000" flipV="1">
              <a:off x="6227618" y="4490102"/>
              <a:ext cx="21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a16="http://schemas.microsoft.com/office/drawing/2014/main" id="{A5BA9873-DB74-AEF4-3C8C-5B18940552D1}"/>
                </a:ext>
              </a:extLst>
            </p:cNvPr>
            <p:cNvCxnSpPr>
              <a:endCxn id="39" idx="3"/>
            </p:cNvCxnSpPr>
            <p:nvPr/>
          </p:nvCxnSpPr>
          <p:spPr>
            <a:xfrm flipH="1" flipV="1">
              <a:off x="6450779" y="4386799"/>
              <a:ext cx="18911" cy="138981"/>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a16="http://schemas.microsoft.com/office/drawing/2014/main" id="{2D14968C-5A1A-E8FA-03C0-A8631B9663E9}"/>
                </a:ext>
              </a:extLst>
            </p:cNvPr>
            <p:cNvCxnSpPr/>
            <p:nvPr/>
          </p:nvCxnSpPr>
          <p:spPr>
            <a:xfrm rot="1560000" flipV="1">
              <a:off x="6232452" y="4106041"/>
              <a:ext cx="39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a16="http://schemas.microsoft.com/office/drawing/2014/main" id="{7050B749-8CB6-1BBE-3814-EF660817DC8B}"/>
                </a:ext>
              </a:extLst>
            </p:cNvPr>
            <p:cNvCxnSpPr/>
            <p:nvPr/>
          </p:nvCxnSpPr>
          <p:spPr>
            <a:xfrm rot="1560000" flipV="1">
              <a:off x="6327937" y="3959329"/>
              <a:ext cx="39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a16="http://schemas.microsoft.com/office/drawing/2014/main" id="{23BF3F90-8521-C89F-1018-1E03B6510AD2}"/>
                </a:ext>
              </a:extLst>
            </p:cNvPr>
            <p:cNvCxnSpPr/>
            <p:nvPr/>
          </p:nvCxnSpPr>
          <p:spPr>
            <a:xfrm rot="1380000" flipV="1">
              <a:off x="6322471" y="3808033"/>
              <a:ext cx="504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a16="http://schemas.microsoft.com/office/drawing/2014/main" id="{1583CDF9-357A-0261-B1B2-E82EEBEAE008}"/>
                </a:ext>
              </a:extLst>
            </p:cNvPr>
            <p:cNvCxnSpPr/>
            <p:nvPr/>
          </p:nvCxnSpPr>
          <p:spPr>
            <a:xfrm rot="-2820000" flipV="1">
              <a:off x="7013018" y="3642558"/>
              <a:ext cx="144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a16="http://schemas.microsoft.com/office/drawing/2014/main" id="{50B0B719-8A7D-87E7-6346-321913B7652E}"/>
                </a:ext>
              </a:extLst>
            </p:cNvPr>
            <p:cNvCxnSpPr/>
            <p:nvPr/>
          </p:nvCxnSpPr>
          <p:spPr>
            <a:xfrm rot="960000" flipV="1">
              <a:off x="6744199" y="3544388"/>
              <a:ext cx="360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a16="http://schemas.microsoft.com/office/drawing/2014/main" id="{63450A78-F1FD-541A-B73C-4640B2769FE6}"/>
                </a:ext>
              </a:extLst>
            </p:cNvPr>
            <p:cNvCxnSpPr/>
            <p:nvPr/>
          </p:nvCxnSpPr>
          <p:spPr>
            <a:xfrm rot="60000" flipV="1">
              <a:off x="6947842" y="3510459"/>
              <a:ext cx="180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a16="http://schemas.microsoft.com/office/drawing/2014/main" id="{95DF51AB-BCA3-A16C-D844-BB24F9FCB486}"/>
                </a:ext>
              </a:extLst>
            </p:cNvPr>
            <p:cNvCxnSpPr/>
            <p:nvPr/>
          </p:nvCxnSpPr>
          <p:spPr>
            <a:xfrm rot="-360000" flipV="1">
              <a:off x="6456035" y="3064589"/>
              <a:ext cx="57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a16="http://schemas.microsoft.com/office/drawing/2014/main" id="{BBDC0486-642B-3E0F-EF89-7EFE025546A4}"/>
                </a:ext>
              </a:extLst>
            </p:cNvPr>
            <p:cNvCxnSpPr/>
            <p:nvPr/>
          </p:nvCxnSpPr>
          <p:spPr>
            <a:xfrm rot="-3900000" flipV="1">
              <a:off x="6430124" y="3184819"/>
              <a:ext cx="144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a16="http://schemas.microsoft.com/office/drawing/2014/main" id="{7D223D6E-9DF3-C6EC-B8B6-05C3812100CF}"/>
                </a:ext>
              </a:extLst>
            </p:cNvPr>
            <p:cNvCxnSpPr/>
            <p:nvPr/>
          </p:nvCxnSpPr>
          <p:spPr>
            <a:xfrm rot="-1500000" flipV="1">
              <a:off x="6803642" y="3292450"/>
              <a:ext cx="3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a16="http://schemas.microsoft.com/office/drawing/2014/main" id="{80C61AF2-2388-1D40-0902-96A549457BE0}"/>
                </a:ext>
              </a:extLst>
            </p:cNvPr>
            <p:cNvCxnSpPr/>
            <p:nvPr/>
          </p:nvCxnSpPr>
          <p:spPr>
            <a:xfrm rot="-3660000" flipV="1">
              <a:off x="6750867" y="2916629"/>
              <a:ext cx="54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a16="http://schemas.microsoft.com/office/drawing/2014/main" id="{4C73A929-3570-9CFC-58F2-D33DB4F29719}"/>
                </a:ext>
              </a:extLst>
            </p:cNvPr>
            <p:cNvCxnSpPr/>
            <p:nvPr/>
          </p:nvCxnSpPr>
          <p:spPr>
            <a:xfrm rot="-4020000" flipV="1">
              <a:off x="5896165" y="2142221"/>
              <a:ext cx="12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a16="http://schemas.microsoft.com/office/drawing/2014/main" id="{BD7CB712-FE5B-758D-60EF-E6054B1AB90E}"/>
                </a:ext>
              </a:extLst>
            </p:cNvPr>
            <p:cNvCxnSpPr/>
            <p:nvPr/>
          </p:nvCxnSpPr>
          <p:spPr>
            <a:xfrm rot="-3780000" flipV="1">
              <a:off x="5991103" y="1625127"/>
              <a:ext cx="252000" cy="28800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a16="http://schemas.microsoft.com/office/drawing/2014/main" id="{8956401D-2341-2344-2A3A-64406C76F901}"/>
                </a:ext>
              </a:extLst>
            </p:cNvPr>
            <p:cNvCxnSpPr/>
            <p:nvPr/>
          </p:nvCxnSpPr>
          <p:spPr>
            <a:xfrm flipV="1">
              <a:off x="6285743" y="1674617"/>
              <a:ext cx="11787" cy="356375"/>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a16="http://schemas.microsoft.com/office/drawing/2014/main" id="{94881DCA-028F-5E02-3CD7-684C5FE45A0A}"/>
                </a:ext>
              </a:extLst>
            </p:cNvPr>
            <p:cNvCxnSpPr/>
            <p:nvPr/>
          </p:nvCxnSpPr>
          <p:spPr>
            <a:xfrm rot="-2820000" flipV="1">
              <a:off x="6516441" y="1709350"/>
              <a:ext cx="36000" cy="3600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a16="http://schemas.microsoft.com/office/drawing/2014/main" id="{CDA00281-EAAC-493F-5E4D-02E95251A479}"/>
                </a:ext>
              </a:extLst>
            </p:cNvPr>
            <p:cNvCxnSpPr/>
            <p:nvPr/>
          </p:nvCxnSpPr>
          <p:spPr>
            <a:xfrm rot="-1680000" flipV="1">
              <a:off x="6777478" y="1683681"/>
              <a:ext cx="36000" cy="3600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a16="http://schemas.microsoft.com/office/drawing/2014/main" id="{ABDB4A1B-D892-E5CB-4214-B3609C3C13C1}"/>
                </a:ext>
              </a:extLst>
            </p:cNvPr>
            <p:cNvCxnSpPr/>
            <p:nvPr/>
          </p:nvCxnSpPr>
          <p:spPr>
            <a:xfrm rot="120000" flipV="1">
              <a:off x="6901866" y="1592100"/>
              <a:ext cx="68819" cy="240519"/>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a16="http://schemas.microsoft.com/office/drawing/2014/main" id="{654013D9-1B64-B115-1353-90473D07637D}"/>
                </a:ext>
              </a:extLst>
            </p:cNvPr>
            <p:cNvCxnSpPr>
              <a:stCxn id="58" idx="3"/>
              <a:endCxn id="82" idx="1"/>
            </p:cNvCxnSpPr>
            <p:nvPr/>
          </p:nvCxnSpPr>
          <p:spPr>
            <a:xfrm flipV="1">
              <a:off x="7041199" y="1638017"/>
              <a:ext cx="153027" cy="390865"/>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a16="http://schemas.microsoft.com/office/drawing/2014/main" id="{EA6F2E2D-5728-95B8-11CC-64A04920BDBB}"/>
                </a:ext>
              </a:extLst>
            </p:cNvPr>
            <p:cNvCxnSpPr>
              <a:endCxn id="81" idx="1"/>
            </p:cNvCxnSpPr>
            <p:nvPr/>
          </p:nvCxnSpPr>
          <p:spPr>
            <a:xfrm flipV="1">
              <a:off x="7109143" y="1795575"/>
              <a:ext cx="276878" cy="48796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a16="http://schemas.microsoft.com/office/drawing/2014/main" id="{7696318D-16D8-72BF-111C-E2271C5890A1}"/>
                </a:ext>
              </a:extLst>
            </p:cNvPr>
            <p:cNvCxnSpPr>
              <a:endCxn id="80" idx="1"/>
            </p:cNvCxnSpPr>
            <p:nvPr/>
          </p:nvCxnSpPr>
          <p:spPr>
            <a:xfrm flipV="1">
              <a:off x="7331169" y="2074420"/>
              <a:ext cx="154765" cy="39069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a16="http://schemas.microsoft.com/office/drawing/2014/main" id="{F4A39DD1-3BE9-E8D4-7D72-626DEC6DF62F}"/>
                </a:ext>
              </a:extLst>
            </p:cNvPr>
            <p:cNvCxnSpPr>
              <a:stCxn id="74" idx="1"/>
              <a:endCxn id="75" idx="1"/>
            </p:cNvCxnSpPr>
            <p:nvPr/>
          </p:nvCxnSpPr>
          <p:spPr>
            <a:xfrm>
              <a:off x="7626879" y="2284749"/>
              <a:ext cx="68668" cy="333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a16="http://schemas.microsoft.com/office/drawing/2014/main" id="{6AFAAEA9-1C7D-CB52-3891-CBFF46C34CF7}"/>
                </a:ext>
              </a:extLst>
            </p:cNvPr>
            <p:cNvCxnSpPr>
              <a:stCxn id="87" idx="3"/>
              <a:endCxn id="83" idx="1"/>
            </p:cNvCxnSpPr>
            <p:nvPr/>
          </p:nvCxnSpPr>
          <p:spPr>
            <a:xfrm flipH="1" flipV="1">
              <a:off x="7805993" y="1924515"/>
              <a:ext cx="176972" cy="360504"/>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27" name="直接连接符 126">
              <a:extLst>
                <a:ext uri="{FF2B5EF4-FFF2-40B4-BE49-F238E27FC236}">
                  <a16:creationId xmlns:a16="http://schemas.microsoft.com/office/drawing/2014/main" id="{D48D0434-8105-F8B3-7FCC-8FF2263ACE7A}"/>
                </a:ext>
              </a:extLst>
            </p:cNvPr>
            <p:cNvCxnSpPr>
              <a:stCxn id="88" idx="3"/>
            </p:cNvCxnSpPr>
            <p:nvPr/>
          </p:nvCxnSpPr>
          <p:spPr>
            <a:xfrm flipH="1" flipV="1">
              <a:off x="7953705" y="1752791"/>
              <a:ext cx="163300" cy="368101"/>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28" name="直接连接符 127">
              <a:extLst>
                <a:ext uri="{FF2B5EF4-FFF2-40B4-BE49-F238E27FC236}">
                  <a16:creationId xmlns:a16="http://schemas.microsoft.com/office/drawing/2014/main" id="{181BC24D-09AB-3592-63F7-A2FE278FD02C}"/>
                </a:ext>
              </a:extLst>
            </p:cNvPr>
            <p:cNvCxnSpPr>
              <a:stCxn id="89" idx="3"/>
              <a:endCxn id="85" idx="1"/>
            </p:cNvCxnSpPr>
            <p:nvPr/>
          </p:nvCxnSpPr>
          <p:spPr>
            <a:xfrm flipH="1" flipV="1">
              <a:off x="8115471" y="1677439"/>
              <a:ext cx="169009" cy="25257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29" name="直接连接符 128">
              <a:extLst>
                <a:ext uri="{FF2B5EF4-FFF2-40B4-BE49-F238E27FC236}">
                  <a16:creationId xmlns:a16="http://schemas.microsoft.com/office/drawing/2014/main" id="{04E33B43-680C-E65C-1E92-EDCC9F56C6D0}"/>
                </a:ext>
              </a:extLst>
            </p:cNvPr>
            <p:cNvCxnSpPr>
              <a:stCxn id="90" idx="3"/>
              <a:endCxn id="86" idx="1"/>
            </p:cNvCxnSpPr>
            <p:nvPr/>
          </p:nvCxnSpPr>
          <p:spPr>
            <a:xfrm flipH="1" flipV="1">
              <a:off x="8311809" y="1656010"/>
              <a:ext cx="129233" cy="181026"/>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a16="http://schemas.microsoft.com/office/drawing/2014/main" id="{FF56E472-82F6-42E8-E09A-BD983A4D355E}"/>
                </a:ext>
              </a:extLst>
            </p:cNvPr>
            <p:cNvCxnSpPr/>
            <p:nvPr/>
          </p:nvCxnSpPr>
          <p:spPr>
            <a:xfrm>
              <a:off x="7648225" y="2165867"/>
              <a:ext cx="36000" cy="333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sp>
          <p:nvSpPr>
            <p:cNvPr id="131" name="任意多边形 120">
              <a:extLst>
                <a:ext uri="{FF2B5EF4-FFF2-40B4-BE49-F238E27FC236}">
                  <a16:creationId xmlns:a16="http://schemas.microsoft.com/office/drawing/2014/main" id="{CE6576DB-4A4C-5DE9-1F53-9CF39D992BA3}"/>
                </a:ext>
              </a:extLst>
            </p:cNvPr>
            <p:cNvSpPr/>
            <p:nvPr/>
          </p:nvSpPr>
          <p:spPr>
            <a:xfrm rot="3240000">
              <a:off x="6998925" y="1308461"/>
              <a:ext cx="1298566" cy="2301881"/>
            </a:xfrm>
            <a:custGeom>
              <a:avLst/>
              <a:gdLst>
                <a:gd name="connsiteX0" fmla="*/ 106487 w 1296145"/>
                <a:gd name="connsiteY0" fmla="*/ 185101 h 2301881"/>
                <a:gd name="connsiteX1" fmla="*/ 217241 w 1296145"/>
                <a:gd name="connsiteY1" fmla="*/ 44815 h 2301881"/>
                <a:gd name="connsiteX2" fmla="*/ 246333 w 1296145"/>
                <a:gd name="connsiteY2" fmla="*/ 8003 h 2301881"/>
                <a:gd name="connsiteX3" fmla="*/ 252578 w 1296145"/>
                <a:gd name="connsiteY3" fmla="*/ 0 h 2301881"/>
                <a:gd name="connsiteX4" fmla="*/ 311283 w 1296145"/>
                <a:gd name="connsiteY4" fmla="*/ 42651 h 2301881"/>
                <a:gd name="connsiteX5" fmla="*/ 303555 w 1296145"/>
                <a:gd name="connsiteY5" fmla="*/ 51602 h 2301881"/>
                <a:gd name="connsiteX6" fmla="*/ 188602 w 1296145"/>
                <a:gd name="connsiteY6" fmla="*/ 197667 h 2301881"/>
                <a:gd name="connsiteX7" fmla="*/ 94660 w 1296145"/>
                <a:gd name="connsiteY7" fmla="*/ 347225 h 2301881"/>
                <a:gd name="connsiteX8" fmla="*/ 67057 w 1296145"/>
                <a:gd name="connsiteY8" fmla="*/ 474341 h 2301881"/>
                <a:gd name="connsiteX9" fmla="*/ 96527 w 1296145"/>
                <a:gd name="connsiteY9" fmla="*/ 595828 h 2301881"/>
                <a:gd name="connsiteX10" fmla="*/ 167492 w 1296145"/>
                <a:gd name="connsiteY10" fmla="*/ 720971 h 2301881"/>
                <a:gd name="connsiteX11" fmla="*/ 261213 w 1296145"/>
                <a:gd name="connsiteY11" fmla="*/ 839100 h 2301881"/>
                <a:gd name="connsiteX12" fmla="*/ 402056 w 1296145"/>
                <a:gd name="connsiteY12" fmla="*/ 1017958 h 2301881"/>
                <a:gd name="connsiteX13" fmla="*/ 516624 w 1296145"/>
                <a:gd name="connsiteY13" fmla="*/ 1160063 h 2301881"/>
                <a:gd name="connsiteX14" fmla="*/ 571287 w 1296145"/>
                <a:gd name="connsiteY14" fmla="*/ 1246873 h 2301881"/>
                <a:gd name="connsiteX15" fmla="*/ 603557 w 1296145"/>
                <a:gd name="connsiteY15" fmla="*/ 1364507 h 2301881"/>
                <a:gd name="connsiteX16" fmla="*/ 630259 w 1296145"/>
                <a:gd name="connsiteY16" fmla="*/ 1554624 h 2301881"/>
                <a:gd name="connsiteX17" fmla="*/ 618431 w 1296145"/>
                <a:gd name="connsiteY17" fmla="*/ 1716747 h 2301881"/>
                <a:gd name="connsiteX18" fmla="*/ 601729 w 1296145"/>
                <a:gd name="connsiteY18" fmla="*/ 1934194 h 2301881"/>
                <a:gd name="connsiteX19" fmla="*/ 626653 w 1296145"/>
                <a:gd name="connsiteY19" fmla="*/ 2070039 h 2301881"/>
                <a:gd name="connsiteX20" fmla="*/ 726500 w 1296145"/>
                <a:gd name="connsiteY20" fmla="*/ 2183790 h 2301881"/>
                <a:gd name="connsiteX21" fmla="*/ 855723 w 1296145"/>
                <a:gd name="connsiteY21" fmla="*/ 2224695 h 2301881"/>
                <a:gd name="connsiteX22" fmla="*/ 978444 w 1296145"/>
                <a:gd name="connsiteY22" fmla="*/ 2213782 h 2301881"/>
                <a:gd name="connsiteX23" fmla="*/ 1134905 w 1296145"/>
                <a:gd name="connsiteY23" fmla="*/ 2103761 h 2301881"/>
                <a:gd name="connsiteX24" fmla="*/ 1224304 w 1296145"/>
                <a:gd name="connsiteY24" fmla="*/ 1968561 h 2301881"/>
                <a:gd name="connsiteX25" fmla="*/ 1188181 w 1296145"/>
                <a:gd name="connsiteY25" fmla="*/ 1848129 h 2301881"/>
                <a:gd name="connsiteX26" fmla="*/ 1102018 w 1296145"/>
                <a:gd name="connsiteY26" fmla="*/ 1788470 h 2301881"/>
                <a:gd name="connsiteX27" fmla="*/ 972117 w 1296145"/>
                <a:gd name="connsiteY27" fmla="*/ 1797112 h 2301881"/>
                <a:gd name="connsiteX28" fmla="*/ 940554 w 1296145"/>
                <a:gd name="connsiteY28" fmla="*/ 1807636 h 2301881"/>
                <a:gd name="connsiteX29" fmla="*/ 931086 w 1296145"/>
                <a:gd name="connsiteY29" fmla="*/ 1812040 h 2301881"/>
                <a:gd name="connsiteX30" fmla="*/ 899286 w 1296145"/>
                <a:gd name="connsiteY30" fmla="*/ 1740615 h 2301881"/>
                <a:gd name="connsiteX31" fmla="*/ 927267 w 1296145"/>
                <a:gd name="connsiteY31" fmla="*/ 1729204 h 2301881"/>
                <a:gd name="connsiteX32" fmla="*/ 1045080 w 1296145"/>
                <a:gd name="connsiteY32" fmla="*/ 1708840 h 2301881"/>
                <a:gd name="connsiteX33" fmla="*/ 1188480 w 1296145"/>
                <a:gd name="connsiteY33" fmla="*/ 1742386 h 2301881"/>
                <a:gd name="connsiteX34" fmla="*/ 1287109 w 1296145"/>
                <a:gd name="connsiteY34" fmla="*/ 1869966 h 2301881"/>
                <a:gd name="connsiteX35" fmla="*/ 1274062 w 1296145"/>
                <a:gd name="connsiteY35" fmla="*/ 2045920 h 2301881"/>
                <a:gd name="connsiteX36" fmla="*/ 1131628 w 1296145"/>
                <a:gd name="connsiteY36" fmla="*/ 2201453 h 2301881"/>
                <a:gd name="connsiteX37" fmla="*/ 998084 w 1296145"/>
                <a:gd name="connsiteY37" fmla="*/ 2283976 h 2301881"/>
                <a:gd name="connsiteX38" fmla="*/ 854008 w 1296145"/>
                <a:gd name="connsiteY38" fmla="*/ 2299977 h 2301881"/>
                <a:gd name="connsiteX39" fmla="*/ 701848 w 1296145"/>
                <a:gd name="connsiteY39" fmla="*/ 2254181 h 2301881"/>
                <a:gd name="connsiteX40" fmla="*/ 567851 w 1296145"/>
                <a:gd name="connsiteY40" fmla="*/ 2118563 h 2301881"/>
                <a:gd name="connsiteX41" fmla="*/ 525572 w 1296145"/>
                <a:gd name="connsiteY41" fmla="*/ 1937732 h 2301881"/>
                <a:gd name="connsiteX42" fmla="*/ 549079 w 1296145"/>
                <a:gd name="connsiteY42" fmla="*/ 1666358 h 2301881"/>
                <a:gd name="connsiteX43" fmla="*/ 549678 w 1296145"/>
                <a:gd name="connsiteY43" fmla="*/ 1454870 h 2301881"/>
                <a:gd name="connsiteX44" fmla="*/ 507233 w 1296145"/>
                <a:gd name="connsiteY44" fmla="*/ 1294523 h 2301881"/>
                <a:gd name="connsiteX45" fmla="*/ 430143 w 1296145"/>
                <a:gd name="connsiteY45" fmla="*/ 1173759 h 2301881"/>
                <a:gd name="connsiteX46" fmla="*/ 319430 w 1296145"/>
                <a:gd name="connsiteY46" fmla="*/ 1034456 h 2301881"/>
                <a:gd name="connsiteX47" fmla="*/ 217477 w 1296145"/>
                <a:gd name="connsiteY47" fmla="*/ 907401 h 2301881"/>
                <a:gd name="connsiteX48" fmla="*/ 99059 w 1296145"/>
                <a:gd name="connsiteY48" fmla="*/ 762497 h 2301881"/>
                <a:gd name="connsiteX49" fmla="*/ 28967 w 1296145"/>
                <a:gd name="connsiteY49" fmla="*/ 632102 h 2301881"/>
                <a:gd name="connsiteX50" fmla="*/ 9 w 1296145"/>
                <a:gd name="connsiteY50" fmla="*/ 481551 h 2301881"/>
                <a:gd name="connsiteX51" fmla="*/ 31447 w 1296145"/>
                <a:gd name="connsiteY51" fmla="*/ 324845 h 2301881"/>
                <a:gd name="connsiteX52" fmla="*/ 106487 w 1296145"/>
                <a:gd name="connsiteY52" fmla="*/ 185101 h 2301881"/>
                <a:gd name="connsiteX0" fmla="*/ 106487 w 1296145"/>
                <a:gd name="connsiteY0" fmla="*/ 185101 h 2301881"/>
                <a:gd name="connsiteX1" fmla="*/ 217241 w 1296145"/>
                <a:gd name="connsiteY1" fmla="*/ 44815 h 2301881"/>
                <a:gd name="connsiteX2" fmla="*/ 246333 w 1296145"/>
                <a:gd name="connsiteY2" fmla="*/ 8003 h 2301881"/>
                <a:gd name="connsiteX3" fmla="*/ 252578 w 1296145"/>
                <a:gd name="connsiteY3" fmla="*/ 0 h 2301881"/>
                <a:gd name="connsiteX4" fmla="*/ 311283 w 1296145"/>
                <a:gd name="connsiteY4" fmla="*/ 42651 h 2301881"/>
                <a:gd name="connsiteX5" fmla="*/ 303555 w 1296145"/>
                <a:gd name="connsiteY5" fmla="*/ 51602 h 2301881"/>
                <a:gd name="connsiteX6" fmla="*/ 188602 w 1296145"/>
                <a:gd name="connsiteY6" fmla="*/ 197667 h 2301881"/>
                <a:gd name="connsiteX7" fmla="*/ 94660 w 1296145"/>
                <a:gd name="connsiteY7" fmla="*/ 347225 h 2301881"/>
                <a:gd name="connsiteX8" fmla="*/ 67057 w 1296145"/>
                <a:gd name="connsiteY8" fmla="*/ 474341 h 2301881"/>
                <a:gd name="connsiteX9" fmla="*/ 96527 w 1296145"/>
                <a:gd name="connsiteY9" fmla="*/ 595828 h 2301881"/>
                <a:gd name="connsiteX10" fmla="*/ 167492 w 1296145"/>
                <a:gd name="connsiteY10" fmla="*/ 720971 h 2301881"/>
                <a:gd name="connsiteX11" fmla="*/ 261213 w 1296145"/>
                <a:gd name="connsiteY11" fmla="*/ 839100 h 2301881"/>
                <a:gd name="connsiteX12" fmla="*/ 402056 w 1296145"/>
                <a:gd name="connsiteY12" fmla="*/ 1017958 h 2301881"/>
                <a:gd name="connsiteX13" fmla="*/ 516624 w 1296145"/>
                <a:gd name="connsiteY13" fmla="*/ 1160063 h 2301881"/>
                <a:gd name="connsiteX14" fmla="*/ 571287 w 1296145"/>
                <a:gd name="connsiteY14" fmla="*/ 1246873 h 2301881"/>
                <a:gd name="connsiteX15" fmla="*/ 609337 w 1296145"/>
                <a:gd name="connsiteY15" fmla="*/ 1368706 h 2301881"/>
                <a:gd name="connsiteX16" fmla="*/ 630259 w 1296145"/>
                <a:gd name="connsiteY16" fmla="*/ 1554624 h 2301881"/>
                <a:gd name="connsiteX17" fmla="*/ 618431 w 1296145"/>
                <a:gd name="connsiteY17" fmla="*/ 1716747 h 2301881"/>
                <a:gd name="connsiteX18" fmla="*/ 601729 w 1296145"/>
                <a:gd name="connsiteY18" fmla="*/ 1934194 h 2301881"/>
                <a:gd name="connsiteX19" fmla="*/ 626653 w 1296145"/>
                <a:gd name="connsiteY19" fmla="*/ 2070039 h 2301881"/>
                <a:gd name="connsiteX20" fmla="*/ 726500 w 1296145"/>
                <a:gd name="connsiteY20" fmla="*/ 2183790 h 2301881"/>
                <a:gd name="connsiteX21" fmla="*/ 855723 w 1296145"/>
                <a:gd name="connsiteY21" fmla="*/ 2224695 h 2301881"/>
                <a:gd name="connsiteX22" fmla="*/ 978444 w 1296145"/>
                <a:gd name="connsiteY22" fmla="*/ 2213782 h 2301881"/>
                <a:gd name="connsiteX23" fmla="*/ 1134905 w 1296145"/>
                <a:gd name="connsiteY23" fmla="*/ 2103761 h 2301881"/>
                <a:gd name="connsiteX24" fmla="*/ 1224304 w 1296145"/>
                <a:gd name="connsiteY24" fmla="*/ 1968561 h 2301881"/>
                <a:gd name="connsiteX25" fmla="*/ 1188181 w 1296145"/>
                <a:gd name="connsiteY25" fmla="*/ 1848129 h 2301881"/>
                <a:gd name="connsiteX26" fmla="*/ 1102018 w 1296145"/>
                <a:gd name="connsiteY26" fmla="*/ 1788470 h 2301881"/>
                <a:gd name="connsiteX27" fmla="*/ 972117 w 1296145"/>
                <a:gd name="connsiteY27" fmla="*/ 1797112 h 2301881"/>
                <a:gd name="connsiteX28" fmla="*/ 940554 w 1296145"/>
                <a:gd name="connsiteY28" fmla="*/ 1807636 h 2301881"/>
                <a:gd name="connsiteX29" fmla="*/ 931086 w 1296145"/>
                <a:gd name="connsiteY29" fmla="*/ 1812040 h 2301881"/>
                <a:gd name="connsiteX30" fmla="*/ 899286 w 1296145"/>
                <a:gd name="connsiteY30" fmla="*/ 1740615 h 2301881"/>
                <a:gd name="connsiteX31" fmla="*/ 927267 w 1296145"/>
                <a:gd name="connsiteY31" fmla="*/ 1729204 h 2301881"/>
                <a:gd name="connsiteX32" fmla="*/ 1045080 w 1296145"/>
                <a:gd name="connsiteY32" fmla="*/ 1708840 h 2301881"/>
                <a:gd name="connsiteX33" fmla="*/ 1188480 w 1296145"/>
                <a:gd name="connsiteY33" fmla="*/ 1742386 h 2301881"/>
                <a:gd name="connsiteX34" fmla="*/ 1287109 w 1296145"/>
                <a:gd name="connsiteY34" fmla="*/ 1869966 h 2301881"/>
                <a:gd name="connsiteX35" fmla="*/ 1274062 w 1296145"/>
                <a:gd name="connsiteY35" fmla="*/ 2045920 h 2301881"/>
                <a:gd name="connsiteX36" fmla="*/ 1131628 w 1296145"/>
                <a:gd name="connsiteY36" fmla="*/ 2201453 h 2301881"/>
                <a:gd name="connsiteX37" fmla="*/ 998084 w 1296145"/>
                <a:gd name="connsiteY37" fmla="*/ 2283976 h 2301881"/>
                <a:gd name="connsiteX38" fmla="*/ 854008 w 1296145"/>
                <a:gd name="connsiteY38" fmla="*/ 2299977 h 2301881"/>
                <a:gd name="connsiteX39" fmla="*/ 701848 w 1296145"/>
                <a:gd name="connsiteY39" fmla="*/ 2254181 h 2301881"/>
                <a:gd name="connsiteX40" fmla="*/ 567851 w 1296145"/>
                <a:gd name="connsiteY40" fmla="*/ 2118563 h 2301881"/>
                <a:gd name="connsiteX41" fmla="*/ 525572 w 1296145"/>
                <a:gd name="connsiteY41" fmla="*/ 1937732 h 2301881"/>
                <a:gd name="connsiteX42" fmla="*/ 549079 w 1296145"/>
                <a:gd name="connsiteY42" fmla="*/ 1666358 h 2301881"/>
                <a:gd name="connsiteX43" fmla="*/ 549678 w 1296145"/>
                <a:gd name="connsiteY43" fmla="*/ 1454870 h 2301881"/>
                <a:gd name="connsiteX44" fmla="*/ 507233 w 1296145"/>
                <a:gd name="connsiteY44" fmla="*/ 1294523 h 2301881"/>
                <a:gd name="connsiteX45" fmla="*/ 430143 w 1296145"/>
                <a:gd name="connsiteY45" fmla="*/ 1173759 h 2301881"/>
                <a:gd name="connsiteX46" fmla="*/ 319430 w 1296145"/>
                <a:gd name="connsiteY46" fmla="*/ 1034456 h 2301881"/>
                <a:gd name="connsiteX47" fmla="*/ 217477 w 1296145"/>
                <a:gd name="connsiteY47" fmla="*/ 907401 h 2301881"/>
                <a:gd name="connsiteX48" fmla="*/ 99059 w 1296145"/>
                <a:gd name="connsiteY48" fmla="*/ 762497 h 2301881"/>
                <a:gd name="connsiteX49" fmla="*/ 28967 w 1296145"/>
                <a:gd name="connsiteY49" fmla="*/ 632102 h 2301881"/>
                <a:gd name="connsiteX50" fmla="*/ 9 w 1296145"/>
                <a:gd name="connsiteY50" fmla="*/ 481551 h 2301881"/>
                <a:gd name="connsiteX51" fmla="*/ 31447 w 1296145"/>
                <a:gd name="connsiteY51" fmla="*/ 324845 h 2301881"/>
                <a:gd name="connsiteX52" fmla="*/ 106487 w 1296145"/>
                <a:gd name="connsiteY52" fmla="*/ 185101 h 2301881"/>
                <a:gd name="connsiteX0" fmla="*/ 106487 w 1296145"/>
                <a:gd name="connsiteY0" fmla="*/ 185101 h 2301881"/>
                <a:gd name="connsiteX1" fmla="*/ 217241 w 1296145"/>
                <a:gd name="connsiteY1" fmla="*/ 44815 h 2301881"/>
                <a:gd name="connsiteX2" fmla="*/ 246333 w 1296145"/>
                <a:gd name="connsiteY2" fmla="*/ 8003 h 2301881"/>
                <a:gd name="connsiteX3" fmla="*/ 252578 w 1296145"/>
                <a:gd name="connsiteY3" fmla="*/ 0 h 2301881"/>
                <a:gd name="connsiteX4" fmla="*/ 311283 w 1296145"/>
                <a:gd name="connsiteY4" fmla="*/ 42651 h 2301881"/>
                <a:gd name="connsiteX5" fmla="*/ 303555 w 1296145"/>
                <a:gd name="connsiteY5" fmla="*/ 51602 h 2301881"/>
                <a:gd name="connsiteX6" fmla="*/ 188602 w 1296145"/>
                <a:gd name="connsiteY6" fmla="*/ 197667 h 2301881"/>
                <a:gd name="connsiteX7" fmla="*/ 94660 w 1296145"/>
                <a:gd name="connsiteY7" fmla="*/ 347225 h 2301881"/>
                <a:gd name="connsiteX8" fmla="*/ 67057 w 1296145"/>
                <a:gd name="connsiteY8" fmla="*/ 474341 h 2301881"/>
                <a:gd name="connsiteX9" fmla="*/ 96527 w 1296145"/>
                <a:gd name="connsiteY9" fmla="*/ 595828 h 2301881"/>
                <a:gd name="connsiteX10" fmla="*/ 167492 w 1296145"/>
                <a:gd name="connsiteY10" fmla="*/ 720971 h 2301881"/>
                <a:gd name="connsiteX11" fmla="*/ 261213 w 1296145"/>
                <a:gd name="connsiteY11" fmla="*/ 839100 h 2301881"/>
                <a:gd name="connsiteX12" fmla="*/ 402056 w 1296145"/>
                <a:gd name="connsiteY12" fmla="*/ 1017958 h 2301881"/>
                <a:gd name="connsiteX13" fmla="*/ 516624 w 1296145"/>
                <a:gd name="connsiteY13" fmla="*/ 1160063 h 2301881"/>
                <a:gd name="connsiteX14" fmla="*/ 571287 w 1296145"/>
                <a:gd name="connsiteY14" fmla="*/ 1246873 h 2301881"/>
                <a:gd name="connsiteX15" fmla="*/ 611263 w 1296145"/>
                <a:gd name="connsiteY15" fmla="*/ 1370106 h 2301881"/>
                <a:gd name="connsiteX16" fmla="*/ 630259 w 1296145"/>
                <a:gd name="connsiteY16" fmla="*/ 1554624 h 2301881"/>
                <a:gd name="connsiteX17" fmla="*/ 618431 w 1296145"/>
                <a:gd name="connsiteY17" fmla="*/ 1716747 h 2301881"/>
                <a:gd name="connsiteX18" fmla="*/ 601729 w 1296145"/>
                <a:gd name="connsiteY18" fmla="*/ 1934194 h 2301881"/>
                <a:gd name="connsiteX19" fmla="*/ 626653 w 1296145"/>
                <a:gd name="connsiteY19" fmla="*/ 2070039 h 2301881"/>
                <a:gd name="connsiteX20" fmla="*/ 726500 w 1296145"/>
                <a:gd name="connsiteY20" fmla="*/ 2183790 h 2301881"/>
                <a:gd name="connsiteX21" fmla="*/ 855723 w 1296145"/>
                <a:gd name="connsiteY21" fmla="*/ 2224695 h 2301881"/>
                <a:gd name="connsiteX22" fmla="*/ 978444 w 1296145"/>
                <a:gd name="connsiteY22" fmla="*/ 2213782 h 2301881"/>
                <a:gd name="connsiteX23" fmla="*/ 1134905 w 1296145"/>
                <a:gd name="connsiteY23" fmla="*/ 2103761 h 2301881"/>
                <a:gd name="connsiteX24" fmla="*/ 1224304 w 1296145"/>
                <a:gd name="connsiteY24" fmla="*/ 1968561 h 2301881"/>
                <a:gd name="connsiteX25" fmla="*/ 1188181 w 1296145"/>
                <a:gd name="connsiteY25" fmla="*/ 1848129 h 2301881"/>
                <a:gd name="connsiteX26" fmla="*/ 1102018 w 1296145"/>
                <a:gd name="connsiteY26" fmla="*/ 1788470 h 2301881"/>
                <a:gd name="connsiteX27" fmla="*/ 972117 w 1296145"/>
                <a:gd name="connsiteY27" fmla="*/ 1797112 h 2301881"/>
                <a:gd name="connsiteX28" fmla="*/ 940554 w 1296145"/>
                <a:gd name="connsiteY28" fmla="*/ 1807636 h 2301881"/>
                <a:gd name="connsiteX29" fmla="*/ 931086 w 1296145"/>
                <a:gd name="connsiteY29" fmla="*/ 1812040 h 2301881"/>
                <a:gd name="connsiteX30" fmla="*/ 899286 w 1296145"/>
                <a:gd name="connsiteY30" fmla="*/ 1740615 h 2301881"/>
                <a:gd name="connsiteX31" fmla="*/ 927267 w 1296145"/>
                <a:gd name="connsiteY31" fmla="*/ 1729204 h 2301881"/>
                <a:gd name="connsiteX32" fmla="*/ 1045080 w 1296145"/>
                <a:gd name="connsiteY32" fmla="*/ 1708840 h 2301881"/>
                <a:gd name="connsiteX33" fmla="*/ 1188480 w 1296145"/>
                <a:gd name="connsiteY33" fmla="*/ 1742386 h 2301881"/>
                <a:gd name="connsiteX34" fmla="*/ 1287109 w 1296145"/>
                <a:gd name="connsiteY34" fmla="*/ 1869966 h 2301881"/>
                <a:gd name="connsiteX35" fmla="*/ 1274062 w 1296145"/>
                <a:gd name="connsiteY35" fmla="*/ 2045920 h 2301881"/>
                <a:gd name="connsiteX36" fmla="*/ 1131628 w 1296145"/>
                <a:gd name="connsiteY36" fmla="*/ 2201453 h 2301881"/>
                <a:gd name="connsiteX37" fmla="*/ 998084 w 1296145"/>
                <a:gd name="connsiteY37" fmla="*/ 2283976 h 2301881"/>
                <a:gd name="connsiteX38" fmla="*/ 854008 w 1296145"/>
                <a:gd name="connsiteY38" fmla="*/ 2299977 h 2301881"/>
                <a:gd name="connsiteX39" fmla="*/ 701848 w 1296145"/>
                <a:gd name="connsiteY39" fmla="*/ 2254181 h 2301881"/>
                <a:gd name="connsiteX40" fmla="*/ 567851 w 1296145"/>
                <a:gd name="connsiteY40" fmla="*/ 2118563 h 2301881"/>
                <a:gd name="connsiteX41" fmla="*/ 525572 w 1296145"/>
                <a:gd name="connsiteY41" fmla="*/ 1937732 h 2301881"/>
                <a:gd name="connsiteX42" fmla="*/ 549079 w 1296145"/>
                <a:gd name="connsiteY42" fmla="*/ 1666358 h 2301881"/>
                <a:gd name="connsiteX43" fmla="*/ 549678 w 1296145"/>
                <a:gd name="connsiteY43" fmla="*/ 1454870 h 2301881"/>
                <a:gd name="connsiteX44" fmla="*/ 507233 w 1296145"/>
                <a:gd name="connsiteY44" fmla="*/ 1294523 h 2301881"/>
                <a:gd name="connsiteX45" fmla="*/ 430143 w 1296145"/>
                <a:gd name="connsiteY45" fmla="*/ 1173759 h 2301881"/>
                <a:gd name="connsiteX46" fmla="*/ 319430 w 1296145"/>
                <a:gd name="connsiteY46" fmla="*/ 1034456 h 2301881"/>
                <a:gd name="connsiteX47" fmla="*/ 217477 w 1296145"/>
                <a:gd name="connsiteY47" fmla="*/ 907401 h 2301881"/>
                <a:gd name="connsiteX48" fmla="*/ 99059 w 1296145"/>
                <a:gd name="connsiteY48" fmla="*/ 762497 h 2301881"/>
                <a:gd name="connsiteX49" fmla="*/ 28967 w 1296145"/>
                <a:gd name="connsiteY49" fmla="*/ 632102 h 2301881"/>
                <a:gd name="connsiteX50" fmla="*/ 9 w 1296145"/>
                <a:gd name="connsiteY50" fmla="*/ 481551 h 2301881"/>
                <a:gd name="connsiteX51" fmla="*/ 31447 w 1296145"/>
                <a:gd name="connsiteY51" fmla="*/ 324845 h 2301881"/>
                <a:gd name="connsiteX52" fmla="*/ 106487 w 1296145"/>
                <a:gd name="connsiteY52" fmla="*/ 185101 h 2301881"/>
                <a:gd name="connsiteX0" fmla="*/ 106487 w 1301395"/>
                <a:gd name="connsiteY0" fmla="*/ 185101 h 2301881"/>
                <a:gd name="connsiteX1" fmla="*/ 217241 w 1301395"/>
                <a:gd name="connsiteY1" fmla="*/ 44815 h 2301881"/>
                <a:gd name="connsiteX2" fmla="*/ 246333 w 1301395"/>
                <a:gd name="connsiteY2" fmla="*/ 8003 h 2301881"/>
                <a:gd name="connsiteX3" fmla="*/ 252578 w 1301395"/>
                <a:gd name="connsiteY3" fmla="*/ 0 h 2301881"/>
                <a:gd name="connsiteX4" fmla="*/ 311283 w 1301395"/>
                <a:gd name="connsiteY4" fmla="*/ 42651 h 2301881"/>
                <a:gd name="connsiteX5" fmla="*/ 303555 w 1301395"/>
                <a:gd name="connsiteY5" fmla="*/ 51602 h 2301881"/>
                <a:gd name="connsiteX6" fmla="*/ 188602 w 1301395"/>
                <a:gd name="connsiteY6" fmla="*/ 197667 h 2301881"/>
                <a:gd name="connsiteX7" fmla="*/ 94660 w 1301395"/>
                <a:gd name="connsiteY7" fmla="*/ 347225 h 2301881"/>
                <a:gd name="connsiteX8" fmla="*/ 67057 w 1301395"/>
                <a:gd name="connsiteY8" fmla="*/ 474341 h 2301881"/>
                <a:gd name="connsiteX9" fmla="*/ 96527 w 1301395"/>
                <a:gd name="connsiteY9" fmla="*/ 595828 h 2301881"/>
                <a:gd name="connsiteX10" fmla="*/ 167492 w 1301395"/>
                <a:gd name="connsiteY10" fmla="*/ 720971 h 2301881"/>
                <a:gd name="connsiteX11" fmla="*/ 261213 w 1301395"/>
                <a:gd name="connsiteY11" fmla="*/ 839100 h 2301881"/>
                <a:gd name="connsiteX12" fmla="*/ 402056 w 1301395"/>
                <a:gd name="connsiteY12" fmla="*/ 1017958 h 2301881"/>
                <a:gd name="connsiteX13" fmla="*/ 516624 w 1301395"/>
                <a:gd name="connsiteY13" fmla="*/ 1160063 h 2301881"/>
                <a:gd name="connsiteX14" fmla="*/ 571287 w 1301395"/>
                <a:gd name="connsiteY14" fmla="*/ 1246873 h 2301881"/>
                <a:gd name="connsiteX15" fmla="*/ 611263 w 1301395"/>
                <a:gd name="connsiteY15" fmla="*/ 1370106 h 2301881"/>
                <a:gd name="connsiteX16" fmla="*/ 630259 w 1301395"/>
                <a:gd name="connsiteY16" fmla="*/ 1554624 h 2301881"/>
                <a:gd name="connsiteX17" fmla="*/ 618431 w 1301395"/>
                <a:gd name="connsiteY17" fmla="*/ 1716747 h 2301881"/>
                <a:gd name="connsiteX18" fmla="*/ 601729 w 1301395"/>
                <a:gd name="connsiteY18" fmla="*/ 1934194 h 2301881"/>
                <a:gd name="connsiteX19" fmla="*/ 626653 w 1301395"/>
                <a:gd name="connsiteY19" fmla="*/ 2070039 h 2301881"/>
                <a:gd name="connsiteX20" fmla="*/ 726500 w 1301395"/>
                <a:gd name="connsiteY20" fmla="*/ 2183790 h 2301881"/>
                <a:gd name="connsiteX21" fmla="*/ 855723 w 1301395"/>
                <a:gd name="connsiteY21" fmla="*/ 2224695 h 2301881"/>
                <a:gd name="connsiteX22" fmla="*/ 978444 w 1301395"/>
                <a:gd name="connsiteY22" fmla="*/ 2213782 h 2301881"/>
                <a:gd name="connsiteX23" fmla="*/ 1134905 w 1301395"/>
                <a:gd name="connsiteY23" fmla="*/ 2103761 h 2301881"/>
                <a:gd name="connsiteX24" fmla="*/ 1224304 w 1301395"/>
                <a:gd name="connsiteY24" fmla="*/ 1968561 h 2301881"/>
                <a:gd name="connsiteX25" fmla="*/ 1188181 w 1301395"/>
                <a:gd name="connsiteY25" fmla="*/ 1848129 h 2301881"/>
                <a:gd name="connsiteX26" fmla="*/ 1102018 w 1301395"/>
                <a:gd name="connsiteY26" fmla="*/ 1788470 h 2301881"/>
                <a:gd name="connsiteX27" fmla="*/ 972117 w 1301395"/>
                <a:gd name="connsiteY27" fmla="*/ 1797112 h 2301881"/>
                <a:gd name="connsiteX28" fmla="*/ 940554 w 1301395"/>
                <a:gd name="connsiteY28" fmla="*/ 1807636 h 2301881"/>
                <a:gd name="connsiteX29" fmla="*/ 931086 w 1301395"/>
                <a:gd name="connsiteY29" fmla="*/ 1812040 h 2301881"/>
                <a:gd name="connsiteX30" fmla="*/ 899286 w 1301395"/>
                <a:gd name="connsiteY30" fmla="*/ 1740615 h 2301881"/>
                <a:gd name="connsiteX31" fmla="*/ 927267 w 1301395"/>
                <a:gd name="connsiteY31" fmla="*/ 1729204 h 2301881"/>
                <a:gd name="connsiteX32" fmla="*/ 1045080 w 1301395"/>
                <a:gd name="connsiteY32" fmla="*/ 1708840 h 2301881"/>
                <a:gd name="connsiteX33" fmla="*/ 1188480 w 1301395"/>
                <a:gd name="connsiteY33" fmla="*/ 1742386 h 2301881"/>
                <a:gd name="connsiteX34" fmla="*/ 1287109 w 1301395"/>
                <a:gd name="connsiteY34" fmla="*/ 1869966 h 2301881"/>
                <a:gd name="connsiteX35" fmla="*/ 1284206 w 1301395"/>
                <a:gd name="connsiteY35" fmla="*/ 2023856 h 2301881"/>
                <a:gd name="connsiteX36" fmla="*/ 1131628 w 1301395"/>
                <a:gd name="connsiteY36" fmla="*/ 2201453 h 2301881"/>
                <a:gd name="connsiteX37" fmla="*/ 998084 w 1301395"/>
                <a:gd name="connsiteY37" fmla="*/ 2283976 h 2301881"/>
                <a:gd name="connsiteX38" fmla="*/ 854008 w 1301395"/>
                <a:gd name="connsiteY38" fmla="*/ 2299977 h 2301881"/>
                <a:gd name="connsiteX39" fmla="*/ 701848 w 1301395"/>
                <a:gd name="connsiteY39" fmla="*/ 2254181 h 2301881"/>
                <a:gd name="connsiteX40" fmla="*/ 567851 w 1301395"/>
                <a:gd name="connsiteY40" fmla="*/ 2118563 h 2301881"/>
                <a:gd name="connsiteX41" fmla="*/ 525572 w 1301395"/>
                <a:gd name="connsiteY41" fmla="*/ 1937732 h 2301881"/>
                <a:gd name="connsiteX42" fmla="*/ 549079 w 1301395"/>
                <a:gd name="connsiteY42" fmla="*/ 1666358 h 2301881"/>
                <a:gd name="connsiteX43" fmla="*/ 549678 w 1301395"/>
                <a:gd name="connsiteY43" fmla="*/ 1454870 h 2301881"/>
                <a:gd name="connsiteX44" fmla="*/ 507233 w 1301395"/>
                <a:gd name="connsiteY44" fmla="*/ 1294523 h 2301881"/>
                <a:gd name="connsiteX45" fmla="*/ 430143 w 1301395"/>
                <a:gd name="connsiteY45" fmla="*/ 1173759 h 2301881"/>
                <a:gd name="connsiteX46" fmla="*/ 319430 w 1301395"/>
                <a:gd name="connsiteY46" fmla="*/ 1034456 h 2301881"/>
                <a:gd name="connsiteX47" fmla="*/ 217477 w 1301395"/>
                <a:gd name="connsiteY47" fmla="*/ 907401 h 2301881"/>
                <a:gd name="connsiteX48" fmla="*/ 99059 w 1301395"/>
                <a:gd name="connsiteY48" fmla="*/ 762497 h 2301881"/>
                <a:gd name="connsiteX49" fmla="*/ 28967 w 1301395"/>
                <a:gd name="connsiteY49" fmla="*/ 632102 h 2301881"/>
                <a:gd name="connsiteX50" fmla="*/ 9 w 1301395"/>
                <a:gd name="connsiteY50" fmla="*/ 481551 h 2301881"/>
                <a:gd name="connsiteX51" fmla="*/ 31447 w 1301395"/>
                <a:gd name="connsiteY51" fmla="*/ 324845 h 2301881"/>
                <a:gd name="connsiteX52" fmla="*/ 106487 w 1301395"/>
                <a:gd name="connsiteY52" fmla="*/ 185101 h 2301881"/>
                <a:gd name="connsiteX0" fmla="*/ 106487 w 1298566"/>
                <a:gd name="connsiteY0" fmla="*/ 185101 h 2301881"/>
                <a:gd name="connsiteX1" fmla="*/ 217241 w 1298566"/>
                <a:gd name="connsiteY1" fmla="*/ 44815 h 2301881"/>
                <a:gd name="connsiteX2" fmla="*/ 246333 w 1298566"/>
                <a:gd name="connsiteY2" fmla="*/ 8003 h 2301881"/>
                <a:gd name="connsiteX3" fmla="*/ 252578 w 1298566"/>
                <a:gd name="connsiteY3" fmla="*/ 0 h 2301881"/>
                <a:gd name="connsiteX4" fmla="*/ 311283 w 1298566"/>
                <a:gd name="connsiteY4" fmla="*/ 42651 h 2301881"/>
                <a:gd name="connsiteX5" fmla="*/ 303555 w 1298566"/>
                <a:gd name="connsiteY5" fmla="*/ 51602 h 2301881"/>
                <a:gd name="connsiteX6" fmla="*/ 188602 w 1298566"/>
                <a:gd name="connsiteY6" fmla="*/ 197667 h 2301881"/>
                <a:gd name="connsiteX7" fmla="*/ 94660 w 1298566"/>
                <a:gd name="connsiteY7" fmla="*/ 347225 h 2301881"/>
                <a:gd name="connsiteX8" fmla="*/ 67057 w 1298566"/>
                <a:gd name="connsiteY8" fmla="*/ 474341 h 2301881"/>
                <a:gd name="connsiteX9" fmla="*/ 96527 w 1298566"/>
                <a:gd name="connsiteY9" fmla="*/ 595828 h 2301881"/>
                <a:gd name="connsiteX10" fmla="*/ 167492 w 1298566"/>
                <a:gd name="connsiteY10" fmla="*/ 720971 h 2301881"/>
                <a:gd name="connsiteX11" fmla="*/ 261213 w 1298566"/>
                <a:gd name="connsiteY11" fmla="*/ 839100 h 2301881"/>
                <a:gd name="connsiteX12" fmla="*/ 402056 w 1298566"/>
                <a:gd name="connsiteY12" fmla="*/ 1017958 h 2301881"/>
                <a:gd name="connsiteX13" fmla="*/ 516624 w 1298566"/>
                <a:gd name="connsiteY13" fmla="*/ 1160063 h 2301881"/>
                <a:gd name="connsiteX14" fmla="*/ 571287 w 1298566"/>
                <a:gd name="connsiteY14" fmla="*/ 1246873 h 2301881"/>
                <a:gd name="connsiteX15" fmla="*/ 611263 w 1298566"/>
                <a:gd name="connsiteY15" fmla="*/ 1370106 h 2301881"/>
                <a:gd name="connsiteX16" fmla="*/ 630259 w 1298566"/>
                <a:gd name="connsiteY16" fmla="*/ 1554624 h 2301881"/>
                <a:gd name="connsiteX17" fmla="*/ 618431 w 1298566"/>
                <a:gd name="connsiteY17" fmla="*/ 1716747 h 2301881"/>
                <a:gd name="connsiteX18" fmla="*/ 601729 w 1298566"/>
                <a:gd name="connsiteY18" fmla="*/ 1934194 h 2301881"/>
                <a:gd name="connsiteX19" fmla="*/ 626653 w 1298566"/>
                <a:gd name="connsiteY19" fmla="*/ 2070039 h 2301881"/>
                <a:gd name="connsiteX20" fmla="*/ 726500 w 1298566"/>
                <a:gd name="connsiteY20" fmla="*/ 2183790 h 2301881"/>
                <a:gd name="connsiteX21" fmla="*/ 855723 w 1298566"/>
                <a:gd name="connsiteY21" fmla="*/ 2224695 h 2301881"/>
                <a:gd name="connsiteX22" fmla="*/ 978444 w 1298566"/>
                <a:gd name="connsiteY22" fmla="*/ 2213782 h 2301881"/>
                <a:gd name="connsiteX23" fmla="*/ 1134905 w 1298566"/>
                <a:gd name="connsiteY23" fmla="*/ 2103761 h 2301881"/>
                <a:gd name="connsiteX24" fmla="*/ 1224304 w 1298566"/>
                <a:gd name="connsiteY24" fmla="*/ 1968561 h 2301881"/>
                <a:gd name="connsiteX25" fmla="*/ 1188181 w 1298566"/>
                <a:gd name="connsiteY25" fmla="*/ 1848129 h 2301881"/>
                <a:gd name="connsiteX26" fmla="*/ 1102018 w 1298566"/>
                <a:gd name="connsiteY26" fmla="*/ 1788470 h 2301881"/>
                <a:gd name="connsiteX27" fmla="*/ 972117 w 1298566"/>
                <a:gd name="connsiteY27" fmla="*/ 1797112 h 2301881"/>
                <a:gd name="connsiteX28" fmla="*/ 940554 w 1298566"/>
                <a:gd name="connsiteY28" fmla="*/ 1807636 h 2301881"/>
                <a:gd name="connsiteX29" fmla="*/ 931086 w 1298566"/>
                <a:gd name="connsiteY29" fmla="*/ 1812040 h 2301881"/>
                <a:gd name="connsiteX30" fmla="*/ 899286 w 1298566"/>
                <a:gd name="connsiteY30" fmla="*/ 1740615 h 2301881"/>
                <a:gd name="connsiteX31" fmla="*/ 927267 w 1298566"/>
                <a:gd name="connsiteY31" fmla="*/ 1729204 h 2301881"/>
                <a:gd name="connsiteX32" fmla="*/ 1045080 w 1298566"/>
                <a:gd name="connsiteY32" fmla="*/ 1708840 h 2301881"/>
                <a:gd name="connsiteX33" fmla="*/ 1188480 w 1298566"/>
                <a:gd name="connsiteY33" fmla="*/ 1742386 h 2301881"/>
                <a:gd name="connsiteX34" fmla="*/ 1287109 w 1298566"/>
                <a:gd name="connsiteY34" fmla="*/ 1869966 h 2301881"/>
                <a:gd name="connsiteX35" fmla="*/ 1279135 w 1298566"/>
                <a:gd name="connsiteY35" fmla="*/ 2034888 h 2301881"/>
                <a:gd name="connsiteX36" fmla="*/ 1131628 w 1298566"/>
                <a:gd name="connsiteY36" fmla="*/ 2201453 h 2301881"/>
                <a:gd name="connsiteX37" fmla="*/ 998084 w 1298566"/>
                <a:gd name="connsiteY37" fmla="*/ 2283976 h 2301881"/>
                <a:gd name="connsiteX38" fmla="*/ 854008 w 1298566"/>
                <a:gd name="connsiteY38" fmla="*/ 2299977 h 2301881"/>
                <a:gd name="connsiteX39" fmla="*/ 701848 w 1298566"/>
                <a:gd name="connsiteY39" fmla="*/ 2254181 h 2301881"/>
                <a:gd name="connsiteX40" fmla="*/ 567851 w 1298566"/>
                <a:gd name="connsiteY40" fmla="*/ 2118563 h 2301881"/>
                <a:gd name="connsiteX41" fmla="*/ 525572 w 1298566"/>
                <a:gd name="connsiteY41" fmla="*/ 1937732 h 2301881"/>
                <a:gd name="connsiteX42" fmla="*/ 549079 w 1298566"/>
                <a:gd name="connsiteY42" fmla="*/ 1666358 h 2301881"/>
                <a:gd name="connsiteX43" fmla="*/ 549678 w 1298566"/>
                <a:gd name="connsiteY43" fmla="*/ 1454870 h 2301881"/>
                <a:gd name="connsiteX44" fmla="*/ 507233 w 1298566"/>
                <a:gd name="connsiteY44" fmla="*/ 1294523 h 2301881"/>
                <a:gd name="connsiteX45" fmla="*/ 430143 w 1298566"/>
                <a:gd name="connsiteY45" fmla="*/ 1173759 h 2301881"/>
                <a:gd name="connsiteX46" fmla="*/ 319430 w 1298566"/>
                <a:gd name="connsiteY46" fmla="*/ 1034456 h 2301881"/>
                <a:gd name="connsiteX47" fmla="*/ 217477 w 1298566"/>
                <a:gd name="connsiteY47" fmla="*/ 907401 h 2301881"/>
                <a:gd name="connsiteX48" fmla="*/ 99059 w 1298566"/>
                <a:gd name="connsiteY48" fmla="*/ 762497 h 2301881"/>
                <a:gd name="connsiteX49" fmla="*/ 28967 w 1298566"/>
                <a:gd name="connsiteY49" fmla="*/ 632102 h 2301881"/>
                <a:gd name="connsiteX50" fmla="*/ 9 w 1298566"/>
                <a:gd name="connsiteY50" fmla="*/ 481551 h 2301881"/>
                <a:gd name="connsiteX51" fmla="*/ 31447 w 1298566"/>
                <a:gd name="connsiteY51" fmla="*/ 324845 h 2301881"/>
                <a:gd name="connsiteX52" fmla="*/ 106487 w 1298566"/>
                <a:gd name="connsiteY52" fmla="*/ 185101 h 2301881"/>
                <a:gd name="connsiteX0" fmla="*/ 106487 w 1298566"/>
                <a:gd name="connsiteY0" fmla="*/ 185101 h 2301881"/>
                <a:gd name="connsiteX1" fmla="*/ 217241 w 1298566"/>
                <a:gd name="connsiteY1" fmla="*/ 44815 h 2301881"/>
                <a:gd name="connsiteX2" fmla="*/ 246333 w 1298566"/>
                <a:gd name="connsiteY2" fmla="*/ 8003 h 2301881"/>
                <a:gd name="connsiteX3" fmla="*/ 252578 w 1298566"/>
                <a:gd name="connsiteY3" fmla="*/ 0 h 2301881"/>
                <a:gd name="connsiteX4" fmla="*/ 311283 w 1298566"/>
                <a:gd name="connsiteY4" fmla="*/ 42651 h 2301881"/>
                <a:gd name="connsiteX5" fmla="*/ 303555 w 1298566"/>
                <a:gd name="connsiteY5" fmla="*/ 51602 h 2301881"/>
                <a:gd name="connsiteX6" fmla="*/ 188602 w 1298566"/>
                <a:gd name="connsiteY6" fmla="*/ 197667 h 2301881"/>
                <a:gd name="connsiteX7" fmla="*/ 94660 w 1298566"/>
                <a:gd name="connsiteY7" fmla="*/ 347225 h 2301881"/>
                <a:gd name="connsiteX8" fmla="*/ 67057 w 1298566"/>
                <a:gd name="connsiteY8" fmla="*/ 474341 h 2301881"/>
                <a:gd name="connsiteX9" fmla="*/ 96527 w 1298566"/>
                <a:gd name="connsiteY9" fmla="*/ 595828 h 2301881"/>
                <a:gd name="connsiteX10" fmla="*/ 167492 w 1298566"/>
                <a:gd name="connsiteY10" fmla="*/ 720971 h 2301881"/>
                <a:gd name="connsiteX11" fmla="*/ 261213 w 1298566"/>
                <a:gd name="connsiteY11" fmla="*/ 839100 h 2301881"/>
                <a:gd name="connsiteX12" fmla="*/ 402056 w 1298566"/>
                <a:gd name="connsiteY12" fmla="*/ 1017958 h 2301881"/>
                <a:gd name="connsiteX13" fmla="*/ 516624 w 1298566"/>
                <a:gd name="connsiteY13" fmla="*/ 1160063 h 2301881"/>
                <a:gd name="connsiteX14" fmla="*/ 571287 w 1298566"/>
                <a:gd name="connsiteY14" fmla="*/ 1246873 h 2301881"/>
                <a:gd name="connsiteX15" fmla="*/ 619150 w 1298566"/>
                <a:gd name="connsiteY15" fmla="*/ 1387610 h 2301881"/>
                <a:gd name="connsiteX16" fmla="*/ 630259 w 1298566"/>
                <a:gd name="connsiteY16" fmla="*/ 1554624 h 2301881"/>
                <a:gd name="connsiteX17" fmla="*/ 618431 w 1298566"/>
                <a:gd name="connsiteY17" fmla="*/ 1716747 h 2301881"/>
                <a:gd name="connsiteX18" fmla="*/ 601729 w 1298566"/>
                <a:gd name="connsiteY18" fmla="*/ 1934194 h 2301881"/>
                <a:gd name="connsiteX19" fmla="*/ 626653 w 1298566"/>
                <a:gd name="connsiteY19" fmla="*/ 2070039 h 2301881"/>
                <a:gd name="connsiteX20" fmla="*/ 726500 w 1298566"/>
                <a:gd name="connsiteY20" fmla="*/ 2183790 h 2301881"/>
                <a:gd name="connsiteX21" fmla="*/ 855723 w 1298566"/>
                <a:gd name="connsiteY21" fmla="*/ 2224695 h 2301881"/>
                <a:gd name="connsiteX22" fmla="*/ 978444 w 1298566"/>
                <a:gd name="connsiteY22" fmla="*/ 2213782 h 2301881"/>
                <a:gd name="connsiteX23" fmla="*/ 1134905 w 1298566"/>
                <a:gd name="connsiteY23" fmla="*/ 2103761 h 2301881"/>
                <a:gd name="connsiteX24" fmla="*/ 1224304 w 1298566"/>
                <a:gd name="connsiteY24" fmla="*/ 1968561 h 2301881"/>
                <a:gd name="connsiteX25" fmla="*/ 1188181 w 1298566"/>
                <a:gd name="connsiteY25" fmla="*/ 1848129 h 2301881"/>
                <a:gd name="connsiteX26" fmla="*/ 1102018 w 1298566"/>
                <a:gd name="connsiteY26" fmla="*/ 1788470 h 2301881"/>
                <a:gd name="connsiteX27" fmla="*/ 972117 w 1298566"/>
                <a:gd name="connsiteY27" fmla="*/ 1797112 h 2301881"/>
                <a:gd name="connsiteX28" fmla="*/ 940554 w 1298566"/>
                <a:gd name="connsiteY28" fmla="*/ 1807636 h 2301881"/>
                <a:gd name="connsiteX29" fmla="*/ 931086 w 1298566"/>
                <a:gd name="connsiteY29" fmla="*/ 1812040 h 2301881"/>
                <a:gd name="connsiteX30" fmla="*/ 899286 w 1298566"/>
                <a:gd name="connsiteY30" fmla="*/ 1740615 h 2301881"/>
                <a:gd name="connsiteX31" fmla="*/ 927267 w 1298566"/>
                <a:gd name="connsiteY31" fmla="*/ 1729204 h 2301881"/>
                <a:gd name="connsiteX32" fmla="*/ 1045080 w 1298566"/>
                <a:gd name="connsiteY32" fmla="*/ 1708840 h 2301881"/>
                <a:gd name="connsiteX33" fmla="*/ 1188480 w 1298566"/>
                <a:gd name="connsiteY33" fmla="*/ 1742386 h 2301881"/>
                <a:gd name="connsiteX34" fmla="*/ 1287109 w 1298566"/>
                <a:gd name="connsiteY34" fmla="*/ 1869966 h 2301881"/>
                <a:gd name="connsiteX35" fmla="*/ 1279135 w 1298566"/>
                <a:gd name="connsiteY35" fmla="*/ 2034888 h 2301881"/>
                <a:gd name="connsiteX36" fmla="*/ 1131628 w 1298566"/>
                <a:gd name="connsiteY36" fmla="*/ 2201453 h 2301881"/>
                <a:gd name="connsiteX37" fmla="*/ 998084 w 1298566"/>
                <a:gd name="connsiteY37" fmla="*/ 2283976 h 2301881"/>
                <a:gd name="connsiteX38" fmla="*/ 854008 w 1298566"/>
                <a:gd name="connsiteY38" fmla="*/ 2299977 h 2301881"/>
                <a:gd name="connsiteX39" fmla="*/ 701848 w 1298566"/>
                <a:gd name="connsiteY39" fmla="*/ 2254181 h 2301881"/>
                <a:gd name="connsiteX40" fmla="*/ 567851 w 1298566"/>
                <a:gd name="connsiteY40" fmla="*/ 2118563 h 2301881"/>
                <a:gd name="connsiteX41" fmla="*/ 525572 w 1298566"/>
                <a:gd name="connsiteY41" fmla="*/ 1937732 h 2301881"/>
                <a:gd name="connsiteX42" fmla="*/ 549079 w 1298566"/>
                <a:gd name="connsiteY42" fmla="*/ 1666358 h 2301881"/>
                <a:gd name="connsiteX43" fmla="*/ 549678 w 1298566"/>
                <a:gd name="connsiteY43" fmla="*/ 1454870 h 2301881"/>
                <a:gd name="connsiteX44" fmla="*/ 507233 w 1298566"/>
                <a:gd name="connsiteY44" fmla="*/ 1294523 h 2301881"/>
                <a:gd name="connsiteX45" fmla="*/ 430143 w 1298566"/>
                <a:gd name="connsiteY45" fmla="*/ 1173759 h 2301881"/>
                <a:gd name="connsiteX46" fmla="*/ 319430 w 1298566"/>
                <a:gd name="connsiteY46" fmla="*/ 1034456 h 2301881"/>
                <a:gd name="connsiteX47" fmla="*/ 217477 w 1298566"/>
                <a:gd name="connsiteY47" fmla="*/ 907401 h 2301881"/>
                <a:gd name="connsiteX48" fmla="*/ 99059 w 1298566"/>
                <a:gd name="connsiteY48" fmla="*/ 762497 h 2301881"/>
                <a:gd name="connsiteX49" fmla="*/ 28967 w 1298566"/>
                <a:gd name="connsiteY49" fmla="*/ 632102 h 2301881"/>
                <a:gd name="connsiteX50" fmla="*/ 9 w 1298566"/>
                <a:gd name="connsiteY50" fmla="*/ 481551 h 2301881"/>
                <a:gd name="connsiteX51" fmla="*/ 31447 w 1298566"/>
                <a:gd name="connsiteY51" fmla="*/ 324845 h 2301881"/>
                <a:gd name="connsiteX52" fmla="*/ 106487 w 1298566"/>
                <a:gd name="connsiteY52" fmla="*/ 185101 h 230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98566" h="2301881">
                  <a:moveTo>
                    <a:pt x="106487" y="185101"/>
                  </a:moveTo>
                  <a:cubicBezTo>
                    <a:pt x="137452" y="138431"/>
                    <a:pt x="180060" y="89913"/>
                    <a:pt x="217241" y="44815"/>
                  </a:cubicBezTo>
                  <a:cubicBezTo>
                    <a:pt x="226537" y="33540"/>
                    <a:pt x="236362" y="20903"/>
                    <a:pt x="246333" y="8003"/>
                  </a:cubicBezTo>
                  <a:lnTo>
                    <a:pt x="252578" y="0"/>
                  </a:lnTo>
                  <a:lnTo>
                    <a:pt x="311283" y="42651"/>
                  </a:lnTo>
                  <a:lnTo>
                    <a:pt x="303555" y="51602"/>
                  </a:lnTo>
                  <a:cubicBezTo>
                    <a:pt x="268327" y="94687"/>
                    <a:pt x="223417" y="148397"/>
                    <a:pt x="188602" y="197667"/>
                  </a:cubicBezTo>
                  <a:cubicBezTo>
                    <a:pt x="153786" y="246939"/>
                    <a:pt x="114916" y="301114"/>
                    <a:pt x="94660" y="347225"/>
                  </a:cubicBezTo>
                  <a:cubicBezTo>
                    <a:pt x="74402" y="393338"/>
                    <a:pt x="66747" y="432908"/>
                    <a:pt x="67057" y="474341"/>
                  </a:cubicBezTo>
                  <a:cubicBezTo>
                    <a:pt x="67370" y="515774"/>
                    <a:pt x="79790" y="554723"/>
                    <a:pt x="96527" y="595828"/>
                  </a:cubicBezTo>
                  <a:cubicBezTo>
                    <a:pt x="113266" y="636933"/>
                    <a:pt x="140046" y="680427"/>
                    <a:pt x="167492" y="720971"/>
                  </a:cubicBezTo>
                  <a:cubicBezTo>
                    <a:pt x="194941" y="761518"/>
                    <a:pt x="222119" y="789603"/>
                    <a:pt x="261213" y="839100"/>
                  </a:cubicBezTo>
                  <a:lnTo>
                    <a:pt x="402056" y="1017958"/>
                  </a:lnTo>
                  <a:cubicBezTo>
                    <a:pt x="444625" y="1071451"/>
                    <a:pt x="488418" y="1121910"/>
                    <a:pt x="516624" y="1160063"/>
                  </a:cubicBezTo>
                  <a:cubicBezTo>
                    <a:pt x="544829" y="1198215"/>
                    <a:pt x="554199" y="1208949"/>
                    <a:pt x="571287" y="1246873"/>
                  </a:cubicBezTo>
                  <a:cubicBezTo>
                    <a:pt x="588375" y="1284797"/>
                    <a:pt x="609321" y="1336318"/>
                    <a:pt x="619150" y="1387610"/>
                  </a:cubicBezTo>
                  <a:cubicBezTo>
                    <a:pt x="628978" y="1438902"/>
                    <a:pt x="630379" y="1499768"/>
                    <a:pt x="630259" y="1554624"/>
                  </a:cubicBezTo>
                  <a:cubicBezTo>
                    <a:pt x="630139" y="1609480"/>
                    <a:pt x="623187" y="1653485"/>
                    <a:pt x="618431" y="1716747"/>
                  </a:cubicBezTo>
                  <a:cubicBezTo>
                    <a:pt x="618431" y="1716747"/>
                    <a:pt x="600357" y="1875313"/>
                    <a:pt x="601729" y="1934194"/>
                  </a:cubicBezTo>
                  <a:cubicBezTo>
                    <a:pt x="603099" y="1993076"/>
                    <a:pt x="605857" y="2028440"/>
                    <a:pt x="626653" y="2070039"/>
                  </a:cubicBezTo>
                  <a:cubicBezTo>
                    <a:pt x="647449" y="2111639"/>
                    <a:pt x="688323" y="2158014"/>
                    <a:pt x="726500" y="2183790"/>
                  </a:cubicBezTo>
                  <a:cubicBezTo>
                    <a:pt x="764676" y="2209566"/>
                    <a:pt x="813731" y="2219696"/>
                    <a:pt x="855723" y="2224695"/>
                  </a:cubicBezTo>
                  <a:cubicBezTo>
                    <a:pt x="897714" y="2229692"/>
                    <a:pt x="931914" y="2233937"/>
                    <a:pt x="978444" y="2213782"/>
                  </a:cubicBezTo>
                  <a:cubicBezTo>
                    <a:pt x="1024974" y="2193627"/>
                    <a:pt x="1093929" y="2144631"/>
                    <a:pt x="1134905" y="2103761"/>
                  </a:cubicBezTo>
                  <a:cubicBezTo>
                    <a:pt x="1175881" y="2062890"/>
                    <a:pt x="1215424" y="2011167"/>
                    <a:pt x="1224304" y="1968561"/>
                  </a:cubicBezTo>
                  <a:cubicBezTo>
                    <a:pt x="1233184" y="1925958"/>
                    <a:pt x="1208562" y="1878144"/>
                    <a:pt x="1188181" y="1848129"/>
                  </a:cubicBezTo>
                  <a:cubicBezTo>
                    <a:pt x="1167800" y="1818113"/>
                    <a:pt x="1138028" y="1796973"/>
                    <a:pt x="1102018" y="1788470"/>
                  </a:cubicBezTo>
                  <a:cubicBezTo>
                    <a:pt x="1066007" y="1779966"/>
                    <a:pt x="1012556" y="1788717"/>
                    <a:pt x="972117" y="1797112"/>
                  </a:cubicBezTo>
                  <a:cubicBezTo>
                    <a:pt x="962009" y="1799210"/>
                    <a:pt x="951291" y="1803074"/>
                    <a:pt x="940554" y="1807636"/>
                  </a:cubicBezTo>
                  <a:lnTo>
                    <a:pt x="931086" y="1812040"/>
                  </a:lnTo>
                  <a:lnTo>
                    <a:pt x="899286" y="1740615"/>
                  </a:lnTo>
                  <a:lnTo>
                    <a:pt x="927267" y="1729204"/>
                  </a:lnTo>
                  <a:cubicBezTo>
                    <a:pt x="961546" y="1717808"/>
                    <a:pt x="1001545" y="1706643"/>
                    <a:pt x="1045080" y="1708840"/>
                  </a:cubicBezTo>
                  <a:cubicBezTo>
                    <a:pt x="1088615" y="1711037"/>
                    <a:pt x="1148142" y="1715532"/>
                    <a:pt x="1188480" y="1742386"/>
                  </a:cubicBezTo>
                  <a:cubicBezTo>
                    <a:pt x="1228819" y="1769240"/>
                    <a:pt x="1272000" y="1821216"/>
                    <a:pt x="1287109" y="1869966"/>
                  </a:cubicBezTo>
                  <a:cubicBezTo>
                    <a:pt x="1302218" y="1918716"/>
                    <a:pt x="1305048" y="1979641"/>
                    <a:pt x="1279135" y="2034888"/>
                  </a:cubicBezTo>
                  <a:cubicBezTo>
                    <a:pt x="1253222" y="2090136"/>
                    <a:pt x="1178470" y="2159938"/>
                    <a:pt x="1131628" y="2201453"/>
                  </a:cubicBezTo>
                  <a:cubicBezTo>
                    <a:pt x="1084786" y="2242968"/>
                    <a:pt x="1044355" y="2267556"/>
                    <a:pt x="998084" y="2283976"/>
                  </a:cubicBezTo>
                  <a:cubicBezTo>
                    <a:pt x="951816" y="2300395"/>
                    <a:pt x="903381" y="2304944"/>
                    <a:pt x="854008" y="2299977"/>
                  </a:cubicBezTo>
                  <a:cubicBezTo>
                    <a:pt x="804635" y="2295012"/>
                    <a:pt x="749541" y="2284416"/>
                    <a:pt x="701848" y="2254181"/>
                  </a:cubicBezTo>
                  <a:cubicBezTo>
                    <a:pt x="654155" y="2223945"/>
                    <a:pt x="597231" y="2171304"/>
                    <a:pt x="567851" y="2118563"/>
                  </a:cubicBezTo>
                  <a:cubicBezTo>
                    <a:pt x="538472" y="2065821"/>
                    <a:pt x="528702" y="2013100"/>
                    <a:pt x="525572" y="1937732"/>
                  </a:cubicBezTo>
                  <a:cubicBezTo>
                    <a:pt x="522444" y="1862364"/>
                    <a:pt x="545060" y="1746836"/>
                    <a:pt x="549079" y="1666358"/>
                  </a:cubicBezTo>
                  <a:cubicBezTo>
                    <a:pt x="553097" y="1585881"/>
                    <a:pt x="556652" y="1516844"/>
                    <a:pt x="549678" y="1454870"/>
                  </a:cubicBezTo>
                  <a:cubicBezTo>
                    <a:pt x="542703" y="1392897"/>
                    <a:pt x="527155" y="1341376"/>
                    <a:pt x="507233" y="1294523"/>
                  </a:cubicBezTo>
                  <a:cubicBezTo>
                    <a:pt x="487311" y="1247671"/>
                    <a:pt x="461443" y="1217106"/>
                    <a:pt x="430143" y="1173759"/>
                  </a:cubicBezTo>
                  <a:cubicBezTo>
                    <a:pt x="398842" y="1130415"/>
                    <a:pt x="354874" y="1078848"/>
                    <a:pt x="319430" y="1034456"/>
                  </a:cubicBezTo>
                  <a:lnTo>
                    <a:pt x="217477" y="907401"/>
                  </a:lnTo>
                  <a:cubicBezTo>
                    <a:pt x="180748" y="862075"/>
                    <a:pt x="130478" y="808379"/>
                    <a:pt x="99059" y="762497"/>
                  </a:cubicBezTo>
                  <a:cubicBezTo>
                    <a:pt x="67640" y="716613"/>
                    <a:pt x="45475" y="678925"/>
                    <a:pt x="28967" y="632102"/>
                  </a:cubicBezTo>
                  <a:cubicBezTo>
                    <a:pt x="12459" y="585277"/>
                    <a:pt x="-404" y="532761"/>
                    <a:pt x="9" y="481551"/>
                  </a:cubicBezTo>
                  <a:cubicBezTo>
                    <a:pt x="422" y="430343"/>
                    <a:pt x="13700" y="374253"/>
                    <a:pt x="31447" y="324845"/>
                  </a:cubicBezTo>
                  <a:cubicBezTo>
                    <a:pt x="49193" y="275438"/>
                    <a:pt x="75521" y="231774"/>
                    <a:pt x="106487" y="185101"/>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121">
              <a:extLst>
                <a:ext uri="{FF2B5EF4-FFF2-40B4-BE49-F238E27FC236}">
                  <a16:creationId xmlns:a16="http://schemas.microsoft.com/office/drawing/2014/main" id="{1873DA5F-26CE-91D4-33FA-805ADEC69986}"/>
                </a:ext>
              </a:extLst>
            </p:cNvPr>
            <p:cNvSpPr/>
            <p:nvPr/>
          </p:nvSpPr>
          <p:spPr>
            <a:xfrm rot="2580000">
              <a:off x="5389145" y="1883344"/>
              <a:ext cx="2247508" cy="2197384"/>
            </a:xfrm>
            <a:custGeom>
              <a:avLst/>
              <a:gdLst>
                <a:gd name="connsiteX0" fmla="*/ 0 w 2247508"/>
                <a:gd name="connsiteY0" fmla="*/ 23097 h 2197384"/>
                <a:gd name="connsiteX1" fmla="*/ 40703 w 2247508"/>
                <a:gd name="connsiteY1" fmla="*/ 10848 h 2197384"/>
                <a:gd name="connsiteX2" fmla="*/ 219664 w 2247508"/>
                <a:gd name="connsiteY2" fmla="*/ 251 h 2197384"/>
                <a:gd name="connsiteX3" fmla="*/ 364030 w 2247508"/>
                <a:gd name="connsiteY3" fmla="*/ 15403 h 2197384"/>
                <a:gd name="connsiteX4" fmla="*/ 524636 w 2247508"/>
                <a:gd name="connsiteY4" fmla="*/ 47968 h 2197384"/>
                <a:gd name="connsiteX5" fmla="*/ 694515 w 2247508"/>
                <a:gd name="connsiteY5" fmla="*/ 104444 h 2197384"/>
                <a:gd name="connsiteX6" fmla="*/ 843967 w 2247508"/>
                <a:gd name="connsiteY6" fmla="*/ 166947 h 2197384"/>
                <a:gd name="connsiteX7" fmla="*/ 1006410 w 2247508"/>
                <a:gd name="connsiteY7" fmla="*/ 243383 h 2197384"/>
                <a:gd name="connsiteX8" fmla="*/ 1150029 w 2247508"/>
                <a:gd name="connsiteY8" fmla="*/ 376445 h 2197384"/>
                <a:gd name="connsiteX9" fmla="*/ 1187359 w 2247508"/>
                <a:gd name="connsiteY9" fmla="*/ 465360 h 2197384"/>
                <a:gd name="connsiteX10" fmla="*/ 1171996 w 2247508"/>
                <a:gd name="connsiteY10" fmla="*/ 567596 h 2197384"/>
                <a:gd name="connsiteX11" fmla="*/ 1124718 w 2247508"/>
                <a:gd name="connsiteY11" fmla="*/ 667035 h 2197384"/>
                <a:gd name="connsiteX12" fmla="*/ 1098223 w 2247508"/>
                <a:gd name="connsiteY12" fmla="*/ 750350 h 2197384"/>
                <a:gd name="connsiteX13" fmla="*/ 1143533 w 2247508"/>
                <a:gd name="connsiteY13" fmla="*/ 900199 h 2197384"/>
                <a:gd name="connsiteX14" fmla="*/ 1267406 w 2247508"/>
                <a:gd name="connsiteY14" fmla="*/ 1067952 h 2197384"/>
                <a:gd name="connsiteX15" fmla="*/ 1383395 w 2247508"/>
                <a:gd name="connsiteY15" fmla="*/ 1220267 h 2197384"/>
                <a:gd name="connsiteX16" fmla="*/ 1437768 w 2247508"/>
                <a:gd name="connsiteY16" fmla="*/ 1351897 h 2197384"/>
                <a:gd name="connsiteX17" fmla="*/ 1427841 w 2247508"/>
                <a:gd name="connsiteY17" fmla="*/ 1491390 h 2197384"/>
                <a:gd name="connsiteX18" fmla="*/ 1397114 w 2247508"/>
                <a:gd name="connsiteY18" fmla="*/ 1695867 h 2197384"/>
                <a:gd name="connsiteX19" fmla="*/ 1383565 w 2247508"/>
                <a:gd name="connsiteY19" fmla="*/ 1890834 h 2197384"/>
                <a:gd name="connsiteX20" fmla="*/ 1410897 w 2247508"/>
                <a:gd name="connsiteY20" fmla="*/ 2024887 h 2197384"/>
                <a:gd name="connsiteX21" fmla="*/ 1497203 w 2247508"/>
                <a:gd name="connsiteY21" fmla="*/ 2110458 h 2197384"/>
                <a:gd name="connsiteX22" fmla="*/ 1668729 w 2247508"/>
                <a:gd name="connsiteY22" fmla="*/ 2119818 h 2197384"/>
                <a:gd name="connsiteX23" fmla="*/ 1882756 w 2247508"/>
                <a:gd name="connsiteY23" fmla="*/ 2070008 h 2197384"/>
                <a:gd name="connsiteX24" fmla="*/ 2099230 w 2247508"/>
                <a:gd name="connsiteY24" fmla="*/ 1998382 h 2197384"/>
                <a:gd name="connsiteX25" fmla="*/ 2207989 w 2247508"/>
                <a:gd name="connsiteY25" fmla="*/ 1962691 h 2197384"/>
                <a:gd name="connsiteX26" fmla="*/ 2247508 w 2247508"/>
                <a:gd name="connsiteY26" fmla="*/ 1951561 h 2197384"/>
                <a:gd name="connsiteX27" fmla="*/ 2247366 w 2247508"/>
                <a:gd name="connsiteY27" fmla="*/ 1957932 h 2197384"/>
                <a:gd name="connsiteX28" fmla="*/ 2247018 w 2247508"/>
                <a:gd name="connsiteY28" fmla="*/ 2010078 h 2197384"/>
                <a:gd name="connsiteX29" fmla="*/ 2247182 w 2247508"/>
                <a:gd name="connsiteY29" fmla="*/ 2034656 h 2197384"/>
                <a:gd name="connsiteX30" fmla="*/ 2167386 w 2247508"/>
                <a:gd name="connsiteY30" fmla="*/ 2057941 h 2197384"/>
                <a:gd name="connsiteX31" fmla="*/ 2074240 w 2247508"/>
                <a:gd name="connsiteY31" fmla="*/ 2086803 h 2197384"/>
                <a:gd name="connsiteX32" fmla="*/ 1881677 w 2247508"/>
                <a:gd name="connsiteY32" fmla="*/ 2149157 h 2197384"/>
                <a:gd name="connsiteX33" fmla="*/ 1686336 w 2247508"/>
                <a:gd name="connsiteY33" fmla="*/ 2194565 h 2197384"/>
                <a:gd name="connsiteX34" fmla="*/ 1472919 w 2247508"/>
                <a:gd name="connsiteY34" fmla="*/ 2178689 h 2197384"/>
                <a:gd name="connsiteX35" fmla="*/ 1345424 w 2247508"/>
                <a:gd name="connsiteY35" fmla="*/ 2066408 h 2197384"/>
                <a:gd name="connsiteX36" fmla="*/ 1308840 w 2247508"/>
                <a:gd name="connsiteY36" fmla="*/ 1859581 h 2197384"/>
                <a:gd name="connsiteX37" fmla="*/ 1334482 w 2247508"/>
                <a:gd name="connsiteY37" fmla="*/ 1607754 h 2197384"/>
                <a:gd name="connsiteX38" fmla="*/ 1359281 w 2247508"/>
                <a:gd name="connsiteY38" fmla="*/ 1428344 h 2197384"/>
                <a:gd name="connsiteX39" fmla="*/ 1349931 w 2247508"/>
                <a:gd name="connsiteY39" fmla="*/ 1310079 h 2197384"/>
                <a:gd name="connsiteX40" fmla="*/ 1198685 w 2247508"/>
                <a:gd name="connsiteY40" fmla="*/ 1105988 h 2197384"/>
                <a:gd name="connsiteX41" fmla="*/ 1092440 w 2247508"/>
                <a:gd name="connsiteY41" fmla="*/ 964122 h 2197384"/>
                <a:gd name="connsiteX42" fmla="*/ 1035856 w 2247508"/>
                <a:gd name="connsiteY42" fmla="*/ 847579 h 2197384"/>
                <a:gd name="connsiteX43" fmla="*/ 1026625 w 2247508"/>
                <a:gd name="connsiteY43" fmla="*/ 725949 h 2197384"/>
                <a:gd name="connsiteX44" fmla="*/ 1072985 w 2247508"/>
                <a:gd name="connsiteY44" fmla="*/ 604576 h 2197384"/>
                <a:gd name="connsiteX45" fmla="*/ 1112848 w 2247508"/>
                <a:gd name="connsiteY45" fmla="*/ 476237 h 2197384"/>
                <a:gd name="connsiteX46" fmla="*/ 989894 w 2247508"/>
                <a:gd name="connsiteY46" fmla="*/ 330417 h 2197384"/>
                <a:gd name="connsiteX47" fmla="*/ 801231 w 2247508"/>
                <a:gd name="connsiteY47" fmla="*/ 232850 h 2197384"/>
                <a:gd name="connsiteX48" fmla="*/ 565214 w 2247508"/>
                <a:gd name="connsiteY48" fmla="*/ 140365 h 2197384"/>
                <a:gd name="connsiteX49" fmla="*/ 368175 w 2247508"/>
                <a:gd name="connsiteY49" fmla="*/ 89678 h 2197384"/>
                <a:gd name="connsiteX50" fmla="*/ 220328 w 2247508"/>
                <a:gd name="connsiteY50" fmla="*/ 77775 h 2197384"/>
                <a:gd name="connsiteX51" fmla="*/ 90577 w 2247508"/>
                <a:gd name="connsiteY51" fmla="*/ 78300 h 2197384"/>
                <a:gd name="connsiteX52" fmla="*/ 33357 w 2247508"/>
                <a:gd name="connsiteY52" fmla="*/ 88516 h 2197384"/>
                <a:gd name="connsiteX53" fmla="*/ 24736 w 2247508"/>
                <a:gd name="connsiteY53" fmla="*/ 91060 h 2197384"/>
                <a:gd name="connsiteX54" fmla="*/ 0 w 2247508"/>
                <a:gd name="connsiteY54" fmla="*/ 23097 h 2197384"/>
                <a:gd name="connsiteX0" fmla="*/ 0 w 2247508"/>
                <a:gd name="connsiteY0" fmla="*/ 23097 h 2197384"/>
                <a:gd name="connsiteX1" fmla="*/ 40703 w 2247508"/>
                <a:gd name="connsiteY1" fmla="*/ 10848 h 2197384"/>
                <a:gd name="connsiteX2" fmla="*/ 219664 w 2247508"/>
                <a:gd name="connsiteY2" fmla="*/ 251 h 2197384"/>
                <a:gd name="connsiteX3" fmla="*/ 364030 w 2247508"/>
                <a:gd name="connsiteY3" fmla="*/ 15403 h 2197384"/>
                <a:gd name="connsiteX4" fmla="*/ 524636 w 2247508"/>
                <a:gd name="connsiteY4" fmla="*/ 47968 h 2197384"/>
                <a:gd name="connsiteX5" fmla="*/ 694515 w 2247508"/>
                <a:gd name="connsiteY5" fmla="*/ 104444 h 2197384"/>
                <a:gd name="connsiteX6" fmla="*/ 843967 w 2247508"/>
                <a:gd name="connsiteY6" fmla="*/ 166947 h 2197384"/>
                <a:gd name="connsiteX7" fmla="*/ 1006410 w 2247508"/>
                <a:gd name="connsiteY7" fmla="*/ 243383 h 2197384"/>
                <a:gd name="connsiteX8" fmla="*/ 1150029 w 2247508"/>
                <a:gd name="connsiteY8" fmla="*/ 376445 h 2197384"/>
                <a:gd name="connsiteX9" fmla="*/ 1187359 w 2247508"/>
                <a:gd name="connsiteY9" fmla="*/ 465360 h 2197384"/>
                <a:gd name="connsiteX10" fmla="*/ 1171996 w 2247508"/>
                <a:gd name="connsiteY10" fmla="*/ 567596 h 2197384"/>
                <a:gd name="connsiteX11" fmla="*/ 1124718 w 2247508"/>
                <a:gd name="connsiteY11" fmla="*/ 667035 h 2197384"/>
                <a:gd name="connsiteX12" fmla="*/ 1098223 w 2247508"/>
                <a:gd name="connsiteY12" fmla="*/ 750350 h 2197384"/>
                <a:gd name="connsiteX13" fmla="*/ 1143533 w 2247508"/>
                <a:gd name="connsiteY13" fmla="*/ 900199 h 2197384"/>
                <a:gd name="connsiteX14" fmla="*/ 1267406 w 2247508"/>
                <a:gd name="connsiteY14" fmla="*/ 1067952 h 2197384"/>
                <a:gd name="connsiteX15" fmla="*/ 1383395 w 2247508"/>
                <a:gd name="connsiteY15" fmla="*/ 1220267 h 2197384"/>
                <a:gd name="connsiteX16" fmla="*/ 1437768 w 2247508"/>
                <a:gd name="connsiteY16" fmla="*/ 1351897 h 2197384"/>
                <a:gd name="connsiteX17" fmla="*/ 1427841 w 2247508"/>
                <a:gd name="connsiteY17" fmla="*/ 1491390 h 2197384"/>
                <a:gd name="connsiteX18" fmla="*/ 1397114 w 2247508"/>
                <a:gd name="connsiteY18" fmla="*/ 1695867 h 2197384"/>
                <a:gd name="connsiteX19" fmla="*/ 1383565 w 2247508"/>
                <a:gd name="connsiteY19" fmla="*/ 1890834 h 2197384"/>
                <a:gd name="connsiteX20" fmla="*/ 1410897 w 2247508"/>
                <a:gd name="connsiteY20" fmla="*/ 2024887 h 2197384"/>
                <a:gd name="connsiteX21" fmla="*/ 1497203 w 2247508"/>
                <a:gd name="connsiteY21" fmla="*/ 2110458 h 2197384"/>
                <a:gd name="connsiteX22" fmla="*/ 1668729 w 2247508"/>
                <a:gd name="connsiteY22" fmla="*/ 2119818 h 2197384"/>
                <a:gd name="connsiteX23" fmla="*/ 1882756 w 2247508"/>
                <a:gd name="connsiteY23" fmla="*/ 2070008 h 2197384"/>
                <a:gd name="connsiteX24" fmla="*/ 2099230 w 2247508"/>
                <a:gd name="connsiteY24" fmla="*/ 1998382 h 2197384"/>
                <a:gd name="connsiteX25" fmla="*/ 2207989 w 2247508"/>
                <a:gd name="connsiteY25" fmla="*/ 1962691 h 2197384"/>
                <a:gd name="connsiteX26" fmla="*/ 2247508 w 2247508"/>
                <a:gd name="connsiteY26" fmla="*/ 1951561 h 2197384"/>
                <a:gd name="connsiteX27" fmla="*/ 2247366 w 2247508"/>
                <a:gd name="connsiteY27" fmla="*/ 1957932 h 2197384"/>
                <a:gd name="connsiteX28" fmla="*/ 2247018 w 2247508"/>
                <a:gd name="connsiteY28" fmla="*/ 2010078 h 2197384"/>
                <a:gd name="connsiteX29" fmla="*/ 2247182 w 2247508"/>
                <a:gd name="connsiteY29" fmla="*/ 2034656 h 2197384"/>
                <a:gd name="connsiteX30" fmla="*/ 2167386 w 2247508"/>
                <a:gd name="connsiteY30" fmla="*/ 2057941 h 2197384"/>
                <a:gd name="connsiteX31" fmla="*/ 2074240 w 2247508"/>
                <a:gd name="connsiteY31" fmla="*/ 2086803 h 2197384"/>
                <a:gd name="connsiteX32" fmla="*/ 1881677 w 2247508"/>
                <a:gd name="connsiteY32" fmla="*/ 2149157 h 2197384"/>
                <a:gd name="connsiteX33" fmla="*/ 1686336 w 2247508"/>
                <a:gd name="connsiteY33" fmla="*/ 2194565 h 2197384"/>
                <a:gd name="connsiteX34" fmla="*/ 1472919 w 2247508"/>
                <a:gd name="connsiteY34" fmla="*/ 2178689 h 2197384"/>
                <a:gd name="connsiteX35" fmla="*/ 1345424 w 2247508"/>
                <a:gd name="connsiteY35" fmla="*/ 2066408 h 2197384"/>
                <a:gd name="connsiteX36" fmla="*/ 1308840 w 2247508"/>
                <a:gd name="connsiteY36" fmla="*/ 1859581 h 2197384"/>
                <a:gd name="connsiteX37" fmla="*/ 1334482 w 2247508"/>
                <a:gd name="connsiteY37" fmla="*/ 1607754 h 2197384"/>
                <a:gd name="connsiteX38" fmla="*/ 1359281 w 2247508"/>
                <a:gd name="connsiteY38" fmla="*/ 1428344 h 2197384"/>
                <a:gd name="connsiteX39" fmla="*/ 1349931 w 2247508"/>
                <a:gd name="connsiteY39" fmla="*/ 1310079 h 2197384"/>
                <a:gd name="connsiteX40" fmla="*/ 1198685 w 2247508"/>
                <a:gd name="connsiteY40" fmla="*/ 1105988 h 2197384"/>
                <a:gd name="connsiteX41" fmla="*/ 1092440 w 2247508"/>
                <a:gd name="connsiteY41" fmla="*/ 964122 h 2197384"/>
                <a:gd name="connsiteX42" fmla="*/ 1035856 w 2247508"/>
                <a:gd name="connsiteY42" fmla="*/ 847579 h 2197384"/>
                <a:gd name="connsiteX43" fmla="*/ 1026625 w 2247508"/>
                <a:gd name="connsiteY43" fmla="*/ 725949 h 2197384"/>
                <a:gd name="connsiteX44" fmla="*/ 1079951 w 2247508"/>
                <a:gd name="connsiteY44" fmla="*/ 598080 h 2197384"/>
                <a:gd name="connsiteX45" fmla="*/ 1112848 w 2247508"/>
                <a:gd name="connsiteY45" fmla="*/ 476237 h 2197384"/>
                <a:gd name="connsiteX46" fmla="*/ 989894 w 2247508"/>
                <a:gd name="connsiteY46" fmla="*/ 330417 h 2197384"/>
                <a:gd name="connsiteX47" fmla="*/ 801231 w 2247508"/>
                <a:gd name="connsiteY47" fmla="*/ 232850 h 2197384"/>
                <a:gd name="connsiteX48" fmla="*/ 565214 w 2247508"/>
                <a:gd name="connsiteY48" fmla="*/ 140365 h 2197384"/>
                <a:gd name="connsiteX49" fmla="*/ 368175 w 2247508"/>
                <a:gd name="connsiteY49" fmla="*/ 89678 h 2197384"/>
                <a:gd name="connsiteX50" fmla="*/ 220328 w 2247508"/>
                <a:gd name="connsiteY50" fmla="*/ 77775 h 2197384"/>
                <a:gd name="connsiteX51" fmla="*/ 90577 w 2247508"/>
                <a:gd name="connsiteY51" fmla="*/ 78300 h 2197384"/>
                <a:gd name="connsiteX52" fmla="*/ 33357 w 2247508"/>
                <a:gd name="connsiteY52" fmla="*/ 88516 h 2197384"/>
                <a:gd name="connsiteX53" fmla="*/ 24736 w 2247508"/>
                <a:gd name="connsiteY53" fmla="*/ 91060 h 2197384"/>
                <a:gd name="connsiteX54" fmla="*/ 0 w 2247508"/>
                <a:gd name="connsiteY54" fmla="*/ 23097 h 2197384"/>
                <a:gd name="connsiteX0" fmla="*/ 0 w 2247508"/>
                <a:gd name="connsiteY0" fmla="*/ 23097 h 2197384"/>
                <a:gd name="connsiteX1" fmla="*/ 40703 w 2247508"/>
                <a:gd name="connsiteY1" fmla="*/ 10848 h 2197384"/>
                <a:gd name="connsiteX2" fmla="*/ 219664 w 2247508"/>
                <a:gd name="connsiteY2" fmla="*/ 251 h 2197384"/>
                <a:gd name="connsiteX3" fmla="*/ 364030 w 2247508"/>
                <a:gd name="connsiteY3" fmla="*/ 15403 h 2197384"/>
                <a:gd name="connsiteX4" fmla="*/ 524636 w 2247508"/>
                <a:gd name="connsiteY4" fmla="*/ 47968 h 2197384"/>
                <a:gd name="connsiteX5" fmla="*/ 694515 w 2247508"/>
                <a:gd name="connsiteY5" fmla="*/ 104444 h 2197384"/>
                <a:gd name="connsiteX6" fmla="*/ 843967 w 2247508"/>
                <a:gd name="connsiteY6" fmla="*/ 166947 h 2197384"/>
                <a:gd name="connsiteX7" fmla="*/ 1006410 w 2247508"/>
                <a:gd name="connsiteY7" fmla="*/ 243383 h 2197384"/>
                <a:gd name="connsiteX8" fmla="*/ 1150029 w 2247508"/>
                <a:gd name="connsiteY8" fmla="*/ 376445 h 2197384"/>
                <a:gd name="connsiteX9" fmla="*/ 1187359 w 2247508"/>
                <a:gd name="connsiteY9" fmla="*/ 465360 h 2197384"/>
                <a:gd name="connsiteX10" fmla="*/ 1171996 w 2247508"/>
                <a:gd name="connsiteY10" fmla="*/ 567596 h 2197384"/>
                <a:gd name="connsiteX11" fmla="*/ 1124718 w 2247508"/>
                <a:gd name="connsiteY11" fmla="*/ 667035 h 2197384"/>
                <a:gd name="connsiteX12" fmla="*/ 1099495 w 2247508"/>
                <a:gd name="connsiteY12" fmla="*/ 762188 h 2197384"/>
                <a:gd name="connsiteX13" fmla="*/ 1143533 w 2247508"/>
                <a:gd name="connsiteY13" fmla="*/ 900199 h 2197384"/>
                <a:gd name="connsiteX14" fmla="*/ 1267406 w 2247508"/>
                <a:gd name="connsiteY14" fmla="*/ 1067952 h 2197384"/>
                <a:gd name="connsiteX15" fmla="*/ 1383395 w 2247508"/>
                <a:gd name="connsiteY15" fmla="*/ 1220267 h 2197384"/>
                <a:gd name="connsiteX16" fmla="*/ 1437768 w 2247508"/>
                <a:gd name="connsiteY16" fmla="*/ 1351897 h 2197384"/>
                <a:gd name="connsiteX17" fmla="*/ 1427841 w 2247508"/>
                <a:gd name="connsiteY17" fmla="*/ 1491390 h 2197384"/>
                <a:gd name="connsiteX18" fmla="*/ 1397114 w 2247508"/>
                <a:gd name="connsiteY18" fmla="*/ 1695867 h 2197384"/>
                <a:gd name="connsiteX19" fmla="*/ 1383565 w 2247508"/>
                <a:gd name="connsiteY19" fmla="*/ 1890834 h 2197384"/>
                <a:gd name="connsiteX20" fmla="*/ 1410897 w 2247508"/>
                <a:gd name="connsiteY20" fmla="*/ 2024887 h 2197384"/>
                <a:gd name="connsiteX21" fmla="*/ 1497203 w 2247508"/>
                <a:gd name="connsiteY21" fmla="*/ 2110458 h 2197384"/>
                <a:gd name="connsiteX22" fmla="*/ 1668729 w 2247508"/>
                <a:gd name="connsiteY22" fmla="*/ 2119818 h 2197384"/>
                <a:gd name="connsiteX23" fmla="*/ 1882756 w 2247508"/>
                <a:gd name="connsiteY23" fmla="*/ 2070008 h 2197384"/>
                <a:gd name="connsiteX24" fmla="*/ 2099230 w 2247508"/>
                <a:gd name="connsiteY24" fmla="*/ 1998382 h 2197384"/>
                <a:gd name="connsiteX25" fmla="*/ 2207989 w 2247508"/>
                <a:gd name="connsiteY25" fmla="*/ 1962691 h 2197384"/>
                <a:gd name="connsiteX26" fmla="*/ 2247508 w 2247508"/>
                <a:gd name="connsiteY26" fmla="*/ 1951561 h 2197384"/>
                <a:gd name="connsiteX27" fmla="*/ 2247366 w 2247508"/>
                <a:gd name="connsiteY27" fmla="*/ 1957932 h 2197384"/>
                <a:gd name="connsiteX28" fmla="*/ 2247018 w 2247508"/>
                <a:gd name="connsiteY28" fmla="*/ 2010078 h 2197384"/>
                <a:gd name="connsiteX29" fmla="*/ 2247182 w 2247508"/>
                <a:gd name="connsiteY29" fmla="*/ 2034656 h 2197384"/>
                <a:gd name="connsiteX30" fmla="*/ 2167386 w 2247508"/>
                <a:gd name="connsiteY30" fmla="*/ 2057941 h 2197384"/>
                <a:gd name="connsiteX31" fmla="*/ 2074240 w 2247508"/>
                <a:gd name="connsiteY31" fmla="*/ 2086803 h 2197384"/>
                <a:gd name="connsiteX32" fmla="*/ 1881677 w 2247508"/>
                <a:gd name="connsiteY32" fmla="*/ 2149157 h 2197384"/>
                <a:gd name="connsiteX33" fmla="*/ 1686336 w 2247508"/>
                <a:gd name="connsiteY33" fmla="*/ 2194565 h 2197384"/>
                <a:gd name="connsiteX34" fmla="*/ 1472919 w 2247508"/>
                <a:gd name="connsiteY34" fmla="*/ 2178689 h 2197384"/>
                <a:gd name="connsiteX35" fmla="*/ 1345424 w 2247508"/>
                <a:gd name="connsiteY35" fmla="*/ 2066408 h 2197384"/>
                <a:gd name="connsiteX36" fmla="*/ 1308840 w 2247508"/>
                <a:gd name="connsiteY36" fmla="*/ 1859581 h 2197384"/>
                <a:gd name="connsiteX37" fmla="*/ 1334482 w 2247508"/>
                <a:gd name="connsiteY37" fmla="*/ 1607754 h 2197384"/>
                <a:gd name="connsiteX38" fmla="*/ 1359281 w 2247508"/>
                <a:gd name="connsiteY38" fmla="*/ 1428344 h 2197384"/>
                <a:gd name="connsiteX39" fmla="*/ 1349931 w 2247508"/>
                <a:gd name="connsiteY39" fmla="*/ 1310079 h 2197384"/>
                <a:gd name="connsiteX40" fmla="*/ 1198685 w 2247508"/>
                <a:gd name="connsiteY40" fmla="*/ 1105988 h 2197384"/>
                <a:gd name="connsiteX41" fmla="*/ 1092440 w 2247508"/>
                <a:gd name="connsiteY41" fmla="*/ 964122 h 2197384"/>
                <a:gd name="connsiteX42" fmla="*/ 1035856 w 2247508"/>
                <a:gd name="connsiteY42" fmla="*/ 847579 h 2197384"/>
                <a:gd name="connsiteX43" fmla="*/ 1026625 w 2247508"/>
                <a:gd name="connsiteY43" fmla="*/ 725949 h 2197384"/>
                <a:gd name="connsiteX44" fmla="*/ 1079951 w 2247508"/>
                <a:gd name="connsiteY44" fmla="*/ 598080 h 2197384"/>
                <a:gd name="connsiteX45" fmla="*/ 1112848 w 2247508"/>
                <a:gd name="connsiteY45" fmla="*/ 476237 h 2197384"/>
                <a:gd name="connsiteX46" fmla="*/ 989894 w 2247508"/>
                <a:gd name="connsiteY46" fmla="*/ 330417 h 2197384"/>
                <a:gd name="connsiteX47" fmla="*/ 801231 w 2247508"/>
                <a:gd name="connsiteY47" fmla="*/ 232850 h 2197384"/>
                <a:gd name="connsiteX48" fmla="*/ 565214 w 2247508"/>
                <a:gd name="connsiteY48" fmla="*/ 140365 h 2197384"/>
                <a:gd name="connsiteX49" fmla="*/ 368175 w 2247508"/>
                <a:gd name="connsiteY49" fmla="*/ 89678 h 2197384"/>
                <a:gd name="connsiteX50" fmla="*/ 220328 w 2247508"/>
                <a:gd name="connsiteY50" fmla="*/ 77775 h 2197384"/>
                <a:gd name="connsiteX51" fmla="*/ 90577 w 2247508"/>
                <a:gd name="connsiteY51" fmla="*/ 78300 h 2197384"/>
                <a:gd name="connsiteX52" fmla="*/ 33357 w 2247508"/>
                <a:gd name="connsiteY52" fmla="*/ 88516 h 2197384"/>
                <a:gd name="connsiteX53" fmla="*/ 24736 w 2247508"/>
                <a:gd name="connsiteY53" fmla="*/ 91060 h 2197384"/>
                <a:gd name="connsiteX54" fmla="*/ 0 w 2247508"/>
                <a:gd name="connsiteY54" fmla="*/ 23097 h 219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247508" h="2197384">
                  <a:moveTo>
                    <a:pt x="0" y="23097"/>
                  </a:moveTo>
                  <a:lnTo>
                    <a:pt x="40703" y="10848"/>
                  </a:lnTo>
                  <a:cubicBezTo>
                    <a:pt x="93879" y="-211"/>
                    <a:pt x="165775" y="-507"/>
                    <a:pt x="219664" y="251"/>
                  </a:cubicBezTo>
                  <a:cubicBezTo>
                    <a:pt x="273551" y="1010"/>
                    <a:pt x="313201" y="7449"/>
                    <a:pt x="364030" y="15403"/>
                  </a:cubicBezTo>
                  <a:cubicBezTo>
                    <a:pt x="414858" y="23354"/>
                    <a:pt x="469556" y="33127"/>
                    <a:pt x="524636" y="47968"/>
                  </a:cubicBezTo>
                  <a:cubicBezTo>
                    <a:pt x="579716" y="62809"/>
                    <a:pt x="641294" y="84614"/>
                    <a:pt x="694515" y="104444"/>
                  </a:cubicBezTo>
                  <a:cubicBezTo>
                    <a:pt x="747737" y="124274"/>
                    <a:pt x="791985" y="143791"/>
                    <a:pt x="843967" y="166947"/>
                  </a:cubicBezTo>
                  <a:cubicBezTo>
                    <a:pt x="895949" y="190103"/>
                    <a:pt x="955399" y="208467"/>
                    <a:pt x="1006410" y="243383"/>
                  </a:cubicBezTo>
                  <a:cubicBezTo>
                    <a:pt x="1057421" y="278298"/>
                    <a:pt x="1119872" y="339448"/>
                    <a:pt x="1150029" y="376445"/>
                  </a:cubicBezTo>
                  <a:cubicBezTo>
                    <a:pt x="1180186" y="413441"/>
                    <a:pt x="1183699" y="433502"/>
                    <a:pt x="1187359" y="465360"/>
                  </a:cubicBezTo>
                  <a:cubicBezTo>
                    <a:pt x="1191020" y="497217"/>
                    <a:pt x="1182435" y="533985"/>
                    <a:pt x="1171996" y="567596"/>
                  </a:cubicBezTo>
                  <a:cubicBezTo>
                    <a:pt x="1161555" y="601209"/>
                    <a:pt x="1136801" y="634603"/>
                    <a:pt x="1124718" y="667035"/>
                  </a:cubicBezTo>
                  <a:cubicBezTo>
                    <a:pt x="1112635" y="699467"/>
                    <a:pt x="1096358" y="723329"/>
                    <a:pt x="1099495" y="762188"/>
                  </a:cubicBezTo>
                  <a:cubicBezTo>
                    <a:pt x="1102630" y="801049"/>
                    <a:pt x="1115548" y="849238"/>
                    <a:pt x="1143533" y="900199"/>
                  </a:cubicBezTo>
                  <a:cubicBezTo>
                    <a:pt x="1171518" y="951160"/>
                    <a:pt x="1227429" y="1014608"/>
                    <a:pt x="1267406" y="1067952"/>
                  </a:cubicBezTo>
                  <a:cubicBezTo>
                    <a:pt x="1307382" y="1121296"/>
                    <a:pt x="1355000" y="1172943"/>
                    <a:pt x="1383395" y="1220267"/>
                  </a:cubicBezTo>
                  <a:cubicBezTo>
                    <a:pt x="1411788" y="1267591"/>
                    <a:pt x="1430360" y="1306710"/>
                    <a:pt x="1437768" y="1351897"/>
                  </a:cubicBezTo>
                  <a:cubicBezTo>
                    <a:pt x="1445176" y="1397085"/>
                    <a:pt x="1434616" y="1434063"/>
                    <a:pt x="1427841" y="1491390"/>
                  </a:cubicBezTo>
                  <a:cubicBezTo>
                    <a:pt x="1421064" y="1548719"/>
                    <a:pt x="1404494" y="1629294"/>
                    <a:pt x="1397114" y="1695867"/>
                  </a:cubicBezTo>
                  <a:cubicBezTo>
                    <a:pt x="1389735" y="1762439"/>
                    <a:pt x="1381269" y="1835994"/>
                    <a:pt x="1383565" y="1890834"/>
                  </a:cubicBezTo>
                  <a:cubicBezTo>
                    <a:pt x="1385862" y="1945671"/>
                    <a:pt x="1391956" y="1988284"/>
                    <a:pt x="1410897" y="2024887"/>
                  </a:cubicBezTo>
                  <a:cubicBezTo>
                    <a:pt x="1429835" y="2061492"/>
                    <a:pt x="1454231" y="2094638"/>
                    <a:pt x="1497203" y="2110458"/>
                  </a:cubicBezTo>
                  <a:cubicBezTo>
                    <a:pt x="1540175" y="2126281"/>
                    <a:pt x="1604470" y="2126560"/>
                    <a:pt x="1668729" y="2119818"/>
                  </a:cubicBezTo>
                  <a:cubicBezTo>
                    <a:pt x="1732988" y="2113076"/>
                    <a:pt x="1811006" y="2090248"/>
                    <a:pt x="1882756" y="2070008"/>
                  </a:cubicBezTo>
                  <a:cubicBezTo>
                    <a:pt x="1954506" y="2049767"/>
                    <a:pt x="2027674" y="2021154"/>
                    <a:pt x="2099230" y="1998382"/>
                  </a:cubicBezTo>
                  <a:lnTo>
                    <a:pt x="2207989" y="1962691"/>
                  </a:lnTo>
                  <a:lnTo>
                    <a:pt x="2247508" y="1951561"/>
                  </a:lnTo>
                  <a:cubicBezTo>
                    <a:pt x="2247461" y="1953685"/>
                    <a:pt x="2247413" y="1955808"/>
                    <a:pt x="2247366" y="1957932"/>
                  </a:cubicBezTo>
                  <a:cubicBezTo>
                    <a:pt x="2247142" y="1973981"/>
                    <a:pt x="2247018" y="1991599"/>
                    <a:pt x="2247018" y="2010078"/>
                  </a:cubicBezTo>
                  <a:cubicBezTo>
                    <a:pt x="2247073" y="2018271"/>
                    <a:pt x="2247127" y="2026463"/>
                    <a:pt x="2247182" y="2034656"/>
                  </a:cubicBezTo>
                  <a:lnTo>
                    <a:pt x="2167386" y="2057941"/>
                  </a:lnTo>
                  <a:lnTo>
                    <a:pt x="2074240" y="2086803"/>
                  </a:lnTo>
                  <a:cubicBezTo>
                    <a:pt x="2012065" y="2106255"/>
                    <a:pt x="1946328" y="2131197"/>
                    <a:pt x="1881677" y="2149157"/>
                  </a:cubicBezTo>
                  <a:cubicBezTo>
                    <a:pt x="1817027" y="2167119"/>
                    <a:pt x="1754464" y="2189644"/>
                    <a:pt x="1686336" y="2194565"/>
                  </a:cubicBezTo>
                  <a:cubicBezTo>
                    <a:pt x="1618210" y="2199488"/>
                    <a:pt x="1529737" y="2200050"/>
                    <a:pt x="1472919" y="2178689"/>
                  </a:cubicBezTo>
                  <a:cubicBezTo>
                    <a:pt x="1416099" y="2157329"/>
                    <a:pt x="1372769" y="2119592"/>
                    <a:pt x="1345424" y="2066408"/>
                  </a:cubicBezTo>
                  <a:cubicBezTo>
                    <a:pt x="1318077" y="2013224"/>
                    <a:pt x="1310662" y="1936023"/>
                    <a:pt x="1308840" y="1859581"/>
                  </a:cubicBezTo>
                  <a:cubicBezTo>
                    <a:pt x="1307016" y="1783139"/>
                    <a:pt x="1326075" y="1679626"/>
                    <a:pt x="1334482" y="1607754"/>
                  </a:cubicBezTo>
                  <a:cubicBezTo>
                    <a:pt x="1342887" y="1535881"/>
                    <a:pt x="1356705" y="1477957"/>
                    <a:pt x="1359281" y="1428344"/>
                  </a:cubicBezTo>
                  <a:cubicBezTo>
                    <a:pt x="1361854" y="1378731"/>
                    <a:pt x="1376698" y="1363805"/>
                    <a:pt x="1349931" y="1310079"/>
                  </a:cubicBezTo>
                  <a:cubicBezTo>
                    <a:pt x="1323166" y="1256354"/>
                    <a:pt x="1241600" y="1163648"/>
                    <a:pt x="1198685" y="1105988"/>
                  </a:cubicBezTo>
                  <a:cubicBezTo>
                    <a:pt x="1155770" y="1048329"/>
                    <a:pt x="1119578" y="1007190"/>
                    <a:pt x="1092440" y="964122"/>
                  </a:cubicBezTo>
                  <a:cubicBezTo>
                    <a:pt x="1065302" y="921055"/>
                    <a:pt x="1046825" y="887274"/>
                    <a:pt x="1035856" y="847579"/>
                  </a:cubicBezTo>
                  <a:cubicBezTo>
                    <a:pt x="1024888" y="807884"/>
                    <a:pt x="1019276" y="767532"/>
                    <a:pt x="1026625" y="725949"/>
                  </a:cubicBezTo>
                  <a:cubicBezTo>
                    <a:pt x="1033974" y="684366"/>
                    <a:pt x="1065579" y="639698"/>
                    <a:pt x="1079951" y="598080"/>
                  </a:cubicBezTo>
                  <a:cubicBezTo>
                    <a:pt x="1094322" y="556462"/>
                    <a:pt x="1127857" y="520847"/>
                    <a:pt x="1112848" y="476237"/>
                  </a:cubicBezTo>
                  <a:cubicBezTo>
                    <a:pt x="1097839" y="431627"/>
                    <a:pt x="1041830" y="370981"/>
                    <a:pt x="989894" y="330417"/>
                  </a:cubicBezTo>
                  <a:cubicBezTo>
                    <a:pt x="937956" y="289851"/>
                    <a:pt x="872010" y="264523"/>
                    <a:pt x="801231" y="232850"/>
                  </a:cubicBezTo>
                  <a:cubicBezTo>
                    <a:pt x="730451" y="201174"/>
                    <a:pt x="637391" y="164227"/>
                    <a:pt x="565214" y="140365"/>
                  </a:cubicBezTo>
                  <a:cubicBezTo>
                    <a:pt x="493041" y="116502"/>
                    <a:pt x="425656" y="100109"/>
                    <a:pt x="368175" y="89678"/>
                  </a:cubicBezTo>
                  <a:cubicBezTo>
                    <a:pt x="310694" y="79248"/>
                    <a:pt x="266593" y="79673"/>
                    <a:pt x="220328" y="77775"/>
                  </a:cubicBezTo>
                  <a:cubicBezTo>
                    <a:pt x="174060" y="75879"/>
                    <a:pt x="130037" y="74062"/>
                    <a:pt x="90577" y="78300"/>
                  </a:cubicBezTo>
                  <a:cubicBezTo>
                    <a:pt x="70847" y="80418"/>
                    <a:pt x="51482" y="84094"/>
                    <a:pt x="33357" y="88516"/>
                  </a:cubicBezTo>
                  <a:lnTo>
                    <a:pt x="24736" y="91060"/>
                  </a:lnTo>
                  <a:lnTo>
                    <a:pt x="0" y="23097"/>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122">
              <a:extLst>
                <a:ext uri="{FF2B5EF4-FFF2-40B4-BE49-F238E27FC236}">
                  <a16:creationId xmlns:a16="http://schemas.microsoft.com/office/drawing/2014/main" id="{9CE207A6-F7A3-248C-6724-6F8B62C38311}"/>
                </a:ext>
              </a:extLst>
            </p:cNvPr>
            <p:cNvSpPr/>
            <p:nvPr/>
          </p:nvSpPr>
          <p:spPr>
            <a:xfrm rot="9000000">
              <a:off x="6924906" y="1043082"/>
              <a:ext cx="1757275" cy="1560987"/>
            </a:xfrm>
            <a:custGeom>
              <a:avLst/>
              <a:gdLst>
                <a:gd name="connsiteX0" fmla="*/ 1089870 w 1757275"/>
                <a:gd name="connsiteY0" fmla="*/ 1467479 h 1560987"/>
                <a:gd name="connsiteX1" fmla="*/ 974874 w 1757275"/>
                <a:gd name="connsiteY1" fmla="*/ 1357092 h 1560987"/>
                <a:gd name="connsiteX2" fmla="*/ 941285 w 1757275"/>
                <a:gd name="connsiteY2" fmla="*/ 1205718 h 1560987"/>
                <a:gd name="connsiteX3" fmla="*/ 960615 w 1757275"/>
                <a:gd name="connsiteY3" fmla="*/ 1043651 h 1560987"/>
                <a:gd name="connsiteX4" fmla="*/ 1008115 w 1757275"/>
                <a:gd name="connsiteY4" fmla="*/ 856603 h 1560987"/>
                <a:gd name="connsiteX5" fmla="*/ 1062759 w 1757275"/>
                <a:gd name="connsiteY5" fmla="*/ 657183 h 1560987"/>
                <a:gd name="connsiteX6" fmla="*/ 1091846 w 1757275"/>
                <a:gd name="connsiteY6" fmla="*/ 492501 h 1560987"/>
                <a:gd name="connsiteX7" fmla="*/ 1105543 w 1757275"/>
                <a:gd name="connsiteY7" fmla="*/ 335430 h 1560987"/>
                <a:gd name="connsiteX8" fmla="*/ 1110988 w 1757275"/>
                <a:gd name="connsiteY8" fmla="*/ 173598 h 1560987"/>
                <a:gd name="connsiteX9" fmla="*/ 1045168 w 1757275"/>
                <a:gd name="connsiteY9" fmla="*/ 97101 h 1560987"/>
                <a:gd name="connsiteX10" fmla="*/ 937124 w 1757275"/>
                <a:gd name="connsiteY10" fmla="*/ 84214 h 1560987"/>
                <a:gd name="connsiteX11" fmla="*/ 784707 w 1757275"/>
                <a:gd name="connsiteY11" fmla="*/ 152944 h 1560987"/>
                <a:gd name="connsiteX12" fmla="*/ 606267 w 1757275"/>
                <a:gd name="connsiteY12" fmla="*/ 228650 h 1560987"/>
                <a:gd name="connsiteX13" fmla="*/ 435205 w 1757275"/>
                <a:gd name="connsiteY13" fmla="*/ 305864 h 1560987"/>
                <a:gd name="connsiteX14" fmla="*/ 264143 w 1757275"/>
                <a:gd name="connsiteY14" fmla="*/ 383077 h 1560987"/>
                <a:gd name="connsiteX15" fmla="*/ 90466 w 1757275"/>
                <a:gd name="connsiteY15" fmla="*/ 450530 h 1560987"/>
                <a:gd name="connsiteX16" fmla="*/ 260 w 1757275"/>
                <a:gd name="connsiteY16" fmla="*/ 470884 h 1560987"/>
                <a:gd name="connsiteX17" fmla="*/ 0 w 1757275"/>
                <a:gd name="connsiteY17" fmla="*/ 432227 h 1560987"/>
                <a:gd name="connsiteX18" fmla="*/ 257 w 1757275"/>
                <a:gd name="connsiteY18" fmla="*/ 394009 h 1560987"/>
                <a:gd name="connsiteX19" fmla="*/ 14952 w 1757275"/>
                <a:gd name="connsiteY19" fmla="*/ 391122 h 1560987"/>
                <a:gd name="connsiteX20" fmla="*/ 98824 w 1757275"/>
                <a:gd name="connsiteY20" fmla="*/ 364621 h 1560987"/>
                <a:gd name="connsiteX21" fmla="*/ 270119 w 1757275"/>
                <a:gd name="connsiteY21" fmla="*/ 301288 h 1560987"/>
                <a:gd name="connsiteX22" fmla="*/ 434674 w 1757275"/>
                <a:gd name="connsiteY22" fmla="*/ 225819 h 1560987"/>
                <a:gd name="connsiteX23" fmla="*/ 624383 w 1757275"/>
                <a:gd name="connsiteY23" fmla="*/ 140122 h 1560987"/>
                <a:gd name="connsiteX24" fmla="*/ 791322 w 1757275"/>
                <a:gd name="connsiteY24" fmla="*/ 60527 h 1560987"/>
                <a:gd name="connsiteX25" fmla="*/ 963488 w 1757275"/>
                <a:gd name="connsiteY25" fmla="*/ 450 h 1560987"/>
                <a:gd name="connsiteX26" fmla="*/ 1106272 w 1757275"/>
                <a:gd name="connsiteY26" fmla="*/ 38891 h 1560987"/>
                <a:gd name="connsiteX27" fmla="*/ 1179064 w 1757275"/>
                <a:gd name="connsiteY27" fmla="*/ 141410 h 1560987"/>
                <a:gd name="connsiteX28" fmla="*/ 1183144 w 1757275"/>
                <a:gd name="connsiteY28" fmla="*/ 286746 h 1560987"/>
                <a:gd name="connsiteX29" fmla="*/ 1169915 w 1757275"/>
                <a:gd name="connsiteY29" fmla="*/ 471582 h 1560987"/>
                <a:gd name="connsiteX30" fmla="*/ 1136065 w 1757275"/>
                <a:gd name="connsiteY30" fmla="*/ 644513 h 1560987"/>
                <a:gd name="connsiteX31" fmla="*/ 1087288 w 1757275"/>
                <a:gd name="connsiteY31" fmla="*/ 852821 h 1560987"/>
                <a:gd name="connsiteX32" fmla="*/ 1033517 w 1757275"/>
                <a:gd name="connsiteY32" fmla="*/ 1055495 h 1560987"/>
                <a:gd name="connsiteX33" fmla="*/ 1020863 w 1757275"/>
                <a:gd name="connsiteY33" fmla="*/ 1177424 h 1560987"/>
                <a:gd name="connsiteX34" fmla="*/ 1040334 w 1757275"/>
                <a:gd name="connsiteY34" fmla="*/ 1315146 h 1560987"/>
                <a:gd name="connsiteX35" fmla="*/ 1147400 w 1757275"/>
                <a:gd name="connsiteY35" fmla="*/ 1415456 h 1560987"/>
                <a:gd name="connsiteX36" fmla="*/ 1302471 w 1757275"/>
                <a:gd name="connsiteY36" fmla="*/ 1480239 h 1560987"/>
                <a:gd name="connsiteX37" fmla="*/ 1465495 w 1757275"/>
                <a:gd name="connsiteY37" fmla="*/ 1483625 h 1560987"/>
                <a:gd name="connsiteX38" fmla="*/ 1607345 w 1757275"/>
                <a:gd name="connsiteY38" fmla="*/ 1466534 h 1560987"/>
                <a:gd name="connsiteX39" fmla="*/ 1739839 w 1757275"/>
                <a:gd name="connsiteY39" fmla="*/ 1427545 h 1560987"/>
                <a:gd name="connsiteX40" fmla="*/ 1749920 w 1757275"/>
                <a:gd name="connsiteY40" fmla="*/ 1424497 h 1560987"/>
                <a:gd name="connsiteX41" fmla="*/ 1751046 w 1757275"/>
                <a:gd name="connsiteY41" fmla="*/ 1438122 h 1560987"/>
                <a:gd name="connsiteX42" fmla="*/ 1756151 w 1757275"/>
                <a:gd name="connsiteY42" fmla="*/ 1490018 h 1560987"/>
                <a:gd name="connsiteX43" fmla="*/ 1757275 w 1757275"/>
                <a:gd name="connsiteY43" fmla="*/ 1500054 h 1560987"/>
                <a:gd name="connsiteX44" fmla="*/ 1709329 w 1757275"/>
                <a:gd name="connsiteY44" fmla="*/ 1513728 h 1560987"/>
                <a:gd name="connsiteX45" fmla="*/ 1635408 w 1757275"/>
                <a:gd name="connsiteY45" fmla="*/ 1532228 h 1560987"/>
                <a:gd name="connsiteX46" fmla="*/ 1501806 w 1757275"/>
                <a:gd name="connsiteY46" fmla="*/ 1554081 h 1560987"/>
                <a:gd name="connsiteX47" fmla="*/ 1369164 w 1757275"/>
                <a:gd name="connsiteY47" fmla="*/ 1559988 h 1560987"/>
                <a:gd name="connsiteX48" fmla="*/ 1237243 w 1757275"/>
                <a:gd name="connsiteY48" fmla="*/ 1536068 h 1560987"/>
                <a:gd name="connsiteX49" fmla="*/ 1089870 w 1757275"/>
                <a:gd name="connsiteY49" fmla="*/ 1467479 h 15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757275" h="1560987">
                  <a:moveTo>
                    <a:pt x="1089870" y="1467479"/>
                  </a:moveTo>
                  <a:cubicBezTo>
                    <a:pt x="1046141" y="1437648"/>
                    <a:pt x="999638" y="1400719"/>
                    <a:pt x="974874" y="1357092"/>
                  </a:cubicBezTo>
                  <a:cubicBezTo>
                    <a:pt x="950110" y="1313467"/>
                    <a:pt x="943661" y="1257958"/>
                    <a:pt x="941285" y="1205718"/>
                  </a:cubicBezTo>
                  <a:cubicBezTo>
                    <a:pt x="938909" y="1153478"/>
                    <a:pt x="949477" y="1101836"/>
                    <a:pt x="960615" y="1043651"/>
                  </a:cubicBezTo>
                  <a:cubicBezTo>
                    <a:pt x="971754" y="985464"/>
                    <a:pt x="991091" y="921015"/>
                    <a:pt x="1008115" y="856603"/>
                  </a:cubicBezTo>
                  <a:cubicBezTo>
                    <a:pt x="1025139" y="792192"/>
                    <a:pt x="1048803" y="717866"/>
                    <a:pt x="1062759" y="657183"/>
                  </a:cubicBezTo>
                  <a:cubicBezTo>
                    <a:pt x="1076715" y="596501"/>
                    <a:pt x="1084716" y="546126"/>
                    <a:pt x="1091846" y="492501"/>
                  </a:cubicBezTo>
                  <a:cubicBezTo>
                    <a:pt x="1098978" y="438876"/>
                    <a:pt x="1102352" y="388581"/>
                    <a:pt x="1105543" y="335430"/>
                  </a:cubicBezTo>
                  <a:cubicBezTo>
                    <a:pt x="1108732" y="282279"/>
                    <a:pt x="1121052" y="213319"/>
                    <a:pt x="1110988" y="173598"/>
                  </a:cubicBezTo>
                  <a:cubicBezTo>
                    <a:pt x="1100927" y="133875"/>
                    <a:pt x="1074145" y="111999"/>
                    <a:pt x="1045168" y="97101"/>
                  </a:cubicBezTo>
                  <a:cubicBezTo>
                    <a:pt x="1016191" y="82203"/>
                    <a:pt x="980535" y="74907"/>
                    <a:pt x="937124" y="84214"/>
                  </a:cubicBezTo>
                  <a:cubicBezTo>
                    <a:pt x="893713" y="93522"/>
                    <a:pt x="839851" y="128872"/>
                    <a:pt x="784707" y="152944"/>
                  </a:cubicBezTo>
                  <a:cubicBezTo>
                    <a:pt x="729565" y="177018"/>
                    <a:pt x="664518" y="203163"/>
                    <a:pt x="606267" y="228650"/>
                  </a:cubicBezTo>
                  <a:cubicBezTo>
                    <a:pt x="548016" y="254135"/>
                    <a:pt x="492225" y="280124"/>
                    <a:pt x="435205" y="305864"/>
                  </a:cubicBezTo>
                  <a:cubicBezTo>
                    <a:pt x="435205" y="305864"/>
                    <a:pt x="321599" y="358964"/>
                    <a:pt x="264143" y="383077"/>
                  </a:cubicBezTo>
                  <a:cubicBezTo>
                    <a:pt x="206688" y="407187"/>
                    <a:pt x="151186" y="434261"/>
                    <a:pt x="90466" y="450530"/>
                  </a:cubicBezTo>
                  <a:lnTo>
                    <a:pt x="260" y="470884"/>
                  </a:lnTo>
                  <a:lnTo>
                    <a:pt x="0" y="432227"/>
                  </a:lnTo>
                  <a:lnTo>
                    <a:pt x="257" y="394009"/>
                  </a:lnTo>
                  <a:lnTo>
                    <a:pt x="14952" y="391122"/>
                  </a:lnTo>
                  <a:cubicBezTo>
                    <a:pt x="42635" y="383161"/>
                    <a:pt x="70824" y="373430"/>
                    <a:pt x="98824" y="364621"/>
                  </a:cubicBezTo>
                  <a:cubicBezTo>
                    <a:pt x="154823" y="347001"/>
                    <a:pt x="214144" y="324423"/>
                    <a:pt x="270119" y="301288"/>
                  </a:cubicBezTo>
                  <a:cubicBezTo>
                    <a:pt x="326094" y="278157"/>
                    <a:pt x="375777" y="253222"/>
                    <a:pt x="434674" y="225819"/>
                  </a:cubicBezTo>
                  <a:lnTo>
                    <a:pt x="624383" y="140122"/>
                  </a:lnTo>
                  <a:cubicBezTo>
                    <a:pt x="624383" y="140122"/>
                    <a:pt x="734803" y="83806"/>
                    <a:pt x="791322" y="60527"/>
                  </a:cubicBezTo>
                  <a:cubicBezTo>
                    <a:pt x="847838" y="37249"/>
                    <a:pt x="910996" y="4055"/>
                    <a:pt x="963488" y="450"/>
                  </a:cubicBezTo>
                  <a:cubicBezTo>
                    <a:pt x="1015980" y="-3158"/>
                    <a:pt x="1070344" y="15397"/>
                    <a:pt x="1106272" y="38891"/>
                  </a:cubicBezTo>
                  <a:cubicBezTo>
                    <a:pt x="1142201" y="62384"/>
                    <a:pt x="1166253" y="100101"/>
                    <a:pt x="1179064" y="141410"/>
                  </a:cubicBezTo>
                  <a:cubicBezTo>
                    <a:pt x="1191875" y="182720"/>
                    <a:pt x="1184668" y="231716"/>
                    <a:pt x="1183144" y="286746"/>
                  </a:cubicBezTo>
                  <a:cubicBezTo>
                    <a:pt x="1181619" y="341775"/>
                    <a:pt x="1177763" y="411954"/>
                    <a:pt x="1169915" y="471582"/>
                  </a:cubicBezTo>
                  <a:cubicBezTo>
                    <a:pt x="1162069" y="531211"/>
                    <a:pt x="1149836" y="580973"/>
                    <a:pt x="1136065" y="644513"/>
                  </a:cubicBezTo>
                  <a:cubicBezTo>
                    <a:pt x="1122293" y="708053"/>
                    <a:pt x="1104379" y="784324"/>
                    <a:pt x="1087288" y="852821"/>
                  </a:cubicBezTo>
                  <a:cubicBezTo>
                    <a:pt x="1070197" y="921317"/>
                    <a:pt x="1044588" y="1001394"/>
                    <a:pt x="1033517" y="1055495"/>
                  </a:cubicBezTo>
                  <a:cubicBezTo>
                    <a:pt x="1022447" y="1109595"/>
                    <a:pt x="1019727" y="1134149"/>
                    <a:pt x="1020863" y="1177424"/>
                  </a:cubicBezTo>
                  <a:cubicBezTo>
                    <a:pt x="1021999" y="1220700"/>
                    <a:pt x="1019245" y="1275475"/>
                    <a:pt x="1040334" y="1315146"/>
                  </a:cubicBezTo>
                  <a:cubicBezTo>
                    <a:pt x="1061424" y="1354818"/>
                    <a:pt x="1103711" y="1387940"/>
                    <a:pt x="1147400" y="1415456"/>
                  </a:cubicBezTo>
                  <a:cubicBezTo>
                    <a:pt x="1191090" y="1442971"/>
                    <a:pt x="1249455" y="1468879"/>
                    <a:pt x="1302471" y="1480239"/>
                  </a:cubicBezTo>
                  <a:cubicBezTo>
                    <a:pt x="1355486" y="1491600"/>
                    <a:pt x="1414683" y="1485908"/>
                    <a:pt x="1465495" y="1483625"/>
                  </a:cubicBezTo>
                  <a:cubicBezTo>
                    <a:pt x="1516307" y="1481340"/>
                    <a:pt x="1561621" y="1475880"/>
                    <a:pt x="1607345" y="1466534"/>
                  </a:cubicBezTo>
                  <a:cubicBezTo>
                    <a:pt x="1653069" y="1457187"/>
                    <a:pt x="1697446" y="1440648"/>
                    <a:pt x="1739839" y="1427545"/>
                  </a:cubicBezTo>
                  <a:lnTo>
                    <a:pt x="1749920" y="1424497"/>
                  </a:lnTo>
                  <a:lnTo>
                    <a:pt x="1751046" y="1438122"/>
                  </a:lnTo>
                  <a:cubicBezTo>
                    <a:pt x="1752501" y="1454105"/>
                    <a:pt x="1754220" y="1471641"/>
                    <a:pt x="1756151" y="1490018"/>
                  </a:cubicBezTo>
                  <a:lnTo>
                    <a:pt x="1757275" y="1500054"/>
                  </a:lnTo>
                  <a:lnTo>
                    <a:pt x="1709329" y="1513728"/>
                  </a:lnTo>
                  <a:cubicBezTo>
                    <a:pt x="1684020" y="1520654"/>
                    <a:pt x="1659010" y="1527065"/>
                    <a:pt x="1635408" y="1532228"/>
                  </a:cubicBezTo>
                  <a:cubicBezTo>
                    <a:pt x="1588201" y="1542552"/>
                    <a:pt x="1546181" y="1549455"/>
                    <a:pt x="1501806" y="1554081"/>
                  </a:cubicBezTo>
                  <a:cubicBezTo>
                    <a:pt x="1457431" y="1558708"/>
                    <a:pt x="1413256" y="1562990"/>
                    <a:pt x="1369164" y="1559988"/>
                  </a:cubicBezTo>
                  <a:cubicBezTo>
                    <a:pt x="1325069" y="1556986"/>
                    <a:pt x="1283793" y="1551486"/>
                    <a:pt x="1237243" y="1536068"/>
                  </a:cubicBezTo>
                  <a:cubicBezTo>
                    <a:pt x="1190693" y="1520650"/>
                    <a:pt x="1133597" y="1497307"/>
                    <a:pt x="1089870" y="1467479"/>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4" name="Text Box 6">
            <a:extLst>
              <a:ext uri="{FF2B5EF4-FFF2-40B4-BE49-F238E27FC236}">
                <a16:creationId xmlns:a16="http://schemas.microsoft.com/office/drawing/2014/main" id="{9343B488-6C99-1D17-5F68-6FBCA6E3CB07}"/>
              </a:ext>
            </a:extLst>
          </p:cNvPr>
          <p:cNvSpPr txBox="1">
            <a:spLocks noChangeArrowheads="1"/>
          </p:cNvSpPr>
          <p:nvPr/>
        </p:nvSpPr>
        <p:spPr bwMode="auto">
          <a:xfrm>
            <a:off x="3897928" y="1287869"/>
            <a:ext cx="1980029"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氨基酸结合位点</a:t>
            </a:r>
          </a:p>
        </p:txBody>
      </p:sp>
      <p:cxnSp>
        <p:nvCxnSpPr>
          <p:cNvPr id="135" name="直接连接符 134">
            <a:extLst>
              <a:ext uri="{FF2B5EF4-FFF2-40B4-BE49-F238E27FC236}">
                <a16:creationId xmlns:a16="http://schemas.microsoft.com/office/drawing/2014/main" id="{ECECDCBF-8643-36EA-994E-7C944CF95C6D}"/>
              </a:ext>
            </a:extLst>
          </p:cNvPr>
          <p:cNvCxnSpPr/>
          <p:nvPr/>
        </p:nvCxnSpPr>
        <p:spPr>
          <a:xfrm flipV="1">
            <a:off x="4630870" y="1641541"/>
            <a:ext cx="0" cy="179296"/>
          </a:xfrm>
          <a:prstGeom prst="line">
            <a:avLst/>
          </a:prstGeom>
        </p:spPr>
        <p:style>
          <a:lnRef idx="1">
            <a:schemeClr val="accent1"/>
          </a:lnRef>
          <a:fillRef idx="0">
            <a:schemeClr val="accent1"/>
          </a:fillRef>
          <a:effectRef idx="0">
            <a:schemeClr val="accent1"/>
          </a:effectRef>
          <a:fontRef idx="minor">
            <a:schemeClr val="tx1"/>
          </a:fontRef>
        </p:style>
      </p:cxnSp>
      <p:sp>
        <p:nvSpPr>
          <p:cNvPr id="136" name="Text Box 6">
            <a:extLst>
              <a:ext uri="{FF2B5EF4-FFF2-40B4-BE49-F238E27FC236}">
                <a16:creationId xmlns:a16="http://schemas.microsoft.com/office/drawing/2014/main" id="{0DA322A1-C9EF-DB85-7140-704AB0CBA13D}"/>
              </a:ext>
            </a:extLst>
          </p:cNvPr>
          <p:cNvSpPr txBox="1">
            <a:spLocks noChangeArrowheads="1"/>
          </p:cNvSpPr>
          <p:nvPr/>
        </p:nvSpPr>
        <p:spPr bwMode="auto">
          <a:xfrm>
            <a:off x="3349657" y="2789318"/>
            <a:ext cx="697627"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氢键</a:t>
            </a:r>
          </a:p>
        </p:txBody>
      </p:sp>
      <p:sp>
        <p:nvSpPr>
          <p:cNvPr id="137" name="左大括号 136">
            <a:extLst>
              <a:ext uri="{FF2B5EF4-FFF2-40B4-BE49-F238E27FC236}">
                <a16:creationId xmlns:a16="http://schemas.microsoft.com/office/drawing/2014/main" id="{07F87765-02A6-0E91-BD6F-FF80B110361C}"/>
              </a:ext>
            </a:extLst>
          </p:cNvPr>
          <p:cNvSpPr/>
          <p:nvPr/>
        </p:nvSpPr>
        <p:spPr>
          <a:xfrm rot="10800000">
            <a:off x="2455945" y="5309550"/>
            <a:ext cx="180000" cy="3600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8" name="Text Box 6">
            <a:extLst>
              <a:ext uri="{FF2B5EF4-FFF2-40B4-BE49-F238E27FC236}">
                <a16:creationId xmlns:a16="http://schemas.microsoft.com/office/drawing/2014/main" id="{FE02BD27-7F5B-01CD-158F-92A30CE72C41}"/>
              </a:ext>
            </a:extLst>
          </p:cNvPr>
          <p:cNvSpPr txBox="1">
            <a:spLocks noChangeArrowheads="1"/>
          </p:cNvSpPr>
          <p:nvPr/>
        </p:nvSpPr>
        <p:spPr bwMode="auto">
          <a:xfrm>
            <a:off x="2531095" y="5269441"/>
            <a:ext cx="1210588"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a:t>
            </a:r>
          </a:p>
        </p:txBody>
      </p:sp>
      <p:cxnSp>
        <p:nvCxnSpPr>
          <p:cNvPr id="139" name="直接连接符 138">
            <a:extLst>
              <a:ext uri="{FF2B5EF4-FFF2-40B4-BE49-F238E27FC236}">
                <a16:creationId xmlns:a16="http://schemas.microsoft.com/office/drawing/2014/main" id="{85B864FA-A296-B658-C8D2-2E84A85E9082}"/>
              </a:ext>
            </a:extLst>
          </p:cNvPr>
          <p:cNvCxnSpPr/>
          <p:nvPr/>
        </p:nvCxnSpPr>
        <p:spPr>
          <a:xfrm flipV="1">
            <a:off x="3671989" y="1896941"/>
            <a:ext cx="0" cy="926914"/>
          </a:xfrm>
          <a:prstGeom prst="line">
            <a:avLst/>
          </a:prstGeom>
        </p:spPr>
        <p:style>
          <a:lnRef idx="1">
            <a:schemeClr val="accent1"/>
          </a:lnRef>
          <a:fillRef idx="0">
            <a:schemeClr val="accent1"/>
          </a:fillRef>
          <a:effectRef idx="0">
            <a:schemeClr val="accent1"/>
          </a:effectRef>
          <a:fontRef idx="minor">
            <a:schemeClr val="tx1"/>
          </a:fontRef>
        </p:style>
      </p:cxnSp>
      <p:sp>
        <p:nvSpPr>
          <p:cNvPr id="140" name="Text Box 6">
            <a:extLst>
              <a:ext uri="{FF2B5EF4-FFF2-40B4-BE49-F238E27FC236}">
                <a16:creationId xmlns:a16="http://schemas.microsoft.com/office/drawing/2014/main" id="{A51760D6-5858-F64E-26FC-72F513517DBD}"/>
              </a:ext>
            </a:extLst>
          </p:cNvPr>
          <p:cNvSpPr txBox="1">
            <a:spLocks noChangeArrowheads="1"/>
          </p:cNvSpPr>
          <p:nvPr/>
        </p:nvSpPr>
        <p:spPr bwMode="auto">
          <a:xfrm>
            <a:off x="3017696" y="4506881"/>
            <a:ext cx="854721"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倒</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L</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型</a:t>
            </a:r>
          </a:p>
        </p:txBody>
      </p:sp>
      <p:cxnSp>
        <p:nvCxnSpPr>
          <p:cNvPr id="141" name="直接连接符 140">
            <a:extLst>
              <a:ext uri="{FF2B5EF4-FFF2-40B4-BE49-F238E27FC236}">
                <a16:creationId xmlns:a16="http://schemas.microsoft.com/office/drawing/2014/main" id="{D30A2FFC-0E72-9534-27FD-C3AA3D95E3F2}"/>
              </a:ext>
            </a:extLst>
          </p:cNvPr>
          <p:cNvCxnSpPr/>
          <p:nvPr/>
        </p:nvCxnSpPr>
        <p:spPr>
          <a:xfrm>
            <a:off x="1078172" y="1126072"/>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142" name="组合 141">
            <a:extLst>
              <a:ext uri="{FF2B5EF4-FFF2-40B4-BE49-F238E27FC236}">
                <a16:creationId xmlns:a16="http://schemas.microsoft.com/office/drawing/2014/main" id="{2CCB0089-8753-3B22-DBF5-A5BA15F40233}"/>
              </a:ext>
            </a:extLst>
          </p:cNvPr>
          <p:cNvGrpSpPr/>
          <p:nvPr/>
        </p:nvGrpSpPr>
        <p:grpSpPr>
          <a:xfrm>
            <a:off x="8860585" y="2566694"/>
            <a:ext cx="1219443" cy="2842536"/>
            <a:chOff x="8860585" y="2566694"/>
            <a:chExt cx="1219443" cy="2842536"/>
          </a:xfrm>
        </p:grpSpPr>
        <p:sp>
          <p:nvSpPr>
            <p:cNvPr id="143" name="任意多边形 133">
              <a:extLst>
                <a:ext uri="{FF2B5EF4-FFF2-40B4-BE49-F238E27FC236}">
                  <a16:creationId xmlns:a16="http://schemas.microsoft.com/office/drawing/2014/main" id="{A9F5F963-E8F2-B9AA-0A80-960AC82C50EF}"/>
                </a:ext>
              </a:extLst>
            </p:cNvPr>
            <p:cNvSpPr/>
            <p:nvPr/>
          </p:nvSpPr>
          <p:spPr bwMode="auto">
            <a:xfrm flipV="1">
              <a:off x="8904316" y="4903064"/>
              <a:ext cx="216000" cy="5040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017E84"/>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4" name="任意多边形 134">
              <a:extLst>
                <a:ext uri="{FF2B5EF4-FFF2-40B4-BE49-F238E27FC236}">
                  <a16:creationId xmlns:a16="http://schemas.microsoft.com/office/drawing/2014/main" id="{DF5C9598-B044-AFF1-2D26-C30F462F7DDB}"/>
                </a:ext>
              </a:extLst>
            </p:cNvPr>
            <p:cNvSpPr/>
            <p:nvPr/>
          </p:nvSpPr>
          <p:spPr bwMode="auto">
            <a:xfrm flipV="1">
              <a:off x="9216750" y="4903120"/>
              <a:ext cx="216000" cy="5040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017E84"/>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5" name="任意多边形 135">
              <a:extLst>
                <a:ext uri="{FF2B5EF4-FFF2-40B4-BE49-F238E27FC236}">
                  <a16:creationId xmlns:a16="http://schemas.microsoft.com/office/drawing/2014/main" id="{A5B43243-99C3-3A8D-3C01-EDE02E6FE243}"/>
                </a:ext>
              </a:extLst>
            </p:cNvPr>
            <p:cNvSpPr/>
            <p:nvPr/>
          </p:nvSpPr>
          <p:spPr bwMode="auto">
            <a:xfrm flipV="1">
              <a:off x="9521431" y="4903120"/>
              <a:ext cx="216000" cy="506110"/>
            </a:xfrm>
            <a:custGeom>
              <a:avLst/>
              <a:gdLst>
                <a:gd name="connsiteX0" fmla="*/ 0 w 216000"/>
                <a:gd name="connsiteY0" fmla="*/ 506110 h 506110"/>
                <a:gd name="connsiteX1" fmla="*/ 216000 w 216000"/>
                <a:gd name="connsiteY1" fmla="*/ 506110 h 506110"/>
                <a:gd name="connsiteX2" fmla="*/ 216000 w 216000"/>
                <a:gd name="connsiteY2" fmla="*/ 56193 h 506110"/>
                <a:gd name="connsiteX3" fmla="*/ 204773 w 216000"/>
                <a:gd name="connsiteY3" fmla="*/ 39541 h 506110"/>
                <a:gd name="connsiteX4" fmla="*/ 109314 w 216000"/>
                <a:gd name="connsiteY4" fmla="*/ 0 h 506110"/>
                <a:gd name="connsiteX5" fmla="*/ 13855 w 216000"/>
                <a:gd name="connsiteY5" fmla="*/ 39541 h 506110"/>
                <a:gd name="connsiteX6" fmla="*/ 0 w 216000"/>
                <a:gd name="connsiteY6" fmla="*/ 60091 h 506110"/>
                <a:gd name="connsiteX7" fmla="*/ 0 w 216000"/>
                <a:gd name="connsiteY7" fmla="*/ 506110 h 506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00" h="506110">
                  <a:moveTo>
                    <a:pt x="0" y="506110"/>
                  </a:moveTo>
                  <a:lnTo>
                    <a:pt x="216000" y="506110"/>
                  </a:lnTo>
                  <a:lnTo>
                    <a:pt x="216000" y="56193"/>
                  </a:lnTo>
                  <a:lnTo>
                    <a:pt x="204773" y="39541"/>
                  </a:lnTo>
                  <a:cubicBezTo>
                    <a:pt x="180343" y="15111"/>
                    <a:pt x="146593" y="0"/>
                    <a:pt x="109314" y="0"/>
                  </a:cubicBezTo>
                  <a:cubicBezTo>
                    <a:pt x="72035" y="0"/>
                    <a:pt x="38285" y="15111"/>
                    <a:pt x="13855" y="39541"/>
                  </a:cubicBezTo>
                  <a:lnTo>
                    <a:pt x="0" y="60091"/>
                  </a:lnTo>
                  <a:lnTo>
                    <a:pt x="0" y="506110"/>
                  </a:lnTo>
                  <a:close/>
                </a:path>
              </a:pathLst>
            </a:custGeom>
            <a:solidFill>
              <a:srgbClr val="017E84"/>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defRPr/>
              </a:pPr>
              <a:endParaRPr lang="zh-CN" altLang="en-US"/>
            </a:p>
          </p:txBody>
        </p:sp>
        <p:sp>
          <p:nvSpPr>
            <p:cNvPr id="146" name="任意多边形 136">
              <a:extLst>
                <a:ext uri="{FF2B5EF4-FFF2-40B4-BE49-F238E27FC236}">
                  <a16:creationId xmlns:a16="http://schemas.microsoft.com/office/drawing/2014/main" id="{CCE40C78-32C0-63EF-E062-C208AF729367}"/>
                </a:ext>
              </a:extLst>
            </p:cNvPr>
            <p:cNvSpPr>
              <a:spLocks/>
            </p:cNvSpPr>
            <p:nvPr/>
          </p:nvSpPr>
          <p:spPr bwMode="auto">
            <a:xfrm flipV="1">
              <a:off x="8881094" y="2777520"/>
              <a:ext cx="1152000" cy="2268000"/>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gradFill flip="none" rotWithShape="1">
              <a:gsLst>
                <a:gs pos="0">
                  <a:srgbClr val="008993">
                    <a:shade val="30000"/>
                    <a:satMod val="115000"/>
                  </a:srgbClr>
                </a:gs>
                <a:gs pos="50000">
                  <a:srgbClr val="008993">
                    <a:shade val="67500"/>
                    <a:satMod val="115000"/>
                  </a:srgbClr>
                </a:gs>
                <a:gs pos="100000">
                  <a:srgbClr val="008993">
                    <a:shade val="100000"/>
                    <a:satMod val="115000"/>
                  </a:srgbClr>
                </a:gs>
              </a:gsLst>
              <a:lin ang="10800000" scaled="1"/>
              <a:tileRect/>
            </a:gradFill>
            <a:ln>
              <a:solidFill>
                <a:srgbClr val="87C8B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147" name="任意多边形 137">
              <a:extLst>
                <a:ext uri="{FF2B5EF4-FFF2-40B4-BE49-F238E27FC236}">
                  <a16:creationId xmlns:a16="http://schemas.microsoft.com/office/drawing/2014/main" id="{FD547F9E-FF8D-AE02-DDA5-2E9BDDC9F3B7}"/>
                </a:ext>
              </a:extLst>
            </p:cNvPr>
            <p:cNvSpPr>
              <a:spLocks/>
            </p:cNvSpPr>
            <p:nvPr/>
          </p:nvSpPr>
          <p:spPr bwMode="auto">
            <a:xfrm flipV="1">
              <a:off x="8860585" y="2931195"/>
              <a:ext cx="900000" cy="2232000"/>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chemeClr val="bg1"/>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148" name="椭圆 147">
              <a:extLst>
                <a:ext uri="{FF2B5EF4-FFF2-40B4-BE49-F238E27FC236}">
                  <a16:creationId xmlns:a16="http://schemas.microsoft.com/office/drawing/2014/main" id="{6CDF4FB0-68F1-535A-E9A0-48D03A4F058A}"/>
                </a:ext>
              </a:extLst>
            </p:cNvPr>
            <p:cNvSpPr>
              <a:spLocks noChangeAspect="1"/>
            </p:cNvSpPr>
            <p:nvPr/>
          </p:nvSpPr>
          <p:spPr bwMode="auto">
            <a:xfrm rot="1108342">
              <a:off x="9216028" y="2682079"/>
              <a:ext cx="864000" cy="681185"/>
            </a:xfrm>
            <a:prstGeom prst="ellipse">
              <a:avLst/>
            </a:prstGeom>
            <a:solidFill>
              <a:srgbClr val="B1E1E2"/>
            </a:solidFill>
            <a:ln>
              <a:solidFill>
                <a:srgbClr val="87C8B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9" name="任意多边形 139">
              <a:extLst>
                <a:ext uri="{FF2B5EF4-FFF2-40B4-BE49-F238E27FC236}">
                  <a16:creationId xmlns:a16="http://schemas.microsoft.com/office/drawing/2014/main" id="{121B3973-2466-9F01-35EE-023A0B0D04B5}"/>
                </a:ext>
              </a:extLst>
            </p:cNvPr>
            <p:cNvSpPr/>
            <p:nvPr/>
          </p:nvSpPr>
          <p:spPr>
            <a:xfrm rot="209979">
              <a:off x="9681575" y="2566694"/>
              <a:ext cx="330993" cy="433387"/>
            </a:xfrm>
            <a:custGeom>
              <a:avLst/>
              <a:gdLst>
                <a:gd name="connsiteX0" fmla="*/ 0 w 330993"/>
                <a:gd name="connsiteY0" fmla="*/ 433387 h 433387"/>
                <a:gd name="connsiteX1" fmla="*/ 28575 w 330993"/>
                <a:gd name="connsiteY1" fmla="*/ 342900 h 433387"/>
                <a:gd name="connsiteX2" fmla="*/ 76200 w 330993"/>
                <a:gd name="connsiteY2" fmla="*/ 250031 h 433387"/>
                <a:gd name="connsiteX3" fmla="*/ 119062 w 330993"/>
                <a:gd name="connsiteY3" fmla="*/ 178593 h 433387"/>
                <a:gd name="connsiteX4" fmla="*/ 180975 w 330993"/>
                <a:gd name="connsiteY4" fmla="*/ 107156 h 433387"/>
                <a:gd name="connsiteX5" fmla="*/ 247650 w 330993"/>
                <a:gd name="connsiteY5" fmla="*/ 50006 h 433387"/>
                <a:gd name="connsiteX6" fmla="*/ 330993 w 330993"/>
                <a:gd name="connsiteY6" fmla="*/ 0 h 43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93" h="433387">
                  <a:moveTo>
                    <a:pt x="0" y="433387"/>
                  </a:moveTo>
                  <a:cubicBezTo>
                    <a:pt x="7937" y="403423"/>
                    <a:pt x="15875" y="373459"/>
                    <a:pt x="28575" y="342900"/>
                  </a:cubicBezTo>
                  <a:cubicBezTo>
                    <a:pt x="41275" y="312341"/>
                    <a:pt x="61119" y="277415"/>
                    <a:pt x="76200" y="250031"/>
                  </a:cubicBezTo>
                  <a:cubicBezTo>
                    <a:pt x="91281" y="222647"/>
                    <a:pt x="101600" y="202405"/>
                    <a:pt x="119062" y="178593"/>
                  </a:cubicBezTo>
                  <a:cubicBezTo>
                    <a:pt x="136524" y="154781"/>
                    <a:pt x="159544" y="128587"/>
                    <a:pt x="180975" y="107156"/>
                  </a:cubicBezTo>
                  <a:cubicBezTo>
                    <a:pt x="202406" y="85725"/>
                    <a:pt x="222647" y="67865"/>
                    <a:pt x="247650" y="50006"/>
                  </a:cubicBezTo>
                  <a:cubicBezTo>
                    <a:pt x="272653" y="32147"/>
                    <a:pt x="301823" y="16073"/>
                    <a:pt x="330993" y="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矩形 149">
              <a:extLst>
                <a:ext uri="{FF2B5EF4-FFF2-40B4-BE49-F238E27FC236}">
                  <a16:creationId xmlns:a16="http://schemas.microsoft.com/office/drawing/2014/main" id="{3C93F857-81B2-066C-3A11-FD785DF01268}"/>
                </a:ext>
              </a:extLst>
            </p:cNvPr>
            <p:cNvSpPr/>
            <p:nvPr/>
          </p:nvSpPr>
          <p:spPr bwMode="auto">
            <a:xfrm>
              <a:off x="8948039" y="5067728"/>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51" name="矩形 150">
              <a:extLst>
                <a:ext uri="{FF2B5EF4-FFF2-40B4-BE49-F238E27FC236}">
                  <a16:creationId xmlns:a16="http://schemas.microsoft.com/office/drawing/2014/main" id="{30D5DDF4-68A4-F322-C5F5-BAEA7ED9D2EF}"/>
                </a:ext>
              </a:extLst>
            </p:cNvPr>
            <p:cNvSpPr/>
            <p:nvPr/>
          </p:nvSpPr>
          <p:spPr bwMode="auto">
            <a:xfrm>
              <a:off x="9260132" y="5075757"/>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52" name="矩形 151">
              <a:extLst>
                <a:ext uri="{FF2B5EF4-FFF2-40B4-BE49-F238E27FC236}">
                  <a16:creationId xmlns:a16="http://schemas.microsoft.com/office/drawing/2014/main" id="{A2E11EA5-422C-1064-0F0F-3F417AE14826}"/>
                </a:ext>
              </a:extLst>
            </p:cNvPr>
            <p:cNvSpPr/>
            <p:nvPr/>
          </p:nvSpPr>
          <p:spPr bwMode="auto">
            <a:xfrm>
              <a:off x="9561811" y="5066330"/>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sp>
        <p:nvSpPr>
          <p:cNvPr id="153" name="左大括号 152">
            <a:extLst>
              <a:ext uri="{FF2B5EF4-FFF2-40B4-BE49-F238E27FC236}">
                <a16:creationId xmlns:a16="http://schemas.microsoft.com/office/drawing/2014/main" id="{02BF957F-7FEA-361F-6447-B6ED687E8064}"/>
              </a:ext>
            </a:extLst>
          </p:cNvPr>
          <p:cNvSpPr/>
          <p:nvPr/>
        </p:nvSpPr>
        <p:spPr>
          <a:xfrm rot="16200000">
            <a:off x="9174312" y="5103247"/>
            <a:ext cx="288000" cy="8280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54" name="矩形 153">
            <a:extLst>
              <a:ext uri="{FF2B5EF4-FFF2-40B4-BE49-F238E27FC236}">
                <a16:creationId xmlns:a16="http://schemas.microsoft.com/office/drawing/2014/main" id="{BD905E79-9A17-6733-3E65-F19449CBE9CF}"/>
              </a:ext>
            </a:extLst>
          </p:cNvPr>
          <p:cNvSpPr/>
          <p:nvPr/>
        </p:nvSpPr>
        <p:spPr bwMode="auto">
          <a:xfrm>
            <a:off x="9715370" y="5260763"/>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55" name="矩形 154">
            <a:extLst>
              <a:ext uri="{FF2B5EF4-FFF2-40B4-BE49-F238E27FC236}">
                <a16:creationId xmlns:a16="http://schemas.microsoft.com/office/drawing/2014/main" id="{14502DB1-5619-78EB-6ACC-34D0B8E77815}"/>
              </a:ext>
            </a:extLst>
          </p:cNvPr>
          <p:cNvSpPr/>
          <p:nvPr/>
        </p:nvSpPr>
        <p:spPr bwMode="auto">
          <a:xfrm>
            <a:off x="8631595" y="5267020"/>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56" name="Text Box 6">
            <a:extLst>
              <a:ext uri="{FF2B5EF4-FFF2-40B4-BE49-F238E27FC236}">
                <a16:creationId xmlns:a16="http://schemas.microsoft.com/office/drawing/2014/main" id="{460A770E-C7A4-72A3-79AD-F69559A933C2}"/>
              </a:ext>
            </a:extLst>
          </p:cNvPr>
          <p:cNvSpPr txBox="1">
            <a:spLocks noChangeArrowheads="1"/>
          </p:cNvSpPr>
          <p:nvPr/>
        </p:nvSpPr>
        <p:spPr bwMode="auto">
          <a:xfrm>
            <a:off x="8733669" y="5615661"/>
            <a:ext cx="1210588"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a:t>
            </a:r>
          </a:p>
        </p:txBody>
      </p:sp>
      <p:sp>
        <p:nvSpPr>
          <p:cNvPr id="157" name="Text Box 6">
            <a:extLst>
              <a:ext uri="{FF2B5EF4-FFF2-40B4-BE49-F238E27FC236}">
                <a16:creationId xmlns:a16="http://schemas.microsoft.com/office/drawing/2014/main" id="{1BD9C566-E595-129A-6257-53A647925B76}"/>
              </a:ext>
            </a:extLst>
          </p:cNvPr>
          <p:cNvSpPr txBox="1">
            <a:spLocks noChangeArrowheads="1"/>
          </p:cNvSpPr>
          <p:nvPr/>
        </p:nvSpPr>
        <p:spPr bwMode="auto">
          <a:xfrm>
            <a:off x="9714568" y="2075268"/>
            <a:ext cx="1980029"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氨基酸结合位点</a:t>
            </a:r>
          </a:p>
        </p:txBody>
      </p:sp>
      <p:cxnSp>
        <p:nvCxnSpPr>
          <p:cNvPr id="158" name="直接连接符 157">
            <a:extLst>
              <a:ext uri="{FF2B5EF4-FFF2-40B4-BE49-F238E27FC236}">
                <a16:creationId xmlns:a16="http://schemas.microsoft.com/office/drawing/2014/main" id="{53EADFBA-6C52-10A4-CC76-CEC48E3A9E23}"/>
              </a:ext>
            </a:extLst>
          </p:cNvPr>
          <p:cNvCxnSpPr/>
          <p:nvPr/>
        </p:nvCxnSpPr>
        <p:spPr>
          <a:xfrm flipV="1">
            <a:off x="10025487" y="2412286"/>
            <a:ext cx="0" cy="18000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46178188"/>
      </p:ext>
    </p:extLst>
  </p:cSld>
  <p:clrMapOvr>
    <a:masterClrMapping/>
  </p:clrMapOvr>
  <p:transition spd="med">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5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P spid="15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2">
            <a:extLst>
              <a:ext uri="{FF2B5EF4-FFF2-40B4-BE49-F238E27FC236}">
                <a16:creationId xmlns:a16="http://schemas.microsoft.com/office/drawing/2014/main" id="{5D20C132-D437-2E41-AAAF-79EE5E38C76E}"/>
              </a:ext>
            </a:extLst>
          </p:cNvPr>
          <p:cNvSpPr txBox="1">
            <a:spLocks/>
          </p:cNvSpPr>
          <p:nvPr/>
        </p:nvSpPr>
        <p:spPr>
          <a:xfrm>
            <a:off x="1087438" y="1287463"/>
            <a:ext cx="10523538" cy="3722687"/>
          </a:xfrm>
          <a:prstGeom prst="rect">
            <a:avLst/>
          </a:prstGeom>
        </p:spPr>
        <p:txBody>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a:lnSpc>
                <a:spcPts val="4000"/>
              </a:lnSpc>
              <a:spcBef>
                <a:spcPct val="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核糖体</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(ribosomal RNA, rRNA)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itchFamily="18" charset="0"/>
              </a:rPr>
              <a:t>与蛋白质共同组成核糖体</a:t>
            </a:r>
            <a:r>
              <a:rPr kumimoji="1" lang="en-US" altLang="zh-CN" sz="2800" dirty="0">
                <a:effectLst>
                  <a:outerShdw blurRad="38100" dist="38100" dir="2700000" algn="tl">
                    <a:srgbClr val="C0C0C0"/>
                  </a:outerShdw>
                </a:effectLst>
                <a:latin typeface="Times New Roman" pitchFamily="18" charset="0"/>
              </a:rPr>
              <a:t>--</a:t>
            </a:r>
            <a:r>
              <a:rPr kumimoji="1" lang="zh-CN" altLang="en-US" sz="2800" dirty="0">
                <a:effectLst>
                  <a:outerShdw blurRad="38100" dist="38100" dir="2700000" algn="tl">
                    <a:srgbClr val="C0C0C0"/>
                  </a:outerShdw>
                </a:effectLst>
                <a:latin typeface="Times New Roman" pitchFamily="18" charset="0"/>
              </a:rPr>
              <a:t>蛋白质生物合成的场所。</a:t>
            </a:r>
            <a:endParaRPr kumimoji="1" lang="en-US" altLang="zh-CN" sz="2800" dirty="0">
              <a:effectLst>
                <a:outerShdw blurRad="38100" dist="38100" dir="2700000" algn="tl">
                  <a:srgbClr val="C0C0C0"/>
                </a:outerShdw>
              </a:effectLst>
              <a:latin typeface="Times New Roman" pitchFamily="18" charset="0"/>
            </a:endParaRPr>
          </a:p>
          <a:p>
            <a:pPr marL="360000" indent="-360000">
              <a:lnSpc>
                <a:spcPts val="4000"/>
              </a:lnSpc>
              <a:spcBef>
                <a:spcPct val="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约占细胞总</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80%</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ct val="0"/>
              </a:spcBef>
              <a:buFont typeface="Wingdings" pitchFamily="2" charset="2"/>
              <a:buChar char="v"/>
              <a:defRPr/>
            </a:pP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原核生物的</a:t>
            </a: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rRNA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分别为</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5S</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16S</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23S</a:t>
            </a:r>
            <a:r>
              <a:rPr kumimoji="1" lang="zh-CN" altLang="en-US" sz="2800" dirty="0">
                <a:effectLst>
                  <a:outerShdw blurRad="38100" dist="38100" dir="2700000" algn="tl">
                    <a:srgbClr val="C0C0C0"/>
                  </a:outerShdw>
                </a:effectLst>
                <a:latin typeface="Times New Roman" pitchFamily="18" charset="0"/>
              </a:rPr>
              <a:t>；真核生物的</a:t>
            </a:r>
            <a:r>
              <a:rPr kumimoji="1" lang="en-US" altLang="zh-CN" sz="2800" dirty="0" err="1">
                <a:effectLst>
                  <a:outerShdw blurRad="38100" dist="38100" dir="2700000" algn="tl">
                    <a:srgbClr val="C0C0C0"/>
                  </a:outerShdw>
                </a:effectLst>
                <a:latin typeface="Times New Roman" pitchFamily="18" charset="0"/>
              </a:rPr>
              <a:t>rRNA</a:t>
            </a:r>
            <a:r>
              <a:rPr kumimoji="1" lang="zh-CN" altLang="en-US" sz="2800" dirty="0">
                <a:effectLst>
                  <a:outerShdw blurRad="38100" dist="38100" dir="2700000" algn="tl">
                    <a:srgbClr val="C0C0C0"/>
                  </a:outerShdw>
                </a:effectLst>
                <a:latin typeface="Times New Roman" pitchFamily="18" charset="0"/>
              </a:rPr>
              <a:t>分别为</a:t>
            </a:r>
            <a:r>
              <a:rPr kumimoji="1" lang="en-US" altLang="zh-CN" sz="2800" dirty="0">
                <a:effectLst>
                  <a:outerShdw blurRad="38100" dist="38100" dir="2700000" algn="tl">
                    <a:srgbClr val="C0C0C0"/>
                  </a:outerShdw>
                </a:effectLst>
                <a:latin typeface="Times New Roman" pitchFamily="18" charset="0"/>
              </a:rPr>
              <a:t>5S</a:t>
            </a:r>
            <a:r>
              <a:rPr kumimoji="1" lang="zh-CN" altLang="en-US" sz="2800" dirty="0">
                <a:effectLst>
                  <a:outerShdw blurRad="38100" dist="38100" dir="2700000" algn="tl">
                    <a:srgbClr val="C0C0C0"/>
                  </a:outerShdw>
                </a:effectLst>
                <a:latin typeface="Times New Roman" pitchFamily="18" charset="0"/>
              </a:rPr>
              <a:t>、</a:t>
            </a:r>
            <a:r>
              <a:rPr kumimoji="1" lang="en-US" altLang="zh-CN" sz="2800" dirty="0">
                <a:effectLst>
                  <a:outerShdw blurRad="38100" dist="38100" dir="2700000" algn="tl">
                    <a:srgbClr val="C0C0C0"/>
                  </a:outerShdw>
                </a:effectLst>
                <a:latin typeface="Times New Roman" pitchFamily="18" charset="0"/>
              </a:rPr>
              <a:t>5.8S</a:t>
            </a:r>
            <a:r>
              <a:rPr kumimoji="1" lang="zh-CN" altLang="en-US" sz="2800" dirty="0">
                <a:effectLst>
                  <a:outerShdw blurRad="38100" dist="38100" dir="2700000" algn="tl">
                    <a:srgbClr val="C0C0C0"/>
                  </a:outerShdw>
                </a:effectLst>
                <a:latin typeface="Times New Roman" pitchFamily="18" charset="0"/>
              </a:rPr>
              <a:t>、</a:t>
            </a:r>
            <a:r>
              <a:rPr kumimoji="1" lang="en-US" altLang="zh-CN" sz="2800" dirty="0">
                <a:effectLst>
                  <a:outerShdw blurRad="38100" dist="38100" dir="2700000" algn="tl">
                    <a:srgbClr val="C0C0C0"/>
                  </a:outerShdw>
                </a:effectLst>
                <a:latin typeface="Times New Roman" pitchFamily="18" charset="0"/>
              </a:rPr>
              <a:t>18S</a:t>
            </a:r>
            <a:r>
              <a:rPr kumimoji="1" lang="zh-CN" altLang="en-US" sz="2800" dirty="0">
                <a:effectLst>
                  <a:outerShdw blurRad="38100" dist="38100" dir="2700000" algn="tl">
                    <a:srgbClr val="C0C0C0"/>
                  </a:outerShdw>
                </a:effectLst>
                <a:latin typeface="Times New Roman" pitchFamily="18" charset="0"/>
              </a:rPr>
              <a:t>、</a:t>
            </a:r>
            <a:r>
              <a:rPr kumimoji="1" lang="en-US" altLang="zh-CN" sz="2800" dirty="0">
                <a:effectLst>
                  <a:outerShdw blurRad="38100" dist="38100" dir="2700000" algn="tl">
                    <a:srgbClr val="C0C0C0"/>
                  </a:outerShdw>
                </a:effectLst>
                <a:latin typeface="Times New Roman" pitchFamily="18" charset="0"/>
              </a:rPr>
              <a:t>28S(</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S</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为大分子物质在超速离心沉降中的沉降系数</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。它们与不同的蛋白质分别构成核糖体的大亚基和小亚基。</a:t>
            </a:r>
          </a:p>
        </p:txBody>
      </p:sp>
      <p:sp>
        <p:nvSpPr>
          <p:cNvPr id="3" name="矩形 2">
            <a:extLst>
              <a:ext uri="{FF2B5EF4-FFF2-40B4-BE49-F238E27FC236}">
                <a16:creationId xmlns:a16="http://schemas.microsoft.com/office/drawing/2014/main" id="{1B5FCCE6-89DD-94D6-FB68-7EE40EEA1D7D}"/>
              </a:ext>
            </a:extLst>
          </p:cNvPr>
          <p:cNvSpPr/>
          <p:nvPr/>
        </p:nvSpPr>
        <p:spPr>
          <a:xfrm>
            <a:off x="1085850" y="628650"/>
            <a:ext cx="2647950"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kumimoji="1" lang="zh-CN" altLang="en-US"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三、</a:t>
            </a:r>
            <a:r>
              <a:rPr kumimoji="1" lang="en-US" altLang="zh-CN" sz="2800" dirty="0" err="1">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rRNA</a:t>
            </a:r>
            <a:endParaRPr kumimoji="1" lang="zh-CN" altLang="en-US"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endParaRPr>
          </a:p>
        </p:txBody>
      </p:sp>
      <p:cxnSp>
        <p:nvCxnSpPr>
          <p:cNvPr id="4" name="直接连接符 3">
            <a:extLst>
              <a:ext uri="{FF2B5EF4-FFF2-40B4-BE49-F238E27FC236}">
                <a16:creationId xmlns:a16="http://schemas.microsoft.com/office/drawing/2014/main" id="{6C4911A2-ED04-713F-783E-C18C10B17AF1}"/>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0697891"/>
      </p:ext>
    </p:extLst>
  </p:cSld>
  <p:clrMapOvr>
    <a:masterClrMapping/>
  </p:clrMapOvr>
  <p:transition spd="med">
    <p:cove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285F7058-B906-6DE1-96C5-151167EB9A3D}"/>
              </a:ext>
            </a:extLst>
          </p:cNvPr>
          <p:cNvSpPr>
            <a:spLocks noChangeArrowheads="1"/>
          </p:cNvSpPr>
          <p:nvPr/>
        </p:nvSpPr>
        <p:spPr bwMode="auto">
          <a:xfrm>
            <a:off x="4029075" y="793750"/>
            <a:ext cx="4143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eaLnBrk="1" hangingPunct="1">
              <a:defRPr/>
            </a:pPr>
            <a:r>
              <a:rPr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核糖体的组成</a:t>
            </a:r>
          </a:p>
        </p:txBody>
      </p:sp>
      <p:graphicFrame>
        <p:nvGraphicFramePr>
          <p:cNvPr id="3" name="表格 2">
            <a:extLst>
              <a:ext uri="{FF2B5EF4-FFF2-40B4-BE49-F238E27FC236}">
                <a16:creationId xmlns:a16="http://schemas.microsoft.com/office/drawing/2014/main" id="{BA3C1FC5-5A82-57EF-A96B-EBE93636677E}"/>
              </a:ext>
            </a:extLst>
          </p:cNvPr>
          <p:cNvGraphicFramePr>
            <a:graphicFrameLocks noGrp="1"/>
          </p:cNvGraphicFramePr>
          <p:nvPr/>
        </p:nvGraphicFramePr>
        <p:xfrm>
          <a:off x="1209675" y="1412875"/>
          <a:ext cx="9782175" cy="3902619"/>
        </p:xfrm>
        <a:graphic>
          <a:graphicData uri="http://schemas.openxmlformats.org/drawingml/2006/table">
            <a:tbl>
              <a:tblPr firstRow="1" bandRow="1">
                <a:tableStyleId>{5C22544A-7EE6-4342-B048-85BDC9FD1C3A}</a:tableStyleId>
              </a:tblPr>
              <a:tblGrid>
                <a:gridCol w="1000125">
                  <a:extLst>
                    <a:ext uri="{9D8B030D-6E8A-4147-A177-3AD203B41FA5}">
                      <a16:colId xmlns:a16="http://schemas.microsoft.com/office/drawing/2014/main" val="20000"/>
                    </a:ext>
                  </a:extLst>
                </a:gridCol>
                <a:gridCol w="1152525">
                  <a:extLst>
                    <a:ext uri="{9D8B030D-6E8A-4147-A177-3AD203B41FA5}">
                      <a16:colId xmlns:a16="http://schemas.microsoft.com/office/drawing/2014/main" val="20001"/>
                    </a:ext>
                  </a:extLst>
                </a:gridCol>
                <a:gridCol w="647700">
                  <a:extLst>
                    <a:ext uri="{9D8B030D-6E8A-4147-A177-3AD203B41FA5}">
                      <a16:colId xmlns:a16="http://schemas.microsoft.com/office/drawing/2014/main" val="20002"/>
                    </a:ext>
                  </a:extLst>
                </a:gridCol>
                <a:gridCol w="885825">
                  <a:extLst>
                    <a:ext uri="{9D8B030D-6E8A-4147-A177-3AD203B41FA5}">
                      <a16:colId xmlns:a16="http://schemas.microsoft.com/office/drawing/2014/main" val="20003"/>
                    </a:ext>
                  </a:extLst>
                </a:gridCol>
                <a:gridCol w="2152650">
                  <a:extLst>
                    <a:ext uri="{9D8B030D-6E8A-4147-A177-3AD203B41FA5}">
                      <a16:colId xmlns:a16="http://schemas.microsoft.com/office/drawing/2014/main" val="20004"/>
                    </a:ext>
                  </a:extLst>
                </a:gridCol>
                <a:gridCol w="781050">
                  <a:extLst>
                    <a:ext uri="{9D8B030D-6E8A-4147-A177-3AD203B41FA5}">
                      <a16:colId xmlns:a16="http://schemas.microsoft.com/office/drawing/2014/main" val="20005"/>
                    </a:ext>
                  </a:extLst>
                </a:gridCol>
                <a:gridCol w="809625">
                  <a:extLst>
                    <a:ext uri="{9D8B030D-6E8A-4147-A177-3AD203B41FA5}">
                      <a16:colId xmlns:a16="http://schemas.microsoft.com/office/drawing/2014/main" val="20006"/>
                    </a:ext>
                  </a:extLst>
                </a:gridCol>
                <a:gridCol w="2352675">
                  <a:extLst>
                    <a:ext uri="{9D8B030D-6E8A-4147-A177-3AD203B41FA5}">
                      <a16:colId xmlns:a16="http://schemas.microsoft.com/office/drawing/2014/main" val="20007"/>
                    </a:ext>
                  </a:extLst>
                </a:gridCol>
              </a:tblGrid>
              <a:tr h="823161">
                <a:tc gridSpan="2">
                  <a:txBody>
                    <a:bodyPr/>
                    <a:lstStyle/>
                    <a:p>
                      <a:pPr>
                        <a:lnSpc>
                          <a:spcPct val="150000"/>
                        </a:lnSpc>
                      </a:pPr>
                      <a:endParaRPr lang="zh-CN" altLang="en-US" sz="16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tc>
                <a:tc hMerge="1">
                  <a:txBody>
                    <a:bodyPr/>
                    <a:lstStyle/>
                    <a:p>
                      <a:endParaRPr lang="zh-CN" altLang="en-US" dirty="0"/>
                    </a:p>
                  </a:txBody>
                  <a:tcPr/>
                </a:tc>
                <a:tc gridSpan="3">
                  <a:txBody>
                    <a:bodyPr/>
                    <a:lstStyle/>
                    <a:p>
                      <a:pPr algn="ctr">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原核生物（</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70S</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endPar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pPr algn="ctr">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（以大肠杆菌为例）</a:t>
                      </a:r>
                    </a:p>
                  </a:txBody>
                  <a:tcPr marL="91442" marR="91442" marT="45745" marB="45745" anchor="ctr"/>
                </a:tc>
                <a:tc hMerge="1">
                  <a:txBody>
                    <a:bodyPr/>
                    <a:lstStyle/>
                    <a:p>
                      <a:endParaRPr lang="zh-CN" altLang="en-US" dirty="0"/>
                    </a:p>
                  </a:txBody>
                  <a:tcPr/>
                </a:tc>
                <a:tc hMerge="1">
                  <a:txBody>
                    <a:bodyPr/>
                    <a:lstStyle/>
                    <a:p>
                      <a:endParaRPr lang="zh-CN" altLang="en-US" dirty="0"/>
                    </a:p>
                  </a:txBody>
                  <a:tcPr/>
                </a:tc>
                <a:tc gridSpan="3">
                  <a:txBody>
                    <a:bodyPr/>
                    <a:lstStyle/>
                    <a:p>
                      <a:pPr algn="ctr">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真核生物（</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80S</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endPar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pPr algn="ctr">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（以小鼠肝为例）</a:t>
                      </a:r>
                    </a:p>
                  </a:txBody>
                  <a:tcPr marL="91442" marR="91442" marT="45745" marB="45745" anchor="ctr"/>
                </a:tc>
                <a:tc hMerge="1">
                  <a:txBody>
                    <a:bodyPr/>
                    <a:lstStyle/>
                    <a:p>
                      <a:endParaRPr lang="zh-CN" altLang="en-US" dirty="0"/>
                    </a:p>
                  </a:txBody>
                  <a:tcPr/>
                </a:tc>
                <a:tc hMerge="1">
                  <a:txBody>
                    <a:bodyPr/>
                    <a:lstStyle/>
                    <a:p>
                      <a:endParaRPr lang="zh-CN" altLang="en-US" dirty="0"/>
                    </a:p>
                  </a:txBody>
                  <a:tcPr/>
                </a:tc>
                <a:extLst>
                  <a:ext uri="{0D108BD9-81ED-4DB2-BD59-A6C34878D82A}">
                    <a16:rowId xmlns:a16="http://schemas.microsoft.com/office/drawing/2014/main" val="10000"/>
                  </a:ext>
                </a:extLst>
              </a:tr>
              <a:tr h="442968">
                <a:tc rowSpan="2">
                  <a:txBody>
                    <a:bodyPr/>
                    <a:lstStyle/>
                    <a:p>
                      <a:pPr algn="ctr">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小亚基</a:t>
                      </a:r>
                    </a:p>
                  </a:txBody>
                  <a:tcPr marL="91442" marR="91442" marT="45745" marB="45745" anchor="ctr"/>
                </a:tc>
                <a:tc>
                  <a:txBody>
                    <a:bodyPr/>
                    <a:lstStyle/>
                    <a:p>
                      <a:pPr algn="ctr">
                        <a:lnSpc>
                          <a:spcPct val="150000"/>
                        </a:lnSpc>
                      </a:pPr>
                      <a:r>
                        <a:rPr lang="en-US" altLang="zh-CN" sz="200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rRNA</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rowSpan="2">
                  <a:txBody>
                    <a:bodyPr/>
                    <a:lstStyle/>
                    <a:p>
                      <a:pPr algn="ct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30S</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gn="l">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16S</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gn="l">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1542</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个核苷酸</a:t>
                      </a:r>
                    </a:p>
                  </a:txBody>
                  <a:tcPr marL="91442" marR="91442" marT="45745" marB="45745" anchor="ctr"/>
                </a:tc>
                <a:tc rowSpan="2">
                  <a:txBody>
                    <a:bodyPr/>
                    <a:lstStyle/>
                    <a:p>
                      <a:pPr algn="ct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40S</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18S</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1874</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个核苷酸</a:t>
                      </a:r>
                    </a:p>
                  </a:txBody>
                  <a:tcPr marL="91442" marR="91442" marT="45745" marB="45745" anchor="ctr"/>
                </a:tc>
                <a:extLst>
                  <a:ext uri="{0D108BD9-81ED-4DB2-BD59-A6C34878D82A}">
                    <a16:rowId xmlns:a16="http://schemas.microsoft.com/office/drawing/2014/main" val="10001"/>
                  </a:ext>
                </a:extLst>
              </a:tr>
              <a:tr h="424267">
                <a:tc vMerge="1">
                  <a:txBody>
                    <a:bodyPr/>
                    <a:lstStyle/>
                    <a:p>
                      <a:endParaRPr lang="zh-CN" altLang="en-US" dirty="0"/>
                    </a:p>
                  </a:txBody>
                  <a:tcPr/>
                </a:tc>
                <a:tc>
                  <a:txBody>
                    <a:bodyPr/>
                    <a:lstStyle/>
                    <a:p>
                      <a:pPr algn="ctr">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蛋白质</a:t>
                      </a:r>
                    </a:p>
                  </a:txBody>
                  <a:tcPr marL="91442" marR="91442" marT="45745" marB="45745" anchor="ctr"/>
                </a:tc>
                <a:tc vMerge="1">
                  <a:txBody>
                    <a:bodyPr/>
                    <a:lstStyle/>
                    <a:p>
                      <a:endParaRPr lang="zh-CN" altLang="en-US" sz="1600" dirty="0"/>
                    </a:p>
                  </a:txBody>
                  <a:tcPr/>
                </a:tc>
                <a:tc>
                  <a:txBody>
                    <a:bodyPr/>
                    <a:lstStyle/>
                    <a:p>
                      <a:pPr algn="l">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21</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种</a:t>
                      </a:r>
                    </a:p>
                  </a:txBody>
                  <a:tcPr marL="91442" marR="91442" marT="45745" marB="45745" anchor="ctr"/>
                </a:tc>
                <a:tc>
                  <a:txBody>
                    <a:bodyPr/>
                    <a:lstStyle/>
                    <a:p>
                      <a:pPr algn="l">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占总重量的</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40%</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vMerge="1">
                  <a:txBody>
                    <a:bodyPr/>
                    <a:lstStyle/>
                    <a:p>
                      <a:endParaRPr lang="zh-CN" altLang="en-US" sz="1600" dirty="0"/>
                    </a:p>
                  </a:txBody>
                  <a:tcPr/>
                </a:tc>
                <a:tc>
                  <a:txBody>
                    <a:bodyPr/>
                    <a:lstStyle/>
                    <a:p>
                      <a:pP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33</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种</a:t>
                      </a:r>
                    </a:p>
                  </a:txBody>
                  <a:tcPr marL="91442" marR="91442" marT="45745" marB="45745" anchor="ctr"/>
                </a:tc>
                <a:tc>
                  <a:txBody>
                    <a:bodyPr/>
                    <a:lstStyle/>
                    <a:p>
                      <a:pPr>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占总重量的</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50%</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extLst>
                  <a:ext uri="{0D108BD9-81ED-4DB2-BD59-A6C34878D82A}">
                    <a16:rowId xmlns:a16="http://schemas.microsoft.com/office/drawing/2014/main" val="10002"/>
                  </a:ext>
                </a:extLst>
              </a:tr>
              <a:tr h="457325">
                <a:tc rowSpan="4">
                  <a:txBody>
                    <a:bodyPr/>
                    <a:lstStyle/>
                    <a:p>
                      <a:pPr algn="ctr">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大亚基</a:t>
                      </a:r>
                    </a:p>
                  </a:txBody>
                  <a:tcPr marL="91442" marR="91442" marT="45745" marB="45745" anchor="ctr"/>
                </a:tc>
                <a:tc rowSpan="3">
                  <a:txBody>
                    <a:bodyPr/>
                    <a:lstStyle/>
                    <a:p>
                      <a:pPr algn="ctr">
                        <a:lnSpc>
                          <a:spcPct val="150000"/>
                        </a:lnSpc>
                      </a:pPr>
                      <a:r>
                        <a:rPr lang="en-US" altLang="zh-CN" sz="200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rRNA</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rowSpan="4">
                  <a:txBody>
                    <a:bodyPr/>
                    <a:lstStyle/>
                    <a:p>
                      <a:pPr algn="ct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50S</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gn="l">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23S</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gn="l">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2940</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个核苷酸</a:t>
                      </a:r>
                    </a:p>
                  </a:txBody>
                  <a:tcPr marL="91442" marR="91442" marT="45745" marB="45745" anchor="ctr"/>
                </a:tc>
                <a:tc rowSpan="4">
                  <a:txBody>
                    <a:bodyPr/>
                    <a:lstStyle/>
                    <a:p>
                      <a:pPr algn="ct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60S</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28S</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4718</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个核苷酸</a:t>
                      </a:r>
                    </a:p>
                  </a:txBody>
                  <a:tcPr marL="91442" marR="91442" marT="45745" marB="45745" anchor="ctr"/>
                </a:tc>
                <a:extLst>
                  <a:ext uri="{0D108BD9-81ED-4DB2-BD59-A6C34878D82A}">
                    <a16:rowId xmlns:a16="http://schemas.microsoft.com/office/drawing/2014/main" val="10003"/>
                  </a:ext>
                </a:extLst>
              </a:tr>
              <a:tr h="457325">
                <a:tc vMerge="1">
                  <a:txBody>
                    <a:bodyPr/>
                    <a:lstStyle/>
                    <a:p>
                      <a:endParaRPr lang="zh-CN" altLang="en-US" sz="1600" dirty="0"/>
                    </a:p>
                  </a:txBody>
                  <a:tcPr/>
                </a:tc>
                <a:tc vMerge="1">
                  <a:txBody>
                    <a:bodyPr/>
                    <a:lstStyle/>
                    <a:p>
                      <a:endParaRPr lang="zh-CN" altLang="en-US" sz="1600" dirty="0"/>
                    </a:p>
                  </a:txBody>
                  <a:tcPr/>
                </a:tc>
                <a:tc vMerge="1">
                  <a:txBody>
                    <a:bodyPr/>
                    <a:lstStyle/>
                    <a:p>
                      <a:endParaRPr lang="zh-CN" altLang="en-US" sz="1600" dirty="0"/>
                    </a:p>
                  </a:txBody>
                  <a:tcPr/>
                </a:tc>
                <a:tc>
                  <a:txBody>
                    <a:bodyPr/>
                    <a:lstStyle/>
                    <a:p>
                      <a:pPr algn="l">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5S</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gn="l">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120</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个核苷酸</a:t>
                      </a:r>
                    </a:p>
                  </a:txBody>
                  <a:tcPr marL="91442" marR="91442" marT="45745" marB="45745" anchor="ctr"/>
                </a:tc>
                <a:tc vMerge="1">
                  <a:txBody>
                    <a:bodyPr/>
                    <a:lstStyle/>
                    <a:p>
                      <a:endParaRPr lang="zh-CN" altLang="en-US" sz="1600" dirty="0"/>
                    </a:p>
                  </a:txBody>
                  <a:tcPr/>
                </a:tc>
                <a:tc>
                  <a:txBody>
                    <a:bodyPr/>
                    <a:lstStyle/>
                    <a:p>
                      <a:pP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5.85S</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160</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个核苷酸</a:t>
                      </a:r>
                    </a:p>
                  </a:txBody>
                  <a:tcPr marL="91442" marR="91442" marT="45745" marB="45745" anchor="ctr"/>
                </a:tc>
                <a:extLst>
                  <a:ext uri="{0D108BD9-81ED-4DB2-BD59-A6C34878D82A}">
                    <a16:rowId xmlns:a16="http://schemas.microsoft.com/office/drawing/2014/main" val="10004"/>
                  </a:ext>
                </a:extLst>
              </a:tr>
              <a:tr h="457325">
                <a:tc vMerge="1">
                  <a:txBody>
                    <a:bodyPr/>
                    <a:lstStyle/>
                    <a:p>
                      <a:endParaRPr lang="zh-CN" altLang="en-US" sz="1600" dirty="0"/>
                    </a:p>
                  </a:txBody>
                  <a:tcPr/>
                </a:tc>
                <a:tc vMerge="1">
                  <a:txBody>
                    <a:bodyPr/>
                    <a:lstStyle/>
                    <a:p>
                      <a:endParaRPr lang="zh-CN" altLang="en-US" sz="1600" dirty="0"/>
                    </a:p>
                  </a:txBody>
                  <a:tcPr/>
                </a:tc>
                <a:tc vMerge="1">
                  <a:txBody>
                    <a:bodyPr/>
                    <a:lstStyle/>
                    <a:p>
                      <a:endParaRPr lang="zh-CN" altLang="en-US" sz="1600" dirty="0"/>
                    </a:p>
                  </a:txBody>
                  <a:tcPr/>
                </a:tc>
                <a:tc>
                  <a:txBody>
                    <a:bodyPr/>
                    <a:lstStyle/>
                    <a:p>
                      <a:pPr algn="l">
                        <a:lnSpc>
                          <a:spcPct val="150000"/>
                        </a:lnSpc>
                      </a:pP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gn="l">
                        <a:lnSpc>
                          <a:spcPct val="150000"/>
                        </a:lnSpc>
                      </a:pP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vMerge="1">
                  <a:txBody>
                    <a:bodyPr/>
                    <a:lstStyle/>
                    <a:p>
                      <a:endParaRPr lang="zh-CN" altLang="en-US" sz="1600" dirty="0"/>
                    </a:p>
                  </a:txBody>
                  <a:tcPr/>
                </a:tc>
                <a:tc>
                  <a:txBody>
                    <a:bodyPr/>
                    <a:lstStyle/>
                    <a:p>
                      <a:pP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5S</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a:txBody>
                    <a:bodyPr/>
                    <a:lstStyle/>
                    <a:p>
                      <a:pP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120</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个核苷酸</a:t>
                      </a:r>
                    </a:p>
                  </a:txBody>
                  <a:tcPr marL="91442" marR="91442" marT="45745" marB="45745" anchor="ctr"/>
                </a:tc>
                <a:extLst>
                  <a:ext uri="{0D108BD9-81ED-4DB2-BD59-A6C34878D82A}">
                    <a16:rowId xmlns:a16="http://schemas.microsoft.com/office/drawing/2014/main" val="10005"/>
                  </a:ext>
                </a:extLst>
              </a:tr>
              <a:tr h="457325">
                <a:tc vMerge="1">
                  <a:txBody>
                    <a:bodyPr/>
                    <a:lstStyle/>
                    <a:p>
                      <a:endParaRPr lang="zh-CN" altLang="en-US" sz="1600" dirty="0"/>
                    </a:p>
                  </a:txBody>
                  <a:tcPr/>
                </a:tc>
                <a:tc>
                  <a:txBody>
                    <a:bodyPr/>
                    <a:lstStyle/>
                    <a:p>
                      <a:pPr algn="ctr">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蛋白质</a:t>
                      </a:r>
                    </a:p>
                  </a:txBody>
                  <a:tcPr marL="91442" marR="91442" marT="45745" marB="45745" anchor="ctr"/>
                </a:tc>
                <a:tc vMerge="1">
                  <a:txBody>
                    <a:bodyPr/>
                    <a:lstStyle/>
                    <a:p>
                      <a:endParaRPr lang="zh-CN" altLang="en-US" sz="1600" dirty="0"/>
                    </a:p>
                  </a:txBody>
                  <a:tcPr/>
                </a:tc>
                <a:tc>
                  <a:txBody>
                    <a:bodyPr/>
                    <a:lstStyle/>
                    <a:p>
                      <a:pPr algn="l">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31</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种</a:t>
                      </a:r>
                    </a:p>
                  </a:txBody>
                  <a:tcPr marL="91442" marR="91442" marT="45745" marB="45745" anchor="ctr"/>
                </a:tc>
                <a:tc>
                  <a:txBody>
                    <a:bodyPr/>
                    <a:lstStyle/>
                    <a:p>
                      <a:pPr algn="l">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占总重量的</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30%</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tc vMerge="1">
                  <a:txBody>
                    <a:bodyPr/>
                    <a:lstStyle/>
                    <a:p>
                      <a:endParaRPr lang="zh-CN" altLang="en-US" sz="1600" dirty="0"/>
                    </a:p>
                  </a:txBody>
                  <a:tcPr/>
                </a:tc>
                <a:tc>
                  <a:txBody>
                    <a:bodyPr/>
                    <a:lstStyle/>
                    <a:p>
                      <a:pPr>
                        <a:lnSpc>
                          <a:spcPct val="150000"/>
                        </a:lnSpc>
                      </a:pP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49</a:t>
                      </a: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种</a:t>
                      </a:r>
                    </a:p>
                  </a:txBody>
                  <a:tcPr marL="91442" marR="91442" marT="45745" marB="45745" anchor="ctr"/>
                </a:tc>
                <a:tc>
                  <a:txBody>
                    <a:bodyPr/>
                    <a:lstStyle/>
                    <a:p>
                      <a:pPr>
                        <a:lnSpc>
                          <a:spcPct val="150000"/>
                        </a:lnSpc>
                      </a:pPr>
                      <a:r>
                        <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占总重量的</a:t>
                      </a:r>
                      <a:r>
                        <a:rPr lang="en-US" altLang="zh-CN"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35%</a:t>
                      </a:r>
                      <a:endParaRPr lang="zh-CN" altLang="en-US" sz="200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marL="91442" marR="91442" marT="45745" marB="45745" anchor="ctr"/>
                </a:tc>
                <a:extLst>
                  <a:ext uri="{0D108BD9-81ED-4DB2-BD59-A6C34878D82A}">
                    <a16:rowId xmlns:a16="http://schemas.microsoft.com/office/drawing/2014/main" val="10006"/>
                  </a:ext>
                </a:extLst>
              </a:tr>
            </a:tbl>
          </a:graphicData>
        </a:graphic>
      </p:graphicFrame>
      <p:sp>
        <p:nvSpPr>
          <p:cNvPr id="4" name="矩形 3">
            <a:extLst>
              <a:ext uri="{FF2B5EF4-FFF2-40B4-BE49-F238E27FC236}">
                <a16:creationId xmlns:a16="http://schemas.microsoft.com/office/drawing/2014/main" id="{70629D47-D74C-6503-1B3B-60B422292CDD}"/>
              </a:ext>
            </a:extLst>
          </p:cNvPr>
          <p:cNvSpPr>
            <a:spLocks noChangeArrowheads="1"/>
          </p:cNvSpPr>
          <p:nvPr/>
        </p:nvSpPr>
        <p:spPr bwMode="auto">
          <a:xfrm>
            <a:off x="1209675" y="5317792"/>
            <a:ext cx="21732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anose="05000000000000000000" pitchFamily="2" charset="2"/>
              <a:buChar char="n"/>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lr>
                <a:schemeClr val="accent2"/>
              </a:buClr>
              <a:buSzPct val="80000"/>
              <a:buFont typeface="Wingdings" panose="05000000000000000000" pitchFamily="2" charset="2"/>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lr>
                <a:schemeClr val="bg2"/>
              </a:buClr>
              <a:buSzPct val="65000"/>
              <a:buFont typeface="Wingdings" panose="05000000000000000000" pitchFamily="2" charset="2"/>
              <a:buChar char="n"/>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lr>
                <a:schemeClr val="accent2"/>
              </a:buClr>
              <a:buSzPct val="70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bg2"/>
              </a:buClr>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zh-CN" altLang="en-US" sz="1600" dirty="0">
                <a:latin typeface="Times New Roman" panose="02020603050405020304" pitchFamily="18" charset="0"/>
                <a:ea typeface="方正姚体" panose="02010601030101010101" pitchFamily="2" charset="-122"/>
              </a:rPr>
              <a:t>备注：</a:t>
            </a:r>
            <a:r>
              <a:rPr lang="en-US" altLang="zh-CN" sz="1600" dirty="0">
                <a:latin typeface="Times New Roman" panose="02020603050405020304" pitchFamily="18" charset="0"/>
                <a:ea typeface="方正姚体" panose="02010601030101010101" pitchFamily="2" charset="-122"/>
              </a:rPr>
              <a:t>S</a:t>
            </a:r>
            <a:r>
              <a:rPr lang="zh-CN" altLang="en-US" sz="1600" dirty="0">
                <a:latin typeface="Times New Roman" panose="02020603050405020304" pitchFamily="18" charset="0"/>
                <a:ea typeface="方正姚体" panose="02010601030101010101" pitchFamily="2" charset="-122"/>
              </a:rPr>
              <a:t>为沉降系数。</a:t>
            </a:r>
          </a:p>
        </p:txBody>
      </p:sp>
    </p:spTree>
    <p:extLst>
      <p:ext uri="{BB962C8B-B14F-4D97-AF65-F5344CB8AC3E}">
        <p14:creationId xmlns:p14="http://schemas.microsoft.com/office/powerpoint/2010/main" val="2026950327"/>
      </p:ext>
    </p:extLst>
  </p:cSld>
  <p:clrMapOvr>
    <a:masterClrMapping/>
  </p:clrMapOvr>
  <p:transition spd="med">
    <p:cove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A02F0E1F-2F33-08F7-BB71-654824C0043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807528" y="807720"/>
            <a:ext cx="4248912" cy="5242560"/>
          </a:xfrm>
          <a:prstGeom prst="rect">
            <a:avLst/>
          </a:prstGeom>
        </p:spPr>
      </p:pic>
      <p:sp>
        <p:nvSpPr>
          <p:cNvPr id="2" name="内容占位符 2">
            <a:extLst>
              <a:ext uri="{FF2B5EF4-FFF2-40B4-BE49-F238E27FC236}">
                <a16:creationId xmlns:a16="http://schemas.microsoft.com/office/drawing/2014/main" id="{BF74A712-2A4B-14AA-90F7-0C207574EA87}"/>
              </a:ext>
            </a:extLst>
          </p:cNvPr>
          <p:cNvSpPr txBox="1">
            <a:spLocks/>
          </p:cNvSpPr>
          <p:nvPr/>
        </p:nvSpPr>
        <p:spPr>
          <a:xfrm>
            <a:off x="1087438" y="1258888"/>
            <a:ext cx="4280430" cy="1131887"/>
          </a:xfrm>
          <a:prstGeom prst="rect">
            <a:avLst/>
          </a:prstGeom>
        </p:spPr>
        <p:txBody>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a:lnSpc>
                <a:spcPts val="4000"/>
              </a:lnSpc>
              <a:spcBef>
                <a:spcPct val="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原核生物的</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16S </a:t>
            </a: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rRNA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的二级结构呈花状。</a:t>
            </a:r>
          </a:p>
        </p:txBody>
      </p:sp>
      <p:sp>
        <p:nvSpPr>
          <p:cNvPr id="3" name="矩形 1">
            <a:extLst>
              <a:ext uri="{FF2B5EF4-FFF2-40B4-BE49-F238E27FC236}">
                <a16:creationId xmlns:a16="http://schemas.microsoft.com/office/drawing/2014/main" id="{9D211B63-5A9C-5D05-8807-607D2187674D}"/>
              </a:ext>
            </a:extLst>
          </p:cNvPr>
          <p:cNvSpPr>
            <a:spLocks noChangeArrowheads="1"/>
          </p:cNvSpPr>
          <p:nvPr/>
        </p:nvSpPr>
        <p:spPr bwMode="auto">
          <a:xfrm>
            <a:off x="5664968" y="6067581"/>
            <a:ext cx="45354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hangingPunct="1">
              <a:defRPr/>
            </a:pP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原核生物</a:t>
            </a:r>
            <a:r>
              <a:rPr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16S </a:t>
            </a:r>
            <a:r>
              <a:rPr lang="en-US" altLang="zh-CN" sz="200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rRNA</a:t>
            </a: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的二级结构示意图</a:t>
            </a:r>
          </a:p>
        </p:txBody>
      </p:sp>
      <p:sp>
        <p:nvSpPr>
          <p:cNvPr id="4" name="矩形 3">
            <a:extLst>
              <a:ext uri="{FF2B5EF4-FFF2-40B4-BE49-F238E27FC236}">
                <a16:creationId xmlns:a16="http://schemas.microsoft.com/office/drawing/2014/main" id="{5F669803-6B76-45CA-E443-F49677B5EBB4}"/>
              </a:ext>
            </a:extLst>
          </p:cNvPr>
          <p:cNvSpPr/>
          <p:nvPr/>
        </p:nvSpPr>
        <p:spPr>
          <a:xfrm>
            <a:off x="1085850" y="628650"/>
            <a:ext cx="2647950"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kumimoji="1" lang="zh-CN" altLang="en-US" sz="2800" dirty="0">
                <a:blipFill>
                  <a:blip r:embed="rId3">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三、</a:t>
            </a:r>
            <a:r>
              <a:rPr kumimoji="1" lang="en-US" altLang="zh-CN" sz="2800" dirty="0" err="1">
                <a:blipFill>
                  <a:blip r:embed="rId3">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rRNA</a:t>
            </a:r>
            <a:endParaRPr kumimoji="1" lang="zh-CN" altLang="en-US" sz="2800" dirty="0">
              <a:blipFill>
                <a:blip r:embed="rId3">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endParaRPr>
          </a:p>
        </p:txBody>
      </p:sp>
      <p:cxnSp>
        <p:nvCxnSpPr>
          <p:cNvPr id="5" name="直接连接符 4">
            <a:extLst>
              <a:ext uri="{FF2B5EF4-FFF2-40B4-BE49-F238E27FC236}">
                <a16:creationId xmlns:a16="http://schemas.microsoft.com/office/drawing/2014/main" id="{98E48496-B4CE-5697-4AE5-C6F6AAB3F2B4}"/>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09028870"/>
      </p:ext>
    </p:extLst>
  </p:cSld>
  <p:clrMapOvr>
    <a:masterClrMapping/>
  </p:clrMapOvr>
  <p:transition spd="med">
    <p:cove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内容占位符 2">
            <a:extLst>
              <a:ext uri="{FF2B5EF4-FFF2-40B4-BE49-F238E27FC236}">
                <a16:creationId xmlns:a16="http://schemas.microsoft.com/office/drawing/2014/main" id="{F36121A0-00F0-A232-A095-8819A8A614D0}"/>
              </a:ext>
            </a:extLst>
          </p:cNvPr>
          <p:cNvSpPr txBox="1">
            <a:spLocks/>
          </p:cNvSpPr>
          <p:nvPr/>
        </p:nvSpPr>
        <p:spPr>
          <a:xfrm>
            <a:off x="1076325" y="1290639"/>
            <a:ext cx="10544175" cy="4353078"/>
          </a:xfrm>
          <a:prstGeom prst="rect">
            <a:avLst/>
          </a:prstGeom>
        </p:spPr>
        <p:txBody>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a:lnSpc>
                <a:spcPts val="4000"/>
              </a:lnSpc>
              <a:spcBef>
                <a:spcPts val="60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除上述三种</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外，细胞还有许多其它种类的小分子</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，统称为非</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mRNA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小</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(small non-messenger RNA, </a:t>
            </a:r>
            <a:r>
              <a:rPr kumimoji="1" lang="en-US" altLang="zh-CN" dirty="0" err="1">
                <a:effectLst>
                  <a:outerShdw blurRad="38100" dist="38100" dir="2700000" algn="tl">
                    <a:srgbClr val="C0C0C0"/>
                  </a:outerShdw>
                </a:effectLst>
                <a:latin typeface="Times New Roman" pitchFamily="18" charset="0"/>
                <a:ea typeface="方正姚体" panose="02010601030101010101" pitchFamily="2" charset="-122"/>
              </a:rPr>
              <a:t>snmRNA</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Font typeface="Wingdings" pitchFamily="2" charset="2"/>
              <a:buChar char="v"/>
              <a:defRPr/>
            </a:pP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snmRNAs</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包括核内小</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(small nuclear RNA, snRNA)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、核仁小</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(small nucleolar RNA, snoRNA)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、胞质小</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(small cytoplasmic RNA, </a:t>
            </a:r>
            <a:r>
              <a:rPr kumimoji="1" lang="en-US" altLang="zh-CN" dirty="0" err="1">
                <a:effectLst>
                  <a:outerShdw blurRad="38100" dist="38100" dir="2700000" algn="tl">
                    <a:srgbClr val="C0C0C0"/>
                  </a:outerShdw>
                </a:effectLst>
                <a:latin typeface="Times New Roman" pitchFamily="18" charset="0"/>
                <a:ea typeface="方正姚体" panose="02010601030101010101" pitchFamily="2" charset="-122"/>
              </a:rPr>
              <a:t>scRNA</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、催化性小</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(small catalytic RNA, </a:t>
            </a:r>
            <a:r>
              <a:rPr kumimoji="1" lang="zh-CN" altLang="en-US" dirty="0">
                <a:effectLst>
                  <a:outerShdw blurRad="38100" dist="38100" dir="2700000" algn="tl">
                    <a:srgbClr val="C0C0C0"/>
                  </a:outerShdw>
                </a:effectLst>
                <a:latin typeface="Times New Roman" pitchFamily="18" charset="0"/>
                <a:ea typeface="方正姚体" panose="02010601030101010101" pitchFamily="2" charset="-122"/>
              </a:rPr>
              <a:t>核酶</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、微小</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(micro 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、小片段干扰</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en-US" altLang="zh-CN" dirty="0">
                <a:effectLst>
                  <a:outerShdw blurRad="38100" dist="38100" dir="2700000" algn="tl">
                    <a:srgbClr val="C0C0C0"/>
                  </a:outerShdw>
                </a:effectLst>
                <a:latin typeface="Times New Roman" pitchFamily="18" charset="0"/>
                <a:ea typeface="方正姚体" panose="02010601030101010101" pitchFamily="2" charset="-122"/>
              </a:rPr>
              <a:t>(small interfering RNA, siRNA)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等。</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Font typeface="Wingdings" pitchFamily="2" charset="2"/>
              <a:buChar char="v"/>
              <a:defRPr/>
            </a:pP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这些小</a:t>
            </a:r>
            <a:r>
              <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在</a:t>
            </a: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hnRNA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和</a:t>
            </a:r>
            <a:r>
              <a:rPr kumimoji="1" lang="en-US" altLang="zh-CN" sz="2800" dirty="0" err="1">
                <a:effectLst>
                  <a:outerShdw blurRad="38100" dist="38100" dir="2700000" algn="tl">
                    <a:srgbClr val="C0C0C0"/>
                  </a:outerShdw>
                </a:effectLst>
                <a:latin typeface="Times New Roman" pitchFamily="18" charset="0"/>
                <a:ea typeface="方正姚体" panose="02010601030101010101" pitchFamily="2" charset="-122"/>
              </a:rPr>
              <a:t>rRNA</a:t>
            </a:r>
            <a:r>
              <a:rPr kumimoji="1"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的转录后加工、转运以及基因表达过程的调控等方面具有非常重要的生理作用。</a:t>
            </a:r>
            <a:endParaRPr kumimoji="1"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0" name="矩形 9">
            <a:extLst>
              <a:ext uri="{FF2B5EF4-FFF2-40B4-BE49-F238E27FC236}">
                <a16:creationId xmlns:a16="http://schemas.microsoft.com/office/drawing/2014/main" id="{F8C92B97-8221-C871-9D79-9710BFF9D200}"/>
              </a:ext>
            </a:extLst>
          </p:cNvPr>
          <p:cNvSpPr/>
          <p:nvPr/>
        </p:nvSpPr>
        <p:spPr>
          <a:xfrm>
            <a:off x="1085850" y="628650"/>
            <a:ext cx="3455988"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p>
            <a:pPr>
              <a:lnSpc>
                <a:spcPct val="90000"/>
              </a:lnSpc>
              <a:spcBef>
                <a:spcPct val="0"/>
              </a:spcBef>
            </a:pPr>
            <a:r>
              <a:rPr kumimoji="1" lang="zh-CN" altLang="en-US"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四、其它小分子</a:t>
            </a:r>
            <a:r>
              <a:rPr kumimoji="1" lang="en-US" altLang="zh-CN" sz="2800" dirty="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rPr>
              <a:t>RNA</a:t>
            </a:r>
          </a:p>
        </p:txBody>
      </p:sp>
      <p:cxnSp>
        <p:nvCxnSpPr>
          <p:cNvPr id="12" name="直接连接符 11">
            <a:extLst>
              <a:ext uri="{FF2B5EF4-FFF2-40B4-BE49-F238E27FC236}">
                <a16:creationId xmlns:a16="http://schemas.microsoft.com/office/drawing/2014/main" id="{7FB76DD1-869C-6329-92C2-07714E0E39BB}"/>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9239809"/>
      </p:ext>
    </p:extLst>
  </p:cSld>
  <p:clrMapOvr>
    <a:masterClrMapping/>
  </p:clrMapOvr>
  <p:transition spd="med">
    <p:cover/>
  </p:transition>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D370E3BB-5999-065C-C11E-ACFAD7FC8A75}"/>
              </a:ext>
            </a:extLst>
          </p:cNvPr>
          <p:cNvSpPr>
            <a:spLocks noChangeArrowheads="1"/>
          </p:cNvSpPr>
          <p:nvPr/>
        </p:nvSpPr>
        <p:spPr bwMode="auto">
          <a:xfrm>
            <a:off x="1743075" y="2276475"/>
            <a:ext cx="8743950"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zh-CN" altLang="en-US"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核 酸 的 理 化 性 质</a:t>
            </a:r>
          </a:p>
          <a:p>
            <a:pPr algn="ctr">
              <a:defRPr/>
            </a:pPr>
            <a:endParaRPr kumimoji="1" lang="en-US" altLang="zh-CN" sz="2000" b="1" dirty="0">
              <a:effectLst>
                <a:outerShdw blurRad="38100" dist="38100" dir="2700000" algn="tl">
                  <a:srgbClr val="C0C0C0"/>
                </a:outerShdw>
              </a:effectLst>
              <a:latin typeface="Times New Roman" pitchFamily="18" charset="0"/>
            </a:endParaRPr>
          </a:p>
          <a:p>
            <a:pPr algn="ctr">
              <a:defRPr/>
            </a:pPr>
            <a:r>
              <a:rPr kumimoji="1" lang="en-US" altLang="zh-CN" sz="2800" b="1" dirty="0">
                <a:solidFill>
                  <a:srgbClr val="C00000"/>
                </a:solidFill>
                <a:effectLst>
                  <a:outerShdw blurRad="38100" dist="38100" dir="2700000" algn="tl">
                    <a:srgbClr val="C0C0C0"/>
                  </a:outerShdw>
                </a:effectLst>
                <a:latin typeface="Times New Roman" pitchFamily="18" charset="0"/>
              </a:rPr>
              <a:t>The Physical and Chemical Characters of Nucleic Acid</a:t>
            </a:r>
            <a:endParaRPr kumimoji="1" lang="en-US" altLang="zh-CN" sz="2800" b="1" dirty="0">
              <a:solidFill>
                <a:srgbClr val="C00000"/>
              </a:solidFill>
              <a:effectLst>
                <a:outerShdw blurRad="38100" dist="38100" dir="2700000" algn="tl">
                  <a:srgbClr val="C0C0C0"/>
                </a:outerShdw>
              </a:effectLst>
              <a:latin typeface="Times New Roman" pitchFamily="18" charset="0"/>
              <a:hlinkClick r:id="" action="ppaction://hlinkshowjump?jump=lastslide"/>
            </a:endParaRPr>
          </a:p>
        </p:txBody>
      </p:sp>
      <p:sp>
        <p:nvSpPr>
          <p:cNvPr id="6" name="Rectangle 1024">
            <a:extLst>
              <a:ext uri="{FF2B5EF4-FFF2-40B4-BE49-F238E27FC236}">
                <a16:creationId xmlns:a16="http://schemas.microsoft.com/office/drawing/2014/main" id="{46F83B65-3867-7299-8F4B-8F75603C75F2}"/>
              </a:ext>
            </a:extLst>
          </p:cNvPr>
          <p:cNvSpPr>
            <a:spLocks noChangeArrowheads="1"/>
          </p:cNvSpPr>
          <p:nvPr/>
        </p:nvSpPr>
        <p:spPr bwMode="auto">
          <a:xfrm>
            <a:off x="1072622" y="593196"/>
            <a:ext cx="131815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sz="2800" dirty="0">
                <a:solidFill>
                  <a:srgbClr val="C00000"/>
                </a:solidFill>
                <a:effectLst>
                  <a:outerShdw blurRad="38100" dist="38100" dir="2700000" algn="tl">
                    <a:srgbClr val="C0C0C0"/>
                  </a:outerShdw>
                </a:effectLst>
                <a:latin typeface="Times New Roman" pitchFamily="18" charset="0"/>
                <a:ea typeface="方正姚体" panose="02010601030101010101" pitchFamily="2" charset="-122"/>
              </a:rPr>
              <a:t>第四节</a:t>
            </a:r>
          </a:p>
        </p:txBody>
      </p:sp>
      <p:cxnSp>
        <p:nvCxnSpPr>
          <p:cNvPr id="8" name="直接连接符 7">
            <a:extLst>
              <a:ext uri="{FF2B5EF4-FFF2-40B4-BE49-F238E27FC236}">
                <a16:creationId xmlns:a16="http://schemas.microsoft.com/office/drawing/2014/main" id="{A48D5E9E-B987-9FD4-28C6-13D8D88AF9F5}"/>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p:cove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E4CEC92-93DE-5C94-2F99-4657A99F40C8}"/>
              </a:ext>
            </a:extLst>
          </p:cNvPr>
          <p:cNvSpPr>
            <a:spLocks noChangeArrowheads="1"/>
          </p:cNvSpPr>
          <p:nvPr/>
        </p:nvSpPr>
        <p:spPr bwMode="auto">
          <a:xfrm>
            <a:off x="1416443" y="1278156"/>
            <a:ext cx="9708757" cy="2094548"/>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wrap="square" anchor="t" anchorCtr="0">
            <a:spAutoFit/>
          </a:bodyPr>
          <a:lstStyle/>
          <a:p>
            <a:pPr marL="360000" indent="-360000" algn="just">
              <a:lnSpc>
                <a:spcPts val="4000"/>
              </a:lnSpc>
              <a:spcBef>
                <a:spcPts val="600"/>
              </a:spcBef>
              <a:buClr>
                <a:srgbClr val="C00000"/>
              </a:buClr>
              <a:buSzPct val="80000"/>
              <a:buFont typeface="Wingdings" pitchFamily="2" charset="2"/>
              <a:buChar char="v"/>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构成核酸的嘌呤碱和嘧啶碱都含有共轭双键，故碱基、核苷、核苷酸、核酸都具有紫外吸收特性，在</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260nm</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波长处对紫外光有最大吸收。根据在</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260nm</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处的吸光度</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(absorbance</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a:t>
            </a:r>
            <a:r>
              <a:rPr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260</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可计算出溶液中的核酸含量。</a:t>
            </a:r>
          </a:p>
        </p:txBody>
      </p:sp>
      <p:sp>
        <p:nvSpPr>
          <p:cNvPr id="9" name="Rectangle 1026">
            <a:extLst>
              <a:ext uri="{FF2B5EF4-FFF2-40B4-BE49-F238E27FC236}">
                <a16:creationId xmlns:a16="http://schemas.microsoft.com/office/drawing/2014/main" id="{8BD673D8-F96C-1F57-D29C-57AA2E00DBAC}"/>
              </a:ext>
            </a:extLst>
          </p:cNvPr>
          <p:cNvSpPr txBox="1">
            <a:spLocks noChangeArrowheads="1"/>
          </p:cNvSpPr>
          <p:nvPr/>
        </p:nvSpPr>
        <p:spPr>
          <a:xfrm>
            <a:off x="1091671" y="627945"/>
            <a:ext cx="3180820"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90000"/>
              </a:lnSpc>
              <a:spcBef>
                <a:spcPct val="0"/>
              </a:spcBef>
              <a:defRPr kumimoji="1" sz="280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dirty="0"/>
              <a:t>一、紫外吸收</a:t>
            </a:r>
          </a:p>
        </p:txBody>
      </p:sp>
      <p:cxnSp>
        <p:nvCxnSpPr>
          <p:cNvPr id="10" name="直接连接符 9">
            <a:extLst>
              <a:ext uri="{FF2B5EF4-FFF2-40B4-BE49-F238E27FC236}">
                <a16:creationId xmlns:a16="http://schemas.microsoft.com/office/drawing/2014/main" id="{2B605DF4-9C92-F78B-13D8-D6B8AA23534A}"/>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4108825"/>
      </p:ext>
    </p:extLst>
  </p:cSld>
  <p:clrMapOvr>
    <a:masterClrMapping/>
  </p:clrMapOvr>
  <p:transition spd="med">
    <p:cove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048">
            <a:extLst>
              <a:ext uri="{FF2B5EF4-FFF2-40B4-BE49-F238E27FC236}">
                <a16:creationId xmlns:a16="http://schemas.microsoft.com/office/drawing/2014/main" id="{DC0D2C24-8D75-2495-AD92-20C05235D263}"/>
              </a:ext>
            </a:extLst>
          </p:cNvPr>
          <p:cNvSpPr>
            <a:spLocks noChangeArrowheads="1"/>
          </p:cNvSpPr>
          <p:nvPr/>
        </p:nvSpPr>
        <p:spPr bwMode="auto">
          <a:xfrm>
            <a:off x="6096001" y="1891776"/>
            <a:ext cx="936625" cy="3667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kumimoji="1"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腺嘌呤</a:t>
            </a:r>
          </a:p>
        </p:txBody>
      </p:sp>
      <p:sp>
        <p:nvSpPr>
          <p:cNvPr id="6" name="Rectangle 2048">
            <a:extLst>
              <a:ext uri="{FF2B5EF4-FFF2-40B4-BE49-F238E27FC236}">
                <a16:creationId xmlns:a16="http://schemas.microsoft.com/office/drawing/2014/main" id="{B029A960-31DD-C70B-F6CC-BE07FBACAF29}"/>
              </a:ext>
            </a:extLst>
          </p:cNvPr>
          <p:cNvSpPr>
            <a:spLocks noChangeArrowheads="1"/>
          </p:cNvSpPr>
          <p:nvPr/>
        </p:nvSpPr>
        <p:spPr bwMode="auto">
          <a:xfrm>
            <a:off x="7120998" y="3012554"/>
            <a:ext cx="936625" cy="3698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kumimoji="1"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鸟嘌呤</a:t>
            </a:r>
          </a:p>
        </p:txBody>
      </p:sp>
      <p:sp>
        <p:nvSpPr>
          <p:cNvPr id="7" name="Rectangle 2048">
            <a:extLst>
              <a:ext uri="{FF2B5EF4-FFF2-40B4-BE49-F238E27FC236}">
                <a16:creationId xmlns:a16="http://schemas.microsoft.com/office/drawing/2014/main" id="{1358B905-C858-A43D-3BE2-DED1907A8C45}"/>
              </a:ext>
            </a:extLst>
          </p:cNvPr>
          <p:cNvSpPr>
            <a:spLocks noChangeArrowheads="1"/>
          </p:cNvSpPr>
          <p:nvPr/>
        </p:nvSpPr>
        <p:spPr bwMode="auto">
          <a:xfrm>
            <a:off x="4079876" y="2385488"/>
            <a:ext cx="936625" cy="3698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kumimoji="1"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胞嘧啶</a:t>
            </a:r>
          </a:p>
        </p:txBody>
      </p:sp>
      <p:sp>
        <p:nvSpPr>
          <p:cNvPr id="13" name="Rectangle 2048">
            <a:extLst>
              <a:ext uri="{FF2B5EF4-FFF2-40B4-BE49-F238E27FC236}">
                <a16:creationId xmlns:a16="http://schemas.microsoft.com/office/drawing/2014/main" id="{A05B829C-C149-2E53-8964-FB04C57E7958}"/>
              </a:ext>
            </a:extLst>
          </p:cNvPr>
          <p:cNvSpPr>
            <a:spLocks noChangeArrowheads="1"/>
          </p:cNvSpPr>
          <p:nvPr/>
        </p:nvSpPr>
        <p:spPr bwMode="auto">
          <a:xfrm>
            <a:off x="5448301" y="4132269"/>
            <a:ext cx="1152525" cy="3698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kumimoji="1"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胸腺嘧啶</a:t>
            </a:r>
          </a:p>
        </p:txBody>
      </p:sp>
      <p:sp>
        <p:nvSpPr>
          <p:cNvPr id="21" name="Rectangle 2048">
            <a:extLst>
              <a:ext uri="{FF2B5EF4-FFF2-40B4-BE49-F238E27FC236}">
                <a16:creationId xmlns:a16="http://schemas.microsoft.com/office/drawing/2014/main" id="{687DBC71-CB31-5BE3-DECE-DB6E4C6AD77A}"/>
              </a:ext>
            </a:extLst>
          </p:cNvPr>
          <p:cNvSpPr>
            <a:spLocks noChangeArrowheads="1"/>
          </p:cNvSpPr>
          <p:nvPr/>
        </p:nvSpPr>
        <p:spPr bwMode="auto">
          <a:xfrm>
            <a:off x="3503613" y="3792542"/>
            <a:ext cx="360362" cy="9239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kumimoji="1"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尿嘧啶</a:t>
            </a:r>
          </a:p>
        </p:txBody>
      </p:sp>
      <p:sp>
        <p:nvSpPr>
          <p:cNvPr id="22" name="Rectangle 6">
            <a:extLst>
              <a:ext uri="{FF2B5EF4-FFF2-40B4-BE49-F238E27FC236}">
                <a16:creationId xmlns:a16="http://schemas.microsoft.com/office/drawing/2014/main" id="{998CBB88-71D6-8158-6A80-E4E110518F25}"/>
              </a:ext>
            </a:extLst>
          </p:cNvPr>
          <p:cNvSpPr>
            <a:spLocks noChangeArrowheads="1"/>
          </p:cNvSpPr>
          <p:nvPr/>
        </p:nvSpPr>
        <p:spPr bwMode="auto">
          <a:xfrm>
            <a:off x="3683794" y="5681659"/>
            <a:ext cx="504497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kumimoji="1" lang="zh-CN" altLang="en-US" sz="2400" dirty="0">
                <a:effectLst>
                  <a:outerShdw blurRad="38100" dist="38100" dir="2700000" algn="tl">
                    <a:srgbClr val="C0C0C0"/>
                  </a:outerShdw>
                </a:effectLst>
                <a:latin typeface="Arial" charset="0"/>
                <a:ea typeface="方正姚体" panose="02010601030101010101" pitchFamily="2" charset="-122"/>
              </a:rPr>
              <a:t>各种碱基的紫外吸收光谱（</a:t>
            </a:r>
            <a:r>
              <a:rPr kumimoji="1" lang="en-US" altLang="zh-CN" sz="2400" dirty="0">
                <a:effectLst>
                  <a:outerShdw blurRad="38100" dist="38100" dir="2700000" algn="tl">
                    <a:srgbClr val="C0C0C0"/>
                  </a:outerShdw>
                </a:effectLst>
                <a:latin typeface="Arial" charset="0"/>
                <a:ea typeface="方正姚体" panose="02010601030101010101" pitchFamily="2" charset="-122"/>
              </a:rPr>
              <a:t>pH7.0</a:t>
            </a:r>
            <a:r>
              <a:rPr kumimoji="1" lang="zh-CN" altLang="en-US" sz="2400" dirty="0">
                <a:effectLst>
                  <a:outerShdw blurRad="38100" dist="38100" dir="2700000" algn="tl">
                    <a:srgbClr val="C0C0C0"/>
                  </a:outerShdw>
                </a:effectLst>
                <a:latin typeface="Arial" charset="0"/>
                <a:ea typeface="方正姚体" panose="02010601030101010101" pitchFamily="2" charset="-122"/>
              </a:rPr>
              <a:t>）</a:t>
            </a:r>
          </a:p>
        </p:txBody>
      </p:sp>
      <p:cxnSp>
        <p:nvCxnSpPr>
          <p:cNvPr id="23" name="直接连接符 22">
            <a:extLst>
              <a:ext uri="{FF2B5EF4-FFF2-40B4-BE49-F238E27FC236}">
                <a16:creationId xmlns:a16="http://schemas.microsoft.com/office/drawing/2014/main" id="{DF33AC24-06F7-31EC-5C09-20A9E14D8591}"/>
              </a:ext>
            </a:extLst>
          </p:cNvPr>
          <p:cNvCxnSpPr/>
          <p:nvPr/>
        </p:nvCxnSpPr>
        <p:spPr>
          <a:xfrm>
            <a:off x="3284736" y="4853972"/>
            <a:ext cx="597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958ABB11-491C-123E-A103-D32272CDB6AB}"/>
              </a:ext>
            </a:extLst>
          </p:cNvPr>
          <p:cNvCxnSpPr/>
          <p:nvPr/>
        </p:nvCxnSpPr>
        <p:spPr>
          <a:xfrm>
            <a:off x="4276407" y="4740422"/>
            <a:ext cx="0" cy="10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10DF0482-7FD3-776F-22FA-1FE554A2589A}"/>
              </a:ext>
            </a:extLst>
          </p:cNvPr>
          <p:cNvCxnSpPr/>
          <p:nvPr/>
        </p:nvCxnSpPr>
        <p:spPr>
          <a:xfrm>
            <a:off x="5223609" y="4749947"/>
            <a:ext cx="0" cy="10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B5B1E067-8E2F-4713-85FB-2522A349B716}"/>
              </a:ext>
            </a:extLst>
          </p:cNvPr>
          <p:cNvCxnSpPr/>
          <p:nvPr/>
        </p:nvCxnSpPr>
        <p:spPr>
          <a:xfrm>
            <a:off x="6170815" y="4740422"/>
            <a:ext cx="0" cy="10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54EB84A0-6C67-270C-EE35-D635A5387ED7}"/>
              </a:ext>
            </a:extLst>
          </p:cNvPr>
          <p:cNvCxnSpPr/>
          <p:nvPr/>
        </p:nvCxnSpPr>
        <p:spPr>
          <a:xfrm>
            <a:off x="7136020" y="4740422"/>
            <a:ext cx="0" cy="10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9103B605-E06E-34B5-4945-15448ACF2308}"/>
              </a:ext>
            </a:extLst>
          </p:cNvPr>
          <p:cNvCxnSpPr/>
          <p:nvPr/>
        </p:nvCxnSpPr>
        <p:spPr>
          <a:xfrm>
            <a:off x="8083218" y="4740422"/>
            <a:ext cx="0" cy="10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矩形 32">
            <a:extLst>
              <a:ext uri="{FF2B5EF4-FFF2-40B4-BE49-F238E27FC236}">
                <a16:creationId xmlns:a16="http://schemas.microsoft.com/office/drawing/2014/main" id="{1B823BB4-DD98-3608-9F79-6F7122C95FCC}"/>
              </a:ext>
            </a:extLst>
          </p:cNvPr>
          <p:cNvSpPr/>
          <p:nvPr/>
        </p:nvSpPr>
        <p:spPr>
          <a:xfrm rot="16200000">
            <a:off x="1881431" y="1641172"/>
            <a:ext cx="1851789" cy="369332"/>
          </a:xfrm>
          <a:prstGeom prst="rect">
            <a:avLst/>
          </a:prstGeom>
        </p:spPr>
        <p:txBody>
          <a:bodyPr wrap="none">
            <a:spAutoFit/>
          </a:bodyPr>
          <a:lstStyle/>
          <a:p>
            <a:r>
              <a:rPr lang="zh-CN" altLang="en-US"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消光系数</a:t>
            </a:r>
            <a:r>
              <a:rPr lang="en-US" altLang="zh-CN"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(8×10</a:t>
            </a:r>
            <a:r>
              <a:rPr lang="en-US" altLang="zh-CN" kern="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lang="en-US" altLang="zh-CN"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dirty="0">
              <a:ea typeface="方正姚体" panose="02010601030101010101" pitchFamily="2" charset="-122"/>
            </a:endParaRPr>
          </a:p>
        </p:txBody>
      </p:sp>
      <p:sp>
        <p:nvSpPr>
          <p:cNvPr id="34" name="矩形 33">
            <a:extLst>
              <a:ext uri="{FF2B5EF4-FFF2-40B4-BE49-F238E27FC236}">
                <a16:creationId xmlns:a16="http://schemas.microsoft.com/office/drawing/2014/main" id="{1E2CC3B1-CD99-8717-242F-BA219D823BAF}"/>
              </a:ext>
            </a:extLst>
          </p:cNvPr>
          <p:cNvSpPr/>
          <p:nvPr/>
        </p:nvSpPr>
        <p:spPr>
          <a:xfrm>
            <a:off x="8272560" y="5116915"/>
            <a:ext cx="1095172" cy="369332"/>
          </a:xfrm>
          <a:prstGeom prst="rect">
            <a:avLst/>
          </a:prstGeom>
        </p:spPr>
        <p:txBody>
          <a:bodyPr wrap="none">
            <a:spAutoFit/>
          </a:bodyPr>
          <a:lstStyle/>
          <a:p>
            <a:r>
              <a:rPr lang="zh-CN" altLang="en-US"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波长</a:t>
            </a:r>
            <a:r>
              <a:rPr lang="en-US" altLang="zh-CN"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(nm)</a:t>
            </a:r>
            <a:endParaRPr lang="zh-CN" altLang="en-US" kern="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7" name="矩形 36">
            <a:extLst>
              <a:ext uri="{FF2B5EF4-FFF2-40B4-BE49-F238E27FC236}">
                <a16:creationId xmlns:a16="http://schemas.microsoft.com/office/drawing/2014/main" id="{88355573-A0E0-4C20-CB4F-8235A2B3A17A}"/>
              </a:ext>
            </a:extLst>
          </p:cNvPr>
          <p:cNvSpPr/>
          <p:nvPr/>
        </p:nvSpPr>
        <p:spPr>
          <a:xfrm>
            <a:off x="2996793" y="3936811"/>
            <a:ext cx="287258" cy="338554"/>
          </a:xfrm>
          <a:prstGeom prst="rect">
            <a:avLst/>
          </a:prstGeom>
        </p:spPr>
        <p:txBody>
          <a:bodyPr wrap="none">
            <a:spAutoFit/>
          </a:bodyPr>
          <a:lstStyle/>
          <a:p>
            <a:r>
              <a:rPr lang="en-US" altLang="zh-CN"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4</a:t>
            </a:r>
            <a:endParaRPr lang="zh-CN" altLang="en-US"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41" name="直接箭头连接符 40">
            <a:extLst>
              <a:ext uri="{FF2B5EF4-FFF2-40B4-BE49-F238E27FC236}">
                <a16:creationId xmlns:a16="http://schemas.microsoft.com/office/drawing/2014/main" id="{CF5E6AB7-0E7F-091C-3D89-8A07586542C2}"/>
              </a:ext>
            </a:extLst>
          </p:cNvPr>
          <p:cNvCxnSpPr>
            <a:stCxn id="21" idx="3"/>
          </p:cNvCxnSpPr>
          <p:nvPr/>
        </p:nvCxnSpPr>
        <p:spPr>
          <a:xfrm flipV="1">
            <a:off x="3863975" y="4254504"/>
            <a:ext cx="360000"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2" name="直接箭头连接符 41">
            <a:extLst>
              <a:ext uri="{FF2B5EF4-FFF2-40B4-BE49-F238E27FC236}">
                <a16:creationId xmlns:a16="http://schemas.microsoft.com/office/drawing/2014/main" id="{3DBA7EC8-09AF-7A09-9621-0C2DC30969E4}"/>
              </a:ext>
            </a:extLst>
          </p:cNvPr>
          <p:cNvCxnSpPr/>
          <p:nvPr/>
        </p:nvCxnSpPr>
        <p:spPr>
          <a:xfrm>
            <a:off x="4548188" y="2755376"/>
            <a:ext cx="0" cy="792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3" name="直接箭头连接符 42">
            <a:extLst>
              <a:ext uri="{FF2B5EF4-FFF2-40B4-BE49-F238E27FC236}">
                <a16:creationId xmlns:a16="http://schemas.microsoft.com/office/drawing/2014/main" id="{815782E0-AFB2-1DEF-8487-5AE189961F5E}"/>
              </a:ext>
            </a:extLst>
          </p:cNvPr>
          <p:cNvCxnSpPr/>
          <p:nvPr/>
        </p:nvCxnSpPr>
        <p:spPr>
          <a:xfrm flipH="1" flipV="1">
            <a:off x="5054601" y="4317212"/>
            <a:ext cx="431800"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4" name="矩形 43">
            <a:extLst>
              <a:ext uri="{FF2B5EF4-FFF2-40B4-BE49-F238E27FC236}">
                <a16:creationId xmlns:a16="http://schemas.microsoft.com/office/drawing/2014/main" id="{CBE9AB59-0823-A548-D8E1-1B88FCD4F085}"/>
              </a:ext>
            </a:extLst>
          </p:cNvPr>
          <p:cNvSpPr/>
          <p:nvPr/>
        </p:nvSpPr>
        <p:spPr>
          <a:xfrm>
            <a:off x="4025767" y="4857947"/>
            <a:ext cx="492443" cy="338554"/>
          </a:xfrm>
          <a:prstGeom prst="rect">
            <a:avLst/>
          </a:prstGeom>
        </p:spPr>
        <p:txBody>
          <a:bodyPr wrap="none">
            <a:spAutoFit/>
          </a:bodyPr>
          <a:lstStyle/>
          <a:p>
            <a:r>
              <a:rPr lang="en-US" altLang="zh-CN"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220</a:t>
            </a:r>
            <a:endParaRPr lang="zh-CN" altLang="en-US"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9" name="矩形 48">
            <a:extLst>
              <a:ext uri="{FF2B5EF4-FFF2-40B4-BE49-F238E27FC236}">
                <a16:creationId xmlns:a16="http://schemas.microsoft.com/office/drawing/2014/main" id="{2C2114FC-70BF-EEB7-AB31-F06A6E9EEA48}"/>
              </a:ext>
            </a:extLst>
          </p:cNvPr>
          <p:cNvSpPr/>
          <p:nvPr/>
        </p:nvSpPr>
        <p:spPr>
          <a:xfrm>
            <a:off x="4968742" y="4857947"/>
            <a:ext cx="492443" cy="338554"/>
          </a:xfrm>
          <a:prstGeom prst="rect">
            <a:avLst/>
          </a:prstGeom>
        </p:spPr>
        <p:txBody>
          <a:bodyPr wrap="none">
            <a:spAutoFit/>
          </a:bodyPr>
          <a:lstStyle/>
          <a:p>
            <a:r>
              <a:rPr lang="en-US" altLang="zh-CN"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240</a:t>
            </a:r>
            <a:endParaRPr lang="zh-CN" altLang="en-US"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2" name="矩形 51">
            <a:extLst>
              <a:ext uri="{FF2B5EF4-FFF2-40B4-BE49-F238E27FC236}">
                <a16:creationId xmlns:a16="http://schemas.microsoft.com/office/drawing/2014/main" id="{D94B4BD6-2046-21D4-983F-6ED28EC2FC7A}"/>
              </a:ext>
            </a:extLst>
          </p:cNvPr>
          <p:cNvSpPr/>
          <p:nvPr/>
        </p:nvSpPr>
        <p:spPr>
          <a:xfrm>
            <a:off x="5930767" y="4857947"/>
            <a:ext cx="492443" cy="338554"/>
          </a:xfrm>
          <a:prstGeom prst="rect">
            <a:avLst/>
          </a:prstGeom>
        </p:spPr>
        <p:txBody>
          <a:bodyPr wrap="none">
            <a:spAutoFit/>
          </a:bodyPr>
          <a:lstStyle/>
          <a:p>
            <a:r>
              <a:rPr lang="en-US" altLang="zh-CN"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260</a:t>
            </a:r>
            <a:endParaRPr lang="zh-CN" altLang="en-US"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4" name="矩形 63">
            <a:extLst>
              <a:ext uri="{FF2B5EF4-FFF2-40B4-BE49-F238E27FC236}">
                <a16:creationId xmlns:a16="http://schemas.microsoft.com/office/drawing/2014/main" id="{9AB483FE-8077-355B-D19B-A145DA558BAE}"/>
              </a:ext>
            </a:extLst>
          </p:cNvPr>
          <p:cNvSpPr/>
          <p:nvPr/>
        </p:nvSpPr>
        <p:spPr>
          <a:xfrm>
            <a:off x="2996793" y="3061409"/>
            <a:ext cx="287258" cy="338554"/>
          </a:xfrm>
          <a:prstGeom prst="rect">
            <a:avLst/>
          </a:prstGeom>
        </p:spPr>
        <p:txBody>
          <a:bodyPr wrap="none">
            <a:spAutoFit/>
          </a:bodyPr>
          <a:lstStyle/>
          <a:p>
            <a:r>
              <a:rPr lang="en-US" altLang="zh-CN"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8</a:t>
            </a:r>
            <a:endParaRPr lang="zh-CN" altLang="en-US"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5" name="矩形 74">
            <a:extLst>
              <a:ext uri="{FF2B5EF4-FFF2-40B4-BE49-F238E27FC236}">
                <a16:creationId xmlns:a16="http://schemas.microsoft.com/office/drawing/2014/main" id="{001672E1-D76A-F5B9-75BA-7C0B88195193}"/>
              </a:ext>
            </a:extLst>
          </p:cNvPr>
          <p:cNvSpPr/>
          <p:nvPr/>
        </p:nvSpPr>
        <p:spPr>
          <a:xfrm>
            <a:off x="2896124" y="2240767"/>
            <a:ext cx="389850" cy="338554"/>
          </a:xfrm>
          <a:prstGeom prst="rect">
            <a:avLst/>
          </a:prstGeom>
        </p:spPr>
        <p:txBody>
          <a:bodyPr wrap="none">
            <a:spAutoFit/>
          </a:bodyPr>
          <a:lstStyle/>
          <a:p>
            <a:r>
              <a:rPr lang="en-US" altLang="zh-CN"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12</a:t>
            </a:r>
            <a:endParaRPr lang="zh-CN" altLang="en-US"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6" name="矩形 75">
            <a:extLst>
              <a:ext uri="{FF2B5EF4-FFF2-40B4-BE49-F238E27FC236}">
                <a16:creationId xmlns:a16="http://schemas.microsoft.com/office/drawing/2014/main" id="{B78352D8-B984-F02F-9789-613ABA0E9F8C}"/>
              </a:ext>
            </a:extLst>
          </p:cNvPr>
          <p:cNvSpPr/>
          <p:nvPr/>
        </p:nvSpPr>
        <p:spPr>
          <a:xfrm>
            <a:off x="2898998" y="1376738"/>
            <a:ext cx="389850" cy="338554"/>
          </a:xfrm>
          <a:prstGeom prst="rect">
            <a:avLst/>
          </a:prstGeom>
        </p:spPr>
        <p:txBody>
          <a:bodyPr wrap="none">
            <a:spAutoFit/>
          </a:bodyPr>
          <a:lstStyle/>
          <a:p>
            <a:r>
              <a:rPr lang="en-US" altLang="zh-CN"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16</a:t>
            </a:r>
            <a:endParaRPr lang="zh-CN" altLang="en-US"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nvGrpSpPr>
          <p:cNvPr id="77" name="组合 76">
            <a:extLst>
              <a:ext uri="{FF2B5EF4-FFF2-40B4-BE49-F238E27FC236}">
                <a16:creationId xmlns:a16="http://schemas.microsoft.com/office/drawing/2014/main" id="{95558737-8B55-A9FA-802A-DA93B6E076E1}"/>
              </a:ext>
            </a:extLst>
          </p:cNvPr>
          <p:cNvGrpSpPr/>
          <p:nvPr/>
        </p:nvGrpSpPr>
        <p:grpSpPr>
          <a:xfrm>
            <a:off x="3293200" y="568527"/>
            <a:ext cx="108003" cy="4284000"/>
            <a:chOff x="3293200" y="568527"/>
            <a:chExt cx="108003" cy="4284000"/>
          </a:xfrm>
        </p:grpSpPr>
        <p:cxnSp>
          <p:nvCxnSpPr>
            <p:cNvPr id="78" name="直接连接符 77">
              <a:extLst>
                <a:ext uri="{FF2B5EF4-FFF2-40B4-BE49-F238E27FC236}">
                  <a16:creationId xmlns:a16="http://schemas.microsoft.com/office/drawing/2014/main" id="{9C0342D8-D0EA-06BE-D711-4869FC504DAB}"/>
                </a:ext>
              </a:extLst>
            </p:cNvPr>
            <p:cNvCxnSpPr/>
            <p:nvPr/>
          </p:nvCxnSpPr>
          <p:spPr>
            <a:xfrm>
              <a:off x="3293203" y="568527"/>
              <a:ext cx="0" cy="428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a16="http://schemas.microsoft.com/office/drawing/2014/main" id="{958F88E6-31CE-9D30-6BAE-789A2101AFD9}"/>
                </a:ext>
              </a:extLst>
            </p:cNvPr>
            <p:cNvCxnSpPr/>
            <p:nvPr/>
          </p:nvCxnSpPr>
          <p:spPr>
            <a:xfrm>
              <a:off x="3293203" y="4544714"/>
              <a:ext cx="10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a16="http://schemas.microsoft.com/office/drawing/2014/main" id="{9D0829C2-E452-DFD6-BBB0-B5D89ECA0934}"/>
                </a:ext>
              </a:extLst>
            </p:cNvPr>
            <p:cNvCxnSpPr/>
            <p:nvPr/>
          </p:nvCxnSpPr>
          <p:spPr>
            <a:xfrm>
              <a:off x="3293203" y="4116087"/>
              <a:ext cx="10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a16="http://schemas.microsoft.com/office/drawing/2014/main" id="{E786CC40-7166-4678-B9C1-5E6F5741DBC4}"/>
                </a:ext>
              </a:extLst>
            </p:cNvPr>
            <p:cNvCxnSpPr/>
            <p:nvPr/>
          </p:nvCxnSpPr>
          <p:spPr>
            <a:xfrm>
              <a:off x="3293203" y="3669467"/>
              <a:ext cx="10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a16="http://schemas.microsoft.com/office/drawing/2014/main" id="{68D90B05-FB48-E071-65EC-7D5F974F3773}"/>
                </a:ext>
              </a:extLst>
            </p:cNvPr>
            <p:cNvCxnSpPr/>
            <p:nvPr/>
          </p:nvCxnSpPr>
          <p:spPr>
            <a:xfrm>
              <a:off x="3293203" y="3240840"/>
              <a:ext cx="10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a16="http://schemas.microsoft.com/office/drawing/2014/main" id="{2FF5F7EB-B6B1-040F-D391-74A540FBC776}"/>
                </a:ext>
              </a:extLst>
            </p:cNvPr>
            <p:cNvCxnSpPr/>
            <p:nvPr/>
          </p:nvCxnSpPr>
          <p:spPr>
            <a:xfrm>
              <a:off x="3293203" y="2845020"/>
              <a:ext cx="10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a16="http://schemas.microsoft.com/office/drawing/2014/main" id="{C24FDAE2-2A74-849B-1951-2BC0F6BD577B}"/>
                </a:ext>
              </a:extLst>
            </p:cNvPr>
            <p:cNvCxnSpPr/>
            <p:nvPr/>
          </p:nvCxnSpPr>
          <p:spPr>
            <a:xfrm>
              <a:off x="3293202" y="1981419"/>
              <a:ext cx="10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a16="http://schemas.microsoft.com/office/drawing/2014/main" id="{3679E572-C12A-9096-B608-63636F0202C4}"/>
                </a:ext>
              </a:extLst>
            </p:cNvPr>
            <p:cNvCxnSpPr/>
            <p:nvPr/>
          </p:nvCxnSpPr>
          <p:spPr>
            <a:xfrm>
              <a:off x="3293200" y="1549623"/>
              <a:ext cx="10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a16="http://schemas.microsoft.com/office/drawing/2014/main" id="{33071683-D19B-D384-AEFC-3563AF50A3E5}"/>
                </a:ext>
              </a:extLst>
            </p:cNvPr>
            <p:cNvCxnSpPr/>
            <p:nvPr/>
          </p:nvCxnSpPr>
          <p:spPr>
            <a:xfrm>
              <a:off x="3293202" y="2419569"/>
              <a:ext cx="10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7" name="矩形 86">
            <a:extLst>
              <a:ext uri="{FF2B5EF4-FFF2-40B4-BE49-F238E27FC236}">
                <a16:creationId xmlns:a16="http://schemas.microsoft.com/office/drawing/2014/main" id="{FDF30CC1-C8BB-F3BA-6298-C59984F601AA}"/>
              </a:ext>
            </a:extLst>
          </p:cNvPr>
          <p:cNvSpPr/>
          <p:nvPr/>
        </p:nvSpPr>
        <p:spPr>
          <a:xfrm>
            <a:off x="6883267" y="4857947"/>
            <a:ext cx="492443" cy="338554"/>
          </a:xfrm>
          <a:prstGeom prst="rect">
            <a:avLst/>
          </a:prstGeom>
        </p:spPr>
        <p:txBody>
          <a:bodyPr wrap="none">
            <a:spAutoFit/>
          </a:bodyPr>
          <a:lstStyle/>
          <a:p>
            <a:r>
              <a:rPr lang="en-US" altLang="zh-CN"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280</a:t>
            </a:r>
            <a:endParaRPr lang="zh-CN" altLang="en-US"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8" name="矩形 87">
            <a:extLst>
              <a:ext uri="{FF2B5EF4-FFF2-40B4-BE49-F238E27FC236}">
                <a16:creationId xmlns:a16="http://schemas.microsoft.com/office/drawing/2014/main" id="{A87B5886-AC8B-49D7-118B-C42D1C83A527}"/>
              </a:ext>
            </a:extLst>
          </p:cNvPr>
          <p:cNvSpPr/>
          <p:nvPr/>
        </p:nvSpPr>
        <p:spPr>
          <a:xfrm>
            <a:off x="7849501" y="4858724"/>
            <a:ext cx="492443" cy="338554"/>
          </a:xfrm>
          <a:prstGeom prst="rect">
            <a:avLst/>
          </a:prstGeom>
        </p:spPr>
        <p:txBody>
          <a:bodyPr wrap="none">
            <a:spAutoFit/>
          </a:bodyPr>
          <a:lstStyle/>
          <a:p>
            <a:r>
              <a:rPr lang="en-US" altLang="zh-CN"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300</a:t>
            </a:r>
            <a:endParaRPr lang="zh-CN" altLang="en-US"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9" name="矩形 88">
            <a:extLst>
              <a:ext uri="{FF2B5EF4-FFF2-40B4-BE49-F238E27FC236}">
                <a16:creationId xmlns:a16="http://schemas.microsoft.com/office/drawing/2014/main" id="{516B74CA-4591-9BA8-34A9-7675B4B5A5EE}"/>
              </a:ext>
            </a:extLst>
          </p:cNvPr>
          <p:cNvSpPr/>
          <p:nvPr/>
        </p:nvSpPr>
        <p:spPr>
          <a:xfrm>
            <a:off x="8806393" y="4857947"/>
            <a:ext cx="492443" cy="338554"/>
          </a:xfrm>
          <a:prstGeom prst="rect">
            <a:avLst/>
          </a:prstGeom>
        </p:spPr>
        <p:txBody>
          <a:bodyPr wrap="none">
            <a:spAutoFit/>
          </a:bodyPr>
          <a:lstStyle/>
          <a:p>
            <a:r>
              <a:rPr lang="en-US" altLang="zh-CN"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320</a:t>
            </a:r>
            <a:endParaRPr lang="zh-CN" altLang="en-US" sz="1600" kern="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90" name="直接连接符 89">
            <a:extLst>
              <a:ext uri="{FF2B5EF4-FFF2-40B4-BE49-F238E27FC236}">
                <a16:creationId xmlns:a16="http://schemas.microsoft.com/office/drawing/2014/main" id="{ECEC8A15-B1C1-1ABC-E24C-EB7F67FD8DDB}"/>
              </a:ext>
            </a:extLst>
          </p:cNvPr>
          <p:cNvCxnSpPr/>
          <p:nvPr/>
        </p:nvCxnSpPr>
        <p:spPr>
          <a:xfrm>
            <a:off x="9045243" y="4740422"/>
            <a:ext cx="0" cy="10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任意多边形 2">
            <a:extLst>
              <a:ext uri="{FF2B5EF4-FFF2-40B4-BE49-F238E27FC236}">
                <a16:creationId xmlns:a16="http://schemas.microsoft.com/office/drawing/2014/main" id="{95726BCE-1485-8E9A-9EA3-463240176D80}"/>
              </a:ext>
            </a:extLst>
          </p:cNvPr>
          <p:cNvSpPr/>
          <p:nvPr/>
        </p:nvSpPr>
        <p:spPr>
          <a:xfrm>
            <a:off x="4014788" y="2133523"/>
            <a:ext cx="3228975" cy="2400377"/>
          </a:xfrm>
          <a:custGeom>
            <a:avLst/>
            <a:gdLst>
              <a:gd name="connsiteX0" fmla="*/ 0 w 3228975"/>
              <a:gd name="connsiteY0" fmla="*/ 671362 h 2400149"/>
              <a:gd name="connsiteX1" fmla="*/ 61912 w 3228975"/>
              <a:gd name="connsiteY1" fmla="*/ 1028549 h 2400149"/>
              <a:gd name="connsiteX2" fmla="*/ 152400 w 3228975"/>
              <a:gd name="connsiteY2" fmla="*/ 1414312 h 2400149"/>
              <a:gd name="connsiteX3" fmla="*/ 242887 w 3228975"/>
              <a:gd name="connsiteY3" fmla="*/ 1723874 h 2400149"/>
              <a:gd name="connsiteX4" fmla="*/ 347662 w 3228975"/>
              <a:gd name="connsiteY4" fmla="*/ 1976287 h 2400149"/>
              <a:gd name="connsiteX5" fmla="*/ 471487 w 3228975"/>
              <a:gd name="connsiteY5" fmla="*/ 2181074 h 2400149"/>
              <a:gd name="connsiteX6" fmla="*/ 638175 w 3228975"/>
              <a:gd name="connsiteY6" fmla="*/ 2238224 h 2400149"/>
              <a:gd name="connsiteX7" fmla="*/ 800100 w 3228975"/>
              <a:gd name="connsiteY7" fmla="*/ 2142974 h 2400149"/>
              <a:gd name="connsiteX8" fmla="*/ 981075 w 3228975"/>
              <a:gd name="connsiteY8" fmla="*/ 1814362 h 2400149"/>
              <a:gd name="connsiteX9" fmla="*/ 1138237 w 3228975"/>
              <a:gd name="connsiteY9" fmla="*/ 1457174 h 2400149"/>
              <a:gd name="connsiteX10" fmla="*/ 1285875 w 3228975"/>
              <a:gd name="connsiteY10" fmla="*/ 1104749 h 2400149"/>
              <a:gd name="connsiteX11" fmla="*/ 1471612 w 3228975"/>
              <a:gd name="connsiteY11" fmla="*/ 661837 h 2400149"/>
              <a:gd name="connsiteX12" fmla="*/ 1585912 w 3228975"/>
              <a:gd name="connsiteY12" fmla="*/ 423712 h 2400149"/>
              <a:gd name="connsiteX13" fmla="*/ 1704975 w 3228975"/>
              <a:gd name="connsiteY13" fmla="*/ 190349 h 2400149"/>
              <a:gd name="connsiteX14" fmla="*/ 1790700 w 3228975"/>
              <a:gd name="connsiteY14" fmla="*/ 61762 h 2400149"/>
              <a:gd name="connsiteX15" fmla="*/ 1895475 w 3228975"/>
              <a:gd name="connsiteY15" fmla="*/ 4612 h 2400149"/>
              <a:gd name="connsiteX16" fmla="*/ 2005012 w 3228975"/>
              <a:gd name="connsiteY16" fmla="*/ 37949 h 2400149"/>
              <a:gd name="connsiteX17" fmla="*/ 2190750 w 3228975"/>
              <a:gd name="connsiteY17" fmla="*/ 309412 h 2400149"/>
              <a:gd name="connsiteX18" fmla="*/ 2333625 w 3228975"/>
              <a:gd name="connsiteY18" fmla="*/ 638024 h 2400149"/>
              <a:gd name="connsiteX19" fmla="*/ 2557462 w 3228975"/>
              <a:gd name="connsiteY19" fmla="*/ 1180949 h 2400149"/>
              <a:gd name="connsiteX20" fmla="*/ 2700337 w 3228975"/>
              <a:gd name="connsiteY20" fmla="*/ 1504799 h 2400149"/>
              <a:gd name="connsiteX21" fmla="*/ 2814637 w 3228975"/>
              <a:gd name="connsiteY21" fmla="*/ 1781024 h 2400149"/>
              <a:gd name="connsiteX22" fmla="*/ 2924175 w 3228975"/>
              <a:gd name="connsiteY22" fmla="*/ 2014387 h 2400149"/>
              <a:gd name="connsiteX23" fmla="*/ 3043237 w 3228975"/>
              <a:gd name="connsiteY23" fmla="*/ 2223937 h 2400149"/>
              <a:gd name="connsiteX24" fmla="*/ 3138487 w 3228975"/>
              <a:gd name="connsiteY24" fmla="*/ 2338237 h 2400149"/>
              <a:gd name="connsiteX25" fmla="*/ 3228975 w 3228975"/>
              <a:gd name="connsiteY25" fmla="*/ 2400149 h 2400149"/>
              <a:gd name="connsiteX0" fmla="*/ 0 w 3228975"/>
              <a:gd name="connsiteY0" fmla="*/ 671362 h 2400149"/>
              <a:gd name="connsiteX1" fmla="*/ 61912 w 3228975"/>
              <a:gd name="connsiteY1" fmla="*/ 1028549 h 2400149"/>
              <a:gd name="connsiteX2" fmla="*/ 152400 w 3228975"/>
              <a:gd name="connsiteY2" fmla="*/ 1414312 h 2400149"/>
              <a:gd name="connsiteX3" fmla="*/ 242887 w 3228975"/>
              <a:gd name="connsiteY3" fmla="*/ 1723874 h 2400149"/>
              <a:gd name="connsiteX4" fmla="*/ 347662 w 3228975"/>
              <a:gd name="connsiteY4" fmla="*/ 1976287 h 2400149"/>
              <a:gd name="connsiteX5" fmla="*/ 476250 w 3228975"/>
              <a:gd name="connsiteY5" fmla="*/ 2176312 h 2400149"/>
              <a:gd name="connsiteX6" fmla="*/ 638175 w 3228975"/>
              <a:gd name="connsiteY6" fmla="*/ 2238224 h 2400149"/>
              <a:gd name="connsiteX7" fmla="*/ 800100 w 3228975"/>
              <a:gd name="connsiteY7" fmla="*/ 2142974 h 2400149"/>
              <a:gd name="connsiteX8" fmla="*/ 981075 w 3228975"/>
              <a:gd name="connsiteY8" fmla="*/ 1814362 h 2400149"/>
              <a:gd name="connsiteX9" fmla="*/ 1138237 w 3228975"/>
              <a:gd name="connsiteY9" fmla="*/ 1457174 h 2400149"/>
              <a:gd name="connsiteX10" fmla="*/ 1285875 w 3228975"/>
              <a:gd name="connsiteY10" fmla="*/ 1104749 h 2400149"/>
              <a:gd name="connsiteX11" fmla="*/ 1471612 w 3228975"/>
              <a:gd name="connsiteY11" fmla="*/ 661837 h 2400149"/>
              <a:gd name="connsiteX12" fmla="*/ 1585912 w 3228975"/>
              <a:gd name="connsiteY12" fmla="*/ 423712 h 2400149"/>
              <a:gd name="connsiteX13" fmla="*/ 1704975 w 3228975"/>
              <a:gd name="connsiteY13" fmla="*/ 190349 h 2400149"/>
              <a:gd name="connsiteX14" fmla="*/ 1790700 w 3228975"/>
              <a:gd name="connsiteY14" fmla="*/ 61762 h 2400149"/>
              <a:gd name="connsiteX15" fmla="*/ 1895475 w 3228975"/>
              <a:gd name="connsiteY15" fmla="*/ 4612 h 2400149"/>
              <a:gd name="connsiteX16" fmla="*/ 2005012 w 3228975"/>
              <a:gd name="connsiteY16" fmla="*/ 37949 h 2400149"/>
              <a:gd name="connsiteX17" fmla="*/ 2190750 w 3228975"/>
              <a:gd name="connsiteY17" fmla="*/ 309412 h 2400149"/>
              <a:gd name="connsiteX18" fmla="*/ 2333625 w 3228975"/>
              <a:gd name="connsiteY18" fmla="*/ 638024 h 2400149"/>
              <a:gd name="connsiteX19" fmla="*/ 2557462 w 3228975"/>
              <a:gd name="connsiteY19" fmla="*/ 1180949 h 2400149"/>
              <a:gd name="connsiteX20" fmla="*/ 2700337 w 3228975"/>
              <a:gd name="connsiteY20" fmla="*/ 1504799 h 2400149"/>
              <a:gd name="connsiteX21" fmla="*/ 2814637 w 3228975"/>
              <a:gd name="connsiteY21" fmla="*/ 1781024 h 2400149"/>
              <a:gd name="connsiteX22" fmla="*/ 2924175 w 3228975"/>
              <a:gd name="connsiteY22" fmla="*/ 2014387 h 2400149"/>
              <a:gd name="connsiteX23" fmla="*/ 3043237 w 3228975"/>
              <a:gd name="connsiteY23" fmla="*/ 2223937 h 2400149"/>
              <a:gd name="connsiteX24" fmla="*/ 3138487 w 3228975"/>
              <a:gd name="connsiteY24" fmla="*/ 2338237 h 2400149"/>
              <a:gd name="connsiteX25" fmla="*/ 3228975 w 3228975"/>
              <a:gd name="connsiteY25" fmla="*/ 2400149 h 2400149"/>
              <a:gd name="connsiteX0" fmla="*/ 0 w 3228975"/>
              <a:gd name="connsiteY0" fmla="*/ 671362 h 2400149"/>
              <a:gd name="connsiteX1" fmla="*/ 61912 w 3228975"/>
              <a:gd name="connsiteY1" fmla="*/ 1028549 h 2400149"/>
              <a:gd name="connsiteX2" fmla="*/ 152400 w 3228975"/>
              <a:gd name="connsiteY2" fmla="*/ 1414312 h 2400149"/>
              <a:gd name="connsiteX3" fmla="*/ 242887 w 3228975"/>
              <a:gd name="connsiteY3" fmla="*/ 1723874 h 2400149"/>
              <a:gd name="connsiteX4" fmla="*/ 347662 w 3228975"/>
              <a:gd name="connsiteY4" fmla="*/ 1976287 h 2400149"/>
              <a:gd name="connsiteX5" fmla="*/ 476250 w 3228975"/>
              <a:gd name="connsiteY5" fmla="*/ 2176312 h 2400149"/>
              <a:gd name="connsiteX6" fmla="*/ 638175 w 3228975"/>
              <a:gd name="connsiteY6" fmla="*/ 2238224 h 2400149"/>
              <a:gd name="connsiteX7" fmla="*/ 790575 w 3228975"/>
              <a:gd name="connsiteY7" fmla="*/ 2138212 h 2400149"/>
              <a:gd name="connsiteX8" fmla="*/ 981075 w 3228975"/>
              <a:gd name="connsiteY8" fmla="*/ 1814362 h 2400149"/>
              <a:gd name="connsiteX9" fmla="*/ 1138237 w 3228975"/>
              <a:gd name="connsiteY9" fmla="*/ 1457174 h 2400149"/>
              <a:gd name="connsiteX10" fmla="*/ 1285875 w 3228975"/>
              <a:gd name="connsiteY10" fmla="*/ 1104749 h 2400149"/>
              <a:gd name="connsiteX11" fmla="*/ 1471612 w 3228975"/>
              <a:gd name="connsiteY11" fmla="*/ 661837 h 2400149"/>
              <a:gd name="connsiteX12" fmla="*/ 1585912 w 3228975"/>
              <a:gd name="connsiteY12" fmla="*/ 423712 h 2400149"/>
              <a:gd name="connsiteX13" fmla="*/ 1704975 w 3228975"/>
              <a:gd name="connsiteY13" fmla="*/ 190349 h 2400149"/>
              <a:gd name="connsiteX14" fmla="*/ 1790700 w 3228975"/>
              <a:gd name="connsiteY14" fmla="*/ 61762 h 2400149"/>
              <a:gd name="connsiteX15" fmla="*/ 1895475 w 3228975"/>
              <a:gd name="connsiteY15" fmla="*/ 4612 h 2400149"/>
              <a:gd name="connsiteX16" fmla="*/ 2005012 w 3228975"/>
              <a:gd name="connsiteY16" fmla="*/ 37949 h 2400149"/>
              <a:gd name="connsiteX17" fmla="*/ 2190750 w 3228975"/>
              <a:gd name="connsiteY17" fmla="*/ 309412 h 2400149"/>
              <a:gd name="connsiteX18" fmla="*/ 2333625 w 3228975"/>
              <a:gd name="connsiteY18" fmla="*/ 638024 h 2400149"/>
              <a:gd name="connsiteX19" fmla="*/ 2557462 w 3228975"/>
              <a:gd name="connsiteY19" fmla="*/ 1180949 h 2400149"/>
              <a:gd name="connsiteX20" fmla="*/ 2700337 w 3228975"/>
              <a:gd name="connsiteY20" fmla="*/ 1504799 h 2400149"/>
              <a:gd name="connsiteX21" fmla="*/ 2814637 w 3228975"/>
              <a:gd name="connsiteY21" fmla="*/ 1781024 h 2400149"/>
              <a:gd name="connsiteX22" fmla="*/ 2924175 w 3228975"/>
              <a:gd name="connsiteY22" fmla="*/ 2014387 h 2400149"/>
              <a:gd name="connsiteX23" fmla="*/ 3043237 w 3228975"/>
              <a:gd name="connsiteY23" fmla="*/ 2223937 h 2400149"/>
              <a:gd name="connsiteX24" fmla="*/ 3138487 w 3228975"/>
              <a:gd name="connsiteY24" fmla="*/ 2338237 h 2400149"/>
              <a:gd name="connsiteX25" fmla="*/ 3228975 w 3228975"/>
              <a:gd name="connsiteY25" fmla="*/ 2400149 h 2400149"/>
              <a:gd name="connsiteX0" fmla="*/ 0 w 3228975"/>
              <a:gd name="connsiteY0" fmla="*/ 671820 h 2400607"/>
              <a:gd name="connsiteX1" fmla="*/ 61912 w 3228975"/>
              <a:gd name="connsiteY1" fmla="*/ 1029007 h 2400607"/>
              <a:gd name="connsiteX2" fmla="*/ 152400 w 3228975"/>
              <a:gd name="connsiteY2" fmla="*/ 1414770 h 2400607"/>
              <a:gd name="connsiteX3" fmla="*/ 242887 w 3228975"/>
              <a:gd name="connsiteY3" fmla="*/ 1724332 h 2400607"/>
              <a:gd name="connsiteX4" fmla="*/ 347662 w 3228975"/>
              <a:gd name="connsiteY4" fmla="*/ 1976745 h 2400607"/>
              <a:gd name="connsiteX5" fmla="*/ 476250 w 3228975"/>
              <a:gd name="connsiteY5" fmla="*/ 2176770 h 2400607"/>
              <a:gd name="connsiteX6" fmla="*/ 638175 w 3228975"/>
              <a:gd name="connsiteY6" fmla="*/ 2238682 h 2400607"/>
              <a:gd name="connsiteX7" fmla="*/ 790575 w 3228975"/>
              <a:gd name="connsiteY7" fmla="*/ 2138670 h 2400607"/>
              <a:gd name="connsiteX8" fmla="*/ 981075 w 3228975"/>
              <a:gd name="connsiteY8" fmla="*/ 1814820 h 2400607"/>
              <a:gd name="connsiteX9" fmla="*/ 1138237 w 3228975"/>
              <a:gd name="connsiteY9" fmla="*/ 1457632 h 2400607"/>
              <a:gd name="connsiteX10" fmla="*/ 1285875 w 3228975"/>
              <a:gd name="connsiteY10" fmla="*/ 1105207 h 2400607"/>
              <a:gd name="connsiteX11" fmla="*/ 1471612 w 3228975"/>
              <a:gd name="connsiteY11" fmla="*/ 662295 h 2400607"/>
              <a:gd name="connsiteX12" fmla="*/ 1585912 w 3228975"/>
              <a:gd name="connsiteY12" fmla="*/ 424170 h 2400607"/>
              <a:gd name="connsiteX13" fmla="*/ 1704975 w 3228975"/>
              <a:gd name="connsiteY13" fmla="*/ 190807 h 2400607"/>
              <a:gd name="connsiteX14" fmla="*/ 1790700 w 3228975"/>
              <a:gd name="connsiteY14" fmla="*/ 62220 h 2400607"/>
              <a:gd name="connsiteX15" fmla="*/ 1895475 w 3228975"/>
              <a:gd name="connsiteY15" fmla="*/ 5070 h 2400607"/>
              <a:gd name="connsiteX16" fmla="*/ 2005012 w 3228975"/>
              <a:gd name="connsiteY16" fmla="*/ 38407 h 2400607"/>
              <a:gd name="connsiteX17" fmla="*/ 2181225 w 3228975"/>
              <a:gd name="connsiteY17" fmla="*/ 319395 h 2400607"/>
              <a:gd name="connsiteX18" fmla="*/ 2333625 w 3228975"/>
              <a:gd name="connsiteY18" fmla="*/ 638482 h 2400607"/>
              <a:gd name="connsiteX19" fmla="*/ 2557462 w 3228975"/>
              <a:gd name="connsiteY19" fmla="*/ 1181407 h 2400607"/>
              <a:gd name="connsiteX20" fmla="*/ 2700337 w 3228975"/>
              <a:gd name="connsiteY20" fmla="*/ 1505257 h 2400607"/>
              <a:gd name="connsiteX21" fmla="*/ 2814637 w 3228975"/>
              <a:gd name="connsiteY21" fmla="*/ 1781482 h 2400607"/>
              <a:gd name="connsiteX22" fmla="*/ 2924175 w 3228975"/>
              <a:gd name="connsiteY22" fmla="*/ 2014845 h 2400607"/>
              <a:gd name="connsiteX23" fmla="*/ 3043237 w 3228975"/>
              <a:gd name="connsiteY23" fmla="*/ 2224395 h 2400607"/>
              <a:gd name="connsiteX24" fmla="*/ 3138487 w 3228975"/>
              <a:gd name="connsiteY24" fmla="*/ 2338695 h 2400607"/>
              <a:gd name="connsiteX25" fmla="*/ 3228975 w 3228975"/>
              <a:gd name="connsiteY25" fmla="*/ 2400607 h 2400607"/>
              <a:gd name="connsiteX0" fmla="*/ 0 w 3228975"/>
              <a:gd name="connsiteY0" fmla="*/ 671590 h 2400377"/>
              <a:gd name="connsiteX1" fmla="*/ 61912 w 3228975"/>
              <a:gd name="connsiteY1" fmla="*/ 1028777 h 2400377"/>
              <a:gd name="connsiteX2" fmla="*/ 152400 w 3228975"/>
              <a:gd name="connsiteY2" fmla="*/ 1414540 h 2400377"/>
              <a:gd name="connsiteX3" fmla="*/ 242887 w 3228975"/>
              <a:gd name="connsiteY3" fmla="*/ 1724102 h 2400377"/>
              <a:gd name="connsiteX4" fmla="*/ 347662 w 3228975"/>
              <a:gd name="connsiteY4" fmla="*/ 1976515 h 2400377"/>
              <a:gd name="connsiteX5" fmla="*/ 476250 w 3228975"/>
              <a:gd name="connsiteY5" fmla="*/ 2176540 h 2400377"/>
              <a:gd name="connsiteX6" fmla="*/ 638175 w 3228975"/>
              <a:gd name="connsiteY6" fmla="*/ 2238452 h 2400377"/>
              <a:gd name="connsiteX7" fmla="*/ 790575 w 3228975"/>
              <a:gd name="connsiteY7" fmla="*/ 2138440 h 2400377"/>
              <a:gd name="connsiteX8" fmla="*/ 981075 w 3228975"/>
              <a:gd name="connsiteY8" fmla="*/ 1814590 h 2400377"/>
              <a:gd name="connsiteX9" fmla="*/ 1138237 w 3228975"/>
              <a:gd name="connsiteY9" fmla="*/ 1457402 h 2400377"/>
              <a:gd name="connsiteX10" fmla="*/ 1285875 w 3228975"/>
              <a:gd name="connsiteY10" fmla="*/ 1104977 h 2400377"/>
              <a:gd name="connsiteX11" fmla="*/ 1471612 w 3228975"/>
              <a:gd name="connsiteY11" fmla="*/ 662065 h 2400377"/>
              <a:gd name="connsiteX12" fmla="*/ 1585912 w 3228975"/>
              <a:gd name="connsiteY12" fmla="*/ 423940 h 2400377"/>
              <a:gd name="connsiteX13" fmla="*/ 1704975 w 3228975"/>
              <a:gd name="connsiteY13" fmla="*/ 190577 h 2400377"/>
              <a:gd name="connsiteX14" fmla="*/ 1790700 w 3228975"/>
              <a:gd name="connsiteY14" fmla="*/ 61990 h 2400377"/>
              <a:gd name="connsiteX15" fmla="*/ 1895475 w 3228975"/>
              <a:gd name="connsiteY15" fmla="*/ 4840 h 2400377"/>
              <a:gd name="connsiteX16" fmla="*/ 2005012 w 3228975"/>
              <a:gd name="connsiteY16" fmla="*/ 38177 h 2400377"/>
              <a:gd name="connsiteX17" fmla="*/ 2185987 w 3228975"/>
              <a:gd name="connsiteY17" fmla="*/ 314402 h 2400377"/>
              <a:gd name="connsiteX18" fmla="*/ 2333625 w 3228975"/>
              <a:gd name="connsiteY18" fmla="*/ 638252 h 2400377"/>
              <a:gd name="connsiteX19" fmla="*/ 2557462 w 3228975"/>
              <a:gd name="connsiteY19" fmla="*/ 1181177 h 2400377"/>
              <a:gd name="connsiteX20" fmla="*/ 2700337 w 3228975"/>
              <a:gd name="connsiteY20" fmla="*/ 1505027 h 2400377"/>
              <a:gd name="connsiteX21" fmla="*/ 2814637 w 3228975"/>
              <a:gd name="connsiteY21" fmla="*/ 1781252 h 2400377"/>
              <a:gd name="connsiteX22" fmla="*/ 2924175 w 3228975"/>
              <a:gd name="connsiteY22" fmla="*/ 2014615 h 2400377"/>
              <a:gd name="connsiteX23" fmla="*/ 3043237 w 3228975"/>
              <a:gd name="connsiteY23" fmla="*/ 2224165 h 2400377"/>
              <a:gd name="connsiteX24" fmla="*/ 3138487 w 3228975"/>
              <a:gd name="connsiteY24" fmla="*/ 2338465 h 2400377"/>
              <a:gd name="connsiteX25" fmla="*/ 3228975 w 3228975"/>
              <a:gd name="connsiteY25" fmla="*/ 2400377 h 2400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28975" h="2400377">
                <a:moveTo>
                  <a:pt x="0" y="671590"/>
                </a:moveTo>
                <a:cubicBezTo>
                  <a:pt x="18256" y="788271"/>
                  <a:pt x="36512" y="904952"/>
                  <a:pt x="61912" y="1028777"/>
                </a:cubicBezTo>
                <a:cubicBezTo>
                  <a:pt x="87312" y="1152602"/>
                  <a:pt x="122238" y="1298653"/>
                  <a:pt x="152400" y="1414540"/>
                </a:cubicBezTo>
                <a:cubicBezTo>
                  <a:pt x="182562" y="1530427"/>
                  <a:pt x="210343" y="1630440"/>
                  <a:pt x="242887" y="1724102"/>
                </a:cubicBezTo>
                <a:cubicBezTo>
                  <a:pt x="275431" y="1817764"/>
                  <a:pt x="308768" y="1901109"/>
                  <a:pt x="347662" y="1976515"/>
                </a:cubicBezTo>
                <a:cubicBezTo>
                  <a:pt x="386556" y="2051921"/>
                  <a:pt x="427831" y="2132884"/>
                  <a:pt x="476250" y="2176540"/>
                </a:cubicBezTo>
                <a:cubicBezTo>
                  <a:pt x="524669" y="2220196"/>
                  <a:pt x="585788" y="2244802"/>
                  <a:pt x="638175" y="2238452"/>
                </a:cubicBezTo>
                <a:cubicBezTo>
                  <a:pt x="690562" y="2232102"/>
                  <a:pt x="733425" y="2209084"/>
                  <a:pt x="790575" y="2138440"/>
                </a:cubicBezTo>
                <a:cubicBezTo>
                  <a:pt x="847725" y="2067796"/>
                  <a:pt x="923131" y="1928096"/>
                  <a:pt x="981075" y="1814590"/>
                </a:cubicBezTo>
                <a:cubicBezTo>
                  <a:pt x="1039019" y="1701084"/>
                  <a:pt x="1087437" y="1575671"/>
                  <a:pt x="1138237" y="1457402"/>
                </a:cubicBezTo>
                <a:cubicBezTo>
                  <a:pt x="1189037" y="1339133"/>
                  <a:pt x="1285875" y="1104977"/>
                  <a:pt x="1285875" y="1104977"/>
                </a:cubicBezTo>
                <a:cubicBezTo>
                  <a:pt x="1341437" y="972421"/>
                  <a:pt x="1421606" y="775571"/>
                  <a:pt x="1471612" y="662065"/>
                </a:cubicBezTo>
                <a:cubicBezTo>
                  <a:pt x="1521618" y="548559"/>
                  <a:pt x="1547018" y="502521"/>
                  <a:pt x="1585912" y="423940"/>
                </a:cubicBezTo>
                <a:cubicBezTo>
                  <a:pt x="1624806" y="345359"/>
                  <a:pt x="1670844" y="250902"/>
                  <a:pt x="1704975" y="190577"/>
                </a:cubicBezTo>
                <a:cubicBezTo>
                  <a:pt x="1739106" y="130252"/>
                  <a:pt x="1758950" y="92946"/>
                  <a:pt x="1790700" y="61990"/>
                </a:cubicBezTo>
                <a:cubicBezTo>
                  <a:pt x="1822450" y="31034"/>
                  <a:pt x="1859756" y="8809"/>
                  <a:pt x="1895475" y="4840"/>
                </a:cubicBezTo>
                <a:cubicBezTo>
                  <a:pt x="1931194" y="871"/>
                  <a:pt x="1956593" y="-13417"/>
                  <a:pt x="2005012" y="38177"/>
                </a:cubicBezTo>
                <a:cubicBezTo>
                  <a:pt x="2053431" y="89771"/>
                  <a:pt x="2131218" y="214390"/>
                  <a:pt x="2185987" y="314402"/>
                </a:cubicBezTo>
                <a:cubicBezTo>
                  <a:pt x="2240756" y="414414"/>
                  <a:pt x="2271713" y="493790"/>
                  <a:pt x="2333625" y="638252"/>
                </a:cubicBezTo>
                <a:cubicBezTo>
                  <a:pt x="2395537" y="782714"/>
                  <a:pt x="2496343" y="1036715"/>
                  <a:pt x="2557462" y="1181177"/>
                </a:cubicBezTo>
                <a:cubicBezTo>
                  <a:pt x="2618581" y="1325639"/>
                  <a:pt x="2657475" y="1405015"/>
                  <a:pt x="2700337" y="1505027"/>
                </a:cubicBezTo>
                <a:cubicBezTo>
                  <a:pt x="2743199" y="1605039"/>
                  <a:pt x="2777331" y="1696321"/>
                  <a:pt x="2814637" y="1781252"/>
                </a:cubicBezTo>
                <a:cubicBezTo>
                  <a:pt x="2851943" y="1866183"/>
                  <a:pt x="2886075" y="1940796"/>
                  <a:pt x="2924175" y="2014615"/>
                </a:cubicBezTo>
                <a:cubicBezTo>
                  <a:pt x="2962275" y="2088434"/>
                  <a:pt x="3007518" y="2170190"/>
                  <a:pt x="3043237" y="2224165"/>
                </a:cubicBezTo>
                <a:cubicBezTo>
                  <a:pt x="3078956" y="2278140"/>
                  <a:pt x="3107531" y="2309096"/>
                  <a:pt x="3138487" y="2338465"/>
                </a:cubicBezTo>
                <a:cubicBezTo>
                  <a:pt x="3169443" y="2367834"/>
                  <a:pt x="3199209" y="2384105"/>
                  <a:pt x="3228975" y="2400377"/>
                </a:cubicBezTo>
              </a:path>
            </a:pathLst>
          </a:custGeom>
          <a:noFill/>
          <a:ln w="190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
            <a:extLst>
              <a:ext uri="{FF2B5EF4-FFF2-40B4-BE49-F238E27FC236}">
                <a16:creationId xmlns:a16="http://schemas.microsoft.com/office/drawing/2014/main" id="{F24CB0AE-C50A-0B48-794B-38D34096367D}"/>
              </a:ext>
            </a:extLst>
          </p:cNvPr>
          <p:cNvSpPr/>
          <p:nvPr/>
        </p:nvSpPr>
        <p:spPr>
          <a:xfrm>
            <a:off x="3743325" y="2600325"/>
            <a:ext cx="4314825" cy="1938338"/>
          </a:xfrm>
          <a:custGeom>
            <a:avLst/>
            <a:gdLst>
              <a:gd name="connsiteX0" fmla="*/ 0 w 4314825"/>
              <a:gd name="connsiteY0" fmla="*/ 0 h 1938338"/>
              <a:gd name="connsiteX1" fmla="*/ 100013 w 4314825"/>
              <a:gd name="connsiteY1" fmla="*/ 319088 h 1938338"/>
              <a:gd name="connsiteX2" fmla="*/ 219075 w 4314825"/>
              <a:gd name="connsiteY2" fmla="*/ 633413 h 1938338"/>
              <a:gd name="connsiteX3" fmla="*/ 357188 w 4314825"/>
              <a:gd name="connsiteY3" fmla="*/ 976313 h 1938338"/>
              <a:gd name="connsiteX4" fmla="*/ 471488 w 4314825"/>
              <a:gd name="connsiteY4" fmla="*/ 1185863 h 1938338"/>
              <a:gd name="connsiteX5" fmla="*/ 557213 w 4314825"/>
              <a:gd name="connsiteY5" fmla="*/ 1343025 h 1938338"/>
              <a:gd name="connsiteX6" fmla="*/ 661988 w 4314825"/>
              <a:gd name="connsiteY6" fmla="*/ 1428750 h 1938338"/>
              <a:gd name="connsiteX7" fmla="*/ 795338 w 4314825"/>
              <a:gd name="connsiteY7" fmla="*/ 1433513 h 1938338"/>
              <a:gd name="connsiteX8" fmla="*/ 928688 w 4314825"/>
              <a:gd name="connsiteY8" fmla="*/ 1219200 h 1938338"/>
              <a:gd name="connsiteX9" fmla="*/ 1057275 w 4314825"/>
              <a:gd name="connsiteY9" fmla="*/ 914400 h 1938338"/>
              <a:gd name="connsiteX10" fmla="*/ 1181100 w 4314825"/>
              <a:gd name="connsiteY10" fmla="*/ 585788 h 1938338"/>
              <a:gd name="connsiteX11" fmla="*/ 1309688 w 4314825"/>
              <a:gd name="connsiteY11" fmla="*/ 300038 h 1938338"/>
              <a:gd name="connsiteX12" fmla="*/ 1423988 w 4314825"/>
              <a:gd name="connsiteY12" fmla="*/ 128588 h 1938338"/>
              <a:gd name="connsiteX13" fmla="*/ 1519238 w 4314825"/>
              <a:gd name="connsiteY13" fmla="*/ 52388 h 1938338"/>
              <a:gd name="connsiteX14" fmla="*/ 1633538 w 4314825"/>
              <a:gd name="connsiteY14" fmla="*/ 28575 h 1938338"/>
              <a:gd name="connsiteX15" fmla="*/ 1776413 w 4314825"/>
              <a:gd name="connsiteY15" fmla="*/ 138113 h 1938338"/>
              <a:gd name="connsiteX16" fmla="*/ 1905000 w 4314825"/>
              <a:gd name="connsiteY16" fmla="*/ 280988 h 1938338"/>
              <a:gd name="connsiteX17" fmla="*/ 2024063 w 4314825"/>
              <a:gd name="connsiteY17" fmla="*/ 428625 h 1938338"/>
              <a:gd name="connsiteX18" fmla="*/ 2162175 w 4314825"/>
              <a:gd name="connsiteY18" fmla="*/ 595313 h 1938338"/>
              <a:gd name="connsiteX19" fmla="*/ 2305050 w 4314825"/>
              <a:gd name="connsiteY19" fmla="*/ 723900 h 1938338"/>
              <a:gd name="connsiteX20" fmla="*/ 2490788 w 4314825"/>
              <a:gd name="connsiteY20" fmla="*/ 795338 h 1938338"/>
              <a:gd name="connsiteX21" fmla="*/ 2662238 w 4314825"/>
              <a:gd name="connsiteY21" fmla="*/ 733425 h 1938338"/>
              <a:gd name="connsiteX22" fmla="*/ 2847975 w 4314825"/>
              <a:gd name="connsiteY22" fmla="*/ 595313 h 1938338"/>
              <a:gd name="connsiteX23" fmla="*/ 3005138 w 4314825"/>
              <a:gd name="connsiteY23" fmla="*/ 509588 h 1938338"/>
              <a:gd name="connsiteX24" fmla="*/ 3152775 w 4314825"/>
              <a:gd name="connsiteY24" fmla="*/ 509588 h 1938338"/>
              <a:gd name="connsiteX25" fmla="*/ 3314700 w 4314825"/>
              <a:gd name="connsiteY25" fmla="*/ 647700 h 1938338"/>
              <a:gd name="connsiteX26" fmla="*/ 3457575 w 4314825"/>
              <a:gd name="connsiteY26" fmla="*/ 838200 h 1938338"/>
              <a:gd name="connsiteX27" fmla="*/ 3571875 w 4314825"/>
              <a:gd name="connsiteY27" fmla="*/ 995363 h 1938338"/>
              <a:gd name="connsiteX28" fmla="*/ 3781425 w 4314825"/>
              <a:gd name="connsiteY28" fmla="*/ 1285875 h 1938338"/>
              <a:gd name="connsiteX29" fmla="*/ 3924300 w 4314825"/>
              <a:gd name="connsiteY29" fmla="*/ 1466850 h 1938338"/>
              <a:gd name="connsiteX30" fmla="*/ 4090988 w 4314825"/>
              <a:gd name="connsiteY30" fmla="*/ 1690688 h 1938338"/>
              <a:gd name="connsiteX31" fmla="*/ 4195763 w 4314825"/>
              <a:gd name="connsiteY31" fmla="*/ 1819275 h 1938338"/>
              <a:gd name="connsiteX32" fmla="*/ 4314825 w 4314825"/>
              <a:gd name="connsiteY32" fmla="*/ 1938338 h 1938338"/>
              <a:gd name="connsiteX0" fmla="*/ 0 w 4314825"/>
              <a:gd name="connsiteY0" fmla="*/ 0 h 1938338"/>
              <a:gd name="connsiteX1" fmla="*/ 100013 w 4314825"/>
              <a:gd name="connsiteY1" fmla="*/ 319088 h 1938338"/>
              <a:gd name="connsiteX2" fmla="*/ 219075 w 4314825"/>
              <a:gd name="connsiteY2" fmla="*/ 633413 h 1938338"/>
              <a:gd name="connsiteX3" fmla="*/ 357188 w 4314825"/>
              <a:gd name="connsiteY3" fmla="*/ 976313 h 1938338"/>
              <a:gd name="connsiteX4" fmla="*/ 471488 w 4314825"/>
              <a:gd name="connsiteY4" fmla="*/ 1185863 h 1938338"/>
              <a:gd name="connsiteX5" fmla="*/ 557213 w 4314825"/>
              <a:gd name="connsiteY5" fmla="*/ 1343025 h 1938338"/>
              <a:gd name="connsiteX6" fmla="*/ 661988 w 4314825"/>
              <a:gd name="connsiteY6" fmla="*/ 1428750 h 1938338"/>
              <a:gd name="connsiteX7" fmla="*/ 795338 w 4314825"/>
              <a:gd name="connsiteY7" fmla="*/ 1433513 h 1938338"/>
              <a:gd name="connsiteX8" fmla="*/ 928688 w 4314825"/>
              <a:gd name="connsiteY8" fmla="*/ 1219200 h 1938338"/>
              <a:gd name="connsiteX9" fmla="*/ 1057275 w 4314825"/>
              <a:gd name="connsiteY9" fmla="*/ 914400 h 1938338"/>
              <a:gd name="connsiteX10" fmla="*/ 1181100 w 4314825"/>
              <a:gd name="connsiteY10" fmla="*/ 585788 h 1938338"/>
              <a:gd name="connsiteX11" fmla="*/ 1309688 w 4314825"/>
              <a:gd name="connsiteY11" fmla="*/ 300038 h 1938338"/>
              <a:gd name="connsiteX12" fmla="*/ 1423988 w 4314825"/>
              <a:gd name="connsiteY12" fmla="*/ 128588 h 1938338"/>
              <a:gd name="connsiteX13" fmla="*/ 1519238 w 4314825"/>
              <a:gd name="connsiteY13" fmla="*/ 52388 h 1938338"/>
              <a:gd name="connsiteX14" fmla="*/ 1647826 w 4314825"/>
              <a:gd name="connsiteY14" fmla="*/ 38100 h 1938338"/>
              <a:gd name="connsiteX15" fmla="*/ 1776413 w 4314825"/>
              <a:gd name="connsiteY15" fmla="*/ 138113 h 1938338"/>
              <a:gd name="connsiteX16" fmla="*/ 1905000 w 4314825"/>
              <a:gd name="connsiteY16" fmla="*/ 280988 h 1938338"/>
              <a:gd name="connsiteX17" fmla="*/ 2024063 w 4314825"/>
              <a:gd name="connsiteY17" fmla="*/ 428625 h 1938338"/>
              <a:gd name="connsiteX18" fmla="*/ 2162175 w 4314825"/>
              <a:gd name="connsiteY18" fmla="*/ 595313 h 1938338"/>
              <a:gd name="connsiteX19" fmla="*/ 2305050 w 4314825"/>
              <a:gd name="connsiteY19" fmla="*/ 723900 h 1938338"/>
              <a:gd name="connsiteX20" fmla="*/ 2490788 w 4314825"/>
              <a:gd name="connsiteY20" fmla="*/ 795338 h 1938338"/>
              <a:gd name="connsiteX21" fmla="*/ 2662238 w 4314825"/>
              <a:gd name="connsiteY21" fmla="*/ 733425 h 1938338"/>
              <a:gd name="connsiteX22" fmla="*/ 2847975 w 4314825"/>
              <a:gd name="connsiteY22" fmla="*/ 595313 h 1938338"/>
              <a:gd name="connsiteX23" fmla="*/ 3005138 w 4314825"/>
              <a:gd name="connsiteY23" fmla="*/ 509588 h 1938338"/>
              <a:gd name="connsiteX24" fmla="*/ 3152775 w 4314825"/>
              <a:gd name="connsiteY24" fmla="*/ 509588 h 1938338"/>
              <a:gd name="connsiteX25" fmla="*/ 3314700 w 4314825"/>
              <a:gd name="connsiteY25" fmla="*/ 647700 h 1938338"/>
              <a:gd name="connsiteX26" fmla="*/ 3457575 w 4314825"/>
              <a:gd name="connsiteY26" fmla="*/ 838200 h 1938338"/>
              <a:gd name="connsiteX27" fmla="*/ 3571875 w 4314825"/>
              <a:gd name="connsiteY27" fmla="*/ 995363 h 1938338"/>
              <a:gd name="connsiteX28" fmla="*/ 3781425 w 4314825"/>
              <a:gd name="connsiteY28" fmla="*/ 1285875 h 1938338"/>
              <a:gd name="connsiteX29" fmla="*/ 3924300 w 4314825"/>
              <a:gd name="connsiteY29" fmla="*/ 1466850 h 1938338"/>
              <a:gd name="connsiteX30" fmla="*/ 4090988 w 4314825"/>
              <a:gd name="connsiteY30" fmla="*/ 1690688 h 1938338"/>
              <a:gd name="connsiteX31" fmla="*/ 4195763 w 4314825"/>
              <a:gd name="connsiteY31" fmla="*/ 1819275 h 1938338"/>
              <a:gd name="connsiteX32" fmla="*/ 4314825 w 4314825"/>
              <a:gd name="connsiteY32" fmla="*/ 1938338 h 1938338"/>
              <a:gd name="connsiteX0" fmla="*/ 0 w 4314825"/>
              <a:gd name="connsiteY0" fmla="*/ 0 h 1938338"/>
              <a:gd name="connsiteX1" fmla="*/ 100013 w 4314825"/>
              <a:gd name="connsiteY1" fmla="*/ 319088 h 1938338"/>
              <a:gd name="connsiteX2" fmla="*/ 219075 w 4314825"/>
              <a:gd name="connsiteY2" fmla="*/ 633413 h 1938338"/>
              <a:gd name="connsiteX3" fmla="*/ 361951 w 4314825"/>
              <a:gd name="connsiteY3" fmla="*/ 971550 h 1938338"/>
              <a:gd name="connsiteX4" fmla="*/ 471488 w 4314825"/>
              <a:gd name="connsiteY4" fmla="*/ 1185863 h 1938338"/>
              <a:gd name="connsiteX5" fmla="*/ 557213 w 4314825"/>
              <a:gd name="connsiteY5" fmla="*/ 1343025 h 1938338"/>
              <a:gd name="connsiteX6" fmla="*/ 661988 w 4314825"/>
              <a:gd name="connsiteY6" fmla="*/ 1428750 h 1938338"/>
              <a:gd name="connsiteX7" fmla="*/ 795338 w 4314825"/>
              <a:gd name="connsiteY7" fmla="*/ 1433513 h 1938338"/>
              <a:gd name="connsiteX8" fmla="*/ 928688 w 4314825"/>
              <a:gd name="connsiteY8" fmla="*/ 1219200 h 1938338"/>
              <a:gd name="connsiteX9" fmla="*/ 1057275 w 4314825"/>
              <a:gd name="connsiteY9" fmla="*/ 914400 h 1938338"/>
              <a:gd name="connsiteX10" fmla="*/ 1181100 w 4314825"/>
              <a:gd name="connsiteY10" fmla="*/ 585788 h 1938338"/>
              <a:gd name="connsiteX11" fmla="*/ 1309688 w 4314825"/>
              <a:gd name="connsiteY11" fmla="*/ 300038 h 1938338"/>
              <a:gd name="connsiteX12" fmla="*/ 1423988 w 4314825"/>
              <a:gd name="connsiteY12" fmla="*/ 128588 h 1938338"/>
              <a:gd name="connsiteX13" fmla="*/ 1519238 w 4314825"/>
              <a:gd name="connsiteY13" fmla="*/ 52388 h 1938338"/>
              <a:gd name="connsiteX14" fmla="*/ 1647826 w 4314825"/>
              <a:gd name="connsiteY14" fmla="*/ 38100 h 1938338"/>
              <a:gd name="connsiteX15" fmla="*/ 1776413 w 4314825"/>
              <a:gd name="connsiteY15" fmla="*/ 138113 h 1938338"/>
              <a:gd name="connsiteX16" fmla="*/ 1905000 w 4314825"/>
              <a:gd name="connsiteY16" fmla="*/ 280988 h 1938338"/>
              <a:gd name="connsiteX17" fmla="*/ 2024063 w 4314825"/>
              <a:gd name="connsiteY17" fmla="*/ 428625 h 1938338"/>
              <a:gd name="connsiteX18" fmla="*/ 2162175 w 4314825"/>
              <a:gd name="connsiteY18" fmla="*/ 595313 h 1938338"/>
              <a:gd name="connsiteX19" fmla="*/ 2305050 w 4314825"/>
              <a:gd name="connsiteY19" fmla="*/ 723900 h 1938338"/>
              <a:gd name="connsiteX20" fmla="*/ 2490788 w 4314825"/>
              <a:gd name="connsiteY20" fmla="*/ 795338 h 1938338"/>
              <a:gd name="connsiteX21" fmla="*/ 2662238 w 4314825"/>
              <a:gd name="connsiteY21" fmla="*/ 733425 h 1938338"/>
              <a:gd name="connsiteX22" fmla="*/ 2847975 w 4314825"/>
              <a:gd name="connsiteY22" fmla="*/ 595313 h 1938338"/>
              <a:gd name="connsiteX23" fmla="*/ 3005138 w 4314825"/>
              <a:gd name="connsiteY23" fmla="*/ 509588 h 1938338"/>
              <a:gd name="connsiteX24" fmla="*/ 3152775 w 4314825"/>
              <a:gd name="connsiteY24" fmla="*/ 509588 h 1938338"/>
              <a:gd name="connsiteX25" fmla="*/ 3314700 w 4314825"/>
              <a:gd name="connsiteY25" fmla="*/ 647700 h 1938338"/>
              <a:gd name="connsiteX26" fmla="*/ 3457575 w 4314825"/>
              <a:gd name="connsiteY26" fmla="*/ 838200 h 1938338"/>
              <a:gd name="connsiteX27" fmla="*/ 3571875 w 4314825"/>
              <a:gd name="connsiteY27" fmla="*/ 995363 h 1938338"/>
              <a:gd name="connsiteX28" fmla="*/ 3781425 w 4314825"/>
              <a:gd name="connsiteY28" fmla="*/ 1285875 h 1938338"/>
              <a:gd name="connsiteX29" fmla="*/ 3924300 w 4314825"/>
              <a:gd name="connsiteY29" fmla="*/ 1466850 h 1938338"/>
              <a:gd name="connsiteX30" fmla="*/ 4090988 w 4314825"/>
              <a:gd name="connsiteY30" fmla="*/ 1690688 h 1938338"/>
              <a:gd name="connsiteX31" fmla="*/ 4195763 w 4314825"/>
              <a:gd name="connsiteY31" fmla="*/ 1819275 h 1938338"/>
              <a:gd name="connsiteX32" fmla="*/ 4314825 w 4314825"/>
              <a:gd name="connsiteY32" fmla="*/ 1938338 h 1938338"/>
              <a:gd name="connsiteX0" fmla="*/ 0 w 4314825"/>
              <a:gd name="connsiteY0" fmla="*/ 0 h 1938338"/>
              <a:gd name="connsiteX1" fmla="*/ 100013 w 4314825"/>
              <a:gd name="connsiteY1" fmla="*/ 319088 h 1938338"/>
              <a:gd name="connsiteX2" fmla="*/ 219075 w 4314825"/>
              <a:gd name="connsiteY2" fmla="*/ 633413 h 1938338"/>
              <a:gd name="connsiteX3" fmla="*/ 361951 w 4314825"/>
              <a:gd name="connsiteY3" fmla="*/ 971550 h 1938338"/>
              <a:gd name="connsiteX4" fmla="*/ 471488 w 4314825"/>
              <a:gd name="connsiteY4" fmla="*/ 1185863 h 1938338"/>
              <a:gd name="connsiteX5" fmla="*/ 571501 w 4314825"/>
              <a:gd name="connsiteY5" fmla="*/ 1343025 h 1938338"/>
              <a:gd name="connsiteX6" fmla="*/ 661988 w 4314825"/>
              <a:gd name="connsiteY6" fmla="*/ 1428750 h 1938338"/>
              <a:gd name="connsiteX7" fmla="*/ 795338 w 4314825"/>
              <a:gd name="connsiteY7" fmla="*/ 1433513 h 1938338"/>
              <a:gd name="connsiteX8" fmla="*/ 928688 w 4314825"/>
              <a:gd name="connsiteY8" fmla="*/ 1219200 h 1938338"/>
              <a:gd name="connsiteX9" fmla="*/ 1057275 w 4314825"/>
              <a:gd name="connsiteY9" fmla="*/ 914400 h 1938338"/>
              <a:gd name="connsiteX10" fmla="*/ 1181100 w 4314825"/>
              <a:gd name="connsiteY10" fmla="*/ 585788 h 1938338"/>
              <a:gd name="connsiteX11" fmla="*/ 1309688 w 4314825"/>
              <a:gd name="connsiteY11" fmla="*/ 300038 h 1938338"/>
              <a:gd name="connsiteX12" fmla="*/ 1423988 w 4314825"/>
              <a:gd name="connsiteY12" fmla="*/ 128588 h 1938338"/>
              <a:gd name="connsiteX13" fmla="*/ 1519238 w 4314825"/>
              <a:gd name="connsiteY13" fmla="*/ 52388 h 1938338"/>
              <a:gd name="connsiteX14" fmla="*/ 1647826 w 4314825"/>
              <a:gd name="connsiteY14" fmla="*/ 38100 h 1938338"/>
              <a:gd name="connsiteX15" fmla="*/ 1776413 w 4314825"/>
              <a:gd name="connsiteY15" fmla="*/ 138113 h 1938338"/>
              <a:gd name="connsiteX16" fmla="*/ 1905000 w 4314825"/>
              <a:gd name="connsiteY16" fmla="*/ 280988 h 1938338"/>
              <a:gd name="connsiteX17" fmla="*/ 2024063 w 4314825"/>
              <a:gd name="connsiteY17" fmla="*/ 428625 h 1938338"/>
              <a:gd name="connsiteX18" fmla="*/ 2162175 w 4314825"/>
              <a:gd name="connsiteY18" fmla="*/ 595313 h 1938338"/>
              <a:gd name="connsiteX19" fmla="*/ 2305050 w 4314825"/>
              <a:gd name="connsiteY19" fmla="*/ 723900 h 1938338"/>
              <a:gd name="connsiteX20" fmla="*/ 2490788 w 4314825"/>
              <a:gd name="connsiteY20" fmla="*/ 795338 h 1938338"/>
              <a:gd name="connsiteX21" fmla="*/ 2662238 w 4314825"/>
              <a:gd name="connsiteY21" fmla="*/ 733425 h 1938338"/>
              <a:gd name="connsiteX22" fmla="*/ 2847975 w 4314825"/>
              <a:gd name="connsiteY22" fmla="*/ 595313 h 1938338"/>
              <a:gd name="connsiteX23" fmla="*/ 3005138 w 4314825"/>
              <a:gd name="connsiteY23" fmla="*/ 509588 h 1938338"/>
              <a:gd name="connsiteX24" fmla="*/ 3152775 w 4314825"/>
              <a:gd name="connsiteY24" fmla="*/ 509588 h 1938338"/>
              <a:gd name="connsiteX25" fmla="*/ 3314700 w 4314825"/>
              <a:gd name="connsiteY25" fmla="*/ 647700 h 1938338"/>
              <a:gd name="connsiteX26" fmla="*/ 3457575 w 4314825"/>
              <a:gd name="connsiteY26" fmla="*/ 838200 h 1938338"/>
              <a:gd name="connsiteX27" fmla="*/ 3571875 w 4314825"/>
              <a:gd name="connsiteY27" fmla="*/ 995363 h 1938338"/>
              <a:gd name="connsiteX28" fmla="*/ 3781425 w 4314825"/>
              <a:gd name="connsiteY28" fmla="*/ 1285875 h 1938338"/>
              <a:gd name="connsiteX29" fmla="*/ 3924300 w 4314825"/>
              <a:gd name="connsiteY29" fmla="*/ 1466850 h 1938338"/>
              <a:gd name="connsiteX30" fmla="*/ 4090988 w 4314825"/>
              <a:gd name="connsiteY30" fmla="*/ 1690688 h 1938338"/>
              <a:gd name="connsiteX31" fmla="*/ 4195763 w 4314825"/>
              <a:gd name="connsiteY31" fmla="*/ 1819275 h 1938338"/>
              <a:gd name="connsiteX32" fmla="*/ 4314825 w 4314825"/>
              <a:gd name="connsiteY32" fmla="*/ 1938338 h 1938338"/>
              <a:gd name="connsiteX0" fmla="*/ 0 w 4314825"/>
              <a:gd name="connsiteY0" fmla="*/ 0 h 1938338"/>
              <a:gd name="connsiteX1" fmla="*/ 100013 w 4314825"/>
              <a:gd name="connsiteY1" fmla="*/ 319088 h 1938338"/>
              <a:gd name="connsiteX2" fmla="*/ 219075 w 4314825"/>
              <a:gd name="connsiteY2" fmla="*/ 633413 h 1938338"/>
              <a:gd name="connsiteX3" fmla="*/ 361951 w 4314825"/>
              <a:gd name="connsiteY3" fmla="*/ 971550 h 1938338"/>
              <a:gd name="connsiteX4" fmla="*/ 471488 w 4314825"/>
              <a:gd name="connsiteY4" fmla="*/ 1185863 h 1938338"/>
              <a:gd name="connsiteX5" fmla="*/ 571501 w 4314825"/>
              <a:gd name="connsiteY5" fmla="*/ 1343025 h 1938338"/>
              <a:gd name="connsiteX6" fmla="*/ 661988 w 4314825"/>
              <a:gd name="connsiteY6" fmla="*/ 1428750 h 1938338"/>
              <a:gd name="connsiteX7" fmla="*/ 795338 w 4314825"/>
              <a:gd name="connsiteY7" fmla="*/ 1423988 h 1938338"/>
              <a:gd name="connsiteX8" fmla="*/ 928688 w 4314825"/>
              <a:gd name="connsiteY8" fmla="*/ 1219200 h 1938338"/>
              <a:gd name="connsiteX9" fmla="*/ 1057275 w 4314825"/>
              <a:gd name="connsiteY9" fmla="*/ 914400 h 1938338"/>
              <a:gd name="connsiteX10" fmla="*/ 1181100 w 4314825"/>
              <a:gd name="connsiteY10" fmla="*/ 585788 h 1938338"/>
              <a:gd name="connsiteX11" fmla="*/ 1309688 w 4314825"/>
              <a:gd name="connsiteY11" fmla="*/ 300038 h 1938338"/>
              <a:gd name="connsiteX12" fmla="*/ 1423988 w 4314825"/>
              <a:gd name="connsiteY12" fmla="*/ 128588 h 1938338"/>
              <a:gd name="connsiteX13" fmla="*/ 1519238 w 4314825"/>
              <a:gd name="connsiteY13" fmla="*/ 52388 h 1938338"/>
              <a:gd name="connsiteX14" fmla="*/ 1647826 w 4314825"/>
              <a:gd name="connsiteY14" fmla="*/ 38100 h 1938338"/>
              <a:gd name="connsiteX15" fmla="*/ 1776413 w 4314825"/>
              <a:gd name="connsiteY15" fmla="*/ 138113 h 1938338"/>
              <a:gd name="connsiteX16" fmla="*/ 1905000 w 4314825"/>
              <a:gd name="connsiteY16" fmla="*/ 280988 h 1938338"/>
              <a:gd name="connsiteX17" fmla="*/ 2024063 w 4314825"/>
              <a:gd name="connsiteY17" fmla="*/ 428625 h 1938338"/>
              <a:gd name="connsiteX18" fmla="*/ 2162175 w 4314825"/>
              <a:gd name="connsiteY18" fmla="*/ 595313 h 1938338"/>
              <a:gd name="connsiteX19" fmla="*/ 2305050 w 4314825"/>
              <a:gd name="connsiteY19" fmla="*/ 723900 h 1938338"/>
              <a:gd name="connsiteX20" fmla="*/ 2490788 w 4314825"/>
              <a:gd name="connsiteY20" fmla="*/ 795338 h 1938338"/>
              <a:gd name="connsiteX21" fmla="*/ 2662238 w 4314825"/>
              <a:gd name="connsiteY21" fmla="*/ 733425 h 1938338"/>
              <a:gd name="connsiteX22" fmla="*/ 2847975 w 4314825"/>
              <a:gd name="connsiteY22" fmla="*/ 595313 h 1938338"/>
              <a:gd name="connsiteX23" fmla="*/ 3005138 w 4314825"/>
              <a:gd name="connsiteY23" fmla="*/ 509588 h 1938338"/>
              <a:gd name="connsiteX24" fmla="*/ 3152775 w 4314825"/>
              <a:gd name="connsiteY24" fmla="*/ 509588 h 1938338"/>
              <a:gd name="connsiteX25" fmla="*/ 3314700 w 4314825"/>
              <a:gd name="connsiteY25" fmla="*/ 647700 h 1938338"/>
              <a:gd name="connsiteX26" fmla="*/ 3457575 w 4314825"/>
              <a:gd name="connsiteY26" fmla="*/ 838200 h 1938338"/>
              <a:gd name="connsiteX27" fmla="*/ 3571875 w 4314825"/>
              <a:gd name="connsiteY27" fmla="*/ 995363 h 1938338"/>
              <a:gd name="connsiteX28" fmla="*/ 3781425 w 4314825"/>
              <a:gd name="connsiteY28" fmla="*/ 1285875 h 1938338"/>
              <a:gd name="connsiteX29" fmla="*/ 3924300 w 4314825"/>
              <a:gd name="connsiteY29" fmla="*/ 1466850 h 1938338"/>
              <a:gd name="connsiteX30" fmla="*/ 4090988 w 4314825"/>
              <a:gd name="connsiteY30" fmla="*/ 1690688 h 1938338"/>
              <a:gd name="connsiteX31" fmla="*/ 4195763 w 4314825"/>
              <a:gd name="connsiteY31" fmla="*/ 1819275 h 1938338"/>
              <a:gd name="connsiteX32" fmla="*/ 4314825 w 4314825"/>
              <a:gd name="connsiteY32" fmla="*/ 1938338 h 1938338"/>
              <a:gd name="connsiteX0" fmla="*/ 0 w 4314825"/>
              <a:gd name="connsiteY0" fmla="*/ 0 h 1938338"/>
              <a:gd name="connsiteX1" fmla="*/ 100013 w 4314825"/>
              <a:gd name="connsiteY1" fmla="*/ 319088 h 1938338"/>
              <a:gd name="connsiteX2" fmla="*/ 219075 w 4314825"/>
              <a:gd name="connsiteY2" fmla="*/ 633413 h 1938338"/>
              <a:gd name="connsiteX3" fmla="*/ 361951 w 4314825"/>
              <a:gd name="connsiteY3" fmla="*/ 971550 h 1938338"/>
              <a:gd name="connsiteX4" fmla="*/ 471488 w 4314825"/>
              <a:gd name="connsiteY4" fmla="*/ 1185863 h 1938338"/>
              <a:gd name="connsiteX5" fmla="*/ 571501 w 4314825"/>
              <a:gd name="connsiteY5" fmla="*/ 1343025 h 1938338"/>
              <a:gd name="connsiteX6" fmla="*/ 676276 w 4314825"/>
              <a:gd name="connsiteY6" fmla="*/ 1433512 h 1938338"/>
              <a:gd name="connsiteX7" fmla="*/ 795338 w 4314825"/>
              <a:gd name="connsiteY7" fmla="*/ 1423988 h 1938338"/>
              <a:gd name="connsiteX8" fmla="*/ 928688 w 4314825"/>
              <a:gd name="connsiteY8" fmla="*/ 1219200 h 1938338"/>
              <a:gd name="connsiteX9" fmla="*/ 1057275 w 4314825"/>
              <a:gd name="connsiteY9" fmla="*/ 914400 h 1938338"/>
              <a:gd name="connsiteX10" fmla="*/ 1181100 w 4314825"/>
              <a:gd name="connsiteY10" fmla="*/ 585788 h 1938338"/>
              <a:gd name="connsiteX11" fmla="*/ 1309688 w 4314825"/>
              <a:gd name="connsiteY11" fmla="*/ 300038 h 1938338"/>
              <a:gd name="connsiteX12" fmla="*/ 1423988 w 4314825"/>
              <a:gd name="connsiteY12" fmla="*/ 128588 h 1938338"/>
              <a:gd name="connsiteX13" fmla="*/ 1519238 w 4314825"/>
              <a:gd name="connsiteY13" fmla="*/ 52388 h 1938338"/>
              <a:gd name="connsiteX14" fmla="*/ 1647826 w 4314825"/>
              <a:gd name="connsiteY14" fmla="*/ 38100 h 1938338"/>
              <a:gd name="connsiteX15" fmla="*/ 1776413 w 4314825"/>
              <a:gd name="connsiteY15" fmla="*/ 138113 h 1938338"/>
              <a:gd name="connsiteX16" fmla="*/ 1905000 w 4314825"/>
              <a:gd name="connsiteY16" fmla="*/ 280988 h 1938338"/>
              <a:gd name="connsiteX17" fmla="*/ 2024063 w 4314825"/>
              <a:gd name="connsiteY17" fmla="*/ 428625 h 1938338"/>
              <a:gd name="connsiteX18" fmla="*/ 2162175 w 4314825"/>
              <a:gd name="connsiteY18" fmla="*/ 595313 h 1938338"/>
              <a:gd name="connsiteX19" fmla="*/ 2305050 w 4314825"/>
              <a:gd name="connsiteY19" fmla="*/ 723900 h 1938338"/>
              <a:gd name="connsiteX20" fmla="*/ 2490788 w 4314825"/>
              <a:gd name="connsiteY20" fmla="*/ 795338 h 1938338"/>
              <a:gd name="connsiteX21" fmla="*/ 2662238 w 4314825"/>
              <a:gd name="connsiteY21" fmla="*/ 733425 h 1938338"/>
              <a:gd name="connsiteX22" fmla="*/ 2847975 w 4314825"/>
              <a:gd name="connsiteY22" fmla="*/ 595313 h 1938338"/>
              <a:gd name="connsiteX23" fmla="*/ 3005138 w 4314825"/>
              <a:gd name="connsiteY23" fmla="*/ 509588 h 1938338"/>
              <a:gd name="connsiteX24" fmla="*/ 3152775 w 4314825"/>
              <a:gd name="connsiteY24" fmla="*/ 509588 h 1938338"/>
              <a:gd name="connsiteX25" fmla="*/ 3314700 w 4314825"/>
              <a:gd name="connsiteY25" fmla="*/ 647700 h 1938338"/>
              <a:gd name="connsiteX26" fmla="*/ 3457575 w 4314825"/>
              <a:gd name="connsiteY26" fmla="*/ 838200 h 1938338"/>
              <a:gd name="connsiteX27" fmla="*/ 3571875 w 4314825"/>
              <a:gd name="connsiteY27" fmla="*/ 995363 h 1938338"/>
              <a:gd name="connsiteX28" fmla="*/ 3781425 w 4314825"/>
              <a:gd name="connsiteY28" fmla="*/ 1285875 h 1938338"/>
              <a:gd name="connsiteX29" fmla="*/ 3924300 w 4314825"/>
              <a:gd name="connsiteY29" fmla="*/ 1466850 h 1938338"/>
              <a:gd name="connsiteX30" fmla="*/ 4090988 w 4314825"/>
              <a:gd name="connsiteY30" fmla="*/ 1690688 h 1938338"/>
              <a:gd name="connsiteX31" fmla="*/ 4195763 w 4314825"/>
              <a:gd name="connsiteY31" fmla="*/ 1819275 h 1938338"/>
              <a:gd name="connsiteX32" fmla="*/ 4314825 w 4314825"/>
              <a:gd name="connsiteY32" fmla="*/ 1938338 h 193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14825" h="1938338">
                <a:moveTo>
                  <a:pt x="0" y="0"/>
                </a:moveTo>
                <a:cubicBezTo>
                  <a:pt x="31750" y="106759"/>
                  <a:pt x="63501" y="213519"/>
                  <a:pt x="100013" y="319088"/>
                </a:cubicBezTo>
                <a:cubicBezTo>
                  <a:pt x="136525" y="424657"/>
                  <a:pt x="175419" y="524669"/>
                  <a:pt x="219075" y="633413"/>
                </a:cubicBezTo>
                <a:cubicBezTo>
                  <a:pt x="262731" y="742157"/>
                  <a:pt x="319882" y="879475"/>
                  <a:pt x="361951" y="971550"/>
                </a:cubicBezTo>
                <a:cubicBezTo>
                  <a:pt x="404020" y="1063625"/>
                  <a:pt x="436563" y="1123951"/>
                  <a:pt x="471488" y="1185863"/>
                </a:cubicBezTo>
                <a:cubicBezTo>
                  <a:pt x="506413" y="1247776"/>
                  <a:pt x="537370" y="1301750"/>
                  <a:pt x="571501" y="1343025"/>
                </a:cubicBezTo>
                <a:cubicBezTo>
                  <a:pt x="605632" y="1384300"/>
                  <a:pt x="638970" y="1420018"/>
                  <a:pt x="676276" y="1433512"/>
                </a:cubicBezTo>
                <a:cubicBezTo>
                  <a:pt x="713582" y="1447006"/>
                  <a:pt x="753269" y="1459707"/>
                  <a:pt x="795338" y="1423988"/>
                </a:cubicBezTo>
                <a:cubicBezTo>
                  <a:pt x="837407" y="1388269"/>
                  <a:pt x="885032" y="1304131"/>
                  <a:pt x="928688" y="1219200"/>
                </a:cubicBezTo>
                <a:cubicBezTo>
                  <a:pt x="972344" y="1134269"/>
                  <a:pt x="1015206" y="1019969"/>
                  <a:pt x="1057275" y="914400"/>
                </a:cubicBezTo>
                <a:cubicBezTo>
                  <a:pt x="1099344" y="808831"/>
                  <a:pt x="1139031" y="688182"/>
                  <a:pt x="1181100" y="585788"/>
                </a:cubicBezTo>
                <a:cubicBezTo>
                  <a:pt x="1223169" y="483394"/>
                  <a:pt x="1269207" y="376238"/>
                  <a:pt x="1309688" y="300038"/>
                </a:cubicBezTo>
                <a:cubicBezTo>
                  <a:pt x="1350169" y="223838"/>
                  <a:pt x="1389063" y="169863"/>
                  <a:pt x="1423988" y="128588"/>
                </a:cubicBezTo>
                <a:cubicBezTo>
                  <a:pt x="1458913" y="87313"/>
                  <a:pt x="1481932" y="67469"/>
                  <a:pt x="1519238" y="52388"/>
                </a:cubicBezTo>
                <a:cubicBezTo>
                  <a:pt x="1556544" y="37307"/>
                  <a:pt x="1604964" y="23813"/>
                  <a:pt x="1647826" y="38100"/>
                </a:cubicBezTo>
                <a:cubicBezTo>
                  <a:pt x="1690688" y="52387"/>
                  <a:pt x="1733551" y="97632"/>
                  <a:pt x="1776413" y="138113"/>
                </a:cubicBezTo>
                <a:cubicBezTo>
                  <a:pt x="1819275" y="178594"/>
                  <a:pt x="1863725" y="232569"/>
                  <a:pt x="1905000" y="280988"/>
                </a:cubicBezTo>
                <a:cubicBezTo>
                  <a:pt x="1946275" y="329407"/>
                  <a:pt x="1981201" y="376238"/>
                  <a:pt x="2024063" y="428625"/>
                </a:cubicBezTo>
                <a:cubicBezTo>
                  <a:pt x="2066925" y="481012"/>
                  <a:pt x="2115344" y="546101"/>
                  <a:pt x="2162175" y="595313"/>
                </a:cubicBezTo>
                <a:cubicBezTo>
                  <a:pt x="2209006" y="644525"/>
                  <a:pt x="2250281" y="690563"/>
                  <a:pt x="2305050" y="723900"/>
                </a:cubicBezTo>
                <a:cubicBezTo>
                  <a:pt x="2359819" y="757237"/>
                  <a:pt x="2431257" y="793751"/>
                  <a:pt x="2490788" y="795338"/>
                </a:cubicBezTo>
                <a:cubicBezTo>
                  <a:pt x="2550319" y="796925"/>
                  <a:pt x="2602707" y="766762"/>
                  <a:pt x="2662238" y="733425"/>
                </a:cubicBezTo>
                <a:cubicBezTo>
                  <a:pt x="2721769" y="700088"/>
                  <a:pt x="2790825" y="632619"/>
                  <a:pt x="2847975" y="595313"/>
                </a:cubicBezTo>
                <a:cubicBezTo>
                  <a:pt x="2905125" y="558007"/>
                  <a:pt x="2954338" y="523875"/>
                  <a:pt x="3005138" y="509588"/>
                </a:cubicBezTo>
                <a:cubicBezTo>
                  <a:pt x="3055938" y="495301"/>
                  <a:pt x="3101181" y="486569"/>
                  <a:pt x="3152775" y="509588"/>
                </a:cubicBezTo>
                <a:cubicBezTo>
                  <a:pt x="3204369" y="532607"/>
                  <a:pt x="3263900" y="592931"/>
                  <a:pt x="3314700" y="647700"/>
                </a:cubicBezTo>
                <a:cubicBezTo>
                  <a:pt x="3365500" y="702469"/>
                  <a:pt x="3414713" y="780256"/>
                  <a:pt x="3457575" y="838200"/>
                </a:cubicBezTo>
                <a:cubicBezTo>
                  <a:pt x="3500438" y="896144"/>
                  <a:pt x="3571875" y="995363"/>
                  <a:pt x="3571875" y="995363"/>
                </a:cubicBezTo>
                <a:cubicBezTo>
                  <a:pt x="3625850" y="1069975"/>
                  <a:pt x="3722688" y="1207294"/>
                  <a:pt x="3781425" y="1285875"/>
                </a:cubicBezTo>
                <a:cubicBezTo>
                  <a:pt x="3840162" y="1364456"/>
                  <a:pt x="3872706" y="1399381"/>
                  <a:pt x="3924300" y="1466850"/>
                </a:cubicBezTo>
                <a:cubicBezTo>
                  <a:pt x="3975894" y="1534319"/>
                  <a:pt x="4045744" y="1631951"/>
                  <a:pt x="4090988" y="1690688"/>
                </a:cubicBezTo>
                <a:cubicBezTo>
                  <a:pt x="4136232" y="1749425"/>
                  <a:pt x="4158457" y="1778000"/>
                  <a:pt x="4195763" y="1819275"/>
                </a:cubicBezTo>
                <a:cubicBezTo>
                  <a:pt x="4233069" y="1860550"/>
                  <a:pt x="4273947" y="1899444"/>
                  <a:pt x="4314825" y="1938338"/>
                </a:cubicBezTo>
              </a:path>
            </a:pathLst>
          </a:custGeom>
          <a:noFill/>
          <a:ln w="19050">
            <a:solidFill>
              <a:schemeClr val="accent1"/>
            </a:solidFill>
            <a:prstDash val="lgDashDot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16">
            <a:extLst>
              <a:ext uri="{FF2B5EF4-FFF2-40B4-BE49-F238E27FC236}">
                <a16:creationId xmlns:a16="http://schemas.microsoft.com/office/drawing/2014/main" id="{9C5436F7-ED08-D5B7-3405-65CC4158DCA6}"/>
              </a:ext>
            </a:extLst>
          </p:cNvPr>
          <p:cNvSpPr/>
          <p:nvPr/>
        </p:nvSpPr>
        <p:spPr>
          <a:xfrm>
            <a:off x="3490913" y="3001710"/>
            <a:ext cx="3567112" cy="1632203"/>
          </a:xfrm>
          <a:custGeom>
            <a:avLst/>
            <a:gdLst>
              <a:gd name="connsiteX0" fmla="*/ 0 w 3567112"/>
              <a:gd name="connsiteY0" fmla="*/ 232028 h 1632203"/>
              <a:gd name="connsiteX1" fmla="*/ 142875 w 3567112"/>
              <a:gd name="connsiteY1" fmla="*/ 451103 h 1632203"/>
              <a:gd name="connsiteX2" fmla="*/ 314325 w 3567112"/>
              <a:gd name="connsiteY2" fmla="*/ 689228 h 1632203"/>
              <a:gd name="connsiteX3" fmla="*/ 481012 w 3567112"/>
              <a:gd name="connsiteY3" fmla="*/ 903540 h 1632203"/>
              <a:gd name="connsiteX4" fmla="*/ 638175 w 3567112"/>
              <a:gd name="connsiteY4" fmla="*/ 1103565 h 1632203"/>
              <a:gd name="connsiteX5" fmla="*/ 790575 w 3567112"/>
              <a:gd name="connsiteY5" fmla="*/ 1279778 h 1632203"/>
              <a:gd name="connsiteX6" fmla="*/ 919162 w 3567112"/>
              <a:gd name="connsiteY6" fmla="*/ 1403603 h 1632203"/>
              <a:gd name="connsiteX7" fmla="*/ 1081087 w 3567112"/>
              <a:gd name="connsiteY7" fmla="*/ 1517903 h 1632203"/>
              <a:gd name="connsiteX8" fmla="*/ 1214437 w 3567112"/>
              <a:gd name="connsiteY8" fmla="*/ 1503615 h 1632203"/>
              <a:gd name="connsiteX9" fmla="*/ 1371600 w 3567112"/>
              <a:gd name="connsiteY9" fmla="*/ 1379790 h 1632203"/>
              <a:gd name="connsiteX10" fmla="*/ 1524000 w 3567112"/>
              <a:gd name="connsiteY10" fmla="*/ 1194053 h 1632203"/>
              <a:gd name="connsiteX11" fmla="*/ 1681162 w 3567112"/>
              <a:gd name="connsiteY11" fmla="*/ 984503 h 1632203"/>
              <a:gd name="connsiteX12" fmla="*/ 1814512 w 3567112"/>
              <a:gd name="connsiteY12" fmla="*/ 774953 h 1632203"/>
              <a:gd name="connsiteX13" fmla="*/ 1919287 w 3567112"/>
              <a:gd name="connsiteY13" fmla="*/ 613028 h 1632203"/>
              <a:gd name="connsiteX14" fmla="*/ 2052637 w 3567112"/>
              <a:gd name="connsiteY14" fmla="*/ 408240 h 1632203"/>
              <a:gd name="connsiteX15" fmla="*/ 2195512 w 3567112"/>
              <a:gd name="connsiteY15" fmla="*/ 217740 h 1632203"/>
              <a:gd name="connsiteX16" fmla="*/ 2290762 w 3567112"/>
              <a:gd name="connsiteY16" fmla="*/ 117728 h 1632203"/>
              <a:gd name="connsiteX17" fmla="*/ 2405062 w 3567112"/>
              <a:gd name="connsiteY17" fmla="*/ 32003 h 1632203"/>
              <a:gd name="connsiteX18" fmla="*/ 2524125 w 3567112"/>
              <a:gd name="connsiteY18" fmla="*/ 3428 h 1632203"/>
              <a:gd name="connsiteX19" fmla="*/ 2700337 w 3567112"/>
              <a:gd name="connsiteY19" fmla="*/ 103440 h 1632203"/>
              <a:gd name="connsiteX20" fmla="*/ 2843212 w 3567112"/>
              <a:gd name="connsiteY20" fmla="*/ 274890 h 1632203"/>
              <a:gd name="connsiteX21" fmla="*/ 2976562 w 3567112"/>
              <a:gd name="connsiteY21" fmla="*/ 474915 h 1632203"/>
              <a:gd name="connsiteX22" fmla="*/ 3133725 w 3567112"/>
              <a:gd name="connsiteY22" fmla="*/ 746378 h 1632203"/>
              <a:gd name="connsiteX23" fmla="*/ 3267075 w 3567112"/>
              <a:gd name="connsiteY23" fmla="*/ 1008315 h 1632203"/>
              <a:gd name="connsiteX24" fmla="*/ 3376612 w 3567112"/>
              <a:gd name="connsiteY24" fmla="*/ 1236915 h 1632203"/>
              <a:gd name="connsiteX25" fmla="*/ 3476625 w 3567112"/>
              <a:gd name="connsiteY25" fmla="*/ 1422653 h 1632203"/>
              <a:gd name="connsiteX26" fmla="*/ 3567112 w 3567112"/>
              <a:gd name="connsiteY26" fmla="*/ 1632203 h 163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67112" h="1632203">
                <a:moveTo>
                  <a:pt x="0" y="232028"/>
                </a:moveTo>
                <a:cubicBezTo>
                  <a:pt x="45244" y="303465"/>
                  <a:pt x="90488" y="374903"/>
                  <a:pt x="142875" y="451103"/>
                </a:cubicBezTo>
                <a:cubicBezTo>
                  <a:pt x="195262" y="527303"/>
                  <a:pt x="257969" y="613822"/>
                  <a:pt x="314325" y="689228"/>
                </a:cubicBezTo>
                <a:cubicBezTo>
                  <a:pt x="370681" y="764634"/>
                  <a:pt x="481012" y="903540"/>
                  <a:pt x="481012" y="903540"/>
                </a:cubicBezTo>
                <a:cubicBezTo>
                  <a:pt x="534987" y="972596"/>
                  <a:pt x="586581" y="1040859"/>
                  <a:pt x="638175" y="1103565"/>
                </a:cubicBezTo>
                <a:cubicBezTo>
                  <a:pt x="689769" y="1166271"/>
                  <a:pt x="743744" y="1229772"/>
                  <a:pt x="790575" y="1279778"/>
                </a:cubicBezTo>
                <a:cubicBezTo>
                  <a:pt x="837406" y="1329784"/>
                  <a:pt x="870743" y="1363915"/>
                  <a:pt x="919162" y="1403603"/>
                </a:cubicBezTo>
                <a:cubicBezTo>
                  <a:pt x="967581" y="1443291"/>
                  <a:pt x="1031875" y="1501234"/>
                  <a:pt x="1081087" y="1517903"/>
                </a:cubicBezTo>
                <a:cubicBezTo>
                  <a:pt x="1130299" y="1534572"/>
                  <a:pt x="1166018" y="1526634"/>
                  <a:pt x="1214437" y="1503615"/>
                </a:cubicBezTo>
                <a:cubicBezTo>
                  <a:pt x="1262856" y="1480596"/>
                  <a:pt x="1320006" y="1431384"/>
                  <a:pt x="1371600" y="1379790"/>
                </a:cubicBezTo>
                <a:cubicBezTo>
                  <a:pt x="1423194" y="1328196"/>
                  <a:pt x="1472406" y="1259934"/>
                  <a:pt x="1524000" y="1194053"/>
                </a:cubicBezTo>
                <a:cubicBezTo>
                  <a:pt x="1575594" y="1128172"/>
                  <a:pt x="1632743" y="1054353"/>
                  <a:pt x="1681162" y="984503"/>
                </a:cubicBezTo>
                <a:cubicBezTo>
                  <a:pt x="1729581" y="914653"/>
                  <a:pt x="1774824" y="836866"/>
                  <a:pt x="1814512" y="774953"/>
                </a:cubicBezTo>
                <a:cubicBezTo>
                  <a:pt x="1854200" y="713040"/>
                  <a:pt x="1919287" y="613028"/>
                  <a:pt x="1919287" y="613028"/>
                </a:cubicBezTo>
                <a:cubicBezTo>
                  <a:pt x="1958974" y="551909"/>
                  <a:pt x="2006600" y="474121"/>
                  <a:pt x="2052637" y="408240"/>
                </a:cubicBezTo>
                <a:cubicBezTo>
                  <a:pt x="2098675" y="342359"/>
                  <a:pt x="2155824" y="266159"/>
                  <a:pt x="2195512" y="217740"/>
                </a:cubicBezTo>
                <a:cubicBezTo>
                  <a:pt x="2235200" y="169321"/>
                  <a:pt x="2255837" y="148684"/>
                  <a:pt x="2290762" y="117728"/>
                </a:cubicBezTo>
                <a:cubicBezTo>
                  <a:pt x="2325687" y="86772"/>
                  <a:pt x="2366168" y="51053"/>
                  <a:pt x="2405062" y="32003"/>
                </a:cubicBezTo>
                <a:cubicBezTo>
                  <a:pt x="2443956" y="12953"/>
                  <a:pt x="2474913" y="-8478"/>
                  <a:pt x="2524125" y="3428"/>
                </a:cubicBezTo>
                <a:cubicBezTo>
                  <a:pt x="2573338" y="15334"/>
                  <a:pt x="2647156" y="58196"/>
                  <a:pt x="2700337" y="103440"/>
                </a:cubicBezTo>
                <a:cubicBezTo>
                  <a:pt x="2753518" y="148684"/>
                  <a:pt x="2797175" y="212978"/>
                  <a:pt x="2843212" y="274890"/>
                </a:cubicBezTo>
                <a:cubicBezTo>
                  <a:pt x="2889249" y="336802"/>
                  <a:pt x="2928143" y="396334"/>
                  <a:pt x="2976562" y="474915"/>
                </a:cubicBezTo>
                <a:cubicBezTo>
                  <a:pt x="3024981" y="553496"/>
                  <a:pt x="3085306" y="657478"/>
                  <a:pt x="3133725" y="746378"/>
                </a:cubicBezTo>
                <a:cubicBezTo>
                  <a:pt x="3182144" y="835278"/>
                  <a:pt x="3226594" y="926559"/>
                  <a:pt x="3267075" y="1008315"/>
                </a:cubicBezTo>
                <a:cubicBezTo>
                  <a:pt x="3307556" y="1090071"/>
                  <a:pt x="3341687" y="1167859"/>
                  <a:pt x="3376612" y="1236915"/>
                </a:cubicBezTo>
                <a:cubicBezTo>
                  <a:pt x="3411537" y="1305971"/>
                  <a:pt x="3444875" y="1356772"/>
                  <a:pt x="3476625" y="1422653"/>
                </a:cubicBezTo>
                <a:cubicBezTo>
                  <a:pt x="3508375" y="1488534"/>
                  <a:pt x="3537743" y="1560368"/>
                  <a:pt x="3567112" y="1632203"/>
                </a:cubicBezTo>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28">
            <a:extLst>
              <a:ext uri="{FF2B5EF4-FFF2-40B4-BE49-F238E27FC236}">
                <a16:creationId xmlns:a16="http://schemas.microsoft.com/office/drawing/2014/main" id="{58D6D355-1947-D85F-0E6C-BB56B44C4C35}"/>
              </a:ext>
            </a:extLst>
          </p:cNvPr>
          <p:cNvSpPr/>
          <p:nvPr/>
        </p:nvSpPr>
        <p:spPr>
          <a:xfrm>
            <a:off x="3643313" y="3105150"/>
            <a:ext cx="4124325" cy="1547813"/>
          </a:xfrm>
          <a:custGeom>
            <a:avLst/>
            <a:gdLst>
              <a:gd name="connsiteX0" fmla="*/ 0 w 4124325"/>
              <a:gd name="connsiteY0" fmla="*/ 0 h 1547813"/>
              <a:gd name="connsiteX1" fmla="*/ 138112 w 4124325"/>
              <a:gd name="connsiteY1" fmla="*/ 214313 h 1547813"/>
              <a:gd name="connsiteX2" fmla="*/ 323850 w 4124325"/>
              <a:gd name="connsiteY2" fmla="*/ 490538 h 1547813"/>
              <a:gd name="connsiteX3" fmla="*/ 476250 w 4124325"/>
              <a:gd name="connsiteY3" fmla="*/ 709613 h 1547813"/>
              <a:gd name="connsiteX4" fmla="*/ 638175 w 4124325"/>
              <a:gd name="connsiteY4" fmla="*/ 919163 h 1547813"/>
              <a:gd name="connsiteX5" fmla="*/ 785812 w 4124325"/>
              <a:gd name="connsiteY5" fmla="*/ 1109663 h 1547813"/>
              <a:gd name="connsiteX6" fmla="*/ 942975 w 4124325"/>
              <a:gd name="connsiteY6" fmla="*/ 1266825 h 1547813"/>
              <a:gd name="connsiteX7" fmla="*/ 1066800 w 4124325"/>
              <a:gd name="connsiteY7" fmla="*/ 1362075 h 1547813"/>
              <a:gd name="connsiteX8" fmla="*/ 1228725 w 4124325"/>
              <a:gd name="connsiteY8" fmla="*/ 1395413 h 1547813"/>
              <a:gd name="connsiteX9" fmla="*/ 1343025 w 4124325"/>
              <a:gd name="connsiteY9" fmla="*/ 1285875 h 1547813"/>
              <a:gd name="connsiteX10" fmla="*/ 1485900 w 4124325"/>
              <a:gd name="connsiteY10" fmla="*/ 1109663 h 1547813"/>
              <a:gd name="connsiteX11" fmla="*/ 1685925 w 4124325"/>
              <a:gd name="connsiteY11" fmla="*/ 838200 h 1547813"/>
              <a:gd name="connsiteX12" fmla="*/ 1924050 w 4124325"/>
              <a:gd name="connsiteY12" fmla="*/ 547688 h 1547813"/>
              <a:gd name="connsiteX13" fmla="*/ 2162175 w 4124325"/>
              <a:gd name="connsiteY13" fmla="*/ 309563 h 1547813"/>
              <a:gd name="connsiteX14" fmla="*/ 2381250 w 4124325"/>
              <a:gd name="connsiteY14" fmla="*/ 157163 h 1547813"/>
              <a:gd name="connsiteX15" fmla="*/ 2605087 w 4124325"/>
              <a:gd name="connsiteY15" fmla="*/ 76200 h 1547813"/>
              <a:gd name="connsiteX16" fmla="*/ 2790825 w 4124325"/>
              <a:gd name="connsiteY16" fmla="*/ 123825 h 1547813"/>
              <a:gd name="connsiteX17" fmla="*/ 2967037 w 4124325"/>
              <a:gd name="connsiteY17" fmla="*/ 266700 h 1547813"/>
              <a:gd name="connsiteX18" fmla="*/ 3186112 w 4124325"/>
              <a:gd name="connsiteY18" fmla="*/ 500063 h 1547813"/>
              <a:gd name="connsiteX19" fmla="*/ 3390900 w 4124325"/>
              <a:gd name="connsiteY19" fmla="*/ 733425 h 1547813"/>
              <a:gd name="connsiteX20" fmla="*/ 3600450 w 4124325"/>
              <a:gd name="connsiteY20" fmla="*/ 981075 h 1547813"/>
              <a:gd name="connsiteX21" fmla="*/ 3790950 w 4124325"/>
              <a:gd name="connsiteY21" fmla="*/ 1190625 h 1547813"/>
              <a:gd name="connsiteX22" fmla="*/ 3933825 w 4124325"/>
              <a:gd name="connsiteY22" fmla="*/ 1362075 h 1547813"/>
              <a:gd name="connsiteX23" fmla="*/ 4124325 w 4124325"/>
              <a:gd name="connsiteY23" fmla="*/ 1547813 h 1547813"/>
              <a:gd name="connsiteX0" fmla="*/ 0 w 4124325"/>
              <a:gd name="connsiteY0" fmla="*/ 0 h 1547813"/>
              <a:gd name="connsiteX1" fmla="*/ 138112 w 4124325"/>
              <a:gd name="connsiteY1" fmla="*/ 214313 h 1547813"/>
              <a:gd name="connsiteX2" fmla="*/ 323850 w 4124325"/>
              <a:gd name="connsiteY2" fmla="*/ 490538 h 1547813"/>
              <a:gd name="connsiteX3" fmla="*/ 476250 w 4124325"/>
              <a:gd name="connsiteY3" fmla="*/ 709613 h 1547813"/>
              <a:gd name="connsiteX4" fmla="*/ 638175 w 4124325"/>
              <a:gd name="connsiteY4" fmla="*/ 919163 h 1547813"/>
              <a:gd name="connsiteX5" fmla="*/ 785812 w 4124325"/>
              <a:gd name="connsiteY5" fmla="*/ 1109663 h 1547813"/>
              <a:gd name="connsiteX6" fmla="*/ 942975 w 4124325"/>
              <a:gd name="connsiteY6" fmla="*/ 1266825 h 1547813"/>
              <a:gd name="connsiteX7" fmla="*/ 1066800 w 4124325"/>
              <a:gd name="connsiteY7" fmla="*/ 1362075 h 1547813"/>
              <a:gd name="connsiteX8" fmla="*/ 1214438 w 4124325"/>
              <a:gd name="connsiteY8" fmla="*/ 1390650 h 1547813"/>
              <a:gd name="connsiteX9" fmla="*/ 1343025 w 4124325"/>
              <a:gd name="connsiteY9" fmla="*/ 1285875 h 1547813"/>
              <a:gd name="connsiteX10" fmla="*/ 1485900 w 4124325"/>
              <a:gd name="connsiteY10" fmla="*/ 1109663 h 1547813"/>
              <a:gd name="connsiteX11" fmla="*/ 1685925 w 4124325"/>
              <a:gd name="connsiteY11" fmla="*/ 838200 h 1547813"/>
              <a:gd name="connsiteX12" fmla="*/ 1924050 w 4124325"/>
              <a:gd name="connsiteY12" fmla="*/ 547688 h 1547813"/>
              <a:gd name="connsiteX13" fmla="*/ 2162175 w 4124325"/>
              <a:gd name="connsiteY13" fmla="*/ 309563 h 1547813"/>
              <a:gd name="connsiteX14" fmla="*/ 2381250 w 4124325"/>
              <a:gd name="connsiteY14" fmla="*/ 157163 h 1547813"/>
              <a:gd name="connsiteX15" fmla="*/ 2605087 w 4124325"/>
              <a:gd name="connsiteY15" fmla="*/ 76200 h 1547813"/>
              <a:gd name="connsiteX16" fmla="*/ 2790825 w 4124325"/>
              <a:gd name="connsiteY16" fmla="*/ 123825 h 1547813"/>
              <a:gd name="connsiteX17" fmla="*/ 2967037 w 4124325"/>
              <a:gd name="connsiteY17" fmla="*/ 266700 h 1547813"/>
              <a:gd name="connsiteX18" fmla="*/ 3186112 w 4124325"/>
              <a:gd name="connsiteY18" fmla="*/ 500063 h 1547813"/>
              <a:gd name="connsiteX19" fmla="*/ 3390900 w 4124325"/>
              <a:gd name="connsiteY19" fmla="*/ 733425 h 1547813"/>
              <a:gd name="connsiteX20" fmla="*/ 3600450 w 4124325"/>
              <a:gd name="connsiteY20" fmla="*/ 981075 h 1547813"/>
              <a:gd name="connsiteX21" fmla="*/ 3790950 w 4124325"/>
              <a:gd name="connsiteY21" fmla="*/ 1190625 h 1547813"/>
              <a:gd name="connsiteX22" fmla="*/ 3933825 w 4124325"/>
              <a:gd name="connsiteY22" fmla="*/ 1362075 h 1547813"/>
              <a:gd name="connsiteX23" fmla="*/ 4124325 w 4124325"/>
              <a:gd name="connsiteY23" fmla="*/ 1547813 h 154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24325" h="1547813">
                <a:moveTo>
                  <a:pt x="0" y="0"/>
                </a:moveTo>
                <a:cubicBezTo>
                  <a:pt x="42068" y="66278"/>
                  <a:pt x="84137" y="132557"/>
                  <a:pt x="138112" y="214313"/>
                </a:cubicBezTo>
                <a:cubicBezTo>
                  <a:pt x="192087" y="296069"/>
                  <a:pt x="267494" y="407988"/>
                  <a:pt x="323850" y="490538"/>
                </a:cubicBezTo>
                <a:cubicBezTo>
                  <a:pt x="380206" y="573088"/>
                  <a:pt x="423863" y="638176"/>
                  <a:pt x="476250" y="709613"/>
                </a:cubicBezTo>
                <a:cubicBezTo>
                  <a:pt x="528637" y="781050"/>
                  <a:pt x="638175" y="919163"/>
                  <a:pt x="638175" y="919163"/>
                </a:cubicBezTo>
                <a:cubicBezTo>
                  <a:pt x="689769" y="985838"/>
                  <a:pt x="735012" y="1051719"/>
                  <a:pt x="785812" y="1109663"/>
                </a:cubicBezTo>
                <a:cubicBezTo>
                  <a:pt x="836612" y="1167607"/>
                  <a:pt x="896144" y="1224756"/>
                  <a:pt x="942975" y="1266825"/>
                </a:cubicBezTo>
                <a:cubicBezTo>
                  <a:pt x="989806" y="1308894"/>
                  <a:pt x="1021556" y="1341437"/>
                  <a:pt x="1066800" y="1362075"/>
                </a:cubicBezTo>
                <a:cubicBezTo>
                  <a:pt x="1112044" y="1382713"/>
                  <a:pt x="1168401" y="1403350"/>
                  <a:pt x="1214438" y="1390650"/>
                </a:cubicBezTo>
                <a:cubicBezTo>
                  <a:pt x="1260475" y="1377950"/>
                  <a:pt x="1297781" y="1332706"/>
                  <a:pt x="1343025" y="1285875"/>
                </a:cubicBezTo>
                <a:cubicBezTo>
                  <a:pt x="1388269" y="1239044"/>
                  <a:pt x="1428750" y="1184276"/>
                  <a:pt x="1485900" y="1109663"/>
                </a:cubicBezTo>
                <a:cubicBezTo>
                  <a:pt x="1543050" y="1035051"/>
                  <a:pt x="1612900" y="931862"/>
                  <a:pt x="1685925" y="838200"/>
                </a:cubicBezTo>
                <a:cubicBezTo>
                  <a:pt x="1758950" y="744538"/>
                  <a:pt x="1844675" y="635794"/>
                  <a:pt x="1924050" y="547688"/>
                </a:cubicBezTo>
                <a:cubicBezTo>
                  <a:pt x="2003425" y="459582"/>
                  <a:pt x="2085975" y="374651"/>
                  <a:pt x="2162175" y="309563"/>
                </a:cubicBezTo>
                <a:cubicBezTo>
                  <a:pt x="2238375" y="244476"/>
                  <a:pt x="2307431" y="196057"/>
                  <a:pt x="2381250" y="157163"/>
                </a:cubicBezTo>
                <a:cubicBezTo>
                  <a:pt x="2455069" y="118269"/>
                  <a:pt x="2536825" y="81756"/>
                  <a:pt x="2605087" y="76200"/>
                </a:cubicBezTo>
                <a:cubicBezTo>
                  <a:pt x="2673349" y="70644"/>
                  <a:pt x="2730500" y="92075"/>
                  <a:pt x="2790825" y="123825"/>
                </a:cubicBezTo>
                <a:cubicBezTo>
                  <a:pt x="2851150" y="155575"/>
                  <a:pt x="2901156" y="203994"/>
                  <a:pt x="2967037" y="266700"/>
                </a:cubicBezTo>
                <a:cubicBezTo>
                  <a:pt x="3032918" y="329406"/>
                  <a:pt x="3115468" y="422276"/>
                  <a:pt x="3186112" y="500063"/>
                </a:cubicBezTo>
                <a:cubicBezTo>
                  <a:pt x="3256756" y="577851"/>
                  <a:pt x="3321844" y="653256"/>
                  <a:pt x="3390900" y="733425"/>
                </a:cubicBezTo>
                <a:cubicBezTo>
                  <a:pt x="3459956" y="813594"/>
                  <a:pt x="3533775" y="904875"/>
                  <a:pt x="3600450" y="981075"/>
                </a:cubicBezTo>
                <a:cubicBezTo>
                  <a:pt x="3667125" y="1057275"/>
                  <a:pt x="3735388" y="1127125"/>
                  <a:pt x="3790950" y="1190625"/>
                </a:cubicBezTo>
                <a:cubicBezTo>
                  <a:pt x="3846512" y="1254125"/>
                  <a:pt x="3878263" y="1302544"/>
                  <a:pt x="3933825" y="1362075"/>
                </a:cubicBezTo>
                <a:cubicBezTo>
                  <a:pt x="3989387" y="1421606"/>
                  <a:pt x="4056856" y="1484709"/>
                  <a:pt x="4124325" y="1547813"/>
                </a:cubicBezTo>
              </a:path>
            </a:pathLst>
          </a:custGeom>
          <a:noFill/>
          <a:ln w="19050">
            <a:solidFill>
              <a:srgbClr val="92D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30">
            <a:extLst>
              <a:ext uri="{FF2B5EF4-FFF2-40B4-BE49-F238E27FC236}">
                <a16:creationId xmlns:a16="http://schemas.microsoft.com/office/drawing/2014/main" id="{F6A8988A-C1EE-0288-9043-8349587BB142}"/>
              </a:ext>
            </a:extLst>
          </p:cNvPr>
          <p:cNvSpPr/>
          <p:nvPr/>
        </p:nvSpPr>
        <p:spPr>
          <a:xfrm>
            <a:off x="4224338" y="3267075"/>
            <a:ext cx="3062287" cy="1252538"/>
          </a:xfrm>
          <a:custGeom>
            <a:avLst/>
            <a:gdLst>
              <a:gd name="connsiteX0" fmla="*/ 0 w 3062287"/>
              <a:gd name="connsiteY0" fmla="*/ 0 h 1252538"/>
              <a:gd name="connsiteX1" fmla="*/ 252412 w 3062287"/>
              <a:gd name="connsiteY1" fmla="*/ 261938 h 1252538"/>
              <a:gd name="connsiteX2" fmla="*/ 409575 w 3062287"/>
              <a:gd name="connsiteY2" fmla="*/ 423863 h 1252538"/>
              <a:gd name="connsiteX3" fmla="*/ 504825 w 3062287"/>
              <a:gd name="connsiteY3" fmla="*/ 509588 h 1252538"/>
              <a:gd name="connsiteX4" fmla="*/ 576262 w 3062287"/>
              <a:gd name="connsiteY4" fmla="*/ 571500 h 1252538"/>
              <a:gd name="connsiteX5" fmla="*/ 676275 w 3062287"/>
              <a:gd name="connsiteY5" fmla="*/ 619125 h 1252538"/>
              <a:gd name="connsiteX6" fmla="*/ 823912 w 3062287"/>
              <a:gd name="connsiteY6" fmla="*/ 666750 h 1252538"/>
              <a:gd name="connsiteX7" fmla="*/ 966787 w 3062287"/>
              <a:gd name="connsiteY7" fmla="*/ 700088 h 1252538"/>
              <a:gd name="connsiteX8" fmla="*/ 1104900 w 3062287"/>
              <a:gd name="connsiteY8" fmla="*/ 771525 h 1252538"/>
              <a:gd name="connsiteX9" fmla="*/ 1219200 w 3062287"/>
              <a:gd name="connsiteY9" fmla="*/ 814388 h 1252538"/>
              <a:gd name="connsiteX10" fmla="*/ 1385887 w 3062287"/>
              <a:gd name="connsiteY10" fmla="*/ 771525 h 1252538"/>
              <a:gd name="connsiteX11" fmla="*/ 1604962 w 3062287"/>
              <a:gd name="connsiteY11" fmla="*/ 628650 h 1252538"/>
              <a:gd name="connsiteX12" fmla="*/ 1843087 w 3062287"/>
              <a:gd name="connsiteY12" fmla="*/ 500063 h 1252538"/>
              <a:gd name="connsiteX13" fmla="*/ 2052637 w 3062287"/>
              <a:gd name="connsiteY13" fmla="*/ 447675 h 1252538"/>
              <a:gd name="connsiteX14" fmla="*/ 2262187 w 3062287"/>
              <a:gd name="connsiteY14" fmla="*/ 490538 h 1252538"/>
              <a:gd name="connsiteX15" fmla="*/ 2457450 w 3062287"/>
              <a:gd name="connsiteY15" fmla="*/ 595313 h 1252538"/>
              <a:gd name="connsiteX16" fmla="*/ 2619375 w 3062287"/>
              <a:gd name="connsiteY16" fmla="*/ 738188 h 1252538"/>
              <a:gd name="connsiteX17" fmla="*/ 2809875 w 3062287"/>
              <a:gd name="connsiteY17" fmla="*/ 947738 h 1252538"/>
              <a:gd name="connsiteX18" fmla="*/ 2947987 w 3062287"/>
              <a:gd name="connsiteY18" fmla="*/ 1119188 h 1252538"/>
              <a:gd name="connsiteX19" fmla="*/ 3062287 w 3062287"/>
              <a:gd name="connsiteY19" fmla="*/ 1252538 h 125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62287" h="1252538">
                <a:moveTo>
                  <a:pt x="0" y="0"/>
                </a:moveTo>
                <a:lnTo>
                  <a:pt x="252412" y="261938"/>
                </a:lnTo>
                <a:cubicBezTo>
                  <a:pt x="320674" y="332582"/>
                  <a:pt x="367506" y="382588"/>
                  <a:pt x="409575" y="423863"/>
                </a:cubicBezTo>
                <a:cubicBezTo>
                  <a:pt x="451644" y="465138"/>
                  <a:pt x="477044" y="484982"/>
                  <a:pt x="504825" y="509588"/>
                </a:cubicBezTo>
                <a:cubicBezTo>
                  <a:pt x="532606" y="534194"/>
                  <a:pt x="547687" y="553244"/>
                  <a:pt x="576262" y="571500"/>
                </a:cubicBezTo>
                <a:cubicBezTo>
                  <a:pt x="604837" y="589756"/>
                  <a:pt x="635000" y="603250"/>
                  <a:pt x="676275" y="619125"/>
                </a:cubicBezTo>
                <a:cubicBezTo>
                  <a:pt x="717550" y="635000"/>
                  <a:pt x="775493" y="653256"/>
                  <a:pt x="823912" y="666750"/>
                </a:cubicBezTo>
                <a:cubicBezTo>
                  <a:pt x="872331" y="680244"/>
                  <a:pt x="919956" y="682626"/>
                  <a:pt x="966787" y="700088"/>
                </a:cubicBezTo>
                <a:cubicBezTo>
                  <a:pt x="1013618" y="717551"/>
                  <a:pt x="1062831" y="752475"/>
                  <a:pt x="1104900" y="771525"/>
                </a:cubicBezTo>
                <a:cubicBezTo>
                  <a:pt x="1146969" y="790575"/>
                  <a:pt x="1172369" y="814388"/>
                  <a:pt x="1219200" y="814388"/>
                </a:cubicBezTo>
                <a:cubicBezTo>
                  <a:pt x="1266031" y="814388"/>
                  <a:pt x="1321593" y="802481"/>
                  <a:pt x="1385887" y="771525"/>
                </a:cubicBezTo>
                <a:cubicBezTo>
                  <a:pt x="1450181" y="740569"/>
                  <a:pt x="1528762" y="673894"/>
                  <a:pt x="1604962" y="628650"/>
                </a:cubicBezTo>
                <a:cubicBezTo>
                  <a:pt x="1681162" y="583406"/>
                  <a:pt x="1768475" y="530226"/>
                  <a:pt x="1843087" y="500063"/>
                </a:cubicBezTo>
                <a:cubicBezTo>
                  <a:pt x="1917700" y="469901"/>
                  <a:pt x="1982787" y="449263"/>
                  <a:pt x="2052637" y="447675"/>
                </a:cubicBezTo>
                <a:cubicBezTo>
                  <a:pt x="2122487" y="446088"/>
                  <a:pt x="2194718" y="465932"/>
                  <a:pt x="2262187" y="490538"/>
                </a:cubicBezTo>
                <a:cubicBezTo>
                  <a:pt x="2329656" y="515144"/>
                  <a:pt x="2397919" y="554038"/>
                  <a:pt x="2457450" y="595313"/>
                </a:cubicBezTo>
                <a:cubicBezTo>
                  <a:pt x="2516981" y="636588"/>
                  <a:pt x="2560638" y="679451"/>
                  <a:pt x="2619375" y="738188"/>
                </a:cubicBezTo>
                <a:cubicBezTo>
                  <a:pt x="2678112" y="796925"/>
                  <a:pt x="2755106" y="884238"/>
                  <a:pt x="2809875" y="947738"/>
                </a:cubicBezTo>
                <a:cubicBezTo>
                  <a:pt x="2864644" y="1011238"/>
                  <a:pt x="2905918" y="1068388"/>
                  <a:pt x="2947987" y="1119188"/>
                </a:cubicBezTo>
                <a:cubicBezTo>
                  <a:pt x="2990056" y="1169988"/>
                  <a:pt x="3026171" y="1211263"/>
                  <a:pt x="3062287" y="1252538"/>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426438165"/>
      </p:ext>
    </p:extLst>
  </p:cSld>
  <p:clrMapOvr>
    <a:masterClrMapping/>
  </p:clrMapOvr>
  <p:transition spd="med">
    <p:cove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7">
            <a:extLst>
              <a:ext uri="{FF2B5EF4-FFF2-40B4-BE49-F238E27FC236}">
                <a16:creationId xmlns:a16="http://schemas.microsoft.com/office/drawing/2014/main" id="{C96D122B-87B7-3E93-9B1E-67DCE101F5C8}"/>
              </a:ext>
            </a:extLst>
          </p:cNvPr>
          <p:cNvSpPr>
            <a:spLocks noChangeArrowheads="1"/>
          </p:cNvSpPr>
          <p:nvPr/>
        </p:nvSpPr>
        <p:spPr bwMode="auto">
          <a:xfrm>
            <a:off x="1423349" y="1292609"/>
            <a:ext cx="9588780" cy="1658531"/>
          </a:xfrm>
          <a:prstGeom prst="rect">
            <a:avLst/>
          </a:prstGeom>
          <a:noFill/>
          <a:ln>
            <a:noFill/>
          </a:ln>
          <a:effectLst/>
        </p:spPr>
        <p:txBody>
          <a:bodyPr wrap="square" anchor="t" anchorCtr="0">
            <a:spAutoFit/>
          </a:bodyPr>
          <a:lstStyle/>
          <a:p>
            <a:pPr marL="360000" indent="-360000" algn="just">
              <a:lnSpc>
                <a:spcPts val="4000"/>
              </a:lnSpc>
              <a:spcBef>
                <a:spcPts val="600"/>
              </a:spcBef>
              <a:buClr>
                <a:srgbClr val="C00000"/>
              </a:buClr>
              <a:buSzPct val="80000"/>
              <a:buFont typeface="Wingdings" pitchFamily="2" charset="2"/>
              <a:buChar char="v"/>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的变性：在某些理化因素作用下，双螺旋</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解开为两条单链的过程。</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gn="just">
              <a:lnSpc>
                <a:spcPts val="4000"/>
              </a:lnSpc>
              <a:spcBef>
                <a:spcPts val="600"/>
              </a:spcBef>
              <a:buClr>
                <a:srgbClr val="C00000"/>
              </a:buClr>
              <a:buSzPct val="80000"/>
              <a:buFont typeface="Wingdings" pitchFamily="2" charset="2"/>
              <a:buChar char="v"/>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变性的本质：双链（碱基对）之间氢键断裂。</a:t>
            </a:r>
          </a:p>
        </p:txBody>
      </p:sp>
      <p:sp>
        <p:nvSpPr>
          <p:cNvPr id="4" name="Rectangle 1026">
            <a:extLst>
              <a:ext uri="{FF2B5EF4-FFF2-40B4-BE49-F238E27FC236}">
                <a16:creationId xmlns:a16="http://schemas.microsoft.com/office/drawing/2014/main" id="{6FE0FB85-34BB-D2AE-36A0-1BB4E21FD60D}"/>
              </a:ext>
            </a:extLst>
          </p:cNvPr>
          <p:cNvSpPr txBox="1">
            <a:spLocks noChangeArrowheads="1"/>
          </p:cNvSpPr>
          <p:nvPr/>
        </p:nvSpPr>
        <p:spPr>
          <a:xfrm>
            <a:off x="1091671" y="627945"/>
            <a:ext cx="5699654"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90000"/>
              </a:lnSpc>
              <a:spcBef>
                <a:spcPct val="0"/>
              </a:spcBef>
              <a:defRPr kumimoji="1" sz="280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dirty="0"/>
              <a:t>二、</a:t>
            </a:r>
            <a:r>
              <a:rPr lang="en-US" altLang="zh-CN" dirty="0"/>
              <a:t>DNA</a:t>
            </a:r>
            <a:r>
              <a:rPr lang="zh-CN" altLang="en-US" dirty="0"/>
              <a:t>的变性、复性与分子杂交</a:t>
            </a:r>
          </a:p>
        </p:txBody>
      </p:sp>
      <p:cxnSp>
        <p:nvCxnSpPr>
          <p:cNvPr id="5" name="直接连接符 4">
            <a:extLst>
              <a:ext uri="{FF2B5EF4-FFF2-40B4-BE49-F238E27FC236}">
                <a16:creationId xmlns:a16="http://schemas.microsoft.com/office/drawing/2014/main" id="{78114318-2ACB-EE6B-B77F-945BF7AA5CE6}"/>
              </a:ext>
            </a:extLst>
          </p:cNvPr>
          <p:cNvCxnSpPr/>
          <p:nvPr/>
        </p:nvCxnSpPr>
        <p:spPr>
          <a:xfrm>
            <a:off x="1078172" y="1126072"/>
            <a:ext cx="558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 name="矩形 5">
            <a:extLst>
              <a:ext uri="{FF2B5EF4-FFF2-40B4-BE49-F238E27FC236}">
                <a16:creationId xmlns:a16="http://schemas.microsoft.com/office/drawing/2014/main" id="{665C1648-5CB1-3C6A-69C1-CDF9057D38EE}"/>
              </a:ext>
            </a:extLst>
          </p:cNvPr>
          <p:cNvSpPr/>
          <p:nvPr/>
        </p:nvSpPr>
        <p:spPr>
          <a:xfrm>
            <a:off x="7821064" y="5079195"/>
            <a:ext cx="1467068" cy="400110"/>
          </a:xfrm>
          <a:prstGeom prst="rect">
            <a:avLst/>
          </a:prstGeom>
        </p:spPr>
        <p:txBody>
          <a:bodyPr wrap="none">
            <a:spAutoFit/>
          </a:bodyPr>
          <a:lstStyle/>
          <a:p>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无规则卷曲</a:t>
            </a:r>
          </a:p>
        </p:txBody>
      </p:sp>
      <p:sp>
        <p:nvSpPr>
          <p:cNvPr id="7" name="矩形 6">
            <a:extLst>
              <a:ext uri="{FF2B5EF4-FFF2-40B4-BE49-F238E27FC236}">
                <a16:creationId xmlns:a16="http://schemas.microsoft.com/office/drawing/2014/main" id="{F8E720F5-20DF-290A-EF0A-72E98F55FB3C}"/>
              </a:ext>
            </a:extLst>
          </p:cNvPr>
          <p:cNvSpPr/>
          <p:nvPr/>
        </p:nvSpPr>
        <p:spPr>
          <a:xfrm>
            <a:off x="2384438" y="4197215"/>
            <a:ext cx="2014590" cy="400110"/>
          </a:xfrm>
          <a:prstGeom prst="rect">
            <a:avLst/>
          </a:prstGeom>
        </p:spPr>
        <p:txBody>
          <a:bodyPr wrap="none">
            <a:spAutoFit/>
          </a:bodyPr>
          <a:lstStyle/>
          <a:p>
            <a:r>
              <a:rPr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双螺旋结构</a:t>
            </a:r>
          </a:p>
        </p:txBody>
      </p:sp>
      <p:sp>
        <p:nvSpPr>
          <p:cNvPr id="8" name="Line 1026">
            <a:extLst>
              <a:ext uri="{FF2B5EF4-FFF2-40B4-BE49-F238E27FC236}">
                <a16:creationId xmlns:a16="http://schemas.microsoft.com/office/drawing/2014/main" id="{199BEA92-B37B-C7AC-A0B4-9630E4F9F4EC}"/>
              </a:ext>
            </a:extLst>
          </p:cNvPr>
          <p:cNvSpPr>
            <a:spLocks noChangeShapeType="1"/>
          </p:cNvSpPr>
          <p:nvPr/>
        </p:nvSpPr>
        <p:spPr bwMode="auto">
          <a:xfrm rot="16200000" flipV="1">
            <a:off x="6498351" y="3091772"/>
            <a:ext cx="0" cy="1080000"/>
          </a:xfrm>
          <a:prstGeom prst="line">
            <a:avLst/>
          </a:prstGeom>
          <a:noFill/>
          <a:ln w="190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sp>
        <p:nvSpPr>
          <p:cNvPr id="9" name="Rectangle 1027">
            <a:extLst>
              <a:ext uri="{FF2B5EF4-FFF2-40B4-BE49-F238E27FC236}">
                <a16:creationId xmlns:a16="http://schemas.microsoft.com/office/drawing/2014/main" id="{8BB94579-2A67-FBA5-1E4B-C385261BF471}"/>
              </a:ext>
            </a:extLst>
          </p:cNvPr>
          <p:cNvSpPr>
            <a:spLocks noChangeArrowheads="1"/>
          </p:cNvSpPr>
          <p:nvPr/>
        </p:nvSpPr>
        <p:spPr bwMode="auto">
          <a:xfrm>
            <a:off x="6152584" y="3033915"/>
            <a:ext cx="695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加热</a:t>
            </a:r>
          </a:p>
        </p:txBody>
      </p:sp>
      <p:sp>
        <p:nvSpPr>
          <p:cNvPr id="10" name="Rectangle 1028">
            <a:extLst>
              <a:ext uri="{FF2B5EF4-FFF2-40B4-BE49-F238E27FC236}">
                <a16:creationId xmlns:a16="http://schemas.microsoft.com/office/drawing/2014/main" id="{E4CB4F6E-7CBA-6206-0E98-E46B049144D9}"/>
              </a:ext>
            </a:extLst>
          </p:cNvPr>
          <p:cNvSpPr>
            <a:spLocks noChangeArrowheads="1"/>
          </p:cNvSpPr>
          <p:nvPr/>
        </p:nvSpPr>
        <p:spPr bwMode="auto">
          <a:xfrm>
            <a:off x="5944625" y="3639419"/>
            <a:ext cx="121761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缓慢冷却</a:t>
            </a:r>
          </a:p>
        </p:txBody>
      </p:sp>
      <p:grpSp>
        <p:nvGrpSpPr>
          <p:cNvPr id="11" name="组合 10">
            <a:extLst>
              <a:ext uri="{FF2B5EF4-FFF2-40B4-BE49-F238E27FC236}">
                <a16:creationId xmlns:a16="http://schemas.microsoft.com/office/drawing/2014/main" id="{ED5A8964-FB5E-ED68-2497-D032D2C7566A}"/>
              </a:ext>
            </a:extLst>
          </p:cNvPr>
          <p:cNvGrpSpPr/>
          <p:nvPr/>
        </p:nvGrpSpPr>
        <p:grpSpPr>
          <a:xfrm>
            <a:off x="7257296" y="3105026"/>
            <a:ext cx="4334594" cy="2984597"/>
            <a:chOff x="4068129" y="4427068"/>
            <a:chExt cx="4334594" cy="2984597"/>
          </a:xfrm>
        </p:grpSpPr>
        <p:sp>
          <p:nvSpPr>
            <p:cNvPr id="12" name="Text Box 1026">
              <a:extLst>
                <a:ext uri="{FF2B5EF4-FFF2-40B4-BE49-F238E27FC236}">
                  <a16:creationId xmlns:a16="http://schemas.microsoft.com/office/drawing/2014/main" id="{95E19B2A-0311-6218-39BE-EA67442FD47B}"/>
                </a:ext>
              </a:extLst>
            </p:cNvPr>
            <p:cNvSpPr txBox="1">
              <a:spLocks noChangeArrowheads="1"/>
            </p:cNvSpPr>
            <p:nvPr/>
          </p:nvSpPr>
          <p:spPr bwMode="auto">
            <a:xfrm>
              <a:off x="6878996" y="6707073"/>
              <a:ext cx="184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kumimoji="1" lang="zh-CN" altLang="zh-CN" sz="4000">
                <a:latin typeface="Bookman Old Style" panose="02050604050505020204" pitchFamily="18" charset="0"/>
                <a:ea typeface="隶书" panose="02010509060101010101" pitchFamily="49" charset="-122"/>
              </a:endParaRPr>
            </a:p>
          </p:txBody>
        </p:sp>
        <p:sp>
          <p:nvSpPr>
            <p:cNvPr id="13" name="任意多边形 138">
              <a:extLst>
                <a:ext uri="{FF2B5EF4-FFF2-40B4-BE49-F238E27FC236}">
                  <a16:creationId xmlns:a16="http://schemas.microsoft.com/office/drawing/2014/main" id="{2B055EDC-1323-BE0F-B7AD-151F0405E930}"/>
                </a:ext>
              </a:extLst>
            </p:cNvPr>
            <p:cNvSpPr/>
            <p:nvPr/>
          </p:nvSpPr>
          <p:spPr>
            <a:xfrm>
              <a:off x="6599582" y="4819979"/>
              <a:ext cx="921234" cy="459257"/>
            </a:xfrm>
            <a:custGeom>
              <a:avLst/>
              <a:gdLst>
                <a:gd name="connsiteX0" fmla="*/ 14 w 921116"/>
                <a:gd name="connsiteY0" fmla="*/ 166243 h 459183"/>
                <a:gd name="connsiteX1" fmla="*/ 50020 w 921116"/>
                <a:gd name="connsiteY1" fmla="*/ 113855 h 459183"/>
                <a:gd name="connsiteX2" fmla="*/ 107170 w 921116"/>
                <a:gd name="connsiteY2" fmla="*/ 73374 h 459183"/>
                <a:gd name="connsiteX3" fmla="*/ 164320 w 921116"/>
                <a:gd name="connsiteY3" fmla="*/ 44799 h 459183"/>
                <a:gd name="connsiteX4" fmla="*/ 226233 w 921116"/>
                <a:gd name="connsiteY4" fmla="*/ 16224 h 459183"/>
                <a:gd name="connsiteX5" fmla="*/ 295289 w 921116"/>
                <a:gd name="connsiteY5" fmla="*/ 1937 h 459183"/>
                <a:gd name="connsiteX6" fmla="*/ 376252 w 921116"/>
                <a:gd name="connsiteY6" fmla="*/ 1937 h 459183"/>
                <a:gd name="connsiteX7" fmla="*/ 450070 w 921116"/>
                <a:gd name="connsiteY7" fmla="*/ 18605 h 459183"/>
                <a:gd name="connsiteX8" fmla="*/ 540558 w 921116"/>
                <a:gd name="connsiteY8" fmla="*/ 59087 h 459183"/>
                <a:gd name="connsiteX9" fmla="*/ 609614 w 921116"/>
                <a:gd name="connsiteY9" fmla="*/ 104330 h 459183"/>
                <a:gd name="connsiteX10" fmla="*/ 669145 w 921116"/>
                <a:gd name="connsiteY10" fmla="*/ 161480 h 459183"/>
                <a:gd name="connsiteX11" fmla="*/ 721533 w 921116"/>
                <a:gd name="connsiteY11" fmla="*/ 216249 h 459183"/>
                <a:gd name="connsiteX12" fmla="*/ 771539 w 921116"/>
                <a:gd name="connsiteY12" fmla="*/ 285305 h 459183"/>
                <a:gd name="connsiteX13" fmla="*/ 814402 w 921116"/>
                <a:gd name="connsiteY13" fmla="*/ 342455 h 459183"/>
                <a:gd name="connsiteX14" fmla="*/ 859645 w 921116"/>
                <a:gd name="connsiteY14" fmla="*/ 399605 h 459183"/>
                <a:gd name="connsiteX15" fmla="*/ 885839 w 921116"/>
                <a:gd name="connsiteY15" fmla="*/ 428180 h 459183"/>
                <a:gd name="connsiteX16" fmla="*/ 919177 w 921116"/>
                <a:gd name="connsiteY16" fmla="*/ 459137 h 459183"/>
                <a:gd name="connsiteX17" fmla="*/ 823927 w 921116"/>
                <a:gd name="connsiteY17" fmla="*/ 421037 h 459183"/>
                <a:gd name="connsiteX18" fmla="*/ 752489 w 921116"/>
                <a:gd name="connsiteY18" fmla="*/ 368649 h 459183"/>
                <a:gd name="connsiteX19" fmla="*/ 671527 w 921116"/>
                <a:gd name="connsiteY19" fmla="*/ 309118 h 459183"/>
                <a:gd name="connsiteX20" fmla="*/ 600089 w 921116"/>
                <a:gd name="connsiteY20" fmla="*/ 254349 h 459183"/>
                <a:gd name="connsiteX21" fmla="*/ 519127 w 921116"/>
                <a:gd name="connsiteY21" fmla="*/ 199580 h 459183"/>
                <a:gd name="connsiteX22" fmla="*/ 450070 w 921116"/>
                <a:gd name="connsiteY22" fmla="*/ 156718 h 459183"/>
                <a:gd name="connsiteX23" fmla="*/ 383395 w 921116"/>
                <a:gd name="connsiteY23" fmla="*/ 125762 h 459183"/>
                <a:gd name="connsiteX24" fmla="*/ 288145 w 921116"/>
                <a:gd name="connsiteY24" fmla="*/ 97187 h 459183"/>
                <a:gd name="connsiteX25" fmla="*/ 180989 w 921116"/>
                <a:gd name="connsiteY25" fmla="*/ 94805 h 459183"/>
                <a:gd name="connsiteX26" fmla="*/ 107170 w 921116"/>
                <a:gd name="connsiteY26" fmla="*/ 113855 h 459183"/>
                <a:gd name="connsiteX27" fmla="*/ 54783 w 921116"/>
                <a:gd name="connsiteY27" fmla="*/ 135287 h 459183"/>
                <a:gd name="connsiteX28" fmla="*/ 14 w 921116"/>
                <a:gd name="connsiteY28" fmla="*/ 166243 h 459183"/>
                <a:gd name="connsiteX0" fmla="*/ 14 w 921116"/>
                <a:gd name="connsiteY0" fmla="*/ 166243 h 459183"/>
                <a:gd name="connsiteX1" fmla="*/ 50020 w 921116"/>
                <a:gd name="connsiteY1" fmla="*/ 113855 h 459183"/>
                <a:gd name="connsiteX2" fmla="*/ 107170 w 921116"/>
                <a:gd name="connsiteY2" fmla="*/ 73374 h 459183"/>
                <a:gd name="connsiteX3" fmla="*/ 164320 w 921116"/>
                <a:gd name="connsiteY3" fmla="*/ 40036 h 459183"/>
                <a:gd name="connsiteX4" fmla="*/ 226233 w 921116"/>
                <a:gd name="connsiteY4" fmla="*/ 16224 h 459183"/>
                <a:gd name="connsiteX5" fmla="*/ 295289 w 921116"/>
                <a:gd name="connsiteY5" fmla="*/ 1937 h 459183"/>
                <a:gd name="connsiteX6" fmla="*/ 376252 w 921116"/>
                <a:gd name="connsiteY6" fmla="*/ 1937 h 459183"/>
                <a:gd name="connsiteX7" fmla="*/ 450070 w 921116"/>
                <a:gd name="connsiteY7" fmla="*/ 18605 h 459183"/>
                <a:gd name="connsiteX8" fmla="*/ 540558 w 921116"/>
                <a:gd name="connsiteY8" fmla="*/ 59087 h 459183"/>
                <a:gd name="connsiteX9" fmla="*/ 609614 w 921116"/>
                <a:gd name="connsiteY9" fmla="*/ 104330 h 459183"/>
                <a:gd name="connsiteX10" fmla="*/ 669145 w 921116"/>
                <a:gd name="connsiteY10" fmla="*/ 161480 h 459183"/>
                <a:gd name="connsiteX11" fmla="*/ 721533 w 921116"/>
                <a:gd name="connsiteY11" fmla="*/ 216249 h 459183"/>
                <a:gd name="connsiteX12" fmla="*/ 771539 w 921116"/>
                <a:gd name="connsiteY12" fmla="*/ 285305 h 459183"/>
                <a:gd name="connsiteX13" fmla="*/ 814402 w 921116"/>
                <a:gd name="connsiteY13" fmla="*/ 342455 h 459183"/>
                <a:gd name="connsiteX14" fmla="*/ 859645 w 921116"/>
                <a:gd name="connsiteY14" fmla="*/ 399605 h 459183"/>
                <a:gd name="connsiteX15" fmla="*/ 885839 w 921116"/>
                <a:gd name="connsiteY15" fmla="*/ 428180 h 459183"/>
                <a:gd name="connsiteX16" fmla="*/ 919177 w 921116"/>
                <a:gd name="connsiteY16" fmla="*/ 459137 h 459183"/>
                <a:gd name="connsiteX17" fmla="*/ 823927 w 921116"/>
                <a:gd name="connsiteY17" fmla="*/ 421037 h 459183"/>
                <a:gd name="connsiteX18" fmla="*/ 752489 w 921116"/>
                <a:gd name="connsiteY18" fmla="*/ 368649 h 459183"/>
                <a:gd name="connsiteX19" fmla="*/ 671527 w 921116"/>
                <a:gd name="connsiteY19" fmla="*/ 309118 h 459183"/>
                <a:gd name="connsiteX20" fmla="*/ 600089 w 921116"/>
                <a:gd name="connsiteY20" fmla="*/ 254349 h 459183"/>
                <a:gd name="connsiteX21" fmla="*/ 519127 w 921116"/>
                <a:gd name="connsiteY21" fmla="*/ 199580 h 459183"/>
                <a:gd name="connsiteX22" fmla="*/ 450070 w 921116"/>
                <a:gd name="connsiteY22" fmla="*/ 156718 h 459183"/>
                <a:gd name="connsiteX23" fmla="*/ 383395 w 921116"/>
                <a:gd name="connsiteY23" fmla="*/ 125762 h 459183"/>
                <a:gd name="connsiteX24" fmla="*/ 288145 w 921116"/>
                <a:gd name="connsiteY24" fmla="*/ 97187 h 459183"/>
                <a:gd name="connsiteX25" fmla="*/ 180989 w 921116"/>
                <a:gd name="connsiteY25" fmla="*/ 94805 h 459183"/>
                <a:gd name="connsiteX26" fmla="*/ 107170 w 921116"/>
                <a:gd name="connsiteY26" fmla="*/ 113855 h 459183"/>
                <a:gd name="connsiteX27" fmla="*/ 54783 w 921116"/>
                <a:gd name="connsiteY27" fmla="*/ 135287 h 459183"/>
                <a:gd name="connsiteX28" fmla="*/ 14 w 921116"/>
                <a:gd name="connsiteY28" fmla="*/ 166243 h 459183"/>
                <a:gd name="connsiteX0" fmla="*/ 14 w 921116"/>
                <a:gd name="connsiteY0" fmla="*/ 166243 h 459183"/>
                <a:gd name="connsiteX1" fmla="*/ 50020 w 921116"/>
                <a:gd name="connsiteY1" fmla="*/ 113855 h 459183"/>
                <a:gd name="connsiteX2" fmla="*/ 107170 w 921116"/>
                <a:gd name="connsiteY2" fmla="*/ 73374 h 459183"/>
                <a:gd name="connsiteX3" fmla="*/ 164320 w 921116"/>
                <a:gd name="connsiteY3" fmla="*/ 40036 h 459183"/>
                <a:gd name="connsiteX4" fmla="*/ 226233 w 921116"/>
                <a:gd name="connsiteY4" fmla="*/ 16224 h 459183"/>
                <a:gd name="connsiteX5" fmla="*/ 295289 w 921116"/>
                <a:gd name="connsiteY5" fmla="*/ 1937 h 459183"/>
                <a:gd name="connsiteX6" fmla="*/ 376252 w 921116"/>
                <a:gd name="connsiteY6" fmla="*/ 1937 h 459183"/>
                <a:gd name="connsiteX7" fmla="*/ 450070 w 921116"/>
                <a:gd name="connsiteY7" fmla="*/ 18605 h 459183"/>
                <a:gd name="connsiteX8" fmla="*/ 540558 w 921116"/>
                <a:gd name="connsiteY8" fmla="*/ 59087 h 459183"/>
                <a:gd name="connsiteX9" fmla="*/ 609614 w 921116"/>
                <a:gd name="connsiteY9" fmla="*/ 104330 h 459183"/>
                <a:gd name="connsiteX10" fmla="*/ 669145 w 921116"/>
                <a:gd name="connsiteY10" fmla="*/ 161480 h 459183"/>
                <a:gd name="connsiteX11" fmla="*/ 719151 w 921116"/>
                <a:gd name="connsiteY11" fmla="*/ 218630 h 459183"/>
                <a:gd name="connsiteX12" fmla="*/ 771539 w 921116"/>
                <a:gd name="connsiteY12" fmla="*/ 285305 h 459183"/>
                <a:gd name="connsiteX13" fmla="*/ 814402 w 921116"/>
                <a:gd name="connsiteY13" fmla="*/ 342455 h 459183"/>
                <a:gd name="connsiteX14" fmla="*/ 859645 w 921116"/>
                <a:gd name="connsiteY14" fmla="*/ 399605 h 459183"/>
                <a:gd name="connsiteX15" fmla="*/ 885839 w 921116"/>
                <a:gd name="connsiteY15" fmla="*/ 428180 h 459183"/>
                <a:gd name="connsiteX16" fmla="*/ 919177 w 921116"/>
                <a:gd name="connsiteY16" fmla="*/ 459137 h 459183"/>
                <a:gd name="connsiteX17" fmla="*/ 823927 w 921116"/>
                <a:gd name="connsiteY17" fmla="*/ 421037 h 459183"/>
                <a:gd name="connsiteX18" fmla="*/ 752489 w 921116"/>
                <a:gd name="connsiteY18" fmla="*/ 368649 h 459183"/>
                <a:gd name="connsiteX19" fmla="*/ 671527 w 921116"/>
                <a:gd name="connsiteY19" fmla="*/ 309118 h 459183"/>
                <a:gd name="connsiteX20" fmla="*/ 600089 w 921116"/>
                <a:gd name="connsiteY20" fmla="*/ 254349 h 459183"/>
                <a:gd name="connsiteX21" fmla="*/ 519127 w 921116"/>
                <a:gd name="connsiteY21" fmla="*/ 199580 h 459183"/>
                <a:gd name="connsiteX22" fmla="*/ 450070 w 921116"/>
                <a:gd name="connsiteY22" fmla="*/ 156718 h 459183"/>
                <a:gd name="connsiteX23" fmla="*/ 383395 w 921116"/>
                <a:gd name="connsiteY23" fmla="*/ 125762 h 459183"/>
                <a:gd name="connsiteX24" fmla="*/ 288145 w 921116"/>
                <a:gd name="connsiteY24" fmla="*/ 97187 h 459183"/>
                <a:gd name="connsiteX25" fmla="*/ 180989 w 921116"/>
                <a:gd name="connsiteY25" fmla="*/ 94805 h 459183"/>
                <a:gd name="connsiteX26" fmla="*/ 107170 w 921116"/>
                <a:gd name="connsiteY26" fmla="*/ 113855 h 459183"/>
                <a:gd name="connsiteX27" fmla="*/ 54783 w 921116"/>
                <a:gd name="connsiteY27" fmla="*/ 135287 h 459183"/>
                <a:gd name="connsiteX28" fmla="*/ 14 w 921116"/>
                <a:gd name="connsiteY28" fmla="*/ 166243 h 459183"/>
                <a:gd name="connsiteX0" fmla="*/ 14 w 921234"/>
                <a:gd name="connsiteY0" fmla="*/ 166243 h 459257"/>
                <a:gd name="connsiteX1" fmla="*/ 50020 w 921234"/>
                <a:gd name="connsiteY1" fmla="*/ 113855 h 459257"/>
                <a:gd name="connsiteX2" fmla="*/ 107170 w 921234"/>
                <a:gd name="connsiteY2" fmla="*/ 73374 h 459257"/>
                <a:gd name="connsiteX3" fmla="*/ 164320 w 921234"/>
                <a:gd name="connsiteY3" fmla="*/ 40036 h 459257"/>
                <a:gd name="connsiteX4" fmla="*/ 226233 w 921234"/>
                <a:gd name="connsiteY4" fmla="*/ 16224 h 459257"/>
                <a:gd name="connsiteX5" fmla="*/ 295289 w 921234"/>
                <a:gd name="connsiteY5" fmla="*/ 1937 h 459257"/>
                <a:gd name="connsiteX6" fmla="*/ 376252 w 921234"/>
                <a:gd name="connsiteY6" fmla="*/ 1937 h 459257"/>
                <a:gd name="connsiteX7" fmla="*/ 450070 w 921234"/>
                <a:gd name="connsiteY7" fmla="*/ 18605 h 459257"/>
                <a:gd name="connsiteX8" fmla="*/ 540558 w 921234"/>
                <a:gd name="connsiteY8" fmla="*/ 59087 h 459257"/>
                <a:gd name="connsiteX9" fmla="*/ 609614 w 921234"/>
                <a:gd name="connsiteY9" fmla="*/ 104330 h 459257"/>
                <a:gd name="connsiteX10" fmla="*/ 669145 w 921234"/>
                <a:gd name="connsiteY10" fmla="*/ 161480 h 459257"/>
                <a:gd name="connsiteX11" fmla="*/ 719151 w 921234"/>
                <a:gd name="connsiteY11" fmla="*/ 218630 h 459257"/>
                <a:gd name="connsiteX12" fmla="*/ 771539 w 921234"/>
                <a:gd name="connsiteY12" fmla="*/ 285305 h 459257"/>
                <a:gd name="connsiteX13" fmla="*/ 814402 w 921234"/>
                <a:gd name="connsiteY13" fmla="*/ 342455 h 459257"/>
                <a:gd name="connsiteX14" fmla="*/ 859645 w 921234"/>
                <a:gd name="connsiteY14" fmla="*/ 399605 h 459257"/>
                <a:gd name="connsiteX15" fmla="*/ 885839 w 921234"/>
                <a:gd name="connsiteY15" fmla="*/ 428180 h 459257"/>
                <a:gd name="connsiteX16" fmla="*/ 919177 w 921234"/>
                <a:gd name="connsiteY16" fmla="*/ 459137 h 459257"/>
                <a:gd name="connsiteX17" fmla="*/ 821546 w 921234"/>
                <a:gd name="connsiteY17" fmla="*/ 416275 h 459257"/>
                <a:gd name="connsiteX18" fmla="*/ 752489 w 921234"/>
                <a:gd name="connsiteY18" fmla="*/ 368649 h 459257"/>
                <a:gd name="connsiteX19" fmla="*/ 671527 w 921234"/>
                <a:gd name="connsiteY19" fmla="*/ 309118 h 459257"/>
                <a:gd name="connsiteX20" fmla="*/ 600089 w 921234"/>
                <a:gd name="connsiteY20" fmla="*/ 254349 h 459257"/>
                <a:gd name="connsiteX21" fmla="*/ 519127 w 921234"/>
                <a:gd name="connsiteY21" fmla="*/ 199580 h 459257"/>
                <a:gd name="connsiteX22" fmla="*/ 450070 w 921234"/>
                <a:gd name="connsiteY22" fmla="*/ 156718 h 459257"/>
                <a:gd name="connsiteX23" fmla="*/ 383395 w 921234"/>
                <a:gd name="connsiteY23" fmla="*/ 125762 h 459257"/>
                <a:gd name="connsiteX24" fmla="*/ 288145 w 921234"/>
                <a:gd name="connsiteY24" fmla="*/ 97187 h 459257"/>
                <a:gd name="connsiteX25" fmla="*/ 180989 w 921234"/>
                <a:gd name="connsiteY25" fmla="*/ 94805 h 459257"/>
                <a:gd name="connsiteX26" fmla="*/ 107170 w 921234"/>
                <a:gd name="connsiteY26" fmla="*/ 113855 h 459257"/>
                <a:gd name="connsiteX27" fmla="*/ 54783 w 921234"/>
                <a:gd name="connsiteY27" fmla="*/ 135287 h 459257"/>
                <a:gd name="connsiteX28" fmla="*/ 14 w 921234"/>
                <a:gd name="connsiteY28" fmla="*/ 166243 h 45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234" h="459257">
                  <a:moveTo>
                    <a:pt x="14" y="166243"/>
                  </a:moveTo>
                  <a:cubicBezTo>
                    <a:pt x="-780" y="162671"/>
                    <a:pt x="32161" y="129333"/>
                    <a:pt x="50020" y="113855"/>
                  </a:cubicBezTo>
                  <a:cubicBezTo>
                    <a:pt x="67879" y="98377"/>
                    <a:pt x="88120" y="85677"/>
                    <a:pt x="107170" y="73374"/>
                  </a:cubicBezTo>
                  <a:cubicBezTo>
                    <a:pt x="126220" y="61071"/>
                    <a:pt x="144476" y="49561"/>
                    <a:pt x="164320" y="40036"/>
                  </a:cubicBezTo>
                  <a:cubicBezTo>
                    <a:pt x="184164" y="30511"/>
                    <a:pt x="204405" y="22574"/>
                    <a:pt x="226233" y="16224"/>
                  </a:cubicBezTo>
                  <a:cubicBezTo>
                    <a:pt x="248061" y="9874"/>
                    <a:pt x="270286" y="4318"/>
                    <a:pt x="295289" y="1937"/>
                  </a:cubicBezTo>
                  <a:cubicBezTo>
                    <a:pt x="320292" y="-444"/>
                    <a:pt x="350455" y="-841"/>
                    <a:pt x="376252" y="1937"/>
                  </a:cubicBezTo>
                  <a:cubicBezTo>
                    <a:pt x="402049" y="4715"/>
                    <a:pt x="422686" y="9080"/>
                    <a:pt x="450070" y="18605"/>
                  </a:cubicBezTo>
                  <a:cubicBezTo>
                    <a:pt x="477454" y="28130"/>
                    <a:pt x="513967" y="44800"/>
                    <a:pt x="540558" y="59087"/>
                  </a:cubicBezTo>
                  <a:cubicBezTo>
                    <a:pt x="567149" y="73374"/>
                    <a:pt x="588183" y="87264"/>
                    <a:pt x="609614" y="104330"/>
                  </a:cubicBezTo>
                  <a:cubicBezTo>
                    <a:pt x="631045" y="121395"/>
                    <a:pt x="650889" y="142430"/>
                    <a:pt x="669145" y="161480"/>
                  </a:cubicBezTo>
                  <a:cubicBezTo>
                    <a:pt x="687401" y="180530"/>
                    <a:pt x="702085" y="197993"/>
                    <a:pt x="719151" y="218630"/>
                  </a:cubicBezTo>
                  <a:cubicBezTo>
                    <a:pt x="736217" y="239268"/>
                    <a:pt x="755664" y="264668"/>
                    <a:pt x="771539" y="285305"/>
                  </a:cubicBezTo>
                  <a:cubicBezTo>
                    <a:pt x="787414" y="305942"/>
                    <a:pt x="799718" y="323405"/>
                    <a:pt x="814402" y="342455"/>
                  </a:cubicBezTo>
                  <a:cubicBezTo>
                    <a:pt x="829086" y="361505"/>
                    <a:pt x="847739" y="385318"/>
                    <a:pt x="859645" y="399605"/>
                  </a:cubicBezTo>
                  <a:cubicBezTo>
                    <a:pt x="871551" y="413892"/>
                    <a:pt x="875917" y="418258"/>
                    <a:pt x="885839" y="428180"/>
                  </a:cubicBezTo>
                  <a:cubicBezTo>
                    <a:pt x="895761" y="438102"/>
                    <a:pt x="929892" y="461121"/>
                    <a:pt x="919177" y="459137"/>
                  </a:cubicBezTo>
                  <a:cubicBezTo>
                    <a:pt x="908462" y="457153"/>
                    <a:pt x="849327" y="431356"/>
                    <a:pt x="821546" y="416275"/>
                  </a:cubicBezTo>
                  <a:cubicBezTo>
                    <a:pt x="793765" y="401194"/>
                    <a:pt x="777492" y="386509"/>
                    <a:pt x="752489" y="368649"/>
                  </a:cubicBezTo>
                  <a:cubicBezTo>
                    <a:pt x="727486" y="350790"/>
                    <a:pt x="698514" y="328962"/>
                    <a:pt x="671527" y="309118"/>
                  </a:cubicBezTo>
                  <a:cubicBezTo>
                    <a:pt x="646127" y="290068"/>
                    <a:pt x="625489" y="272605"/>
                    <a:pt x="600089" y="254349"/>
                  </a:cubicBezTo>
                  <a:cubicBezTo>
                    <a:pt x="574689" y="236093"/>
                    <a:pt x="544130" y="215852"/>
                    <a:pt x="519127" y="199580"/>
                  </a:cubicBezTo>
                  <a:cubicBezTo>
                    <a:pt x="494124" y="183308"/>
                    <a:pt x="472692" y="169021"/>
                    <a:pt x="450070" y="156718"/>
                  </a:cubicBezTo>
                  <a:cubicBezTo>
                    <a:pt x="427448" y="144415"/>
                    <a:pt x="410382" y="135684"/>
                    <a:pt x="383395" y="125762"/>
                  </a:cubicBezTo>
                  <a:cubicBezTo>
                    <a:pt x="356408" y="115840"/>
                    <a:pt x="321879" y="102346"/>
                    <a:pt x="288145" y="97187"/>
                  </a:cubicBezTo>
                  <a:cubicBezTo>
                    <a:pt x="254411" y="92028"/>
                    <a:pt x="211152" y="92027"/>
                    <a:pt x="180989" y="94805"/>
                  </a:cubicBezTo>
                  <a:cubicBezTo>
                    <a:pt x="150827" y="97583"/>
                    <a:pt x="128204" y="107108"/>
                    <a:pt x="107170" y="113855"/>
                  </a:cubicBezTo>
                  <a:cubicBezTo>
                    <a:pt x="86136" y="120602"/>
                    <a:pt x="75024" y="125365"/>
                    <a:pt x="54783" y="135287"/>
                  </a:cubicBezTo>
                  <a:cubicBezTo>
                    <a:pt x="34543" y="145209"/>
                    <a:pt x="808" y="169815"/>
                    <a:pt x="14" y="166243"/>
                  </a:cubicBezTo>
                  <a:close/>
                </a:path>
              </a:pathLst>
            </a:custGeom>
            <a:gradFill rotWithShape="1">
              <a:gsLst>
                <a:gs pos="0">
                  <a:srgbClr val="9DD0BD"/>
                </a:gs>
                <a:gs pos="50000">
                  <a:srgbClr val="FDFAFF"/>
                </a:gs>
                <a:gs pos="100000">
                  <a:srgbClr val="B3D4CD"/>
                </a:gs>
              </a:gsLst>
              <a:lin ang="5400000" scaled="0"/>
            </a:gradFill>
            <a:ln w="9525">
              <a:solidFill>
                <a:srgbClr val="92B4A2"/>
              </a:solidFill>
              <a:round/>
              <a:headEnd/>
              <a:tailEnd/>
            </a:ln>
            <a:effectLst/>
          </p:spPr>
          <p:txBody>
            <a:bodyPr/>
            <a:lstStyle/>
            <a:p>
              <a:endParaRPr lang="zh-CN" altLang="en-US">
                <a:solidFill>
                  <a:schemeClr val="tx1"/>
                </a:solidFill>
              </a:endParaRPr>
            </a:p>
          </p:txBody>
        </p:sp>
        <p:sp>
          <p:nvSpPr>
            <p:cNvPr id="14" name="任意多边形 139">
              <a:extLst>
                <a:ext uri="{FF2B5EF4-FFF2-40B4-BE49-F238E27FC236}">
                  <a16:creationId xmlns:a16="http://schemas.microsoft.com/office/drawing/2014/main" id="{9D075E99-643F-2396-C674-877A581894C6}"/>
                </a:ext>
              </a:extLst>
            </p:cNvPr>
            <p:cNvSpPr/>
            <p:nvPr/>
          </p:nvSpPr>
          <p:spPr>
            <a:xfrm rot="1759897">
              <a:off x="4780227" y="4482087"/>
              <a:ext cx="961601" cy="337324"/>
            </a:xfrm>
            <a:custGeom>
              <a:avLst/>
              <a:gdLst>
                <a:gd name="connsiteX0" fmla="*/ 74060 w 961601"/>
                <a:gd name="connsiteY0" fmla="*/ 66381 h 337324"/>
                <a:gd name="connsiteX1" fmla="*/ 147885 w 961601"/>
                <a:gd name="connsiteY1" fmla="*/ 27630 h 337324"/>
                <a:gd name="connsiteX2" fmla="*/ 238437 w 961601"/>
                <a:gd name="connsiteY2" fmla="*/ 4064 h 337324"/>
                <a:gd name="connsiteX3" fmla="*/ 312895 w 961601"/>
                <a:gd name="connsiteY3" fmla="*/ 465 h 337324"/>
                <a:gd name="connsiteX4" fmla="*/ 394352 w 961601"/>
                <a:gd name="connsiteY4" fmla="*/ 9323 h 337324"/>
                <a:gd name="connsiteX5" fmla="*/ 489293 w 961601"/>
                <a:gd name="connsiteY5" fmla="*/ 32455 h 337324"/>
                <a:gd name="connsiteX6" fmla="*/ 561141 w 961601"/>
                <a:gd name="connsiteY6" fmla="*/ 63101 h 337324"/>
                <a:gd name="connsiteX7" fmla="*/ 642322 w 961601"/>
                <a:gd name="connsiteY7" fmla="*/ 110355 h 337324"/>
                <a:gd name="connsiteX8" fmla="*/ 733742 w 961601"/>
                <a:gd name="connsiteY8" fmla="*/ 170973 h 337324"/>
                <a:gd name="connsiteX9" fmla="*/ 801043 w 961601"/>
                <a:gd name="connsiteY9" fmla="*/ 217831 h 337324"/>
                <a:gd name="connsiteX10" fmla="*/ 872101 w 961601"/>
                <a:gd name="connsiteY10" fmla="*/ 276234 h 337324"/>
                <a:gd name="connsiteX11" fmla="*/ 920598 w 961601"/>
                <a:gd name="connsiteY11" fmla="*/ 309074 h 337324"/>
                <a:gd name="connsiteX12" fmla="*/ 960280 w 961601"/>
                <a:gd name="connsiteY12" fmla="*/ 335944 h 337324"/>
                <a:gd name="connsiteX13" fmla="*/ 870519 w 961601"/>
                <a:gd name="connsiteY13" fmla="*/ 331752 h 337324"/>
                <a:gd name="connsiteX14" fmla="*/ 818638 w 961601"/>
                <a:gd name="connsiteY14" fmla="*/ 317201 h 337324"/>
                <a:gd name="connsiteX15" fmla="*/ 757942 w 961601"/>
                <a:gd name="connsiteY15" fmla="*/ 296678 h 337324"/>
                <a:gd name="connsiteX16" fmla="*/ 661063 w 961601"/>
                <a:gd name="connsiteY16" fmla="*/ 255514 h 337324"/>
                <a:gd name="connsiteX17" fmla="*/ 525928 w 961601"/>
                <a:gd name="connsiteY17" fmla="*/ 194875 h 337324"/>
                <a:gd name="connsiteX18" fmla="*/ 429564 w 961601"/>
                <a:gd name="connsiteY18" fmla="*/ 164348 h 337324"/>
                <a:gd name="connsiteX19" fmla="*/ 374442 w 961601"/>
                <a:gd name="connsiteY19" fmla="*/ 148887 h 337324"/>
                <a:gd name="connsiteX20" fmla="*/ 288833 w 961601"/>
                <a:gd name="connsiteY20" fmla="*/ 142362 h 337324"/>
                <a:gd name="connsiteX21" fmla="*/ 185055 w 961601"/>
                <a:gd name="connsiteY21" fmla="*/ 156973 h 337324"/>
                <a:gd name="connsiteX22" fmla="*/ 98774 w 961601"/>
                <a:gd name="connsiteY22" fmla="*/ 202723 h 337324"/>
                <a:gd name="connsiteX23" fmla="*/ 37265 w 961601"/>
                <a:gd name="connsiteY23" fmla="*/ 253673 h 337324"/>
                <a:gd name="connsiteX24" fmla="*/ 2048 w 961601"/>
                <a:gd name="connsiteY24" fmla="*/ 294331 h 337324"/>
                <a:gd name="connsiteX25" fmla="*/ 0 w 961601"/>
                <a:gd name="connsiteY25" fmla="*/ 295755 h 337324"/>
                <a:gd name="connsiteX26" fmla="*/ 0 w 961601"/>
                <a:gd name="connsiteY26" fmla="*/ 136352 h 337324"/>
                <a:gd name="connsiteX27" fmla="*/ 310 w 961601"/>
                <a:gd name="connsiteY27" fmla="*/ 135648 h 337324"/>
                <a:gd name="connsiteX28" fmla="*/ 12809 w 961601"/>
                <a:gd name="connsiteY28" fmla="*/ 122649 h 337324"/>
                <a:gd name="connsiteX29" fmla="*/ 74060 w 961601"/>
                <a:gd name="connsiteY29" fmla="*/ 66381 h 337324"/>
                <a:gd name="connsiteX0" fmla="*/ 74060 w 961601"/>
                <a:gd name="connsiteY0" fmla="*/ 66381 h 337324"/>
                <a:gd name="connsiteX1" fmla="*/ 147885 w 961601"/>
                <a:gd name="connsiteY1" fmla="*/ 27630 h 337324"/>
                <a:gd name="connsiteX2" fmla="*/ 238437 w 961601"/>
                <a:gd name="connsiteY2" fmla="*/ 4064 h 337324"/>
                <a:gd name="connsiteX3" fmla="*/ 312895 w 961601"/>
                <a:gd name="connsiteY3" fmla="*/ 465 h 337324"/>
                <a:gd name="connsiteX4" fmla="*/ 394352 w 961601"/>
                <a:gd name="connsiteY4" fmla="*/ 9323 h 337324"/>
                <a:gd name="connsiteX5" fmla="*/ 489293 w 961601"/>
                <a:gd name="connsiteY5" fmla="*/ 32455 h 337324"/>
                <a:gd name="connsiteX6" fmla="*/ 561141 w 961601"/>
                <a:gd name="connsiteY6" fmla="*/ 63101 h 337324"/>
                <a:gd name="connsiteX7" fmla="*/ 642322 w 961601"/>
                <a:gd name="connsiteY7" fmla="*/ 110355 h 337324"/>
                <a:gd name="connsiteX8" fmla="*/ 733742 w 961601"/>
                <a:gd name="connsiteY8" fmla="*/ 170973 h 337324"/>
                <a:gd name="connsiteX9" fmla="*/ 800134 w 961601"/>
                <a:gd name="connsiteY9" fmla="*/ 221073 h 337324"/>
                <a:gd name="connsiteX10" fmla="*/ 872101 w 961601"/>
                <a:gd name="connsiteY10" fmla="*/ 276234 h 337324"/>
                <a:gd name="connsiteX11" fmla="*/ 920598 w 961601"/>
                <a:gd name="connsiteY11" fmla="*/ 309074 h 337324"/>
                <a:gd name="connsiteX12" fmla="*/ 960280 w 961601"/>
                <a:gd name="connsiteY12" fmla="*/ 335944 h 337324"/>
                <a:gd name="connsiteX13" fmla="*/ 870519 w 961601"/>
                <a:gd name="connsiteY13" fmla="*/ 331752 h 337324"/>
                <a:gd name="connsiteX14" fmla="*/ 818638 w 961601"/>
                <a:gd name="connsiteY14" fmla="*/ 317201 h 337324"/>
                <a:gd name="connsiteX15" fmla="*/ 757942 w 961601"/>
                <a:gd name="connsiteY15" fmla="*/ 296678 h 337324"/>
                <a:gd name="connsiteX16" fmla="*/ 661063 w 961601"/>
                <a:gd name="connsiteY16" fmla="*/ 255514 h 337324"/>
                <a:gd name="connsiteX17" fmla="*/ 525928 w 961601"/>
                <a:gd name="connsiteY17" fmla="*/ 194875 h 337324"/>
                <a:gd name="connsiteX18" fmla="*/ 429564 w 961601"/>
                <a:gd name="connsiteY18" fmla="*/ 164348 h 337324"/>
                <a:gd name="connsiteX19" fmla="*/ 374442 w 961601"/>
                <a:gd name="connsiteY19" fmla="*/ 148887 h 337324"/>
                <a:gd name="connsiteX20" fmla="*/ 288833 w 961601"/>
                <a:gd name="connsiteY20" fmla="*/ 142362 h 337324"/>
                <a:gd name="connsiteX21" fmla="*/ 185055 w 961601"/>
                <a:gd name="connsiteY21" fmla="*/ 156973 h 337324"/>
                <a:gd name="connsiteX22" fmla="*/ 98774 w 961601"/>
                <a:gd name="connsiteY22" fmla="*/ 202723 h 337324"/>
                <a:gd name="connsiteX23" fmla="*/ 37265 w 961601"/>
                <a:gd name="connsiteY23" fmla="*/ 253673 h 337324"/>
                <a:gd name="connsiteX24" fmla="*/ 2048 w 961601"/>
                <a:gd name="connsiteY24" fmla="*/ 294331 h 337324"/>
                <a:gd name="connsiteX25" fmla="*/ 0 w 961601"/>
                <a:gd name="connsiteY25" fmla="*/ 295755 h 337324"/>
                <a:gd name="connsiteX26" fmla="*/ 0 w 961601"/>
                <a:gd name="connsiteY26" fmla="*/ 136352 h 337324"/>
                <a:gd name="connsiteX27" fmla="*/ 310 w 961601"/>
                <a:gd name="connsiteY27" fmla="*/ 135648 h 337324"/>
                <a:gd name="connsiteX28" fmla="*/ 12809 w 961601"/>
                <a:gd name="connsiteY28" fmla="*/ 122649 h 337324"/>
                <a:gd name="connsiteX29" fmla="*/ 74060 w 961601"/>
                <a:gd name="connsiteY29" fmla="*/ 66381 h 337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61601" h="337324">
                  <a:moveTo>
                    <a:pt x="74060" y="66381"/>
                  </a:moveTo>
                  <a:cubicBezTo>
                    <a:pt x="96572" y="50545"/>
                    <a:pt x="120489" y="38016"/>
                    <a:pt x="147885" y="27630"/>
                  </a:cubicBezTo>
                  <a:cubicBezTo>
                    <a:pt x="175282" y="17244"/>
                    <a:pt x="210935" y="8591"/>
                    <a:pt x="238437" y="4064"/>
                  </a:cubicBezTo>
                  <a:cubicBezTo>
                    <a:pt x="265939" y="-464"/>
                    <a:pt x="286909" y="-412"/>
                    <a:pt x="312895" y="465"/>
                  </a:cubicBezTo>
                  <a:cubicBezTo>
                    <a:pt x="338881" y="1342"/>
                    <a:pt x="364953" y="3991"/>
                    <a:pt x="394352" y="9323"/>
                  </a:cubicBezTo>
                  <a:cubicBezTo>
                    <a:pt x="423752" y="14654"/>
                    <a:pt x="461495" y="23493"/>
                    <a:pt x="489293" y="32455"/>
                  </a:cubicBezTo>
                  <a:cubicBezTo>
                    <a:pt x="517091" y="41418"/>
                    <a:pt x="535636" y="50118"/>
                    <a:pt x="561141" y="63101"/>
                  </a:cubicBezTo>
                  <a:cubicBezTo>
                    <a:pt x="586646" y="76085"/>
                    <a:pt x="613555" y="92376"/>
                    <a:pt x="642322" y="110355"/>
                  </a:cubicBezTo>
                  <a:cubicBezTo>
                    <a:pt x="671089" y="128333"/>
                    <a:pt x="707440" y="152520"/>
                    <a:pt x="733742" y="170973"/>
                  </a:cubicBezTo>
                  <a:cubicBezTo>
                    <a:pt x="760044" y="189426"/>
                    <a:pt x="777075" y="203528"/>
                    <a:pt x="800134" y="221073"/>
                  </a:cubicBezTo>
                  <a:cubicBezTo>
                    <a:pt x="823194" y="238617"/>
                    <a:pt x="852024" y="261567"/>
                    <a:pt x="872101" y="276234"/>
                  </a:cubicBezTo>
                  <a:cubicBezTo>
                    <a:pt x="892178" y="290901"/>
                    <a:pt x="905902" y="299123"/>
                    <a:pt x="920598" y="309074"/>
                  </a:cubicBezTo>
                  <a:cubicBezTo>
                    <a:pt x="935294" y="319026"/>
                    <a:pt x="968626" y="332164"/>
                    <a:pt x="960280" y="335944"/>
                  </a:cubicBezTo>
                  <a:cubicBezTo>
                    <a:pt x="951933" y="339723"/>
                    <a:pt x="894126" y="334876"/>
                    <a:pt x="870519" y="331752"/>
                  </a:cubicBezTo>
                  <a:cubicBezTo>
                    <a:pt x="846912" y="328628"/>
                    <a:pt x="837401" y="323046"/>
                    <a:pt x="818638" y="317201"/>
                  </a:cubicBezTo>
                  <a:cubicBezTo>
                    <a:pt x="799876" y="311355"/>
                    <a:pt x="784204" y="306959"/>
                    <a:pt x="757942" y="296678"/>
                  </a:cubicBezTo>
                  <a:cubicBezTo>
                    <a:pt x="731679" y="286396"/>
                    <a:pt x="699732" y="272480"/>
                    <a:pt x="661063" y="255514"/>
                  </a:cubicBezTo>
                  <a:cubicBezTo>
                    <a:pt x="622394" y="238547"/>
                    <a:pt x="564512" y="210070"/>
                    <a:pt x="525928" y="194875"/>
                  </a:cubicBezTo>
                  <a:cubicBezTo>
                    <a:pt x="487345" y="179681"/>
                    <a:pt x="454811" y="172013"/>
                    <a:pt x="429564" y="164348"/>
                  </a:cubicBezTo>
                  <a:cubicBezTo>
                    <a:pt x="404316" y="156683"/>
                    <a:pt x="397897" y="152551"/>
                    <a:pt x="374442" y="148887"/>
                  </a:cubicBezTo>
                  <a:cubicBezTo>
                    <a:pt x="350988" y="145223"/>
                    <a:pt x="320397" y="141014"/>
                    <a:pt x="288833" y="142362"/>
                  </a:cubicBezTo>
                  <a:cubicBezTo>
                    <a:pt x="257269" y="143710"/>
                    <a:pt x="216732" y="146913"/>
                    <a:pt x="185055" y="156973"/>
                  </a:cubicBezTo>
                  <a:cubicBezTo>
                    <a:pt x="153378" y="167033"/>
                    <a:pt x="123406" y="186606"/>
                    <a:pt x="98774" y="202723"/>
                  </a:cubicBezTo>
                  <a:cubicBezTo>
                    <a:pt x="74142" y="218839"/>
                    <a:pt x="54611" y="237553"/>
                    <a:pt x="37265" y="253673"/>
                  </a:cubicBezTo>
                  <a:cubicBezTo>
                    <a:pt x="24255" y="265763"/>
                    <a:pt x="11000" y="285161"/>
                    <a:pt x="2048" y="294331"/>
                  </a:cubicBezTo>
                  <a:lnTo>
                    <a:pt x="0" y="295755"/>
                  </a:lnTo>
                  <a:lnTo>
                    <a:pt x="0" y="136352"/>
                  </a:lnTo>
                  <a:cubicBezTo>
                    <a:pt x="103" y="136117"/>
                    <a:pt x="207" y="135883"/>
                    <a:pt x="310" y="135648"/>
                  </a:cubicBezTo>
                  <a:cubicBezTo>
                    <a:pt x="2660" y="132336"/>
                    <a:pt x="6233" y="129986"/>
                    <a:pt x="12809" y="122649"/>
                  </a:cubicBezTo>
                  <a:cubicBezTo>
                    <a:pt x="25960" y="107976"/>
                    <a:pt x="51547" y="82218"/>
                    <a:pt x="74060" y="66381"/>
                  </a:cubicBezTo>
                  <a:close/>
                </a:path>
              </a:pathLst>
            </a:custGeom>
            <a:gradFill rotWithShape="1">
              <a:gsLst>
                <a:gs pos="0">
                  <a:srgbClr val="9DD0BD"/>
                </a:gs>
                <a:gs pos="50000">
                  <a:srgbClr val="FDFAFF"/>
                </a:gs>
                <a:gs pos="100000">
                  <a:srgbClr val="B3D4CD"/>
                </a:gs>
              </a:gsLst>
              <a:lin ang="3000000" scaled="0"/>
            </a:gradFill>
            <a:ln w="9525">
              <a:solidFill>
                <a:srgbClr val="92B4A2"/>
              </a:solidFill>
              <a:round/>
              <a:headEnd/>
              <a:tailEnd/>
            </a:ln>
            <a:effectLst/>
          </p:spPr>
          <p:txBody>
            <a:bodyPr/>
            <a:lstStyle/>
            <a:p>
              <a:endParaRPr lang="zh-CN" altLang="en-US">
                <a:solidFill>
                  <a:schemeClr val="tx1"/>
                </a:solidFill>
              </a:endParaRPr>
            </a:p>
          </p:txBody>
        </p:sp>
        <p:sp>
          <p:nvSpPr>
            <p:cNvPr id="15" name="任意多边形 140">
              <a:extLst>
                <a:ext uri="{FF2B5EF4-FFF2-40B4-BE49-F238E27FC236}">
                  <a16:creationId xmlns:a16="http://schemas.microsoft.com/office/drawing/2014/main" id="{03A94B5A-FC58-C478-31AF-6E7521868C0D}"/>
                </a:ext>
              </a:extLst>
            </p:cNvPr>
            <p:cNvSpPr/>
            <p:nvPr/>
          </p:nvSpPr>
          <p:spPr>
            <a:xfrm rot="13046412">
              <a:off x="4659321" y="5284320"/>
              <a:ext cx="921234" cy="459257"/>
            </a:xfrm>
            <a:custGeom>
              <a:avLst/>
              <a:gdLst>
                <a:gd name="connsiteX0" fmla="*/ 14 w 921116"/>
                <a:gd name="connsiteY0" fmla="*/ 166243 h 459183"/>
                <a:gd name="connsiteX1" fmla="*/ 50020 w 921116"/>
                <a:gd name="connsiteY1" fmla="*/ 113855 h 459183"/>
                <a:gd name="connsiteX2" fmla="*/ 107170 w 921116"/>
                <a:gd name="connsiteY2" fmla="*/ 73374 h 459183"/>
                <a:gd name="connsiteX3" fmla="*/ 164320 w 921116"/>
                <a:gd name="connsiteY3" fmla="*/ 44799 h 459183"/>
                <a:gd name="connsiteX4" fmla="*/ 226233 w 921116"/>
                <a:gd name="connsiteY4" fmla="*/ 16224 h 459183"/>
                <a:gd name="connsiteX5" fmla="*/ 295289 w 921116"/>
                <a:gd name="connsiteY5" fmla="*/ 1937 h 459183"/>
                <a:gd name="connsiteX6" fmla="*/ 376252 w 921116"/>
                <a:gd name="connsiteY6" fmla="*/ 1937 h 459183"/>
                <a:gd name="connsiteX7" fmla="*/ 450070 w 921116"/>
                <a:gd name="connsiteY7" fmla="*/ 18605 h 459183"/>
                <a:gd name="connsiteX8" fmla="*/ 540558 w 921116"/>
                <a:gd name="connsiteY8" fmla="*/ 59087 h 459183"/>
                <a:gd name="connsiteX9" fmla="*/ 609614 w 921116"/>
                <a:gd name="connsiteY9" fmla="*/ 104330 h 459183"/>
                <a:gd name="connsiteX10" fmla="*/ 669145 w 921116"/>
                <a:gd name="connsiteY10" fmla="*/ 161480 h 459183"/>
                <a:gd name="connsiteX11" fmla="*/ 721533 w 921116"/>
                <a:gd name="connsiteY11" fmla="*/ 216249 h 459183"/>
                <a:gd name="connsiteX12" fmla="*/ 771539 w 921116"/>
                <a:gd name="connsiteY12" fmla="*/ 285305 h 459183"/>
                <a:gd name="connsiteX13" fmla="*/ 814402 w 921116"/>
                <a:gd name="connsiteY13" fmla="*/ 342455 h 459183"/>
                <a:gd name="connsiteX14" fmla="*/ 859645 w 921116"/>
                <a:gd name="connsiteY14" fmla="*/ 399605 h 459183"/>
                <a:gd name="connsiteX15" fmla="*/ 885839 w 921116"/>
                <a:gd name="connsiteY15" fmla="*/ 428180 h 459183"/>
                <a:gd name="connsiteX16" fmla="*/ 919177 w 921116"/>
                <a:gd name="connsiteY16" fmla="*/ 459137 h 459183"/>
                <a:gd name="connsiteX17" fmla="*/ 823927 w 921116"/>
                <a:gd name="connsiteY17" fmla="*/ 421037 h 459183"/>
                <a:gd name="connsiteX18" fmla="*/ 752489 w 921116"/>
                <a:gd name="connsiteY18" fmla="*/ 368649 h 459183"/>
                <a:gd name="connsiteX19" fmla="*/ 671527 w 921116"/>
                <a:gd name="connsiteY19" fmla="*/ 309118 h 459183"/>
                <a:gd name="connsiteX20" fmla="*/ 600089 w 921116"/>
                <a:gd name="connsiteY20" fmla="*/ 254349 h 459183"/>
                <a:gd name="connsiteX21" fmla="*/ 519127 w 921116"/>
                <a:gd name="connsiteY21" fmla="*/ 199580 h 459183"/>
                <a:gd name="connsiteX22" fmla="*/ 450070 w 921116"/>
                <a:gd name="connsiteY22" fmla="*/ 156718 h 459183"/>
                <a:gd name="connsiteX23" fmla="*/ 383395 w 921116"/>
                <a:gd name="connsiteY23" fmla="*/ 125762 h 459183"/>
                <a:gd name="connsiteX24" fmla="*/ 288145 w 921116"/>
                <a:gd name="connsiteY24" fmla="*/ 97187 h 459183"/>
                <a:gd name="connsiteX25" fmla="*/ 180989 w 921116"/>
                <a:gd name="connsiteY25" fmla="*/ 94805 h 459183"/>
                <a:gd name="connsiteX26" fmla="*/ 107170 w 921116"/>
                <a:gd name="connsiteY26" fmla="*/ 113855 h 459183"/>
                <a:gd name="connsiteX27" fmla="*/ 54783 w 921116"/>
                <a:gd name="connsiteY27" fmla="*/ 135287 h 459183"/>
                <a:gd name="connsiteX28" fmla="*/ 14 w 921116"/>
                <a:gd name="connsiteY28" fmla="*/ 166243 h 459183"/>
                <a:gd name="connsiteX0" fmla="*/ 14 w 921116"/>
                <a:gd name="connsiteY0" fmla="*/ 166243 h 459183"/>
                <a:gd name="connsiteX1" fmla="*/ 50020 w 921116"/>
                <a:gd name="connsiteY1" fmla="*/ 113855 h 459183"/>
                <a:gd name="connsiteX2" fmla="*/ 107170 w 921116"/>
                <a:gd name="connsiteY2" fmla="*/ 73374 h 459183"/>
                <a:gd name="connsiteX3" fmla="*/ 164320 w 921116"/>
                <a:gd name="connsiteY3" fmla="*/ 40036 h 459183"/>
                <a:gd name="connsiteX4" fmla="*/ 226233 w 921116"/>
                <a:gd name="connsiteY4" fmla="*/ 16224 h 459183"/>
                <a:gd name="connsiteX5" fmla="*/ 295289 w 921116"/>
                <a:gd name="connsiteY5" fmla="*/ 1937 h 459183"/>
                <a:gd name="connsiteX6" fmla="*/ 376252 w 921116"/>
                <a:gd name="connsiteY6" fmla="*/ 1937 h 459183"/>
                <a:gd name="connsiteX7" fmla="*/ 450070 w 921116"/>
                <a:gd name="connsiteY7" fmla="*/ 18605 h 459183"/>
                <a:gd name="connsiteX8" fmla="*/ 540558 w 921116"/>
                <a:gd name="connsiteY8" fmla="*/ 59087 h 459183"/>
                <a:gd name="connsiteX9" fmla="*/ 609614 w 921116"/>
                <a:gd name="connsiteY9" fmla="*/ 104330 h 459183"/>
                <a:gd name="connsiteX10" fmla="*/ 669145 w 921116"/>
                <a:gd name="connsiteY10" fmla="*/ 161480 h 459183"/>
                <a:gd name="connsiteX11" fmla="*/ 721533 w 921116"/>
                <a:gd name="connsiteY11" fmla="*/ 216249 h 459183"/>
                <a:gd name="connsiteX12" fmla="*/ 771539 w 921116"/>
                <a:gd name="connsiteY12" fmla="*/ 285305 h 459183"/>
                <a:gd name="connsiteX13" fmla="*/ 814402 w 921116"/>
                <a:gd name="connsiteY13" fmla="*/ 342455 h 459183"/>
                <a:gd name="connsiteX14" fmla="*/ 859645 w 921116"/>
                <a:gd name="connsiteY14" fmla="*/ 399605 h 459183"/>
                <a:gd name="connsiteX15" fmla="*/ 885839 w 921116"/>
                <a:gd name="connsiteY15" fmla="*/ 428180 h 459183"/>
                <a:gd name="connsiteX16" fmla="*/ 919177 w 921116"/>
                <a:gd name="connsiteY16" fmla="*/ 459137 h 459183"/>
                <a:gd name="connsiteX17" fmla="*/ 823927 w 921116"/>
                <a:gd name="connsiteY17" fmla="*/ 421037 h 459183"/>
                <a:gd name="connsiteX18" fmla="*/ 752489 w 921116"/>
                <a:gd name="connsiteY18" fmla="*/ 368649 h 459183"/>
                <a:gd name="connsiteX19" fmla="*/ 671527 w 921116"/>
                <a:gd name="connsiteY19" fmla="*/ 309118 h 459183"/>
                <a:gd name="connsiteX20" fmla="*/ 600089 w 921116"/>
                <a:gd name="connsiteY20" fmla="*/ 254349 h 459183"/>
                <a:gd name="connsiteX21" fmla="*/ 519127 w 921116"/>
                <a:gd name="connsiteY21" fmla="*/ 199580 h 459183"/>
                <a:gd name="connsiteX22" fmla="*/ 450070 w 921116"/>
                <a:gd name="connsiteY22" fmla="*/ 156718 h 459183"/>
                <a:gd name="connsiteX23" fmla="*/ 383395 w 921116"/>
                <a:gd name="connsiteY23" fmla="*/ 125762 h 459183"/>
                <a:gd name="connsiteX24" fmla="*/ 288145 w 921116"/>
                <a:gd name="connsiteY24" fmla="*/ 97187 h 459183"/>
                <a:gd name="connsiteX25" fmla="*/ 180989 w 921116"/>
                <a:gd name="connsiteY25" fmla="*/ 94805 h 459183"/>
                <a:gd name="connsiteX26" fmla="*/ 107170 w 921116"/>
                <a:gd name="connsiteY26" fmla="*/ 113855 h 459183"/>
                <a:gd name="connsiteX27" fmla="*/ 54783 w 921116"/>
                <a:gd name="connsiteY27" fmla="*/ 135287 h 459183"/>
                <a:gd name="connsiteX28" fmla="*/ 14 w 921116"/>
                <a:gd name="connsiteY28" fmla="*/ 166243 h 459183"/>
                <a:gd name="connsiteX0" fmla="*/ 14 w 921116"/>
                <a:gd name="connsiteY0" fmla="*/ 166243 h 459183"/>
                <a:gd name="connsiteX1" fmla="*/ 50020 w 921116"/>
                <a:gd name="connsiteY1" fmla="*/ 113855 h 459183"/>
                <a:gd name="connsiteX2" fmla="*/ 107170 w 921116"/>
                <a:gd name="connsiteY2" fmla="*/ 73374 h 459183"/>
                <a:gd name="connsiteX3" fmla="*/ 164320 w 921116"/>
                <a:gd name="connsiteY3" fmla="*/ 40036 h 459183"/>
                <a:gd name="connsiteX4" fmla="*/ 226233 w 921116"/>
                <a:gd name="connsiteY4" fmla="*/ 16224 h 459183"/>
                <a:gd name="connsiteX5" fmla="*/ 295289 w 921116"/>
                <a:gd name="connsiteY5" fmla="*/ 1937 h 459183"/>
                <a:gd name="connsiteX6" fmla="*/ 376252 w 921116"/>
                <a:gd name="connsiteY6" fmla="*/ 1937 h 459183"/>
                <a:gd name="connsiteX7" fmla="*/ 450070 w 921116"/>
                <a:gd name="connsiteY7" fmla="*/ 18605 h 459183"/>
                <a:gd name="connsiteX8" fmla="*/ 540558 w 921116"/>
                <a:gd name="connsiteY8" fmla="*/ 59087 h 459183"/>
                <a:gd name="connsiteX9" fmla="*/ 609614 w 921116"/>
                <a:gd name="connsiteY9" fmla="*/ 104330 h 459183"/>
                <a:gd name="connsiteX10" fmla="*/ 669145 w 921116"/>
                <a:gd name="connsiteY10" fmla="*/ 161480 h 459183"/>
                <a:gd name="connsiteX11" fmla="*/ 719151 w 921116"/>
                <a:gd name="connsiteY11" fmla="*/ 218630 h 459183"/>
                <a:gd name="connsiteX12" fmla="*/ 771539 w 921116"/>
                <a:gd name="connsiteY12" fmla="*/ 285305 h 459183"/>
                <a:gd name="connsiteX13" fmla="*/ 814402 w 921116"/>
                <a:gd name="connsiteY13" fmla="*/ 342455 h 459183"/>
                <a:gd name="connsiteX14" fmla="*/ 859645 w 921116"/>
                <a:gd name="connsiteY14" fmla="*/ 399605 h 459183"/>
                <a:gd name="connsiteX15" fmla="*/ 885839 w 921116"/>
                <a:gd name="connsiteY15" fmla="*/ 428180 h 459183"/>
                <a:gd name="connsiteX16" fmla="*/ 919177 w 921116"/>
                <a:gd name="connsiteY16" fmla="*/ 459137 h 459183"/>
                <a:gd name="connsiteX17" fmla="*/ 823927 w 921116"/>
                <a:gd name="connsiteY17" fmla="*/ 421037 h 459183"/>
                <a:gd name="connsiteX18" fmla="*/ 752489 w 921116"/>
                <a:gd name="connsiteY18" fmla="*/ 368649 h 459183"/>
                <a:gd name="connsiteX19" fmla="*/ 671527 w 921116"/>
                <a:gd name="connsiteY19" fmla="*/ 309118 h 459183"/>
                <a:gd name="connsiteX20" fmla="*/ 600089 w 921116"/>
                <a:gd name="connsiteY20" fmla="*/ 254349 h 459183"/>
                <a:gd name="connsiteX21" fmla="*/ 519127 w 921116"/>
                <a:gd name="connsiteY21" fmla="*/ 199580 h 459183"/>
                <a:gd name="connsiteX22" fmla="*/ 450070 w 921116"/>
                <a:gd name="connsiteY22" fmla="*/ 156718 h 459183"/>
                <a:gd name="connsiteX23" fmla="*/ 383395 w 921116"/>
                <a:gd name="connsiteY23" fmla="*/ 125762 h 459183"/>
                <a:gd name="connsiteX24" fmla="*/ 288145 w 921116"/>
                <a:gd name="connsiteY24" fmla="*/ 97187 h 459183"/>
                <a:gd name="connsiteX25" fmla="*/ 180989 w 921116"/>
                <a:gd name="connsiteY25" fmla="*/ 94805 h 459183"/>
                <a:gd name="connsiteX26" fmla="*/ 107170 w 921116"/>
                <a:gd name="connsiteY26" fmla="*/ 113855 h 459183"/>
                <a:gd name="connsiteX27" fmla="*/ 54783 w 921116"/>
                <a:gd name="connsiteY27" fmla="*/ 135287 h 459183"/>
                <a:gd name="connsiteX28" fmla="*/ 14 w 921116"/>
                <a:gd name="connsiteY28" fmla="*/ 166243 h 459183"/>
                <a:gd name="connsiteX0" fmla="*/ 14 w 921234"/>
                <a:gd name="connsiteY0" fmla="*/ 166243 h 459257"/>
                <a:gd name="connsiteX1" fmla="*/ 50020 w 921234"/>
                <a:gd name="connsiteY1" fmla="*/ 113855 h 459257"/>
                <a:gd name="connsiteX2" fmla="*/ 107170 w 921234"/>
                <a:gd name="connsiteY2" fmla="*/ 73374 h 459257"/>
                <a:gd name="connsiteX3" fmla="*/ 164320 w 921234"/>
                <a:gd name="connsiteY3" fmla="*/ 40036 h 459257"/>
                <a:gd name="connsiteX4" fmla="*/ 226233 w 921234"/>
                <a:gd name="connsiteY4" fmla="*/ 16224 h 459257"/>
                <a:gd name="connsiteX5" fmla="*/ 295289 w 921234"/>
                <a:gd name="connsiteY5" fmla="*/ 1937 h 459257"/>
                <a:gd name="connsiteX6" fmla="*/ 376252 w 921234"/>
                <a:gd name="connsiteY6" fmla="*/ 1937 h 459257"/>
                <a:gd name="connsiteX7" fmla="*/ 450070 w 921234"/>
                <a:gd name="connsiteY7" fmla="*/ 18605 h 459257"/>
                <a:gd name="connsiteX8" fmla="*/ 540558 w 921234"/>
                <a:gd name="connsiteY8" fmla="*/ 59087 h 459257"/>
                <a:gd name="connsiteX9" fmla="*/ 609614 w 921234"/>
                <a:gd name="connsiteY9" fmla="*/ 104330 h 459257"/>
                <a:gd name="connsiteX10" fmla="*/ 669145 w 921234"/>
                <a:gd name="connsiteY10" fmla="*/ 161480 h 459257"/>
                <a:gd name="connsiteX11" fmla="*/ 719151 w 921234"/>
                <a:gd name="connsiteY11" fmla="*/ 218630 h 459257"/>
                <a:gd name="connsiteX12" fmla="*/ 771539 w 921234"/>
                <a:gd name="connsiteY12" fmla="*/ 285305 h 459257"/>
                <a:gd name="connsiteX13" fmla="*/ 814402 w 921234"/>
                <a:gd name="connsiteY13" fmla="*/ 342455 h 459257"/>
                <a:gd name="connsiteX14" fmla="*/ 859645 w 921234"/>
                <a:gd name="connsiteY14" fmla="*/ 399605 h 459257"/>
                <a:gd name="connsiteX15" fmla="*/ 885839 w 921234"/>
                <a:gd name="connsiteY15" fmla="*/ 428180 h 459257"/>
                <a:gd name="connsiteX16" fmla="*/ 919177 w 921234"/>
                <a:gd name="connsiteY16" fmla="*/ 459137 h 459257"/>
                <a:gd name="connsiteX17" fmla="*/ 821546 w 921234"/>
                <a:gd name="connsiteY17" fmla="*/ 416275 h 459257"/>
                <a:gd name="connsiteX18" fmla="*/ 752489 w 921234"/>
                <a:gd name="connsiteY18" fmla="*/ 368649 h 459257"/>
                <a:gd name="connsiteX19" fmla="*/ 671527 w 921234"/>
                <a:gd name="connsiteY19" fmla="*/ 309118 h 459257"/>
                <a:gd name="connsiteX20" fmla="*/ 600089 w 921234"/>
                <a:gd name="connsiteY20" fmla="*/ 254349 h 459257"/>
                <a:gd name="connsiteX21" fmla="*/ 519127 w 921234"/>
                <a:gd name="connsiteY21" fmla="*/ 199580 h 459257"/>
                <a:gd name="connsiteX22" fmla="*/ 450070 w 921234"/>
                <a:gd name="connsiteY22" fmla="*/ 156718 h 459257"/>
                <a:gd name="connsiteX23" fmla="*/ 383395 w 921234"/>
                <a:gd name="connsiteY23" fmla="*/ 125762 h 459257"/>
                <a:gd name="connsiteX24" fmla="*/ 288145 w 921234"/>
                <a:gd name="connsiteY24" fmla="*/ 97187 h 459257"/>
                <a:gd name="connsiteX25" fmla="*/ 180989 w 921234"/>
                <a:gd name="connsiteY25" fmla="*/ 94805 h 459257"/>
                <a:gd name="connsiteX26" fmla="*/ 107170 w 921234"/>
                <a:gd name="connsiteY26" fmla="*/ 113855 h 459257"/>
                <a:gd name="connsiteX27" fmla="*/ 54783 w 921234"/>
                <a:gd name="connsiteY27" fmla="*/ 135287 h 459257"/>
                <a:gd name="connsiteX28" fmla="*/ 14 w 921234"/>
                <a:gd name="connsiteY28" fmla="*/ 166243 h 45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234" h="459257">
                  <a:moveTo>
                    <a:pt x="14" y="166243"/>
                  </a:moveTo>
                  <a:cubicBezTo>
                    <a:pt x="-780" y="162671"/>
                    <a:pt x="32161" y="129333"/>
                    <a:pt x="50020" y="113855"/>
                  </a:cubicBezTo>
                  <a:cubicBezTo>
                    <a:pt x="67879" y="98377"/>
                    <a:pt x="88120" y="85677"/>
                    <a:pt x="107170" y="73374"/>
                  </a:cubicBezTo>
                  <a:cubicBezTo>
                    <a:pt x="126220" y="61071"/>
                    <a:pt x="144476" y="49561"/>
                    <a:pt x="164320" y="40036"/>
                  </a:cubicBezTo>
                  <a:cubicBezTo>
                    <a:pt x="184164" y="30511"/>
                    <a:pt x="204405" y="22574"/>
                    <a:pt x="226233" y="16224"/>
                  </a:cubicBezTo>
                  <a:cubicBezTo>
                    <a:pt x="248061" y="9874"/>
                    <a:pt x="270286" y="4318"/>
                    <a:pt x="295289" y="1937"/>
                  </a:cubicBezTo>
                  <a:cubicBezTo>
                    <a:pt x="320292" y="-444"/>
                    <a:pt x="350455" y="-841"/>
                    <a:pt x="376252" y="1937"/>
                  </a:cubicBezTo>
                  <a:cubicBezTo>
                    <a:pt x="402049" y="4715"/>
                    <a:pt x="422686" y="9080"/>
                    <a:pt x="450070" y="18605"/>
                  </a:cubicBezTo>
                  <a:cubicBezTo>
                    <a:pt x="477454" y="28130"/>
                    <a:pt x="513967" y="44800"/>
                    <a:pt x="540558" y="59087"/>
                  </a:cubicBezTo>
                  <a:cubicBezTo>
                    <a:pt x="567149" y="73374"/>
                    <a:pt x="588183" y="87264"/>
                    <a:pt x="609614" y="104330"/>
                  </a:cubicBezTo>
                  <a:cubicBezTo>
                    <a:pt x="631045" y="121395"/>
                    <a:pt x="650889" y="142430"/>
                    <a:pt x="669145" y="161480"/>
                  </a:cubicBezTo>
                  <a:cubicBezTo>
                    <a:pt x="687401" y="180530"/>
                    <a:pt x="702085" y="197993"/>
                    <a:pt x="719151" y="218630"/>
                  </a:cubicBezTo>
                  <a:cubicBezTo>
                    <a:pt x="736217" y="239268"/>
                    <a:pt x="755664" y="264668"/>
                    <a:pt x="771539" y="285305"/>
                  </a:cubicBezTo>
                  <a:cubicBezTo>
                    <a:pt x="787414" y="305942"/>
                    <a:pt x="799718" y="323405"/>
                    <a:pt x="814402" y="342455"/>
                  </a:cubicBezTo>
                  <a:cubicBezTo>
                    <a:pt x="829086" y="361505"/>
                    <a:pt x="847739" y="385318"/>
                    <a:pt x="859645" y="399605"/>
                  </a:cubicBezTo>
                  <a:cubicBezTo>
                    <a:pt x="871551" y="413892"/>
                    <a:pt x="875917" y="418258"/>
                    <a:pt x="885839" y="428180"/>
                  </a:cubicBezTo>
                  <a:cubicBezTo>
                    <a:pt x="895761" y="438102"/>
                    <a:pt x="929892" y="461121"/>
                    <a:pt x="919177" y="459137"/>
                  </a:cubicBezTo>
                  <a:cubicBezTo>
                    <a:pt x="908462" y="457153"/>
                    <a:pt x="849327" y="431356"/>
                    <a:pt x="821546" y="416275"/>
                  </a:cubicBezTo>
                  <a:cubicBezTo>
                    <a:pt x="793765" y="401194"/>
                    <a:pt x="777492" y="386509"/>
                    <a:pt x="752489" y="368649"/>
                  </a:cubicBezTo>
                  <a:cubicBezTo>
                    <a:pt x="727486" y="350790"/>
                    <a:pt x="698514" y="328962"/>
                    <a:pt x="671527" y="309118"/>
                  </a:cubicBezTo>
                  <a:cubicBezTo>
                    <a:pt x="646127" y="290068"/>
                    <a:pt x="625489" y="272605"/>
                    <a:pt x="600089" y="254349"/>
                  </a:cubicBezTo>
                  <a:cubicBezTo>
                    <a:pt x="574689" y="236093"/>
                    <a:pt x="544130" y="215852"/>
                    <a:pt x="519127" y="199580"/>
                  </a:cubicBezTo>
                  <a:cubicBezTo>
                    <a:pt x="494124" y="183308"/>
                    <a:pt x="472692" y="169021"/>
                    <a:pt x="450070" y="156718"/>
                  </a:cubicBezTo>
                  <a:cubicBezTo>
                    <a:pt x="427448" y="144415"/>
                    <a:pt x="410382" y="135684"/>
                    <a:pt x="383395" y="125762"/>
                  </a:cubicBezTo>
                  <a:cubicBezTo>
                    <a:pt x="356408" y="115840"/>
                    <a:pt x="321879" y="102346"/>
                    <a:pt x="288145" y="97187"/>
                  </a:cubicBezTo>
                  <a:cubicBezTo>
                    <a:pt x="254411" y="92028"/>
                    <a:pt x="211152" y="92027"/>
                    <a:pt x="180989" y="94805"/>
                  </a:cubicBezTo>
                  <a:cubicBezTo>
                    <a:pt x="150827" y="97583"/>
                    <a:pt x="128204" y="107108"/>
                    <a:pt x="107170" y="113855"/>
                  </a:cubicBezTo>
                  <a:cubicBezTo>
                    <a:pt x="86136" y="120602"/>
                    <a:pt x="75024" y="125365"/>
                    <a:pt x="54783" y="135287"/>
                  </a:cubicBezTo>
                  <a:cubicBezTo>
                    <a:pt x="34543" y="145209"/>
                    <a:pt x="808" y="169815"/>
                    <a:pt x="14" y="166243"/>
                  </a:cubicBezTo>
                  <a:close/>
                </a:path>
              </a:pathLst>
            </a:custGeom>
            <a:gradFill rotWithShape="1">
              <a:gsLst>
                <a:gs pos="0">
                  <a:srgbClr val="81C9FF"/>
                </a:gs>
                <a:gs pos="50000">
                  <a:schemeClr val="bg1"/>
                </a:gs>
                <a:gs pos="100000">
                  <a:srgbClr val="81C9FF"/>
                </a:gs>
              </a:gsLst>
              <a:lin ang="5400000" scaled="1"/>
            </a:gradFill>
            <a:ln w="9525">
              <a:solidFill>
                <a:srgbClr val="81C9FF"/>
              </a:solidFill>
              <a:round/>
              <a:headEnd/>
              <a:tailEnd/>
            </a:ln>
            <a:effectLst/>
          </p:spPr>
          <p:txBody>
            <a:bodyPr/>
            <a:lstStyle/>
            <a:p>
              <a:endParaRPr lang="zh-CN" altLang="en-US">
                <a:solidFill>
                  <a:schemeClr val="tx1"/>
                </a:solidFill>
              </a:endParaRPr>
            </a:p>
          </p:txBody>
        </p:sp>
        <p:sp>
          <p:nvSpPr>
            <p:cNvPr id="16" name="任意多边形 141">
              <a:extLst>
                <a:ext uri="{FF2B5EF4-FFF2-40B4-BE49-F238E27FC236}">
                  <a16:creationId xmlns:a16="http://schemas.microsoft.com/office/drawing/2014/main" id="{8C0D6F2B-6353-AB33-0FED-65FF4904714F}"/>
                </a:ext>
              </a:extLst>
            </p:cNvPr>
            <p:cNvSpPr/>
            <p:nvPr/>
          </p:nvSpPr>
          <p:spPr>
            <a:xfrm rot="4320000">
              <a:off x="6113690" y="6282173"/>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42">
              <a:extLst>
                <a:ext uri="{FF2B5EF4-FFF2-40B4-BE49-F238E27FC236}">
                  <a16:creationId xmlns:a16="http://schemas.microsoft.com/office/drawing/2014/main" id="{FBE7C578-DA94-B892-62EB-002CD8B447B3}"/>
                </a:ext>
              </a:extLst>
            </p:cNvPr>
            <p:cNvSpPr/>
            <p:nvPr/>
          </p:nvSpPr>
          <p:spPr>
            <a:xfrm rot="2700000">
              <a:off x="5974336" y="6102046"/>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43">
              <a:extLst>
                <a:ext uri="{FF2B5EF4-FFF2-40B4-BE49-F238E27FC236}">
                  <a16:creationId xmlns:a16="http://schemas.microsoft.com/office/drawing/2014/main" id="{FFD02AAE-EA54-A297-911C-F7B187921B6A}"/>
                </a:ext>
              </a:extLst>
            </p:cNvPr>
            <p:cNvSpPr/>
            <p:nvPr/>
          </p:nvSpPr>
          <p:spPr>
            <a:xfrm rot="1680000">
              <a:off x="5799387" y="5964411"/>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44">
              <a:extLst>
                <a:ext uri="{FF2B5EF4-FFF2-40B4-BE49-F238E27FC236}">
                  <a16:creationId xmlns:a16="http://schemas.microsoft.com/office/drawing/2014/main" id="{94DBD5D2-4CA1-1913-1AA3-A042BCBC4E16}"/>
                </a:ext>
              </a:extLst>
            </p:cNvPr>
            <p:cNvSpPr/>
            <p:nvPr/>
          </p:nvSpPr>
          <p:spPr>
            <a:xfrm rot="420000">
              <a:off x="5601509" y="5868303"/>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45">
              <a:extLst>
                <a:ext uri="{FF2B5EF4-FFF2-40B4-BE49-F238E27FC236}">
                  <a16:creationId xmlns:a16="http://schemas.microsoft.com/office/drawing/2014/main" id="{1171732F-4C2A-3BA6-97CA-ABF83C406E8B}"/>
                </a:ext>
              </a:extLst>
            </p:cNvPr>
            <p:cNvSpPr/>
            <p:nvPr/>
          </p:nvSpPr>
          <p:spPr>
            <a:xfrm rot="360000">
              <a:off x="5435177" y="5840103"/>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146">
              <a:extLst>
                <a:ext uri="{FF2B5EF4-FFF2-40B4-BE49-F238E27FC236}">
                  <a16:creationId xmlns:a16="http://schemas.microsoft.com/office/drawing/2014/main" id="{7E3675EC-CC4C-9241-F0BC-0B7A7956F4AD}"/>
                </a:ext>
              </a:extLst>
            </p:cNvPr>
            <p:cNvSpPr/>
            <p:nvPr/>
          </p:nvSpPr>
          <p:spPr>
            <a:xfrm rot="2400000">
              <a:off x="5347201" y="5635732"/>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147">
              <a:extLst>
                <a:ext uri="{FF2B5EF4-FFF2-40B4-BE49-F238E27FC236}">
                  <a16:creationId xmlns:a16="http://schemas.microsoft.com/office/drawing/2014/main" id="{A3BC0320-1959-EC6B-6C0A-66C3EBF4D799}"/>
                </a:ext>
              </a:extLst>
            </p:cNvPr>
            <p:cNvSpPr/>
            <p:nvPr/>
          </p:nvSpPr>
          <p:spPr>
            <a:xfrm rot="3300000">
              <a:off x="5190708" y="5556918"/>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148">
              <a:extLst>
                <a:ext uri="{FF2B5EF4-FFF2-40B4-BE49-F238E27FC236}">
                  <a16:creationId xmlns:a16="http://schemas.microsoft.com/office/drawing/2014/main" id="{9B985F38-17D3-C6E8-66AC-91D6013F40AF}"/>
                </a:ext>
              </a:extLst>
            </p:cNvPr>
            <p:cNvSpPr/>
            <p:nvPr/>
          </p:nvSpPr>
          <p:spPr>
            <a:xfrm rot="4140000">
              <a:off x="5102808" y="5408644"/>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149">
              <a:extLst>
                <a:ext uri="{FF2B5EF4-FFF2-40B4-BE49-F238E27FC236}">
                  <a16:creationId xmlns:a16="http://schemas.microsoft.com/office/drawing/2014/main" id="{D3704C78-AF11-7AF1-BE1A-9113B7219D8E}"/>
                </a:ext>
              </a:extLst>
            </p:cNvPr>
            <p:cNvSpPr/>
            <p:nvPr/>
          </p:nvSpPr>
          <p:spPr>
            <a:xfrm rot="4140000">
              <a:off x="5058846" y="5239952"/>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150">
              <a:extLst>
                <a:ext uri="{FF2B5EF4-FFF2-40B4-BE49-F238E27FC236}">
                  <a16:creationId xmlns:a16="http://schemas.microsoft.com/office/drawing/2014/main" id="{FF35B4CF-95C2-634B-A44F-C0A543328080}"/>
                </a:ext>
              </a:extLst>
            </p:cNvPr>
            <p:cNvSpPr/>
            <p:nvPr/>
          </p:nvSpPr>
          <p:spPr>
            <a:xfrm rot="4260000">
              <a:off x="5027893" y="5098125"/>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51">
              <a:extLst>
                <a:ext uri="{FF2B5EF4-FFF2-40B4-BE49-F238E27FC236}">
                  <a16:creationId xmlns:a16="http://schemas.microsoft.com/office/drawing/2014/main" id="{245DCE7A-7361-DA9A-DB6C-84186697661F}"/>
                </a:ext>
              </a:extLst>
            </p:cNvPr>
            <p:cNvSpPr/>
            <p:nvPr/>
          </p:nvSpPr>
          <p:spPr>
            <a:xfrm rot="720000">
              <a:off x="4170135" y="4662034"/>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152">
              <a:extLst>
                <a:ext uri="{FF2B5EF4-FFF2-40B4-BE49-F238E27FC236}">
                  <a16:creationId xmlns:a16="http://schemas.microsoft.com/office/drawing/2014/main" id="{D5E49D18-04F0-F39B-FAE8-D433EB3A7849}"/>
                </a:ext>
              </a:extLst>
            </p:cNvPr>
            <p:cNvSpPr/>
            <p:nvPr/>
          </p:nvSpPr>
          <p:spPr>
            <a:xfrm rot="1020000">
              <a:off x="4313669" y="4676196"/>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153">
              <a:extLst>
                <a:ext uri="{FF2B5EF4-FFF2-40B4-BE49-F238E27FC236}">
                  <a16:creationId xmlns:a16="http://schemas.microsoft.com/office/drawing/2014/main" id="{EFD82BCB-205D-C71A-A260-0DDD73FFBD30}"/>
                </a:ext>
              </a:extLst>
            </p:cNvPr>
            <p:cNvSpPr/>
            <p:nvPr/>
          </p:nvSpPr>
          <p:spPr>
            <a:xfrm rot="1260000">
              <a:off x="4442763" y="4731137"/>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154">
              <a:extLst>
                <a:ext uri="{FF2B5EF4-FFF2-40B4-BE49-F238E27FC236}">
                  <a16:creationId xmlns:a16="http://schemas.microsoft.com/office/drawing/2014/main" id="{CEEE060F-EBC1-416E-3525-1E55E4956BF3}"/>
                </a:ext>
              </a:extLst>
            </p:cNvPr>
            <p:cNvSpPr/>
            <p:nvPr/>
          </p:nvSpPr>
          <p:spPr>
            <a:xfrm rot="2400000">
              <a:off x="4606472" y="4785359"/>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155">
              <a:extLst>
                <a:ext uri="{FF2B5EF4-FFF2-40B4-BE49-F238E27FC236}">
                  <a16:creationId xmlns:a16="http://schemas.microsoft.com/office/drawing/2014/main" id="{64099700-6FD3-813E-89F8-97C975090CE7}"/>
                </a:ext>
              </a:extLst>
            </p:cNvPr>
            <p:cNvSpPr/>
            <p:nvPr/>
          </p:nvSpPr>
          <p:spPr>
            <a:xfrm rot="3000000">
              <a:off x="4715944" y="4878002"/>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156">
              <a:extLst>
                <a:ext uri="{FF2B5EF4-FFF2-40B4-BE49-F238E27FC236}">
                  <a16:creationId xmlns:a16="http://schemas.microsoft.com/office/drawing/2014/main" id="{D7CD8722-8364-F2E6-ADFA-9AF9530A191C}"/>
                </a:ext>
              </a:extLst>
            </p:cNvPr>
            <p:cNvSpPr/>
            <p:nvPr/>
          </p:nvSpPr>
          <p:spPr>
            <a:xfrm rot="13153431">
              <a:off x="4068129" y="4634587"/>
              <a:ext cx="962083" cy="416430"/>
            </a:xfrm>
            <a:custGeom>
              <a:avLst/>
              <a:gdLst>
                <a:gd name="connsiteX0" fmla="*/ 958269 w 961936"/>
                <a:gd name="connsiteY0" fmla="*/ 0 h 416430"/>
                <a:gd name="connsiteX1" fmla="*/ 961936 w 961936"/>
                <a:gd name="connsiteY1" fmla="*/ 338 h 416430"/>
                <a:gd name="connsiteX2" fmla="*/ 961935 w 961936"/>
                <a:gd name="connsiteY2" fmla="*/ 172829 h 416430"/>
                <a:gd name="connsiteX3" fmla="*/ 958350 w 961936"/>
                <a:gd name="connsiteY3" fmla="*/ 182564 h 416430"/>
                <a:gd name="connsiteX4" fmla="*/ 912056 w 961936"/>
                <a:gd name="connsiteY4" fmla="*/ 206736 h 416430"/>
                <a:gd name="connsiteX5" fmla="*/ 819190 w 961936"/>
                <a:gd name="connsiteY5" fmla="*/ 250327 h 416430"/>
                <a:gd name="connsiteX6" fmla="*/ 740450 w 961936"/>
                <a:gd name="connsiteY6" fmla="*/ 290707 h 416430"/>
                <a:gd name="connsiteX7" fmla="*/ 661847 w 961936"/>
                <a:gd name="connsiteY7" fmla="*/ 333465 h 416430"/>
                <a:gd name="connsiteX8" fmla="*/ 592198 w 961936"/>
                <a:gd name="connsiteY8" fmla="*/ 366158 h 416430"/>
                <a:gd name="connsiteX9" fmla="*/ 529263 w 961936"/>
                <a:gd name="connsiteY9" fmla="*/ 391302 h 416430"/>
                <a:gd name="connsiteX10" fmla="*/ 444656 w 961936"/>
                <a:gd name="connsiteY10" fmla="*/ 412943 h 416430"/>
                <a:gd name="connsiteX11" fmla="*/ 337405 w 961936"/>
                <a:gd name="connsiteY11" fmla="*/ 414438 h 416430"/>
                <a:gd name="connsiteX12" fmla="*/ 247920 w 961936"/>
                <a:gd name="connsiteY12" fmla="*/ 393427 h 416430"/>
                <a:gd name="connsiteX13" fmla="*/ 177037 w 961936"/>
                <a:gd name="connsiteY13" fmla="*/ 364174 h 416430"/>
                <a:gd name="connsiteX14" fmla="*/ 102944 w 961936"/>
                <a:gd name="connsiteY14" fmla="*/ 320797 h 416430"/>
                <a:gd name="connsiteX15" fmla="*/ 67719 w 961936"/>
                <a:gd name="connsiteY15" fmla="*/ 289460 h 416430"/>
                <a:gd name="connsiteX16" fmla="*/ 62 w 961936"/>
                <a:gd name="connsiteY16" fmla="*/ 233780 h 416430"/>
                <a:gd name="connsiteX17" fmla="*/ 80455 w 961936"/>
                <a:gd name="connsiteY17" fmla="*/ 262478 h 416430"/>
                <a:gd name="connsiteX18" fmla="*/ 191055 w 961936"/>
                <a:gd name="connsiteY18" fmla="*/ 277484 h 416430"/>
                <a:gd name="connsiteX19" fmla="*/ 300545 w 961936"/>
                <a:gd name="connsiteY19" fmla="*/ 273472 h 416430"/>
                <a:gd name="connsiteX20" fmla="*/ 439827 w 961936"/>
                <a:gd name="connsiteY20" fmla="*/ 248638 h 416430"/>
                <a:gd name="connsiteX21" fmla="*/ 573106 w 961936"/>
                <a:gd name="connsiteY21" fmla="*/ 202686 h 416430"/>
                <a:gd name="connsiteX22" fmla="*/ 670725 w 961936"/>
                <a:gd name="connsiteY22" fmla="*/ 158817 h 416430"/>
                <a:gd name="connsiteX23" fmla="*/ 775060 w 961936"/>
                <a:gd name="connsiteY23" fmla="*/ 107402 h 416430"/>
                <a:gd name="connsiteX24" fmla="*/ 855901 w 961936"/>
                <a:gd name="connsiteY24" fmla="*/ 62128 h 416430"/>
                <a:gd name="connsiteX25" fmla="*/ 918141 w 961936"/>
                <a:gd name="connsiteY25" fmla="*/ 25097 h 416430"/>
                <a:gd name="connsiteX26" fmla="*/ 958269 w 961936"/>
                <a:gd name="connsiteY26" fmla="*/ 0 h 416430"/>
                <a:gd name="connsiteX0" fmla="*/ 958298 w 961965"/>
                <a:gd name="connsiteY0" fmla="*/ 0 h 416430"/>
                <a:gd name="connsiteX1" fmla="*/ 961965 w 961965"/>
                <a:gd name="connsiteY1" fmla="*/ 338 h 416430"/>
                <a:gd name="connsiteX2" fmla="*/ 961964 w 961965"/>
                <a:gd name="connsiteY2" fmla="*/ 172829 h 416430"/>
                <a:gd name="connsiteX3" fmla="*/ 958379 w 961965"/>
                <a:gd name="connsiteY3" fmla="*/ 182564 h 416430"/>
                <a:gd name="connsiteX4" fmla="*/ 912085 w 961965"/>
                <a:gd name="connsiteY4" fmla="*/ 206736 h 416430"/>
                <a:gd name="connsiteX5" fmla="*/ 819219 w 961965"/>
                <a:gd name="connsiteY5" fmla="*/ 250327 h 416430"/>
                <a:gd name="connsiteX6" fmla="*/ 740479 w 961965"/>
                <a:gd name="connsiteY6" fmla="*/ 290707 h 416430"/>
                <a:gd name="connsiteX7" fmla="*/ 661876 w 961965"/>
                <a:gd name="connsiteY7" fmla="*/ 333465 h 416430"/>
                <a:gd name="connsiteX8" fmla="*/ 592227 w 961965"/>
                <a:gd name="connsiteY8" fmla="*/ 366158 h 416430"/>
                <a:gd name="connsiteX9" fmla="*/ 529292 w 961965"/>
                <a:gd name="connsiteY9" fmla="*/ 391302 h 416430"/>
                <a:gd name="connsiteX10" fmla="*/ 444685 w 961965"/>
                <a:gd name="connsiteY10" fmla="*/ 412943 h 416430"/>
                <a:gd name="connsiteX11" fmla="*/ 337434 w 961965"/>
                <a:gd name="connsiteY11" fmla="*/ 414438 h 416430"/>
                <a:gd name="connsiteX12" fmla="*/ 247949 w 961965"/>
                <a:gd name="connsiteY12" fmla="*/ 393427 h 416430"/>
                <a:gd name="connsiteX13" fmla="*/ 177066 w 961965"/>
                <a:gd name="connsiteY13" fmla="*/ 364174 h 416430"/>
                <a:gd name="connsiteX14" fmla="*/ 102973 w 961965"/>
                <a:gd name="connsiteY14" fmla="*/ 320797 h 416430"/>
                <a:gd name="connsiteX15" fmla="*/ 65371 w 961965"/>
                <a:gd name="connsiteY15" fmla="*/ 289599 h 416430"/>
                <a:gd name="connsiteX16" fmla="*/ 91 w 961965"/>
                <a:gd name="connsiteY16" fmla="*/ 233780 h 416430"/>
                <a:gd name="connsiteX17" fmla="*/ 80484 w 961965"/>
                <a:gd name="connsiteY17" fmla="*/ 262478 h 416430"/>
                <a:gd name="connsiteX18" fmla="*/ 191084 w 961965"/>
                <a:gd name="connsiteY18" fmla="*/ 277484 h 416430"/>
                <a:gd name="connsiteX19" fmla="*/ 300574 w 961965"/>
                <a:gd name="connsiteY19" fmla="*/ 273472 h 416430"/>
                <a:gd name="connsiteX20" fmla="*/ 439856 w 961965"/>
                <a:gd name="connsiteY20" fmla="*/ 248638 h 416430"/>
                <a:gd name="connsiteX21" fmla="*/ 573135 w 961965"/>
                <a:gd name="connsiteY21" fmla="*/ 202686 h 416430"/>
                <a:gd name="connsiteX22" fmla="*/ 670754 w 961965"/>
                <a:gd name="connsiteY22" fmla="*/ 158817 h 416430"/>
                <a:gd name="connsiteX23" fmla="*/ 775089 w 961965"/>
                <a:gd name="connsiteY23" fmla="*/ 107402 h 416430"/>
                <a:gd name="connsiteX24" fmla="*/ 855930 w 961965"/>
                <a:gd name="connsiteY24" fmla="*/ 62128 h 416430"/>
                <a:gd name="connsiteX25" fmla="*/ 918170 w 961965"/>
                <a:gd name="connsiteY25" fmla="*/ 25097 h 416430"/>
                <a:gd name="connsiteX26" fmla="*/ 958298 w 961965"/>
                <a:gd name="connsiteY26" fmla="*/ 0 h 416430"/>
                <a:gd name="connsiteX0" fmla="*/ 958416 w 962083"/>
                <a:gd name="connsiteY0" fmla="*/ 0 h 416430"/>
                <a:gd name="connsiteX1" fmla="*/ 962083 w 962083"/>
                <a:gd name="connsiteY1" fmla="*/ 338 h 416430"/>
                <a:gd name="connsiteX2" fmla="*/ 962082 w 962083"/>
                <a:gd name="connsiteY2" fmla="*/ 172829 h 416430"/>
                <a:gd name="connsiteX3" fmla="*/ 958497 w 962083"/>
                <a:gd name="connsiteY3" fmla="*/ 182564 h 416430"/>
                <a:gd name="connsiteX4" fmla="*/ 912203 w 962083"/>
                <a:gd name="connsiteY4" fmla="*/ 206736 h 416430"/>
                <a:gd name="connsiteX5" fmla="*/ 819337 w 962083"/>
                <a:gd name="connsiteY5" fmla="*/ 250327 h 416430"/>
                <a:gd name="connsiteX6" fmla="*/ 740597 w 962083"/>
                <a:gd name="connsiteY6" fmla="*/ 290707 h 416430"/>
                <a:gd name="connsiteX7" fmla="*/ 661994 w 962083"/>
                <a:gd name="connsiteY7" fmla="*/ 333465 h 416430"/>
                <a:gd name="connsiteX8" fmla="*/ 592345 w 962083"/>
                <a:gd name="connsiteY8" fmla="*/ 366158 h 416430"/>
                <a:gd name="connsiteX9" fmla="*/ 529410 w 962083"/>
                <a:gd name="connsiteY9" fmla="*/ 391302 h 416430"/>
                <a:gd name="connsiteX10" fmla="*/ 444803 w 962083"/>
                <a:gd name="connsiteY10" fmla="*/ 412943 h 416430"/>
                <a:gd name="connsiteX11" fmla="*/ 337552 w 962083"/>
                <a:gd name="connsiteY11" fmla="*/ 414438 h 416430"/>
                <a:gd name="connsiteX12" fmla="*/ 248067 w 962083"/>
                <a:gd name="connsiteY12" fmla="*/ 393427 h 416430"/>
                <a:gd name="connsiteX13" fmla="*/ 177184 w 962083"/>
                <a:gd name="connsiteY13" fmla="*/ 364174 h 416430"/>
                <a:gd name="connsiteX14" fmla="*/ 103091 w 962083"/>
                <a:gd name="connsiteY14" fmla="*/ 320797 h 416430"/>
                <a:gd name="connsiteX15" fmla="*/ 58788 w 962083"/>
                <a:gd name="connsiteY15" fmla="*/ 288921 h 416430"/>
                <a:gd name="connsiteX16" fmla="*/ 209 w 962083"/>
                <a:gd name="connsiteY16" fmla="*/ 233780 h 416430"/>
                <a:gd name="connsiteX17" fmla="*/ 80602 w 962083"/>
                <a:gd name="connsiteY17" fmla="*/ 262478 h 416430"/>
                <a:gd name="connsiteX18" fmla="*/ 191202 w 962083"/>
                <a:gd name="connsiteY18" fmla="*/ 277484 h 416430"/>
                <a:gd name="connsiteX19" fmla="*/ 300692 w 962083"/>
                <a:gd name="connsiteY19" fmla="*/ 273472 h 416430"/>
                <a:gd name="connsiteX20" fmla="*/ 439974 w 962083"/>
                <a:gd name="connsiteY20" fmla="*/ 248638 h 416430"/>
                <a:gd name="connsiteX21" fmla="*/ 573253 w 962083"/>
                <a:gd name="connsiteY21" fmla="*/ 202686 h 416430"/>
                <a:gd name="connsiteX22" fmla="*/ 670872 w 962083"/>
                <a:gd name="connsiteY22" fmla="*/ 158817 h 416430"/>
                <a:gd name="connsiteX23" fmla="*/ 775207 w 962083"/>
                <a:gd name="connsiteY23" fmla="*/ 107402 h 416430"/>
                <a:gd name="connsiteX24" fmla="*/ 856048 w 962083"/>
                <a:gd name="connsiteY24" fmla="*/ 62128 h 416430"/>
                <a:gd name="connsiteX25" fmla="*/ 918288 w 962083"/>
                <a:gd name="connsiteY25" fmla="*/ 25097 h 416430"/>
                <a:gd name="connsiteX26" fmla="*/ 958416 w 962083"/>
                <a:gd name="connsiteY26" fmla="*/ 0 h 41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62083" h="416430">
                  <a:moveTo>
                    <a:pt x="958416" y="0"/>
                  </a:moveTo>
                  <a:lnTo>
                    <a:pt x="962083" y="338"/>
                  </a:lnTo>
                  <a:cubicBezTo>
                    <a:pt x="962083" y="57835"/>
                    <a:pt x="962082" y="115332"/>
                    <a:pt x="962082" y="172829"/>
                  </a:cubicBezTo>
                  <a:lnTo>
                    <a:pt x="958497" y="182564"/>
                  </a:lnTo>
                  <a:cubicBezTo>
                    <a:pt x="949240" y="194237"/>
                    <a:pt x="935396" y="195443"/>
                    <a:pt x="912203" y="206736"/>
                  </a:cubicBezTo>
                  <a:cubicBezTo>
                    <a:pt x="889010" y="218030"/>
                    <a:pt x="847939" y="236332"/>
                    <a:pt x="819337" y="250327"/>
                  </a:cubicBezTo>
                  <a:cubicBezTo>
                    <a:pt x="790736" y="264322"/>
                    <a:pt x="766821" y="276851"/>
                    <a:pt x="740597" y="290707"/>
                  </a:cubicBezTo>
                  <a:cubicBezTo>
                    <a:pt x="714373" y="304563"/>
                    <a:pt x="686702" y="320890"/>
                    <a:pt x="661994" y="333465"/>
                  </a:cubicBezTo>
                  <a:cubicBezTo>
                    <a:pt x="637285" y="346039"/>
                    <a:pt x="614442" y="356518"/>
                    <a:pt x="592345" y="366158"/>
                  </a:cubicBezTo>
                  <a:cubicBezTo>
                    <a:pt x="570247" y="375797"/>
                    <a:pt x="554000" y="383505"/>
                    <a:pt x="529410" y="391302"/>
                  </a:cubicBezTo>
                  <a:cubicBezTo>
                    <a:pt x="504820" y="399100"/>
                    <a:pt x="476780" y="409087"/>
                    <a:pt x="444803" y="412943"/>
                  </a:cubicBezTo>
                  <a:cubicBezTo>
                    <a:pt x="412827" y="416798"/>
                    <a:pt x="370341" y="417690"/>
                    <a:pt x="337552" y="414438"/>
                  </a:cubicBezTo>
                  <a:cubicBezTo>
                    <a:pt x="304762" y="411185"/>
                    <a:pt x="274795" y="401804"/>
                    <a:pt x="248067" y="393427"/>
                  </a:cubicBezTo>
                  <a:cubicBezTo>
                    <a:pt x="221339" y="385050"/>
                    <a:pt x="201348" y="376280"/>
                    <a:pt x="177184" y="364174"/>
                  </a:cubicBezTo>
                  <a:cubicBezTo>
                    <a:pt x="153022" y="352069"/>
                    <a:pt x="122824" y="333339"/>
                    <a:pt x="103091" y="320797"/>
                  </a:cubicBezTo>
                  <a:cubicBezTo>
                    <a:pt x="83358" y="308255"/>
                    <a:pt x="76308" y="303004"/>
                    <a:pt x="58788" y="288921"/>
                  </a:cubicBezTo>
                  <a:cubicBezTo>
                    <a:pt x="41267" y="274838"/>
                    <a:pt x="-3427" y="238187"/>
                    <a:pt x="209" y="233780"/>
                  </a:cubicBezTo>
                  <a:cubicBezTo>
                    <a:pt x="3845" y="229373"/>
                    <a:pt x="48770" y="255195"/>
                    <a:pt x="80602" y="262478"/>
                  </a:cubicBezTo>
                  <a:cubicBezTo>
                    <a:pt x="112434" y="269762"/>
                    <a:pt x="154521" y="275652"/>
                    <a:pt x="191202" y="277484"/>
                  </a:cubicBezTo>
                  <a:cubicBezTo>
                    <a:pt x="227884" y="279317"/>
                    <a:pt x="259230" y="278280"/>
                    <a:pt x="300692" y="273472"/>
                  </a:cubicBezTo>
                  <a:cubicBezTo>
                    <a:pt x="342155" y="268665"/>
                    <a:pt x="394548" y="260435"/>
                    <a:pt x="439974" y="248638"/>
                  </a:cubicBezTo>
                  <a:cubicBezTo>
                    <a:pt x="485401" y="236840"/>
                    <a:pt x="534769" y="217656"/>
                    <a:pt x="573253" y="202686"/>
                  </a:cubicBezTo>
                  <a:cubicBezTo>
                    <a:pt x="611736" y="187716"/>
                    <a:pt x="637213" y="174698"/>
                    <a:pt x="670872" y="158817"/>
                  </a:cubicBezTo>
                  <a:cubicBezTo>
                    <a:pt x="704531" y="142937"/>
                    <a:pt x="744345" y="123516"/>
                    <a:pt x="775207" y="107402"/>
                  </a:cubicBezTo>
                  <a:cubicBezTo>
                    <a:pt x="806070" y="91286"/>
                    <a:pt x="832202" y="75845"/>
                    <a:pt x="856048" y="62128"/>
                  </a:cubicBezTo>
                  <a:cubicBezTo>
                    <a:pt x="879895" y="48410"/>
                    <a:pt x="899803" y="35321"/>
                    <a:pt x="918288" y="25097"/>
                  </a:cubicBezTo>
                  <a:cubicBezTo>
                    <a:pt x="932152" y="17430"/>
                    <a:pt x="947880" y="3392"/>
                    <a:pt x="958416" y="0"/>
                  </a:cubicBezTo>
                  <a:close/>
                </a:path>
              </a:pathLst>
            </a:custGeom>
            <a:gradFill rotWithShape="1">
              <a:gsLst>
                <a:gs pos="0">
                  <a:srgbClr val="0070C0"/>
                </a:gs>
                <a:gs pos="50000">
                  <a:srgbClr val="C1E4FF"/>
                </a:gs>
                <a:gs pos="100000">
                  <a:srgbClr val="0070C0"/>
                </a:gs>
              </a:gsLst>
              <a:lin ang="7200000" scaled="0"/>
            </a:gradFill>
            <a:ln w="9525">
              <a:solidFill>
                <a:srgbClr val="81C9FF"/>
              </a:solidFill>
              <a:round/>
              <a:headEnd/>
              <a:tailEnd/>
            </a:ln>
            <a:effectLst/>
          </p:spPr>
          <p:txBody>
            <a:bodyPr/>
            <a:lstStyle/>
            <a:p>
              <a:endParaRPr lang="zh-CN" altLang="en-US">
                <a:solidFill>
                  <a:schemeClr val="tx1"/>
                </a:solidFill>
              </a:endParaRPr>
            </a:p>
          </p:txBody>
        </p:sp>
        <p:sp>
          <p:nvSpPr>
            <p:cNvPr id="343040" name="任意多边形 157">
              <a:extLst>
                <a:ext uri="{FF2B5EF4-FFF2-40B4-BE49-F238E27FC236}">
                  <a16:creationId xmlns:a16="http://schemas.microsoft.com/office/drawing/2014/main" id="{9B775C63-A849-60DC-C404-EDC3BABDDA3E}"/>
                </a:ext>
              </a:extLst>
            </p:cNvPr>
            <p:cNvSpPr/>
            <p:nvPr/>
          </p:nvSpPr>
          <p:spPr>
            <a:xfrm rot="12981063">
              <a:off x="5370201" y="5894966"/>
              <a:ext cx="1155453" cy="314596"/>
            </a:xfrm>
            <a:custGeom>
              <a:avLst/>
              <a:gdLst>
                <a:gd name="connsiteX0" fmla="*/ 96 w 1155454"/>
                <a:gd name="connsiteY0" fmla="*/ 860 h 312450"/>
                <a:gd name="connsiteX1" fmla="*/ 42958 w 1155454"/>
                <a:gd name="connsiteY1" fmla="*/ 72297 h 312450"/>
                <a:gd name="connsiteX2" fmla="*/ 95346 w 1155454"/>
                <a:gd name="connsiteY2" fmla="*/ 138972 h 312450"/>
                <a:gd name="connsiteX3" fmla="*/ 166783 w 1155454"/>
                <a:gd name="connsiteY3" fmla="*/ 193741 h 312450"/>
                <a:gd name="connsiteX4" fmla="*/ 221552 w 1155454"/>
                <a:gd name="connsiteY4" fmla="*/ 229460 h 312450"/>
                <a:gd name="connsiteX5" fmla="*/ 290608 w 1155454"/>
                <a:gd name="connsiteY5" fmla="*/ 267560 h 312450"/>
                <a:gd name="connsiteX6" fmla="*/ 362046 w 1155454"/>
                <a:gd name="connsiteY6" fmla="*/ 291372 h 312450"/>
                <a:gd name="connsiteX7" fmla="*/ 476346 w 1155454"/>
                <a:gd name="connsiteY7" fmla="*/ 308041 h 312450"/>
                <a:gd name="connsiteX8" fmla="*/ 585883 w 1155454"/>
                <a:gd name="connsiteY8" fmla="*/ 310422 h 312450"/>
                <a:gd name="connsiteX9" fmla="*/ 707327 w 1155454"/>
                <a:gd name="connsiteY9" fmla="*/ 281847 h 312450"/>
                <a:gd name="connsiteX10" fmla="*/ 819246 w 1155454"/>
                <a:gd name="connsiteY10" fmla="*/ 236604 h 312450"/>
                <a:gd name="connsiteX11" fmla="*/ 895446 w 1155454"/>
                <a:gd name="connsiteY11" fmla="*/ 198504 h 312450"/>
                <a:gd name="connsiteX12" fmla="*/ 964502 w 1155454"/>
                <a:gd name="connsiteY12" fmla="*/ 153260 h 312450"/>
                <a:gd name="connsiteX13" fmla="*/ 1019271 w 1155454"/>
                <a:gd name="connsiteY13" fmla="*/ 115160 h 312450"/>
                <a:gd name="connsiteX14" fmla="*/ 1074039 w 1155454"/>
                <a:gd name="connsiteY14" fmla="*/ 72297 h 312450"/>
                <a:gd name="connsiteX15" fmla="*/ 1112139 w 1155454"/>
                <a:gd name="connsiteY15" fmla="*/ 43722 h 312450"/>
                <a:gd name="connsiteX16" fmla="*/ 1155002 w 1155454"/>
                <a:gd name="connsiteY16" fmla="*/ 860 h 312450"/>
                <a:gd name="connsiteX17" fmla="*/ 1083564 w 1155454"/>
                <a:gd name="connsiteY17" fmla="*/ 38960 h 312450"/>
                <a:gd name="connsiteX18" fmla="*/ 1009746 w 1155454"/>
                <a:gd name="connsiteY18" fmla="*/ 72297 h 312450"/>
                <a:gd name="connsiteX19" fmla="*/ 931164 w 1155454"/>
                <a:gd name="connsiteY19" fmla="*/ 108016 h 312450"/>
                <a:gd name="connsiteX20" fmla="*/ 833533 w 1155454"/>
                <a:gd name="connsiteY20" fmla="*/ 136591 h 312450"/>
                <a:gd name="connsiteX21" fmla="*/ 726377 w 1155454"/>
                <a:gd name="connsiteY21" fmla="*/ 160404 h 312450"/>
                <a:gd name="connsiteX22" fmla="*/ 600171 w 1155454"/>
                <a:gd name="connsiteY22" fmla="*/ 172310 h 312450"/>
                <a:gd name="connsiteX23" fmla="*/ 459677 w 1155454"/>
                <a:gd name="connsiteY23" fmla="*/ 162785 h 312450"/>
                <a:gd name="connsiteX24" fmla="*/ 347758 w 1155454"/>
                <a:gd name="connsiteY24" fmla="*/ 143735 h 312450"/>
                <a:gd name="connsiteX25" fmla="*/ 247746 w 1155454"/>
                <a:gd name="connsiteY25" fmla="*/ 117541 h 312450"/>
                <a:gd name="connsiteX26" fmla="*/ 159639 w 1155454"/>
                <a:gd name="connsiteY26" fmla="*/ 84204 h 312450"/>
                <a:gd name="connsiteX27" fmla="*/ 102489 w 1155454"/>
                <a:gd name="connsiteY27" fmla="*/ 60391 h 312450"/>
                <a:gd name="connsiteX28" fmla="*/ 54864 w 1155454"/>
                <a:gd name="connsiteY28" fmla="*/ 34197 h 312450"/>
                <a:gd name="connsiteX29" fmla="*/ 96 w 1155454"/>
                <a:gd name="connsiteY29" fmla="*/ 860 h 312450"/>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9246 w 1155454"/>
                <a:gd name="connsiteY10" fmla="*/ 236604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2297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59677 w 1155454"/>
                <a:gd name="connsiteY23" fmla="*/ 162785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6865 w 1155454"/>
                <a:gd name="connsiteY10" fmla="*/ 243747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2297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59677 w 1155454"/>
                <a:gd name="connsiteY23" fmla="*/ 162785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6865 w 1155454"/>
                <a:gd name="connsiteY10" fmla="*/ 243747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2297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59677 w 1155454"/>
                <a:gd name="connsiteY23" fmla="*/ 162785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6865 w 1155454"/>
                <a:gd name="connsiteY10" fmla="*/ 243747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2297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59677 w 1155454"/>
                <a:gd name="connsiteY23" fmla="*/ 162785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6865 w 1155454"/>
                <a:gd name="connsiteY10" fmla="*/ 243747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2297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62058 w 1155454"/>
                <a:gd name="connsiteY23" fmla="*/ 165166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6865 w 1155454"/>
                <a:gd name="connsiteY10" fmla="*/ 243747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4679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62058 w 1155454"/>
                <a:gd name="connsiteY23" fmla="*/ 165166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4 w 1155452"/>
                <a:gd name="connsiteY0" fmla="*/ 860 h 312097"/>
                <a:gd name="connsiteX1" fmla="*/ 42956 w 1155452"/>
                <a:gd name="connsiteY1" fmla="*/ 72297 h 312097"/>
                <a:gd name="connsiteX2" fmla="*/ 88200 w 1155452"/>
                <a:gd name="connsiteY2" fmla="*/ 131828 h 312097"/>
                <a:gd name="connsiteX3" fmla="*/ 166781 w 1155452"/>
                <a:gd name="connsiteY3" fmla="*/ 193741 h 312097"/>
                <a:gd name="connsiteX4" fmla="*/ 221550 w 1155452"/>
                <a:gd name="connsiteY4" fmla="*/ 229460 h 312097"/>
                <a:gd name="connsiteX5" fmla="*/ 290606 w 1155452"/>
                <a:gd name="connsiteY5" fmla="*/ 267560 h 312097"/>
                <a:gd name="connsiteX6" fmla="*/ 362044 w 1155452"/>
                <a:gd name="connsiteY6" fmla="*/ 291372 h 312097"/>
                <a:gd name="connsiteX7" fmla="*/ 476344 w 1155452"/>
                <a:gd name="connsiteY7" fmla="*/ 308041 h 312097"/>
                <a:gd name="connsiteX8" fmla="*/ 585881 w 1155452"/>
                <a:gd name="connsiteY8" fmla="*/ 310422 h 312097"/>
                <a:gd name="connsiteX9" fmla="*/ 707325 w 1155452"/>
                <a:gd name="connsiteY9" fmla="*/ 286609 h 312097"/>
                <a:gd name="connsiteX10" fmla="*/ 816863 w 1155452"/>
                <a:gd name="connsiteY10" fmla="*/ 243747 h 312097"/>
                <a:gd name="connsiteX11" fmla="*/ 895444 w 1155452"/>
                <a:gd name="connsiteY11" fmla="*/ 198504 h 312097"/>
                <a:gd name="connsiteX12" fmla="*/ 964500 w 1155452"/>
                <a:gd name="connsiteY12" fmla="*/ 153260 h 312097"/>
                <a:gd name="connsiteX13" fmla="*/ 1019269 w 1155452"/>
                <a:gd name="connsiteY13" fmla="*/ 115160 h 312097"/>
                <a:gd name="connsiteX14" fmla="*/ 1074037 w 1155452"/>
                <a:gd name="connsiteY14" fmla="*/ 72297 h 312097"/>
                <a:gd name="connsiteX15" fmla="*/ 1112137 w 1155452"/>
                <a:gd name="connsiteY15" fmla="*/ 43722 h 312097"/>
                <a:gd name="connsiteX16" fmla="*/ 1155000 w 1155452"/>
                <a:gd name="connsiteY16" fmla="*/ 860 h 312097"/>
                <a:gd name="connsiteX17" fmla="*/ 1083562 w 1155452"/>
                <a:gd name="connsiteY17" fmla="*/ 38960 h 312097"/>
                <a:gd name="connsiteX18" fmla="*/ 1009744 w 1155452"/>
                <a:gd name="connsiteY18" fmla="*/ 74679 h 312097"/>
                <a:gd name="connsiteX19" fmla="*/ 931162 w 1155452"/>
                <a:gd name="connsiteY19" fmla="*/ 108016 h 312097"/>
                <a:gd name="connsiteX20" fmla="*/ 833531 w 1155452"/>
                <a:gd name="connsiteY20" fmla="*/ 136591 h 312097"/>
                <a:gd name="connsiteX21" fmla="*/ 726375 w 1155452"/>
                <a:gd name="connsiteY21" fmla="*/ 160404 h 312097"/>
                <a:gd name="connsiteX22" fmla="*/ 600169 w 1155452"/>
                <a:gd name="connsiteY22" fmla="*/ 172310 h 312097"/>
                <a:gd name="connsiteX23" fmla="*/ 462056 w 1155452"/>
                <a:gd name="connsiteY23" fmla="*/ 165166 h 312097"/>
                <a:gd name="connsiteX24" fmla="*/ 347756 w 1155452"/>
                <a:gd name="connsiteY24" fmla="*/ 143735 h 312097"/>
                <a:gd name="connsiteX25" fmla="*/ 247744 w 1155452"/>
                <a:gd name="connsiteY25" fmla="*/ 117541 h 312097"/>
                <a:gd name="connsiteX26" fmla="*/ 159637 w 1155452"/>
                <a:gd name="connsiteY26" fmla="*/ 84204 h 312097"/>
                <a:gd name="connsiteX27" fmla="*/ 102487 w 1155452"/>
                <a:gd name="connsiteY27" fmla="*/ 60391 h 312097"/>
                <a:gd name="connsiteX28" fmla="*/ 54862 w 1155452"/>
                <a:gd name="connsiteY28" fmla="*/ 34197 h 312097"/>
                <a:gd name="connsiteX29" fmla="*/ 94 w 1155452"/>
                <a:gd name="connsiteY29" fmla="*/ 860 h 312097"/>
                <a:gd name="connsiteX0" fmla="*/ 95 w 1155453"/>
                <a:gd name="connsiteY0" fmla="*/ 860 h 312097"/>
                <a:gd name="connsiteX1" fmla="*/ 42957 w 1155453"/>
                <a:gd name="connsiteY1" fmla="*/ 72297 h 312097"/>
                <a:gd name="connsiteX2" fmla="*/ 92963 w 1155453"/>
                <a:gd name="connsiteY2" fmla="*/ 131828 h 312097"/>
                <a:gd name="connsiteX3" fmla="*/ 166782 w 1155453"/>
                <a:gd name="connsiteY3" fmla="*/ 193741 h 312097"/>
                <a:gd name="connsiteX4" fmla="*/ 221551 w 1155453"/>
                <a:gd name="connsiteY4" fmla="*/ 229460 h 312097"/>
                <a:gd name="connsiteX5" fmla="*/ 290607 w 1155453"/>
                <a:gd name="connsiteY5" fmla="*/ 267560 h 312097"/>
                <a:gd name="connsiteX6" fmla="*/ 362045 w 1155453"/>
                <a:gd name="connsiteY6" fmla="*/ 291372 h 312097"/>
                <a:gd name="connsiteX7" fmla="*/ 476345 w 1155453"/>
                <a:gd name="connsiteY7" fmla="*/ 308041 h 312097"/>
                <a:gd name="connsiteX8" fmla="*/ 585882 w 1155453"/>
                <a:gd name="connsiteY8" fmla="*/ 310422 h 312097"/>
                <a:gd name="connsiteX9" fmla="*/ 707326 w 1155453"/>
                <a:gd name="connsiteY9" fmla="*/ 286609 h 312097"/>
                <a:gd name="connsiteX10" fmla="*/ 816864 w 1155453"/>
                <a:gd name="connsiteY10" fmla="*/ 243747 h 312097"/>
                <a:gd name="connsiteX11" fmla="*/ 895445 w 1155453"/>
                <a:gd name="connsiteY11" fmla="*/ 198504 h 312097"/>
                <a:gd name="connsiteX12" fmla="*/ 964501 w 1155453"/>
                <a:gd name="connsiteY12" fmla="*/ 153260 h 312097"/>
                <a:gd name="connsiteX13" fmla="*/ 1019270 w 1155453"/>
                <a:gd name="connsiteY13" fmla="*/ 115160 h 312097"/>
                <a:gd name="connsiteX14" fmla="*/ 1074038 w 1155453"/>
                <a:gd name="connsiteY14" fmla="*/ 72297 h 312097"/>
                <a:gd name="connsiteX15" fmla="*/ 1112138 w 1155453"/>
                <a:gd name="connsiteY15" fmla="*/ 43722 h 312097"/>
                <a:gd name="connsiteX16" fmla="*/ 1155001 w 1155453"/>
                <a:gd name="connsiteY16" fmla="*/ 860 h 312097"/>
                <a:gd name="connsiteX17" fmla="*/ 1083563 w 1155453"/>
                <a:gd name="connsiteY17" fmla="*/ 38960 h 312097"/>
                <a:gd name="connsiteX18" fmla="*/ 1009745 w 1155453"/>
                <a:gd name="connsiteY18" fmla="*/ 74679 h 312097"/>
                <a:gd name="connsiteX19" fmla="*/ 931163 w 1155453"/>
                <a:gd name="connsiteY19" fmla="*/ 108016 h 312097"/>
                <a:gd name="connsiteX20" fmla="*/ 833532 w 1155453"/>
                <a:gd name="connsiteY20" fmla="*/ 136591 h 312097"/>
                <a:gd name="connsiteX21" fmla="*/ 726376 w 1155453"/>
                <a:gd name="connsiteY21" fmla="*/ 160404 h 312097"/>
                <a:gd name="connsiteX22" fmla="*/ 600170 w 1155453"/>
                <a:gd name="connsiteY22" fmla="*/ 172310 h 312097"/>
                <a:gd name="connsiteX23" fmla="*/ 462057 w 1155453"/>
                <a:gd name="connsiteY23" fmla="*/ 165166 h 312097"/>
                <a:gd name="connsiteX24" fmla="*/ 347757 w 1155453"/>
                <a:gd name="connsiteY24" fmla="*/ 143735 h 312097"/>
                <a:gd name="connsiteX25" fmla="*/ 247745 w 1155453"/>
                <a:gd name="connsiteY25" fmla="*/ 117541 h 312097"/>
                <a:gd name="connsiteX26" fmla="*/ 159638 w 1155453"/>
                <a:gd name="connsiteY26" fmla="*/ 84204 h 312097"/>
                <a:gd name="connsiteX27" fmla="*/ 102488 w 1155453"/>
                <a:gd name="connsiteY27" fmla="*/ 60391 h 312097"/>
                <a:gd name="connsiteX28" fmla="*/ 54863 w 1155453"/>
                <a:gd name="connsiteY28" fmla="*/ 34197 h 312097"/>
                <a:gd name="connsiteX29" fmla="*/ 95 w 1155453"/>
                <a:gd name="connsiteY29" fmla="*/ 860 h 312097"/>
                <a:gd name="connsiteX0" fmla="*/ 95 w 1155453"/>
                <a:gd name="connsiteY0" fmla="*/ 860 h 314596"/>
                <a:gd name="connsiteX1" fmla="*/ 42957 w 1155453"/>
                <a:gd name="connsiteY1" fmla="*/ 72297 h 314596"/>
                <a:gd name="connsiteX2" fmla="*/ 92963 w 1155453"/>
                <a:gd name="connsiteY2" fmla="*/ 131828 h 314596"/>
                <a:gd name="connsiteX3" fmla="*/ 166782 w 1155453"/>
                <a:gd name="connsiteY3" fmla="*/ 193741 h 314596"/>
                <a:gd name="connsiteX4" fmla="*/ 221551 w 1155453"/>
                <a:gd name="connsiteY4" fmla="*/ 229460 h 314596"/>
                <a:gd name="connsiteX5" fmla="*/ 290607 w 1155453"/>
                <a:gd name="connsiteY5" fmla="*/ 267560 h 314596"/>
                <a:gd name="connsiteX6" fmla="*/ 362045 w 1155453"/>
                <a:gd name="connsiteY6" fmla="*/ 291372 h 314596"/>
                <a:gd name="connsiteX7" fmla="*/ 476345 w 1155453"/>
                <a:gd name="connsiteY7" fmla="*/ 312803 h 314596"/>
                <a:gd name="connsiteX8" fmla="*/ 585882 w 1155453"/>
                <a:gd name="connsiteY8" fmla="*/ 310422 h 314596"/>
                <a:gd name="connsiteX9" fmla="*/ 707326 w 1155453"/>
                <a:gd name="connsiteY9" fmla="*/ 286609 h 314596"/>
                <a:gd name="connsiteX10" fmla="*/ 816864 w 1155453"/>
                <a:gd name="connsiteY10" fmla="*/ 243747 h 314596"/>
                <a:gd name="connsiteX11" fmla="*/ 895445 w 1155453"/>
                <a:gd name="connsiteY11" fmla="*/ 198504 h 314596"/>
                <a:gd name="connsiteX12" fmla="*/ 964501 w 1155453"/>
                <a:gd name="connsiteY12" fmla="*/ 153260 h 314596"/>
                <a:gd name="connsiteX13" fmla="*/ 1019270 w 1155453"/>
                <a:gd name="connsiteY13" fmla="*/ 115160 h 314596"/>
                <a:gd name="connsiteX14" fmla="*/ 1074038 w 1155453"/>
                <a:gd name="connsiteY14" fmla="*/ 72297 h 314596"/>
                <a:gd name="connsiteX15" fmla="*/ 1112138 w 1155453"/>
                <a:gd name="connsiteY15" fmla="*/ 43722 h 314596"/>
                <a:gd name="connsiteX16" fmla="*/ 1155001 w 1155453"/>
                <a:gd name="connsiteY16" fmla="*/ 860 h 314596"/>
                <a:gd name="connsiteX17" fmla="*/ 1083563 w 1155453"/>
                <a:gd name="connsiteY17" fmla="*/ 38960 h 314596"/>
                <a:gd name="connsiteX18" fmla="*/ 1009745 w 1155453"/>
                <a:gd name="connsiteY18" fmla="*/ 74679 h 314596"/>
                <a:gd name="connsiteX19" fmla="*/ 931163 w 1155453"/>
                <a:gd name="connsiteY19" fmla="*/ 108016 h 314596"/>
                <a:gd name="connsiteX20" fmla="*/ 833532 w 1155453"/>
                <a:gd name="connsiteY20" fmla="*/ 136591 h 314596"/>
                <a:gd name="connsiteX21" fmla="*/ 726376 w 1155453"/>
                <a:gd name="connsiteY21" fmla="*/ 160404 h 314596"/>
                <a:gd name="connsiteX22" fmla="*/ 600170 w 1155453"/>
                <a:gd name="connsiteY22" fmla="*/ 172310 h 314596"/>
                <a:gd name="connsiteX23" fmla="*/ 462057 w 1155453"/>
                <a:gd name="connsiteY23" fmla="*/ 165166 h 314596"/>
                <a:gd name="connsiteX24" fmla="*/ 347757 w 1155453"/>
                <a:gd name="connsiteY24" fmla="*/ 143735 h 314596"/>
                <a:gd name="connsiteX25" fmla="*/ 247745 w 1155453"/>
                <a:gd name="connsiteY25" fmla="*/ 117541 h 314596"/>
                <a:gd name="connsiteX26" fmla="*/ 159638 w 1155453"/>
                <a:gd name="connsiteY26" fmla="*/ 84204 h 314596"/>
                <a:gd name="connsiteX27" fmla="*/ 102488 w 1155453"/>
                <a:gd name="connsiteY27" fmla="*/ 60391 h 314596"/>
                <a:gd name="connsiteX28" fmla="*/ 54863 w 1155453"/>
                <a:gd name="connsiteY28" fmla="*/ 34197 h 314596"/>
                <a:gd name="connsiteX29" fmla="*/ 95 w 1155453"/>
                <a:gd name="connsiteY29" fmla="*/ 860 h 314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5453" h="314596">
                  <a:moveTo>
                    <a:pt x="95" y="860"/>
                  </a:moveTo>
                  <a:cubicBezTo>
                    <a:pt x="-1889" y="7210"/>
                    <a:pt x="27479" y="50469"/>
                    <a:pt x="42957" y="72297"/>
                  </a:cubicBezTo>
                  <a:cubicBezTo>
                    <a:pt x="58435" y="94125"/>
                    <a:pt x="72325" y="111587"/>
                    <a:pt x="92963" y="131828"/>
                  </a:cubicBezTo>
                  <a:cubicBezTo>
                    <a:pt x="113601" y="152069"/>
                    <a:pt x="145351" y="177469"/>
                    <a:pt x="166782" y="193741"/>
                  </a:cubicBezTo>
                  <a:cubicBezTo>
                    <a:pt x="188213" y="210013"/>
                    <a:pt x="200913" y="217157"/>
                    <a:pt x="221551" y="229460"/>
                  </a:cubicBezTo>
                  <a:cubicBezTo>
                    <a:pt x="242189" y="241763"/>
                    <a:pt x="267191" y="257241"/>
                    <a:pt x="290607" y="267560"/>
                  </a:cubicBezTo>
                  <a:cubicBezTo>
                    <a:pt x="314023" y="277879"/>
                    <a:pt x="331089" y="283832"/>
                    <a:pt x="362045" y="291372"/>
                  </a:cubicBezTo>
                  <a:cubicBezTo>
                    <a:pt x="393001" y="298912"/>
                    <a:pt x="439039" y="309628"/>
                    <a:pt x="476345" y="312803"/>
                  </a:cubicBezTo>
                  <a:cubicBezTo>
                    <a:pt x="513651" y="315978"/>
                    <a:pt x="547385" y="314788"/>
                    <a:pt x="585882" y="310422"/>
                  </a:cubicBezTo>
                  <a:cubicBezTo>
                    <a:pt x="624379" y="306056"/>
                    <a:pt x="668829" y="297721"/>
                    <a:pt x="707326" y="286609"/>
                  </a:cubicBezTo>
                  <a:cubicBezTo>
                    <a:pt x="745823" y="275497"/>
                    <a:pt x="785511" y="258431"/>
                    <a:pt x="816864" y="243747"/>
                  </a:cubicBezTo>
                  <a:cubicBezTo>
                    <a:pt x="848217" y="229063"/>
                    <a:pt x="870839" y="213585"/>
                    <a:pt x="895445" y="198504"/>
                  </a:cubicBezTo>
                  <a:cubicBezTo>
                    <a:pt x="920051" y="183423"/>
                    <a:pt x="943864" y="167151"/>
                    <a:pt x="964501" y="153260"/>
                  </a:cubicBezTo>
                  <a:cubicBezTo>
                    <a:pt x="985139" y="139369"/>
                    <a:pt x="1001014" y="128654"/>
                    <a:pt x="1019270" y="115160"/>
                  </a:cubicBezTo>
                  <a:cubicBezTo>
                    <a:pt x="1037526" y="101666"/>
                    <a:pt x="1058560" y="84203"/>
                    <a:pt x="1074038" y="72297"/>
                  </a:cubicBezTo>
                  <a:cubicBezTo>
                    <a:pt x="1089516" y="60391"/>
                    <a:pt x="1098644" y="55628"/>
                    <a:pt x="1112138" y="43722"/>
                  </a:cubicBezTo>
                  <a:cubicBezTo>
                    <a:pt x="1125632" y="31816"/>
                    <a:pt x="1159763" y="1654"/>
                    <a:pt x="1155001" y="860"/>
                  </a:cubicBezTo>
                  <a:cubicBezTo>
                    <a:pt x="1150239" y="66"/>
                    <a:pt x="1107772" y="26657"/>
                    <a:pt x="1083563" y="38960"/>
                  </a:cubicBezTo>
                  <a:cubicBezTo>
                    <a:pt x="1059354" y="51263"/>
                    <a:pt x="1009745" y="74679"/>
                    <a:pt x="1009745" y="74679"/>
                  </a:cubicBezTo>
                  <a:cubicBezTo>
                    <a:pt x="984345" y="86188"/>
                    <a:pt x="960532" y="97697"/>
                    <a:pt x="931163" y="108016"/>
                  </a:cubicBezTo>
                  <a:cubicBezTo>
                    <a:pt x="901794" y="118335"/>
                    <a:pt x="867663" y="127860"/>
                    <a:pt x="833532" y="136591"/>
                  </a:cubicBezTo>
                  <a:cubicBezTo>
                    <a:pt x="799401" y="145322"/>
                    <a:pt x="765270" y="154451"/>
                    <a:pt x="726376" y="160404"/>
                  </a:cubicBezTo>
                  <a:cubicBezTo>
                    <a:pt x="687482" y="166357"/>
                    <a:pt x="644223" y="171516"/>
                    <a:pt x="600170" y="172310"/>
                  </a:cubicBezTo>
                  <a:cubicBezTo>
                    <a:pt x="556117" y="173104"/>
                    <a:pt x="504126" y="169928"/>
                    <a:pt x="462057" y="165166"/>
                  </a:cubicBezTo>
                  <a:cubicBezTo>
                    <a:pt x="419988" y="160404"/>
                    <a:pt x="383476" y="151672"/>
                    <a:pt x="347757" y="143735"/>
                  </a:cubicBezTo>
                  <a:cubicBezTo>
                    <a:pt x="312038" y="135798"/>
                    <a:pt x="279098" y="127463"/>
                    <a:pt x="247745" y="117541"/>
                  </a:cubicBezTo>
                  <a:cubicBezTo>
                    <a:pt x="216392" y="107619"/>
                    <a:pt x="183847" y="93729"/>
                    <a:pt x="159638" y="84204"/>
                  </a:cubicBezTo>
                  <a:cubicBezTo>
                    <a:pt x="135429" y="74679"/>
                    <a:pt x="119950" y="68725"/>
                    <a:pt x="102488" y="60391"/>
                  </a:cubicBezTo>
                  <a:cubicBezTo>
                    <a:pt x="85026" y="52057"/>
                    <a:pt x="71928" y="43325"/>
                    <a:pt x="54863" y="34197"/>
                  </a:cubicBezTo>
                  <a:cubicBezTo>
                    <a:pt x="37798" y="25069"/>
                    <a:pt x="2079" y="-5490"/>
                    <a:pt x="95" y="860"/>
                  </a:cubicBezTo>
                  <a:close/>
                </a:path>
              </a:pathLst>
            </a:custGeom>
            <a:gradFill rotWithShape="1">
              <a:gsLst>
                <a:gs pos="0">
                  <a:srgbClr val="0070C0"/>
                </a:gs>
                <a:gs pos="50000">
                  <a:srgbClr val="C1E4FF"/>
                </a:gs>
                <a:gs pos="100000">
                  <a:srgbClr val="0070C0"/>
                </a:gs>
              </a:gsLst>
              <a:lin ang="10800000" scaled="0"/>
            </a:gradFill>
            <a:ln w="9525">
              <a:solidFill>
                <a:srgbClr val="81C9FF"/>
              </a:solidFill>
              <a:round/>
              <a:headEnd/>
              <a:tailEnd/>
            </a:ln>
            <a:effectLst/>
          </p:spPr>
          <p:txBody>
            <a:bodyPr/>
            <a:lstStyle/>
            <a:p>
              <a:endParaRPr lang="zh-CN" altLang="en-US">
                <a:solidFill>
                  <a:schemeClr val="tx1"/>
                </a:solidFill>
              </a:endParaRPr>
            </a:p>
          </p:txBody>
        </p:sp>
        <p:sp>
          <p:nvSpPr>
            <p:cNvPr id="343041" name="任意多边形 158">
              <a:extLst>
                <a:ext uri="{FF2B5EF4-FFF2-40B4-BE49-F238E27FC236}">
                  <a16:creationId xmlns:a16="http://schemas.microsoft.com/office/drawing/2014/main" id="{78493E47-1C17-F938-0347-15232F865125}"/>
                </a:ext>
              </a:extLst>
            </p:cNvPr>
            <p:cNvSpPr/>
            <p:nvPr/>
          </p:nvSpPr>
          <p:spPr>
            <a:xfrm rot="14861802">
              <a:off x="5877542" y="6762241"/>
              <a:ext cx="961601" cy="337248"/>
            </a:xfrm>
            <a:custGeom>
              <a:avLst/>
              <a:gdLst>
                <a:gd name="connsiteX0" fmla="*/ 74060 w 961601"/>
                <a:gd name="connsiteY0" fmla="*/ 66381 h 337324"/>
                <a:gd name="connsiteX1" fmla="*/ 147885 w 961601"/>
                <a:gd name="connsiteY1" fmla="*/ 27630 h 337324"/>
                <a:gd name="connsiteX2" fmla="*/ 238437 w 961601"/>
                <a:gd name="connsiteY2" fmla="*/ 4064 h 337324"/>
                <a:gd name="connsiteX3" fmla="*/ 312895 w 961601"/>
                <a:gd name="connsiteY3" fmla="*/ 465 h 337324"/>
                <a:gd name="connsiteX4" fmla="*/ 394352 w 961601"/>
                <a:gd name="connsiteY4" fmla="*/ 9323 h 337324"/>
                <a:gd name="connsiteX5" fmla="*/ 489293 w 961601"/>
                <a:gd name="connsiteY5" fmla="*/ 32455 h 337324"/>
                <a:gd name="connsiteX6" fmla="*/ 561141 w 961601"/>
                <a:gd name="connsiteY6" fmla="*/ 63101 h 337324"/>
                <a:gd name="connsiteX7" fmla="*/ 642322 w 961601"/>
                <a:gd name="connsiteY7" fmla="*/ 110355 h 337324"/>
                <a:gd name="connsiteX8" fmla="*/ 733742 w 961601"/>
                <a:gd name="connsiteY8" fmla="*/ 170973 h 337324"/>
                <a:gd name="connsiteX9" fmla="*/ 801043 w 961601"/>
                <a:gd name="connsiteY9" fmla="*/ 217831 h 337324"/>
                <a:gd name="connsiteX10" fmla="*/ 872101 w 961601"/>
                <a:gd name="connsiteY10" fmla="*/ 276234 h 337324"/>
                <a:gd name="connsiteX11" fmla="*/ 920598 w 961601"/>
                <a:gd name="connsiteY11" fmla="*/ 309074 h 337324"/>
                <a:gd name="connsiteX12" fmla="*/ 960280 w 961601"/>
                <a:gd name="connsiteY12" fmla="*/ 335944 h 337324"/>
                <a:gd name="connsiteX13" fmla="*/ 870519 w 961601"/>
                <a:gd name="connsiteY13" fmla="*/ 331752 h 337324"/>
                <a:gd name="connsiteX14" fmla="*/ 818638 w 961601"/>
                <a:gd name="connsiteY14" fmla="*/ 317201 h 337324"/>
                <a:gd name="connsiteX15" fmla="*/ 757942 w 961601"/>
                <a:gd name="connsiteY15" fmla="*/ 296678 h 337324"/>
                <a:gd name="connsiteX16" fmla="*/ 661063 w 961601"/>
                <a:gd name="connsiteY16" fmla="*/ 255514 h 337324"/>
                <a:gd name="connsiteX17" fmla="*/ 525928 w 961601"/>
                <a:gd name="connsiteY17" fmla="*/ 194875 h 337324"/>
                <a:gd name="connsiteX18" fmla="*/ 429564 w 961601"/>
                <a:gd name="connsiteY18" fmla="*/ 164348 h 337324"/>
                <a:gd name="connsiteX19" fmla="*/ 374442 w 961601"/>
                <a:gd name="connsiteY19" fmla="*/ 148887 h 337324"/>
                <a:gd name="connsiteX20" fmla="*/ 288833 w 961601"/>
                <a:gd name="connsiteY20" fmla="*/ 142362 h 337324"/>
                <a:gd name="connsiteX21" fmla="*/ 185055 w 961601"/>
                <a:gd name="connsiteY21" fmla="*/ 156973 h 337324"/>
                <a:gd name="connsiteX22" fmla="*/ 98774 w 961601"/>
                <a:gd name="connsiteY22" fmla="*/ 202723 h 337324"/>
                <a:gd name="connsiteX23" fmla="*/ 37265 w 961601"/>
                <a:gd name="connsiteY23" fmla="*/ 253673 h 337324"/>
                <a:gd name="connsiteX24" fmla="*/ 2048 w 961601"/>
                <a:gd name="connsiteY24" fmla="*/ 294331 h 337324"/>
                <a:gd name="connsiteX25" fmla="*/ 0 w 961601"/>
                <a:gd name="connsiteY25" fmla="*/ 295755 h 337324"/>
                <a:gd name="connsiteX26" fmla="*/ 0 w 961601"/>
                <a:gd name="connsiteY26" fmla="*/ 136352 h 337324"/>
                <a:gd name="connsiteX27" fmla="*/ 310 w 961601"/>
                <a:gd name="connsiteY27" fmla="*/ 135648 h 337324"/>
                <a:gd name="connsiteX28" fmla="*/ 12809 w 961601"/>
                <a:gd name="connsiteY28" fmla="*/ 122649 h 337324"/>
                <a:gd name="connsiteX29" fmla="*/ 74060 w 961601"/>
                <a:gd name="connsiteY29" fmla="*/ 66381 h 337324"/>
                <a:gd name="connsiteX0" fmla="*/ 74060 w 961601"/>
                <a:gd name="connsiteY0" fmla="*/ 66381 h 337324"/>
                <a:gd name="connsiteX1" fmla="*/ 147885 w 961601"/>
                <a:gd name="connsiteY1" fmla="*/ 27630 h 337324"/>
                <a:gd name="connsiteX2" fmla="*/ 238437 w 961601"/>
                <a:gd name="connsiteY2" fmla="*/ 4064 h 337324"/>
                <a:gd name="connsiteX3" fmla="*/ 312895 w 961601"/>
                <a:gd name="connsiteY3" fmla="*/ 465 h 337324"/>
                <a:gd name="connsiteX4" fmla="*/ 394352 w 961601"/>
                <a:gd name="connsiteY4" fmla="*/ 9323 h 337324"/>
                <a:gd name="connsiteX5" fmla="*/ 489293 w 961601"/>
                <a:gd name="connsiteY5" fmla="*/ 32455 h 337324"/>
                <a:gd name="connsiteX6" fmla="*/ 561141 w 961601"/>
                <a:gd name="connsiteY6" fmla="*/ 63101 h 337324"/>
                <a:gd name="connsiteX7" fmla="*/ 642322 w 961601"/>
                <a:gd name="connsiteY7" fmla="*/ 110355 h 337324"/>
                <a:gd name="connsiteX8" fmla="*/ 733742 w 961601"/>
                <a:gd name="connsiteY8" fmla="*/ 170973 h 337324"/>
                <a:gd name="connsiteX9" fmla="*/ 799045 w 961601"/>
                <a:gd name="connsiteY9" fmla="*/ 222155 h 337324"/>
                <a:gd name="connsiteX10" fmla="*/ 872101 w 961601"/>
                <a:gd name="connsiteY10" fmla="*/ 276234 h 337324"/>
                <a:gd name="connsiteX11" fmla="*/ 920598 w 961601"/>
                <a:gd name="connsiteY11" fmla="*/ 309074 h 337324"/>
                <a:gd name="connsiteX12" fmla="*/ 960280 w 961601"/>
                <a:gd name="connsiteY12" fmla="*/ 335944 h 337324"/>
                <a:gd name="connsiteX13" fmla="*/ 870519 w 961601"/>
                <a:gd name="connsiteY13" fmla="*/ 331752 h 337324"/>
                <a:gd name="connsiteX14" fmla="*/ 818638 w 961601"/>
                <a:gd name="connsiteY14" fmla="*/ 317201 h 337324"/>
                <a:gd name="connsiteX15" fmla="*/ 757942 w 961601"/>
                <a:gd name="connsiteY15" fmla="*/ 296678 h 337324"/>
                <a:gd name="connsiteX16" fmla="*/ 661063 w 961601"/>
                <a:gd name="connsiteY16" fmla="*/ 255514 h 337324"/>
                <a:gd name="connsiteX17" fmla="*/ 525928 w 961601"/>
                <a:gd name="connsiteY17" fmla="*/ 194875 h 337324"/>
                <a:gd name="connsiteX18" fmla="*/ 429564 w 961601"/>
                <a:gd name="connsiteY18" fmla="*/ 164348 h 337324"/>
                <a:gd name="connsiteX19" fmla="*/ 374442 w 961601"/>
                <a:gd name="connsiteY19" fmla="*/ 148887 h 337324"/>
                <a:gd name="connsiteX20" fmla="*/ 288833 w 961601"/>
                <a:gd name="connsiteY20" fmla="*/ 142362 h 337324"/>
                <a:gd name="connsiteX21" fmla="*/ 185055 w 961601"/>
                <a:gd name="connsiteY21" fmla="*/ 156973 h 337324"/>
                <a:gd name="connsiteX22" fmla="*/ 98774 w 961601"/>
                <a:gd name="connsiteY22" fmla="*/ 202723 h 337324"/>
                <a:gd name="connsiteX23" fmla="*/ 37265 w 961601"/>
                <a:gd name="connsiteY23" fmla="*/ 253673 h 337324"/>
                <a:gd name="connsiteX24" fmla="*/ 2048 w 961601"/>
                <a:gd name="connsiteY24" fmla="*/ 294331 h 337324"/>
                <a:gd name="connsiteX25" fmla="*/ 0 w 961601"/>
                <a:gd name="connsiteY25" fmla="*/ 295755 h 337324"/>
                <a:gd name="connsiteX26" fmla="*/ 0 w 961601"/>
                <a:gd name="connsiteY26" fmla="*/ 136352 h 337324"/>
                <a:gd name="connsiteX27" fmla="*/ 310 w 961601"/>
                <a:gd name="connsiteY27" fmla="*/ 135648 h 337324"/>
                <a:gd name="connsiteX28" fmla="*/ 12809 w 961601"/>
                <a:gd name="connsiteY28" fmla="*/ 122649 h 337324"/>
                <a:gd name="connsiteX29" fmla="*/ 74060 w 961601"/>
                <a:gd name="connsiteY29" fmla="*/ 66381 h 337324"/>
                <a:gd name="connsiteX0" fmla="*/ 74060 w 961601"/>
                <a:gd name="connsiteY0" fmla="*/ 66381 h 337324"/>
                <a:gd name="connsiteX1" fmla="*/ 147885 w 961601"/>
                <a:gd name="connsiteY1" fmla="*/ 27630 h 337324"/>
                <a:gd name="connsiteX2" fmla="*/ 238437 w 961601"/>
                <a:gd name="connsiteY2" fmla="*/ 4064 h 337324"/>
                <a:gd name="connsiteX3" fmla="*/ 312895 w 961601"/>
                <a:gd name="connsiteY3" fmla="*/ 465 h 337324"/>
                <a:gd name="connsiteX4" fmla="*/ 394352 w 961601"/>
                <a:gd name="connsiteY4" fmla="*/ 9323 h 337324"/>
                <a:gd name="connsiteX5" fmla="*/ 489293 w 961601"/>
                <a:gd name="connsiteY5" fmla="*/ 32455 h 337324"/>
                <a:gd name="connsiteX6" fmla="*/ 561141 w 961601"/>
                <a:gd name="connsiteY6" fmla="*/ 63101 h 337324"/>
                <a:gd name="connsiteX7" fmla="*/ 642322 w 961601"/>
                <a:gd name="connsiteY7" fmla="*/ 110355 h 337324"/>
                <a:gd name="connsiteX8" fmla="*/ 733742 w 961601"/>
                <a:gd name="connsiteY8" fmla="*/ 170973 h 337324"/>
                <a:gd name="connsiteX9" fmla="*/ 799045 w 961601"/>
                <a:gd name="connsiteY9" fmla="*/ 222155 h 337324"/>
                <a:gd name="connsiteX10" fmla="*/ 872101 w 961601"/>
                <a:gd name="connsiteY10" fmla="*/ 276234 h 337324"/>
                <a:gd name="connsiteX11" fmla="*/ 920598 w 961601"/>
                <a:gd name="connsiteY11" fmla="*/ 309074 h 337324"/>
                <a:gd name="connsiteX12" fmla="*/ 960280 w 961601"/>
                <a:gd name="connsiteY12" fmla="*/ 335944 h 337324"/>
                <a:gd name="connsiteX13" fmla="*/ 870519 w 961601"/>
                <a:gd name="connsiteY13" fmla="*/ 331752 h 337324"/>
                <a:gd name="connsiteX14" fmla="*/ 818638 w 961601"/>
                <a:gd name="connsiteY14" fmla="*/ 317201 h 337324"/>
                <a:gd name="connsiteX15" fmla="*/ 757942 w 961601"/>
                <a:gd name="connsiteY15" fmla="*/ 296678 h 337324"/>
                <a:gd name="connsiteX16" fmla="*/ 661063 w 961601"/>
                <a:gd name="connsiteY16" fmla="*/ 255514 h 337324"/>
                <a:gd name="connsiteX17" fmla="*/ 525928 w 961601"/>
                <a:gd name="connsiteY17" fmla="*/ 194875 h 337324"/>
                <a:gd name="connsiteX18" fmla="*/ 435884 w 961601"/>
                <a:gd name="connsiteY18" fmla="*/ 162022 h 337324"/>
                <a:gd name="connsiteX19" fmla="*/ 374442 w 961601"/>
                <a:gd name="connsiteY19" fmla="*/ 148887 h 337324"/>
                <a:gd name="connsiteX20" fmla="*/ 288833 w 961601"/>
                <a:gd name="connsiteY20" fmla="*/ 142362 h 337324"/>
                <a:gd name="connsiteX21" fmla="*/ 185055 w 961601"/>
                <a:gd name="connsiteY21" fmla="*/ 156973 h 337324"/>
                <a:gd name="connsiteX22" fmla="*/ 98774 w 961601"/>
                <a:gd name="connsiteY22" fmla="*/ 202723 h 337324"/>
                <a:gd name="connsiteX23" fmla="*/ 37265 w 961601"/>
                <a:gd name="connsiteY23" fmla="*/ 253673 h 337324"/>
                <a:gd name="connsiteX24" fmla="*/ 2048 w 961601"/>
                <a:gd name="connsiteY24" fmla="*/ 294331 h 337324"/>
                <a:gd name="connsiteX25" fmla="*/ 0 w 961601"/>
                <a:gd name="connsiteY25" fmla="*/ 295755 h 337324"/>
                <a:gd name="connsiteX26" fmla="*/ 0 w 961601"/>
                <a:gd name="connsiteY26" fmla="*/ 136352 h 337324"/>
                <a:gd name="connsiteX27" fmla="*/ 310 w 961601"/>
                <a:gd name="connsiteY27" fmla="*/ 135648 h 337324"/>
                <a:gd name="connsiteX28" fmla="*/ 12809 w 961601"/>
                <a:gd name="connsiteY28" fmla="*/ 122649 h 337324"/>
                <a:gd name="connsiteX29" fmla="*/ 74060 w 961601"/>
                <a:gd name="connsiteY29" fmla="*/ 66381 h 337324"/>
                <a:gd name="connsiteX0" fmla="*/ 74060 w 961601"/>
                <a:gd name="connsiteY0" fmla="*/ 66381 h 337248"/>
                <a:gd name="connsiteX1" fmla="*/ 147885 w 961601"/>
                <a:gd name="connsiteY1" fmla="*/ 27630 h 337248"/>
                <a:gd name="connsiteX2" fmla="*/ 238437 w 961601"/>
                <a:gd name="connsiteY2" fmla="*/ 4064 h 337248"/>
                <a:gd name="connsiteX3" fmla="*/ 312895 w 961601"/>
                <a:gd name="connsiteY3" fmla="*/ 465 h 337248"/>
                <a:gd name="connsiteX4" fmla="*/ 394352 w 961601"/>
                <a:gd name="connsiteY4" fmla="*/ 9323 h 337248"/>
                <a:gd name="connsiteX5" fmla="*/ 489293 w 961601"/>
                <a:gd name="connsiteY5" fmla="*/ 32455 h 337248"/>
                <a:gd name="connsiteX6" fmla="*/ 561141 w 961601"/>
                <a:gd name="connsiteY6" fmla="*/ 63101 h 337248"/>
                <a:gd name="connsiteX7" fmla="*/ 642322 w 961601"/>
                <a:gd name="connsiteY7" fmla="*/ 110355 h 337248"/>
                <a:gd name="connsiteX8" fmla="*/ 733742 w 961601"/>
                <a:gd name="connsiteY8" fmla="*/ 170973 h 337248"/>
                <a:gd name="connsiteX9" fmla="*/ 799045 w 961601"/>
                <a:gd name="connsiteY9" fmla="*/ 222155 h 337248"/>
                <a:gd name="connsiteX10" fmla="*/ 872101 w 961601"/>
                <a:gd name="connsiteY10" fmla="*/ 276234 h 337248"/>
                <a:gd name="connsiteX11" fmla="*/ 920598 w 961601"/>
                <a:gd name="connsiteY11" fmla="*/ 309074 h 337248"/>
                <a:gd name="connsiteX12" fmla="*/ 960280 w 961601"/>
                <a:gd name="connsiteY12" fmla="*/ 335944 h 337248"/>
                <a:gd name="connsiteX13" fmla="*/ 870519 w 961601"/>
                <a:gd name="connsiteY13" fmla="*/ 331752 h 337248"/>
                <a:gd name="connsiteX14" fmla="*/ 819803 w 961601"/>
                <a:gd name="connsiteY14" fmla="*/ 320361 h 337248"/>
                <a:gd name="connsiteX15" fmla="*/ 757942 w 961601"/>
                <a:gd name="connsiteY15" fmla="*/ 296678 h 337248"/>
                <a:gd name="connsiteX16" fmla="*/ 661063 w 961601"/>
                <a:gd name="connsiteY16" fmla="*/ 255514 h 337248"/>
                <a:gd name="connsiteX17" fmla="*/ 525928 w 961601"/>
                <a:gd name="connsiteY17" fmla="*/ 194875 h 337248"/>
                <a:gd name="connsiteX18" fmla="*/ 435884 w 961601"/>
                <a:gd name="connsiteY18" fmla="*/ 162022 h 337248"/>
                <a:gd name="connsiteX19" fmla="*/ 374442 w 961601"/>
                <a:gd name="connsiteY19" fmla="*/ 148887 h 337248"/>
                <a:gd name="connsiteX20" fmla="*/ 288833 w 961601"/>
                <a:gd name="connsiteY20" fmla="*/ 142362 h 337248"/>
                <a:gd name="connsiteX21" fmla="*/ 185055 w 961601"/>
                <a:gd name="connsiteY21" fmla="*/ 156973 h 337248"/>
                <a:gd name="connsiteX22" fmla="*/ 98774 w 961601"/>
                <a:gd name="connsiteY22" fmla="*/ 202723 h 337248"/>
                <a:gd name="connsiteX23" fmla="*/ 37265 w 961601"/>
                <a:gd name="connsiteY23" fmla="*/ 253673 h 337248"/>
                <a:gd name="connsiteX24" fmla="*/ 2048 w 961601"/>
                <a:gd name="connsiteY24" fmla="*/ 294331 h 337248"/>
                <a:gd name="connsiteX25" fmla="*/ 0 w 961601"/>
                <a:gd name="connsiteY25" fmla="*/ 295755 h 337248"/>
                <a:gd name="connsiteX26" fmla="*/ 0 w 961601"/>
                <a:gd name="connsiteY26" fmla="*/ 136352 h 337248"/>
                <a:gd name="connsiteX27" fmla="*/ 310 w 961601"/>
                <a:gd name="connsiteY27" fmla="*/ 135648 h 337248"/>
                <a:gd name="connsiteX28" fmla="*/ 12809 w 961601"/>
                <a:gd name="connsiteY28" fmla="*/ 122649 h 337248"/>
                <a:gd name="connsiteX29" fmla="*/ 74060 w 961601"/>
                <a:gd name="connsiteY29" fmla="*/ 66381 h 33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61601" h="337248">
                  <a:moveTo>
                    <a:pt x="74060" y="66381"/>
                  </a:moveTo>
                  <a:cubicBezTo>
                    <a:pt x="96572" y="50545"/>
                    <a:pt x="120489" y="38016"/>
                    <a:pt x="147885" y="27630"/>
                  </a:cubicBezTo>
                  <a:cubicBezTo>
                    <a:pt x="175282" y="17244"/>
                    <a:pt x="210935" y="8591"/>
                    <a:pt x="238437" y="4064"/>
                  </a:cubicBezTo>
                  <a:cubicBezTo>
                    <a:pt x="265939" y="-464"/>
                    <a:pt x="286909" y="-412"/>
                    <a:pt x="312895" y="465"/>
                  </a:cubicBezTo>
                  <a:cubicBezTo>
                    <a:pt x="338881" y="1342"/>
                    <a:pt x="364953" y="3991"/>
                    <a:pt x="394352" y="9323"/>
                  </a:cubicBezTo>
                  <a:cubicBezTo>
                    <a:pt x="423752" y="14654"/>
                    <a:pt x="461495" y="23493"/>
                    <a:pt x="489293" y="32455"/>
                  </a:cubicBezTo>
                  <a:cubicBezTo>
                    <a:pt x="517091" y="41418"/>
                    <a:pt x="535636" y="50118"/>
                    <a:pt x="561141" y="63101"/>
                  </a:cubicBezTo>
                  <a:cubicBezTo>
                    <a:pt x="586646" y="76085"/>
                    <a:pt x="613555" y="92376"/>
                    <a:pt x="642322" y="110355"/>
                  </a:cubicBezTo>
                  <a:cubicBezTo>
                    <a:pt x="671089" y="128333"/>
                    <a:pt x="707622" y="152340"/>
                    <a:pt x="733742" y="170973"/>
                  </a:cubicBezTo>
                  <a:cubicBezTo>
                    <a:pt x="759862" y="189606"/>
                    <a:pt x="775986" y="204610"/>
                    <a:pt x="799045" y="222155"/>
                  </a:cubicBezTo>
                  <a:cubicBezTo>
                    <a:pt x="822105" y="239699"/>
                    <a:pt x="851842" y="261748"/>
                    <a:pt x="872101" y="276234"/>
                  </a:cubicBezTo>
                  <a:cubicBezTo>
                    <a:pt x="892360" y="290720"/>
                    <a:pt x="905902" y="299123"/>
                    <a:pt x="920598" y="309074"/>
                  </a:cubicBezTo>
                  <a:cubicBezTo>
                    <a:pt x="935294" y="319026"/>
                    <a:pt x="968626" y="332164"/>
                    <a:pt x="960280" y="335944"/>
                  </a:cubicBezTo>
                  <a:cubicBezTo>
                    <a:pt x="951933" y="339723"/>
                    <a:pt x="893932" y="334349"/>
                    <a:pt x="870519" y="331752"/>
                  </a:cubicBezTo>
                  <a:cubicBezTo>
                    <a:pt x="847106" y="329155"/>
                    <a:pt x="838566" y="326206"/>
                    <a:pt x="819803" y="320361"/>
                  </a:cubicBezTo>
                  <a:cubicBezTo>
                    <a:pt x="801041" y="314515"/>
                    <a:pt x="784399" y="307486"/>
                    <a:pt x="757942" y="296678"/>
                  </a:cubicBezTo>
                  <a:cubicBezTo>
                    <a:pt x="731485" y="285870"/>
                    <a:pt x="699732" y="272480"/>
                    <a:pt x="661063" y="255514"/>
                  </a:cubicBezTo>
                  <a:cubicBezTo>
                    <a:pt x="622394" y="238547"/>
                    <a:pt x="563458" y="210457"/>
                    <a:pt x="525928" y="194875"/>
                  </a:cubicBezTo>
                  <a:cubicBezTo>
                    <a:pt x="488398" y="179293"/>
                    <a:pt x="461131" y="169687"/>
                    <a:pt x="435884" y="162022"/>
                  </a:cubicBezTo>
                  <a:cubicBezTo>
                    <a:pt x="410636" y="154357"/>
                    <a:pt x="398951" y="152164"/>
                    <a:pt x="374442" y="148887"/>
                  </a:cubicBezTo>
                  <a:cubicBezTo>
                    <a:pt x="349934" y="145610"/>
                    <a:pt x="320397" y="141014"/>
                    <a:pt x="288833" y="142362"/>
                  </a:cubicBezTo>
                  <a:cubicBezTo>
                    <a:pt x="257269" y="143710"/>
                    <a:pt x="216732" y="146913"/>
                    <a:pt x="185055" y="156973"/>
                  </a:cubicBezTo>
                  <a:cubicBezTo>
                    <a:pt x="153378" y="167033"/>
                    <a:pt x="123406" y="186606"/>
                    <a:pt x="98774" y="202723"/>
                  </a:cubicBezTo>
                  <a:cubicBezTo>
                    <a:pt x="74142" y="218839"/>
                    <a:pt x="54611" y="237553"/>
                    <a:pt x="37265" y="253673"/>
                  </a:cubicBezTo>
                  <a:cubicBezTo>
                    <a:pt x="24255" y="265763"/>
                    <a:pt x="11000" y="285161"/>
                    <a:pt x="2048" y="294331"/>
                  </a:cubicBezTo>
                  <a:lnTo>
                    <a:pt x="0" y="295755"/>
                  </a:lnTo>
                  <a:lnTo>
                    <a:pt x="0" y="136352"/>
                  </a:lnTo>
                  <a:cubicBezTo>
                    <a:pt x="103" y="136117"/>
                    <a:pt x="207" y="135883"/>
                    <a:pt x="310" y="135648"/>
                  </a:cubicBezTo>
                  <a:cubicBezTo>
                    <a:pt x="2660" y="132336"/>
                    <a:pt x="6233" y="129986"/>
                    <a:pt x="12809" y="122649"/>
                  </a:cubicBezTo>
                  <a:cubicBezTo>
                    <a:pt x="25960" y="107976"/>
                    <a:pt x="51547" y="82218"/>
                    <a:pt x="74060" y="66381"/>
                  </a:cubicBezTo>
                  <a:close/>
                </a:path>
              </a:pathLst>
            </a:custGeom>
            <a:gradFill rotWithShape="1">
              <a:gsLst>
                <a:gs pos="0">
                  <a:srgbClr val="81C9FF"/>
                </a:gs>
                <a:gs pos="50000">
                  <a:schemeClr val="bg1"/>
                </a:gs>
                <a:gs pos="100000">
                  <a:srgbClr val="81C9FF"/>
                </a:gs>
              </a:gsLst>
              <a:lin ang="1200000" scaled="0"/>
            </a:gradFill>
            <a:ln w="9525">
              <a:solidFill>
                <a:srgbClr val="81C9FF"/>
              </a:solidFill>
              <a:round/>
              <a:headEnd/>
              <a:tailEnd/>
            </a:ln>
            <a:effectLst/>
          </p:spPr>
          <p:txBody>
            <a:bodyPr/>
            <a:lstStyle/>
            <a:p>
              <a:endParaRPr lang="zh-CN" altLang="en-US">
                <a:solidFill>
                  <a:schemeClr val="tx1"/>
                </a:solidFill>
              </a:endParaRPr>
            </a:p>
          </p:txBody>
        </p:sp>
        <p:sp>
          <p:nvSpPr>
            <p:cNvPr id="343042" name="任意多边形 159">
              <a:extLst>
                <a:ext uri="{FF2B5EF4-FFF2-40B4-BE49-F238E27FC236}">
                  <a16:creationId xmlns:a16="http://schemas.microsoft.com/office/drawing/2014/main" id="{10353EEB-0535-9B99-9A9A-1C7867F9A885}"/>
                </a:ext>
              </a:extLst>
            </p:cNvPr>
            <p:cNvSpPr/>
            <p:nvPr/>
          </p:nvSpPr>
          <p:spPr>
            <a:xfrm rot="3900000">
              <a:off x="6550040" y="7105908"/>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43" name="任意多边形 160">
              <a:extLst>
                <a:ext uri="{FF2B5EF4-FFF2-40B4-BE49-F238E27FC236}">
                  <a16:creationId xmlns:a16="http://schemas.microsoft.com/office/drawing/2014/main" id="{B9380BDD-CFA5-AB0D-FE35-D241CC2AA077}"/>
                </a:ext>
              </a:extLst>
            </p:cNvPr>
            <p:cNvSpPr/>
            <p:nvPr/>
          </p:nvSpPr>
          <p:spPr>
            <a:xfrm rot="3600000">
              <a:off x="6471457" y="6989225"/>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45" name="任意多边形 161">
              <a:extLst>
                <a:ext uri="{FF2B5EF4-FFF2-40B4-BE49-F238E27FC236}">
                  <a16:creationId xmlns:a16="http://schemas.microsoft.com/office/drawing/2014/main" id="{D057B902-8FEA-D809-1C95-841E3684E036}"/>
                </a:ext>
              </a:extLst>
            </p:cNvPr>
            <p:cNvSpPr/>
            <p:nvPr/>
          </p:nvSpPr>
          <p:spPr>
            <a:xfrm rot="4380000">
              <a:off x="6385084" y="6852937"/>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46" name="任意多边形 162">
              <a:extLst>
                <a:ext uri="{FF2B5EF4-FFF2-40B4-BE49-F238E27FC236}">
                  <a16:creationId xmlns:a16="http://schemas.microsoft.com/office/drawing/2014/main" id="{87F3A5C1-F99D-215E-B799-F7C2926818EE}"/>
                </a:ext>
              </a:extLst>
            </p:cNvPr>
            <p:cNvSpPr/>
            <p:nvPr/>
          </p:nvSpPr>
          <p:spPr>
            <a:xfrm rot="4020000">
              <a:off x="6373246" y="6703661"/>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47" name="任意多边形 163">
              <a:extLst>
                <a:ext uri="{FF2B5EF4-FFF2-40B4-BE49-F238E27FC236}">
                  <a16:creationId xmlns:a16="http://schemas.microsoft.com/office/drawing/2014/main" id="{20EBA17A-C043-B6B2-DD42-A91D2768D710}"/>
                </a:ext>
              </a:extLst>
            </p:cNvPr>
            <p:cNvSpPr/>
            <p:nvPr/>
          </p:nvSpPr>
          <p:spPr>
            <a:xfrm rot="4380000">
              <a:off x="6375629" y="6515533"/>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48" name="任意多边形 164">
              <a:extLst>
                <a:ext uri="{FF2B5EF4-FFF2-40B4-BE49-F238E27FC236}">
                  <a16:creationId xmlns:a16="http://schemas.microsoft.com/office/drawing/2014/main" id="{2329AF4B-F61A-3BF0-6E16-83B8AC211BF8}"/>
                </a:ext>
              </a:extLst>
            </p:cNvPr>
            <p:cNvSpPr/>
            <p:nvPr/>
          </p:nvSpPr>
          <p:spPr>
            <a:xfrm rot="4380000">
              <a:off x="6420868" y="6375036"/>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49" name="任意多边形 165">
              <a:extLst>
                <a:ext uri="{FF2B5EF4-FFF2-40B4-BE49-F238E27FC236}">
                  <a16:creationId xmlns:a16="http://schemas.microsoft.com/office/drawing/2014/main" id="{0CA87C5A-8848-34D6-93B9-070BCD58F3A1}"/>
                </a:ext>
              </a:extLst>
            </p:cNvPr>
            <p:cNvSpPr/>
            <p:nvPr/>
          </p:nvSpPr>
          <p:spPr>
            <a:xfrm rot="1680000">
              <a:off x="4889880" y="4427068"/>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50" name="任意多边形 166">
              <a:extLst>
                <a:ext uri="{FF2B5EF4-FFF2-40B4-BE49-F238E27FC236}">
                  <a16:creationId xmlns:a16="http://schemas.microsoft.com/office/drawing/2014/main" id="{3EFC905D-B1B1-2DE1-73B1-5AFEC8EED6ED}"/>
                </a:ext>
              </a:extLst>
            </p:cNvPr>
            <p:cNvSpPr/>
            <p:nvPr/>
          </p:nvSpPr>
          <p:spPr>
            <a:xfrm rot="1380000">
              <a:off x="5036602" y="4462561"/>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51" name="任意多边形 167">
              <a:extLst>
                <a:ext uri="{FF2B5EF4-FFF2-40B4-BE49-F238E27FC236}">
                  <a16:creationId xmlns:a16="http://schemas.microsoft.com/office/drawing/2014/main" id="{DB67D689-C625-B86D-8E1A-52D3326B198F}"/>
                </a:ext>
              </a:extLst>
            </p:cNvPr>
            <p:cNvSpPr/>
            <p:nvPr/>
          </p:nvSpPr>
          <p:spPr>
            <a:xfrm rot="2160000">
              <a:off x="5175531" y="4530338"/>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52" name="任意多边形 168">
              <a:extLst>
                <a:ext uri="{FF2B5EF4-FFF2-40B4-BE49-F238E27FC236}">
                  <a16:creationId xmlns:a16="http://schemas.microsoft.com/office/drawing/2014/main" id="{68879062-4D7E-1A3A-84C3-19525B87AAFD}"/>
                </a:ext>
              </a:extLst>
            </p:cNvPr>
            <p:cNvSpPr/>
            <p:nvPr/>
          </p:nvSpPr>
          <p:spPr>
            <a:xfrm rot="1800000">
              <a:off x="5278094" y="4640475"/>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53" name="任意多边形 169">
              <a:extLst>
                <a:ext uri="{FF2B5EF4-FFF2-40B4-BE49-F238E27FC236}">
                  <a16:creationId xmlns:a16="http://schemas.microsoft.com/office/drawing/2014/main" id="{A5B179A1-9FBC-B8BF-2601-44D95855E661}"/>
                </a:ext>
              </a:extLst>
            </p:cNvPr>
            <p:cNvSpPr/>
            <p:nvPr/>
          </p:nvSpPr>
          <p:spPr>
            <a:xfrm rot="2160000">
              <a:off x="5390500" y="4785907"/>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54" name="任意多边形 170">
              <a:extLst>
                <a:ext uri="{FF2B5EF4-FFF2-40B4-BE49-F238E27FC236}">
                  <a16:creationId xmlns:a16="http://schemas.microsoft.com/office/drawing/2014/main" id="{CE0E1C76-DFC3-7972-E9D9-56FF3A555EFF}"/>
                </a:ext>
              </a:extLst>
            </p:cNvPr>
            <p:cNvSpPr/>
            <p:nvPr/>
          </p:nvSpPr>
          <p:spPr>
            <a:xfrm rot="2040000">
              <a:off x="5699587" y="4850025"/>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55" name="任意多边形 171">
              <a:extLst>
                <a:ext uri="{FF2B5EF4-FFF2-40B4-BE49-F238E27FC236}">
                  <a16:creationId xmlns:a16="http://schemas.microsoft.com/office/drawing/2014/main" id="{3B0A41E8-37DF-4E9E-C76D-028BE1EB4C9E}"/>
                </a:ext>
              </a:extLst>
            </p:cNvPr>
            <p:cNvSpPr/>
            <p:nvPr/>
          </p:nvSpPr>
          <p:spPr>
            <a:xfrm rot="420000">
              <a:off x="5930507" y="4903321"/>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56" name="任意多边形 172">
              <a:extLst>
                <a:ext uri="{FF2B5EF4-FFF2-40B4-BE49-F238E27FC236}">
                  <a16:creationId xmlns:a16="http://schemas.microsoft.com/office/drawing/2014/main" id="{C8536AFC-2AC2-D623-D383-67918E73D25E}"/>
                </a:ext>
              </a:extLst>
            </p:cNvPr>
            <p:cNvSpPr/>
            <p:nvPr/>
          </p:nvSpPr>
          <p:spPr>
            <a:xfrm rot="240000">
              <a:off x="6710860" y="4890485"/>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57" name="任意多边形 173">
              <a:extLst>
                <a:ext uri="{FF2B5EF4-FFF2-40B4-BE49-F238E27FC236}">
                  <a16:creationId xmlns:a16="http://schemas.microsoft.com/office/drawing/2014/main" id="{0F87C5B2-80D0-F7EA-559D-4047823C320F}"/>
                </a:ext>
              </a:extLst>
            </p:cNvPr>
            <p:cNvSpPr/>
            <p:nvPr/>
          </p:nvSpPr>
          <p:spPr>
            <a:xfrm rot="1980000">
              <a:off x="7041160" y="4930835"/>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58" name="任意多边形 174">
              <a:extLst>
                <a:ext uri="{FF2B5EF4-FFF2-40B4-BE49-F238E27FC236}">
                  <a16:creationId xmlns:a16="http://schemas.microsoft.com/office/drawing/2014/main" id="{784B4E22-9EB0-0AE8-2DD8-8F5A870A6924}"/>
                </a:ext>
              </a:extLst>
            </p:cNvPr>
            <p:cNvSpPr/>
            <p:nvPr/>
          </p:nvSpPr>
          <p:spPr>
            <a:xfrm rot="2160000">
              <a:off x="7289501" y="5131776"/>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59" name="任意多边形 175">
              <a:extLst>
                <a:ext uri="{FF2B5EF4-FFF2-40B4-BE49-F238E27FC236}">
                  <a16:creationId xmlns:a16="http://schemas.microsoft.com/office/drawing/2014/main" id="{6724C1E9-3CB7-9AED-3682-08556BBEC88A}"/>
                </a:ext>
              </a:extLst>
            </p:cNvPr>
            <p:cNvSpPr/>
            <p:nvPr/>
          </p:nvSpPr>
          <p:spPr>
            <a:xfrm rot="780000">
              <a:off x="7675315" y="5121982"/>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60" name="任意多边形 176">
              <a:extLst>
                <a:ext uri="{FF2B5EF4-FFF2-40B4-BE49-F238E27FC236}">
                  <a16:creationId xmlns:a16="http://schemas.microsoft.com/office/drawing/2014/main" id="{0EAABB4F-44E2-04DC-8C6C-FE79EE9F6D82}"/>
                </a:ext>
              </a:extLst>
            </p:cNvPr>
            <p:cNvSpPr/>
            <p:nvPr/>
          </p:nvSpPr>
          <p:spPr>
            <a:xfrm rot="21000000" flipH="1">
              <a:off x="6150500" y="4900122"/>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61" name="任意多边形 177">
              <a:extLst>
                <a:ext uri="{FF2B5EF4-FFF2-40B4-BE49-F238E27FC236}">
                  <a16:creationId xmlns:a16="http://schemas.microsoft.com/office/drawing/2014/main" id="{3A1A2A2C-6DB0-6AFF-8F3E-A9BD930716E5}"/>
                </a:ext>
              </a:extLst>
            </p:cNvPr>
            <p:cNvSpPr/>
            <p:nvPr/>
          </p:nvSpPr>
          <p:spPr>
            <a:xfrm rot="19860000" flipH="1">
              <a:off x="6365496" y="4861457"/>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62" name="任意多边形 178">
              <a:extLst>
                <a:ext uri="{FF2B5EF4-FFF2-40B4-BE49-F238E27FC236}">
                  <a16:creationId xmlns:a16="http://schemas.microsoft.com/office/drawing/2014/main" id="{885602C4-3642-A90E-1B2F-EA72DDBBD0CC}"/>
                </a:ext>
              </a:extLst>
            </p:cNvPr>
            <p:cNvSpPr/>
            <p:nvPr/>
          </p:nvSpPr>
          <p:spPr>
            <a:xfrm rot="19680000" flipH="1">
              <a:off x="6515579" y="4783579"/>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63" name="任意多边形 179">
              <a:extLst>
                <a:ext uri="{FF2B5EF4-FFF2-40B4-BE49-F238E27FC236}">
                  <a16:creationId xmlns:a16="http://schemas.microsoft.com/office/drawing/2014/main" id="{811370F2-0C3F-62D6-C665-BB97BDCBC137}"/>
                </a:ext>
              </a:extLst>
            </p:cNvPr>
            <p:cNvSpPr/>
            <p:nvPr/>
          </p:nvSpPr>
          <p:spPr>
            <a:xfrm rot="1140000">
              <a:off x="6883392" y="4868793"/>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64" name="任意多边形 180">
              <a:extLst>
                <a:ext uri="{FF2B5EF4-FFF2-40B4-BE49-F238E27FC236}">
                  <a16:creationId xmlns:a16="http://schemas.microsoft.com/office/drawing/2014/main" id="{C2E94DFF-8C25-8D4D-410D-727A963A9468}"/>
                </a:ext>
              </a:extLst>
            </p:cNvPr>
            <p:cNvSpPr/>
            <p:nvPr/>
          </p:nvSpPr>
          <p:spPr>
            <a:xfrm rot="1920000">
              <a:off x="7172477" y="5042369"/>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65" name="任意多边形 181">
              <a:extLst>
                <a:ext uri="{FF2B5EF4-FFF2-40B4-BE49-F238E27FC236}">
                  <a16:creationId xmlns:a16="http://schemas.microsoft.com/office/drawing/2014/main" id="{1E7B2D44-947E-BEC9-8259-D62BE630C28F}"/>
                </a:ext>
              </a:extLst>
            </p:cNvPr>
            <p:cNvSpPr/>
            <p:nvPr/>
          </p:nvSpPr>
          <p:spPr>
            <a:xfrm rot="1020000">
              <a:off x="7551769" y="5094413"/>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66" name="任意多边形 182">
              <a:extLst>
                <a:ext uri="{FF2B5EF4-FFF2-40B4-BE49-F238E27FC236}">
                  <a16:creationId xmlns:a16="http://schemas.microsoft.com/office/drawing/2014/main" id="{12988249-0442-820A-B91B-B1B85611E2E9}"/>
                </a:ext>
              </a:extLst>
            </p:cNvPr>
            <p:cNvSpPr/>
            <p:nvPr/>
          </p:nvSpPr>
          <p:spPr>
            <a:xfrm rot="180000">
              <a:off x="7821897" y="5127144"/>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67" name="任意多边形 183">
              <a:extLst>
                <a:ext uri="{FF2B5EF4-FFF2-40B4-BE49-F238E27FC236}">
                  <a16:creationId xmlns:a16="http://schemas.microsoft.com/office/drawing/2014/main" id="{7AC08AE8-577E-89FA-B720-0C211BA82CD4}"/>
                </a:ext>
              </a:extLst>
            </p:cNvPr>
            <p:cNvSpPr/>
            <p:nvPr/>
          </p:nvSpPr>
          <p:spPr>
            <a:xfrm rot="20580000" flipH="1">
              <a:off x="7977785" y="5073320"/>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68" name="任意多边形 184">
              <a:extLst>
                <a:ext uri="{FF2B5EF4-FFF2-40B4-BE49-F238E27FC236}">
                  <a16:creationId xmlns:a16="http://schemas.microsoft.com/office/drawing/2014/main" id="{196788C3-80A7-339C-D098-95F9B5170C4D}"/>
                </a:ext>
              </a:extLst>
            </p:cNvPr>
            <p:cNvSpPr/>
            <p:nvPr/>
          </p:nvSpPr>
          <p:spPr>
            <a:xfrm rot="20400000" flipH="1">
              <a:off x="8113426" y="5043132"/>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69" name="任意多边形 185">
              <a:extLst>
                <a:ext uri="{FF2B5EF4-FFF2-40B4-BE49-F238E27FC236}">
                  <a16:creationId xmlns:a16="http://schemas.microsoft.com/office/drawing/2014/main" id="{BE4EA452-1002-C4BC-E309-E5FB0C2CADC4}"/>
                </a:ext>
              </a:extLst>
            </p:cNvPr>
            <p:cNvSpPr/>
            <p:nvPr/>
          </p:nvSpPr>
          <p:spPr>
            <a:xfrm rot="20100000" flipH="1">
              <a:off x="8241329" y="4976076"/>
              <a:ext cx="36460" cy="232467"/>
            </a:xfrm>
            <a:custGeom>
              <a:avLst/>
              <a:gdLst>
                <a:gd name="connsiteX0" fmla="*/ 18458 w 36460"/>
                <a:gd name="connsiteY0" fmla="*/ 0 h 232467"/>
                <a:gd name="connsiteX1" fmla="*/ 36458 w 36460"/>
                <a:gd name="connsiteY1" fmla="*/ 26934 h 232467"/>
                <a:gd name="connsiteX2" fmla="*/ 36458 w 36460"/>
                <a:gd name="connsiteY2" fmla="*/ 53869 h 232467"/>
                <a:gd name="connsiteX3" fmla="*/ 36000 w 36460"/>
                <a:gd name="connsiteY3" fmla="*/ 53869 h 232467"/>
                <a:gd name="connsiteX4" fmla="*/ 36000 w 36460"/>
                <a:gd name="connsiteY4" fmla="*/ 178599 h 232467"/>
                <a:gd name="connsiteX5" fmla="*/ 36460 w 36460"/>
                <a:gd name="connsiteY5" fmla="*/ 178599 h 232467"/>
                <a:gd name="connsiteX6" fmla="*/ 36460 w 36460"/>
                <a:gd name="connsiteY6" fmla="*/ 205533 h 232467"/>
                <a:gd name="connsiteX7" fmla="*/ 18460 w 36460"/>
                <a:gd name="connsiteY7" fmla="*/ 232467 h 232467"/>
                <a:gd name="connsiteX8" fmla="*/ 460 w 36460"/>
                <a:gd name="connsiteY8" fmla="*/ 205533 h 232467"/>
                <a:gd name="connsiteX9" fmla="*/ 460 w 36460"/>
                <a:gd name="connsiteY9" fmla="*/ 193330 h 232467"/>
                <a:gd name="connsiteX10" fmla="*/ 0 w 36460"/>
                <a:gd name="connsiteY10" fmla="*/ 192870 h 232467"/>
                <a:gd name="connsiteX11" fmla="*/ 0 w 36460"/>
                <a:gd name="connsiteY11" fmla="*/ 42870 h 232467"/>
                <a:gd name="connsiteX12" fmla="*/ 458 w 36460"/>
                <a:gd name="connsiteY12" fmla="*/ 42413 h 232467"/>
                <a:gd name="connsiteX13" fmla="*/ 458 w 36460"/>
                <a:gd name="connsiteY13" fmla="*/ 26934 h 232467"/>
                <a:gd name="connsiteX14" fmla="*/ 18458 w 36460"/>
                <a:gd name="connsiteY14" fmla="*/ 0 h 2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60" h="232467">
                  <a:moveTo>
                    <a:pt x="18458" y="0"/>
                  </a:moveTo>
                  <a:cubicBezTo>
                    <a:pt x="28399" y="0"/>
                    <a:pt x="36458" y="12059"/>
                    <a:pt x="36458" y="26934"/>
                  </a:cubicBezTo>
                  <a:lnTo>
                    <a:pt x="36458" y="53869"/>
                  </a:lnTo>
                  <a:lnTo>
                    <a:pt x="36000" y="53869"/>
                  </a:lnTo>
                  <a:lnTo>
                    <a:pt x="36000" y="178599"/>
                  </a:lnTo>
                  <a:lnTo>
                    <a:pt x="36460" y="178599"/>
                  </a:lnTo>
                  <a:lnTo>
                    <a:pt x="36460" y="205533"/>
                  </a:lnTo>
                  <a:cubicBezTo>
                    <a:pt x="36460" y="220408"/>
                    <a:pt x="28401" y="232467"/>
                    <a:pt x="18460" y="232467"/>
                  </a:cubicBezTo>
                  <a:cubicBezTo>
                    <a:pt x="8519" y="232467"/>
                    <a:pt x="460" y="220408"/>
                    <a:pt x="460" y="205533"/>
                  </a:cubicBezTo>
                  <a:lnTo>
                    <a:pt x="460" y="193330"/>
                  </a:lnTo>
                  <a:lnTo>
                    <a:pt x="0" y="192870"/>
                  </a:lnTo>
                  <a:lnTo>
                    <a:pt x="0" y="42870"/>
                  </a:lnTo>
                  <a:lnTo>
                    <a:pt x="458" y="42413"/>
                  </a:lnTo>
                  <a:lnTo>
                    <a:pt x="458" y="26934"/>
                  </a:lnTo>
                  <a:cubicBezTo>
                    <a:pt x="458" y="12059"/>
                    <a:pt x="8517" y="0"/>
                    <a:pt x="18458" y="0"/>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70" name="任意多边形 186">
              <a:extLst>
                <a:ext uri="{FF2B5EF4-FFF2-40B4-BE49-F238E27FC236}">
                  <a16:creationId xmlns:a16="http://schemas.microsoft.com/office/drawing/2014/main" id="{569BFC13-403C-A03F-C701-93EA99E5D9EF}"/>
                </a:ext>
              </a:extLst>
            </p:cNvPr>
            <p:cNvSpPr/>
            <p:nvPr/>
          </p:nvSpPr>
          <p:spPr>
            <a:xfrm rot="200620">
              <a:off x="7440758" y="5042470"/>
              <a:ext cx="961965" cy="416430"/>
            </a:xfrm>
            <a:custGeom>
              <a:avLst/>
              <a:gdLst>
                <a:gd name="connsiteX0" fmla="*/ 958269 w 961936"/>
                <a:gd name="connsiteY0" fmla="*/ 0 h 416430"/>
                <a:gd name="connsiteX1" fmla="*/ 961936 w 961936"/>
                <a:gd name="connsiteY1" fmla="*/ 338 h 416430"/>
                <a:gd name="connsiteX2" fmla="*/ 961935 w 961936"/>
                <a:gd name="connsiteY2" fmla="*/ 172829 h 416430"/>
                <a:gd name="connsiteX3" fmla="*/ 958350 w 961936"/>
                <a:gd name="connsiteY3" fmla="*/ 182564 h 416430"/>
                <a:gd name="connsiteX4" fmla="*/ 912056 w 961936"/>
                <a:gd name="connsiteY4" fmla="*/ 206736 h 416430"/>
                <a:gd name="connsiteX5" fmla="*/ 819190 w 961936"/>
                <a:gd name="connsiteY5" fmla="*/ 250327 h 416430"/>
                <a:gd name="connsiteX6" fmla="*/ 740450 w 961936"/>
                <a:gd name="connsiteY6" fmla="*/ 290707 h 416430"/>
                <a:gd name="connsiteX7" fmla="*/ 661847 w 961936"/>
                <a:gd name="connsiteY7" fmla="*/ 333465 h 416430"/>
                <a:gd name="connsiteX8" fmla="*/ 592198 w 961936"/>
                <a:gd name="connsiteY8" fmla="*/ 366158 h 416430"/>
                <a:gd name="connsiteX9" fmla="*/ 529263 w 961936"/>
                <a:gd name="connsiteY9" fmla="*/ 391302 h 416430"/>
                <a:gd name="connsiteX10" fmla="*/ 444656 w 961936"/>
                <a:gd name="connsiteY10" fmla="*/ 412943 h 416430"/>
                <a:gd name="connsiteX11" fmla="*/ 337405 w 961936"/>
                <a:gd name="connsiteY11" fmla="*/ 414438 h 416430"/>
                <a:gd name="connsiteX12" fmla="*/ 247920 w 961936"/>
                <a:gd name="connsiteY12" fmla="*/ 393427 h 416430"/>
                <a:gd name="connsiteX13" fmla="*/ 177037 w 961936"/>
                <a:gd name="connsiteY13" fmla="*/ 364174 h 416430"/>
                <a:gd name="connsiteX14" fmla="*/ 102944 w 961936"/>
                <a:gd name="connsiteY14" fmla="*/ 320797 h 416430"/>
                <a:gd name="connsiteX15" fmla="*/ 67719 w 961936"/>
                <a:gd name="connsiteY15" fmla="*/ 289460 h 416430"/>
                <a:gd name="connsiteX16" fmla="*/ 62 w 961936"/>
                <a:gd name="connsiteY16" fmla="*/ 233780 h 416430"/>
                <a:gd name="connsiteX17" fmla="*/ 80455 w 961936"/>
                <a:gd name="connsiteY17" fmla="*/ 262478 h 416430"/>
                <a:gd name="connsiteX18" fmla="*/ 191055 w 961936"/>
                <a:gd name="connsiteY18" fmla="*/ 277484 h 416430"/>
                <a:gd name="connsiteX19" fmla="*/ 300545 w 961936"/>
                <a:gd name="connsiteY19" fmla="*/ 273472 h 416430"/>
                <a:gd name="connsiteX20" fmla="*/ 439827 w 961936"/>
                <a:gd name="connsiteY20" fmla="*/ 248638 h 416430"/>
                <a:gd name="connsiteX21" fmla="*/ 573106 w 961936"/>
                <a:gd name="connsiteY21" fmla="*/ 202686 h 416430"/>
                <a:gd name="connsiteX22" fmla="*/ 670725 w 961936"/>
                <a:gd name="connsiteY22" fmla="*/ 158817 h 416430"/>
                <a:gd name="connsiteX23" fmla="*/ 775060 w 961936"/>
                <a:gd name="connsiteY23" fmla="*/ 107402 h 416430"/>
                <a:gd name="connsiteX24" fmla="*/ 855901 w 961936"/>
                <a:gd name="connsiteY24" fmla="*/ 62128 h 416430"/>
                <a:gd name="connsiteX25" fmla="*/ 918141 w 961936"/>
                <a:gd name="connsiteY25" fmla="*/ 25097 h 416430"/>
                <a:gd name="connsiteX26" fmla="*/ 958269 w 961936"/>
                <a:gd name="connsiteY26" fmla="*/ 0 h 416430"/>
                <a:gd name="connsiteX0" fmla="*/ 958298 w 961965"/>
                <a:gd name="connsiteY0" fmla="*/ 0 h 416430"/>
                <a:gd name="connsiteX1" fmla="*/ 961965 w 961965"/>
                <a:gd name="connsiteY1" fmla="*/ 338 h 416430"/>
                <a:gd name="connsiteX2" fmla="*/ 961964 w 961965"/>
                <a:gd name="connsiteY2" fmla="*/ 172829 h 416430"/>
                <a:gd name="connsiteX3" fmla="*/ 958379 w 961965"/>
                <a:gd name="connsiteY3" fmla="*/ 182564 h 416430"/>
                <a:gd name="connsiteX4" fmla="*/ 912085 w 961965"/>
                <a:gd name="connsiteY4" fmla="*/ 206736 h 416430"/>
                <a:gd name="connsiteX5" fmla="*/ 819219 w 961965"/>
                <a:gd name="connsiteY5" fmla="*/ 250327 h 416430"/>
                <a:gd name="connsiteX6" fmla="*/ 740479 w 961965"/>
                <a:gd name="connsiteY6" fmla="*/ 290707 h 416430"/>
                <a:gd name="connsiteX7" fmla="*/ 661876 w 961965"/>
                <a:gd name="connsiteY7" fmla="*/ 333465 h 416430"/>
                <a:gd name="connsiteX8" fmla="*/ 592227 w 961965"/>
                <a:gd name="connsiteY8" fmla="*/ 366158 h 416430"/>
                <a:gd name="connsiteX9" fmla="*/ 529292 w 961965"/>
                <a:gd name="connsiteY9" fmla="*/ 391302 h 416430"/>
                <a:gd name="connsiteX10" fmla="*/ 444685 w 961965"/>
                <a:gd name="connsiteY10" fmla="*/ 412943 h 416430"/>
                <a:gd name="connsiteX11" fmla="*/ 337434 w 961965"/>
                <a:gd name="connsiteY11" fmla="*/ 414438 h 416430"/>
                <a:gd name="connsiteX12" fmla="*/ 247949 w 961965"/>
                <a:gd name="connsiteY12" fmla="*/ 393427 h 416430"/>
                <a:gd name="connsiteX13" fmla="*/ 177066 w 961965"/>
                <a:gd name="connsiteY13" fmla="*/ 364174 h 416430"/>
                <a:gd name="connsiteX14" fmla="*/ 102973 w 961965"/>
                <a:gd name="connsiteY14" fmla="*/ 320797 h 416430"/>
                <a:gd name="connsiteX15" fmla="*/ 65371 w 961965"/>
                <a:gd name="connsiteY15" fmla="*/ 289599 h 416430"/>
                <a:gd name="connsiteX16" fmla="*/ 91 w 961965"/>
                <a:gd name="connsiteY16" fmla="*/ 233780 h 416430"/>
                <a:gd name="connsiteX17" fmla="*/ 80484 w 961965"/>
                <a:gd name="connsiteY17" fmla="*/ 262478 h 416430"/>
                <a:gd name="connsiteX18" fmla="*/ 191084 w 961965"/>
                <a:gd name="connsiteY18" fmla="*/ 277484 h 416430"/>
                <a:gd name="connsiteX19" fmla="*/ 300574 w 961965"/>
                <a:gd name="connsiteY19" fmla="*/ 273472 h 416430"/>
                <a:gd name="connsiteX20" fmla="*/ 439856 w 961965"/>
                <a:gd name="connsiteY20" fmla="*/ 248638 h 416430"/>
                <a:gd name="connsiteX21" fmla="*/ 573135 w 961965"/>
                <a:gd name="connsiteY21" fmla="*/ 202686 h 416430"/>
                <a:gd name="connsiteX22" fmla="*/ 670754 w 961965"/>
                <a:gd name="connsiteY22" fmla="*/ 158817 h 416430"/>
                <a:gd name="connsiteX23" fmla="*/ 775089 w 961965"/>
                <a:gd name="connsiteY23" fmla="*/ 107402 h 416430"/>
                <a:gd name="connsiteX24" fmla="*/ 855930 w 961965"/>
                <a:gd name="connsiteY24" fmla="*/ 62128 h 416430"/>
                <a:gd name="connsiteX25" fmla="*/ 918170 w 961965"/>
                <a:gd name="connsiteY25" fmla="*/ 25097 h 416430"/>
                <a:gd name="connsiteX26" fmla="*/ 958298 w 961965"/>
                <a:gd name="connsiteY26" fmla="*/ 0 h 41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61965" h="416430">
                  <a:moveTo>
                    <a:pt x="958298" y="0"/>
                  </a:moveTo>
                  <a:lnTo>
                    <a:pt x="961965" y="338"/>
                  </a:lnTo>
                  <a:cubicBezTo>
                    <a:pt x="961965" y="57835"/>
                    <a:pt x="961964" y="115332"/>
                    <a:pt x="961964" y="172829"/>
                  </a:cubicBezTo>
                  <a:lnTo>
                    <a:pt x="958379" y="182564"/>
                  </a:lnTo>
                  <a:cubicBezTo>
                    <a:pt x="949122" y="194237"/>
                    <a:pt x="935278" y="195443"/>
                    <a:pt x="912085" y="206736"/>
                  </a:cubicBezTo>
                  <a:cubicBezTo>
                    <a:pt x="888892" y="218030"/>
                    <a:pt x="847821" y="236332"/>
                    <a:pt x="819219" y="250327"/>
                  </a:cubicBezTo>
                  <a:cubicBezTo>
                    <a:pt x="790618" y="264322"/>
                    <a:pt x="766703" y="276851"/>
                    <a:pt x="740479" y="290707"/>
                  </a:cubicBezTo>
                  <a:cubicBezTo>
                    <a:pt x="714255" y="304563"/>
                    <a:pt x="686584" y="320890"/>
                    <a:pt x="661876" y="333465"/>
                  </a:cubicBezTo>
                  <a:cubicBezTo>
                    <a:pt x="637167" y="346039"/>
                    <a:pt x="614324" y="356518"/>
                    <a:pt x="592227" y="366158"/>
                  </a:cubicBezTo>
                  <a:cubicBezTo>
                    <a:pt x="570129" y="375797"/>
                    <a:pt x="553882" y="383505"/>
                    <a:pt x="529292" y="391302"/>
                  </a:cubicBezTo>
                  <a:cubicBezTo>
                    <a:pt x="504702" y="399100"/>
                    <a:pt x="476662" y="409087"/>
                    <a:pt x="444685" y="412943"/>
                  </a:cubicBezTo>
                  <a:cubicBezTo>
                    <a:pt x="412709" y="416798"/>
                    <a:pt x="370223" y="417690"/>
                    <a:pt x="337434" y="414438"/>
                  </a:cubicBezTo>
                  <a:cubicBezTo>
                    <a:pt x="304644" y="411185"/>
                    <a:pt x="274677" y="401804"/>
                    <a:pt x="247949" y="393427"/>
                  </a:cubicBezTo>
                  <a:cubicBezTo>
                    <a:pt x="221221" y="385050"/>
                    <a:pt x="201230" y="376280"/>
                    <a:pt x="177066" y="364174"/>
                  </a:cubicBezTo>
                  <a:cubicBezTo>
                    <a:pt x="152904" y="352069"/>
                    <a:pt x="121589" y="333226"/>
                    <a:pt x="102973" y="320797"/>
                  </a:cubicBezTo>
                  <a:cubicBezTo>
                    <a:pt x="84357" y="308368"/>
                    <a:pt x="82891" y="303682"/>
                    <a:pt x="65371" y="289599"/>
                  </a:cubicBezTo>
                  <a:cubicBezTo>
                    <a:pt x="47850" y="275516"/>
                    <a:pt x="-2428" y="238300"/>
                    <a:pt x="91" y="233780"/>
                  </a:cubicBezTo>
                  <a:cubicBezTo>
                    <a:pt x="2610" y="229260"/>
                    <a:pt x="48652" y="255195"/>
                    <a:pt x="80484" y="262478"/>
                  </a:cubicBezTo>
                  <a:cubicBezTo>
                    <a:pt x="112316" y="269762"/>
                    <a:pt x="154403" y="275652"/>
                    <a:pt x="191084" y="277484"/>
                  </a:cubicBezTo>
                  <a:cubicBezTo>
                    <a:pt x="227766" y="279317"/>
                    <a:pt x="259112" y="278280"/>
                    <a:pt x="300574" y="273472"/>
                  </a:cubicBezTo>
                  <a:cubicBezTo>
                    <a:pt x="342037" y="268665"/>
                    <a:pt x="394430" y="260435"/>
                    <a:pt x="439856" y="248638"/>
                  </a:cubicBezTo>
                  <a:cubicBezTo>
                    <a:pt x="485283" y="236840"/>
                    <a:pt x="534651" y="217656"/>
                    <a:pt x="573135" y="202686"/>
                  </a:cubicBezTo>
                  <a:cubicBezTo>
                    <a:pt x="611618" y="187716"/>
                    <a:pt x="637095" y="174698"/>
                    <a:pt x="670754" y="158817"/>
                  </a:cubicBezTo>
                  <a:cubicBezTo>
                    <a:pt x="704413" y="142937"/>
                    <a:pt x="744227" y="123516"/>
                    <a:pt x="775089" y="107402"/>
                  </a:cubicBezTo>
                  <a:cubicBezTo>
                    <a:pt x="805952" y="91286"/>
                    <a:pt x="832084" y="75845"/>
                    <a:pt x="855930" y="62128"/>
                  </a:cubicBezTo>
                  <a:cubicBezTo>
                    <a:pt x="879777" y="48410"/>
                    <a:pt x="899685" y="35321"/>
                    <a:pt x="918170" y="25097"/>
                  </a:cubicBezTo>
                  <a:cubicBezTo>
                    <a:pt x="932034" y="17430"/>
                    <a:pt x="947762" y="3392"/>
                    <a:pt x="958298" y="0"/>
                  </a:cubicBezTo>
                  <a:close/>
                </a:path>
              </a:pathLst>
            </a:custGeom>
            <a:gradFill rotWithShape="1">
              <a:gsLst>
                <a:gs pos="0">
                  <a:srgbClr val="008E73"/>
                </a:gs>
                <a:gs pos="50000">
                  <a:srgbClr val="B9DCD5"/>
                </a:gs>
                <a:gs pos="100000">
                  <a:srgbClr val="019483"/>
                </a:gs>
              </a:gsLst>
              <a:lin ang="8400000" scaled="0"/>
            </a:gradFill>
            <a:ln w="9525">
              <a:solidFill>
                <a:srgbClr val="2D9386"/>
              </a:solidFill>
              <a:round/>
              <a:headEnd/>
              <a:tailEnd/>
            </a:ln>
            <a:effectLst/>
          </p:spPr>
          <p:txBody>
            <a:bodyPr/>
            <a:lstStyle/>
            <a:p>
              <a:endParaRPr lang="zh-CN" altLang="en-US">
                <a:solidFill>
                  <a:schemeClr val="tx1"/>
                </a:solidFill>
              </a:endParaRPr>
            </a:p>
          </p:txBody>
        </p:sp>
        <p:sp>
          <p:nvSpPr>
            <p:cNvPr id="343071" name="任意多边形 187">
              <a:extLst>
                <a:ext uri="{FF2B5EF4-FFF2-40B4-BE49-F238E27FC236}">
                  <a16:creationId xmlns:a16="http://schemas.microsoft.com/office/drawing/2014/main" id="{AA20021C-5FE2-8213-9FBF-D2CB005E495D}"/>
                </a:ext>
              </a:extLst>
            </p:cNvPr>
            <p:cNvSpPr/>
            <p:nvPr/>
          </p:nvSpPr>
          <p:spPr>
            <a:xfrm>
              <a:off x="5499363" y="4959179"/>
              <a:ext cx="1155453" cy="314596"/>
            </a:xfrm>
            <a:custGeom>
              <a:avLst/>
              <a:gdLst>
                <a:gd name="connsiteX0" fmla="*/ 96 w 1155454"/>
                <a:gd name="connsiteY0" fmla="*/ 860 h 312450"/>
                <a:gd name="connsiteX1" fmla="*/ 42958 w 1155454"/>
                <a:gd name="connsiteY1" fmla="*/ 72297 h 312450"/>
                <a:gd name="connsiteX2" fmla="*/ 95346 w 1155454"/>
                <a:gd name="connsiteY2" fmla="*/ 138972 h 312450"/>
                <a:gd name="connsiteX3" fmla="*/ 166783 w 1155454"/>
                <a:gd name="connsiteY3" fmla="*/ 193741 h 312450"/>
                <a:gd name="connsiteX4" fmla="*/ 221552 w 1155454"/>
                <a:gd name="connsiteY4" fmla="*/ 229460 h 312450"/>
                <a:gd name="connsiteX5" fmla="*/ 290608 w 1155454"/>
                <a:gd name="connsiteY5" fmla="*/ 267560 h 312450"/>
                <a:gd name="connsiteX6" fmla="*/ 362046 w 1155454"/>
                <a:gd name="connsiteY6" fmla="*/ 291372 h 312450"/>
                <a:gd name="connsiteX7" fmla="*/ 476346 w 1155454"/>
                <a:gd name="connsiteY7" fmla="*/ 308041 h 312450"/>
                <a:gd name="connsiteX8" fmla="*/ 585883 w 1155454"/>
                <a:gd name="connsiteY8" fmla="*/ 310422 h 312450"/>
                <a:gd name="connsiteX9" fmla="*/ 707327 w 1155454"/>
                <a:gd name="connsiteY9" fmla="*/ 281847 h 312450"/>
                <a:gd name="connsiteX10" fmla="*/ 819246 w 1155454"/>
                <a:gd name="connsiteY10" fmla="*/ 236604 h 312450"/>
                <a:gd name="connsiteX11" fmla="*/ 895446 w 1155454"/>
                <a:gd name="connsiteY11" fmla="*/ 198504 h 312450"/>
                <a:gd name="connsiteX12" fmla="*/ 964502 w 1155454"/>
                <a:gd name="connsiteY12" fmla="*/ 153260 h 312450"/>
                <a:gd name="connsiteX13" fmla="*/ 1019271 w 1155454"/>
                <a:gd name="connsiteY13" fmla="*/ 115160 h 312450"/>
                <a:gd name="connsiteX14" fmla="*/ 1074039 w 1155454"/>
                <a:gd name="connsiteY14" fmla="*/ 72297 h 312450"/>
                <a:gd name="connsiteX15" fmla="*/ 1112139 w 1155454"/>
                <a:gd name="connsiteY15" fmla="*/ 43722 h 312450"/>
                <a:gd name="connsiteX16" fmla="*/ 1155002 w 1155454"/>
                <a:gd name="connsiteY16" fmla="*/ 860 h 312450"/>
                <a:gd name="connsiteX17" fmla="*/ 1083564 w 1155454"/>
                <a:gd name="connsiteY17" fmla="*/ 38960 h 312450"/>
                <a:gd name="connsiteX18" fmla="*/ 1009746 w 1155454"/>
                <a:gd name="connsiteY18" fmla="*/ 72297 h 312450"/>
                <a:gd name="connsiteX19" fmla="*/ 931164 w 1155454"/>
                <a:gd name="connsiteY19" fmla="*/ 108016 h 312450"/>
                <a:gd name="connsiteX20" fmla="*/ 833533 w 1155454"/>
                <a:gd name="connsiteY20" fmla="*/ 136591 h 312450"/>
                <a:gd name="connsiteX21" fmla="*/ 726377 w 1155454"/>
                <a:gd name="connsiteY21" fmla="*/ 160404 h 312450"/>
                <a:gd name="connsiteX22" fmla="*/ 600171 w 1155454"/>
                <a:gd name="connsiteY22" fmla="*/ 172310 h 312450"/>
                <a:gd name="connsiteX23" fmla="*/ 459677 w 1155454"/>
                <a:gd name="connsiteY23" fmla="*/ 162785 h 312450"/>
                <a:gd name="connsiteX24" fmla="*/ 347758 w 1155454"/>
                <a:gd name="connsiteY24" fmla="*/ 143735 h 312450"/>
                <a:gd name="connsiteX25" fmla="*/ 247746 w 1155454"/>
                <a:gd name="connsiteY25" fmla="*/ 117541 h 312450"/>
                <a:gd name="connsiteX26" fmla="*/ 159639 w 1155454"/>
                <a:gd name="connsiteY26" fmla="*/ 84204 h 312450"/>
                <a:gd name="connsiteX27" fmla="*/ 102489 w 1155454"/>
                <a:gd name="connsiteY27" fmla="*/ 60391 h 312450"/>
                <a:gd name="connsiteX28" fmla="*/ 54864 w 1155454"/>
                <a:gd name="connsiteY28" fmla="*/ 34197 h 312450"/>
                <a:gd name="connsiteX29" fmla="*/ 96 w 1155454"/>
                <a:gd name="connsiteY29" fmla="*/ 860 h 312450"/>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9246 w 1155454"/>
                <a:gd name="connsiteY10" fmla="*/ 236604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2297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59677 w 1155454"/>
                <a:gd name="connsiteY23" fmla="*/ 162785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6865 w 1155454"/>
                <a:gd name="connsiteY10" fmla="*/ 243747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2297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59677 w 1155454"/>
                <a:gd name="connsiteY23" fmla="*/ 162785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6865 w 1155454"/>
                <a:gd name="connsiteY10" fmla="*/ 243747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2297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59677 w 1155454"/>
                <a:gd name="connsiteY23" fmla="*/ 162785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6865 w 1155454"/>
                <a:gd name="connsiteY10" fmla="*/ 243747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2297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59677 w 1155454"/>
                <a:gd name="connsiteY23" fmla="*/ 162785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6865 w 1155454"/>
                <a:gd name="connsiteY10" fmla="*/ 243747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2297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62058 w 1155454"/>
                <a:gd name="connsiteY23" fmla="*/ 165166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6 w 1155454"/>
                <a:gd name="connsiteY0" fmla="*/ 860 h 312097"/>
                <a:gd name="connsiteX1" fmla="*/ 42958 w 1155454"/>
                <a:gd name="connsiteY1" fmla="*/ 72297 h 312097"/>
                <a:gd name="connsiteX2" fmla="*/ 95346 w 1155454"/>
                <a:gd name="connsiteY2" fmla="*/ 138972 h 312097"/>
                <a:gd name="connsiteX3" fmla="*/ 166783 w 1155454"/>
                <a:gd name="connsiteY3" fmla="*/ 193741 h 312097"/>
                <a:gd name="connsiteX4" fmla="*/ 221552 w 1155454"/>
                <a:gd name="connsiteY4" fmla="*/ 229460 h 312097"/>
                <a:gd name="connsiteX5" fmla="*/ 290608 w 1155454"/>
                <a:gd name="connsiteY5" fmla="*/ 267560 h 312097"/>
                <a:gd name="connsiteX6" fmla="*/ 362046 w 1155454"/>
                <a:gd name="connsiteY6" fmla="*/ 291372 h 312097"/>
                <a:gd name="connsiteX7" fmla="*/ 476346 w 1155454"/>
                <a:gd name="connsiteY7" fmla="*/ 308041 h 312097"/>
                <a:gd name="connsiteX8" fmla="*/ 585883 w 1155454"/>
                <a:gd name="connsiteY8" fmla="*/ 310422 h 312097"/>
                <a:gd name="connsiteX9" fmla="*/ 707327 w 1155454"/>
                <a:gd name="connsiteY9" fmla="*/ 286609 h 312097"/>
                <a:gd name="connsiteX10" fmla="*/ 816865 w 1155454"/>
                <a:gd name="connsiteY10" fmla="*/ 243747 h 312097"/>
                <a:gd name="connsiteX11" fmla="*/ 895446 w 1155454"/>
                <a:gd name="connsiteY11" fmla="*/ 198504 h 312097"/>
                <a:gd name="connsiteX12" fmla="*/ 964502 w 1155454"/>
                <a:gd name="connsiteY12" fmla="*/ 153260 h 312097"/>
                <a:gd name="connsiteX13" fmla="*/ 1019271 w 1155454"/>
                <a:gd name="connsiteY13" fmla="*/ 115160 h 312097"/>
                <a:gd name="connsiteX14" fmla="*/ 1074039 w 1155454"/>
                <a:gd name="connsiteY14" fmla="*/ 72297 h 312097"/>
                <a:gd name="connsiteX15" fmla="*/ 1112139 w 1155454"/>
                <a:gd name="connsiteY15" fmla="*/ 43722 h 312097"/>
                <a:gd name="connsiteX16" fmla="*/ 1155002 w 1155454"/>
                <a:gd name="connsiteY16" fmla="*/ 860 h 312097"/>
                <a:gd name="connsiteX17" fmla="*/ 1083564 w 1155454"/>
                <a:gd name="connsiteY17" fmla="*/ 38960 h 312097"/>
                <a:gd name="connsiteX18" fmla="*/ 1009746 w 1155454"/>
                <a:gd name="connsiteY18" fmla="*/ 74679 h 312097"/>
                <a:gd name="connsiteX19" fmla="*/ 931164 w 1155454"/>
                <a:gd name="connsiteY19" fmla="*/ 108016 h 312097"/>
                <a:gd name="connsiteX20" fmla="*/ 833533 w 1155454"/>
                <a:gd name="connsiteY20" fmla="*/ 136591 h 312097"/>
                <a:gd name="connsiteX21" fmla="*/ 726377 w 1155454"/>
                <a:gd name="connsiteY21" fmla="*/ 160404 h 312097"/>
                <a:gd name="connsiteX22" fmla="*/ 600171 w 1155454"/>
                <a:gd name="connsiteY22" fmla="*/ 172310 h 312097"/>
                <a:gd name="connsiteX23" fmla="*/ 462058 w 1155454"/>
                <a:gd name="connsiteY23" fmla="*/ 165166 h 312097"/>
                <a:gd name="connsiteX24" fmla="*/ 347758 w 1155454"/>
                <a:gd name="connsiteY24" fmla="*/ 143735 h 312097"/>
                <a:gd name="connsiteX25" fmla="*/ 247746 w 1155454"/>
                <a:gd name="connsiteY25" fmla="*/ 117541 h 312097"/>
                <a:gd name="connsiteX26" fmla="*/ 159639 w 1155454"/>
                <a:gd name="connsiteY26" fmla="*/ 84204 h 312097"/>
                <a:gd name="connsiteX27" fmla="*/ 102489 w 1155454"/>
                <a:gd name="connsiteY27" fmla="*/ 60391 h 312097"/>
                <a:gd name="connsiteX28" fmla="*/ 54864 w 1155454"/>
                <a:gd name="connsiteY28" fmla="*/ 34197 h 312097"/>
                <a:gd name="connsiteX29" fmla="*/ 96 w 1155454"/>
                <a:gd name="connsiteY29" fmla="*/ 860 h 312097"/>
                <a:gd name="connsiteX0" fmla="*/ 94 w 1155452"/>
                <a:gd name="connsiteY0" fmla="*/ 860 h 312097"/>
                <a:gd name="connsiteX1" fmla="*/ 42956 w 1155452"/>
                <a:gd name="connsiteY1" fmla="*/ 72297 h 312097"/>
                <a:gd name="connsiteX2" fmla="*/ 88200 w 1155452"/>
                <a:gd name="connsiteY2" fmla="*/ 131828 h 312097"/>
                <a:gd name="connsiteX3" fmla="*/ 166781 w 1155452"/>
                <a:gd name="connsiteY3" fmla="*/ 193741 h 312097"/>
                <a:gd name="connsiteX4" fmla="*/ 221550 w 1155452"/>
                <a:gd name="connsiteY4" fmla="*/ 229460 h 312097"/>
                <a:gd name="connsiteX5" fmla="*/ 290606 w 1155452"/>
                <a:gd name="connsiteY5" fmla="*/ 267560 h 312097"/>
                <a:gd name="connsiteX6" fmla="*/ 362044 w 1155452"/>
                <a:gd name="connsiteY6" fmla="*/ 291372 h 312097"/>
                <a:gd name="connsiteX7" fmla="*/ 476344 w 1155452"/>
                <a:gd name="connsiteY7" fmla="*/ 308041 h 312097"/>
                <a:gd name="connsiteX8" fmla="*/ 585881 w 1155452"/>
                <a:gd name="connsiteY8" fmla="*/ 310422 h 312097"/>
                <a:gd name="connsiteX9" fmla="*/ 707325 w 1155452"/>
                <a:gd name="connsiteY9" fmla="*/ 286609 h 312097"/>
                <a:gd name="connsiteX10" fmla="*/ 816863 w 1155452"/>
                <a:gd name="connsiteY10" fmla="*/ 243747 h 312097"/>
                <a:gd name="connsiteX11" fmla="*/ 895444 w 1155452"/>
                <a:gd name="connsiteY11" fmla="*/ 198504 h 312097"/>
                <a:gd name="connsiteX12" fmla="*/ 964500 w 1155452"/>
                <a:gd name="connsiteY12" fmla="*/ 153260 h 312097"/>
                <a:gd name="connsiteX13" fmla="*/ 1019269 w 1155452"/>
                <a:gd name="connsiteY13" fmla="*/ 115160 h 312097"/>
                <a:gd name="connsiteX14" fmla="*/ 1074037 w 1155452"/>
                <a:gd name="connsiteY14" fmla="*/ 72297 h 312097"/>
                <a:gd name="connsiteX15" fmla="*/ 1112137 w 1155452"/>
                <a:gd name="connsiteY15" fmla="*/ 43722 h 312097"/>
                <a:gd name="connsiteX16" fmla="*/ 1155000 w 1155452"/>
                <a:gd name="connsiteY16" fmla="*/ 860 h 312097"/>
                <a:gd name="connsiteX17" fmla="*/ 1083562 w 1155452"/>
                <a:gd name="connsiteY17" fmla="*/ 38960 h 312097"/>
                <a:gd name="connsiteX18" fmla="*/ 1009744 w 1155452"/>
                <a:gd name="connsiteY18" fmla="*/ 74679 h 312097"/>
                <a:gd name="connsiteX19" fmla="*/ 931162 w 1155452"/>
                <a:gd name="connsiteY19" fmla="*/ 108016 h 312097"/>
                <a:gd name="connsiteX20" fmla="*/ 833531 w 1155452"/>
                <a:gd name="connsiteY20" fmla="*/ 136591 h 312097"/>
                <a:gd name="connsiteX21" fmla="*/ 726375 w 1155452"/>
                <a:gd name="connsiteY21" fmla="*/ 160404 h 312097"/>
                <a:gd name="connsiteX22" fmla="*/ 600169 w 1155452"/>
                <a:gd name="connsiteY22" fmla="*/ 172310 h 312097"/>
                <a:gd name="connsiteX23" fmla="*/ 462056 w 1155452"/>
                <a:gd name="connsiteY23" fmla="*/ 165166 h 312097"/>
                <a:gd name="connsiteX24" fmla="*/ 347756 w 1155452"/>
                <a:gd name="connsiteY24" fmla="*/ 143735 h 312097"/>
                <a:gd name="connsiteX25" fmla="*/ 247744 w 1155452"/>
                <a:gd name="connsiteY25" fmla="*/ 117541 h 312097"/>
                <a:gd name="connsiteX26" fmla="*/ 159637 w 1155452"/>
                <a:gd name="connsiteY26" fmla="*/ 84204 h 312097"/>
                <a:gd name="connsiteX27" fmla="*/ 102487 w 1155452"/>
                <a:gd name="connsiteY27" fmla="*/ 60391 h 312097"/>
                <a:gd name="connsiteX28" fmla="*/ 54862 w 1155452"/>
                <a:gd name="connsiteY28" fmla="*/ 34197 h 312097"/>
                <a:gd name="connsiteX29" fmla="*/ 94 w 1155452"/>
                <a:gd name="connsiteY29" fmla="*/ 860 h 312097"/>
                <a:gd name="connsiteX0" fmla="*/ 95 w 1155453"/>
                <a:gd name="connsiteY0" fmla="*/ 860 h 312097"/>
                <a:gd name="connsiteX1" fmla="*/ 42957 w 1155453"/>
                <a:gd name="connsiteY1" fmla="*/ 72297 h 312097"/>
                <a:gd name="connsiteX2" fmla="*/ 92963 w 1155453"/>
                <a:gd name="connsiteY2" fmla="*/ 131828 h 312097"/>
                <a:gd name="connsiteX3" fmla="*/ 166782 w 1155453"/>
                <a:gd name="connsiteY3" fmla="*/ 193741 h 312097"/>
                <a:gd name="connsiteX4" fmla="*/ 221551 w 1155453"/>
                <a:gd name="connsiteY4" fmla="*/ 229460 h 312097"/>
                <a:gd name="connsiteX5" fmla="*/ 290607 w 1155453"/>
                <a:gd name="connsiteY5" fmla="*/ 267560 h 312097"/>
                <a:gd name="connsiteX6" fmla="*/ 362045 w 1155453"/>
                <a:gd name="connsiteY6" fmla="*/ 291372 h 312097"/>
                <a:gd name="connsiteX7" fmla="*/ 476345 w 1155453"/>
                <a:gd name="connsiteY7" fmla="*/ 308041 h 312097"/>
                <a:gd name="connsiteX8" fmla="*/ 585882 w 1155453"/>
                <a:gd name="connsiteY8" fmla="*/ 310422 h 312097"/>
                <a:gd name="connsiteX9" fmla="*/ 707326 w 1155453"/>
                <a:gd name="connsiteY9" fmla="*/ 286609 h 312097"/>
                <a:gd name="connsiteX10" fmla="*/ 816864 w 1155453"/>
                <a:gd name="connsiteY10" fmla="*/ 243747 h 312097"/>
                <a:gd name="connsiteX11" fmla="*/ 895445 w 1155453"/>
                <a:gd name="connsiteY11" fmla="*/ 198504 h 312097"/>
                <a:gd name="connsiteX12" fmla="*/ 964501 w 1155453"/>
                <a:gd name="connsiteY12" fmla="*/ 153260 h 312097"/>
                <a:gd name="connsiteX13" fmla="*/ 1019270 w 1155453"/>
                <a:gd name="connsiteY13" fmla="*/ 115160 h 312097"/>
                <a:gd name="connsiteX14" fmla="*/ 1074038 w 1155453"/>
                <a:gd name="connsiteY14" fmla="*/ 72297 h 312097"/>
                <a:gd name="connsiteX15" fmla="*/ 1112138 w 1155453"/>
                <a:gd name="connsiteY15" fmla="*/ 43722 h 312097"/>
                <a:gd name="connsiteX16" fmla="*/ 1155001 w 1155453"/>
                <a:gd name="connsiteY16" fmla="*/ 860 h 312097"/>
                <a:gd name="connsiteX17" fmla="*/ 1083563 w 1155453"/>
                <a:gd name="connsiteY17" fmla="*/ 38960 h 312097"/>
                <a:gd name="connsiteX18" fmla="*/ 1009745 w 1155453"/>
                <a:gd name="connsiteY18" fmla="*/ 74679 h 312097"/>
                <a:gd name="connsiteX19" fmla="*/ 931163 w 1155453"/>
                <a:gd name="connsiteY19" fmla="*/ 108016 h 312097"/>
                <a:gd name="connsiteX20" fmla="*/ 833532 w 1155453"/>
                <a:gd name="connsiteY20" fmla="*/ 136591 h 312097"/>
                <a:gd name="connsiteX21" fmla="*/ 726376 w 1155453"/>
                <a:gd name="connsiteY21" fmla="*/ 160404 h 312097"/>
                <a:gd name="connsiteX22" fmla="*/ 600170 w 1155453"/>
                <a:gd name="connsiteY22" fmla="*/ 172310 h 312097"/>
                <a:gd name="connsiteX23" fmla="*/ 462057 w 1155453"/>
                <a:gd name="connsiteY23" fmla="*/ 165166 h 312097"/>
                <a:gd name="connsiteX24" fmla="*/ 347757 w 1155453"/>
                <a:gd name="connsiteY24" fmla="*/ 143735 h 312097"/>
                <a:gd name="connsiteX25" fmla="*/ 247745 w 1155453"/>
                <a:gd name="connsiteY25" fmla="*/ 117541 h 312097"/>
                <a:gd name="connsiteX26" fmla="*/ 159638 w 1155453"/>
                <a:gd name="connsiteY26" fmla="*/ 84204 h 312097"/>
                <a:gd name="connsiteX27" fmla="*/ 102488 w 1155453"/>
                <a:gd name="connsiteY27" fmla="*/ 60391 h 312097"/>
                <a:gd name="connsiteX28" fmla="*/ 54863 w 1155453"/>
                <a:gd name="connsiteY28" fmla="*/ 34197 h 312097"/>
                <a:gd name="connsiteX29" fmla="*/ 95 w 1155453"/>
                <a:gd name="connsiteY29" fmla="*/ 860 h 312097"/>
                <a:gd name="connsiteX0" fmla="*/ 95 w 1155453"/>
                <a:gd name="connsiteY0" fmla="*/ 860 h 314596"/>
                <a:gd name="connsiteX1" fmla="*/ 42957 w 1155453"/>
                <a:gd name="connsiteY1" fmla="*/ 72297 h 314596"/>
                <a:gd name="connsiteX2" fmla="*/ 92963 w 1155453"/>
                <a:gd name="connsiteY2" fmla="*/ 131828 h 314596"/>
                <a:gd name="connsiteX3" fmla="*/ 166782 w 1155453"/>
                <a:gd name="connsiteY3" fmla="*/ 193741 h 314596"/>
                <a:gd name="connsiteX4" fmla="*/ 221551 w 1155453"/>
                <a:gd name="connsiteY4" fmla="*/ 229460 h 314596"/>
                <a:gd name="connsiteX5" fmla="*/ 290607 w 1155453"/>
                <a:gd name="connsiteY5" fmla="*/ 267560 h 314596"/>
                <a:gd name="connsiteX6" fmla="*/ 362045 w 1155453"/>
                <a:gd name="connsiteY6" fmla="*/ 291372 h 314596"/>
                <a:gd name="connsiteX7" fmla="*/ 476345 w 1155453"/>
                <a:gd name="connsiteY7" fmla="*/ 312803 h 314596"/>
                <a:gd name="connsiteX8" fmla="*/ 585882 w 1155453"/>
                <a:gd name="connsiteY8" fmla="*/ 310422 h 314596"/>
                <a:gd name="connsiteX9" fmla="*/ 707326 w 1155453"/>
                <a:gd name="connsiteY9" fmla="*/ 286609 h 314596"/>
                <a:gd name="connsiteX10" fmla="*/ 816864 w 1155453"/>
                <a:gd name="connsiteY10" fmla="*/ 243747 h 314596"/>
                <a:gd name="connsiteX11" fmla="*/ 895445 w 1155453"/>
                <a:gd name="connsiteY11" fmla="*/ 198504 h 314596"/>
                <a:gd name="connsiteX12" fmla="*/ 964501 w 1155453"/>
                <a:gd name="connsiteY12" fmla="*/ 153260 h 314596"/>
                <a:gd name="connsiteX13" fmla="*/ 1019270 w 1155453"/>
                <a:gd name="connsiteY13" fmla="*/ 115160 h 314596"/>
                <a:gd name="connsiteX14" fmla="*/ 1074038 w 1155453"/>
                <a:gd name="connsiteY14" fmla="*/ 72297 h 314596"/>
                <a:gd name="connsiteX15" fmla="*/ 1112138 w 1155453"/>
                <a:gd name="connsiteY15" fmla="*/ 43722 h 314596"/>
                <a:gd name="connsiteX16" fmla="*/ 1155001 w 1155453"/>
                <a:gd name="connsiteY16" fmla="*/ 860 h 314596"/>
                <a:gd name="connsiteX17" fmla="*/ 1083563 w 1155453"/>
                <a:gd name="connsiteY17" fmla="*/ 38960 h 314596"/>
                <a:gd name="connsiteX18" fmla="*/ 1009745 w 1155453"/>
                <a:gd name="connsiteY18" fmla="*/ 74679 h 314596"/>
                <a:gd name="connsiteX19" fmla="*/ 931163 w 1155453"/>
                <a:gd name="connsiteY19" fmla="*/ 108016 h 314596"/>
                <a:gd name="connsiteX20" fmla="*/ 833532 w 1155453"/>
                <a:gd name="connsiteY20" fmla="*/ 136591 h 314596"/>
                <a:gd name="connsiteX21" fmla="*/ 726376 w 1155453"/>
                <a:gd name="connsiteY21" fmla="*/ 160404 h 314596"/>
                <a:gd name="connsiteX22" fmla="*/ 600170 w 1155453"/>
                <a:gd name="connsiteY22" fmla="*/ 172310 h 314596"/>
                <a:gd name="connsiteX23" fmla="*/ 462057 w 1155453"/>
                <a:gd name="connsiteY23" fmla="*/ 165166 h 314596"/>
                <a:gd name="connsiteX24" fmla="*/ 347757 w 1155453"/>
                <a:gd name="connsiteY24" fmla="*/ 143735 h 314596"/>
                <a:gd name="connsiteX25" fmla="*/ 247745 w 1155453"/>
                <a:gd name="connsiteY25" fmla="*/ 117541 h 314596"/>
                <a:gd name="connsiteX26" fmla="*/ 159638 w 1155453"/>
                <a:gd name="connsiteY26" fmla="*/ 84204 h 314596"/>
                <a:gd name="connsiteX27" fmla="*/ 102488 w 1155453"/>
                <a:gd name="connsiteY27" fmla="*/ 60391 h 314596"/>
                <a:gd name="connsiteX28" fmla="*/ 54863 w 1155453"/>
                <a:gd name="connsiteY28" fmla="*/ 34197 h 314596"/>
                <a:gd name="connsiteX29" fmla="*/ 95 w 1155453"/>
                <a:gd name="connsiteY29" fmla="*/ 860 h 314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55453" h="314596">
                  <a:moveTo>
                    <a:pt x="95" y="860"/>
                  </a:moveTo>
                  <a:cubicBezTo>
                    <a:pt x="-1889" y="7210"/>
                    <a:pt x="27479" y="50469"/>
                    <a:pt x="42957" y="72297"/>
                  </a:cubicBezTo>
                  <a:cubicBezTo>
                    <a:pt x="58435" y="94125"/>
                    <a:pt x="72325" y="111587"/>
                    <a:pt x="92963" y="131828"/>
                  </a:cubicBezTo>
                  <a:cubicBezTo>
                    <a:pt x="113601" y="152069"/>
                    <a:pt x="145351" y="177469"/>
                    <a:pt x="166782" y="193741"/>
                  </a:cubicBezTo>
                  <a:cubicBezTo>
                    <a:pt x="188213" y="210013"/>
                    <a:pt x="200913" y="217157"/>
                    <a:pt x="221551" y="229460"/>
                  </a:cubicBezTo>
                  <a:cubicBezTo>
                    <a:pt x="242189" y="241763"/>
                    <a:pt x="267191" y="257241"/>
                    <a:pt x="290607" y="267560"/>
                  </a:cubicBezTo>
                  <a:cubicBezTo>
                    <a:pt x="314023" y="277879"/>
                    <a:pt x="331089" y="283832"/>
                    <a:pt x="362045" y="291372"/>
                  </a:cubicBezTo>
                  <a:cubicBezTo>
                    <a:pt x="393001" y="298912"/>
                    <a:pt x="439039" y="309628"/>
                    <a:pt x="476345" y="312803"/>
                  </a:cubicBezTo>
                  <a:cubicBezTo>
                    <a:pt x="513651" y="315978"/>
                    <a:pt x="547385" y="314788"/>
                    <a:pt x="585882" y="310422"/>
                  </a:cubicBezTo>
                  <a:cubicBezTo>
                    <a:pt x="624379" y="306056"/>
                    <a:pt x="668829" y="297721"/>
                    <a:pt x="707326" y="286609"/>
                  </a:cubicBezTo>
                  <a:cubicBezTo>
                    <a:pt x="745823" y="275497"/>
                    <a:pt x="785511" y="258431"/>
                    <a:pt x="816864" y="243747"/>
                  </a:cubicBezTo>
                  <a:cubicBezTo>
                    <a:pt x="848217" y="229063"/>
                    <a:pt x="870839" y="213585"/>
                    <a:pt x="895445" y="198504"/>
                  </a:cubicBezTo>
                  <a:cubicBezTo>
                    <a:pt x="920051" y="183423"/>
                    <a:pt x="943864" y="167151"/>
                    <a:pt x="964501" y="153260"/>
                  </a:cubicBezTo>
                  <a:cubicBezTo>
                    <a:pt x="985139" y="139369"/>
                    <a:pt x="1001014" y="128654"/>
                    <a:pt x="1019270" y="115160"/>
                  </a:cubicBezTo>
                  <a:cubicBezTo>
                    <a:pt x="1037526" y="101666"/>
                    <a:pt x="1058560" y="84203"/>
                    <a:pt x="1074038" y="72297"/>
                  </a:cubicBezTo>
                  <a:cubicBezTo>
                    <a:pt x="1089516" y="60391"/>
                    <a:pt x="1098644" y="55628"/>
                    <a:pt x="1112138" y="43722"/>
                  </a:cubicBezTo>
                  <a:cubicBezTo>
                    <a:pt x="1125632" y="31816"/>
                    <a:pt x="1159763" y="1654"/>
                    <a:pt x="1155001" y="860"/>
                  </a:cubicBezTo>
                  <a:cubicBezTo>
                    <a:pt x="1150239" y="66"/>
                    <a:pt x="1107772" y="26657"/>
                    <a:pt x="1083563" y="38960"/>
                  </a:cubicBezTo>
                  <a:cubicBezTo>
                    <a:pt x="1059354" y="51263"/>
                    <a:pt x="1009745" y="74679"/>
                    <a:pt x="1009745" y="74679"/>
                  </a:cubicBezTo>
                  <a:cubicBezTo>
                    <a:pt x="984345" y="86188"/>
                    <a:pt x="960532" y="97697"/>
                    <a:pt x="931163" y="108016"/>
                  </a:cubicBezTo>
                  <a:cubicBezTo>
                    <a:pt x="901794" y="118335"/>
                    <a:pt x="867663" y="127860"/>
                    <a:pt x="833532" y="136591"/>
                  </a:cubicBezTo>
                  <a:cubicBezTo>
                    <a:pt x="799401" y="145322"/>
                    <a:pt x="765270" y="154451"/>
                    <a:pt x="726376" y="160404"/>
                  </a:cubicBezTo>
                  <a:cubicBezTo>
                    <a:pt x="687482" y="166357"/>
                    <a:pt x="644223" y="171516"/>
                    <a:pt x="600170" y="172310"/>
                  </a:cubicBezTo>
                  <a:cubicBezTo>
                    <a:pt x="556117" y="173104"/>
                    <a:pt x="504126" y="169928"/>
                    <a:pt x="462057" y="165166"/>
                  </a:cubicBezTo>
                  <a:cubicBezTo>
                    <a:pt x="419988" y="160404"/>
                    <a:pt x="383476" y="151672"/>
                    <a:pt x="347757" y="143735"/>
                  </a:cubicBezTo>
                  <a:cubicBezTo>
                    <a:pt x="312038" y="135798"/>
                    <a:pt x="279098" y="127463"/>
                    <a:pt x="247745" y="117541"/>
                  </a:cubicBezTo>
                  <a:cubicBezTo>
                    <a:pt x="216392" y="107619"/>
                    <a:pt x="183847" y="93729"/>
                    <a:pt x="159638" y="84204"/>
                  </a:cubicBezTo>
                  <a:cubicBezTo>
                    <a:pt x="135429" y="74679"/>
                    <a:pt x="119950" y="68725"/>
                    <a:pt x="102488" y="60391"/>
                  </a:cubicBezTo>
                  <a:cubicBezTo>
                    <a:pt x="85026" y="52057"/>
                    <a:pt x="71928" y="43325"/>
                    <a:pt x="54863" y="34197"/>
                  </a:cubicBezTo>
                  <a:cubicBezTo>
                    <a:pt x="37798" y="25069"/>
                    <a:pt x="2079" y="-5490"/>
                    <a:pt x="95" y="860"/>
                  </a:cubicBezTo>
                  <a:close/>
                </a:path>
              </a:pathLst>
            </a:custGeom>
            <a:gradFill rotWithShape="1">
              <a:gsLst>
                <a:gs pos="0">
                  <a:srgbClr val="008E73"/>
                </a:gs>
                <a:gs pos="50000">
                  <a:srgbClr val="B9DCD5"/>
                </a:gs>
                <a:gs pos="100000">
                  <a:srgbClr val="019483"/>
                </a:gs>
              </a:gsLst>
              <a:lin ang="10200000" scaled="0"/>
            </a:gradFill>
            <a:ln w="9525">
              <a:solidFill>
                <a:srgbClr val="2D9386"/>
              </a:solidFill>
              <a:round/>
              <a:headEnd/>
              <a:tailEnd/>
            </a:ln>
            <a:effectLst/>
          </p:spPr>
          <p:txBody>
            <a:bodyPr/>
            <a:lstStyle/>
            <a:p>
              <a:endParaRPr lang="zh-CN" altLang="en-US">
                <a:solidFill>
                  <a:schemeClr val="tx1"/>
                </a:solidFill>
              </a:endParaRPr>
            </a:p>
          </p:txBody>
        </p:sp>
      </p:grpSp>
      <p:grpSp>
        <p:nvGrpSpPr>
          <p:cNvPr id="343072" name="组合 343071">
            <a:extLst>
              <a:ext uri="{FF2B5EF4-FFF2-40B4-BE49-F238E27FC236}">
                <a16:creationId xmlns:a16="http://schemas.microsoft.com/office/drawing/2014/main" id="{230197E4-A090-8966-82ED-2674416A4A91}"/>
              </a:ext>
            </a:extLst>
          </p:cNvPr>
          <p:cNvGrpSpPr/>
          <p:nvPr/>
        </p:nvGrpSpPr>
        <p:grpSpPr>
          <a:xfrm>
            <a:off x="574999" y="3169135"/>
            <a:ext cx="5387581" cy="864838"/>
            <a:chOff x="3390151" y="2874196"/>
            <a:chExt cx="5387581" cy="864838"/>
          </a:xfrm>
        </p:grpSpPr>
        <p:sp>
          <p:nvSpPr>
            <p:cNvPr id="343073" name="任意多边形 188">
              <a:extLst>
                <a:ext uri="{FF2B5EF4-FFF2-40B4-BE49-F238E27FC236}">
                  <a16:creationId xmlns:a16="http://schemas.microsoft.com/office/drawing/2014/main" id="{62BDE7A2-0C58-C732-D533-9D732642E4A3}"/>
                </a:ext>
              </a:extLst>
            </p:cNvPr>
            <p:cNvSpPr/>
            <p:nvPr/>
          </p:nvSpPr>
          <p:spPr>
            <a:xfrm flipH="1">
              <a:off x="6540627" y="2876578"/>
              <a:ext cx="1256007" cy="860077"/>
            </a:xfrm>
            <a:custGeom>
              <a:avLst/>
              <a:gdLst>
                <a:gd name="connsiteX0" fmla="*/ 4176 w 1255989"/>
                <a:gd name="connsiteY0" fmla="*/ 425 h 859105"/>
                <a:gd name="connsiteX1" fmla="*/ 294688 w 1255989"/>
                <a:gd name="connsiteY1" fmla="*/ 7569 h 859105"/>
                <a:gd name="connsiteX2" fmla="*/ 325645 w 1255989"/>
                <a:gd name="connsiteY2" fmla="*/ 7569 h 859105"/>
                <a:gd name="connsiteX3" fmla="*/ 387557 w 1255989"/>
                <a:gd name="connsiteY3" fmla="*/ 31382 h 859105"/>
                <a:gd name="connsiteX4" fmla="*/ 454232 w 1255989"/>
                <a:gd name="connsiteY4" fmla="*/ 76625 h 859105"/>
                <a:gd name="connsiteX5" fmla="*/ 518526 w 1255989"/>
                <a:gd name="connsiteY5" fmla="*/ 131394 h 859105"/>
                <a:gd name="connsiteX6" fmla="*/ 575676 w 1255989"/>
                <a:gd name="connsiteY6" fmla="*/ 195688 h 859105"/>
                <a:gd name="connsiteX7" fmla="*/ 656638 w 1255989"/>
                <a:gd name="connsiteY7" fmla="*/ 302844 h 859105"/>
                <a:gd name="connsiteX8" fmla="*/ 716170 w 1255989"/>
                <a:gd name="connsiteY8" fmla="*/ 388569 h 859105"/>
                <a:gd name="connsiteX9" fmla="*/ 789988 w 1255989"/>
                <a:gd name="connsiteY9" fmla="*/ 495725 h 859105"/>
                <a:gd name="connsiteX10" fmla="*/ 854282 w 1255989"/>
                <a:gd name="connsiteY10" fmla="*/ 583832 h 859105"/>
                <a:gd name="connsiteX11" fmla="*/ 932863 w 1255989"/>
                <a:gd name="connsiteY11" fmla="*/ 674319 h 859105"/>
                <a:gd name="connsiteX12" fmla="*/ 985251 w 1255989"/>
                <a:gd name="connsiteY12" fmla="*/ 733850 h 859105"/>
                <a:gd name="connsiteX13" fmla="*/ 1032876 w 1255989"/>
                <a:gd name="connsiteY13" fmla="*/ 774332 h 859105"/>
                <a:gd name="connsiteX14" fmla="*/ 1078120 w 1255989"/>
                <a:gd name="connsiteY14" fmla="*/ 802907 h 859105"/>
                <a:gd name="connsiteX15" fmla="*/ 1118601 w 1255989"/>
                <a:gd name="connsiteY15" fmla="*/ 824338 h 859105"/>
                <a:gd name="connsiteX16" fmla="*/ 1154320 w 1255989"/>
                <a:gd name="connsiteY16" fmla="*/ 841007 h 859105"/>
                <a:gd name="connsiteX17" fmla="*/ 1192420 w 1255989"/>
                <a:gd name="connsiteY17" fmla="*/ 852913 h 859105"/>
                <a:gd name="connsiteX18" fmla="*/ 1247188 w 1255989"/>
                <a:gd name="connsiteY18" fmla="*/ 857675 h 859105"/>
                <a:gd name="connsiteX19" fmla="*/ 990013 w 1255989"/>
                <a:gd name="connsiteY19" fmla="*/ 857675 h 859105"/>
                <a:gd name="connsiteX20" fmla="*/ 937626 w 1255989"/>
                <a:gd name="connsiteY20" fmla="*/ 841007 h 859105"/>
                <a:gd name="connsiteX21" fmla="*/ 880476 w 1255989"/>
                <a:gd name="connsiteY21" fmla="*/ 814813 h 859105"/>
                <a:gd name="connsiteX22" fmla="*/ 806657 w 1255989"/>
                <a:gd name="connsiteY22" fmla="*/ 757663 h 859105"/>
                <a:gd name="connsiteX23" fmla="*/ 739982 w 1255989"/>
                <a:gd name="connsiteY23" fmla="*/ 683844 h 859105"/>
                <a:gd name="connsiteX24" fmla="*/ 685213 w 1255989"/>
                <a:gd name="connsiteY24" fmla="*/ 612407 h 859105"/>
                <a:gd name="connsiteX25" fmla="*/ 632826 w 1255989"/>
                <a:gd name="connsiteY25" fmla="*/ 545732 h 859105"/>
                <a:gd name="connsiteX26" fmla="*/ 589963 w 1255989"/>
                <a:gd name="connsiteY26" fmla="*/ 481438 h 859105"/>
                <a:gd name="connsiteX27" fmla="*/ 537576 w 1255989"/>
                <a:gd name="connsiteY27" fmla="*/ 412382 h 859105"/>
                <a:gd name="connsiteX28" fmla="*/ 473282 w 1255989"/>
                <a:gd name="connsiteY28" fmla="*/ 329038 h 859105"/>
                <a:gd name="connsiteX29" fmla="*/ 411370 w 1255989"/>
                <a:gd name="connsiteY29" fmla="*/ 255219 h 859105"/>
                <a:gd name="connsiteX30" fmla="*/ 349457 w 1255989"/>
                <a:gd name="connsiteY30" fmla="*/ 183782 h 859105"/>
                <a:gd name="connsiteX31" fmla="*/ 301832 w 1255989"/>
                <a:gd name="connsiteY31" fmla="*/ 131394 h 859105"/>
                <a:gd name="connsiteX32" fmla="*/ 242301 w 1255989"/>
                <a:gd name="connsiteY32" fmla="*/ 81388 h 859105"/>
                <a:gd name="connsiteX33" fmla="*/ 170863 w 1255989"/>
                <a:gd name="connsiteY33" fmla="*/ 45669 h 859105"/>
                <a:gd name="connsiteX34" fmla="*/ 125620 w 1255989"/>
                <a:gd name="connsiteY34" fmla="*/ 21857 h 859105"/>
                <a:gd name="connsiteX35" fmla="*/ 4176 w 1255989"/>
                <a:gd name="connsiteY35" fmla="*/ 425 h 859105"/>
                <a:gd name="connsiteX0" fmla="*/ 4346 w 1256159"/>
                <a:gd name="connsiteY0" fmla="*/ 666 h 859346"/>
                <a:gd name="connsiteX1" fmla="*/ 294858 w 1256159"/>
                <a:gd name="connsiteY1" fmla="*/ 7810 h 859346"/>
                <a:gd name="connsiteX2" fmla="*/ 325815 w 1256159"/>
                <a:gd name="connsiteY2" fmla="*/ 7810 h 859346"/>
                <a:gd name="connsiteX3" fmla="*/ 387727 w 1256159"/>
                <a:gd name="connsiteY3" fmla="*/ 31623 h 859346"/>
                <a:gd name="connsiteX4" fmla="*/ 454402 w 1256159"/>
                <a:gd name="connsiteY4" fmla="*/ 76866 h 859346"/>
                <a:gd name="connsiteX5" fmla="*/ 518696 w 1256159"/>
                <a:gd name="connsiteY5" fmla="*/ 131635 h 859346"/>
                <a:gd name="connsiteX6" fmla="*/ 575846 w 1256159"/>
                <a:gd name="connsiteY6" fmla="*/ 195929 h 859346"/>
                <a:gd name="connsiteX7" fmla="*/ 656808 w 1256159"/>
                <a:gd name="connsiteY7" fmla="*/ 303085 h 859346"/>
                <a:gd name="connsiteX8" fmla="*/ 716340 w 1256159"/>
                <a:gd name="connsiteY8" fmla="*/ 388810 h 859346"/>
                <a:gd name="connsiteX9" fmla="*/ 790158 w 1256159"/>
                <a:gd name="connsiteY9" fmla="*/ 495966 h 859346"/>
                <a:gd name="connsiteX10" fmla="*/ 854452 w 1256159"/>
                <a:gd name="connsiteY10" fmla="*/ 584073 h 859346"/>
                <a:gd name="connsiteX11" fmla="*/ 933033 w 1256159"/>
                <a:gd name="connsiteY11" fmla="*/ 674560 h 859346"/>
                <a:gd name="connsiteX12" fmla="*/ 985421 w 1256159"/>
                <a:gd name="connsiteY12" fmla="*/ 734091 h 859346"/>
                <a:gd name="connsiteX13" fmla="*/ 1033046 w 1256159"/>
                <a:gd name="connsiteY13" fmla="*/ 774573 h 859346"/>
                <a:gd name="connsiteX14" fmla="*/ 1078290 w 1256159"/>
                <a:gd name="connsiteY14" fmla="*/ 803148 h 859346"/>
                <a:gd name="connsiteX15" fmla="*/ 1118771 w 1256159"/>
                <a:gd name="connsiteY15" fmla="*/ 824579 h 859346"/>
                <a:gd name="connsiteX16" fmla="*/ 1154490 w 1256159"/>
                <a:gd name="connsiteY16" fmla="*/ 841248 h 859346"/>
                <a:gd name="connsiteX17" fmla="*/ 1192590 w 1256159"/>
                <a:gd name="connsiteY17" fmla="*/ 853154 h 859346"/>
                <a:gd name="connsiteX18" fmla="*/ 1247358 w 1256159"/>
                <a:gd name="connsiteY18" fmla="*/ 857916 h 859346"/>
                <a:gd name="connsiteX19" fmla="*/ 990183 w 1256159"/>
                <a:gd name="connsiteY19" fmla="*/ 857916 h 859346"/>
                <a:gd name="connsiteX20" fmla="*/ 937796 w 1256159"/>
                <a:gd name="connsiteY20" fmla="*/ 841248 h 859346"/>
                <a:gd name="connsiteX21" fmla="*/ 880646 w 1256159"/>
                <a:gd name="connsiteY21" fmla="*/ 815054 h 859346"/>
                <a:gd name="connsiteX22" fmla="*/ 806827 w 1256159"/>
                <a:gd name="connsiteY22" fmla="*/ 757904 h 859346"/>
                <a:gd name="connsiteX23" fmla="*/ 740152 w 1256159"/>
                <a:gd name="connsiteY23" fmla="*/ 684085 h 859346"/>
                <a:gd name="connsiteX24" fmla="*/ 685383 w 1256159"/>
                <a:gd name="connsiteY24" fmla="*/ 612648 h 859346"/>
                <a:gd name="connsiteX25" fmla="*/ 632996 w 1256159"/>
                <a:gd name="connsiteY25" fmla="*/ 545973 h 859346"/>
                <a:gd name="connsiteX26" fmla="*/ 590133 w 1256159"/>
                <a:gd name="connsiteY26" fmla="*/ 481679 h 859346"/>
                <a:gd name="connsiteX27" fmla="*/ 537746 w 1256159"/>
                <a:gd name="connsiteY27" fmla="*/ 412623 h 859346"/>
                <a:gd name="connsiteX28" fmla="*/ 473452 w 1256159"/>
                <a:gd name="connsiteY28" fmla="*/ 329279 h 859346"/>
                <a:gd name="connsiteX29" fmla="*/ 411540 w 1256159"/>
                <a:gd name="connsiteY29" fmla="*/ 255460 h 859346"/>
                <a:gd name="connsiteX30" fmla="*/ 349627 w 1256159"/>
                <a:gd name="connsiteY30" fmla="*/ 184023 h 859346"/>
                <a:gd name="connsiteX31" fmla="*/ 302002 w 1256159"/>
                <a:gd name="connsiteY31" fmla="*/ 131635 h 859346"/>
                <a:gd name="connsiteX32" fmla="*/ 242471 w 1256159"/>
                <a:gd name="connsiteY32" fmla="*/ 81629 h 859346"/>
                <a:gd name="connsiteX33" fmla="*/ 171033 w 1256159"/>
                <a:gd name="connsiteY33" fmla="*/ 45910 h 859346"/>
                <a:gd name="connsiteX34" fmla="*/ 123409 w 1256159"/>
                <a:gd name="connsiteY34" fmla="*/ 26860 h 859346"/>
                <a:gd name="connsiteX35" fmla="*/ 4346 w 1256159"/>
                <a:gd name="connsiteY35" fmla="*/ 666 h 859346"/>
                <a:gd name="connsiteX0" fmla="*/ 4393 w 1256206"/>
                <a:gd name="connsiteY0" fmla="*/ 666 h 859346"/>
                <a:gd name="connsiteX1" fmla="*/ 294905 w 1256206"/>
                <a:gd name="connsiteY1" fmla="*/ 7810 h 859346"/>
                <a:gd name="connsiteX2" fmla="*/ 325862 w 1256206"/>
                <a:gd name="connsiteY2" fmla="*/ 7810 h 859346"/>
                <a:gd name="connsiteX3" fmla="*/ 387774 w 1256206"/>
                <a:gd name="connsiteY3" fmla="*/ 31623 h 859346"/>
                <a:gd name="connsiteX4" fmla="*/ 454449 w 1256206"/>
                <a:gd name="connsiteY4" fmla="*/ 76866 h 859346"/>
                <a:gd name="connsiteX5" fmla="*/ 518743 w 1256206"/>
                <a:gd name="connsiteY5" fmla="*/ 131635 h 859346"/>
                <a:gd name="connsiteX6" fmla="*/ 575893 w 1256206"/>
                <a:gd name="connsiteY6" fmla="*/ 195929 h 859346"/>
                <a:gd name="connsiteX7" fmla="*/ 656855 w 1256206"/>
                <a:gd name="connsiteY7" fmla="*/ 303085 h 859346"/>
                <a:gd name="connsiteX8" fmla="*/ 716387 w 1256206"/>
                <a:gd name="connsiteY8" fmla="*/ 388810 h 859346"/>
                <a:gd name="connsiteX9" fmla="*/ 790205 w 1256206"/>
                <a:gd name="connsiteY9" fmla="*/ 495966 h 859346"/>
                <a:gd name="connsiteX10" fmla="*/ 854499 w 1256206"/>
                <a:gd name="connsiteY10" fmla="*/ 584073 h 859346"/>
                <a:gd name="connsiteX11" fmla="*/ 933080 w 1256206"/>
                <a:gd name="connsiteY11" fmla="*/ 674560 h 859346"/>
                <a:gd name="connsiteX12" fmla="*/ 985468 w 1256206"/>
                <a:gd name="connsiteY12" fmla="*/ 734091 h 859346"/>
                <a:gd name="connsiteX13" fmla="*/ 1033093 w 1256206"/>
                <a:gd name="connsiteY13" fmla="*/ 774573 h 859346"/>
                <a:gd name="connsiteX14" fmla="*/ 1078337 w 1256206"/>
                <a:gd name="connsiteY14" fmla="*/ 803148 h 859346"/>
                <a:gd name="connsiteX15" fmla="*/ 1118818 w 1256206"/>
                <a:gd name="connsiteY15" fmla="*/ 824579 h 859346"/>
                <a:gd name="connsiteX16" fmla="*/ 1154537 w 1256206"/>
                <a:gd name="connsiteY16" fmla="*/ 841248 h 859346"/>
                <a:gd name="connsiteX17" fmla="*/ 1192637 w 1256206"/>
                <a:gd name="connsiteY17" fmla="*/ 853154 h 859346"/>
                <a:gd name="connsiteX18" fmla="*/ 1247405 w 1256206"/>
                <a:gd name="connsiteY18" fmla="*/ 857916 h 859346"/>
                <a:gd name="connsiteX19" fmla="*/ 990230 w 1256206"/>
                <a:gd name="connsiteY19" fmla="*/ 857916 h 859346"/>
                <a:gd name="connsiteX20" fmla="*/ 937843 w 1256206"/>
                <a:gd name="connsiteY20" fmla="*/ 841248 h 859346"/>
                <a:gd name="connsiteX21" fmla="*/ 880693 w 1256206"/>
                <a:gd name="connsiteY21" fmla="*/ 815054 h 859346"/>
                <a:gd name="connsiteX22" fmla="*/ 806874 w 1256206"/>
                <a:gd name="connsiteY22" fmla="*/ 757904 h 859346"/>
                <a:gd name="connsiteX23" fmla="*/ 740199 w 1256206"/>
                <a:gd name="connsiteY23" fmla="*/ 684085 h 859346"/>
                <a:gd name="connsiteX24" fmla="*/ 685430 w 1256206"/>
                <a:gd name="connsiteY24" fmla="*/ 612648 h 859346"/>
                <a:gd name="connsiteX25" fmla="*/ 633043 w 1256206"/>
                <a:gd name="connsiteY25" fmla="*/ 545973 h 859346"/>
                <a:gd name="connsiteX26" fmla="*/ 590180 w 1256206"/>
                <a:gd name="connsiteY26" fmla="*/ 481679 h 859346"/>
                <a:gd name="connsiteX27" fmla="*/ 537793 w 1256206"/>
                <a:gd name="connsiteY27" fmla="*/ 412623 h 859346"/>
                <a:gd name="connsiteX28" fmla="*/ 473499 w 1256206"/>
                <a:gd name="connsiteY28" fmla="*/ 329279 h 859346"/>
                <a:gd name="connsiteX29" fmla="*/ 411587 w 1256206"/>
                <a:gd name="connsiteY29" fmla="*/ 255460 h 859346"/>
                <a:gd name="connsiteX30" fmla="*/ 349674 w 1256206"/>
                <a:gd name="connsiteY30" fmla="*/ 184023 h 859346"/>
                <a:gd name="connsiteX31" fmla="*/ 302049 w 1256206"/>
                <a:gd name="connsiteY31" fmla="*/ 131635 h 859346"/>
                <a:gd name="connsiteX32" fmla="*/ 242518 w 1256206"/>
                <a:gd name="connsiteY32" fmla="*/ 81629 h 859346"/>
                <a:gd name="connsiteX33" fmla="*/ 175842 w 1256206"/>
                <a:gd name="connsiteY33" fmla="*/ 45910 h 859346"/>
                <a:gd name="connsiteX34" fmla="*/ 123456 w 1256206"/>
                <a:gd name="connsiteY34" fmla="*/ 26860 h 859346"/>
                <a:gd name="connsiteX35" fmla="*/ 4393 w 1256206"/>
                <a:gd name="connsiteY35" fmla="*/ 666 h 859346"/>
                <a:gd name="connsiteX0" fmla="*/ 4393 w 1256206"/>
                <a:gd name="connsiteY0" fmla="*/ 666 h 859173"/>
                <a:gd name="connsiteX1" fmla="*/ 294905 w 1256206"/>
                <a:gd name="connsiteY1" fmla="*/ 7810 h 859173"/>
                <a:gd name="connsiteX2" fmla="*/ 325862 w 1256206"/>
                <a:gd name="connsiteY2" fmla="*/ 7810 h 859173"/>
                <a:gd name="connsiteX3" fmla="*/ 387774 w 1256206"/>
                <a:gd name="connsiteY3" fmla="*/ 31623 h 859173"/>
                <a:gd name="connsiteX4" fmla="*/ 454449 w 1256206"/>
                <a:gd name="connsiteY4" fmla="*/ 76866 h 859173"/>
                <a:gd name="connsiteX5" fmla="*/ 518743 w 1256206"/>
                <a:gd name="connsiteY5" fmla="*/ 131635 h 859173"/>
                <a:gd name="connsiteX6" fmla="*/ 575893 w 1256206"/>
                <a:gd name="connsiteY6" fmla="*/ 195929 h 859173"/>
                <a:gd name="connsiteX7" fmla="*/ 656855 w 1256206"/>
                <a:gd name="connsiteY7" fmla="*/ 303085 h 859173"/>
                <a:gd name="connsiteX8" fmla="*/ 716387 w 1256206"/>
                <a:gd name="connsiteY8" fmla="*/ 388810 h 859173"/>
                <a:gd name="connsiteX9" fmla="*/ 790205 w 1256206"/>
                <a:gd name="connsiteY9" fmla="*/ 495966 h 859173"/>
                <a:gd name="connsiteX10" fmla="*/ 854499 w 1256206"/>
                <a:gd name="connsiteY10" fmla="*/ 584073 h 859173"/>
                <a:gd name="connsiteX11" fmla="*/ 933080 w 1256206"/>
                <a:gd name="connsiteY11" fmla="*/ 674560 h 859173"/>
                <a:gd name="connsiteX12" fmla="*/ 985468 w 1256206"/>
                <a:gd name="connsiteY12" fmla="*/ 734091 h 859173"/>
                <a:gd name="connsiteX13" fmla="*/ 1033093 w 1256206"/>
                <a:gd name="connsiteY13" fmla="*/ 774573 h 859173"/>
                <a:gd name="connsiteX14" fmla="*/ 1078337 w 1256206"/>
                <a:gd name="connsiteY14" fmla="*/ 803148 h 859173"/>
                <a:gd name="connsiteX15" fmla="*/ 1118818 w 1256206"/>
                <a:gd name="connsiteY15" fmla="*/ 824579 h 859173"/>
                <a:gd name="connsiteX16" fmla="*/ 1154537 w 1256206"/>
                <a:gd name="connsiteY16" fmla="*/ 841248 h 859173"/>
                <a:gd name="connsiteX17" fmla="*/ 1192637 w 1256206"/>
                <a:gd name="connsiteY17" fmla="*/ 853154 h 859173"/>
                <a:gd name="connsiteX18" fmla="*/ 1247405 w 1256206"/>
                <a:gd name="connsiteY18" fmla="*/ 857916 h 859173"/>
                <a:gd name="connsiteX19" fmla="*/ 990230 w 1256206"/>
                <a:gd name="connsiteY19" fmla="*/ 857916 h 859173"/>
                <a:gd name="connsiteX20" fmla="*/ 933081 w 1256206"/>
                <a:gd name="connsiteY20" fmla="*/ 843629 h 859173"/>
                <a:gd name="connsiteX21" fmla="*/ 880693 w 1256206"/>
                <a:gd name="connsiteY21" fmla="*/ 815054 h 859173"/>
                <a:gd name="connsiteX22" fmla="*/ 806874 w 1256206"/>
                <a:gd name="connsiteY22" fmla="*/ 757904 h 859173"/>
                <a:gd name="connsiteX23" fmla="*/ 740199 w 1256206"/>
                <a:gd name="connsiteY23" fmla="*/ 684085 h 859173"/>
                <a:gd name="connsiteX24" fmla="*/ 685430 w 1256206"/>
                <a:gd name="connsiteY24" fmla="*/ 612648 h 859173"/>
                <a:gd name="connsiteX25" fmla="*/ 633043 w 1256206"/>
                <a:gd name="connsiteY25" fmla="*/ 545973 h 859173"/>
                <a:gd name="connsiteX26" fmla="*/ 590180 w 1256206"/>
                <a:gd name="connsiteY26" fmla="*/ 481679 h 859173"/>
                <a:gd name="connsiteX27" fmla="*/ 537793 w 1256206"/>
                <a:gd name="connsiteY27" fmla="*/ 412623 h 859173"/>
                <a:gd name="connsiteX28" fmla="*/ 473499 w 1256206"/>
                <a:gd name="connsiteY28" fmla="*/ 329279 h 859173"/>
                <a:gd name="connsiteX29" fmla="*/ 411587 w 1256206"/>
                <a:gd name="connsiteY29" fmla="*/ 255460 h 859173"/>
                <a:gd name="connsiteX30" fmla="*/ 349674 w 1256206"/>
                <a:gd name="connsiteY30" fmla="*/ 184023 h 859173"/>
                <a:gd name="connsiteX31" fmla="*/ 302049 w 1256206"/>
                <a:gd name="connsiteY31" fmla="*/ 131635 h 859173"/>
                <a:gd name="connsiteX32" fmla="*/ 242518 w 1256206"/>
                <a:gd name="connsiteY32" fmla="*/ 81629 h 859173"/>
                <a:gd name="connsiteX33" fmla="*/ 175842 w 1256206"/>
                <a:gd name="connsiteY33" fmla="*/ 45910 h 859173"/>
                <a:gd name="connsiteX34" fmla="*/ 123456 w 1256206"/>
                <a:gd name="connsiteY34" fmla="*/ 26860 h 859173"/>
                <a:gd name="connsiteX35" fmla="*/ 4393 w 1256206"/>
                <a:gd name="connsiteY35" fmla="*/ 666 h 859173"/>
                <a:gd name="connsiteX0" fmla="*/ 4393 w 1256206"/>
                <a:gd name="connsiteY0" fmla="*/ 646 h 859153"/>
                <a:gd name="connsiteX1" fmla="*/ 294905 w 1256206"/>
                <a:gd name="connsiteY1" fmla="*/ 7790 h 859153"/>
                <a:gd name="connsiteX2" fmla="*/ 325862 w 1256206"/>
                <a:gd name="connsiteY2" fmla="*/ 5409 h 859153"/>
                <a:gd name="connsiteX3" fmla="*/ 387774 w 1256206"/>
                <a:gd name="connsiteY3" fmla="*/ 31603 h 859153"/>
                <a:gd name="connsiteX4" fmla="*/ 454449 w 1256206"/>
                <a:gd name="connsiteY4" fmla="*/ 76846 h 859153"/>
                <a:gd name="connsiteX5" fmla="*/ 518743 w 1256206"/>
                <a:gd name="connsiteY5" fmla="*/ 131615 h 859153"/>
                <a:gd name="connsiteX6" fmla="*/ 575893 w 1256206"/>
                <a:gd name="connsiteY6" fmla="*/ 195909 h 859153"/>
                <a:gd name="connsiteX7" fmla="*/ 656855 w 1256206"/>
                <a:gd name="connsiteY7" fmla="*/ 303065 h 859153"/>
                <a:gd name="connsiteX8" fmla="*/ 716387 w 1256206"/>
                <a:gd name="connsiteY8" fmla="*/ 388790 h 859153"/>
                <a:gd name="connsiteX9" fmla="*/ 790205 w 1256206"/>
                <a:gd name="connsiteY9" fmla="*/ 495946 h 859153"/>
                <a:gd name="connsiteX10" fmla="*/ 854499 w 1256206"/>
                <a:gd name="connsiteY10" fmla="*/ 584053 h 859153"/>
                <a:gd name="connsiteX11" fmla="*/ 933080 w 1256206"/>
                <a:gd name="connsiteY11" fmla="*/ 674540 h 859153"/>
                <a:gd name="connsiteX12" fmla="*/ 985468 w 1256206"/>
                <a:gd name="connsiteY12" fmla="*/ 734071 h 859153"/>
                <a:gd name="connsiteX13" fmla="*/ 1033093 w 1256206"/>
                <a:gd name="connsiteY13" fmla="*/ 774553 h 859153"/>
                <a:gd name="connsiteX14" fmla="*/ 1078337 w 1256206"/>
                <a:gd name="connsiteY14" fmla="*/ 803128 h 859153"/>
                <a:gd name="connsiteX15" fmla="*/ 1118818 w 1256206"/>
                <a:gd name="connsiteY15" fmla="*/ 824559 h 859153"/>
                <a:gd name="connsiteX16" fmla="*/ 1154537 w 1256206"/>
                <a:gd name="connsiteY16" fmla="*/ 841228 h 859153"/>
                <a:gd name="connsiteX17" fmla="*/ 1192637 w 1256206"/>
                <a:gd name="connsiteY17" fmla="*/ 853134 h 859153"/>
                <a:gd name="connsiteX18" fmla="*/ 1247405 w 1256206"/>
                <a:gd name="connsiteY18" fmla="*/ 857896 h 859153"/>
                <a:gd name="connsiteX19" fmla="*/ 990230 w 1256206"/>
                <a:gd name="connsiteY19" fmla="*/ 857896 h 859153"/>
                <a:gd name="connsiteX20" fmla="*/ 933081 w 1256206"/>
                <a:gd name="connsiteY20" fmla="*/ 843609 h 859153"/>
                <a:gd name="connsiteX21" fmla="*/ 880693 w 1256206"/>
                <a:gd name="connsiteY21" fmla="*/ 815034 h 859153"/>
                <a:gd name="connsiteX22" fmla="*/ 806874 w 1256206"/>
                <a:gd name="connsiteY22" fmla="*/ 757884 h 859153"/>
                <a:gd name="connsiteX23" fmla="*/ 740199 w 1256206"/>
                <a:gd name="connsiteY23" fmla="*/ 684065 h 859153"/>
                <a:gd name="connsiteX24" fmla="*/ 685430 w 1256206"/>
                <a:gd name="connsiteY24" fmla="*/ 612628 h 859153"/>
                <a:gd name="connsiteX25" fmla="*/ 633043 w 1256206"/>
                <a:gd name="connsiteY25" fmla="*/ 545953 h 859153"/>
                <a:gd name="connsiteX26" fmla="*/ 590180 w 1256206"/>
                <a:gd name="connsiteY26" fmla="*/ 481659 h 859153"/>
                <a:gd name="connsiteX27" fmla="*/ 537793 w 1256206"/>
                <a:gd name="connsiteY27" fmla="*/ 412603 h 859153"/>
                <a:gd name="connsiteX28" fmla="*/ 473499 w 1256206"/>
                <a:gd name="connsiteY28" fmla="*/ 329259 h 859153"/>
                <a:gd name="connsiteX29" fmla="*/ 411587 w 1256206"/>
                <a:gd name="connsiteY29" fmla="*/ 255440 h 859153"/>
                <a:gd name="connsiteX30" fmla="*/ 349674 w 1256206"/>
                <a:gd name="connsiteY30" fmla="*/ 184003 h 859153"/>
                <a:gd name="connsiteX31" fmla="*/ 302049 w 1256206"/>
                <a:gd name="connsiteY31" fmla="*/ 131615 h 859153"/>
                <a:gd name="connsiteX32" fmla="*/ 242518 w 1256206"/>
                <a:gd name="connsiteY32" fmla="*/ 81609 h 859153"/>
                <a:gd name="connsiteX33" fmla="*/ 175842 w 1256206"/>
                <a:gd name="connsiteY33" fmla="*/ 45890 h 859153"/>
                <a:gd name="connsiteX34" fmla="*/ 123456 w 1256206"/>
                <a:gd name="connsiteY34" fmla="*/ 26840 h 859153"/>
                <a:gd name="connsiteX35" fmla="*/ 4393 w 1256206"/>
                <a:gd name="connsiteY35" fmla="*/ 646 h 859153"/>
                <a:gd name="connsiteX0" fmla="*/ 4393 w 1256206"/>
                <a:gd name="connsiteY0" fmla="*/ 1415 h 859922"/>
                <a:gd name="connsiteX1" fmla="*/ 294905 w 1256206"/>
                <a:gd name="connsiteY1" fmla="*/ 3797 h 859922"/>
                <a:gd name="connsiteX2" fmla="*/ 325862 w 1256206"/>
                <a:gd name="connsiteY2" fmla="*/ 6178 h 859922"/>
                <a:gd name="connsiteX3" fmla="*/ 387774 w 1256206"/>
                <a:gd name="connsiteY3" fmla="*/ 32372 h 859922"/>
                <a:gd name="connsiteX4" fmla="*/ 454449 w 1256206"/>
                <a:gd name="connsiteY4" fmla="*/ 77615 h 859922"/>
                <a:gd name="connsiteX5" fmla="*/ 518743 w 1256206"/>
                <a:gd name="connsiteY5" fmla="*/ 132384 h 859922"/>
                <a:gd name="connsiteX6" fmla="*/ 575893 w 1256206"/>
                <a:gd name="connsiteY6" fmla="*/ 196678 h 859922"/>
                <a:gd name="connsiteX7" fmla="*/ 656855 w 1256206"/>
                <a:gd name="connsiteY7" fmla="*/ 303834 h 859922"/>
                <a:gd name="connsiteX8" fmla="*/ 716387 w 1256206"/>
                <a:gd name="connsiteY8" fmla="*/ 389559 h 859922"/>
                <a:gd name="connsiteX9" fmla="*/ 790205 w 1256206"/>
                <a:gd name="connsiteY9" fmla="*/ 496715 h 859922"/>
                <a:gd name="connsiteX10" fmla="*/ 854499 w 1256206"/>
                <a:gd name="connsiteY10" fmla="*/ 584822 h 859922"/>
                <a:gd name="connsiteX11" fmla="*/ 933080 w 1256206"/>
                <a:gd name="connsiteY11" fmla="*/ 675309 h 859922"/>
                <a:gd name="connsiteX12" fmla="*/ 985468 w 1256206"/>
                <a:gd name="connsiteY12" fmla="*/ 734840 h 859922"/>
                <a:gd name="connsiteX13" fmla="*/ 1033093 w 1256206"/>
                <a:gd name="connsiteY13" fmla="*/ 775322 h 859922"/>
                <a:gd name="connsiteX14" fmla="*/ 1078337 w 1256206"/>
                <a:gd name="connsiteY14" fmla="*/ 803897 h 859922"/>
                <a:gd name="connsiteX15" fmla="*/ 1118818 w 1256206"/>
                <a:gd name="connsiteY15" fmla="*/ 825328 h 859922"/>
                <a:gd name="connsiteX16" fmla="*/ 1154537 w 1256206"/>
                <a:gd name="connsiteY16" fmla="*/ 841997 h 859922"/>
                <a:gd name="connsiteX17" fmla="*/ 1192637 w 1256206"/>
                <a:gd name="connsiteY17" fmla="*/ 853903 h 859922"/>
                <a:gd name="connsiteX18" fmla="*/ 1247405 w 1256206"/>
                <a:gd name="connsiteY18" fmla="*/ 858665 h 859922"/>
                <a:gd name="connsiteX19" fmla="*/ 990230 w 1256206"/>
                <a:gd name="connsiteY19" fmla="*/ 858665 h 859922"/>
                <a:gd name="connsiteX20" fmla="*/ 933081 w 1256206"/>
                <a:gd name="connsiteY20" fmla="*/ 844378 h 859922"/>
                <a:gd name="connsiteX21" fmla="*/ 880693 w 1256206"/>
                <a:gd name="connsiteY21" fmla="*/ 815803 h 859922"/>
                <a:gd name="connsiteX22" fmla="*/ 806874 w 1256206"/>
                <a:gd name="connsiteY22" fmla="*/ 758653 h 859922"/>
                <a:gd name="connsiteX23" fmla="*/ 740199 w 1256206"/>
                <a:gd name="connsiteY23" fmla="*/ 684834 h 859922"/>
                <a:gd name="connsiteX24" fmla="*/ 685430 w 1256206"/>
                <a:gd name="connsiteY24" fmla="*/ 613397 h 859922"/>
                <a:gd name="connsiteX25" fmla="*/ 633043 w 1256206"/>
                <a:gd name="connsiteY25" fmla="*/ 546722 h 859922"/>
                <a:gd name="connsiteX26" fmla="*/ 590180 w 1256206"/>
                <a:gd name="connsiteY26" fmla="*/ 482428 h 859922"/>
                <a:gd name="connsiteX27" fmla="*/ 537793 w 1256206"/>
                <a:gd name="connsiteY27" fmla="*/ 413372 h 859922"/>
                <a:gd name="connsiteX28" fmla="*/ 473499 w 1256206"/>
                <a:gd name="connsiteY28" fmla="*/ 330028 h 859922"/>
                <a:gd name="connsiteX29" fmla="*/ 411587 w 1256206"/>
                <a:gd name="connsiteY29" fmla="*/ 256209 h 859922"/>
                <a:gd name="connsiteX30" fmla="*/ 349674 w 1256206"/>
                <a:gd name="connsiteY30" fmla="*/ 184772 h 859922"/>
                <a:gd name="connsiteX31" fmla="*/ 302049 w 1256206"/>
                <a:gd name="connsiteY31" fmla="*/ 132384 h 859922"/>
                <a:gd name="connsiteX32" fmla="*/ 242518 w 1256206"/>
                <a:gd name="connsiteY32" fmla="*/ 82378 h 859922"/>
                <a:gd name="connsiteX33" fmla="*/ 175842 w 1256206"/>
                <a:gd name="connsiteY33" fmla="*/ 46659 h 859922"/>
                <a:gd name="connsiteX34" fmla="*/ 123456 w 1256206"/>
                <a:gd name="connsiteY34" fmla="*/ 27609 h 859922"/>
                <a:gd name="connsiteX35" fmla="*/ 4393 w 1256206"/>
                <a:gd name="connsiteY35" fmla="*/ 1415 h 859922"/>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5930 w 1256206"/>
                <a:gd name="connsiteY21" fmla="*/ 818184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8311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0199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30699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76 h 859321"/>
                <a:gd name="connsiteX1" fmla="*/ 294905 w 1256206"/>
                <a:gd name="connsiteY1" fmla="*/ 3858 h 859321"/>
                <a:gd name="connsiteX2" fmla="*/ 340149 w 1256206"/>
                <a:gd name="connsiteY2" fmla="*/ 8621 h 859321"/>
                <a:gd name="connsiteX3" fmla="*/ 387774 w 1256206"/>
                <a:gd name="connsiteY3" fmla="*/ 32433 h 859321"/>
                <a:gd name="connsiteX4" fmla="*/ 454449 w 1256206"/>
                <a:gd name="connsiteY4" fmla="*/ 77676 h 859321"/>
                <a:gd name="connsiteX5" fmla="*/ 518743 w 1256206"/>
                <a:gd name="connsiteY5" fmla="*/ 132445 h 859321"/>
                <a:gd name="connsiteX6" fmla="*/ 575893 w 1256206"/>
                <a:gd name="connsiteY6" fmla="*/ 196739 h 859321"/>
                <a:gd name="connsiteX7" fmla="*/ 656855 w 1256206"/>
                <a:gd name="connsiteY7" fmla="*/ 303895 h 859321"/>
                <a:gd name="connsiteX8" fmla="*/ 716387 w 1256206"/>
                <a:gd name="connsiteY8" fmla="*/ 389620 h 859321"/>
                <a:gd name="connsiteX9" fmla="*/ 790205 w 1256206"/>
                <a:gd name="connsiteY9" fmla="*/ 496776 h 859321"/>
                <a:gd name="connsiteX10" fmla="*/ 854499 w 1256206"/>
                <a:gd name="connsiteY10" fmla="*/ 584883 h 859321"/>
                <a:gd name="connsiteX11" fmla="*/ 918793 w 1256206"/>
                <a:gd name="connsiteY11" fmla="*/ 665845 h 859321"/>
                <a:gd name="connsiteX12" fmla="*/ 985468 w 1256206"/>
                <a:gd name="connsiteY12" fmla="*/ 734901 h 859321"/>
                <a:gd name="connsiteX13" fmla="*/ 1033093 w 1256206"/>
                <a:gd name="connsiteY13" fmla="*/ 775383 h 859321"/>
                <a:gd name="connsiteX14" fmla="*/ 1078337 w 1256206"/>
                <a:gd name="connsiteY14" fmla="*/ 803958 h 859321"/>
                <a:gd name="connsiteX15" fmla="*/ 1118818 w 1256206"/>
                <a:gd name="connsiteY15" fmla="*/ 825389 h 859321"/>
                <a:gd name="connsiteX16" fmla="*/ 1154537 w 1256206"/>
                <a:gd name="connsiteY16" fmla="*/ 842058 h 859321"/>
                <a:gd name="connsiteX17" fmla="*/ 1192637 w 1256206"/>
                <a:gd name="connsiteY17" fmla="*/ 853964 h 859321"/>
                <a:gd name="connsiteX18" fmla="*/ 1247405 w 1256206"/>
                <a:gd name="connsiteY18" fmla="*/ 858726 h 859321"/>
                <a:gd name="connsiteX19" fmla="*/ 990230 w 1256206"/>
                <a:gd name="connsiteY19" fmla="*/ 858726 h 859321"/>
                <a:gd name="connsiteX20" fmla="*/ 930699 w 1256206"/>
                <a:gd name="connsiteY20" fmla="*/ 853964 h 859321"/>
                <a:gd name="connsiteX21" fmla="*/ 878311 w 1256206"/>
                <a:gd name="connsiteY21" fmla="*/ 815864 h 859321"/>
                <a:gd name="connsiteX22" fmla="*/ 811637 w 1256206"/>
                <a:gd name="connsiteY22" fmla="*/ 753952 h 859321"/>
                <a:gd name="connsiteX23" fmla="*/ 744962 w 1256206"/>
                <a:gd name="connsiteY23" fmla="*/ 684895 h 859321"/>
                <a:gd name="connsiteX24" fmla="*/ 685430 w 1256206"/>
                <a:gd name="connsiteY24" fmla="*/ 613458 h 859321"/>
                <a:gd name="connsiteX25" fmla="*/ 633043 w 1256206"/>
                <a:gd name="connsiteY25" fmla="*/ 546783 h 859321"/>
                <a:gd name="connsiteX26" fmla="*/ 590180 w 1256206"/>
                <a:gd name="connsiteY26" fmla="*/ 482489 h 859321"/>
                <a:gd name="connsiteX27" fmla="*/ 537793 w 1256206"/>
                <a:gd name="connsiteY27" fmla="*/ 413433 h 859321"/>
                <a:gd name="connsiteX28" fmla="*/ 473499 w 1256206"/>
                <a:gd name="connsiteY28" fmla="*/ 330089 h 859321"/>
                <a:gd name="connsiteX29" fmla="*/ 411587 w 1256206"/>
                <a:gd name="connsiteY29" fmla="*/ 256270 h 859321"/>
                <a:gd name="connsiteX30" fmla="*/ 349674 w 1256206"/>
                <a:gd name="connsiteY30" fmla="*/ 184833 h 859321"/>
                <a:gd name="connsiteX31" fmla="*/ 302049 w 1256206"/>
                <a:gd name="connsiteY31" fmla="*/ 132445 h 859321"/>
                <a:gd name="connsiteX32" fmla="*/ 242518 w 1256206"/>
                <a:gd name="connsiteY32" fmla="*/ 82439 h 859321"/>
                <a:gd name="connsiteX33" fmla="*/ 175842 w 1256206"/>
                <a:gd name="connsiteY33" fmla="*/ 46720 h 859321"/>
                <a:gd name="connsiteX34" fmla="*/ 123456 w 1256206"/>
                <a:gd name="connsiteY34" fmla="*/ 27670 h 859321"/>
                <a:gd name="connsiteX35" fmla="*/ 4393 w 1256206"/>
                <a:gd name="connsiteY35" fmla="*/ 1476 h 859321"/>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3300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8532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51857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6007" h="860077">
                  <a:moveTo>
                    <a:pt x="4194" y="2232"/>
                  </a:moveTo>
                  <a:cubicBezTo>
                    <a:pt x="31975" y="-2134"/>
                    <a:pt x="233985" y="1042"/>
                    <a:pt x="289944" y="2233"/>
                  </a:cubicBezTo>
                  <a:cubicBezTo>
                    <a:pt x="345903" y="3424"/>
                    <a:pt x="323678" y="4218"/>
                    <a:pt x="339950" y="9377"/>
                  </a:cubicBezTo>
                  <a:cubicBezTo>
                    <a:pt x="356222" y="14536"/>
                    <a:pt x="368525" y="21680"/>
                    <a:pt x="387575" y="33189"/>
                  </a:cubicBezTo>
                  <a:cubicBezTo>
                    <a:pt x="406625" y="44698"/>
                    <a:pt x="432422" y="61763"/>
                    <a:pt x="454250" y="78432"/>
                  </a:cubicBezTo>
                  <a:cubicBezTo>
                    <a:pt x="476078" y="95101"/>
                    <a:pt x="498303" y="113357"/>
                    <a:pt x="518544" y="133201"/>
                  </a:cubicBezTo>
                  <a:cubicBezTo>
                    <a:pt x="538785" y="153045"/>
                    <a:pt x="552675" y="168920"/>
                    <a:pt x="575694" y="197495"/>
                  </a:cubicBezTo>
                  <a:cubicBezTo>
                    <a:pt x="598713" y="226070"/>
                    <a:pt x="633240" y="272504"/>
                    <a:pt x="656656" y="304651"/>
                  </a:cubicBezTo>
                  <a:cubicBezTo>
                    <a:pt x="680072" y="336798"/>
                    <a:pt x="716188" y="390376"/>
                    <a:pt x="716188" y="390376"/>
                  </a:cubicBezTo>
                  <a:cubicBezTo>
                    <a:pt x="738413" y="422523"/>
                    <a:pt x="766987" y="464988"/>
                    <a:pt x="790006" y="497532"/>
                  </a:cubicBezTo>
                  <a:cubicBezTo>
                    <a:pt x="813025" y="530076"/>
                    <a:pt x="832869" y="557461"/>
                    <a:pt x="854300" y="585639"/>
                  </a:cubicBezTo>
                  <a:cubicBezTo>
                    <a:pt x="875731" y="613817"/>
                    <a:pt x="918594" y="666601"/>
                    <a:pt x="918594" y="666601"/>
                  </a:cubicBezTo>
                  <a:cubicBezTo>
                    <a:pt x="940422" y="691604"/>
                    <a:pt x="966219" y="717401"/>
                    <a:pt x="985269" y="735657"/>
                  </a:cubicBezTo>
                  <a:cubicBezTo>
                    <a:pt x="1004319" y="753913"/>
                    <a:pt x="1017416" y="764630"/>
                    <a:pt x="1032894" y="776139"/>
                  </a:cubicBezTo>
                  <a:cubicBezTo>
                    <a:pt x="1048372" y="787648"/>
                    <a:pt x="1063851" y="796380"/>
                    <a:pt x="1078138" y="804714"/>
                  </a:cubicBezTo>
                  <a:cubicBezTo>
                    <a:pt x="1092425" y="813048"/>
                    <a:pt x="1105919" y="819795"/>
                    <a:pt x="1118619" y="826145"/>
                  </a:cubicBezTo>
                  <a:cubicBezTo>
                    <a:pt x="1131319" y="832495"/>
                    <a:pt x="1142035" y="838052"/>
                    <a:pt x="1154338" y="842814"/>
                  </a:cubicBezTo>
                  <a:cubicBezTo>
                    <a:pt x="1166641" y="847576"/>
                    <a:pt x="1176960" y="851942"/>
                    <a:pt x="1192438" y="854720"/>
                  </a:cubicBezTo>
                  <a:cubicBezTo>
                    <a:pt x="1207916" y="857498"/>
                    <a:pt x="1280940" y="858688"/>
                    <a:pt x="1247206" y="859482"/>
                  </a:cubicBezTo>
                  <a:cubicBezTo>
                    <a:pt x="1213472" y="860276"/>
                    <a:pt x="1042815" y="860276"/>
                    <a:pt x="990031" y="859482"/>
                  </a:cubicBezTo>
                  <a:cubicBezTo>
                    <a:pt x="937247" y="858688"/>
                    <a:pt x="949153" y="861864"/>
                    <a:pt x="930500" y="854720"/>
                  </a:cubicBezTo>
                  <a:cubicBezTo>
                    <a:pt x="911847" y="847576"/>
                    <a:pt x="897956" y="833289"/>
                    <a:pt x="878112" y="816620"/>
                  </a:cubicBezTo>
                  <a:cubicBezTo>
                    <a:pt x="858268" y="799951"/>
                    <a:pt x="833663" y="776536"/>
                    <a:pt x="811438" y="754708"/>
                  </a:cubicBezTo>
                  <a:cubicBezTo>
                    <a:pt x="789213" y="732880"/>
                    <a:pt x="765798" y="709067"/>
                    <a:pt x="744763" y="685651"/>
                  </a:cubicBezTo>
                  <a:cubicBezTo>
                    <a:pt x="723729" y="662235"/>
                    <a:pt x="703884" y="637233"/>
                    <a:pt x="685231" y="614214"/>
                  </a:cubicBezTo>
                  <a:cubicBezTo>
                    <a:pt x="666578" y="591195"/>
                    <a:pt x="648719" y="569367"/>
                    <a:pt x="632844" y="547539"/>
                  </a:cubicBezTo>
                  <a:cubicBezTo>
                    <a:pt x="616969" y="525711"/>
                    <a:pt x="605856" y="505470"/>
                    <a:pt x="589981" y="483245"/>
                  </a:cubicBezTo>
                  <a:cubicBezTo>
                    <a:pt x="574106" y="461020"/>
                    <a:pt x="556247" y="439589"/>
                    <a:pt x="537594" y="414189"/>
                  </a:cubicBezTo>
                  <a:cubicBezTo>
                    <a:pt x="518941" y="388789"/>
                    <a:pt x="498700" y="358229"/>
                    <a:pt x="478063" y="330845"/>
                  </a:cubicBezTo>
                  <a:cubicBezTo>
                    <a:pt x="457426" y="303461"/>
                    <a:pt x="434803" y="274091"/>
                    <a:pt x="413769" y="249882"/>
                  </a:cubicBezTo>
                  <a:cubicBezTo>
                    <a:pt x="392735" y="225673"/>
                    <a:pt x="370510" y="205036"/>
                    <a:pt x="351857" y="185589"/>
                  </a:cubicBezTo>
                  <a:cubicBezTo>
                    <a:pt x="333204" y="166142"/>
                    <a:pt x="320106" y="150267"/>
                    <a:pt x="301850" y="133201"/>
                  </a:cubicBezTo>
                  <a:cubicBezTo>
                    <a:pt x="283594" y="116135"/>
                    <a:pt x="263354" y="97483"/>
                    <a:pt x="242319" y="83195"/>
                  </a:cubicBezTo>
                  <a:cubicBezTo>
                    <a:pt x="221285" y="68908"/>
                    <a:pt x="195090" y="57398"/>
                    <a:pt x="175643" y="47476"/>
                  </a:cubicBezTo>
                  <a:cubicBezTo>
                    <a:pt x="156196" y="37554"/>
                    <a:pt x="151832" y="35967"/>
                    <a:pt x="123257" y="28426"/>
                  </a:cubicBezTo>
                  <a:cubicBezTo>
                    <a:pt x="94682" y="20885"/>
                    <a:pt x="-23587" y="6598"/>
                    <a:pt x="4194" y="2232"/>
                  </a:cubicBezTo>
                  <a:close/>
                </a:path>
              </a:pathLst>
            </a:custGeom>
            <a:gradFill rotWithShape="1">
              <a:gsLst>
                <a:gs pos="0">
                  <a:srgbClr val="81C9FF"/>
                </a:gs>
                <a:gs pos="50000">
                  <a:schemeClr val="bg1"/>
                </a:gs>
                <a:gs pos="100000">
                  <a:srgbClr val="81C9FF"/>
                </a:gs>
              </a:gsLst>
              <a:lin ang="5400000" scaled="1"/>
            </a:gradFill>
            <a:ln w="9525">
              <a:solidFill>
                <a:srgbClr val="81C9FF"/>
              </a:solidFill>
              <a:round/>
              <a:headEnd/>
              <a:tailEnd/>
            </a:ln>
            <a:effectLst/>
          </p:spPr>
          <p:txBody>
            <a:bodyPr/>
            <a:lstStyle/>
            <a:p>
              <a:endParaRPr lang="zh-CN" altLang="en-US"/>
            </a:p>
          </p:txBody>
        </p:sp>
        <p:sp>
          <p:nvSpPr>
            <p:cNvPr id="343074" name="任意多边形 189">
              <a:extLst>
                <a:ext uri="{FF2B5EF4-FFF2-40B4-BE49-F238E27FC236}">
                  <a16:creationId xmlns:a16="http://schemas.microsoft.com/office/drawing/2014/main" id="{65DFD20A-B93B-FE41-E1E1-79C0839BF4E0}"/>
                </a:ext>
              </a:extLst>
            </p:cNvPr>
            <p:cNvSpPr/>
            <p:nvPr/>
          </p:nvSpPr>
          <p:spPr>
            <a:xfrm flipH="1">
              <a:off x="7307394" y="2876578"/>
              <a:ext cx="1256007" cy="860077"/>
            </a:xfrm>
            <a:custGeom>
              <a:avLst/>
              <a:gdLst>
                <a:gd name="connsiteX0" fmla="*/ 4176 w 1255989"/>
                <a:gd name="connsiteY0" fmla="*/ 425 h 859105"/>
                <a:gd name="connsiteX1" fmla="*/ 294688 w 1255989"/>
                <a:gd name="connsiteY1" fmla="*/ 7569 h 859105"/>
                <a:gd name="connsiteX2" fmla="*/ 325645 w 1255989"/>
                <a:gd name="connsiteY2" fmla="*/ 7569 h 859105"/>
                <a:gd name="connsiteX3" fmla="*/ 387557 w 1255989"/>
                <a:gd name="connsiteY3" fmla="*/ 31382 h 859105"/>
                <a:gd name="connsiteX4" fmla="*/ 454232 w 1255989"/>
                <a:gd name="connsiteY4" fmla="*/ 76625 h 859105"/>
                <a:gd name="connsiteX5" fmla="*/ 518526 w 1255989"/>
                <a:gd name="connsiteY5" fmla="*/ 131394 h 859105"/>
                <a:gd name="connsiteX6" fmla="*/ 575676 w 1255989"/>
                <a:gd name="connsiteY6" fmla="*/ 195688 h 859105"/>
                <a:gd name="connsiteX7" fmla="*/ 656638 w 1255989"/>
                <a:gd name="connsiteY7" fmla="*/ 302844 h 859105"/>
                <a:gd name="connsiteX8" fmla="*/ 716170 w 1255989"/>
                <a:gd name="connsiteY8" fmla="*/ 388569 h 859105"/>
                <a:gd name="connsiteX9" fmla="*/ 789988 w 1255989"/>
                <a:gd name="connsiteY9" fmla="*/ 495725 h 859105"/>
                <a:gd name="connsiteX10" fmla="*/ 854282 w 1255989"/>
                <a:gd name="connsiteY10" fmla="*/ 583832 h 859105"/>
                <a:gd name="connsiteX11" fmla="*/ 932863 w 1255989"/>
                <a:gd name="connsiteY11" fmla="*/ 674319 h 859105"/>
                <a:gd name="connsiteX12" fmla="*/ 985251 w 1255989"/>
                <a:gd name="connsiteY12" fmla="*/ 733850 h 859105"/>
                <a:gd name="connsiteX13" fmla="*/ 1032876 w 1255989"/>
                <a:gd name="connsiteY13" fmla="*/ 774332 h 859105"/>
                <a:gd name="connsiteX14" fmla="*/ 1078120 w 1255989"/>
                <a:gd name="connsiteY14" fmla="*/ 802907 h 859105"/>
                <a:gd name="connsiteX15" fmla="*/ 1118601 w 1255989"/>
                <a:gd name="connsiteY15" fmla="*/ 824338 h 859105"/>
                <a:gd name="connsiteX16" fmla="*/ 1154320 w 1255989"/>
                <a:gd name="connsiteY16" fmla="*/ 841007 h 859105"/>
                <a:gd name="connsiteX17" fmla="*/ 1192420 w 1255989"/>
                <a:gd name="connsiteY17" fmla="*/ 852913 h 859105"/>
                <a:gd name="connsiteX18" fmla="*/ 1247188 w 1255989"/>
                <a:gd name="connsiteY18" fmla="*/ 857675 h 859105"/>
                <a:gd name="connsiteX19" fmla="*/ 990013 w 1255989"/>
                <a:gd name="connsiteY19" fmla="*/ 857675 h 859105"/>
                <a:gd name="connsiteX20" fmla="*/ 937626 w 1255989"/>
                <a:gd name="connsiteY20" fmla="*/ 841007 h 859105"/>
                <a:gd name="connsiteX21" fmla="*/ 880476 w 1255989"/>
                <a:gd name="connsiteY21" fmla="*/ 814813 h 859105"/>
                <a:gd name="connsiteX22" fmla="*/ 806657 w 1255989"/>
                <a:gd name="connsiteY22" fmla="*/ 757663 h 859105"/>
                <a:gd name="connsiteX23" fmla="*/ 739982 w 1255989"/>
                <a:gd name="connsiteY23" fmla="*/ 683844 h 859105"/>
                <a:gd name="connsiteX24" fmla="*/ 685213 w 1255989"/>
                <a:gd name="connsiteY24" fmla="*/ 612407 h 859105"/>
                <a:gd name="connsiteX25" fmla="*/ 632826 w 1255989"/>
                <a:gd name="connsiteY25" fmla="*/ 545732 h 859105"/>
                <a:gd name="connsiteX26" fmla="*/ 589963 w 1255989"/>
                <a:gd name="connsiteY26" fmla="*/ 481438 h 859105"/>
                <a:gd name="connsiteX27" fmla="*/ 537576 w 1255989"/>
                <a:gd name="connsiteY27" fmla="*/ 412382 h 859105"/>
                <a:gd name="connsiteX28" fmla="*/ 473282 w 1255989"/>
                <a:gd name="connsiteY28" fmla="*/ 329038 h 859105"/>
                <a:gd name="connsiteX29" fmla="*/ 411370 w 1255989"/>
                <a:gd name="connsiteY29" fmla="*/ 255219 h 859105"/>
                <a:gd name="connsiteX30" fmla="*/ 349457 w 1255989"/>
                <a:gd name="connsiteY30" fmla="*/ 183782 h 859105"/>
                <a:gd name="connsiteX31" fmla="*/ 301832 w 1255989"/>
                <a:gd name="connsiteY31" fmla="*/ 131394 h 859105"/>
                <a:gd name="connsiteX32" fmla="*/ 242301 w 1255989"/>
                <a:gd name="connsiteY32" fmla="*/ 81388 h 859105"/>
                <a:gd name="connsiteX33" fmla="*/ 170863 w 1255989"/>
                <a:gd name="connsiteY33" fmla="*/ 45669 h 859105"/>
                <a:gd name="connsiteX34" fmla="*/ 125620 w 1255989"/>
                <a:gd name="connsiteY34" fmla="*/ 21857 h 859105"/>
                <a:gd name="connsiteX35" fmla="*/ 4176 w 1255989"/>
                <a:gd name="connsiteY35" fmla="*/ 425 h 859105"/>
                <a:gd name="connsiteX0" fmla="*/ 4346 w 1256159"/>
                <a:gd name="connsiteY0" fmla="*/ 666 h 859346"/>
                <a:gd name="connsiteX1" fmla="*/ 294858 w 1256159"/>
                <a:gd name="connsiteY1" fmla="*/ 7810 h 859346"/>
                <a:gd name="connsiteX2" fmla="*/ 325815 w 1256159"/>
                <a:gd name="connsiteY2" fmla="*/ 7810 h 859346"/>
                <a:gd name="connsiteX3" fmla="*/ 387727 w 1256159"/>
                <a:gd name="connsiteY3" fmla="*/ 31623 h 859346"/>
                <a:gd name="connsiteX4" fmla="*/ 454402 w 1256159"/>
                <a:gd name="connsiteY4" fmla="*/ 76866 h 859346"/>
                <a:gd name="connsiteX5" fmla="*/ 518696 w 1256159"/>
                <a:gd name="connsiteY5" fmla="*/ 131635 h 859346"/>
                <a:gd name="connsiteX6" fmla="*/ 575846 w 1256159"/>
                <a:gd name="connsiteY6" fmla="*/ 195929 h 859346"/>
                <a:gd name="connsiteX7" fmla="*/ 656808 w 1256159"/>
                <a:gd name="connsiteY7" fmla="*/ 303085 h 859346"/>
                <a:gd name="connsiteX8" fmla="*/ 716340 w 1256159"/>
                <a:gd name="connsiteY8" fmla="*/ 388810 h 859346"/>
                <a:gd name="connsiteX9" fmla="*/ 790158 w 1256159"/>
                <a:gd name="connsiteY9" fmla="*/ 495966 h 859346"/>
                <a:gd name="connsiteX10" fmla="*/ 854452 w 1256159"/>
                <a:gd name="connsiteY10" fmla="*/ 584073 h 859346"/>
                <a:gd name="connsiteX11" fmla="*/ 933033 w 1256159"/>
                <a:gd name="connsiteY11" fmla="*/ 674560 h 859346"/>
                <a:gd name="connsiteX12" fmla="*/ 985421 w 1256159"/>
                <a:gd name="connsiteY12" fmla="*/ 734091 h 859346"/>
                <a:gd name="connsiteX13" fmla="*/ 1033046 w 1256159"/>
                <a:gd name="connsiteY13" fmla="*/ 774573 h 859346"/>
                <a:gd name="connsiteX14" fmla="*/ 1078290 w 1256159"/>
                <a:gd name="connsiteY14" fmla="*/ 803148 h 859346"/>
                <a:gd name="connsiteX15" fmla="*/ 1118771 w 1256159"/>
                <a:gd name="connsiteY15" fmla="*/ 824579 h 859346"/>
                <a:gd name="connsiteX16" fmla="*/ 1154490 w 1256159"/>
                <a:gd name="connsiteY16" fmla="*/ 841248 h 859346"/>
                <a:gd name="connsiteX17" fmla="*/ 1192590 w 1256159"/>
                <a:gd name="connsiteY17" fmla="*/ 853154 h 859346"/>
                <a:gd name="connsiteX18" fmla="*/ 1247358 w 1256159"/>
                <a:gd name="connsiteY18" fmla="*/ 857916 h 859346"/>
                <a:gd name="connsiteX19" fmla="*/ 990183 w 1256159"/>
                <a:gd name="connsiteY19" fmla="*/ 857916 h 859346"/>
                <a:gd name="connsiteX20" fmla="*/ 937796 w 1256159"/>
                <a:gd name="connsiteY20" fmla="*/ 841248 h 859346"/>
                <a:gd name="connsiteX21" fmla="*/ 880646 w 1256159"/>
                <a:gd name="connsiteY21" fmla="*/ 815054 h 859346"/>
                <a:gd name="connsiteX22" fmla="*/ 806827 w 1256159"/>
                <a:gd name="connsiteY22" fmla="*/ 757904 h 859346"/>
                <a:gd name="connsiteX23" fmla="*/ 740152 w 1256159"/>
                <a:gd name="connsiteY23" fmla="*/ 684085 h 859346"/>
                <a:gd name="connsiteX24" fmla="*/ 685383 w 1256159"/>
                <a:gd name="connsiteY24" fmla="*/ 612648 h 859346"/>
                <a:gd name="connsiteX25" fmla="*/ 632996 w 1256159"/>
                <a:gd name="connsiteY25" fmla="*/ 545973 h 859346"/>
                <a:gd name="connsiteX26" fmla="*/ 590133 w 1256159"/>
                <a:gd name="connsiteY26" fmla="*/ 481679 h 859346"/>
                <a:gd name="connsiteX27" fmla="*/ 537746 w 1256159"/>
                <a:gd name="connsiteY27" fmla="*/ 412623 h 859346"/>
                <a:gd name="connsiteX28" fmla="*/ 473452 w 1256159"/>
                <a:gd name="connsiteY28" fmla="*/ 329279 h 859346"/>
                <a:gd name="connsiteX29" fmla="*/ 411540 w 1256159"/>
                <a:gd name="connsiteY29" fmla="*/ 255460 h 859346"/>
                <a:gd name="connsiteX30" fmla="*/ 349627 w 1256159"/>
                <a:gd name="connsiteY30" fmla="*/ 184023 h 859346"/>
                <a:gd name="connsiteX31" fmla="*/ 302002 w 1256159"/>
                <a:gd name="connsiteY31" fmla="*/ 131635 h 859346"/>
                <a:gd name="connsiteX32" fmla="*/ 242471 w 1256159"/>
                <a:gd name="connsiteY32" fmla="*/ 81629 h 859346"/>
                <a:gd name="connsiteX33" fmla="*/ 171033 w 1256159"/>
                <a:gd name="connsiteY33" fmla="*/ 45910 h 859346"/>
                <a:gd name="connsiteX34" fmla="*/ 123409 w 1256159"/>
                <a:gd name="connsiteY34" fmla="*/ 26860 h 859346"/>
                <a:gd name="connsiteX35" fmla="*/ 4346 w 1256159"/>
                <a:gd name="connsiteY35" fmla="*/ 666 h 859346"/>
                <a:gd name="connsiteX0" fmla="*/ 4393 w 1256206"/>
                <a:gd name="connsiteY0" fmla="*/ 666 h 859346"/>
                <a:gd name="connsiteX1" fmla="*/ 294905 w 1256206"/>
                <a:gd name="connsiteY1" fmla="*/ 7810 h 859346"/>
                <a:gd name="connsiteX2" fmla="*/ 325862 w 1256206"/>
                <a:gd name="connsiteY2" fmla="*/ 7810 h 859346"/>
                <a:gd name="connsiteX3" fmla="*/ 387774 w 1256206"/>
                <a:gd name="connsiteY3" fmla="*/ 31623 h 859346"/>
                <a:gd name="connsiteX4" fmla="*/ 454449 w 1256206"/>
                <a:gd name="connsiteY4" fmla="*/ 76866 h 859346"/>
                <a:gd name="connsiteX5" fmla="*/ 518743 w 1256206"/>
                <a:gd name="connsiteY5" fmla="*/ 131635 h 859346"/>
                <a:gd name="connsiteX6" fmla="*/ 575893 w 1256206"/>
                <a:gd name="connsiteY6" fmla="*/ 195929 h 859346"/>
                <a:gd name="connsiteX7" fmla="*/ 656855 w 1256206"/>
                <a:gd name="connsiteY7" fmla="*/ 303085 h 859346"/>
                <a:gd name="connsiteX8" fmla="*/ 716387 w 1256206"/>
                <a:gd name="connsiteY8" fmla="*/ 388810 h 859346"/>
                <a:gd name="connsiteX9" fmla="*/ 790205 w 1256206"/>
                <a:gd name="connsiteY9" fmla="*/ 495966 h 859346"/>
                <a:gd name="connsiteX10" fmla="*/ 854499 w 1256206"/>
                <a:gd name="connsiteY10" fmla="*/ 584073 h 859346"/>
                <a:gd name="connsiteX11" fmla="*/ 933080 w 1256206"/>
                <a:gd name="connsiteY11" fmla="*/ 674560 h 859346"/>
                <a:gd name="connsiteX12" fmla="*/ 985468 w 1256206"/>
                <a:gd name="connsiteY12" fmla="*/ 734091 h 859346"/>
                <a:gd name="connsiteX13" fmla="*/ 1033093 w 1256206"/>
                <a:gd name="connsiteY13" fmla="*/ 774573 h 859346"/>
                <a:gd name="connsiteX14" fmla="*/ 1078337 w 1256206"/>
                <a:gd name="connsiteY14" fmla="*/ 803148 h 859346"/>
                <a:gd name="connsiteX15" fmla="*/ 1118818 w 1256206"/>
                <a:gd name="connsiteY15" fmla="*/ 824579 h 859346"/>
                <a:gd name="connsiteX16" fmla="*/ 1154537 w 1256206"/>
                <a:gd name="connsiteY16" fmla="*/ 841248 h 859346"/>
                <a:gd name="connsiteX17" fmla="*/ 1192637 w 1256206"/>
                <a:gd name="connsiteY17" fmla="*/ 853154 h 859346"/>
                <a:gd name="connsiteX18" fmla="*/ 1247405 w 1256206"/>
                <a:gd name="connsiteY18" fmla="*/ 857916 h 859346"/>
                <a:gd name="connsiteX19" fmla="*/ 990230 w 1256206"/>
                <a:gd name="connsiteY19" fmla="*/ 857916 h 859346"/>
                <a:gd name="connsiteX20" fmla="*/ 937843 w 1256206"/>
                <a:gd name="connsiteY20" fmla="*/ 841248 h 859346"/>
                <a:gd name="connsiteX21" fmla="*/ 880693 w 1256206"/>
                <a:gd name="connsiteY21" fmla="*/ 815054 h 859346"/>
                <a:gd name="connsiteX22" fmla="*/ 806874 w 1256206"/>
                <a:gd name="connsiteY22" fmla="*/ 757904 h 859346"/>
                <a:gd name="connsiteX23" fmla="*/ 740199 w 1256206"/>
                <a:gd name="connsiteY23" fmla="*/ 684085 h 859346"/>
                <a:gd name="connsiteX24" fmla="*/ 685430 w 1256206"/>
                <a:gd name="connsiteY24" fmla="*/ 612648 h 859346"/>
                <a:gd name="connsiteX25" fmla="*/ 633043 w 1256206"/>
                <a:gd name="connsiteY25" fmla="*/ 545973 h 859346"/>
                <a:gd name="connsiteX26" fmla="*/ 590180 w 1256206"/>
                <a:gd name="connsiteY26" fmla="*/ 481679 h 859346"/>
                <a:gd name="connsiteX27" fmla="*/ 537793 w 1256206"/>
                <a:gd name="connsiteY27" fmla="*/ 412623 h 859346"/>
                <a:gd name="connsiteX28" fmla="*/ 473499 w 1256206"/>
                <a:gd name="connsiteY28" fmla="*/ 329279 h 859346"/>
                <a:gd name="connsiteX29" fmla="*/ 411587 w 1256206"/>
                <a:gd name="connsiteY29" fmla="*/ 255460 h 859346"/>
                <a:gd name="connsiteX30" fmla="*/ 349674 w 1256206"/>
                <a:gd name="connsiteY30" fmla="*/ 184023 h 859346"/>
                <a:gd name="connsiteX31" fmla="*/ 302049 w 1256206"/>
                <a:gd name="connsiteY31" fmla="*/ 131635 h 859346"/>
                <a:gd name="connsiteX32" fmla="*/ 242518 w 1256206"/>
                <a:gd name="connsiteY32" fmla="*/ 81629 h 859346"/>
                <a:gd name="connsiteX33" fmla="*/ 175842 w 1256206"/>
                <a:gd name="connsiteY33" fmla="*/ 45910 h 859346"/>
                <a:gd name="connsiteX34" fmla="*/ 123456 w 1256206"/>
                <a:gd name="connsiteY34" fmla="*/ 26860 h 859346"/>
                <a:gd name="connsiteX35" fmla="*/ 4393 w 1256206"/>
                <a:gd name="connsiteY35" fmla="*/ 666 h 859346"/>
                <a:gd name="connsiteX0" fmla="*/ 4393 w 1256206"/>
                <a:gd name="connsiteY0" fmla="*/ 666 h 859173"/>
                <a:gd name="connsiteX1" fmla="*/ 294905 w 1256206"/>
                <a:gd name="connsiteY1" fmla="*/ 7810 h 859173"/>
                <a:gd name="connsiteX2" fmla="*/ 325862 w 1256206"/>
                <a:gd name="connsiteY2" fmla="*/ 7810 h 859173"/>
                <a:gd name="connsiteX3" fmla="*/ 387774 w 1256206"/>
                <a:gd name="connsiteY3" fmla="*/ 31623 h 859173"/>
                <a:gd name="connsiteX4" fmla="*/ 454449 w 1256206"/>
                <a:gd name="connsiteY4" fmla="*/ 76866 h 859173"/>
                <a:gd name="connsiteX5" fmla="*/ 518743 w 1256206"/>
                <a:gd name="connsiteY5" fmla="*/ 131635 h 859173"/>
                <a:gd name="connsiteX6" fmla="*/ 575893 w 1256206"/>
                <a:gd name="connsiteY6" fmla="*/ 195929 h 859173"/>
                <a:gd name="connsiteX7" fmla="*/ 656855 w 1256206"/>
                <a:gd name="connsiteY7" fmla="*/ 303085 h 859173"/>
                <a:gd name="connsiteX8" fmla="*/ 716387 w 1256206"/>
                <a:gd name="connsiteY8" fmla="*/ 388810 h 859173"/>
                <a:gd name="connsiteX9" fmla="*/ 790205 w 1256206"/>
                <a:gd name="connsiteY9" fmla="*/ 495966 h 859173"/>
                <a:gd name="connsiteX10" fmla="*/ 854499 w 1256206"/>
                <a:gd name="connsiteY10" fmla="*/ 584073 h 859173"/>
                <a:gd name="connsiteX11" fmla="*/ 933080 w 1256206"/>
                <a:gd name="connsiteY11" fmla="*/ 674560 h 859173"/>
                <a:gd name="connsiteX12" fmla="*/ 985468 w 1256206"/>
                <a:gd name="connsiteY12" fmla="*/ 734091 h 859173"/>
                <a:gd name="connsiteX13" fmla="*/ 1033093 w 1256206"/>
                <a:gd name="connsiteY13" fmla="*/ 774573 h 859173"/>
                <a:gd name="connsiteX14" fmla="*/ 1078337 w 1256206"/>
                <a:gd name="connsiteY14" fmla="*/ 803148 h 859173"/>
                <a:gd name="connsiteX15" fmla="*/ 1118818 w 1256206"/>
                <a:gd name="connsiteY15" fmla="*/ 824579 h 859173"/>
                <a:gd name="connsiteX16" fmla="*/ 1154537 w 1256206"/>
                <a:gd name="connsiteY16" fmla="*/ 841248 h 859173"/>
                <a:gd name="connsiteX17" fmla="*/ 1192637 w 1256206"/>
                <a:gd name="connsiteY17" fmla="*/ 853154 h 859173"/>
                <a:gd name="connsiteX18" fmla="*/ 1247405 w 1256206"/>
                <a:gd name="connsiteY18" fmla="*/ 857916 h 859173"/>
                <a:gd name="connsiteX19" fmla="*/ 990230 w 1256206"/>
                <a:gd name="connsiteY19" fmla="*/ 857916 h 859173"/>
                <a:gd name="connsiteX20" fmla="*/ 933081 w 1256206"/>
                <a:gd name="connsiteY20" fmla="*/ 843629 h 859173"/>
                <a:gd name="connsiteX21" fmla="*/ 880693 w 1256206"/>
                <a:gd name="connsiteY21" fmla="*/ 815054 h 859173"/>
                <a:gd name="connsiteX22" fmla="*/ 806874 w 1256206"/>
                <a:gd name="connsiteY22" fmla="*/ 757904 h 859173"/>
                <a:gd name="connsiteX23" fmla="*/ 740199 w 1256206"/>
                <a:gd name="connsiteY23" fmla="*/ 684085 h 859173"/>
                <a:gd name="connsiteX24" fmla="*/ 685430 w 1256206"/>
                <a:gd name="connsiteY24" fmla="*/ 612648 h 859173"/>
                <a:gd name="connsiteX25" fmla="*/ 633043 w 1256206"/>
                <a:gd name="connsiteY25" fmla="*/ 545973 h 859173"/>
                <a:gd name="connsiteX26" fmla="*/ 590180 w 1256206"/>
                <a:gd name="connsiteY26" fmla="*/ 481679 h 859173"/>
                <a:gd name="connsiteX27" fmla="*/ 537793 w 1256206"/>
                <a:gd name="connsiteY27" fmla="*/ 412623 h 859173"/>
                <a:gd name="connsiteX28" fmla="*/ 473499 w 1256206"/>
                <a:gd name="connsiteY28" fmla="*/ 329279 h 859173"/>
                <a:gd name="connsiteX29" fmla="*/ 411587 w 1256206"/>
                <a:gd name="connsiteY29" fmla="*/ 255460 h 859173"/>
                <a:gd name="connsiteX30" fmla="*/ 349674 w 1256206"/>
                <a:gd name="connsiteY30" fmla="*/ 184023 h 859173"/>
                <a:gd name="connsiteX31" fmla="*/ 302049 w 1256206"/>
                <a:gd name="connsiteY31" fmla="*/ 131635 h 859173"/>
                <a:gd name="connsiteX32" fmla="*/ 242518 w 1256206"/>
                <a:gd name="connsiteY32" fmla="*/ 81629 h 859173"/>
                <a:gd name="connsiteX33" fmla="*/ 175842 w 1256206"/>
                <a:gd name="connsiteY33" fmla="*/ 45910 h 859173"/>
                <a:gd name="connsiteX34" fmla="*/ 123456 w 1256206"/>
                <a:gd name="connsiteY34" fmla="*/ 26860 h 859173"/>
                <a:gd name="connsiteX35" fmla="*/ 4393 w 1256206"/>
                <a:gd name="connsiteY35" fmla="*/ 666 h 859173"/>
                <a:gd name="connsiteX0" fmla="*/ 4393 w 1256206"/>
                <a:gd name="connsiteY0" fmla="*/ 646 h 859153"/>
                <a:gd name="connsiteX1" fmla="*/ 294905 w 1256206"/>
                <a:gd name="connsiteY1" fmla="*/ 7790 h 859153"/>
                <a:gd name="connsiteX2" fmla="*/ 325862 w 1256206"/>
                <a:gd name="connsiteY2" fmla="*/ 5409 h 859153"/>
                <a:gd name="connsiteX3" fmla="*/ 387774 w 1256206"/>
                <a:gd name="connsiteY3" fmla="*/ 31603 h 859153"/>
                <a:gd name="connsiteX4" fmla="*/ 454449 w 1256206"/>
                <a:gd name="connsiteY4" fmla="*/ 76846 h 859153"/>
                <a:gd name="connsiteX5" fmla="*/ 518743 w 1256206"/>
                <a:gd name="connsiteY5" fmla="*/ 131615 h 859153"/>
                <a:gd name="connsiteX6" fmla="*/ 575893 w 1256206"/>
                <a:gd name="connsiteY6" fmla="*/ 195909 h 859153"/>
                <a:gd name="connsiteX7" fmla="*/ 656855 w 1256206"/>
                <a:gd name="connsiteY7" fmla="*/ 303065 h 859153"/>
                <a:gd name="connsiteX8" fmla="*/ 716387 w 1256206"/>
                <a:gd name="connsiteY8" fmla="*/ 388790 h 859153"/>
                <a:gd name="connsiteX9" fmla="*/ 790205 w 1256206"/>
                <a:gd name="connsiteY9" fmla="*/ 495946 h 859153"/>
                <a:gd name="connsiteX10" fmla="*/ 854499 w 1256206"/>
                <a:gd name="connsiteY10" fmla="*/ 584053 h 859153"/>
                <a:gd name="connsiteX11" fmla="*/ 933080 w 1256206"/>
                <a:gd name="connsiteY11" fmla="*/ 674540 h 859153"/>
                <a:gd name="connsiteX12" fmla="*/ 985468 w 1256206"/>
                <a:gd name="connsiteY12" fmla="*/ 734071 h 859153"/>
                <a:gd name="connsiteX13" fmla="*/ 1033093 w 1256206"/>
                <a:gd name="connsiteY13" fmla="*/ 774553 h 859153"/>
                <a:gd name="connsiteX14" fmla="*/ 1078337 w 1256206"/>
                <a:gd name="connsiteY14" fmla="*/ 803128 h 859153"/>
                <a:gd name="connsiteX15" fmla="*/ 1118818 w 1256206"/>
                <a:gd name="connsiteY15" fmla="*/ 824559 h 859153"/>
                <a:gd name="connsiteX16" fmla="*/ 1154537 w 1256206"/>
                <a:gd name="connsiteY16" fmla="*/ 841228 h 859153"/>
                <a:gd name="connsiteX17" fmla="*/ 1192637 w 1256206"/>
                <a:gd name="connsiteY17" fmla="*/ 853134 h 859153"/>
                <a:gd name="connsiteX18" fmla="*/ 1247405 w 1256206"/>
                <a:gd name="connsiteY18" fmla="*/ 857896 h 859153"/>
                <a:gd name="connsiteX19" fmla="*/ 990230 w 1256206"/>
                <a:gd name="connsiteY19" fmla="*/ 857896 h 859153"/>
                <a:gd name="connsiteX20" fmla="*/ 933081 w 1256206"/>
                <a:gd name="connsiteY20" fmla="*/ 843609 h 859153"/>
                <a:gd name="connsiteX21" fmla="*/ 880693 w 1256206"/>
                <a:gd name="connsiteY21" fmla="*/ 815034 h 859153"/>
                <a:gd name="connsiteX22" fmla="*/ 806874 w 1256206"/>
                <a:gd name="connsiteY22" fmla="*/ 757884 h 859153"/>
                <a:gd name="connsiteX23" fmla="*/ 740199 w 1256206"/>
                <a:gd name="connsiteY23" fmla="*/ 684065 h 859153"/>
                <a:gd name="connsiteX24" fmla="*/ 685430 w 1256206"/>
                <a:gd name="connsiteY24" fmla="*/ 612628 h 859153"/>
                <a:gd name="connsiteX25" fmla="*/ 633043 w 1256206"/>
                <a:gd name="connsiteY25" fmla="*/ 545953 h 859153"/>
                <a:gd name="connsiteX26" fmla="*/ 590180 w 1256206"/>
                <a:gd name="connsiteY26" fmla="*/ 481659 h 859153"/>
                <a:gd name="connsiteX27" fmla="*/ 537793 w 1256206"/>
                <a:gd name="connsiteY27" fmla="*/ 412603 h 859153"/>
                <a:gd name="connsiteX28" fmla="*/ 473499 w 1256206"/>
                <a:gd name="connsiteY28" fmla="*/ 329259 h 859153"/>
                <a:gd name="connsiteX29" fmla="*/ 411587 w 1256206"/>
                <a:gd name="connsiteY29" fmla="*/ 255440 h 859153"/>
                <a:gd name="connsiteX30" fmla="*/ 349674 w 1256206"/>
                <a:gd name="connsiteY30" fmla="*/ 184003 h 859153"/>
                <a:gd name="connsiteX31" fmla="*/ 302049 w 1256206"/>
                <a:gd name="connsiteY31" fmla="*/ 131615 h 859153"/>
                <a:gd name="connsiteX32" fmla="*/ 242518 w 1256206"/>
                <a:gd name="connsiteY32" fmla="*/ 81609 h 859153"/>
                <a:gd name="connsiteX33" fmla="*/ 175842 w 1256206"/>
                <a:gd name="connsiteY33" fmla="*/ 45890 h 859153"/>
                <a:gd name="connsiteX34" fmla="*/ 123456 w 1256206"/>
                <a:gd name="connsiteY34" fmla="*/ 26840 h 859153"/>
                <a:gd name="connsiteX35" fmla="*/ 4393 w 1256206"/>
                <a:gd name="connsiteY35" fmla="*/ 646 h 859153"/>
                <a:gd name="connsiteX0" fmla="*/ 4393 w 1256206"/>
                <a:gd name="connsiteY0" fmla="*/ 1415 h 859922"/>
                <a:gd name="connsiteX1" fmla="*/ 294905 w 1256206"/>
                <a:gd name="connsiteY1" fmla="*/ 3797 h 859922"/>
                <a:gd name="connsiteX2" fmla="*/ 325862 w 1256206"/>
                <a:gd name="connsiteY2" fmla="*/ 6178 h 859922"/>
                <a:gd name="connsiteX3" fmla="*/ 387774 w 1256206"/>
                <a:gd name="connsiteY3" fmla="*/ 32372 h 859922"/>
                <a:gd name="connsiteX4" fmla="*/ 454449 w 1256206"/>
                <a:gd name="connsiteY4" fmla="*/ 77615 h 859922"/>
                <a:gd name="connsiteX5" fmla="*/ 518743 w 1256206"/>
                <a:gd name="connsiteY5" fmla="*/ 132384 h 859922"/>
                <a:gd name="connsiteX6" fmla="*/ 575893 w 1256206"/>
                <a:gd name="connsiteY6" fmla="*/ 196678 h 859922"/>
                <a:gd name="connsiteX7" fmla="*/ 656855 w 1256206"/>
                <a:gd name="connsiteY7" fmla="*/ 303834 h 859922"/>
                <a:gd name="connsiteX8" fmla="*/ 716387 w 1256206"/>
                <a:gd name="connsiteY8" fmla="*/ 389559 h 859922"/>
                <a:gd name="connsiteX9" fmla="*/ 790205 w 1256206"/>
                <a:gd name="connsiteY9" fmla="*/ 496715 h 859922"/>
                <a:gd name="connsiteX10" fmla="*/ 854499 w 1256206"/>
                <a:gd name="connsiteY10" fmla="*/ 584822 h 859922"/>
                <a:gd name="connsiteX11" fmla="*/ 933080 w 1256206"/>
                <a:gd name="connsiteY11" fmla="*/ 675309 h 859922"/>
                <a:gd name="connsiteX12" fmla="*/ 985468 w 1256206"/>
                <a:gd name="connsiteY12" fmla="*/ 734840 h 859922"/>
                <a:gd name="connsiteX13" fmla="*/ 1033093 w 1256206"/>
                <a:gd name="connsiteY13" fmla="*/ 775322 h 859922"/>
                <a:gd name="connsiteX14" fmla="*/ 1078337 w 1256206"/>
                <a:gd name="connsiteY14" fmla="*/ 803897 h 859922"/>
                <a:gd name="connsiteX15" fmla="*/ 1118818 w 1256206"/>
                <a:gd name="connsiteY15" fmla="*/ 825328 h 859922"/>
                <a:gd name="connsiteX16" fmla="*/ 1154537 w 1256206"/>
                <a:gd name="connsiteY16" fmla="*/ 841997 h 859922"/>
                <a:gd name="connsiteX17" fmla="*/ 1192637 w 1256206"/>
                <a:gd name="connsiteY17" fmla="*/ 853903 h 859922"/>
                <a:gd name="connsiteX18" fmla="*/ 1247405 w 1256206"/>
                <a:gd name="connsiteY18" fmla="*/ 858665 h 859922"/>
                <a:gd name="connsiteX19" fmla="*/ 990230 w 1256206"/>
                <a:gd name="connsiteY19" fmla="*/ 858665 h 859922"/>
                <a:gd name="connsiteX20" fmla="*/ 933081 w 1256206"/>
                <a:gd name="connsiteY20" fmla="*/ 844378 h 859922"/>
                <a:gd name="connsiteX21" fmla="*/ 880693 w 1256206"/>
                <a:gd name="connsiteY21" fmla="*/ 815803 h 859922"/>
                <a:gd name="connsiteX22" fmla="*/ 806874 w 1256206"/>
                <a:gd name="connsiteY22" fmla="*/ 758653 h 859922"/>
                <a:gd name="connsiteX23" fmla="*/ 740199 w 1256206"/>
                <a:gd name="connsiteY23" fmla="*/ 684834 h 859922"/>
                <a:gd name="connsiteX24" fmla="*/ 685430 w 1256206"/>
                <a:gd name="connsiteY24" fmla="*/ 613397 h 859922"/>
                <a:gd name="connsiteX25" fmla="*/ 633043 w 1256206"/>
                <a:gd name="connsiteY25" fmla="*/ 546722 h 859922"/>
                <a:gd name="connsiteX26" fmla="*/ 590180 w 1256206"/>
                <a:gd name="connsiteY26" fmla="*/ 482428 h 859922"/>
                <a:gd name="connsiteX27" fmla="*/ 537793 w 1256206"/>
                <a:gd name="connsiteY27" fmla="*/ 413372 h 859922"/>
                <a:gd name="connsiteX28" fmla="*/ 473499 w 1256206"/>
                <a:gd name="connsiteY28" fmla="*/ 330028 h 859922"/>
                <a:gd name="connsiteX29" fmla="*/ 411587 w 1256206"/>
                <a:gd name="connsiteY29" fmla="*/ 256209 h 859922"/>
                <a:gd name="connsiteX30" fmla="*/ 349674 w 1256206"/>
                <a:gd name="connsiteY30" fmla="*/ 184772 h 859922"/>
                <a:gd name="connsiteX31" fmla="*/ 302049 w 1256206"/>
                <a:gd name="connsiteY31" fmla="*/ 132384 h 859922"/>
                <a:gd name="connsiteX32" fmla="*/ 242518 w 1256206"/>
                <a:gd name="connsiteY32" fmla="*/ 82378 h 859922"/>
                <a:gd name="connsiteX33" fmla="*/ 175842 w 1256206"/>
                <a:gd name="connsiteY33" fmla="*/ 46659 h 859922"/>
                <a:gd name="connsiteX34" fmla="*/ 123456 w 1256206"/>
                <a:gd name="connsiteY34" fmla="*/ 27609 h 859922"/>
                <a:gd name="connsiteX35" fmla="*/ 4393 w 1256206"/>
                <a:gd name="connsiteY35" fmla="*/ 1415 h 859922"/>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5930 w 1256206"/>
                <a:gd name="connsiteY21" fmla="*/ 818184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8311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0199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30699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76 h 859321"/>
                <a:gd name="connsiteX1" fmla="*/ 294905 w 1256206"/>
                <a:gd name="connsiteY1" fmla="*/ 3858 h 859321"/>
                <a:gd name="connsiteX2" fmla="*/ 340149 w 1256206"/>
                <a:gd name="connsiteY2" fmla="*/ 8621 h 859321"/>
                <a:gd name="connsiteX3" fmla="*/ 387774 w 1256206"/>
                <a:gd name="connsiteY3" fmla="*/ 32433 h 859321"/>
                <a:gd name="connsiteX4" fmla="*/ 454449 w 1256206"/>
                <a:gd name="connsiteY4" fmla="*/ 77676 h 859321"/>
                <a:gd name="connsiteX5" fmla="*/ 518743 w 1256206"/>
                <a:gd name="connsiteY5" fmla="*/ 132445 h 859321"/>
                <a:gd name="connsiteX6" fmla="*/ 575893 w 1256206"/>
                <a:gd name="connsiteY6" fmla="*/ 196739 h 859321"/>
                <a:gd name="connsiteX7" fmla="*/ 656855 w 1256206"/>
                <a:gd name="connsiteY7" fmla="*/ 303895 h 859321"/>
                <a:gd name="connsiteX8" fmla="*/ 716387 w 1256206"/>
                <a:gd name="connsiteY8" fmla="*/ 389620 h 859321"/>
                <a:gd name="connsiteX9" fmla="*/ 790205 w 1256206"/>
                <a:gd name="connsiteY9" fmla="*/ 496776 h 859321"/>
                <a:gd name="connsiteX10" fmla="*/ 854499 w 1256206"/>
                <a:gd name="connsiteY10" fmla="*/ 584883 h 859321"/>
                <a:gd name="connsiteX11" fmla="*/ 918793 w 1256206"/>
                <a:gd name="connsiteY11" fmla="*/ 665845 h 859321"/>
                <a:gd name="connsiteX12" fmla="*/ 985468 w 1256206"/>
                <a:gd name="connsiteY12" fmla="*/ 734901 h 859321"/>
                <a:gd name="connsiteX13" fmla="*/ 1033093 w 1256206"/>
                <a:gd name="connsiteY13" fmla="*/ 775383 h 859321"/>
                <a:gd name="connsiteX14" fmla="*/ 1078337 w 1256206"/>
                <a:gd name="connsiteY14" fmla="*/ 803958 h 859321"/>
                <a:gd name="connsiteX15" fmla="*/ 1118818 w 1256206"/>
                <a:gd name="connsiteY15" fmla="*/ 825389 h 859321"/>
                <a:gd name="connsiteX16" fmla="*/ 1154537 w 1256206"/>
                <a:gd name="connsiteY16" fmla="*/ 842058 h 859321"/>
                <a:gd name="connsiteX17" fmla="*/ 1192637 w 1256206"/>
                <a:gd name="connsiteY17" fmla="*/ 853964 h 859321"/>
                <a:gd name="connsiteX18" fmla="*/ 1247405 w 1256206"/>
                <a:gd name="connsiteY18" fmla="*/ 858726 h 859321"/>
                <a:gd name="connsiteX19" fmla="*/ 990230 w 1256206"/>
                <a:gd name="connsiteY19" fmla="*/ 858726 h 859321"/>
                <a:gd name="connsiteX20" fmla="*/ 930699 w 1256206"/>
                <a:gd name="connsiteY20" fmla="*/ 853964 h 859321"/>
                <a:gd name="connsiteX21" fmla="*/ 878311 w 1256206"/>
                <a:gd name="connsiteY21" fmla="*/ 815864 h 859321"/>
                <a:gd name="connsiteX22" fmla="*/ 811637 w 1256206"/>
                <a:gd name="connsiteY22" fmla="*/ 753952 h 859321"/>
                <a:gd name="connsiteX23" fmla="*/ 744962 w 1256206"/>
                <a:gd name="connsiteY23" fmla="*/ 684895 h 859321"/>
                <a:gd name="connsiteX24" fmla="*/ 685430 w 1256206"/>
                <a:gd name="connsiteY24" fmla="*/ 613458 h 859321"/>
                <a:gd name="connsiteX25" fmla="*/ 633043 w 1256206"/>
                <a:gd name="connsiteY25" fmla="*/ 546783 h 859321"/>
                <a:gd name="connsiteX26" fmla="*/ 590180 w 1256206"/>
                <a:gd name="connsiteY26" fmla="*/ 482489 h 859321"/>
                <a:gd name="connsiteX27" fmla="*/ 537793 w 1256206"/>
                <a:gd name="connsiteY27" fmla="*/ 413433 h 859321"/>
                <a:gd name="connsiteX28" fmla="*/ 473499 w 1256206"/>
                <a:gd name="connsiteY28" fmla="*/ 330089 h 859321"/>
                <a:gd name="connsiteX29" fmla="*/ 411587 w 1256206"/>
                <a:gd name="connsiteY29" fmla="*/ 256270 h 859321"/>
                <a:gd name="connsiteX30" fmla="*/ 349674 w 1256206"/>
                <a:gd name="connsiteY30" fmla="*/ 184833 h 859321"/>
                <a:gd name="connsiteX31" fmla="*/ 302049 w 1256206"/>
                <a:gd name="connsiteY31" fmla="*/ 132445 h 859321"/>
                <a:gd name="connsiteX32" fmla="*/ 242518 w 1256206"/>
                <a:gd name="connsiteY32" fmla="*/ 82439 h 859321"/>
                <a:gd name="connsiteX33" fmla="*/ 175842 w 1256206"/>
                <a:gd name="connsiteY33" fmla="*/ 46720 h 859321"/>
                <a:gd name="connsiteX34" fmla="*/ 123456 w 1256206"/>
                <a:gd name="connsiteY34" fmla="*/ 27670 h 859321"/>
                <a:gd name="connsiteX35" fmla="*/ 4393 w 1256206"/>
                <a:gd name="connsiteY35" fmla="*/ 1476 h 859321"/>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3300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8532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51857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6007" h="860077">
                  <a:moveTo>
                    <a:pt x="4194" y="2232"/>
                  </a:moveTo>
                  <a:cubicBezTo>
                    <a:pt x="31975" y="-2134"/>
                    <a:pt x="233985" y="1042"/>
                    <a:pt x="289944" y="2233"/>
                  </a:cubicBezTo>
                  <a:cubicBezTo>
                    <a:pt x="345903" y="3424"/>
                    <a:pt x="323678" y="4218"/>
                    <a:pt x="339950" y="9377"/>
                  </a:cubicBezTo>
                  <a:cubicBezTo>
                    <a:pt x="356222" y="14536"/>
                    <a:pt x="368525" y="21680"/>
                    <a:pt x="387575" y="33189"/>
                  </a:cubicBezTo>
                  <a:cubicBezTo>
                    <a:pt x="406625" y="44698"/>
                    <a:pt x="432422" y="61763"/>
                    <a:pt x="454250" y="78432"/>
                  </a:cubicBezTo>
                  <a:cubicBezTo>
                    <a:pt x="476078" y="95101"/>
                    <a:pt x="498303" y="113357"/>
                    <a:pt x="518544" y="133201"/>
                  </a:cubicBezTo>
                  <a:cubicBezTo>
                    <a:pt x="538785" y="153045"/>
                    <a:pt x="552675" y="168920"/>
                    <a:pt x="575694" y="197495"/>
                  </a:cubicBezTo>
                  <a:cubicBezTo>
                    <a:pt x="598713" y="226070"/>
                    <a:pt x="633240" y="272504"/>
                    <a:pt x="656656" y="304651"/>
                  </a:cubicBezTo>
                  <a:cubicBezTo>
                    <a:pt x="680072" y="336798"/>
                    <a:pt x="716188" y="390376"/>
                    <a:pt x="716188" y="390376"/>
                  </a:cubicBezTo>
                  <a:cubicBezTo>
                    <a:pt x="738413" y="422523"/>
                    <a:pt x="766987" y="464988"/>
                    <a:pt x="790006" y="497532"/>
                  </a:cubicBezTo>
                  <a:cubicBezTo>
                    <a:pt x="813025" y="530076"/>
                    <a:pt x="832869" y="557461"/>
                    <a:pt x="854300" y="585639"/>
                  </a:cubicBezTo>
                  <a:cubicBezTo>
                    <a:pt x="875731" y="613817"/>
                    <a:pt x="918594" y="666601"/>
                    <a:pt x="918594" y="666601"/>
                  </a:cubicBezTo>
                  <a:cubicBezTo>
                    <a:pt x="940422" y="691604"/>
                    <a:pt x="966219" y="717401"/>
                    <a:pt x="985269" y="735657"/>
                  </a:cubicBezTo>
                  <a:cubicBezTo>
                    <a:pt x="1004319" y="753913"/>
                    <a:pt x="1017416" y="764630"/>
                    <a:pt x="1032894" y="776139"/>
                  </a:cubicBezTo>
                  <a:cubicBezTo>
                    <a:pt x="1048372" y="787648"/>
                    <a:pt x="1063851" y="796380"/>
                    <a:pt x="1078138" y="804714"/>
                  </a:cubicBezTo>
                  <a:cubicBezTo>
                    <a:pt x="1092425" y="813048"/>
                    <a:pt x="1105919" y="819795"/>
                    <a:pt x="1118619" y="826145"/>
                  </a:cubicBezTo>
                  <a:cubicBezTo>
                    <a:pt x="1131319" y="832495"/>
                    <a:pt x="1142035" y="838052"/>
                    <a:pt x="1154338" y="842814"/>
                  </a:cubicBezTo>
                  <a:cubicBezTo>
                    <a:pt x="1166641" y="847576"/>
                    <a:pt x="1176960" y="851942"/>
                    <a:pt x="1192438" y="854720"/>
                  </a:cubicBezTo>
                  <a:cubicBezTo>
                    <a:pt x="1207916" y="857498"/>
                    <a:pt x="1280940" y="858688"/>
                    <a:pt x="1247206" y="859482"/>
                  </a:cubicBezTo>
                  <a:cubicBezTo>
                    <a:pt x="1213472" y="860276"/>
                    <a:pt x="1042815" y="860276"/>
                    <a:pt x="990031" y="859482"/>
                  </a:cubicBezTo>
                  <a:cubicBezTo>
                    <a:pt x="937247" y="858688"/>
                    <a:pt x="949153" y="861864"/>
                    <a:pt x="930500" y="854720"/>
                  </a:cubicBezTo>
                  <a:cubicBezTo>
                    <a:pt x="911847" y="847576"/>
                    <a:pt x="897956" y="833289"/>
                    <a:pt x="878112" y="816620"/>
                  </a:cubicBezTo>
                  <a:cubicBezTo>
                    <a:pt x="858268" y="799951"/>
                    <a:pt x="833663" y="776536"/>
                    <a:pt x="811438" y="754708"/>
                  </a:cubicBezTo>
                  <a:cubicBezTo>
                    <a:pt x="789213" y="732880"/>
                    <a:pt x="765798" y="709067"/>
                    <a:pt x="744763" y="685651"/>
                  </a:cubicBezTo>
                  <a:cubicBezTo>
                    <a:pt x="723729" y="662235"/>
                    <a:pt x="703884" y="637233"/>
                    <a:pt x="685231" y="614214"/>
                  </a:cubicBezTo>
                  <a:cubicBezTo>
                    <a:pt x="666578" y="591195"/>
                    <a:pt x="648719" y="569367"/>
                    <a:pt x="632844" y="547539"/>
                  </a:cubicBezTo>
                  <a:cubicBezTo>
                    <a:pt x="616969" y="525711"/>
                    <a:pt x="605856" y="505470"/>
                    <a:pt x="589981" y="483245"/>
                  </a:cubicBezTo>
                  <a:cubicBezTo>
                    <a:pt x="574106" y="461020"/>
                    <a:pt x="556247" y="439589"/>
                    <a:pt x="537594" y="414189"/>
                  </a:cubicBezTo>
                  <a:cubicBezTo>
                    <a:pt x="518941" y="388789"/>
                    <a:pt x="498700" y="358229"/>
                    <a:pt x="478063" y="330845"/>
                  </a:cubicBezTo>
                  <a:cubicBezTo>
                    <a:pt x="457426" y="303461"/>
                    <a:pt x="434803" y="274091"/>
                    <a:pt x="413769" y="249882"/>
                  </a:cubicBezTo>
                  <a:cubicBezTo>
                    <a:pt x="392735" y="225673"/>
                    <a:pt x="370510" y="205036"/>
                    <a:pt x="351857" y="185589"/>
                  </a:cubicBezTo>
                  <a:cubicBezTo>
                    <a:pt x="333204" y="166142"/>
                    <a:pt x="320106" y="150267"/>
                    <a:pt x="301850" y="133201"/>
                  </a:cubicBezTo>
                  <a:cubicBezTo>
                    <a:pt x="283594" y="116135"/>
                    <a:pt x="263354" y="97483"/>
                    <a:pt x="242319" y="83195"/>
                  </a:cubicBezTo>
                  <a:cubicBezTo>
                    <a:pt x="221285" y="68908"/>
                    <a:pt x="195090" y="57398"/>
                    <a:pt x="175643" y="47476"/>
                  </a:cubicBezTo>
                  <a:cubicBezTo>
                    <a:pt x="156196" y="37554"/>
                    <a:pt x="151832" y="35967"/>
                    <a:pt x="123257" y="28426"/>
                  </a:cubicBezTo>
                  <a:cubicBezTo>
                    <a:pt x="94682" y="20885"/>
                    <a:pt x="-23587" y="6598"/>
                    <a:pt x="4194" y="223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endParaRPr>
            </a:p>
          </p:txBody>
        </p:sp>
        <p:sp>
          <p:nvSpPr>
            <p:cNvPr id="343075" name="任意多边形 190">
              <a:extLst>
                <a:ext uri="{FF2B5EF4-FFF2-40B4-BE49-F238E27FC236}">
                  <a16:creationId xmlns:a16="http://schemas.microsoft.com/office/drawing/2014/main" id="{C3A0D07B-6297-6BDC-0535-7866CD8A1E3A}"/>
                </a:ext>
              </a:extLst>
            </p:cNvPr>
            <p:cNvSpPr/>
            <p:nvPr/>
          </p:nvSpPr>
          <p:spPr>
            <a:xfrm flipH="1">
              <a:off x="5328523" y="2876578"/>
              <a:ext cx="1256007" cy="860077"/>
            </a:xfrm>
            <a:custGeom>
              <a:avLst/>
              <a:gdLst>
                <a:gd name="connsiteX0" fmla="*/ 4176 w 1255989"/>
                <a:gd name="connsiteY0" fmla="*/ 425 h 859105"/>
                <a:gd name="connsiteX1" fmla="*/ 294688 w 1255989"/>
                <a:gd name="connsiteY1" fmla="*/ 7569 h 859105"/>
                <a:gd name="connsiteX2" fmla="*/ 325645 w 1255989"/>
                <a:gd name="connsiteY2" fmla="*/ 7569 h 859105"/>
                <a:gd name="connsiteX3" fmla="*/ 387557 w 1255989"/>
                <a:gd name="connsiteY3" fmla="*/ 31382 h 859105"/>
                <a:gd name="connsiteX4" fmla="*/ 454232 w 1255989"/>
                <a:gd name="connsiteY4" fmla="*/ 76625 h 859105"/>
                <a:gd name="connsiteX5" fmla="*/ 518526 w 1255989"/>
                <a:gd name="connsiteY5" fmla="*/ 131394 h 859105"/>
                <a:gd name="connsiteX6" fmla="*/ 575676 w 1255989"/>
                <a:gd name="connsiteY6" fmla="*/ 195688 h 859105"/>
                <a:gd name="connsiteX7" fmla="*/ 656638 w 1255989"/>
                <a:gd name="connsiteY7" fmla="*/ 302844 h 859105"/>
                <a:gd name="connsiteX8" fmla="*/ 716170 w 1255989"/>
                <a:gd name="connsiteY8" fmla="*/ 388569 h 859105"/>
                <a:gd name="connsiteX9" fmla="*/ 789988 w 1255989"/>
                <a:gd name="connsiteY9" fmla="*/ 495725 h 859105"/>
                <a:gd name="connsiteX10" fmla="*/ 854282 w 1255989"/>
                <a:gd name="connsiteY10" fmla="*/ 583832 h 859105"/>
                <a:gd name="connsiteX11" fmla="*/ 932863 w 1255989"/>
                <a:gd name="connsiteY11" fmla="*/ 674319 h 859105"/>
                <a:gd name="connsiteX12" fmla="*/ 985251 w 1255989"/>
                <a:gd name="connsiteY12" fmla="*/ 733850 h 859105"/>
                <a:gd name="connsiteX13" fmla="*/ 1032876 w 1255989"/>
                <a:gd name="connsiteY13" fmla="*/ 774332 h 859105"/>
                <a:gd name="connsiteX14" fmla="*/ 1078120 w 1255989"/>
                <a:gd name="connsiteY14" fmla="*/ 802907 h 859105"/>
                <a:gd name="connsiteX15" fmla="*/ 1118601 w 1255989"/>
                <a:gd name="connsiteY15" fmla="*/ 824338 h 859105"/>
                <a:gd name="connsiteX16" fmla="*/ 1154320 w 1255989"/>
                <a:gd name="connsiteY16" fmla="*/ 841007 h 859105"/>
                <a:gd name="connsiteX17" fmla="*/ 1192420 w 1255989"/>
                <a:gd name="connsiteY17" fmla="*/ 852913 h 859105"/>
                <a:gd name="connsiteX18" fmla="*/ 1247188 w 1255989"/>
                <a:gd name="connsiteY18" fmla="*/ 857675 h 859105"/>
                <a:gd name="connsiteX19" fmla="*/ 990013 w 1255989"/>
                <a:gd name="connsiteY19" fmla="*/ 857675 h 859105"/>
                <a:gd name="connsiteX20" fmla="*/ 937626 w 1255989"/>
                <a:gd name="connsiteY20" fmla="*/ 841007 h 859105"/>
                <a:gd name="connsiteX21" fmla="*/ 880476 w 1255989"/>
                <a:gd name="connsiteY21" fmla="*/ 814813 h 859105"/>
                <a:gd name="connsiteX22" fmla="*/ 806657 w 1255989"/>
                <a:gd name="connsiteY22" fmla="*/ 757663 h 859105"/>
                <a:gd name="connsiteX23" fmla="*/ 739982 w 1255989"/>
                <a:gd name="connsiteY23" fmla="*/ 683844 h 859105"/>
                <a:gd name="connsiteX24" fmla="*/ 685213 w 1255989"/>
                <a:gd name="connsiteY24" fmla="*/ 612407 h 859105"/>
                <a:gd name="connsiteX25" fmla="*/ 632826 w 1255989"/>
                <a:gd name="connsiteY25" fmla="*/ 545732 h 859105"/>
                <a:gd name="connsiteX26" fmla="*/ 589963 w 1255989"/>
                <a:gd name="connsiteY26" fmla="*/ 481438 h 859105"/>
                <a:gd name="connsiteX27" fmla="*/ 537576 w 1255989"/>
                <a:gd name="connsiteY27" fmla="*/ 412382 h 859105"/>
                <a:gd name="connsiteX28" fmla="*/ 473282 w 1255989"/>
                <a:gd name="connsiteY28" fmla="*/ 329038 h 859105"/>
                <a:gd name="connsiteX29" fmla="*/ 411370 w 1255989"/>
                <a:gd name="connsiteY29" fmla="*/ 255219 h 859105"/>
                <a:gd name="connsiteX30" fmla="*/ 349457 w 1255989"/>
                <a:gd name="connsiteY30" fmla="*/ 183782 h 859105"/>
                <a:gd name="connsiteX31" fmla="*/ 301832 w 1255989"/>
                <a:gd name="connsiteY31" fmla="*/ 131394 h 859105"/>
                <a:gd name="connsiteX32" fmla="*/ 242301 w 1255989"/>
                <a:gd name="connsiteY32" fmla="*/ 81388 h 859105"/>
                <a:gd name="connsiteX33" fmla="*/ 170863 w 1255989"/>
                <a:gd name="connsiteY33" fmla="*/ 45669 h 859105"/>
                <a:gd name="connsiteX34" fmla="*/ 125620 w 1255989"/>
                <a:gd name="connsiteY34" fmla="*/ 21857 h 859105"/>
                <a:gd name="connsiteX35" fmla="*/ 4176 w 1255989"/>
                <a:gd name="connsiteY35" fmla="*/ 425 h 859105"/>
                <a:gd name="connsiteX0" fmla="*/ 4346 w 1256159"/>
                <a:gd name="connsiteY0" fmla="*/ 666 h 859346"/>
                <a:gd name="connsiteX1" fmla="*/ 294858 w 1256159"/>
                <a:gd name="connsiteY1" fmla="*/ 7810 h 859346"/>
                <a:gd name="connsiteX2" fmla="*/ 325815 w 1256159"/>
                <a:gd name="connsiteY2" fmla="*/ 7810 h 859346"/>
                <a:gd name="connsiteX3" fmla="*/ 387727 w 1256159"/>
                <a:gd name="connsiteY3" fmla="*/ 31623 h 859346"/>
                <a:gd name="connsiteX4" fmla="*/ 454402 w 1256159"/>
                <a:gd name="connsiteY4" fmla="*/ 76866 h 859346"/>
                <a:gd name="connsiteX5" fmla="*/ 518696 w 1256159"/>
                <a:gd name="connsiteY5" fmla="*/ 131635 h 859346"/>
                <a:gd name="connsiteX6" fmla="*/ 575846 w 1256159"/>
                <a:gd name="connsiteY6" fmla="*/ 195929 h 859346"/>
                <a:gd name="connsiteX7" fmla="*/ 656808 w 1256159"/>
                <a:gd name="connsiteY7" fmla="*/ 303085 h 859346"/>
                <a:gd name="connsiteX8" fmla="*/ 716340 w 1256159"/>
                <a:gd name="connsiteY8" fmla="*/ 388810 h 859346"/>
                <a:gd name="connsiteX9" fmla="*/ 790158 w 1256159"/>
                <a:gd name="connsiteY9" fmla="*/ 495966 h 859346"/>
                <a:gd name="connsiteX10" fmla="*/ 854452 w 1256159"/>
                <a:gd name="connsiteY10" fmla="*/ 584073 h 859346"/>
                <a:gd name="connsiteX11" fmla="*/ 933033 w 1256159"/>
                <a:gd name="connsiteY11" fmla="*/ 674560 h 859346"/>
                <a:gd name="connsiteX12" fmla="*/ 985421 w 1256159"/>
                <a:gd name="connsiteY12" fmla="*/ 734091 h 859346"/>
                <a:gd name="connsiteX13" fmla="*/ 1033046 w 1256159"/>
                <a:gd name="connsiteY13" fmla="*/ 774573 h 859346"/>
                <a:gd name="connsiteX14" fmla="*/ 1078290 w 1256159"/>
                <a:gd name="connsiteY14" fmla="*/ 803148 h 859346"/>
                <a:gd name="connsiteX15" fmla="*/ 1118771 w 1256159"/>
                <a:gd name="connsiteY15" fmla="*/ 824579 h 859346"/>
                <a:gd name="connsiteX16" fmla="*/ 1154490 w 1256159"/>
                <a:gd name="connsiteY16" fmla="*/ 841248 h 859346"/>
                <a:gd name="connsiteX17" fmla="*/ 1192590 w 1256159"/>
                <a:gd name="connsiteY17" fmla="*/ 853154 h 859346"/>
                <a:gd name="connsiteX18" fmla="*/ 1247358 w 1256159"/>
                <a:gd name="connsiteY18" fmla="*/ 857916 h 859346"/>
                <a:gd name="connsiteX19" fmla="*/ 990183 w 1256159"/>
                <a:gd name="connsiteY19" fmla="*/ 857916 h 859346"/>
                <a:gd name="connsiteX20" fmla="*/ 937796 w 1256159"/>
                <a:gd name="connsiteY20" fmla="*/ 841248 h 859346"/>
                <a:gd name="connsiteX21" fmla="*/ 880646 w 1256159"/>
                <a:gd name="connsiteY21" fmla="*/ 815054 h 859346"/>
                <a:gd name="connsiteX22" fmla="*/ 806827 w 1256159"/>
                <a:gd name="connsiteY22" fmla="*/ 757904 h 859346"/>
                <a:gd name="connsiteX23" fmla="*/ 740152 w 1256159"/>
                <a:gd name="connsiteY23" fmla="*/ 684085 h 859346"/>
                <a:gd name="connsiteX24" fmla="*/ 685383 w 1256159"/>
                <a:gd name="connsiteY24" fmla="*/ 612648 h 859346"/>
                <a:gd name="connsiteX25" fmla="*/ 632996 w 1256159"/>
                <a:gd name="connsiteY25" fmla="*/ 545973 h 859346"/>
                <a:gd name="connsiteX26" fmla="*/ 590133 w 1256159"/>
                <a:gd name="connsiteY26" fmla="*/ 481679 h 859346"/>
                <a:gd name="connsiteX27" fmla="*/ 537746 w 1256159"/>
                <a:gd name="connsiteY27" fmla="*/ 412623 h 859346"/>
                <a:gd name="connsiteX28" fmla="*/ 473452 w 1256159"/>
                <a:gd name="connsiteY28" fmla="*/ 329279 h 859346"/>
                <a:gd name="connsiteX29" fmla="*/ 411540 w 1256159"/>
                <a:gd name="connsiteY29" fmla="*/ 255460 h 859346"/>
                <a:gd name="connsiteX30" fmla="*/ 349627 w 1256159"/>
                <a:gd name="connsiteY30" fmla="*/ 184023 h 859346"/>
                <a:gd name="connsiteX31" fmla="*/ 302002 w 1256159"/>
                <a:gd name="connsiteY31" fmla="*/ 131635 h 859346"/>
                <a:gd name="connsiteX32" fmla="*/ 242471 w 1256159"/>
                <a:gd name="connsiteY32" fmla="*/ 81629 h 859346"/>
                <a:gd name="connsiteX33" fmla="*/ 171033 w 1256159"/>
                <a:gd name="connsiteY33" fmla="*/ 45910 h 859346"/>
                <a:gd name="connsiteX34" fmla="*/ 123409 w 1256159"/>
                <a:gd name="connsiteY34" fmla="*/ 26860 h 859346"/>
                <a:gd name="connsiteX35" fmla="*/ 4346 w 1256159"/>
                <a:gd name="connsiteY35" fmla="*/ 666 h 859346"/>
                <a:gd name="connsiteX0" fmla="*/ 4393 w 1256206"/>
                <a:gd name="connsiteY0" fmla="*/ 666 h 859346"/>
                <a:gd name="connsiteX1" fmla="*/ 294905 w 1256206"/>
                <a:gd name="connsiteY1" fmla="*/ 7810 h 859346"/>
                <a:gd name="connsiteX2" fmla="*/ 325862 w 1256206"/>
                <a:gd name="connsiteY2" fmla="*/ 7810 h 859346"/>
                <a:gd name="connsiteX3" fmla="*/ 387774 w 1256206"/>
                <a:gd name="connsiteY3" fmla="*/ 31623 h 859346"/>
                <a:gd name="connsiteX4" fmla="*/ 454449 w 1256206"/>
                <a:gd name="connsiteY4" fmla="*/ 76866 h 859346"/>
                <a:gd name="connsiteX5" fmla="*/ 518743 w 1256206"/>
                <a:gd name="connsiteY5" fmla="*/ 131635 h 859346"/>
                <a:gd name="connsiteX6" fmla="*/ 575893 w 1256206"/>
                <a:gd name="connsiteY6" fmla="*/ 195929 h 859346"/>
                <a:gd name="connsiteX7" fmla="*/ 656855 w 1256206"/>
                <a:gd name="connsiteY7" fmla="*/ 303085 h 859346"/>
                <a:gd name="connsiteX8" fmla="*/ 716387 w 1256206"/>
                <a:gd name="connsiteY8" fmla="*/ 388810 h 859346"/>
                <a:gd name="connsiteX9" fmla="*/ 790205 w 1256206"/>
                <a:gd name="connsiteY9" fmla="*/ 495966 h 859346"/>
                <a:gd name="connsiteX10" fmla="*/ 854499 w 1256206"/>
                <a:gd name="connsiteY10" fmla="*/ 584073 h 859346"/>
                <a:gd name="connsiteX11" fmla="*/ 933080 w 1256206"/>
                <a:gd name="connsiteY11" fmla="*/ 674560 h 859346"/>
                <a:gd name="connsiteX12" fmla="*/ 985468 w 1256206"/>
                <a:gd name="connsiteY12" fmla="*/ 734091 h 859346"/>
                <a:gd name="connsiteX13" fmla="*/ 1033093 w 1256206"/>
                <a:gd name="connsiteY13" fmla="*/ 774573 h 859346"/>
                <a:gd name="connsiteX14" fmla="*/ 1078337 w 1256206"/>
                <a:gd name="connsiteY14" fmla="*/ 803148 h 859346"/>
                <a:gd name="connsiteX15" fmla="*/ 1118818 w 1256206"/>
                <a:gd name="connsiteY15" fmla="*/ 824579 h 859346"/>
                <a:gd name="connsiteX16" fmla="*/ 1154537 w 1256206"/>
                <a:gd name="connsiteY16" fmla="*/ 841248 h 859346"/>
                <a:gd name="connsiteX17" fmla="*/ 1192637 w 1256206"/>
                <a:gd name="connsiteY17" fmla="*/ 853154 h 859346"/>
                <a:gd name="connsiteX18" fmla="*/ 1247405 w 1256206"/>
                <a:gd name="connsiteY18" fmla="*/ 857916 h 859346"/>
                <a:gd name="connsiteX19" fmla="*/ 990230 w 1256206"/>
                <a:gd name="connsiteY19" fmla="*/ 857916 h 859346"/>
                <a:gd name="connsiteX20" fmla="*/ 937843 w 1256206"/>
                <a:gd name="connsiteY20" fmla="*/ 841248 h 859346"/>
                <a:gd name="connsiteX21" fmla="*/ 880693 w 1256206"/>
                <a:gd name="connsiteY21" fmla="*/ 815054 h 859346"/>
                <a:gd name="connsiteX22" fmla="*/ 806874 w 1256206"/>
                <a:gd name="connsiteY22" fmla="*/ 757904 h 859346"/>
                <a:gd name="connsiteX23" fmla="*/ 740199 w 1256206"/>
                <a:gd name="connsiteY23" fmla="*/ 684085 h 859346"/>
                <a:gd name="connsiteX24" fmla="*/ 685430 w 1256206"/>
                <a:gd name="connsiteY24" fmla="*/ 612648 h 859346"/>
                <a:gd name="connsiteX25" fmla="*/ 633043 w 1256206"/>
                <a:gd name="connsiteY25" fmla="*/ 545973 h 859346"/>
                <a:gd name="connsiteX26" fmla="*/ 590180 w 1256206"/>
                <a:gd name="connsiteY26" fmla="*/ 481679 h 859346"/>
                <a:gd name="connsiteX27" fmla="*/ 537793 w 1256206"/>
                <a:gd name="connsiteY27" fmla="*/ 412623 h 859346"/>
                <a:gd name="connsiteX28" fmla="*/ 473499 w 1256206"/>
                <a:gd name="connsiteY28" fmla="*/ 329279 h 859346"/>
                <a:gd name="connsiteX29" fmla="*/ 411587 w 1256206"/>
                <a:gd name="connsiteY29" fmla="*/ 255460 h 859346"/>
                <a:gd name="connsiteX30" fmla="*/ 349674 w 1256206"/>
                <a:gd name="connsiteY30" fmla="*/ 184023 h 859346"/>
                <a:gd name="connsiteX31" fmla="*/ 302049 w 1256206"/>
                <a:gd name="connsiteY31" fmla="*/ 131635 h 859346"/>
                <a:gd name="connsiteX32" fmla="*/ 242518 w 1256206"/>
                <a:gd name="connsiteY32" fmla="*/ 81629 h 859346"/>
                <a:gd name="connsiteX33" fmla="*/ 175842 w 1256206"/>
                <a:gd name="connsiteY33" fmla="*/ 45910 h 859346"/>
                <a:gd name="connsiteX34" fmla="*/ 123456 w 1256206"/>
                <a:gd name="connsiteY34" fmla="*/ 26860 h 859346"/>
                <a:gd name="connsiteX35" fmla="*/ 4393 w 1256206"/>
                <a:gd name="connsiteY35" fmla="*/ 666 h 859346"/>
                <a:gd name="connsiteX0" fmla="*/ 4393 w 1256206"/>
                <a:gd name="connsiteY0" fmla="*/ 666 h 859173"/>
                <a:gd name="connsiteX1" fmla="*/ 294905 w 1256206"/>
                <a:gd name="connsiteY1" fmla="*/ 7810 h 859173"/>
                <a:gd name="connsiteX2" fmla="*/ 325862 w 1256206"/>
                <a:gd name="connsiteY2" fmla="*/ 7810 h 859173"/>
                <a:gd name="connsiteX3" fmla="*/ 387774 w 1256206"/>
                <a:gd name="connsiteY3" fmla="*/ 31623 h 859173"/>
                <a:gd name="connsiteX4" fmla="*/ 454449 w 1256206"/>
                <a:gd name="connsiteY4" fmla="*/ 76866 h 859173"/>
                <a:gd name="connsiteX5" fmla="*/ 518743 w 1256206"/>
                <a:gd name="connsiteY5" fmla="*/ 131635 h 859173"/>
                <a:gd name="connsiteX6" fmla="*/ 575893 w 1256206"/>
                <a:gd name="connsiteY6" fmla="*/ 195929 h 859173"/>
                <a:gd name="connsiteX7" fmla="*/ 656855 w 1256206"/>
                <a:gd name="connsiteY7" fmla="*/ 303085 h 859173"/>
                <a:gd name="connsiteX8" fmla="*/ 716387 w 1256206"/>
                <a:gd name="connsiteY8" fmla="*/ 388810 h 859173"/>
                <a:gd name="connsiteX9" fmla="*/ 790205 w 1256206"/>
                <a:gd name="connsiteY9" fmla="*/ 495966 h 859173"/>
                <a:gd name="connsiteX10" fmla="*/ 854499 w 1256206"/>
                <a:gd name="connsiteY10" fmla="*/ 584073 h 859173"/>
                <a:gd name="connsiteX11" fmla="*/ 933080 w 1256206"/>
                <a:gd name="connsiteY11" fmla="*/ 674560 h 859173"/>
                <a:gd name="connsiteX12" fmla="*/ 985468 w 1256206"/>
                <a:gd name="connsiteY12" fmla="*/ 734091 h 859173"/>
                <a:gd name="connsiteX13" fmla="*/ 1033093 w 1256206"/>
                <a:gd name="connsiteY13" fmla="*/ 774573 h 859173"/>
                <a:gd name="connsiteX14" fmla="*/ 1078337 w 1256206"/>
                <a:gd name="connsiteY14" fmla="*/ 803148 h 859173"/>
                <a:gd name="connsiteX15" fmla="*/ 1118818 w 1256206"/>
                <a:gd name="connsiteY15" fmla="*/ 824579 h 859173"/>
                <a:gd name="connsiteX16" fmla="*/ 1154537 w 1256206"/>
                <a:gd name="connsiteY16" fmla="*/ 841248 h 859173"/>
                <a:gd name="connsiteX17" fmla="*/ 1192637 w 1256206"/>
                <a:gd name="connsiteY17" fmla="*/ 853154 h 859173"/>
                <a:gd name="connsiteX18" fmla="*/ 1247405 w 1256206"/>
                <a:gd name="connsiteY18" fmla="*/ 857916 h 859173"/>
                <a:gd name="connsiteX19" fmla="*/ 990230 w 1256206"/>
                <a:gd name="connsiteY19" fmla="*/ 857916 h 859173"/>
                <a:gd name="connsiteX20" fmla="*/ 933081 w 1256206"/>
                <a:gd name="connsiteY20" fmla="*/ 843629 h 859173"/>
                <a:gd name="connsiteX21" fmla="*/ 880693 w 1256206"/>
                <a:gd name="connsiteY21" fmla="*/ 815054 h 859173"/>
                <a:gd name="connsiteX22" fmla="*/ 806874 w 1256206"/>
                <a:gd name="connsiteY22" fmla="*/ 757904 h 859173"/>
                <a:gd name="connsiteX23" fmla="*/ 740199 w 1256206"/>
                <a:gd name="connsiteY23" fmla="*/ 684085 h 859173"/>
                <a:gd name="connsiteX24" fmla="*/ 685430 w 1256206"/>
                <a:gd name="connsiteY24" fmla="*/ 612648 h 859173"/>
                <a:gd name="connsiteX25" fmla="*/ 633043 w 1256206"/>
                <a:gd name="connsiteY25" fmla="*/ 545973 h 859173"/>
                <a:gd name="connsiteX26" fmla="*/ 590180 w 1256206"/>
                <a:gd name="connsiteY26" fmla="*/ 481679 h 859173"/>
                <a:gd name="connsiteX27" fmla="*/ 537793 w 1256206"/>
                <a:gd name="connsiteY27" fmla="*/ 412623 h 859173"/>
                <a:gd name="connsiteX28" fmla="*/ 473499 w 1256206"/>
                <a:gd name="connsiteY28" fmla="*/ 329279 h 859173"/>
                <a:gd name="connsiteX29" fmla="*/ 411587 w 1256206"/>
                <a:gd name="connsiteY29" fmla="*/ 255460 h 859173"/>
                <a:gd name="connsiteX30" fmla="*/ 349674 w 1256206"/>
                <a:gd name="connsiteY30" fmla="*/ 184023 h 859173"/>
                <a:gd name="connsiteX31" fmla="*/ 302049 w 1256206"/>
                <a:gd name="connsiteY31" fmla="*/ 131635 h 859173"/>
                <a:gd name="connsiteX32" fmla="*/ 242518 w 1256206"/>
                <a:gd name="connsiteY32" fmla="*/ 81629 h 859173"/>
                <a:gd name="connsiteX33" fmla="*/ 175842 w 1256206"/>
                <a:gd name="connsiteY33" fmla="*/ 45910 h 859173"/>
                <a:gd name="connsiteX34" fmla="*/ 123456 w 1256206"/>
                <a:gd name="connsiteY34" fmla="*/ 26860 h 859173"/>
                <a:gd name="connsiteX35" fmla="*/ 4393 w 1256206"/>
                <a:gd name="connsiteY35" fmla="*/ 666 h 859173"/>
                <a:gd name="connsiteX0" fmla="*/ 4393 w 1256206"/>
                <a:gd name="connsiteY0" fmla="*/ 646 h 859153"/>
                <a:gd name="connsiteX1" fmla="*/ 294905 w 1256206"/>
                <a:gd name="connsiteY1" fmla="*/ 7790 h 859153"/>
                <a:gd name="connsiteX2" fmla="*/ 325862 w 1256206"/>
                <a:gd name="connsiteY2" fmla="*/ 5409 h 859153"/>
                <a:gd name="connsiteX3" fmla="*/ 387774 w 1256206"/>
                <a:gd name="connsiteY3" fmla="*/ 31603 h 859153"/>
                <a:gd name="connsiteX4" fmla="*/ 454449 w 1256206"/>
                <a:gd name="connsiteY4" fmla="*/ 76846 h 859153"/>
                <a:gd name="connsiteX5" fmla="*/ 518743 w 1256206"/>
                <a:gd name="connsiteY5" fmla="*/ 131615 h 859153"/>
                <a:gd name="connsiteX6" fmla="*/ 575893 w 1256206"/>
                <a:gd name="connsiteY6" fmla="*/ 195909 h 859153"/>
                <a:gd name="connsiteX7" fmla="*/ 656855 w 1256206"/>
                <a:gd name="connsiteY7" fmla="*/ 303065 h 859153"/>
                <a:gd name="connsiteX8" fmla="*/ 716387 w 1256206"/>
                <a:gd name="connsiteY8" fmla="*/ 388790 h 859153"/>
                <a:gd name="connsiteX9" fmla="*/ 790205 w 1256206"/>
                <a:gd name="connsiteY9" fmla="*/ 495946 h 859153"/>
                <a:gd name="connsiteX10" fmla="*/ 854499 w 1256206"/>
                <a:gd name="connsiteY10" fmla="*/ 584053 h 859153"/>
                <a:gd name="connsiteX11" fmla="*/ 933080 w 1256206"/>
                <a:gd name="connsiteY11" fmla="*/ 674540 h 859153"/>
                <a:gd name="connsiteX12" fmla="*/ 985468 w 1256206"/>
                <a:gd name="connsiteY12" fmla="*/ 734071 h 859153"/>
                <a:gd name="connsiteX13" fmla="*/ 1033093 w 1256206"/>
                <a:gd name="connsiteY13" fmla="*/ 774553 h 859153"/>
                <a:gd name="connsiteX14" fmla="*/ 1078337 w 1256206"/>
                <a:gd name="connsiteY14" fmla="*/ 803128 h 859153"/>
                <a:gd name="connsiteX15" fmla="*/ 1118818 w 1256206"/>
                <a:gd name="connsiteY15" fmla="*/ 824559 h 859153"/>
                <a:gd name="connsiteX16" fmla="*/ 1154537 w 1256206"/>
                <a:gd name="connsiteY16" fmla="*/ 841228 h 859153"/>
                <a:gd name="connsiteX17" fmla="*/ 1192637 w 1256206"/>
                <a:gd name="connsiteY17" fmla="*/ 853134 h 859153"/>
                <a:gd name="connsiteX18" fmla="*/ 1247405 w 1256206"/>
                <a:gd name="connsiteY18" fmla="*/ 857896 h 859153"/>
                <a:gd name="connsiteX19" fmla="*/ 990230 w 1256206"/>
                <a:gd name="connsiteY19" fmla="*/ 857896 h 859153"/>
                <a:gd name="connsiteX20" fmla="*/ 933081 w 1256206"/>
                <a:gd name="connsiteY20" fmla="*/ 843609 h 859153"/>
                <a:gd name="connsiteX21" fmla="*/ 880693 w 1256206"/>
                <a:gd name="connsiteY21" fmla="*/ 815034 h 859153"/>
                <a:gd name="connsiteX22" fmla="*/ 806874 w 1256206"/>
                <a:gd name="connsiteY22" fmla="*/ 757884 h 859153"/>
                <a:gd name="connsiteX23" fmla="*/ 740199 w 1256206"/>
                <a:gd name="connsiteY23" fmla="*/ 684065 h 859153"/>
                <a:gd name="connsiteX24" fmla="*/ 685430 w 1256206"/>
                <a:gd name="connsiteY24" fmla="*/ 612628 h 859153"/>
                <a:gd name="connsiteX25" fmla="*/ 633043 w 1256206"/>
                <a:gd name="connsiteY25" fmla="*/ 545953 h 859153"/>
                <a:gd name="connsiteX26" fmla="*/ 590180 w 1256206"/>
                <a:gd name="connsiteY26" fmla="*/ 481659 h 859153"/>
                <a:gd name="connsiteX27" fmla="*/ 537793 w 1256206"/>
                <a:gd name="connsiteY27" fmla="*/ 412603 h 859153"/>
                <a:gd name="connsiteX28" fmla="*/ 473499 w 1256206"/>
                <a:gd name="connsiteY28" fmla="*/ 329259 h 859153"/>
                <a:gd name="connsiteX29" fmla="*/ 411587 w 1256206"/>
                <a:gd name="connsiteY29" fmla="*/ 255440 h 859153"/>
                <a:gd name="connsiteX30" fmla="*/ 349674 w 1256206"/>
                <a:gd name="connsiteY30" fmla="*/ 184003 h 859153"/>
                <a:gd name="connsiteX31" fmla="*/ 302049 w 1256206"/>
                <a:gd name="connsiteY31" fmla="*/ 131615 h 859153"/>
                <a:gd name="connsiteX32" fmla="*/ 242518 w 1256206"/>
                <a:gd name="connsiteY32" fmla="*/ 81609 h 859153"/>
                <a:gd name="connsiteX33" fmla="*/ 175842 w 1256206"/>
                <a:gd name="connsiteY33" fmla="*/ 45890 h 859153"/>
                <a:gd name="connsiteX34" fmla="*/ 123456 w 1256206"/>
                <a:gd name="connsiteY34" fmla="*/ 26840 h 859153"/>
                <a:gd name="connsiteX35" fmla="*/ 4393 w 1256206"/>
                <a:gd name="connsiteY35" fmla="*/ 646 h 859153"/>
                <a:gd name="connsiteX0" fmla="*/ 4393 w 1256206"/>
                <a:gd name="connsiteY0" fmla="*/ 1415 h 859922"/>
                <a:gd name="connsiteX1" fmla="*/ 294905 w 1256206"/>
                <a:gd name="connsiteY1" fmla="*/ 3797 h 859922"/>
                <a:gd name="connsiteX2" fmla="*/ 325862 w 1256206"/>
                <a:gd name="connsiteY2" fmla="*/ 6178 h 859922"/>
                <a:gd name="connsiteX3" fmla="*/ 387774 w 1256206"/>
                <a:gd name="connsiteY3" fmla="*/ 32372 h 859922"/>
                <a:gd name="connsiteX4" fmla="*/ 454449 w 1256206"/>
                <a:gd name="connsiteY4" fmla="*/ 77615 h 859922"/>
                <a:gd name="connsiteX5" fmla="*/ 518743 w 1256206"/>
                <a:gd name="connsiteY5" fmla="*/ 132384 h 859922"/>
                <a:gd name="connsiteX6" fmla="*/ 575893 w 1256206"/>
                <a:gd name="connsiteY6" fmla="*/ 196678 h 859922"/>
                <a:gd name="connsiteX7" fmla="*/ 656855 w 1256206"/>
                <a:gd name="connsiteY7" fmla="*/ 303834 h 859922"/>
                <a:gd name="connsiteX8" fmla="*/ 716387 w 1256206"/>
                <a:gd name="connsiteY8" fmla="*/ 389559 h 859922"/>
                <a:gd name="connsiteX9" fmla="*/ 790205 w 1256206"/>
                <a:gd name="connsiteY9" fmla="*/ 496715 h 859922"/>
                <a:gd name="connsiteX10" fmla="*/ 854499 w 1256206"/>
                <a:gd name="connsiteY10" fmla="*/ 584822 h 859922"/>
                <a:gd name="connsiteX11" fmla="*/ 933080 w 1256206"/>
                <a:gd name="connsiteY11" fmla="*/ 675309 h 859922"/>
                <a:gd name="connsiteX12" fmla="*/ 985468 w 1256206"/>
                <a:gd name="connsiteY12" fmla="*/ 734840 h 859922"/>
                <a:gd name="connsiteX13" fmla="*/ 1033093 w 1256206"/>
                <a:gd name="connsiteY13" fmla="*/ 775322 h 859922"/>
                <a:gd name="connsiteX14" fmla="*/ 1078337 w 1256206"/>
                <a:gd name="connsiteY14" fmla="*/ 803897 h 859922"/>
                <a:gd name="connsiteX15" fmla="*/ 1118818 w 1256206"/>
                <a:gd name="connsiteY15" fmla="*/ 825328 h 859922"/>
                <a:gd name="connsiteX16" fmla="*/ 1154537 w 1256206"/>
                <a:gd name="connsiteY16" fmla="*/ 841997 h 859922"/>
                <a:gd name="connsiteX17" fmla="*/ 1192637 w 1256206"/>
                <a:gd name="connsiteY17" fmla="*/ 853903 h 859922"/>
                <a:gd name="connsiteX18" fmla="*/ 1247405 w 1256206"/>
                <a:gd name="connsiteY18" fmla="*/ 858665 h 859922"/>
                <a:gd name="connsiteX19" fmla="*/ 990230 w 1256206"/>
                <a:gd name="connsiteY19" fmla="*/ 858665 h 859922"/>
                <a:gd name="connsiteX20" fmla="*/ 933081 w 1256206"/>
                <a:gd name="connsiteY20" fmla="*/ 844378 h 859922"/>
                <a:gd name="connsiteX21" fmla="*/ 880693 w 1256206"/>
                <a:gd name="connsiteY21" fmla="*/ 815803 h 859922"/>
                <a:gd name="connsiteX22" fmla="*/ 806874 w 1256206"/>
                <a:gd name="connsiteY22" fmla="*/ 758653 h 859922"/>
                <a:gd name="connsiteX23" fmla="*/ 740199 w 1256206"/>
                <a:gd name="connsiteY23" fmla="*/ 684834 h 859922"/>
                <a:gd name="connsiteX24" fmla="*/ 685430 w 1256206"/>
                <a:gd name="connsiteY24" fmla="*/ 613397 h 859922"/>
                <a:gd name="connsiteX25" fmla="*/ 633043 w 1256206"/>
                <a:gd name="connsiteY25" fmla="*/ 546722 h 859922"/>
                <a:gd name="connsiteX26" fmla="*/ 590180 w 1256206"/>
                <a:gd name="connsiteY26" fmla="*/ 482428 h 859922"/>
                <a:gd name="connsiteX27" fmla="*/ 537793 w 1256206"/>
                <a:gd name="connsiteY27" fmla="*/ 413372 h 859922"/>
                <a:gd name="connsiteX28" fmla="*/ 473499 w 1256206"/>
                <a:gd name="connsiteY28" fmla="*/ 330028 h 859922"/>
                <a:gd name="connsiteX29" fmla="*/ 411587 w 1256206"/>
                <a:gd name="connsiteY29" fmla="*/ 256209 h 859922"/>
                <a:gd name="connsiteX30" fmla="*/ 349674 w 1256206"/>
                <a:gd name="connsiteY30" fmla="*/ 184772 h 859922"/>
                <a:gd name="connsiteX31" fmla="*/ 302049 w 1256206"/>
                <a:gd name="connsiteY31" fmla="*/ 132384 h 859922"/>
                <a:gd name="connsiteX32" fmla="*/ 242518 w 1256206"/>
                <a:gd name="connsiteY32" fmla="*/ 82378 h 859922"/>
                <a:gd name="connsiteX33" fmla="*/ 175842 w 1256206"/>
                <a:gd name="connsiteY33" fmla="*/ 46659 h 859922"/>
                <a:gd name="connsiteX34" fmla="*/ 123456 w 1256206"/>
                <a:gd name="connsiteY34" fmla="*/ 27609 h 859922"/>
                <a:gd name="connsiteX35" fmla="*/ 4393 w 1256206"/>
                <a:gd name="connsiteY35" fmla="*/ 1415 h 859922"/>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5930 w 1256206"/>
                <a:gd name="connsiteY21" fmla="*/ 818184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8311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0199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30699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76 h 859321"/>
                <a:gd name="connsiteX1" fmla="*/ 294905 w 1256206"/>
                <a:gd name="connsiteY1" fmla="*/ 3858 h 859321"/>
                <a:gd name="connsiteX2" fmla="*/ 340149 w 1256206"/>
                <a:gd name="connsiteY2" fmla="*/ 8621 h 859321"/>
                <a:gd name="connsiteX3" fmla="*/ 387774 w 1256206"/>
                <a:gd name="connsiteY3" fmla="*/ 32433 h 859321"/>
                <a:gd name="connsiteX4" fmla="*/ 454449 w 1256206"/>
                <a:gd name="connsiteY4" fmla="*/ 77676 h 859321"/>
                <a:gd name="connsiteX5" fmla="*/ 518743 w 1256206"/>
                <a:gd name="connsiteY5" fmla="*/ 132445 h 859321"/>
                <a:gd name="connsiteX6" fmla="*/ 575893 w 1256206"/>
                <a:gd name="connsiteY6" fmla="*/ 196739 h 859321"/>
                <a:gd name="connsiteX7" fmla="*/ 656855 w 1256206"/>
                <a:gd name="connsiteY7" fmla="*/ 303895 h 859321"/>
                <a:gd name="connsiteX8" fmla="*/ 716387 w 1256206"/>
                <a:gd name="connsiteY8" fmla="*/ 389620 h 859321"/>
                <a:gd name="connsiteX9" fmla="*/ 790205 w 1256206"/>
                <a:gd name="connsiteY9" fmla="*/ 496776 h 859321"/>
                <a:gd name="connsiteX10" fmla="*/ 854499 w 1256206"/>
                <a:gd name="connsiteY10" fmla="*/ 584883 h 859321"/>
                <a:gd name="connsiteX11" fmla="*/ 918793 w 1256206"/>
                <a:gd name="connsiteY11" fmla="*/ 665845 h 859321"/>
                <a:gd name="connsiteX12" fmla="*/ 985468 w 1256206"/>
                <a:gd name="connsiteY12" fmla="*/ 734901 h 859321"/>
                <a:gd name="connsiteX13" fmla="*/ 1033093 w 1256206"/>
                <a:gd name="connsiteY13" fmla="*/ 775383 h 859321"/>
                <a:gd name="connsiteX14" fmla="*/ 1078337 w 1256206"/>
                <a:gd name="connsiteY14" fmla="*/ 803958 h 859321"/>
                <a:gd name="connsiteX15" fmla="*/ 1118818 w 1256206"/>
                <a:gd name="connsiteY15" fmla="*/ 825389 h 859321"/>
                <a:gd name="connsiteX16" fmla="*/ 1154537 w 1256206"/>
                <a:gd name="connsiteY16" fmla="*/ 842058 h 859321"/>
                <a:gd name="connsiteX17" fmla="*/ 1192637 w 1256206"/>
                <a:gd name="connsiteY17" fmla="*/ 853964 h 859321"/>
                <a:gd name="connsiteX18" fmla="*/ 1247405 w 1256206"/>
                <a:gd name="connsiteY18" fmla="*/ 858726 h 859321"/>
                <a:gd name="connsiteX19" fmla="*/ 990230 w 1256206"/>
                <a:gd name="connsiteY19" fmla="*/ 858726 h 859321"/>
                <a:gd name="connsiteX20" fmla="*/ 930699 w 1256206"/>
                <a:gd name="connsiteY20" fmla="*/ 853964 h 859321"/>
                <a:gd name="connsiteX21" fmla="*/ 878311 w 1256206"/>
                <a:gd name="connsiteY21" fmla="*/ 815864 h 859321"/>
                <a:gd name="connsiteX22" fmla="*/ 811637 w 1256206"/>
                <a:gd name="connsiteY22" fmla="*/ 753952 h 859321"/>
                <a:gd name="connsiteX23" fmla="*/ 744962 w 1256206"/>
                <a:gd name="connsiteY23" fmla="*/ 684895 h 859321"/>
                <a:gd name="connsiteX24" fmla="*/ 685430 w 1256206"/>
                <a:gd name="connsiteY24" fmla="*/ 613458 h 859321"/>
                <a:gd name="connsiteX25" fmla="*/ 633043 w 1256206"/>
                <a:gd name="connsiteY25" fmla="*/ 546783 h 859321"/>
                <a:gd name="connsiteX26" fmla="*/ 590180 w 1256206"/>
                <a:gd name="connsiteY26" fmla="*/ 482489 h 859321"/>
                <a:gd name="connsiteX27" fmla="*/ 537793 w 1256206"/>
                <a:gd name="connsiteY27" fmla="*/ 413433 h 859321"/>
                <a:gd name="connsiteX28" fmla="*/ 473499 w 1256206"/>
                <a:gd name="connsiteY28" fmla="*/ 330089 h 859321"/>
                <a:gd name="connsiteX29" fmla="*/ 411587 w 1256206"/>
                <a:gd name="connsiteY29" fmla="*/ 256270 h 859321"/>
                <a:gd name="connsiteX30" fmla="*/ 349674 w 1256206"/>
                <a:gd name="connsiteY30" fmla="*/ 184833 h 859321"/>
                <a:gd name="connsiteX31" fmla="*/ 302049 w 1256206"/>
                <a:gd name="connsiteY31" fmla="*/ 132445 h 859321"/>
                <a:gd name="connsiteX32" fmla="*/ 242518 w 1256206"/>
                <a:gd name="connsiteY32" fmla="*/ 82439 h 859321"/>
                <a:gd name="connsiteX33" fmla="*/ 175842 w 1256206"/>
                <a:gd name="connsiteY33" fmla="*/ 46720 h 859321"/>
                <a:gd name="connsiteX34" fmla="*/ 123456 w 1256206"/>
                <a:gd name="connsiteY34" fmla="*/ 27670 h 859321"/>
                <a:gd name="connsiteX35" fmla="*/ 4393 w 1256206"/>
                <a:gd name="connsiteY35" fmla="*/ 1476 h 859321"/>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3300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8532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51857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6007" h="860077">
                  <a:moveTo>
                    <a:pt x="4194" y="2232"/>
                  </a:moveTo>
                  <a:cubicBezTo>
                    <a:pt x="31975" y="-2134"/>
                    <a:pt x="233985" y="1042"/>
                    <a:pt x="289944" y="2233"/>
                  </a:cubicBezTo>
                  <a:cubicBezTo>
                    <a:pt x="345903" y="3424"/>
                    <a:pt x="323678" y="4218"/>
                    <a:pt x="339950" y="9377"/>
                  </a:cubicBezTo>
                  <a:cubicBezTo>
                    <a:pt x="356222" y="14536"/>
                    <a:pt x="368525" y="21680"/>
                    <a:pt x="387575" y="33189"/>
                  </a:cubicBezTo>
                  <a:cubicBezTo>
                    <a:pt x="406625" y="44698"/>
                    <a:pt x="432422" y="61763"/>
                    <a:pt x="454250" y="78432"/>
                  </a:cubicBezTo>
                  <a:cubicBezTo>
                    <a:pt x="476078" y="95101"/>
                    <a:pt x="498303" y="113357"/>
                    <a:pt x="518544" y="133201"/>
                  </a:cubicBezTo>
                  <a:cubicBezTo>
                    <a:pt x="538785" y="153045"/>
                    <a:pt x="552675" y="168920"/>
                    <a:pt x="575694" y="197495"/>
                  </a:cubicBezTo>
                  <a:cubicBezTo>
                    <a:pt x="598713" y="226070"/>
                    <a:pt x="633240" y="272504"/>
                    <a:pt x="656656" y="304651"/>
                  </a:cubicBezTo>
                  <a:cubicBezTo>
                    <a:pt x="680072" y="336798"/>
                    <a:pt x="716188" y="390376"/>
                    <a:pt x="716188" y="390376"/>
                  </a:cubicBezTo>
                  <a:cubicBezTo>
                    <a:pt x="738413" y="422523"/>
                    <a:pt x="766987" y="464988"/>
                    <a:pt x="790006" y="497532"/>
                  </a:cubicBezTo>
                  <a:cubicBezTo>
                    <a:pt x="813025" y="530076"/>
                    <a:pt x="832869" y="557461"/>
                    <a:pt x="854300" y="585639"/>
                  </a:cubicBezTo>
                  <a:cubicBezTo>
                    <a:pt x="875731" y="613817"/>
                    <a:pt x="918594" y="666601"/>
                    <a:pt x="918594" y="666601"/>
                  </a:cubicBezTo>
                  <a:cubicBezTo>
                    <a:pt x="940422" y="691604"/>
                    <a:pt x="966219" y="717401"/>
                    <a:pt x="985269" y="735657"/>
                  </a:cubicBezTo>
                  <a:cubicBezTo>
                    <a:pt x="1004319" y="753913"/>
                    <a:pt x="1017416" y="764630"/>
                    <a:pt x="1032894" y="776139"/>
                  </a:cubicBezTo>
                  <a:cubicBezTo>
                    <a:pt x="1048372" y="787648"/>
                    <a:pt x="1063851" y="796380"/>
                    <a:pt x="1078138" y="804714"/>
                  </a:cubicBezTo>
                  <a:cubicBezTo>
                    <a:pt x="1092425" y="813048"/>
                    <a:pt x="1105919" y="819795"/>
                    <a:pt x="1118619" y="826145"/>
                  </a:cubicBezTo>
                  <a:cubicBezTo>
                    <a:pt x="1131319" y="832495"/>
                    <a:pt x="1142035" y="838052"/>
                    <a:pt x="1154338" y="842814"/>
                  </a:cubicBezTo>
                  <a:cubicBezTo>
                    <a:pt x="1166641" y="847576"/>
                    <a:pt x="1176960" y="851942"/>
                    <a:pt x="1192438" y="854720"/>
                  </a:cubicBezTo>
                  <a:cubicBezTo>
                    <a:pt x="1207916" y="857498"/>
                    <a:pt x="1280940" y="858688"/>
                    <a:pt x="1247206" y="859482"/>
                  </a:cubicBezTo>
                  <a:cubicBezTo>
                    <a:pt x="1213472" y="860276"/>
                    <a:pt x="1042815" y="860276"/>
                    <a:pt x="990031" y="859482"/>
                  </a:cubicBezTo>
                  <a:cubicBezTo>
                    <a:pt x="937247" y="858688"/>
                    <a:pt x="949153" y="861864"/>
                    <a:pt x="930500" y="854720"/>
                  </a:cubicBezTo>
                  <a:cubicBezTo>
                    <a:pt x="911847" y="847576"/>
                    <a:pt x="897956" y="833289"/>
                    <a:pt x="878112" y="816620"/>
                  </a:cubicBezTo>
                  <a:cubicBezTo>
                    <a:pt x="858268" y="799951"/>
                    <a:pt x="833663" y="776536"/>
                    <a:pt x="811438" y="754708"/>
                  </a:cubicBezTo>
                  <a:cubicBezTo>
                    <a:pt x="789213" y="732880"/>
                    <a:pt x="765798" y="709067"/>
                    <a:pt x="744763" y="685651"/>
                  </a:cubicBezTo>
                  <a:cubicBezTo>
                    <a:pt x="723729" y="662235"/>
                    <a:pt x="703884" y="637233"/>
                    <a:pt x="685231" y="614214"/>
                  </a:cubicBezTo>
                  <a:cubicBezTo>
                    <a:pt x="666578" y="591195"/>
                    <a:pt x="648719" y="569367"/>
                    <a:pt x="632844" y="547539"/>
                  </a:cubicBezTo>
                  <a:cubicBezTo>
                    <a:pt x="616969" y="525711"/>
                    <a:pt x="605856" y="505470"/>
                    <a:pt x="589981" y="483245"/>
                  </a:cubicBezTo>
                  <a:cubicBezTo>
                    <a:pt x="574106" y="461020"/>
                    <a:pt x="556247" y="439589"/>
                    <a:pt x="537594" y="414189"/>
                  </a:cubicBezTo>
                  <a:cubicBezTo>
                    <a:pt x="518941" y="388789"/>
                    <a:pt x="498700" y="358229"/>
                    <a:pt x="478063" y="330845"/>
                  </a:cubicBezTo>
                  <a:cubicBezTo>
                    <a:pt x="457426" y="303461"/>
                    <a:pt x="434803" y="274091"/>
                    <a:pt x="413769" y="249882"/>
                  </a:cubicBezTo>
                  <a:cubicBezTo>
                    <a:pt x="392735" y="225673"/>
                    <a:pt x="370510" y="205036"/>
                    <a:pt x="351857" y="185589"/>
                  </a:cubicBezTo>
                  <a:cubicBezTo>
                    <a:pt x="333204" y="166142"/>
                    <a:pt x="320106" y="150267"/>
                    <a:pt x="301850" y="133201"/>
                  </a:cubicBezTo>
                  <a:cubicBezTo>
                    <a:pt x="283594" y="116135"/>
                    <a:pt x="263354" y="97483"/>
                    <a:pt x="242319" y="83195"/>
                  </a:cubicBezTo>
                  <a:cubicBezTo>
                    <a:pt x="221285" y="68908"/>
                    <a:pt x="195090" y="57398"/>
                    <a:pt x="175643" y="47476"/>
                  </a:cubicBezTo>
                  <a:cubicBezTo>
                    <a:pt x="156196" y="37554"/>
                    <a:pt x="151832" y="35967"/>
                    <a:pt x="123257" y="28426"/>
                  </a:cubicBezTo>
                  <a:cubicBezTo>
                    <a:pt x="94682" y="20885"/>
                    <a:pt x="-23587" y="6598"/>
                    <a:pt x="4194" y="223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endParaRPr>
            </a:p>
          </p:txBody>
        </p:sp>
        <p:sp>
          <p:nvSpPr>
            <p:cNvPr id="343076" name="任意多边形 191">
              <a:extLst>
                <a:ext uri="{FF2B5EF4-FFF2-40B4-BE49-F238E27FC236}">
                  <a16:creationId xmlns:a16="http://schemas.microsoft.com/office/drawing/2014/main" id="{7BF0F286-B572-0D4C-002E-00BE47AA7BC1}"/>
                </a:ext>
              </a:extLst>
            </p:cNvPr>
            <p:cNvSpPr/>
            <p:nvPr/>
          </p:nvSpPr>
          <p:spPr>
            <a:xfrm flipH="1">
              <a:off x="4578421" y="2874199"/>
              <a:ext cx="1256007" cy="860077"/>
            </a:xfrm>
            <a:custGeom>
              <a:avLst/>
              <a:gdLst>
                <a:gd name="connsiteX0" fmla="*/ 4176 w 1255989"/>
                <a:gd name="connsiteY0" fmla="*/ 425 h 859105"/>
                <a:gd name="connsiteX1" fmla="*/ 294688 w 1255989"/>
                <a:gd name="connsiteY1" fmla="*/ 7569 h 859105"/>
                <a:gd name="connsiteX2" fmla="*/ 325645 w 1255989"/>
                <a:gd name="connsiteY2" fmla="*/ 7569 h 859105"/>
                <a:gd name="connsiteX3" fmla="*/ 387557 w 1255989"/>
                <a:gd name="connsiteY3" fmla="*/ 31382 h 859105"/>
                <a:gd name="connsiteX4" fmla="*/ 454232 w 1255989"/>
                <a:gd name="connsiteY4" fmla="*/ 76625 h 859105"/>
                <a:gd name="connsiteX5" fmla="*/ 518526 w 1255989"/>
                <a:gd name="connsiteY5" fmla="*/ 131394 h 859105"/>
                <a:gd name="connsiteX6" fmla="*/ 575676 w 1255989"/>
                <a:gd name="connsiteY6" fmla="*/ 195688 h 859105"/>
                <a:gd name="connsiteX7" fmla="*/ 656638 w 1255989"/>
                <a:gd name="connsiteY7" fmla="*/ 302844 h 859105"/>
                <a:gd name="connsiteX8" fmla="*/ 716170 w 1255989"/>
                <a:gd name="connsiteY8" fmla="*/ 388569 h 859105"/>
                <a:gd name="connsiteX9" fmla="*/ 789988 w 1255989"/>
                <a:gd name="connsiteY9" fmla="*/ 495725 h 859105"/>
                <a:gd name="connsiteX10" fmla="*/ 854282 w 1255989"/>
                <a:gd name="connsiteY10" fmla="*/ 583832 h 859105"/>
                <a:gd name="connsiteX11" fmla="*/ 932863 w 1255989"/>
                <a:gd name="connsiteY11" fmla="*/ 674319 h 859105"/>
                <a:gd name="connsiteX12" fmla="*/ 985251 w 1255989"/>
                <a:gd name="connsiteY12" fmla="*/ 733850 h 859105"/>
                <a:gd name="connsiteX13" fmla="*/ 1032876 w 1255989"/>
                <a:gd name="connsiteY13" fmla="*/ 774332 h 859105"/>
                <a:gd name="connsiteX14" fmla="*/ 1078120 w 1255989"/>
                <a:gd name="connsiteY14" fmla="*/ 802907 h 859105"/>
                <a:gd name="connsiteX15" fmla="*/ 1118601 w 1255989"/>
                <a:gd name="connsiteY15" fmla="*/ 824338 h 859105"/>
                <a:gd name="connsiteX16" fmla="*/ 1154320 w 1255989"/>
                <a:gd name="connsiteY16" fmla="*/ 841007 h 859105"/>
                <a:gd name="connsiteX17" fmla="*/ 1192420 w 1255989"/>
                <a:gd name="connsiteY17" fmla="*/ 852913 h 859105"/>
                <a:gd name="connsiteX18" fmla="*/ 1247188 w 1255989"/>
                <a:gd name="connsiteY18" fmla="*/ 857675 h 859105"/>
                <a:gd name="connsiteX19" fmla="*/ 990013 w 1255989"/>
                <a:gd name="connsiteY19" fmla="*/ 857675 h 859105"/>
                <a:gd name="connsiteX20" fmla="*/ 937626 w 1255989"/>
                <a:gd name="connsiteY20" fmla="*/ 841007 h 859105"/>
                <a:gd name="connsiteX21" fmla="*/ 880476 w 1255989"/>
                <a:gd name="connsiteY21" fmla="*/ 814813 h 859105"/>
                <a:gd name="connsiteX22" fmla="*/ 806657 w 1255989"/>
                <a:gd name="connsiteY22" fmla="*/ 757663 h 859105"/>
                <a:gd name="connsiteX23" fmla="*/ 739982 w 1255989"/>
                <a:gd name="connsiteY23" fmla="*/ 683844 h 859105"/>
                <a:gd name="connsiteX24" fmla="*/ 685213 w 1255989"/>
                <a:gd name="connsiteY24" fmla="*/ 612407 h 859105"/>
                <a:gd name="connsiteX25" fmla="*/ 632826 w 1255989"/>
                <a:gd name="connsiteY25" fmla="*/ 545732 h 859105"/>
                <a:gd name="connsiteX26" fmla="*/ 589963 w 1255989"/>
                <a:gd name="connsiteY26" fmla="*/ 481438 h 859105"/>
                <a:gd name="connsiteX27" fmla="*/ 537576 w 1255989"/>
                <a:gd name="connsiteY27" fmla="*/ 412382 h 859105"/>
                <a:gd name="connsiteX28" fmla="*/ 473282 w 1255989"/>
                <a:gd name="connsiteY28" fmla="*/ 329038 h 859105"/>
                <a:gd name="connsiteX29" fmla="*/ 411370 w 1255989"/>
                <a:gd name="connsiteY29" fmla="*/ 255219 h 859105"/>
                <a:gd name="connsiteX30" fmla="*/ 349457 w 1255989"/>
                <a:gd name="connsiteY30" fmla="*/ 183782 h 859105"/>
                <a:gd name="connsiteX31" fmla="*/ 301832 w 1255989"/>
                <a:gd name="connsiteY31" fmla="*/ 131394 h 859105"/>
                <a:gd name="connsiteX32" fmla="*/ 242301 w 1255989"/>
                <a:gd name="connsiteY32" fmla="*/ 81388 h 859105"/>
                <a:gd name="connsiteX33" fmla="*/ 170863 w 1255989"/>
                <a:gd name="connsiteY33" fmla="*/ 45669 h 859105"/>
                <a:gd name="connsiteX34" fmla="*/ 125620 w 1255989"/>
                <a:gd name="connsiteY34" fmla="*/ 21857 h 859105"/>
                <a:gd name="connsiteX35" fmla="*/ 4176 w 1255989"/>
                <a:gd name="connsiteY35" fmla="*/ 425 h 859105"/>
                <a:gd name="connsiteX0" fmla="*/ 4346 w 1256159"/>
                <a:gd name="connsiteY0" fmla="*/ 666 h 859346"/>
                <a:gd name="connsiteX1" fmla="*/ 294858 w 1256159"/>
                <a:gd name="connsiteY1" fmla="*/ 7810 h 859346"/>
                <a:gd name="connsiteX2" fmla="*/ 325815 w 1256159"/>
                <a:gd name="connsiteY2" fmla="*/ 7810 h 859346"/>
                <a:gd name="connsiteX3" fmla="*/ 387727 w 1256159"/>
                <a:gd name="connsiteY3" fmla="*/ 31623 h 859346"/>
                <a:gd name="connsiteX4" fmla="*/ 454402 w 1256159"/>
                <a:gd name="connsiteY4" fmla="*/ 76866 h 859346"/>
                <a:gd name="connsiteX5" fmla="*/ 518696 w 1256159"/>
                <a:gd name="connsiteY5" fmla="*/ 131635 h 859346"/>
                <a:gd name="connsiteX6" fmla="*/ 575846 w 1256159"/>
                <a:gd name="connsiteY6" fmla="*/ 195929 h 859346"/>
                <a:gd name="connsiteX7" fmla="*/ 656808 w 1256159"/>
                <a:gd name="connsiteY7" fmla="*/ 303085 h 859346"/>
                <a:gd name="connsiteX8" fmla="*/ 716340 w 1256159"/>
                <a:gd name="connsiteY8" fmla="*/ 388810 h 859346"/>
                <a:gd name="connsiteX9" fmla="*/ 790158 w 1256159"/>
                <a:gd name="connsiteY9" fmla="*/ 495966 h 859346"/>
                <a:gd name="connsiteX10" fmla="*/ 854452 w 1256159"/>
                <a:gd name="connsiteY10" fmla="*/ 584073 h 859346"/>
                <a:gd name="connsiteX11" fmla="*/ 933033 w 1256159"/>
                <a:gd name="connsiteY11" fmla="*/ 674560 h 859346"/>
                <a:gd name="connsiteX12" fmla="*/ 985421 w 1256159"/>
                <a:gd name="connsiteY12" fmla="*/ 734091 h 859346"/>
                <a:gd name="connsiteX13" fmla="*/ 1033046 w 1256159"/>
                <a:gd name="connsiteY13" fmla="*/ 774573 h 859346"/>
                <a:gd name="connsiteX14" fmla="*/ 1078290 w 1256159"/>
                <a:gd name="connsiteY14" fmla="*/ 803148 h 859346"/>
                <a:gd name="connsiteX15" fmla="*/ 1118771 w 1256159"/>
                <a:gd name="connsiteY15" fmla="*/ 824579 h 859346"/>
                <a:gd name="connsiteX16" fmla="*/ 1154490 w 1256159"/>
                <a:gd name="connsiteY16" fmla="*/ 841248 h 859346"/>
                <a:gd name="connsiteX17" fmla="*/ 1192590 w 1256159"/>
                <a:gd name="connsiteY17" fmla="*/ 853154 h 859346"/>
                <a:gd name="connsiteX18" fmla="*/ 1247358 w 1256159"/>
                <a:gd name="connsiteY18" fmla="*/ 857916 h 859346"/>
                <a:gd name="connsiteX19" fmla="*/ 990183 w 1256159"/>
                <a:gd name="connsiteY19" fmla="*/ 857916 h 859346"/>
                <a:gd name="connsiteX20" fmla="*/ 937796 w 1256159"/>
                <a:gd name="connsiteY20" fmla="*/ 841248 h 859346"/>
                <a:gd name="connsiteX21" fmla="*/ 880646 w 1256159"/>
                <a:gd name="connsiteY21" fmla="*/ 815054 h 859346"/>
                <a:gd name="connsiteX22" fmla="*/ 806827 w 1256159"/>
                <a:gd name="connsiteY22" fmla="*/ 757904 h 859346"/>
                <a:gd name="connsiteX23" fmla="*/ 740152 w 1256159"/>
                <a:gd name="connsiteY23" fmla="*/ 684085 h 859346"/>
                <a:gd name="connsiteX24" fmla="*/ 685383 w 1256159"/>
                <a:gd name="connsiteY24" fmla="*/ 612648 h 859346"/>
                <a:gd name="connsiteX25" fmla="*/ 632996 w 1256159"/>
                <a:gd name="connsiteY25" fmla="*/ 545973 h 859346"/>
                <a:gd name="connsiteX26" fmla="*/ 590133 w 1256159"/>
                <a:gd name="connsiteY26" fmla="*/ 481679 h 859346"/>
                <a:gd name="connsiteX27" fmla="*/ 537746 w 1256159"/>
                <a:gd name="connsiteY27" fmla="*/ 412623 h 859346"/>
                <a:gd name="connsiteX28" fmla="*/ 473452 w 1256159"/>
                <a:gd name="connsiteY28" fmla="*/ 329279 h 859346"/>
                <a:gd name="connsiteX29" fmla="*/ 411540 w 1256159"/>
                <a:gd name="connsiteY29" fmla="*/ 255460 h 859346"/>
                <a:gd name="connsiteX30" fmla="*/ 349627 w 1256159"/>
                <a:gd name="connsiteY30" fmla="*/ 184023 h 859346"/>
                <a:gd name="connsiteX31" fmla="*/ 302002 w 1256159"/>
                <a:gd name="connsiteY31" fmla="*/ 131635 h 859346"/>
                <a:gd name="connsiteX32" fmla="*/ 242471 w 1256159"/>
                <a:gd name="connsiteY32" fmla="*/ 81629 h 859346"/>
                <a:gd name="connsiteX33" fmla="*/ 171033 w 1256159"/>
                <a:gd name="connsiteY33" fmla="*/ 45910 h 859346"/>
                <a:gd name="connsiteX34" fmla="*/ 123409 w 1256159"/>
                <a:gd name="connsiteY34" fmla="*/ 26860 h 859346"/>
                <a:gd name="connsiteX35" fmla="*/ 4346 w 1256159"/>
                <a:gd name="connsiteY35" fmla="*/ 666 h 859346"/>
                <a:gd name="connsiteX0" fmla="*/ 4393 w 1256206"/>
                <a:gd name="connsiteY0" fmla="*/ 666 h 859346"/>
                <a:gd name="connsiteX1" fmla="*/ 294905 w 1256206"/>
                <a:gd name="connsiteY1" fmla="*/ 7810 h 859346"/>
                <a:gd name="connsiteX2" fmla="*/ 325862 w 1256206"/>
                <a:gd name="connsiteY2" fmla="*/ 7810 h 859346"/>
                <a:gd name="connsiteX3" fmla="*/ 387774 w 1256206"/>
                <a:gd name="connsiteY3" fmla="*/ 31623 h 859346"/>
                <a:gd name="connsiteX4" fmla="*/ 454449 w 1256206"/>
                <a:gd name="connsiteY4" fmla="*/ 76866 h 859346"/>
                <a:gd name="connsiteX5" fmla="*/ 518743 w 1256206"/>
                <a:gd name="connsiteY5" fmla="*/ 131635 h 859346"/>
                <a:gd name="connsiteX6" fmla="*/ 575893 w 1256206"/>
                <a:gd name="connsiteY6" fmla="*/ 195929 h 859346"/>
                <a:gd name="connsiteX7" fmla="*/ 656855 w 1256206"/>
                <a:gd name="connsiteY7" fmla="*/ 303085 h 859346"/>
                <a:gd name="connsiteX8" fmla="*/ 716387 w 1256206"/>
                <a:gd name="connsiteY8" fmla="*/ 388810 h 859346"/>
                <a:gd name="connsiteX9" fmla="*/ 790205 w 1256206"/>
                <a:gd name="connsiteY9" fmla="*/ 495966 h 859346"/>
                <a:gd name="connsiteX10" fmla="*/ 854499 w 1256206"/>
                <a:gd name="connsiteY10" fmla="*/ 584073 h 859346"/>
                <a:gd name="connsiteX11" fmla="*/ 933080 w 1256206"/>
                <a:gd name="connsiteY11" fmla="*/ 674560 h 859346"/>
                <a:gd name="connsiteX12" fmla="*/ 985468 w 1256206"/>
                <a:gd name="connsiteY12" fmla="*/ 734091 h 859346"/>
                <a:gd name="connsiteX13" fmla="*/ 1033093 w 1256206"/>
                <a:gd name="connsiteY13" fmla="*/ 774573 h 859346"/>
                <a:gd name="connsiteX14" fmla="*/ 1078337 w 1256206"/>
                <a:gd name="connsiteY14" fmla="*/ 803148 h 859346"/>
                <a:gd name="connsiteX15" fmla="*/ 1118818 w 1256206"/>
                <a:gd name="connsiteY15" fmla="*/ 824579 h 859346"/>
                <a:gd name="connsiteX16" fmla="*/ 1154537 w 1256206"/>
                <a:gd name="connsiteY16" fmla="*/ 841248 h 859346"/>
                <a:gd name="connsiteX17" fmla="*/ 1192637 w 1256206"/>
                <a:gd name="connsiteY17" fmla="*/ 853154 h 859346"/>
                <a:gd name="connsiteX18" fmla="*/ 1247405 w 1256206"/>
                <a:gd name="connsiteY18" fmla="*/ 857916 h 859346"/>
                <a:gd name="connsiteX19" fmla="*/ 990230 w 1256206"/>
                <a:gd name="connsiteY19" fmla="*/ 857916 h 859346"/>
                <a:gd name="connsiteX20" fmla="*/ 937843 w 1256206"/>
                <a:gd name="connsiteY20" fmla="*/ 841248 h 859346"/>
                <a:gd name="connsiteX21" fmla="*/ 880693 w 1256206"/>
                <a:gd name="connsiteY21" fmla="*/ 815054 h 859346"/>
                <a:gd name="connsiteX22" fmla="*/ 806874 w 1256206"/>
                <a:gd name="connsiteY22" fmla="*/ 757904 h 859346"/>
                <a:gd name="connsiteX23" fmla="*/ 740199 w 1256206"/>
                <a:gd name="connsiteY23" fmla="*/ 684085 h 859346"/>
                <a:gd name="connsiteX24" fmla="*/ 685430 w 1256206"/>
                <a:gd name="connsiteY24" fmla="*/ 612648 h 859346"/>
                <a:gd name="connsiteX25" fmla="*/ 633043 w 1256206"/>
                <a:gd name="connsiteY25" fmla="*/ 545973 h 859346"/>
                <a:gd name="connsiteX26" fmla="*/ 590180 w 1256206"/>
                <a:gd name="connsiteY26" fmla="*/ 481679 h 859346"/>
                <a:gd name="connsiteX27" fmla="*/ 537793 w 1256206"/>
                <a:gd name="connsiteY27" fmla="*/ 412623 h 859346"/>
                <a:gd name="connsiteX28" fmla="*/ 473499 w 1256206"/>
                <a:gd name="connsiteY28" fmla="*/ 329279 h 859346"/>
                <a:gd name="connsiteX29" fmla="*/ 411587 w 1256206"/>
                <a:gd name="connsiteY29" fmla="*/ 255460 h 859346"/>
                <a:gd name="connsiteX30" fmla="*/ 349674 w 1256206"/>
                <a:gd name="connsiteY30" fmla="*/ 184023 h 859346"/>
                <a:gd name="connsiteX31" fmla="*/ 302049 w 1256206"/>
                <a:gd name="connsiteY31" fmla="*/ 131635 h 859346"/>
                <a:gd name="connsiteX32" fmla="*/ 242518 w 1256206"/>
                <a:gd name="connsiteY32" fmla="*/ 81629 h 859346"/>
                <a:gd name="connsiteX33" fmla="*/ 175842 w 1256206"/>
                <a:gd name="connsiteY33" fmla="*/ 45910 h 859346"/>
                <a:gd name="connsiteX34" fmla="*/ 123456 w 1256206"/>
                <a:gd name="connsiteY34" fmla="*/ 26860 h 859346"/>
                <a:gd name="connsiteX35" fmla="*/ 4393 w 1256206"/>
                <a:gd name="connsiteY35" fmla="*/ 666 h 859346"/>
                <a:gd name="connsiteX0" fmla="*/ 4393 w 1256206"/>
                <a:gd name="connsiteY0" fmla="*/ 666 h 859173"/>
                <a:gd name="connsiteX1" fmla="*/ 294905 w 1256206"/>
                <a:gd name="connsiteY1" fmla="*/ 7810 h 859173"/>
                <a:gd name="connsiteX2" fmla="*/ 325862 w 1256206"/>
                <a:gd name="connsiteY2" fmla="*/ 7810 h 859173"/>
                <a:gd name="connsiteX3" fmla="*/ 387774 w 1256206"/>
                <a:gd name="connsiteY3" fmla="*/ 31623 h 859173"/>
                <a:gd name="connsiteX4" fmla="*/ 454449 w 1256206"/>
                <a:gd name="connsiteY4" fmla="*/ 76866 h 859173"/>
                <a:gd name="connsiteX5" fmla="*/ 518743 w 1256206"/>
                <a:gd name="connsiteY5" fmla="*/ 131635 h 859173"/>
                <a:gd name="connsiteX6" fmla="*/ 575893 w 1256206"/>
                <a:gd name="connsiteY6" fmla="*/ 195929 h 859173"/>
                <a:gd name="connsiteX7" fmla="*/ 656855 w 1256206"/>
                <a:gd name="connsiteY7" fmla="*/ 303085 h 859173"/>
                <a:gd name="connsiteX8" fmla="*/ 716387 w 1256206"/>
                <a:gd name="connsiteY8" fmla="*/ 388810 h 859173"/>
                <a:gd name="connsiteX9" fmla="*/ 790205 w 1256206"/>
                <a:gd name="connsiteY9" fmla="*/ 495966 h 859173"/>
                <a:gd name="connsiteX10" fmla="*/ 854499 w 1256206"/>
                <a:gd name="connsiteY10" fmla="*/ 584073 h 859173"/>
                <a:gd name="connsiteX11" fmla="*/ 933080 w 1256206"/>
                <a:gd name="connsiteY11" fmla="*/ 674560 h 859173"/>
                <a:gd name="connsiteX12" fmla="*/ 985468 w 1256206"/>
                <a:gd name="connsiteY12" fmla="*/ 734091 h 859173"/>
                <a:gd name="connsiteX13" fmla="*/ 1033093 w 1256206"/>
                <a:gd name="connsiteY13" fmla="*/ 774573 h 859173"/>
                <a:gd name="connsiteX14" fmla="*/ 1078337 w 1256206"/>
                <a:gd name="connsiteY14" fmla="*/ 803148 h 859173"/>
                <a:gd name="connsiteX15" fmla="*/ 1118818 w 1256206"/>
                <a:gd name="connsiteY15" fmla="*/ 824579 h 859173"/>
                <a:gd name="connsiteX16" fmla="*/ 1154537 w 1256206"/>
                <a:gd name="connsiteY16" fmla="*/ 841248 h 859173"/>
                <a:gd name="connsiteX17" fmla="*/ 1192637 w 1256206"/>
                <a:gd name="connsiteY17" fmla="*/ 853154 h 859173"/>
                <a:gd name="connsiteX18" fmla="*/ 1247405 w 1256206"/>
                <a:gd name="connsiteY18" fmla="*/ 857916 h 859173"/>
                <a:gd name="connsiteX19" fmla="*/ 990230 w 1256206"/>
                <a:gd name="connsiteY19" fmla="*/ 857916 h 859173"/>
                <a:gd name="connsiteX20" fmla="*/ 933081 w 1256206"/>
                <a:gd name="connsiteY20" fmla="*/ 843629 h 859173"/>
                <a:gd name="connsiteX21" fmla="*/ 880693 w 1256206"/>
                <a:gd name="connsiteY21" fmla="*/ 815054 h 859173"/>
                <a:gd name="connsiteX22" fmla="*/ 806874 w 1256206"/>
                <a:gd name="connsiteY22" fmla="*/ 757904 h 859173"/>
                <a:gd name="connsiteX23" fmla="*/ 740199 w 1256206"/>
                <a:gd name="connsiteY23" fmla="*/ 684085 h 859173"/>
                <a:gd name="connsiteX24" fmla="*/ 685430 w 1256206"/>
                <a:gd name="connsiteY24" fmla="*/ 612648 h 859173"/>
                <a:gd name="connsiteX25" fmla="*/ 633043 w 1256206"/>
                <a:gd name="connsiteY25" fmla="*/ 545973 h 859173"/>
                <a:gd name="connsiteX26" fmla="*/ 590180 w 1256206"/>
                <a:gd name="connsiteY26" fmla="*/ 481679 h 859173"/>
                <a:gd name="connsiteX27" fmla="*/ 537793 w 1256206"/>
                <a:gd name="connsiteY27" fmla="*/ 412623 h 859173"/>
                <a:gd name="connsiteX28" fmla="*/ 473499 w 1256206"/>
                <a:gd name="connsiteY28" fmla="*/ 329279 h 859173"/>
                <a:gd name="connsiteX29" fmla="*/ 411587 w 1256206"/>
                <a:gd name="connsiteY29" fmla="*/ 255460 h 859173"/>
                <a:gd name="connsiteX30" fmla="*/ 349674 w 1256206"/>
                <a:gd name="connsiteY30" fmla="*/ 184023 h 859173"/>
                <a:gd name="connsiteX31" fmla="*/ 302049 w 1256206"/>
                <a:gd name="connsiteY31" fmla="*/ 131635 h 859173"/>
                <a:gd name="connsiteX32" fmla="*/ 242518 w 1256206"/>
                <a:gd name="connsiteY32" fmla="*/ 81629 h 859173"/>
                <a:gd name="connsiteX33" fmla="*/ 175842 w 1256206"/>
                <a:gd name="connsiteY33" fmla="*/ 45910 h 859173"/>
                <a:gd name="connsiteX34" fmla="*/ 123456 w 1256206"/>
                <a:gd name="connsiteY34" fmla="*/ 26860 h 859173"/>
                <a:gd name="connsiteX35" fmla="*/ 4393 w 1256206"/>
                <a:gd name="connsiteY35" fmla="*/ 666 h 859173"/>
                <a:gd name="connsiteX0" fmla="*/ 4393 w 1256206"/>
                <a:gd name="connsiteY0" fmla="*/ 646 h 859153"/>
                <a:gd name="connsiteX1" fmla="*/ 294905 w 1256206"/>
                <a:gd name="connsiteY1" fmla="*/ 7790 h 859153"/>
                <a:gd name="connsiteX2" fmla="*/ 325862 w 1256206"/>
                <a:gd name="connsiteY2" fmla="*/ 5409 h 859153"/>
                <a:gd name="connsiteX3" fmla="*/ 387774 w 1256206"/>
                <a:gd name="connsiteY3" fmla="*/ 31603 h 859153"/>
                <a:gd name="connsiteX4" fmla="*/ 454449 w 1256206"/>
                <a:gd name="connsiteY4" fmla="*/ 76846 h 859153"/>
                <a:gd name="connsiteX5" fmla="*/ 518743 w 1256206"/>
                <a:gd name="connsiteY5" fmla="*/ 131615 h 859153"/>
                <a:gd name="connsiteX6" fmla="*/ 575893 w 1256206"/>
                <a:gd name="connsiteY6" fmla="*/ 195909 h 859153"/>
                <a:gd name="connsiteX7" fmla="*/ 656855 w 1256206"/>
                <a:gd name="connsiteY7" fmla="*/ 303065 h 859153"/>
                <a:gd name="connsiteX8" fmla="*/ 716387 w 1256206"/>
                <a:gd name="connsiteY8" fmla="*/ 388790 h 859153"/>
                <a:gd name="connsiteX9" fmla="*/ 790205 w 1256206"/>
                <a:gd name="connsiteY9" fmla="*/ 495946 h 859153"/>
                <a:gd name="connsiteX10" fmla="*/ 854499 w 1256206"/>
                <a:gd name="connsiteY10" fmla="*/ 584053 h 859153"/>
                <a:gd name="connsiteX11" fmla="*/ 933080 w 1256206"/>
                <a:gd name="connsiteY11" fmla="*/ 674540 h 859153"/>
                <a:gd name="connsiteX12" fmla="*/ 985468 w 1256206"/>
                <a:gd name="connsiteY12" fmla="*/ 734071 h 859153"/>
                <a:gd name="connsiteX13" fmla="*/ 1033093 w 1256206"/>
                <a:gd name="connsiteY13" fmla="*/ 774553 h 859153"/>
                <a:gd name="connsiteX14" fmla="*/ 1078337 w 1256206"/>
                <a:gd name="connsiteY14" fmla="*/ 803128 h 859153"/>
                <a:gd name="connsiteX15" fmla="*/ 1118818 w 1256206"/>
                <a:gd name="connsiteY15" fmla="*/ 824559 h 859153"/>
                <a:gd name="connsiteX16" fmla="*/ 1154537 w 1256206"/>
                <a:gd name="connsiteY16" fmla="*/ 841228 h 859153"/>
                <a:gd name="connsiteX17" fmla="*/ 1192637 w 1256206"/>
                <a:gd name="connsiteY17" fmla="*/ 853134 h 859153"/>
                <a:gd name="connsiteX18" fmla="*/ 1247405 w 1256206"/>
                <a:gd name="connsiteY18" fmla="*/ 857896 h 859153"/>
                <a:gd name="connsiteX19" fmla="*/ 990230 w 1256206"/>
                <a:gd name="connsiteY19" fmla="*/ 857896 h 859153"/>
                <a:gd name="connsiteX20" fmla="*/ 933081 w 1256206"/>
                <a:gd name="connsiteY20" fmla="*/ 843609 h 859153"/>
                <a:gd name="connsiteX21" fmla="*/ 880693 w 1256206"/>
                <a:gd name="connsiteY21" fmla="*/ 815034 h 859153"/>
                <a:gd name="connsiteX22" fmla="*/ 806874 w 1256206"/>
                <a:gd name="connsiteY22" fmla="*/ 757884 h 859153"/>
                <a:gd name="connsiteX23" fmla="*/ 740199 w 1256206"/>
                <a:gd name="connsiteY23" fmla="*/ 684065 h 859153"/>
                <a:gd name="connsiteX24" fmla="*/ 685430 w 1256206"/>
                <a:gd name="connsiteY24" fmla="*/ 612628 h 859153"/>
                <a:gd name="connsiteX25" fmla="*/ 633043 w 1256206"/>
                <a:gd name="connsiteY25" fmla="*/ 545953 h 859153"/>
                <a:gd name="connsiteX26" fmla="*/ 590180 w 1256206"/>
                <a:gd name="connsiteY26" fmla="*/ 481659 h 859153"/>
                <a:gd name="connsiteX27" fmla="*/ 537793 w 1256206"/>
                <a:gd name="connsiteY27" fmla="*/ 412603 h 859153"/>
                <a:gd name="connsiteX28" fmla="*/ 473499 w 1256206"/>
                <a:gd name="connsiteY28" fmla="*/ 329259 h 859153"/>
                <a:gd name="connsiteX29" fmla="*/ 411587 w 1256206"/>
                <a:gd name="connsiteY29" fmla="*/ 255440 h 859153"/>
                <a:gd name="connsiteX30" fmla="*/ 349674 w 1256206"/>
                <a:gd name="connsiteY30" fmla="*/ 184003 h 859153"/>
                <a:gd name="connsiteX31" fmla="*/ 302049 w 1256206"/>
                <a:gd name="connsiteY31" fmla="*/ 131615 h 859153"/>
                <a:gd name="connsiteX32" fmla="*/ 242518 w 1256206"/>
                <a:gd name="connsiteY32" fmla="*/ 81609 h 859153"/>
                <a:gd name="connsiteX33" fmla="*/ 175842 w 1256206"/>
                <a:gd name="connsiteY33" fmla="*/ 45890 h 859153"/>
                <a:gd name="connsiteX34" fmla="*/ 123456 w 1256206"/>
                <a:gd name="connsiteY34" fmla="*/ 26840 h 859153"/>
                <a:gd name="connsiteX35" fmla="*/ 4393 w 1256206"/>
                <a:gd name="connsiteY35" fmla="*/ 646 h 859153"/>
                <a:gd name="connsiteX0" fmla="*/ 4393 w 1256206"/>
                <a:gd name="connsiteY0" fmla="*/ 1415 h 859922"/>
                <a:gd name="connsiteX1" fmla="*/ 294905 w 1256206"/>
                <a:gd name="connsiteY1" fmla="*/ 3797 h 859922"/>
                <a:gd name="connsiteX2" fmla="*/ 325862 w 1256206"/>
                <a:gd name="connsiteY2" fmla="*/ 6178 h 859922"/>
                <a:gd name="connsiteX3" fmla="*/ 387774 w 1256206"/>
                <a:gd name="connsiteY3" fmla="*/ 32372 h 859922"/>
                <a:gd name="connsiteX4" fmla="*/ 454449 w 1256206"/>
                <a:gd name="connsiteY4" fmla="*/ 77615 h 859922"/>
                <a:gd name="connsiteX5" fmla="*/ 518743 w 1256206"/>
                <a:gd name="connsiteY5" fmla="*/ 132384 h 859922"/>
                <a:gd name="connsiteX6" fmla="*/ 575893 w 1256206"/>
                <a:gd name="connsiteY6" fmla="*/ 196678 h 859922"/>
                <a:gd name="connsiteX7" fmla="*/ 656855 w 1256206"/>
                <a:gd name="connsiteY7" fmla="*/ 303834 h 859922"/>
                <a:gd name="connsiteX8" fmla="*/ 716387 w 1256206"/>
                <a:gd name="connsiteY8" fmla="*/ 389559 h 859922"/>
                <a:gd name="connsiteX9" fmla="*/ 790205 w 1256206"/>
                <a:gd name="connsiteY9" fmla="*/ 496715 h 859922"/>
                <a:gd name="connsiteX10" fmla="*/ 854499 w 1256206"/>
                <a:gd name="connsiteY10" fmla="*/ 584822 h 859922"/>
                <a:gd name="connsiteX11" fmla="*/ 933080 w 1256206"/>
                <a:gd name="connsiteY11" fmla="*/ 675309 h 859922"/>
                <a:gd name="connsiteX12" fmla="*/ 985468 w 1256206"/>
                <a:gd name="connsiteY12" fmla="*/ 734840 h 859922"/>
                <a:gd name="connsiteX13" fmla="*/ 1033093 w 1256206"/>
                <a:gd name="connsiteY13" fmla="*/ 775322 h 859922"/>
                <a:gd name="connsiteX14" fmla="*/ 1078337 w 1256206"/>
                <a:gd name="connsiteY14" fmla="*/ 803897 h 859922"/>
                <a:gd name="connsiteX15" fmla="*/ 1118818 w 1256206"/>
                <a:gd name="connsiteY15" fmla="*/ 825328 h 859922"/>
                <a:gd name="connsiteX16" fmla="*/ 1154537 w 1256206"/>
                <a:gd name="connsiteY16" fmla="*/ 841997 h 859922"/>
                <a:gd name="connsiteX17" fmla="*/ 1192637 w 1256206"/>
                <a:gd name="connsiteY17" fmla="*/ 853903 h 859922"/>
                <a:gd name="connsiteX18" fmla="*/ 1247405 w 1256206"/>
                <a:gd name="connsiteY18" fmla="*/ 858665 h 859922"/>
                <a:gd name="connsiteX19" fmla="*/ 990230 w 1256206"/>
                <a:gd name="connsiteY19" fmla="*/ 858665 h 859922"/>
                <a:gd name="connsiteX20" fmla="*/ 933081 w 1256206"/>
                <a:gd name="connsiteY20" fmla="*/ 844378 h 859922"/>
                <a:gd name="connsiteX21" fmla="*/ 880693 w 1256206"/>
                <a:gd name="connsiteY21" fmla="*/ 815803 h 859922"/>
                <a:gd name="connsiteX22" fmla="*/ 806874 w 1256206"/>
                <a:gd name="connsiteY22" fmla="*/ 758653 h 859922"/>
                <a:gd name="connsiteX23" fmla="*/ 740199 w 1256206"/>
                <a:gd name="connsiteY23" fmla="*/ 684834 h 859922"/>
                <a:gd name="connsiteX24" fmla="*/ 685430 w 1256206"/>
                <a:gd name="connsiteY24" fmla="*/ 613397 h 859922"/>
                <a:gd name="connsiteX25" fmla="*/ 633043 w 1256206"/>
                <a:gd name="connsiteY25" fmla="*/ 546722 h 859922"/>
                <a:gd name="connsiteX26" fmla="*/ 590180 w 1256206"/>
                <a:gd name="connsiteY26" fmla="*/ 482428 h 859922"/>
                <a:gd name="connsiteX27" fmla="*/ 537793 w 1256206"/>
                <a:gd name="connsiteY27" fmla="*/ 413372 h 859922"/>
                <a:gd name="connsiteX28" fmla="*/ 473499 w 1256206"/>
                <a:gd name="connsiteY28" fmla="*/ 330028 h 859922"/>
                <a:gd name="connsiteX29" fmla="*/ 411587 w 1256206"/>
                <a:gd name="connsiteY29" fmla="*/ 256209 h 859922"/>
                <a:gd name="connsiteX30" fmla="*/ 349674 w 1256206"/>
                <a:gd name="connsiteY30" fmla="*/ 184772 h 859922"/>
                <a:gd name="connsiteX31" fmla="*/ 302049 w 1256206"/>
                <a:gd name="connsiteY31" fmla="*/ 132384 h 859922"/>
                <a:gd name="connsiteX32" fmla="*/ 242518 w 1256206"/>
                <a:gd name="connsiteY32" fmla="*/ 82378 h 859922"/>
                <a:gd name="connsiteX33" fmla="*/ 175842 w 1256206"/>
                <a:gd name="connsiteY33" fmla="*/ 46659 h 859922"/>
                <a:gd name="connsiteX34" fmla="*/ 123456 w 1256206"/>
                <a:gd name="connsiteY34" fmla="*/ 27609 h 859922"/>
                <a:gd name="connsiteX35" fmla="*/ 4393 w 1256206"/>
                <a:gd name="connsiteY35" fmla="*/ 1415 h 859922"/>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5930 w 1256206"/>
                <a:gd name="connsiteY21" fmla="*/ 818184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8311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0199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30699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76 h 859321"/>
                <a:gd name="connsiteX1" fmla="*/ 294905 w 1256206"/>
                <a:gd name="connsiteY1" fmla="*/ 3858 h 859321"/>
                <a:gd name="connsiteX2" fmla="*/ 340149 w 1256206"/>
                <a:gd name="connsiteY2" fmla="*/ 8621 h 859321"/>
                <a:gd name="connsiteX3" fmla="*/ 387774 w 1256206"/>
                <a:gd name="connsiteY3" fmla="*/ 32433 h 859321"/>
                <a:gd name="connsiteX4" fmla="*/ 454449 w 1256206"/>
                <a:gd name="connsiteY4" fmla="*/ 77676 h 859321"/>
                <a:gd name="connsiteX5" fmla="*/ 518743 w 1256206"/>
                <a:gd name="connsiteY5" fmla="*/ 132445 h 859321"/>
                <a:gd name="connsiteX6" fmla="*/ 575893 w 1256206"/>
                <a:gd name="connsiteY6" fmla="*/ 196739 h 859321"/>
                <a:gd name="connsiteX7" fmla="*/ 656855 w 1256206"/>
                <a:gd name="connsiteY7" fmla="*/ 303895 h 859321"/>
                <a:gd name="connsiteX8" fmla="*/ 716387 w 1256206"/>
                <a:gd name="connsiteY8" fmla="*/ 389620 h 859321"/>
                <a:gd name="connsiteX9" fmla="*/ 790205 w 1256206"/>
                <a:gd name="connsiteY9" fmla="*/ 496776 h 859321"/>
                <a:gd name="connsiteX10" fmla="*/ 854499 w 1256206"/>
                <a:gd name="connsiteY10" fmla="*/ 584883 h 859321"/>
                <a:gd name="connsiteX11" fmla="*/ 918793 w 1256206"/>
                <a:gd name="connsiteY11" fmla="*/ 665845 h 859321"/>
                <a:gd name="connsiteX12" fmla="*/ 985468 w 1256206"/>
                <a:gd name="connsiteY12" fmla="*/ 734901 h 859321"/>
                <a:gd name="connsiteX13" fmla="*/ 1033093 w 1256206"/>
                <a:gd name="connsiteY13" fmla="*/ 775383 h 859321"/>
                <a:gd name="connsiteX14" fmla="*/ 1078337 w 1256206"/>
                <a:gd name="connsiteY14" fmla="*/ 803958 h 859321"/>
                <a:gd name="connsiteX15" fmla="*/ 1118818 w 1256206"/>
                <a:gd name="connsiteY15" fmla="*/ 825389 h 859321"/>
                <a:gd name="connsiteX16" fmla="*/ 1154537 w 1256206"/>
                <a:gd name="connsiteY16" fmla="*/ 842058 h 859321"/>
                <a:gd name="connsiteX17" fmla="*/ 1192637 w 1256206"/>
                <a:gd name="connsiteY17" fmla="*/ 853964 h 859321"/>
                <a:gd name="connsiteX18" fmla="*/ 1247405 w 1256206"/>
                <a:gd name="connsiteY18" fmla="*/ 858726 h 859321"/>
                <a:gd name="connsiteX19" fmla="*/ 990230 w 1256206"/>
                <a:gd name="connsiteY19" fmla="*/ 858726 h 859321"/>
                <a:gd name="connsiteX20" fmla="*/ 930699 w 1256206"/>
                <a:gd name="connsiteY20" fmla="*/ 853964 h 859321"/>
                <a:gd name="connsiteX21" fmla="*/ 878311 w 1256206"/>
                <a:gd name="connsiteY21" fmla="*/ 815864 h 859321"/>
                <a:gd name="connsiteX22" fmla="*/ 811637 w 1256206"/>
                <a:gd name="connsiteY22" fmla="*/ 753952 h 859321"/>
                <a:gd name="connsiteX23" fmla="*/ 744962 w 1256206"/>
                <a:gd name="connsiteY23" fmla="*/ 684895 h 859321"/>
                <a:gd name="connsiteX24" fmla="*/ 685430 w 1256206"/>
                <a:gd name="connsiteY24" fmla="*/ 613458 h 859321"/>
                <a:gd name="connsiteX25" fmla="*/ 633043 w 1256206"/>
                <a:gd name="connsiteY25" fmla="*/ 546783 h 859321"/>
                <a:gd name="connsiteX26" fmla="*/ 590180 w 1256206"/>
                <a:gd name="connsiteY26" fmla="*/ 482489 h 859321"/>
                <a:gd name="connsiteX27" fmla="*/ 537793 w 1256206"/>
                <a:gd name="connsiteY27" fmla="*/ 413433 h 859321"/>
                <a:gd name="connsiteX28" fmla="*/ 473499 w 1256206"/>
                <a:gd name="connsiteY28" fmla="*/ 330089 h 859321"/>
                <a:gd name="connsiteX29" fmla="*/ 411587 w 1256206"/>
                <a:gd name="connsiteY29" fmla="*/ 256270 h 859321"/>
                <a:gd name="connsiteX30" fmla="*/ 349674 w 1256206"/>
                <a:gd name="connsiteY30" fmla="*/ 184833 h 859321"/>
                <a:gd name="connsiteX31" fmla="*/ 302049 w 1256206"/>
                <a:gd name="connsiteY31" fmla="*/ 132445 h 859321"/>
                <a:gd name="connsiteX32" fmla="*/ 242518 w 1256206"/>
                <a:gd name="connsiteY32" fmla="*/ 82439 h 859321"/>
                <a:gd name="connsiteX33" fmla="*/ 175842 w 1256206"/>
                <a:gd name="connsiteY33" fmla="*/ 46720 h 859321"/>
                <a:gd name="connsiteX34" fmla="*/ 123456 w 1256206"/>
                <a:gd name="connsiteY34" fmla="*/ 27670 h 859321"/>
                <a:gd name="connsiteX35" fmla="*/ 4393 w 1256206"/>
                <a:gd name="connsiteY35" fmla="*/ 1476 h 859321"/>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3300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8532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51857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6007" h="860077">
                  <a:moveTo>
                    <a:pt x="4194" y="2232"/>
                  </a:moveTo>
                  <a:cubicBezTo>
                    <a:pt x="31975" y="-2134"/>
                    <a:pt x="233985" y="1042"/>
                    <a:pt x="289944" y="2233"/>
                  </a:cubicBezTo>
                  <a:cubicBezTo>
                    <a:pt x="345903" y="3424"/>
                    <a:pt x="323678" y="4218"/>
                    <a:pt x="339950" y="9377"/>
                  </a:cubicBezTo>
                  <a:cubicBezTo>
                    <a:pt x="356222" y="14536"/>
                    <a:pt x="368525" y="21680"/>
                    <a:pt x="387575" y="33189"/>
                  </a:cubicBezTo>
                  <a:cubicBezTo>
                    <a:pt x="406625" y="44698"/>
                    <a:pt x="432422" y="61763"/>
                    <a:pt x="454250" y="78432"/>
                  </a:cubicBezTo>
                  <a:cubicBezTo>
                    <a:pt x="476078" y="95101"/>
                    <a:pt x="498303" y="113357"/>
                    <a:pt x="518544" y="133201"/>
                  </a:cubicBezTo>
                  <a:cubicBezTo>
                    <a:pt x="538785" y="153045"/>
                    <a:pt x="552675" y="168920"/>
                    <a:pt x="575694" y="197495"/>
                  </a:cubicBezTo>
                  <a:cubicBezTo>
                    <a:pt x="598713" y="226070"/>
                    <a:pt x="633240" y="272504"/>
                    <a:pt x="656656" y="304651"/>
                  </a:cubicBezTo>
                  <a:cubicBezTo>
                    <a:pt x="680072" y="336798"/>
                    <a:pt x="716188" y="390376"/>
                    <a:pt x="716188" y="390376"/>
                  </a:cubicBezTo>
                  <a:cubicBezTo>
                    <a:pt x="738413" y="422523"/>
                    <a:pt x="766987" y="464988"/>
                    <a:pt x="790006" y="497532"/>
                  </a:cubicBezTo>
                  <a:cubicBezTo>
                    <a:pt x="813025" y="530076"/>
                    <a:pt x="832869" y="557461"/>
                    <a:pt x="854300" y="585639"/>
                  </a:cubicBezTo>
                  <a:cubicBezTo>
                    <a:pt x="875731" y="613817"/>
                    <a:pt x="918594" y="666601"/>
                    <a:pt x="918594" y="666601"/>
                  </a:cubicBezTo>
                  <a:cubicBezTo>
                    <a:pt x="940422" y="691604"/>
                    <a:pt x="966219" y="717401"/>
                    <a:pt x="985269" y="735657"/>
                  </a:cubicBezTo>
                  <a:cubicBezTo>
                    <a:pt x="1004319" y="753913"/>
                    <a:pt x="1017416" y="764630"/>
                    <a:pt x="1032894" y="776139"/>
                  </a:cubicBezTo>
                  <a:cubicBezTo>
                    <a:pt x="1048372" y="787648"/>
                    <a:pt x="1063851" y="796380"/>
                    <a:pt x="1078138" y="804714"/>
                  </a:cubicBezTo>
                  <a:cubicBezTo>
                    <a:pt x="1092425" y="813048"/>
                    <a:pt x="1105919" y="819795"/>
                    <a:pt x="1118619" y="826145"/>
                  </a:cubicBezTo>
                  <a:cubicBezTo>
                    <a:pt x="1131319" y="832495"/>
                    <a:pt x="1142035" y="838052"/>
                    <a:pt x="1154338" y="842814"/>
                  </a:cubicBezTo>
                  <a:cubicBezTo>
                    <a:pt x="1166641" y="847576"/>
                    <a:pt x="1176960" y="851942"/>
                    <a:pt x="1192438" y="854720"/>
                  </a:cubicBezTo>
                  <a:cubicBezTo>
                    <a:pt x="1207916" y="857498"/>
                    <a:pt x="1280940" y="858688"/>
                    <a:pt x="1247206" y="859482"/>
                  </a:cubicBezTo>
                  <a:cubicBezTo>
                    <a:pt x="1213472" y="860276"/>
                    <a:pt x="1042815" y="860276"/>
                    <a:pt x="990031" y="859482"/>
                  </a:cubicBezTo>
                  <a:cubicBezTo>
                    <a:pt x="937247" y="858688"/>
                    <a:pt x="949153" y="861864"/>
                    <a:pt x="930500" y="854720"/>
                  </a:cubicBezTo>
                  <a:cubicBezTo>
                    <a:pt x="911847" y="847576"/>
                    <a:pt x="897956" y="833289"/>
                    <a:pt x="878112" y="816620"/>
                  </a:cubicBezTo>
                  <a:cubicBezTo>
                    <a:pt x="858268" y="799951"/>
                    <a:pt x="833663" y="776536"/>
                    <a:pt x="811438" y="754708"/>
                  </a:cubicBezTo>
                  <a:cubicBezTo>
                    <a:pt x="789213" y="732880"/>
                    <a:pt x="765798" y="709067"/>
                    <a:pt x="744763" y="685651"/>
                  </a:cubicBezTo>
                  <a:cubicBezTo>
                    <a:pt x="723729" y="662235"/>
                    <a:pt x="703884" y="637233"/>
                    <a:pt x="685231" y="614214"/>
                  </a:cubicBezTo>
                  <a:cubicBezTo>
                    <a:pt x="666578" y="591195"/>
                    <a:pt x="648719" y="569367"/>
                    <a:pt x="632844" y="547539"/>
                  </a:cubicBezTo>
                  <a:cubicBezTo>
                    <a:pt x="616969" y="525711"/>
                    <a:pt x="605856" y="505470"/>
                    <a:pt x="589981" y="483245"/>
                  </a:cubicBezTo>
                  <a:cubicBezTo>
                    <a:pt x="574106" y="461020"/>
                    <a:pt x="556247" y="439589"/>
                    <a:pt x="537594" y="414189"/>
                  </a:cubicBezTo>
                  <a:cubicBezTo>
                    <a:pt x="518941" y="388789"/>
                    <a:pt x="498700" y="358229"/>
                    <a:pt x="478063" y="330845"/>
                  </a:cubicBezTo>
                  <a:cubicBezTo>
                    <a:pt x="457426" y="303461"/>
                    <a:pt x="434803" y="274091"/>
                    <a:pt x="413769" y="249882"/>
                  </a:cubicBezTo>
                  <a:cubicBezTo>
                    <a:pt x="392735" y="225673"/>
                    <a:pt x="370510" y="205036"/>
                    <a:pt x="351857" y="185589"/>
                  </a:cubicBezTo>
                  <a:cubicBezTo>
                    <a:pt x="333204" y="166142"/>
                    <a:pt x="320106" y="150267"/>
                    <a:pt x="301850" y="133201"/>
                  </a:cubicBezTo>
                  <a:cubicBezTo>
                    <a:pt x="283594" y="116135"/>
                    <a:pt x="263354" y="97483"/>
                    <a:pt x="242319" y="83195"/>
                  </a:cubicBezTo>
                  <a:cubicBezTo>
                    <a:pt x="221285" y="68908"/>
                    <a:pt x="195090" y="57398"/>
                    <a:pt x="175643" y="47476"/>
                  </a:cubicBezTo>
                  <a:cubicBezTo>
                    <a:pt x="156196" y="37554"/>
                    <a:pt x="151832" y="35967"/>
                    <a:pt x="123257" y="28426"/>
                  </a:cubicBezTo>
                  <a:cubicBezTo>
                    <a:pt x="94682" y="20885"/>
                    <a:pt x="-23587" y="6598"/>
                    <a:pt x="4194" y="2232"/>
                  </a:cubicBezTo>
                  <a:close/>
                </a:path>
              </a:pathLst>
            </a:custGeom>
            <a:gradFill rotWithShape="1">
              <a:gsLst>
                <a:gs pos="0">
                  <a:srgbClr val="81C9FF"/>
                </a:gs>
                <a:gs pos="50000">
                  <a:schemeClr val="bg1"/>
                </a:gs>
                <a:gs pos="100000">
                  <a:srgbClr val="81C9FF"/>
                </a:gs>
              </a:gsLst>
              <a:lin ang="5400000" scaled="1"/>
            </a:gradFill>
            <a:ln w="9525">
              <a:solidFill>
                <a:srgbClr val="81C9FF"/>
              </a:solidFill>
              <a:round/>
              <a:headEnd/>
              <a:tailEnd/>
            </a:ln>
            <a:effectLst/>
          </p:spPr>
          <p:txBody>
            <a:bodyPr/>
            <a:lstStyle/>
            <a:p>
              <a:endParaRPr lang="zh-CN" altLang="en-US">
                <a:solidFill>
                  <a:schemeClr val="tx1"/>
                </a:solidFill>
              </a:endParaRPr>
            </a:p>
          </p:txBody>
        </p:sp>
        <p:sp>
          <p:nvSpPr>
            <p:cNvPr id="343077" name="任意多边形 192">
              <a:extLst>
                <a:ext uri="{FF2B5EF4-FFF2-40B4-BE49-F238E27FC236}">
                  <a16:creationId xmlns:a16="http://schemas.microsoft.com/office/drawing/2014/main" id="{7205C2A7-E04A-E9B5-C30B-31AD0F01C622}"/>
                </a:ext>
              </a:extLst>
            </p:cNvPr>
            <p:cNvSpPr/>
            <p:nvPr/>
          </p:nvSpPr>
          <p:spPr>
            <a:xfrm flipH="1">
              <a:off x="3390151" y="2878957"/>
              <a:ext cx="1256007" cy="860077"/>
            </a:xfrm>
            <a:custGeom>
              <a:avLst/>
              <a:gdLst>
                <a:gd name="connsiteX0" fmla="*/ 4176 w 1255989"/>
                <a:gd name="connsiteY0" fmla="*/ 425 h 859105"/>
                <a:gd name="connsiteX1" fmla="*/ 294688 w 1255989"/>
                <a:gd name="connsiteY1" fmla="*/ 7569 h 859105"/>
                <a:gd name="connsiteX2" fmla="*/ 325645 w 1255989"/>
                <a:gd name="connsiteY2" fmla="*/ 7569 h 859105"/>
                <a:gd name="connsiteX3" fmla="*/ 387557 w 1255989"/>
                <a:gd name="connsiteY3" fmla="*/ 31382 h 859105"/>
                <a:gd name="connsiteX4" fmla="*/ 454232 w 1255989"/>
                <a:gd name="connsiteY4" fmla="*/ 76625 h 859105"/>
                <a:gd name="connsiteX5" fmla="*/ 518526 w 1255989"/>
                <a:gd name="connsiteY5" fmla="*/ 131394 h 859105"/>
                <a:gd name="connsiteX6" fmla="*/ 575676 w 1255989"/>
                <a:gd name="connsiteY6" fmla="*/ 195688 h 859105"/>
                <a:gd name="connsiteX7" fmla="*/ 656638 w 1255989"/>
                <a:gd name="connsiteY7" fmla="*/ 302844 h 859105"/>
                <a:gd name="connsiteX8" fmla="*/ 716170 w 1255989"/>
                <a:gd name="connsiteY8" fmla="*/ 388569 h 859105"/>
                <a:gd name="connsiteX9" fmla="*/ 789988 w 1255989"/>
                <a:gd name="connsiteY9" fmla="*/ 495725 h 859105"/>
                <a:gd name="connsiteX10" fmla="*/ 854282 w 1255989"/>
                <a:gd name="connsiteY10" fmla="*/ 583832 h 859105"/>
                <a:gd name="connsiteX11" fmla="*/ 932863 w 1255989"/>
                <a:gd name="connsiteY11" fmla="*/ 674319 h 859105"/>
                <a:gd name="connsiteX12" fmla="*/ 985251 w 1255989"/>
                <a:gd name="connsiteY12" fmla="*/ 733850 h 859105"/>
                <a:gd name="connsiteX13" fmla="*/ 1032876 w 1255989"/>
                <a:gd name="connsiteY13" fmla="*/ 774332 h 859105"/>
                <a:gd name="connsiteX14" fmla="*/ 1078120 w 1255989"/>
                <a:gd name="connsiteY14" fmla="*/ 802907 h 859105"/>
                <a:gd name="connsiteX15" fmla="*/ 1118601 w 1255989"/>
                <a:gd name="connsiteY15" fmla="*/ 824338 h 859105"/>
                <a:gd name="connsiteX16" fmla="*/ 1154320 w 1255989"/>
                <a:gd name="connsiteY16" fmla="*/ 841007 h 859105"/>
                <a:gd name="connsiteX17" fmla="*/ 1192420 w 1255989"/>
                <a:gd name="connsiteY17" fmla="*/ 852913 h 859105"/>
                <a:gd name="connsiteX18" fmla="*/ 1247188 w 1255989"/>
                <a:gd name="connsiteY18" fmla="*/ 857675 h 859105"/>
                <a:gd name="connsiteX19" fmla="*/ 990013 w 1255989"/>
                <a:gd name="connsiteY19" fmla="*/ 857675 h 859105"/>
                <a:gd name="connsiteX20" fmla="*/ 937626 w 1255989"/>
                <a:gd name="connsiteY20" fmla="*/ 841007 h 859105"/>
                <a:gd name="connsiteX21" fmla="*/ 880476 w 1255989"/>
                <a:gd name="connsiteY21" fmla="*/ 814813 h 859105"/>
                <a:gd name="connsiteX22" fmla="*/ 806657 w 1255989"/>
                <a:gd name="connsiteY22" fmla="*/ 757663 h 859105"/>
                <a:gd name="connsiteX23" fmla="*/ 739982 w 1255989"/>
                <a:gd name="connsiteY23" fmla="*/ 683844 h 859105"/>
                <a:gd name="connsiteX24" fmla="*/ 685213 w 1255989"/>
                <a:gd name="connsiteY24" fmla="*/ 612407 h 859105"/>
                <a:gd name="connsiteX25" fmla="*/ 632826 w 1255989"/>
                <a:gd name="connsiteY25" fmla="*/ 545732 h 859105"/>
                <a:gd name="connsiteX26" fmla="*/ 589963 w 1255989"/>
                <a:gd name="connsiteY26" fmla="*/ 481438 h 859105"/>
                <a:gd name="connsiteX27" fmla="*/ 537576 w 1255989"/>
                <a:gd name="connsiteY27" fmla="*/ 412382 h 859105"/>
                <a:gd name="connsiteX28" fmla="*/ 473282 w 1255989"/>
                <a:gd name="connsiteY28" fmla="*/ 329038 h 859105"/>
                <a:gd name="connsiteX29" fmla="*/ 411370 w 1255989"/>
                <a:gd name="connsiteY29" fmla="*/ 255219 h 859105"/>
                <a:gd name="connsiteX30" fmla="*/ 349457 w 1255989"/>
                <a:gd name="connsiteY30" fmla="*/ 183782 h 859105"/>
                <a:gd name="connsiteX31" fmla="*/ 301832 w 1255989"/>
                <a:gd name="connsiteY31" fmla="*/ 131394 h 859105"/>
                <a:gd name="connsiteX32" fmla="*/ 242301 w 1255989"/>
                <a:gd name="connsiteY32" fmla="*/ 81388 h 859105"/>
                <a:gd name="connsiteX33" fmla="*/ 170863 w 1255989"/>
                <a:gd name="connsiteY33" fmla="*/ 45669 h 859105"/>
                <a:gd name="connsiteX34" fmla="*/ 125620 w 1255989"/>
                <a:gd name="connsiteY34" fmla="*/ 21857 h 859105"/>
                <a:gd name="connsiteX35" fmla="*/ 4176 w 1255989"/>
                <a:gd name="connsiteY35" fmla="*/ 425 h 859105"/>
                <a:gd name="connsiteX0" fmla="*/ 4346 w 1256159"/>
                <a:gd name="connsiteY0" fmla="*/ 666 h 859346"/>
                <a:gd name="connsiteX1" fmla="*/ 294858 w 1256159"/>
                <a:gd name="connsiteY1" fmla="*/ 7810 h 859346"/>
                <a:gd name="connsiteX2" fmla="*/ 325815 w 1256159"/>
                <a:gd name="connsiteY2" fmla="*/ 7810 h 859346"/>
                <a:gd name="connsiteX3" fmla="*/ 387727 w 1256159"/>
                <a:gd name="connsiteY3" fmla="*/ 31623 h 859346"/>
                <a:gd name="connsiteX4" fmla="*/ 454402 w 1256159"/>
                <a:gd name="connsiteY4" fmla="*/ 76866 h 859346"/>
                <a:gd name="connsiteX5" fmla="*/ 518696 w 1256159"/>
                <a:gd name="connsiteY5" fmla="*/ 131635 h 859346"/>
                <a:gd name="connsiteX6" fmla="*/ 575846 w 1256159"/>
                <a:gd name="connsiteY6" fmla="*/ 195929 h 859346"/>
                <a:gd name="connsiteX7" fmla="*/ 656808 w 1256159"/>
                <a:gd name="connsiteY7" fmla="*/ 303085 h 859346"/>
                <a:gd name="connsiteX8" fmla="*/ 716340 w 1256159"/>
                <a:gd name="connsiteY8" fmla="*/ 388810 h 859346"/>
                <a:gd name="connsiteX9" fmla="*/ 790158 w 1256159"/>
                <a:gd name="connsiteY9" fmla="*/ 495966 h 859346"/>
                <a:gd name="connsiteX10" fmla="*/ 854452 w 1256159"/>
                <a:gd name="connsiteY10" fmla="*/ 584073 h 859346"/>
                <a:gd name="connsiteX11" fmla="*/ 933033 w 1256159"/>
                <a:gd name="connsiteY11" fmla="*/ 674560 h 859346"/>
                <a:gd name="connsiteX12" fmla="*/ 985421 w 1256159"/>
                <a:gd name="connsiteY12" fmla="*/ 734091 h 859346"/>
                <a:gd name="connsiteX13" fmla="*/ 1033046 w 1256159"/>
                <a:gd name="connsiteY13" fmla="*/ 774573 h 859346"/>
                <a:gd name="connsiteX14" fmla="*/ 1078290 w 1256159"/>
                <a:gd name="connsiteY14" fmla="*/ 803148 h 859346"/>
                <a:gd name="connsiteX15" fmla="*/ 1118771 w 1256159"/>
                <a:gd name="connsiteY15" fmla="*/ 824579 h 859346"/>
                <a:gd name="connsiteX16" fmla="*/ 1154490 w 1256159"/>
                <a:gd name="connsiteY16" fmla="*/ 841248 h 859346"/>
                <a:gd name="connsiteX17" fmla="*/ 1192590 w 1256159"/>
                <a:gd name="connsiteY17" fmla="*/ 853154 h 859346"/>
                <a:gd name="connsiteX18" fmla="*/ 1247358 w 1256159"/>
                <a:gd name="connsiteY18" fmla="*/ 857916 h 859346"/>
                <a:gd name="connsiteX19" fmla="*/ 990183 w 1256159"/>
                <a:gd name="connsiteY19" fmla="*/ 857916 h 859346"/>
                <a:gd name="connsiteX20" fmla="*/ 937796 w 1256159"/>
                <a:gd name="connsiteY20" fmla="*/ 841248 h 859346"/>
                <a:gd name="connsiteX21" fmla="*/ 880646 w 1256159"/>
                <a:gd name="connsiteY21" fmla="*/ 815054 h 859346"/>
                <a:gd name="connsiteX22" fmla="*/ 806827 w 1256159"/>
                <a:gd name="connsiteY22" fmla="*/ 757904 h 859346"/>
                <a:gd name="connsiteX23" fmla="*/ 740152 w 1256159"/>
                <a:gd name="connsiteY23" fmla="*/ 684085 h 859346"/>
                <a:gd name="connsiteX24" fmla="*/ 685383 w 1256159"/>
                <a:gd name="connsiteY24" fmla="*/ 612648 h 859346"/>
                <a:gd name="connsiteX25" fmla="*/ 632996 w 1256159"/>
                <a:gd name="connsiteY25" fmla="*/ 545973 h 859346"/>
                <a:gd name="connsiteX26" fmla="*/ 590133 w 1256159"/>
                <a:gd name="connsiteY26" fmla="*/ 481679 h 859346"/>
                <a:gd name="connsiteX27" fmla="*/ 537746 w 1256159"/>
                <a:gd name="connsiteY27" fmla="*/ 412623 h 859346"/>
                <a:gd name="connsiteX28" fmla="*/ 473452 w 1256159"/>
                <a:gd name="connsiteY28" fmla="*/ 329279 h 859346"/>
                <a:gd name="connsiteX29" fmla="*/ 411540 w 1256159"/>
                <a:gd name="connsiteY29" fmla="*/ 255460 h 859346"/>
                <a:gd name="connsiteX30" fmla="*/ 349627 w 1256159"/>
                <a:gd name="connsiteY30" fmla="*/ 184023 h 859346"/>
                <a:gd name="connsiteX31" fmla="*/ 302002 w 1256159"/>
                <a:gd name="connsiteY31" fmla="*/ 131635 h 859346"/>
                <a:gd name="connsiteX32" fmla="*/ 242471 w 1256159"/>
                <a:gd name="connsiteY32" fmla="*/ 81629 h 859346"/>
                <a:gd name="connsiteX33" fmla="*/ 171033 w 1256159"/>
                <a:gd name="connsiteY33" fmla="*/ 45910 h 859346"/>
                <a:gd name="connsiteX34" fmla="*/ 123409 w 1256159"/>
                <a:gd name="connsiteY34" fmla="*/ 26860 h 859346"/>
                <a:gd name="connsiteX35" fmla="*/ 4346 w 1256159"/>
                <a:gd name="connsiteY35" fmla="*/ 666 h 859346"/>
                <a:gd name="connsiteX0" fmla="*/ 4393 w 1256206"/>
                <a:gd name="connsiteY0" fmla="*/ 666 h 859346"/>
                <a:gd name="connsiteX1" fmla="*/ 294905 w 1256206"/>
                <a:gd name="connsiteY1" fmla="*/ 7810 h 859346"/>
                <a:gd name="connsiteX2" fmla="*/ 325862 w 1256206"/>
                <a:gd name="connsiteY2" fmla="*/ 7810 h 859346"/>
                <a:gd name="connsiteX3" fmla="*/ 387774 w 1256206"/>
                <a:gd name="connsiteY3" fmla="*/ 31623 h 859346"/>
                <a:gd name="connsiteX4" fmla="*/ 454449 w 1256206"/>
                <a:gd name="connsiteY4" fmla="*/ 76866 h 859346"/>
                <a:gd name="connsiteX5" fmla="*/ 518743 w 1256206"/>
                <a:gd name="connsiteY5" fmla="*/ 131635 h 859346"/>
                <a:gd name="connsiteX6" fmla="*/ 575893 w 1256206"/>
                <a:gd name="connsiteY6" fmla="*/ 195929 h 859346"/>
                <a:gd name="connsiteX7" fmla="*/ 656855 w 1256206"/>
                <a:gd name="connsiteY7" fmla="*/ 303085 h 859346"/>
                <a:gd name="connsiteX8" fmla="*/ 716387 w 1256206"/>
                <a:gd name="connsiteY8" fmla="*/ 388810 h 859346"/>
                <a:gd name="connsiteX9" fmla="*/ 790205 w 1256206"/>
                <a:gd name="connsiteY9" fmla="*/ 495966 h 859346"/>
                <a:gd name="connsiteX10" fmla="*/ 854499 w 1256206"/>
                <a:gd name="connsiteY10" fmla="*/ 584073 h 859346"/>
                <a:gd name="connsiteX11" fmla="*/ 933080 w 1256206"/>
                <a:gd name="connsiteY11" fmla="*/ 674560 h 859346"/>
                <a:gd name="connsiteX12" fmla="*/ 985468 w 1256206"/>
                <a:gd name="connsiteY12" fmla="*/ 734091 h 859346"/>
                <a:gd name="connsiteX13" fmla="*/ 1033093 w 1256206"/>
                <a:gd name="connsiteY13" fmla="*/ 774573 h 859346"/>
                <a:gd name="connsiteX14" fmla="*/ 1078337 w 1256206"/>
                <a:gd name="connsiteY14" fmla="*/ 803148 h 859346"/>
                <a:gd name="connsiteX15" fmla="*/ 1118818 w 1256206"/>
                <a:gd name="connsiteY15" fmla="*/ 824579 h 859346"/>
                <a:gd name="connsiteX16" fmla="*/ 1154537 w 1256206"/>
                <a:gd name="connsiteY16" fmla="*/ 841248 h 859346"/>
                <a:gd name="connsiteX17" fmla="*/ 1192637 w 1256206"/>
                <a:gd name="connsiteY17" fmla="*/ 853154 h 859346"/>
                <a:gd name="connsiteX18" fmla="*/ 1247405 w 1256206"/>
                <a:gd name="connsiteY18" fmla="*/ 857916 h 859346"/>
                <a:gd name="connsiteX19" fmla="*/ 990230 w 1256206"/>
                <a:gd name="connsiteY19" fmla="*/ 857916 h 859346"/>
                <a:gd name="connsiteX20" fmla="*/ 937843 w 1256206"/>
                <a:gd name="connsiteY20" fmla="*/ 841248 h 859346"/>
                <a:gd name="connsiteX21" fmla="*/ 880693 w 1256206"/>
                <a:gd name="connsiteY21" fmla="*/ 815054 h 859346"/>
                <a:gd name="connsiteX22" fmla="*/ 806874 w 1256206"/>
                <a:gd name="connsiteY22" fmla="*/ 757904 h 859346"/>
                <a:gd name="connsiteX23" fmla="*/ 740199 w 1256206"/>
                <a:gd name="connsiteY23" fmla="*/ 684085 h 859346"/>
                <a:gd name="connsiteX24" fmla="*/ 685430 w 1256206"/>
                <a:gd name="connsiteY24" fmla="*/ 612648 h 859346"/>
                <a:gd name="connsiteX25" fmla="*/ 633043 w 1256206"/>
                <a:gd name="connsiteY25" fmla="*/ 545973 h 859346"/>
                <a:gd name="connsiteX26" fmla="*/ 590180 w 1256206"/>
                <a:gd name="connsiteY26" fmla="*/ 481679 h 859346"/>
                <a:gd name="connsiteX27" fmla="*/ 537793 w 1256206"/>
                <a:gd name="connsiteY27" fmla="*/ 412623 h 859346"/>
                <a:gd name="connsiteX28" fmla="*/ 473499 w 1256206"/>
                <a:gd name="connsiteY28" fmla="*/ 329279 h 859346"/>
                <a:gd name="connsiteX29" fmla="*/ 411587 w 1256206"/>
                <a:gd name="connsiteY29" fmla="*/ 255460 h 859346"/>
                <a:gd name="connsiteX30" fmla="*/ 349674 w 1256206"/>
                <a:gd name="connsiteY30" fmla="*/ 184023 h 859346"/>
                <a:gd name="connsiteX31" fmla="*/ 302049 w 1256206"/>
                <a:gd name="connsiteY31" fmla="*/ 131635 h 859346"/>
                <a:gd name="connsiteX32" fmla="*/ 242518 w 1256206"/>
                <a:gd name="connsiteY32" fmla="*/ 81629 h 859346"/>
                <a:gd name="connsiteX33" fmla="*/ 175842 w 1256206"/>
                <a:gd name="connsiteY33" fmla="*/ 45910 h 859346"/>
                <a:gd name="connsiteX34" fmla="*/ 123456 w 1256206"/>
                <a:gd name="connsiteY34" fmla="*/ 26860 h 859346"/>
                <a:gd name="connsiteX35" fmla="*/ 4393 w 1256206"/>
                <a:gd name="connsiteY35" fmla="*/ 666 h 859346"/>
                <a:gd name="connsiteX0" fmla="*/ 4393 w 1256206"/>
                <a:gd name="connsiteY0" fmla="*/ 666 h 859173"/>
                <a:gd name="connsiteX1" fmla="*/ 294905 w 1256206"/>
                <a:gd name="connsiteY1" fmla="*/ 7810 h 859173"/>
                <a:gd name="connsiteX2" fmla="*/ 325862 w 1256206"/>
                <a:gd name="connsiteY2" fmla="*/ 7810 h 859173"/>
                <a:gd name="connsiteX3" fmla="*/ 387774 w 1256206"/>
                <a:gd name="connsiteY3" fmla="*/ 31623 h 859173"/>
                <a:gd name="connsiteX4" fmla="*/ 454449 w 1256206"/>
                <a:gd name="connsiteY4" fmla="*/ 76866 h 859173"/>
                <a:gd name="connsiteX5" fmla="*/ 518743 w 1256206"/>
                <a:gd name="connsiteY5" fmla="*/ 131635 h 859173"/>
                <a:gd name="connsiteX6" fmla="*/ 575893 w 1256206"/>
                <a:gd name="connsiteY6" fmla="*/ 195929 h 859173"/>
                <a:gd name="connsiteX7" fmla="*/ 656855 w 1256206"/>
                <a:gd name="connsiteY7" fmla="*/ 303085 h 859173"/>
                <a:gd name="connsiteX8" fmla="*/ 716387 w 1256206"/>
                <a:gd name="connsiteY8" fmla="*/ 388810 h 859173"/>
                <a:gd name="connsiteX9" fmla="*/ 790205 w 1256206"/>
                <a:gd name="connsiteY9" fmla="*/ 495966 h 859173"/>
                <a:gd name="connsiteX10" fmla="*/ 854499 w 1256206"/>
                <a:gd name="connsiteY10" fmla="*/ 584073 h 859173"/>
                <a:gd name="connsiteX11" fmla="*/ 933080 w 1256206"/>
                <a:gd name="connsiteY11" fmla="*/ 674560 h 859173"/>
                <a:gd name="connsiteX12" fmla="*/ 985468 w 1256206"/>
                <a:gd name="connsiteY12" fmla="*/ 734091 h 859173"/>
                <a:gd name="connsiteX13" fmla="*/ 1033093 w 1256206"/>
                <a:gd name="connsiteY13" fmla="*/ 774573 h 859173"/>
                <a:gd name="connsiteX14" fmla="*/ 1078337 w 1256206"/>
                <a:gd name="connsiteY14" fmla="*/ 803148 h 859173"/>
                <a:gd name="connsiteX15" fmla="*/ 1118818 w 1256206"/>
                <a:gd name="connsiteY15" fmla="*/ 824579 h 859173"/>
                <a:gd name="connsiteX16" fmla="*/ 1154537 w 1256206"/>
                <a:gd name="connsiteY16" fmla="*/ 841248 h 859173"/>
                <a:gd name="connsiteX17" fmla="*/ 1192637 w 1256206"/>
                <a:gd name="connsiteY17" fmla="*/ 853154 h 859173"/>
                <a:gd name="connsiteX18" fmla="*/ 1247405 w 1256206"/>
                <a:gd name="connsiteY18" fmla="*/ 857916 h 859173"/>
                <a:gd name="connsiteX19" fmla="*/ 990230 w 1256206"/>
                <a:gd name="connsiteY19" fmla="*/ 857916 h 859173"/>
                <a:gd name="connsiteX20" fmla="*/ 933081 w 1256206"/>
                <a:gd name="connsiteY20" fmla="*/ 843629 h 859173"/>
                <a:gd name="connsiteX21" fmla="*/ 880693 w 1256206"/>
                <a:gd name="connsiteY21" fmla="*/ 815054 h 859173"/>
                <a:gd name="connsiteX22" fmla="*/ 806874 w 1256206"/>
                <a:gd name="connsiteY22" fmla="*/ 757904 h 859173"/>
                <a:gd name="connsiteX23" fmla="*/ 740199 w 1256206"/>
                <a:gd name="connsiteY23" fmla="*/ 684085 h 859173"/>
                <a:gd name="connsiteX24" fmla="*/ 685430 w 1256206"/>
                <a:gd name="connsiteY24" fmla="*/ 612648 h 859173"/>
                <a:gd name="connsiteX25" fmla="*/ 633043 w 1256206"/>
                <a:gd name="connsiteY25" fmla="*/ 545973 h 859173"/>
                <a:gd name="connsiteX26" fmla="*/ 590180 w 1256206"/>
                <a:gd name="connsiteY26" fmla="*/ 481679 h 859173"/>
                <a:gd name="connsiteX27" fmla="*/ 537793 w 1256206"/>
                <a:gd name="connsiteY27" fmla="*/ 412623 h 859173"/>
                <a:gd name="connsiteX28" fmla="*/ 473499 w 1256206"/>
                <a:gd name="connsiteY28" fmla="*/ 329279 h 859173"/>
                <a:gd name="connsiteX29" fmla="*/ 411587 w 1256206"/>
                <a:gd name="connsiteY29" fmla="*/ 255460 h 859173"/>
                <a:gd name="connsiteX30" fmla="*/ 349674 w 1256206"/>
                <a:gd name="connsiteY30" fmla="*/ 184023 h 859173"/>
                <a:gd name="connsiteX31" fmla="*/ 302049 w 1256206"/>
                <a:gd name="connsiteY31" fmla="*/ 131635 h 859173"/>
                <a:gd name="connsiteX32" fmla="*/ 242518 w 1256206"/>
                <a:gd name="connsiteY32" fmla="*/ 81629 h 859173"/>
                <a:gd name="connsiteX33" fmla="*/ 175842 w 1256206"/>
                <a:gd name="connsiteY33" fmla="*/ 45910 h 859173"/>
                <a:gd name="connsiteX34" fmla="*/ 123456 w 1256206"/>
                <a:gd name="connsiteY34" fmla="*/ 26860 h 859173"/>
                <a:gd name="connsiteX35" fmla="*/ 4393 w 1256206"/>
                <a:gd name="connsiteY35" fmla="*/ 666 h 859173"/>
                <a:gd name="connsiteX0" fmla="*/ 4393 w 1256206"/>
                <a:gd name="connsiteY0" fmla="*/ 646 h 859153"/>
                <a:gd name="connsiteX1" fmla="*/ 294905 w 1256206"/>
                <a:gd name="connsiteY1" fmla="*/ 7790 h 859153"/>
                <a:gd name="connsiteX2" fmla="*/ 325862 w 1256206"/>
                <a:gd name="connsiteY2" fmla="*/ 5409 h 859153"/>
                <a:gd name="connsiteX3" fmla="*/ 387774 w 1256206"/>
                <a:gd name="connsiteY3" fmla="*/ 31603 h 859153"/>
                <a:gd name="connsiteX4" fmla="*/ 454449 w 1256206"/>
                <a:gd name="connsiteY4" fmla="*/ 76846 h 859153"/>
                <a:gd name="connsiteX5" fmla="*/ 518743 w 1256206"/>
                <a:gd name="connsiteY5" fmla="*/ 131615 h 859153"/>
                <a:gd name="connsiteX6" fmla="*/ 575893 w 1256206"/>
                <a:gd name="connsiteY6" fmla="*/ 195909 h 859153"/>
                <a:gd name="connsiteX7" fmla="*/ 656855 w 1256206"/>
                <a:gd name="connsiteY7" fmla="*/ 303065 h 859153"/>
                <a:gd name="connsiteX8" fmla="*/ 716387 w 1256206"/>
                <a:gd name="connsiteY8" fmla="*/ 388790 h 859153"/>
                <a:gd name="connsiteX9" fmla="*/ 790205 w 1256206"/>
                <a:gd name="connsiteY9" fmla="*/ 495946 h 859153"/>
                <a:gd name="connsiteX10" fmla="*/ 854499 w 1256206"/>
                <a:gd name="connsiteY10" fmla="*/ 584053 h 859153"/>
                <a:gd name="connsiteX11" fmla="*/ 933080 w 1256206"/>
                <a:gd name="connsiteY11" fmla="*/ 674540 h 859153"/>
                <a:gd name="connsiteX12" fmla="*/ 985468 w 1256206"/>
                <a:gd name="connsiteY12" fmla="*/ 734071 h 859153"/>
                <a:gd name="connsiteX13" fmla="*/ 1033093 w 1256206"/>
                <a:gd name="connsiteY13" fmla="*/ 774553 h 859153"/>
                <a:gd name="connsiteX14" fmla="*/ 1078337 w 1256206"/>
                <a:gd name="connsiteY14" fmla="*/ 803128 h 859153"/>
                <a:gd name="connsiteX15" fmla="*/ 1118818 w 1256206"/>
                <a:gd name="connsiteY15" fmla="*/ 824559 h 859153"/>
                <a:gd name="connsiteX16" fmla="*/ 1154537 w 1256206"/>
                <a:gd name="connsiteY16" fmla="*/ 841228 h 859153"/>
                <a:gd name="connsiteX17" fmla="*/ 1192637 w 1256206"/>
                <a:gd name="connsiteY17" fmla="*/ 853134 h 859153"/>
                <a:gd name="connsiteX18" fmla="*/ 1247405 w 1256206"/>
                <a:gd name="connsiteY18" fmla="*/ 857896 h 859153"/>
                <a:gd name="connsiteX19" fmla="*/ 990230 w 1256206"/>
                <a:gd name="connsiteY19" fmla="*/ 857896 h 859153"/>
                <a:gd name="connsiteX20" fmla="*/ 933081 w 1256206"/>
                <a:gd name="connsiteY20" fmla="*/ 843609 h 859153"/>
                <a:gd name="connsiteX21" fmla="*/ 880693 w 1256206"/>
                <a:gd name="connsiteY21" fmla="*/ 815034 h 859153"/>
                <a:gd name="connsiteX22" fmla="*/ 806874 w 1256206"/>
                <a:gd name="connsiteY22" fmla="*/ 757884 h 859153"/>
                <a:gd name="connsiteX23" fmla="*/ 740199 w 1256206"/>
                <a:gd name="connsiteY23" fmla="*/ 684065 h 859153"/>
                <a:gd name="connsiteX24" fmla="*/ 685430 w 1256206"/>
                <a:gd name="connsiteY24" fmla="*/ 612628 h 859153"/>
                <a:gd name="connsiteX25" fmla="*/ 633043 w 1256206"/>
                <a:gd name="connsiteY25" fmla="*/ 545953 h 859153"/>
                <a:gd name="connsiteX26" fmla="*/ 590180 w 1256206"/>
                <a:gd name="connsiteY26" fmla="*/ 481659 h 859153"/>
                <a:gd name="connsiteX27" fmla="*/ 537793 w 1256206"/>
                <a:gd name="connsiteY27" fmla="*/ 412603 h 859153"/>
                <a:gd name="connsiteX28" fmla="*/ 473499 w 1256206"/>
                <a:gd name="connsiteY28" fmla="*/ 329259 h 859153"/>
                <a:gd name="connsiteX29" fmla="*/ 411587 w 1256206"/>
                <a:gd name="connsiteY29" fmla="*/ 255440 h 859153"/>
                <a:gd name="connsiteX30" fmla="*/ 349674 w 1256206"/>
                <a:gd name="connsiteY30" fmla="*/ 184003 h 859153"/>
                <a:gd name="connsiteX31" fmla="*/ 302049 w 1256206"/>
                <a:gd name="connsiteY31" fmla="*/ 131615 h 859153"/>
                <a:gd name="connsiteX32" fmla="*/ 242518 w 1256206"/>
                <a:gd name="connsiteY32" fmla="*/ 81609 h 859153"/>
                <a:gd name="connsiteX33" fmla="*/ 175842 w 1256206"/>
                <a:gd name="connsiteY33" fmla="*/ 45890 h 859153"/>
                <a:gd name="connsiteX34" fmla="*/ 123456 w 1256206"/>
                <a:gd name="connsiteY34" fmla="*/ 26840 h 859153"/>
                <a:gd name="connsiteX35" fmla="*/ 4393 w 1256206"/>
                <a:gd name="connsiteY35" fmla="*/ 646 h 859153"/>
                <a:gd name="connsiteX0" fmla="*/ 4393 w 1256206"/>
                <a:gd name="connsiteY0" fmla="*/ 1415 h 859922"/>
                <a:gd name="connsiteX1" fmla="*/ 294905 w 1256206"/>
                <a:gd name="connsiteY1" fmla="*/ 3797 h 859922"/>
                <a:gd name="connsiteX2" fmla="*/ 325862 w 1256206"/>
                <a:gd name="connsiteY2" fmla="*/ 6178 h 859922"/>
                <a:gd name="connsiteX3" fmla="*/ 387774 w 1256206"/>
                <a:gd name="connsiteY3" fmla="*/ 32372 h 859922"/>
                <a:gd name="connsiteX4" fmla="*/ 454449 w 1256206"/>
                <a:gd name="connsiteY4" fmla="*/ 77615 h 859922"/>
                <a:gd name="connsiteX5" fmla="*/ 518743 w 1256206"/>
                <a:gd name="connsiteY5" fmla="*/ 132384 h 859922"/>
                <a:gd name="connsiteX6" fmla="*/ 575893 w 1256206"/>
                <a:gd name="connsiteY6" fmla="*/ 196678 h 859922"/>
                <a:gd name="connsiteX7" fmla="*/ 656855 w 1256206"/>
                <a:gd name="connsiteY7" fmla="*/ 303834 h 859922"/>
                <a:gd name="connsiteX8" fmla="*/ 716387 w 1256206"/>
                <a:gd name="connsiteY8" fmla="*/ 389559 h 859922"/>
                <a:gd name="connsiteX9" fmla="*/ 790205 w 1256206"/>
                <a:gd name="connsiteY9" fmla="*/ 496715 h 859922"/>
                <a:gd name="connsiteX10" fmla="*/ 854499 w 1256206"/>
                <a:gd name="connsiteY10" fmla="*/ 584822 h 859922"/>
                <a:gd name="connsiteX11" fmla="*/ 933080 w 1256206"/>
                <a:gd name="connsiteY11" fmla="*/ 675309 h 859922"/>
                <a:gd name="connsiteX12" fmla="*/ 985468 w 1256206"/>
                <a:gd name="connsiteY12" fmla="*/ 734840 h 859922"/>
                <a:gd name="connsiteX13" fmla="*/ 1033093 w 1256206"/>
                <a:gd name="connsiteY13" fmla="*/ 775322 h 859922"/>
                <a:gd name="connsiteX14" fmla="*/ 1078337 w 1256206"/>
                <a:gd name="connsiteY14" fmla="*/ 803897 h 859922"/>
                <a:gd name="connsiteX15" fmla="*/ 1118818 w 1256206"/>
                <a:gd name="connsiteY15" fmla="*/ 825328 h 859922"/>
                <a:gd name="connsiteX16" fmla="*/ 1154537 w 1256206"/>
                <a:gd name="connsiteY16" fmla="*/ 841997 h 859922"/>
                <a:gd name="connsiteX17" fmla="*/ 1192637 w 1256206"/>
                <a:gd name="connsiteY17" fmla="*/ 853903 h 859922"/>
                <a:gd name="connsiteX18" fmla="*/ 1247405 w 1256206"/>
                <a:gd name="connsiteY18" fmla="*/ 858665 h 859922"/>
                <a:gd name="connsiteX19" fmla="*/ 990230 w 1256206"/>
                <a:gd name="connsiteY19" fmla="*/ 858665 h 859922"/>
                <a:gd name="connsiteX20" fmla="*/ 933081 w 1256206"/>
                <a:gd name="connsiteY20" fmla="*/ 844378 h 859922"/>
                <a:gd name="connsiteX21" fmla="*/ 880693 w 1256206"/>
                <a:gd name="connsiteY21" fmla="*/ 815803 h 859922"/>
                <a:gd name="connsiteX22" fmla="*/ 806874 w 1256206"/>
                <a:gd name="connsiteY22" fmla="*/ 758653 h 859922"/>
                <a:gd name="connsiteX23" fmla="*/ 740199 w 1256206"/>
                <a:gd name="connsiteY23" fmla="*/ 684834 h 859922"/>
                <a:gd name="connsiteX24" fmla="*/ 685430 w 1256206"/>
                <a:gd name="connsiteY24" fmla="*/ 613397 h 859922"/>
                <a:gd name="connsiteX25" fmla="*/ 633043 w 1256206"/>
                <a:gd name="connsiteY25" fmla="*/ 546722 h 859922"/>
                <a:gd name="connsiteX26" fmla="*/ 590180 w 1256206"/>
                <a:gd name="connsiteY26" fmla="*/ 482428 h 859922"/>
                <a:gd name="connsiteX27" fmla="*/ 537793 w 1256206"/>
                <a:gd name="connsiteY27" fmla="*/ 413372 h 859922"/>
                <a:gd name="connsiteX28" fmla="*/ 473499 w 1256206"/>
                <a:gd name="connsiteY28" fmla="*/ 330028 h 859922"/>
                <a:gd name="connsiteX29" fmla="*/ 411587 w 1256206"/>
                <a:gd name="connsiteY29" fmla="*/ 256209 h 859922"/>
                <a:gd name="connsiteX30" fmla="*/ 349674 w 1256206"/>
                <a:gd name="connsiteY30" fmla="*/ 184772 h 859922"/>
                <a:gd name="connsiteX31" fmla="*/ 302049 w 1256206"/>
                <a:gd name="connsiteY31" fmla="*/ 132384 h 859922"/>
                <a:gd name="connsiteX32" fmla="*/ 242518 w 1256206"/>
                <a:gd name="connsiteY32" fmla="*/ 82378 h 859922"/>
                <a:gd name="connsiteX33" fmla="*/ 175842 w 1256206"/>
                <a:gd name="connsiteY33" fmla="*/ 46659 h 859922"/>
                <a:gd name="connsiteX34" fmla="*/ 123456 w 1256206"/>
                <a:gd name="connsiteY34" fmla="*/ 27609 h 859922"/>
                <a:gd name="connsiteX35" fmla="*/ 4393 w 1256206"/>
                <a:gd name="connsiteY35" fmla="*/ 1415 h 859922"/>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5930 w 1256206"/>
                <a:gd name="connsiteY21" fmla="*/ 818184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8311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0199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30699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76 h 859321"/>
                <a:gd name="connsiteX1" fmla="*/ 294905 w 1256206"/>
                <a:gd name="connsiteY1" fmla="*/ 3858 h 859321"/>
                <a:gd name="connsiteX2" fmla="*/ 340149 w 1256206"/>
                <a:gd name="connsiteY2" fmla="*/ 8621 h 859321"/>
                <a:gd name="connsiteX3" fmla="*/ 387774 w 1256206"/>
                <a:gd name="connsiteY3" fmla="*/ 32433 h 859321"/>
                <a:gd name="connsiteX4" fmla="*/ 454449 w 1256206"/>
                <a:gd name="connsiteY4" fmla="*/ 77676 h 859321"/>
                <a:gd name="connsiteX5" fmla="*/ 518743 w 1256206"/>
                <a:gd name="connsiteY5" fmla="*/ 132445 h 859321"/>
                <a:gd name="connsiteX6" fmla="*/ 575893 w 1256206"/>
                <a:gd name="connsiteY6" fmla="*/ 196739 h 859321"/>
                <a:gd name="connsiteX7" fmla="*/ 656855 w 1256206"/>
                <a:gd name="connsiteY7" fmla="*/ 303895 h 859321"/>
                <a:gd name="connsiteX8" fmla="*/ 716387 w 1256206"/>
                <a:gd name="connsiteY8" fmla="*/ 389620 h 859321"/>
                <a:gd name="connsiteX9" fmla="*/ 790205 w 1256206"/>
                <a:gd name="connsiteY9" fmla="*/ 496776 h 859321"/>
                <a:gd name="connsiteX10" fmla="*/ 854499 w 1256206"/>
                <a:gd name="connsiteY10" fmla="*/ 584883 h 859321"/>
                <a:gd name="connsiteX11" fmla="*/ 918793 w 1256206"/>
                <a:gd name="connsiteY11" fmla="*/ 665845 h 859321"/>
                <a:gd name="connsiteX12" fmla="*/ 985468 w 1256206"/>
                <a:gd name="connsiteY12" fmla="*/ 734901 h 859321"/>
                <a:gd name="connsiteX13" fmla="*/ 1033093 w 1256206"/>
                <a:gd name="connsiteY13" fmla="*/ 775383 h 859321"/>
                <a:gd name="connsiteX14" fmla="*/ 1078337 w 1256206"/>
                <a:gd name="connsiteY14" fmla="*/ 803958 h 859321"/>
                <a:gd name="connsiteX15" fmla="*/ 1118818 w 1256206"/>
                <a:gd name="connsiteY15" fmla="*/ 825389 h 859321"/>
                <a:gd name="connsiteX16" fmla="*/ 1154537 w 1256206"/>
                <a:gd name="connsiteY16" fmla="*/ 842058 h 859321"/>
                <a:gd name="connsiteX17" fmla="*/ 1192637 w 1256206"/>
                <a:gd name="connsiteY17" fmla="*/ 853964 h 859321"/>
                <a:gd name="connsiteX18" fmla="*/ 1247405 w 1256206"/>
                <a:gd name="connsiteY18" fmla="*/ 858726 h 859321"/>
                <a:gd name="connsiteX19" fmla="*/ 990230 w 1256206"/>
                <a:gd name="connsiteY19" fmla="*/ 858726 h 859321"/>
                <a:gd name="connsiteX20" fmla="*/ 930699 w 1256206"/>
                <a:gd name="connsiteY20" fmla="*/ 853964 h 859321"/>
                <a:gd name="connsiteX21" fmla="*/ 878311 w 1256206"/>
                <a:gd name="connsiteY21" fmla="*/ 815864 h 859321"/>
                <a:gd name="connsiteX22" fmla="*/ 811637 w 1256206"/>
                <a:gd name="connsiteY22" fmla="*/ 753952 h 859321"/>
                <a:gd name="connsiteX23" fmla="*/ 744962 w 1256206"/>
                <a:gd name="connsiteY23" fmla="*/ 684895 h 859321"/>
                <a:gd name="connsiteX24" fmla="*/ 685430 w 1256206"/>
                <a:gd name="connsiteY24" fmla="*/ 613458 h 859321"/>
                <a:gd name="connsiteX25" fmla="*/ 633043 w 1256206"/>
                <a:gd name="connsiteY25" fmla="*/ 546783 h 859321"/>
                <a:gd name="connsiteX26" fmla="*/ 590180 w 1256206"/>
                <a:gd name="connsiteY26" fmla="*/ 482489 h 859321"/>
                <a:gd name="connsiteX27" fmla="*/ 537793 w 1256206"/>
                <a:gd name="connsiteY27" fmla="*/ 413433 h 859321"/>
                <a:gd name="connsiteX28" fmla="*/ 473499 w 1256206"/>
                <a:gd name="connsiteY28" fmla="*/ 330089 h 859321"/>
                <a:gd name="connsiteX29" fmla="*/ 411587 w 1256206"/>
                <a:gd name="connsiteY29" fmla="*/ 256270 h 859321"/>
                <a:gd name="connsiteX30" fmla="*/ 349674 w 1256206"/>
                <a:gd name="connsiteY30" fmla="*/ 184833 h 859321"/>
                <a:gd name="connsiteX31" fmla="*/ 302049 w 1256206"/>
                <a:gd name="connsiteY31" fmla="*/ 132445 h 859321"/>
                <a:gd name="connsiteX32" fmla="*/ 242518 w 1256206"/>
                <a:gd name="connsiteY32" fmla="*/ 82439 h 859321"/>
                <a:gd name="connsiteX33" fmla="*/ 175842 w 1256206"/>
                <a:gd name="connsiteY33" fmla="*/ 46720 h 859321"/>
                <a:gd name="connsiteX34" fmla="*/ 123456 w 1256206"/>
                <a:gd name="connsiteY34" fmla="*/ 27670 h 859321"/>
                <a:gd name="connsiteX35" fmla="*/ 4393 w 1256206"/>
                <a:gd name="connsiteY35" fmla="*/ 1476 h 859321"/>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3300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8532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51857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6007" h="860077">
                  <a:moveTo>
                    <a:pt x="4194" y="2232"/>
                  </a:moveTo>
                  <a:cubicBezTo>
                    <a:pt x="31975" y="-2134"/>
                    <a:pt x="233985" y="1042"/>
                    <a:pt x="289944" y="2233"/>
                  </a:cubicBezTo>
                  <a:cubicBezTo>
                    <a:pt x="345903" y="3424"/>
                    <a:pt x="323678" y="4218"/>
                    <a:pt x="339950" y="9377"/>
                  </a:cubicBezTo>
                  <a:cubicBezTo>
                    <a:pt x="356222" y="14536"/>
                    <a:pt x="368525" y="21680"/>
                    <a:pt x="387575" y="33189"/>
                  </a:cubicBezTo>
                  <a:cubicBezTo>
                    <a:pt x="406625" y="44698"/>
                    <a:pt x="432422" y="61763"/>
                    <a:pt x="454250" y="78432"/>
                  </a:cubicBezTo>
                  <a:cubicBezTo>
                    <a:pt x="476078" y="95101"/>
                    <a:pt x="498303" y="113357"/>
                    <a:pt x="518544" y="133201"/>
                  </a:cubicBezTo>
                  <a:cubicBezTo>
                    <a:pt x="538785" y="153045"/>
                    <a:pt x="552675" y="168920"/>
                    <a:pt x="575694" y="197495"/>
                  </a:cubicBezTo>
                  <a:cubicBezTo>
                    <a:pt x="598713" y="226070"/>
                    <a:pt x="633240" y="272504"/>
                    <a:pt x="656656" y="304651"/>
                  </a:cubicBezTo>
                  <a:cubicBezTo>
                    <a:pt x="680072" y="336798"/>
                    <a:pt x="716188" y="390376"/>
                    <a:pt x="716188" y="390376"/>
                  </a:cubicBezTo>
                  <a:cubicBezTo>
                    <a:pt x="738413" y="422523"/>
                    <a:pt x="766987" y="464988"/>
                    <a:pt x="790006" y="497532"/>
                  </a:cubicBezTo>
                  <a:cubicBezTo>
                    <a:pt x="813025" y="530076"/>
                    <a:pt x="832869" y="557461"/>
                    <a:pt x="854300" y="585639"/>
                  </a:cubicBezTo>
                  <a:cubicBezTo>
                    <a:pt x="875731" y="613817"/>
                    <a:pt x="918594" y="666601"/>
                    <a:pt x="918594" y="666601"/>
                  </a:cubicBezTo>
                  <a:cubicBezTo>
                    <a:pt x="940422" y="691604"/>
                    <a:pt x="966219" y="717401"/>
                    <a:pt x="985269" y="735657"/>
                  </a:cubicBezTo>
                  <a:cubicBezTo>
                    <a:pt x="1004319" y="753913"/>
                    <a:pt x="1017416" y="764630"/>
                    <a:pt x="1032894" y="776139"/>
                  </a:cubicBezTo>
                  <a:cubicBezTo>
                    <a:pt x="1048372" y="787648"/>
                    <a:pt x="1063851" y="796380"/>
                    <a:pt x="1078138" y="804714"/>
                  </a:cubicBezTo>
                  <a:cubicBezTo>
                    <a:pt x="1092425" y="813048"/>
                    <a:pt x="1105919" y="819795"/>
                    <a:pt x="1118619" y="826145"/>
                  </a:cubicBezTo>
                  <a:cubicBezTo>
                    <a:pt x="1131319" y="832495"/>
                    <a:pt x="1142035" y="838052"/>
                    <a:pt x="1154338" y="842814"/>
                  </a:cubicBezTo>
                  <a:cubicBezTo>
                    <a:pt x="1166641" y="847576"/>
                    <a:pt x="1176960" y="851942"/>
                    <a:pt x="1192438" y="854720"/>
                  </a:cubicBezTo>
                  <a:cubicBezTo>
                    <a:pt x="1207916" y="857498"/>
                    <a:pt x="1280940" y="858688"/>
                    <a:pt x="1247206" y="859482"/>
                  </a:cubicBezTo>
                  <a:cubicBezTo>
                    <a:pt x="1213472" y="860276"/>
                    <a:pt x="1042815" y="860276"/>
                    <a:pt x="990031" y="859482"/>
                  </a:cubicBezTo>
                  <a:cubicBezTo>
                    <a:pt x="937247" y="858688"/>
                    <a:pt x="949153" y="861864"/>
                    <a:pt x="930500" y="854720"/>
                  </a:cubicBezTo>
                  <a:cubicBezTo>
                    <a:pt x="911847" y="847576"/>
                    <a:pt x="897956" y="833289"/>
                    <a:pt x="878112" y="816620"/>
                  </a:cubicBezTo>
                  <a:cubicBezTo>
                    <a:pt x="858268" y="799951"/>
                    <a:pt x="833663" y="776536"/>
                    <a:pt x="811438" y="754708"/>
                  </a:cubicBezTo>
                  <a:cubicBezTo>
                    <a:pt x="789213" y="732880"/>
                    <a:pt x="765798" y="709067"/>
                    <a:pt x="744763" y="685651"/>
                  </a:cubicBezTo>
                  <a:cubicBezTo>
                    <a:pt x="723729" y="662235"/>
                    <a:pt x="703884" y="637233"/>
                    <a:pt x="685231" y="614214"/>
                  </a:cubicBezTo>
                  <a:cubicBezTo>
                    <a:pt x="666578" y="591195"/>
                    <a:pt x="648719" y="569367"/>
                    <a:pt x="632844" y="547539"/>
                  </a:cubicBezTo>
                  <a:cubicBezTo>
                    <a:pt x="616969" y="525711"/>
                    <a:pt x="605856" y="505470"/>
                    <a:pt x="589981" y="483245"/>
                  </a:cubicBezTo>
                  <a:cubicBezTo>
                    <a:pt x="574106" y="461020"/>
                    <a:pt x="556247" y="439589"/>
                    <a:pt x="537594" y="414189"/>
                  </a:cubicBezTo>
                  <a:cubicBezTo>
                    <a:pt x="518941" y="388789"/>
                    <a:pt x="498700" y="358229"/>
                    <a:pt x="478063" y="330845"/>
                  </a:cubicBezTo>
                  <a:cubicBezTo>
                    <a:pt x="457426" y="303461"/>
                    <a:pt x="434803" y="274091"/>
                    <a:pt x="413769" y="249882"/>
                  </a:cubicBezTo>
                  <a:cubicBezTo>
                    <a:pt x="392735" y="225673"/>
                    <a:pt x="370510" y="205036"/>
                    <a:pt x="351857" y="185589"/>
                  </a:cubicBezTo>
                  <a:cubicBezTo>
                    <a:pt x="333204" y="166142"/>
                    <a:pt x="320106" y="150267"/>
                    <a:pt x="301850" y="133201"/>
                  </a:cubicBezTo>
                  <a:cubicBezTo>
                    <a:pt x="283594" y="116135"/>
                    <a:pt x="263354" y="97483"/>
                    <a:pt x="242319" y="83195"/>
                  </a:cubicBezTo>
                  <a:cubicBezTo>
                    <a:pt x="221285" y="68908"/>
                    <a:pt x="195090" y="57398"/>
                    <a:pt x="175643" y="47476"/>
                  </a:cubicBezTo>
                  <a:cubicBezTo>
                    <a:pt x="156196" y="37554"/>
                    <a:pt x="151832" y="35967"/>
                    <a:pt x="123257" y="28426"/>
                  </a:cubicBezTo>
                  <a:cubicBezTo>
                    <a:pt x="94682" y="20885"/>
                    <a:pt x="-23587" y="6598"/>
                    <a:pt x="4194" y="223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endParaRPr>
            </a:p>
          </p:txBody>
        </p:sp>
        <p:sp>
          <p:nvSpPr>
            <p:cNvPr id="343078" name="任意多边形 193">
              <a:extLst>
                <a:ext uri="{FF2B5EF4-FFF2-40B4-BE49-F238E27FC236}">
                  <a16:creationId xmlns:a16="http://schemas.microsoft.com/office/drawing/2014/main" id="{CA85CCFC-F7B1-A486-FB1C-6043C9A59A9D}"/>
                </a:ext>
              </a:extLst>
            </p:cNvPr>
            <p:cNvSpPr/>
            <p:nvPr/>
          </p:nvSpPr>
          <p:spPr>
            <a:xfrm rot="5400000">
              <a:off x="7335443" y="3496540"/>
              <a:ext cx="390428"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79" name="任意多边形 194">
              <a:extLst>
                <a:ext uri="{FF2B5EF4-FFF2-40B4-BE49-F238E27FC236}">
                  <a16:creationId xmlns:a16="http://schemas.microsoft.com/office/drawing/2014/main" id="{740E01A3-2EEF-A3C8-4B89-D9D8B43976F8}"/>
                </a:ext>
              </a:extLst>
            </p:cNvPr>
            <p:cNvSpPr/>
            <p:nvPr/>
          </p:nvSpPr>
          <p:spPr>
            <a:xfrm rot="16200000" flipV="1">
              <a:off x="7335444" y="3097171"/>
              <a:ext cx="390428"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80" name="任意多边形 195">
              <a:extLst>
                <a:ext uri="{FF2B5EF4-FFF2-40B4-BE49-F238E27FC236}">
                  <a16:creationId xmlns:a16="http://schemas.microsoft.com/office/drawing/2014/main" id="{13030219-54B3-F406-C774-F534B9B8180F}"/>
                </a:ext>
              </a:extLst>
            </p:cNvPr>
            <p:cNvSpPr/>
            <p:nvPr/>
          </p:nvSpPr>
          <p:spPr>
            <a:xfrm rot="5400000">
              <a:off x="7536391" y="3395604"/>
              <a:ext cx="360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81" name="任意多边形 196">
              <a:extLst>
                <a:ext uri="{FF2B5EF4-FFF2-40B4-BE49-F238E27FC236}">
                  <a16:creationId xmlns:a16="http://schemas.microsoft.com/office/drawing/2014/main" id="{98392DBC-40F3-3F18-D316-9D3B2C091454}"/>
                </a:ext>
              </a:extLst>
            </p:cNvPr>
            <p:cNvSpPr/>
            <p:nvPr/>
          </p:nvSpPr>
          <p:spPr>
            <a:xfrm rot="16200000" flipV="1">
              <a:off x="7554392" y="3044663"/>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82" name="任意多边形 197">
              <a:extLst>
                <a:ext uri="{FF2B5EF4-FFF2-40B4-BE49-F238E27FC236}">
                  <a16:creationId xmlns:a16="http://schemas.microsoft.com/office/drawing/2014/main" id="{815EF22B-B9F7-8F79-EE69-0C93660082AD}"/>
                </a:ext>
              </a:extLst>
            </p:cNvPr>
            <p:cNvSpPr/>
            <p:nvPr/>
          </p:nvSpPr>
          <p:spPr>
            <a:xfrm rot="16200000" flipV="1">
              <a:off x="8059219" y="3120871"/>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83" name="任意多边形 198">
              <a:extLst>
                <a:ext uri="{FF2B5EF4-FFF2-40B4-BE49-F238E27FC236}">
                  <a16:creationId xmlns:a16="http://schemas.microsoft.com/office/drawing/2014/main" id="{820D2918-4587-9959-0640-F00A23E6B98A}"/>
                </a:ext>
              </a:extLst>
            </p:cNvPr>
            <p:cNvSpPr/>
            <p:nvPr/>
          </p:nvSpPr>
          <p:spPr>
            <a:xfrm rot="5400000">
              <a:off x="7196147" y="3526290"/>
              <a:ext cx="288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84" name="任意多边形 199">
              <a:extLst>
                <a:ext uri="{FF2B5EF4-FFF2-40B4-BE49-F238E27FC236}">
                  <a16:creationId xmlns:a16="http://schemas.microsoft.com/office/drawing/2014/main" id="{56812AA8-1117-661B-EE74-80F51A2F17A9}"/>
                </a:ext>
              </a:extLst>
            </p:cNvPr>
            <p:cNvSpPr/>
            <p:nvPr/>
          </p:nvSpPr>
          <p:spPr>
            <a:xfrm rot="16200000" flipV="1">
              <a:off x="7178148" y="3211349"/>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85" name="任意多边形 200">
              <a:extLst>
                <a:ext uri="{FF2B5EF4-FFF2-40B4-BE49-F238E27FC236}">
                  <a16:creationId xmlns:a16="http://schemas.microsoft.com/office/drawing/2014/main" id="{CE6F4202-5418-8496-C6EA-7F1DABDAD5D1}"/>
                </a:ext>
              </a:extLst>
            </p:cNvPr>
            <p:cNvSpPr/>
            <p:nvPr/>
          </p:nvSpPr>
          <p:spPr>
            <a:xfrm rot="5400000">
              <a:off x="7747278" y="3147306"/>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86" name="任意多边形 201">
              <a:extLst>
                <a:ext uri="{FF2B5EF4-FFF2-40B4-BE49-F238E27FC236}">
                  <a16:creationId xmlns:a16="http://schemas.microsoft.com/office/drawing/2014/main" id="{C526DBFF-3AB5-E7B9-8BE2-A8A9CB12CE0C}"/>
                </a:ext>
              </a:extLst>
            </p:cNvPr>
            <p:cNvSpPr/>
            <p:nvPr/>
          </p:nvSpPr>
          <p:spPr>
            <a:xfrm rot="16200000" flipV="1">
              <a:off x="7017372" y="3406122"/>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87" name="任意多边形 202">
              <a:extLst>
                <a:ext uri="{FF2B5EF4-FFF2-40B4-BE49-F238E27FC236}">
                  <a16:creationId xmlns:a16="http://schemas.microsoft.com/office/drawing/2014/main" id="{15B8F09B-BE48-449D-C31C-7589F936D9D0}"/>
                </a:ext>
              </a:extLst>
            </p:cNvPr>
            <p:cNvSpPr/>
            <p:nvPr/>
          </p:nvSpPr>
          <p:spPr>
            <a:xfrm rot="5400000">
              <a:off x="6738592" y="3410884"/>
              <a:ext cx="360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88" name="任意多边形 203">
              <a:extLst>
                <a:ext uri="{FF2B5EF4-FFF2-40B4-BE49-F238E27FC236}">
                  <a16:creationId xmlns:a16="http://schemas.microsoft.com/office/drawing/2014/main" id="{93423A48-0EA0-A72F-383A-8A60C1E4F429}"/>
                </a:ext>
              </a:extLst>
            </p:cNvPr>
            <p:cNvSpPr/>
            <p:nvPr/>
          </p:nvSpPr>
          <p:spPr>
            <a:xfrm rot="5400000">
              <a:off x="6614134" y="3530036"/>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89" name="任意多边形 204">
              <a:extLst>
                <a:ext uri="{FF2B5EF4-FFF2-40B4-BE49-F238E27FC236}">
                  <a16:creationId xmlns:a16="http://schemas.microsoft.com/office/drawing/2014/main" id="{27A3A4F8-7F5A-48FB-2FD9-F5C2C3726FEC}"/>
                </a:ext>
              </a:extLst>
            </p:cNvPr>
            <p:cNvSpPr/>
            <p:nvPr/>
          </p:nvSpPr>
          <p:spPr>
            <a:xfrm rot="16200000" flipV="1">
              <a:off x="6614135" y="3197095"/>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90" name="任意多边形 205">
              <a:extLst>
                <a:ext uri="{FF2B5EF4-FFF2-40B4-BE49-F238E27FC236}">
                  <a16:creationId xmlns:a16="http://schemas.microsoft.com/office/drawing/2014/main" id="{8FA3F101-438C-BDDC-8309-06DF1AFE286C}"/>
                </a:ext>
              </a:extLst>
            </p:cNvPr>
            <p:cNvSpPr/>
            <p:nvPr/>
          </p:nvSpPr>
          <p:spPr>
            <a:xfrm rot="5400000">
              <a:off x="6419325" y="3492183"/>
              <a:ext cx="396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91" name="任意多边形 206">
              <a:extLst>
                <a:ext uri="{FF2B5EF4-FFF2-40B4-BE49-F238E27FC236}">
                  <a16:creationId xmlns:a16="http://schemas.microsoft.com/office/drawing/2014/main" id="{BA4E7FE3-5FF9-DB5B-9A14-15AD08205549}"/>
                </a:ext>
              </a:extLst>
            </p:cNvPr>
            <p:cNvSpPr/>
            <p:nvPr/>
          </p:nvSpPr>
          <p:spPr>
            <a:xfrm rot="16200000" flipV="1">
              <a:off x="6419326" y="3087242"/>
              <a:ext cx="396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92" name="任意多边形 207">
              <a:extLst>
                <a:ext uri="{FF2B5EF4-FFF2-40B4-BE49-F238E27FC236}">
                  <a16:creationId xmlns:a16="http://schemas.microsoft.com/office/drawing/2014/main" id="{5E8525F8-50E0-D2ED-9744-C5DED319D565}"/>
                </a:ext>
              </a:extLst>
            </p:cNvPr>
            <p:cNvSpPr/>
            <p:nvPr/>
          </p:nvSpPr>
          <p:spPr>
            <a:xfrm rot="5400000">
              <a:off x="6249506" y="3371600"/>
              <a:ext cx="390428"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93" name="任意多边形 208">
              <a:extLst>
                <a:ext uri="{FF2B5EF4-FFF2-40B4-BE49-F238E27FC236}">
                  <a16:creationId xmlns:a16="http://schemas.microsoft.com/office/drawing/2014/main" id="{640FAA32-E770-68A9-F4E7-76497A224117}"/>
                </a:ext>
              </a:extLst>
            </p:cNvPr>
            <p:cNvSpPr/>
            <p:nvPr/>
          </p:nvSpPr>
          <p:spPr>
            <a:xfrm rot="16200000" flipV="1">
              <a:off x="6300721" y="3023445"/>
              <a:ext cx="288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94" name="任意多边形 209">
              <a:extLst>
                <a:ext uri="{FF2B5EF4-FFF2-40B4-BE49-F238E27FC236}">
                  <a16:creationId xmlns:a16="http://schemas.microsoft.com/office/drawing/2014/main" id="{55EA20F6-79BF-1B9E-6014-A38C267F292C}"/>
                </a:ext>
              </a:extLst>
            </p:cNvPr>
            <p:cNvSpPr/>
            <p:nvPr/>
          </p:nvSpPr>
          <p:spPr>
            <a:xfrm rot="16200000" flipV="1">
              <a:off x="6085108" y="3098995"/>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95" name="任意多边形 210">
              <a:extLst>
                <a:ext uri="{FF2B5EF4-FFF2-40B4-BE49-F238E27FC236}">
                  <a16:creationId xmlns:a16="http://schemas.microsoft.com/office/drawing/2014/main" id="{F114E8CA-D949-99C8-8FD4-BC7F3062E8EE}"/>
                </a:ext>
              </a:extLst>
            </p:cNvPr>
            <p:cNvSpPr/>
            <p:nvPr/>
          </p:nvSpPr>
          <p:spPr>
            <a:xfrm rot="5400000">
              <a:off x="5793983" y="3108967"/>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96" name="任意多边形 211">
              <a:extLst>
                <a:ext uri="{FF2B5EF4-FFF2-40B4-BE49-F238E27FC236}">
                  <a16:creationId xmlns:a16="http://schemas.microsoft.com/office/drawing/2014/main" id="{930BDFAE-C9BE-1906-AA0B-799D4EEE2FAB}"/>
                </a:ext>
              </a:extLst>
            </p:cNvPr>
            <p:cNvSpPr/>
            <p:nvPr/>
          </p:nvSpPr>
          <p:spPr>
            <a:xfrm rot="5400000">
              <a:off x="5605210" y="3375218"/>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97" name="任意多边形 212">
              <a:extLst>
                <a:ext uri="{FF2B5EF4-FFF2-40B4-BE49-F238E27FC236}">
                  <a16:creationId xmlns:a16="http://schemas.microsoft.com/office/drawing/2014/main" id="{9CB3395E-56CD-FF29-997A-993550F10DF0}"/>
                </a:ext>
              </a:extLst>
            </p:cNvPr>
            <p:cNvSpPr/>
            <p:nvPr/>
          </p:nvSpPr>
          <p:spPr>
            <a:xfrm rot="16200000" flipV="1">
              <a:off x="5605211" y="3042277"/>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98" name="任意多边形 213">
              <a:extLst>
                <a:ext uri="{FF2B5EF4-FFF2-40B4-BE49-F238E27FC236}">
                  <a16:creationId xmlns:a16="http://schemas.microsoft.com/office/drawing/2014/main" id="{81CD6F10-07F7-5F01-EBD1-6E810FF04440}"/>
                </a:ext>
              </a:extLst>
            </p:cNvPr>
            <p:cNvSpPr/>
            <p:nvPr/>
          </p:nvSpPr>
          <p:spPr>
            <a:xfrm rot="5400000">
              <a:off x="5389848" y="3489726"/>
              <a:ext cx="390428"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099" name="任意多边形 214">
              <a:extLst>
                <a:ext uri="{FF2B5EF4-FFF2-40B4-BE49-F238E27FC236}">
                  <a16:creationId xmlns:a16="http://schemas.microsoft.com/office/drawing/2014/main" id="{7B374BD8-D7E7-9447-1141-877B91B25A25}"/>
                </a:ext>
              </a:extLst>
            </p:cNvPr>
            <p:cNvSpPr/>
            <p:nvPr/>
          </p:nvSpPr>
          <p:spPr>
            <a:xfrm rot="16200000" flipV="1">
              <a:off x="5387063" y="3087571"/>
              <a:ext cx="396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00" name="任意多边形 215">
              <a:extLst>
                <a:ext uri="{FF2B5EF4-FFF2-40B4-BE49-F238E27FC236}">
                  <a16:creationId xmlns:a16="http://schemas.microsoft.com/office/drawing/2014/main" id="{AC9B454D-05B2-E786-C914-FFC4B53BBC55}"/>
                </a:ext>
              </a:extLst>
            </p:cNvPr>
            <p:cNvSpPr/>
            <p:nvPr/>
          </p:nvSpPr>
          <p:spPr>
            <a:xfrm rot="5400000">
              <a:off x="5247041" y="3521943"/>
              <a:ext cx="288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01" name="任意多边形 216">
              <a:extLst>
                <a:ext uri="{FF2B5EF4-FFF2-40B4-BE49-F238E27FC236}">
                  <a16:creationId xmlns:a16="http://schemas.microsoft.com/office/drawing/2014/main" id="{B83BC157-D24E-E5C8-4E60-0D1DBFFD4E2A}"/>
                </a:ext>
              </a:extLst>
            </p:cNvPr>
            <p:cNvSpPr/>
            <p:nvPr/>
          </p:nvSpPr>
          <p:spPr>
            <a:xfrm rot="16200000" flipV="1">
              <a:off x="5229042" y="3207002"/>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02" name="任意多边形 217">
              <a:extLst>
                <a:ext uri="{FF2B5EF4-FFF2-40B4-BE49-F238E27FC236}">
                  <a16:creationId xmlns:a16="http://schemas.microsoft.com/office/drawing/2014/main" id="{B7027515-44F7-FF41-D4FD-CA2AD7EF9226}"/>
                </a:ext>
              </a:extLst>
            </p:cNvPr>
            <p:cNvSpPr/>
            <p:nvPr/>
          </p:nvSpPr>
          <p:spPr>
            <a:xfrm rot="5400000">
              <a:off x="4805033" y="3414339"/>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03" name="任意多边形 218">
              <a:extLst>
                <a:ext uri="{FF2B5EF4-FFF2-40B4-BE49-F238E27FC236}">
                  <a16:creationId xmlns:a16="http://schemas.microsoft.com/office/drawing/2014/main" id="{D6757E6D-9D64-2332-6543-4A752BE9538D}"/>
                </a:ext>
              </a:extLst>
            </p:cNvPr>
            <p:cNvSpPr/>
            <p:nvPr/>
          </p:nvSpPr>
          <p:spPr>
            <a:xfrm rot="5400000">
              <a:off x="4666185" y="3526540"/>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04" name="任意多边形 219">
              <a:extLst>
                <a:ext uri="{FF2B5EF4-FFF2-40B4-BE49-F238E27FC236}">
                  <a16:creationId xmlns:a16="http://schemas.microsoft.com/office/drawing/2014/main" id="{98CC3CE0-EBF5-E88A-95B4-42B2951F4622}"/>
                </a:ext>
              </a:extLst>
            </p:cNvPr>
            <p:cNvSpPr/>
            <p:nvPr/>
          </p:nvSpPr>
          <p:spPr>
            <a:xfrm rot="16200000" flipV="1">
              <a:off x="4684186" y="3211599"/>
              <a:ext cx="288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05" name="任意多边形 220">
              <a:extLst>
                <a:ext uri="{FF2B5EF4-FFF2-40B4-BE49-F238E27FC236}">
                  <a16:creationId xmlns:a16="http://schemas.microsoft.com/office/drawing/2014/main" id="{4A9B09DD-91AF-AD08-D189-5197F4C9D7FB}"/>
                </a:ext>
              </a:extLst>
            </p:cNvPr>
            <p:cNvSpPr/>
            <p:nvPr/>
          </p:nvSpPr>
          <p:spPr>
            <a:xfrm rot="5400000">
              <a:off x="4470647" y="3490194"/>
              <a:ext cx="396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06" name="任意多边形 221">
              <a:extLst>
                <a:ext uri="{FF2B5EF4-FFF2-40B4-BE49-F238E27FC236}">
                  <a16:creationId xmlns:a16="http://schemas.microsoft.com/office/drawing/2014/main" id="{A1C12DDA-331B-2CDA-09FE-7443B42ABD42}"/>
                </a:ext>
              </a:extLst>
            </p:cNvPr>
            <p:cNvSpPr/>
            <p:nvPr/>
          </p:nvSpPr>
          <p:spPr>
            <a:xfrm rot="16200000" flipV="1">
              <a:off x="4488648" y="3103253"/>
              <a:ext cx="360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07" name="任意多边形 222">
              <a:extLst>
                <a:ext uri="{FF2B5EF4-FFF2-40B4-BE49-F238E27FC236}">
                  <a16:creationId xmlns:a16="http://schemas.microsoft.com/office/drawing/2014/main" id="{C12A0BF1-3287-5EF4-3191-075CB3AB164F}"/>
                </a:ext>
              </a:extLst>
            </p:cNvPr>
            <p:cNvSpPr/>
            <p:nvPr/>
          </p:nvSpPr>
          <p:spPr>
            <a:xfrm rot="5400000">
              <a:off x="4299954" y="3378348"/>
              <a:ext cx="396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08" name="任意多边形 223">
              <a:extLst>
                <a:ext uri="{FF2B5EF4-FFF2-40B4-BE49-F238E27FC236}">
                  <a16:creationId xmlns:a16="http://schemas.microsoft.com/office/drawing/2014/main" id="{AC65AAAB-3C1A-8F5E-F618-D93664E7E57C}"/>
                </a:ext>
              </a:extLst>
            </p:cNvPr>
            <p:cNvSpPr/>
            <p:nvPr/>
          </p:nvSpPr>
          <p:spPr>
            <a:xfrm rot="16200000" flipV="1">
              <a:off x="4344955" y="3018407"/>
              <a:ext cx="306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09" name="任意多边形 224">
              <a:extLst>
                <a:ext uri="{FF2B5EF4-FFF2-40B4-BE49-F238E27FC236}">
                  <a16:creationId xmlns:a16="http://schemas.microsoft.com/office/drawing/2014/main" id="{9038C6DD-A347-61D2-084E-3D7F3D79A419}"/>
                </a:ext>
              </a:extLst>
            </p:cNvPr>
            <p:cNvSpPr/>
            <p:nvPr/>
          </p:nvSpPr>
          <p:spPr>
            <a:xfrm rot="16200000" flipV="1">
              <a:off x="4138940" y="3113132"/>
              <a:ext cx="32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10" name="任意多边形 225">
              <a:extLst>
                <a:ext uri="{FF2B5EF4-FFF2-40B4-BE49-F238E27FC236}">
                  <a16:creationId xmlns:a16="http://schemas.microsoft.com/office/drawing/2014/main" id="{8F0DF036-D3D7-382C-3796-384318FDEFD3}"/>
                </a:ext>
              </a:extLst>
            </p:cNvPr>
            <p:cNvSpPr/>
            <p:nvPr/>
          </p:nvSpPr>
          <p:spPr>
            <a:xfrm rot="5400000">
              <a:off x="5122283" y="3501254"/>
              <a:ext cx="216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11" name="任意多边形 226">
              <a:extLst>
                <a:ext uri="{FF2B5EF4-FFF2-40B4-BE49-F238E27FC236}">
                  <a16:creationId xmlns:a16="http://schemas.microsoft.com/office/drawing/2014/main" id="{38812285-1E4C-1E35-99D9-49608CB871B8}"/>
                </a:ext>
              </a:extLst>
            </p:cNvPr>
            <p:cNvSpPr/>
            <p:nvPr/>
          </p:nvSpPr>
          <p:spPr>
            <a:xfrm rot="16200000" flipV="1">
              <a:off x="5158284" y="3312313"/>
              <a:ext cx="144000" cy="36885"/>
            </a:xfrm>
            <a:custGeom>
              <a:avLst/>
              <a:gdLst>
                <a:gd name="connsiteX0" fmla="*/ 0 w 390428"/>
                <a:gd name="connsiteY0" fmla="*/ 30001 h 36885"/>
                <a:gd name="connsiteX1" fmla="*/ 0 w 390428"/>
                <a:gd name="connsiteY1" fmla="*/ 6001 h 36885"/>
                <a:gd name="connsiteX2" fmla="*/ 6000 w 390428"/>
                <a:gd name="connsiteY2" fmla="*/ 0 h 36885"/>
                <a:gd name="connsiteX3" fmla="*/ 354001 w 390428"/>
                <a:gd name="connsiteY3" fmla="*/ 0 h 36885"/>
                <a:gd name="connsiteX4" fmla="*/ 354885 w 390428"/>
                <a:gd name="connsiteY4" fmla="*/ 885 h 36885"/>
                <a:gd name="connsiteX5" fmla="*/ 363494 w 390428"/>
                <a:gd name="connsiteY5" fmla="*/ 885 h 36885"/>
                <a:gd name="connsiteX6" fmla="*/ 390428 w 390428"/>
                <a:gd name="connsiteY6" fmla="*/ 18885 h 36885"/>
                <a:gd name="connsiteX7" fmla="*/ 363494 w 390428"/>
                <a:gd name="connsiteY7" fmla="*/ 36885 h 36885"/>
                <a:gd name="connsiteX8" fmla="*/ 336560 w 390428"/>
                <a:gd name="connsiteY8" fmla="*/ 36885 h 36885"/>
                <a:gd name="connsiteX9" fmla="*/ 336560 w 390428"/>
                <a:gd name="connsiteY9" fmla="*/ 36001 h 36885"/>
                <a:gd name="connsiteX10" fmla="*/ 6000 w 390428"/>
                <a:gd name="connsiteY10" fmla="*/ 36001 h 36885"/>
                <a:gd name="connsiteX11" fmla="*/ 0 w 390428"/>
                <a:gd name="connsiteY11" fmla="*/ 30001 h 3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428" h="36885">
                  <a:moveTo>
                    <a:pt x="0" y="30001"/>
                  </a:moveTo>
                  <a:lnTo>
                    <a:pt x="0" y="6001"/>
                  </a:lnTo>
                  <a:cubicBezTo>
                    <a:pt x="0" y="2687"/>
                    <a:pt x="2686" y="0"/>
                    <a:pt x="6000" y="0"/>
                  </a:cubicBezTo>
                  <a:lnTo>
                    <a:pt x="354001" y="0"/>
                  </a:lnTo>
                  <a:lnTo>
                    <a:pt x="354885" y="885"/>
                  </a:lnTo>
                  <a:lnTo>
                    <a:pt x="363494" y="885"/>
                  </a:lnTo>
                  <a:cubicBezTo>
                    <a:pt x="378369" y="885"/>
                    <a:pt x="390428" y="8944"/>
                    <a:pt x="390428" y="18885"/>
                  </a:cubicBezTo>
                  <a:cubicBezTo>
                    <a:pt x="390428" y="28826"/>
                    <a:pt x="378369" y="36885"/>
                    <a:pt x="363494" y="36885"/>
                  </a:cubicBezTo>
                  <a:lnTo>
                    <a:pt x="336560" y="36885"/>
                  </a:lnTo>
                  <a:lnTo>
                    <a:pt x="336560" y="36001"/>
                  </a:lnTo>
                  <a:lnTo>
                    <a:pt x="6000" y="36001"/>
                  </a:lnTo>
                  <a:cubicBezTo>
                    <a:pt x="2686" y="36001"/>
                    <a:pt x="0" y="33315"/>
                    <a:pt x="0" y="30001"/>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112" name="任意多边形 227">
              <a:extLst>
                <a:ext uri="{FF2B5EF4-FFF2-40B4-BE49-F238E27FC236}">
                  <a16:creationId xmlns:a16="http://schemas.microsoft.com/office/drawing/2014/main" id="{487873E5-5F58-5F24-9029-4197A285ABF5}"/>
                </a:ext>
              </a:extLst>
            </p:cNvPr>
            <p:cNvSpPr/>
            <p:nvPr/>
          </p:nvSpPr>
          <p:spPr>
            <a:xfrm>
              <a:off x="3606896" y="2874196"/>
              <a:ext cx="1256007" cy="860077"/>
            </a:xfrm>
            <a:custGeom>
              <a:avLst/>
              <a:gdLst>
                <a:gd name="connsiteX0" fmla="*/ 4176 w 1255989"/>
                <a:gd name="connsiteY0" fmla="*/ 425 h 859105"/>
                <a:gd name="connsiteX1" fmla="*/ 294688 w 1255989"/>
                <a:gd name="connsiteY1" fmla="*/ 7569 h 859105"/>
                <a:gd name="connsiteX2" fmla="*/ 325645 w 1255989"/>
                <a:gd name="connsiteY2" fmla="*/ 7569 h 859105"/>
                <a:gd name="connsiteX3" fmla="*/ 387557 w 1255989"/>
                <a:gd name="connsiteY3" fmla="*/ 31382 h 859105"/>
                <a:gd name="connsiteX4" fmla="*/ 454232 w 1255989"/>
                <a:gd name="connsiteY4" fmla="*/ 76625 h 859105"/>
                <a:gd name="connsiteX5" fmla="*/ 518526 w 1255989"/>
                <a:gd name="connsiteY5" fmla="*/ 131394 h 859105"/>
                <a:gd name="connsiteX6" fmla="*/ 575676 w 1255989"/>
                <a:gd name="connsiteY6" fmla="*/ 195688 h 859105"/>
                <a:gd name="connsiteX7" fmla="*/ 656638 w 1255989"/>
                <a:gd name="connsiteY7" fmla="*/ 302844 h 859105"/>
                <a:gd name="connsiteX8" fmla="*/ 716170 w 1255989"/>
                <a:gd name="connsiteY8" fmla="*/ 388569 h 859105"/>
                <a:gd name="connsiteX9" fmla="*/ 789988 w 1255989"/>
                <a:gd name="connsiteY9" fmla="*/ 495725 h 859105"/>
                <a:gd name="connsiteX10" fmla="*/ 854282 w 1255989"/>
                <a:gd name="connsiteY10" fmla="*/ 583832 h 859105"/>
                <a:gd name="connsiteX11" fmla="*/ 932863 w 1255989"/>
                <a:gd name="connsiteY11" fmla="*/ 674319 h 859105"/>
                <a:gd name="connsiteX12" fmla="*/ 985251 w 1255989"/>
                <a:gd name="connsiteY12" fmla="*/ 733850 h 859105"/>
                <a:gd name="connsiteX13" fmla="*/ 1032876 w 1255989"/>
                <a:gd name="connsiteY13" fmla="*/ 774332 h 859105"/>
                <a:gd name="connsiteX14" fmla="*/ 1078120 w 1255989"/>
                <a:gd name="connsiteY14" fmla="*/ 802907 h 859105"/>
                <a:gd name="connsiteX15" fmla="*/ 1118601 w 1255989"/>
                <a:gd name="connsiteY15" fmla="*/ 824338 h 859105"/>
                <a:gd name="connsiteX16" fmla="*/ 1154320 w 1255989"/>
                <a:gd name="connsiteY16" fmla="*/ 841007 h 859105"/>
                <a:gd name="connsiteX17" fmla="*/ 1192420 w 1255989"/>
                <a:gd name="connsiteY17" fmla="*/ 852913 h 859105"/>
                <a:gd name="connsiteX18" fmla="*/ 1247188 w 1255989"/>
                <a:gd name="connsiteY18" fmla="*/ 857675 h 859105"/>
                <a:gd name="connsiteX19" fmla="*/ 990013 w 1255989"/>
                <a:gd name="connsiteY19" fmla="*/ 857675 h 859105"/>
                <a:gd name="connsiteX20" fmla="*/ 937626 w 1255989"/>
                <a:gd name="connsiteY20" fmla="*/ 841007 h 859105"/>
                <a:gd name="connsiteX21" fmla="*/ 880476 w 1255989"/>
                <a:gd name="connsiteY21" fmla="*/ 814813 h 859105"/>
                <a:gd name="connsiteX22" fmla="*/ 806657 w 1255989"/>
                <a:gd name="connsiteY22" fmla="*/ 757663 h 859105"/>
                <a:gd name="connsiteX23" fmla="*/ 739982 w 1255989"/>
                <a:gd name="connsiteY23" fmla="*/ 683844 h 859105"/>
                <a:gd name="connsiteX24" fmla="*/ 685213 w 1255989"/>
                <a:gd name="connsiteY24" fmla="*/ 612407 h 859105"/>
                <a:gd name="connsiteX25" fmla="*/ 632826 w 1255989"/>
                <a:gd name="connsiteY25" fmla="*/ 545732 h 859105"/>
                <a:gd name="connsiteX26" fmla="*/ 589963 w 1255989"/>
                <a:gd name="connsiteY26" fmla="*/ 481438 h 859105"/>
                <a:gd name="connsiteX27" fmla="*/ 537576 w 1255989"/>
                <a:gd name="connsiteY27" fmla="*/ 412382 h 859105"/>
                <a:gd name="connsiteX28" fmla="*/ 473282 w 1255989"/>
                <a:gd name="connsiteY28" fmla="*/ 329038 h 859105"/>
                <a:gd name="connsiteX29" fmla="*/ 411370 w 1255989"/>
                <a:gd name="connsiteY29" fmla="*/ 255219 h 859105"/>
                <a:gd name="connsiteX30" fmla="*/ 349457 w 1255989"/>
                <a:gd name="connsiteY30" fmla="*/ 183782 h 859105"/>
                <a:gd name="connsiteX31" fmla="*/ 301832 w 1255989"/>
                <a:gd name="connsiteY31" fmla="*/ 131394 h 859105"/>
                <a:gd name="connsiteX32" fmla="*/ 242301 w 1255989"/>
                <a:gd name="connsiteY32" fmla="*/ 81388 h 859105"/>
                <a:gd name="connsiteX33" fmla="*/ 170863 w 1255989"/>
                <a:gd name="connsiteY33" fmla="*/ 45669 h 859105"/>
                <a:gd name="connsiteX34" fmla="*/ 125620 w 1255989"/>
                <a:gd name="connsiteY34" fmla="*/ 21857 h 859105"/>
                <a:gd name="connsiteX35" fmla="*/ 4176 w 1255989"/>
                <a:gd name="connsiteY35" fmla="*/ 425 h 859105"/>
                <a:gd name="connsiteX0" fmla="*/ 4346 w 1256159"/>
                <a:gd name="connsiteY0" fmla="*/ 666 h 859346"/>
                <a:gd name="connsiteX1" fmla="*/ 294858 w 1256159"/>
                <a:gd name="connsiteY1" fmla="*/ 7810 h 859346"/>
                <a:gd name="connsiteX2" fmla="*/ 325815 w 1256159"/>
                <a:gd name="connsiteY2" fmla="*/ 7810 h 859346"/>
                <a:gd name="connsiteX3" fmla="*/ 387727 w 1256159"/>
                <a:gd name="connsiteY3" fmla="*/ 31623 h 859346"/>
                <a:gd name="connsiteX4" fmla="*/ 454402 w 1256159"/>
                <a:gd name="connsiteY4" fmla="*/ 76866 h 859346"/>
                <a:gd name="connsiteX5" fmla="*/ 518696 w 1256159"/>
                <a:gd name="connsiteY5" fmla="*/ 131635 h 859346"/>
                <a:gd name="connsiteX6" fmla="*/ 575846 w 1256159"/>
                <a:gd name="connsiteY6" fmla="*/ 195929 h 859346"/>
                <a:gd name="connsiteX7" fmla="*/ 656808 w 1256159"/>
                <a:gd name="connsiteY7" fmla="*/ 303085 h 859346"/>
                <a:gd name="connsiteX8" fmla="*/ 716340 w 1256159"/>
                <a:gd name="connsiteY8" fmla="*/ 388810 h 859346"/>
                <a:gd name="connsiteX9" fmla="*/ 790158 w 1256159"/>
                <a:gd name="connsiteY9" fmla="*/ 495966 h 859346"/>
                <a:gd name="connsiteX10" fmla="*/ 854452 w 1256159"/>
                <a:gd name="connsiteY10" fmla="*/ 584073 h 859346"/>
                <a:gd name="connsiteX11" fmla="*/ 933033 w 1256159"/>
                <a:gd name="connsiteY11" fmla="*/ 674560 h 859346"/>
                <a:gd name="connsiteX12" fmla="*/ 985421 w 1256159"/>
                <a:gd name="connsiteY12" fmla="*/ 734091 h 859346"/>
                <a:gd name="connsiteX13" fmla="*/ 1033046 w 1256159"/>
                <a:gd name="connsiteY13" fmla="*/ 774573 h 859346"/>
                <a:gd name="connsiteX14" fmla="*/ 1078290 w 1256159"/>
                <a:gd name="connsiteY14" fmla="*/ 803148 h 859346"/>
                <a:gd name="connsiteX15" fmla="*/ 1118771 w 1256159"/>
                <a:gd name="connsiteY15" fmla="*/ 824579 h 859346"/>
                <a:gd name="connsiteX16" fmla="*/ 1154490 w 1256159"/>
                <a:gd name="connsiteY16" fmla="*/ 841248 h 859346"/>
                <a:gd name="connsiteX17" fmla="*/ 1192590 w 1256159"/>
                <a:gd name="connsiteY17" fmla="*/ 853154 h 859346"/>
                <a:gd name="connsiteX18" fmla="*/ 1247358 w 1256159"/>
                <a:gd name="connsiteY18" fmla="*/ 857916 h 859346"/>
                <a:gd name="connsiteX19" fmla="*/ 990183 w 1256159"/>
                <a:gd name="connsiteY19" fmla="*/ 857916 h 859346"/>
                <a:gd name="connsiteX20" fmla="*/ 937796 w 1256159"/>
                <a:gd name="connsiteY20" fmla="*/ 841248 h 859346"/>
                <a:gd name="connsiteX21" fmla="*/ 880646 w 1256159"/>
                <a:gd name="connsiteY21" fmla="*/ 815054 h 859346"/>
                <a:gd name="connsiteX22" fmla="*/ 806827 w 1256159"/>
                <a:gd name="connsiteY22" fmla="*/ 757904 h 859346"/>
                <a:gd name="connsiteX23" fmla="*/ 740152 w 1256159"/>
                <a:gd name="connsiteY23" fmla="*/ 684085 h 859346"/>
                <a:gd name="connsiteX24" fmla="*/ 685383 w 1256159"/>
                <a:gd name="connsiteY24" fmla="*/ 612648 h 859346"/>
                <a:gd name="connsiteX25" fmla="*/ 632996 w 1256159"/>
                <a:gd name="connsiteY25" fmla="*/ 545973 h 859346"/>
                <a:gd name="connsiteX26" fmla="*/ 590133 w 1256159"/>
                <a:gd name="connsiteY26" fmla="*/ 481679 h 859346"/>
                <a:gd name="connsiteX27" fmla="*/ 537746 w 1256159"/>
                <a:gd name="connsiteY27" fmla="*/ 412623 h 859346"/>
                <a:gd name="connsiteX28" fmla="*/ 473452 w 1256159"/>
                <a:gd name="connsiteY28" fmla="*/ 329279 h 859346"/>
                <a:gd name="connsiteX29" fmla="*/ 411540 w 1256159"/>
                <a:gd name="connsiteY29" fmla="*/ 255460 h 859346"/>
                <a:gd name="connsiteX30" fmla="*/ 349627 w 1256159"/>
                <a:gd name="connsiteY30" fmla="*/ 184023 h 859346"/>
                <a:gd name="connsiteX31" fmla="*/ 302002 w 1256159"/>
                <a:gd name="connsiteY31" fmla="*/ 131635 h 859346"/>
                <a:gd name="connsiteX32" fmla="*/ 242471 w 1256159"/>
                <a:gd name="connsiteY32" fmla="*/ 81629 h 859346"/>
                <a:gd name="connsiteX33" fmla="*/ 171033 w 1256159"/>
                <a:gd name="connsiteY33" fmla="*/ 45910 h 859346"/>
                <a:gd name="connsiteX34" fmla="*/ 123409 w 1256159"/>
                <a:gd name="connsiteY34" fmla="*/ 26860 h 859346"/>
                <a:gd name="connsiteX35" fmla="*/ 4346 w 1256159"/>
                <a:gd name="connsiteY35" fmla="*/ 666 h 859346"/>
                <a:gd name="connsiteX0" fmla="*/ 4393 w 1256206"/>
                <a:gd name="connsiteY0" fmla="*/ 666 h 859346"/>
                <a:gd name="connsiteX1" fmla="*/ 294905 w 1256206"/>
                <a:gd name="connsiteY1" fmla="*/ 7810 h 859346"/>
                <a:gd name="connsiteX2" fmla="*/ 325862 w 1256206"/>
                <a:gd name="connsiteY2" fmla="*/ 7810 h 859346"/>
                <a:gd name="connsiteX3" fmla="*/ 387774 w 1256206"/>
                <a:gd name="connsiteY3" fmla="*/ 31623 h 859346"/>
                <a:gd name="connsiteX4" fmla="*/ 454449 w 1256206"/>
                <a:gd name="connsiteY4" fmla="*/ 76866 h 859346"/>
                <a:gd name="connsiteX5" fmla="*/ 518743 w 1256206"/>
                <a:gd name="connsiteY5" fmla="*/ 131635 h 859346"/>
                <a:gd name="connsiteX6" fmla="*/ 575893 w 1256206"/>
                <a:gd name="connsiteY6" fmla="*/ 195929 h 859346"/>
                <a:gd name="connsiteX7" fmla="*/ 656855 w 1256206"/>
                <a:gd name="connsiteY7" fmla="*/ 303085 h 859346"/>
                <a:gd name="connsiteX8" fmla="*/ 716387 w 1256206"/>
                <a:gd name="connsiteY8" fmla="*/ 388810 h 859346"/>
                <a:gd name="connsiteX9" fmla="*/ 790205 w 1256206"/>
                <a:gd name="connsiteY9" fmla="*/ 495966 h 859346"/>
                <a:gd name="connsiteX10" fmla="*/ 854499 w 1256206"/>
                <a:gd name="connsiteY10" fmla="*/ 584073 h 859346"/>
                <a:gd name="connsiteX11" fmla="*/ 933080 w 1256206"/>
                <a:gd name="connsiteY11" fmla="*/ 674560 h 859346"/>
                <a:gd name="connsiteX12" fmla="*/ 985468 w 1256206"/>
                <a:gd name="connsiteY12" fmla="*/ 734091 h 859346"/>
                <a:gd name="connsiteX13" fmla="*/ 1033093 w 1256206"/>
                <a:gd name="connsiteY13" fmla="*/ 774573 h 859346"/>
                <a:gd name="connsiteX14" fmla="*/ 1078337 w 1256206"/>
                <a:gd name="connsiteY14" fmla="*/ 803148 h 859346"/>
                <a:gd name="connsiteX15" fmla="*/ 1118818 w 1256206"/>
                <a:gd name="connsiteY15" fmla="*/ 824579 h 859346"/>
                <a:gd name="connsiteX16" fmla="*/ 1154537 w 1256206"/>
                <a:gd name="connsiteY16" fmla="*/ 841248 h 859346"/>
                <a:gd name="connsiteX17" fmla="*/ 1192637 w 1256206"/>
                <a:gd name="connsiteY17" fmla="*/ 853154 h 859346"/>
                <a:gd name="connsiteX18" fmla="*/ 1247405 w 1256206"/>
                <a:gd name="connsiteY18" fmla="*/ 857916 h 859346"/>
                <a:gd name="connsiteX19" fmla="*/ 990230 w 1256206"/>
                <a:gd name="connsiteY19" fmla="*/ 857916 h 859346"/>
                <a:gd name="connsiteX20" fmla="*/ 937843 w 1256206"/>
                <a:gd name="connsiteY20" fmla="*/ 841248 h 859346"/>
                <a:gd name="connsiteX21" fmla="*/ 880693 w 1256206"/>
                <a:gd name="connsiteY21" fmla="*/ 815054 h 859346"/>
                <a:gd name="connsiteX22" fmla="*/ 806874 w 1256206"/>
                <a:gd name="connsiteY22" fmla="*/ 757904 h 859346"/>
                <a:gd name="connsiteX23" fmla="*/ 740199 w 1256206"/>
                <a:gd name="connsiteY23" fmla="*/ 684085 h 859346"/>
                <a:gd name="connsiteX24" fmla="*/ 685430 w 1256206"/>
                <a:gd name="connsiteY24" fmla="*/ 612648 h 859346"/>
                <a:gd name="connsiteX25" fmla="*/ 633043 w 1256206"/>
                <a:gd name="connsiteY25" fmla="*/ 545973 h 859346"/>
                <a:gd name="connsiteX26" fmla="*/ 590180 w 1256206"/>
                <a:gd name="connsiteY26" fmla="*/ 481679 h 859346"/>
                <a:gd name="connsiteX27" fmla="*/ 537793 w 1256206"/>
                <a:gd name="connsiteY27" fmla="*/ 412623 h 859346"/>
                <a:gd name="connsiteX28" fmla="*/ 473499 w 1256206"/>
                <a:gd name="connsiteY28" fmla="*/ 329279 h 859346"/>
                <a:gd name="connsiteX29" fmla="*/ 411587 w 1256206"/>
                <a:gd name="connsiteY29" fmla="*/ 255460 h 859346"/>
                <a:gd name="connsiteX30" fmla="*/ 349674 w 1256206"/>
                <a:gd name="connsiteY30" fmla="*/ 184023 h 859346"/>
                <a:gd name="connsiteX31" fmla="*/ 302049 w 1256206"/>
                <a:gd name="connsiteY31" fmla="*/ 131635 h 859346"/>
                <a:gd name="connsiteX32" fmla="*/ 242518 w 1256206"/>
                <a:gd name="connsiteY32" fmla="*/ 81629 h 859346"/>
                <a:gd name="connsiteX33" fmla="*/ 175842 w 1256206"/>
                <a:gd name="connsiteY33" fmla="*/ 45910 h 859346"/>
                <a:gd name="connsiteX34" fmla="*/ 123456 w 1256206"/>
                <a:gd name="connsiteY34" fmla="*/ 26860 h 859346"/>
                <a:gd name="connsiteX35" fmla="*/ 4393 w 1256206"/>
                <a:gd name="connsiteY35" fmla="*/ 666 h 859346"/>
                <a:gd name="connsiteX0" fmla="*/ 4393 w 1256206"/>
                <a:gd name="connsiteY0" fmla="*/ 666 h 859173"/>
                <a:gd name="connsiteX1" fmla="*/ 294905 w 1256206"/>
                <a:gd name="connsiteY1" fmla="*/ 7810 h 859173"/>
                <a:gd name="connsiteX2" fmla="*/ 325862 w 1256206"/>
                <a:gd name="connsiteY2" fmla="*/ 7810 h 859173"/>
                <a:gd name="connsiteX3" fmla="*/ 387774 w 1256206"/>
                <a:gd name="connsiteY3" fmla="*/ 31623 h 859173"/>
                <a:gd name="connsiteX4" fmla="*/ 454449 w 1256206"/>
                <a:gd name="connsiteY4" fmla="*/ 76866 h 859173"/>
                <a:gd name="connsiteX5" fmla="*/ 518743 w 1256206"/>
                <a:gd name="connsiteY5" fmla="*/ 131635 h 859173"/>
                <a:gd name="connsiteX6" fmla="*/ 575893 w 1256206"/>
                <a:gd name="connsiteY6" fmla="*/ 195929 h 859173"/>
                <a:gd name="connsiteX7" fmla="*/ 656855 w 1256206"/>
                <a:gd name="connsiteY7" fmla="*/ 303085 h 859173"/>
                <a:gd name="connsiteX8" fmla="*/ 716387 w 1256206"/>
                <a:gd name="connsiteY8" fmla="*/ 388810 h 859173"/>
                <a:gd name="connsiteX9" fmla="*/ 790205 w 1256206"/>
                <a:gd name="connsiteY9" fmla="*/ 495966 h 859173"/>
                <a:gd name="connsiteX10" fmla="*/ 854499 w 1256206"/>
                <a:gd name="connsiteY10" fmla="*/ 584073 h 859173"/>
                <a:gd name="connsiteX11" fmla="*/ 933080 w 1256206"/>
                <a:gd name="connsiteY11" fmla="*/ 674560 h 859173"/>
                <a:gd name="connsiteX12" fmla="*/ 985468 w 1256206"/>
                <a:gd name="connsiteY12" fmla="*/ 734091 h 859173"/>
                <a:gd name="connsiteX13" fmla="*/ 1033093 w 1256206"/>
                <a:gd name="connsiteY13" fmla="*/ 774573 h 859173"/>
                <a:gd name="connsiteX14" fmla="*/ 1078337 w 1256206"/>
                <a:gd name="connsiteY14" fmla="*/ 803148 h 859173"/>
                <a:gd name="connsiteX15" fmla="*/ 1118818 w 1256206"/>
                <a:gd name="connsiteY15" fmla="*/ 824579 h 859173"/>
                <a:gd name="connsiteX16" fmla="*/ 1154537 w 1256206"/>
                <a:gd name="connsiteY16" fmla="*/ 841248 h 859173"/>
                <a:gd name="connsiteX17" fmla="*/ 1192637 w 1256206"/>
                <a:gd name="connsiteY17" fmla="*/ 853154 h 859173"/>
                <a:gd name="connsiteX18" fmla="*/ 1247405 w 1256206"/>
                <a:gd name="connsiteY18" fmla="*/ 857916 h 859173"/>
                <a:gd name="connsiteX19" fmla="*/ 990230 w 1256206"/>
                <a:gd name="connsiteY19" fmla="*/ 857916 h 859173"/>
                <a:gd name="connsiteX20" fmla="*/ 933081 w 1256206"/>
                <a:gd name="connsiteY20" fmla="*/ 843629 h 859173"/>
                <a:gd name="connsiteX21" fmla="*/ 880693 w 1256206"/>
                <a:gd name="connsiteY21" fmla="*/ 815054 h 859173"/>
                <a:gd name="connsiteX22" fmla="*/ 806874 w 1256206"/>
                <a:gd name="connsiteY22" fmla="*/ 757904 h 859173"/>
                <a:gd name="connsiteX23" fmla="*/ 740199 w 1256206"/>
                <a:gd name="connsiteY23" fmla="*/ 684085 h 859173"/>
                <a:gd name="connsiteX24" fmla="*/ 685430 w 1256206"/>
                <a:gd name="connsiteY24" fmla="*/ 612648 h 859173"/>
                <a:gd name="connsiteX25" fmla="*/ 633043 w 1256206"/>
                <a:gd name="connsiteY25" fmla="*/ 545973 h 859173"/>
                <a:gd name="connsiteX26" fmla="*/ 590180 w 1256206"/>
                <a:gd name="connsiteY26" fmla="*/ 481679 h 859173"/>
                <a:gd name="connsiteX27" fmla="*/ 537793 w 1256206"/>
                <a:gd name="connsiteY27" fmla="*/ 412623 h 859173"/>
                <a:gd name="connsiteX28" fmla="*/ 473499 w 1256206"/>
                <a:gd name="connsiteY28" fmla="*/ 329279 h 859173"/>
                <a:gd name="connsiteX29" fmla="*/ 411587 w 1256206"/>
                <a:gd name="connsiteY29" fmla="*/ 255460 h 859173"/>
                <a:gd name="connsiteX30" fmla="*/ 349674 w 1256206"/>
                <a:gd name="connsiteY30" fmla="*/ 184023 h 859173"/>
                <a:gd name="connsiteX31" fmla="*/ 302049 w 1256206"/>
                <a:gd name="connsiteY31" fmla="*/ 131635 h 859173"/>
                <a:gd name="connsiteX32" fmla="*/ 242518 w 1256206"/>
                <a:gd name="connsiteY32" fmla="*/ 81629 h 859173"/>
                <a:gd name="connsiteX33" fmla="*/ 175842 w 1256206"/>
                <a:gd name="connsiteY33" fmla="*/ 45910 h 859173"/>
                <a:gd name="connsiteX34" fmla="*/ 123456 w 1256206"/>
                <a:gd name="connsiteY34" fmla="*/ 26860 h 859173"/>
                <a:gd name="connsiteX35" fmla="*/ 4393 w 1256206"/>
                <a:gd name="connsiteY35" fmla="*/ 666 h 859173"/>
                <a:gd name="connsiteX0" fmla="*/ 4393 w 1256206"/>
                <a:gd name="connsiteY0" fmla="*/ 646 h 859153"/>
                <a:gd name="connsiteX1" fmla="*/ 294905 w 1256206"/>
                <a:gd name="connsiteY1" fmla="*/ 7790 h 859153"/>
                <a:gd name="connsiteX2" fmla="*/ 325862 w 1256206"/>
                <a:gd name="connsiteY2" fmla="*/ 5409 h 859153"/>
                <a:gd name="connsiteX3" fmla="*/ 387774 w 1256206"/>
                <a:gd name="connsiteY3" fmla="*/ 31603 h 859153"/>
                <a:gd name="connsiteX4" fmla="*/ 454449 w 1256206"/>
                <a:gd name="connsiteY4" fmla="*/ 76846 h 859153"/>
                <a:gd name="connsiteX5" fmla="*/ 518743 w 1256206"/>
                <a:gd name="connsiteY5" fmla="*/ 131615 h 859153"/>
                <a:gd name="connsiteX6" fmla="*/ 575893 w 1256206"/>
                <a:gd name="connsiteY6" fmla="*/ 195909 h 859153"/>
                <a:gd name="connsiteX7" fmla="*/ 656855 w 1256206"/>
                <a:gd name="connsiteY7" fmla="*/ 303065 h 859153"/>
                <a:gd name="connsiteX8" fmla="*/ 716387 w 1256206"/>
                <a:gd name="connsiteY8" fmla="*/ 388790 h 859153"/>
                <a:gd name="connsiteX9" fmla="*/ 790205 w 1256206"/>
                <a:gd name="connsiteY9" fmla="*/ 495946 h 859153"/>
                <a:gd name="connsiteX10" fmla="*/ 854499 w 1256206"/>
                <a:gd name="connsiteY10" fmla="*/ 584053 h 859153"/>
                <a:gd name="connsiteX11" fmla="*/ 933080 w 1256206"/>
                <a:gd name="connsiteY11" fmla="*/ 674540 h 859153"/>
                <a:gd name="connsiteX12" fmla="*/ 985468 w 1256206"/>
                <a:gd name="connsiteY12" fmla="*/ 734071 h 859153"/>
                <a:gd name="connsiteX13" fmla="*/ 1033093 w 1256206"/>
                <a:gd name="connsiteY13" fmla="*/ 774553 h 859153"/>
                <a:gd name="connsiteX14" fmla="*/ 1078337 w 1256206"/>
                <a:gd name="connsiteY14" fmla="*/ 803128 h 859153"/>
                <a:gd name="connsiteX15" fmla="*/ 1118818 w 1256206"/>
                <a:gd name="connsiteY15" fmla="*/ 824559 h 859153"/>
                <a:gd name="connsiteX16" fmla="*/ 1154537 w 1256206"/>
                <a:gd name="connsiteY16" fmla="*/ 841228 h 859153"/>
                <a:gd name="connsiteX17" fmla="*/ 1192637 w 1256206"/>
                <a:gd name="connsiteY17" fmla="*/ 853134 h 859153"/>
                <a:gd name="connsiteX18" fmla="*/ 1247405 w 1256206"/>
                <a:gd name="connsiteY18" fmla="*/ 857896 h 859153"/>
                <a:gd name="connsiteX19" fmla="*/ 990230 w 1256206"/>
                <a:gd name="connsiteY19" fmla="*/ 857896 h 859153"/>
                <a:gd name="connsiteX20" fmla="*/ 933081 w 1256206"/>
                <a:gd name="connsiteY20" fmla="*/ 843609 h 859153"/>
                <a:gd name="connsiteX21" fmla="*/ 880693 w 1256206"/>
                <a:gd name="connsiteY21" fmla="*/ 815034 h 859153"/>
                <a:gd name="connsiteX22" fmla="*/ 806874 w 1256206"/>
                <a:gd name="connsiteY22" fmla="*/ 757884 h 859153"/>
                <a:gd name="connsiteX23" fmla="*/ 740199 w 1256206"/>
                <a:gd name="connsiteY23" fmla="*/ 684065 h 859153"/>
                <a:gd name="connsiteX24" fmla="*/ 685430 w 1256206"/>
                <a:gd name="connsiteY24" fmla="*/ 612628 h 859153"/>
                <a:gd name="connsiteX25" fmla="*/ 633043 w 1256206"/>
                <a:gd name="connsiteY25" fmla="*/ 545953 h 859153"/>
                <a:gd name="connsiteX26" fmla="*/ 590180 w 1256206"/>
                <a:gd name="connsiteY26" fmla="*/ 481659 h 859153"/>
                <a:gd name="connsiteX27" fmla="*/ 537793 w 1256206"/>
                <a:gd name="connsiteY27" fmla="*/ 412603 h 859153"/>
                <a:gd name="connsiteX28" fmla="*/ 473499 w 1256206"/>
                <a:gd name="connsiteY28" fmla="*/ 329259 h 859153"/>
                <a:gd name="connsiteX29" fmla="*/ 411587 w 1256206"/>
                <a:gd name="connsiteY29" fmla="*/ 255440 h 859153"/>
                <a:gd name="connsiteX30" fmla="*/ 349674 w 1256206"/>
                <a:gd name="connsiteY30" fmla="*/ 184003 h 859153"/>
                <a:gd name="connsiteX31" fmla="*/ 302049 w 1256206"/>
                <a:gd name="connsiteY31" fmla="*/ 131615 h 859153"/>
                <a:gd name="connsiteX32" fmla="*/ 242518 w 1256206"/>
                <a:gd name="connsiteY32" fmla="*/ 81609 h 859153"/>
                <a:gd name="connsiteX33" fmla="*/ 175842 w 1256206"/>
                <a:gd name="connsiteY33" fmla="*/ 45890 h 859153"/>
                <a:gd name="connsiteX34" fmla="*/ 123456 w 1256206"/>
                <a:gd name="connsiteY34" fmla="*/ 26840 h 859153"/>
                <a:gd name="connsiteX35" fmla="*/ 4393 w 1256206"/>
                <a:gd name="connsiteY35" fmla="*/ 646 h 859153"/>
                <a:gd name="connsiteX0" fmla="*/ 4393 w 1256206"/>
                <a:gd name="connsiteY0" fmla="*/ 1415 h 859922"/>
                <a:gd name="connsiteX1" fmla="*/ 294905 w 1256206"/>
                <a:gd name="connsiteY1" fmla="*/ 3797 h 859922"/>
                <a:gd name="connsiteX2" fmla="*/ 325862 w 1256206"/>
                <a:gd name="connsiteY2" fmla="*/ 6178 h 859922"/>
                <a:gd name="connsiteX3" fmla="*/ 387774 w 1256206"/>
                <a:gd name="connsiteY3" fmla="*/ 32372 h 859922"/>
                <a:gd name="connsiteX4" fmla="*/ 454449 w 1256206"/>
                <a:gd name="connsiteY4" fmla="*/ 77615 h 859922"/>
                <a:gd name="connsiteX5" fmla="*/ 518743 w 1256206"/>
                <a:gd name="connsiteY5" fmla="*/ 132384 h 859922"/>
                <a:gd name="connsiteX6" fmla="*/ 575893 w 1256206"/>
                <a:gd name="connsiteY6" fmla="*/ 196678 h 859922"/>
                <a:gd name="connsiteX7" fmla="*/ 656855 w 1256206"/>
                <a:gd name="connsiteY7" fmla="*/ 303834 h 859922"/>
                <a:gd name="connsiteX8" fmla="*/ 716387 w 1256206"/>
                <a:gd name="connsiteY8" fmla="*/ 389559 h 859922"/>
                <a:gd name="connsiteX9" fmla="*/ 790205 w 1256206"/>
                <a:gd name="connsiteY9" fmla="*/ 496715 h 859922"/>
                <a:gd name="connsiteX10" fmla="*/ 854499 w 1256206"/>
                <a:gd name="connsiteY10" fmla="*/ 584822 h 859922"/>
                <a:gd name="connsiteX11" fmla="*/ 933080 w 1256206"/>
                <a:gd name="connsiteY11" fmla="*/ 675309 h 859922"/>
                <a:gd name="connsiteX12" fmla="*/ 985468 w 1256206"/>
                <a:gd name="connsiteY12" fmla="*/ 734840 h 859922"/>
                <a:gd name="connsiteX13" fmla="*/ 1033093 w 1256206"/>
                <a:gd name="connsiteY13" fmla="*/ 775322 h 859922"/>
                <a:gd name="connsiteX14" fmla="*/ 1078337 w 1256206"/>
                <a:gd name="connsiteY14" fmla="*/ 803897 h 859922"/>
                <a:gd name="connsiteX15" fmla="*/ 1118818 w 1256206"/>
                <a:gd name="connsiteY15" fmla="*/ 825328 h 859922"/>
                <a:gd name="connsiteX16" fmla="*/ 1154537 w 1256206"/>
                <a:gd name="connsiteY16" fmla="*/ 841997 h 859922"/>
                <a:gd name="connsiteX17" fmla="*/ 1192637 w 1256206"/>
                <a:gd name="connsiteY17" fmla="*/ 853903 h 859922"/>
                <a:gd name="connsiteX18" fmla="*/ 1247405 w 1256206"/>
                <a:gd name="connsiteY18" fmla="*/ 858665 h 859922"/>
                <a:gd name="connsiteX19" fmla="*/ 990230 w 1256206"/>
                <a:gd name="connsiteY19" fmla="*/ 858665 h 859922"/>
                <a:gd name="connsiteX20" fmla="*/ 933081 w 1256206"/>
                <a:gd name="connsiteY20" fmla="*/ 844378 h 859922"/>
                <a:gd name="connsiteX21" fmla="*/ 880693 w 1256206"/>
                <a:gd name="connsiteY21" fmla="*/ 815803 h 859922"/>
                <a:gd name="connsiteX22" fmla="*/ 806874 w 1256206"/>
                <a:gd name="connsiteY22" fmla="*/ 758653 h 859922"/>
                <a:gd name="connsiteX23" fmla="*/ 740199 w 1256206"/>
                <a:gd name="connsiteY23" fmla="*/ 684834 h 859922"/>
                <a:gd name="connsiteX24" fmla="*/ 685430 w 1256206"/>
                <a:gd name="connsiteY24" fmla="*/ 613397 h 859922"/>
                <a:gd name="connsiteX25" fmla="*/ 633043 w 1256206"/>
                <a:gd name="connsiteY25" fmla="*/ 546722 h 859922"/>
                <a:gd name="connsiteX26" fmla="*/ 590180 w 1256206"/>
                <a:gd name="connsiteY26" fmla="*/ 482428 h 859922"/>
                <a:gd name="connsiteX27" fmla="*/ 537793 w 1256206"/>
                <a:gd name="connsiteY27" fmla="*/ 413372 h 859922"/>
                <a:gd name="connsiteX28" fmla="*/ 473499 w 1256206"/>
                <a:gd name="connsiteY28" fmla="*/ 330028 h 859922"/>
                <a:gd name="connsiteX29" fmla="*/ 411587 w 1256206"/>
                <a:gd name="connsiteY29" fmla="*/ 256209 h 859922"/>
                <a:gd name="connsiteX30" fmla="*/ 349674 w 1256206"/>
                <a:gd name="connsiteY30" fmla="*/ 184772 h 859922"/>
                <a:gd name="connsiteX31" fmla="*/ 302049 w 1256206"/>
                <a:gd name="connsiteY31" fmla="*/ 132384 h 859922"/>
                <a:gd name="connsiteX32" fmla="*/ 242518 w 1256206"/>
                <a:gd name="connsiteY32" fmla="*/ 82378 h 859922"/>
                <a:gd name="connsiteX33" fmla="*/ 175842 w 1256206"/>
                <a:gd name="connsiteY33" fmla="*/ 46659 h 859922"/>
                <a:gd name="connsiteX34" fmla="*/ 123456 w 1256206"/>
                <a:gd name="connsiteY34" fmla="*/ 27609 h 859922"/>
                <a:gd name="connsiteX35" fmla="*/ 4393 w 1256206"/>
                <a:gd name="connsiteY35" fmla="*/ 1415 h 859922"/>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5930 w 1256206"/>
                <a:gd name="connsiteY21" fmla="*/ 818184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8311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0199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30699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76 h 859321"/>
                <a:gd name="connsiteX1" fmla="*/ 294905 w 1256206"/>
                <a:gd name="connsiteY1" fmla="*/ 3858 h 859321"/>
                <a:gd name="connsiteX2" fmla="*/ 340149 w 1256206"/>
                <a:gd name="connsiteY2" fmla="*/ 8621 h 859321"/>
                <a:gd name="connsiteX3" fmla="*/ 387774 w 1256206"/>
                <a:gd name="connsiteY3" fmla="*/ 32433 h 859321"/>
                <a:gd name="connsiteX4" fmla="*/ 454449 w 1256206"/>
                <a:gd name="connsiteY4" fmla="*/ 77676 h 859321"/>
                <a:gd name="connsiteX5" fmla="*/ 518743 w 1256206"/>
                <a:gd name="connsiteY5" fmla="*/ 132445 h 859321"/>
                <a:gd name="connsiteX6" fmla="*/ 575893 w 1256206"/>
                <a:gd name="connsiteY6" fmla="*/ 196739 h 859321"/>
                <a:gd name="connsiteX7" fmla="*/ 656855 w 1256206"/>
                <a:gd name="connsiteY7" fmla="*/ 303895 h 859321"/>
                <a:gd name="connsiteX8" fmla="*/ 716387 w 1256206"/>
                <a:gd name="connsiteY8" fmla="*/ 389620 h 859321"/>
                <a:gd name="connsiteX9" fmla="*/ 790205 w 1256206"/>
                <a:gd name="connsiteY9" fmla="*/ 496776 h 859321"/>
                <a:gd name="connsiteX10" fmla="*/ 854499 w 1256206"/>
                <a:gd name="connsiteY10" fmla="*/ 584883 h 859321"/>
                <a:gd name="connsiteX11" fmla="*/ 918793 w 1256206"/>
                <a:gd name="connsiteY11" fmla="*/ 665845 h 859321"/>
                <a:gd name="connsiteX12" fmla="*/ 985468 w 1256206"/>
                <a:gd name="connsiteY12" fmla="*/ 734901 h 859321"/>
                <a:gd name="connsiteX13" fmla="*/ 1033093 w 1256206"/>
                <a:gd name="connsiteY13" fmla="*/ 775383 h 859321"/>
                <a:gd name="connsiteX14" fmla="*/ 1078337 w 1256206"/>
                <a:gd name="connsiteY14" fmla="*/ 803958 h 859321"/>
                <a:gd name="connsiteX15" fmla="*/ 1118818 w 1256206"/>
                <a:gd name="connsiteY15" fmla="*/ 825389 h 859321"/>
                <a:gd name="connsiteX16" fmla="*/ 1154537 w 1256206"/>
                <a:gd name="connsiteY16" fmla="*/ 842058 h 859321"/>
                <a:gd name="connsiteX17" fmla="*/ 1192637 w 1256206"/>
                <a:gd name="connsiteY17" fmla="*/ 853964 h 859321"/>
                <a:gd name="connsiteX18" fmla="*/ 1247405 w 1256206"/>
                <a:gd name="connsiteY18" fmla="*/ 858726 h 859321"/>
                <a:gd name="connsiteX19" fmla="*/ 990230 w 1256206"/>
                <a:gd name="connsiteY19" fmla="*/ 858726 h 859321"/>
                <a:gd name="connsiteX20" fmla="*/ 930699 w 1256206"/>
                <a:gd name="connsiteY20" fmla="*/ 853964 h 859321"/>
                <a:gd name="connsiteX21" fmla="*/ 878311 w 1256206"/>
                <a:gd name="connsiteY21" fmla="*/ 815864 h 859321"/>
                <a:gd name="connsiteX22" fmla="*/ 811637 w 1256206"/>
                <a:gd name="connsiteY22" fmla="*/ 753952 h 859321"/>
                <a:gd name="connsiteX23" fmla="*/ 744962 w 1256206"/>
                <a:gd name="connsiteY23" fmla="*/ 684895 h 859321"/>
                <a:gd name="connsiteX24" fmla="*/ 685430 w 1256206"/>
                <a:gd name="connsiteY24" fmla="*/ 613458 h 859321"/>
                <a:gd name="connsiteX25" fmla="*/ 633043 w 1256206"/>
                <a:gd name="connsiteY25" fmla="*/ 546783 h 859321"/>
                <a:gd name="connsiteX26" fmla="*/ 590180 w 1256206"/>
                <a:gd name="connsiteY26" fmla="*/ 482489 h 859321"/>
                <a:gd name="connsiteX27" fmla="*/ 537793 w 1256206"/>
                <a:gd name="connsiteY27" fmla="*/ 413433 h 859321"/>
                <a:gd name="connsiteX28" fmla="*/ 473499 w 1256206"/>
                <a:gd name="connsiteY28" fmla="*/ 330089 h 859321"/>
                <a:gd name="connsiteX29" fmla="*/ 411587 w 1256206"/>
                <a:gd name="connsiteY29" fmla="*/ 256270 h 859321"/>
                <a:gd name="connsiteX30" fmla="*/ 349674 w 1256206"/>
                <a:gd name="connsiteY30" fmla="*/ 184833 h 859321"/>
                <a:gd name="connsiteX31" fmla="*/ 302049 w 1256206"/>
                <a:gd name="connsiteY31" fmla="*/ 132445 h 859321"/>
                <a:gd name="connsiteX32" fmla="*/ 242518 w 1256206"/>
                <a:gd name="connsiteY32" fmla="*/ 82439 h 859321"/>
                <a:gd name="connsiteX33" fmla="*/ 175842 w 1256206"/>
                <a:gd name="connsiteY33" fmla="*/ 46720 h 859321"/>
                <a:gd name="connsiteX34" fmla="*/ 123456 w 1256206"/>
                <a:gd name="connsiteY34" fmla="*/ 27670 h 859321"/>
                <a:gd name="connsiteX35" fmla="*/ 4393 w 1256206"/>
                <a:gd name="connsiteY35" fmla="*/ 1476 h 859321"/>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3300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8532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51857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6007" h="860077">
                  <a:moveTo>
                    <a:pt x="4194" y="2232"/>
                  </a:moveTo>
                  <a:cubicBezTo>
                    <a:pt x="31975" y="-2134"/>
                    <a:pt x="233985" y="1042"/>
                    <a:pt x="289944" y="2233"/>
                  </a:cubicBezTo>
                  <a:cubicBezTo>
                    <a:pt x="345903" y="3424"/>
                    <a:pt x="323678" y="4218"/>
                    <a:pt x="339950" y="9377"/>
                  </a:cubicBezTo>
                  <a:cubicBezTo>
                    <a:pt x="356222" y="14536"/>
                    <a:pt x="368525" y="21680"/>
                    <a:pt x="387575" y="33189"/>
                  </a:cubicBezTo>
                  <a:cubicBezTo>
                    <a:pt x="406625" y="44698"/>
                    <a:pt x="432422" y="61763"/>
                    <a:pt x="454250" y="78432"/>
                  </a:cubicBezTo>
                  <a:cubicBezTo>
                    <a:pt x="476078" y="95101"/>
                    <a:pt x="498303" y="113357"/>
                    <a:pt x="518544" y="133201"/>
                  </a:cubicBezTo>
                  <a:cubicBezTo>
                    <a:pt x="538785" y="153045"/>
                    <a:pt x="552675" y="168920"/>
                    <a:pt x="575694" y="197495"/>
                  </a:cubicBezTo>
                  <a:cubicBezTo>
                    <a:pt x="598713" y="226070"/>
                    <a:pt x="633240" y="272504"/>
                    <a:pt x="656656" y="304651"/>
                  </a:cubicBezTo>
                  <a:cubicBezTo>
                    <a:pt x="680072" y="336798"/>
                    <a:pt x="716188" y="390376"/>
                    <a:pt x="716188" y="390376"/>
                  </a:cubicBezTo>
                  <a:cubicBezTo>
                    <a:pt x="738413" y="422523"/>
                    <a:pt x="766987" y="464988"/>
                    <a:pt x="790006" y="497532"/>
                  </a:cubicBezTo>
                  <a:cubicBezTo>
                    <a:pt x="813025" y="530076"/>
                    <a:pt x="832869" y="557461"/>
                    <a:pt x="854300" y="585639"/>
                  </a:cubicBezTo>
                  <a:cubicBezTo>
                    <a:pt x="875731" y="613817"/>
                    <a:pt x="918594" y="666601"/>
                    <a:pt x="918594" y="666601"/>
                  </a:cubicBezTo>
                  <a:cubicBezTo>
                    <a:pt x="940422" y="691604"/>
                    <a:pt x="966219" y="717401"/>
                    <a:pt x="985269" y="735657"/>
                  </a:cubicBezTo>
                  <a:cubicBezTo>
                    <a:pt x="1004319" y="753913"/>
                    <a:pt x="1017416" y="764630"/>
                    <a:pt x="1032894" y="776139"/>
                  </a:cubicBezTo>
                  <a:cubicBezTo>
                    <a:pt x="1048372" y="787648"/>
                    <a:pt x="1063851" y="796380"/>
                    <a:pt x="1078138" y="804714"/>
                  </a:cubicBezTo>
                  <a:cubicBezTo>
                    <a:pt x="1092425" y="813048"/>
                    <a:pt x="1105919" y="819795"/>
                    <a:pt x="1118619" y="826145"/>
                  </a:cubicBezTo>
                  <a:cubicBezTo>
                    <a:pt x="1131319" y="832495"/>
                    <a:pt x="1142035" y="838052"/>
                    <a:pt x="1154338" y="842814"/>
                  </a:cubicBezTo>
                  <a:cubicBezTo>
                    <a:pt x="1166641" y="847576"/>
                    <a:pt x="1176960" y="851942"/>
                    <a:pt x="1192438" y="854720"/>
                  </a:cubicBezTo>
                  <a:cubicBezTo>
                    <a:pt x="1207916" y="857498"/>
                    <a:pt x="1280940" y="858688"/>
                    <a:pt x="1247206" y="859482"/>
                  </a:cubicBezTo>
                  <a:cubicBezTo>
                    <a:pt x="1213472" y="860276"/>
                    <a:pt x="1042815" y="860276"/>
                    <a:pt x="990031" y="859482"/>
                  </a:cubicBezTo>
                  <a:cubicBezTo>
                    <a:pt x="937247" y="858688"/>
                    <a:pt x="949153" y="861864"/>
                    <a:pt x="930500" y="854720"/>
                  </a:cubicBezTo>
                  <a:cubicBezTo>
                    <a:pt x="911847" y="847576"/>
                    <a:pt x="897956" y="833289"/>
                    <a:pt x="878112" y="816620"/>
                  </a:cubicBezTo>
                  <a:cubicBezTo>
                    <a:pt x="858268" y="799951"/>
                    <a:pt x="833663" y="776536"/>
                    <a:pt x="811438" y="754708"/>
                  </a:cubicBezTo>
                  <a:cubicBezTo>
                    <a:pt x="789213" y="732880"/>
                    <a:pt x="765798" y="709067"/>
                    <a:pt x="744763" y="685651"/>
                  </a:cubicBezTo>
                  <a:cubicBezTo>
                    <a:pt x="723729" y="662235"/>
                    <a:pt x="703884" y="637233"/>
                    <a:pt x="685231" y="614214"/>
                  </a:cubicBezTo>
                  <a:cubicBezTo>
                    <a:pt x="666578" y="591195"/>
                    <a:pt x="648719" y="569367"/>
                    <a:pt x="632844" y="547539"/>
                  </a:cubicBezTo>
                  <a:cubicBezTo>
                    <a:pt x="616969" y="525711"/>
                    <a:pt x="605856" y="505470"/>
                    <a:pt x="589981" y="483245"/>
                  </a:cubicBezTo>
                  <a:cubicBezTo>
                    <a:pt x="574106" y="461020"/>
                    <a:pt x="556247" y="439589"/>
                    <a:pt x="537594" y="414189"/>
                  </a:cubicBezTo>
                  <a:cubicBezTo>
                    <a:pt x="518941" y="388789"/>
                    <a:pt x="498700" y="358229"/>
                    <a:pt x="478063" y="330845"/>
                  </a:cubicBezTo>
                  <a:cubicBezTo>
                    <a:pt x="457426" y="303461"/>
                    <a:pt x="434803" y="274091"/>
                    <a:pt x="413769" y="249882"/>
                  </a:cubicBezTo>
                  <a:cubicBezTo>
                    <a:pt x="392735" y="225673"/>
                    <a:pt x="370510" y="205036"/>
                    <a:pt x="351857" y="185589"/>
                  </a:cubicBezTo>
                  <a:cubicBezTo>
                    <a:pt x="333204" y="166142"/>
                    <a:pt x="320106" y="150267"/>
                    <a:pt x="301850" y="133201"/>
                  </a:cubicBezTo>
                  <a:cubicBezTo>
                    <a:pt x="283594" y="116135"/>
                    <a:pt x="263354" y="97483"/>
                    <a:pt x="242319" y="83195"/>
                  </a:cubicBezTo>
                  <a:cubicBezTo>
                    <a:pt x="221285" y="68908"/>
                    <a:pt x="195090" y="57398"/>
                    <a:pt x="175643" y="47476"/>
                  </a:cubicBezTo>
                  <a:cubicBezTo>
                    <a:pt x="156196" y="37554"/>
                    <a:pt x="151832" y="35967"/>
                    <a:pt x="123257" y="28426"/>
                  </a:cubicBezTo>
                  <a:cubicBezTo>
                    <a:pt x="94682" y="20885"/>
                    <a:pt x="-23587" y="6598"/>
                    <a:pt x="4194" y="2232"/>
                  </a:cubicBezTo>
                  <a:close/>
                </a:path>
              </a:pathLst>
            </a:custGeom>
            <a:gradFill rotWithShape="1">
              <a:gsLst>
                <a:gs pos="0">
                  <a:srgbClr val="0070C0"/>
                </a:gs>
                <a:gs pos="50000">
                  <a:srgbClr val="C1E4FF"/>
                </a:gs>
                <a:gs pos="100000">
                  <a:srgbClr val="0070C0"/>
                </a:gs>
              </a:gsLst>
              <a:lin ang="5400000" scaled="1"/>
            </a:gradFill>
            <a:ln w="9525">
              <a:solidFill>
                <a:srgbClr val="81C9FF"/>
              </a:solidFill>
              <a:round/>
              <a:headEnd/>
              <a:tailEnd/>
            </a:ln>
            <a:effectLst/>
          </p:spPr>
          <p:txBody>
            <a:bodyPr/>
            <a:lstStyle/>
            <a:p>
              <a:endParaRPr lang="zh-CN" altLang="en-US">
                <a:solidFill>
                  <a:schemeClr val="tx1"/>
                </a:solidFill>
              </a:endParaRPr>
            </a:p>
          </p:txBody>
        </p:sp>
        <p:sp>
          <p:nvSpPr>
            <p:cNvPr id="343113" name="任意多边形 228">
              <a:extLst>
                <a:ext uri="{FF2B5EF4-FFF2-40B4-BE49-F238E27FC236}">
                  <a16:creationId xmlns:a16="http://schemas.microsoft.com/office/drawing/2014/main" id="{250A167E-931F-D716-08C0-E0B32749FB2F}"/>
                </a:ext>
              </a:extLst>
            </p:cNvPr>
            <p:cNvSpPr/>
            <p:nvPr/>
          </p:nvSpPr>
          <p:spPr>
            <a:xfrm>
              <a:off x="4342711" y="2876581"/>
              <a:ext cx="1256007" cy="860077"/>
            </a:xfrm>
            <a:custGeom>
              <a:avLst/>
              <a:gdLst>
                <a:gd name="connsiteX0" fmla="*/ 4176 w 1255989"/>
                <a:gd name="connsiteY0" fmla="*/ 425 h 859105"/>
                <a:gd name="connsiteX1" fmla="*/ 294688 w 1255989"/>
                <a:gd name="connsiteY1" fmla="*/ 7569 h 859105"/>
                <a:gd name="connsiteX2" fmla="*/ 325645 w 1255989"/>
                <a:gd name="connsiteY2" fmla="*/ 7569 h 859105"/>
                <a:gd name="connsiteX3" fmla="*/ 387557 w 1255989"/>
                <a:gd name="connsiteY3" fmla="*/ 31382 h 859105"/>
                <a:gd name="connsiteX4" fmla="*/ 454232 w 1255989"/>
                <a:gd name="connsiteY4" fmla="*/ 76625 h 859105"/>
                <a:gd name="connsiteX5" fmla="*/ 518526 w 1255989"/>
                <a:gd name="connsiteY5" fmla="*/ 131394 h 859105"/>
                <a:gd name="connsiteX6" fmla="*/ 575676 w 1255989"/>
                <a:gd name="connsiteY6" fmla="*/ 195688 h 859105"/>
                <a:gd name="connsiteX7" fmla="*/ 656638 w 1255989"/>
                <a:gd name="connsiteY7" fmla="*/ 302844 h 859105"/>
                <a:gd name="connsiteX8" fmla="*/ 716170 w 1255989"/>
                <a:gd name="connsiteY8" fmla="*/ 388569 h 859105"/>
                <a:gd name="connsiteX9" fmla="*/ 789988 w 1255989"/>
                <a:gd name="connsiteY9" fmla="*/ 495725 h 859105"/>
                <a:gd name="connsiteX10" fmla="*/ 854282 w 1255989"/>
                <a:gd name="connsiteY10" fmla="*/ 583832 h 859105"/>
                <a:gd name="connsiteX11" fmla="*/ 932863 w 1255989"/>
                <a:gd name="connsiteY11" fmla="*/ 674319 h 859105"/>
                <a:gd name="connsiteX12" fmla="*/ 985251 w 1255989"/>
                <a:gd name="connsiteY12" fmla="*/ 733850 h 859105"/>
                <a:gd name="connsiteX13" fmla="*/ 1032876 w 1255989"/>
                <a:gd name="connsiteY13" fmla="*/ 774332 h 859105"/>
                <a:gd name="connsiteX14" fmla="*/ 1078120 w 1255989"/>
                <a:gd name="connsiteY14" fmla="*/ 802907 h 859105"/>
                <a:gd name="connsiteX15" fmla="*/ 1118601 w 1255989"/>
                <a:gd name="connsiteY15" fmla="*/ 824338 h 859105"/>
                <a:gd name="connsiteX16" fmla="*/ 1154320 w 1255989"/>
                <a:gd name="connsiteY16" fmla="*/ 841007 h 859105"/>
                <a:gd name="connsiteX17" fmla="*/ 1192420 w 1255989"/>
                <a:gd name="connsiteY17" fmla="*/ 852913 h 859105"/>
                <a:gd name="connsiteX18" fmla="*/ 1247188 w 1255989"/>
                <a:gd name="connsiteY18" fmla="*/ 857675 h 859105"/>
                <a:gd name="connsiteX19" fmla="*/ 990013 w 1255989"/>
                <a:gd name="connsiteY19" fmla="*/ 857675 h 859105"/>
                <a:gd name="connsiteX20" fmla="*/ 937626 w 1255989"/>
                <a:gd name="connsiteY20" fmla="*/ 841007 h 859105"/>
                <a:gd name="connsiteX21" fmla="*/ 880476 w 1255989"/>
                <a:gd name="connsiteY21" fmla="*/ 814813 h 859105"/>
                <a:gd name="connsiteX22" fmla="*/ 806657 w 1255989"/>
                <a:gd name="connsiteY22" fmla="*/ 757663 h 859105"/>
                <a:gd name="connsiteX23" fmla="*/ 739982 w 1255989"/>
                <a:gd name="connsiteY23" fmla="*/ 683844 h 859105"/>
                <a:gd name="connsiteX24" fmla="*/ 685213 w 1255989"/>
                <a:gd name="connsiteY24" fmla="*/ 612407 h 859105"/>
                <a:gd name="connsiteX25" fmla="*/ 632826 w 1255989"/>
                <a:gd name="connsiteY25" fmla="*/ 545732 h 859105"/>
                <a:gd name="connsiteX26" fmla="*/ 589963 w 1255989"/>
                <a:gd name="connsiteY26" fmla="*/ 481438 h 859105"/>
                <a:gd name="connsiteX27" fmla="*/ 537576 w 1255989"/>
                <a:gd name="connsiteY27" fmla="*/ 412382 h 859105"/>
                <a:gd name="connsiteX28" fmla="*/ 473282 w 1255989"/>
                <a:gd name="connsiteY28" fmla="*/ 329038 h 859105"/>
                <a:gd name="connsiteX29" fmla="*/ 411370 w 1255989"/>
                <a:gd name="connsiteY29" fmla="*/ 255219 h 859105"/>
                <a:gd name="connsiteX30" fmla="*/ 349457 w 1255989"/>
                <a:gd name="connsiteY30" fmla="*/ 183782 h 859105"/>
                <a:gd name="connsiteX31" fmla="*/ 301832 w 1255989"/>
                <a:gd name="connsiteY31" fmla="*/ 131394 h 859105"/>
                <a:gd name="connsiteX32" fmla="*/ 242301 w 1255989"/>
                <a:gd name="connsiteY32" fmla="*/ 81388 h 859105"/>
                <a:gd name="connsiteX33" fmla="*/ 170863 w 1255989"/>
                <a:gd name="connsiteY33" fmla="*/ 45669 h 859105"/>
                <a:gd name="connsiteX34" fmla="*/ 125620 w 1255989"/>
                <a:gd name="connsiteY34" fmla="*/ 21857 h 859105"/>
                <a:gd name="connsiteX35" fmla="*/ 4176 w 1255989"/>
                <a:gd name="connsiteY35" fmla="*/ 425 h 859105"/>
                <a:gd name="connsiteX0" fmla="*/ 4346 w 1256159"/>
                <a:gd name="connsiteY0" fmla="*/ 666 h 859346"/>
                <a:gd name="connsiteX1" fmla="*/ 294858 w 1256159"/>
                <a:gd name="connsiteY1" fmla="*/ 7810 h 859346"/>
                <a:gd name="connsiteX2" fmla="*/ 325815 w 1256159"/>
                <a:gd name="connsiteY2" fmla="*/ 7810 h 859346"/>
                <a:gd name="connsiteX3" fmla="*/ 387727 w 1256159"/>
                <a:gd name="connsiteY3" fmla="*/ 31623 h 859346"/>
                <a:gd name="connsiteX4" fmla="*/ 454402 w 1256159"/>
                <a:gd name="connsiteY4" fmla="*/ 76866 h 859346"/>
                <a:gd name="connsiteX5" fmla="*/ 518696 w 1256159"/>
                <a:gd name="connsiteY5" fmla="*/ 131635 h 859346"/>
                <a:gd name="connsiteX6" fmla="*/ 575846 w 1256159"/>
                <a:gd name="connsiteY6" fmla="*/ 195929 h 859346"/>
                <a:gd name="connsiteX7" fmla="*/ 656808 w 1256159"/>
                <a:gd name="connsiteY7" fmla="*/ 303085 h 859346"/>
                <a:gd name="connsiteX8" fmla="*/ 716340 w 1256159"/>
                <a:gd name="connsiteY8" fmla="*/ 388810 h 859346"/>
                <a:gd name="connsiteX9" fmla="*/ 790158 w 1256159"/>
                <a:gd name="connsiteY9" fmla="*/ 495966 h 859346"/>
                <a:gd name="connsiteX10" fmla="*/ 854452 w 1256159"/>
                <a:gd name="connsiteY10" fmla="*/ 584073 h 859346"/>
                <a:gd name="connsiteX11" fmla="*/ 933033 w 1256159"/>
                <a:gd name="connsiteY11" fmla="*/ 674560 h 859346"/>
                <a:gd name="connsiteX12" fmla="*/ 985421 w 1256159"/>
                <a:gd name="connsiteY12" fmla="*/ 734091 h 859346"/>
                <a:gd name="connsiteX13" fmla="*/ 1033046 w 1256159"/>
                <a:gd name="connsiteY13" fmla="*/ 774573 h 859346"/>
                <a:gd name="connsiteX14" fmla="*/ 1078290 w 1256159"/>
                <a:gd name="connsiteY14" fmla="*/ 803148 h 859346"/>
                <a:gd name="connsiteX15" fmla="*/ 1118771 w 1256159"/>
                <a:gd name="connsiteY15" fmla="*/ 824579 h 859346"/>
                <a:gd name="connsiteX16" fmla="*/ 1154490 w 1256159"/>
                <a:gd name="connsiteY16" fmla="*/ 841248 h 859346"/>
                <a:gd name="connsiteX17" fmla="*/ 1192590 w 1256159"/>
                <a:gd name="connsiteY17" fmla="*/ 853154 h 859346"/>
                <a:gd name="connsiteX18" fmla="*/ 1247358 w 1256159"/>
                <a:gd name="connsiteY18" fmla="*/ 857916 h 859346"/>
                <a:gd name="connsiteX19" fmla="*/ 990183 w 1256159"/>
                <a:gd name="connsiteY19" fmla="*/ 857916 h 859346"/>
                <a:gd name="connsiteX20" fmla="*/ 937796 w 1256159"/>
                <a:gd name="connsiteY20" fmla="*/ 841248 h 859346"/>
                <a:gd name="connsiteX21" fmla="*/ 880646 w 1256159"/>
                <a:gd name="connsiteY21" fmla="*/ 815054 h 859346"/>
                <a:gd name="connsiteX22" fmla="*/ 806827 w 1256159"/>
                <a:gd name="connsiteY22" fmla="*/ 757904 h 859346"/>
                <a:gd name="connsiteX23" fmla="*/ 740152 w 1256159"/>
                <a:gd name="connsiteY23" fmla="*/ 684085 h 859346"/>
                <a:gd name="connsiteX24" fmla="*/ 685383 w 1256159"/>
                <a:gd name="connsiteY24" fmla="*/ 612648 h 859346"/>
                <a:gd name="connsiteX25" fmla="*/ 632996 w 1256159"/>
                <a:gd name="connsiteY25" fmla="*/ 545973 h 859346"/>
                <a:gd name="connsiteX26" fmla="*/ 590133 w 1256159"/>
                <a:gd name="connsiteY26" fmla="*/ 481679 h 859346"/>
                <a:gd name="connsiteX27" fmla="*/ 537746 w 1256159"/>
                <a:gd name="connsiteY27" fmla="*/ 412623 h 859346"/>
                <a:gd name="connsiteX28" fmla="*/ 473452 w 1256159"/>
                <a:gd name="connsiteY28" fmla="*/ 329279 h 859346"/>
                <a:gd name="connsiteX29" fmla="*/ 411540 w 1256159"/>
                <a:gd name="connsiteY29" fmla="*/ 255460 h 859346"/>
                <a:gd name="connsiteX30" fmla="*/ 349627 w 1256159"/>
                <a:gd name="connsiteY30" fmla="*/ 184023 h 859346"/>
                <a:gd name="connsiteX31" fmla="*/ 302002 w 1256159"/>
                <a:gd name="connsiteY31" fmla="*/ 131635 h 859346"/>
                <a:gd name="connsiteX32" fmla="*/ 242471 w 1256159"/>
                <a:gd name="connsiteY32" fmla="*/ 81629 h 859346"/>
                <a:gd name="connsiteX33" fmla="*/ 171033 w 1256159"/>
                <a:gd name="connsiteY33" fmla="*/ 45910 h 859346"/>
                <a:gd name="connsiteX34" fmla="*/ 123409 w 1256159"/>
                <a:gd name="connsiteY34" fmla="*/ 26860 h 859346"/>
                <a:gd name="connsiteX35" fmla="*/ 4346 w 1256159"/>
                <a:gd name="connsiteY35" fmla="*/ 666 h 859346"/>
                <a:gd name="connsiteX0" fmla="*/ 4393 w 1256206"/>
                <a:gd name="connsiteY0" fmla="*/ 666 h 859346"/>
                <a:gd name="connsiteX1" fmla="*/ 294905 w 1256206"/>
                <a:gd name="connsiteY1" fmla="*/ 7810 h 859346"/>
                <a:gd name="connsiteX2" fmla="*/ 325862 w 1256206"/>
                <a:gd name="connsiteY2" fmla="*/ 7810 h 859346"/>
                <a:gd name="connsiteX3" fmla="*/ 387774 w 1256206"/>
                <a:gd name="connsiteY3" fmla="*/ 31623 h 859346"/>
                <a:gd name="connsiteX4" fmla="*/ 454449 w 1256206"/>
                <a:gd name="connsiteY4" fmla="*/ 76866 h 859346"/>
                <a:gd name="connsiteX5" fmla="*/ 518743 w 1256206"/>
                <a:gd name="connsiteY5" fmla="*/ 131635 h 859346"/>
                <a:gd name="connsiteX6" fmla="*/ 575893 w 1256206"/>
                <a:gd name="connsiteY6" fmla="*/ 195929 h 859346"/>
                <a:gd name="connsiteX7" fmla="*/ 656855 w 1256206"/>
                <a:gd name="connsiteY7" fmla="*/ 303085 h 859346"/>
                <a:gd name="connsiteX8" fmla="*/ 716387 w 1256206"/>
                <a:gd name="connsiteY8" fmla="*/ 388810 h 859346"/>
                <a:gd name="connsiteX9" fmla="*/ 790205 w 1256206"/>
                <a:gd name="connsiteY9" fmla="*/ 495966 h 859346"/>
                <a:gd name="connsiteX10" fmla="*/ 854499 w 1256206"/>
                <a:gd name="connsiteY10" fmla="*/ 584073 h 859346"/>
                <a:gd name="connsiteX11" fmla="*/ 933080 w 1256206"/>
                <a:gd name="connsiteY11" fmla="*/ 674560 h 859346"/>
                <a:gd name="connsiteX12" fmla="*/ 985468 w 1256206"/>
                <a:gd name="connsiteY12" fmla="*/ 734091 h 859346"/>
                <a:gd name="connsiteX13" fmla="*/ 1033093 w 1256206"/>
                <a:gd name="connsiteY13" fmla="*/ 774573 h 859346"/>
                <a:gd name="connsiteX14" fmla="*/ 1078337 w 1256206"/>
                <a:gd name="connsiteY14" fmla="*/ 803148 h 859346"/>
                <a:gd name="connsiteX15" fmla="*/ 1118818 w 1256206"/>
                <a:gd name="connsiteY15" fmla="*/ 824579 h 859346"/>
                <a:gd name="connsiteX16" fmla="*/ 1154537 w 1256206"/>
                <a:gd name="connsiteY16" fmla="*/ 841248 h 859346"/>
                <a:gd name="connsiteX17" fmla="*/ 1192637 w 1256206"/>
                <a:gd name="connsiteY17" fmla="*/ 853154 h 859346"/>
                <a:gd name="connsiteX18" fmla="*/ 1247405 w 1256206"/>
                <a:gd name="connsiteY18" fmla="*/ 857916 h 859346"/>
                <a:gd name="connsiteX19" fmla="*/ 990230 w 1256206"/>
                <a:gd name="connsiteY19" fmla="*/ 857916 h 859346"/>
                <a:gd name="connsiteX20" fmla="*/ 937843 w 1256206"/>
                <a:gd name="connsiteY20" fmla="*/ 841248 h 859346"/>
                <a:gd name="connsiteX21" fmla="*/ 880693 w 1256206"/>
                <a:gd name="connsiteY21" fmla="*/ 815054 h 859346"/>
                <a:gd name="connsiteX22" fmla="*/ 806874 w 1256206"/>
                <a:gd name="connsiteY22" fmla="*/ 757904 h 859346"/>
                <a:gd name="connsiteX23" fmla="*/ 740199 w 1256206"/>
                <a:gd name="connsiteY23" fmla="*/ 684085 h 859346"/>
                <a:gd name="connsiteX24" fmla="*/ 685430 w 1256206"/>
                <a:gd name="connsiteY24" fmla="*/ 612648 h 859346"/>
                <a:gd name="connsiteX25" fmla="*/ 633043 w 1256206"/>
                <a:gd name="connsiteY25" fmla="*/ 545973 h 859346"/>
                <a:gd name="connsiteX26" fmla="*/ 590180 w 1256206"/>
                <a:gd name="connsiteY26" fmla="*/ 481679 h 859346"/>
                <a:gd name="connsiteX27" fmla="*/ 537793 w 1256206"/>
                <a:gd name="connsiteY27" fmla="*/ 412623 h 859346"/>
                <a:gd name="connsiteX28" fmla="*/ 473499 w 1256206"/>
                <a:gd name="connsiteY28" fmla="*/ 329279 h 859346"/>
                <a:gd name="connsiteX29" fmla="*/ 411587 w 1256206"/>
                <a:gd name="connsiteY29" fmla="*/ 255460 h 859346"/>
                <a:gd name="connsiteX30" fmla="*/ 349674 w 1256206"/>
                <a:gd name="connsiteY30" fmla="*/ 184023 h 859346"/>
                <a:gd name="connsiteX31" fmla="*/ 302049 w 1256206"/>
                <a:gd name="connsiteY31" fmla="*/ 131635 h 859346"/>
                <a:gd name="connsiteX32" fmla="*/ 242518 w 1256206"/>
                <a:gd name="connsiteY32" fmla="*/ 81629 h 859346"/>
                <a:gd name="connsiteX33" fmla="*/ 175842 w 1256206"/>
                <a:gd name="connsiteY33" fmla="*/ 45910 h 859346"/>
                <a:gd name="connsiteX34" fmla="*/ 123456 w 1256206"/>
                <a:gd name="connsiteY34" fmla="*/ 26860 h 859346"/>
                <a:gd name="connsiteX35" fmla="*/ 4393 w 1256206"/>
                <a:gd name="connsiteY35" fmla="*/ 666 h 859346"/>
                <a:gd name="connsiteX0" fmla="*/ 4393 w 1256206"/>
                <a:gd name="connsiteY0" fmla="*/ 666 h 859173"/>
                <a:gd name="connsiteX1" fmla="*/ 294905 w 1256206"/>
                <a:gd name="connsiteY1" fmla="*/ 7810 h 859173"/>
                <a:gd name="connsiteX2" fmla="*/ 325862 w 1256206"/>
                <a:gd name="connsiteY2" fmla="*/ 7810 h 859173"/>
                <a:gd name="connsiteX3" fmla="*/ 387774 w 1256206"/>
                <a:gd name="connsiteY3" fmla="*/ 31623 h 859173"/>
                <a:gd name="connsiteX4" fmla="*/ 454449 w 1256206"/>
                <a:gd name="connsiteY4" fmla="*/ 76866 h 859173"/>
                <a:gd name="connsiteX5" fmla="*/ 518743 w 1256206"/>
                <a:gd name="connsiteY5" fmla="*/ 131635 h 859173"/>
                <a:gd name="connsiteX6" fmla="*/ 575893 w 1256206"/>
                <a:gd name="connsiteY6" fmla="*/ 195929 h 859173"/>
                <a:gd name="connsiteX7" fmla="*/ 656855 w 1256206"/>
                <a:gd name="connsiteY7" fmla="*/ 303085 h 859173"/>
                <a:gd name="connsiteX8" fmla="*/ 716387 w 1256206"/>
                <a:gd name="connsiteY8" fmla="*/ 388810 h 859173"/>
                <a:gd name="connsiteX9" fmla="*/ 790205 w 1256206"/>
                <a:gd name="connsiteY9" fmla="*/ 495966 h 859173"/>
                <a:gd name="connsiteX10" fmla="*/ 854499 w 1256206"/>
                <a:gd name="connsiteY10" fmla="*/ 584073 h 859173"/>
                <a:gd name="connsiteX11" fmla="*/ 933080 w 1256206"/>
                <a:gd name="connsiteY11" fmla="*/ 674560 h 859173"/>
                <a:gd name="connsiteX12" fmla="*/ 985468 w 1256206"/>
                <a:gd name="connsiteY12" fmla="*/ 734091 h 859173"/>
                <a:gd name="connsiteX13" fmla="*/ 1033093 w 1256206"/>
                <a:gd name="connsiteY13" fmla="*/ 774573 h 859173"/>
                <a:gd name="connsiteX14" fmla="*/ 1078337 w 1256206"/>
                <a:gd name="connsiteY14" fmla="*/ 803148 h 859173"/>
                <a:gd name="connsiteX15" fmla="*/ 1118818 w 1256206"/>
                <a:gd name="connsiteY15" fmla="*/ 824579 h 859173"/>
                <a:gd name="connsiteX16" fmla="*/ 1154537 w 1256206"/>
                <a:gd name="connsiteY16" fmla="*/ 841248 h 859173"/>
                <a:gd name="connsiteX17" fmla="*/ 1192637 w 1256206"/>
                <a:gd name="connsiteY17" fmla="*/ 853154 h 859173"/>
                <a:gd name="connsiteX18" fmla="*/ 1247405 w 1256206"/>
                <a:gd name="connsiteY18" fmla="*/ 857916 h 859173"/>
                <a:gd name="connsiteX19" fmla="*/ 990230 w 1256206"/>
                <a:gd name="connsiteY19" fmla="*/ 857916 h 859173"/>
                <a:gd name="connsiteX20" fmla="*/ 933081 w 1256206"/>
                <a:gd name="connsiteY20" fmla="*/ 843629 h 859173"/>
                <a:gd name="connsiteX21" fmla="*/ 880693 w 1256206"/>
                <a:gd name="connsiteY21" fmla="*/ 815054 h 859173"/>
                <a:gd name="connsiteX22" fmla="*/ 806874 w 1256206"/>
                <a:gd name="connsiteY22" fmla="*/ 757904 h 859173"/>
                <a:gd name="connsiteX23" fmla="*/ 740199 w 1256206"/>
                <a:gd name="connsiteY23" fmla="*/ 684085 h 859173"/>
                <a:gd name="connsiteX24" fmla="*/ 685430 w 1256206"/>
                <a:gd name="connsiteY24" fmla="*/ 612648 h 859173"/>
                <a:gd name="connsiteX25" fmla="*/ 633043 w 1256206"/>
                <a:gd name="connsiteY25" fmla="*/ 545973 h 859173"/>
                <a:gd name="connsiteX26" fmla="*/ 590180 w 1256206"/>
                <a:gd name="connsiteY26" fmla="*/ 481679 h 859173"/>
                <a:gd name="connsiteX27" fmla="*/ 537793 w 1256206"/>
                <a:gd name="connsiteY27" fmla="*/ 412623 h 859173"/>
                <a:gd name="connsiteX28" fmla="*/ 473499 w 1256206"/>
                <a:gd name="connsiteY28" fmla="*/ 329279 h 859173"/>
                <a:gd name="connsiteX29" fmla="*/ 411587 w 1256206"/>
                <a:gd name="connsiteY29" fmla="*/ 255460 h 859173"/>
                <a:gd name="connsiteX30" fmla="*/ 349674 w 1256206"/>
                <a:gd name="connsiteY30" fmla="*/ 184023 h 859173"/>
                <a:gd name="connsiteX31" fmla="*/ 302049 w 1256206"/>
                <a:gd name="connsiteY31" fmla="*/ 131635 h 859173"/>
                <a:gd name="connsiteX32" fmla="*/ 242518 w 1256206"/>
                <a:gd name="connsiteY32" fmla="*/ 81629 h 859173"/>
                <a:gd name="connsiteX33" fmla="*/ 175842 w 1256206"/>
                <a:gd name="connsiteY33" fmla="*/ 45910 h 859173"/>
                <a:gd name="connsiteX34" fmla="*/ 123456 w 1256206"/>
                <a:gd name="connsiteY34" fmla="*/ 26860 h 859173"/>
                <a:gd name="connsiteX35" fmla="*/ 4393 w 1256206"/>
                <a:gd name="connsiteY35" fmla="*/ 666 h 859173"/>
                <a:gd name="connsiteX0" fmla="*/ 4393 w 1256206"/>
                <a:gd name="connsiteY0" fmla="*/ 646 h 859153"/>
                <a:gd name="connsiteX1" fmla="*/ 294905 w 1256206"/>
                <a:gd name="connsiteY1" fmla="*/ 7790 h 859153"/>
                <a:gd name="connsiteX2" fmla="*/ 325862 w 1256206"/>
                <a:gd name="connsiteY2" fmla="*/ 5409 h 859153"/>
                <a:gd name="connsiteX3" fmla="*/ 387774 w 1256206"/>
                <a:gd name="connsiteY3" fmla="*/ 31603 h 859153"/>
                <a:gd name="connsiteX4" fmla="*/ 454449 w 1256206"/>
                <a:gd name="connsiteY4" fmla="*/ 76846 h 859153"/>
                <a:gd name="connsiteX5" fmla="*/ 518743 w 1256206"/>
                <a:gd name="connsiteY5" fmla="*/ 131615 h 859153"/>
                <a:gd name="connsiteX6" fmla="*/ 575893 w 1256206"/>
                <a:gd name="connsiteY6" fmla="*/ 195909 h 859153"/>
                <a:gd name="connsiteX7" fmla="*/ 656855 w 1256206"/>
                <a:gd name="connsiteY7" fmla="*/ 303065 h 859153"/>
                <a:gd name="connsiteX8" fmla="*/ 716387 w 1256206"/>
                <a:gd name="connsiteY8" fmla="*/ 388790 h 859153"/>
                <a:gd name="connsiteX9" fmla="*/ 790205 w 1256206"/>
                <a:gd name="connsiteY9" fmla="*/ 495946 h 859153"/>
                <a:gd name="connsiteX10" fmla="*/ 854499 w 1256206"/>
                <a:gd name="connsiteY10" fmla="*/ 584053 h 859153"/>
                <a:gd name="connsiteX11" fmla="*/ 933080 w 1256206"/>
                <a:gd name="connsiteY11" fmla="*/ 674540 h 859153"/>
                <a:gd name="connsiteX12" fmla="*/ 985468 w 1256206"/>
                <a:gd name="connsiteY12" fmla="*/ 734071 h 859153"/>
                <a:gd name="connsiteX13" fmla="*/ 1033093 w 1256206"/>
                <a:gd name="connsiteY13" fmla="*/ 774553 h 859153"/>
                <a:gd name="connsiteX14" fmla="*/ 1078337 w 1256206"/>
                <a:gd name="connsiteY14" fmla="*/ 803128 h 859153"/>
                <a:gd name="connsiteX15" fmla="*/ 1118818 w 1256206"/>
                <a:gd name="connsiteY15" fmla="*/ 824559 h 859153"/>
                <a:gd name="connsiteX16" fmla="*/ 1154537 w 1256206"/>
                <a:gd name="connsiteY16" fmla="*/ 841228 h 859153"/>
                <a:gd name="connsiteX17" fmla="*/ 1192637 w 1256206"/>
                <a:gd name="connsiteY17" fmla="*/ 853134 h 859153"/>
                <a:gd name="connsiteX18" fmla="*/ 1247405 w 1256206"/>
                <a:gd name="connsiteY18" fmla="*/ 857896 h 859153"/>
                <a:gd name="connsiteX19" fmla="*/ 990230 w 1256206"/>
                <a:gd name="connsiteY19" fmla="*/ 857896 h 859153"/>
                <a:gd name="connsiteX20" fmla="*/ 933081 w 1256206"/>
                <a:gd name="connsiteY20" fmla="*/ 843609 h 859153"/>
                <a:gd name="connsiteX21" fmla="*/ 880693 w 1256206"/>
                <a:gd name="connsiteY21" fmla="*/ 815034 h 859153"/>
                <a:gd name="connsiteX22" fmla="*/ 806874 w 1256206"/>
                <a:gd name="connsiteY22" fmla="*/ 757884 h 859153"/>
                <a:gd name="connsiteX23" fmla="*/ 740199 w 1256206"/>
                <a:gd name="connsiteY23" fmla="*/ 684065 h 859153"/>
                <a:gd name="connsiteX24" fmla="*/ 685430 w 1256206"/>
                <a:gd name="connsiteY24" fmla="*/ 612628 h 859153"/>
                <a:gd name="connsiteX25" fmla="*/ 633043 w 1256206"/>
                <a:gd name="connsiteY25" fmla="*/ 545953 h 859153"/>
                <a:gd name="connsiteX26" fmla="*/ 590180 w 1256206"/>
                <a:gd name="connsiteY26" fmla="*/ 481659 h 859153"/>
                <a:gd name="connsiteX27" fmla="*/ 537793 w 1256206"/>
                <a:gd name="connsiteY27" fmla="*/ 412603 h 859153"/>
                <a:gd name="connsiteX28" fmla="*/ 473499 w 1256206"/>
                <a:gd name="connsiteY28" fmla="*/ 329259 h 859153"/>
                <a:gd name="connsiteX29" fmla="*/ 411587 w 1256206"/>
                <a:gd name="connsiteY29" fmla="*/ 255440 h 859153"/>
                <a:gd name="connsiteX30" fmla="*/ 349674 w 1256206"/>
                <a:gd name="connsiteY30" fmla="*/ 184003 h 859153"/>
                <a:gd name="connsiteX31" fmla="*/ 302049 w 1256206"/>
                <a:gd name="connsiteY31" fmla="*/ 131615 h 859153"/>
                <a:gd name="connsiteX32" fmla="*/ 242518 w 1256206"/>
                <a:gd name="connsiteY32" fmla="*/ 81609 h 859153"/>
                <a:gd name="connsiteX33" fmla="*/ 175842 w 1256206"/>
                <a:gd name="connsiteY33" fmla="*/ 45890 h 859153"/>
                <a:gd name="connsiteX34" fmla="*/ 123456 w 1256206"/>
                <a:gd name="connsiteY34" fmla="*/ 26840 h 859153"/>
                <a:gd name="connsiteX35" fmla="*/ 4393 w 1256206"/>
                <a:gd name="connsiteY35" fmla="*/ 646 h 859153"/>
                <a:gd name="connsiteX0" fmla="*/ 4393 w 1256206"/>
                <a:gd name="connsiteY0" fmla="*/ 1415 h 859922"/>
                <a:gd name="connsiteX1" fmla="*/ 294905 w 1256206"/>
                <a:gd name="connsiteY1" fmla="*/ 3797 h 859922"/>
                <a:gd name="connsiteX2" fmla="*/ 325862 w 1256206"/>
                <a:gd name="connsiteY2" fmla="*/ 6178 h 859922"/>
                <a:gd name="connsiteX3" fmla="*/ 387774 w 1256206"/>
                <a:gd name="connsiteY3" fmla="*/ 32372 h 859922"/>
                <a:gd name="connsiteX4" fmla="*/ 454449 w 1256206"/>
                <a:gd name="connsiteY4" fmla="*/ 77615 h 859922"/>
                <a:gd name="connsiteX5" fmla="*/ 518743 w 1256206"/>
                <a:gd name="connsiteY5" fmla="*/ 132384 h 859922"/>
                <a:gd name="connsiteX6" fmla="*/ 575893 w 1256206"/>
                <a:gd name="connsiteY6" fmla="*/ 196678 h 859922"/>
                <a:gd name="connsiteX7" fmla="*/ 656855 w 1256206"/>
                <a:gd name="connsiteY7" fmla="*/ 303834 h 859922"/>
                <a:gd name="connsiteX8" fmla="*/ 716387 w 1256206"/>
                <a:gd name="connsiteY8" fmla="*/ 389559 h 859922"/>
                <a:gd name="connsiteX9" fmla="*/ 790205 w 1256206"/>
                <a:gd name="connsiteY9" fmla="*/ 496715 h 859922"/>
                <a:gd name="connsiteX10" fmla="*/ 854499 w 1256206"/>
                <a:gd name="connsiteY10" fmla="*/ 584822 h 859922"/>
                <a:gd name="connsiteX11" fmla="*/ 933080 w 1256206"/>
                <a:gd name="connsiteY11" fmla="*/ 675309 h 859922"/>
                <a:gd name="connsiteX12" fmla="*/ 985468 w 1256206"/>
                <a:gd name="connsiteY12" fmla="*/ 734840 h 859922"/>
                <a:gd name="connsiteX13" fmla="*/ 1033093 w 1256206"/>
                <a:gd name="connsiteY13" fmla="*/ 775322 h 859922"/>
                <a:gd name="connsiteX14" fmla="*/ 1078337 w 1256206"/>
                <a:gd name="connsiteY14" fmla="*/ 803897 h 859922"/>
                <a:gd name="connsiteX15" fmla="*/ 1118818 w 1256206"/>
                <a:gd name="connsiteY15" fmla="*/ 825328 h 859922"/>
                <a:gd name="connsiteX16" fmla="*/ 1154537 w 1256206"/>
                <a:gd name="connsiteY16" fmla="*/ 841997 h 859922"/>
                <a:gd name="connsiteX17" fmla="*/ 1192637 w 1256206"/>
                <a:gd name="connsiteY17" fmla="*/ 853903 h 859922"/>
                <a:gd name="connsiteX18" fmla="*/ 1247405 w 1256206"/>
                <a:gd name="connsiteY18" fmla="*/ 858665 h 859922"/>
                <a:gd name="connsiteX19" fmla="*/ 990230 w 1256206"/>
                <a:gd name="connsiteY19" fmla="*/ 858665 h 859922"/>
                <a:gd name="connsiteX20" fmla="*/ 933081 w 1256206"/>
                <a:gd name="connsiteY20" fmla="*/ 844378 h 859922"/>
                <a:gd name="connsiteX21" fmla="*/ 880693 w 1256206"/>
                <a:gd name="connsiteY21" fmla="*/ 815803 h 859922"/>
                <a:gd name="connsiteX22" fmla="*/ 806874 w 1256206"/>
                <a:gd name="connsiteY22" fmla="*/ 758653 h 859922"/>
                <a:gd name="connsiteX23" fmla="*/ 740199 w 1256206"/>
                <a:gd name="connsiteY23" fmla="*/ 684834 h 859922"/>
                <a:gd name="connsiteX24" fmla="*/ 685430 w 1256206"/>
                <a:gd name="connsiteY24" fmla="*/ 613397 h 859922"/>
                <a:gd name="connsiteX25" fmla="*/ 633043 w 1256206"/>
                <a:gd name="connsiteY25" fmla="*/ 546722 h 859922"/>
                <a:gd name="connsiteX26" fmla="*/ 590180 w 1256206"/>
                <a:gd name="connsiteY26" fmla="*/ 482428 h 859922"/>
                <a:gd name="connsiteX27" fmla="*/ 537793 w 1256206"/>
                <a:gd name="connsiteY27" fmla="*/ 413372 h 859922"/>
                <a:gd name="connsiteX28" fmla="*/ 473499 w 1256206"/>
                <a:gd name="connsiteY28" fmla="*/ 330028 h 859922"/>
                <a:gd name="connsiteX29" fmla="*/ 411587 w 1256206"/>
                <a:gd name="connsiteY29" fmla="*/ 256209 h 859922"/>
                <a:gd name="connsiteX30" fmla="*/ 349674 w 1256206"/>
                <a:gd name="connsiteY30" fmla="*/ 184772 h 859922"/>
                <a:gd name="connsiteX31" fmla="*/ 302049 w 1256206"/>
                <a:gd name="connsiteY31" fmla="*/ 132384 h 859922"/>
                <a:gd name="connsiteX32" fmla="*/ 242518 w 1256206"/>
                <a:gd name="connsiteY32" fmla="*/ 82378 h 859922"/>
                <a:gd name="connsiteX33" fmla="*/ 175842 w 1256206"/>
                <a:gd name="connsiteY33" fmla="*/ 46659 h 859922"/>
                <a:gd name="connsiteX34" fmla="*/ 123456 w 1256206"/>
                <a:gd name="connsiteY34" fmla="*/ 27609 h 859922"/>
                <a:gd name="connsiteX35" fmla="*/ 4393 w 1256206"/>
                <a:gd name="connsiteY35" fmla="*/ 1415 h 859922"/>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5930 w 1256206"/>
                <a:gd name="connsiteY21" fmla="*/ 818184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8311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0199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30699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76 h 859321"/>
                <a:gd name="connsiteX1" fmla="*/ 294905 w 1256206"/>
                <a:gd name="connsiteY1" fmla="*/ 3858 h 859321"/>
                <a:gd name="connsiteX2" fmla="*/ 340149 w 1256206"/>
                <a:gd name="connsiteY2" fmla="*/ 8621 h 859321"/>
                <a:gd name="connsiteX3" fmla="*/ 387774 w 1256206"/>
                <a:gd name="connsiteY3" fmla="*/ 32433 h 859321"/>
                <a:gd name="connsiteX4" fmla="*/ 454449 w 1256206"/>
                <a:gd name="connsiteY4" fmla="*/ 77676 h 859321"/>
                <a:gd name="connsiteX5" fmla="*/ 518743 w 1256206"/>
                <a:gd name="connsiteY5" fmla="*/ 132445 h 859321"/>
                <a:gd name="connsiteX6" fmla="*/ 575893 w 1256206"/>
                <a:gd name="connsiteY6" fmla="*/ 196739 h 859321"/>
                <a:gd name="connsiteX7" fmla="*/ 656855 w 1256206"/>
                <a:gd name="connsiteY7" fmla="*/ 303895 h 859321"/>
                <a:gd name="connsiteX8" fmla="*/ 716387 w 1256206"/>
                <a:gd name="connsiteY8" fmla="*/ 389620 h 859321"/>
                <a:gd name="connsiteX9" fmla="*/ 790205 w 1256206"/>
                <a:gd name="connsiteY9" fmla="*/ 496776 h 859321"/>
                <a:gd name="connsiteX10" fmla="*/ 854499 w 1256206"/>
                <a:gd name="connsiteY10" fmla="*/ 584883 h 859321"/>
                <a:gd name="connsiteX11" fmla="*/ 918793 w 1256206"/>
                <a:gd name="connsiteY11" fmla="*/ 665845 h 859321"/>
                <a:gd name="connsiteX12" fmla="*/ 985468 w 1256206"/>
                <a:gd name="connsiteY12" fmla="*/ 734901 h 859321"/>
                <a:gd name="connsiteX13" fmla="*/ 1033093 w 1256206"/>
                <a:gd name="connsiteY13" fmla="*/ 775383 h 859321"/>
                <a:gd name="connsiteX14" fmla="*/ 1078337 w 1256206"/>
                <a:gd name="connsiteY14" fmla="*/ 803958 h 859321"/>
                <a:gd name="connsiteX15" fmla="*/ 1118818 w 1256206"/>
                <a:gd name="connsiteY15" fmla="*/ 825389 h 859321"/>
                <a:gd name="connsiteX16" fmla="*/ 1154537 w 1256206"/>
                <a:gd name="connsiteY16" fmla="*/ 842058 h 859321"/>
                <a:gd name="connsiteX17" fmla="*/ 1192637 w 1256206"/>
                <a:gd name="connsiteY17" fmla="*/ 853964 h 859321"/>
                <a:gd name="connsiteX18" fmla="*/ 1247405 w 1256206"/>
                <a:gd name="connsiteY18" fmla="*/ 858726 h 859321"/>
                <a:gd name="connsiteX19" fmla="*/ 990230 w 1256206"/>
                <a:gd name="connsiteY19" fmla="*/ 858726 h 859321"/>
                <a:gd name="connsiteX20" fmla="*/ 930699 w 1256206"/>
                <a:gd name="connsiteY20" fmla="*/ 853964 h 859321"/>
                <a:gd name="connsiteX21" fmla="*/ 878311 w 1256206"/>
                <a:gd name="connsiteY21" fmla="*/ 815864 h 859321"/>
                <a:gd name="connsiteX22" fmla="*/ 811637 w 1256206"/>
                <a:gd name="connsiteY22" fmla="*/ 753952 h 859321"/>
                <a:gd name="connsiteX23" fmla="*/ 744962 w 1256206"/>
                <a:gd name="connsiteY23" fmla="*/ 684895 h 859321"/>
                <a:gd name="connsiteX24" fmla="*/ 685430 w 1256206"/>
                <a:gd name="connsiteY24" fmla="*/ 613458 h 859321"/>
                <a:gd name="connsiteX25" fmla="*/ 633043 w 1256206"/>
                <a:gd name="connsiteY25" fmla="*/ 546783 h 859321"/>
                <a:gd name="connsiteX26" fmla="*/ 590180 w 1256206"/>
                <a:gd name="connsiteY26" fmla="*/ 482489 h 859321"/>
                <a:gd name="connsiteX27" fmla="*/ 537793 w 1256206"/>
                <a:gd name="connsiteY27" fmla="*/ 413433 h 859321"/>
                <a:gd name="connsiteX28" fmla="*/ 473499 w 1256206"/>
                <a:gd name="connsiteY28" fmla="*/ 330089 h 859321"/>
                <a:gd name="connsiteX29" fmla="*/ 411587 w 1256206"/>
                <a:gd name="connsiteY29" fmla="*/ 256270 h 859321"/>
                <a:gd name="connsiteX30" fmla="*/ 349674 w 1256206"/>
                <a:gd name="connsiteY30" fmla="*/ 184833 h 859321"/>
                <a:gd name="connsiteX31" fmla="*/ 302049 w 1256206"/>
                <a:gd name="connsiteY31" fmla="*/ 132445 h 859321"/>
                <a:gd name="connsiteX32" fmla="*/ 242518 w 1256206"/>
                <a:gd name="connsiteY32" fmla="*/ 82439 h 859321"/>
                <a:gd name="connsiteX33" fmla="*/ 175842 w 1256206"/>
                <a:gd name="connsiteY33" fmla="*/ 46720 h 859321"/>
                <a:gd name="connsiteX34" fmla="*/ 123456 w 1256206"/>
                <a:gd name="connsiteY34" fmla="*/ 27670 h 859321"/>
                <a:gd name="connsiteX35" fmla="*/ 4393 w 1256206"/>
                <a:gd name="connsiteY35" fmla="*/ 1476 h 859321"/>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3300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8532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51857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6007" h="860077">
                  <a:moveTo>
                    <a:pt x="4194" y="2232"/>
                  </a:moveTo>
                  <a:cubicBezTo>
                    <a:pt x="31975" y="-2134"/>
                    <a:pt x="233985" y="1042"/>
                    <a:pt x="289944" y="2233"/>
                  </a:cubicBezTo>
                  <a:cubicBezTo>
                    <a:pt x="345903" y="3424"/>
                    <a:pt x="323678" y="4218"/>
                    <a:pt x="339950" y="9377"/>
                  </a:cubicBezTo>
                  <a:cubicBezTo>
                    <a:pt x="356222" y="14536"/>
                    <a:pt x="368525" y="21680"/>
                    <a:pt x="387575" y="33189"/>
                  </a:cubicBezTo>
                  <a:cubicBezTo>
                    <a:pt x="406625" y="44698"/>
                    <a:pt x="432422" y="61763"/>
                    <a:pt x="454250" y="78432"/>
                  </a:cubicBezTo>
                  <a:cubicBezTo>
                    <a:pt x="476078" y="95101"/>
                    <a:pt x="498303" y="113357"/>
                    <a:pt x="518544" y="133201"/>
                  </a:cubicBezTo>
                  <a:cubicBezTo>
                    <a:pt x="538785" y="153045"/>
                    <a:pt x="552675" y="168920"/>
                    <a:pt x="575694" y="197495"/>
                  </a:cubicBezTo>
                  <a:cubicBezTo>
                    <a:pt x="598713" y="226070"/>
                    <a:pt x="633240" y="272504"/>
                    <a:pt x="656656" y="304651"/>
                  </a:cubicBezTo>
                  <a:cubicBezTo>
                    <a:pt x="680072" y="336798"/>
                    <a:pt x="716188" y="390376"/>
                    <a:pt x="716188" y="390376"/>
                  </a:cubicBezTo>
                  <a:cubicBezTo>
                    <a:pt x="738413" y="422523"/>
                    <a:pt x="766987" y="464988"/>
                    <a:pt x="790006" y="497532"/>
                  </a:cubicBezTo>
                  <a:cubicBezTo>
                    <a:pt x="813025" y="530076"/>
                    <a:pt x="832869" y="557461"/>
                    <a:pt x="854300" y="585639"/>
                  </a:cubicBezTo>
                  <a:cubicBezTo>
                    <a:pt x="875731" y="613817"/>
                    <a:pt x="918594" y="666601"/>
                    <a:pt x="918594" y="666601"/>
                  </a:cubicBezTo>
                  <a:cubicBezTo>
                    <a:pt x="940422" y="691604"/>
                    <a:pt x="966219" y="717401"/>
                    <a:pt x="985269" y="735657"/>
                  </a:cubicBezTo>
                  <a:cubicBezTo>
                    <a:pt x="1004319" y="753913"/>
                    <a:pt x="1017416" y="764630"/>
                    <a:pt x="1032894" y="776139"/>
                  </a:cubicBezTo>
                  <a:cubicBezTo>
                    <a:pt x="1048372" y="787648"/>
                    <a:pt x="1063851" y="796380"/>
                    <a:pt x="1078138" y="804714"/>
                  </a:cubicBezTo>
                  <a:cubicBezTo>
                    <a:pt x="1092425" y="813048"/>
                    <a:pt x="1105919" y="819795"/>
                    <a:pt x="1118619" y="826145"/>
                  </a:cubicBezTo>
                  <a:cubicBezTo>
                    <a:pt x="1131319" y="832495"/>
                    <a:pt x="1142035" y="838052"/>
                    <a:pt x="1154338" y="842814"/>
                  </a:cubicBezTo>
                  <a:cubicBezTo>
                    <a:pt x="1166641" y="847576"/>
                    <a:pt x="1176960" y="851942"/>
                    <a:pt x="1192438" y="854720"/>
                  </a:cubicBezTo>
                  <a:cubicBezTo>
                    <a:pt x="1207916" y="857498"/>
                    <a:pt x="1280940" y="858688"/>
                    <a:pt x="1247206" y="859482"/>
                  </a:cubicBezTo>
                  <a:cubicBezTo>
                    <a:pt x="1213472" y="860276"/>
                    <a:pt x="1042815" y="860276"/>
                    <a:pt x="990031" y="859482"/>
                  </a:cubicBezTo>
                  <a:cubicBezTo>
                    <a:pt x="937247" y="858688"/>
                    <a:pt x="949153" y="861864"/>
                    <a:pt x="930500" y="854720"/>
                  </a:cubicBezTo>
                  <a:cubicBezTo>
                    <a:pt x="911847" y="847576"/>
                    <a:pt x="897956" y="833289"/>
                    <a:pt x="878112" y="816620"/>
                  </a:cubicBezTo>
                  <a:cubicBezTo>
                    <a:pt x="858268" y="799951"/>
                    <a:pt x="833663" y="776536"/>
                    <a:pt x="811438" y="754708"/>
                  </a:cubicBezTo>
                  <a:cubicBezTo>
                    <a:pt x="789213" y="732880"/>
                    <a:pt x="765798" y="709067"/>
                    <a:pt x="744763" y="685651"/>
                  </a:cubicBezTo>
                  <a:cubicBezTo>
                    <a:pt x="723729" y="662235"/>
                    <a:pt x="703884" y="637233"/>
                    <a:pt x="685231" y="614214"/>
                  </a:cubicBezTo>
                  <a:cubicBezTo>
                    <a:pt x="666578" y="591195"/>
                    <a:pt x="648719" y="569367"/>
                    <a:pt x="632844" y="547539"/>
                  </a:cubicBezTo>
                  <a:cubicBezTo>
                    <a:pt x="616969" y="525711"/>
                    <a:pt x="605856" y="505470"/>
                    <a:pt x="589981" y="483245"/>
                  </a:cubicBezTo>
                  <a:cubicBezTo>
                    <a:pt x="574106" y="461020"/>
                    <a:pt x="556247" y="439589"/>
                    <a:pt x="537594" y="414189"/>
                  </a:cubicBezTo>
                  <a:cubicBezTo>
                    <a:pt x="518941" y="388789"/>
                    <a:pt x="498700" y="358229"/>
                    <a:pt x="478063" y="330845"/>
                  </a:cubicBezTo>
                  <a:cubicBezTo>
                    <a:pt x="457426" y="303461"/>
                    <a:pt x="434803" y="274091"/>
                    <a:pt x="413769" y="249882"/>
                  </a:cubicBezTo>
                  <a:cubicBezTo>
                    <a:pt x="392735" y="225673"/>
                    <a:pt x="370510" y="205036"/>
                    <a:pt x="351857" y="185589"/>
                  </a:cubicBezTo>
                  <a:cubicBezTo>
                    <a:pt x="333204" y="166142"/>
                    <a:pt x="320106" y="150267"/>
                    <a:pt x="301850" y="133201"/>
                  </a:cubicBezTo>
                  <a:cubicBezTo>
                    <a:pt x="283594" y="116135"/>
                    <a:pt x="263354" y="97483"/>
                    <a:pt x="242319" y="83195"/>
                  </a:cubicBezTo>
                  <a:cubicBezTo>
                    <a:pt x="221285" y="68908"/>
                    <a:pt x="195090" y="57398"/>
                    <a:pt x="175643" y="47476"/>
                  </a:cubicBezTo>
                  <a:cubicBezTo>
                    <a:pt x="156196" y="37554"/>
                    <a:pt x="151832" y="35967"/>
                    <a:pt x="123257" y="28426"/>
                  </a:cubicBezTo>
                  <a:cubicBezTo>
                    <a:pt x="94682" y="20885"/>
                    <a:pt x="-23587" y="6598"/>
                    <a:pt x="4194" y="223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endParaRPr>
            </a:p>
          </p:txBody>
        </p:sp>
        <p:sp>
          <p:nvSpPr>
            <p:cNvPr id="343114" name="任意多边形 229">
              <a:extLst>
                <a:ext uri="{FF2B5EF4-FFF2-40B4-BE49-F238E27FC236}">
                  <a16:creationId xmlns:a16="http://schemas.microsoft.com/office/drawing/2014/main" id="{9EE1F06C-C768-9F07-5712-6C2AB7370B61}"/>
                </a:ext>
              </a:extLst>
            </p:cNvPr>
            <p:cNvSpPr/>
            <p:nvPr/>
          </p:nvSpPr>
          <p:spPr>
            <a:xfrm>
              <a:off x="5571462" y="2876582"/>
              <a:ext cx="1256007" cy="860077"/>
            </a:xfrm>
            <a:custGeom>
              <a:avLst/>
              <a:gdLst>
                <a:gd name="connsiteX0" fmla="*/ 4176 w 1255989"/>
                <a:gd name="connsiteY0" fmla="*/ 425 h 859105"/>
                <a:gd name="connsiteX1" fmla="*/ 294688 w 1255989"/>
                <a:gd name="connsiteY1" fmla="*/ 7569 h 859105"/>
                <a:gd name="connsiteX2" fmla="*/ 325645 w 1255989"/>
                <a:gd name="connsiteY2" fmla="*/ 7569 h 859105"/>
                <a:gd name="connsiteX3" fmla="*/ 387557 w 1255989"/>
                <a:gd name="connsiteY3" fmla="*/ 31382 h 859105"/>
                <a:gd name="connsiteX4" fmla="*/ 454232 w 1255989"/>
                <a:gd name="connsiteY4" fmla="*/ 76625 h 859105"/>
                <a:gd name="connsiteX5" fmla="*/ 518526 w 1255989"/>
                <a:gd name="connsiteY5" fmla="*/ 131394 h 859105"/>
                <a:gd name="connsiteX6" fmla="*/ 575676 w 1255989"/>
                <a:gd name="connsiteY6" fmla="*/ 195688 h 859105"/>
                <a:gd name="connsiteX7" fmla="*/ 656638 w 1255989"/>
                <a:gd name="connsiteY7" fmla="*/ 302844 h 859105"/>
                <a:gd name="connsiteX8" fmla="*/ 716170 w 1255989"/>
                <a:gd name="connsiteY8" fmla="*/ 388569 h 859105"/>
                <a:gd name="connsiteX9" fmla="*/ 789988 w 1255989"/>
                <a:gd name="connsiteY9" fmla="*/ 495725 h 859105"/>
                <a:gd name="connsiteX10" fmla="*/ 854282 w 1255989"/>
                <a:gd name="connsiteY10" fmla="*/ 583832 h 859105"/>
                <a:gd name="connsiteX11" fmla="*/ 932863 w 1255989"/>
                <a:gd name="connsiteY11" fmla="*/ 674319 h 859105"/>
                <a:gd name="connsiteX12" fmla="*/ 985251 w 1255989"/>
                <a:gd name="connsiteY12" fmla="*/ 733850 h 859105"/>
                <a:gd name="connsiteX13" fmla="*/ 1032876 w 1255989"/>
                <a:gd name="connsiteY13" fmla="*/ 774332 h 859105"/>
                <a:gd name="connsiteX14" fmla="*/ 1078120 w 1255989"/>
                <a:gd name="connsiteY14" fmla="*/ 802907 h 859105"/>
                <a:gd name="connsiteX15" fmla="*/ 1118601 w 1255989"/>
                <a:gd name="connsiteY15" fmla="*/ 824338 h 859105"/>
                <a:gd name="connsiteX16" fmla="*/ 1154320 w 1255989"/>
                <a:gd name="connsiteY16" fmla="*/ 841007 h 859105"/>
                <a:gd name="connsiteX17" fmla="*/ 1192420 w 1255989"/>
                <a:gd name="connsiteY17" fmla="*/ 852913 h 859105"/>
                <a:gd name="connsiteX18" fmla="*/ 1247188 w 1255989"/>
                <a:gd name="connsiteY18" fmla="*/ 857675 h 859105"/>
                <a:gd name="connsiteX19" fmla="*/ 990013 w 1255989"/>
                <a:gd name="connsiteY19" fmla="*/ 857675 h 859105"/>
                <a:gd name="connsiteX20" fmla="*/ 937626 w 1255989"/>
                <a:gd name="connsiteY20" fmla="*/ 841007 h 859105"/>
                <a:gd name="connsiteX21" fmla="*/ 880476 w 1255989"/>
                <a:gd name="connsiteY21" fmla="*/ 814813 h 859105"/>
                <a:gd name="connsiteX22" fmla="*/ 806657 w 1255989"/>
                <a:gd name="connsiteY22" fmla="*/ 757663 h 859105"/>
                <a:gd name="connsiteX23" fmla="*/ 739982 w 1255989"/>
                <a:gd name="connsiteY23" fmla="*/ 683844 h 859105"/>
                <a:gd name="connsiteX24" fmla="*/ 685213 w 1255989"/>
                <a:gd name="connsiteY24" fmla="*/ 612407 h 859105"/>
                <a:gd name="connsiteX25" fmla="*/ 632826 w 1255989"/>
                <a:gd name="connsiteY25" fmla="*/ 545732 h 859105"/>
                <a:gd name="connsiteX26" fmla="*/ 589963 w 1255989"/>
                <a:gd name="connsiteY26" fmla="*/ 481438 h 859105"/>
                <a:gd name="connsiteX27" fmla="*/ 537576 w 1255989"/>
                <a:gd name="connsiteY27" fmla="*/ 412382 h 859105"/>
                <a:gd name="connsiteX28" fmla="*/ 473282 w 1255989"/>
                <a:gd name="connsiteY28" fmla="*/ 329038 h 859105"/>
                <a:gd name="connsiteX29" fmla="*/ 411370 w 1255989"/>
                <a:gd name="connsiteY29" fmla="*/ 255219 h 859105"/>
                <a:gd name="connsiteX30" fmla="*/ 349457 w 1255989"/>
                <a:gd name="connsiteY30" fmla="*/ 183782 h 859105"/>
                <a:gd name="connsiteX31" fmla="*/ 301832 w 1255989"/>
                <a:gd name="connsiteY31" fmla="*/ 131394 h 859105"/>
                <a:gd name="connsiteX32" fmla="*/ 242301 w 1255989"/>
                <a:gd name="connsiteY32" fmla="*/ 81388 h 859105"/>
                <a:gd name="connsiteX33" fmla="*/ 170863 w 1255989"/>
                <a:gd name="connsiteY33" fmla="*/ 45669 h 859105"/>
                <a:gd name="connsiteX34" fmla="*/ 125620 w 1255989"/>
                <a:gd name="connsiteY34" fmla="*/ 21857 h 859105"/>
                <a:gd name="connsiteX35" fmla="*/ 4176 w 1255989"/>
                <a:gd name="connsiteY35" fmla="*/ 425 h 859105"/>
                <a:gd name="connsiteX0" fmla="*/ 4346 w 1256159"/>
                <a:gd name="connsiteY0" fmla="*/ 666 h 859346"/>
                <a:gd name="connsiteX1" fmla="*/ 294858 w 1256159"/>
                <a:gd name="connsiteY1" fmla="*/ 7810 h 859346"/>
                <a:gd name="connsiteX2" fmla="*/ 325815 w 1256159"/>
                <a:gd name="connsiteY2" fmla="*/ 7810 h 859346"/>
                <a:gd name="connsiteX3" fmla="*/ 387727 w 1256159"/>
                <a:gd name="connsiteY3" fmla="*/ 31623 h 859346"/>
                <a:gd name="connsiteX4" fmla="*/ 454402 w 1256159"/>
                <a:gd name="connsiteY4" fmla="*/ 76866 h 859346"/>
                <a:gd name="connsiteX5" fmla="*/ 518696 w 1256159"/>
                <a:gd name="connsiteY5" fmla="*/ 131635 h 859346"/>
                <a:gd name="connsiteX6" fmla="*/ 575846 w 1256159"/>
                <a:gd name="connsiteY6" fmla="*/ 195929 h 859346"/>
                <a:gd name="connsiteX7" fmla="*/ 656808 w 1256159"/>
                <a:gd name="connsiteY7" fmla="*/ 303085 h 859346"/>
                <a:gd name="connsiteX8" fmla="*/ 716340 w 1256159"/>
                <a:gd name="connsiteY8" fmla="*/ 388810 h 859346"/>
                <a:gd name="connsiteX9" fmla="*/ 790158 w 1256159"/>
                <a:gd name="connsiteY9" fmla="*/ 495966 h 859346"/>
                <a:gd name="connsiteX10" fmla="*/ 854452 w 1256159"/>
                <a:gd name="connsiteY10" fmla="*/ 584073 h 859346"/>
                <a:gd name="connsiteX11" fmla="*/ 933033 w 1256159"/>
                <a:gd name="connsiteY11" fmla="*/ 674560 h 859346"/>
                <a:gd name="connsiteX12" fmla="*/ 985421 w 1256159"/>
                <a:gd name="connsiteY12" fmla="*/ 734091 h 859346"/>
                <a:gd name="connsiteX13" fmla="*/ 1033046 w 1256159"/>
                <a:gd name="connsiteY13" fmla="*/ 774573 h 859346"/>
                <a:gd name="connsiteX14" fmla="*/ 1078290 w 1256159"/>
                <a:gd name="connsiteY14" fmla="*/ 803148 h 859346"/>
                <a:gd name="connsiteX15" fmla="*/ 1118771 w 1256159"/>
                <a:gd name="connsiteY15" fmla="*/ 824579 h 859346"/>
                <a:gd name="connsiteX16" fmla="*/ 1154490 w 1256159"/>
                <a:gd name="connsiteY16" fmla="*/ 841248 h 859346"/>
                <a:gd name="connsiteX17" fmla="*/ 1192590 w 1256159"/>
                <a:gd name="connsiteY17" fmla="*/ 853154 h 859346"/>
                <a:gd name="connsiteX18" fmla="*/ 1247358 w 1256159"/>
                <a:gd name="connsiteY18" fmla="*/ 857916 h 859346"/>
                <a:gd name="connsiteX19" fmla="*/ 990183 w 1256159"/>
                <a:gd name="connsiteY19" fmla="*/ 857916 h 859346"/>
                <a:gd name="connsiteX20" fmla="*/ 937796 w 1256159"/>
                <a:gd name="connsiteY20" fmla="*/ 841248 h 859346"/>
                <a:gd name="connsiteX21" fmla="*/ 880646 w 1256159"/>
                <a:gd name="connsiteY21" fmla="*/ 815054 h 859346"/>
                <a:gd name="connsiteX22" fmla="*/ 806827 w 1256159"/>
                <a:gd name="connsiteY22" fmla="*/ 757904 h 859346"/>
                <a:gd name="connsiteX23" fmla="*/ 740152 w 1256159"/>
                <a:gd name="connsiteY23" fmla="*/ 684085 h 859346"/>
                <a:gd name="connsiteX24" fmla="*/ 685383 w 1256159"/>
                <a:gd name="connsiteY24" fmla="*/ 612648 h 859346"/>
                <a:gd name="connsiteX25" fmla="*/ 632996 w 1256159"/>
                <a:gd name="connsiteY25" fmla="*/ 545973 h 859346"/>
                <a:gd name="connsiteX26" fmla="*/ 590133 w 1256159"/>
                <a:gd name="connsiteY26" fmla="*/ 481679 h 859346"/>
                <a:gd name="connsiteX27" fmla="*/ 537746 w 1256159"/>
                <a:gd name="connsiteY27" fmla="*/ 412623 h 859346"/>
                <a:gd name="connsiteX28" fmla="*/ 473452 w 1256159"/>
                <a:gd name="connsiteY28" fmla="*/ 329279 h 859346"/>
                <a:gd name="connsiteX29" fmla="*/ 411540 w 1256159"/>
                <a:gd name="connsiteY29" fmla="*/ 255460 h 859346"/>
                <a:gd name="connsiteX30" fmla="*/ 349627 w 1256159"/>
                <a:gd name="connsiteY30" fmla="*/ 184023 h 859346"/>
                <a:gd name="connsiteX31" fmla="*/ 302002 w 1256159"/>
                <a:gd name="connsiteY31" fmla="*/ 131635 h 859346"/>
                <a:gd name="connsiteX32" fmla="*/ 242471 w 1256159"/>
                <a:gd name="connsiteY32" fmla="*/ 81629 h 859346"/>
                <a:gd name="connsiteX33" fmla="*/ 171033 w 1256159"/>
                <a:gd name="connsiteY33" fmla="*/ 45910 h 859346"/>
                <a:gd name="connsiteX34" fmla="*/ 123409 w 1256159"/>
                <a:gd name="connsiteY34" fmla="*/ 26860 h 859346"/>
                <a:gd name="connsiteX35" fmla="*/ 4346 w 1256159"/>
                <a:gd name="connsiteY35" fmla="*/ 666 h 859346"/>
                <a:gd name="connsiteX0" fmla="*/ 4393 w 1256206"/>
                <a:gd name="connsiteY0" fmla="*/ 666 h 859346"/>
                <a:gd name="connsiteX1" fmla="*/ 294905 w 1256206"/>
                <a:gd name="connsiteY1" fmla="*/ 7810 h 859346"/>
                <a:gd name="connsiteX2" fmla="*/ 325862 w 1256206"/>
                <a:gd name="connsiteY2" fmla="*/ 7810 h 859346"/>
                <a:gd name="connsiteX3" fmla="*/ 387774 w 1256206"/>
                <a:gd name="connsiteY3" fmla="*/ 31623 h 859346"/>
                <a:gd name="connsiteX4" fmla="*/ 454449 w 1256206"/>
                <a:gd name="connsiteY4" fmla="*/ 76866 h 859346"/>
                <a:gd name="connsiteX5" fmla="*/ 518743 w 1256206"/>
                <a:gd name="connsiteY5" fmla="*/ 131635 h 859346"/>
                <a:gd name="connsiteX6" fmla="*/ 575893 w 1256206"/>
                <a:gd name="connsiteY6" fmla="*/ 195929 h 859346"/>
                <a:gd name="connsiteX7" fmla="*/ 656855 w 1256206"/>
                <a:gd name="connsiteY7" fmla="*/ 303085 h 859346"/>
                <a:gd name="connsiteX8" fmla="*/ 716387 w 1256206"/>
                <a:gd name="connsiteY8" fmla="*/ 388810 h 859346"/>
                <a:gd name="connsiteX9" fmla="*/ 790205 w 1256206"/>
                <a:gd name="connsiteY9" fmla="*/ 495966 h 859346"/>
                <a:gd name="connsiteX10" fmla="*/ 854499 w 1256206"/>
                <a:gd name="connsiteY10" fmla="*/ 584073 h 859346"/>
                <a:gd name="connsiteX11" fmla="*/ 933080 w 1256206"/>
                <a:gd name="connsiteY11" fmla="*/ 674560 h 859346"/>
                <a:gd name="connsiteX12" fmla="*/ 985468 w 1256206"/>
                <a:gd name="connsiteY12" fmla="*/ 734091 h 859346"/>
                <a:gd name="connsiteX13" fmla="*/ 1033093 w 1256206"/>
                <a:gd name="connsiteY13" fmla="*/ 774573 h 859346"/>
                <a:gd name="connsiteX14" fmla="*/ 1078337 w 1256206"/>
                <a:gd name="connsiteY14" fmla="*/ 803148 h 859346"/>
                <a:gd name="connsiteX15" fmla="*/ 1118818 w 1256206"/>
                <a:gd name="connsiteY15" fmla="*/ 824579 h 859346"/>
                <a:gd name="connsiteX16" fmla="*/ 1154537 w 1256206"/>
                <a:gd name="connsiteY16" fmla="*/ 841248 h 859346"/>
                <a:gd name="connsiteX17" fmla="*/ 1192637 w 1256206"/>
                <a:gd name="connsiteY17" fmla="*/ 853154 h 859346"/>
                <a:gd name="connsiteX18" fmla="*/ 1247405 w 1256206"/>
                <a:gd name="connsiteY18" fmla="*/ 857916 h 859346"/>
                <a:gd name="connsiteX19" fmla="*/ 990230 w 1256206"/>
                <a:gd name="connsiteY19" fmla="*/ 857916 h 859346"/>
                <a:gd name="connsiteX20" fmla="*/ 937843 w 1256206"/>
                <a:gd name="connsiteY20" fmla="*/ 841248 h 859346"/>
                <a:gd name="connsiteX21" fmla="*/ 880693 w 1256206"/>
                <a:gd name="connsiteY21" fmla="*/ 815054 h 859346"/>
                <a:gd name="connsiteX22" fmla="*/ 806874 w 1256206"/>
                <a:gd name="connsiteY22" fmla="*/ 757904 h 859346"/>
                <a:gd name="connsiteX23" fmla="*/ 740199 w 1256206"/>
                <a:gd name="connsiteY23" fmla="*/ 684085 h 859346"/>
                <a:gd name="connsiteX24" fmla="*/ 685430 w 1256206"/>
                <a:gd name="connsiteY24" fmla="*/ 612648 h 859346"/>
                <a:gd name="connsiteX25" fmla="*/ 633043 w 1256206"/>
                <a:gd name="connsiteY25" fmla="*/ 545973 h 859346"/>
                <a:gd name="connsiteX26" fmla="*/ 590180 w 1256206"/>
                <a:gd name="connsiteY26" fmla="*/ 481679 h 859346"/>
                <a:gd name="connsiteX27" fmla="*/ 537793 w 1256206"/>
                <a:gd name="connsiteY27" fmla="*/ 412623 h 859346"/>
                <a:gd name="connsiteX28" fmla="*/ 473499 w 1256206"/>
                <a:gd name="connsiteY28" fmla="*/ 329279 h 859346"/>
                <a:gd name="connsiteX29" fmla="*/ 411587 w 1256206"/>
                <a:gd name="connsiteY29" fmla="*/ 255460 h 859346"/>
                <a:gd name="connsiteX30" fmla="*/ 349674 w 1256206"/>
                <a:gd name="connsiteY30" fmla="*/ 184023 h 859346"/>
                <a:gd name="connsiteX31" fmla="*/ 302049 w 1256206"/>
                <a:gd name="connsiteY31" fmla="*/ 131635 h 859346"/>
                <a:gd name="connsiteX32" fmla="*/ 242518 w 1256206"/>
                <a:gd name="connsiteY32" fmla="*/ 81629 h 859346"/>
                <a:gd name="connsiteX33" fmla="*/ 175842 w 1256206"/>
                <a:gd name="connsiteY33" fmla="*/ 45910 h 859346"/>
                <a:gd name="connsiteX34" fmla="*/ 123456 w 1256206"/>
                <a:gd name="connsiteY34" fmla="*/ 26860 h 859346"/>
                <a:gd name="connsiteX35" fmla="*/ 4393 w 1256206"/>
                <a:gd name="connsiteY35" fmla="*/ 666 h 859346"/>
                <a:gd name="connsiteX0" fmla="*/ 4393 w 1256206"/>
                <a:gd name="connsiteY0" fmla="*/ 666 h 859173"/>
                <a:gd name="connsiteX1" fmla="*/ 294905 w 1256206"/>
                <a:gd name="connsiteY1" fmla="*/ 7810 h 859173"/>
                <a:gd name="connsiteX2" fmla="*/ 325862 w 1256206"/>
                <a:gd name="connsiteY2" fmla="*/ 7810 h 859173"/>
                <a:gd name="connsiteX3" fmla="*/ 387774 w 1256206"/>
                <a:gd name="connsiteY3" fmla="*/ 31623 h 859173"/>
                <a:gd name="connsiteX4" fmla="*/ 454449 w 1256206"/>
                <a:gd name="connsiteY4" fmla="*/ 76866 h 859173"/>
                <a:gd name="connsiteX5" fmla="*/ 518743 w 1256206"/>
                <a:gd name="connsiteY5" fmla="*/ 131635 h 859173"/>
                <a:gd name="connsiteX6" fmla="*/ 575893 w 1256206"/>
                <a:gd name="connsiteY6" fmla="*/ 195929 h 859173"/>
                <a:gd name="connsiteX7" fmla="*/ 656855 w 1256206"/>
                <a:gd name="connsiteY7" fmla="*/ 303085 h 859173"/>
                <a:gd name="connsiteX8" fmla="*/ 716387 w 1256206"/>
                <a:gd name="connsiteY8" fmla="*/ 388810 h 859173"/>
                <a:gd name="connsiteX9" fmla="*/ 790205 w 1256206"/>
                <a:gd name="connsiteY9" fmla="*/ 495966 h 859173"/>
                <a:gd name="connsiteX10" fmla="*/ 854499 w 1256206"/>
                <a:gd name="connsiteY10" fmla="*/ 584073 h 859173"/>
                <a:gd name="connsiteX11" fmla="*/ 933080 w 1256206"/>
                <a:gd name="connsiteY11" fmla="*/ 674560 h 859173"/>
                <a:gd name="connsiteX12" fmla="*/ 985468 w 1256206"/>
                <a:gd name="connsiteY12" fmla="*/ 734091 h 859173"/>
                <a:gd name="connsiteX13" fmla="*/ 1033093 w 1256206"/>
                <a:gd name="connsiteY13" fmla="*/ 774573 h 859173"/>
                <a:gd name="connsiteX14" fmla="*/ 1078337 w 1256206"/>
                <a:gd name="connsiteY14" fmla="*/ 803148 h 859173"/>
                <a:gd name="connsiteX15" fmla="*/ 1118818 w 1256206"/>
                <a:gd name="connsiteY15" fmla="*/ 824579 h 859173"/>
                <a:gd name="connsiteX16" fmla="*/ 1154537 w 1256206"/>
                <a:gd name="connsiteY16" fmla="*/ 841248 h 859173"/>
                <a:gd name="connsiteX17" fmla="*/ 1192637 w 1256206"/>
                <a:gd name="connsiteY17" fmla="*/ 853154 h 859173"/>
                <a:gd name="connsiteX18" fmla="*/ 1247405 w 1256206"/>
                <a:gd name="connsiteY18" fmla="*/ 857916 h 859173"/>
                <a:gd name="connsiteX19" fmla="*/ 990230 w 1256206"/>
                <a:gd name="connsiteY19" fmla="*/ 857916 h 859173"/>
                <a:gd name="connsiteX20" fmla="*/ 933081 w 1256206"/>
                <a:gd name="connsiteY20" fmla="*/ 843629 h 859173"/>
                <a:gd name="connsiteX21" fmla="*/ 880693 w 1256206"/>
                <a:gd name="connsiteY21" fmla="*/ 815054 h 859173"/>
                <a:gd name="connsiteX22" fmla="*/ 806874 w 1256206"/>
                <a:gd name="connsiteY22" fmla="*/ 757904 h 859173"/>
                <a:gd name="connsiteX23" fmla="*/ 740199 w 1256206"/>
                <a:gd name="connsiteY23" fmla="*/ 684085 h 859173"/>
                <a:gd name="connsiteX24" fmla="*/ 685430 w 1256206"/>
                <a:gd name="connsiteY24" fmla="*/ 612648 h 859173"/>
                <a:gd name="connsiteX25" fmla="*/ 633043 w 1256206"/>
                <a:gd name="connsiteY25" fmla="*/ 545973 h 859173"/>
                <a:gd name="connsiteX26" fmla="*/ 590180 w 1256206"/>
                <a:gd name="connsiteY26" fmla="*/ 481679 h 859173"/>
                <a:gd name="connsiteX27" fmla="*/ 537793 w 1256206"/>
                <a:gd name="connsiteY27" fmla="*/ 412623 h 859173"/>
                <a:gd name="connsiteX28" fmla="*/ 473499 w 1256206"/>
                <a:gd name="connsiteY28" fmla="*/ 329279 h 859173"/>
                <a:gd name="connsiteX29" fmla="*/ 411587 w 1256206"/>
                <a:gd name="connsiteY29" fmla="*/ 255460 h 859173"/>
                <a:gd name="connsiteX30" fmla="*/ 349674 w 1256206"/>
                <a:gd name="connsiteY30" fmla="*/ 184023 h 859173"/>
                <a:gd name="connsiteX31" fmla="*/ 302049 w 1256206"/>
                <a:gd name="connsiteY31" fmla="*/ 131635 h 859173"/>
                <a:gd name="connsiteX32" fmla="*/ 242518 w 1256206"/>
                <a:gd name="connsiteY32" fmla="*/ 81629 h 859173"/>
                <a:gd name="connsiteX33" fmla="*/ 175842 w 1256206"/>
                <a:gd name="connsiteY33" fmla="*/ 45910 h 859173"/>
                <a:gd name="connsiteX34" fmla="*/ 123456 w 1256206"/>
                <a:gd name="connsiteY34" fmla="*/ 26860 h 859173"/>
                <a:gd name="connsiteX35" fmla="*/ 4393 w 1256206"/>
                <a:gd name="connsiteY35" fmla="*/ 666 h 859173"/>
                <a:gd name="connsiteX0" fmla="*/ 4393 w 1256206"/>
                <a:gd name="connsiteY0" fmla="*/ 646 h 859153"/>
                <a:gd name="connsiteX1" fmla="*/ 294905 w 1256206"/>
                <a:gd name="connsiteY1" fmla="*/ 7790 h 859153"/>
                <a:gd name="connsiteX2" fmla="*/ 325862 w 1256206"/>
                <a:gd name="connsiteY2" fmla="*/ 5409 h 859153"/>
                <a:gd name="connsiteX3" fmla="*/ 387774 w 1256206"/>
                <a:gd name="connsiteY3" fmla="*/ 31603 h 859153"/>
                <a:gd name="connsiteX4" fmla="*/ 454449 w 1256206"/>
                <a:gd name="connsiteY4" fmla="*/ 76846 h 859153"/>
                <a:gd name="connsiteX5" fmla="*/ 518743 w 1256206"/>
                <a:gd name="connsiteY5" fmla="*/ 131615 h 859153"/>
                <a:gd name="connsiteX6" fmla="*/ 575893 w 1256206"/>
                <a:gd name="connsiteY6" fmla="*/ 195909 h 859153"/>
                <a:gd name="connsiteX7" fmla="*/ 656855 w 1256206"/>
                <a:gd name="connsiteY7" fmla="*/ 303065 h 859153"/>
                <a:gd name="connsiteX8" fmla="*/ 716387 w 1256206"/>
                <a:gd name="connsiteY8" fmla="*/ 388790 h 859153"/>
                <a:gd name="connsiteX9" fmla="*/ 790205 w 1256206"/>
                <a:gd name="connsiteY9" fmla="*/ 495946 h 859153"/>
                <a:gd name="connsiteX10" fmla="*/ 854499 w 1256206"/>
                <a:gd name="connsiteY10" fmla="*/ 584053 h 859153"/>
                <a:gd name="connsiteX11" fmla="*/ 933080 w 1256206"/>
                <a:gd name="connsiteY11" fmla="*/ 674540 h 859153"/>
                <a:gd name="connsiteX12" fmla="*/ 985468 w 1256206"/>
                <a:gd name="connsiteY12" fmla="*/ 734071 h 859153"/>
                <a:gd name="connsiteX13" fmla="*/ 1033093 w 1256206"/>
                <a:gd name="connsiteY13" fmla="*/ 774553 h 859153"/>
                <a:gd name="connsiteX14" fmla="*/ 1078337 w 1256206"/>
                <a:gd name="connsiteY14" fmla="*/ 803128 h 859153"/>
                <a:gd name="connsiteX15" fmla="*/ 1118818 w 1256206"/>
                <a:gd name="connsiteY15" fmla="*/ 824559 h 859153"/>
                <a:gd name="connsiteX16" fmla="*/ 1154537 w 1256206"/>
                <a:gd name="connsiteY16" fmla="*/ 841228 h 859153"/>
                <a:gd name="connsiteX17" fmla="*/ 1192637 w 1256206"/>
                <a:gd name="connsiteY17" fmla="*/ 853134 h 859153"/>
                <a:gd name="connsiteX18" fmla="*/ 1247405 w 1256206"/>
                <a:gd name="connsiteY18" fmla="*/ 857896 h 859153"/>
                <a:gd name="connsiteX19" fmla="*/ 990230 w 1256206"/>
                <a:gd name="connsiteY19" fmla="*/ 857896 h 859153"/>
                <a:gd name="connsiteX20" fmla="*/ 933081 w 1256206"/>
                <a:gd name="connsiteY20" fmla="*/ 843609 h 859153"/>
                <a:gd name="connsiteX21" fmla="*/ 880693 w 1256206"/>
                <a:gd name="connsiteY21" fmla="*/ 815034 h 859153"/>
                <a:gd name="connsiteX22" fmla="*/ 806874 w 1256206"/>
                <a:gd name="connsiteY22" fmla="*/ 757884 h 859153"/>
                <a:gd name="connsiteX23" fmla="*/ 740199 w 1256206"/>
                <a:gd name="connsiteY23" fmla="*/ 684065 h 859153"/>
                <a:gd name="connsiteX24" fmla="*/ 685430 w 1256206"/>
                <a:gd name="connsiteY24" fmla="*/ 612628 h 859153"/>
                <a:gd name="connsiteX25" fmla="*/ 633043 w 1256206"/>
                <a:gd name="connsiteY25" fmla="*/ 545953 h 859153"/>
                <a:gd name="connsiteX26" fmla="*/ 590180 w 1256206"/>
                <a:gd name="connsiteY26" fmla="*/ 481659 h 859153"/>
                <a:gd name="connsiteX27" fmla="*/ 537793 w 1256206"/>
                <a:gd name="connsiteY27" fmla="*/ 412603 h 859153"/>
                <a:gd name="connsiteX28" fmla="*/ 473499 w 1256206"/>
                <a:gd name="connsiteY28" fmla="*/ 329259 h 859153"/>
                <a:gd name="connsiteX29" fmla="*/ 411587 w 1256206"/>
                <a:gd name="connsiteY29" fmla="*/ 255440 h 859153"/>
                <a:gd name="connsiteX30" fmla="*/ 349674 w 1256206"/>
                <a:gd name="connsiteY30" fmla="*/ 184003 h 859153"/>
                <a:gd name="connsiteX31" fmla="*/ 302049 w 1256206"/>
                <a:gd name="connsiteY31" fmla="*/ 131615 h 859153"/>
                <a:gd name="connsiteX32" fmla="*/ 242518 w 1256206"/>
                <a:gd name="connsiteY32" fmla="*/ 81609 h 859153"/>
                <a:gd name="connsiteX33" fmla="*/ 175842 w 1256206"/>
                <a:gd name="connsiteY33" fmla="*/ 45890 h 859153"/>
                <a:gd name="connsiteX34" fmla="*/ 123456 w 1256206"/>
                <a:gd name="connsiteY34" fmla="*/ 26840 h 859153"/>
                <a:gd name="connsiteX35" fmla="*/ 4393 w 1256206"/>
                <a:gd name="connsiteY35" fmla="*/ 646 h 859153"/>
                <a:gd name="connsiteX0" fmla="*/ 4393 w 1256206"/>
                <a:gd name="connsiteY0" fmla="*/ 1415 h 859922"/>
                <a:gd name="connsiteX1" fmla="*/ 294905 w 1256206"/>
                <a:gd name="connsiteY1" fmla="*/ 3797 h 859922"/>
                <a:gd name="connsiteX2" fmla="*/ 325862 w 1256206"/>
                <a:gd name="connsiteY2" fmla="*/ 6178 h 859922"/>
                <a:gd name="connsiteX3" fmla="*/ 387774 w 1256206"/>
                <a:gd name="connsiteY3" fmla="*/ 32372 h 859922"/>
                <a:gd name="connsiteX4" fmla="*/ 454449 w 1256206"/>
                <a:gd name="connsiteY4" fmla="*/ 77615 h 859922"/>
                <a:gd name="connsiteX5" fmla="*/ 518743 w 1256206"/>
                <a:gd name="connsiteY5" fmla="*/ 132384 h 859922"/>
                <a:gd name="connsiteX6" fmla="*/ 575893 w 1256206"/>
                <a:gd name="connsiteY6" fmla="*/ 196678 h 859922"/>
                <a:gd name="connsiteX7" fmla="*/ 656855 w 1256206"/>
                <a:gd name="connsiteY7" fmla="*/ 303834 h 859922"/>
                <a:gd name="connsiteX8" fmla="*/ 716387 w 1256206"/>
                <a:gd name="connsiteY8" fmla="*/ 389559 h 859922"/>
                <a:gd name="connsiteX9" fmla="*/ 790205 w 1256206"/>
                <a:gd name="connsiteY9" fmla="*/ 496715 h 859922"/>
                <a:gd name="connsiteX10" fmla="*/ 854499 w 1256206"/>
                <a:gd name="connsiteY10" fmla="*/ 584822 h 859922"/>
                <a:gd name="connsiteX11" fmla="*/ 933080 w 1256206"/>
                <a:gd name="connsiteY11" fmla="*/ 675309 h 859922"/>
                <a:gd name="connsiteX12" fmla="*/ 985468 w 1256206"/>
                <a:gd name="connsiteY12" fmla="*/ 734840 h 859922"/>
                <a:gd name="connsiteX13" fmla="*/ 1033093 w 1256206"/>
                <a:gd name="connsiteY13" fmla="*/ 775322 h 859922"/>
                <a:gd name="connsiteX14" fmla="*/ 1078337 w 1256206"/>
                <a:gd name="connsiteY14" fmla="*/ 803897 h 859922"/>
                <a:gd name="connsiteX15" fmla="*/ 1118818 w 1256206"/>
                <a:gd name="connsiteY15" fmla="*/ 825328 h 859922"/>
                <a:gd name="connsiteX16" fmla="*/ 1154537 w 1256206"/>
                <a:gd name="connsiteY16" fmla="*/ 841997 h 859922"/>
                <a:gd name="connsiteX17" fmla="*/ 1192637 w 1256206"/>
                <a:gd name="connsiteY17" fmla="*/ 853903 h 859922"/>
                <a:gd name="connsiteX18" fmla="*/ 1247405 w 1256206"/>
                <a:gd name="connsiteY18" fmla="*/ 858665 h 859922"/>
                <a:gd name="connsiteX19" fmla="*/ 990230 w 1256206"/>
                <a:gd name="connsiteY19" fmla="*/ 858665 h 859922"/>
                <a:gd name="connsiteX20" fmla="*/ 933081 w 1256206"/>
                <a:gd name="connsiteY20" fmla="*/ 844378 h 859922"/>
                <a:gd name="connsiteX21" fmla="*/ 880693 w 1256206"/>
                <a:gd name="connsiteY21" fmla="*/ 815803 h 859922"/>
                <a:gd name="connsiteX22" fmla="*/ 806874 w 1256206"/>
                <a:gd name="connsiteY22" fmla="*/ 758653 h 859922"/>
                <a:gd name="connsiteX23" fmla="*/ 740199 w 1256206"/>
                <a:gd name="connsiteY23" fmla="*/ 684834 h 859922"/>
                <a:gd name="connsiteX24" fmla="*/ 685430 w 1256206"/>
                <a:gd name="connsiteY24" fmla="*/ 613397 h 859922"/>
                <a:gd name="connsiteX25" fmla="*/ 633043 w 1256206"/>
                <a:gd name="connsiteY25" fmla="*/ 546722 h 859922"/>
                <a:gd name="connsiteX26" fmla="*/ 590180 w 1256206"/>
                <a:gd name="connsiteY26" fmla="*/ 482428 h 859922"/>
                <a:gd name="connsiteX27" fmla="*/ 537793 w 1256206"/>
                <a:gd name="connsiteY27" fmla="*/ 413372 h 859922"/>
                <a:gd name="connsiteX28" fmla="*/ 473499 w 1256206"/>
                <a:gd name="connsiteY28" fmla="*/ 330028 h 859922"/>
                <a:gd name="connsiteX29" fmla="*/ 411587 w 1256206"/>
                <a:gd name="connsiteY29" fmla="*/ 256209 h 859922"/>
                <a:gd name="connsiteX30" fmla="*/ 349674 w 1256206"/>
                <a:gd name="connsiteY30" fmla="*/ 184772 h 859922"/>
                <a:gd name="connsiteX31" fmla="*/ 302049 w 1256206"/>
                <a:gd name="connsiteY31" fmla="*/ 132384 h 859922"/>
                <a:gd name="connsiteX32" fmla="*/ 242518 w 1256206"/>
                <a:gd name="connsiteY32" fmla="*/ 82378 h 859922"/>
                <a:gd name="connsiteX33" fmla="*/ 175842 w 1256206"/>
                <a:gd name="connsiteY33" fmla="*/ 46659 h 859922"/>
                <a:gd name="connsiteX34" fmla="*/ 123456 w 1256206"/>
                <a:gd name="connsiteY34" fmla="*/ 27609 h 859922"/>
                <a:gd name="connsiteX35" fmla="*/ 4393 w 1256206"/>
                <a:gd name="connsiteY35" fmla="*/ 1415 h 859922"/>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5930 w 1256206"/>
                <a:gd name="connsiteY21" fmla="*/ 818184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8311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0199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30699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76 h 859321"/>
                <a:gd name="connsiteX1" fmla="*/ 294905 w 1256206"/>
                <a:gd name="connsiteY1" fmla="*/ 3858 h 859321"/>
                <a:gd name="connsiteX2" fmla="*/ 340149 w 1256206"/>
                <a:gd name="connsiteY2" fmla="*/ 8621 h 859321"/>
                <a:gd name="connsiteX3" fmla="*/ 387774 w 1256206"/>
                <a:gd name="connsiteY3" fmla="*/ 32433 h 859321"/>
                <a:gd name="connsiteX4" fmla="*/ 454449 w 1256206"/>
                <a:gd name="connsiteY4" fmla="*/ 77676 h 859321"/>
                <a:gd name="connsiteX5" fmla="*/ 518743 w 1256206"/>
                <a:gd name="connsiteY5" fmla="*/ 132445 h 859321"/>
                <a:gd name="connsiteX6" fmla="*/ 575893 w 1256206"/>
                <a:gd name="connsiteY6" fmla="*/ 196739 h 859321"/>
                <a:gd name="connsiteX7" fmla="*/ 656855 w 1256206"/>
                <a:gd name="connsiteY7" fmla="*/ 303895 h 859321"/>
                <a:gd name="connsiteX8" fmla="*/ 716387 w 1256206"/>
                <a:gd name="connsiteY8" fmla="*/ 389620 h 859321"/>
                <a:gd name="connsiteX9" fmla="*/ 790205 w 1256206"/>
                <a:gd name="connsiteY9" fmla="*/ 496776 h 859321"/>
                <a:gd name="connsiteX10" fmla="*/ 854499 w 1256206"/>
                <a:gd name="connsiteY10" fmla="*/ 584883 h 859321"/>
                <a:gd name="connsiteX11" fmla="*/ 918793 w 1256206"/>
                <a:gd name="connsiteY11" fmla="*/ 665845 h 859321"/>
                <a:gd name="connsiteX12" fmla="*/ 985468 w 1256206"/>
                <a:gd name="connsiteY12" fmla="*/ 734901 h 859321"/>
                <a:gd name="connsiteX13" fmla="*/ 1033093 w 1256206"/>
                <a:gd name="connsiteY13" fmla="*/ 775383 h 859321"/>
                <a:gd name="connsiteX14" fmla="*/ 1078337 w 1256206"/>
                <a:gd name="connsiteY14" fmla="*/ 803958 h 859321"/>
                <a:gd name="connsiteX15" fmla="*/ 1118818 w 1256206"/>
                <a:gd name="connsiteY15" fmla="*/ 825389 h 859321"/>
                <a:gd name="connsiteX16" fmla="*/ 1154537 w 1256206"/>
                <a:gd name="connsiteY16" fmla="*/ 842058 h 859321"/>
                <a:gd name="connsiteX17" fmla="*/ 1192637 w 1256206"/>
                <a:gd name="connsiteY17" fmla="*/ 853964 h 859321"/>
                <a:gd name="connsiteX18" fmla="*/ 1247405 w 1256206"/>
                <a:gd name="connsiteY18" fmla="*/ 858726 h 859321"/>
                <a:gd name="connsiteX19" fmla="*/ 990230 w 1256206"/>
                <a:gd name="connsiteY19" fmla="*/ 858726 h 859321"/>
                <a:gd name="connsiteX20" fmla="*/ 930699 w 1256206"/>
                <a:gd name="connsiteY20" fmla="*/ 853964 h 859321"/>
                <a:gd name="connsiteX21" fmla="*/ 878311 w 1256206"/>
                <a:gd name="connsiteY21" fmla="*/ 815864 h 859321"/>
                <a:gd name="connsiteX22" fmla="*/ 811637 w 1256206"/>
                <a:gd name="connsiteY22" fmla="*/ 753952 h 859321"/>
                <a:gd name="connsiteX23" fmla="*/ 744962 w 1256206"/>
                <a:gd name="connsiteY23" fmla="*/ 684895 h 859321"/>
                <a:gd name="connsiteX24" fmla="*/ 685430 w 1256206"/>
                <a:gd name="connsiteY24" fmla="*/ 613458 h 859321"/>
                <a:gd name="connsiteX25" fmla="*/ 633043 w 1256206"/>
                <a:gd name="connsiteY25" fmla="*/ 546783 h 859321"/>
                <a:gd name="connsiteX26" fmla="*/ 590180 w 1256206"/>
                <a:gd name="connsiteY26" fmla="*/ 482489 h 859321"/>
                <a:gd name="connsiteX27" fmla="*/ 537793 w 1256206"/>
                <a:gd name="connsiteY27" fmla="*/ 413433 h 859321"/>
                <a:gd name="connsiteX28" fmla="*/ 473499 w 1256206"/>
                <a:gd name="connsiteY28" fmla="*/ 330089 h 859321"/>
                <a:gd name="connsiteX29" fmla="*/ 411587 w 1256206"/>
                <a:gd name="connsiteY29" fmla="*/ 256270 h 859321"/>
                <a:gd name="connsiteX30" fmla="*/ 349674 w 1256206"/>
                <a:gd name="connsiteY30" fmla="*/ 184833 h 859321"/>
                <a:gd name="connsiteX31" fmla="*/ 302049 w 1256206"/>
                <a:gd name="connsiteY31" fmla="*/ 132445 h 859321"/>
                <a:gd name="connsiteX32" fmla="*/ 242518 w 1256206"/>
                <a:gd name="connsiteY32" fmla="*/ 82439 h 859321"/>
                <a:gd name="connsiteX33" fmla="*/ 175842 w 1256206"/>
                <a:gd name="connsiteY33" fmla="*/ 46720 h 859321"/>
                <a:gd name="connsiteX34" fmla="*/ 123456 w 1256206"/>
                <a:gd name="connsiteY34" fmla="*/ 27670 h 859321"/>
                <a:gd name="connsiteX35" fmla="*/ 4393 w 1256206"/>
                <a:gd name="connsiteY35" fmla="*/ 1476 h 859321"/>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3300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8532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51857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6007" h="860077">
                  <a:moveTo>
                    <a:pt x="4194" y="2232"/>
                  </a:moveTo>
                  <a:cubicBezTo>
                    <a:pt x="31975" y="-2134"/>
                    <a:pt x="233985" y="1042"/>
                    <a:pt x="289944" y="2233"/>
                  </a:cubicBezTo>
                  <a:cubicBezTo>
                    <a:pt x="345903" y="3424"/>
                    <a:pt x="323678" y="4218"/>
                    <a:pt x="339950" y="9377"/>
                  </a:cubicBezTo>
                  <a:cubicBezTo>
                    <a:pt x="356222" y="14536"/>
                    <a:pt x="368525" y="21680"/>
                    <a:pt x="387575" y="33189"/>
                  </a:cubicBezTo>
                  <a:cubicBezTo>
                    <a:pt x="406625" y="44698"/>
                    <a:pt x="432422" y="61763"/>
                    <a:pt x="454250" y="78432"/>
                  </a:cubicBezTo>
                  <a:cubicBezTo>
                    <a:pt x="476078" y="95101"/>
                    <a:pt x="498303" y="113357"/>
                    <a:pt x="518544" y="133201"/>
                  </a:cubicBezTo>
                  <a:cubicBezTo>
                    <a:pt x="538785" y="153045"/>
                    <a:pt x="552675" y="168920"/>
                    <a:pt x="575694" y="197495"/>
                  </a:cubicBezTo>
                  <a:cubicBezTo>
                    <a:pt x="598713" y="226070"/>
                    <a:pt x="633240" y="272504"/>
                    <a:pt x="656656" y="304651"/>
                  </a:cubicBezTo>
                  <a:cubicBezTo>
                    <a:pt x="680072" y="336798"/>
                    <a:pt x="716188" y="390376"/>
                    <a:pt x="716188" y="390376"/>
                  </a:cubicBezTo>
                  <a:cubicBezTo>
                    <a:pt x="738413" y="422523"/>
                    <a:pt x="766987" y="464988"/>
                    <a:pt x="790006" y="497532"/>
                  </a:cubicBezTo>
                  <a:cubicBezTo>
                    <a:pt x="813025" y="530076"/>
                    <a:pt x="832869" y="557461"/>
                    <a:pt x="854300" y="585639"/>
                  </a:cubicBezTo>
                  <a:cubicBezTo>
                    <a:pt x="875731" y="613817"/>
                    <a:pt x="918594" y="666601"/>
                    <a:pt x="918594" y="666601"/>
                  </a:cubicBezTo>
                  <a:cubicBezTo>
                    <a:pt x="940422" y="691604"/>
                    <a:pt x="966219" y="717401"/>
                    <a:pt x="985269" y="735657"/>
                  </a:cubicBezTo>
                  <a:cubicBezTo>
                    <a:pt x="1004319" y="753913"/>
                    <a:pt x="1017416" y="764630"/>
                    <a:pt x="1032894" y="776139"/>
                  </a:cubicBezTo>
                  <a:cubicBezTo>
                    <a:pt x="1048372" y="787648"/>
                    <a:pt x="1063851" y="796380"/>
                    <a:pt x="1078138" y="804714"/>
                  </a:cubicBezTo>
                  <a:cubicBezTo>
                    <a:pt x="1092425" y="813048"/>
                    <a:pt x="1105919" y="819795"/>
                    <a:pt x="1118619" y="826145"/>
                  </a:cubicBezTo>
                  <a:cubicBezTo>
                    <a:pt x="1131319" y="832495"/>
                    <a:pt x="1142035" y="838052"/>
                    <a:pt x="1154338" y="842814"/>
                  </a:cubicBezTo>
                  <a:cubicBezTo>
                    <a:pt x="1166641" y="847576"/>
                    <a:pt x="1176960" y="851942"/>
                    <a:pt x="1192438" y="854720"/>
                  </a:cubicBezTo>
                  <a:cubicBezTo>
                    <a:pt x="1207916" y="857498"/>
                    <a:pt x="1280940" y="858688"/>
                    <a:pt x="1247206" y="859482"/>
                  </a:cubicBezTo>
                  <a:cubicBezTo>
                    <a:pt x="1213472" y="860276"/>
                    <a:pt x="1042815" y="860276"/>
                    <a:pt x="990031" y="859482"/>
                  </a:cubicBezTo>
                  <a:cubicBezTo>
                    <a:pt x="937247" y="858688"/>
                    <a:pt x="949153" y="861864"/>
                    <a:pt x="930500" y="854720"/>
                  </a:cubicBezTo>
                  <a:cubicBezTo>
                    <a:pt x="911847" y="847576"/>
                    <a:pt x="897956" y="833289"/>
                    <a:pt x="878112" y="816620"/>
                  </a:cubicBezTo>
                  <a:cubicBezTo>
                    <a:pt x="858268" y="799951"/>
                    <a:pt x="833663" y="776536"/>
                    <a:pt x="811438" y="754708"/>
                  </a:cubicBezTo>
                  <a:cubicBezTo>
                    <a:pt x="789213" y="732880"/>
                    <a:pt x="765798" y="709067"/>
                    <a:pt x="744763" y="685651"/>
                  </a:cubicBezTo>
                  <a:cubicBezTo>
                    <a:pt x="723729" y="662235"/>
                    <a:pt x="703884" y="637233"/>
                    <a:pt x="685231" y="614214"/>
                  </a:cubicBezTo>
                  <a:cubicBezTo>
                    <a:pt x="666578" y="591195"/>
                    <a:pt x="648719" y="569367"/>
                    <a:pt x="632844" y="547539"/>
                  </a:cubicBezTo>
                  <a:cubicBezTo>
                    <a:pt x="616969" y="525711"/>
                    <a:pt x="605856" y="505470"/>
                    <a:pt x="589981" y="483245"/>
                  </a:cubicBezTo>
                  <a:cubicBezTo>
                    <a:pt x="574106" y="461020"/>
                    <a:pt x="556247" y="439589"/>
                    <a:pt x="537594" y="414189"/>
                  </a:cubicBezTo>
                  <a:cubicBezTo>
                    <a:pt x="518941" y="388789"/>
                    <a:pt x="498700" y="358229"/>
                    <a:pt x="478063" y="330845"/>
                  </a:cubicBezTo>
                  <a:cubicBezTo>
                    <a:pt x="457426" y="303461"/>
                    <a:pt x="434803" y="274091"/>
                    <a:pt x="413769" y="249882"/>
                  </a:cubicBezTo>
                  <a:cubicBezTo>
                    <a:pt x="392735" y="225673"/>
                    <a:pt x="370510" y="205036"/>
                    <a:pt x="351857" y="185589"/>
                  </a:cubicBezTo>
                  <a:cubicBezTo>
                    <a:pt x="333204" y="166142"/>
                    <a:pt x="320106" y="150267"/>
                    <a:pt x="301850" y="133201"/>
                  </a:cubicBezTo>
                  <a:cubicBezTo>
                    <a:pt x="283594" y="116135"/>
                    <a:pt x="263354" y="97483"/>
                    <a:pt x="242319" y="83195"/>
                  </a:cubicBezTo>
                  <a:cubicBezTo>
                    <a:pt x="221285" y="68908"/>
                    <a:pt x="195090" y="57398"/>
                    <a:pt x="175643" y="47476"/>
                  </a:cubicBezTo>
                  <a:cubicBezTo>
                    <a:pt x="156196" y="37554"/>
                    <a:pt x="151832" y="35967"/>
                    <a:pt x="123257" y="28426"/>
                  </a:cubicBezTo>
                  <a:cubicBezTo>
                    <a:pt x="94682" y="20885"/>
                    <a:pt x="-23587" y="6598"/>
                    <a:pt x="4194" y="2232"/>
                  </a:cubicBezTo>
                  <a:close/>
                </a:path>
              </a:pathLst>
            </a:custGeom>
            <a:gradFill rotWithShape="1">
              <a:gsLst>
                <a:gs pos="0">
                  <a:srgbClr val="0070C0"/>
                </a:gs>
                <a:gs pos="50000">
                  <a:srgbClr val="C1E4FF"/>
                </a:gs>
                <a:gs pos="100000">
                  <a:srgbClr val="0070C0"/>
                </a:gs>
              </a:gsLst>
              <a:lin ang="5400000" scaled="1"/>
            </a:gradFill>
            <a:ln w="9525">
              <a:solidFill>
                <a:srgbClr val="81C9FF"/>
              </a:solidFill>
              <a:round/>
              <a:headEnd/>
              <a:tailEnd/>
            </a:ln>
            <a:effectLst/>
          </p:spPr>
          <p:txBody>
            <a:bodyPr/>
            <a:lstStyle/>
            <a:p>
              <a:endParaRPr lang="zh-CN" altLang="en-US"/>
            </a:p>
          </p:txBody>
        </p:sp>
        <p:sp>
          <p:nvSpPr>
            <p:cNvPr id="343115" name="任意多边形 230">
              <a:extLst>
                <a:ext uri="{FF2B5EF4-FFF2-40B4-BE49-F238E27FC236}">
                  <a16:creationId xmlns:a16="http://schemas.microsoft.com/office/drawing/2014/main" id="{673B0BD7-D04F-2FE0-4BBF-703883CD67B8}"/>
                </a:ext>
              </a:extLst>
            </p:cNvPr>
            <p:cNvSpPr/>
            <p:nvPr/>
          </p:nvSpPr>
          <p:spPr>
            <a:xfrm>
              <a:off x="6326321" y="2876581"/>
              <a:ext cx="1256007" cy="860077"/>
            </a:xfrm>
            <a:custGeom>
              <a:avLst/>
              <a:gdLst>
                <a:gd name="connsiteX0" fmla="*/ 4176 w 1255989"/>
                <a:gd name="connsiteY0" fmla="*/ 425 h 859105"/>
                <a:gd name="connsiteX1" fmla="*/ 294688 w 1255989"/>
                <a:gd name="connsiteY1" fmla="*/ 7569 h 859105"/>
                <a:gd name="connsiteX2" fmla="*/ 325645 w 1255989"/>
                <a:gd name="connsiteY2" fmla="*/ 7569 h 859105"/>
                <a:gd name="connsiteX3" fmla="*/ 387557 w 1255989"/>
                <a:gd name="connsiteY3" fmla="*/ 31382 h 859105"/>
                <a:gd name="connsiteX4" fmla="*/ 454232 w 1255989"/>
                <a:gd name="connsiteY4" fmla="*/ 76625 h 859105"/>
                <a:gd name="connsiteX5" fmla="*/ 518526 w 1255989"/>
                <a:gd name="connsiteY5" fmla="*/ 131394 h 859105"/>
                <a:gd name="connsiteX6" fmla="*/ 575676 w 1255989"/>
                <a:gd name="connsiteY6" fmla="*/ 195688 h 859105"/>
                <a:gd name="connsiteX7" fmla="*/ 656638 w 1255989"/>
                <a:gd name="connsiteY7" fmla="*/ 302844 h 859105"/>
                <a:gd name="connsiteX8" fmla="*/ 716170 w 1255989"/>
                <a:gd name="connsiteY8" fmla="*/ 388569 h 859105"/>
                <a:gd name="connsiteX9" fmla="*/ 789988 w 1255989"/>
                <a:gd name="connsiteY9" fmla="*/ 495725 h 859105"/>
                <a:gd name="connsiteX10" fmla="*/ 854282 w 1255989"/>
                <a:gd name="connsiteY10" fmla="*/ 583832 h 859105"/>
                <a:gd name="connsiteX11" fmla="*/ 932863 w 1255989"/>
                <a:gd name="connsiteY11" fmla="*/ 674319 h 859105"/>
                <a:gd name="connsiteX12" fmla="*/ 985251 w 1255989"/>
                <a:gd name="connsiteY12" fmla="*/ 733850 h 859105"/>
                <a:gd name="connsiteX13" fmla="*/ 1032876 w 1255989"/>
                <a:gd name="connsiteY13" fmla="*/ 774332 h 859105"/>
                <a:gd name="connsiteX14" fmla="*/ 1078120 w 1255989"/>
                <a:gd name="connsiteY14" fmla="*/ 802907 h 859105"/>
                <a:gd name="connsiteX15" fmla="*/ 1118601 w 1255989"/>
                <a:gd name="connsiteY15" fmla="*/ 824338 h 859105"/>
                <a:gd name="connsiteX16" fmla="*/ 1154320 w 1255989"/>
                <a:gd name="connsiteY16" fmla="*/ 841007 h 859105"/>
                <a:gd name="connsiteX17" fmla="*/ 1192420 w 1255989"/>
                <a:gd name="connsiteY17" fmla="*/ 852913 h 859105"/>
                <a:gd name="connsiteX18" fmla="*/ 1247188 w 1255989"/>
                <a:gd name="connsiteY18" fmla="*/ 857675 h 859105"/>
                <a:gd name="connsiteX19" fmla="*/ 990013 w 1255989"/>
                <a:gd name="connsiteY19" fmla="*/ 857675 h 859105"/>
                <a:gd name="connsiteX20" fmla="*/ 937626 w 1255989"/>
                <a:gd name="connsiteY20" fmla="*/ 841007 h 859105"/>
                <a:gd name="connsiteX21" fmla="*/ 880476 w 1255989"/>
                <a:gd name="connsiteY21" fmla="*/ 814813 h 859105"/>
                <a:gd name="connsiteX22" fmla="*/ 806657 w 1255989"/>
                <a:gd name="connsiteY22" fmla="*/ 757663 h 859105"/>
                <a:gd name="connsiteX23" fmla="*/ 739982 w 1255989"/>
                <a:gd name="connsiteY23" fmla="*/ 683844 h 859105"/>
                <a:gd name="connsiteX24" fmla="*/ 685213 w 1255989"/>
                <a:gd name="connsiteY24" fmla="*/ 612407 h 859105"/>
                <a:gd name="connsiteX25" fmla="*/ 632826 w 1255989"/>
                <a:gd name="connsiteY25" fmla="*/ 545732 h 859105"/>
                <a:gd name="connsiteX26" fmla="*/ 589963 w 1255989"/>
                <a:gd name="connsiteY26" fmla="*/ 481438 h 859105"/>
                <a:gd name="connsiteX27" fmla="*/ 537576 w 1255989"/>
                <a:gd name="connsiteY27" fmla="*/ 412382 h 859105"/>
                <a:gd name="connsiteX28" fmla="*/ 473282 w 1255989"/>
                <a:gd name="connsiteY28" fmla="*/ 329038 h 859105"/>
                <a:gd name="connsiteX29" fmla="*/ 411370 w 1255989"/>
                <a:gd name="connsiteY29" fmla="*/ 255219 h 859105"/>
                <a:gd name="connsiteX30" fmla="*/ 349457 w 1255989"/>
                <a:gd name="connsiteY30" fmla="*/ 183782 h 859105"/>
                <a:gd name="connsiteX31" fmla="*/ 301832 w 1255989"/>
                <a:gd name="connsiteY31" fmla="*/ 131394 h 859105"/>
                <a:gd name="connsiteX32" fmla="*/ 242301 w 1255989"/>
                <a:gd name="connsiteY32" fmla="*/ 81388 h 859105"/>
                <a:gd name="connsiteX33" fmla="*/ 170863 w 1255989"/>
                <a:gd name="connsiteY33" fmla="*/ 45669 h 859105"/>
                <a:gd name="connsiteX34" fmla="*/ 125620 w 1255989"/>
                <a:gd name="connsiteY34" fmla="*/ 21857 h 859105"/>
                <a:gd name="connsiteX35" fmla="*/ 4176 w 1255989"/>
                <a:gd name="connsiteY35" fmla="*/ 425 h 859105"/>
                <a:gd name="connsiteX0" fmla="*/ 4346 w 1256159"/>
                <a:gd name="connsiteY0" fmla="*/ 666 h 859346"/>
                <a:gd name="connsiteX1" fmla="*/ 294858 w 1256159"/>
                <a:gd name="connsiteY1" fmla="*/ 7810 h 859346"/>
                <a:gd name="connsiteX2" fmla="*/ 325815 w 1256159"/>
                <a:gd name="connsiteY2" fmla="*/ 7810 h 859346"/>
                <a:gd name="connsiteX3" fmla="*/ 387727 w 1256159"/>
                <a:gd name="connsiteY3" fmla="*/ 31623 h 859346"/>
                <a:gd name="connsiteX4" fmla="*/ 454402 w 1256159"/>
                <a:gd name="connsiteY4" fmla="*/ 76866 h 859346"/>
                <a:gd name="connsiteX5" fmla="*/ 518696 w 1256159"/>
                <a:gd name="connsiteY5" fmla="*/ 131635 h 859346"/>
                <a:gd name="connsiteX6" fmla="*/ 575846 w 1256159"/>
                <a:gd name="connsiteY6" fmla="*/ 195929 h 859346"/>
                <a:gd name="connsiteX7" fmla="*/ 656808 w 1256159"/>
                <a:gd name="connsiteY7" fmla="*/ 303085 h 859346"/>
                <a:gd name="connsiteX8" fmla="*/ 716340 w 1256159"/>
                <a:gd name="connsiteY8" fmla="*/ 388810 h 859346"/>
                <a:gd name="connsiteX9" fmla="*/ 790158 w 1256159"/>
                <a:gd name="connsiteY9" fmla="*/ 495966 h 859346"/>
                <a:gd name="connsiteX10" fmla="*/ 854452 w 1256159"/>
                <a:gd name="connsiteY10" fmla="*/ 584073 h 859346"/>
                <a:gd name="connsiteX11" fmla="*/ 933033 w 1256159"/>
                <a:gd name="connsiteY11" fmla="*/ 674560 h 859346"/>
                <a:gd name="connsiteX12" fmla="*/ 985421 w 1256159"/>
                <a:gd name="connsiteY12" fmla="*/ 734091 h 859346"/>
                <a:gd name="connsiteX13" fmla="*/ 1033046 w 1256159"/>
                <a:gd name="connsiteY13" fmla="*/ 774573 h 859346"/>
                <a:gd name="connsiteX14" fmla="*/ 1078290 w 1256159"/>
                <a:gd name="connsiteY14" fmla="*/ 803148 h 859346"/>
                <a:gd name="connsiteX15" fmla="*/ 1118771 w 1256159"/>
                <a:gd name="connsiteY15" fmla="*/ 824579 h 859346"/>
                <a:gd name="connsiteX16" fmla="*/ 1154490 w 1256159"/>
                <a:gd name="connsiteY16" fmla="*/ 841248 h 859346"/>
                <a:gd name="connsiteX17" fmla="*/ 1192590 w 1256159"/>
                <a:gd name="connsiteY17" fmla="*/ 853154 h 859346"/>
                <a:gd name="connsiteX18" fmla="*/ 1247358 w 1256159"/>
                <a:gd name="connsiteY18" fmla="*/ 857916 h 859346"/>
                <a:gd name="connsiteX19" fmla="*/ 990183 w 1256159"/>
                <a:gd name="connsiteY19" fmla="*/ 857916 h 859346"/>
                <a:gd name="connsiteX20" fmla="*/ 937796 w 1256159"/>
                <a:gd name="connsiteY20" fmla="*/ 841248 h 859346"/>
                <a:gd name="connsiteX21" fmla="*/ 880646 w 1256159"/>
                <a:gd name="connsiteY21" fmla="*/ 815054 h 859346"/>
                <a:gd name="connsiteX22" fmla="*/ 806827 w 1256159"/>
                <a:gd name="connsiteY22" fmla="*/ 757904 h 859346"/>
                <a:gd name="connsiteX23" fmla="*/ 740152 w 1256159"/>
                <a:gd name="connsiteY23" fmla="*/ 684085 h 859346"/>
                <a:gd name="connsiteX24" fmla="*/ 685383 w 1256159"/>
                <a:gd name="connsiteY24" fmla="*/ 612648 h 859346"/>
                <a:gd name="connsiteX25" fmla="*/ 632996 w 1256159"/>
                <a:gd name="connsiteY25" fmla="*/ 545973 h 859346"/>
                <a:gd name="connsiteX26" fmla="*/ 590133 w 1256159"/>
                <a:gd name="connsiteY26" fmla="*/ 481679 h 859346"/>
                <a:gd name="connsiteX27" fmla="*/ 537746 w 1256159"/>
                <a:gd name="connsiteY27" fmla="*/ 412623 h 859346"/>
                <a:gd name="connsiteX28" fmla="*/ 473452 w 1256159"/>
                <a:gd name="connsiteY28" fmla="*/ 329279 h 859346"/>
                <a:gd name="connsiteX29" fmla="*/ 411540 w 1256159"/>
                <a:gd name="connsiteY29" fmla="*/ 255460 h 859346"/>
                <a:gd name="connsiteX30" fmla="*/ 349627 w 1256159"/>
                <a:gd name="connsiteY30" fmla="*/ 184023 h 859346"/>
                <a:gd name="connsiteX31" fmla="*/ 302002 w 1256159"/>
                <a:gd name="connsiteY31" fmla="*/ 131635 h 859346"/>
                <a:gd name="connsiteX32" fmla="*/ 242471 w 1256159"/>
                <a:gd name="connsiteY32" fmla="*/ 81629 h 859346"/>
                <a:gd name="connsiteX33" fmla="*/ 171033 w 1256159"/>
                <a:gd name="connsiteY33" fmla="*/ 45910 h 859346"/>
                <a:gd name="connsiteX34" fmla="*/ 123409 w 1256159"/>
                <a:gd name="connsiteY34" fmla="*/ 26860 h 859346"/>
                <a:gd name="connsiteX35" fmla="*/ 4346 w 1256159"/>
                <a:gd name="connsiteY35" fmla="*/ 666 h 859346"/>
                <a:gd name="connsiteX0" fmla="*/ 4393 w 1256206"/>
                <a:gd name="connsiteY0" fmla="*/ 666 h 859346"/>
                <a:gd name="connsiteX1" fmla="*/ 294905 w 1256206"/>
                <a:gd name="connsiteY1" fmla="*/ 7810 h 859346"/>
                <a:gd name="connsiteX2" fmla="*/ 325862 w 1256206"/>
                <a:gd name="connsiteY2" fmla="*/ 7810 h 859346"/>
                <a:gd name="connsiteX3" fmla="*/ 387774 w 1256206"/>
                <a:gd name="connsiteY3" fmla="*/ 31623 h 859346"/>
                <a:gd name="connsiteX4" fmla="*/ 454449 w 1256206"/>
                <a:gd name="connsiteY4" fmla="*/ 76866 h 859346"/>
                <a:gd name="connsiteX5" fmla="*/ 518743 w 1256206"/>
                <a:gd name="connsiteY5" fmla="*/ 131635 h 859346"/>
                <a:gd name="connsiteX6" fmla="*/ 575893 w 1256206"/>
                <a:gd name="connsiteY6" fmla="*/ 195929 h 859346"/>
                <a:gd name="connsiteX7" fmla="*/ 656855 w 1256206"/>
                <a:gd name="connsiteY7" fmla="*/ 303085 h 859346"/>
                <a:gd name="connsiteX8" fmla="*/ 716387 w 1256206"/>
                <a:gd name="connsiteY8" fmla="*/ 388810 h 859346"/>
                <a:gd name="connsiteX9" fmla="*/ 790205 w 1256206"/>
                <a:gd name="connsiteY9" fmla="*/ 495966 h 859346"/>
                <a:gd name="connsiteX10" fmla="*/ 854499 w 1256206"/>
                <a:gd name="connsiteY10" fmla="*/ 584073 h 859346"/>
                <a:gd name="connsiteX11" fmla="*/ 933080 w 1256206"/>
                <a:gd name="connsiteY11" fmla="*/ 674560 h 859346"/>
                <a:gd name="connsiteX12" fmla="*/ 985468 w 1256206"/>
                <a:gd name="connsiteY12" fmla="*/ 734091 h 859346"/>
                <a:gd name="connsiteX13" fmla="*/ 1033093 w 1256206"/>
                <a:gd name="connsiteY13" fmla="*/ 774573 h 859346"/>
                <a:gd name="connsiteX14" fmla="*/ 1078337 w 1256206"/>
                <a:gd name="connsiteY14" fmla="*/ 803148 h 859346"/>
                <a:gd name="connsiteX15" fmla="*/ 1118818 w 1256206"/>
                <a:gd name="connsiteY15" fmla="*/ 824579 h 859346"/>
                <a:gd name="connsiteX16" fmla="*/ 1154537 w 1256206"/>
                <a:gd name="connsiteY16" fmla="*/ 841248 h 859346"/>
                <a:gd name="connsiteX17" fmla="*/ 1192637 w 1256206"/>
                <a:gd name="connsiteY17" fmla="*/ 853154 h 859346"/>
                <a:gd name="connsiteX18" fmla="*/ 1247405 w 1256206"/>
                <a:gd name="connsiteY18" fmla="*/ 857916 h 859346"/>
                <a:gd name="connsiteX19" fmla="*/ 990230 w 1256206"/>
                <a:gd name="connsiteY19" fmla="*/ 857916 h 859346"/>
                <a:gd name="connsiteX20" fmla="*/ 937843 w 1256206"/>
                <a:gd name="connsiteY20" fmla="*/ 841248 h 859346"/>
                <a:gd name="connsiteX21" fmla="*/ 880693 w 1256206"/>
                <a:gd name="connsiteY21" fmla="*/ 815054 h 859346"/>
                <a:gd name="connsiteX22" fmla="*/ 806874 w 1256206"/>
                <a:gd name="connsiteY22" fmla="*/ 757904 h 859346"/>
                <a:gd name="connsiteX23" fmla="*/ 740199 w 1256206"/>
                <a:gd name="connsiteY23" fmla="*/ 684085 h 859346"/>
                <a:gd name="connsiteX24" fmla="*/ 685430 w 1256206"/>
                <a:gd name="connsiteY24" fmla="*/ 612648 h 859346"/>
                <a:gd name="connsiteX25" fmla="*/ 633043 w 1256206"/>
                <a:gd name="connsiteY25" fmla="*/ 545973 h 859346"/>
                <a:gd name="connsiteX26" fmla="*/ 590180 w 1256206"/>
                <a:gd name="connsiteY26" fmla="*/ 481679 h 859346"/>
                <a:gd name="connsiteX27" fmla="*/ 537793 w 1256206"/>
                <a:gd name="connsiteY27" fmla="*/ 412623 h 859346"/>
                <a:gd name="connsiteX28" fmla="*/ 473499 w 1256206"/>
                <a:gd name="connsiteY28" fmla="*/ 329279 h 859346"/>
                <a:gd name="connsiteX29" fmla="*/ 411587 w 1256206"/>
                <a:gd name="connsiteY29" fmla="*/ 255460 h 859346"/>
                <a:gd name="connsiteX30" fmla="*/ 349674 w 1256206"/>
                <a:gd name="connsiteY30" fmla="*/ 184023 h 859346"/>
                <a:gd name="connsiteX31" fmla="*/ 302049 w 1256206"/>
                <a:gd name="connsiteY31" fmla="*/ 131635 h 859346"/>
                <a:gd name="connsiteX32" fmla="*/ 242518 w 1256206"/>
                <a:gd name="connsiteY32" fmla="*/ 81629 h 859346"/>
                <a:gd name="connsiteX33" fmla="*/ 175842 w 1256206"/>
                <a:gd name="connsiteY33" fmla="*/ 45910 h 859346"/>
                <a:gd name="connsiteX34" fmla="*/ 123456 w 1256206"/>
                <a:gd name="connsiteY34" fmla="*/ 26860 h 859346"/>
                <a:gd name="connsiteX35" fmla="*/ 4393 w 1256206"/>
                <a:gd name="connsiteY35" fmla="*/ 666 h 859346"/>
                <a:gd name="connsiteX0" fmla="*/ 4393 w 1256206"/>
                <a:gd name="connsiteY0" fmla="*/ 666 h 859173"/>
                <a:gd name="connsiteX1" fmla="*/ 294905 w 1256206"/>
                <a:gd name="connsiteY1" fmla="*/ 7810 h 859173"/>
                <a:gd name="connsiteX2" fmla="*/ 325862 w 1256206"/>
                <a:gd name="connsiteY2" fmla="*/ 7810 h 859173"/>
                <a:gd name="connsiteX3" fmla="*/ 387774 w 1256206"/>
                <a:gd name="connsiteY3" fmla="*/ 31623 h 859173"/>
                <a:gd name="connsiteX4" fmla="*/ 454449 w 1256206"/>
                <a:gd name="connsiteY4" fmla="*/ 76866 h 859173"/>
                <a:gd name="connsiteX5" fmla="*/ 518743 w 1256206"/>
                <a:gd name="connsiteY5" fmla="*/ 131635 h 859173"/>
                <a:gd name="connsiteX6" fmla="*/ 575893 w 1256206"/>
                <a:gd name="connsiteY6" fmla="*/ 195929 h 859173"/>
                <a:gd name="connsiteX7" fmla="*/ 656855 w 1256206"/>
                <a:gd name="connsiteY7" fmla="*/ 303085 h 859173"/>
                <a:gd name="connsiteX8" fmla="*/ 716387 w 1256206"/>
                <a:gd name="connsiteY8" fmla="*/ 388810 h 859173"/>
                <a:gd name="connsiteX9" fmla="*/ 790205 w 1256206"/>
                <a:gd name="connsiteY9" fmla="*/ 495966 h 859173"/>
                <a:gd name="connsiteX10" fmla="*/ 854499 w 1256206"/>
                <a:gd name="connsiteY10" fmla="*/ 584073 h 859173"/>
                <a:gd name="connsiteX11" fmla="*/ 933080 w 1256206"/>
                <a:gd name="connsiteY11" fmla="*/ 674560 h 859173"/>
                <a:gd name="connsiteX12" fmla="*/ 985468 w 1256206"/>
                <a:gd name="connsiteY12" fmla="*/ 734091 h 859173"/>
                <a:gd name="connsiteX13" fmla="*/ 1033093 w 1256206"/>
                <a:gd name="connsiteY13" fmla="*/ 774573 h 859173"/>
                <a:gd name="connsiteX14" fmla="*/ 1078337 w 1256206"/>
                <a:gd name="connsiteY14" fmla="*/ 803148 h 859173"/>
                <a:gd name="connsiteX15" fmla="*/ 1118818 w 1256206"/>
                <a:gd name="connsiteY15" fmla="*/ 824579 h 859173"/>
                <a:gd name="connsiteX16" fmla="*/ 1154537 w 1256206"/>
                <a:gd name="connsiteY16" fmla="*/ 841248 h 859173"/>
                <a:gd name="connsiteX17" fmla="*/ 1192637 w 1256206"/>
                <a:gd name="connsiteY17" fmla="*/ 853154 h 859173"/>
                <a:gd name="connsiteX18" fmla="*/ 1247405 w 1256206"/>
                <a:gd name="connsiteY18" fmla="*/ 857916 h 859173"/>
                <a:gd name="connsiteX19" fmla="*/ 990230 w 1256206"/>
                <a:gd name="connsiteY19" fmla="*/ 857916 h 859173"/>
                <a:gd name="connsiteX20" fmla="*/ 933081 w 1256206"/>
                <a:gd name="connsiteY20" fmla="*/ 843629 h 859173"/>
                <a:gd name="connsiteX21" fmla="*/ 880693 w 1256206"/>
                <a:gd name="connsiteY21" fmla="*/ 815054 h 859173"/>
                <a:gd name="connsiteX22" fmla="*/ 806874 w 1256206"/>
                <a:gd name="connsiteY22" fmla="*/ 757904 h 859173"/>
                <a:gd name="connsiteX23" fmla="*/ 740199 w 1256206"/>
                <a:gd name="connsiteY23" fmla="*/ 684085 h 859173"/>
                <a:gd name="connsiteX24" fmla="*/ 685430 w 1256206"/>
                <a:gd name="connsiteY24" fmla="*/ 612648 h 859173"/>
                <a:gd name="connsiteX25" fmla="*/ 633043 w 1256206"/>
                <a:gd name="connsiteY25" fmla="*/ 545973 h 859173"/>
                <a:gd name="connsiteX26" fmla="*/ 590180 w 1256206"/>
                <a:gd name="connsiteY26" fmla="*/ 481679 h 859173"/>
                <a:gd name="connsiteX27" fmla="*/ 537793 w 1256206"/>
                <a:gd name="connsiteY27" fmla="*/ 412623 h 859173"/>
                <a:gd name="connsiteX28" fmla="*/ 473499 w 1256206"/>
                <a:gd name="connsiteY28" fmla="*/ 329279 h 859173"/>
                <a:gd name="connsiteX29" fmla="*/ 411587 w 1256206"/>
                <a:gd name="connsiteY29" fmla="*/ 255460 h 859173"/>
                <a:gd name="connsiteX30" fmla="*/ 349674 w 1256206"/>
                <a:gd name="connsiteY30" fmla="*/ 184023 h 859173"/>
                <a:gd name="connsiteX31" fmla="*/ 302049 w 1256206"/>
                <a:gd name="connsiteY31" fmla="*/ 131635 h 859173"/>
                <a:gd name="connsiteX32" fmla="*/ 242518 w 1256206"/>
                <a:gd name="connsiteY32" fmla="*/ 81629 h 859173"/>
                <a:gd name="connsiteX33" fmla="*/ 175842 w 1256206"/>
                <a:gd name="connsiteY33" fmla="*/ 45910 h 859173"/>
                <a:gd name="connsiteX34" fmla="*/ 123456 w 1256206"/>
                <a:gd name="connsiteY34" fmla="*/ 26860 h 859173"/>
                <a:gd name="connsiteX35" fmla="*/ 4393 w 1256206"/>
                <a:gd name="connsiteY35" fmla="*/ 666 h 859173"/>
                <a:gd name="connsiteX0" fmla="*/ 4393 w 1256206"/>
                <a:gd name="connsiteY0" fmla="*/ 646 h 859153"/>
                <a:gd name="connsiteX1" fmla="*/ 294905 w 1256206"/>
                <a:gd name="connsiteY1" fmla="*/ 7790 h 859153"/>
                <a:gd name="connsiteX2" fmla="*/ 325862 w 1256206"/>
                <a:gd name="connsiteY2" fmla="*/ 5409 h 859153"/>
                <a:gd name="connsiteX3" fmla="*/ 387774 w 1256206"/>
                <a:gd name="connsiteY3" fmla="*/ 31603 h 859153"/>
                <a:gd name="connsiteX4" fmla="*/ 454449 w 1256206"/>
                <a:gd name="connsiteY4" fmla="*/ 76846 h 859153"/>
                <a:gd name="connsiteX5" fmla="*/ 518743 w 1256206"/>
                <a:gd name="connsiteY5" fmla="*/ 131615 h 859153"/>
                <a:gd name="connsiteX6" fmla="*/ 575893 w 1256206"/>
                <a:gd name="connsiteY6" fmla="*/ 195909 h 859153"/>
                <a:gd name="connsiteX7" fmla="*/ 656855 w 1256206"/>
                <a:gd name="connsiteY7" fmla="*/ 303065 h 859153"/>
                <a:gd name="connsiteX8" fmla="*/ 716387 w 1256206"/>
                <a:gd name="connsiteY8" fmla="*/ 388790 h 859153"/>
                <a:gd name="connsiteX9" fmla="*/ 790205 w 1256206"/>
                <a:gd name="connsiteY9" fmla="*/ 495946 h 859153"/>
                <a:gd name="connsiteX10" fmla="*/ 854499 w 1256206"/>
                <a:gd name="connsiteY10" fmla="*/ 584053 h 859153"/>
                <a:gd name="connsiteX11" fmla="*/ 933080 w 1256206"/>
                <a:gd name="connsiteY11" fmla="*/ 674540 h 859153"/>
                <a:gd name="connsiteX12" fmla="*/ 985468 w 1256206"/>
                <a:gd name="connsiteY12" fmla="*/ 734071 h 859153"/>
                <a:gd name="connsiteX13" fmla="*/ 1033093 w 1256206"/>
                <a:gd name="connsiteY13" fmla="*/ 774553 h 859153"/>
                <a:gd name="connsiteX14" fmla="*/ 1078337 w 1256206"/>
                <a:gd name="connsiteY14" fmla="*/ 803128 h 859153"/>
                <a:gd name="connsiteX15" fmla="*/ 1118818 w 1256206"/>
                <a:gd name="connsiteY15" fmla="*/ 824559 h 859153"/>
                <a:gd name="connsiteX16" fmla="*/ 1154537 w 1256206"/>
                <a:gd name="connsiteY16" fmla="*/ 841228 h 859153"/>
                <a:gd name="connsiteX17" fmla="*/ 1192637 w 1256206"/>
                <a:gd name="connsiteY17" fmla="*/ 853134 h 859153"/>
                <a:gd name="connsiteX18" fmla="*/ 1247405 w 1256206"/>
                <a:gd name="connsiteY18" fmla="*/ 857896 h 859153"/>
                <a:gd name="connsiteX19" fmla="*/ 990230 w 1256206"/>
                <a:gd name="connsiteY19" fmla="*/ 857896 h 859153"/>
                <a:gd name="connsiteX20" fmla="*/ 933081 w 1256206"/>
                <a:gd name="connsiteY20" fmla="*/ 843609 h 859153"/>
                <a:gd name="connsiteX21" fmla="*/ 880693 w 1256206"/>
                <a:gd name="connsiteY21" fmla="*/ 815034 h 859153"/>
                <a:gd name="connsiteX22" fmla="*/ 806874 w 1256206"/>
                <a:gd name="connsiteY22" fmla="*/ 757884 h 859153"/>
                <a:gd name="connsiteX23" fmla="*/ 740199 w 1256206"/>
                <a:gd name="connsiteY23" fmla="*/ 684065 h 859153"/>
                <a:gd name="connsiteX24" fmla="*/ 685430 w 1256206"/>
                <a:gd name="connsiteY24" fmla="*/ 612628 h 859153"/>
                <a:gd name="connsiteX25" fmla="*/ 633043 w 1256206"/>
                <a:gd name="connsiteY25" fmla="*/ 545953 h 859153"/>
                <a:gd name="connsiteX26" fmla="*/ 590180 w 1256206"/>
                <a:gd name="connsiteY26" fmla="*/ 481659 h 859153"/>
                <a:gd name="connsiteX27" fmla="*/ 537793 w 1256206"/>
                <a:gd name="connsiteY27" fmla="*/ 412603 h 859153"/>
                <a:gd name="connsiteX28" fmla="*/ 473499 w 1256206"/>
                <a:gd name="connsiteY28" fmla="*/ 329259 h 859153"/>
                <a:gd name="connsiteX29" fmla="*/ 411587 w 1256206"/>
                <a:gd name="connsiteY29" fmla="*/ 255440 h 859153"/>
                <a:gd name="connsiteX30" fmla="*/ 349674 w 1256206"/>
                <a:gd name="connsiteY30" fmla="*/ 184003 h 859153"/>
                <a:gd name="connsiteX31" fmla="*/ 302049 w 1256206"/>
                <a:gd name="connsiteY31" fmla="*/ 131615 h 859153"/>
                <a:gd name="connsiteX32" fmla="*/ 242518 w 1256206"/>
                <a:gd name="connsiteY32" fmla="*/ 81609 h 859153"/>
                <a:gd name="connsiteX33" fmla="*/ 175842 w 1256206"/>
                <a:gd name="connsiteY33" fmla="*/ 45890 h 859153"/>
                <a:gd name="connsiteX34" fmla="*/ 123456 w 1256206"/>
                <a:gd name="connsiteY34" fmla="*/ 26840 h 859153"/>
                <a:gd name="connsiteX35" fmla="*/ 4393 w 1256206"/>
                <a:gd name="connsiteY35" fmla="*/ 646 h 859153"/>
                <a:gd name="connsiteX0" fmla="*/ 4393 w 1256206"/>
                <a:gd name="connsiteY0" fmla="*/ 1415 h 859922"/>
                <a:gd name="connsiteX1" fmla="*/ 294905 w 1256206"/>
                <a:gd name="connsiteY1" fmla="*/ 3797 h 859922"/>
                <a:gd name="connsiteX2" fmla="*/ 325862 w 1256206"/>
                <a:gd name="connsiteY2" fmla="*/ 6178 h 859922"/>
                <a:gd name="connsiteX3" fmla="*/ 387774 w 1256206"/>
                <a:gd name="connsiteY3" fmla="*/ 32372 h 859922"/>
                <a:gd name="connsiteX4" fmla="*/ 454449 w 1256206"/>
                <a:gd name="connsiteY4" fmla="*/ 77615 h 859922"/>
                <a:gd name="connsiteX5" fmla="*/ 518743 w 1256206"/>
                <a:gd name="connsiteY5" fmla="*/ 132384 h 859922"/>
                <a:gd name="connsiteX6" fmla="*/ 575893 w 1256206"/>
                <a:gd name="connsiteY6" fmla="*/ 196678 h 859922"/>
                <a:gd name="connsiteX7" fmla="*/ 656855 w 1256206"/>
                <a:gd name="connsiteY7" fmla="*/ 303834 h 859922"/>
                <a:gd name="connsiteX8" fmla="*/ 716387 w 1256206"/>
                <a:gd name="connsiteY8" fmla="*/ 389559 h 859922"/>
                <a:gd name="connsiteX9" fmla="*/ 790205 w 1256206"/>
                <a:gd name="connsiteY9" fmla="*/ 496715 h 859922"/>
                <a:gd name="connsiteX10" fmla="*/ 854499 w 1256206"/>
                <a:gd name="connsiteY10" fmla="*/ 584822 h 859922"/>
                <a:gd name="connsiteX11" fmla="*/ 933080 w 1256206"/>
                <a:gd name="connsiteY11" fmla="*/ 675309 h 859922"/>
                <a:gd name="connsiteX12" fmla="*/ 985468 w 1256206"/>
                <a:gd name="connsiteY12" fmla="*/ 734840 h 859922"/>
                <a:gd name="connsiteX13" fmla="*/ 1033093 w 1256206"/>
                <a:gd name="connsiteY13" fmla="*/ 775322 h 859922"/>
                <a:gd name="connsiteX14" fmla="*/ 1078337 w 1256206"/>
                <a:gd name="connsiteY14" fmla="*/ 803897 h 859922"/>
                <a:gd name="connsiteX15" fmla="*/ 1118818 w 1256206"/>
                <a:gd name="connsiteY15" fmla="*/ 825328 h 859922"/>
                <a:gd name="connsiteX16" fmla="*/ 1154537 w 1256206"/>
                <a:gd name="connsiteY16" fmla="*/ 841997 h 859922"/>
                <a:gd name="connsiteX17" fmla="*/ 1192637 w 1256206"/>
                <a:gd name="connsiteY17" fmla="*/ 853903 h 859922"/>
                <a:gd name="connsiteX18" fmla="*/ 1247405 w 1256206"/>
                <a:gd name="connsiteY18" fmla="*/ 858665 h 859922"/>
                <a:gd name="connsiteX19" fmla="*/ 990230 w 1256206"/>
                <a:gd name="connsiteY19" fmla="*/ 858665 h 859922"/>
                <a:gd name="connsiteX20" fmla="*/ 933081 w 1256206"/>
                <a:gd name="connsiteY20" fmla="*/ 844378 h 859922"/>
                <a:gd name="connsiteX21" fmla="*/ 880693 w 1256206"/>
                <a:gd name="connsiteY21" fmla="*/ 815803 h 859922"/>
                <a:gd name="connsiteX22" fmla="*/ 806874 w 1256206"/>
                <a:gd name="connsiteY22" fmla="*/ 758653 h 859922"/>
                <a:gd name="connsiteX23" fmla="*/ 740199 w 1256206"/>
                <a:gd name="connsiteY23" fmla="*/ 684834 h 859922"/>
                <a:gd name="connsiteX24" fmla="*/ 685430 w 1256206"/>
                <a:gd name="connsiteY24" fmla="*/ 613397 h 859922"/>
                <a:gd name="connsiteX25" fmla="*/ 633043 w 1256206"/>
                <a:gd name="connsiteY25" fmla="*/ 546722 h 859922"/>
                <a:gd name="connsiteX26" fmla="*/ 590180 w 1256206"/>
                <a:gd name="connsiteY26" fmla="*/ 482428 h 859922"/>
                <a:gd name="connsiteX27" fmla="*/ 537793 w 1256206"/>
                <a:gd name="connsiteY27" fmla="*/ 413372 h 859922"/>
                <a:gd name="connsiteX28" fmla="*/ 473499 w 1256206"/>
                <a:gd name="connsiteY28" fmla="*/ 330028 h 859922"/>
                <a:gd name="connsiteX29" fmla="*/ 411587 w 1256206"/>
                <a:gd name="connsiteY29" fmla="*/ 256209 h 859922"/>
                <a:gd name="connsiteX30" fmla="*/ 349674 w 1256206"/>
                <a:gd name="connsiteY30" fmla="*/ 184772 h 859922"/>
                <a:gd name="connsiteX31" fmla="*/ 302049 w 1256206"/>
                <a:gd name="connsiteY31" fmla="*/ 132384 h 859922"/>
                <a:gd name="connsiteX32" fmla="*/ 242518 w 1256206"/>
                <a:gd name="connsiteY32" fmla="*/ 82378 h 859922"/>
                <a:gd name="connsiteX33" fmla="*/ 175842 w 1256206"/>
                <a:gd name="connsiteY33" fmla="*/ 46659 h 859922"/>
                <a:gd name="connsiteX34" fmla="*/ 123456 w 1256206"/>
                <a:gd name="connsiteY34" fmla="*/ 27609 h 859922"/>
                <a:gd name="connsiteX35" fmla="*/ 4393 w 1256206"/>
                <a:gd name="connsiteY35" fmla="*/ 1415 h 859922"/>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5930 w 1256206"/>
                <a:gd name="connsiteY21" fmla="*/ 818184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8311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0199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30699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76 h 859321"/>
                <a:gd name="connsiteX1" fmla="*/ 294905 w 1256206"/>
                <a:gd name="connsiteY1" fmla="*/ 3858 h 859321"/>
                <a:gd name="connsiteX2" fmla="*/ 340149 w 1256206"/>
                <a:gd name="connsiteY2" fmla="*/ 8621 h 859321"/>
                <a:gd name="connsiteX3" fmla="*/ 387774 w 1256206"/>
                <a:gd name="connsiteY3" fmla="*/ 32433 h 859321"/>
                <a:gd name="connsiteX4" fmla="*/ 454449 w 1256206"/>
                <a:gd name="connsiteY4" fmla="*/ 77676 h 859321"/>
                <a:gd name="connsiteX5" fmla="*/ 518743 w 1256206"/>
                <a:gd name="connsiteY5" fmla="*/ 132445 h 859321"/>
                <a:gd name="connsiteX6" fmla="*/ 575893 w 1256206"/>
                <a:gd name="connsiteY6" fmla="*/ 196739 h 859321"/>
                <a:gd name="connsiteX7" fmla="*/ 656855 w 1256206"/>
                <a:gd name="connsiteY7" fmla="*/ 303895 h 859321"/>
                <a:gd name="connsiteX8" fmla="*/ 716387 w 1256206"/>
                <a:gd name="connsiteY8" fmla="*/ 389620 h 859321"/>
                <a:gd name="connsiteX9" fmla="*/ 790205 w 1256206"/>
                <a:gd name="connsiteY9" fmla="*/ 496776 h 859321"/>
                <a:gd name="connsiteX10" fmla="*/ 854499 w 1256206"/>
                <a:gd name="connsiteY10" fmla="*/ 584883 h 859321"/>
                <a:gd name="connsiteX11" fmla="*/ 918793 w 1256206"/>
                <a:gd name="connsiteY11" fmla="*/ 665845 h 859321"/>
                <a:gd name="connsiteX12" fmla="*/ 985468 w 1256206"/>
                <a:gd name="connsiteY12" fmla="*/ 734901 h 859321"/>
                <a:gd name="connsiteX13" fmla="*/ 1033093 w 1256206"/>
                <a:gd name="connsiteY13" fmla="*/ 775383 h 859321"/>
                <a:gd name="connsiteX14" fmla="*/ 1078337 w 1256206"/>
                <a:gd name="connsiteY14" fmla="*/ 803958 h 859321"/>
                <a:gd name="connsiteX15" fmla="*/ 1118818 w 1256206"/>
                <a:gd name="connsiteY15" fmla="*/ 825389 h 859321"/>
                <a:gd name="connsiteX16" fmla="*/ 1154537 w 1256206"/>
                <a:gd name="connsiteY16" fmla="*/ 842058 h 859321"/>
                <a:gd name="connsiteX17" fmla="*/ 1192637 w 1256206"/>
                <a:gd name="connsiteY17" fmla="*/ 853964 h 859321"/>
                <a:gd name="connsiteX18" fmla="*/ 1247405 w 1256206"/>
                <a:gd name="connsiteY18" fmla="*/ 858726 h 859321"/>
                <a:gd name="connsiteX19" fmla="*/ 990230 w 1256206"/>
                <a:gd name="connsiteY19" fmla="*/ 858726 h 859321"/>
                <a:gd name="connsiteX20" fmla="*/ 930699 w 1256206"/>
                <a:gd name="connsiteY20" fmla="*/ 853964 h 859321"/>
                <a:gd name="connsiteX21" fmla="*/ 878311 w 1256206"/>
                <a:gd name="connsiteY21" fmla="*/ 815864 h 859321"/>
                <a:gd name="connsiteX22" fmla="*/ 811637 w 1256206"/>
                <a:gd name="connsiteY22" fmla="*/ 753952 h 859321"/>
                <a:gd name="connsiteX23" fmla="*/ 744962 w 1256206"/>
                <a:gd name="connsiteY23" fmla="*/ 684895 h 859321"/>
                <a:gd name="connsiteX24" fmla="*/ 685430 w 1256206"/>
                <a:gd name="connsiteY24" fmla="*/ 613458 h 859321"/>
                <a:gd name="connsiteX25" fmla="*/ 633043 w 1256206"/>
                <a:gd name="connsiteY25" fmla="*/ 546783 h 859321"/>
                <a:gd name="connsiteX26" fmla="*/ 590180 w 1256206"/>
                <a:gd name="connsiteY26" fmla="*/ 482489 h 859321"/>
                <a:gd name="connsiteX27" fmla="*/ 537793 w 1256206"/>
                <a:gd name="connsiteY27" fmla="*/ 413433 h 859321"/>
                <a:gd name="connsiteX28" fmla="*/ 473499 w 1256206"/>
                <a:gd name="connsiteY28" fmla="*/ 330089 h 859321"/>
                <a:gd name="connsiteX29" fmla="*/ 411587 w 1256206"/>
                <a:gd name="connsiteY29" fmla="*/ 256270 h 859321"/>
                <a:gd name="connsiteX30" fmla="*/ 349674 w 1256206"/>
                <a:gd name="connsiteY30" fmla="*/ 184833 h 859321"/>
                <a:gd name="connsiteX31" fmla="*/ 302049 w 1256206"/>
                <a:gd name="connsiteY31" fmla="*/ 132445 h 859321"/>
                <a:gd name="connsiteX32" fmla="*/ 242518 w 1256206"/>
                <a:gd name="connsiteY32" fmla="*/ 82439 h 859321"/>
                <a:gd name="connsiteX33" fmla="*/ 175842 w 1256206"/>
                <a:gd name="connsiteY33" fmla="*/ 46720 h 859321"/>
                <a:gd name="connsiteX34" fmla="*/ 123456 w 1256206"/>
                <a:gd name="connsiteY34" fmla="*/ 27670 h 859321"/>
                <a:gd name="connsiteX35" fmla="*/ 4393 w 1256206"/>
                <a:gd name="connsiteY35" fmla="*/ 1476 h 859321"/>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3300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8532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51857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6007" h="860077">
                  <a:moveTo>
                    <a:pt x="4194" y="2232"/>
                  </a:moveTo>
                  <a:cubicBezTo>
                    <a:pt x="31975" y="-2134"/>
                    <a:pt x="233985" y="1042"/>
                    <a:pt x="289944" y="2233"/>
                  </a:cubicBezTo>
                  <a:cubicBezTo>
                    <a:pt x="345903" y="3424"/>
                    <a:pt x="323678" y="4218"/>
                    <a:pt x="339950" y="9377"/>
                  </a:cubicBezTo>
                  <a:cubicBezTo>
                    <a:pt x="356222" y="14536"/>
                    <a:pt x="368525" y="21680"/>
                    <a:pt x="387575" y="33189"/>
                  </a:cubicBezTo>
                  <a:cubicBezTo>
                    <a:pt x="406625" y="44698"/>
                    <a:pt x="432422" y="61763"/>
                    <a:pt x="454250" y="78432"/>
                  </a:cubicBezTo>
                  <a:cubicBezTo>
                    <a:pt x="476078" y="95101"/>
                    <a:pt x="498303" y="113357"/>
                    <a:pt x="518544" y="133201"/>
                  </a:cubicBezTo>
                  <a:cubicBezTo>
                    <a:pt x="538785" y="153045"/>
                    <a:pt x="552675" y="168920"/>
                    <a:pt x="575694" y="197495"/>
                  </a:cubicBezTo>
                  <a:cubicBezTo>
                    <a:pt x="598713" y="226070"/>
                    <a:pt x="633240" y="272504"/>
                    <a:pt x="656656" y="304651"/>
                  </a:cubicBezTo>
                  <a:cubicBezTo>
                    <a:pt x="680072" y="336798"/>
                    <a:pt x="716188" y="390376"/>
                    <a:pt x="716188" y="390376"/>
                  </a:cubicBezTo>
                  <a:cubicBezTo>
                    <a:pt x="738413" y="422523"/>
                    <a:pt x="766987" y="464988"/>
                    <a:pt x="790006" y="497532"/>
                  </a:cubicBezTo>
                  <a:cubicBezTo>
                    <a:pt x="813025" y="530076"/>
                    <a:pt x="832869" y="557461"/>
                    <a:pt x="854300" y="585639"/>
                  </a:cubicBezTo>
                  <a:cubicBezTo>
                    <a:pt x="875731" y="613817"/>
                    <a:pt x="918594" y="666601"/>
                    <a:pt x="918594" y="666601"/>
                  </a:cubicBezTo>
                  <a:cubicBezTo>
                    <a:pt x="940422" y="691604"/>
                    <a:pt x="966219" y="717401"/>
                    <a:pt x="985269" y="735657"/>
                  </a:cubicBezTo>
                  <a:cubicBezTo>
                    <a:pt x="1004319" y="753913"/>
                    <a:pt x="1017416" y="764630"/>
                    <a:pt x="1032894" y="776139"/>
                  </a:cubicBezTo>
                  <a:cubicBezTo>
                    <a:pt x="1048372" y="787648"/>
                    <a:pt x="1063851" y="796380"/>
                    <a:pt x="1078138" y="804714"/>
                  </a:cubicBezTo>
                  <a:cubicBezTo>
                    <a:pt x="1092425" y="813048"/>
                    <a:pt x="1105919" y="819795"/>
                    <a:pt x="1118619" y="826145"/>
                  </a:cubicBezTo>
                  <a:cubicBezTo>
                    <a:pt x="1131319" y="832495"/>
                    <a:pt x="1142035" y="838052"/>
                    <a:pt x="1154338" y="842814"/>
                  </a:cubicBezTo>
                  <a:cubicBezTo>
                    <a:pt x="1166641" y="847576"/>
                    <a:pt x="1176960" y="851942"/>
                    <a:pt x="1192438" y="854720"/>
                  </a:cubicBezTo>
                  <a:cubicBezTo>
                    <a:pt x="1207916" y="857498"/>
                    <a:pt x="1280940" y="858688"/>
                    <a:pt x="1247206" y="859482"/>
                  </a:cubicBezTo>
                  <a:cubicBezTo>
                    <a:pt x="1213472" y="860276"/>
                    <a:pt x="1042815" y="860276"/>
                    <a:pt x="990031" y="859482"/>
                  </a:cubicBezTo>
                  <a:cubicBezTo>
                    <a:pt x="937247" y="858688"/>
                    <a:pt x="949153" y="861864"/>
                    <a:pt x="930500" y="854720"/>
                  </a:cubicBezTo>
                  <a:cubicBezTo>
                    <a:pt x="911847" y="847576"/>
                    <a:pt x="897956" y="833289"/>
                    <a:pt x="878112" y="816620"/>
                  </a:cubicBezTo>
                  <a:cubicBezTo>
                    <a:pt x="858268" y="799951"/>
                    <a:pt x="833663" y="776536"/>
                    <a:pt x="811438" y="754708"/>
                  </a:cubicBezTo>
                  <a:cubicBezTo>
                    <a:pt x="789213" y="732880"/>
                    <a:pt x="765798" y="709067"/>
                    <a:pt x="744763" y="685651"/>
                  </a:cubicBezTo>
                  <a:cubicBezTo>
                    <a:pt x="723729" y="662235"/>
                    <a:pt x="703884" y="637233"/>
                    <a:pt x="685231" y="614214"/>
                  </a:cubicBezTo>
                  <a:cubicBezTo>
                    <a:pt x="666578" y="591195"/>
                    <a:pt x="648719" y="569367"/>
                    <a:pt x="632844" y="547539"/>
                  </a:cubicBezTo>
                  <a:cubicBezTo>
                    <a:pt x="616969" y="525711"/>
                    <a:pt x="605856" y="505470"/>
                    <a:pt x="589981" y="483245"/>
                  </a:cubicBezTo>
                  <a:cubicBezTo>
                    <a:pt x="574106" y="461020"/>
                    <a:pt x="556247" y="439589"/>
                    <a:pt x="537594" y="414189"/>
                  </a:cubicBezTo>
                  <a:cubicBezTo>
                    <a:pt x="518941" y="388789"/>
                    <a:pt x="498700" y="358229"/>
                    <a:pt x="478063" y="330845"/>
                  </a:cubicBezTo>
                  <a:cubicBezTo>
                    <a:pt x="457426" y="303461"/>
                    <a:pt x="434803" y="274091"/>
                    <a:pt x="413769" y="249882"/>
                  </a:cubicBezTo>
                  <a:cubicBezTo>
                    <a:pt x="392735" y="225673"/>
                    <a:pt x="370510" y="205036"/>
                    <a:pt x="351857" y="185589"/>
                  </a:cubicBezTo>
                  <a:cubicBezTo>
                    <a:pt x="333204" y="166142"/>
                    <a:pt x="320106" y="150267"/>
                    <a:pt x="301850" y="133201"/>
                  </a:cubicBezTo>
                  <a:cubicBezTo>
                    <a:pt x="283594" y="116135"/>
                    <a:pt x="263354" y="97483"/>
                    <a:pt x="242319" y="83195"/>
                  </a:cubicBezTo>
                  <a:cubicBezTo>
                    <a:pt x="221285" y="68908"/>
                    <a:pt x="195090" y="57398"/>
                    <a:pt x="175643" y="47476"/>
                  </a:cubicBezTo>
                  <a:cubicBezTo>
                    <a:pt x="156196" y="37554"/>
                    <a:pt x="151832" y="35967"/>
                    <a:pt x="123257" y="28426"/>
                  </a:cubicBezTo>
                  <a:cubicBezTo>
                    <a:pt x="94682" y="20885"/>
                    <a:pt x="-23587" y="6598"/>
                    <a:pt x="4194" y="223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endParaRPr>
            </a:p>
          </p:txBody>
        </p:sp>
        <p:sp>
          <p:nvSpPr>
            <p:cNvPr id="343116" name="任意多边形 231">
              <a:extLst>
                <a:ext uri="{FF2B5EF4-FFF2-40B4-BE49-F238E27FC236}">
                  <a16:creationId xmlns:a16="http://schemas.microsoft.com/office/drawing/2014/main" id="{94C2FE77-C74A-A195-727B-3D0BECD78DD5}"/>
                </a:ext>
              </a:extLst>
            </p:cNvPr>
            <p:cNvSpPr/>
            <p:nvPr/>
          </p:nvSpPr>
          <p:spPr>
            <a:xfrm>
              <a:off x="7521725" y="2876580"/>
              <a:ext cx="1256007" cy="860077"/>
            </a:xfrm>
            <a:custGeom>
              <a:avLst/>
              <a:gdLst>
                <a:gd name="connsiteX0" fmla="*/ 4176 w 1255989"/>
                <a:gd name="connsiteY0" fmla="*/ 425 h 859105"/>
                <a:gd name="connsiteX1" fmla="*/ 294688 w 1255989"/>
                <a:gd name="connsiteY1" fmla="*/ 7569 h 859105"/>
                <a:gd name="connsiteX2" fmla="*/ 325645 w 1255989"/>
                <a:gd name="connsiteY2" fmla="*/ 7569 h 859105"/>
                <a:gd name="connsiteX3" fmla="*/ 387557 w 1255989"/>
                <a:gd name="connsiteY3" fmla="*/ 31382 h 859105"/>
                <a:gd name="connsiteX4" fmla="*/ 454232 w 1255989"/>
                <a:gd name="connsiteY4" fmla="*/ 76625 h 859105"/>
                <a:gd name="connsiteX5" fmla="*/ 518526 w 1255989"/>
                <a:gd name="connsiteY5" fmla="*/ 131394 h 859105"/>
                <a:gd name="connsiteX6" fmla="*/ 575676 w 1255989"/>
                <a:gd name="connsiteY6" fmla="*/ 195688 h 859105"/>
                <a:gd name="connsiteX7" fmla="*/ 656638 w 1255989"/>
                <a:gd name="connsiteY7" fmla="*/ 302844 h 859105"/>
                <a:gd name="connsiteX8" fmla="*/ 716170 w 1255989"/>
                <a:gd name="connsiteY8" fmla="*/ 388569 h 859105"/>
                <a:gd name="connsiteX9" fmla="*/ 789988 w 1255989"/>
                <a:gd name="connsiteY9" fmla="*/ 495725 h 859105"/>
                <a:gd name="connsiteX10" fmla="*/ 854282 w 1255989"/>
                <a:gd name="connsiteY10" fmla="*/ 583832 h 859105"/>
                <a:gd name="connsiteX11" fmla="*/ 932863 w 1255989"/>
                <a:gd name="connsiteY11" fmla="*/ 674319 h 859105"/>
                <a:gd name="connsiteX12" fmla="*/ 985251 w 1255989"/>
                <a:gd name="connsiteY12" fmla="*/ 733850 h 859105"/>
                <a:gd name="connsiteX13" fmla="*/ 1032876 w 1255989"/>
                <a:gd name="connsiteY13" fmla="*/ 774332 h 859105"/>
                <a:gd name="connsiteX14" fmla="*/ 1078120 w 1255989"/>
                <a:gd name="connsiteY14" fmla="*/ 802907 h 859105"/>
                <a:gd name="connsiteX15" fmla="*/ 1118601 w 1255989"/>
                <a:gd name="connsiteY15" fmla="*/ 824338 h 859105"/>
                <a:gd name="connsiteX16" fmla="*/ 1154320 w 1255989"/>
                <a:gd name="connsiteY16" fmla="*/ 841007 h 859105"/>
                <a:gd name="connsiteX17" fmla="*/ 1192420 w 1255989"/>
                <a:gd name="connsiteY17" fmla="*/ 852913 h 859105"/>
                <a:gd name="connsiteX18" fmla="*/ 1247188 w 1255989"/>
                <a:gd name="connsiteY18" fmla="*/ 857675 h 859105"/>
                <a:gd name="connsiteX19" fmla="*/ 990013 w 1255989"/>
                <a:gd name="connsiteY19" fmla="*/ 857675 h 859105"/>
                <a:gd name="connsiteX20" fmla="*/ 937626 w 1255989"/>
                <a:gd name="connsiteY20" fmla="*/ 841007 h 859105"/>
                <a:gd name="connsiteX21" fmla="*/ 880476 w 1255989"/>
                <a:gd name="connsiteY21" fmla="*/ 814813 h 859105"/>
                <a:gd name="connsiteX22" fmla="*/ 806657 w 1255989"/>
                <a:gd name="connsiteY22" fmla="*/ 757663 h 859105"/>
                <a:gd name="connsiteX23" fmla="*/ 739982 w 1255989"/>
                <a:gd name="connsiteY23" fmla="*/ 683844 h 859105"/>
                <a:gd name="connsiteX24" fmla="*/ 685213 w 1255989"/>
                <a:gd name="connsiteY24" fmla="*/ 612407 h 859105"/>
                <a:gd name="connsiteX25" fmla="*/ 632826 w 1255989"/>
                <a:gd name="connsiteY25" fmla="*/ 545732 h 859105"/>
                <a:gd name="connsiteX26" fmla="*/ 589963 w 1255989"/>
                <a:gd name="connsiteY26" fmla="*/ 481438 h 859105"/>
                <a:gd name="connsiteX27" fmla="*/ 537576 w 1255989"/>
                <a:gd name="connsiteY27" fmla="*/ 412382 h 859105"/>
                <a:gd name="connsiteX28" fmla="*/ 473282 w 1255989"/>
                <a:gd name="connsiteY28" fmla="*/ 329038 h 859105"/>
                <a:gd name="connsiteX29" fmla="*/ 411370 w 1255989"/>
                <a:gd name="connsiteY29" fmla="*/ 255219 h 859105"/>
                <a:gd name="connsiteX30" fmla="*/ 349457 w 1255989"/>
                <a:gd name="connsiteY30" fmla="*/ 183782 h 859105"/>
                <a:gd name="connsiteX31" fmla="*/ 301832 w 1255989"/>
                <a:gd name="connsiteY31" fmla="*/ 131394 h 859105"/>
                <a:gd name="connsiteX32" fmla="*/ 242301 w 1255989"/>
                <a:gd name="connsiteY32" fmla="*/ 81388 h 859105"/>
                <a:gd name="connsiteX33" fmla="*/ 170863 w 1255989"/>
                <a:gd name="connsiteY33" fmla="*/ 45669 h 859105"/>
                <a:gd name="connsiteX34" fmla="*/ 125620 w 1255989"/>
                <a:gd name="connsiteY34" fmla="*/ 21857 h 859105"/>
                <a:gd name="connsiteX35" fmla="*/ 4176 w 1255989"/>
                <a:gd name="connsiteY35" fmla="*/ 425 h 859105"/>
                <a:gd name="connsiteX0" fmla="*/ 4346 w 1256159"/>
                <a:gd name="connsiteY0" fmla="*/ 666 h 859346"/>
                <a:gd name="connsiteX1" fmla="*/ 294858 w 1256159"/>
                <a:gd name="connsiteY1" fmla="*/ 7810 h 859346"/>
                <a:gd name="connsiteX2" fmla="*/ 325815 w 1256159"/>
                <a:gd name="connsiteY2" fmla="*/ 7810 h 859346"/>
                <a:gd name="connsiteX3" fmla="*/ 387727 w 1256159"/>
                <a:gd name="connsiteY3" fmla="*/ 31623 h 859346"/>
                <a:gd name="connsiteX4" fmla="*/ 454402 w 1256159"/>
                <a:gd name="connsiteY4" fmla="*/ 76866 h 859346"/>
                <a:gd name="connsiteX5" fmla="*/ 518696 w 1256159"/>
                <a:gd name="connsiteY5" fmla="*/ 131635 h 859346"/>
                <a:gd name="connsiteX6" fmla="*/ 575846 w 1256159"/>
                <a:gd name="connsiteY6" fmla="*/ 195929 h 859346"/>
                <a:gd name="connsiteX7" fmla="*/ 656808 w 1256159"/>
                <a:gd name="connsiteY7" fmla="*/ 303085 h 859346"/>
                <a:gd name="connsiteX8" fmla="*/ 716340 w 1256159"/>
                <a:gd name="connsiteY8" fmla="*/ 388810 h 859346"/>
                <a:gd name="connsiteX9" fmla="*/ 790158 w 1256159"/>
                <a:gd name="connsiteY9" fmla="*/ 495966 h 859346"/>
                <a:gd name="connsiteX10" fmla="*/ 854452 w 1256159"/>
                <a:gd name="connsiteY10" fmla="*/ 584073 h 859346"/>
                <a:gd name="connsiteX11" fmla="*/ 933033 w 1256159"/>
                <a:gd name="connsiteY11" fmla="*/ 674560 h 859346"/>
                <a:gd name="connsiteX12" fmla="*/ 985421 w 1256159"/>
                <a:gd name="connsiteY12" fmla="*/ 734091 h 859346"/>
                <a:gd name="connsiteX13" fmla="*/ 1033046 w 1256159"/>
                <a:gd name="connsiteY13" fmla="*/ 774573 h 859346"/>
                <a:gd name="connsiteX14" fmla="*/ 1078290 w 1256159"/>
                <a:gd name="connsiteY14" fmla="*/ 803148 h 859346"/>
                <a:gd name="connsiteX15" fmla="*/ 1118771 w 1256159"/>
                <a:gd name="connsiteY15" fmla="*/ 824579 h 859346"/>
                <a:gd name="connsiteX16" fmla="*/ 1154490 w 1256159"/>
                <a:gd name="connsiteY16" fmla="*/ 841248 h 859346"/>
                <a:gd name="connsiteX17" fmla="*/ 1192590 w 1256159"/>
                <a:gd name="connsiteY17" fmla="*/ 853154 h 859346"/>
                <a:gd name="connsiteX18" fmla="*/ 1247358 w 1256159"/>
                <a:gd name="connsiteY18" fmla="*/ 857916 h 859346"/>
                <a:gd name="connsiteX19" fmla="*/ 990183 w 1256159"/>
                <a:gd name="connsiteY19" fmla="*/ 857916 h 859346"/>
                <a:gd name="connsiteX20" fmla="*/ 937796 w 1256159"/>
                <a:gd name="connsiteY20" fmla="*/ 841248 h 859346"/>
                <a:gd name="connsiteX21" fmla="*/ 880646 w 1256159"/>
                <a:gd name="connsiteY21" fmla="*/ 815054 h 859346"/>
                <a:gd name="connsiteX22" fmla="*/ 806827 w 1256159"/>
                <a:gd name="connsiteY22" fmla="*/ 757904 h 859346"/>
                <a:gd name="connsiteX23" fmla="*/ 740152 w 1256159"/>
                <a:gd name="connsiteY23" fmla="*/ 684085 h 859346"/>
                <a:gd name="connsiteX24" fmla="*/ 685383 w 1256159"/>
                <a:gd name="connsiteY24" fmla="*/ 612648 h 859346"/>
                <a:gd name="connsiteX25" fmla="*/ 632996 w 1256159"/>
                <a:gd name="connsiteY25" fmla="*/ 545973 h 859346"/>
                <a:gd name="connsiteX26" fmla="*/ 590133 w 1256159"/>
                <a:gd name="connsiteY26" fmla="*/ 481679 h 859346"/>
                <a:gd name="connsiteX27" fmla="*/ 537746 w 1256159"/>
                <a:gd name="connsiteY27" fmla="*/ 412623 h 859346"/>
                <a:gd name="connsiteX28" fmla="*/ 473452 w 1256159"/>
                <a:gd name="connsiteY28" fmla="*/ 329279 h 859346"/>
                <a:gd name="connsiteX29" fmla="*/ 411540 w 1256159"/>
                <a:gd name="connsiteY29" fmla="*/ 255460 h 859346"/>
                <a:gd name="connsiteX30" fmla="*/ 349627 w 1256159"/>
                <a:gd name="connsiteY30" fmla="*/ 184023 h 859346"/>
                <a:gd name="connsiteX31" fmla="*/ 302002 w 1256159"/>
                <a:gd name="connsiteY31" fmla="*/ 131635 h 859346"/>
                <a:gd name="connsiteX32" fmla="*/ 242471 w 1256159"/>
                <a:gd name="connsiteY32" fmla="*/ 81629 h 859346"/>
                <a:gd name="connsiteX33" fmla="*/ 171033 w 1256159"/>
                <a:gd name="connsiteY33" fmla="*/ 45910 h 859346"/>
                <a:gd name="connsiteX34" fmla="*/ 123409 w 1256159"/>
                <a:gd name="connsiteY34" fmla="*/ 26860 h 859346"/>
                <a:gd name="connsiteX35" fmla="*/ 4346 w 1256159"/>
                <a:gd name="connsiteY35" fmla="*/ 666 h 859346"/>
                <a:gd name="connsiteX0" fmla="*/ 4393 w 1256206"/>
                <a:gd name="connsiteY0" fmla="*/ 666 h 859346"/>
                <a:gd name="connsiteX1" fmla="*/ 294905 w 1256206"/>
                <a:gd name="connsiteY1" fmla="*/ 7810 h 859346"/>
                <a:gd name="connsiteX2" fmla="*/ 325862 w 1256206"/>
                <a:gd name="connsiteY2" fmla="*/ 7810 h 859346"/>
                <a:gd name="connsiteX3" fmla="*/ 387774 w 1256206"/>
                <a:gd name="connsiteY3" fmla="*/ 31623 h 859346"/>
                <a:gd name="connsiteX4" fmla="*/ 454449 w 1256206"/>
                <a:gd name="connsiteY4" fmla="*/ 76866 h 859346"/>
                <a:gd name="connsiteX5" fmla="*/ 518743 w 1256206"/>
                <a:gd name="connsiteY5" fmla="*/ 131635 h 859346"/>
                <a:gd name="connsiteX6" fmla="*/ 575893 w 1256206"/>
                <a:gd name="connsiteY6" fmla="*/ 195929 h 859346"/>
                <a:gd name="connsiteX7" fmla="*/ 656855 w 1256206"/>
                <a:gd name="connsiteY7" fmla="*/ 303085 h 859346"/>
                <a:gd name="connsiteX8" fmla="*/ 716387 w 1256206"/>
                <a:gd name="connsiteY8" fmla="*/ 388810 h 859346"/>
                <a:gd name="connsiteX9" fmla="*/ 790205 w 1256206"/>
                <a:gd name="connsiteY9" fmla="*/ 495966 h 859346"/>
                <a:gd name="connsiteX10" fmla="*/ 854499 w 1256206"/>
                <a:gd name="connsiteY10" fmla="*/ 584073 h 859346"/>
                <a:gd name="connsiteX11" fmla="*/ 933080 w 1256206"/>
                <a:gd name="connsiteY11" fmla="*/ 674560 h 859346"/>
                <a:gd name="connsiteX12" fmla="*/ 985468 w 1256206"/>
                <a:gd name="connsiteY12" fmla="*/ 734091 h 859346"/>
                <a:gd name="connsiteX13" fmla="*/ 1033093 w 1256206"/>
                <a:gd name="connsiteY13" fmla="*/ 774573 h 859346"/>
                <a:gd name="connsiteX14" fmla="*/ 1078337 w 1256206"/>
                <a:gd name="connsiteY14" fmla="*/ 803148 h 859346"/>
                <a:gd name="connsiteX15" fmla="*/ 1118818 w 1256206"/>
                <a:gd name="connsiteY15" fmla="*/ 824579 h 859346"/>
                <a:gd name="connsiteX16" fmla="*/ 1154537 w 1256206"/>
                <a:gd name="connsiteY16" fmla="*/ 841248 h 859346"/>
                <a:gd name="connsiteX17" fmla="*/ 1192637 w 1256206"/>
                <a:gd name="connsiteY17" fmla="*/ 853154 h 859346"/>
                <a:gd name="connsiteX18" fmla="*/ 1247405 w 1256206"/>
                <a:gd name="connsiteY18" fmla="*/ 857916 h 859346"/>
                <a:gd name="connsiteX19" fmla="*/ 990230 w 1256206"/>
                <a:gd name="connsiteY19" fmla="*/ 857916 h 859346"/>
                <a:gd name="connsiteX20" fmla="*/ 937843 w 1256206"/>
                <a:gd name="connsiteY20" fmla="*/ 841248 h 859346"/>
                <a:gd name="connsiteX21" fmla="*/ 880693 w 1256206"/>
                <a:gd name="connsiteY21" fmla="*/ 815054 h 859346"/>
                <a:gd name="connsiteX22" fmla="*/ 806874 w 1256206"/>
                <a:gd name="connsiteY22" fmla="*/ 757904 h 859346"/>
                <a:gd name="connsiteX23" fmla="*/ 740199 w 1256206"/>
                <a:gd name="connsiteY23" fmla="*/ 684085 h 859346"/>
                <a:gd name="connsiteX24" fmla="*/ 685430 w 1256206"/>
                <a:gd name="connsiteY24" fmla="*/ 612648 h 859346"/>
                <a:gd name="connsiteX25" fmla="*/ 633043 w 1256206"/>
                <a:gd name="connsiteY25" fmla="*/ 545973 h 859346"/>
                <a:gd name="connsiteX26" fmla="*/ 590180 w 1256206"/>
                <a:gd name="connsiteY26" fmla="*/ 481679 h 859346"/>
                <a:gd name="connsiteX27" fmla="*/ 537793 w 1256206"/>
                <a:gd name="connsiteY27" fmla="*/ 412623 h 859346"/>
                <a:gd name="connsiteX28" fmla="*/ 473499 w 1256206"/>
                <a:gd name="connsiteY28" fmla="*/ 329279 h 859346"/>
                <a:gd name="connsiteX29" fmla="*/ 411587 w 1256206"/>
                <a:gd name="connsiteY29" fmla="*/ 255460 h 859346"/>
                <a:gd name="connsiteX30" fmla="*/ 349674 w 1256206"/>
                <a:gd name="connsiteY30" fmla="*/ 184023 h 859346"/>
                <a:gd name="connsiteX31" fmla="*/ 302049 w 1256206"/>
                <a:gd name="connsiteY31" fmla="*/ 131635 h 859346"/>
                <a:gd name="connsiteX32" fmla="*/ 242518 w 1256206"/>
                <a:gd name="connsiteY32" fmla="*/ 81629 h 859346"/>
                <a:gd name="connsiteX33" fmla="*/ 175842 w 1256206"/>
                <a:gd name="connsiteY33" fmla="*/ 45910 h 859346"/>
                <a:gd name="connsiteX34" fmla="*/ 123456 w 1256206"/>
                <a:gd name="connsiteY34" fmla="*/ 26860 h 859346"/>
                <a:gd name="connsiteX35" fmla="*/ 4393 w 1256206"/>
                <a:gd name="connsiteY35" fmla="*/ 666 h 859346"/>
                <a:gd name="connsiteX0" fmla="*/ 4393 w 1256206"/>
                <a:gd name="connsiteY0" fmla="*/ 666 h 859173"/>
                <a:gd name="connsiteX1" fmla="*/ 294905 w 1256206"/>
                <a:gd name="connsiteY1" fmla="*/ 7810 h 859173"/>
                <a:gd name="connsiteX2" fmla="*/ 325862 w 1256206"/>
                <a:gd name="connsiteY2" fmla="*/ 7810 h 859173"/>
                <a:gd name="connsiteX3" fmla="*/ 387774 w 1256206"/>
                <a:gd name="connsiteY3" fmla="*/ 31623 h 859173"/>
                <a:gd name="connsiteX4" fmla="*/ 454449 w 1256206"/>
                <a:gd name="connsiteY4" fmla="*/ 76866 h 859173"/>
                <a:gd name="connsiteX5" fmla="*/ 518743 w 1256206"/>
                <a:gd name="connsiteY5" fmla="*/ 131635 h 859173"/>
                <a:gd name="connsiteX6" fmla="*/ 575893 w 1256206"/>
                <a:gd name="connsiteY6" fmla="*/ 195929 h 859173"/>
                <a:gd name="connsiteX7" fmla="*/ 656855 w 1256206"/>
                <a:gd name="connsiteY7" fmla="*/ 303085 h 859173"/>
                <a:gd name="connsiteX8" fmla="*/ 716387 w 1256206"/>
                <a:gd name="connsiteY8" fmla="*/ 388810 h 859173"/>
                <a:gd name="connsiteX9" fmla="*/ 790205 w 1256206"/>
                <a:gd name="connsiteY9" fmla="*/ 495966 h 859173"/>
                <a:gd name="connsiteX10" fmla="*/ 854499 w 1256206"/>
                <a:gd name="connsiteY10" fmla="*/ 584073 h 859173"/>
                <a:gd name="connsiteX11" fmla="*/ 933080 w 1256206"/>
                <a:gd name="connsiteY11" fmla="*/ 674560 h 859173"/>
                <a:gd name="connsiteX12" fmla="*/ 985468 w 1256206"/>
                <a:gd name="connsiteY12" fmla="*/ 734091 h 859173"/>
                <a:gd name="connsiteX13" fmla="*/ 1033093 w 1256206"/>
                <a:gd name="connsiteY13" fmla="*/ 774573 h 859173"/>
                <a:gd name="connsiteX14" fmla="*/ 1078337 w 1256206"/>
                <a:gd name="connsiteY14" fmla="*/ 803148 h 859173"/>
                <a:gd name="connsiteX15" fmla="*/ 1118818 w 1256206"/>
                <a:gd name="connsiteY15" fmla="*/ 824579 h 859173"/>
                <a:gd name="connsiteX16" fmla="*/ 1154537 w 1256206"/>
                <a:gd name="connsiteY16" fmla="*/ 841248 h 859173"/>
                <a:gd name="connsiteX17" fmla="*/ 1192637 w 1256206"/>
                <a:gd name="connsiteY17" fmla="*/ 853154 h 859173"/>
                <a:gd name="connsiteX18" fmla="*/ 1247405 w 1256206"/>
                <a:gd name="connsiteY18" fmla="*/ 857916 h 859173"/>
                <a:gd name="connsiteX19" fmla="*/ 990230 w 1256206"/>
                <a:gd name="connsiteY19" fmla="*/ 857916 h 859173"/>
                <a:gd name="connsiteX20" fmla="*/ 933081 w 1256206"/>
                <a:gd name="connsiteY20" fmla="*/ 843629 h 859173"/>
                <a:gd name="connsiteX21" fmla="*/ 880693 w 1256206"/>
                <a:gd name="connsiteY21" fmla="*/ 815054 h 859173"/>
                <a:gd name="connsiteX22" fmla="*/ 806874 w 1256206"/>
                <a:gd name="connsiteY22" fmla="*/ 757904 h 859173"/>
                <a:gd name="connsiteX23" fmla="*/ 740199 w 1256206"/>
                <a:gd name="connsiteY23" fmla="*/ 684085 h 859173"/>
                <a:gd name="connsiteX24" fmla="*/ 685430 w 1256206"/>
                <a:gd name="connsiteY24" fmla="*/ 612648 h 859173"/>
                <a:gd name="connsiteX25" fmla="*/ 633043 w 1256206"/>
                <a:gd name="connsiteY25" fmla="*/ 545973 h 859173"/>
                <a:gd name="connsiteX26" fmla="*/ 590180 w 1256206"/>
                <a:gd name="connsiteY26" fmla="*/ 481679 h 859173"/>
                <a:gd name="connsiteX27" fmla="*/ 537793 w 1256206"/>
                <a:gd name="connsiteY27" fmla="*/ 412623 h 859173"/>
                <a:gd name="connsiteX28" fmla="*/ 473499 w 1256206"/>
                <a:gd name="connsiteY28" fmla="*/ 329279 h 859173"/>
                <a:gd name="connsiteX29" fmla="*/ 411587 w 1256206"/>
                <a:gd name="connsiteY29" fmla="*/ 255460 h 859173"/>
                <a:gd name="connsiteX30" fmla="*/ 349674 w 1256206"/>
                <a:gd name="connsiteY30" fmla="*/ 184023 h 859173"/>
                <a:gd name="connsiteX31" fmla="*/ 302049 w 1256206"/>
                <a:gd name="connsiteY31" fmla="*/ 131635 h 859173"/>
                <a:gd name="connsiteX32" fmla="*/ 242518 w 1256206"/>
                <a:gd name="connsiteY32" fmla="*/ 81629 h 859173"/>
                <a:gd name="connsiteX33" fmla="*/ 175842 w 1256206"/>
                <a:gd name="connsiteY33" fmla="*/ 45910 h 859173"/>
                <a:gd name="connsiteX34" fmla="*/ 123456 w 1256206"/>
                <a:gd name="connsiteY34" fmla="*/ 26860 h 859173"/>
                <a:gd name="connsiteX35" fmla="*/ 4393 w 1256206"/>
                <a:gd name="connsiteY35" fmla="*/ 666 h 859173"/>
                <a:gd name="connsiteX0" fmla="*/ 4393 w 1256206"/>
                <a:gd name="connsiteY0" fmla="*/ 646 h 859153"/>
                <a:gd name="connsiteX1" fmla="*/ 294905 w 1256206"/>
                <a:gd name="connsiteY1" fmla="*/ 7790 h 859153"/>
                <a:gd name="connsiteX2" fmla="*/ 325862 w 1256206"/>
                <a:gd name="connsiteY2" fmla="*/ 5409 h 859153"/>
                <a:gd name="connsiteX3" fmla="*/ 387774 w 1256206"/>
                <a:gd name="connsiteY3" fmla="*/ 31603 h 859153"/>
                <a:gd name="connsiteX4" fmla="*/ 454449 w 1256206"/>
                <a:gd name="connsiteY4" fmla="*/ 76846 h 859153"/>
                <a:gd name="connsiteX5" fmla="*/ 518743 w 1256206"/>
                <a:gd name="connsiteY5" fmla="*/ 131615 h 859153"/>
                <a:gd name="connsiteX6" fmla="*/ 575893 w 1256206"/>
                <a:gd name="connsiteY6" fmla="*/ 195909 h 859153"/>
                <a:gd name="connsiteX7" fmla="*/ 656855 w 1256206"/>
                <a:gd name="connsiteY7" fmla="*/ 303065 h 859153"/>
                <a:gd name="connsiteX8" fmla="*/ 716387 w 1256206"/>
                <a:gd name="connsiteY8" fmla="*/ 388790 h 859153"/>
                <a:gd name="connsiteX9" fmla="*/ 790205 w 1256206"/>
                <a:gd name="connsiteY9" fmla="*/ 495946 h 859153"/>
                <a:gd name="connsiteX10" fmla="*/ 854499 w 1256206"/>
                <a:gd name="connsiteY10" fmla="*/ 584053 h 859153"/>
                <a:gd name="connsiteX11" fmla="*/ 933080 w 1256206"/>
                <a:gd name="connsiteY11" fmla="*/ 674540 h 859153"/>
                <a:gd name="connsiteX12" fmla="*/ 985468 w 1256206"/>
                <a:gd name="connsiteY12" fmla="*/ 734071 h 859153"/>
                <a:gd name="connsiteX13" fmla="*/ 1033093 w 1256206"/>
                <a:gd name="connsiteY13" fmla="*/ 774553 h 859153"/>
                <a:gd name="connsiteX14" fmla="*/ 1078337 w 1256206"/>
                <a:gd name="connsiteY14" fmla="*/ 803128 h 859153"/>
                <a:gd name="connsiteX15" fmla="*/ 1118818 w 1256206"/>
                <a:gd name="connsiteY15" fmla="*/ 824559 h 859153"/>
                <a:gd name="connsiteX16" fmla="*/ 1154537 w 1256206"/>
                <a:gd name="connsiteY16" fmla="*/ 841228 h 859153"/>
                <a:gd name="connsiteX17" fmla="*/ 1192637 w 1256206"/>
                <a:gd name="connsiteY17" fmla="*/ 853134 h 859153"/>
                <a:gd name="connsiteX18" fmla="*/ 1247405 w 1256206"/>
                <a:gd name="connsiteY18" fmla="*/ 857896 h 859153"/>
                <a:gd name="connsiteX19" fmla="*/ 990230 w 1256206"/>
                <a:gd name="connsiteY19" fmla="*/ 857896 h 859153"/>
                <a:gd name="connsiteX20" fmla="*/ 933081 w 1256206"/>
                <a:gd name="connsiteY20" fmla="*/ 843609 h 859153"/>
                <a:gd name="connsiteX21" fmla="*/ 880693 w 1256206"/>
                <a:gd name="connsiteY21" fmla="*/ 815034 h 859153"/>
                <a:gd name="connsiteX22" fmla="*/ 806874 w 1256206"/>
                <a:gd name="connsiteY22" fmla="*/ 757884 h 859153"/>
                <a:gd name="connsiteX23" fmla="*/ 740199 w 1256206"/>
                <a:gd name="connsiteY23" fmla="*/ 684065 h 859153"/>
                <a:gd name="connsiteX24" fmla="*/ 685430 w 1256206"/>
                <a:gd name="connsiteY24" fmla="*/ 612628 h 859153"/>
                <a:gd name="connsiteX25" fmla="*/ 633043 w 1256206"/>
                <a:gd name="connsiteY25" fmla="*/ 545953 h 859153"/>
                <a:gd name="connsiteX26" fmla="*/ 590180 w 1256206"/>
                <a:gd name="connsiteY26" fmla="*/ 481659 h 859153"/>
                <a:gd name="connsiteX27" fmla="*/ 537793 w 1256206"/>
                <a:gd name="connsiteY27" fmla="*/ 412603 h 859153"/>
                <a:gd name="connsiteX28" fmla="*/ 473499 w 1256206"/>
                <a:gd name="connsiteY28" fmla="*/ 329259 h 859153"/>
                <a:gd name="connsiteX29" fmla="*/ 411587 w 1256206"/>
                <a:gd name="connsiteY29" fmla="*/ 255440 h 859153"/>
                <a:gd name="connsiteX30" fmla="*/ 349674 w 1256206"/>
                <a:gd name="connsiteY30" fmla="*/ 184003 h 859153"/>
                <a:gd name="connsiteX31" fmla="*/ 302049 w 1256206"/>
                <a:gd name="connsiteY31" fmla="*/ 131615 h 859153"/>
                <a:gd name="connsiteX32" fmla="*/ 242518 w 1256206"/>
                <a:gd name="connsiteY32" fmla="*/ 81609 h 859153"/>
                <a:gd name="connsiteX33" fmla="*/ 175842 w 1256206"/>
                <a:gd name="connsiteY33" fmla="*/ 45890 h 859153"/>
                <a:gd name="connsiteX34" fmla="*/ 123456 w 1256206"/>
                <a:gd name="connsiteY34" fmla="*/ 26840 h 859153"/>
                <a:gd name="connsiteX35" fmla="*/ 4393 w 1256206"/>
                <a:gd name="connsiteY35" fmla="*/ 646 h 859153"/>
                <a:gd name="connsiteX0" fmla="*/ 4393 w 1256206"/>
                <a:gd name="connsiteY0" fmla="*/ 1415 h 859922"/>
                <a:gd name="connsiteX1" fmla="*/ 294905 w 1256206"/>
                <a:gd name="connsiteY1" fmla="*/ 3797 h 859922"/>
                <a:gd name="connsiteX2" fmla="*/ 325862 w 1256206"/>
                <a:gd name="connsiteY2" fmla="*/ 6178 h 859922"/>
                <a:gd name="connsiteX3" fmla="*/ 387774 w 1256206"/>
                <a:gd name="connsiteY3" fmla="*/ 32372 h 859922"/>
                <a:gd name="connsiteX4" fmla="*/ 454449 w 1256206"/>
                <a:gd name="connsiteY4" fmla="*/ 77615 h 859922"/>
                <a:gd name="connsiteX5" fmla="*/ 518743 w 1256206"/>
                <a:gd name="connsiteY5" fmla="*/ 132384 h 859922"/>
                <a:gd name="connsiteX6" fmla="*/ 575893 w 1256206"/>
                <a:gd name="connsiteY6" fmla="*/ 196678 h 859922"/>
                <a:gd name="connsiteX7" fmla="*/ 656855 w 1256206"/>
                <a:gd name="connsiteY7" fmla="*/ 303834 h 859922"/>
                <a:gd name="connsiteX8" fmla="*/ 716387 w 1256206"/>
                <a:gd name="connsiteY8" fmla="*/ 389559 h 859922"/>
                <a:gd name="connsiteX9" fmla="*/ 790205 w 1256206"/>
                <a:gd name="connsiteY9" fmla="*/ 496715 h 859922"/>
                <a:gd name="connsiteX10" fmla="*/ 854499 w 1256206"/>
                <a:gd name="connsiteY10" fmla="*/ 584822 h 859922"/>
                <a:gd name="connsiteX11" fmla="*/ 933080 w 1256206"/>
                <a:gd name="connsiteY11" fmla="*/ 675309 h 859922"/>
                <a:gd name="connsiteX12" fmla="*/ 985468 w 1256206"/>
                <a:gd name="connsiteY12" fmla="*/ 734840 h 859922"/>
                <a:gd name="connsiteX13" fmla="*/ 1033093 w 1256206"/>
                <a:gd name="connsiteY13" fmla="*/ 775322 h 859922"/>
                <a:gd name="connsiteX14" fmla="*/ 1078337 w 1256206"/>
                <a:gd name="connsiteY14" fmla="*/ 803897 h 859922"/>
                <a:gd name="connsiteX15" fmla="*/ 1118818 w 1256206"/>
                <a:gd name="connsiteY15" fmla="*/ 825328 h 859922"/>
                <a:gd name="connsiteX16" fmla="*/ 1154537 w 1256206"/>
                <a:gd name="connsiteY16" fmla="*/ 841997 h 859922"/>
                <a:gd name="connsiteX17" fmla="*/ 1192637 w 1256206"/>
                <a:gd name="connsiteY17" fmla="*/ 853903 h 859922"/>
                <a:gd name="connsiteX18" fmla="*/ 1247405 w 1256206"/>
                <a:gd name="connsiteY18" fmla="*/ 858665 h 859922"/>
                <a:gd name="connsiteX19" fmla="*/ 990230 w 1256206"/>
                <a:gd name="connsiteY19" fmla="*/ 858665 h 859922"/>
                <a:gd name="connsiteX20" fmla="*/ 933081 w 1256206"/>
                <a:gd name="connsiteY20" fmla="*/ 844378 h 859922"/>
                <a:gd name="connsiteX21" fmla="*/ 880693 w 1256206"/>
                <a:gd name="connsiteY21" fmla="*/ 815803 h 859922"/>
                <a:gd name="connsiteX22" fmla="*/ 806874 w 1256206"/>
                <a:gd name="connsiteY22" fmla="*/ 758653 h 859922"/>
                <a:gd name="connsiteX23" fmla="*/ 740199 w 1256206"/>
                <a:gd name="connsiteY23" fmla="*/ 684834 h 859922"/>
                <a:gd name="connsiteX24" fmla="*/ 685430 w 1256206"/>
                <a:gd name="connsiteY24" fmla="*/ 613397 h 859922"/>
                <a:gd name="connsiteX25" fmla="*/ 633043 w 1256206"/>
                <a:gd name="connsiteY25" fmla="*/ 546722 h 859922"/>
                <a:gd name="connsiteX26" fmla="*/ 590180 w 1256206"/>
                <a:gd name="connsiteY26" fmla="*/ 482428 h 859922"/>
                <a:gd name="connsiteX27" fmla="*/ 537793 w 1256206"/>
                <a:gd name="connsiteY27" fmla="*/ 413372 h 859922"/>
                <a:gd name="connsiteX28" fmla="*/ 473499 w 1256206"/>
                <a:gd name="connsiteY28" fmla="*/ 330028 h 859922"/>
                <a:gd name="connsiteX29" fmla="*/ 411587 w 1256206"/>
                <a:gd name="connsiteY29" fmla="*/ 256209 h 859922"/>
                <a:gd name="connsiteX30" fmla="*/ 349674 w 1256206"/>
                <a:gd name="connsiteY30" fmla="*/ 184772 h 859922"/>
                <a:gd name="connsiteX31" fmla="*/ 302049 w 1256206"/>
                <a:gd name="connsiteY31" fmla="*/ 132384 h 859922"/>
                <a:gd name="connsiteX32" fmla="*/ 242518 w 1256206"/>
                <a:gd name="connsiteY32" fmla="*/ 82378 h 859922"/>
                <a:gd name="connsiteX33" fmla="*/ 175842 w 1256206"/>
                <a:gd name="connsiteY33" fmla="*/ 46659 h 859922"/>
                <a:gd name="connsiteX34" fmla="*/ 123456 w 1256206"/>
                <a:gd name="connsiteY34" fmla="*/ 27609 h 859922"/>
                <a:gd name="connsiteX35" fmla="*/ 4393 w 1256206"/>
                <a:gd name="connsiteY35" fmla="*/ 1415 h 859922"/>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33080 w 1256206"/>
                <a:gd name="connsiteY11" fmla="*/ 675309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06874 w 1256206"/>
                <a:gd name="connsiteY22" fmla="*/ 758653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80693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5930 w 1256206"/>
                <a:gd name="connsiteY21" fmla="*/ 818184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750"/>
                <a:gd name="connsiteX1" fmla="*/ 294905 w 1256206"/>
                <a:gd name="connsiteY1" fmla="*/ 3797 h 859750"/>
                <a:gd name="connsiteX2" fmla="*/ 325862 w 1256206"/>
                <a:gd name="connsiteY2" fmla="*/ 6178 h 859750"/>
                <a:gd name="connsiteX3" fmla="*/ 387774 w 1256206"/>
                <a:gd name="connsiteY3" fmla="*/ 32372 h 859750"/>
                <a:gd name="connsiteX4" fmla="*/ 454449 w 1256206"/>
                <a:gd name="connsiteY4" fmla="*/ 77615 h 859750"/>
                <a:gd name="connsiteX5" fmla="*/ 518743 w 1256206"/>
                <a:gd name="connsiteY5" fmla="*/ 132384 h 859750"/>
                <a:gd name="connsiteX6" fmla="*/ 575893 w 1256206"/>
                <a:gd name="connsiteY6" fmla="*/ 196678 h 859750"/>
                <a:gd name="connsiteX7" fmla="*/ 656855 w 1256206"/>
                <a:gd name="connsiteY7" fmla="*/ 303834 h 859750"/>
                <a:gd name="connsiteX8" fmla="*/ 716387 w 1256206"/>
                <a:gd name="connsiteY8" fmla="*/ 389559 h 859750"/>
                <a:gd name="connsiteX9" fmla="*/ 790205 w 1256206"/>
                <a:gd name="connsiteY9" fmla="*/ 496715 h 859750"/>
                <a:gd name="connsiteX10" fmla="*/ 854499 w 1256206"/>
                <a:gd name="connsiteY10" fmla="*/ 584822 h 859750"/>
                <a:gd name="connsiteX11" fmla="*/ 918793 w 1256206"/>
                <a:gd name="connsiteY11" fmla="*/ 665784 h 859750"/>
                <a:gd name="connsiteX12" fmla="*/ 985468 w 1256206"/>
                <a:gd name="connsiteY12" fmla="*/ 734840 h 859750"/>
                <a:gd name="connsiteX13" fmla="*/ 1033093 w 1256206"/>
                <a:gd name="connsiteY13" fmla="*/ 775322 h 859750"/>
                <a:gd name="connsiteX14" fmla="*/ 1078337 w 1256206"/>
                <a:gd name="connsiteY14" fmla="*/ 803897 h 859750"/>
                <a:gd name="connsiteX15" fmla="*/ 1118818 w 1256206"/>
                <a:gd name="connsiteY15" fmla="*/ 825328 h 859750"/>
                <a:gd name="connsiteX16" fmla="*/ 1154537 w 1256206"/>
                <a:gd name="connsiteY16" fmla="*/ 841997 h 859750"/>
                <a:gd name="connsiteX17" fmla="*/ 1192637 w 1256206"/>
                <a:gd name="connsiteY17" fmla="*/ 853903 h 859750"/>
                <a:gd name="connsiteX18" fmla="*/ 1247405 w 1256206"/>
                <a:gd name="connsiteY18" fmla="*/ 858665 h 859750"/>
                <a:gd name="connsiteX19" fmla="*/ 990230 w 1256206"/>
                <a:gd name="connsiteY19" fmla="*/ 858665 h 859750"/>
                <a:gd name="connsiteX20" fmla="*/ 925937 w 1256206"/>
                <a:gd name="connsiteY20" fmla="*/ 846759 h 859750"/>
                <a:gd name="connsiteX21" fmla="*/ 878311 w 1256206"/>
                <a:gd name="connsiteY21" fmla="*/ 815803 h 859750"/>
                <a:gd name="connsiteX22" fmla="*/ 811637 w 1256206"/>
                <a:gd name="connsiteY22" fmla="*/ 753891 h 859750"/>
                <a:gd name="connsiteX23" fmla="*/ 740199 w 1256206"/>
                <a:gd name="connsiteY23" fmla="*/ 684834 h 859750"/>
                <a:gd name="connsiteX24" fmla="*/ 685430 w 1256206"/>
                <a:gd name="connsiteY24" fmla="*/ 613397 h 859750"/>
                <a:gd name="connsiteX25" fmla="*/ 633043 w 1256206"/>
                <a:gd name="connsiteY25" fmla="*/ 546722 h 859750"/>
                <a:gd name="connsiteX26" fmla="*/ 590180 w 1256206"/>
                <a:gd name="connsiteY26" fmla="*/ 482428 h 859750"/>
                <a:gd name="connsiteX27" fmla="*/ 537793 w 1256206"/>
                <a:gd name="connsiteY27" fmla="*/ 413372 h 859750"/>
                <a:gd name="connsiteX28" fmla="*/ 473499 w 1256206"/>
                <a:gd name="connsiteY28" fmla="*/ 330028 h 859750"/>
                <a:gd name="connsiteX29" fmla="*/ 411587 w 1256206"/>
                <a:gd name="connsiteY29" fmla="*/ 256209 h 859750"/>
                <a:gd name="connsiteX30" fmla="*/ 349674 w 1256206"/>
                <a:gd name="connsiteY30" fmla="*/ 184772 h 859750"/>
                <a:gd name="connsiteX31" fmla="*/ 302049 w 1256206"/>
                <a:gd name="connsiteY31" fmla="*/ 132384 h 859750"/>
                <a:gd name="connsiteX32" fmla="*/ 242518 w 1256206"/>
                <a:gd name="connsiteY32" fmla="*/ 82378 h 859750"/>
                <a:gd name="connsiteX33" fmla="*/ 175842 w 1256206"/>
                <a:gd name="connsiteY33" fmla="*/ 46659 h 859750"/>
                <a:gd name="connsiteX34" fmla="*/ 123456 w 1256206"/>
                <a:gd name="connsiteY34" fmla="*/ 27609 h 859750"/>
                <a:gd name="connsiteX35" fmla="*/ 4393 w 1256206"/>
                <a:gd name="connsiteY35" fmla="*/ 1415 h 85975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0199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25937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15 h 859260"/>
                <a:gd name="connsiteX1" fmla="*/ 294905 w 1256206"/>
                <a:gd name="connsiteY1" fmla="*/ 3797 h 859260"/>
                <a:gd name="connsiteX2" fmla="*/ 325862 w 1256206"/>
                <a:gd name="connsiteY2" fmla="*/ 6178 h 859260"/>
                <a:gd name="connsiteX3" fmla="*/ 387774 w 1256206"/>
                <a:gd name="connsiteY3" fmla="*/ 32372 h 859260"/>
                <a:gd name="connsiteX4" fmla="*/ 454449 w 1256206"/>
                <a:gd name="connsiteY4" fmla="*/ 77615 h 859260"/>
                <a:gd name="connsiteX5" fmla="*/ 518743 w 1256206"/>
                <a:gd name="connsiteY5" fmla="*/ 132384 h 859260"/>
                <a:gd name="connsiteX6" fmla="*/ 575893 w 1256206"/>
                <a:gd name="connsiteY6" fmla="*/ 196678 h 859260"/>
                <a:gd name="connsiteX7" fmla="*/ 656855 w 1256206"/>
                <a:gd name="connsiteY7" fmla="*/ 303834 h 859260"/>
                <a:gd name="connsiteX8" fmla="*/ 716387 w 1256206"/>
                <a:gd name="connsiteY8" fmla="*/ 389559 h 859260"/>
                <a:gd name="connsiteX9" fmla="*/ 790205 w 1256206"/>
                <a:gd name="connsiteY9" fmla="*/ 496715 h 859260"/>
                <a:gd name="connsiteX10" fmla="*/ 854499 w 1256206"/>
                <a:gd name="connsiteY10" fmla="*/ 584822 h 859260"/>
                <a:gd name="connsiteX11" fmla="*/ 918793 w 1256206"/>
                <a:gd name="connsiteY11" fmla="*/ 665784 h 859260"/>
                <a:gd name="connsiteX12" fmla="*/ 985468 w 1256206"/>
                <a:gd name="connsiteY12" fmla="*/ 734840 h 859260"/>
                <a:gd name="connsiteX13" fmla="*/ 1033093 w 1256206"/>
                <a:gd name="connsiteY13" fmla="*/ 775322 h 859260"/>
                <a:gd name="connsiteX14" fmla="*/ 1078337 w 1256206"/>
                <a:gd name="connsiteY14" fmla="*/ 803897 h 859260"/>
                <a:gd name="connsiteX15" fmla="*/ 1118818 w 1256206"/>
                <a:gd name="connsiteY15" fmla="*/ 825328 h 859260"/>
                <a:gd name="connsiteX16" fmla="*/ 1154537 w 1256206"/>
                <a:gd name="connsiteY16" fmla="*/ 841997 h 859260"/>
                <a:gd name="connsiteX17" fmla="*/ 1192637 w 1256206"/>
                <a:gd name="connsiteY17" fmla="*/ 853903 h 859260"/>
                <a:gd name="connsiteX18" fmla="*/ 1247405 w 1256206"/>
                <a:gd name="connsiteY18" fmla="*/ 858665 h 859260"/>
                <a:gd name="connsiteX19" fmla="*/ 990230 w 1256206"/>
                <a:gd name="connsiteY19" fmla="*/ 858665 h 859260"/>
                <a:gd name="connsiteX20" fmla="*/ 930699 w 1256206"/>
                <a:gd name="connsiteY20" fmla="*/ 853903 h 859260"/>
                <a:gd name="connsiteX21" fmla="*/ 878311 w 1256206"/>
                <a:gd name="connsiteY21" fmla="*/ 815803 h 859260"/>
                <a:gd name="connsiteX22" fmla="*/ 811637 w 1256206"/>
                <a:gd name="connsiteY22" fmla="*/ 753891 h 859260"/>
                <a:gd name="connsiteX23" fmla="*/ 744962 w 1256206"/>
                <a:gd name="connsiteY23" fmla="*/ 684834 h 859260"/>
                <a:gd name="connsiteX24" fmla="*/ 685430 w 1256206"/>
                <a:gd name="connsiteY24" fmla="*/ 613397 h 859260"/>
                <a:gd name="connsiteX25" fmla="*/ 633043 w 1256206"/>
                <a:gd name="connsiteY25" fmla="*/ 546722 h 859260"/>
                <a:gd name="connsiteX26" fmla="*/ 590180 w 1256206"/>
                <a:gd name="connsiteY26" fmla="*/ 482428 h 859260"/>
                <a:gd name="connsiteX27" fmla="*/ 537793 w 1256206"/>
                <a:gd name="connsiteY27" fmla="*/ 413372 h 859260"/>
                <a:gd name="connsiteX28" fmla="*/ 473499 w 1256206"/>
                <a:gd name="connsiteY28" fmla="*/ 330028 h 859260"/>
                <a:gd name="connsiteX29" fmla="*/ 411587 w 1256206"/>
                <a:gd name="connsiteY29" fmla="*/ 256209 h 859260"/>
                <a:gd name="connsiteX30" fmla="*/ 349674 w 1256206"/>
                <a:gd name="connsiteY30" fmla="*/ 184772 h 859260"/>
                <a:gd name="connsiteX31" fmla="*/ 302049 w 1256206"/>
                <a:gd name="connsiteY31" fmla="*/ 132384 h 859260"/>
                <a:gd name="connsiteX32" fmla="*/ 242518 w 1256206"/>
                <a:gd name="connsiteY32" fmla="*/ 82378 h 859260"/>
                <a:gd name="connsiteX33" fmla="*/ 175842 w 1256206"/>
                <a:gd name="connsiteY33" fmla="*/ 46659 h 859260"/>
                <a:gd name="connsiteX34" fmla="*/ 123456 w 1256206"/>
                <a:gd name="connsiteY34" fmla="*/ 27609 h 859260"/>
                <a:gd name="connsiteX35" fmla="*/ 4393 w 1256206"/>
                <a:gd name="connsiteY35" fmla="*/ 1415 h 859260"/>
                <a:gd name="connsiteX0" fmla="*/ 4393 w 1256206"/>
                <a:gd name="connsiteY0" fmla="*/ 1476 h 859321"/>
                <a:gd name="connsiteX1" fmla="*/ 294905 w 1256206"/>
                <a:gd name="connsiteY1" fmla="*/ 3858 h 859321"/>
                <a:gd name="connsiteX2" fmla="*/ 340149 w 1256206"/>
                <a:gd name="connsiteY2" fmla="*/ 8621 h 859321"/>
                <a:gd name="connsiteX3" fmla="*/ 387774 w 1256206"/>
                <a:gd name="connsiteY3" fmla="*/ 32433 h 859321"/>
                <a:gd name="connsiteX4" fmla="*/ 454449 w 1256206"/>
                <a:gd name="connsiteY4" fmla="*/ 77676 h 859321"/>
                <a:gd name="connsiteX5" fmla="*/ 518743 w 1256206"/>
                <a:gd name="connsiteY5" fmla="*/ 132445 h 859321"/>
                <a:gd name="connsiteX6" fmla="*/ 575893 w 1256206"/>
                <a:gd name="connsiteY6" fmla="*/ 196739 h 859321"/>
                <a:gd name="connsiteX7" fmla="*/ 656855 w 1256206"/>
                <a:gd name="connsiteY7" fmla="*/ 303895 h 859321"/>
                <a:gd name="connsiteX8" fmla="*/ 716387 w 1256206"/>
                <a:gd name="connsiteY8" fmla="*/ 389620 h 859321"/>
                <a:gd name="connsiteX9" fmla="*/ 790205 w 1256206"/>
                <a:gd name="connsiteY9" fmla="*/ 496776 h 859321"/>
                <a:gd name="connsiteX10" fmla="*/ 854499 w 1256206"/>
                <a:gd name="connsiteY10" fmla="*/ 584883 h 859321"/>
                <a:gd name="connsiteX11" fmla="*/ 918793 w 1256206"/>
                <a:gd name="connsiteY11" fmla="*/ 665845 h 859321"/>
                <a:gd name="connsiteX12" fmla="*/ 985468 w 1256206"/>
                <a:gd name="connsiteY12" fmla="*/ 734901 h 859321"/>
                <a:gd name="connsiteX13" fmla="*/ 1033093 w 1256206"/>
                <a:gd name="connsiteY13" fmla="*/ 775383 h 859321"/>
                <a:gd name="connsiteX14" fmla="*/ 1078337 w 1256206"/>
                <a:gd name="connsiteY14" fmla="*/ 803958 h 859321"/>
                <a:gd name="connsiteX15" fmla="*/ 1118818 w 1256206"/>
                <a:gd name="connsiteY15" fmla="*/ 825389 h 859321"/>
                <a:gd name="connsiteX16" fmla="*/ 1154537 w 1256206"/>
                <a:gd name="connsiteY16" fmla="*/ 842058 h 859321"/>
                <a:gd name="connsiteX17" fmla="*/ 1192637 w 1256206"/>
                <a:gd name="connsiteY17" fmla="*/ 853964 h 859321"/>
                <a:gd name="connsiteX18" fmla="*/ 1247405 w 1256206"/>
                <a:gd name="connsiteY18" fmla="*/ 858726 h 859321"/>
                <a:gd name="connsiteX19" fmla="*/ 990230 w 1256206"/>
                <a:gd name="connsiteY19" fmla="*/ 858726 h 859321"/>
                <a:gd name="connsiteX20" fmla="*/ 930699 w 1256206"/>
                <a:gd name="connsiteY20" fmla="*/ 853964 h 859321"/>
                <a:gd name="connsiteX21" fmla="*/ 878311 w 1256206"/>
                <a:gd name="connsiteY21" fmla="*/ 815864 h 859321"/>
                <a:gd name="connsiteX22" fmla="*/ 811637 w 1256206"/>
                <a:gd name="connsiteY22" fmla="*/ 753952 h 859321"/>
                <a:gd name="connsiteX23" fmla="*/ 744962 w 1256206"/>
                <a:gd name="connsiteY23" fmla="*/ 684895 h 859321"/>
                <a:gd name="connsiteX24" fmla="*/ 685430 w 1256206"/>
                <a:gd name="connsiteY24" fmla="*/ 613458 h 859321"/>
                <a:gd name="connsiteX25" fmla="*/ 633043 w 1256206"/>
                <a:gd name="connsiteY25" fmla="*/ 546783 h 859321"/>
                <a:gd name="connsiteX26" fmla="*/ 590180 w 1256206"/>
                <a:gd name="connsiteY26" fmla="*/ 482489 h 859321"/>
                <a:gd name="connsiteX27" fmla="*/ 537793 w 1256206"/>
                <a:gd name="connsiteY27" fmla="*/ 413433 h 859321"/>
                <a:gd name="connsiteX28" fmla="*/ 473499 w 1256206"/>
                <a:gd name="connsiteY28" fmla="*/ 330089 h 859321"/>
                <a:gd name="connsiteX29" fmla="*/ 411587 w 1256206"/>
                <a:gd name="connsiteY29" fmla="*/ 256270 h 859321"/>
                <a:gd name="connsiteX30" fmla="*/ 349674 w 1256206"/>
                <a:gd name="connsiteY30" fmla="*/ 184833 h 859321"/>
                <a:gd name="connsiteX31" fmla="*/ 302049 w 1256206"/>
                <a:gd name="connsiteY31" fmla="*/ 132445 h 859321"/>
                <a:gd name="connsiteX32" fmla="*/ 242518 w 1256206"/>
                <a:gd name="connsiteY32" fmla="*/ 82439 h 859321"/>
                <a:gd name="connsiteX33" fmla="*/ 175842 w 1256206"/>
                <a:gd name="connsiteY33" fmla="*/ 46720 h 859321"/>
                <a:gd name="connsiteX34" fmla="*/ 123456 w 1256206"/>
                <a:gd name="connsiteY34" fmla="*/ 27670 h 859321"/>
                <a:gd name="connsiteX35" fmla="*/ 4393 w 1256206"/>
                <a:gd name="connsiteY35" fmla="*/ 1476 h 859321"/>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3300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1388 w 1256007"/>
                <a:gd name="connsiteY29" fmla="*/ 257026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8532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49475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 name="connsiteX0" fmla="*/ 4194 w 1256007"/>
                <a:gd name="connsiteY0" fmla="*/ 2232 h 860077"/>
                <a:gd name="connsiteX1" fmla="*/ 289944 w 1256007"/>
                <a:gd name="connsiteY1" fmla="*/ 2233 h 860077"/>
                <a:gd name="connsiteX2" fmla="*/ 339950 w 1256007"/>
                <a:gd name="connsiteY2" fmla="*/ 9377 h 860077"/>
                <a:gd name="connsiteX3" fmla="*/ 387575 w 1256007"/>
                <a:gd name="connsiteY3" fmla="*/ 33189 h 860077"/>
                <a:gd name="connsiteX4" fmla="*/ 454250 w 1256007"/>
                <a:gd name="connsiteY4" fmla="*/ 78432 h 860077"/>
                <a:gd name="connsiteX5" fmla="*/ 518544 w 1256007"/>
                <a:gd name="connsiteY5" fmla="*/ 133201 h 860077"/>
                <a:gd name="connsiteX6" fmla="*/ 575694 w 1256007"/>
                <a:gd name="connsiteY6" fmla="*/ 197495 h 860077"/>
                <a:gd name="connsiteX7" fmla="*/ 656656 w 1256007"/>
                <a:gd name="connsiteY7" fmla="*/ 304651 h 860077"/>
                <a:gd name="connsiteX8" fmla="*/ 716188 w 1256007"/>
                <a:gd name="connsiteY8" fmla="*/ 390376 h 860077"/>
                <a:gd name="connsiteX9" fmla="*/ 790006 w 1256007"/>
                <a:gd name="connsiteY9" fmla="*/ 497532 h 860077"/>
                <a:gd name="connsiteX10" fmla="*/ 854300 w 1256007"/>
                <a:gd name="connsiteY10" fmla="*/ 585639 h 860077"/>
                <a:gd name="connsiteX11" fmla="*/ 918594 w 1256007"/>
                <a:gd name="connsiteY11" fmla="*/ 666601 h 860077"/>
                <a:gd name="connsiteX12" fmla="*/ 985269 w 1256007"/>
                <a:gd name="connsiteY12" fmla="*/ 735657 h 860077"/>
                <a:gd name="connsiteX13" fmla="*/ 1032894 w 1256007"/>
                <a:gd name="connsiteY13" fmla="*/ 776139 h 860077"/>
                <a:gd name="connsiteX14" fmla="*/ 1078138 w 1256007"/>
                <a:gd name="connsiteY14" fmla="*/ 804714 h 860077"/>
                <a:gd name="connsiteX15" fmla="*/ 1118619 w 1256007"/>
                <a:gd name="connsiteY15" fmla="*/ 826145 h 860077"/>
                <a:gd name="connsiteX16" fmla="*/ 1154338 w 1256007"/>
                <a:gd name="connsiteY16" fmla="*/ 842814 h 860077"/>
                <a:gd name="connsiteX17" fmla="*/ 1192438 w 1256007"/>
                <a:gd name="connsiteY17" fmla="*/ 854720 h 860077"/>
                <a:gd name="connsiteX18" fmla="*/ 1247206 w 1256007"/>
                <a:gd name="connsiteY18" fmla="*/ 859482 h 860077"/>
                <a:gd name="connsiteX19" fmla="*/ 990031 w 1256007"/>
                <a:gd name="connsiteY19" fmla="*/ 859482 h 860077"/>
                <a:gd name="connsiteX20" fmla="*/ 930500 w 1256007"/>
                <a:gd name="connsiteY20" fmla="*/ 854720 h 860077"/>
                <a:gd name="connsiteX21" fmla="*/ 878112 w 1256007"/>
                <a:gd name="connsiteY21" fmla="*/ 816620 h 860077"/>
                <a:gd name="connsiteX22" fmla="*/ 811438 w 1256007"/>
                <a:gd name="connsiteY22" fmla="*/ 754708 h 860077"/>
                <a:gd name="connsiteX23" fmla="*/ 744763 w 1256007"/>
                <a:gd name="connsiteY23" fmla="*/ 685651 h 860077"/>
                <a:gd name="connsiteX24" fmla="*/ 685231 w 1256007"/>
                <a:gd name="connsiteY24" fmla="*/ 614214 h 860077"/>
                <a:gd name="connsiteX25" fmla="*/ 632844 w 1256007"/>
                <a:gd name="connsiteY25" fmla="*/ 547539 h 860077"/>
                <a:gd name="connsiteX26" fmla="*/ 589981 w 1256007"/>
                <a:gd name="connsiteY26" fmla="*/ 483245 h 860077"/>
                <a:gd name="connsiteX27" fmla="*/ 537594 w 1256007"/>
                <a:gd name="connsiteY27" fmla="*/ 414189 h 860077"/>
                <a:gd name="connsiteX28" fmla="*/ 478063 w 1256007"/>
                <a:gd name="connsiteY28" fmla="*/ 330845 h 860077"/>
                <a:gd name="connsiteX29" fmla="*/ 413769 w 1256007"/>
                <a:gd name="connsiteY29" fmla="*/ 249882 h 860077"/>
                <a:gd name="connsiteX30" fmla="*/ 351857 w 1256007"/>
                <a:gd name="connsiteY30" fmla="*/ 185589 h 860077"/>
                <a:gd name="connsiteX31" fmla="*/ 301850 w 1256007"/>
                <a:gd name="connsiteY31" fmla="*/ 133201 h 860077"/>
                <a:gd name="connsiteX32" fmla="*/ 242319 w 1256007"/>
                <a:gd name="connsiteY32" fmla="*/ 83195 h 860077"/>
                <a:gd name="connsiteX33" fmla="*/ 175643 w 1256007"/>
                <a:gd name="connsiteY33" fmla="*/ 47476 h 860077"/>
                <a:gd name="connsiteX34" fmla="*/ 123257 w 1256007"/>
                <a:gd name="connsiteY34" fmla="*/ 28426 h 860077"/>
                <a:gd name="connsiteX35" fmla="*/ 4194 w 1256007"/>
                <a:gd name="connsiteY35" fmla="*/ 2232 h 8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6007" h="860077">
                  <a:moveTo>
                    <a:pt x="4194" y="2232"/>
                  </a:moveTo>
                  <a:cubicBezTo>
                    <a:pt x="31975" y="-2134"/>
                    <a:pt x="233985" y="1042"/>
                    <a:pt x="289944" y="2233"/>
                  </a:cubicBezTo>
                  <a:cubicBezTo>
                    <a:pt x="345903" y="3424"/>
                    <a:pt x="323678" y="4218"/>
                    <a:pt x="339950" y="9377"/>
                  </a:cubicBezTo>
                  <a:cubicBezTo>
                    <a:pt x="356222" y="14536"/>
                    <a:pt x="368525" y="21680"/>
                    <a:pt x="387575" y="33189"/>
                  </a:cubicBezTo>
                  <a:cubicBezTo>
                    <a:pt x="406625" y="44698"/>
                    <a:pt x="432422" y="61763"/>
                    <a:pt x="454250" y="78432"/>
                  </a:cubicBezTo>
                  <a:cubicBezTo>
                    <a:pt x="476078" y="95101"/>
                    <a:pt x="498303" y="113357"/>
                    <a:pt x="518544" y="133201"/>
                  </a:cubicBezTo>
                  <a:cubicBezTo>
                    <a:pt x="538785" y="153045"/>
                    <a:pt x="552675" y="168920"/>
                    <a:pt x="575694" y="197495"/>
                  </a:cubicBezTo>
                  <a:cubicBezTo>
                    <a:pt x="598713" y="226070"/>
                    <a:pt x="633240" y="272504"/>
                    <a:pt x="656656" y="304651"/>
                  </a:cubicBezTo>
                  <a:cubicBezTo>
                    <a:pt x="680072" y="336798"/>
                    <a:pt x="716188" y="390376"/>
                    <a:pt x="716188" y="390376"/>
                  </a:cubicBezTo>
                  <a:cubicBezTo>
                    <a:pt x="738413" y="422523"/>
                    <a:pt x="766987" y="464988"/>
                    <a:pt x="790006" y="497532"/>
                  </a:cubicBezTo>
                  <a:cubicBezTo>
                    <a:pt x="813025" y="530076"/>
                    <a:pt x="832869" y="557461"/>
                    <a:pt x="854300" y="585639"/>
                  </a:cubicBezTo>
                  <a:cubicBezTo>
                    <a:pt x="875731" y="613817"/>
                    <a:pt x="918594" y="666601"/>
                    <a:pt x="918594" y="666601"/>
                  </a:cubicBezTo>
                  <a:cubicBezTo>
                    <a:pt x="940422" y="691604"/>
                    <a:pt x="966219" y="717401"/>
                    <a:pt x="985269" y="735657"/>
                  </a:cubicBezTo>
                  <a:cubicBezTo>
                    <a:pt x="1004319" y="753913"/>
                    <a:pt x="1017416" y="764630"/>
                    <a:pt x="1032894" y="776139"/>
                  </a:cubicBezTo>
                  <a:cubicBezTo>
                    <a:pt x="1048372" y="787648"/>
                    <a:pt x="1063851" y="796380"/>
                    <a:pt x="1078138" y="804714"/>
                  </a:cubicBezTo>
                  <a:cubicBezTo>
                    <a:pt x="1092425" y="813048"/>
                    <a:pt x="1105919" y="819795"/>
                    <a:pt x="1118619" y="826145"/>
                  </a:cubicBezTo>
                  <a:cubicBezTo>
                    <a:pt x="1131319" y="832495"/>
                    <a:pt x="1142035" y="838052"/>
                    <a:pt x="1154338" y="842814"/>
                  </a:cubicBezTo>
                  <a:cubicBezTo>
                    <a:pt x="1166641" y="847576"/>
                    <a:pt x="1176960" y="851942"/>
                    <a:pt x="1192438" y="854720"/>
                  </a:cubicBezTo>
                  <a:cubicBezTo>
                    <a:pt x="1207916" y="857498"/>
                    <a:pt x="1280940" y="858688"/>
                    <a:pt x="1247206" y="859482"/>
                  </a:cubicBezTo>
                  <a:cubicBezTo>
                    <a:pt x="1213472" y="860276"/>
                    <a:pt x="1042815" y="860276"/>
                    <a:pt x="990031" y="859482"/>
                  </a:cubicBezTo>
                  <a:cubicBezTo>
                    <a:pt x="937247" y="858688"/>
                    <a:pt x="949153" y="861864"/>
                    <a:pt x="930500" y="854720"/>
                  </a:cubicBezTo>
                  <a:cubicBezTo>
                    <a:pt x="911847" y="847576"/>
                    <a:pt x="897956" y="833289"/>
                    <a:pt x="878112" y="816620"/>
                  </a:cubicBezTo>
                  <a:cubicBezTo>
                    <a:pt x="858268" y="799951"/>
                    <a:pt x="833663" y="776536"/>
                    <a:pt x="811438" y="754708"/>
                  </a:cubicBezTo>
                  <a:cubicBezTo>
                    <a:pt x="789213" y="732880"/>
                    <a:pt x="765798" y="709067"/>
                    <a:pt x="744763" y="685651"/>
                  </a:cubicBezTo>
                  <a:cubicBezTo>
                    <a:pt x="723729" y="662235"/>
                    <a:pt x="703884" y="637233"/>
                    <a:pt x="685231" y="614214"/>
                  </a:cubicBezTo>
                  <a:cubicBezTo>
                    <a:pt x="666578" y="591195"/>
                    <a:pt x="648719" y="569367"/>
                    <a:pt x="632844" y="547539"/>
                  </a:cubicBezTo>
                  <a:cubicBezTo>
                    <a:pt x="616969" y="525711"/>
                    <a:pt x="605856" y="505470"/>
                    <a:pt x="589981" y="483245"/>
                  </a:cubicBezTo>
                  <a:cubicBezTo>
                    <a:pt x="574106" y="461020"/>
                    <a:pt x="556247" y="439589"/>
                    <a:pt x="537594" y="414189"/>
                  </a:cubicBezTo>
                  <a:cubicBezTo>
                    <a:pt x="518941" y="388789"/>
                    <a:pt x="498700" y="358229"/>
                    <a:pt x="478063" y="330845"/>
                  </a:cubicBezTo>
                  <a:cubicBezTo>
                    <a:pt x="457426" y="303461"/>
                    <a:pt x="434803" y="274091"/>
                    <a:pt x="413769" y="249882"/>
                  </a:cubicBezTo>
                  <a:cubicBezTo>
                    <a:pt x="392735" y="225673"/>
                    <a:pt x="370510" y="205036"/>
                    <a:pt x="351857" y="185589"/>
                  </a:cubicBezTo>
                  <a:cubicBezTo>
                    <a:pt x="333204" y="166142"/>
                    <a:pt x="320106" y="150267"/>
                    <a:pt x="301850" y="133201"/>
                  </a:cubicBezTo>
                  <a:cubicBezTo>
                    <a:pt x="283594" y="116135"/>
                    <a:pt x="263354" y="97483"/>
                    <a:pt x="242319" y="83195"/>
                  </a:cubicBezTo>
                  <a:cubicBezTo>
                    <a:pt x="221285" y="68908"/>
                    <a:pt x="195090" y="57398"/>
                    <a:pt x="175643" y="47476"/>
                  </a:cubicBezTo>
                  <a:cubicBezTo>
                    <a:pt x="156196" y="37554"/>
                    <a:pt x="151832" y="35967"/>
                    <a:pt x="123257" y="28426"/>
                  </a:cubicBezTo>
                  <a:cubicBezTo>
                    <a:pt x="94682" y="20885"/>
                    <a:pt x="-23587" y="6598"/>
                    <a:pt x="4194" y="2232"/>
                  </a:cubicBezTo>
                  <a:close/>
                </a:path>
              </a:pathLst>
            </a:custGeom>
            <a:gradFill rotWithShape="1">
              <a:gsLst>
                <a:gs pos="0">
                  <a:srgbClr val="0070C0"/>
                </a:gs>
                <a:gs pos="50000">
                  <a:srgbClr val="C1E4FF"/>
                </a:gs>
                <a:gs pos="100000">
                  <a:srgbClr val="0070C0"/>
                </a:gs>
              </a:gsLst>
              <a:lin ang="5400000" scaled="1"/>
            </a:gradFill>
            <a:ln w="9525">
              <a:solidFill>
                <a:srgbClr val="81C9FF"/>
              </a:solidFill>
              <a:round/>
              <a:headEnd/>
              <a:tailEnd/>
            </a:ln>
            <a:effectLst/>
          </p:spPr>
          <p:txBody>
            <a:bodyPr/>
            <a:lstStyle/>
            <a:p>
              <a:endParaRPr lang="zh-CN" altLang="en-US"/>
            </a:p>
          </p:txBody>
        </p:sp>
      </p:grpSp>
      <p:sp>
        <p:nvSpPr>
          <p:cNvPr id="343117" name="Line 1026">
            <a:extLst>
              <a:ext uri="{FF2B5EF4-FFF2-40B4-BE49-F238E27FC236}">
                <a16:creationId xmlns:a16="http://schemas.microsoft.com/office/drawing/2014/main" id="{CD9BCA5F-7056-4FD4-1761-8EDBCAD08033}"/>
              </a:ext>
            </a:extLst>
          </p:cNvPr>
          <p:cNvSpPr>
            <a:spLocks noChangeShapeType="1"/>
          </p:cNvSpPr>
          <p:nvPr/>
        </p:nvSpPr>
        <p:spPr bwMode="auto">
          <a:xfrm rot="16200000">
            <a:off x="6493012" y="2894251"/>
            <a:ext cx="0" cy="1080000"/>
          </a:xfrm>
          <a:prstGeom prst="line">
            <a:avLst/>
          </a:prstGeom>
          <a:noFill/>
          <a:ln w="19050">
            <a:solidFill>
              <a:schemeClr val="tx1"/>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dirty="0"/>
          </a:p>
        </p:txBody>
      </p:sp>
    </p:spTree>
    <p:extLst>
      <p:ext uri="{BB962C8B-B14F-4D97-AF65-F5344CB8AC3E}">
        <p14:creationId xmlns:p14="http://schemas.microsoft.com/office/powerpoint/2010/main" val="659402901"/>
      </p:ext>
    </p:extLst>
  </p:cSld>
  <p:clrMapOvr>
    <a:masterClrMapping/>
  </p:clrMapOvr>
  <p:transition spd="med">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75593707-6FF1-AA30-9463-9F7106818F5B}"/>
              </a:ext>
            </a:extLst>
          </p:cNvPr>
          <p:cNvSpPr>
            <a:spLocks noChangeArrowheads="1"/>
          </p:cNvSpPr>
          <p:nvPr/>
        </p:nvSpPr>
        <p:spPr bwMode="auto">
          <a:xfrm>
            <a:off x="2208213" y="2060576"/>
            <a:ext cx="7848600" cy="18826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30000"/>
              </a:lnSpc>
              <a:spcBef>
                <a:spcPct val="20000"/>
              </a:spcBef>
              <a:defRPr/>
            </a:pPr>
            <a:r>
              <a:rPr lang="zh-CN" altLang="en-US" sz="6000" cap="all" dirty="0">
                <a:blipFill dpi="0" rotWithShape="1">
                  <a:blip r:embed="rId2"/>
                  <a:srcRect/>
                  <a:tile tx="6350" ty="-127000" sx="65000" sy="64000" flip="none" algn="tl"/>
                </a:blipFill>
                <a:effectLst>
                  <a:outerShdw blurRad="38100" dist="38100" dir="2700000" algn="tl">
                    <a:srgbClr val="C0C0C0"/>
                  </a:outerShdw>
                </a:effectLst>
                <a:latin typeface="华文新魏" pitchFamily="2" charset="-122"/>
                <a:ea typeface="华文新魏" pitchFamily="2" charset="-122"/>
                <a:cs typeface="+mj-cs"/>
              </a:rPr>
              <a:t>核酸的化学组成</a:t>
            </a:r>
          </a:p>
          <a:p>
            <a:pPr algn="ctr">
              <a:lnSpc>
                <a:spcPct val="130000"/>
              </a:lnSpc>
              <a:spcBef>
                <a:spcPct val="20000"/>
              </a:spcBef>
              <a:defRPr/>
            </a:pPr>
            <a:r>
              <a:rPr kumimoji="1" lang="en-US" altLang="zh-CN" sz="2800" b="1" dirty="0">
                <a:solidFill>
                  <a:srgbClr val="C00000"/>
                </a:solidFill>
                <a:effectLst>
                  <a:outerShdw blurRad="38100" dist="38100" dir="2700000" algn="tl">
                    <a:srgbClr val="C0C0C0"/>
                  </a:outerShdw>
                </a:effectLst>
                <a:latin typeface="Times New Roman" pitchFamily="18" charset="0"/>
                <a:ea typeface="华文新魏" pitchFamily="2" charset="-122"/>
              </a:rPr>
              <a:t>The Chemical</a:t>
            </a:r>
            <a:r>
              <a:rPr kumimoji="1" lang="en-US" altLang="zh-CN" sz="2800" dirty="0">
                <a:solidFill>
                  <a:srgbClr val="C00000"/>
                </a:solidFill>
                <a:latin typeface="Arial" charset="0"/>
              </a:rPr>
              <a:t> </a:t>
            </a:r>
            <a:r>
              <a:rPr kumimoji="1" lang="en-US" altLang="zh-CN" sz="2800" b="1" dirty="0">
                <a:solidFill>
                  <a:srgbClr val="C00000"/>
                </a:solidFill>
                <a:effectLst>
                  <a:outerShdw blurRad="38100" dist="38100" dir="2700000" algn="tl">
                    <a:srgbClr val="C0C0C0"/>
                  </a:outerShdw>
                </a:effectLst>
                <a:latin typeface="Times New Roman" pitchFamily="18" charset="0"/>
                <a:ea typeface="华文新魏" pitchFamily="2" charset="-122"/>
              </a:rPr>
              <a:t>Component of Nucleic Acid</a:t>
            </a:r>
            <a:endParaRPr kumimoji="1" lang="en-US" altLang="zh-CN" sz="2800" b="1" dirty="0">
              <a:solidFill>
                <a:srgbClr val="C00000"/>
              </a:solidFill>
              <a:effectLst>
                <a:outerShdw blurRad="38100" dist="38100" dir="2700000" algn="tl">
                  <a:srgbClr val="C0C0C0"/>
                </a:outerShdw>
              </a:effectLst>
              <a:latin typeface="Times New Roman" pitchFamily="18" charset="0"/>
              <a:ea typeface="华文新魏" pitchFamily="2" charset="-122"/>
              <a:hlinkClick r:id="" action="ppaction://hlinkshowjump?jump=lastslide"/>
            </a:endParaRPr>
          </a:p>
        </p:txBody>
      </p:sp>
      <p:sp>
        <p:nvSpPr>
          <p:cNvPr id="3" name="Rectangle 1024">
            <a:extLst>
              <a:ext uri="{FF2B5EF4-FFF2-40B4-BE49-F238E27FC236}">
                <a16:creationId xmlns:a16="http://schemas.microsoft.com/office/drawing/2014/main" id="{3F978612-F682-9F2D-DE41-44E92739E551}"/>
              </a:ext>
            </a:extLst>
          </p:cNvPr>
          <p:cNvSpPr>
            <a:spLocks noChangeArrowheads="1"/>
          </p:cNvSpPr>
          <p:nvPr/>
        </p:nvSpPr>
        <p:spPr bwMode="auto">
          <a:xfrm>
            <a:off x="1085326" y="592137"/>
            <a:ext cx="131074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sz="2800" dirty="0">
                <a:solidFill>
                  <a:srgbClr val="C00000"/>
                </a:solidFill>
                <a:effectLst>
                  <a:outerShdw blurRad="38100" dist="38100" dir="2700000" algn="tl">
                    <a:srgbClr val="C0C0C0"/>
                  </a:outerShdw>
                </a:effectLst>
                <a:latin typeface="Times New Roman" pitchFamily="18" charset="0"/>
                <a:ea typeface="方正姚体" panose="02010601030101010101" pitchFamily="2" charset="-122"/>
              </a:rPr>
              <a:t>第一节</a:t>
            </a:r>
          </a:p>
        </p:txBody>
      </p:sp>
      <p:cxnSp>
        <p:nvCxnSpPr>
          <p:cNvPr id="4" name="直接连接符 3">
            <a:extLst>
              <a:ext uri="{FF2B5EF4-FFF2-40B4-BE49-F238E27FC236}">
                <a16:creationId xmlns:a16="http://schemas.microsoft.com/office/drawing/2014/main" id="{9DD2726E-388B-D5CC-6E4D-F7D502483776}"/>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p:cove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75E95927-B2CA-10AC-4D74-67AB50047032}"/>
              </a:ext>
            </a:extLst>
          </p:cNvPr>
          <p:cNvSpPr>
            <a:spLocks noChangeArrowheads="1"/>
          </p:cNvSpPr>
          <p:nvPr/>
        </p:nvSpPr>
        <p:spPr bwMode="auto">
          <a:xfrm>
            <a:off x="1423349" y="1292609"/>
            <a:ext cx="9972238" cy="2248436"/>
          </a:xfrm>
          <a:prstGeom prst="rect">
            <a:avLst/>
          </a:prstGeom>
          <a:noFill/>
          <a:ln>
            <a:noFill/>
          </a:ln>
          <a:effectLst/>
        </p:spPr>
        <p:txBody>
          <a:bodyPr wrap="square" anchor="t" anchorCtr="0">
            <a:spAutoFit/>
          </a:bodyPr>
          <a:lstStyle/>
          <a:p>
            <a:pPr marL="360000" indent="-360000" algn="just">
              <a:lnSpc>
                <a:spcPts val="4000"/>
              </a:lnSpc>
              <a:spcBef>
                <a:spcPts val="600"/>
              </a:spcBef>
              <a:buClr>
                <a:srgbClr val="C00000"/>
              </a:buClr>
              <a:buSzPct val="80000"/>
              <a:buFont typeface="Wingdings" pitchFamily="2" charset="2"/>
              <a:buChar char="v"/>
            </a:pP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变性后，空间结构改变，核苷酸的组成与排列顺序不变。</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gn="just">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变性因素：加热、过量酸或碱、变性试剂</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尿素、酰胺、乙醇、丙酮等有机溶剂</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gn="just">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变性后理化性质变化：</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a:t>
            </a:r>
            <a:r>
              <a:rPr lang="en-US" altLang="zh-CN" sz="2800" baseline="-25000" dirty="0">
                <a:effectLst>
                  <a:outerShdw blurRad="38100" dist="38100" dir="2700000" algn="tl">
                    <a:srgbClr val="C0C0C0"/>
                  </a:outerShdw>
                </a:effectLst>
                <a:latin typeface="Times New Roman" pitchFamily="18" charset="0"/>
                <a:ea typeface="方正姚体" panose="02010601030101010101" pitchFamily="2" charset="-122"/>
              </a:rPr>
              <a:t>260</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增高、黏度下降、生物活性丧失。</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82" name="Rectangle 1026">
            <a:extLst>
              <a:ext uri="{FF2B5EF4-FFF2-40B4-BE49-F238E27FC236}">
                <a16:creationId xmlns:a16="http://schemas.microsoft.com/office/drawing/2014/main" id="{50E91805-22F9-9980-AE6F-D2EA5C1855E7}"/>
              </a:ext>
            </a:extLst>
          </p:cNvPr>
          <p:cNvSpPr txBox="1">
            <a:spLocks noChangeArrowheads="1"/>
          </p:cNvSpPr>
          <p:nvPr/>
        </p:nvSpPr>
        <p:spPr>
          <a:xfrm>
            <a:off x="1091671" y="627945"/>
            <a:ext cx="5699654" cy="480131"/>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90000"/>
              </a:lnSpc>
              <a:spcBef>
                <a:spcPct val="0"/>
              </a:spcBef>
              <a:defRPr kumimoji="1" sz="280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dirty="0"/>
              <a:t>二、</a:t>
            </a:r>
            <a:r>
              <a:rPr lang="en-US" altLang="zh-CN" dirty="0"/>
              <a:t>DNA</a:t>
            </a:r>
            <a:r>
              <a:rPr lang="zh-CN" altLang="en-US" dirty="0"/>
              <a:t>的变性、复性与分子杂交</a:t>
            </a:r>
          </a:p>
        </p:txBody>
      </p:sp>
      <p:cxnSp>
        <p:nvCxnSpPr>
          <p:cNvPr id="84" name="直接连接符 83">
            <a:extLst>
              <a:ext uri="{FF2B5EF4-FFF2-40B4-BE49-F238E27FC236}">
                <a16:creationId xmlns:a16="http://schemas.microsoft.com/office/drawing/2014/main" id="{FF62A4EA-6E6E-F773-90BC-9323023240BA}"/>
              </a:ext>
            </a:extLst>
          </p:cNvPr>
          <p:cNvCxnSpPr/>
          <p:nvPr/>
        </p:nvCxnSpPr>
        <p:spPr>
          <a:xfrm>
            <a:off x="1078172" y="1126072"/>
            <a:ext cx="558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8675887"/>
      </p:ext>
    </p:extLst>
  </p:cSld>
  <p:clrMapOvr>
    <a:masterClrMapping/>
  </p:clrMapOvr>
  <p:transition spd="med">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blinds(horizontal)">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blinds(horizontal)">
                                      <p:cBhvr>
                                        <p:cTn id="12" dur="500"/>
                                        <p:tgtEl>
                                          <p:spTgt spid="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blinds(horizontal)">
                                      <p:cBhvr>
                                        <p:cTn id="17"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 Box 2">
            <a:extLst>
              <a:ext uri="{FF2B5EF4-FFF2-40B4-BE49-F238E27FC236}">
                <a16:creationId xmlns:a16="http://schemas.microsoft.com/office/drawing/2014/main" id="{84D85754-8AAB-683D-8B9D-0BA9A45B6D44}"/>
              </a:ext>
            </a:extLst>
          </p:cNvPr>
          <p:cNvSpPr txBox="1">
            <a:spLocks noChangeArrowheads="1"/>
          </p:cNvSpPr>
          <p:nvPr/>
        </p:nvSpPr>
        <p:spPr bwMode="auto">
          <a:xfrm>
            <a:off x="3506790" y="5715793"/>
            <a:ext cx="511333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变性引起紫外吸收值的改变</a:t>
            </a:r>
          </a:p>
        </p:txBody>
      </p:sp>
      <p:sp>
        <p:nvSpPr>
          <p:cNvPr id="47" name="Rectangle 0">
            <a:extLst>
              <a:ext uri="{FF2B5EF4-FFF2-40B4-BE49-F238E27FC236}">
                <a16:creationId xmlns:a16="http://schemas.microsoft.com/office/drawing/2014/main" id="{E44BCE91-6CBC-5C7C-36D4-99DF2E77194D}"/>
              </a:ext>
            </a:extLst>
          </p:cNvPr>
          <p:cNvSpPr>
            <a:spLocks noChangeArrowheads="1"/>
          </p:cNvSpPr>
          <p:nvPr/>
        </p:nvSpPr>
        <p:spPr bwMode="auto">
          <a:xfrm>
            <a:off x="1076423" y="746904"/>
            <a:ext cx="8353425" cy="55566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Lst>
        </p:spPr>
        <p:txBody>
          <a:bodyPr wrap="square" anchor="ctr">
            <a:spAutoFit/>
          </a:bodyPr>
          <a:lstStyle/>
          <a:p>
            <a:pPr marL="360000" indent="-360000" algn="just">
              <a:lnSpc>
                <a:spcPts val="4000"/>
              </a:lnSpc>
              <a:buClr>
                <a:srgbClr val="C00000"/>
              </a:buClr>
              <a:buSzPct val="80000"/>
              <a:buFont typeface="Wingdings" panose="05000000000000000000" pitchFamily="2" charset="2"/>
              <a:buChar char="l"/>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增色效应：</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变性时其溶液</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A</a:t>
            </a:r>
            <a:r>
              <a:rPr lang="en-US" altLang="zh-CN" sz="2800" baseline="-25000" dirty="0">
                <a:effectLst>
                  <a:outerShdw blurRad="38100" dist="38100" dir="2700000" algn="tl">
                    <a:srgbClr val="C0C0C0"/>
                  </a:outerShdw>
                </a:effectLst>
                <a:latin typeface="Times New Roman" pitchFamily="18" charset="0"/>
                <a:ea typeface="方正姚体" panose="02010601030101010101" pitchFamily="2" charset="-122"/>
              </a:rPr>
              <a:t>260</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增高的现象。</a:t>
            </a:r>
          </a:p>
        </p:txBody>
      </p:sp>
      <p:cxnSp>
        <p:nvCxnSpPr>
          <p:cNvPr id="48" name="直接连接符 47">
            <a:extLst>
              <a:ext uri="{FF2B5EF4-FFF2-40B4-BE49-F238E27FC236}">
                <a16:creationId xmlns:a16="http://schemas.microsoft.com/office/drawing/2014/main" id="{C959F8DC-C2E4-CB0E-34E2-E5F3C7F10A2A}"/>
              </a:ext>
            </a:extLst>
          </p:cNvPr>
          <p:cNvCxnSpPr/>
          <p:nvPr/>
        </p:nvCxnSpPr>
        <p:spPr>
          <a:xfrm>
            <a:off x="3262167" y="1532465"/>
            <a:ext cx="0" cy="352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id="{7CAE2615-7273-C2D0-C40A-C475CBF05EC3}"/>
              </a:ext>
            </a:extLst>
          </p:cNvPr>
          <p:cNvCxnSpPr/>
          <p:nvPr/>
        </p:nvCxnSpPr>
        <p:spPr>
          <a:xfrm>
            <a:off x="3261256" y="1744133"/>
            <a:ext cx="10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02BAF291-3F6F-775D-2B2F-A964BA24D43F}"/>
              </a:ext>
            </a:extLst>
          </p:cNvPr>
          <p:cNvCxnSpPr/>
          <p:nvPr/>
        </p:nvCxnSpPr>
        <p:spPr>
          <a:xfrm>
            <a:off x="3261250" y="2844798"/>
            <a:ext cx="10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0E5E690E-5416-8A8A-22BD-47673F002B10}"/>
              </a:ext>
            </a:extLst>
          </p:cNvPr>
          <p:cNvCxnSpPr/>
          <p:nvPr/>
        </p:nvCxnSpPr>
        <p:spPr>
          <a:xfrm>
            <a:off x="3261255" y="3953942"/>
            <a:ext cx="10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id="{50475F78-A535-3B14-C908-2BF9A3954C1B}"/>
              </a:ext>
            </a:extLst>
          </p:cNvPr>
          <p:cNvCxnSpPr/>
          <p:nvPr/>
        </p:nvCxnSpPr>
        <p:spPr>
          <a:xfrm>
            <a:off x="6167965" y="4950403"/>
            <a:ext cx="0" cy="10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92837799-1ED8-6DBD-43A7-F6AF38BC4C09}"/>
              </a:ext>
            </a:extLst>
          </p:cNvPr>
          <p:cNvCxnSpPr/>
          <p:nvPr/>
        </p:nvCxnSpPr>
        <p:spPr>
          <a:xfrm>
            <a:off x="6629498" y="2927400"/>
            <a:ext cx="0" cy="21456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a16="http://schemas.microsoft.com/office/drawing/2014/main" id="{44528215-0D6A-5F27-6486-8CAA31339FBE}"/>
              </a:ext>
            </a:extLst>
          </p:cNvPr>
          <p:cNvCxnSpPr/>
          <p:nvPr/>
        </p:nvCxnSpPr>
        <p:spPr>
          <a:xfrm flipV="1">
            <a:off x="3261250" y="2943225"/>
            <a:ext cx="3368248"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a16="http://schemas.microsoft.com/office/drawing/2014/main" id="{E33CEAD5-CA72-6616-8530-422993B67F35}"/>
              </a:ext>
            </a:extLst>
          </p:cNvPr>
          <p:cNvCxnSpPr/>
          <p:nvPr/>
        </p:nvCxnSpPr>
        <p:spPr>
          <a:xfrm flipV="1">
            <a:off x="3251200" y="5063067"/>
            <a:ext cx="585046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矩形 55">
            <a:extLst>
              <a:ext uri="{FF2B5EF4-FFF2-40B4-BE49-F238E27FC236}">
                <a16:creationId xmlns:a16="http://schemas.microsoft.com/office/drawing/2014/main" id="{E98ADCDC-4858-62E7-2A49-26EA6798D568}"/>
              </a:ext>
            </a:extLst>
          </p:cNvPr>
          <p:cNvSpPr/>
          <p:nvPr/>
        </p:nvSpPr>
        <p:spPr>
          <a:xfrm>
            <a:off x="7115859" y="5297843"/>
            <a:ext cx="1537600"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波长（</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nm</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a:t>
            </a:r>
            <a:endParaRPr lang="zh-CN" altLang="en-US" sz="2000" dirty="0">
              <a:ea typeface="方正姚体" panose="02010601030101010101" pitchFamily="2" charset="-122"/>
            </a:endParaRPr>
          </a:p>
        </p:txBody>
      </p:sp>
      <p:sp>
        <p:nvSpPr>
          <p:cNvPr id="57" name="矩形 56">
            <a:extLst>
              <a:ext uri="{FF2B5EF4-FFF2-40B4-BE49-F238E27FC236}">
                <a16:creationId xmlns:a16="http://schemas.microsoft.com/office/drawing/2014/main" id="{BBF3D700-FB2D-D101-2F0F-968071F3FBEC}"/>
              </a:ext>
            </a:extLst>
          </p:cNvPr>
          <p:cNvSpPr/>
          <p:nvPr/>
        </p:nvSpPr>
        <p:spPr>
          <a:xfrm>
            <a:off x="8606460" y="5069998"/>
            <a:ext cx="492443" cy="338554"/>
          </a:xfrm>
          <a:prstGeom prst="rect">
            <a:avLst/>
          </a:prstGeom>
        </p:spPr>
        <p:txBody>
          <a:bodyPr wrap="none">
            <a:spAutoFit/>
          </a:bodyPr>
          <a:lstStyle/>
          <a:p>
            <a:r>
              <a:rPr lang="en-US" altLang="zh-CN" sz="1600" dirty="0">
                <a:effectLst>
                  <a:outerShdw blurRad="38100" dist="38100" dir="2700000" algn="tl">
                    <a:srgbClr val="C0C0C0"/>
                  </a:outerShdw>
                </a:effectLst>
                <a:latin typeface="Times New Roman" pitchFamily="18" charset="0"/>
                <a:ea typeface="方正姚体" panose="02010601030101010101" pitchFamily="2" charset="-122"/>
              </a:rPr>
              <a:t>300</a:t>
            </a:r>
            <a:endParaRPr lang="zh-CN" altLang="en-US" sz="1600" dirty="0">
              <a:ea typeface="方正姚体" panose="02010601030101010101" pitchFamily="2" charset="-122"/>
            </a:endParaRPr>
          </a:p>
        </p:txBody>
      </p:sp>
      <p:sp>
        <p:nvSpPr>
          <p:cNvPr id="58" name="矩形 57">
            <a:extLst>
              <a:ext uri="{FF2B5EF4-FFF2-40B4-BE49-F238E27FC236}">
                <a16:creationId xmlns:a16="http://schemas.microsoft.com/office/drawing/2014/main" id="{DC6C3C48-94FA-E3B4-7CFE-B743318D8EE2}"/>
              </a:ext>
            </a:extLst>
          </p:cNvPr>
          <p:cNvSpPr/>
          <p:nvPr/>
        </p:nvSpPr>
        <p:spPr>
          <a:xfrm>
            <a:off x="5883539" y="5076358"/>
            <a:ext cx="492443" cy="338554"/>
          </a:xfrm>
          <a:prstGeom prst="rect">
            <a:avLst/>
          </a:prstGeom>
        </p:spPr>
        <p:txBody>
          <a:bodyPr wrap="none">
            <a:spAutoFit/>
          </a:bodyPr>
          <a:lstStyle/>
          <a:p>
            <a:r>
              <a:rPr lang="en-US" altLang="zh-CN" sz="1600" dirty="0">
                <a:effectLst>
                  <a:outerShdw blurRad="38100" dist="38100" dir="2700000" algn="tl">
                    <a:srgbClr val="C0C0C0"/>
                  </a:outerShdw>
                </a:effectLst>
                <a:latin typeface="Times New Roman" pitchFamily="18" charset="0"/>
                <a:ea typeface="方正姚体" panose="02010601030101010101" pitchFamily="2" charset="-122"/>
              </a:rPr>
              <a:t>250</a:t>
            </a:r>
            <a:endParaRPr lang="zh-CN" altLang="en-US" sz="1600" dirty="0">
              <a:ea typeface="方正姚体" panose="02010601030101010101" pitchFamily="2" charset="-122"/>
            </a:endParaRPr>
          </a:p>
        </p:txBody>
      </p:sp>
      <p:cxnSp>
        <p:nvCxnSpPr>
          <p:cNvPr id="59" name="直接连接符 58">
            <a:extLst>
              <a:ext uri="{FF2B5EF4-FFF2-40B4-BE49-F238E27FC236}">
                <a16:creationId xmlns:a16="http://schemas.microsoft.com/office/drawing/2014/main" id="{44F2E61F-E37C-B4EA-94BC-49920E918CD2}"/>
              </a:ext>
            </a:extLst>
          </p:cNvPr>
          <p:cNvCxnSpPr/>
          <p:nvPr/>
        </p:nvCxnSpPr>
        <p:spPr>
          <a:xfrm>
            <a:off x="6172298" y="4946700"/>
            <a:ext cx="0" cy="108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矩形 59">
            <a:extLst>
              <a:ext uri="{FF2B5EF4-FFF2-40B4-BE49-F238E27FC236}">
                <a16:creationId xmlns:a16="http://schemas.microsoft.com/office/drawing/2014/main" id="{311EE949-8A21-3A84-7356-009486D025D6}"/>
              </a:ext>
            </a:extLst>
          </p:cNvPr>
          <p:cNvSpPr/>
          <p:nvPr/>
        </p:nvSpPr>
        <p:spPr>
          <a:xfrm>
            <a:off x="6388364" y="5076358"/>
            <a:ext cx="492443" cy="338554"/>
          </a:xfrm>
          <a:prstGeom prst="rect">
            <a:avLst/>
          </a:prstGeom>
        </p:spPr>
        <p:txBody>
          <a:bodyPr wrap="none">
            <a:spAutoFit/>
          </a:bodyPr>
          <a:lstStyle/>
          <a:p>
            <a:r>
              <a:rPr lang="en-US" altLang="zh-CN" sz="1600" dirty="0">
                <a:effectLst>
                  <a:outerShdw blurRad="38100" dist="38100" dir="2700000" algn="tl">
                    <a:srgbClr val="C0C0C0"/>
                  </a:outerShdw>
                </a:effectLst>
                <a:latin typeface="Times New Roman" pitchFamily="18" charset="0"/>
                <a:ea typeface="方正姚体" panose="02010601030101010101" pitchFamily="2" charset="-122"/>
              </a:rPr>
              <a:t>260</a:t>
            </a:r>
            <a:endParaRPr lang="zh-CN" altLang="en-US" sz="1600" dirty="0">
              <a:ea typeface="方正姚体" panose="02010601030101010101" pitchFamily="2" charset="-122"/>
            </a:endParaRPr>
          </a:p>
        </p:txBody>
      </p:sp>
      <p:sp>
        <p:nvSpPr>
          <p:cNvPr id="61" name="矩形 60">
            <a:extLst>
              <a:ext uri="{FF2B5EF4-FFF2-40B4-BE49-F238E27FC236}">
                <a16:creationId xmlns:a16="http://schemas.microsoft.com/office/drawing/2014/main" id="{D4C1D757-7FCD-CB92-2CC1-D4E35F3E6B19}"/>
              </a:ext>
            </a:extLst>
          </p:cNvPr>
          <p:cNvSpPr/>
          <p:nvPr/>
        </p:nvSpPr>
        <p:spPr>
          <a:xfrm>
            <a:off x="3121289" y="5076358"/>
            <a:ext cx="492443" cy="338554"/>
          </a:xfrm>
          <a:prstGeom prst="rect">
            <a:avLst/>
          </a:prstGeom>
        </p:spPr>
        <p:txBody>
          <a:bodyPr wrap="none">
            <a:spAutoFit/>
          </a:bodyPr>
          <a:lstStyle/>
          <a:p>
            <a:r>
              <a:rPr lang="en-US" altLang="zh-CN" sz="1600" dirty="0">
                <a:effectLst>
                  <a:outerShdw blurRad="38100" dist="38100" dir="2700000" algn="tl">
                    <a:srgbClr val="C0C0C0"/>
                  </a:outerShdw>
                </a:effectLst>
                <a:latin typeface="Times New Roman" pitchFamily="18" charset="0"/>
                <a:ea typeface="方正姚体" panose="02010601030101010101" pitchFamily="2" charset="-122"/>
              </a:rPr>
              <a:t>200</a:t>
            </a:r>
            <a:endParaRPr lang="zh-CN" altLang="en-US" sz="1600" dirty="0">
              <a:ea typeface="方正姚体" panose="02010601030101010101" pitchFamily="2" charset="-122"/>
            </a:endParaRPr>
          </a:p>
        </p:txBody>
      </p:sp>
      <p:sp>
        <p:nvSpPr>
          <p:cNvPr id="62" name="矩形 61">
            <a:extLst>
              <a:ext uri="{FF2B5EF4-FFF2-40B4-BE49-F238E27FC236}">
                <a16:creationId xmlns:a16="http://schemas.microsoft.com/office/drawing/2014/main" id="{FD353116-5852-96B8-855B-96E5649EEB9A}"/>
              </a:ext>
            </a:extLst>
          </p:cNvPr>
          <p:cNvSpPr/>
          <p:nvPr/>
        </p:nvSpPr>
        <p:spPr>
          <a:xfrm>
            <a:off x="2963482" y="4897556"/>
            <a:ext cx="287258" cy="338554"/>
          </a:xfrm>
          <a:prstGeom prst="rect">
            <a:avLst/>
          </a:prstGeom>
        </p:spPr>
        <p:txBody>
          <a:bodyPr wrap="none">
            <a:spAutoFit/>
          </a:bodyPr>
          <a:lstStyle/>
          <a:p>
            <a:r>
              <a:rPr lang="en-US" altLang="zh-CN" sz="1600" dirty="0">
                <a:effectLst>
                  <a:outerShdw blurRad="38100" dist="38100" dir="2700000" algn="tl">
                    <a:srgbClr val="C0C0C0"/>
                  </a:outerShdw>
                </a:effectLst>
                <a:latin typeface="Times New Roman" pitchFamily="18" charset="0"/>
                <a:ea typeface="方正姚体" panose="02010601030101010101" pitchFamily="2" charset="-122"/>
              </a:rPr>
              <a:t>0</a:t>
            </a:r>
            <a:endParaRPr lang="zh-CN" altLang="en-US" sz="1600" dirty="0">
              <a:ea typeface="方正姚体" panose="02010601030101010101" pitchFamily="2" charset="-122"/>
            </a:endParaRPr>
          </a:p>
        </p:txBody>
      </p:sp>
      <p:sp>
        <p:nvSpPr>
          <p:cNvPr id="63" name="矩形 62">
            <a:extLst>
              <a:ext uri="{FF2B5EF4-FFF2-40B4-BE49-F238E27FC236}">
                <a16:creationId xmlns:a16="http://schemas.microsoft.com/office/drawing/2014/main" id="{530AC3FC-21F2-6F90-AE49-4D2B9DF64EE7}"/>
              </a:ext>
            </a:extLst>
          </p:cNvPr>
          <p:cNvSpPr/>
          <p:nvPr/>
        </p:nvSpPr>
        <p:spPr>
          <a:xfrm>
            <a:off x="2809146" y="3775140"/>
            <a:ext cx="441146" cy="338554"/>
          </a:xfrm>
          <a:prstGeom prst="rect">
            <a:avLst/>
          </a:prstGeom>
        </p:spPr>
        <p:txBody>
          <a:bodyPr wrap="none">
            <a:spAutoFit/>
          </a:bodyPr>
          <a:lstStyle/>
          <a:p>
            <a:r>
              <a:rPr lang="en-US" altLang="zh-CN" sz="1600" dirty="0">
                <a:effectLst>
                  <a:outerShdw blurRad="38100" dist="38100" dir="2700000" algn="tl">
                    <a:srgbClr val="C0C0C0"/>
                  </a:outerShdw>
                </a:effectLst>
                <a:latin typeface="Times New Roman" pitchFamily="18" charset="0"/>
                <a:ea typeface="方正姚体" panose="02010601030101010101" pitchFamily="2" charset="-122"/>
              </a:rPr>
              <a:t>0.5</a:t>
            </a:r>
            <a:endParaRPr lang="zh-CN" altLang="en-US" sz="1600" dirty="0">
              <a:ea typeface="方正姚体" panose="02010601030101010101" pitchFamily="2" charset="-122"/>
            </a:endParaRPr>
          </a:p>
        </p:txBody>
      </p:sp>
      <p:sp>
        <p:nvSpPr>
          <p:cNvPr id="64" name="矩形 63">
            <a:extLst>
              <a:ext uri="{FF2B5EF4-FFF2-40B4-BE49-F238E27FC236}">
                <a16:creationId xmlns:a16="http://schemas.microsoft.com/office/drawing/2014/main" id="{6F6C0FF6-A15A-DCED-D2EF-D16A589A2411}"/>
              </a:ext>
            </a:extLst>
          </p:cNvPr>
          <p:cNvSpPr/>
          <p:nvPr/>
        </p:nvSpPr>
        <p:spPr>
          <a:xfrm>
            <a:off x="2804594" y="2671346"/>
            <a:ext cx="441146" cy="338554"/>
          </a:xfrm>
          <a:prstGeom prst="rect">
            <a:avLst/>
          </a:prstGeom>
        </p:spPr>
        <p:txBody>
          <a:bodyPr wrap="none">
            <a:spAutoFit/>
          </a:bodyPr>
          <a:lstStyle/>
          <a:p>
            <a:r>
              <a:rPr lang="en-US" altLang="zh-CN" sz="1600" dirty="0">
                <a:effectLst>
                  <a:outerShdw blurRad="38100" dist="38100" dir="2700000" algn="tl">
                    <a:srgbClr val="C0C0C0"/>
                  </a:outerShdw>
                </a:effectLst>
                <a:latin typeface="Times New Roman" pitchFamily="18" charset="0"/>
                <a:ea typeface="方正姚体" panose="02010601030101010101" pitchFamily="2" charset="-122"/>
              </a:rPr>
              <a:t>1.0</a:t>
            </a:r>
            <a:endParaRPr lang="zh-CN" altLang="en-US" sz="1600" dirty="0">
              <a:ea typeface="方正姚体" panose="02010601030101010101" pitchFamily="2" charset="-122"/>
            </a:endParaRPr>
          </a:p>
        </p:txBody>
      </p:sp>
      <p:sp>
        <p:nvSpPr>
          <p:cNvPr id="65" name="矩形 64">
            <a:extLst>
              <a:ext uri="{FF2B5EF4-FFF2-40B4-BE49-F238E27FC236}">
                <a16:creationId xmlns:a16="http://schemas.microsoft.com/office/drawing/2014/main" id="{A0827ACC-A430-5C5B-DB30-2A130148F921}"/>
              </a:ext>
            </a:extLst>
          </p:cNvPr>
          <p:cNvSpPr/>
          <p:nvPr/>
        </p:nvSpPr>
        <p:spPr>
          <a:xfrm>
            <a:off x="2805047" y="1558082"/>
            <a:ext cx="441146" cy="338554"/>
          </a:xfrm>
          <a:prstGeom prst="rect">
            <a:avLst/>
          </a:prstGeom>
        </p:spPr>
        <p:txBody>
          <a:bodyPr wrap="none">
            <a:spAutoFit/>
          </a:bodyPr>
          <a:lstStyle/>
          <a:p>
            <a:r>
              <a:rPr lang="en-US" altLang="zh-CN" sz="1600" dirty="0">
                <a:effectLst>
                  <a:outerShdw blurRad="38100" dist="38100" dir="2700000" algn="tl">
                    <a:srgbClr val="C0C0C0"/>
                  </a:outerShdw>
                </a:effectLst>
                <a:latin typeface="Times New Roman" pitchFamily="18" charset="0"/>
                <a:ea typeface="方正姚体" panose="02010601030101010101" pitchFamily="2" charset="-122"/>
              </a:rPr>
              <a:t>1.5</a:t>
            </a:r>
            <a:endParaRPr lang="zh-CN" altLang="en-US" sz="1600" dirty="0">
              <a:ea typeface="方正姚体" panose="02010601030101010101" pitchFamily="2" charset="-122"/>
            </a:endParaRPr>
          </a:p>
        </p:txBody>
      </p:sp>
      <p:sp>
        <p:nvSpPr>
          <p:cNvPr id="66" name="矩形 65">
            <a:extLst>
              <a:ext uri="{FF2B5EF4-FFF2-40B4-BE49-F238E27FC236}">
                <a16:creationId xmlns:a16="http://schemas.microsoft.com/office/drawing/2014/main" id="{ADF6478C-0115-6AA2-5825-92E7D5EAE8F4}"/>
              </a:ext>
            </a:extLst>
          </p:cNvPr>
          <p:cNvSpPr/>
          <p:nvPr/>
        </p:nvSpPr>
        <p:spPr>
          <a:xfrm rot="16200000">
            <a:off x="2153334" y="2014919"/>
            <a:ext cx="954107" cy="400110"/>
          </a:xfrm>
          <a:prstGeom prst="rect">
            <a:avLst/>
          </a:prstGeom>
        </p:spPr>
        <p:txBody>
          <a:bodyPr wrap="none">
            <a:spAutoFit/>
          </a:bodyPr>
          <a:lstStyle/>
          <a:p>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吸光度</a:t>
            </a:r>
            <a:endParaRPr lang="zh-CN" altLang="en-US" sz="2000" dirty="0">
              <a:ea typeface="方正姚体" panose="02010601030101010101" pitchFamily="2" charset="-122"/>
            </a:endParaRPr>
          </a:p>
        </p:txBody>
      </p:sp>
      <p:sp>
        <p:nvSpPr>
          <p:cNvPr id="67" name="任意多边形 1">
            <a:extLst>
              <a:ext uri="{FF2B5EF4-FFF2-40B4-BE49-F238E27FC236}">
                <a16:creationId xmlns:a16="http://schemas.microsoft.com/office/drawing/2014/main" id="{DC766A9B-DFDB-F1DB-A70E-32A9663E2E0B}"/>
              </a:ext>
            </a:extLst>
          </p:cNvPr>
          <p:cNvSpPr/>
          <p:nvPr/>
        </p:nvSpPr>
        <p:spPr>
          <a:xfrm>
            <a:off x="3471862" y="1933575"/>
            <a:ext cx="4810125" cy="3119438"/>
          </a:xfrm>
          <a:custGeom>
            <a:avLst/>
            <a:gdLst>
              <a:gd name="connsiteX0" fmla="*/ 0 w 4824412"/>
              <a:gd name="connsiteY0" fmla="*/ 0 h 3119438"/>
              <a:gd name="connsiteX1" fmla="*/ 147637 w 4824412"/>
              <a:gd name="connsiteY1" fmla="*/ 257175 h 3119438"/>
              <a:gd name="connsiteX2" fmla="*/ 276225 w 4824412"/>
              <a:gd name="connsiteY2" fmla="*/ 481013 h 3119438"/>
              <a:gd name="connsiteX3" fmla="*/ 428625 w 4824412"/>
              <a:gd name="connsiteY3" fmla="*/ 728663 h 3119438"/>
              <a:gd name="connsiteX4" fmla="*/ 566737 w 4824412"/>
              <a:gd name="connsiteY4" fmla="*/ 952500 h 3119438"/>
              <a:gd name="connsiteX5" fmla="*/ 719137 w 4824412"/>
              <a:gd name="connsiteY5" fmla="*/ 1166813 h 3119438"/>
              <a:gd name="connsiteX6" fmla="*/ 942975 w 4824412"/>
              <a:gd name="connsiteY6" fmla="*/ 1443038 h 3119438"/>
              <a:gd name="connsiteX7" fmla="*/ 1171575 w 4824412"/>
              <a:gd name="connsiteY7" fmla="*/ 1662113 h 3119438"/>
              <a:gd name="connsiteX8" fmla="*/ 1395412 w 4824412"/>
              <a:gd name="connsiteY8" fmla="*/ 1819275 h 3119438"/>
              <a:gd name="connsiteX9" fmla="*/ 1647825 w 4824412"/>
              <a:gd name="connsiteY9" fmla="*/ 1905000 h 3119438"/>
              <a:gd name="connsiteX10" fmla="*/ 1866900 w 4824412"/>
              <a:gd name="connsiteY10" fmla="*/ 1928813 h 3119438"/>
              <a:gd name="connsiteX11" fmla="*/ 2143125 w 4824412"/>
              <a:gd name="connsiteY11" fmla="*/ 1847850 h 3119438"/>
              <a:gd name="connsiteX12" fmla="*/ 2328862 w 4824412"/>
              <a:gd name="connsiteY12" fmla="*/ 1704975 h 3119438"/>
              <a:gd name="connsiteX13" fmla="*/ 2490787 w 4824412"/>
              <a:gd name="connsiteY13" fmla="*/ 1500188 h 3119438"/>
              <a:gd name="connsiteX14" fmla="*/ 2633662 w 4824412"/>
              <a:gd name="connsiteY14" fmla="*/ 1290638 h 3119438"/>
              <a:gd name="connsiteX15" fmla="*/ 2828925 w 4824412"/>
              <a:gd name="connsiteY15" fmla="*/ 1104900 h 3119438"/>
              <a:gd name="connsiteX16" fmla="*/ 3081337 w 4824412"/>
              <a:gd name="connsiteY16" fmla="*/ 1014413 h 3119438"/>
              <a:gd name="connsiteX17" fmla="*/ 3371850 w 4824412"/>
              <a:gd name="connsiteY17" fmla="*/ 1052513 h 3119438"/>
              <a:gd name="connsiteX18" fmla="*/ 3567112 w 4824412"/>
              <a:gd name="connsiteY18" fmla="*/ 1200150 h 3119438"/>
              <a:gd name="connsiteX19" fmla="*/ 3757612 w 4824412"/>
              <a:gd name="connsiteY19" fmla="*/ 1500188 h 3119438"/>
              <a:gd name="connsiteX20" fmla="*/ 3924300 w 4824412"/>
              <a:gd name="connsiteY20" fmla="*/ 1833563 h 3119438"/>
              <a:gd name="connsiteX21" fmla="*/ 4057650 w 4824412"/>
              <a:gd name="connsiteY21" fmla="*/ 2028825 h 3119438"/>
              <a:gd name="connsiteX22" fmla="*/ 4214812 w 4824412"/>
              <a:gd name="connsiteY22" fmla="*/ 2266950 h 3119438"/>
              <a:gd name="connsiteX23" fmla="*/ 4443412 w 4824412"/>
              <a:gd name="connsiteY23" fmla="*/ 2605088 h 3119438"/>
              <a:gd name="connsiteX24" fmla="*/ 4586287 w 4824412"/>
              <a:gd name="connsiteY24" fmla="*/ 2800350 h 3119438"/>
              <a:gd name="connsiteX25" fmla="*/ 4719637 w 4824412"/>
              <a:gd name="connsiteY25" fmla="*/ 2995613 h 3119438"/>
              <a:gd name="connsiteX26" fmla="*/ 4824412 w 4824412"/>
              <a:gd name="connsiteY26" fmla="*/ 3119438 h 3119438"/>
              <a:gd name="connsiteX0" fmla="*/ 0 w 4824412"/>
              <a:gd name="connsiteY0" fmla="*/ 0 h 3119438"/>
              <a:gd name="connsiteX1" fmla="*/ 147637 w 4824412"/>
              <a:gd name="connsiteY1" fmla="*/ 257175 h 3119438"/>
              <a:gd name="connsiteX2" fmla="*/ 276225 w 4824412"/>
              <a:gd name="connsiteY2" fmla="*/ 481013 h 3119438"/>
              <a:gd name="connsiteX3" fmla="*/ 428625 w 4824412"/>
              <a:gd name="connsiteY3" fmla="*/ 728663 h 3119438"/>
              <a:gd name="connsiteX4" fmla="*/ 566737 w 4824412"/>
              <a:gd name="connsiteY4" fmla="*/ 952500 h 3119438"/>
              <a:gd name="connsiteX5" fmla="*/ 719137 w 4824412"/>
              <a:gd name="connsiteY5" fmla="*/ 1166813 h 3119438"/>
              <a:gd name="connsiteX6" fmla="*/ 942975 w 4824412"/>
              <a:gd name="connsiteY6" fmla="*/ 1443038 h 3119438"/>
              <a:gd name="connsiteX7" fmla="*/ 1171575 w 4824412"/>
              <a:gd name="connsiteY7" fmla="*/ 1662113 h 3119438"/>
              <a:gd name="connsiteX8" fmla="*/ 1395412 w 4824412"/>
              <a:gd name="connsiteY8" fmla="*/ 1819275 h 3119438"/>
              <a:gd name="connsiteX9" fmla="*/ 1647825 w 4824412"/>
              <a:gd name="connsiteY9" fmla="*/ 1905000 h 3119438"/>
              <a:gd name="connsiteX10" fmla="*/ 1866900 w 4824412"/>
              <a:gd name="connsiteY10" fmla="*/ 1928813 h 3119438"/>
              <a:gd name="connsiteX11" fmla="*/ 2143125 w 4824412"/>
              <a:gd name="connsiteY11" fmla="*/ 1847850 h 3119438"/>
              <a:gd name="connsiteX12" fmla="*/ 2328862 w 4824412"/>
              <a:gd name="connsiteY12" fmla="*/ 1704975 h 3119438"/>
              <a:gd name="connsiteX13" fmla="*/ 2490787 w 4824412"/>
              <a:gd name="connsiteY13" fmla="*/ 1500188 h 3119438"/>
              <a:gd name="connsiteX14" fmla="*/ 2633662 w 4824412"/>
              <a:gd name="connsiteY14" fmla="*/ 1290638 h 3119438"/>
              <a:gd name="connsiteX15" fmla="*/ 2828925 w 4824412"/>
              <a:gd name="connsiteY15" fmla="*/ 1104900 h 3119438"/>
              <a:gd name="connsiteX16" fmla="*/ 3081337 w 4824412"/>
              <a:gd name="connsiteY16" fmla="*/ 1014413 h 3119438"/>
              <a:gd name="connsiteX17" fmla="*/ 3371850 w 4824412"/>
              <a:gd name="connsiteY17" fmla="*/ 1052513 h 3119438"/>
              <a:gd name="connsiteX18" fmla="*/ 3567112 w 4824412"/>
              <a:gd name="connsiteY18" fmla="*/ 1200150 h 3119438"/>
              <a:gd name="connsiteX19" fmla="*/ 3757612 w 4824412"/>
              <a:gd name="connsiteY19" fmla="*/ 1500188 h 3119438"/>
              <a:gd name="connsiteX20" fmla="*/ 3929063 w 4824412"/>
              <a:gd name="connsiteY20" fmla="*/ 1833563 h 3119438"/>
              <a:gd name="connsiteX21" fmla="*/ 4057650 w 4824412"/>
              <a:gd name="connsiteY21" fmla="*/ 2028825 h 3119438"/>
              <a:gd name="connsiteX22" fmla="*/ 4214812 w 4824412"/>
              <a:gd name="connsiteY22" fmla="*/ 2266950 h 3119438"/>
              <a:gd name="connsiteX23" fmla="*/ 4443412 w 4824412"/>
              <a:gd name="connsiteY23" fmla="*/ 2605088 h 3119438"/>
              <a:gd name="connsiteX24" fmla="*/ 4586287 w 4824412"/>
              <a:gd name="connsiteY24" fmla="*/ 2800350 h 3119438"/>
              <a:gd name="connsiteX25" fmla="*/ 4719637 w 4824412"/>
              <a:gd name="connsiteY25" fmla="*/ 2995613 h 3119438"/>
              <a:gd name="connsiteX26" fmla="*/ 4824412 w 4824412"/>
              <a:gd name="connsiteY26" fmla="*/ 3119438 h 3119438"/>
              <a:gd name="connsiteX0" fmla="*/ 0 w 4824412"/>
              <a:gd name="connsiteY0" fmla="*/ 0 h 3119438"/>
              <a:gd name="connsiteX1" fmla="*/ 147637 w 4824412"/>
              <a:gd name="connsiteY1" fmla="*/ 257175 h 3119438"/>
              <a:gd name="connsiteX2" fmla="*/ 276225 w 4824412"/>
              <a:gd name="connsiteY2" fmla="*/ 481013 h 3119438"/>
              <a:gd name="connsiteX3" fmla="*/ 428625 w 4824412"/>
              <a:gd name="connsiteY3" fmla="*/ 728663 h 3119438"/>
              <a:gd name="connsiteX4" fmla="*/ 566737 w 4824412"/>
              <a:gd name="connsiteY4" fmla="*/ 952500 h 3119438"/>
              <a:gd name="connsiteX5" fmla="*/ 719137 w 4824412"/>
              <a:gd name="connsiteY5" fmla="*/ 1166813 h 3119438"/>
              <a:gd name="connsiteX6" fmla="*/ 942975 w 4824412"/>
              <a:gd name="connsiteY6" fmla="*/ 1443038 h 3119438"/>
              <a:gd name="connsiteX7" fmla="*/ 1171575 w 4824412"/>
              <a:gd name="connsiteY7" fmla="*/ 1662113 h 3119438"/>
              <a:gd name="connsiteX8" fmla="*/ 1395412 w 4824412"/>
              <a:gd name="connsiteY8" fmla="*/ 1819275 h 3119438"/>
              <a:gd name="connsiteX9" fmla="*/ 1647825 w 4824412"/>
              <a:gd name="connsiteY9" fmla="*/ 1905000 h 3119438"/>
              <a:gd name="connsiteX10" fmla="*/ 1866900 w 4824412"/>
              <a:gd name="connsiteY10" fmla="*/ 1928813 h 3119438"/>
              <a:gd name="connsiteX11" fmla="*/ 2143125 w 4824412"/>
              <a:gd name="connsiteY11" fmla="*/ 1847850 h 3119438"/>
              <a:gd name="connsiteX12" fmla="*/ 2328862 w 4824412"/>
              <a:gd name="connsiteY12" fmla="*/ 1704975 h 3119438"/>
              <a:gd name="connsiteX13" fmla="*/ 2490787 w 4824412"/>
              <a:gd name="connsiteY13" fmla="*/ 1500188 h 3119438"/>
              <a:gd name="connsiteX14" fmla="*/ 2633662 w 4824412"/>
              <a:gd name="connsiteY14" fmla="*/ 1290638 h 3119438"/>
              <a:gd name="connsiteX15" fmla="*/ 2828925 w 4824412"/>
              <a:gd name="connsiteY15" fmla="*/ 1104900 h 3119438"/>
              <a:gd name="connsiteX16" fmla="*/ 3081337 w 4824412"/>
              <a:gd name="connsiteY16" fmla="*/ 1014413 h 3119438"/>
              <a:gd name="connsiteX17" fmla="*/ 3371850 w 4824412"/>
              <a:gd name="connsiteY17" fmla="*/ 1052513 h 3119438"/>
              <a:gd name="connsiteX18" fmla="*/ 3567112 w 4824412"/>
              <a:gd name="connsiteY18" fmla="*/ 1200150 h 3119438"/>
              <a:gd name="connsiteX19" fmla="*/ 3757612 w 4824412"/>
              <a:gd name="connsiteY19" fmla="*/ 1500188 h 3119438"/>
              <a:gd name="connsiteX20" fmla="*/ 3929063 w 4824412"/>
              <a:gd name="connsiteY20" fmla="*/ 1833563 h 3119438"/>
              <a:gd name="connsiteX21" fmla="*/ 4067175 w 4824412"/>
              <a:gd name="connsiteY21" fmla="*/ 2038350 h 3119438"/>
              <a:gd name="connsiteX22" fmla="*/ 4214812 w 4824412"/>
              <a:gd name="connsiteY22" fmla="*/ 2266950 h 3119438"/>
              <a:gd name="connsiteX23" fmla="*/ 4443412 w 4824412"/>
              <a:gd name="connsiteY23" fmla="*/ 2605088 h 3119438"/>
              <a:gd name="connsiteX24" fmla="*/ 4586287 w 4824412"/>
              <a:gd name="connsiteY24" fmla="*/ 2800350 h 3119438"/>
              <a:gd name="connsiteX25" fmla="*/ 4719637 w 4824412"/>
              <a:gd name="connsiteY25" fmla="*/ 2995613 h 3119438"/>
              <a:gd name="connsiteX26" fmla="*/ 4824412 w 4824412"/>
              <a:gd name="connsiteY26" fmla="*/ 3119438 h 3119438"/>
              <a:gd name="connsiteX0" fmla="*/ 0 w 4824412"/>
              <a:gd name="connsiteY0" fmla="*/ 0 h 3119438"/>
              <a:gd name="connsiteX1" fmla="*/ 147637 w 4824412"/>
              <a:gd name="connsiteY1" fmla="*/ 257175 h 3119438"/>
              <a:gd name="connsiteX2" fmla="*/ 276225 w 4824412"/>
              <a:gd name="connsiteY2" fmla="*/ 481013 h 3119438"/>
              <a:gd name="connsiteX3" fmla="*/ 428625 w 4824412"/>
              <a:gd name="connsiteY3" fmla="*/ 728663 h 3119438"/>
              <a:gd name="connsiteX4" fmla="*/ 566737 w 4824412"/>
              <a:gd name="connsiteY4" fmla="*/ 952500 h 3119438"/>
              <a:gd name="connsiteX5" fmla="*/ 719137 w 4824412"/>
              <a:gd name="connsiteY5" fmla="*/ 1166813 h 3119438"/>
              <a:gd name="connsiteX6" fmla="*/ 942975 w 4824412"/>
              <a:gd name="connsiteY6" fmla="*/ 1443038 h 3119438"/>
              <a:gd name="connsiteX7" fmla="*/ 1171575 w 4824412"/>
              <a:gd name="connsiteY7" fmla="*/ 1662113 h 3119438"/>
              <a:gd name="connsiteX8" fmla="*/ 1395412 w 4824412"/>
              <a:gd name="connsiteY8" fmla="*/ 1819275 h 3119438"/>
              <a:gd name="connsiteX9" fmla="*/ 1647825 w 4824412"/>
              <a:gd name="connsiteY9" fmla="*/ 1905000 h 3119438"/>
              <a:gd name="connsiteX10" fmla="*/ 1866900 w 4824412"/>
              <a:gd name="connsiteY10" fmla="*/ 1928813 h 3119438"/>
              <a:gd name="connsiteX11" fmla="*/ 2143125 w 4824412"/>
              <a:gd name="connsiteY11" fmla="*/ 1847850 h 3119438"/>
              <a:gd name="connsiteX12" fmla="*/ 2328862 w 4824412"/>
              <a:gd name="connsiteY12" fmla="*/ 1704975 h 3119438"/>
              <a:gd name="connsiteX13" fmla="*/ 2490787 w 4824412"/>
              <a:gd name="connsiteY13" fmla="*/ 1500188 h 3119438"/>
              <a:gd name="connsiteX14" fmla="*/ 2633662 w 4824412"/>
              <a:gd name="connsiteY14" fmla="*/ 1290638 h 3119438"/>
              <a:gd name="connsiteX15" fmla="*/ 2828925 w 4824412"/>
              <a:gd name="connsiteY15" fmla="*/ 1104900 h 3119438"/>
              <a:gd name="connsiteX16" fmla="*/ 3081337 w 4824412"/>
              <a:gd name="connsiteY16" fmla="*/ 1014413 h 3119438"/>
              <a:gd name="connsiteX17" fmla="*/ 3371850 w 4824412"/>
              <a:gd name="connsiteY17" fmla="*/ 1052513 h 3119438"/>
              <a:gd name="connsiteX18" fmla="*/ 3567112 w 4824412"/>
              <a:gd name="connsiteY18" fmla="*/ 1200150 h 3119438"/>
              <a:gd name="connsiteX19" fmla="*/ 3757612 w 4824412"/>
              <a:gd name="connsiteY19" fmla="*/ 1500188 h 3119438"/>
              <a:gd name="connsiteX20" fmla="*/ 3929063 w 4824412"/>
              <a:gd name="connsiteY20" fmla="*/ 1833563 h 3119438"/>
              <a:gd name="connsiteX21" fmla="*/ 4062412 w 4824412"/>
              <a:gd name="connsiteY21" fmla="*/ 2043113 h 3119438"/>
              <a:gd name="connsiteX22" fmla="*/ 4214812 w 4824412"/>
              <a:gd name="connsiteY22" fmla="*/ 2266950 h 3119438"/>
              <a:gd name="connsiteX23" fmla="*/ 4443412 w 4824412"/>
              <a:gd name="connsiteY23" fmla="*/ 2605088 h 3119438"/>
              <a:gd name="connsiteX24" fmla="*/ 4586287 w 4824412"/>
              <a:gd name="connsiteY24" fmla="*/ 2800350 h 3119438"/>
              <a:gd name="connsiteX25" fmla="*/ 4719637 w 4824412"/>
              <a:gd name="connsiteY25" fmla="*/ 2995613 h 3119438"/>
              <a:gd name="connsiteX26" fmla="*/ 4824412 w 4824412"/>
              <a:gd name="connsiteY26" fmla="*/ 3119438 h 3119438"/>
              <a:gd name="connsiteX0" fmla="*/ 0 w 4824412"/>
              <a:gd name="connsiteY0" fmla="*/ 0 h 3119438"/>
              <a:gd name="connsiteX1" fmla="*/ 147637 w 4824412"/>
              <a:gd name="connsiteY1" fmla="*/ 257175 h 3119438"/>
              <a:gd name="connsiteX2" fmla="*/ 276225 w 4824412"/>
              <a:gd name="connsiteY2" fmla="*/ 481013 h 3119438"/>
              <a:gd name="connsiteX3" fmla="*/ 428625 w 4824412"/>
              <a:gd name="connsiteY3" fmla="*/ 728663 h 3119438"/>
              <a:gd name="connsiteX4" fmla="*/ 566737 w 4824412"/>
              <a:gd name="connsiteY4" fmla="*/ 952500 h 3119438"/>
              <a:gd name="connsiteX5" fmla="*/ 719137 w 4824412"/>
              <a:gd name="connsiteY5" fmla="*/ 1166813 h 3119438"/>
              <a:gd name="connsiteX6" fmla="*/ 942975 w 4824412"/>
              <a:gd name="connsiteY6" fmla="*/ 1443038 h 3119438"/>
              <a:gd name="connsiteX7" fmla="*/ 1171575 w 4824412"/>
              <a:gd name="connsiteY7" fmla="*/ 1662113 h 3119438"/>
              <a:gd name="connsiteX8" fmla="*/ 1395412 w 4824412"/>
              <a:gd name="connsiteY8" fmla="*/ 1819275 h 3119438"/>
              <a:gd name="connsiteX9" fmla="*/ 1647825 w 4824412"/>
              <a:gd name="connsiteY9" fmla="*/ 1905000 h 3119438"/>
              <a:gd name="connsiteX10" fmla="*/ 1866900 w 4824412"/>
              <a:gd name="connsiteY10" fmla="*/ 1928813 h 3119438"/>
              <a:gd name="connsiteX11" fmla="*/ 2143125 w 4824412"/>
              <a:gd name="connsiteY11" fmla="*/ 1847850 h 3119438"/>
              <a:gd name="connsiteX12" fmla="*/ 2328862 w 4824412"/>
              <a:gd name="connsiteY12" fmla="*/ 1704975 h 3119438"/>
              <a:gd name="connsiteX13" fmla="*/ 2490787 w 4824412"/>
              <a:gd name="connsiteY13" fmla="*/ 1500188 h 3119438"/>
              <a:gd name="connsiteX14" fmla="*/ 2633662 w 4824412"/>
              <a:gd name="connsiteY14" fmla="*/ 1290638 h 3119438"/>
              <a:gd name="connsiteX15" fmla="*/ 2828925 w 4824412"/>
              <a:gd name="connsiteY15" fmla="*/ 1104900 h 3119438"/>
              <a:gd name="connsiteX16" fmla="*/ 3081337 w 4824412"/>
              <a:gd name="connsiteY16" fmla="*/ 1014413 h 3119438"/>
              <a:gd name="connsiteX17" fmla="*/ 3371850 w 4824412"/>
              <a:gd name="connsiteY17" fmla="*/ 1052513 h 3119438"/>
              <a:gd name="connsiteX18" fmla="*/ 3567112 w 4824412"/>
              <a:gd name="connsiteY18" fmla="*/ 1200150 h 3119438"/>
              <a:gd name="connsiteX19" fmla="*/ 3757612 w 4824412"/>
              <a:gd name="connsiteY19" fmla="*/ 1500188 h 3119438"/>
              <a:gd name="connsiteX20" fmla="*/ 3929063 w 4824412"/>
              <a:gd name="connsiteY20" fmla="*/ 1833563 h 3119438"/>
              <a:gd name="connsiteX21" fmla="*/ 4062412 w 4824412"/>
              <a:gd name="connsiteY21" fmla="*/ 2043113 h 3119438"/>
              <a:gd name="connsiteX22" fmla="*/ 4214812 w 4824412"/>
              <a:gd name="connsiteY22" fmla="*/ 2266950 h 3119438"/>
              <a:gd name="connsiteX23" fmla="*/ 4443412 w 4824412"/>
              <a:gd name="connsiteY23" fmla="*/ 2605088 h 3119438"/>
              <a:gd name="connsiteX24" fmla="*/ 4576762 w 4824412"/>
              <a:gd name="connsiteY24" fmla="*/ 2809875 h 3119438"/>
              <a:gd name="connsiteX25" fmla="*/ 4719637 w 4824412"/>
              <a:gd name="connsiteY25" fmla="*/ 2995613 h 3119438"/>
              <a:gd name="connsiteX26" fmla="*/ 4824412 w 4824412"/>
              <a:gd name="connsiteY26" fmla="*/ 3119438 h 3119438"/>
              <a:gd name="connsiteX0" fmla="*/ 0 w 4824412"/>
              <a:gd name="connsiteY0" fmla="*/ 0 h 3119438"/>
              <a:gd name="connsiteX1" fmla="*/ 147637 w 4824412"/>
              <a:gd name="connsiteY1" fmla="*/ 257175 h 3119438"/>
              <a:gd name="connsiteX2" fmla="*/ 276225 w 4824412"/>
              <a:gd name="connsiteY2" fmla="*/ 481013 h 3119438"/>
              <a:gd name="connsiteX3" fmla="*/ 428625 w 4824412"/>
              <a:gd name="connsiteY3" fmla="*/ 728663 h 3119438"/>
              <a:gd name="connsiteX4" fmla="*/ 566737 w 4824412"/>
              <a:gd name="connsiteY4" fmla="*/ 952500 h 3119438"/>
              <a:gd name="connsiteX5" fmla="*/ 719137 w 4824412"/>
              <a:gd name="connsiteY5" fmla="*/ 1166813 h 3119438"/>
              <a:gd name="connsiteX6" fmla="*/ 942975 w 4824412"/>
              <a:gd name="connsiteY6" fmla="*/ 1443038 h 3119438"/>
              <a:gd name="connsiteX7" fmla="*/ 1171575 w 4824412"/>
              <a:gd name="connsiteY7" fmla="*/ 1662113 h 3119438"/>
              <a:gd name="connsiteX8" fmla="*/ 1395412 w 4824412"/>
              <a:gd name="connsiteY8" fmla="*/ 1819275 h 3119438"/>
              <a:gd name="connsiteX9" fmla="*/ 1647825 w 4824412"/>
              <a:gd name="connsiteY9" fmla="*/ 1905000 h 3119438"/>
              <a:gd name="connsiteX10" fmla="*/ 1866900 w 4824412"/>
              <a:gd name="connsiteY10" fmla="*/ 1928813 h 3119438"/>
              <a:gd name="connsiteX11" fmla="*/ 2143125 w 4824412"/>
              <a:gd name="connsiteY11" fmla="*/ 1847850 h 3119438"/>
              <a:gd name="connsiteX12" fmla="*/ 2328862 w 4824412"/>
              <a:gd name="connsiteY12" fmla="*/ 1704975 h 3119438"/>
              <a:gd name="connsiteX13" fmla="*/ 2490787 w 4824412"/>
              <a:gd name="connsiteY13" fmla="*/ 1500188 h 3119438"/>
              <a:gd name="connsiteX14" fmla="*/ 2633662 w 4824412"/>
              <a:gd name="connsiteY14" fmla="*/ 1290638 h 3119438"/>
              <a:gd name="connsiteX15" fmla="*/ 2828925 w 4824412"/>
              <a:gd name="connsiteY15" fmla="*/ 1104900 h 3119438"/>
              <a:gd name="connsiteX16" fmla="*/ 3081337 w 4824412"/>
              <a:gd name="connsiteY16" fmla="*/ 1014413 h 3119438"/>
              <a:gd name="connsiteX17" fmla="*/ 3371850 w 4824412"/>
              <a:gd name="connsiteY17" fmla="*/ 1052513 h 3119438"/>
              <a:gd name="connsiteX18" fmla="*/ 3567112 w 4824412"/>
              <a:gd name="connsiteY18" fmla="*/ 1200150 h 3119438"/>
              <a:gd name="connsiteX19" fmla="*/ 3757612 w 4824412"/>
              <a:gd name="connsiteY19" fmla="*/ 1500188 h 3119438"/>
              <a:gd name="connsiteX20" fmla="*/ 3929063 w 4824412"/>
              <a:gd name="connsiteY20" fmla="*/ 1833563 h 3119438"/>
              <a:gd name="connsiteX21" fmla="*/ 4062412 w 4824412"/>
              <a:gd name="connsiteY21" fmla="*/ 2043113 h 3119438"/>
              <a:gd name="connsiteX22" fmla="*/ 4214812 w 4824412"/>
              <a:gd name="connsiteY22" fmla="*/ 2266950 h 3119438"/>
              <a:gd name="connsiteX23" fmla="*/ 4443412 w 4824412"/>
              <a:gd name="connsiteY23" fmla="*/ 2605088 h 3119438"/>
              <a:gd name="connsiteX24" fmla="*/ 4576762 w 4824412"/>
              <a:gd name="connsiteY24" fmla="*/ 2809875 h 3119438"/>
              <a:gd name="connsiteX25" fmla="*/ 4714874 w 4824412"/>
              <a:gd name="connsiteY25" fmla="*/ 2990851 h 3119438"/>
              <a:gd name="connsiteX26" fmla="*/ 4824412 w 4824412"/>
              <a:gd name="connsiteY26" fmla="*/ 3119438 h 3119438"/>
              <a:gd name="connsiteX0" fmla="*/ 0 w 4810125"/>
              <a:gd name="connsiteY0" fmla="*/ 0 h 3119438"/>
              <a:gd name="connsiteX1" fmla="*/ 147637 w 4810125"/>
              <a:gd name="connsiteY1" fmla="*/ 257175 h 3119438"/>
              <a:gd name="connsiteX2" fmla="*/ 276225 w 4810125"/>
              <a:gd name="connsiteY2" fmla="*/ 481013 h 3119438"/>
              <a:gd name="connsiteX3" fmla="*/ 428625 w 4810125"/>
              <a:gd name="connsiteY3" fmla="*/ 728663 h 3119438"/>
              <a:gd name="connsiteX4" fmla="*/ 566737 w 4810125"/>
              <a:gd name="connsiteY4" fmla="*/ 952500 h 3119438"/>
              <a:gd name="connsiteX5" fmla="*/ 719137 w 4810125"/>
              <a:gd name="connsiteY5" fmla="*/ 1166813 h 3119438"/>
              <a:gd name="connsiteX6" fmla="*/ 942975 w 4810125"/>
              <a:gd name="connsiteY6" fmla="*/ 1443038 h 3119438"/>
              <a:gd name="connsiteX7" fmla="*/ 1171575 w 4810125"/>
              <a:gd name="connsiteY7" fmla="*/ 1662113 h 3119438"/>
              <a:gd name="connsiteX8" fmla="*/ 1395412 w 4810125"/>
              <a:gd name="connsiteY8" fmla="*/ 1819275 h 3119438"/>
              <a:gd name="connsiteX9" fmla="*/ 1647825 w 4810125"/>
              <a:gd name="connsiteY9" fmla="*/ 1905000 h 3119438"/>
              <a:gd name="connsiteX10" fmla="*/ 1866900 w 4810125"/>
              <a:gd name="connsiteY10" fmla="*/ 1928813 h 3119438"/>
              <a:gd name="connsiteX11" fmla="*/ 2143125 w 4810125"/>
              <a:gd name="connsiteY11" fmla="*/ 1847850 h 3119438"/>
              <a:gd name="connsiteX12" fmla="*/ 2328862 w 4810125"/>
              <a:gd name="connsiteY12" fmla="*/ 1704975 h 3119438"/>
              <a:gd name="connsiteX13" fmla="*/ 2490787 w 4810125"/>
              <a:gd name="connsiteY13" fmla="*/ 1500188 h 3119438"/>
              <a:gd name="connsiteX14" fmla="*/ 2633662 w 4810125"/>
              <a:gd name="connsiteY14" fmla="*/ 1290638 h 3119438"/>
              <a:gd name="connsiteX15" fmla="*/ 2828925 w 4810125"/>
              <a:gd name="connsiteY15" fmla="*/ 1104900 h 3119438"/>
              <a:gd name="connsiteX16" fmla="*/ 3081337 w 4810125"/>
              <a:gd name="connsiteY16" fmla="*/ 1014413 h 3119438"/>
              <a:gd name="connsiteX17" fmla="*/ 3371850 w 4810125"/>
              <a:gd name="connsiteY17" fmla="*/ 1052513 h 3119438"/>
              <a:gd name="connsiteX18" fmla="*/ 3567112 w 4810125"/>
              <a:gd name="connsiteY18" fmla="*/ 1200150 h 3119438"/>
              <a:gd name="connsiteX19" fmla="*/ 3757612 w 4810125"/>
              <a:gd name="connsiteY19" fmla="*/ 1500188 h 3119438"/>
              <a:gd name="connsiteX20" fmla="*/ 3929063 w 4810125"/>
              <a:gd name="connsiteY20" fmla="*/ 1833563 h 3119438"/>
              <a:gd name="connsiteX21" fmla="*/ 4062412 w 4810125"/>
              <a:gd name="connsiteY21" fmla="*/ 2043113 h 3119438"/>
              <a:gd name="connsiteX22" fmla="*/ 4214812 w 4810125"/>
              <a:gd name="connsiteY22" fmla="*/ 2266950 h 3119438"/>
              <a:gd name="connsiteX23" fmla="*/ 4443412 w 4810125"/>
              <a:gd name="connsiteY23" fmla="*/ 2605088 h 3119438"/>
              <a:gd name="connsiteX24" fmla="*/ 4576762 w 4810125"/>
              <a:gd name="connsiteY24" fmla="*/ 2809875 h 3119438"/>
              <a:gd name="connsiteX25" fmla="*/ 4714874 w 4810125"/>
              <a:gd name="connsiteY25" fmla="*/ 2990851 h 3119438"/>
              <a:gd name="connsiteX26" fmla="*/ 4810125 w 4810125"/>
              <a:gd name="connsiteY26" fmla="*/ 3119438 h 3119438"/>
              <a:gd name="connsiteX0" fmla="*/ 0 w 4810125"/>
              <a:gd name="connsiteY0" fmla="*/ 0 h 3119438"/>
              <a:gd name="connsiteX1" fmla="*/ 147637 w 4810125"/>
              <a:gd name="connsiteY1" fmla="*/ 257175 h 3119438"/>
              <a:gd name="connsiteX2" fmla="*/ 276225 w 4810125"/>
              <a:gd name="connsiteY2" fmla="*/ 481013 h 3119438"/>
              <a:gd name="connsiteX3" fmla="*/ 428625 w 4810125"/>
              <a:gd name="connsiteY3" fmla="*/ 728663 h 3119438"/>
              <a:gd name="connsiteX4" fmla="*/ 566737 w 4810125"/>
              <a:gd name="connsiteY4" fmla="*/ 952500 h 3119438"/>
              <a:gd name="connsiteX5" fmla="*/ 719137 w 4810125"/>
              <a:gd name="connsiteY5" fmla="*/ 1166813 h 3119438"/>
              <a:gd name="connsiteX6" fmla="*/ 942975 w 4810125"/>
              <a:gd name="connsiteY6" fmla="*/ 1443038 h 3119438"/>
              <a:gd name="connsiteX7" fmla="*/ 1171575 w 4810125"/>
              <a:gd name="connsiteY7" fmla="*/ 1662113 h 3119438"/>
              <a:gd name="connsiteX8" fmla="*/ 1395412 w 4810125"/>
              <a:gd name="connsiteY8" fmla="*/ 1819275 h 3119438"/>
              <a:gd name="connsiteX9" fmla="*/ 1647825 w 4810125"/>
              <a:gd name="connsiteY9" fmla="*/ 1905000 h 3119438"/>
              <a:gd name="connsiteX10" fmla="*/ 1866900 w 4810125"/>
              <a:gd name="connsiteY10" fmla="*/ 1928813 h 3119438"/>
              <a:gd name="connsiteX11" fmla="*/ 2143125 w 4810125"/>
              <a:gd name="connsiteY11" fmla="*/ 1847850 h 3119438"/>
              <a:gd name="connsiteX12" fmla="*/ 2328862 w 4810125"/>
              <a:gd name="connsiteY12" fmla="*/ 1704975 h 3119438"/>
              <a:gd name="connsiteX13" fmla="*/ 2490787 w 4810125"/>
              <a:gd name="connsiteY13" fmla="*/ 1500188 h 3119438"/>
              <a:gd name="connsiteX14" fmla="*/ 2633662 w 4810125"/>
              <a:gd name="connsiteY14" fmla="*/ 1290638 h 3119438"/>
              <a:gd name="connsiteX15" fmla="*/ 2828925 w 4810125"/>
              <a:gd name="connsiteY15" fmla="*/ 1104900 h 3119438"/>
              <a:gd name="connsiteX16" fmla="*/ 3081337 w 4810125"/>
              <a:gd name="connsiteY16" fmla="*/ 1014413 h 3119438"/>
              <a:gd name="connsiteX17" fmla="*/ 3371850 w 4810125"/>
              <a:gd name="connsiteY17" fmla="*/ 1052513 h 3119438"/>
              <a:gd name="connsiteX18" fmla="*/ 3567112 w 4810125"/>
              <a:gd name="connsiteY18" fmla="*/ 1200150 h 3119438"/>
              <a:gd name="connsiteX19" fmla="*/ 3757612 w 4810125"/>
              <a:gd name="connsiteY19" fmla="*/ 1500188 h 3119438"/>
              <a:gd name="connsiteX20" fmla="*/ 3929063 w 4810125"/>
              <a:gd name="connsiteY20" fmla="*/ 1833563 h 3119438"/>
              <a:gd name="connsiteX21" fmla="*/ 4062412 w 4810125"/>
              <a:gd name="connsiteY21" fmla="*/ 2043113 h 3119438"/>
              <a:gd name="connsiteX22" fmla="*/ 4214812 w 4810125"/>
              <a:gd name="connsiteY22" fmla="*/ 2266950 h 3119438"/>
              <a:gd name="connsiteX23" fmla="*/ 4443412 w 4810125"/>
              <a:gd name="connsiteY23" fmla="*/ 2605088 h 3119438"/>
              <a:gd name="connsiteX24" fmla="*/ 4581525 w 4810125"/>
              <a:gd name="connsiteY24" fmla="*/ 2805113 h 3119438"/>
              <a:gd name="connsiteX25" fmla="*/ 4714874 w 4810125"/>
              <a:gd name="connsiteY25" fmla="*/ 2990851 h 3119438"/>
              <a:gd name="connsiteX26" fmla="*/ 4810125 w 4810125"/>
              <a:gd name="connsiteY26" fmla="*/ 3119438 h 3119438"/>
              <a:gd name="connsiteX0" fmla="*/ 0 w 4810125"/>
              <a:gd name="connsiteY0" fmla="*/ 0 h 3119438"/>
              <a:gd name="connsiteX1" fmla="*/ 147637 w 4810125"/>
              <a:gd name="connsiteY1" fmla="*/ 257175 h 3119438"/>
              <a:gd name="connsiteX2" fmla="*/ 276225 w 4810125"/>
              <a:gd name="connsiteY2" fmla="*/ 481013 h 3119438"/>
              <a:gd name="connsiteX3" fmla="*/ 428625 w 4810125"/>
              <a:gd name="connsiteY3" fmla="*/ 728663 h 3119438"/>
              <a:gd name="connsiteX4" fmla="*/ 566737 w 4810125"/>
              <a:gd name="connsiteY4" fmla="*/ 952500 h 3119438"/>
              <a:gd name="connsiteX5" fmla="*/ 719137 w 4810125"/>
              <a:gd name="connsiteY5" fmla="*/ 1166813 h 3119438"/>
              <a:gd name="connsiteX6" fmla="*/ 942975 w 4810125"/>
              <a:gd name="connsiteY6" fmla="*/ 1443038 h 3119438"/>
              <a:gd name="connsiteX7" fmla="*/ 1171575 w 4810125"/>
              <a:gd name="connsiteY7" fmla="*/ 1662113 h 3119438"/>
              <a:gd name="connsiteX8" fmla="*/ 1395412 w 4810125"/>
              <a:gd name="connsiteY8" fmla="*/ 1819275 h 3119438"/>
              <a:gd name="connsiteX9" fmla="*/ 1647825 w 4810125"/>
              <a:gd name="connsiteY9" fmla="*/ 1905000 h 3119438"/>
              <a:gd name="connsiteX10" fmla="*/ 1866900 w 4810125"/>
              <a:gd name="connsiteY10" fmla="*/ 1924051 h 3119438"/>
              <a:gd name="connsiteX11" fmla="*/ 2143125 w 4810125"/>
              <a:gd name="connsiteY11" fmla="*/ 1847850 h 3119438"/>
              <a:gd name="connsiteX12" fmla="*/ 2328862 w 4810125"/>
              <a:gd name="connsiteY12" fmla="*/ 1704975 h 3119438"/>
              <a:gd name="connsiteX13" fmla="*/ 2490787 w 4810125"/>
              <a:gd name="connsiteY13" fmla="*/ 1500188 h 3119438"/>
              <a:gd name="connsiteX14" fmla="*/ 2633662 w 4810125"/>
              <a:gd name="connsiteY14" fmla="*/ 1290638 h 3119438"/>
              <a:gd name="connsiteX15" fmla="*/ 2828925 w 4810125"/>
              <a:gd name="connsiteY15" fmla="*/ 1104900 h 3119438"/>
              <a:gd name="connsiteX16" fmla="*/ 3081337 w 4810125"/>
              <a:gd name="connsiteY16" fmla="*/ 1014413 h 3119438"/>
              <a:gd name="connsiteX17" fmla="*/ 3371850 w 4810125"/>
              <a:gd name="connsiteY17" fmla="*/ 1052513 h 3119438"/>
              <a:gd name="connsiteX18" fmla="*/ 3567112 w 4810125"/>
              <a:gd name="connsiteY18" fmla="*/ 1200150 h 3119438"/>
              <a:gd name="connsiteX19" fmla="*/ 3757612 w 4810125"/>
              <a:gd name="connsiteY19" fmla="*/ 1500188 h 3119438"/>
              <a:gd name="connsiteX20" fmla="*/ 3929063 w 4810125"/>
              <a:gd name="connsiteY20" fmla="*/ 1833563 h 3119438"/>
              <a:gd name="connsiteX21" fmla="*/ 4062412 w 4810125"/>
              <a:gd name="connsiteY21" fmla="*/ 2043113 h 3119438"/>
              <a:gd name="connsiteX22" fmla="*/ 4214812 w 4810125"/>
              <a:gd name="connsiteY22" fmla="*/ 2266950 h 3119438"/>
              <a:gd name="connsiteX23" fmla="*/ 4443412 w 4810125"/>
              <a:gd name="connsiteY23" fmla="*/ 2605088 h 3119438"/>
              <a:gd name="connsiteX24" fmla="*/ 4581525 w 4810125"/>
              <a:gd name="connsiteY24" fmla="*/ 2805113 h 3119438"/>
              <a:gd name="connsiteX25" fmla="*/ 4714874 w 4810125"/>
              <a:gd name="connsiteY25" fmla="*/ 2990851 h 3119438"/>
              <a:gd name="connsiteX26" fmla="*/ 4810125 w 4810125"/>
              <a:gd name="connsiteY26" fmla="*/ 3119438 h 3119438"/>
              <a:gd name="connsiteX0" fmla="*/ 0 w 4810125"/>
              <a:gd name="connsiteY0" fmla="*/ 0 h 3119438"/>
              <a:gd name="connsiteX1" fmla="*/ 147637 w 4810125"/>
              <a:gd name="connsiteY1" fmla="*/ 257175 h 3119438"/>
              <a:gd name="connsiteX2" fmla="*/ 276225 w 4810125"/>
              <a:gd name="connsiteY2" fmla="*/ 481013 h 3119438"/>
              <a:gd name="connsiteX3" fmla="*/ 428625 w 4810125"/>
              <a:gd name="connsiteY3" fmla="*/ 728663 h 3119438"/>
              <a:gd name="connsiteX4" fmla="*/ 566737 w 4810125"/>
              <a:gd name="connsiteY4" fmla="*/ 952500 h 3119438"/>
              <a:gd name="connsiteX5" fmla="*/ 719137 w 4810125"/>
              <a:gd name="connsiteY5" fmla="*/ 1166813 h 3119438"/>
              <a:gd name="connsiteX6" fmla="*/ 942975 w 4810125"/>
              <a:gd name="connsiteY6" fmla="*/ 1443038 h 3119438"/>
              <a:gd name="connsiteX7" fmla="*/ 1171575 w 4810125"/>
              <a:gd name="connsiteY7" fmla="*/ 1662113 h 3119438"/>
              <a:gd name="connsiteX8" fmla="*/ 1395412 w 4810125"/>
              <a:gd name="connsiteY8" fmla="*/ 1819275 h 3119438"/>
              <a:gd name="connsiteX9" fmla="*/ 1647825 w 4810125"/>
              <a:gd name="connsiteY9" fmla="*/ 1905000 h 3119438"/>
              <a:gd name="connsiteX10" fmla="*/ 1866900 w 4810125"/>
              <a:gd name="connsiteY10" fmla="*/ 1924051 h 3119438"/>
              <a:gd name="connsiteX11" fmla="*/ 2143125 w 4810125"/>
              <a:gd name="connsiteY11" fmla="*/ 1847850 h 3119438"/>
              <a:gd name="connsiteX12" fmla="*/ 2328862 w 4810125"/>
              <a:gd name="connsiteY12" fmla="*/ 1704975 h 3119438"/>
              <a:gd name="connsiteX13" fmla="*/ 2490787 w 4810125"/>
              <a:gd name="connsiteY13" fmla="*/ 1500188 h 3119438"/>
              <a:gd name="connsiteX14" fmla="*/ 2633662 w 4810125"/>
              <a:gd name="connsiteY14" fmla="*/ 1290638 h 3119438"/>
              <a:gd name="connsiteX15" fmla="*/ 2828925 w 4810125"/>
              <a:gd name="connsiteY15" fmla="*/ 1104900 h 3119438"/>
              <a:gd name="connsiteX16" fmla="*/ 3081337 w 4810125"/>
              <a:gd name="connsiteY16" fmla="*/ 1014413 h 3119438"/>
              <a:gd name="connsiteX17" fmla="*/ 3367087 w 4810125"/>
              <a:gd name="connsiteY17" fmla="*/ 1052513 h 3119438"/>
              <a:gd name="connsiteX18" fmla="*/ 3567112 w 4810125"/>
              <a:gd name="connsiteY18" fmla="*/ 1200150 h 3119438"/>
              <a:gd name="connsiteX19" fmla="*/ 3757612 w 4810125"/>
              <a:gd name="connsiteY19" fmla="*/ 1500188 h 3119438"/>
              <a:gd name="connsiteX20" fmla="*/ 3929063 w 4810125"/>
              <a:gd name="connsiteY20" fmla="*/ 1833563 h 3119438"/>
              <a:gd name="connsiteX21" fmla="*/ 4062412 w 4810125"/>
              <a:gd name="connsiteY21" fmla="*/ 2043113 h 3119438"/>
              <a:gd name="connsiteX22" fmla="*/ 4214812 w 4810125"/>
              <a:gd name="connsiteY22" fmla="*/ 2266950 h 3119438"/>
              <a:gd name="connsiteX23" fmla="*/ 4443412 w 4810125"/>
              <a:gd name="connsiteY23" fmla="*/ 2605088 h 3119438"/>
              <a:gd name="connsiteX24" fmla="*/ 4581525 w 4810125"/>
              <a:gd name="connsiteY24" fmla="*/ 2805113 h 3119438"/>
              <a:gd name="connsiteX25" fmla="*/ 4714874 w 4810125"/>
              <a:gd name="connsiteY25" fmla="*/ 2990851 h 3119438"/>
              <a:gd name="connsiteX26" fmla="*/ 4810125 w 4810125"/>
              <a:gd name="connsiteY26" fmla="*/ 3119438 h 3119438"/>
              <a:gd name="connsiteX0" fmla="*/ 0 w 4810125"/>
              <a:gd name="connsiteY0" fmla="*/ 0 h 3119438"/>
              <a:gd name="connsiteX1" fmla="*/ 147637 w 4810125"/>
              <a:gd name="connsiteY1" fmla="*/ 257175 h 3119438"/>
              <a:gd name="connsiteX2" fmla="*/ 276225 w 4810125"/>
              <a:gd name="connsiteY2" fmla="*/ 481013 h 3119438"/>
              <a:gd name="connsiteX3" fmla="*/ 428625 w 4810125"/>
              <a:gd name="connsiteY3" fmla="*/ 728663 h 3119438"/>
              <a:gd name="connsiteX4" fmla="*/ 566737 w 4810125"/>
              <a:gd name="connsiteY4" fmla="*/ 952500 h 3119438"/>
              <a:gd name="connsiteX5" fmla="*/ 719137 w 4810125"/>
              <a:gd name="connsiteY5" fmla="*/ 1166813 h 3119438"/>
              <a:gd name="connsiteX6" fmla="*/ 942975 w 4810125"/>
              <a:gd name="connsiteY6" fmla="*/ 1443038 h 3119438"/>
              <a:gd name="connsiteX7" fmla="*/ 1171575 w 4810125"/>
              <a:gd name="connsiteY7" fmla="*/ 1662113 h 3119438"/>
              <a:gd name="connsiteX8" fmla="*/ 1395412 w 4810125"/>
              <a:gd name="connsiteY8" fmla="*/ 1819275 h 3119438"/>
              <a:gd name="connsiteX9" fmla="*/ 1647825 w 4810125"/>
              <a:gd name="connsiteY9" fmla="*/ 1905000 h 3119438"/>
              <a:gd name="connsiteX10" fmla="*/ 1881188 w 4810125"/>
              <a:gd name="connsiteY10" fmla="*/ 1919288 h 3119438"/>
              <a:gd name="connsiteX11" fmla="*/ 2143125 w 4810125"/>
              <a:gd name="connsiteY11" fmla="*/ 1847850 h 3119438"/>
              <a:gd name="connsiteX12" fmla="*/ 2328862 w 4810125"/>
              <a:gd name="connsiteY12" fmla="*/ 1704975 h 3119438"/>
              <a:gd name="connsiteX13" fmla="*/ 2490787 w 4810125"/>
              <a:gd name="connsiteY13" fmla="*/ 1500188 h 3119438"/>
              <a:gd name="connsiteX14" fmla="*/ 2633662 w 4810125"/>
              <a:gd name="connsiteY14" fmla="*/ 1290638 h 3119438"/>
              <a:gd name="connsiteX15" fmla="*/ 2828925 w 4810125"/>
              <a:gd name="connsiteY15" fmla="*/ 1104900 h 3119438"/>
              <a:gd name="connsiteX16" fmla="*/ 3081337 w 4810125"/>
              <a:gd name="connsiteY16" fmla="*/ 1014413 h 3119438"/>
              <a:gd name="connsiteX17" fmla="*/ 3367087 w 4810125"/>
              <a:gd name="connsiteY17" fmla="*/ 1052513 h 3119438"/>
              <a:gd name="connsiteX18" fmla="*/ 3567112 w 4810125"/>
              <a:gd name="connsiteY18" fmla="*/ 1200150 h 3119438"/>
              <a:gd name="connsiteX19" fmla="*/ 3757612 w 4810125"/>
              <a:gd name="connsiteY19" fmla="*/ 1500188 h 3119438"/>
              <a:gd name="connsiteX20" fmla="*/ 3929063 w 4810125"/>
              <a:gd name="connsiteY20" fmla="*/ 1833563 h 3119438"/>
              <a:gd name="connsiteX21" fmla="*/ 4062412 w 4810125"/>
              <a:gd name="connsiteY21" fmla="*/ 2043113 h 3119438"/>
              <a:gd name="connsiteX22" fmla="*/ 4214812 w 4810125"/>
              <a:gd name="connsiteY22" fmla="*/ 2266950 h 3119438"/>
              <a:gd name="connsiteX23" fmla="*/ 4443412 w 4810125"/>
              <a:gd name="connsiteY23" fmla="*/ 2605088 h 3119438"/>
              <a:gd name="connsiteX24" fmla="*/ 4581525 w 4810125"/>
              <a:gd name="connsiteY24" fmla="*/ 2805113 h 3119438"/>
              <a:gd name="connsiteX25" fmla="*/ 4714874 w 4810125"/>
              <a:gd name="connsiteY25" fmla="*/ 2990851 h 3119438"/>
              <a:gd name="connsiteX26" fmla="*/ 4810125 w 4810125"/>
              <a:gd name="connsiteY26" fmla="*/ 3119438 h 311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10125" h="3119438">
                <a:moveTo>
                  <a:pt x="0" y="0"/>
                </a:moveTo>
                <a:lnTo>
                  <a:pt x="147637" y="257175"/>
                </a:lnTo>
                <a:cubicBezTo>
                  <a:pt x="193675" y="337344"/>
                  <a:pt x="229394" y="402432"/>
                  <a:pt x="276225" y="481013"/>
                </a:cubicBezTo>
                <a:cubicBezTo>
                  <a:pt x="323056" y="559594"/>
                  <a:pt x="428625" y="728663"/>
                  <a:pt x="428625" y="728663"/>
                </a:cubicBezTo>
                <a:cubicBezTo>
                  <a:pt x="477044" y="807244"/>
                  <a:pt x="518318" y="879475"/>
                  <a:pt x="566737" y="952500"/>
                </a:cubicBezTo>
                <a:cubicBezTo>
                  <a:pt x="615156" y="1025525"/>
                  <a:pt x="656431" y="1085057"/>
                  <a:pt x="719137" y="1166813"/>
                </a:cubicBezTo>
                <a:cubicBezTo>
                  <a:pt x="781843" y="1248569"/>
                  <a:pt x="867569" y="1360488"/>
                  <a:pt x="942975" y="1443038"/>
                </a:cubicBezTo>
                <a:cubicBezTo>
                  <a:pt x="1018381" y="1525588"/>
                  <a:pt x="1096169" y="1599407"/>
                  <a:pt x="1171575" y="1662113"/>
                </a:cubicBezTo>
                <a:cubicBezTo>
                  <a:pt x="1246981" y="1724819"/>
                  <a:pt x="1316037" y="1778794"/>
                  <a:pt x="1395412" y="1819275"/>
                </a:cubicBezTo>
                <a:cubicBezTo>
                  <a:pt x="1474787" y="1859756"/>
                  <a:pt x="1566862" y="1888331"/>
                  <a:pt x="1647825" y="1905000"/>
                </a:cubicBezTo>
                <a:cubicBezTo>
                  <a:pt x="1728788" y="1921669"/>
                  <a:pt x="1798638" y="1928813"/>
                  <a:pt x="1881188" y="1919288"/>
                </a:cubicBezTo>
                <a:cubicBezTo>
                  <a:pt x="1963738" y="1909763"/>
                  <a:pt x="2068513" y="1883569"/>
                  <a:pt x="2143125" y="1847850"/>
                </a:cubicBezTo>
                <a:cubicBezTo>
                  <a:pt x="2217737" y="1812131"/>
                  <a:pt x="2270918" y="1762919"/>
                  <a:pt x="2328862" y="1704975"/>
                </a:cubicBezTo>
                <a:cubicBezTo>
                  <a:pt x="2386806" y="1647031"/>
                  <a:pt x="2439987" y="1569244"/>
                  <a:pt x="2490787" y="1500188"/>
                </a:cubicBezTo>
                <a:cubicBezTo>
                  <a:pt x="2541587" y="1431132"/>
                  <a:pt x="2577306" y="1356519"/>
                  <a:pt x="2633662" y="1290638"/>
                </a:cubicBezTo>
                <a:cubicBezTo>
                  <a:pt x="2690018" y="1224757"/>
                  <a:pt x="2754313" y="1150937"/>
                  <a:pt x="2828925" y="1104900"/>
                </a:cubicBezTo>
                <a:cubicBezTo>
                  <a:pt x="2903537" y="1058863"/>
                  <a:pt x="2991643" y="1023144"/>
                  <a:pt x="3081337" y="1014413"/>
                </a:cubicBezTo>
                <a:cubicBezTo>
                  <a:pt x="3171031" y="1005682"/>
                  <a:pt x="3286124" y="1021557"/>
                  <a:pt x="3367087" y="1052513"/>
                </a:cubicBezTo>
                <a:cubicBezTo>
                  <a:pt x="3448050" y="1083469"/>
                  <a:pt x="3502025" y="1125538"/>
                  <a:pt x="3567112" y="1200150"/>
                </a:cubicBezTo>
                <a:cubicBezTo>
                  <a:pt x="3632200" y="1274763"/>
                  <a:pt x="3697287" y="1394619"/>
                  <a:pt x="3757612" y="1500188"/>
                </a:cubicBezTo>
                <a:cubicBezTo>
                  <a:pt x="3817937" y="1605757"/>
                  <a:pt x="3878263" y="1743076"/>
                  <a:pt x="3929063" y="1833563"/>
                </a:cubicBezTo>
                <a:cubicBezTo>
                  <a:pt x="3979863" y="1924050"/>
                  <a:pt x="4014787" y="1970882"/>
                  <a:pt x="4062412" y="2043113"/>
                </a:cubicBezTo>
                <a:cubicBezTo>
                  <a:pt x="4110037" y="2115344"/>
                  <a:pt x="4151312" y="2173287"/>
                  <a:pt x="4214812" y="2266950"/>
                </a:cubicBezTo>
                <a:lnTo>
                  <a:pt x="4443412" y="2605088"/>
                </a:lnTo>
                <a:cubicBezTo>
                  <a:pt x="4504531" y="2694782"/>
                  <a:pt x="4536281" y="2740819"/>
                  <a:pt x="4581525" y="2805113"/>
                </a:cubicBezTo>
                <a:cubicBezTo>
                  <a:pt x="4626769" y="2869407"/>
                  <a:pt x="4676774" y="2938464"/>
                  <a:pt x="4714874" y="2990851"/>
                </a:cubicBezTo>
                <a:cubicBezTo>
                  <a:pt x="4752974" y="3043238"/>
                  <a:pt x="4777581" y="3084116"/>
                  <a:pt x="4810125" y="3119438"/>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2">
            <a:extLst>
              <a:ext uri="{FF2B5EF4-FFF2-40B4-BE49-F238E27FC236}">
                <a16:creationId xmlns:a16="http://schemas.microsoft.com/office/drawing/2014/main" id="{8B87F8F0-85E8-C316-7978-82A898E13622}"/>
              </a:ext>
            </a:extLst>
          </p:cNvPr>
          <p:cNvSpPr/>
          <p:nvPr/>
        </p:nvSpPr>
        <p:spPr>
          <a:xfrm>
            <a:off x="3429000" y="1557338"/>
            <a:ext cx="4962525" cy="3490912"/>
          </a:xfrm>
          <a:custGeom>
            <a:avLst/>
            <a:gdLst>
              <a:gd name="connsiteX0" fmla="*/ 0 w 4962525"/>
              <a:gd name="connsiteY0" fmla="*/ 0 h 3490912"/>
              <a:gd name="connsiteX1" fmla="*/ 114300 w 4962525"/>
              <a:gd name="connsiteY1" fmla="*/ 161925 h 3490912"/>
              <a:gd name="connsiteX2" fmla="*/ 261938 w 4962525"/>
              <a:gd name="connsiteY2" fmla="*/ 366712 h 3490912"/>
              <a:gd name="connsiteX3" fmla="*/ 409575 w 4962525"/>
              <a:gd name="connsiteY3" fmla="*/ 571500 h 3490912"/>
              <a:gd name="connsiteX4" fmla="*/ 557213 w 4962525"/>
              <a:gd name="connsiteY4" fmla="*/ 776287 h 3490912"/>
              <a:gd name="connsiteX5" fmla="*/ 762000 w 4962525"/>
              <a:gd name="connsiteY5" fmla="*/ 1023937 h 3490912"/>
              <a:gd name="connsiteX6" fmla="*/ 904875 w 4962525"/>
              <a:gd name="connsiteY6" fmla="*/ 1185862 h 3490912"/>
              <a:gd name="connsiteX7" fmla="*/ 1047750 w 4962525"/>
              <a:gd name="connsiteY7" fmla="*/ 1323975 h 3490912"/>
              <a:gd name="connsiteX8" fmla="*/ 1228725 w 4962525"/>
              <a:gd name="connsiteY8" fmla="*/ 1462087 h 3490912"/>
              <a:gd name="connsiteX9" fmla="*/ 1409700 w 4962525"/>
              <a:gd name="connsiteY9" fmla="*/ 1552575 h 3490912"/>
              <a:gd name="connsiteX10" fmla="*/ 1647825 w 4962525"/>
              <a:gd name="connsiteY10" fmla="*/ 1600200 h 3490912"/>
              <a:gd name="connsiteX11" fmla="*/ 1914525 w 4962525"/>
              <a:gd name="connsiteY11" fmla="*/ 1514475 h 3490912"/>
              <a:gd name="connsiteX12" fmla="*/ 2171700 w 4962525"/>
              <a:gd name="connsiteY12" fmla="*/ 1304925 h 3490912"/>
              <a:gd name="connsiteX13" fmla="*/ 2362200 w 4962525"/>
              <a:gd name="connsiteY13" fmla="*/ 1114425 h 3490912"/>
              <a:gd name="connsiteX14" fmla="*/ 2581275 w 4962525"/>
              <a:gd name="connsiteY14" fmla="*/ 876300 h 3490912"/>
              <a:gd name="connsiteX15" fmla="*/ 2762250 w 4962525"/>
              <a:gd name="connsiteY15" fmla="*/ 681037 h 3490912"/>
              <a:gd name="connsiteX16" fmla="*/ 2919413 w 4962525"/>
              <a:gd name="connsiteY16" fmla="*/ 528637 h 3490912"/>
              <a:gd name="connsiteX17" fmla="*/ 3086100 w 4962525"/>
              <a:gd name="connsiteY17" fmla="*/ 423862 h 3490912"/>
              <a:gd name="connsiteX18" fmla="*/ 3248025 w 4962525"/>
              <a:gd name="connsiteY18" fmla="*/ 366712 h 3490912"/>
              <a:gd name="connsiteX19" fmla="*/ 3490913 w 4962525"/>
              <a:gd name="connsiteY19" fmla="*/ 433387 h 3490912"/>
              <a:gd name="connsiteX20" fmla="*/ 3700463 w 4962525"/>
              <a:gd name="connsiteY20" fmla="*/ 581025 h 3490912"/>
              <a:gd name="connsiteX21" fmla="*/ 3867150 w 4962525"/>
              <a:gd name="connsiteY21" fmla="*/ 828675 h 3490912"/>
              <a:gd name="connsiteX22" fmla="*/ 4038600 w 4962525"/>
              <a:gd name="connsiteY22" fmla="*/ 1181100 h 3490912"/>
              <a:gd name="connsiteX23" fmla="*/ 4143375 w 4962525"/>
              <a:gd name="connsiteY23" fmla="*/ 1438275 h 3490912"/>
              <a:gd name="connsiteX24" fmla="*/ 4233863 w 4962525"/>
              <a:gd name="connsiteY24" fmla="*/ 1704975 h 3490912"/>
              <a:gd name="connsiteX25" fmla="*/ 4314825 w 4962525"/>
              <a:gd name="connsiteY25" fmla="*/ 1957387 h 3490912"/>
              <a:gd name="connsiteX26" fmla="*/ 4395788 w 4962525"/>
              <a:gd name="connsiteY26" fmla="*/ 2243137 h 3490912"/>
              <a:gd name="connsiteX27" fmla="*/ 4471988 w 4962525"/>
              <a:gd name="connsiteY27" fmla="*/ 2490787 h 3490912"/>
              <a:gd name="connsiteX28" fmla="*/ 4538663 w 4962525"/>
              <a:gd name="connsiteY28" fmla="*/ 2695575 h 3490912"/>
              <a:gd name="connsiteX29" fmla="*/ 4610100 w 4962525"/>
              <a:gd name="connsiteY29" fmla="*/ 2924175 h 3490912"/>
              <a:gd name="connsiteX30" fmla="*/ 4714875 w 4962525"/>
              <a:gd name="connsiteY30" fmla="*/ 3167062 h 3490912"/>
              <a:gd name="connsiteX31" fmla="*/ 4800600 w 4962525"/>
              <a:gd name="connsiteY31" fmla="*/ 3319462 h 3490912"/>
              <a:gd name="connsiteX32" fmla="*/ 4881563 w 4962525"/>
              <a:gd name="connsiteY32" fmla="*/ 3414712 h 3490912"/>
              <a:gd name="connsiteX33" fmla="*/ 4962525 w 4962525"/>
              <a:gd name="connsiteY33" fmla="*/ 3490912 h 3490912"/>
              <a:gd name="connsiteX0" fmla="*/ 0 w 4962525"/>
              <a:gd name="connsiteY0" fmla="*/ 0 h 3490912"/>
              <a:gd name="connsiteX1" fmla="*/ 114300 w 4962525"/>
              <a:gd name="connsiteY1" fmla="*/ 161925 h 3490912"/>
              <a:gd name="connsiteX2" fmla="*/ 261938 w 4962525"/>
              <a:gd name="connsiteY2" fmla="*/ 366712 h 3490912"/>
              <a:gd name="connsiteX3" fmla="*/ 409575 w 4962525"/>
              <a:gd name="connsiteY3" fmla="*/ 571500 h 3490912"/>
              <a:gd name="connsiteX4" fmla="*/ 557213 w 4962525"/>
              <a:gd name="connsiteY4" fmla="*/ 776287 h 3490912"/>
              <a:gd name="connsiteX5" fmla="*/ 762000 w 4962525"/>
              <a:gd name="connsiteY5" fmla="*/ 1023937 h 3490912"/>
              <a:gd name="connsiteX6" fmla="*/ 904875 w 4962525"/>
              <a:gd name="connsiteY6" fmla="*/ 1185862 h 3490912"/>
              <a:gd name="connsiteX7" fmla="*/ 1047750 w 4962525"/>
              <a:gd name="connsiteY7" fmla="*/ 1323975 h 3490912"/>
              <a:gd name="connsiteX8" fmla="*/ 1228725 w 4962525"/>
              <a:gd name="connsiteY8" fmla="*/ 1462087 h 3490912"/>
              <a:gd name="connsiteX9" fmla="*/ 1409700 w 4962525"/>
              <a:gd name="connsiteY9" fmla="*/ 1552575 h 3490912"/>
              <a:gd name="connsiteX10" fmla="*/ 1647825 w 4962525"/>
              <a:gd name="connsiteY10" fmla="*/ 1600200 h 3490912"/>
              <a:gd name="connsiteX11" fmla="*/ 1914525 w 4962525"/>
              <a:gd name="connsiteY11" fmla="*/ 1514475 h 3490912"/>
              <a:gd name="connsiteX12" fmla="*/ 2171700 w 4962525"/>
              <a:gd name="connsiteY12" fmla="*/ 1304925 h 3490912"/>
              <a:gd name="connsiteX13" fmla="*/ 2362200 w 4962525"/>
              <a:gd name="connsiteY13" fmla="*/ 1114425 h 3490912"/>
              <a:gd name="connsiteX14" fmla="*/ 2581275 w 4962525"/>
              <a:gd name="connsiteY14" fmla="*/ 876300 h 3490912"/>
              <a:gd name="connsiteX15" fmla="*/ 2762250 w 4962525"/>
              <a:gd name="connsiteY15" fmla="*/ 681037 h 3490912"/>
              <a:gd name="connsiteX16" fmla="*/ 2919413 w 4962525"/>
              <a:gd name="connsiteY16" fmla="*/ 528637 h 3490912"/>
              <a:gd name="connsiteX17" fmla="*/ 3086100 w 4962525"/>
              <a:gd name="connsiteY17" fmla="*/ 423862 h 3490912"/>
              <a:gd name="connsiteX18" fmla="*/ 3262313 w 4962525"/>
              <a:gd name="connsiteY18" fmla="*/ 371475 h 3490912"/>
              <a:gd name="connsiteX19" fmla="*/ 3490913 w 4962525"/>
              <a:gd name="connsiteY19" fmla="*/ 433387 h 3490912"/>
              <a:gd name="connsiteX20" fmla="*/ 3700463 w 4962525"/>
              <a:gd name="connsiteY20" fmla="*/ 581025 h 3490912"/>
              <a:gd name="connsiteX21" fmla="*/ 3867150 w 4962525"/>
              <a:gd name="connsiteY21" fmla="*/ 828675 h 3490912"/>
              <a:gd name="connsiteX22" fmla="*/ 4038600 w 4962525"/>
              <a:gd name="connsiteY22" fmla="*/ 1181100 h 3490912"/>
              <a:gd name="connsiteX23" fmla="*/ 4143375 w 4962525"/>
              <a:gd name="connsiteY23" fmla="*/ 1438275 h 3490912"/>
              <a:gd name="connsiteX24" fmla="*/ 4233863 w 4962525"/>
              <a:gd name="connsiteY24" fmla="*/ 1704975 h 3490912"/>
              <a:gd name="connsiteX25" fmla="*/ 4314825 w 4962525"/>
              <a:gd name="connsiteY25" fmla="*/ 1957387 h 3490912"/>
              <a:gd name="connsiteX26" fmla="*/ 4395788 w 4962525"/>
              <a:gd name="connsiteY26" fmla="*/ 2243137 h 3490912"/>
              <a:gd name="connsiteX27" fmla="*/ 4471988 w 4962525"/>
              <a:gd name="connsiteY27" fmla="*/ 2490787 h 3490912"/>
              <a:gd name="connsiteX28" fmla="*/ 4538663 w 4962525"/>
              <a:gd name="connsiteY28" fmla="*/ 2695575 h 3490912"/>
              <a:gd name="connsiteX29" fmla="*/ 4610100 w 4962525"/>
              <a:gd name="connsiteY29" fmla="*/ 2924175 h 3490912"/>
              <a:gd name="connsiteX30" fmla="*/ 4714875 w 4962525"/>
              <a:gd name="connsiteY30" fmla="*/ 3167062 h 3490912"/>
              <a:gd name="connsiteX31" fmla="*/ 4800600 w 4962525"/>
              <a:gd name="connsiteY31" fmla="*/ 3319462 h 3490912"/>
              <a:gd name="connsiteX32" fmla="*/ 4881563 w 4962525"/>
              <a:gd name="connsiteY32" fmla="*/ 3414712 h 3490912"/>
              <a:gd name="connsiteX33" fmla="*/ 4962525 w 4962525"/>
              <a:gd name="connsiteY33" fmla="*/ 3490912 h 3490912"/>
              <a:gd name="connsiteX0" fmla="*/ 0 w 4962525"/>
              <a:gd name="connsiteY0" fmla="*/ 0 h 3490912"/>
              <a:gd name="connsiteX1" fmla="*/ 114300 w 4962525"/>
              <a:gd name="connsiteY1" fmla="*/ 161925 h 3490912"/>
              <a:gd name="connsiteX2" fmla="*/ 261938 w 4962525"/>
              <a:gd name="connsiteY2" fmla="*/ 366712 h 3490912"/>
              <a:gd name="connsiteX3" fmla="*/ 409575 w 4962525"/>
              <a:gd name="connsiteY3" fmla="*/ 571500 h 3490912"/>
              <a:gd name="connsiteX4" fmla="*/ 557213 w 4962525"/>
              <a:gd name="connsiteY4" fmla="*/ 776287 h 3490912"/>
              <a:gd name="connsiteX5" fmla="*/ 762000 w 4962525"/>
              <a:gd name="connsiteY5" fmla="*/ 1023937 h 3490912"/>
              <a:gd name="connsiteX6" fmla="*/ 904875 w 4962525"/>
              <a:gd name="connsiteY6" fmla="*/ 1185862 h 3490912"/>
              <a:gd name="connsiteX7" fmla="*/ 1047750 w 4962525"/>
              <a:gd name="connsiteY7" fmla="*/ 1323975 h 3490912"/>
              <a:gd name="connsiteX8" fmla="*/ 1228725 w 4962525"/>
              <a:gd name="connsiteY8" fmla="*/ 1462087 h 3490912"/>
              <a:gd name="connsiteX9" fmla="*/ 1409700 w 4962525"/>
              <a:gd name="connsiteY9" fmla="*/ 1552575 h 3490912"/>
              <a:gd name="connsiteX10" fmla="*/ 1647825 w 4962525"/>
              <a:gd name="connsiteY10" fmla="*/ 1600200 h 3490912"/>
              <a:gd name="connsiteX11" fmla="*/ 1914525 w 4962525"/>
              <a:gd name="connsiteY11" fmla="*/ 1514475 h 3490912"/>
              <a:gd name="connsiteX12" fmla="*/ 2171700 w 4962525"/>
              <a:gd name="connsiteY12" fmla="*/ 1304925 h 3490912"/>
              <a:gd name="connsiteX13" fmla="*/ 2362200 w 4962525"/>
              <a:gd name="connsiteY13" fmla="*/ 1114425 h 3490912"/>
              <a:gd name="connsiteX14" fmla="*/ 2581275 w 4962525"/>
              <a:gd name="connsiteY14" fmla="*/ 876300 h 3490912"/>
              <a:gd name="connsiteX15" fmla="*/ 2762250 w 4962525"/>
              <a:gd name="connsiteY15" fmla="*/ 681037 h 3490912"/>
              <a:gd name="connsiteX16" fmla="*/ 2919413 w 4962525"/>
              <a:gd name="connsiteY16" fmla="*/ 528637 h 3490912"/>
              <a:gd name="connsiteX17" fmla="*/ 3086100 w 4962525"/>
              <a:gd name="connsiteY17" fmla="*/ 423862 h 3490912"/>
              <a:gd name="connsiteX18" fmla="*/ 3262313 w 4962525"/>
              <a:gd name="connsiteY18" fmla="*/ 371475 h 3490912"/>
              <a:gd name="connsiteX19" fmla="*/ 3490913 w 4962525"/>
              <a:gd name="connsiteY19" fmla="*/ 433387 h 3490912"/>
              <a:gd name="connsiteX20" fmla="*/ 3695701 w 4962525"/>
              <a:gd name="connsiteY20" fmla="*/ 585788 h 3490912"/>
              <a:gd name="connsiteX21" fmla="*/ 3867150 w 4962525"/>
              <a:gd name="connsiteY21" fmla="*/ 828675 h 3490912"/>
              <a:gd name="connsiteX22" fmla="*/ 4038600 w 4962525"/>
              <a:gd name="connsiteY22" fmla="*/ 1181100 h 3490912"/>
              <a:gd name="connsiteX23" fmla="*/ 4143375 w 4962525"/>
              <a:gd name="connsiteY23" fmla="*/ 1438275 h 3490912"/>
              <a:gd name="connsiteX24" fmla="*/ 4233863 w 4962525"/>
              <a:gd name="connsiteY24" fmla="*/ 1704975 h 3490912"/>
              <a:gd name="connsiteX25" fmla="*/ 4314825 w 4962525"/>
              <a:gd name="connsiteY25" fmla="*/ 1957387 h 3490912"/>
              <a:gd name="connsiteX26" fmla="*/ 4395788 w 4962525"/>
              <a:gd name="connsiteY26" fmla="*/ 2243137 h 3490912"/>
              <a:gd name="connsiteX27" fmla="*/ 4471988 w 4962525"/>
              <a:gd name="connsiteY27" fmla="*/ 2490787 h 3490912"/>
              <a:gd name="connsiteX28" fmla="*/ 4538663 w 4962525"/>
              <a:gd name="connsiteY28" fmla="*/ 2695575 h 3490912"/>
              <a:gd name="connsiteX29" fmla="*/ 4610100 w 4962525"/>
              <a:gd name="connsiteY29" fmla="*/ 2924175 h 3490912"/>
              <a:gd name="connsiteX30" fmla="*/ 4714875 w 4962525"/>
              <a:gd name="connsiteY30" fmla="*/ 3167062 h 3490912"/>
              <a:gd name="connsiteX31" fmla="*/ 4800600 w 4962525"/>
              <a:gd name="connsiteY31" fmla="*/ 3319462 h 3490912"/>
              <a:gd name="connsiteX32" fmla="*/ 4881563 w 4962525"/>
              <a:gd name="connsiteY32" fmla="*/ 3414712 h 3490912"/>
              <a:gd name="connsiteX33" fmla="*/ 4962525 w 4962525"/>
              <a:gd name="connsiteY33" fmla="*/ 3490912 h 3490912"/>
              <a:gd name="connsiteX0" fmla="*/ 0 w 4962525"/>
              <a:gd name="connsiteY0" fmla="*/ 0 h 3490912"/>
              <a:gd name="connsiteX1" fmla="*/ 114300 w 4962525"/>
              <a:gd name="connsiteY1" fmla="*/ 161925 h 3490912"/>
              <a:gd name="connsiteX2" fmla="*/ 261938 w 4962525"/>
              <a:gd name="connsiteY2" fmla="*/ 366712 h 3490912"/>
              <a:gd name="connsiteX3" fmla="*/ 409575 w 4962525"/>
              <a:gd name="connsiteY3" fmla="*/ 571500 h 3490912"/>
              <a:gd name="connsiteX4" fmla="*/ 557213 w 4962525"/>
              <a:gd name="connsiteY4" fmla="*/ 776287 h 3490912"/>
              <a:gd name="connsiteX5" fmla="*/ 762000 w 4962525"/>
              <a:gd name="connsiteY5" fmla="*/ 1023937 h 3490912"/>
              <a:gd name="connsiteX6" fmla="*/ 904875 w 4962525"/>
              <a:gd name="connsiteY6" fmla="*/ 1185862 h 3490912"/>
              <a:gd name="connsiteX7" fmla="*/ 1047750 w 4962525"/>
              <a:gd name="connsiteY7" fmla="*/ 1323975 h 3490912"/>
              <a:gd name="connsiteX8" fmla="*/ 1228725 w 4962525"/>
              <a:gd name="connsiteY8" fmla="*/ 1462087 h 3490912"/>
              <a:gd name="connsiteX9" fmla="*/ 1409700 w 4962525"/>
              <a:gd name="connsiteY9" fmla="*/ 1552575 h 3490912"/>
              <a:gd name="connsiteX10" fmla="*/ 1647825 w 4962525"/>
              <a:gd name="connsiteY10" fmla="*/ 1600200 h 3490912"/>
              <a:gd name="connsiteX11" fmla="*/ 1914525 w 4962525"/>
              <a:gd name="connsiteY11" fmla="*/ 1514475 h 3490912"/>
              <a:gd name="connsiteX12" fmla="*/ 2171700 w 4962525"/>
              <a:gd name="connsiteY12" fmla="*/ 1304925 h 3490912"/>
              <a:gd name="connsiteX13" fmla="*/ 2362200 w 4962525"/>
              <a:gd name="connsiteY13" fmla="*/ 1114425 h 3490912"/>
              <a:gd name="connsiteX14" fmla="*/ 2581275 w 4962525"/>
              <a:gd name="connsiteY14" fmla="*/ 876300 h 3490912"/>
              <a:gd name="connsiteX15" fmla="*/ 2762250 w 4962525"/>
              <a:gd name="connsiteY15" fmla="*/ 681037 h 3490912"/>
              <a:gd name="connsiteX16" fmla="*/ 2919413 w 4962525"/>
              <a:gd name="connsiteY16" fmla="*/ 528637 h 3490912"/>
              <a:gd name="connsiteX17" fmla="*/ 3086100 w 4962525"/>
              <a:gd name="connsiteY17" fmla="*/ 423862 h 3490912"/>
              <a:gd name="connsiteX18" fmla="*/ 3262313 w 4962525"/>
              <a:gd name="connsiteY18" fmla="*/ 376238 h 3490912"/>
              <a:gd name="connsiteX19" fmla="*/ 3490913 w 4962525"/>
              <a:gd name="connsiteY19" fmla="*/ 433387 h 3490912"/>
              <a:gd name="connsiteX20" fmla="*/ 3695701 w 4962525"/>
              <a:gd name="connsiteY20" fmla="*/ 585788 h 3490912"/>
              <a:gd name="connsiteX21" fmla="*/ 3867150 w 4962525"/>
              <a:gd name="connsiteY21" fmla="*/ 828675 h 3490912"/>
              <a:gd name="connsiteX22" fmla="*/ 4038600 w 4962525"/>
              <a:gd name="connsiteY22" fmla="*/ 1181100 h 3490912"/>
              <a:gd name="connsiteX23" fmla="*/ 4143375 w 4962525"/>
              <a:gd name="connsiteY23" fmla="*/ 1438275 h 3490912"/>
              <a:gd name="connsiteX24" fmla="*/ 4233863 w 4962525"/>
              <a:gd name="connsiteY24" fmla="*/ 1704975 h 3490912"/>
              <a:gd name="connsiteX25" fmla="*/ 4314825 w 4962525"/>
              <a:gd name="connsiteY25" fmla="*/ 1957387 h 3490912"/>
              <a:gd name="connsiteX26" fmla="*/ 4395788 w 4962525"/>
              <a:gd name="connsiteY26" fmla="*/ 2243137 h 3490912"/>
              <a:gd name="connsiteX27" fmla="*/ 4471988 w 4962525"/>
              <a:gd name="connsiteY27" fmla="*/ 2490787 h 3490912"/>
              <a:gd name="connsiteX28" fmla="*/ 4538663 w 4962525"/>
              <a:gd name="connsiteY28" fmla="*/ 2695575 h 3490912"/>
              <a:gd name="connsiteX29" fmla="*/ 4610100 w 4962525"/>
              <a:gd name="connsiteY29" fmla="*/ 2924175 h 3490912"/>
              <a:gd name="connsiteX30" fmla="*/ 4714875 w 4962525"/>
              <a:gd name="connsiteY30" fmla="*/ 3167062 h 3490912"/>
              <a:gd name="connsiteX31" fmla="*/ 4800600 w 4962525"/>
              <a:gd name="connsiteY31" fmla="*/ 3319462 h 3490912"/>
              <a:gd name="connsiteX32" fmla="*/ 4881563 w 4962525"/>
              <a:gd name="connsiteY32" fmla="*/ 3414712 h 3490912"/>
              <a:gd name="connsiteX33" fmla="*/ 4962525 w 4962525"/>
              <a:gd name="connsiteY33" fmla="*/ 3490912 h 3490912"/>
              <a:gd name="connsiteX0" fmla="*/ 0 w 4962525"/>
              <a:gd name="connsiteY0" fmla="*/ 0 h 3490912"/>
              <a:gd name="connsiteX1" fmla="*/ 114300 w 4962525"/>
              <a:gd name="connsiteY1" fmla="*/ 161925 h 3490912"/>
              <a:gd name="connsiteX2" fmla="*/ 261938 w 4962525"/>
              <a:gd name="connsiteY2" fmla="*/ 366712 h 3490912"/>
              <a:gd name="connsiteX3" fmla="*/ 409575 w 4962525"/>
              <a:gd name="connsiteY3" fmla="*/ 571500 h 3490912"/>
              <a:gd name="connsiteX4" fmla="*/ 557213 w 4962525"/>
              <a:gd name="connsiteY4" fmla="*/ 776287 h 3490912"/>
              <a:gd name="connsiteX5" fmla="*/ 762000 w 4962525"/>
              <a:gd name="connsiteY5" fmla="*/ 1023937 h 3490912"/>
              <a:gd name="connsiteX6" fmla="*/ 904875 w 4962525"/>
              <a:gd name="connsiteY6" fmla="*/ 1185862 h 3490912"/>
              <a:gd name="connsiteX7" fmla="*/ 1047750 w 4962525"/>
              <a:gd name="connsiteY7" fmla="*/ 1323975 h 3490912"/>
              <a:gd name="connsiteX8" fmla="*/ 1228725 w 4962525"/>
              <a:gd name="connsiteY8" fmla="*/ 1462087 h 3490912"/>
              <a:gd name="connsiteX9" fmla="*/ 1409700 w 4962525"/>
              <a:gd name="connsiteY9" fmla="*/ 1552575 h 3490912"/>
              <a:gd name="connsiteX10" fmla="*/ 1647825 w 4962525"/>
              <a:gd name="connsiteY10" fmla="*/ 1600200 h 3490912"/>
              <a:gd name="connsiteX11" fmla="*/ 1914525 w 4962525"/>
              <a:gd name="connsiteY11" fmla="*/ 1514475 h 3490912"/>
              <a:gd name="connsiteX12" fmla="*/ 2171700 w 4962525"/>
              <a:gd name="connsiteY12" fmla="*/ 1304925 h 3490912"/>
              <a:gd name="connsiteX13" fmla="*/ 2362200 w 4962525"/>
              <a:gd name="connsiteY13" fmla="*/ 1114425 h 3490912"/>
              <a:gd name="connsiteX14" fmla="*/ 2581275 w 4962525"/>
              <a:gd name="connsiteY14" fmla="*/ 876300 h 3490912"/>
              <a:gd name="connsiteX15" fmla="*/ 2762250 w 4962525"/>
              <a:gd name="connsiteY15" fmla="*/ 681037 h 3490912"/>
              <a:gd name="connsiteX16" fmla="*/ 2919413 w 4962525"/>
              <a:gd name="connsiteY16" fmla="*/ 528637 h 3490912"/>
              <a:gd name="connsiteX17" fmla="*/ 3086100 w 4962525"/>
              <a:gd name="connsiteY17" fmla="*/ 423862 h 3490912"/>
              <a:gd name="connsiteX18" fmla="*/ 3281363 w 4962525"/>
              <a:gd name="connsiteY18" fmla="*/ 376238 h 3490912"/>
              <a:gd name="connsiteX19" fmla="*/ 3490913 w 4962525"/>
              <a:gd name="connsiteY19" fmla="*/ 433387 h 3490912"/>
              <a:gd name="connsiteX20" fmla="*/ 3695701 w 4962525"/>
              <a:gd name="connsiteY20" fmla="*/ 585788 h 3490912"/>
              <a:gd name="connsiteX21" fmla="*/ 3867150 w 4962525"/>
              <a:gd name="connsiteY21" fmla="*/ 828675 h 3490912"/>
              <a:gd name="connsiteX22" fmla="*/ 4038600 w 4962525"/>
              <a:gd name="connsiteY22" fmla="*/ 1181100 h 3490912"/>
              <a:gd name="connsiteX23" fmla="*/ 4143375 w 4962525"/>
              <a:gd name="connsiteY23" fmla="*/ 1438275 h 3490912"/>
              <a:gd name="connsiteX24" fmla="*/ 4233863 w 4962525"/>
              <a:gd name="connsiteY24" fmla="*/ 1704975 h 3490912"/>
              <a:gd name="connsiteX25" fmla="*/ 4314825 w 4962525"/>
              <a:gd name="connsiteY25" fmla="*/ 1957387 h 3490912"/>
              <a:gd name="connsiteX26" fmla="*/ 4395788 w 4962525"/>
              <a:gd name="connsiteY26" fmla="*/ 2243137 h 3490912"/>
              <a:gd name="connsiteX27" fmla="*/ 4471988 w 4962525"/>
              <a:gd name="connsiteY27" fmla="*/ 2490787 h 3490912"/>
              <a:gd name="connsiteX28" fmla="*/ 4538663 w 4962525"/>
              <a:gd name="connsiteY28" fmla="*/ 2695575 h 3490912"/>
              <a:gd name="connsiteX29" fmla="*/ 4610100 w 4962525"/>
              <a:gd name="connsiteY29" fmla="*/ 2924175 h 3490912"/>
              <a:gd name="connsiteX30" fmla="*/ 4714875 w 4962525"/>
              <a:gd name="connsiteY30" fmla="*/ 3167062 h 3490912"/>
              <a:gd name="connsiteX31" fmla="*/ 4800600 w 4962525"/>
              <a:gd name="connsiteY31" fmla="*/ 3319462 h 3490912"/>
              <a:gd name="connsiteX32" fmla="*/ 4881563 w 4962525"/>
              <a:gd name="connsiteY32" fmla="*/ 3414712 h 3490912"/>
              <a:gd name="connsiteX33" fmla="*/ 4962525 w 4962525"/>
              <a:gd name="connsiteY33" fmla="*/ 3490912 h 3490912"/>
              <a:gd name="connsiteX0" fmla="*/ 0 w 4962525"/>
              <a:gd name="connsiteY0" fmla="*/ 0 h 3490912"/>
              <a:gd name="connsiteX1" fmla="*/ 114300 w 4962525"/>
              <a:gd name="connsiteY1" fmla="*/ 161925 h 3490912"/>
              <a:gd name="connsiteX2" fmla="*/ 261938 w 4962525"/>
              <a:gd name="connsiteY2" fmla="*/ 366712 h 3490912"/>
              <a:gd name="connsiteX3" fmla="*/ 409575 w 4962525"/>
              <a:gd name="connsiteY3" fmla="*/ 571500 h 3490912"/>
              <a:gd name="connsiteX4" fmla="*/ 557213 w 4962525"/>
              <a:gd name="connsiteY4" fmla="*/ 776287 h 3490912"/>
              <a:gd name="connsiteX5" fmla="*/ 762000 w 4962525"/>
              <a:gd name="connsiteY5" fmla="*/ 1023937 h 3490912"/>
              <a:gd name="connsiteX6" fmla="*/ 904875 w 4962525"/>
              <a:gd name="connsiteY6" fmla="*/ 1185862 h 3490912"/>
              <a:gd name="connsiteX7" fmla="*/ 1047750 w 4962525"/>
              <a:gd name="connsiteY7" fmla="*/ 1323975 h 3490912"/>
              <a:gd name="connsiteX8" fmla="*/ 1228725 w 4962525"/>
              <a:gd name="connsiteY8" fmla="*/ 1462087 h 3490912"/>
              <a:gd name="connsiteX9" fmla="*/ 1409700 w 4962525"/>
              <a:gd name="connsiteY9" fmla="*/ 1552575 h 3490912"/>
              <a:gd name="connsiteX10" fmla="*/ 1647825 w 4962525"/>
              <a:gd name="connsiteY10" fmla="*/ 1600200 h 3490912"/>
              <a:gd name="connsiteX11" fmla="*/ 1914525 w 4962525"/>
              <a:gd name="connsiteY11" fmla="*/ 1514475 h 3490912"/>
              <a:gd name="connsiteX12" fmla="*/ 2171700 w 4962525"/>
              <a:gd name="connsiteY12" fmla="*/ 1304925 h 3490912"/>
              <a:gd name="connsiteX13" fmla="*/ 2362200 w 4962525"/>
              <a:gd name="connsiteY13" fmla="*/ 1114425 h 3490912"/>
              <a:gd name="connsiteX14" fmla="*/ 2581275 w 4962525"/>
              <a:gd name="connsiteY14" fmla="*/ 876300 h 3490912"/>
              <a:gd name="connsiteX15" fmla="*/ 2762250 w 4962525"/>
              <a:gd name="connsiteY15" fmla="*/ 681037 h 3490912"/>
              <a:gd name="connsiteX16" fmla="*/ 2919413 w 4962525"/>
              <a:gd name="connsiteY16" fmla="*/ 528637 h 3490912"/>
              <a:gd name="connsiteX17" fmla="*/ 3086100 w 4962525"/>
              <a:gd name="connsiteY17" fmla="*/ 423862 h 3490912"/>
              <a:gd name="connsiteX18" fmla="*/ 3281363 w 4962525"/>
              <a:gd name="connsiteY18" fmla="*/ 376238 h 3490912"/>
              <a:gd name="connsiteX19" fmla="*/ 3490913 w 4962525"/>
              <a:gd name="connsiteY19" fmla="*/ 433387 h 3490912"/>
              <a:gd name="connsiteX20" fmla="*/ 3695701 w 4962525"/>
              <a:gd name="connsiteY20" fmla="*/ 585788 h 3490912"/>
              <a:gd name="connsiteX21" fmla="*/ 3867150 w 4962525"/>
              <a:gd name="connsiteY21" fmla="*/ 828675 h 3490912"/>
              <a:gd name="connsiteX22" fmla="*/ 4038600 w 4962525"/>
              <a:gd name="connsiteY22" fmla="*/ 1181100 h 3490912"/>
              <a:gd name="connsiteX23" fmla="*/ 4143375 w 4962525"/>
              <a:gd name="connsiteY23" fmla="*/ 1438275 h 3490912"/>
              <a:gd name="connsiteX24" fmla="*/ 4233863 w 4962525"/>
              <a:gd name="connsiteY24" fmla="*/ 1704975 h 3490912"/>
              <a:gd name="connsiteX25" fmla="*/ 4314825 w 4962525"/>
              <a:gd name="connsiteY25" fmla="*/ 1957387 h 3490912"/>
              <a:gd name="connsiteX26" fmla="*/ 4395788 w 4962525"/>
              <a:gd name="connsiteY26" fmla="*/ 2243137 h 3490912"/>
              <a:gd name="connsiteX27" fmla="*/ 4471988 w 4962525"/>
              <a:gd name="connsiteY27" fmla="*/ 2490787 h 3490912"/>
              <a:gd name="connsiteX28" fmla="*/ 4529138 w 4962525"/>
              <a:gd name="connsiteY28" fmla="*/ 2690813 h 3490912"/>
              <a:gd name="connsiteX29" fmla="*/ 4610100 w 4962525"/>
              <a:gd name="connsiteY29" fmla="*/ 2924175 h 3490912"/>
              <a:gd name="connsiteX30" fmla="*/ 4714875 w 4962525"/>
              <a:gd name="connsiteY30" fmla="*/ 3167062 h 3490912"/>
              <a:gd name="connsiteX31" fmla="*/ 4800600 w 4962525"/>
              <a:gd name="connsiteY31" fmla="*/ 3319462 h 3490912"/>
              <a:gd name="connsiteX32" fmla="*/ 4881563 w 4962525"/>
              <a:gd name="connsiteY32" fmla="*/ 3414712 h 3490912"/>
              <a:gd name="connsiteX33" fmla="*/ 4962525 w 4962525"/>
              <a:gd name="connsiteY33" fmla="*/ 3490912 h 349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962525" h="3490912">
                <a:moveTo>
                  <a:pt x="0" y="0"/>
                </a:moveTo>
                <a:cubicBezTo>
                  <a:pt x="35322" y="50403"/>
                  <a:pt x="70644" y="100806"/>
                  <a:pt x="114300" y="161925"/>
                </a:cubicBezTo>
                <a:cubicBezTo>
                  <a:pt x="157956" y="223044"/>
                  <a:pt x="261938" y="366712"/>
                  <a:pt x="261938" y="366712"/>
                </a:cubicBezTo>
                <a:lnTo>
                  <a:pt x="409575" y="571500"/>
                </a:lnTo>
                <a:cubicBezTo>
                  <a:pt x="458788" y="639763"/>
                  <a:pt x="498476" y="700881"/>
                  <a:pt x="557213" y="776287"/>
                </a:cubicBezTo>
                <a:cubicBezTo>
                  <a:pt x="615950" y="851693"/>
                  <a:pt x="704056" y="955675"/>
                  <a:pt x="762000" y="1023937"/>
                </a:cubicBezTo>
                <a:cubicBezTo>
                  <a:pt x="819944" y="1092200"/>
                  <a:pt x="857250" y="1135856"/>
                  <a:pt x="904875" y="1185862"/>
                </a:cubicBezTo>
                <a:cubicBezTo>
                  <a:pt x="952500" y="1235868"/>
                  <a:pt x="993775" y="1277938"/>
                  <a:pt x="1047750" y="1323975"/>
                </a:cubicBezTo>
                <a:cubicBezTo>
                  <a:pt x="1101725" y="1370012"/>
                  <a:pt x="1168400" y="1423987"/>
                  <a:pt x="1228725" y="1462087"/>
                </a:cubicBezTo>
                <a:cubicBezTo>
                  <a:pt x="1289050" y="1500187"/>
                  <a:pt x="1339850" y="1529556"/>
                  <a:pt x="1409700" y="1552575"/>
                </a:cubicBezTo>
                <a:cubicBezTo>
                  <a:pt x="1479550" y="1575594"/>
                  <a:pt x="1563688" y="1606550"/>
                  <a:pt x="1647825" y="1600200"/>
                </a:cubicBezTo>
                <a:cubicBezTo>
                  <a:pt x="1731962" y="1593850"/>
                  <a:pt x="1827212" y="1563688"/>
                  <a:pt x="1914525" y="1514475"/>
                </a:cubicBezTo>
                <a:cubicBezTo>
                  <a:pt x="2001838" y="1465262"/>
                  <a:pt x="2097088" y="1371600"/>
                  <a:pt x="2171700" y="1304925"/>
                </a:cubicBezTo>
                <a:cubicBezTo>
                  <a:pt x="2246313" y="1238250"/>
                  <a:pt x="2293938" y="1185863"/>
                  <a:pt x="2362200" y="1114425"/>
                </a:cubicBezTo>
                <a:cubicBezTo>
                  <a:pt x="2430463" y="1042988"/>
                  <a:pt x="2581275" y="876300"/>
                  <a:pt x="2581275" y="876300"/>
                </a:cubicBezTo>
                <a:cubicBezTo>
                  <a:pt x="2647950" y="804069"/>
                  <a:pt x="2705894" y="738981"/>
                  <a:pt x="2762250" y="681037"/>
                </a:cubicBezTo>
                <a:cubicBezTo>
                  <a:pt x="2818606" y="623093"/>
                  <a:pt x="2865438" y="571499"/>
                  <a:pt x="2919413" y="528637"/>
                </a:cubicBezTo>
                <a:cubicBezTo>
                  <a:pt x="2973388" y="485775"/>
                  <a:pt x="3025775" y="449262"/>
                  <a:pt x="3086100" y="423862"/>
                </a:cubicBezTo>
                <a:cubicBezTo>
                  <a:pt x="3146425" y="398462"/>
                  <a:pt x="3213894" y="374651"/>
                  <a:pt x="3281363" y="376238"/>
                </a:cubicBezTo>
                <a:cubicBezTo>
                  <a:pt x="3348832" y="377825"/>
                  <a:pt x="3421857" y="398462"/>
                  <a:pt x="3490913" y="433387"/>
                </a:cubicBezTo>
                <a:cubicBezTo>
                  <a:pt x="3559969" y="468312"/>
                  <a:pt x="3632995" y="519907"/>
                  <a:pt x="3695701" y="585788"/>
                </a:cubicBezTo>
                <a:cubicBezTo>
                  <a:pt x="3758407" y="651669"/>
                  <a:pt x="3810000" y="729456"/>
                  <a:pt x="3867150" y="828675"/>
                </a:cubicBezTo>
                <a:cubicBezTo>
                  <a:pt x="3924300" y="927894"/>
                  <a:pt x="3992563" y="1079500"/>
                  <a:pt x="4038600" y="1181100"/>
                </a:cubicBezTo>
                <a:cubicBezTo>
                  <a:pt x="4084637" y="1282700"/>
                  <a:pt x="4110831" y="1350963"/>
                  <a:pt x="4143375" y="1438275"/>
                </a:cubicBezTo>
                <a:cubicBezTo>
                  <a:pt x="4175919" y="1525587"/>
                  <a:pt x="4205288" y="1618457"/>
                  <a:pt x="4233863" y="1704975"/>
                </a:cubicBezTo>
                <a:cubicBezTo>
                  <a:pt x="4262438" y="1791493"/>
                  <a:pt x="4287838" y="1867693"/>
                  <a:pt x="4314825" y="1957387"/>
                </a:cubicBezTo>
                <a:cubicBezTo>
                  <a:pt x="4341812" y="2047081"/>
                  <a:pt x="4369594" y="2154237"/>
                  <a:pt x="4395788" y="2243137"/>
                </a:cubicBezTo>
                <a:cubicBezTo>
                  <a:pt x="4421982" y="2332037"/>
                  <a:pt x="4449763" y="2416174"/>
                  <a:pt x="4471988" y="2490787"/>
                </a:cubicBezTo>
                <a:cubicBezTo>
                  <a:pt x="4494213" y="2565400"/>
                  <a:pt x="4506119" y="2618582"/>
                  <a:pt x="4529138" y="2690813"/>
                </a:cubicBezTo>
                <a:cubicBezTo>
                  <a:pt x="4552157" y="2763044"/>
                  <a:pt x="4579144" y="2844800"/>
                  <a:pt x="4610100" y="2924175"/>
                </a:cubicBezTo>
                <a:cubicBezTo>
                  <a:pt x="4641056" y="3003550"/>
                  <a:pt x="4683125" y="3101181"/>
                  <a:pt x="4714875" y="3167062"/>
                </a:cubicBezTo>
                <a:cubicBezTo>
                  <a:pt x="4746625" y="3232943"/>
                  <a:pt x="4772819" y="3278187"/>
                  <a:pt x="4800600" y="3319462"/>
                </a:cubicBezTo>
                <a:cubicBezTo>
                  <a:pt x="4828381" y="3360737"/>
                  <a:pt x="4854576" y="3386137"/>
                  <a:pt x="4881563" y="3414712"/>
                </a:cubicBezTo>
                <a:cubicBezTo>
                  <a:pt x="4908551" y="3443287"/>
                  <a:pt x="4935538" y="3467099"/>
                  <a:pt x="4962525" y="3490912"/>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矩形 68">
            <a:extLst>
              <a:ext uri="{FF2B5EF4-FFF2-40B4-BE49-F238E27FC236}">
                <a16:creationId xmlns:a16="http://schemas.microsoft.com/office/drawing/2014/main" id="{93532292-0407-611E-DDD9-9F8168B3C091}"/>
              </a:ext>
            </a:extLst>
          </p:cNvPr>
          <p:cNvSpPr/>
          <p:nvPr/>
        </p:nvSpPr>
        <p:spPr>
          <a:xfrm>
            <a:off x="7120151" y="1872073"/>
            <a:ext cx="1255472" cy="400110"/>
          </a:xfrm>
          <a:prstGeom prst="rect">
            <a:avLst/>
          </a:prstGeom>
        </p:spPr>
        <p:txBody>
          <a:bodyPr wrap="none">
            <a:spAutoFit/>
          </a:bodyPr>
          <a:lstStyle/>
          <a:p>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单链</a:t>
            </a:r>
            <a:endParaRPr lang="zh-CN" altLang="en-US" sz="2000" dirty="0">
              <a:ea typeface="方正姚体" panose="02010601030101010101" pitchFamily="2" charset="-122"/>
            </a:endParaRPr>
          </a:p>
        </p:txBody>
      </p:sp>
      <p:sp>
        <p:nvSpPr>
          <p:cNvPr id="70" name="矩形 69">
            <a:extLst>
              <a:ext uri="{FF2B5EF4-FFF2-40B4-BE49-F238E27FC236}">
                <a16:creationId xmlns:a16="http://schemas.microsoft.com/office/drawing/2014/main" id="{09471392-119E-8AC7-28FF-B238D4563C60}"/>
              </a:ext>
            </a:extLst>
          </p:cNvPr>
          <p:cNvSpPr/>
          <p:nvPr/>
        </p:nvSpPr>
        <p:spPr>
          <a:xfrm>
            <a:off x="5040666" y="3795683"/>
            <a:ext cx="1255472" cy="400110"/>
          </a:xfrm>
          <a:prstGeom prst="rect">
            <a:avLst/>
          </a:prstGeom>
        </p:spPr>
        <p:txBody>
          <a:bodyPr wrap="none">
            <a:spAutoFit/>
          </a:bodyPr>
          <a:lstStyle/>
          <a:p>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双链</a:t>
            </a:r>
            <a:endParaRPr lang="zh-CN" altLang="en-US" sz="2000" dirty="0">
              <a:ea typeface="方正姚体" panose="02010601030101010101" pitchFamily="2" charset="-122"/>
            </a:endParaRPr>
          </a:p>
        </p:txBody>
      </p:sp>
    </p:spTree>
    <p:extLst>
      <p:ext uri="{BB962C8B-B14F-4D97-AF65-F5344CB8AC3E}">
        <p14:creationId xmlns:p14="http://schemas.microsoft.com/office/powerpoint/2010/main" val="808231940"/>
      </p:ext>
    </p:extLst>
  </p:cSld>
  <p:clrMapOvr>
    <a:masterClrMapping/>
  </p:clrMapOvr>
  <p:transition spd="med">
    <p:cove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a:extLst>
              <a:ext uri="{FF2B5EF4-FFF2-40B4-BE49-F238E27FC236}">
                <a16:creationId xmlns:a16="http://schemas.microsoft.com/office/drawing/2014/main" id="{961329F2-288D-16B3-371B-5195562C8E23}"/>
              </a:ext>
            </a:extLst>
          </p:cNvPr>
          <p:cNvSpPr>
            <a:spLocks noChangeArrowheads="1"/>
          </p:cNvSpPr>
          <p:nvPr/>
        </p:nvSpPr>
        <p:spPr bwMode="auto">
          <a:xfrm>
            <a:off x="919129" y="1458501"/>
            <a:ext cx="5953010" cy="4293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rgbClr val="9933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indent="-360000">
              <a:lnSpc>
                <a:spcPts val="4000"/>
              </a:lnSpc>
              <a:buClr>
                <a:srgbClr val="C00000"/>
              </a:buClr>
              <a:buSzPct val="80000"/>
              <a:buFont typeface="Wingdings" pitchFamily="2" charset="2"/>
              <a:buChar char="v"/>
              <a:tabLst>
                <a:tab pos="0" algn="l"/>
              </a:tabLst>
              <a:defRPr/>
            </a:pP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T</a:t>
            </a:r>
            <a:r>
              <a:rPr lang="en-US" altLang="zh-CN" sz="2800" baseline="-25000" dirty="0">
                <a:effectLst>
                  <a:outerShdw blurRad="38100" dist="38100" dir="2700000" algn="tl">
                    <a:srgbClr val="C0C0C0"/>
                  </a:outerShdw>
                </a:effectLst>
                <a:latin typeface="Times New Roman" pitchFamily="18" charset="0"/>
                <a:ea typeface="方正姚体" panose="02010601030101010101" pitchFamily="2" charset="-122"/>
              </a:rPr>
              <a:t>m</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：变性在一个相当窄的温度范围内完成，在这一范围内，</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双链解开</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50%</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时的温度称为</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的解链温度或融解温度</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(melting temperature, T</a:t>
            </a:r>
            <a:r>
              <a:rPr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m</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buClr>
                <a:srgbClr val="C00000"/>
              </a:buClr>
              <a:buSzPct val="80000"/>
              <a:buFont typeface="Wingdings" pitchFamily="2" charset="2"/>
              <a:buChar char="v"/>
              <a:tabLst>
                <a:tab pos="0" algn="l"/>
              </a:tabLst>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在</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时，核酸分子内</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50%</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的双螺旋结构被破坏。</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buClr>
                <a:srgbClr val="C00000"/>
              </a:buClr>
              <a:buSzPct val="80000"/>
              <a:buFont typeface="Wingdings" pitchFamily="2" charset="2"/>
              <a:buChar char="v"/>
              <a:tabLst>
                <a:tab pos="0" algn="l"/>
              </a:tabLst>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r>
              <a:rPr lang="en-US" altLang="zh-CN" sz="28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值在</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85~95℃</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之间，其大小与</a:t>
            </a:r>
            <a:r>
              <a:rPr lang="en-US" altLang="en-US" sz="2800" dirty="0">
                <a:effectLst>
                  <a:outerShdw blurRad="38100" dist="38100" dir="2700000" algn="tl">
                    <a:srgbClr val="C0C0C0"/>
                  </a:outerShdw>
                </a:effectLst>
                <a:latin typeface="Times New Roman" pitchFamily="18" charset="0"/>
                <a:ea typeface="方正姚体" panose="02010601030101010101" pitchFamily="2" charset="-122"/>
              </a:rPr>
              <a:t>G+C</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含量成正比。</a:t>
            </a:r>
          </a:p>
        </p:txBody>
      </p:sp>
      <p:sp>
        <p:nvSpPr>
          <p:cNvPr id="6" name="Rectangle 5">
            <a:extLst>
              <a:ext uri="{FF2B5EF4-FFF2-40B4-BE49-F238E27FC236}">
                <a16:creationId xmlns:a16="http://schemas.microsoft.com/office/drawing/2014/main" id="{2B00FEA4-A79D-5015-B908-1A8B889757DC}"/>
              </a:ext>
            </a:extLst>
          </p:cNvPr>
          <p:cNvSpPr>
            <a:spLocks noChangeArrowheads="1"/>
          </p:cNvSpPr>
          <p:nvPr/>
        </p:nvSpPr>
        <p:spPr bwMode="auto">
          <a:xfrm>
            <a:off x="919130" y="863134"/>
            <a:ext cx="6300820" cy="523220"/>
          </a:xfrm>
          <a:prstGeom prst="rect">
            <a:avLst/>
          </a:prstGeom>
          <a:noFill/>
          <a:ln>
            <a:noFill/>
          </a:ln>
          <a:effectLst/>
        </p:spPr>
        <p:txBody>
          <a:bodyPr wrap="square" anchor="ctr">
            <a:spAutoFit/>
          </a:bodyPr>
          <a:lstStyle/>
          <a:p>
            <a:pPr marL="360000" indent="-360000" algn="just">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热变性：温度升高引起的核酸变性。</a:t>
            </a:r>
          </a:p>
        </p:txBody>
      </p:sp>
      <p:sp>
        <p:nvSpPr>
          <p:cNvPr id="7" name="矩形 3">
            <a:extLst>
              <a:ext uri="{FF2B5EF4-FFF2-40B4-BE49-F238E27FC236}">
                <a16:creationId xmlns:a16="http://schemas.microsoft.com/office/drawing/2014/main" id="{9C1E878A-56C7-A75F-DCD2-E5DD31B25FF8}"/>
              </a:ext>
            </a:extLst>
          </p:cNvPr>
          <p:cNvSpPr>
            <a:spLocks noChangeArrowheads="1"/>
          </p:cNvSpPr>
          <p:nvPr/>
        </p:nvSpPr>
        <p:spPr bwMode="auto">
          <a:xfrm>
            <a:off x="8452995" y="4550865"/>
            <a:ext cx="22875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hangingPunct="1">
              <a:defRPr/>
            </a:pPr>
            <a:r>
              <a:rPr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解链温度曲线</a:t>
            </a:r>
          </a:p>
        </p:txBody>
      </p:sp>
      <p:sp>
        <p:nvSpPr>
          <p:cNvPr id="8" name="任意多边形 2">
            <a:extLst>
              <a:ext uri="{FF2B5EF4-FFF2-40B4-BE49-F238E27FC236}">
                <a16:creationId xmlns:a16="http://schemas.microsoft.com/office/drawing/2014/main" id="{75ABEFB8-00F4-3DCB-10F3-4BFB0B5B8467}"/>
              </a:ext>
            </a:extLst>
          </p:cNvPr>
          <p:cNvSpPr/>
          <p:nvPr/>
        </p:nvSpPr>
        <p:spPr>
          <a:xfrm>
            <a:off x="8262938" y="1400175"/>
            <a:ext cx="2333625" cy="2224088"/>
          </a:xfrm>
          <a:custGeom>
            <a:avLst/>
            <a:gdLst>
              <a:gd name="connsiteX0" fmla="*/ 0 w 2333625"/>
              <a:gd name="connsiteY0" fmla="*/ 2224088 h 2224088"/>
              <a:gd name="connsiteX1" fmla="*/ 195262 w 2333625"/>
              <a:gd name="connsiteY1" fmla="*/ 2214563 h 2224088"/>
              <a:gd name="connsiteX2" fmla="*/ 390525 w 2333625"/>
              <a:gd name="connsiteY2" fmla="*/ 2181225 h 2224088"/>
              <a:gd name="connsiteX3" fmla="*/ 576262 w 2333625"/>
              <a:gd name="connsiteY3" fmla="*/ 2133600 h 2224088"/>
              <a:gd name="connsiteX4" fmla="*/ 738187 w 2333625"/>
              <a:gd name="connsiteY4" fmla="*/ 2057400 h 2224088"/>
              <a:gd name="connsiteX5" fmla="*/ 857250 w 2333625"/>
              <a:gd name="connsiteY5" fmla="*/ 1952625 h 2224088"/>
              <a:gd name="connsiteX6" fmla="*/ 938212 w 2333625"/>
              <a:gd name="connsiteY6" fmla="*/ 1771650 h 2224088"/>
              <a:gd name="connsiteX7" fmla="*/ 985837 w 2333625"/>
              <a:gd name="connsiteY7" fmla="*/ 1581150 h 2224088"/>
              <a:gd name="connsiteX8" fmla="*/ 1033462 w 2333625"/>
              <a:gd name="connsiteY8" fmla="*/ 1338263 h 2224088"/>
              <a:gd name="connsiteX9" fmla="*/ 1076325 w 2333625"/>
              <a:gd name="connsiteY9" fmla="*/ 1071563 h 2224088"/>
              <a:gd name="connsiteX10" fmla="*/ 1147762 w 2333625"/>
              <a:gd name="connsiteY10" fmla="*/ 766763 h 2224088"/>
              <a:gd name="connsiteX11" fmla="*/ 1209675 w 2333625"/>
              <a:gd name="connsiteY11" fmla="*/ 566738 h 2224088"/>
              <a:gd name="connsiteX12" fmla="*/ 1309687 w 2333625"/>
              <a:gd name="connsiteY12" fmla="*/ 381000 h 2224088"/>
              <a:gd name="connsiteX13" fmla="*/ 1400175 w 2333625"/>
              <a:gd name="connsiteY13" fmla="*/ 223838 h 2224088"/>
              <a:gd name="connsiteX14" fmla="*/ 1547812 w 2333625"/>
              <a:gd name="connsiteY14" fmla="*/ 123825 h 2224088"/>
              <a:gd name="connsiteX15" fmla="*/ 1762125 w 2333625"/>
              <a:gd name="connsiteY15" fmla="*/ 71438 h 2224088"/>
              <a:gd name="connsiteX16" fmla="*/ 2024062 w 2333625"/>
              <a:gd name="connsiteY16" fmla="*/ 33338 h 2224088"/>
              <a:gd name="connsiteX17" fmla="*/ 2333625 w 2333625"/>
              <a:gd name="connsiteY17" fmla="*/ 0 h 2224088"/>
              <a:gd name="connsiteX0" fmla="*/ 0 w 2333625"/>
              <a:gd name="connsiteY0" fmla="*/ 2224088 h 2224088"/>
              <a:gd name="connsiteX1" fmla="*/ 195262 w 2333625"/>
              <a:gd name="connsiteY1" fmla="*/ 2214563 h 2224088"/>
              <a:gd name="connsiteX2" fmla="*/ 390525 w 2333625"/>
              <a:gd name="connsiteY2" fmla="*/ 2181225 h 2224088"/>
              <a:gd name="connsiteX3" fmla="*/ 576262 w 2333625"/>
              <a:gd name="connsiteY3" fmla="*/ 2133600 h 2224088"/>
              <a:gd name="connsiteX4" fmla="*/ 738187 w 2333625"/>
              <a:gd name="connsiteY4" fmla="*/ 2057400 h 2224088"/>
              <a:gd name="connsiteX5" fmla="*/ 857250 w 2333625"/>
              <a:gd name="connsiteY5" fmla="*/ 1952625 h 2224088"/>
              <a:gd name="connsiteX6" fmla="*/ 938212 w 2333625"/>
              <a:gd name="connsiteY6" fmla="*/ 1771650 h 2224088"/>
              <a:gd name="connsiteX7" fmla="*/ 985837 w 2333625"/>
              <a:gd name="connsiteY7" fmla="*/ 1581150 h 2224088"/>
              <a:gd name="connsiteX8" fmla="*/ 1033462 w 2333625"/>
              <a:gd name="connsiteY8" fmla="*/ 1338263 h 2224088"/>
              <a:gd name="connsiteX9" fmla="*/ 1076325 w 2333625"/>
              <a:gd name="connsiteY9" fmla="*/ 1071563 h 2224088"/>
              <a:gd name="connsiteX10" fmla="*/ 1147762 w 2333625"/>
              <a:gd name="connsiteY10" fmla="*/ 766763 h 2224088"/>
              <a:gd name="connsiteX11" fmla="*/ 1209675 w 2333625"/>
              <a:gd name="connsiteY11" fmla="*/ 566738 h 2224088"/>
              <a:gd name="connsiteX12" fmla="*/ 1309687 w 2333625"/>
              <a:gd name="connsiteY12" fmla="*/ 381000 h 2224088"/>
              <a:gd name="connsiteX13" fmla="*/ 1400175 w 2333625"/>
              <a:gd name="connsiteY13" fmla="*/ 233363 h 2224088"/>
              <a:gd name="connsiteX14" fmla="*/ 1547812 w 2333625"/>
              <a:gd name="connsiteY14" fmla="*/ 123825 h 2224088"/>
              <a:gd name="connsiteX15" fmla="*/ 1762125 w 2333625"/>
              <a:gd name="connsiteY15" fmla="*/ 71438 h 2224088"/>
              <a:gd name="connsiteX16" fmla="*/ 2024062 w 2333625"/>
              <a:gd name="connsiteY16" fmla="*/ 33338 h 2224088"/>
              <a:gd name="connsiteX17" fmla="*/ 2333625 w 2333625"/>
              <a:gd name="connsiteY17" fmla="*/ 0 h 2224088"/>
              <a:gd name="connsiteX0" fmla="*/ 0 w 2333625"/>
              <a:gd name="connsiteY0" fmla="*/ 2224088 h 2224088"/>
              <a:gd name="connsiteX1" fmla="*/ 195262 w 2333625"/>
              <a:gd name="connsiteY1" fmla="*/ 2209800 h 2224088"/>
              <a:gd name="connsiteX2" fmla="*/ 390525 w 2333625"/>
              <a:gd name="connsiteY2" fmla="*/ 2181225 h 2224088"/>
              <a:gd name="connsiteX3" fmla="*/ 576262 w 2333625"/>
              <a:gd name="connsiteY3" fmla="*/ 2133600 h 2224088"/>
              <a:gd name="connsiteX4" fmla="*/ 738187 w 2333625"/>
              <a:gd name="connsiteY4" fmla="*/ 2057400 h 2224088"/>
              <a:gd name="connsiteX5" fmla="*/ 857250 w 2333625"/>
              <a:gd name="connsiteY5" fmla="*/ 1952625 h 2224088"/>
              <a:gd name="connsiteX6" fmla="*/ 938212 w 2333625"/>
              <a:gd name="connsiteY6" fmla="*/ 1771650 h 2224088"/>
              <a:gd name="connsiteX7" fmla="*/ 985837 w 2333625"/>
              <a:gd name="connsiteY7" fmla="*/ 1581150 h 2224088"/>
              <a:gd name="connsiteX8" fmla="*/ 1033462 w 2333625"/>
              <a:gd name="connsiteY8" fmla="*/ 1338263 h 2224088"/>
              <a:gd name="connsiteX9" fmla="*/ 1076325 w 2333625"/>
              <a:gd name="connsiteY9" fmla="*/ 1071563 h 2224088"/>
              <a:gd name="connsiteX10" fmla="*/ 1147762 w 2333625"/>
              <a:gd name="connsiteY10" fmla="*/ 766763 h 2224088"/>
              <a:gd name="connsiteX11" fmla="*/ 1209675 w 2333625"/>
              <a:gd name="connsiteY11" fmla="*/ 566738 h 2224088"/>
              <a:gd name="connsiteX12" fmla="*/ 1309687 w 2333625"/>
              <a:gd name="connsiteY12" fmla="*/ 381000 h 2224088"/>
              <a:gd name="connsiteX13" fmla="*/ 1400175 w 2333625"/>
              <a:gd name="connsiteY13" fmla="*/ 233363 h 2224088"/>
              <a:gd name="connsiteX14" fmla="*/ 1547812 w 2333625"/>
              <a:gd name="connsiteY14" fmla="*/ 123825 h 2224088"/>
              <a:gd name="connsiteX15" fmla="*/ 1762125 w 2333625"/>
              <a:gd name="connsiteY15" fmla="*/ 71438 h 2224088"/>
              <a:gd name="connsiteX16" fmla="*/ 2024062 w 2333625"/>
              <a:gd name="connsiteY16" fmla="*/ 33338 h 2224088"/>
              <a:gd name="connsiteX17" fmla="*/ 2333625 w 2333625"/>
              <a:gd name="connsiteY17" fmla="*/ 0 h 222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3625" h="2224088">
                <a:moveTo>
                  <a:pt x="0" y="2224088"/>
                </a:moveTo>
                <a:cubicBezTo>
                  <a:pt x="65087" y="2222897"/>
                  <a:pt x="130175" y="2216944"/>
                  <a:pt x="195262" y="2209800"/>
                </a:cubicBezTo>
                <a:cubicBezTo>
                  <a:pt x="260350" y="2202656"/>
                  <a:pt x="327025" y="2193925"/>
                  <a:pt x="390525" y="2181225"/>
                </a:cubicBezTo>
                <a:cubicBezTo>
                  <a:pt x="454025" y="2168525"/>
                  <a:pt x="518318" y="2154237"/>
                  <a:pt x="576262" y="2133600"/>
                </a:cubicBezTo>
                <a:cubicBezTo>
                  <a:pt x="634206" y="2112962"/>
                  <a:pt x="691356" y="2087562"/>
                  <a:pt x="738187" y="2057400"/>
                </a:cubicBezTo>
                <a:cubicBezTo>
                  <a:pt x="785018" y="2027238"/>
                  <a:pt x="823913" y="2000250"/>
                  <a:pt x="857250" y="1952625"/>
                </a:cubicBezTo>
                <a:cubicBezTo>
                  <a:pt x="890588" y="1905000"/>
                  <a:pt x="916781" y="1833562"/>
                  <a:pt x="938212" y="1771650"/>
                </a:cubicBezTo>
                <a:cubicBezTo>
                  <a:pt x="959643" y="1709738"/>
                  <a:pt x="969962" y="1653381"/>
                  <a:pt x="985837" y="1581150"/>
                </a:cubicBezTo>
                <a:cubicBezTo>
                  <a:pt x="1001712" y="1508919"/>
                  <a:pt x="1018381" y="1423194"/>
                  <a:pt x="1033462" y="1338263"/>
                </a:cubicBezTo>
                <a:cubicBezTo>
                  <a:pt x="1048543" y="1253332"/>
                  <a:pt x="1057275" y="1166813"/>
                  <a:pt x="1076325" y="1071563"/>
                </a:cubicBezTo>
                <a:cubicBezTo>
                  <a:pt x="1095375" y="976313"/>
                  <a:pt x="1125537" y="850900"/>
                  <a:pt x="1147762" y="766763"/>
                </a:cubicBezTo>
                <a:cubicBezTo>
                  <a:pt x="1169987" y="682625"/>
                  <a:pt x="1182688" y="631032"/>
                  <a:pt x="1209675" y="566738"/>
                </a:cubicBezTo>
                <a:cubicBezTo>
                  <a:pt x="1236663" y="502444"/>
                  <a:pt x="1277937" y="436562"/>
                  <a:pt x="1309687" y="381000"/>
                </a:cubicBezTo>
                <a:cubicBezTo>
                  <a:pt x="1341437" y="325438"/>
                  <a:pt x="1360488" y="276225"/>
                  <a:pt x="1400175" y="233363"/>
                </a:cubicBezTo>
                <a:cubicBezTo>
                  <a:pt x="1439862" y="190501"/>
                  <a:pt x="1487487" y="150812"/>
                  <a:pt x="1547812" y="123825"/>
                </a:cubicBezTo>
                <a:cubicBezTo>
                  <a:pt x="1608137" y="96838"/>
                  <a:pt x="1682750" y="86519"/>
                  <a:pt x="1762125" y="71438"/>
                </a:cubicBezTo>
                <a:cubicBezTo>
                  <a:pt x="1841500" y="56357"/>
                  <a:pt x="1928812" y="45244"/>
                  <a:pt x="2024062" y="33338"/>
                </a:cubicBezTo>
                <a:cubicBezTo>
                  <a:pt x="2119312" y="21432"/>
                  <a:pt x="2226468" y="10716"/>
                  <a:pt x="2333625"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8323FC04-DC94-ACFE-91ED-EB2535854C6D}"/>
              </a:ext>
            </a:extLst>
          </p:cNvPr>
          <p:cNvSpPr/>
          <p:nvPr/>
        </p:nvSpPr>
        <p:spPr>
          <a:xfrm>
            <a:off x="10587042" y="1381112"/>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AD6E4D24-218A-0EEE-E98C-7C96E1AEE2BD}"/>
              </a:ext>
            </a:extLst>
          </p:cNvPr>
          <p:cNvSpPr/>
          <p:nvPr/>
        </p:nvSpPr>
        <p:spPr>
          <a:xfrm>
            <a:off x="8236464" y="3593026"/>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a:extLst>
              <a:ext uri="{FF2B5EF4-FFF2-40B4-BE49-F238E27FC236}">
                <a16:creationId xmlns:a16="http://schemas.microsoft.com/office/drawing/2014/main" id="{06FCBE13-34FD-28A6-9443-29E5BF2CC5F5}"/>
              </a:ext>
            </a:extLst>
          </p:cNvPr>
          <p:cNvSpPr/>
          <p:nvPr/>
        </p:nvSpPr>
        <p:spPr>
          <a:xfrm>
            <a:off x="8617467" y="3578730"/>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a:extLst>
              <a:ext uri="{FF2B5EF4-FFF2-40B4-BE49-F238E27FC236}">
                <a16:creationId xmlns:a16="http://schemas.microsoft.com/office/drawing/2014/main" id="{A6102804-FB19-4F50-E621-AE45496D606E}"/>
              </a:ext>
            </a:extLst>
          </p:cNvPr>
          <p:cNvSpPr/>
          <p:nvPr/>
        </p:nvSpPr>
        <p:spPr>
          <a:xfrm>
            <a:off x="8846072" y="3483479"/>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1BAD1CEF-D410-7385-4EBB-221B843B3113}"/>
              </a:ext>
            </a:extLst>
          </p:cNvPr>
          <p:cNvSpPr/>
          <p:nvPr/>
        </p:nvSpPr>
        <p:spPr>
          <a:xfrm>
            <a:off x="9050865" y="3373935"/>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5D96B8FC-8D27-CA72-C852-EA3DE7E12043}"/>
              </a:ext>
            </a:extLst>
          </p:cNvPr>
          <p:cNvSpPr/>
          <p:nvPr/>
        </p:nvSpPr>
        <p:spPr>
          <a:xfrm>
            <a:off x="9150880" y="3207253"/>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id="{057B88CD-E585-FDA3-0F06-BE35A387C993}"/>
              </a:ext>
            </a:extLst>
          </p:cNvPr>
          <p:cNvSpPr/>
          <p:nvPr/>
        </p:nvSpPr>
        <p:spPr>
          <a:xfrm>
            <a:off x="9274706" y="2597650"/>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a:extLst>
              <a:ext uri="{FF2B5EF4-FFF2-40B4-BE49-F238E27FC236}">
                <a16:creationId xmlns:a16="http://schemas.microsoft.com/office/drawing/2014/main" id="{F869B8F7-67D1-2446-D8BD-28FE8041510C}"/>
              </a:ext>
            </a:extLst>
          </p:cNvPr>
          <p:cNvSpPr/>
          <p:nvPr/>
        </p:nvSpPr>
        <p:spPr>
          <a:xfrm>
            <a:off x="9350910" y="2230939"/>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7" name="直接连接符 16">
            <a:extLst>
              <a:ext uri="{FF2B5EF4-FFF2-40B4-BE49-F238E27FC236}">
                <a16:creationId xmlns:a16="http://schemas.microsoft.com/office/drawing/2014/main" id="{2BD8BF54-860C-2E2B-556B-1DA4160EBDD4}"/>
              </a:ext>
            </a:extLst>
          </p:cNvPr>
          <p:cNvCxnSpPr/>
          <p:nvPr/>
        </p:nvCxnSpPr>
        <p:spPr>
          <a:xfrm>
            <a:off x="8067676" y="849312"/>
            <a:ext cx="0" cy="2965451"/>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4FF0C15B-D721-5967-0FEA-8B84D7476E2F}"/>
              </a:ext>
            </a:extLst>
          </p:cNvPr>
          <p:cNvCxnSpPr/>
          <p:nvPr/>
        </p:nvCxnSpPr>
        <p:spPr>
          <a:xfrm rot="5400000">
            <a:off x="9544055" y="2330469"/>
            <a:ext cx="0" cy="2965451"/>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A65B2B47-1F43-BE8E-8D68-98C9E2B063C4}"/>
              </a:ext>
            </a:extLst>
          </p:cNvPr>
          <p:cNvCxnSpPr/>
          <p:nvPr/>
        </p:nvCxnSpPr>
        <p:spPr>
          <a:xfrm>
            <a:off x="8362958" y="3702063"/>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5D682BE3-93AB-692B-74DA-A486DBB1A5EB}"/>
              </a:ext>
            </a:extLst>
          </p:cNvPr>
          <p:cNvCxnSpPr/>
          <p:nvPr/>
        </p:nvCxnSpPr>
        <p:spPr>
          <a:xfrm>
            <a:off x="8777302" y="3706816"/>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DB4B7031-41C0-A7C3-F04E-C8DE6FFAF72B}"/>
              </a:ext>
            </a:extLst>
          </p:cNvPr>
          <p:cNvCxnSpPr/>
          <p:nvPr/>
        </p:nvCxnSpPr>
        <p:spPr>
          <a:xfrm>
            <a:off x="9191631" y="3706816"/>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E7F616FE-CD35-44CE-0C69-0D3E6063ECB8}"/>
              </a:ext>
            </a:extLst>
          </p:cNvPr>
          <p:cNvCxnSpPr/>
          <p:nvPr/>
        </p:nvCxnSpPr>
        <p:spPr>
          <a:xfrm>
            <a:off x="9605980" y="3702047"/>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D0B7AE51-A53D-6E04-6F83-70B4DA6BF57A}"/>
              </a:ext>
            </a:extLst>
          </p:cNvPr>
          <p:cNvCxnSpPr/>
          <p:nvPr/>
        </p:nvCxnSpPr>
        <p:spPr>
          <a:xfrm>
            <a:off x="10020324" y="3706800"/>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0A970D54-A811-C9B1-F148-988BCBC01341}"/>
              </a:ext>
            </a:extLst>
          </p:cNvPr>
          <p:cNvCxnSpPr/>
          <p:nvPr/>
        </p:nvCxnSpPr>
        <p:spPr>
          <a:xfrm>
            <a:off x="10434653" y="3706800"/>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2E3FED5C-562C-085A-3F19-3B5F9441AB28}"/>
              </a:ext>
            </a:extLst>
          </p:cNvPr>
          <p:cNvCxnSpPr/>
          <p:nvPr/>
        </p:nvCxnSpPr>
        <p:spPr>
          <a:xfrm>
            <a:off x="10853765" y="3706792"/>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55E4BA2B-47FA-89FD-DAE8-F61C38B4D8A5}"/>
              </a:ext>
            </a:extLst>
          </p:cNvPr>
          <p:cNvCxnSpPr/>
          <p:nvPr/>
        </p:nvCxnSpPr>
        <p:spPr>
          <a:xfrm>
            <a:off x="9359384" y="2415385"/>
            <a:ext cx="0" cy="1404000"/>
          </a:xfrm>
          <a:prstGeom prst="line">
            <a:avLst/>
          </a:prstGeom>
          <a:ln w="12700">
            <a:solidFill>
              <a:srgbClr val="00B0F0"/>
            </a:solidFill>
            <a:prstDash val="sysDot"/>
          </a:ln>
        </p:spPr>
        <p:style>
          <a:lnRef idx="1">
            <a:schemeClr val="accent1"/>
          </a:lnRef>
          <a:fillRef idx="0">
            <a:schemeClr val="accent1"/>
          </a:fillRef>
          <a:effectRef idx="0">
            <a:schemeClr val="accent1"/>
          </a:effectRef>
          <a:fontRef idx="minor">
            <a:schemeClr val="tx1"/>
          </a:fontRef>
        </p:style>
      </p:cxnSp>
      <p:sp>
        <p:nvSpPr>
          <p:cNvPr id="27" name="椭圆 26">
            <a:extLst>
              <a:ext uri="{FF2B5EF4-FFF2-40B4-BE49-F238E27FC236}">
                <a16:creationId xmlns:a16="http://schemas.microsoft.com/office/drawing/2014/main" id="{AF0F617F-CD9D-5C04-4237-B1559B977741}"/>
              </a:ext>
            </a:extLst>
          </p:cNvPr>
          <p:cNvSpPr/>
          <p:nvPr/>
        </p:nvSpPr>
        <p:spPr>
          <a:xfrm>
            <a:off x="9417580" y="2145207"/>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a:extLst>
              <a:ext uri="{FF2B5EF4-FFF2-40B4-BE49-F238E27FC236}">
                <a16:creationId xmlns:a16="http://schemas.microsoft.com/office/drawing/2014/main" id="{CB2AF610-37BF-79AA-1DA8-BF36942AF19E}"/>
              </a:ext>
            </a:extLst>
          </p:cNvPr>
          <p:cNvSpPr/>
          <p:nvPr/>
        </p:nvSpPr>
        <p:spPr>
          <a:xfrm>
            <a:off x="9403292" y="2030910"/>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a16="http://schemas.microsoft.com/office/drawing/2014/main" id="{4DE037C9-6AB2-05FB-2A4F-F73FFB5FC23A}"/>
              </a:ext>
            </a:extLst>
          </p:cNvPr>
          <p:cNvSpPr/>
          <p:nvPr/>
        </p:nvSpPr>
        <p:spPr>
          <a:xfrm>
            <a:off x="9503310" y="1878497"/>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a:extLst>
              <a:ext uri="{FF2B5EF4-FFF2-40B4-BE49-F238E27FC236}">
                <a16:creationId xmlns:a16="http://schemas.microsoft.com/office/drawing/2014/main" id="{E27BAC6A-63FB-D678-45D7-33B5D28AED89}"/>
              </a:ext>
            </a:extLst>
          </p:cNvPr>
          <p:cNvSpPr/>
          <p:nvPr/>
        </p:nvSpPr>
        <p:spPr>
          <a:xfrm>
            <a:off x="9565229" y="1764209"/>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a:extLst>
              <a:ext uri="{FF2B5EF4-FFF2-40B4-BE49-F238E27FC236}">
                <a16:creationId xmlns:a16="http://schemas.microsoft.com/office/drawing/2014/main" id="{0342EEE0-A537-82F6-BE7A-BCDB62557B44}"/>
              </a:ext>
            </a:extLst>
          </p:cNvPr>
          <p:cNvSpPr/>
          <p:nvPr/>
        </p:nvSpPr>
        <p:spPr>
          <a:xfrm>
            <a:off x="9684290" y="1573704"/>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a:extLst>
              <a:ext uri="{FF2B5EF4-FFF2-40B4-BE49-F238E27FC236}">
                <a16:creationId xmlns:a16="http://schemas.microsoft.com/office/drawing/2014/main" id="{6F69C71C-B3AD-B9C3-99E8-29A6C0F89BA0}"/>
              </a:ext>
            </a:extLst>
          </p:cNvPr>
          <p:cNvSpPr/>
          <p:nvPr/>
        </p:nvSpPr>
        <p:spPr>
          <a:xfrm>
            <a:off x="9908132" y="1473696"/>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a:extLst>
              <a:ext uri="{FF2B5EF4-FFF2-40B4-BE49-F238E27FC236}">
                <a16:creationId xmlns:a16="http://schemas.microsoft.com/office/drawing/2014/main" id="{17BF65A7-2A7C-65A1-41CC-3A6F9E172C49}"/>
              </a:ext>
            </a:extLst>
          </p:cNvPr>
          <p:cNvSpPr/>
          <p:nvPr/>
        </p:nvSpPr>
        <p:spPr>
          <a:xfrm>
            <a:off x="10041481" y="1440350"/>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a:extLst>
              <a:ext uri="{FF2B5EF4-FFF2-40B4-BE49-F238E27FC236}">
                <a16:creationId xmlns:a16="http://schemas.microsoft.com/office/drawing/2014/main" id="{894482E0-BFC3-739D-0F5B-73D67661358B}"/>
              </a:ext>
            </a:extLst>
          </p:cNvPr>
          <p:cNvSpPr/>
          <p:nvPr/>
        </p:nvSpPr>
        <p:spPr>
          <a:xfrm>
            <a:off x="10151013" y="1440362"/>
            <a:ext cx="36000" cy="360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5" name="直接连接符 34">
            <a:extLst>
              <a:ext uri="{FF2B5EF4-FFF2-40B4-BE49-F238E27FC236}">
                <a16:creationId xmlns:a16="http://schemas.microsoft.com/office/drawing/2014/main" id="{6FAFF977-5E7A-3723-C66A-93FF550AB7F5}"/>
              </a:ext>
            </a:extLst>
          </p:cNvPr>
          <p:cNvCxnSpPr/>
          <p:nvPr/>
        </p:nvCxnSpPr>
        <p:spPr>
          <a:xfrm rot="5400000">
            <a:off x="8120065" y="3463926"/>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a16="http://schemas.microsoft.com/office/drawing/2014/main" id="{BFC58AF9-34F4-48C3-531E-B7771EAB1134}"/>
              </a:ext>
            </a:extLst>
          </p:cNvPr>
          <p:cNvCxnSpPr/>
          <p:nvPr/>
        </p:nvCxnSpPr>
        <p:spPr>
          <a:xfrm rot="5400000">
            <a:off x="8120057" y="2987662"/>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a16="http://schemas.microsoft.com/office/drawing/2014/main" id="{4652A097-EDB6-0D34-DC43-12F6D9730C64}"/>
              </a:ext>
            </a:extLst>
          </p:cNvPr>
          <p:cNvCxnSpPr/>
          <p:nvPr/>
        </p:nvCxnSpPr>
        <p:spPr>
          <a:xfrm rot="5400000">
            <a:off x="8120063" y="2511415"/>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DBD44658-F521-ECFE-5D4F-DBC872054D7F}"/>
              </a:ext>
            </a:extLst>
          </p:cNvPr>
          <p:cNvCxnSpPr/>
          <p:nvPr/>
        </p:nvCxnSpPr>
        <p:spPr>
          <a:xfrm rot="5400000">
            <a:off x="8120055" y="2035151"/>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id="{C99BC5ED-A50A-99AB-D3FB-FD7B750BB367}"/>
              </a:ext>
            </a:extLst>
          </p:cNvPr>
          <p:cNvCxnSpPr/>
          <p:nvPr/>
        </p:nvCxnSpPr>
        <p:spPr>
          <a:xfrm rot="5400000">
            <a:off x="8120047" y="1563654"/>
            <a:ext cx="0" cy="108000"/>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sp>
        <p:nvSpPr>
          <p:cNvPr id="40" name="矩形 39">
            <a:extLst>
              <a:ext uri="{FF2B5EF4-FFF2-40B4-BE49-F238E27FC236}">
                <a16:creationId xmlns:a16="http://schemas.microsoft.com/office/drawing/2014/main" id="{91B04034-A405-F8E1-2BA4-DA4F7EC17FB9}"/>
              </a:ext>
            </a:extLst>
          </p:cNvPr>
          <p:cNvSpPr/>
          <p:nvPr/>
        </p:nvSpPr>
        <p:spPr>
          <a:xfrm>
            <a:off x="10207434" y="4065682"/>
            <a:ext cx="1338828" cy="369332"/>
          </a:xfrm>
          <a:prstGeom prst="rect">
            <a:avLst/>
          </a:prstGeom>
        </p:spPr>
        <p:txBody>
          <a:bodyPr wrap="non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温度（℃）</a:t>
            </a:r>
            <a:endParaRPr lang="zh-CN" altLang="en-US" dirty="0">
              <a:latin typeface="Times New Roman" panose="02020603050405020304" pitchFamily="18" charset="0"/>
              <a:ea typeface="方正姚体" panose="02010601030101010101" pitchFamily="2" charset="-122"/>
            </a:endParaRPr>
          </a:p>
        </p:txBody>
      </p:sp>
      <p:sp>
        <p:nvSpPr>
          <p:cNvPr id="41" name="矩形 40">
            <a:extLst>
              <a:ext uri="{FF2B5EF4-FFF2-40B4-BE49-F238E27FC236}">
                <a16:creationId xmlns:a16="http://schemas.microsoft.com/office/drawing/2014/main" id="{00FD9FA6-237F-BC76-DB34-91EAEDDCBE94}"/>
              </a:ext>
            </a:extLst>
          </p:cNvPr>
          <p:cNvSpPr/>
          <p:nvPr/>
        </p:nvSpPr>
        <p:spPr>
          <a:xfrm>
            <a:off x="8196778" y="3788821"/>
            <a:ext cx="303536"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76</a:t>
            </a:r>
            <a:endParaRPr lang="zh-CN" altLang="en-US" dirty="0"/>
          </a:p>
        </p:txBody>
      </p:sp>
      <p:sp>
        <p:nvSpPr>
          <p:cNvPr id="42" name="矩形 41">
            <a:extLst>
              <a:ext uri="{FF2B5EF4-FFF2-40B4-BE49-F238E27FC236}">
                <a16:creationId xmlns:a16="http://schemas.microsoft.com/office/drawing/2014/main" id="{0A7F4A08-EFA7-D79E-0C7E-85874E948C9C}"/>
              </a:ext>
            </a:extLst>
          </p:cNvPr>
          <p:cNvSpPr/>
          <p:nvPr/>
        </p:nvSpPr>
        <p:spPr>
          <a:xfrm>
            <a:off x="8606359" y="3788817"/>
            <a:ext cx="303536"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80</a:t>
            </a:r>
            <a:endParaRPr lang="zh-CN" altLang="en-US" dirty="0"/>
          </a:p>
        </p:txBody>
      </p:sp>
      <p:sp>
        <p:nvSpPr>
          <p:cNvPr id="43" name="矩形 42">
            <a:extLst>
              <a:ext uri="{FF2B5EF4-FFF2-40B4-BE49-F238E27FC236}">
                <a16:creationId xmlns:a16="http://schemas.microsoft.com/office/drawing/2014/main" id="{F0E28B33-8677-F9A3-2896-CFF8B7B496EE}"/>
              </a:ext>
            </a:extLst>
          </p:cNvPr>
          <p:cNvSpPr/>
          <p:nvPr/>
        </p:nvSpPr>
        <p:spPr>
          <a:xfrm>
            <a:off x="9025472" y="3788817"/>
            <a:ext cx="303536"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84</a:t>
            </a:r>
            <a:endParaRPr lang="zh-CN" altLang="en-US" dirty="0"/>
          </a:p>
        </p:txBody>
      </p:sp>
      <p:sp>
        <p:nvSpPr>
          <p:cNvPr id="44" name="矩形 43">
            <a:extLst>
              <a:ext uri="{FF2B5EF4-FFF2-40B4-BE49-F238E27FC236}">
                <a16:creationId xmlns:a16="http://schemas.microsoft.com/office/drawing/2014/main" id="{97F3ACFE-FD82-F4E8-3FB1-7AEC4A5E3F50}"/>
              </a:ext>
            </a:extLst>
          </p:cNvPr>
          <p:cNvSpPr/>
          <p:nvPr/>
        </p:nvSpPr>
        <p:spPr>
          <a:xfrm>
            <a:off x="9435053" y="3788813"/>
            <a:ext cx="303536"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88</a:t>
            </a:r>
            <a:endParaRPr lang="zh-CN" altLang="en-US" dirty="0"/>
          </a:p>
        </p:txBody>
      </p:sp>
      <p:sp>
        <p:nvSpPr>
          <p:cNvPr id="45" name="矩形 44">
            <a:extLst>
              <a:ext uri="{FF2B5EF4-FFF2-40B4-BE49-F238E27FC236}">
                <a16:creationId xmlns:a16="http://schemas.microsoft.com/office/drawing/2014/main" id="{B659FB33-0A9D-DC9C-7E59-CD83C008F706}"/>
              </a:ext>
            </a:extLst>
          </p:cNvPr>
          <p:cNvSpPr/>
          <p:nvPr/>
        </p:nvSpPr>
        <p:spPr>
          <a:xfrm>
            <a:off x="9863666" y="3784050"/>
            <a:ext cx="303536"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92</a:t>
            </a:r>
            <a:endParaRPr lang="zh-CN" altLang="en-US" dirty="0"/>
          </a:p>
        </p:txBody>
      </p:sp>
      <p:sp>
        <p:nvSpPr>
          <p:cNvPr id="46" name="矩形 45">
            <a:extLst>
              <a:ext uri="{FF2B5EF4-FFF2-40B4-BE49-F238E27FC236}">
                <a16:creationId xmlns:a16="http://schemas.microsoft.com/office/drawing/2014/main" id="{B8041A88-A69E-B87D-E715-85D80EC2CA8B}"/>
              </a:ext>
            </a:extLst>
          </p:cNvPr>
          <p:cNvSpPr/>
          <p:nvPr/>
        </p:nvSpPr>
        <p:spPr>
          <a:xfrm>
            <a:off x="10273247" y="3784046"/>
            <a:ext cx="303536"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96</a:t>
            </a:r>
            <a:endParaRPr lang="zh-CN" altLang="en-US" dirty="0"/>
          </a:p>
        </p:txBody>
      </p:sp>
      <p:sp>
        <p:nvSpPr>
          <p:cNvPr id="47" name="矩形 46">
            <a:extLst>
              <a:ext uri="{FF2B5EF4-FFF2-40B4-BE49-F238E27FC236}">
                <a16:creationId xmlns:a16="http://schemas.microsoft.com/office/drawing/2014/main" id="{E02A7468-9CB8-ED6B-1656-4A1DC4094001}"/>
              </a:ext>
            </a:extLst>
          </p:cNvPr>
          <p:cNvSpPr/>
          <p:nvPr/>
        </p:nvSpPr>
        <p:spPr>
          <a:xfrm>
            <a:off x="10654247" y="3788809"/>
            <a:ext cx="418952"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100</a:t>
            </a:r>
            <a:endParaRPr lang="zh-CN" altLang="en-US" dirty="0"/>
          </a:p>
        </p:txBody>
      </p:sp>
      <p:sp>
        <p:nvSpPr>
          <p:cNvPr id="48" name="矩形 47">
            <a:extLst>
              <a:ext uri="{FF2B5EF4-FFF2-40B4-BE49-F238E27FC236}">
                <a16:creationId xmlns:a16="http://schemas.microsoft.com/office/drawing/2014/main" id="{D8A2E9E0-ACEA-9329-1089-A8CB5B4F7B37}"/>
              </a:ext>
            </a:extLst>
          </p:cNvPr>
          <p:cNvSpPr/>
          <p:nvPr/>
        </p:nvSpPr>
        <p:spPr>
          <a:xfrm>
            <a:off x="9203485" y="4184629"/>
            <a:ext cx="393304"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Tm</a:t>
            </a:r>
            <a:endParaRPr lang="zh-CN" altLang="en-US" dirty="0"/>
          </a:p>
        </p:txBody>
      </p:sp>
      <p:cxnSp>
        <p:nvCxnSpPr>
          <p:cNvPr id="49" name="直接箭头连接符 48">
            <a:extLst>
              <a:ext uri="{FF2B5EF4-FFF2-40B4-BE49-F238E27FC236}">
                <a16:creationId xmlns:a16="http://schemas.microsoft.com/office/drawing/2014/main" id="{1FFCFE0E-DBB5-5618-A99B-C8A4DD39802F}"/>
              </a:ext>
            </a:extLst>
          </p:cNvPr>
          <p:cNvCxnSpPr/>
          <p:nvPr/>
        </p:nvCxnSpPr>
        <p:spPr>
          <a:xfrm flipV="1">
            <a:off x="9359384" y="3851857"/>
            <a:ext cx="0" cy="323557"/>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0" name="矩形 49">
            <a:extLst>
              <a:ext uri="{FF2B5EF4-FFF2-40B4-BE49-F238E27FC236}">
                <a16:creationId xmlns:a16="http://schemas.microsoft.com/office/drawing/2014/main" id="{C5496EFC-C90F-78FD-3A2D-3D4E3026A1C8}"/>
              </a:ext>
            </a:extLst>
          </p:cNvPr>
          <p:cNvSpPr/>
          <p:nvPr/>
        </p:nvSpPr>
        <p:spPr>
          <a:xfrm>
            <a:off x="7571386" y="3303576"/>
            <a:ext cx="476660"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0.50</a:t>
            </a:r>
            <a:endParaRPr lang="zh-CN" altLang="en-US" dirty="0"/>
          </a:p>
        </p:txBody>
      </p:sp>
      <p:sp>
        <p:nvSpPr>
          <p:cNvPr id="51" name="矩形 50">
            <a:extLst>
              <a:ext uri="{FF2B5EF4-FFF2-40B4-BE49-F238E27FC236}">
                <a16:creationId xmlns:a16="http://schemas.microsoft.com/office/drawing/2014/main" id="{03FE3AED-0573-8E16-18AB-088F1D79A6BB}"/>
              </a:ext>
            </a:extLst>
          </p:cNvPr>
          <p:cNvSpPr/>
          <p:nvPr/>
        </p:nvSpPr>
        <p:spPr>
          <a:xfrm>
            <a:off x="7571382" y="2851131"/>
            <a:ext cx="476660"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0.55</a:t>
            </a:r>
            <a:endParaRPr lang="zh-CN" altLang="en-US" dirty="0"/>
          </a:p>
        </p:txBody>
      </p:sp>
      <p:sp>
        <p:nvSpPr>
          <p:cNvPr id="52" name="矩形 51">
            <a:extLst>
              <a:ext uri="{FF2B5EF4-FFF2-40B4-BE49-F238E27FC236}">
                <a16:creationId xmlns:a16="http://schemas.microsoft.com/office/drawing/2014/main" id="{27A79650-5DBD-98C9-7863-AAE3119B54CD}"/>
              </a:ext>
            </a:extLst>
          </p:cNvPr>
          <p:cNvSpPr/>
          <p:nvPr/>
        </p:nvSpPr>
        <p:spPr>
          <a:xfrm>
            <a:off x="7571378" y="2379638"/>
            <a:ext cx="476660"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0.60</a:t>
            </a:r>
            <a:endParaRPr lang="zh-CN" altLang="en-US" dirty="0"/>
          </a:p>
        </p:txBody>
      </p:sp>
      <p:sp>
        <p:nvSpPr>
          <p:cNvPr id="53" name="矩形 52">
            <a:extLst>
              <a:ext uri="{FF2B5EF4-FFF2-40B4-BE49-F238E27FC236}">
                <a16:creationId xmlns:a16="http://schemas.microsoft.com/office/drawing/2014/main" id="{5B8CC9D9-BB53-E6CF-5B24-DCD4B914AD62}"/>
              </a:ext>
            </a:extLst>
          </p:cNvPr>
          <p:cNvSpPr/>
          <p:nvPr/>
        </p:nvSpPr>
        <p:spPr>
          <a:xfrm>
            <a:off x="7571374" y="1927193"/>
            <a:ext cx="476660"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0.65</a:t>
            </a:r>
            <a:endParaRPr lang="zh-CN" altLang="en-US" dirty="0"/>
          </a:p>
        </p:txBody>
      </p:sp>
      <p:sp>
        <p:nvSpPr>
          <p:cNvPr id="54" name="矩形 53">
            <a:extLst>
              <a:ext uri="{FF2B5EF4-FFF2-40B4-BE49-F238E27FC236}">
                <a16:creationId xmlns:a16="http://schemas.microsoft.com/office/drawing/2014/main" id="{72970A0F-0519-2234-6268-9B9038116BC6}"/>
              </a:ext>
            </a:extLst>
          </p:cNvPr>
          <p:cNvSpPr/>
          <p:nvPr/>
        </p:nvSpPr>
        <p:spPr>
          <a:xfrm>
            <a:off x="7571366" y="1431881"/>
            <a:ext cx="476660" cy="369332"/>
          </a:xfrm>
          <a:prstGeom prst="rect">
            <a:avLst/>
          </a:prstGeom>
        </p:spPr>
        <p:txBody>
          <a:bodyPr wrap="none" lIns="36000" rIns="36000">
            <a:spAutoFit/>
          </a:bodyPr>
          <a:lstStyle/>
          <a:p>
            <a:r>
              <a:rPr lang="en-US" altLang="zh-CN" dirty="0">
                <a:effectLst>
                  <a:outerShdw blurRad="38100" dist="38100" dir="2700000" algn="tl">
                    <a:srgbClr val="C0C0C0"/>
                  </a:outerShdw>
                </a:effectLst>
                <a:latin typeface="Times New Roman" pitchFamily="18" charset="0"/>
              </a:rPr>
              <a:t>0.70</a:t>
            </a:r>
            <a:endParaRPr lang="zh-CN" altLang="en-US" dirty="0"/>
          </a:p>
        </p:txBody>
      </p:sp>
      <p:sp>
        <p:nvSpPr>
          <p:cNvPr id="55" name="矩形 54">
            <a:extLst>
              <a:ext uri="{FF2B5EF4-FFF2-40B4-BE49-F238E27FC236}">
                <a16:creationId xmlns:a16="http://schemas.microsoft.com/office/drawing/2014/main" id="{EE4CAB7A-4B64-E67A-D7FB-8752E2B26A17}"/>
              </a:ext>
            </a:extLst>
          </p:cNvPr>
          <p:cNvSpPr/>
          <p:nvPr/>
        </p:nvSpPr>
        <p:spPr>
          <a:xfrm rot="16200000">
            <a:off x="6486351" y="1482123"/>
            <a:ext cx="1868066" cy="369332"/>
          </a:xfrm>
          <a:prstGeom prst="rect">
            <a:avLst/>
          </a:prstGeom>
        </p:spPr>
        <p:txBody>
          <a:bodyPr wrap="none" lIns="36000" rIns="36000">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光密度（</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260nm</a:t>
            </a: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dirty="0">
              <a:latin typeface="Times New Roman" panose="02020603050405020304" pitchFamily="18" charset="0"/>
              <a:ea typeface="方正姚体" panose="02010601030101010101" pitchFamily="2" charset="-122"/>
            </a:endParaRPr>
          </a:p>
        </p:txBody>
      </p:sp>
    </p:spTree>
    <p:extLst>
      <p:ext uri="{BB962C8B-B14F-4D97-AF65-F5344CB8AC3E}">
        <p14:creationId xmlns:p14="http://schemas.microsoft.com/office/powerpoint/2010/main" val="3178818705"/>
      </p:ext>
    </p:extLst>
  </p:cSld>
  <p:clrMapOvr>
    <a:masterClrMapping/>
  </p:clrMapOvr>
  <p:transition spd="med">
    <p:cove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092CE670-7EEA-E482-346C-BD9AA1EEAD52}"/>
              </a:ext>
            </a:extLst>
          </p:cNvPr>
          <p:cNvSpPr txBox="1">
            <a:spLocks noChangeArrowheads="1"/>
          </p:cNvSpPr>
          <p:nvPr/>
        </p:nvSpPr>
        <p:spPr bwMode="auto">
          <a:xfrm>
            <a:off x="1101968" y="852173"/>
            <a:ext cx="6524331" cy="3787319"/>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wrap="square" anchor="t" anchorCtr="0">
            <a:spAutoFit/>
          </a:bodyPr>
          <a:lstStyle>
            <a:defPPr>
              <a:defRPr lang="zh-CN"/>
            </a:defPPr>
            <a:lvl1pPr marL="360000" indent="-360000" algn="just">
              <a:lnSpc>
                <a:spcPts val="4000"/>
              </a:lnSpc>
              <a:buClr>
                <a:srgbClr val="C00000"/>
              </a:buClr>
              <a:buSzPct val="80000"/>
              <a:buFont typeface="Wingdings" pitchFamily="2" charset="2"/>
              <a:buChar char="v"/>
              <a:defRPr sz="2800" b="1">
                <a:effectLst>
                  <a:outerShdw blurRad="38100" dist="38100" dir="2700000" algn="tl">
                    <a:srgbClr val="C0C0C0"/>
                  </a:outerShdw>
                </a:effectLst>
                <a:latin typeface="Times New Roman" pitchFamily="18" charset="0"/>
                <a:ea typeface="宋体" panose="02010600030101010101" pitchFamily="2" charset="-122"/>
              </a:defRPr>
            </a:lvl1pPr>
          </a:lstStyle>
          <a:p>
            <a:pPr>
              <a:spcBef>
                <a:spcPts val="600"/>
              </a:spcBef>
            </a:pPr>
            <a:r>
              <a:rPr lang="en-US" altLang="zh-CN" b="0" dirty="0">
                <a:ea typeface="方正姚体" panose="02010601030101010101" pitchFamily="2" charset="-122"/>
              </a:rPr>
              <a:t>DNA</a:t>
            </a:r>
            <a:r>
              <a:rPr lang="zh-CN" altLang="en-US" b="0" dirty="0">
                <a:ea typeface="方正姚体" panose="02010601030101010101" pitchFamily="2" charset="-122"/>
              </a:rPr>
              <a:t>复性</a:t>
            </a:r>
            <a:r>
              <a:rPr lang="en-US" altLang="zh-CN" sz="2000" b="0" dirty="0">
                <a:ea typeface="方正姚体" panose="02010601030101010101" pitchFamily="2" charset="-122"/>
              </a:rPr>
              <a:t>(renaturation)</a:t>
            </a:r>
            <a:r>
              <a:rPr lang="zh-CN" altLang="en-US" b="0" dirty="0">
                <a:ea typeface="方正姚体" panose="02010601030101010101" pitchFamily="2" charset="-122"/>
              </a:rPr>
              <a:t>：当变性条件缓慢除去后，两条单链重新形成双螺旋结构的过程。</a:t>
            </a:r>
          </a:p>
          <a:p>
            <a:pPr>
              <a:spcBef>
                <a:spcPts val="600"/>
              </a:spcBef>
            </a:pPr>
            <a:r>
              <a:rPr lang="zh-CN" altLang="en-US" b="0" dirty="0">
                <a:ea typeface="方正姚体" panose="02010601030101010101" pitchFamily="2" charset="-122"/>
              </a:rPr>
              <a:t>退火</a:t>
            </a:r>
            <a:r>
              <a:rPr lang="en-US" altLang="zh-CN" sz="2000" b="0" dirty="0">
                <a:ea typeface="方正姚体" panose="02010601030101010101" pitchFamily="2" charset="-122"/>
              </a:rPr>
              <a:t>(annealing)</a:t>
            </a:r>
            <a:r>
              <a:rPr lang="zh-CN" altLang="en-US" b="0" dirty="0">
                <a:ea typeface="方正姚体" panose="02010601030101010101" pitchFamily="2" charset="-122"/>
              </a:rPr>
              <a:t>：热变性的</a:t>
            </a:r>
            <a:r>
              <a:rPr lang="en-US" altLang="zh-CN" b="0" dirty="0">
                <a:ea typeface="方正姚体" panose="02010601030101010101" pitchFamily="2" charset="-122"/>
              </a:rPr>
              <a:t>DNA</a:t>
            </a:r>
            <a:r>
              <a:rPr lang="zh-CN" altLang="en-US" b="0" dirty="0">
                <a:ea typeface="方正姚体" panose="02010601030101010101" pitchFamily="2" charset="-122"/>
              </a:rPr>
              <a:t>经</a:t>
            </a:r>
            <a:r>
              <a:rPr lang="zh-CN" altLang="en-US" b="0" dirty="0">
                <a:solidFill>
                  <a:srgbClr val="FF0000"/>
                </a:solidFill>
                <a:ea typeface="方正姚体" panose="02010601030101010101" pitchFamily="2" charset="-122"/>
              </a:rPr>
              <a:t>缓慢</a:t>
            </a:r>
            <a:r>
              <a:rPr lang="zh-CN" altLang="en-US" b="0" dirty="0">
                <a:ea typeface="方正姚体" panose="02010601030101010101" pitchFamily="2" charset="-122"/>
              </a:rPr>
              <a:t>冷却后复性的过程。</a:t>
            </a:r>
            <a:endParaRPr lang="en-US" altLang="zh-CN" b="0" dirty="0">
              <a:ea typeface="方正姚体" panose="02010601030101010101" pitchFamily="2" charset="-122"/>
            </a:endParaRPr>
          </a:p>
          <a:p>
            <a:pPr>
              <a:spcBef>
                <a:spcPts val="600"/>
              </a:spcBef>
            </a:pPr>
            <a:r>
              <a:rPr lang="zh-CN" altLang="en-US" b="0" dirty="0">
                <a:ea typeface="方正姚体" panose="02010601030101010101" pitchFamily="2" charset="-122"/>
              </a:rPr>
              <a:t>减色效应：</a:t>
            </a:r>
            <a:r>
              <a:rPr lang="en-US" altLang="zh-CN" b="0" dirty="0">
                <a:ea typeface="方正姚体" panose="02010601030101010101" pitchFamily="2" charset="-122"/>
              </a:rPr>
              <a:t>DNA</a:t>
            </a:r>
            <a:r>
              <a:rPr lang="zh-CN" altLang="en-US" b="0" dirty="0">
                <a:ea typeface="方正姚体" panose="02010601030101010101" pitchFamily="2" charset="-122"/>
              </a:rPr>
              <a:t>复性时，其溶液</a:t>
            </a:r>
            <a:r>
              <a:rPr lang="en-US" altLang="zh-CN" b="0" dirty="0">
                <a:ea typeface="方正姚体" panose="02010601030101010101" pitchFamily="2" charset="-122"/>
              </a:rPr>
              <a:t>A</a:t>
            </a:r>
            <a:r>
              <a:rPr lang="en-US" altLang="zh-CN" b="0" baseline="-25000" dirty="0">
                <a:ea typeface="方正姚体" panose="02010601030101010101" pitchFamily="2" charset="-122"/>
              </a:rPr>
              <a:t>260</a:t>
            </a:r>
            <a:r>
              <a:rPr lang="zh-CN" altLang="en-US" b="0" dirty="0">
                <a:ea typeface="方正姚体" panose="02010601030101010101" pitchFamily="2" charset="-122"/>
              </a:rPr>
              <a:t>降低的现象。</a:t>
            </a:r>
          </a:p>
        </p:txBody>
      </p:sp>
      <p:sp>
        <p:nvSpPr>
          <p:cNvPr id="6" name="Text Box 5">
            <a:extLst>
              <a:ext uri="{FF2B5EF4-FFF2-40B4-BE49-F238E27FC236}">
                <a16:creationId xmlns:a16="http://schemas.microsoft.com/office/drawing/2014/main" id="{C91BA92F-AEAA-E938-57B2-EEE420D9E009}"/>
              </a:ext>
            </a:extLst>
          </p:cNvPr>
          <p:cNvSpPr txBox="1">
            <a:spLocks noChangeArrowheads="1"/>
          </p:cNvSpPr>
          <p:nvPr/>
        </p:nvSpPr>
        <p:spPr bwMode="auto">
          <a:xfrm>
            <a:off x="8173259" y="993989"/>
            <a:ext cx="732859"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变性</a:t>
            </a:r>
          </a:p>
        </p:txBody>
      </p:sp>
      <p:sp>
        <p:nvSpPr>
          <p:cNvPr id="7" name="Rectangle 6">
            <a:extLst>
              <a:ext uri="{FF2B5EF4-FFF2-40B4-BE49-F238E27FC236}">
                <a16:creationId xmlns:a16="http://schemas.microsoft.com/office/drawing/2014/main" id="{B996E084-BEB8-0717-DF05-E7DC109D0AEB}"/>
              </a:ext>
            </a:extLst>
          </p:cNvPr>
          <p:cNvSpPr>
            <a:spLocks noChangeArrowheads="1"/>
          </p:cNvSpPr>
          <p:nvPr/>
        </p:nvSpPr>
        <p:spPr bwMode="auto">
          <a:xfrm>
            <a:off x="9798858" y="2338601"/>
            <a:ext cx="7467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复性</a:t>
            </a:r>
          </a:p>
        </p:txBody>
      </p:sp>
      <p:sp>
        <p:nvSpPr>
          <p:cNvPr id="8" name="任意多边形 7">
            <a:extLst>
              <a:ext uri="{FF2B5EF4-FFF2-40B4-BE49-F238E27FC236}">
                <a16:creationId xmlns:a16="http://schemas.microsoft.com/office/drawing/2014/main" id="{F52498EF-715B-CD5E-B8AA-DEFDD4DDD222}"/>
              </a:ext>
            </a:extLst>
          </p:cNvPr>
          <p:cNvSpPr>
            <a:spLocks noChangeAspect="1"/>
          </p:cNvSpPr>
          <p:nvPr/>
        </p:nvSpPr>
        <p:spPr>
          <a:xfrm>
            <a:off x="10392528" y="4870275"/>
            <a:ext cx="87279" cy="1620000"/>
          </a:xfrm>
          <a:custGeom>
            <a:avLst/>
            <a:gdLst>
              <a:gd name="connsiteX0" fmla="*/ 145594 w 148102"/>
              <a:gd name="connsiteY0" fmla="*/ 0 h 2692400"/>
              <a:gd name="connsiteX1" fmla="*/ 145594 w 148102"/>
              <a:gd name="connsiteY1" fmla="*/ 296333 h 2692400"/>
              <a:gd name="connsiteX2" fmla="*/ 145594 w 148102"/>
              <a:gd name="connsiteY2" fmla="*/ 584200 h 2692400"/>
              <a:gd name="connsiteX3" fmla="*/ 111727 w 148102"/>
              <a:gd name="connsiteY3" fmla="*/ 812800 h 2692400"/>
              <a:gd name="connsiteX4" fmla="*/ 69394 w 148102"/>
              <a:gd name="connsiteY4" fmla="*/ 1049867 h 2692400"/>
              <a:gd name="connsiteX5" fmla="*/ 43994 w 148102"/>
              <a:gd name="connsiteY5" fmla="*/ 1253067 h 2692400"/>
              <a:gd name="connsiteX6" fmla="*/ 35527 w 148102"/>
              <a:gd name="connsiteY6" fmla="*/ 1456267 h 2692400"/>
              <a:gd name="connsiteX7" fmla="*/ 1660 w 148102"/>
              <a:gd name="connsiteY7" fmla="*/ 1651000 h 2692400"/>
              <a:gd name="connsiteX8" fmla="*/ 10127 w 148102"/>
              <a:gd name="connsiteY8" fmla="*/ 1905000 h 2692400"/>
              <a:gd name="connsiteX9" fmla="*/ 52460 w 148102"/>
              <a:gd name="connsiteY9" fmla="*/ 2175933 h 2692400"/>
              <a:gd name="connsiteX10" fmla="*/ 103260 w 148102"/>
              <a:gd name="connsiteY10" fmla="*/ 2514600 h 2692400"/>
              <a:gd name="connsiteX11" fmla="*/ 111727 w 148102"/>
              <a:gd name="connsiteY11" fmla="*/ 2692400 h 2692400"/>
              <a:gd name="connsiteX0" fmla="*/ 144993 w 147501"/>
              <a:gd name="connsiteY0" fmla="*/ 0 h 2692400"/>
              <a:gd name="connsiteX1" fmla="*/ 144993 w 147501"/>
              <a:gd name="connsiteY1" fmla="*/ 296333 h 2692400"/>
              <a:gd name="connsiteX2" fmla="*/ 144993 w 147501"/>
              <a:gd name="connsiteY2" fmla="*/ 584200 h 2692400"/>
              <a:gd name="connsiteX3" fmla="*/ 111126 w 147501"/>
              <a:gd name="connsiteY3" fmla="*/ 812800 h 2692400"/>
              <a:gd name="connsiteX4" fmla="*/ 68793 w 147501"/>
              <a:gd name="connsiteY4" fmla="*/ 1049867 h 2692400"/>
              <a:gd name="connsiteX5" fmla="*/ 43393 w 147501"/>
              <a:gd name="connsiteY5" fmla="*/ 1253067 h 2692400"/>
              <a:gd name="connsiteX6" fmla="*/ 26459 w 147501"/>
              <a:gd name="connsiteY6" fmla="*/ 1456267 h 2692400"/>
              <a:gd name="connsiteX7" fmla="*/ 1059 w 147501"/>
              <a:gd name="connsiteY7" fmla="*/ 1651000 h 2692400"/>
              <a:gd name="connsiteX8" fmla="*/ 9526 w 147501"/>
              <a:gd name="connsiteY8" fmla="*/ 1905000 h 2692400"/>
              <a:gd name="connsiteX9" fmla="*/ 51859 w 147501"/>
              <a:gd name="connsiteY9" fmla="*/ 2175933 h 2692400"/>
              <a:gd name="connsiteX10" fmla="*/ 102659 w 147501"/>
              <a:gd name="connsiteY10" fmla="*/ 2514600 h 2692400"/>
              <a:gd name="connsiteX11" fmla="*/ 111126 w 147501"/>
              <a:gd name="connsiteY11" fmla="*/ 2692400 h 2692400"/>
              <a:gd name="connsiteX0" fmla="*/ 144411 w 146919"/>
              <a:gd name="connsiteY0" fmla="*/ 0 h 2692400"/>
              <a:gd name="connsiteX1" fmla="*/ 144411 w 146919"/>
              <a:gd name="connsiteY1" fmla="*/ 296333 h 2692400"/>
              <a:gd name="connsiteX2" fmla="*/ 144411 w 146919"/>
              <a:gd name="connsiteY2" fmla="*/ 584200 h 2692400"/>
              <a:gd name="connsiteX3" fmla="*/ 110544 w 146919"/>
              <a:gd name="connsiteY3" fmla="*/ 812800 h 2692400"/>
              <a:gd name="connsiteX4" fmla="*/ 68211 w 146919"/>
              <a:gd name="connsiteY4" fmla="*/ 1049867 h 2692400"/>
              <a:gd name="connsiteX5" fmla="*/ 42811 w 146919"/>
              <a:gd name="connsiteY5" fmla="*/ 1253067 h 2692400"/>
              <a:gd name="connsiteX6" fmla="*/ 17410 w 146919"/>
              <a:gd name="connsiteY6" fmla="*/ 1456267 h 2692400"/>
              <a:gd name="connsiteX7" fmla="*/ 477 w 146919"/>
              <a:gd name="connsiteY7" fmla="*/ 1651000 h 2692400"/>
              <a:gd name="connsiteX8" fmla="*/ 8944 w 146919"/>
              <a:gd name="connsiteY8" fmla="*/ 1905000 h 2692400"/>
              <a:gd name="connsiteX9" fmla="*/ 51277 w 146919"/>
              <a:gd name="connsiteY9" fmla="*/ 2175933 h 2692400"/>
              <a:gd name="connsiteX10" fmla="*/ 102077 w 146919"/>
              <a:gd name="connsiteY10" fmla="*/ 2514600 h 2692400"/>
              <a:gd name="connsiteX11" fmla="*/ 110544 w 146919"/>
              <a:gd name="connsiteY11" fmla="*/ 2692400 h 2692400"/>
              <a:gd name="connsiteX0" fmla="*/ 144411 w 145038"/>
              <a:gd name="connsiteY0" fmla="*/ 0 h 2692400"/>
              <a:gd name="connsiteX1" fmla="*/ 144411 w 145038"/>
              <a:gd name="connsiteY1" fmla="*/ 296333 h 2692400"/>
              <a:gd name="connsiteX2" fmla="*/ 135944 w 145038"/>
              <a:gd name="connsiteY2" fmla="*/ 592667 h 2692400"/>
              <a:gd name="connsiteX3" fmla="*/ 110544 w 145038"/>
              <a:gd name="connsiteY3" fmla="*/ 812800 h 2692400"/>
              <a:gd name="connsiteX4" fmla="*/ 68211 w 145038"/>
              <a:gd name="connsiteY4" fmla="*/ 1049867 h 2692400"/>
              <a:gd name="connsiteX5" fmla="*/ 42811 w 145038"/>
              <a:gd name="connsiteY5" fmla="*/ 1253067 h 2692400"/>
              <a:gd name="connsiteX6" fmla="*/ 17410 w 145038"/>
              <a:gd name="connsiteY6" fmla="*/ 1456267 h 2692400"/>
              <a:gd name="connsiteX7" fmla="*/ 477 w 145038"/>
              <a:gd name="connsiteY7" fmla="*/ 1651000 h 2692400"/>
              <a:gd name="connsiteX8" fmla="*/ 8944 w 145038"/>
              <a:gd name="connsiteY8" fmla="*/ 1905000 h 2692400"/>
              <a:gd name="connsiteX9" fmla="*/ 51277 w 145038"/>
              <a:gd name="connsiteY9" fmla="*/ 2175933 h 2692400"/>
              <a:gd name="connsiteX10" fmla="*/ 102077 w 145038"/>
              <a:gd name="connsiteY10" fmla="*/ 2514600 h 2692400"/>
              <a:gd name="connsiteX11" fmla="*/ 110544 w 145038"/>
              <a:gd name="connsiteY11" fmla="*/ 2692400 h 269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038" h="2692400">
                <a:moveTo>
                  <a:pt x="144411" y="0"/>
                </a:moveTo>
                <a:cubicBezTo>
                  <a:pt x="144411" y="98778"/>
                  <a:pt x="145822" y="197555"/>
                  <a:pt x="144411" y="296333"/>
                </a:cubicBezTo>
                <a:cubicBezTo>
                  <a:pt x="143000" y="395111"/>
                  <a:pt x="141589" y="506589"/>
                  <a:pt x="135944" y="592667"/>
                </a:cubicBezTo>
                <a:cubicBezTo>
                  <a:pt x="130299" y="678745"/>
                  <a:pt x="121833" y="736600"/>
                  <a:pt x="110544" y="812800"/>
                </a:cubicBezTo>
                <a:cubicBezTo>
                  <a:pt x="99255" y="889000"/>
                  <a:pt x="79500" y="976489"/>
                  <a:pt x="68211" y="1049867"/>
                </a:cubicBezTo>
                <a:cubicBezTo>
                  <a:pt x="56922" y="1123245"/>
                  <a:pt x="51278" y="1185334"/>
                  <a:pt x="42811" y="1253067"/>
                </a:cubicBezTo>
                <a:cubicBezTo>
                  <a:pt x="34344" y="1320800"/>
                  <a:pt x="24466" y="1389945"/>
                  <a:pt x="17410" y="1456267"/>
                </a:cubicBezTo>
                <a:cubicBezTo>
                  <a:pt x="10354" y="1522589"/>
                  <a:pt x="1888" y="1576211"/>
                  <a:pt x="477" y="1651000"/>
                </a:cubicBezTo>
                <a:cubicBezTo>
                  <a:pt x="-934" y="1725789"/>
                  <a:pt x="477" y="1817511"/>
                  <a:pt x="8944" y="1905000"/>
                </a:cubicBezTo>
                <a:cubicBezTo>
                  <a:pt x="17411" y="1992489"/>
                  <a:pt x="35755" y="2074333"/>
                  <a:pt x="51277" y="2175933"/>
                </a:cubicBezTo>
                <a:cubicBezTo>
                  <a:pt x="66799" y="2277533"/>
                  <a:pt x="92199" y="2428522"/>
                  <a:pt x="102077" y="2514600"/>
                </a:cubicBezTo>
                <a:cubicBezTo>
                  <a:pt x="111955" y="2600678"/>
                  <a:pt x="111249" y="2646539"/>
                  <a:pt x="110544" y="2692400"/>
                </a:cubicBezTo>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a:extLst>
              <a:ext uri="{FF2B5EF4-FFF2-40B4-BE49-F238E27FC236}">
                <a16:creationId xmlns:a16="http://schemas.microsoft.com/office/drawing/2014/main" id="{9CE97C4C-CB63-02AB-29A0-732535A2D64B}"/>
              </a:ext>
            </a:extLst>
          </p:cNvPr>
          <p:cNvSpPr>
            <a:spLocks noChangeAspect="1"/>
          </p:cNvSpPr>
          <p:nvPr/>
        </p:nvSpPr>
        <p:spPr>
          <a:xfrm>
            <a:off x="10478945" y="4870275"/>
            <a:ext cx="87279" cy="1620000"/>
          </a:xfrm>
          <a:custGeom>
            <a:avLst/>
            <a:gdLst>
              <a:gd name="connsiteX0" fmla="*/ 145594 w 148102"/>
              <a:gd name="connsiteY0" fmla="*/ 0 h 2692400"/>
              <a:gd name="connsiteX1" fmla="*/ 145594 w 148102"/>
              <a:gd name="connsiteY1" fmla="*/ 296333 h 2692400"/>
              <a:gd name="connsiteX2" fmla="*/ 145594 w 148102"/>
              <a:gd name="connsiteY2" fmla="*/ 584200 h 2692400"/>
              <a:gd name="connsiteX3" fmla="*/ 111727 w 148102"/>
              <a:gd name="connsiteY3" fmla="*/ 812800 h 2692400"/>
              <a:gd name="connsiteX4" fmla="*/ 69394 w 148102"/>
              <a:gd name="connsiteY4" fmla="*/ 1049867 h 2692400"/>
              <a:gd name="connsiteX5" fmla="*/ 43994 w 148102"/>
              <a:gd name="connsiteY5" fmla="*/ 1253067 h 2692400"/>
              <a:gd name="connsiteX6" fmla="*/ 35527 w 148102"/>
              <a:gd name="connsiteY6" fmla="*/ 1456267 h 2692400"/>
              <a:gd name="connsiteX7" fmla="*/ 1660 w 148102"/>
              <a:gd name="connsiteY7" fmla="*/ 1651000 h 2692400"/>
              <a:gd name="connsiteX8" fmla="*/ 10127 w 148102"/>
              <a:gd name="connsiteY8" fmla="*/ 1905000 h 2692400"/>
              <a:gd name="connsiteX9" fmla="*/ 52460 w 148102"/>
              <a:gd name="connsiteY9" fmla="*/ 2175933 h 2692400"/>
              <a:gd name="connsiteX10" fmla="*/ 103260 w 148102"/>
              <a:gd name="connsiteY10" fmla="*/ 2514600 h 2692400"/>
              <a:gd name="connsiteX11" fmla="*/ 111727 w 148102"/>
              <a:gd name="connsiteY11" fmla="*/ 2692400 h 2692400"/>
              <a:gd name="connsiteX0" fmla="*/ 144993 w 147501"/>
              <a:gd name="connsiteY0" fmla="*/ 0 h 2692400"/>
              <a:gd name="connsiteX1" fmla="*/ 144993 w 147501"/>
              <a:gd name="connsiteY1" fmla="*/ 296333 h 2692400"/>
              <a:gd name="connsiteX2" fmla="*/ 144993 w 147501"/>
              <a:gd name="connsiteY2" fmla="*/ 584200 h 2692400"/>
              <a:gd name="connsiteX3" fmla="*/ 111126 w 147501"/>
              <a:gd name="connsiteY3" fmla="*/ 812800 h 2692400"/>
              <a:gd name="connsiteX4" fmla="*/ 68793 w 147501"/>
              <a:gd name="connsiteY4" fmla="*/ 1049867 h 2692400"/>
              <a:gd name="connsiteX5" fmla="*/ 43393 w 147501"/>
              <a:gd name="connsiteY5" fmla="*/ 1253067 h 2692400"/>
              <a:gd name="connsiteX6" fmla="*/ 26459 w 147501"/>
              <a:gd name="connsiteY6" fmla="*/ 1456267 h 2692400"/>
              <a:gd name="connsiteX7" fmla="*/ 1059 w 147501"/>
              <a:gd name="connsiteY7" fmla="*/ 1651000 h 2692400"/>
              <a:gd name="connsiteX8" fmla="*/ 9526 w 147501"/>
              <a:gd name="connsiteY8" fmla="*/ 1905000 h 2692400"/>
              <a:gd name="connsiteX9" fmla="*/ 51859 w 147501"/>
              <a:gd name="connsiteY9" fmla="*/ 2175933 h 2692400"/>
              <a:gd name="connsiteX10" fmla="*/ 102659 w 147501"/>
              <a:gd name="connsiteY10" fmla="*/ 2514600 h 2692400"/>
              <a:gd name="connsiteX11" fmla="*/ 111126 w 147501"/>
              <a:gd name="connsiteY11" fmla="*/ 2692400 h 2692400"/>
              <a:gd name="connsiteX0" fmla="*/ 144411 w 146919"/>
              <a:gd name="connsiteY0" fmla="*/ 0 h 2692400"/>
              <a:gd name="connsiteX1" fmla="*/ 144411 w 146919"/>
              <a:gd name="connsiteY1" fmla="*/ 296333 h 2692400"/>
              <a:gd name="connsiteX2" fmla="*/ 144411 w 146919"/>
              <a:gd name="connsiteY2" fmla="*/ 584200 h 2692400"/>
              <a:gd name="connsiteX3" fmla="*/ 110544 w 146919"/>
              <a:gd name="connsiteY3" fmla="*/ 812800 h 2692400"/>
              <a:gd name="connsiteX4" fmla="*/ 68211 w 146919"/>
              <a:gd name="connsiteY4" fmla="*/ 1049867 h 2692400"/>
              <a:gd name="connsiteX5" fmla="*/ 42811 w 146919"/>
              <a:gd name="connsiteY5" fmla="*/ 1253067 h 2692400"/>
              <a:gd name="connsiteX6" fmla="*/ 17410 w 146919"/>
              <a:gd name="connsiteY6" fmla="*/ 1456267 h 2692400"/>
              <a:gd name="connsiteX7" fmla="*/ 477 w 146919"/>
              <a:gd name="connsiteY7" fmla="*/ 1651000 h 2692400"/>
              <a:gd name="connsiteX8" fmla="*/ 8944 w 146919"/>
              <a:gd name="connsiteY8" fmla="*/ 1905000 h 2692400"/>
              <a:gd name="connsiteX9" fmla="*/ 51277 w 146919"/>
              <a:gd name="connsiteY9" fmla="*/ 2175933 h 2692400"/>
              <a:gd name="connsiteX10" fmla="*/ 102077 w 146919"/>
              <a:gd name="connsiteY10" fmla="*/ 2514600 h 2692400"/>
              <a:gd name="connsiteX11" fmla="*/ 110544 w 146919"/>
              <a:gd name="connsiteY11" fmla="*/ 2692400 h 2692400"/>
              <a:gd name="connsiteX0" fmla="*/ 144411 w 145038"/>
              <a:gd name="connsiteY0" fmla="*/ 0 h 2692400"/>
              <a:gd name="connsiteX1" fmla="*/ 144411 w 145038"/>
              <a:gd name="connsiteY1" fmla="*/ 296333 h 2692400"/>
              <a:gd name="connsiteX2" fmla="*/ 135944 w 145038"/>
              <a:gd name="connsiteY2" fmla="*/ 592667 h 2692400"/>
              <a:gd name="connsiteX3" fmla="*/ 110544 w 145038"/>
              <a:gd name="connsiteY3" fmla="*/ 812800 h 2692400"/>
              <a:gd name="connsiteX4" fmla="*/ 68211 w 145038"/>
              <a:gd name="connsiteY4" fmla="*/ 1049867 h 2692400"/>
              <a:gd name="connsiteX5" fmla="*/ 42811 w 145038"/>
              <a:gd name="connsiteY5" fmla="*/ 1253067 h 2692400"/>
              <a:gd name="connsiteX6" fmla="*/ 17410 w 145038"/>
              <a:gd name="connsiteY6" fmla="*/ 1456267 h 2692400"/>
              <a:gd name="connsiteX7" fmla="*/ 477 w 145038"/>
              <a:gd name="connsiteY7" fmla="*/ 1651000 h 2692400"/>
              <a:gd name="connsiteX8" fmla="*/ 8944 w 145038"/>
              <a:gd name="connsiteY8" fmla="*/ 1905000 h 2692400"/>
              <a:gd name="connsiteX9" fmla="*/ 51277 w 145038"/>
              <a:gd name="connsiteY9" fmla="*/ 2175933 h 2692400"/>
              <a:gd name="connsiteX10" fmla="*/ 102077 w 145038"/>
              <a:gd name="connsiteY10" fmla="*/ 2514600 h 2692400"/>
              <a:gd name="connsiteX11" fmla="*/ 110544 w 145038"/>
              <a:gd name="connsiteY11" fmla="*/ 2692400 h 269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038" h="2692400">
                <a:moveTo>
                  <a:pt x="144411" y="0"/>
                </a:moveTo>
                <a:cubicBezTo>
                  <a:pt x="144411" y="98778"/>
                  <a:pt x="145822" y="197555"/>
                  <a:pt x="144411" y="296333"/>
                </a:cubicBezTo>
                <a:cubicBezTo>
                  <a:pt x="143000" y="395111"/>
                  <a:pt x="141589" y="506589"/>
                  <a:pt x="135944" y="592667"/>
                </a:cubicBezTo>
                <a:cubicBezTo>
                  <a:pt x="130299" y="678745"/>
                  <a:pt x="121833" y="736600"/>
                  <a:pt x="110544" y="812800"/>
                </a:cubicBezTo>
                <a:cubicBezTo>
                  <a:pt x="99255" y="889000"/>
                  <a:pt x="79500" y="976489"/>
                  <a:pt x="68211" y="1049867"/>
                </a:cubicBezTo>
                <a:cubicBezTo>
                  <a:pt x="56922" y="1123245"/>
                  <a:pt x="51278" y="1185334"/>
                  <a:pt x="42811" y="1253067"/>
                </a:cubicBezTo>
                <a:cubicBezTo>
                  <a:pt x="34344" y="1320800"/>
                  <a:pt x="24466" y="1389945"/>
                  <a:pt x="17410" y="1456267"/>
                </a:cubicBezTo>
                <a:cubicBezTo>
                  <a:pt x="10354" y="1522589"/>
                  <a:pt x="1888" y="1576211"/>
                  <a:pt x="477" y="1651000"/>
                </a:cubicBezTo>
                <a:cubicBezTo>
                  <a:pt x="-934" y="1725789"/>
                  <a:pt x="477" y="1817511"/>
                  <a:pt x="8944" y="1905000"/>
                </a:cubicBezTo>
                <a:cubicBezTo>
                  <a:pt x="17411" y="1992489"/>
                  <a:pt x="35755" y="2074333"/>
                  <a:pt x="51277" y="2175933"/>
                </a:cubicBezTo>
                <a:cubicBezTo>
                  <a:pt x="66799" y="2277533"/>
                  <a:pt x="92199" y="2428522"/>
                  <a:pt x="102077" y="2514600"/>
                </a:cubicBezTo>
                <a:cubicBezTo>
                  <a:pt x="111955" y="2600678"/>
                  <a:pt x="111249" y="2646539"/>
                  <a:pt x="110544" y="269240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a:extLst>
              <a:ext uri="{FF2B5EF4-FFF2-40B4-BE49-F238E27FC236}">
                <a16:creationId xmlns:a16="http://schemas.microsoft.com/office/drawing/2014/main" id="{BEECF604-4FAF-F065-76FB-F30E678B79CB}"/>
              </a:ext>
            </a:extLst>
          </p:cNvPr>
          <p:cNvSpPr>
            <a:spLocks noChangeAspect="1"/>
          </p:cNvSpPr>
          <p:nvPr/>
        </p:nvSpPr>
        <p:spPr>
          <a:xfrm>
            <a:off x="10525307" y="3006938"/>
            <a:ext cx="380418" cy="1008000"/>
          </a:xfrm>
          <a:custGeom>
            <a:avLst/>
            <a:gdLst>
              <a:gd name="connsiteX0" fmla="*/ 643574 w 643574"/>
              <a:gd name="connsiteY0" fmla="*/ 11974 h 1705307"/>
              <a:gd name="connsiteX1" fmla="*/ 423441 w 643574"/>
              <a:gd name="connsiteY1" fmla="*/ 3507 h 1705307"/>
              <a:gd name="connsiteX2" fmla="*/ 203307 w 643574"/>
              <a:gd name="connsiteY2" fmla="*/ 62774 h 1705307"/>
              <a:gd name="connsiteX3" fmla="*/ 84774 w 643574"/>
              <a:gd name="connsiteY3" fmla="*/ 164374 h 1705307"/>
              <a:gd name="connsiteX4" fmla="*/ 25507 w 643574"/>
              <a:gd name="connsiteY4" fmla="*/ 257507 h 1705307"/>
              <a:gd name="connsiteX5" fmla="*/ 107 w 643574"/>
              <a:gd name="connsiteY5" fmla="*/ 384507 h 1705307"/>
              <a:gd name="connsiteX6" fmla="*/ 33974 w 643574"/>
              <a:gd name="connsiteY6" fmla="*/ 477641 h 1705307"/>
              <a:gd name="connsiteX7" fmla="*/ 110174 w 643574"/>
              <a:gd name="connsiteY7" fmla="*/ 570774 h 1705307"/>
              <a:gd name="connsiteX8" fmla="*/ 245641 w 643574"/>
              <a:gd name="connsiteY8" fmla="*/ 680841 h 1705307"/>
              <a:gd name="connsiteX9" fmla="*/ 347241 w 643574"/>
              <a:gd name="connsiteY9" fmla="*/ 799374 h 1705307"/>
              <a:gd name="connsiteX10" fmla="*/ 431907 w 643574"/>
              <a:gd name="connsiteY10" fmla="*/ 934841 h 1705307"/>
              <a:gd name="connsiteX11" fmla="*/ 474241 w 643574"/>
              <a:gd name="connsiteY11" fmla="*/ 1061841 h 1705307"/>
              <a:gd name="connsiteX12" fmla="*/ 499641 w 643574"/>
              <a:gd name="connsiteY12" fmla="*/ 1197307 h 1705307"/>
              <a:gd name="connsiteX13" fmla="*/ 508107 w 643574"/>
              <a:gd name="connsiteY13" fmla="*/ 1298907 h 1705307"/>
              <a:gd name="connsiteX14" fmla="*/ 465774 w 643574"/>
              <a:gd name="connsiteY14" fmla="*/ 1451307 h 1705307"/>
              <a:gd name="connsiteX15" fmla="*/ 389574 w 643574"/>
              <a:gd name="connsiteY15" fmla="*/ 1578307 h 1705307"/>
              <a:gd name="connsiteX16" fmla="*/ 296441 w 643574"/>
              <a:gd name="connsiteY16" fmla="*/ 1646041 h 1705307"/>
              <a:gd name="connsiteX17" fmla="*/ 220241 w 643574"/>
              <a:gd name="connsiteY17" fmla="*/ 1705307 h 1705307"/>
              <a:gd name="connsiteX0" fmla="*/ 643574 w 643574"/>
              <a:gd name="connsiteY0" fmla="*/ 11974 h 1705307"/>
              <a:gd name="connsiteX1" fmla="*/ 423441 w 643574"/>
              <a:gd name="connsiteY1" fmla="*/ 3507 h 1705307"/>
              <a:gd name="connsiteX2" fmla="*/ 203307 w 643574"/>
              <a:gd name="connsiteY2" fmla="*/ 62774 h 1705307"/>
              <a:gd name="connsiteX3" fmla="*/ 84774 w 643574"/>
              <a:gd name="connsiteY3" fmla="*/ 164374 h 1705307"/>
              <a:gd name="connsiteX4" fmla="*/ 25507 w 643574"/>
              <a:gd name="connsiteY4" fmla="*/ 257507 h 1705307"/>
              <a:gd name="connsiteX5" fmla="*/ 107 w 643574"/>
              <a:gd name="connsiteY5" fmla="*/ 384507 h 1705307"/>
              <a:gd name="connsiteX6" fmla="*/ 33974 w 643574"/>
              <a:gd name="connsiteY6" fmla="*/ 477641 h 1705307"/>
              <a:gd name="connsiteX7" fmla="*/ 110174 w 643574"/>
              <a:gd name="connsiteY7" fmla="*/ 570774 h 1705307"/>
              <a:gd name="connsiteX8" fmla="*/ 245641 w 643574"/>
              <a:gd name="connsiteY8" fmla="*/ 680841 h 1705307"/>
              <a:gd name="connsiteX9" fmla="*/ 347241 w 643574"/>
              <a:gd name="connsiteY9" fmla="*/ 799374 h 1705307"/>
              <a:gd name="connsiteX10" fmla="*/ 431907 w 643574"/>
              <a:gd name="connsiteY10" fmla="*/ 934841 h 1705307"/>
              <a:gd name="connsiteX11" fmla="*/ 474241 w 643574"/>
              <a:gd name="connsiteY11" fmla="*/ 1061841 h 1705307"/>
              <a:gd name="connsiteX12" fmla="*/ 499641 w 643574"/>
              <a:gd name="connsiteY12" fmla="*/ 1197307 h 1705307"/>
              <a:gd name="connsiteX13" fmla="*/ 508107 w 643574"/>
              <a:gd name="connsiteY13" fmla="*/ 1298907 h 1705307"/>
              <a:gd name="connsiteX14" fmla="*/ 465774 w 643574"/>
              <a:gd name="connsiteY14" fmla="*/ 1451307 h 1705307"/>
              <a:gd name="connsiteX15" fmla="*/ 389574 w 643574"/>
              <a:gd name="connsiteY15" fmla="*/ 1578307 h 1705307"/>
              <a:gd name="connsiteX16" fmla="*/ 296441 w 643574"/>
              <a:gd name="connsiteY16" fmla="*/ 1671441 h 1705307"/>
              <a:gd name="connsiteX17" fmla="*/ 220241 w 643574"/>
              <a:gd name="connsiteY17" fmla="*/ 1705307 h 1705307"/>
              <a:gd name="connsiteX0" fmla="*/ 643574 w 643574"/>
              <a:gd name="connsiteY0" fmla="*/ 11974 h 1705307"/>
              <a:gd name="connsiteX1" fmla="*/ 423441 w 643574"/>
              <a:gd name="connsiteY1" fmla="*/ 3507 h 1705307"/>
              <a:gd name="connsiteX2" fmla="*/ 203307 w 643574"/>
              <a:gd name="connsiteY2" fmla="*/ 62774 h 1705307"/>
              <a:gd name="connsiteX3" fmla="*/ 84774 w 643574"/>
              <a:gd name="connsiteY3" fmla="*/ 164374 h 1705307"/>
              <a:gd name="connsiteX4" fmla="*/ 25507 w 643574"/>
              <a:gd name="connsiteY4" fmla="*/ 257507 h 1705307"/>
              <a:gd name="connsiteX5" fmla="*/ 107 w 643574"/>
              <a:gd name="connsiteY5" fmla="*/ 384507 h 1705307"/>
              <a:gd name="connsiteX6" fmla="*/ 33974 w 643574"/>
              <a:gd name="connsiteY6" fmla="*/ 477641 h 1705307"/>
              <a:gd name="connsiteX7" fmla="*/ 110174 w 643574"/>
              <a:gd name="connsiteY7" fmla="*/ 570774 h 1705307"/>
              <a:gd name="connsiteX8" fmla="*/ 245641 w 643574"/>
              <a:gd name="connsiteY8" fmla="*/ 680841 h 1705307"/>
              <a:gd name="connsiteX9" fmla="*/ 347241 w 643574"/>
              <a:gd name="connsiteY9" fmla="*/ 799374 h 1705307"/>
              <a:gd name="connsiteX10" fmla="*/ 431907 w 643574"/>
              <a:gd name="connsiteY10" fmla="*/ 934841 h 1705307"/>
              <a:gd name="connsiteX11" fmla="*/ 474241 w 643574"/>
              <a:gd name="connsiteY11" fmla="*/ 1061841 h 1705307"/>
              <a:gd name="connsiteX12" fmla="*/ 499641 w 643574"/>
              <a:gd name="connsiteY12" fmla="*/ 1197307 h 1705307"/>
              <a:gd name="connsiteX13" fmla="*/ 499640 w 643574"/>
              <a:gd name="connsiteY13" fmla="*/ 1307373 h 1705307"/>
              <a:gd name="connsiteX14" fmla="*/ 465774 w 643574"/>
              <a:gd name="connsiteY14" fmla="*/ 1451307 h 1705307"/>
              <a:gd name="connsiteX15" fmla="*/ 389574 w 643574"/>
              <a:gd name="connsiteY15" fmla="*/ 1578307 h 1705307"/>
              <a:gd name="connsiteX16" fmla="*/ 296441 w 643574"/>
              <a:gd name="connsiteY16" fmla="*/ 1671441 h 1705307"/>
              <a:gd name="connsiteX17" fmla="*/ 220241 w 643574"/>
              <a:gd name="connsiteY17" fmla="*/ 1705307 h 17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3574" h="1705307">
                <a:moveTo>
                  <a:pt x="643574" y="11974"/>
                </a:moveTo>
                <a:cubicBezTo>
                  <a:pt x="570196" y="3507"/>
                  <a:pt x="496819" y="-4960"/>
                  <a:pt x="423441" y="3507"/>
                </a:cubicBezTo>
                <a:cubicBezTo>
                  <a:pt x="350063" y="11974"/>
                  <a:pt x="259751" y="35963"/>
                  <a:pt x="203307" y="62774"/>
                </a:cubicBezTo>
                <a:cubicBezTo>
                  <a:pt x="146862" y="89585"/>
                  <a:pt x="114407" y="131919"/>
                  <a:pt x="84774" y="164374"/>
                </a:cubicBezTo>
                <a:cubicBezTo>
                  <a:pt x="55141" y="196829"/>
                  <a:pt x="39618" y="220818"/>
                  <a:pt x="25507" y="257507"/>
                </a:cubicBezTo>
                <a:cubicBezTo>
                  <a:pt x="11396" y="294196"/>
                  <a:pt x="-1304" y="347818"/>
                  <a:pt x="107" y="384507"/>
                </a:cubicBezTo>
                <a:cubicBezTo>
                  <a:pt x="1518" y="421196"/>
                  <a:pt x="15630" y="446597"/>
                  <a:pt x="33974" y="477641"/>
                </a:cubicBezTo>
                <a:cubicBezTo>
                  <a:pt x="52318" y="508685"/>
                  <a:pt x="74896" y="536907"/>
                  <a:pt x="110174" y="570774"/>
                </a:cubicBezTo>
                <a:cubicBezTo>
                  <a:pt x="145452" y="604641"/>
                  <a:pt x="206130" y="642741"/>
                  <a:pt x="245641" y="680841"/>
                </a:cubicBezTo>
                <a:cubicBezTo>
                  <a:pt x="285152" y="718941"/>
                  <a:pt x="316197" y="757041"/>
                  <a:pt x="347241" y="799374"/>
                </a:cubicBezTo>
                <a:cubicBezTo>
                  <a:pt x="378285" y="841707"/>
                  <a:pt x="410740" y="891096"/>
                  <a:pt x="431907" y="934841"/>
                </a:cubicBezTo>
                <a:cubicBezTo>
                  <a:pt x="453074" y="978586"/>
                  <a:pt x="462952" y="1018097"/>
                  <a:pt x="474241" y="1061841"/>
                </a:cubicBezTo>
                <a:cubicBezTo>
                  <a:pt x="485530" y="1105585"/>
                  <a:pt x="495408" y="1156385"/>
                  <a:pt x="499641" y="1197307"/>
                </a:cubicBezTo>
                <a:cubicBezTo>
                  <a:pt x="503874" y="1238229"/>
                  <a:pt x="505285" y="1265040"/>
                  <a:pt x="499640" y="1307373"/>
                </a:cubicBezTo>
                <a:cubicBezTo>
                  <a:pt x="493995" y="1349706"/>
                  <a:pt x="484118" y="1406152"/>
                  <a:pt x="465774" y="1451307"/>
                </a:cubicBezTo>
                <a:cubicBezTo>
                  <a:pt x="447430" y="1496462"/>
                  <a:pt x="417796" y="1541618"/>
                  <a:pt x="389574" y="1578307"/>
                </a:cubicBezTo>
                <a:cubicBezTo>
                  <a:pt x="361352" y="1614996"/>
                  <a:pt x="324663" y="1650274"/>
                  <a:pt x="296441" y="1671441"/>
                </a:cubicBezTo>
                <a:cubicBezTo>
                  <a:pt x="268219" y="1692608"/>
                  <a:pt x="244230" y="1686257"/>
                  <a:pt x="220241" y="1705307"/>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a:extLst>
              <a:ext uri="{FF2B5EF4-FFF2-40B4-BE49-F238E27FC236}">
                <a16:creationId xmlns:a16="http://schemas.microsoft.com/office/drawing/2014/main" id="{CC623A98-E099-A7DC-91AC-254DEE0F9AD4}"/>
              </a:ext>
            </a:extLst>
          </p:cNvPr>
          <p:cNvSpPr>
            <a:spLocks noChangeAspect="1"/>
          </p:cNvSpPr>
          <p:nvPr/>
        </p:nvSpPr>
        <p:spPr>
          <a:xfrm>
            <a:off x="10159502" y="2961807"/>
            <a:ext cx="318896" cy="1116000"/>
          </a:xfrm>
          <a:custGeom>
            <a:avLst/>
            <a:gdLst>
              <a:gd name="connsiteX0" fmla="*/ 0 w 554631"/>
              <a:gd name="connsiteY0" fmla="*/ 19035 h 1940968"/>
              <a:gd name="connsiteX1" fmla="*/ 127000 w 554631"/>
              <a:gd name="connsiteY1" fmla="*/ 2101 h 1940968"/>
              <a:gd name="connsiteX2" fmla="*/ 287867 w 554631"/>
              <a:gd name="connsiteY2" fmla="*/ 61368 h 1940968"/>
              <a:gd name="connsiteX3" fmla="*/ 406400 w 554631"/>
              <a:gd name="connsiteY3" fmla="*/ 179901 h 1940968"/>
              <a:gd name="connsiteX4" fmla="*/ 474134 w 554631"/>
              <a:gd name="connsiteY4" fmla="*/ 298435 h 1940968"/>
              <a:gd name="connsiteX5" fmla="*/ 508000 w 554631"/>
              <a:gd name="connsiteY5" fmla="*/ 391568 h 1940968"/>
              <a:gd name="connsiteX6" fmla="*/ 550334 w 554631"/>
              <a:gd name="connsiteY6" fmla="*/ 535501 h 1940968"/>
              <a:gd name="connsiteX7" fmla="*/ 550334 w 554631"/>
              <a:gd name="connsiteY7" fmla="*/ 679435 h 1940968"/>
              <a:gd name="connsiteX8" fmla="*/ 524934 w 554631"/>
              <a:gd name="connsiteY8" fmla="*/ 789501 h 1940968"/>
              <a:gd name="connsiteX9" fmla="*/ 431800 w 554631"/>
              <a:gd name="connsiteY9" fmla="*/ 958835 h 1940968"/>
              <a:gd name="connsiteX10" fmla="*/ 364067 w 554631"/>
              <a:gd name="connsiteY10" fmla="*/ 1068901 h 1940968"/>
              <a:gd name="connsiteX11" fmla="*/ 355600 w 554631"/>
              <a:gd name="connsiteY11" fmla="*/ 1195901 h 1940968"/>
              <a:gd name="connsiteX12" fmla="*/ 364067 w 554631"/>
              <a:gd name="connsiteY12" fmla="*/ 1331368 h 1940968"/>
              <a:gd name="connsiteX13" fmla="*/ 414867 w 554631"/>
              <a:gd name="connsiteY13" fmla="*/ 1424501 h 1940968"/>
              <a:gd name="connsiteX14" fmla="*/ 457200 w 554631"/>
              <a:gd name="connsiteY14" fmla="*/ 1559968 h 1940968"/>
              <a:gd name="connsiteX15" fmla="*/ 474134 w 554631"/>
              <a:gd name="connsiteY15" fmla="*/ 1686968 h 1940968"/>
              <a:gd name="connsiteX16" fmla="*/ 482600 w 554631"/>
              <a:gd name="connsiteY16" fmla="*/ 1940968 h 1940968"/>
              <a:gd name="connsiteX0" fmla="*/ 0 w 554631"/>
              <a:gd name="connsiteY0" fmla="*/ 19035 h 1940968"/>
              <a:gd name="connsiteX1" fmla="*/ 127000 w 554631"/>
              <a:gd name="connsiteY1" fmla="*/ 2101 h 1940968"/>
              <a:gd name="connsiteX2" fmla="*/ 287867 w 554631"/>
              <a:gd name="connsiteY2" fmla="*/ 61368 h 1940968"/>
              <a:gd name="connsiteX3" fmla="*/ 406400 w 554631"/>
              <a:gd name="connsiteY3" fmla="*/ 179901 h 1940968"/>
              <a:gd name="connsiteX4" fmla="*/ 474134 w 554631"/>
              <a:gd name="connsiteY4" fmla="*/ 298435 h 1940968"/>
              <a:gd name="connsiteX5" fmla="*/ 508000 w 554631"/>
              <a:gd name="connsiteY5" fmla="*/ 391568 h 1940968"/>
              <a:gd name="connsiteX6" fmla="*/ 550334 w 554631"/>
              <a:gd name="connsiteY6" fmla="*/ 535501 h 1940968"/>
              <a:gd name="connsiteX7" fmla="*/ 550334 w 554631"/>
              <a:gd name="connsiteY7" fmla="*/ 679435 h 1940968"/>
              <a:gd name="connsiteX8" fmla="*/ 524934 w 554631"/>
              <a:gd name="connsiteY8" fmla="*/ 789501 h 1940968"/>
              <a:gd name="connsiteX9" fmla="*/ 431800 w 554631"/>
              <a:gd name="connsiteY9" fmla="*/ 958835 h 1940968"/>
              <a:gd name="connsiteX10" fmla="*/ 389467 w 554631"/>
              <a:gd name="connsiteY10" fmla="*/ 1060435 h 1940968"/>
              <a:gd name="connsiteX11" fmla="*/ 355600 w 554631"/>
              <a:gd name="connsiteY11" fmla="*/ 1195901 h 1940968"/>
              <a:gd name="connsiteX12" fmla="*/ 364067 w 554631"/>
              <a:gd name="connsiteY12" fmla="*/ 1331368 h 1940968"/>
              <a:gd name="connsiteX13" fmla="*/ 414867 w 554631"/>
              <a:gd name="connsiteY13" fmla="*/ 1424501 h 1940968"/>
              <a:gd name="connsiteX14" fmla="*/ 457200 w 554631"/>
              <a:gd name="connsiteY14" fmla="*/ 1559968 h 1940968"/>
              <a:gd name="connsiteX15" fmla="*/ 474134 w 554631"/>
              <a:gd name="connsiteY15" fmla="*/ 1686968 h 1940968"/>
              <a:gd name="connsiteX16" fmla="*/ 482600 w 554631"/>
              <a:gd name="connsiteY16" fmla="*/ 1940968 h 1940968"/>
              <a:gd name="connsiteX0" fmla="*/ 0 w 554631"/>
              <a:gd name="connsiteY0" fmla="*/ 19035 h 1940968"/>
              <a:gd name="connsiteX1" fmla="*/ 127000 w 554631"/>
              <a:gd name="connsiteY1" fmla="*/ 2101 h 1940968"/>
              <a:gd name="connsiteX2" fmla="*/ 287867 w 554631"/>
              <a:gd name="connsiteY2" fmla="*/ 61368 h 1940968"/>
              <a:gd name="connsiteX3" fmla="*/ 406400 w 554631"/>
              <a:gd name="connsiteY3" fmla="*/ 179901 h 1940968"/>
              <a:gd name="connsiteX4" fmla="*/ 474134 w 554631"/>
              <a:gd name="connsiteY4" fmla="*/ 298435 h 1940968"/>
              <a:gd name="connsiteX5" fmla="*/ 508000 w 554631"/>
              <a:gd name="connsiteY5" fmla="*/ 391568 h 1940968"/>
              <a:gd name="connsiteX6" fmla="*/ 550334 w 554631"/>
              <a:gd name="connsiteY6" fmla="*/ 535501 h 1940968"/>
              <a:gd name="connsiteX7" fmla="*/ 550334 w 554631"/>
              <a:gd name="connsiteY7" fmla="*/ 679435 h 1940968"/>
              <a:gd name="connsiteX8" fmla="*/ 524934 w 554631"/>
              <a:gd name="connsiteY8" fmla="*/ 789501 h 1940968"/>
              <a:gd name="connsiteX9" fmla="*/ 431800 w 554631"/>
              <a:gd name="connsiteY9" fmla="*/ 958835 h 1940968"/>
              <a:gd name="connsiteX10" fmla="*/ 389467 w 554631"/>
              <a:gd name="connsiteY10" fmla="*/ 1060435 h 1940968"/>
              <a:gd name="connsiteX11" fmla="*/ 355600 w 554631"/>
              <a:gd name="connsiteY11" fmla="*/ 1195901 h 1940968"/>
              <a:gd name="connsiteX12" fmla="*/ 372534 w 554631"/>
              <a:gd name="connsiteY12" fmla="*/ 1314434 h 1940968"/>
              <a:gd name="connsiteX13" fmla="*/ 414867 w 554631"/>
              <a:gd name="connsiteY13" fmla="*/ 1424501 h 1940968"/>
              <a:gd name="connsiteX14" fmla="*/ 457200 w 554631"/>
              <a:gd name="connsiteY14" fmla="*/ 1559968 h 1940968"/>
              <a:gd name="connsiteX15" fmla="*/ 474134 w 554631"/>
              <a:gd name="connsiteY15" fmla="*/ 1686968 h 1940968"/>
              <a:gd name="connsiteX16" fmla="*/ 482600 w 554631"/>
              <a:gd name="connsiteY16" fmla="*/ 1940968 h 194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4631" h="1940968">
                <a:moveTo>
                  <a:pt x="0" y="19035"/>
                </a:moveTo>
                <a:cubicBezTo>
                  <a:pt x="39511" y="7040"/>
                  <a:pt x="79022" y="-4954"/>
                  <a:pt x="127000" y="2101"/>
                </a:cubicBezTo>
                <a:cubicBezTo>
                  <a:pt x="174978" y="9156"/>
                  <a:pt x="241300" y="31735"/>
                  <a:pt x="287867" y="61368"/>
                </a:cubicBezTo>
                <a:cubicBezTo>
                  <a:pt x="334434" y="91001"/>
                  <a:pt x="375356" y="140390"/>
                  <a:pt x="406400" y="179901"/>
                </a:cubicBezTo>
                <a:cubicBezTo>
                  <a:pt x="437444" y="219412"/>
                  <a:pt x="457201" y="263157"/>
                  <a:pt x="474134" y="298435"/>
                </a:cubicBezTo>
                <a:cubicBezTo>
                  <a:pt x="491067" y="333713"/>
                  <a:pt x="495300" y="352057"/>
                  <a:pt x="508000" y="391568"/>
                </a:cubicBezTo>
                <a:cubicBezTo>
                  <a:pt x="520700" y="431079"/>
                  <a:pt x="543278" y="487523"/>
                  <a:pt x="550334" y="535501"/>
                </a:cubicBezTo>
                <a:cubicBezTo>
                  <a:pt x="557390" y="583479"/>
                  <a:pt x="554567" y="637102"/>
                  <a:pt x="550334" y="679435"/>
                </a:cubicBezTo>
                <a:cubicBezTo>
                  <a:pt x="546101" y="721768"/>
                  <a:pt x="544690" y="742934"/>
                  <a:pt x="524934" y="789501"/>
                </a:cubicBezTo>
                <a:cubicBezTo>
                  <a:pt x="505178" y="836068"/>
                  <a:pt x="454378" y="913679"/>
                  <a:pt x="431800" y="958835"/>
                </a:cubicBezTo>
                <a:cubicBezTo>
                  <a:pt x="409222" y="1003991"/>
                  <a:pt x="402167" y="1020924"/>
                  <a:pt x="389467" y="1060435"/>
                </a:cubicBezTo>
                <a:cubicBezTo>
                  <a:pt x="376767" y="1099946"/>
                  <a:pt x="358422" y="1153568"/>
                  <a:pt x="355600" y="1195901"/>
                </a:cubicBezTo>
                <a:cubicBezTo>
                  <a:pt x="352778" y="1238234"/>
                  <a:pt x="362656" y="1276334"/>
                  <a:pt x="372534" y="1314434"/>
                </a:cubicBezTo>
                <a:cubicBezTo>
                  <a:pt x="382412" y="1352534"/>
                  <a:pt x="400756" y="1383579"/>
                  <a:pt x="414867" y="1424501"/>
                </a:cubicBezTo>
                <a:cubicBezTo>
                  <a:pt x="428978" y="1465423"/>
                  <a:pt x="447322" y="1516224"/>
                  <a:pt x="457200" y="1559968"/>
                </a:cubicBezTo>
                <a:cubicBezTo>
                  <a:pt x="467078" y="1603712"/>
                  <a:pt x="469901" y="1623468"/>
                  <a:pt x="474134" y="1686968"/>
                </a:cubicBezTo>
                <a:cubicBezTo>
                  <a:pt x="478367" y="1750468"/>
                  <a:pt x="480483" y="1845718"/>
                  <a:pt x="482600" y="1940968"/>
                </a:cubicBezTo>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a:extLst>
              <a:ext uri="{FF2B5EF4-FFF2-40B4-BE49-F238E27FC236}">
                <a16:creationId xmlns:a16="http://schemas.microsoft.com/office/drawing/2014/main" id="{91547854-022D-14F8-D32D-357B8441BBF6}"/>
              </a:ext>
            </a:extLst>
          </p:cNvPr>
          <p:cNvSpPr>
            <a:spLocks noChangeAspect="1"/>
          </p:cNvSpPr>
          <p:nvPr/>
        </p:nvSpPr>
        <p:spPr>
          <a:xfrm>
            <a:off x="10029359" y="1022564"/>
            <a:ext cx="318896" cy="1116000"/>
          </a:xfrm>
          <a:custGeom>
            <a:avLst/>
            <a:gdLst>
              <a:gd name="connsiteX0" fmla="*/ 0 w 554631"/>
              <a:gd name="connsiteY0" fmla="*/ 19035 h 1940968"/>
              <a:gd name="connsiteX1" fmla="*/ 127000 w 554631"/>
              <a:gd name="connsiteY1" fmla="*/ 2101 h 1940968"/>
              <a:gd name="connsiteX2" fmla="*/ 287867 w 554631"/>
              <a:gd name="connsiteY2" fmla="*/ 61368 h 1940968"/>
              <a:gd name="connsiteX3" fmla="*/ 406400 w 554631"/>
              <a:gd name="connsiteY3" fmla="*/ 179901 h 1940968"/>
              <a:gd name="connsiteX4" fmla="*/ 474134 w 554631"/>
              <a:gd name="connsiteY4" fmla="*/ 298435 h 1940968"/>
              <a:gd name="connsiteX5" fmla="*/ 508000 w 554631"/>
              <a:gd name="connsiteY5" fmla="*/ 391568 h 1940968"/>
              <a:gd name="connsiteX6" fmla="*/ 550334 w 554631"/>
              <a:gd name="connsiteY6" fmla="*/ 535501 h 1940968"/>
              <a:gd name="connsiteX7" fmla="*/ 550334 w 554631"/>
              <a:gd name="connsiteY7" fmla="*/ 679435 h 1940968"/>
              <a:gd name="connsiteX8" fmla="*/ 524934 w 554631"/>
              <a:gd name="connsiteY8" fmla="*/ 789501 h 1940968"/>
              <a:gd name="connsiteX9" fmla="*/ 431800 w 554631"/>
              <a:gd name="connsiteY9" fmla="*/ 958835 h 1940968"/>
              <a:gd name="connsiteX10" fmla="*/ 364067 w 554631"/>
              <a:gd name="connsiteY10" fmla="*/ 1068901 h 1940968"/>
              <a:gd name="connsiteX11" fmla="*/ 355600 w 554631"/>
              <a:gd name="connsiteY11" fmla="*/ 1195901 h 1940968"/>
              <a:gd name="connsiteX12" fmla="*/ 364067 w 554631"/>
              <a:gd name="connsiteY12" fmla="*/ 1331368 h 1940968"/>
              <a:gd name="connsiteX13" fmla="*/ 414867 w 554631"/>
              <a:gd name="connsiteY13" fmla="*/ 1424501 h 1940968"/>
              <a:gd name="connsiteX14" fmla="*/ 457200 w 554631"/>
              <a:gd name="connsiteY14" fmla="*/ 1559968 h 1940968"/>
              <a:gd name="connsiteX15" fmla="*/ 474134 w 554631"/>
              <a:gd name="connsiteY15" fmla="*/ 1686968 h 1940968"/>
              <a:gd name="connsiteX16" fmla="*/ 482600 w 554631"/>
              <a:gd name="connsiteY16" fmla="*/ 1940968 h 1940968"/>
              <a:gd name="connsiteX0" fmla="*/ 0 w 554631"/>
              <a:gd name="connsiteY0" fmla="*/ 19035 h 1940968"/>
              <a:gd name="connsiteX1" fmla="*/ 127000 w 554631"/>
              <a:gd name="connsiteY1" fmla="*/ 2101 h 1940968"/>
              <a:gd name="connsiteX2" fmla="*/ 287867 w 554631"/>
              <a:gd name="connsiteY2" fmla="*/ 61368 h 1940968"/>
              <a:gd name="connsiteX3" fmla="*/ 406400 w 554631"/>
              <a:gd name="connsiteY3" fmla="*/ 179901 h 1940968"/>
              <a:gd name="connsiteX4" fmla="*/ 474134 w 554631"/>
              <a:gd name="connsiteY4" fmla="*/ 298435 h 1940968"/>
              <a:gd name="connsiteX5" fmla="*/ 508000 w 554631"/>
              <a:gd name="connsiteY5" fmla="*/ 391568 h 1940968"/>
              <a:gd name="connsiteX6" fmla="*/ 550334 w 554631"/>
              <a:gd name="connsiteY6" fmla="*/ 535501 h 1940968"/>
              <a:gd name="connsiteX7" fmla="*/ 550334 w 554631"/>
              <a:gd name="connsiteY7" fmla="*/ 679435 h 1940968"/>
              <a:gd name="connsiteX8" fmla="*/ 524934 w 554631"/>
              <a:gd name="connsiteY8" fmla="*/ 789501 h 1940968"/>
              <a:gd name="connsiteX9" fmla="*/ 431800 w 554631"/>
              <a:gd name="connsiteY9" fmla="*/ 958835 h 1940968"/>
              <a:gd name="connsiteX10" fmla="*/ 389467 w 554631"/>
              <a:gd name="connsiteY10" fmla="*/ 1060435 h 1940968"/>
              <a:gd name="connsiteX11" fmla="*/ 355600 w 554631"/>
              <a:gd name="connsiteY11" fmla="*/ 1195901 h 1940968"/>
              <a:gd name="connsiteX12" fmla="*/ 364067 w 554631"/>
              <a:gd name="connsiteY12" fmla="*/ 1331368 h 1940968"/>
              <a:gd name="connsiteX13" fmla="*/ 414867 w 554631"/>
              <a:gd name="connsiteY13" fmla="*/ 1424501 h 1940968"/>
              <a:gd name="connsiteX14" fmla="*/ 457200 w 554631"/>
              <a:gd name="connsiteY14" fmla="*/ 1559968 h 1940968"/>
              <a:gd name="connsiteX15" fmla="*/ 474134 w 554631"/>
              <a:gd name="connsiteY15" fmla="*/ 1686968 h 1940968"/>
              <a:gd name="connsiteX16" fmla="*/ 482600 w 554631"/>
              <a:gd name="connsiteY16" fmla="*/ 1940968 h 1940968"/>
              <a:gd name="connsiteX0" fmla="*/ 0 w 554631"/>
              <a:gd name="connsiteY0" fmla="*/ 19035 h 1940968"/>
              <a:gd name="connsiteX1" fmla="*/ 127000 w 554631"/>
              <a:gd name="connsiteY1" fmla="*/ 2101 h 1940968"/>
              <a:gd name="connsiteX2" fmla="*/ 287867 w 554631"/>
              <a:gd name="connsiteY2" fmla="*/ 61368 h 1940968"/>
              <a:gd name="connsiteX3" fmla="*/ 406400 w 554631"/>
              <a:gd name="connsiteY3" fmla="*/ 179901 h 1940968"/>
              <a:gd name="connsiteX4" fmla="*/ 474134 w 554631"/>
              <a:gd name="connsiteY4" fmla="*/ 298435 h 1940968"/>
              <a:gd name="connsiteX5" fmla="*/ 508000 w 554631"/>
              <a:gd name="connsiteY5" fmla="*/ 391568 h 1940968"/>
              <a:gd name="connsiteX6" fmla="*/ 550334 w 554631"/>
              <a:gd name="connsiteY6" fmla="*/ 535501 h 1940968"/>
              <a:gd name="connsiteX7" fmla="*/ 550334 w 554631"/>
              <a:gd name="connsiteY7" fmla="*/ 679435 h 1940968"/>
              <a:gd name="connsiteX8" fmla="*/ 524934 w 554631"/>
              <a:gd name="connsiteY8" fmla="*/ 789501 h 1940968"/>
              <a:gd name="connsiteX9" fmla="*/ 431800 w 554631"/>
              <a:gd name="connsiteY9" fmla="*/ 958835 h 1940968"/>
              <a:gd name="connsiteX10" fmla="*/ 389467 w 554631"/>
              <a:gd name="connsiteY10" fmla="*/ 1060435 h 1940968"/>
              <a:gd name="connsiteX11" fmla="*/ 355600 w 554631"/>
              <a:gd name="connsiteY11" fmla="*/ 1195901 h 1940968"/>
              <a:gd name="connsiteX12" fmla="*/ 372534 w 554631"/>
              <a:gd name="connsiteY12" fmla="*/ 1314434 h 1940968"/>
              <a:gd name="connsiteX13" fmla="*/ 414867 w 554631"/>
              <a:gd name="connsiteY13" fmla="*/ 1424501 h 1940968"/>
              <a:gd name="connsiteX14" fmla="*/ 457200 w 554631"/>
              <a:gd name="connsiteY14" fmla="*/ 1559968 h 1940968"/>
              <a:gd name="connsiteX15" fmla="*/ 474134 w 554631"/>
              <a:gd name="connsiteY15" fmla="*/ 1686968 h 1940968"/>
              <a:gd name="connsiteX16" fmla="*/ 482600 w 554631"/>
              <a:gd name="connsiteY16" fmla="*/ 1940968 h 194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4631" h="1940968">
                <a:moveTo>
                  <a:pt x="0" y="19035"/>
                </a:moveTo>
                <a:cubicBezTo>
                  <a:pt x="39511" y="7040"/>
                  <a:pt x="79022" y="-4954"/>
                  <a:pt x="127000" y="2101"/>
                </a:cubicBezTo>
                <a:cubicBezTo>
                  <a:pt x="174978" y="9156"/>
                  <a:pt x="241300" y="31735"/>
                  <a:pt x="287867" y="61368"/>
                </a:cubicBezTo>
                <a:cubicBezTo>
                  <a:pt x="334434" y="91001"/>
                  <a:pt x="375356" y="140390"/>
                  <a:pt x="406400" y="179901"/>
                </a:cubicBezTo>
                <a:cubicBezTo>
                  <a:pt x="437444" y="219412"/>
                  <a:pt x="457201" y="263157"/>
                  <a:pt x="474134" y="298435"/>
                </a:cubicBezTo>
                <a:cubicBezTo>
                  <a:pt x="491067" y="333713"/>
                  <a:pt x="495300" y="352057"/>
                  <a:pt x="508000" y="391568"/>
                </a:cubicBezTo>
                <a:cubicBezTo>
                  <a:pt x="520700" y="431079"/>
                  <a:pt x="543278" y="487523"/>
                  <a:pt x="550334" y="535501"/>
                </a:cubicBezTo>
                <a:cubicBezTo>
                  <a:pt x="557390" y="583479"/>
                  <a:pt x="554567" y="637102"/>
                  <a:pt x="550334" y="679435"/>
                </a:cubicBezTo>
                <a:cubicBezTo>
                  <a:pt x="546101" y="721768"/>
                  <a:pt x="544690" y="742934"/>
                  <a:pt x="524934" y="789501"/>
                </a:cubicBezTo>
                <a:cubicBezTo>
                  <a:pt x="505178" y="836068"/>
                  <a:pt x="454378" y="913679"/>
                  <a:pt x="431800" y="958835"/>
                </a:cubicBezTo>
                <a:cubicBezTo>
                  <a:pt x="409222" y="1003991"/>
                  <a:pt x="402167" y="1020924"/>
                  <a:pt x="389467" y="1060435"/>
                </a:cubicBezTo>
                <a:cubicBezTo>
                  <a:pt x="376767" y="1099946"/>
                  <a:pt x="358422" y="1153568"/>
                  <a:pt x="355600" y="1195901"/>
                </a:cubicBezTo>
                <a:cubicBezTo>
                  <a:pt x="352778" y="1238234"/>
                  <a:pt x="362656" y="1276334"/>
                  <a:pt x="372534" y="1314434"/>
                </a:cubicBezTo>
                <a:cubicBezTo>
                  <a:pt x="382412" y="1352534"/>
                  <a:pt x="400756" y="1383579"/>
                  <a:pt x="414867" y="1424501"/>
                </a:cubicBezTo>
                <a:cubicBezTo>
                  <a:pt x="428978" y="1465423"/>
                  <a:pt x="447322" y="1516224"/>
                  <a:pt x="457200" y="1559968"/>
                </a:cubicBezTo>
                <a:cubicBezTo>
                  <a:pt x="467078" y="1603712"/>
                  <a:pt x="469901" y="1623468"/>
                  <a:pt x="474134" y="1686968"/>
                </a:cubicBezTo>
                <a:cubicBezTo>
                  <a:pt x="478367" y="1750468"/>
                  <a:pt x="480483" y="1845718"/>
                  <a:pt x="482600" y="1940968"/>
                </a:cubicBezTo>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a:extLst>
              <a:ext uri="{FF2B5EF4-FFF2-40B4-BE49-F238E27FC236}">
                <a16:creationId xmlns:a16="http://schemas.microsoft.com/office/drawing/2014/main" id="{1BEF1B53-BE3A-5AE7-C8AB-97A7C5372100}"/>
              </a:ext>
            </a:extLst>
          </p:cNvPr>
          <p:cNvSpPr>
            <a:spLocks noChangeAspect="1"/>
          </p:cNvSpPr>
          <p:nvPr/>
        </p:nvSpPr>
        <p:spPr>
          <a:xfrm>
            <a:off x="10767624" y="1000218"/>
            <a:ext cx="234769" cy="1152000"/>
          </a:xfrm>
          <a:custGeom>
            <a:avLst/>
            <a:gdLst>
              <a:gd name="connsiteX0" fmla="*/ 393937 w 393937"/>
              <a:gd name="connsiteY0" fmla="*/ 11233 h 1916233"/>
              <a:gd name="connsiteX1" fmla="*/ 266937 w 393937"/>
              <a:gd name="connsiteY1" fmla="*/ 2767 h 1916233"/>
              <a:gd name="connsiteX2" fmla="*/ 131471 w 393937"/>
              <a:gd name="connsiteY2" fmla="*/ 53567 h 1916233"/>
              <a:gd name="connsiteX3" fmla="*/ 55271 w 393937"/>
              <a:gd name="connsiteY3" fmla="*/ 155167 h 1916233"/>
              <a:gd name="connsiteX4" fmla="*/ 4471 w 393937"/>
              <a:gd name="connsiteY4" fmla="*/ 239833 h 1916233"/>
              <a:gd name="connsiteX5" fmla="*/ 4471 w 393937"/>
              <a:gd name="connsiteY5" fmla="*/ 400700 h 1916233"/>
              <a:gd name="connsiteX6" fmla="*/ 21404 w 393937"/>
              <a:gd name="connsiteY6" fmla="*/ 536167 h 1916233"/>
              <a:gd name="connsiteX7" fmla="*/ 89137 w 393937"/>
              <a:gd name="connsiteY7" fmla="*/ 629300 h 1916233"/>
              <a:gd name="connsiteX8" fmla="*/ 156871 w 393937"/>
              <a:gd name="connsiteY8" fmla="*/ 773233 h 1916233"/>
              <a:gd name="connsiteX9" fmla="*/ 224604 w 393937"/>
              <a:gd name="connsiteY9" fmla="*/ 908700 h 1916233"/>
              <a:gd name="connsiteX10" fmla="*/ 266937 w 393937"/>
              <a:gd name="connsiteY10" fmla="*/ 1086500 h 1916233"/>
              <a:gd name="connsiteX11" fmla="*/ 300804 w 393937"/>
              <a:gd name="connsiteY11" fmla="*/ 1264300 h 1916233"/>
              <a:gd name="connsiteX12" fmla="*/ 309271 w 393937"/>
              <a:gd name="connsiteY12" fmla="*/ 1433633 h 1916233"/>
              <a:gd name="connsiteX13" fmla="*/ 283871 w 393937"/>
              <a:gd name="connsiteY13" fmla="*/ 1602967 h 1916233"/>
              <a:gd name="connsiteX14" fmla="*/ 258471 w 393937"/>
              <a:gd name="connsiteY14" fmla="*/ 1713033 h 1916233"/>
              <a:gd name="connsiteX15" fmla="*/ 199204 w 393937"/>
              <a:gd name="connsiteY15" fmla="*/ 1806167 h 1916233"/>
              <a:gd name="connsiteX16" fmla="*/ 123004 w 393937"/>
              <a:gd name="connsiteY16" fmla="*/ 1916233 h 1916233"/>
              <a:gd name="connsiteX0" fmla="*/ 389943 w 389943"/>
              <a:gd name="connsiteY0" fmla="*/ 11233 h 1916233"/>
              <a:gd name="connsiteX1" fmla="*/ 262943 w 389943"/>
              <a:gd name="connsiteY1" fmla="*/ 2767 h 1916233"/>
              <a:gd name="connsiteX2" fmla="*/ 127477 w 389943"/>
              <a:gd name="connsiteY2" fmla="*/ 53567 h 1916233"/>
              <a:gd name="connsiteX3" fmla="*/ 51277 w 389943"/>
              <a:gd name="connsiteY3" fmla="*/ 155167 h 1916233"/>
              <a:gd name="connsiteX4" fmla="*/ 8943 w 389943"/>
              <a:gd name="connsiteY4" fmla="*/ 256766 h 1916233"/>
              <a:gd name="connsiteX5" fmla="*/ 477 w 389943"/>
              <a:gd name="connsiteY5" fmla="*/ 400700 h 1916233"/>
              <a:gd name="connsiteX6" fmla="*/ 17410 w 389943"/>
              <a:gd name="connsiteY6" fmla="*/ 536167 h 1916233"/>
              <a:gd name="connsiteX7" fmla="*/ 85143 w 389943"/>
              <a:gd name="connsiteY7" fmla="*/ 629300 h 1916233"/>
              <a:gd name="connsiteX8" fmla="*/ 152877 w 389943"/>
              <a:gd name="connsiteY8" fmla="*/ 773233 h 1916233"/>
              <a:gd name="connsiteX9" fmla="*/ 220610 w 389943"/>
              <a:gd name="connsiteY9" fmla="*/ 908700 h 1916233"/>
              <a:gd name="connsiteX10" fmla="*/ 262943 w 389943"/>
              <a:gd name="connsiteY10" fmla="*/ 1086500 h 1916233"/>
              <a:gd name="connsiteX11" fmla="*/ 296810 w 389943"/>
              <a:gd name="connsiteY11" fmla="*/ 1264300 h 1916233"/>
              <a:gd name="connsiteX12" fmla="*/ 305277 w 389943"/>
              <a:gd name="connsiteY12" fmla="*/ 1433633 h 1916233"/>
              <a:gd name="connsiteX13" fmla="*/ 279877 w 389943"/>
              <a:gd name="connsiteY13" fmla="*/ 1602967 h 1916233"/>
              <a:gd name="connsiteX14" fmla="*/ 254477 w 389943"/>
              <a:gd name="connsiteY14" fmla="*/ 1713033 h 1916233"/>
              <a:gd name="connsiteX15" fmla="*/ 195210 w 389943"/>
              <a:gd name="connsiteY15" fmla="*/ 1806167 h 1916233"/>
              <a:gd name="connsiteX16" fmla="*/ 119010 w 389943"/>
              <a:gd name="connsiteY16" fmla="*/ 1916233 h 1916233"/>
              <a:gd name="connsiteX0" fmla="*/ 389943 w 389943"/>
              <a:gd name="connsiteY0" fmla="*/ 11233 h 1916233"/>
              <a:gd name="connsiteX1" fmla="*/ 262943 w 389943"/>
              <a:gd name="connsiteY1" fmla="*/ 2767 h 1916233"/>
              <a:gd name="connsiteX2" fmla="*/ 127477 w 389943"/>
              <a:gd name="connsiteY2" fmla="*/ 53567 h 1916233"/>
              <a:gd name="connsiteX3" fmla="*/ 51277 w 389943"/>
              <a:gd name="connsiteY3" fmla="*/ 155167 h 1916233"/>
              <a:gd name="connsiteX4" fmla="*/ 8943 w 389943"/>
              <a:gd name="connsiteY4" fmla="*/ 256766 h 1916233"/>
              <a:gd name="connsiteX5" fmla="*/ 477 w 389943"/>
              <a:gd name="connsiteY5" fmla="*/ 400700 h 1916233"/>
              <a:gd name="connsiteX6" fmla="*/ 17410 w 389943"/>
              <a:gd name="connsiteY6" fmla="*/ 519234 h 1916233"/>
              <a:gd name="connsiteX7" fmla="*/ 85143 w 389943"/>
              <a:gd name="connsiteY7" fmla="*/ 629300 h 1916233"/>
              <a:gd name="connsiteX8" fmla="*/ 152877 w 389943"/>
              <a:gd name="connsiteY8" fmla="*/ 773233 h 1916233"/>
              <a:gd name="connsiteX9" fmla="*/ 220610 w 389943"/>
              <a:gd name="connsiteY9" fmla="*/ 908700 h 1916233"/>
              <a:gd name="connsiteX10" fmla="*/ 262943 w 389943"/>
              <a:gd name="connsiteY10" fmla="*/ 1086500 h 1916233"/>
              <a:gd name="connsiteX11" fmla="*/ 296810 w 389943"/>
              <a:gd name="connsiteY11" fmla="*/ 1264300 h 1916233"/>
              <a:gd name="connsiteX12" fmla="*/ 305277 w 389943"/>
              <a:gd name="connsiteY12" fmla="*/ 1433633 h 1916233"/>
              <a:gd name="connsiteX13" fmla="*/ 279877 w 389943"/>
              <a:gd name="connsiteY13" fmla="*/ 1602967 h 1916233"/>
              <a:gd name="connsiteX14" fmla="*/ 254477 w 389943"/>
              <a:gd name="connsiteY14" fmla="*/ 1713033 h 1916233"/>
              <a:gd name="connsiteX15" fmla="*/ 195210 w 389943"/>
              <a:gd name="connsiteY15" fmla="*/ 1806167 h 1916233"/>
              <a:gd name="connsiteX16" fmla="*/ 119010 w 389943"/>
              <a:gd name="connsiteY16" fmla="*/ 1916233 h 1916233"/>
              <a:gd name="connsiteX0" fmla="*/ 390524 w 390524"/>
              <a:gd name="connsiteY0" fmla="*/ 11233 h 1916233"/>
              <a:gd name="connsiteX1" fmla="*/ 263524 w 390524"/>
              <a:gd name="connsiteY1" fmla="*/ 2767 h 1916233"/>
              <a:gd name="connsiteX2" fmla="*/ 128058 w 390524"/>
              <a:gd name="connsiteY2" fmla="*/ 53567 h 1916233"/>
              <a:gd name="connsiteX3" fmla="*/ 51858 w 390524"/>
              <a:gd name="connsiteY3" fmla="*/ 155167 h 1916233"/>
              <a:gd name="connsiteX4" fmla="*/ 9524 w 390524"/>
              <a:gd name="connsiteY4" fmla="*/ 256766 h 1916233"/>
              <a:gd name="connsiteX5" fmla="*/ 1058 w 390524"/>
              <a:gd name="connsiteY5" fmla="*/ 400700 h 1916233"/>
              <a:gd name="connsiteX6" fmla="*/ 26458 w 390524"/>
              <a:gd name="connsiteY6" fmla="*/ 536167 h 1916233"/>
              <a:gd name="connsiteX7" fmla="*/ 85724 w 390524"/>
              <a:gd name="connsiteY7" fmla="*/ 629300 h 1916233"/>
              <a:gd name="connsiteX8" fmla="*/ 153458 w 390524"/>
              <a:gd name="connsiteY8" fmla="*/ 773233 h 1916233"/>
              <a:gd name="connsiteX9" fmla="*/ 221191 w 390524"/>
              <a:gd name="connsiteY9" fmla="*/ 908700 h 1916233"/>
              <a:gd name="connsiteX10" fmla="*/ 263524 w 390524"/>
              <a:gd name="connsiteY10" fmla="*/ 1086500 h 1916233"/>
              <a:gd name="connsiteX11" fmla="*/ 297391 w 390524"/>
              <a:gd name="connsiteY11" fmla="*/ 1264300 h 1916233"/>
              <a:gd name="connsiteX12" fmla="*/ 305858 w 390524"/>
              <a:gd name="connsiteY12" fmla="*/ 1433633 h 1916233"/>
              <a:gd name="connsiteX13" fmla="*/ 280458 w 390524"/>
              <a:gd name="connsiteY13" fmla="*/ 1602967 h 1916233"/>
              <a:gd name="connsiteX14" fmla="*/ 255058 w 390524"/>
              <a:gd name="connsiteY14" fmla="*/ 1713033 h 1916233"/>
              <a:gd name="connsiteX15" fmla="*/ 195791 w 390524"/>
              <a:gd name="connsiteY15" fmla="*/ 1806167 h 1916233"/>
              <a:gd name="connsiteX16" fmla="*/ 119591 w 390524"/>
              <a:gd name="connsiteY16" fmla="*/ 1916233 h 1916233"/>
              <a:gd name="connsiteX0" fmla="*/ 390524 w 390524"/>
              <a:gd name="connsiteY0" fmla="*/ 11233 h 1916233"/>
              <a:gd name="connsiteX1" fmla="*/ 263524 w 390524"/>
              <a:gd name="connsiteY1" fmla="*/ 2767 h 1916233"/>
              <a:gd name="connsiteX2" fmla="*/ 128058 w 390524"/>
              <a:gd name="connsiteY2" fmla="*/ 53567 h 1916233"/>
              <a:gd name="connsiteX3" fmla="*/ 51858 w 390524"/>
              <a:gd name="connsiteY3" fmla="*/ 155167 h 1916233"/>
              <a:gd name="connsiteX4" fmla="*/ 9524 w 390524"/>
              <a:gd name="connsiteY4" fmla="*/ 256766 h 1916233"/>
              <a:gd name="connsiteX5" fmla="*/ 1058 w 390524"/>
              <a:gd name="connsiteY5" fmla="*/ 400700 h 1916233"/>
              <a:gd name="connsiteX6" fmla="*/ 26458 w 390524"/>
              <a:gd name="connsiteY6" fmla="*/ 536167 h 1916233"/>
              <a:gd name="connsiteX7" fmla="*/ 85724 w 390524"/>
              <a:gd name="connsiteY7" fmla="*/ 646233 h 1916233"/>
              <a:gd name="connsiteX8" fmla="*/ 153458 w 390524"/>
              <a:gd name="connsiteY8" fmla="*/ 773233 h 1916233"/>
              <a:gd name="connsiteX9" fmla="*/ 221191 w 390524"/>
              <a:gd name="connsiteY9" fmla="*/ 908700 h 1916233"/>
              <a:gd name="connsiteX10" fmla="*/ 263524 w 390524"/>
              <a:gd name="connsiteY10" fmla="*/ 1086500 h 1916233"/>
              <a:gd name="connsiteX11" fmla="*/ 297391 w 390524"/>
              <a:gd name="connsiteY11" fmla="*/ 1264300 h 1916233"/>
              <a:gd name="connsiteX12" fmla="*/ 305858 w 390524"/>
              <a:gd name="connsiteY12" fmla="*/ 1433633 h 1916233"/>
              <a:gd name="connsiteX13" fmla="*/ 280458 w 390524"/>
              <a:gd name="connsiteY13" fmla="*/ 1602967 h 1916233"/>
              <a:gd name="connsiteX14" fmla="*/ 255058 w 390524"/>
              <a:gd name="connsiteY14" fmla="*/ 1713033 h 1916233"/>
              <a:gd name="connsiteX15" fmla="*/ 195791 w 390524"/>
              <a:gd name="connsiteY15" fmla="*/ 1806167 h 1916233"/>
              <a:gd name="connsiteX16" fmla="*/ 119591 w 390524"/>
              <a:gd name="connsiteY16" fmla="*/ 1916233 h 1916233"/>
              <a:gd name="connsiteX0" fmla="*/ 390524 w 390524"/>
              <a:gd name="connsiteY0" fmla="*/ 11233 h 1916233"/>
              <a:gd name="connsiteX1" fmla="*/ 263524 w 390524"/>
              <a:gd name="connsiteY1" fmla="*/ 2767 h 1916233"/>
              <a:gd name="connsiteX2" fmla="*/ 128058 w 390524"/>
              <a:gd name="connsiteY2" fmla="*/ 53567 h 1916233"/>
              <a:gd name="connsiteX3" fmla="*/ 51858 w 390524"/>
              <a:gd name="connsiteY3" fmla="*/ 155167 h 1916233"/>
              <a:gd name="connsiteX4" fmla="*/ 9524 w 390524"/>
              <a:gd name="connsiteY4" fmla="*/ 256766 h 1916233"/>
              <a:gd name="connsiteX5" fmla="*/ 1058 w 390524"/>
              <a:gd name="connsiteY5" fmla="*/ 400700 h 1916233"/>
              <a:gd name="connsiteX6" fmla="*/ 26458 w 390524"/>
              <a:gd name="connsiteY6" fmla="*/ 536167 h 1916233"/>
              <a:gd name="connsiteX7" fmla="*/ 85724 w 390524"/>
              <a:gd name="connsiteY7" fmla="*/ 646233 h 1916233"/>
              <a:gd name="connsiteX8" fmla="*/ 153458 w 390524"/>
              <a:gd name="connsiteY8" fmla="*/ 773233 h 1916233"/>
              <a:gd name="connsiteX9" fmla="*/ 221191 w 390524"/>
              <a:gd name="connsiteY9" fmla="*/ 908700 h 1916233"/>
              <a:gd name="connsiteX10" fmla="*/ 263524 w 390524"/>
              <a:gd name="connsiteY10" fmla="*/ 1086500 h 1916233"/>
              <a:gd name="connsiteX11" fmla="*/ 297391 w 390524"/>
              <a:gd name="connsiteY11" fmla="*/ 1264300 h 1916233"/>
              <a:gd name="connsiteX12" fmla="*/ 305858 w 390524"/>
              <a:gd name="connsiteY12" fmla="*/ 1433633 h 1916233"/>
              <a:gd name="connsiteX13" fmla="*/ 280458 w 390524"/>
              <a:gd name="connsiteY13" fmla="*/ 1602967 h 1916233"/>
              <a:gd name="connsiteX14" fmla="*/ 238124 w 390524"/>
              <a:gd name="connsiteY14" fmla="*/ 1713033 h 1916233"/>
              <a:gd name="connsiteX15" fmla="*/ 195791 w 390524"/>
              <a:gd name="connsiteY15" fmla="*/ 1806167 h 1916233"/>
              <a:gd name="connsiteX16" fmla="*/ 119591 w 390524"/>
              <a:gd name="connsiteY16" fmla="*/ 1916233 h 191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0524" h="1916233">
                <a:moveTo>
                  <a:pt x="390524" y="11233"/>
                </a:moveTo>
                <a:cubicBezTo>
                  <a:pt x="348896" y="3472"/>
                  <a:pt x="307268" y="-4289"/>
                  <a:pt x="263524" y="2767"/>
                </a:cubicBezTo>
                <a:cubicBezTo>
                  <a:pt x="219780" y="9823"/>
                  <a:pt x="163336" y="28167"/>
                  <a:pt x="128058" y="53567"/>
                </a:cubicBezTo>
                <a:cubicBezTo>
                  <a:pt x="92780" y="78967"/>
                  <a:pt x="71614" y="121300"/>
                  <a:pt x="51858" y="155167"/>
                </a:cubicBezTo>
                <a:cubicBezTo>
                  <a:pt x="32102" y="189034"/>
                  <a:pt x="17991" y="215844"/>
                  <a:pt x="9524" y="256766"/>
                </a:cubicBezTo>
                <a:cubicBezTo>
                  <a:pt x="1057" y="297688"/>
                  <a:pt x="-1764" y="354133"/>
                  <a:pt x="1058" y="400700"/>
                </a:cubicBezTo>
                <a:cubicBezTo>
                  <a:pt x="3880" y="447267"/>
                  <a:pt x="12347" y="495245"/>
                  <a:pt x="26458" y="536167"/>
                </a:cubicBezTo>
                <a:cubicBezTo>
                  <a:pt x="40569" y="577089"/>
                  <a:pt x="64557" y="606722"/>
                  <a:pt x="85724" y="646233"/>
                </a:cubicBezTo>
                <a:cubicBezTo>
                  <a:pt x="106891" y="685744"/>
                  <a:pt x="130880" y="729489"/>
                  <a:pt x="153458" y="773233"/>
                </a:cubicBezTo>
                <a:cubicBezTo>
                  <a:pt x="176036" y="816977"/>
                  <a:pt x="202847" y="856489"/>
                  <a:pt x="221191" y="908700"/>
                </a:cubicBezTo>
                <a:cubicBezTo>
                  <a:pt x="239535" y="960911"/>
                  <a:pt x="250824" y="1027233"/>
                  <a:pt x="263524" y="1086500"/>
                </a:cubicBezTo>
                <a:cubicBezTo>
                  <a:pt x="276224" y="1145767"/>
                  <a:pt x="290335" y="1206445"/>
                  <a:pt x="297391" y="1264300"/>
                </a:cubicBezTo>
                <a:cubicBezTo>
                  <a:pt x="304447" y="1322156"/>
                  <a:pt x="308680" y="1377188"/>
                  <a:pt x="305858" y="1433633"/>
                </a:cubicBezTo>
                <a:cubicBezTo>
                  <a:pt x="303036" y="1490078"/>
                  <a:pt x="291747" y="1556400"/>
                  <a:pt x="280458" y="1602967"/>
                </a:cubicBezTo>
                <a:cubicBezTo>
                  <a:pt x="269169" y="1649534"/>
                  <a:pt x="252235" y="1679166"/>
                  <a:pt x="238124" y="1713033"/>
                </a:cubicBezTo>
                <a:cubicBezTo>
                  <a:pt x="224013" y="1746900"/>
                  <a:pt x="215546" y="1772300"/>
                  <a:pt x="195791" y="1806167"/>
                </a:cubicBezTo>
                <a:cubicBezTo>
                  <a:pt x="176036" y="1840034"/>
                  <a:pt x="146402" y="1878133"/>
                  <a:pt x="119591" y="1916233"/>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a:extLst>
              <a:ext uri="{FF2B5EF4-FFF2-40B4-BE49-F238E27FC236}">
                <a16:creationId xmlns:a16="http://schemas.microsoft.com/office/drawing/2014/main" id="{53A074BA-6AAA-8039-1053-36C6AD92632F}"/>
              </a:ext>
            </a:extLst>
          </p:cNvPr>
          <p:cNvSpPr>
            <a:spLocks noChangeAspect="1"/>
          </p:cNvSpPr>
          <p:nvPr/>
        </p:nvSpPr>
        <p:spPr>
          <a:xfrm>
            <a:off x="9139169" y="727288"/>
            <a:ext cx="228514" cy="1584000"/>
          </a:xfrm>
          <a:custGeom>
            <a:avLst/>
            <a:gdLst>
              <a:gd name="connsiteX0" fmla="*/ 0 w 381089"/>
              <a:gd name="connsiteY0" fmla="*/ 0 h 2641600"/>
              <a:gd name="connsiteX1" fmla="*/ 152400 w 381089"/>
              <a:gd name="connsiteY1" fmla="*/ 135467 h 2641600"/>
              <a:gd name="connsiteX2" fmla="*/ 245534 w 381089"/>
              <a:gd name="connsiteY2" fmla="*/ 245533 h 2641600"/>
              <a:gd name="connsiteX3" fmla="*/ 304800 w 381089"/>
              <a:gd name="connsiteY3" fmla="*/ 372533 h 2641600"/>
              <a:gd name="connsiteX4" fmla="*/ 347134 w 381089"/>
              <a:gd name="connsiteY4" fmla="*/ 499533 h 2641600"/>
              <a:gd name="connsiteX5" fmla="*/ 364067 w 381089"/>
              <a:gd name="connsiteY5" fmla="*/ 745067 h 2641600"/>
              <a:gd name="connsiteX6" fmla="*/ 364067 w 381089"/>
              <a:gd name="connsiteY6" fmla="*/ 948267 h 2641600"/>
              <a:gd name="connsiteX7" fmla="*/ 347134 w 381089"/>
              <a:gd name="connsiteY7" fmla="*/ 1109133 h 2641600"/>
              <a:gd name="connsiteX8" fmla="*/ 321734 w 381089"/>
              <a:gd name="connsiteY8" fmla="*/ 1286933 h 2641600"/>
              <a:gd name="connsiteX9" fmla="*/ 347134 w 381089"/>
              <a:gd name="connsiteY9" fmla="*/ 1515533 h 2641600"/>
              <a:gd name="connsiteX10" fmla="*/ 381000 w 381089"/>
              <a:gd name="connsiteY10" fmla="*/ 1752600 h 2641600"/>
              <a:gd name="connsiteX11" fmla="*/ 355600 w 381089"/>
              <a:gd name="connsiteY11" fmla="*/ 1947333 h 2641600"/>
              <a:gd name="connsiteX12" fmla="*/ 313267 w 381089"/>
              <a:gd name="connsiteY12" fmla="*/ 2048933 h 2641600"/>
              <a:gd name="connsiteX13" fmla="*/ 254000 w 381089"/>
              <a:gd name="connsiteY13" fmla="*/ 2175933 h 2641600"/>
              <a:gd name="connsiteX14" fmla="*/ 177800 w 381089"/>
              <a:gd name="connsiteY14" fmla="*/ 2286000 h 2641600"/>
              <a:gd name="connsiteX15" fmla="*/ 160867 w 381089"/>
              <a:gd name="connsiteY15" fmla="*/ 2446867 h 2641600"/>
              <a:gd name="connsiteX16" fmla="*/ 186267 w 381089"/>
              <a:gd name="connsiteY16" fmla="*/ 2641600 h 2641600"/>
              <a:gd name="connsiteX0" fmla="*/ 0 w 381089"/>
              <a:gd name="connsiteY0" fmla="*/ 0 h 2641600"/>
              <a:gd name="connsiteX1" fmla="*/ 152400 w 381089"/>
              <a:gd name="connsiteY1" fmla="*/ 135467 h 2641600"/>
              <a:gd name="connsiteX2" fmla="*/ 245534 w 381089"/>
              <a:gd name="connsiteY2" fmla="*/ 245533 h 2641600"/>
              <a:gd name="connsiteX3" fmla="*/ 304800 w 381089"/>
              <a:gd name="connsiteY3" fmla="*/ 372533 h 2641600"/>
              <a:gd name="connsiteX4" fmla="*/ 347134 w 381089"/>
              <a:gd name="connsiteY4" fmla="*/ 499533 h 2641600"/>
              <a:gd name="connsiteX5" fmla="*/ 364067 w 381089"/>
              <a:gd name="connsiteY5" fmla="*/ 745067 h 2641600"/>
              <a:gd name="connsiteX6" fmla="*/ 364067 w 381089"/>
              <a:gd name="connsiteY6" fmla="*/ 948267 h 2641600"/>
              <a:gd name="connsiteX7" fmla="*/ 347134 w 381089"/>
              <a:gd name="connsiteY7" fmla="*/ 1109133 h 2641600"/>
              <a:gd name="connsiteX8" fmla="*/ 321734 w 381089"/>
              <a:gd name="connsiteY8" fmla="*/ 1286933 h 2641600"/>
              <a:gd name="connsiteX9" fmla="*/ 347134 w 381089"/>
              <a:gd name="connsiteY9" fmla="*/ 1515533 h 2641600"/>
              <a:gd name="connsiteX10" fmla="*/ 381000 w 381089"/>
              <a:gd name="connsiteY10" fmla="*/ 1752600 h 2641600"/>
              <a:gd name="connsiteX11" fmla="*/ 355600 w 381089"/>
              <a:gd name="connsiteY11" fmla="*/ 1947333 h 2641600"/>
              <a:gd name="connsiteX12" fmla="*/ 313267 w 381089"/>
              <a:gd name="connsiteY12" fmla="*/ 2048933 h 2641600"/>
              <a:gd name="connsiteX13" fmla="*/ 254000 w 381089"/>
              <a:gd name="connsiteY13" fmla="*/ 2175933 h 2641600"/>
              <a:gd name="connsiteX14" fmla="*/ 177800 w 381089"/>
              <a:gd name="connsiteY14" fmla="*/ 2311400 h 2641600"/>
              <a:gd name="connsiteX15" fmla="*/ 160867 w 381089"/>
              <a:gd name="connsiteY15" fmla="*/ 2446867 h 2641600"/>
              <a:gd name="connsiteX16" fmla="*/ 186267 w 381089"/>
              <a:gd name="connsiteY16" fmla="*/ 2641600 h 264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1089" h="2641600">
                <a:moveTo>
                  <a:pt x="0" y="0"/>
                </a:moveTo>
                <a:cubicBezTo>
                  <a:pt x="55739" y="47272"/>
                  <a:pt x="111478" y="94545"/>
                  <a:pt x="152400" y="135467"/>
                </a:cubicBezTo>
                <a:cubicBezTo>
                  <a:pt x="193322" y="176389"/>
                  <a:pt x="220134" y="206022"/>
                  <a:pt x="245534" y="245533"/>
                </a:cubicBezTo>
                <a:cubicBezTo>
                  <a:pt x="270934" y="285044"/>
                  <a:pt x="287867" y="330200"/>
                  <a:pt x="304800" y="372533"/>
                </a:cubicBezTo>
                <a:cubicBezTo>
                  <a:pt x="321733" y="414866"/>
                  <a:pt x="337256" y="437444"/>
                  <a:pt x="347134" y="499533"/>
                </a:cubicBezTo>
                <a:cubicBezTo>
                  <a:pt x="357012" y="561622"/>
                  <a:pt x="361245" y="670278"/>
                  <a:pt x="364067" y="745067"/>
                </a:cubicBezTo>
                <a:cubicBezTo>
                  <a:pt x="366889" y="819856"/>
                  <a:pt x="366889" y="887589"/>
                  <a:pt x="364067" y="948267"/>
                </a:cubicBezTo>
                <a:cubicBezTo>
                  <a:pt x="361245" y="1008945"/>
                  <a:pt x="354190" y="1052689"/>
                  <a:pt x="347134" y="1109133"/>
                </a:cubicBezTo>
                <a:cubicBezTo>
                  <a:pt x="340079" y="1165577"/>
                  <a:pt x="321734" y="1219200"/>
                  <a:pt x="321734" y="1286933"/>
                </a:cubicBezTo>
                <a:cubicBezTo>
                  <a:pt x="321734" y="1354666"/>
                  <a:pt x="337256" y="1437922"/>
                  <a:pt x="347134" y="1515533"/>
                </a:cubicBezTo>
                <a:cubicBezTo>
                  <a:pt x="357012" y="1593144"/>
                  <a:pt x="379589" y="1680633"/>
                  <a:pt x="381000" y="1752600"/>
                </a:cubicBezTo>
                <a:cubicBezTo>
                  <a:pt x="382411" y="1824567"/>
                  <a:pt x="366889" y="1897944"/>
                  <a:pt x="355600" y="1947333"/>
                </a:cubicBezTo>
                <a:cubicBezTo>
                  <a:pt x="344311" y="1996722"/>
                  <a:pt x="330200" y="2010833"/>
                  <a:pt x="313267" y="2048933"/>
                </a:cubicBezTo>
                <a:cubicBezTo>
                  <a:pt x="296334" y="2087033"/>
                  <a:pt x="276578" y="2132189"/>
                  <a:pt x="254000" y="2175933"/>
                </a:cubicBezTo>
                <a:cubicBezTo>
                  <a:pt x="231422" y="2219677"/>
                  <a:pt x="193322" y="2266244"/>
                  <a:pt x="177800" y="2311400"/>
                </a:cubicBezTo>
                <a:cubicBezTo>
                  <a:pt x="162278" y="2356556"/>
                  <a:pt x="159456" y="2391834"/>
                  <a:pt x="160867" y="2446867"/>
                </a:cubicBezTo>
                <a:cubicBezTo>
                  <a:pt x="162278" y="2501900"/>
                  <a:pt x="174272" y="2573867"/>
                  <a:pt x="186267" y="264160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a:extLst>
              <a:ext uri="{FF2B5EF4-FFF2-40B4-BE49-F238E27FC236}">
                <a16:creationId xmlns:a16="http://schemas.microsoft.com/office/drawing/2014/main" id="{D988ABB4-77D3-97C3-155D-AA0AE055A76F}"/>
              </a:ext>
            </a:extLst>
          </p:cNvPr>
          <p:cNvSpPr>
            <a:spLocks noChangeAspect="1"/>
          </p:cNvSpPr>
          <p:nvPr/>
        </p:nvSpPr>
        <p:spPr>
          <a:xfrm>
            <a:off x="7950418" y="727288"/>
            <a:ext cx="211408" cy="1548000"/>
          </a:xfrm>
          <a:custGeom>
            <a:avLst/>
            <a:gdLst>
              <a:gd name="connsiteX0" fmla="*/ 44383 w 349183"/>
              <a:gd name="connsiteY0" fmla="*/ 0 h 2556933"/>
              <a:gd name="connsiteX1" fmla="*/ 120583 w 349183"/>
              <a:gd name="connsiteY1" fmla="*/ 93133 h 2556933"/>
              <a:gd name="connsiteX2" fmla="*/ 179850 w 349183"/>
              <a:gd name="connsiteY2" fmla="*/ 203200 h 2556933"/>
              <a:gd name="connsiteX3" fmla="*/ 196783 w 349183"/>
              <a:gd name="connsiteY3" fmla="*/ 304800 h 2556933"/>
              <a:gd name="connsiteX4" fmla="*/ 162917 w 349183"/>
              <a:gd name="connsiteY4" fmla="*/ 440267 h 2556933"/>
              <a:gd name="connsiteX5" fmla="*/ 120583 w 349183"/>
              <a:gd name="connsiteY5" fmla="*/ 609600 h 2556933"/>
              <a:gd name="connsiteX6" fmla="*/ 44383 w 349183"/>
              <a:gd name="connsiteY6" fmla="*/ 770467 h 2556933"/>
              <a:gd name="connsiteX7" fmla="*/ 10517 w 349183"/>
              <a:gd name="connsiteY7" fmla="*/ 931333 h 2556933"/>
              <a:gd name="connsiteX8" fmla="*/ 2050 w 349183"/>
              <a:gd name="connsiteY8" fmla="*/ 1083733 h 2556933"/>
              <a:gd name="connsiteX9" fmla="*/ 44383 w 349183"/>
              <a:gd name="connsiteY9" fmla="*/ 1244600 h 2556933"/>
              <a:gd name="connsiteX10" fmla="*/ 112117 w 349183"/>
              <a:gd name="connsiteY10" fmla="*/ 1380067 h 2556933"/>
              <a:gd name="connsiteX11" fmla="*/ 213717 w 349183"/>
              <a:gd name="connsiteY11" fmla="*/ 1507067 h 2556933"/>
              <a:gd name="connsiteX12" fmla="*/ 306850 w 349183"/>
              <a:gd name="connsiteY12" fmla="*/ 1667933 h 2556933"/>
              <a:gd name="connsiteX13" fmla="*/ 349183 w 349183"/>
              <a:gd name="connsiteY13" fmla="*/ 1854200 h 2556933"/>
              <a:gd name="connsiteX14" fmla="*/ 306850 w 349183"/>
              <a:gd name="connsiteY14" fmla="*/ 2040467 h 2556933"/>
              <a:gd name="connsiteX15" fmla="*/ 256050 w 349183"/>
              <a:gd name="connsiteY15" fmla="*/ 2150533 h 2556933"/>
              <a:gd name="connsiteX16" fmla="*/ 188317 w 349183"/>
              <a:gd name="connsiteY16" fmla="*/ 2269067 h 2556933"/>
              <a:gd name="connsiteX17" fmla="*/ 145983 w 349183"/>
              <a:gd name="connsiteY17" fmla="*/ 2379133 h 2556933"/>
              <a:gd name="connsiteX18" fmla="*/ 95183 w 349183"/>
              <a:gd name="connsiteY18" fmla="*/ 2556933 h 2556933"/>
              <a:gd name="connsiteX0" fmla="*/ 44383 w 349183"/>
              <a:gd name="connsiteY0" fmla="*/ 0 h 2556933"/>
              <a:gd name="connsiteX1" fmla="*/ 120583 w 349183"/>
              <a:gd name="connsiteY1" fmla="*/ 93133 h 2556933"/>
              <a:gd name="connsiteX2" fmla="*/ 179850 w 349183"/>
              <a:gd name="connsiteY2" fmla="*/ 203200 h 2556933"/>
              <a:gd name="connsiteX3" fmla="*/ 196783 w 349183"/>
              <a:gd name="connsiteY3" fmla="*/ 304800 h 2556933"/>
              <a:gd name="connsiteX4" fmla="*/ 171384 w 349183"/>
              <a:gd name="connsiteY4" fmla="*/ 440267 h 2556933"/>
              <a:gd name="connsiteX5" fmla="*/ 120583 w 349183"/>
              <a:gd name="connsiteY5" fmla="*/ 609600 h 2556933"/>
              <a:gd name="connsiteX6" fmla="*/ 44383 w 349183"/>
              <a:gd name="connsiteY6" fmla="*/ 770467 h 2556933"/>
              <a:gd name="connsiteX7" fmla="*/ 10517 w 349183"/>
              <a:gd name="connsiteY7" fmla="*/ 931333 h 2556933"/>
              <a:gd name="connsiteX8" fmla="*/ 2050 w 349183"/>
              <a:gd name="connsiteY8" fmla="*/ 1083733 h 2556933"/>
              <a:gd name="connsiteX9" fmla="*/ 44383 w 349183"/>
              <a:gd name="connsiteY9" fmla="*/ 1244600 h 2556933"/>
              <a:gd name="connsiteX10" fmla="*/ 112117 w 349183"/>
              <a:gd name="connsiteY10" fmla="*/ 1380067 h 2556933"/>
              <a:gd name="connsiteX11" fmla="*/ 213717 w 349183"/>
              <a:gd name="connsiteY11" fmla="*/ 1507067 h 2556933"/>
              <a:gd name="connsiteX12" fmla="*/ 306850 w 349183"/>
              <a:gd name="connsiteY12" fmla="*/ 1667933 h 2556933"/>
              <a:gd name="connsiteX13" fmla="*/ 349183 w 349183"/>
              <a:gd name="connsiteY13" fmla="*/ 1854200 h 2556933"/>
              <a:gd name="connsiteX14" fmla="*/ 306850 w 349183"/>
              <a:gd name="connsiteY14" fmla="*/ 2040467 h 2556933"/>
              <a:gd name="connsiteX15" fmla="*/ 256050 w 349183"/>
              <a:gd name="connsiteY15" fmla="*/ 2150533 h 2556933"/>
              <a:gd name="connsiteX16" fmla="*/ 188317 w 349183"/>
              <a:gd name="connsiteY16" fmla="*/ 2269067 h 2556933"/>
              <a:gd name="connsiteX17" fmla="*/ 145983 w 349183"/>
              <a:gd name="connsiteY17" fmla="*/ 2379133 h 2556933"/>
              <a:gd name="connsiteX18" fmla="*/ 95183 w 349183"/>
              <a:gd name="connsiteY18" fmla="*/ 2556933 h 255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183" h="2556933">
                <a:moveTo>
                  <a:pt x="44383" y="0"/>
                </a:moveTo>
                <a:cubicBezTo>
                  <a:pt x="71194" y="29633"/>
                  <a:pt x="98005" y="59266"/>
                  <a:pt x="120583" y="93133"/>
                </a:cubicBezTo>
                <a:cubicBezTo>
                  <a:pt x="143161" y="127000"/>
                  <a:pt x="167150" y="167922"/>
                  <a:pt x="179850" y="203200"/>
                </a:cubicBezTo>
                <a:cubicBezTo>
                  <a:pt x="192550" y="238478"/>
                  <a:pt x="198194" y="265289"/>
                  <a:pt x="196783" y="304800"/>
                </a:cubicBezTo>
                <a:cubicBezTo>
                  <a:pt x="195372" y="344311"/>
                  <a:pt x="171384" y="440267"/>
                  <a:pt x="171384" y="440267"/>
                </a:cubicBezTo>
                <a:cubicBezTo>
                  <a:pt x="158684" y="491067"/>
                  <a:pt x="141750" y="554567"/>
                  <a:pt x="120583" y="609600"/>
                </a:cubicBezTo>
                <a:cubicBezTo>
                  <a:pt x="99416" y="664633"/>
                  <a:pt x="62727" y="716845"/>
                  <a:pt x="44383" y="770467"/>
                </a:cubicBezTo>
                <a:cubicBezTo>
                  <a:pt x="26039" y="824089"/>
                  <a:pt x="17572" y="879122"/>
                  <a:pt x="10517" y="931333"/>
                </a:cubicBezTo>
                <a:cubicBezTo>
                  <a:pt x="3462" y="983544"/>
                  <a:pt x="-3594" y="1031522"/>
                  <a:pt x="2050" y="1083733"/>
                </a:cubicBezTo>
                <a:cubicBezTo>
                  <a:pt x="7694" y="1135944"/>
                  <a:pt x="26039" y="1195211"/>
                  <a:pt x="44383" y="1244600"/>
                </a:cubicBezTo>
                <a:cubicBezTo>
                  <a:pt x="62727" y="1293989"/>
                  <a:pt x="83895" y="1336323"/>
                  <a:pt x="112117" y="1380067"/>
                </a:cubicBezTo>
                <a:cubicBezTo>
                  <a:pt x="140339" y="1423812"/>
                  <a:pt x="181262" y="1459089"/>
                  <a:pt x="213717" y="1507067"/>
                </a:cubicBezTo>
                <a:cubicBezTo>
                  <a:pt x="246172" y="1555045"/>
                  <a:pt x="284272" y="1610078"/>
                  <a:pt x="306850" y="1667933"/>
                </a:cubicBezTo>
                <a:cubicBezTo>
                  <a:pt x="329428" y="1725789"/>
                  <a:pt x="349183" y="1792111"/>
                  <a:pt x="349183" y="1854200"/>
                </a:cubicBezTo>
                <a:cubicBezTo>
                  <a:pt x="349183" y="1916289"/>
                  <a:pt x="322372" y="1991078"/>
                  <a:pt x="306850" y="2040467"/>
                </a:cubicBezTo>
                <a:cubicBezTo>
                  <a:pt x="291328" y="2089856"/>
                  <a:pt x="275805" y="2112433"/>
                  <a:pt x="256050" y="2150533"/>
                </a:cubicBezTo>
                <a:cubicBezTo>
                  <a:pt x="236295" y="2188633"/>
                  <a:pt x="206661" y="2230967"/>
                  <a:pt x="188317" y="2269067"/>
                </a:cubicBezTo>
                <a:cubicBezTo>
                  <a:pt x="169973" y="2307167"/>
                  <a:pt x="161505" y="2331155"/>
                  <a:pt x="145983" y="2379133"/>
                </a:cubicBezTo>
                <a:cubicBezTo>
                  <a:pt x="130461" y="2427111"/>
                  <a:pt x="112822" y="2492022"/>
                  <a:pt x="95183" y="2556933"/>
                </a:cubicBezTo>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a:extLst>
              <a:ext uri="{FF2B5EF4-FFF2-40B4-BE49-F238E27FC236}">
                <a16:creationId xmlns:a16="http://schemas.microsoft.com/office/drawing/2014/main" id="{9042045C-BDD6-3D64-F88D-7317FB19123F}"/>
              </a:ext>
            </a:extLst>
          </p:cNvPr>
          <p:cNvSpPr>
            <a:spLocks noChangeAspect="1"/>
          </p:cNvSpPr>
          <p:nvPr/>
        </p:nvSpPr>
        <p:spPr>
          <a:xfrm>
            <a:off x="8045668" y="717763"/>
            <a:ext cx="211408" cy="1548000"/>
          </a:xfrm>
          <a:custGeom>
            <a:avLst/>
            <a:gdLst>
              <a:gd name="connsiteX0" fmla="*/ 44383 w 349183"/>
              <a:gd name="connsiteY0" fmla="*/ 0 h 2556933"/>
              <a:gd name="connsiteX1" fmla="*/ 120583 w 349183"/>
              <a:gd name="connsiteY1" fmla="*/ 93133 h 2556933"/>
              <a:gd name="connsiteX2" fmla="*/ 179850 w 349183"/>
              <a:gd name="connsiteY2" fmla="*/ 203200 h 2556933"/>
              <a:gd name="connsiteX3" fmla="*/ 196783 w 349183"/>
              <a:gd name="connsiteY3" fmla="*/ 304800 h 2556933"/>
              <a:gd name="connsiteX4" fmla="*/ 162917 w 349183"/>
              <a:gd name="connsiteY4" fmla="*/ 440267 h 2556933"/>
              <a:gd name="connsiteX5" fmla="*/ 120583 w 349183"/>
              <a:gd name="connsiteY5" fmla="*/ 609600 h 2556933"/>
              <a:gd name="connsiteX6" fmla="*/ 44383 w 349183"/>
              <a:gd name="connsiteY6" fmla="*/ 770467 h 2556933"/>
              <a:gd name="connsiteX7" fmla="*/ 10517 w 349183"/>
              <a:gd name="connsiteY7" fmla="*/ 931333 h 2556933"/>
              <a:gd name="connsiteX8" fmla="*/ 2050 w 349183"/>
              <a:gd name="connsiteY8" fmla="*/ 1083733 h 2556933"/>
              <a:gd name="connsiteX9" fmla="*/ 44383 w 349183"/>
              <a:gd name="connsiteY9" fmla="*/ 1244600 h 2556933"/>
              <a:gd name="connsiteX10" fmla="*/ 112117 w 349183"/>
              <a:gd name="connsiteY10" fmla="*/ 1380067 h 2556933"/>
              <a:gd name="connsiteX11" fmla="*/ 213717 w 349183"/>
              <a:gd name="connsiteY11" fmla="*/ 1507067 h 2556933"/>
              <a:gd name="connsiteX12" fmla="*/ 306850 w 349183"/>
              <a:gd name="connsiteY12" fmla="*/ 1667933 h 2556933"/>
              <a:gd name="connsiteX13" fmla="*/ 349183 w 349183"/>
              <a:gd name="connsiteY13" fmla="*/ 1854200 h 2556933"/>
              <a:gd name="connsiteX14" fmla="*/ 306850 w 349183"/>
              <a:gd name="connsiteY14" fmla="*/ 2040467 h 2556933"/>
              <a:gd name="connsiteX15" fmla="*/ 256050 w 349183"/>
              <a:gd name="connsiteY15" fmla="*/ 2150533 h 2556933"/>
              <a:gd name="connsiteX16" fmla="*/ 188317 w 349183"/>
              <a:gd name="connsiteY16" fmla="*/ 2269067 h 2556933"/>
              <a:gd name="connsiteX17" fmla="*/ 145983 w 349183"/>
              <a:gd name="connsiteY17" fmla="*/ 2379133 h 2556933"/>
              <a:gd name="connsiteX18" fmla="*/ 95183 w 349183"/>
              <a:gd name="connsiteY18" fmla="*/ 2556933 h 2556933"/>
              <a:gd name="connsiteX0" fmla="*/ 44383 w 349183"/>
              <a:gd name="connsiteY0" fmla="*/ 0 h 2556933"/>
              <a:gd name="connsiteX1" fmla="*/ 120583 w 349183"/>
              <a:gd name="connsiteY1" fmla="*/ 93133 h 2556933"/>
              <a:gd name="connsiteX2" fmla="*/ 179850 w 349183"/>
              <a:gd name="connsiteY2" fmla="*/ 203200 h 2556933"/>
              <a:gd name="connsiteX3" fmla="*/ 196783 w 349183"/>
              <a:gd name="connsiteY3" fmla="*/ 304800 h 2556933"/>
              <a:gd name="connsiteX4" fmla="*/ 171384 w 349183"/>
              <a:gd name="connsiteY4" fmla="*/ 440267 h 2556933"/>
              <a:gd name="connsiteX5" fmla="*/ 120583 w 349183"/>
              <a:gd name="connsiteY5" fmla="*/ 609600 h 2556933"/>
              <a:gd name="connsiteX6" fmla="*/ 44383 w 349183"/>
              <a:gd name="connsiteY6" fmla="*/ 770467 h 2556933"/>
              <a:gd name="connsiteX7" fmla="*/ 10517 w 349183"/>
              <a:gd name="connsiteY7" fmla="*/ 931333 h 2556933"/>
              <a:gd name="connsiteX8" fmla="*/ 2050 w 349183"/>
              <a:gd name="connsiteY8" fmla="*/ 1083733 h 2556933"/>
              <a:gd name="connsiteX9" fmla="*/ 44383 w 349183"/>
              <a:gd name="connsiteY9" fmla="*/ 1244600 h 2556933"/>
              <a:gd name="connsiteX10" fmla="*/ 112117 w 349183"/>
              <a:gd name="connsiteY10" fmla="*/ 1380067 h 2556933"/>
              <a:gd name="connsiteX11" fmla="*/ 213717 w 349183"/>
              <a:gd name="connsiteY11" fmla="*/ 1507067 h 2556933"/>
              <a:gd name="connsiteX12" fmla="*/ 306850 w 349183"/>
              <a:gd name="connsiteY12" fmla="*/ 1667933 h 2556933"/>
              <a:gd name="connsiteX13" fmla="*/ 349183 w 349183"/>
              <a:gd name="connsiteY13" fmla="*/ 1854200 h 2556933"/>
              <a:gd name="connsiteX14" fmla="*/ 306850 w 349183"/>
              <a:gd name="connsiteY14" fmla="*/ 2040467 h 2556933"/>
              <a:gd name="connsiteX15" fmla="*/ 256050 w 349183"/>
              <a:gd name="connsiteY15" fmla="*/ 2150533 h 2556933"/>
              <a:gd name="connsiteX16" fmla="*/ 188317 w 349183"/>
              <a:gd name="connsiteY16" fmla="*/ 2269067 h 2556933"/>
              <a:gd name="connsiteX17" fmla="*/ 145983 w 349183"/>
              <a:gd name="connsiteY17" fmla="*/ 2379133 h 2556933"/>
              <a:gd name="connsiteX18" fmla="*/ 95183 w 349183"/>
              <a:gd name="connsiteY18" fmla="*/ 2556933 h 255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183" h="2556933">
                <a:moveTo>
                  <a:pt x="44383" y="0"/>
                </a:moveTo>
                <a:cubicBezTo>
                  <a:pt x="71194" y="29633"/>
                  <a:pt x="98005" y="59266"/>
                  <a:pt x="120583" y="93133"/>
                </a:cubicBezTo>
                <a:cubicBezTo>
                  <a:pt x="143161" y="127000"/>
                  <a:pt x="167150" y="167922"/>
                  <a:pt x="179850" y="203200"/>
                </a:cubicBezTo>
                <a:cubicBezTo>
                  <a:pt x="192550" y="238478"/>
                  <a:pt x="198194" y="265289"/>
                  <a:pt x="196783" y="304800"/>
                </a:cubicBezTo>
                <a:cubicBezTo>
                  <a:pt x="195372" y="344311"/>
                  <a:pt x="171384" y="440267"/>
                  <a:pt x="171384" y="440267"/>
                </a:cubicBezTo>
                <a:cubicBezTo>
                  <a:pt x="158684" y="491067"/>
                  <a:pt x="141750" y="554567"/>
                  <a:pt x="120583" y="609600"/>
                </a:cubicBezTo>
                <a:cubicBezTo>
                  <a:pt x="99416" y="664633"/>
                  <a:pt x="62727" y="716845"/>
                  <a:pt x="44383" y="770467"/>
                </a:cubicBezTo>
                <a:cubicBezTo>
                  <a:pt x="26039" y="824089"/>
                  <a:pt x="17572" y="879122"/>
                  <a:pt x="10517" y="931333"/>
                </a:cubicBezTo>
                <a:cubicBezTo>
                  <a:pt x="3462" y="983544"/>
                  <a:pt x="-3594" y="1031522"/>
                  <a:pt x="2050" y="1083733"/>
                </a:cubicBezTo>
                <a:cubicBezTo>
                  <a:pt x="7694" y="1135944"/>
                  <a:pt x="26039" y="1195211"/>
                  <a:pt x="44383" y="1244600"/>
                </a:cubicBezTo>
                <a:cubicBezTo>
                  <a:pt x="62727" y="1293989"/>
                  <a:pt x="83895" y="1336323"/>
                  <a:pt x="112117" y="1380067"/>
                </a:cubicBezTo>
                <a:cubicBezTo>
                  <a:pt x="140339" y="1423812"/>
                  <a:pt x="181262" y="1459089"/>
                  <a:pt x="213717" y="1507067"/>
                </a:cubicBezTo>
                <a:cubicBezTo>
                  <a:pt x="246172" y="1555045"/>
                  <a:pt x="284272" y="1610078"/>
                  <a:pt x="306850" y="1667933"/>
                </a:cubicBezTo>
                <a:cubicBezTo>
                  <a:pt x="329428" y="1725789"/>
                  <a:pt x="349183" y="1792111"/>
                  <a:pt x="349183" y="1854200"/>
                </a:cubicBezTo>
                <a:cubicBezTo>
                  <a:pt x="349183" y="1916289"/>
                  <a:pt x="322372" y="1991078"/>
                  <a:pt x="306850" y="2040467"/>
                </a:cubicBezTo>
                <a:cubicBezTo>
                  <a:pt x="291328" y="2089856"/>
                  <a:pt x="275805" y="2112433"/>
                  <a:pt x="256050" y="2150533"/>
                </a:cubicBezTo>
                <a:cubicBezTo>
                  <a:pt x="236295" y="2188633"/>
                  <a:pt x="206661" y="2230967"/>
                  <a:pt x="188317" y="2269067"/>
                </a:cubicBezTo>
                <a:cubicBezTo>
                  <a:pt x="169973" y="2307167"/>
                  <a:pt x="161505" y="2331155"/>
                  <a:pt x="145983" y="2379133"/>
                </a:cubicBezTo>
                <a:cubicBezTo>
                  <a:pt x="130461" y="2427111"/>
                  <a:pt x="112822" y="2492022"/>
                  <a:pt x="95183" y="2556933"/>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a:extLst>
              <a:ext uri="{FF2B5EF4-FFF2-40B4-BE49-F238E27FC236}">
                <a16:creationId xmlns:a16="http://schemas.microsoft.com/office/drawing/2014/main" id="{522C2D04-D0DE-B7A1-B3DB-3743CB4494E7}"/>
              </a:ext>
            </a:extLst>
          </p:cNvPr>
          <p:cNvSpPr>
            <a:spLocks noChangeAspect="1"/>
          </p:cNvSpPr>
          <p:nvPr/>
        </p:nvSpPr>
        <p:spPr>
          <a:xfrm>
            <a:off x="9045793" y="784438"/>
            <a:ext cx="211408" cy="1548000"/>
          </a:xfrm>
          <a:custGeom>
            <a:avLst/>
            <a:gdLst>
              <a:gd name="connsiteX0" fmla="*/ 44383 w 349183"/>
              <a:gd name="connsiteY0" fmla="*/ 0 h 2556933"/>
              <a:gd name="connsiteX1" fmla="*/ 120583 w 349183"/>
              <a:gd name="connsiteY1" fmla="*/ 93133 h 2556933"/>
              <a:gd name="connsiteX2" fmla="*/ 179850 w 349183"/>
              <a:gd name="connsiteY2" fmla="*/ 203200 h 2556933"/>
              <a:gd name="connsiteX3" fmla="*/ 196783 w 349183"/>
              <a:gd name="connsiteY3" fmla="*/ 304800 h 2556933"/>
              <a:gd name="connsiteX4" fmla="*/ 162917 w 349183"/>
              <a:gd name="connsiteY4" fmla="*/ 440267 h 2556933"/>
              <a:gd name="connsiteX5" fmla="*/ 120583 w 349183"/>
              <a:gd name="connsiteY5" fmla="*/ 609600 h 2556933"/>
              <a:gd name="connsiteX6" fmla="*/ 44383 w 349183"/>
              <a:gd name="connsiteY6" fmla="*/ 770467 h 2556933"/>
              <a:gd name="connsiteX7" fmla="*/ 10517 w 349183"/>
              <a:gd name="connsiteY7" fmla="*/ 931333 h 2556933"/>
              <a:gd name="connsiteX8" fmla="*/ 2050 w 349183"/>
              <a:gd name="connsiteY8" fmla="*/ 1083733 h 2556933"/>
              <a:gd name="connsiteX9" fmla="*/ 44383 w 349183"/>
              <a:gd name="connsiteY9" fmla="*/ 1244600 h 2556933"/>
              <a:gd name="connsiteX10" fmla="*/ 112117 w 349183"/>
              <a:gd name="connsiteY10" fmla="*/ 1380067 h 2556933"/>
              <a:gd name="connsiteX11" fmla="*/ 213717 w 349183"/>
              <a:gd name="connsiteY11" fmla="*/ 1507067 h 2556933"/>
              <a:gd name="connsiteX12" fmla="*/ 306850 w 349183"/>
              <a:gd name="connsiteY12" fmla="*/ 1667933 h 2556933"/>
              <a:gd name="connsiteX13" fmla="*/ 349183 w 349183"/>
              <a:gd name="connsiteY13" fmla="*/ 1854200 h 2556933"/>
              <a:gd name="connsiteX14" fmla="*/ 306850 w 349183"/>
              <a:gd name="connsiteY14" fmla="*/ 2040467 h 2556933"/>
              <a:gd name="connsiteX15" fmla="*/ 256050 w 349183"/>
              <a:gd name="connsiteY15" fmla="*/ 2150533 h 2556933"/>
              <a:gd name="connsiteX16" fmla="*/ 188317 w 349183"/>
              <a:gd name="connsiteY16" fmla="*/ 2269067 h 2556933"/>
              <a:gd name="connsiteX17" fmla="*/ 145983 w 349183"/>
              <a:gd name="connsiteY17" fmla="*/ 2379133 h 2556933"/>
              <a:gd name="connsiteX18" fmla="*/ 95183 w 349183"/>
              <a:gd name="connsiteY18" fmla="*/ 2556933 h 2556933"/>
              <a:gd name="connsiteX0" fmla="*/ 44383 w 349183"/>
              <a:gd name="connsiteY0" fmla="*/ 0 h 2556933"/>
              <a:gd name="connsiteX1" fmla="*/ 120583 w 349183"/>
              <a:gd name="connsiteY1" fmla="*/ 93133 h 2556933"/>
              <a:gd name="connsiteX2" fmla="*/ 179850 w 349183"/>
              <a:gd name="connsiteY2" fmla="*/ 203200 h 2556933"/>
              <a:gd name="connsiteX3" fmla="*/ 196783 w 349183"/>
              <a:gd name="connsiteY3" fmla="*/ 304800 h 2556933"/>
              <a:gd name="connsiteX4" fmla="*/ 171384 w 349183"/>
              <a:gd name="connsiteY4" fmla="*/ 440267 h 2556933"/>
              <a:gd name="connsiteX5" fmla="*/ 120583 w 349183"/>
              <a:gd name="connsiteY5" fmla="*/ 609600 h 2556933"/>
              <a:gd name="connsiteX6" fmla="*/ 44383 w 349183"/>
              <a:gd name="connsiteY6" fmla="*/ 770467 h 2556933"/>
              <a:gd name="connsiteX7" fmla="*/ 10517 w 349183"/>
              <a:gd name="connsiteY7" fmla="*/ 931333 h 2556933"/>
              <a:gd name="connsiteX8" fmla="*/ 2050 w 349183"/>
              <a:gd name="connsiteY8" fmla="*/ 1083733 h 2556933"/>
              <a:gd name="connsiteX9" fmla="*/ 44383 w 349183"/>
              <a:gd name="connsiteY9" fmla="*/ 1244600 h 2556933"/>
              <a:gd name="connsiteX10" fmla="*/ 112117 w 349183"/>
              <a:gd name="connsiteY10" fmla="*/ 1380067 h 2556933"/>
              <a:gd name="connsiteX11" fmla="*/ 213717 w 349183"/>
              <a:gd name="connsiteY11" fmla="*/ 1507067 h 2556933"/>
              <a:gd name="connsiteX12" fmla="*/ 306850 w 349183"/>
              <a:gd name="connsiteY12" fmla="*/ 1667933 h 2556933"/>
              <a:gd name="connsiteX13" fmla="*/ 349183 w 349183"/>
              <a:gd name="connsiteY13" fmla="*/ 1854200 h 2556933"/>
              <a:gd name="connsiteX14" fmla="*/ 306850 w 349183"/>
              <a:gd name="connsiteY14" fmla="*/ 2040467 h 2556933"/>
              <a:gd name="connsiteX15" fmla="*/ 256050 w 349183"/>
              <a:gd name="connsiteY15" fmla="*/ 2150533 h 2556933"/>
              <a:gd name="connsiteX16" fmla="*/ 188317 w 349183"/>
              <a:gd name="connsiteY16" fmla="*/ 2269067 h 2556933"/>
              <a:gd name="connsiteX17" fmla="*/ 145983 w 349183"/>
              <a:gd name="connsiteY17" fmla="*/ 2379133 h 2556933"/>
              <a:gd name="connsiteX18" fmla="*/ 95183 w 349183"/>
              <a:gd name="connsiteY18" fmla="*/ 2556933 h 255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183" h="2556933">
                <a:moveTo>
                  <a:pt x="44383" y="0"/>
                </a:moveTo>
                <a:cubicBezTo>
                  <a:pt x="71194" y="29633"/>
                  <a:pt x="98005" y="59266"/>
                  <a:pt x="120583" y="93133"/>
                </a:cubicBezTo>
                <a:cubicBezTo>
                  <a:pt x="143161" y="127000"/>
                  <a:pt x="167150" y="167922"/>
                  <a:pt x="179850" y="203200"/>
                </a:cubicBezTo>
                <a:cubicBezTo>
                  <a:pt x="192550" y="238478"/>
                  <a:pt x="198194" y="265289"/>
                  <a:pt x="196783" y="304800"/>
                </a:cubicBezTo>
                <a:cubicBezTo>
                  <a:pt x="195372" y="344311"/>
                  <a:pt x="171384" y="440267"/>
                  <a:pt x="171384" y="440267"/>
                </a:cubicBezTo>
                <a:cubicBezTo>
                  <a:pt x="158684" y="491067"/>
                  <a:pt x="141750" y="554567"/>
                  <a:pt x="120583" y="609600"/>
                </a:cubicBezTo>
                <a:cubicBezTo>
                  <a:pt x="99416" y="664633"/>
                  <a:pt x="62727" y="716845"/>
                  <a:pt x="44383" y="770467"/>
                </a:cubicBezTo>
                <a:cubicBezTo>
                  <a:pt x="26039" y="824089"/>
                  <a:pt x="17572" y="879122"/>
                  <a:pt x="10517" y="931333"/>
                </a:cubicBezTo>
                <a:cubicBezTo>
                  <a:pt x="3462" y="983544"/>
                  <a:pt x="-3594" y="1031522"/>
                  <a:pt x="2050" y="1083733"/>
                </a:cubicBezTo>
                <a:cubicBezTo>
                  <a:pt x="7694" y="1135944"/>
                  <a:pt x="26039" y="1195211"/>
                  <a:pt x="44383" y="1244600"/>
                </a:cubicBezTo>
                <a:cubicBezTo>
                  <a:pt x="62727" y="1293989"/>
                  <a:pt x="83895" y="1336323"/>
                  <a:pt x="112117" y="1380067"/>
                </a:cubicBezTo>
                <a:cubicBezTo>
                  <a:pt x="140339" y="1423812"/>
                  <a:pt x="181262" y="1459089"/>
                  <a:pt x="213717" y="1507067"/>
                </a:cubicBezTo>
                <a:cubicBezTo>
                  <a:pt x="246172" y="1555045"/>
                  <a:pt x="284272" y="1610078"/>
                  <a:pt x="306850" y="1667933"/>
                </a:cubicBezTo>
                <a:cubicBezTo>
                  <a:pt x="329428" y="1725789"/>
                  <a:pt x="349183" y="1792111"/>
                  <a:pt x="349183" y="1854200"/>
                </a:cubicBezTo>
                <a:cubicBezTo>
                  <a:pt x="349183" y="1916289"/>
                  <a:pt x="322372" y="1991078"/>
                  <a:pt x="306850" y="2040467"/>
                </a:cubicBezTo>
                <a:cubicBezTo>
                  <a:pt x="291328" y="2089856"/>
                  <a:pt x="275805" y="2112433"/>
                  <a:pt x="256050" y="2150533"/>
                </a:cubicBezTo>
                <a:cubicBezTo>
                  <a:pt x="236295" y="2188633"/>
                  <a:pt x="206661" y="2230967"/>
                  <a:pt x="188317" y="2269067"/>
                </a:cubicBezTo>
                <a:cubicBezTo>
                  <a:pt x="169973" y="2307167"/>
                  <a:pt x="161505" y="2331155"/>
                  <a:pt x="145983" y="2379133"/>
                </a:cubicBezTo>
                <a:cubicBezTo>
                  <a:pt x="130461" y="2427111"/>
                  <a:pt x="112822" y="2492022"/>
                  <a:pt x="95183" y="2556933"/>
                </a:cubicBezTo>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8" name="直接箭头连接符 17">
            <a:extLst>
              <a:ext uri="{FF2B5EF4-FFF2-40B4-BE49-F238E27FC236}">
                <a16:creationId xmlns:a16="http://schemas.microsoft.com/office/drawing/2014/main" id="{36025BDE-7C9E-6653-D5F0-1BDF13A3B9CC}"/>
              </a:ext>
            </a:extLst>
          </p:cNvPr>
          <p:cNvCxnSpPr/>
          <p:nvPr/>
        </p:nvCxnSpPr>
        <p:spPr>
          <a:xfrm>
            <a:off x="10553882" y="2205251"/>
            <a:ext cx="0" cy="720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直接箭头连接符 18">
            <a:extLst>
              <a:ext uri="{FF2B5EF4-FFF2-40B4-BE49-F238E27FC236}">
                <a16:creationId xmlns:a16="http://schemas.microsoft.com/office/drawing/2014/main" id="{210BE6F2-7903-B7A3-74C7-A553C300A4E6}"/>
              </a:ext>
            </a:extLst>
          </p:cNvPr>
          <p:cNvCxnSpPr/>
          <p:nvPr/>
        </p:nvCxnSpPr>
        <p:spPr>
          <a:xfrm rot="16200000">
            <a:off x="8599169" y="1004389"/>
            <a:ext cx="0" cy="792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直接箭头连接符 19">
            <a:extLst>
              <a:ext uri="{FF2B5EF4-FFF2-40B4-BE49-F238E27FC236}">
                <a16:creationId xmlns:a16="http://schemas.microsoft.com/office/drawing/2014/main" id="{226275F7-1B43-11CD-BD46-0E87C6924346}"/>
              </a:ext>
            </a:extLst>
          </p:cNvPr>
          <p:cNvCxnSpPr/>
          <p:nvPr/>
        </p:nvCxnSpPr>
        <p:spPr>
          <a:xfrm rot="16200000">
            <a:off x="9865994" y="1004389"/>
            <a:ext cx="0" cy="792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直接箭头连接符 20">
            <a:extLst>
              <a:ext uri="{FF2B5EF4-FFF2-40B4-BE49-F238E27FC236}">
                <a16:creationId xmlns:a16="http://schemas.microsoft.com/office/drawing/2014/main" id="{D8E8DE4E-9303-646D-D528-AD2E872D57E9}"/>
              </a:ext>
            </a:extLst>
          </p:cNvPr>
          <p:cNvCxnSpPr/>
          <p:nvPr/>
        </p:nvCxnSpPr>
        <p:spPr>
          <a:xfrm>
            <a:off x="10553882" y="4110251"/>
            <a:ext cx="0" cy="720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08325200"/>
      </p:ext>
    </p:extLst>
  </p:cSld>
  <p:clrMapOvr>
    <a:masterClrMapping/>
  </p:clrMapOvr>
  <p:transition spd="med">
    <p:cove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0">
            <a:extLst>
              <a:ext uri="{FF2B5EF4-FFF2-40B4-BE49-F238E27FC236}">
                <a16:creationId xmlns:a16="http://schemas.microsoft.com/office/drawing/2014/main" id="{70D95EB2-7318-3FD3-74D5-6C9352838AE6}"/>
              </a:ext>
            </a:extLst>
          </p:cNvPr>
          <p:cNvSpPr>
            <a:spLocks noChangeArrowheads="1"/>
          </p:cNvSpPr>
          <p:nvPr/>
        </p:nvSpPr>
        <p:spPr bwMode="auto">
          <a:xfrm>
            <a:off x="1100807" y="718434"/>
            <a:ext cx="10012903" cy="27160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indent="-360000">
              <a:lnSpc>
                <a:spcPts val="4000"/>
              </a:lnSpc>
              <a:spcBef>
                <a:spcPts val="600"/>
              </a:spcBef>
              <a:buClr>
                <a:srgbClr val="C00000"/>
              </a:buClr>
              <a:buSzPct val="80000"/>
              <a:buFont typeface="Wingdings" pitchFamily="2" charset="2"/>
              <a:buChar char="v"/>
              <a:tabLst>
                <a:tab pos="0" algn="l"/>
              </a:tabLst>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核酸分子杂交</a:t>
            </a:r>
            <a:r>
              <a:rPr lang="en-US" altLang="zh-CN" sz="2000" dirty="0">
                <a:effectLst>
                  <a:outerShdw blurRad="38100" dist="38100" dir="2700000" algn="tl">
                    <a:srgbClr val="C0C0C0"/>
                  </a:outerShdw>
                </a:effectLst>
                <a:latin typeface="Times New Roman" pitchFamily="18" charset="0"/>
                <a:ea typeface="方正姚体" panose="02010601030101010101" pitchFamily="2" charset="-122"/>
              </a:rPr>
              <a:t>(hybridization)</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：把不同来源的核酸在同一溶液中进行变性，然后再复性，其某些局部区域相同序列按碱基互补原则重新配对形成杂化双链的过程。</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itchFamily="2" charset="2"/>
              <a:buChar char="v"/>
              <a:tabLst>
                <a:tab pos="0" algn="l"/>
              </a:tabLst>
              <a:defRPr/>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杂化双链可以在不同的</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与</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之间形成，也可以在</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与</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分子间或者</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与</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RNA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分子间形成。</a:t>
            </a:r>
          </a:p>
        </p:txBody>
      </p:sp>
    </p:spTree>
    <p:extLst>
      <p:ext uri="{BB962C8B-B14F-4D97-AF65-F5344CB8AC3E}">
        <p14:creationId xmlns:p14="http://schemas.microsoft.com/office/powerpoint/2010/main" val="4248109962"/>
      </p:ext>
    </p:extLst>
  </p:cSld>
  <p:clrMapOvr>
    <a:masterClrMapping/>
  </p:clrMapOvr>
  <p:transition spd="med">
    <p:cove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1029">
            <a:extLst>
              <a:ext uri="{FF2B5EF4-FFF2-40B4-BE49-F238E27FC236}">
                <a16:creationId xmlns:a16="http://schemas.microsoft.com/office/drawing/2014/main" id="{4D4A8E80-B3C5-15D7-024A-F0FC3FFDDAEA}"/>
              </a:ext>
            </a:extLst>
          </p:cNvPr>
          <p:cNvSpPr txBox="1">
            <a:spLocks noChangeArrowheads="1"/>
          </p:cNvSpPr>
          <p:nvPr/>
        </p:nvSpPr>
        <p:spPr bwMode="auto">
          <a:xfrm>
            <a:off x="6748941" y="5706585"/>
            <a:ext cx="204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en-US" altLang="zh-CN"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DNA-DNA</a:t>
            </a:r>
          </a:p>
          <a:p>
            <a:pPr algn="ctr">
              <a:defRPr/>
            </a:pPr>
            <a:r>
              <a:rPr kumimoji="1"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杂交双链分子</a:t>
            </a:r>
          </a:p>
        </p:txBody>
      </p:sp>
      <p:sp>
        <p:nvSpPr>
          <p:cNvPr id="31" name="Text Box 1037">
            <a:extLst>
              <a:ext uri="{FF2B5EF4-FFF2-40B4-BE49-F238E27FC236}">
                <a16:creationId xmlns:a16="http://schemas.microsoft.com/office/drawing/2014/main" id="{AD718C3B-B199-F1B6-82A6-9EF9E4B92E37}"/>
              </a:ext>
            </a:extLst>
          </p:cNvPr>
          <p:cNvSpPr txBox="1">
            <a:spLocks noChangeArrowheads="1"/>
          </p:cNvSpPr>
          <p:nvPr/>
        </p:nvSpPr>
        <p:spPr bwMode="auto">
          <a:xfrm>
            <a:off x="7922192" y="2369361"/>
            <a:ext cx="834184"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变性     </a:t>
            </a:r>
          </a:p>
        </p:txBody>
      </p:sp>
      <p:sp>
        <p:nvSpPr>
          <p:cNvPr id="32" name="Rectangle 1040">
            <a:extLst>
              <a:ext uri="{FF2B5EF4-FFF2-40B4-BE49-F238E27FC236}">
                <a16:creationId xmlns:a16="http://schemas.microsoft.com/office/drawing/2014/main" id="{2F0E5D3B-9DB6-B457-1465-7930F92AAA4A}"/>
              </a:ext>
            </a:extLst>
          </p:cNvPr>
          <p:cNvSpPr>
            <a:spLocks noChangeArrowheads="1"/>
          </p:cNvSpPr>
          <p:nvPr/>
        </p:nvSpPr>
        <p:spPr bwMode="auto">
          <a:xfrm>
            <a:off x="7622692" y="4664309"/>
            <a:ext cx="81099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复性   </a:t>
            </a:r>
          </a:p>
        </p:txBody>
      </p:sp>
      <p:sp>
        <p:nvSpPr>
          <p:cNvPr id="33" name="Text Box 1048">
            <a:extLst>
              <a:ext uri="{FF2B5EF4-FFF2-40B4-BE49-F238E27FC236}">
                <a16:creationId xmlns:a16="http://schemas.microsoft.com/office/drawing/2014/main" id="{81B41BE6-60B8-7C24-B499-819FA9FC5C4C}"/>
              </a:ext>
            </a:extLst>
          </p:cNvPr>
          <p:cNvSpPr txBox="1">
            <a:spLocks noChangeArrowheads="1"/>
          </p:cNvSpPr>
          <p:nvPr/>
        </p:nvSpPr>
        <p:spPr bwMode="auto">
          <a:xfrm>
            <a:off x="2478650" y="476251"/>
            <a:ext cx="2016125"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kumimoji="1"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不同来源的</a:t>
            </a:r>
            <a:r>
              <a:rPr kumimoji="1" lang="en-US" altLang="zh-CN"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分子</a:t>
            </a:r>
          </a:p>
        </p:txBody>
      </p:sp>
      <p:sp>
        <p:nvSpPr>
          <p:cNvPr id="34" name="Freeform 5655">
            <a:extLst>
              <a:ext uri="{FF2B5EF4-FFF2-40B4-BE49-F238E27FC236}">
                <a16:creationId xmlns:a16="http://schemas.microsoft.com/office/drawing/2014/main" id="{9C1AC7FA-DAA2-1F36-FE59-DE1F74C5FAFB}"/>
              </a:ext>
            </a:extLst>
          </p:cNvPr>
          <p:cNvSpPr>
            <a:spLocks/>
          </p:cNvSpPr>
          <p:nvPr/>
        </p:nvSpPr>
        <p:spPr bwMode="auto">
          <a:xfrm rot="16200000" flipH="1" flipV="1">
            <a:off x="4843707" y="1829625"/>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 name="任意多边形 9">
            <a:extLst>
              <a:ext uri="{FF2B5EF4-FFF2-40B4-BE49-F238E27FC236}">
                <a16:creationId xmlns:a16="http://schemas.microsoft.com/office/drawing/2014/main" id="{6330EB0E-8C8D-829E-A5F9-5FB4D6C9776F}"/>
              </a:ext>
            </a:extLst>
          </p:cNvPr>
          <p:cNvSpPr/>
          <p:nvPr/>
        </p:nvSpPr>
        <p:spPr>
          <a:xfrm>
            <a:off x="4937207" y="1996479"/>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36" name="任意多边形 10">
            <a:extLst>
              <a:ext uri="{FF2B5EF4-FFF2-40B4-BE49-F238E27FC236}">
                <a16:creationId xmlns:a16="http://schemas.microsoft.com/office/drawing/2014/main" id="{9CFEEB9B-6C05-C7A9-6653-F995DFA41892}"/>
              </a:ext>
            </a:extLst>
          </p:cNvPr>
          <p:cNvSpPr/>
          <p:nvPr/>
        </p:nvSpPr>
        <p:spPr>
          <a:xfrm flipH="1">
            <a:off x="4771434" y="1886604"/>
            <a:ext cx="30277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37" name="任意多边形 11">
            <a:extLst>
              <a:ext uri="{FF2B5EF4-FFF2-40B4-BE49-F238E27FC236}">
                <a16:creationId xmlns:a16="http://schemas.microsoft.com/office/drawing/2014/main" id="{081243A5-9060-9753-1C61-243144AC69CF}"/>
              </a:ext>
            </a:extLst>
          </p:cNvPr>
          <p:cNvSpPr/>
          <p:nvPr/>
        </p:nvSpPr>
        <p:spPr>
          <a:xfrm>
            <a:off x="4814549" y="1996378"/>
            <a:ext cx="175292"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38" name="任意多边形 12">
            <a:extLst>
              <a:ext uri="{FF2B5EF4-FFF2-40B4-BE49-F238E27FC236}">
                <a16:creationId xmlns:a16="http://schemas.microsoft.com/office/drawing/2014/main" id="{EF3702A6-B507-C0F0-BBA8-5835A6A11D7D}"/>
              </a:ext>
            </a:extLst>
          </p:cNvPr>
          <p:cNvSpPr/>
          <p:nvPr/>
        </p:nvSpPr>
        <p:spPr>
          <a:xfrm flipH="1">
            <a:off x="5041701" y="1886055"/>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39" name="任意多边形 13">
            <a:extLst>
              <a:ext uri="{FF2B5EF4-FFF2-40B4-BE49-F238E27FC236}">
                <a16:creationId xmlns:a16="http://schemas.microsoft.com/office/drawing/2014/main" id="{3D8DF4DD-FDCE-C4CA-F06D-D9CCF6CF83C9}"/>
              </a:ext>
            </a:extLst>
          </p:cNvPr>
          <p:cNvSpPr/>
          <p:nvPr/>
        </p:nvSpPr>
        <p:spPr>
          <a:xfrm flipH="1">
            <a:off x="4876847" y="1779086"/>
            <a:ext cx="30277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40" name="任意多边形 14">
            <a:extLst>
              <a:ext uri="{FF2B5EF4-FFF2-40B4-BE49-F238E27FC236}">
                <a16:creationId xmlns:a16="http://schemas.microsoft.com/office/drawing/2014/main" id="{3524CAE4-1B91-A58C-6F07-6FE59EEEAA18}"/>
              </a:ext>
            </a:extLst>
          </p:cNvPr>
          <p:cNvSpPr/>
          <p:nvPr/>
        </p:nvSpPr>
        <p:spPr>
          <a:xfrm flipH="1">
            <a:off x="5147113" y="1778537"/>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41" name="任意多边形 15">
            <a:extLst>
              <a:ext uri="{FF2B5EF4-FFF2-40B4-BE49-F238E27FC236}">
                <a16:creationId xmlns:a16="http://schemas.microsoft.com/office/drawing/2014/main" id="{7F87C00E-567B-3653-DEF2-8F08EEF1E76E}"/>
              </a:ext>
            </a:extLst>
          </p:cNvPr>
          <p:cNvSpPr/>
          <p:nvPr/>
        </p:nvSpPr>
        <p:spPr>
          <a:xfrm flipH="1">
            <a:off x="5121741" y="1663939"/>
            <a:ext cx="175292"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42" name="任意多边形 16">
            <a:extLst>
              <a:ext uri="{FF2B5EF4-FFF2-40B4-BE49-F238E27FC236}">
                <a16:creationId xmlns:a16="http://schemas.microsoft.com/office/drawing/2014/main" id="{CCAC9118-5EC9-D1B5-ACCF-B151C000C5E6}"/>
              </a:ext>
            </a:extLst>
          </p:cNvPr>
          <p:cNvSpPr/>
          <p:nvPr/>
        </p:nvSpPr>
        <p:spPr>
          <a:xfrm flipH="1">
            <a:off x="5272117" y="1440433"/>
            <a:ext cx="19122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43" name="任意多边形 17">
            <a:extLst>
              <a:ext uri="{FF2B5EF4-FFF2-40B4-BE49-F238E27FC236}">
                <a16:creationId xmlns:a16="http://schemas.microsoft.com/office/drawing/2014/main" id="{3461324D-0DA1-63A4-BBD5-37304B138456}"/>
              </a:ext>
            </a:extLst>
          </p:cNvPr>
          <p:cNvSpPr/>
          <p:nvPr/>
        </p:nvSpPr>
        <p:spPr>
          <a:xfrm flipH="1">
            <a:off x="4812203" y="1109593"/>
            <a:ext cx="175292"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44" name="任意多边形 18">
            <a:extLst>
              <a:ext uri="{FF2B5EF4-FFF2-40B4-BE49-F238E27FC236}">
                <a16:creationId xmlns:a16="http://schemas.microsoft.com/office/drawing/2014/main" id="{8AA31B8E-EB47-5F99-70DB-9F4C98DF8CA3}"/>
              </a:ext>
            </a:extLst>
          </p:cNvPr>
          <p:cNvSpPr/>
          <p:nvPr/>
        </p:nvSpPr>
        <p:spPr>
          <a:xfrm flipH="1">
            <a:off x="4964323" y="904954"/>
            <a:ext cx="19122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45" name="任意多边形 19">
            <a:extLst>
              <a:ext uri="{FF2B5EF4-FFF2-40B4-BE49-F238E27FC236}">
                <a16:creationId xmlns:a16="http://schemas.microsoft.com/office/drawing/2014/main" id="{90A80D1B-077C-A7BA-7743-099EB23C9A08}"/>
              </a:ext>
            </a:extLst>
          </p:cNvPr>
          <p:cNvSpPr/>
          <p:nvPr/>
        </p:nvSpPr>
        <p:spPr>
          <a:xfrm>
            <a:off x="4778287" y="804032"/>
            <a:ext cx="318713"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46" name="任意多边形 20">
            <a:extLst>
              <a:ext uri="{FF2B5EF4-FFF2-40B4-BE49-F238E27FC236}">
                <a16:creationId xmlns:a16="http://schemas.microsoft.com/office/drawing/2014/main" id="{D1A0ABCE-173F-B097-7A21-E51B7D2DA52C}"/>
              </a:ext>
            </a:extLst>
          </p:cNvPr>
          <p:cNvSpPr/>
          <p:nvPr/>
        </p:nvSpPr>
        <p:spPr>
          <a:xfrm flipH="1">
            <a:off x="4889350" y="699221"/>
            <a:ext cx="30277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47" name="任意多边形 21">
            <a:extLst>
              <a:ext uri="{FF2B5EF4-FFF2-40B4-BE49-F238E27FC236}">
                <a16:creationId xmlns:a16="http://schemas.microsoft.com/office/drawing/2014/main" id="{5F0FDDEC-F3B7-25B0-DB39-D479D7C7948B}"/>
              </a:ext>
            </a:extLst>
          </p:cNvPr>
          <p:cNvSpPr/>
          <p:nvPr/>
        </p:nvSpPr>
        <p:spPr>
          <a:xfrm flipH="1">
            <a:off x="5129932" y="595665"/>
            <a:ext cx="159357"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48" name="Freeform 5655">
            <a:extLst>
              <a:ext uri="{FF2B5EF4-FFF2-40B4-BE49-F238E27FC236}">
                <a16:creationId xmlns:a16="http://schemas.microsoft.com/office/drawing/2014/main" id="{58016D9F-752A-144E-8FA7-A6E633903804}"/>
              </a:ext>
            </a:extLst>
          </p:cNvPr>
          <p:cNvSpPr>
            <a:spLocks/>
          </p:cNvSpPr>
          <p:nvPr/>
        </p:nvSpPr>
        <p:spPr bwMode="auto">
          <a:xfrm rot="16200000" flipH="1" flipV="1">
            <a:off x="4844037" y="57522"/>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9525">
            <a:solidFill>
              <a:srgbClr val="C1AA7F"/>
            </a:solidFill>
            <a:round/>
            <a:headEnd/>
            <a:tailEnd/>
          </a:ln>
          <a:effectLst/>
        </p:spPr>
        <p:txBody>
          <a:bodyPr/>
          <a:lstStyle/>
          <a:p>
            <a:endParaRPr lang="zh-CN" altLang="en-US" sz="600"/>
          </a:p>
        </p:txBody>
      </p:sp>
      <p:sp>
        <p:nvSpPr>
          <p:cNvPr id="49" name="Freeform 5655">
            <a:extLst>
              <a:ext uri="{FF2B5EF4-FFF2-40B4-BE49-F238E27FC236}">
                <a16:creationId xmlns:a16="http://schemas.microsoft.com/office/drawing/2014/main" id="{74D6CDA7-2A36-59CA-7648-CB8C0F551C8E}"/>
              </a:ext>
            </a:extLst>
          </p:cNvPr>
          <p:cNvSpPr>
            <a:spLocks/>
          </p:cNvSpPr>
          <p:nvPr/>
        </p:nvSpPr>
        <p:spPr bwMode="auto">
          <a:xfrm rot="16200000" flipH="1" flipV="1">
            <a:off x="4844037" y="1123844"/>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9525">
            <a:solidFill>
              <a:srgbClr val="C1AA7F"/>
            </a:solidFill>
            <a:round/>
            <a:headEnd/>
            <a:tailEnd/>
          </a:ln>
          <a:effectLst/>
        </p:spPr>
        <p:txBody>
          <a:bodyPr/>
          <a:lstStyle/>
          <a:p>
            <a:endParaRPr lang="zh-CN" altLang="en-US" sz="600"/>
          </a:p>
        </p:txBody>
      </p:sp>
      <p:sp>
        <p:nvSpPr>
          <p:cNvPr id="50" name="Freeform 5655">
            <a:extLst>
              <a:ext uri="{FF2B5EF4-FFF2-40B4-BE49-F238E27FC236}">
                <a16:creationId xmlns:a16="http://schemas.microsoft.com/office/drawing/2014/main" id="{A3C77F31-7DCC-E0C2-76CC-8F5156E316F2}"/>
              </a:ext>
            </a:extLst>
          </p:cNvPr>
          <p:cNvSpPr>
            <a:spLocks/>
          </p:cNvSpPr>
          <p:nvPr/>
        </p:nvSpPr>
        <p:spPr bwMode="auto">
          <a:xfrm rot="16200000" flipH="1" flipV="1">
            <a:off x="4841598" y="769831"/>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51" name="任意多边形 32">
            <a:extLst>
              <a:ext uri="{FF2B5EF4-FFF2-40B4-BE49-F238E27FC236}">
                <a16:creationId xmlns:a16="http://schemas.microsoft.com/office/drawing/2014/main" id="{4A55E637-5FDA-7C51-6357-F4FB7DA0B4C5}"/>
              </a:ext>
            </a:extLst>
          </p:cNvPr>
          <p:cNvSpPr/>
          <p:nvPr/>
        </p:nvSpPr>
        <p:spPr>
          <a:xfrm>
            <a:off x="5267348" y="595766"/>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52" name="任意多边形 33">
            <a:extLst>
              <a:ext uri="{FF2B5EF4-FFF2-40B4-BE49-F238E27FC236}">
                <a16:creationId xmlns:a16="http://schemas.microsoft.com/office/drawing/2014/main" id="{8F557A61-F017-19B5-9993-91664B6AAEB0}"/>
              </a:ext>
            </a:extLst>
          </p:cNvPr>
          <p:cNvSpPr/>
          <p:nvPr/>
        </p:nvSpPr>
        <p:spPr>
          <a:xfrm flipH="1">
            <a:off x="5170158" y="698672"/>
            <a:ext cx="302778"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53" name="任意多边形 34">
            <a:extLst>
              <a:ext uri="{FF2B5EF4-FFF2-40B4-BE49-F238E27FC236}">
                <a16:creationId xmlns:a16="http://schemas.microsoft.com/office/drawing/2014/main" id="{58F212A1-F47C-DE42-B893-178251B3F959}"/>
              </a:ext>
            </a:extLst>
          </p:cNvPr>
          <p:cNvSpPr/>
          <p:nvPr/>
        </p:nvSpPr>
        <p:spPr>
          <a:xfrm flipH="1">
            <a:off x="5087390" y="804187"/>
            <a:ext cx="286842"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54" name="任意多边形 35">
            <a:extLst>
              <a:ext uri="{FF2B5EF4-FFF2-40B4-BE49-F238E27FC236}">
                <a16:creationId xmlns:a16="http://schemas.microsoft.com/office/drawing/2014/main" id="{E03FF52E-F361-DD6A-18A3-1F233275CB67}"/>
              </a:ext>
            </a:extLst>
          </p:cNvPr>
          <p:cNvSpPr/>
          <p:nvPr/>
        </p:nvSpPr>
        <p:spPr>
          <a:xfrm>
            <a:off x="4794363" y="904954"/>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55" name="任意多边形 36">
            <a:extLst>
              <a:ext uri="{FF2B5EF4-FFF2-40B4-BE49-F238E27FC236}">
                <a16:creationId xmlns:a16="http://schemas.microsoft.com/office/drawing/2014/main" id="{D4A1C6CC-5EF1-0613-7D93-936846C5C002}"/>
              </a:ext>
            </a:extLst>
          </p:cNvPr>
          <p:cNvSpPr/>
          <p:nvPr/>
        </p:nvSpPr>
        <p:spPr>
          <a:xfrm>
            <a:off x="4942690" y="1109694"/>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56" name="任意多边形 37">
            <a:extLst>
              <a:ext uri="{FF2B5EF4-FFF2-40B4-BE49-F238E27FC236}">
                <a16:creationId xmlns:a16="http://schemas.microsoft.com/office/drawing/2014/main" id="{F269410F-C91D-5FED-877D-928FA1FC4A46}"/>
              </a:ext>
            </a:extLst>
          </p:cNvPr>
          <p:cNvSpPr/>
          <p:nvPr/>
        </p:nvSpPr>
        <p:spPr>
          <a:xfrm flipH="1">
            <a:off x="4773800" y="1221496"/>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57" name="任意多边形 38">
            <a:extLst>
              <a:ext uri="{FF2B5EF4-FFF2-40B4-BE49-F238E27FC236}">
                <a16:creationId xmlns:a16="http://schemas.microsoft.com/office/drawing/2014/main" id="{7E05DF75-3A75-E884-6CEE-880EDB705DEA}"/>
              </a:ext>
            </a:extLst>
          </p:cNvPr>
          <p:cNvSpPr/>
          <p:nvPr/>
        </p:nvSpPr>
        <p:spPr>
          <a:xfrm flipH="1">
            <a:off x="5028368" y="1221496"/>
            <a:ext cx="334649"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58" name="任意多边形 39">
            <a:extLst>
              <a:ext uri="{FF2B5EF4-FFF2-40B4-BE49-F238E27FC236}">
                <a16:creationId xmlns:a16="http://schemas.microsoft.com/office/drawing/2014/main" id="{8C44B96A-E92E-00A4-3D22-94F2109EF4E5}"/>
              </a:ext>
            </a:extLst>
          </p:cNvPr>
          <p:cNvSpPr/>
          <p:nvPr/>
        </p:nvSpPr>
        <p:spPr>
          <a:xfrm flipH="1">
            <a:off x="5150647" y="1326908"/>
            <a:ext cx="318713"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59" name="任意多边形 40">
            <a:extLst>
              <a:ext uri="{FF2B5EF4-FFF2-40B4-BE49-F238E27FC236}">
                <a16:creationId xmlns:a16="http://schemas.microsoft.com/office/drawing/2014/main" id="{8910B04A-33EC-F4DF-3B69-63E755F8F1BD}"/>
              </a:ext>
            </a:extLst>
          </p:cNvPr>
          <p:cNvSpPr/>
          <p:nvPr/>
        </p:nvSpPr>
        <p:spPr>
          <a:xfrm flipH="1">
            <a:off x="4862345" y="1326908"/>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60" name="任意多边形 41">
            <a:extLst>
              <a:ext uri="{FF2B5EF4-FFF2-40B4-BE49-F238E27FC236}">
                <a16:creationId xmlns:a16="http://schemas.microsoft.com/office/drawing/2014/main" id="{F40BF665-A289-8981-C8A0-8FC066A2D165}"/>
              </a:ext>
            </a:extLst>
          </p:cNvPr>
          <p:cNvSpPr/>
          <p:nvPr/>
        </p:nvSpPr>
        <p:spPr>
          <a:xfrm flipH="1">
            <a:off x="5063987" y="1440753"/>
            <a:ext cx="223099"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61" name="任意多边形 42">
            <a:extLst>
              <a:ext uri="{FF2B5EF4-FFF2-40B4-BE49-F238E27FC236}">
                <a16:creationId xmlns:a16="http://schemas.microsoft.com/office/drawing/2014/main" id="{3240F9B7-C07B-2DC2-FC59-A0E74B1E8CF4}"/>
              </a:ext>
            </a:extLst>
          </p:cNvPr>
          <p:cNvSpPr/>
          <p:nvPr/>
        </p:nvSpPr>
        <p:spPr>
          <a:xfrm>
            <a:off x="5267591" y="1664040"/>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62" name="Freeform 5655">
            <a:extLst>
              <a:ext uri="{FF2B5EF4-FFF2-40B4-BE49-F238E27FC236}">
                <a16:creationId xmlns:a16="http://schemas.microsoft.com/office/drawing/2014/main" id="{D48CBE33-91D2-1DB3-756D-75776C75779B}"/>
              </a:ext>
            </a:extLst>
          </p:cNvPr>
          <p:cNvSpPr>
            <a:spLocks/>
          </p:cNvSpPr>
          <p:nvPr/>
        </p:nvSpPr>
        <p:spPr bwMode="auto">
          <a:xfrm rot="5400000" flipH="1">
            <a:off x="4842055" y="244724"/>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9525">
            <a:solidFill>
              <a:srgbClr val="2D9386"/>
            </a:solidFill>
            <a:round/>
            <a:headEnd/>
            <a:tailEnd/>
          </a:ln>
          <a:effectLst/>
        </p:spPr>
        <p:txBody>
          <a:bodyPr/>
          <a:lstStyle/>
          <a:p>
            <a:endParaRPr lang="zh-CN" altLang="en-US" sz="600"/>
          </a:p>
        </p:txBody>
      </p:sp>
      <p:sp>
        <p:nvSpPr>
          <p:cNvPr id="63" name="Freeform 5655">
            <a:extLst>
              <a:ext uri="{FF2B5EF4-FFF2-40B4-BE49-F238E27FC236}">
                <a16:creationId xmlns:a16="http://schemas.microsoft.com/office/drawing/2014/main" id="{33DCF31D-D56F-30F6-DA8D-005F67415C69}"/>
              </a:ext>
            </a:extLst>
          </p:cNvPr>
          <p:cNvSpPr>
            <a:spLocks/>
          </p:cNvSpPr>
          <p:nvPr/>
        </p:nvSpPr>
        <p:spPr bwMode="auto">
          <a:xfrm rot="5400000" flipH="1">
            <a:off x="4844493" y="598735"/>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952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64" name="Freeform 5655">
            <a:extLst>
              <a:ext uri="{FF2B5EF4-FFF2-40B4-BE49-F238E27FC236}">
                <a16:creationId xmlns:a16="http://schemas.microsoft.com/office/drawing/2014/main" id="{365EC7A2-5A76-8ADE-A1EA-CD01E014FD0B}"/>
              </a:ext>
            </a:extLst>
          </p:cNvPr>
          <p:cNvSpPr>
            <a:spLocks/>
          </p:cNvSpPr>
          <p:nvPr/>
        </p:nvSpPr>
        <p:spPr bwMode="auto">
          <a:xfrm rot="5400000" flipH="1">
            <a:off x="4842055" y="1311045"/>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9525">
            <a:solidFill>
              <a:srgbClr val="2D9386"/>
            </a:solidFill>
            <a:round/>
            <a:headEnd/>
            <a:tailEnd/>
          </a:ln>
          <a:effectLst/>
        </p:spPr>
        <p:txBody>
          <a:bodyPr/>
          <a:lstStyle/>
          <a:p>
            <a:endParaRPr lang="zh-CN" altLang="en-US" sz="600"/>
          </a:p>
        </p:txBody>
      </p:sp>
      <p:sp>
        <p:nvSpPr>
          <p:cNvPr id="65" name="Freeform 5655">
            <a:extLst>
              <a:ext uri="{FF2B5EF4-FFF2-40B4-BE49-F238E27FC236}">
                <a16:creationId xmlns:a16="http://schemas.microsoft.com/office/drawing/2014/main" id="{2B9B8A9C-7E27-E6D1-1FF6-8869C6D3E537}"/>
              </a:ext>
            </a:extLst>
          </p:cNvPr>
          <p:cNvSpPr>
            <a:spLocks/>
          </p:cNvSpPr>
          <p:nvPr/>
        </p:nvSpPr>
        <p:spPr bwMode="auto">
          <a:xfrm rot="5400000" flipH="1">
            <a:off x="4844493" y="1665058"/>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952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66" name="Freeform 5655">
            <a:extLst>
              <a:ext uri="{FF2B5EF4-FFF2-40B4-BE49-F238E27FC236}">
                <a16:creationId xmlns:a16="http://schemas.microsoft.com/office/drawing/2014/main" id="{2BF530D3-E710-8558-F477-1FB73DBC140E}"/>
              </a:ext>
            </a:extLst>
          </p:cNvPr>
          <p:cNvSpPr>
            <a:spLocks/>
          </p:cNvSpPr>
          <p:nvPr/>
        </p:nvSpPr>
        <p:spPr bwMode="auto">
          <a:xfrm rot="16200000" flipH="1" flipV="1">
            <a:off x="6776544" y="1839659"/>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rgbClr val="00EA5F"/>
              </a:gs>
              <a:gs pos="50000">
                <a:srgbClr val="D9F3DE"/>
              </a:gs>
              <a:gs pos="100000">
                <a:srgbClr val="00EA5F"/>
              </a:gs>
            </a:gsLst>
            <a:lin ang="10800000" scaled="1"/>
            <a:tileRect/>
          </a:gradFill>
          <a:ln w="9525">
            <a:solidFill>
              <a:srgbClr val="92B4A2"/>
            </a:solidFill>
            <a:round/>
            <a:headEnd/>
            <a:tailEnd/>
          </a:ln>
          <a:effectLst/>
        </p:spPr>
        <p:txBody>
          <a:bodyPr/>
          <a:lstStyle/>
          <a:p>
            <a:endParaRPr lang="zh-CN" altLang="en-US" sz="600"/>
          </a:p>
        </p:txBody>
      </p:sp>
      <p:sp>
        <p:nvSpPr>
          <p:cNvPr id="67" name="任意多边形 67">
            <a:extLst>
              <a:ext uri="{FF2B5EF4-FFF2-40B4-BE49-F238E27FC236}">
                <a16:creationId xmlns:a16="http://schemas.microsoft.com/office/drawing/2014/main" id="{FF934AF6-4D17-E07A-AD2F-691C04B92DC8}"/>
              </a:ext>
            </a:extLst>
          </p:cNvPr>
          <p:cNvSpPr/>
          <p:nvPr/>
        </p:nvSpPr>
        <p:spPr>
          <a:xfrm>
            <a:off x="6870044" y="2006513"/>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68" name="任意多边形 68">
            <a:extLst>
              <a:ext uri="{FF2B5EF4-FFF2-40B4-BE49-F238E27FC236}">
                <a16:creationId xmlns:a16="http://schemas.microsoft.com/office/drawing/2014/main" id="{FDC547E6-4551-95AC-3EF0-51F88BB413B7}"/>
              </a:ext>
            </a:extLst>
          </p:cNvPr>
          <p:cNvSpPr/>
          <p:nvPr/>
        </p:nvSpPr>
        <p:spPr>
          <a:xfrm flipH="1">
            <a:off x="6704271" y="1896638"/>
            <a:ext cx="30277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69" name="任意多边形 69">
            <a:extLst>
              <a:ext uri="{FF2B5EF4-FFF2-40B4-BE49-F238E27FC236}">
                <a16:creationId xmlns:a16="http://schemas.microsoft.com/office/drawing/2014/main" id="{753ADC9E-B8D9-05F6-7D16-655ECF1E5459}"/>
              </a:ext>
            </a:extLst>
          </p:cNvPr>
          <p:cNvSpPr/>
          <p:nvPr/>
        </p:nvSpPr>
        <p:spPr>
          <a:xfrm>
            <a:off x="6747386" y="2006412"/>
            <a:ext cx="175292"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70" name="任意多边形 70">
            <a:extLst>
              <a:ext uri="{FF2B5EF4-FFF2-40B4-BE49-F238E27FC236}">
                <a16:creationId xmlns:a16="http://schemas.microsoft.com/office/drawing/2014/main" id="{351B0D3A-BBEE-33D7-CCC8-42E2CA25391B}"/>
              </a:ext>
            </a:extLst>
          </p:cNvPr>
          <p:cNvSpPr/>
          <p:nvPr/>
        </p:nvSpPr>
        <p:spPr>
          <a:xfrm flipH="1">
            <a:off x="6974538" y="1896089"/>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71" name="任意多边形 71">
            <a:extLst>
              <a:ext uri="{FF2B5EF4-FFF2-40B4-BE49-F238E27FC236}">
                <a16:creationId xmlns:a16="http://schemas.microsoft.com/office/drawing/2014/main" id="{69A350F3-11CA-EFE2-D675-F4409F50D50B}"/>
              </a:ext>
            </a:extLst>
          </p:cNvPr>
          <p:cNvSpPr/>
          <p:nvPr/>
        </p:nvSpPr>
        <p:spPr>
          <a:xfrm flipH="1">
            <a:off x="6809684" y="1789120"/>
            <a:ext cx="30277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72" name="任意多边形 72">
            <a:extLst>
              <a:ext uri="{FF2B5EF4-FFF2-40B4-BE49-F238E27FC236}">
                <a16:creationId xmlns:a16="http://schemas.microsoft.com/office/drawing/2014/main" id="{C0452367-2E3F-F4F2-EF06-0AA3EDC35C46}"/>
              </a:ext>
            </a:extLst>
          </p:cNvPr>
          <p:cNvSpPr/>
          <p:nvPr/>
        </p:nvSpPr>
        <p:spPr>
          <a:xfrm flipH="1">
            <a:off x="7079950" y="1788571"/>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73" name="任意多边形 73">
            <a:extLst>
              <a:ext uri="{FF2B5EF4-FFF2-40B4-BE49-F238E27FC236}">
                <a16:creationId xmlns:a16="http://schemas.microsoft.com/office/drawing/2014/main" id="{4B6A41AF-A13E-A3D3-1332-C93893673CB9}"/>
              </a:ext>
            </a:extLst>
          </p:cNvPr>
          <p:cNvSpPr/>
          <p:nvPr/>
        </p:nvSpPr>
        <p:spPr>
          <a:xfrm flipH="1">
            <a:off x="7054578" y="1673973"/>
            <a:ext cx="175292"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74" name="任意多边形 74">
            <a:extLst>
              <a:ext uri="{FF2B5EF4-FFF2-40B4-BE49-F238E27FC236}">
                <a16:creationId xmlns:a16="http://schemas.microsoft.com/office/drawing/2014/main" id="{A6A6598A-1BB9-DC9A-6981-B9BE6E48FE42}"/>
              </a:ext>
            </a:extLst>
          </p:cNvPr>
          <p:cNvSpPr/>
          <p:nvPr/>
        </p:nvSpPr>
        <p:spPr>
          <a:xfrm flipH="1">
            <a:off x="7204954" y="1450467"/>
            <a:ext cx="19122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75" name="任意多边形 75">
            <a:extLst>
              <a:ext uri="{FF2B5EF4-FFF2-40B4-BE49-F238E27FC236}">
                <a16:creationId xmlns:a16="http://schemas.microsoft.com/office/drawing/2014/main" id="{6AE1F162-FBB7-EE48-4227-48308E740F64}"/>
              </a:ext>
            </a:extLst>
          </p:cNvPr>
          <p:cNvSpPr/>
          <p:nvPr/>
        </p:nvSpPr>
        <p:spPr>
          <a:xfrm flipH="1">
            <a:off x="6745040" y="1119627"/>
            <a:ext cx="175292"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76" name="任意多边形 76">
            <a:extLst>
              <a:ext uri="{FF2B5EF4-FFF2-40B4-BE49-F238E27FC236}">
                <a16:creationId xmlns:a16="http://schemas.microsoft.com/office/drawing/2014/main" id="{69562F04-CBC0-A4E2-C61F-FD531A46ED62}"/>
              </a:ext>
            </a:extLst>
          </p:cNvPr>
          <p:cNvSpPr/>
          <p:nvPr/>
        </p:nvSpPr>
        <p:spPr>
          <a:xfrm flipH="1">
            <a:off x="6897160" y="914988"/>
            <a:ext cx="19122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77" name="任意多边形 77">
            <a:extLst>
              <a:ext uri="{FF2B5EF4-FFF2-40B4-BE49-F238E27FC236}">
                <a16:creationId xmlns:a16="http://schemas.microsoft.com/office/drawing/2014/main" id="{6835CD24-022D-AE3D-C073-DB5C9AEF87F8}"/>
              </a:ext>
            </a:extLst>
          </p:cNvPr>
          <p:cNvSpPr/>
          <p:nvPr/>
        </p:nvSpPr>
        <p:spPr>
          <a:xfrm>
            <a:off x="6711124" y="814066"/>
            <a:ext cx="318713"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78" name="任意多边形 78">
            <a:extLst>
              <a:ext uri="{FF2B5EF4-FFF2-40B4-BE49-F238E27FC236}">
                <a16:creationId xmlns:a16="http://schemas.microsoft.com/office/drawing/2014/main" id="{A3A64968-B74C-B176-C5E0-FAC80C49A4A3}"/>
              </a:ext>
            </a:extLst>
          </p:cNvPr>
          <p:cNvSpPr/>
          <p:nvPr/>
        </p:nvSpPr>
        <p:spPr>
          <a:xfrm flipH="1">
            <a:off x="6822187" y="709255"/>
            <a:ext cx="30277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79" name="任意多边形 79">
            <a:extLst>
              <a:ext uri="{FF2B5EF4-FFF2-40B4-BE49-F238E27FC236}">
                <a16:creationId xmlns:a16="http://schemas.microsoft.com/office/drawing/2014/main" id="{6415D9ED-5AF1-2920-9B53-D038A1AA0003}"/>
              </a:ext>
            </a:extLst>
          </p:cNvPr>
          <p:cNvSpPr/>
          <p:nvPr/>
        </p:nvSpPr>
        <p:spPr>
          <a:xfrm flipH="1">
            <a:off x="7062769" y="605699"/>
            <a:ext cx="159357"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80" name="Freeform 5655">
            <a:extLst>
              <a:ext uri="{FF2B5EF4-FFF2-40B4-BE49-F238E27FC236}">
                <a16:creationId xmlns:a16="http://schemas.microsoft.com/office/drawing/2014/main" id="{F69ED00F-3E6F-5068-3E49-9B07226AB3B4}"/>
              </a:ext>
            </a:extLst>
          </p:cNvPr>
          <p:cNvSpPr>
            <a:spLocks/>
          </p:cNvSpPr>
          <p:nvPr/>
        </p:nvSpPr>
        <p:spPr bwMode="auto">
          <a:xfrm rot="16200000" flipH="1" flipV="1">
            <a:off x="6776874" y="67556"/>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rgbClr val="FF5353"/>
              </a:gs>
              <a:gs pos="50000">
                <a:srgbClr val="FFD5D5"/>
              </a:gs>
              <a:gs pos="100000">
                <a:srgbClr val="FF5353"/>
              </a:gs>
            </a:gsLst>
            <a:lin ang="10800000" scaled="1"/>
            <a:tileRect/>
          </a:gradFill>
          <a:ln w="9525">
            <a:solidFill>
              <a:srgbClr val="C1AA7F"/>
            </a:solidFill>
            <a:round/>
            <a:headEnd/>
            <a:tailEnd/>
          </a:ln>
          <a:effectLst/>
        </p:spPr>
        <p:txBody>
          <a:bodyPr/>
          <a:lstStyle/>
          <a:p>
            <a:endParaRPr lang="zh-CN" altLang="en-US" sz="600"/>
          </a:p>
        </p:txBody>
      </p:sp>
      <p:sp>
        <p:nvSpPr>
          <p:cNvPr id="81" name="Freeform 5655">
            <a:extLst>
              <a:ext uri="{FF2B5EF4-FFF2-40B4-BE49-F238E27FC236}">
                <a16:creationId xmlns:a16="http://schemas.microsoft.com/office/drawing/2014/main" id="{479A8295-5D55-7086-C184-3D8F8A8DC586}"/>
              </a:ext>
            </a:extLst>
          </p:cNvPr>
          <p:cNvSpPr>
            <a:spLocks/>
          </p:cNvSpPr>
          <p:nvPr/>
        </p:nvSpPr>
        <p:spPr bwMode="auto">
          <a:xfrm rot="16200000" flipH="1" flipV="1">
            <a:off x="6776874" y="1133878"/>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rgbClr val="FF5353"/>
              </a:gs>
              <a:gs pos="50000">
                <a:srgbClr val="FFD5D5"/>
              </a:gs>
              <a:gs pos="100000">
                <a:srgbClr val="FF5353"/>
              </a:gs>
            </a:gsLst>
            <a:lin ang="10800000" scaled="1"/>
            <a:tileRect/>
          </a:gradFill>
          <a:ln w="9525">
            <a:solidFill>
              <a:srgbClr val="C1AA7F"/>
            </a:solidFill>
            <a:round/>
            <a:headEnd/>
            <a:tailEnd/>
          </a:ln>
          <a:effectLst/>
        </p:spPr>
        <p:txBody>
          <a:bodyPr/>
          <a:lstStyle/>
          <a:p>
            <a:endParaRPr lang="zh-CN" altLang="en-US" sz="600"/>
          </a:p>
        </p:txBody>
      </p:sp>
      <p:sp>
        <p:nvSpPr>
          <p:cNvPr id="82" name="Freeform 5655">
            <a:extLst>
              <a:ext uri="{FF2B5EF4-FFF2-40B4-BE49-F238E27FC236}">
                <a16:creationId xmlns:a16="http://schemas.microsoft.com/office/drawing/2014/main" id="{713BC19E-EB55-DB66-F075-E0E127EFEE7B}"/>
              </a:ext>
            </a:extLst>
          </p:cNvPr>
          <p:cNvSpPr>
            <a:spLocks/>
          </p:cNvSpPr>
          <p:nvPr/>
        </p:nvSpPr>
        <p:spPr bwMode="auto">
          <a:xfrm rot="16200000" flipH="1" flipV="1">
            <a:off x="6774435" y="779865"/>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rgbClr val="00EA5F"/>
              </a:gs>
              <a:gs pos="50000">
                <a:srgbClr val="D9F3DE"/>
              </a:gs>
              <a:gs pos="100000">
                <a:srgbClr val="00EA5F"/>
              </a:gs>
            </a:gsLst>
            <a:lin ang="10800000" scaled="1"/>
            <a:tileRect/>
          </a:gradFill>
          <a:ln w="9525">
            <a:solidFill>
              <a:srgbClr val="92B4A2"/>
            </a:solidFill>
            <a:round/>
            <a:headEnd/>
            <a:tailEnd/>
          </a:ln>
          <a:effectLst/>
        </p:spPr>
        <p:txBody>
          <a:bodyPr/>
          <a:lstStyle/>
          <a:p>
            <a:endParaRPr lang="zh-CN" altLang="en-US" sz="600"/>
          </a:p>
        </p:txBody>
      </p:sp>
      <p:sp>
        <p:nvSpPr>
          <p:cNvPr id="83" name="任意多边形 83">
            <a:extLst>
              <a:ext uri="{FF2B5EF4-FFF2-40B4-BE49-F238E27FC236}">
                <a16:creationId xmlns:a16="http://schemas.microsoft.com/office/drawing/2014/main" id="{3ED09FA3-59F5-4532-4CB2-A4B46CAA4610}"/>
              </a:ext>
            </a:extLst>
          </p:cNvPr>
          <p:cNvSpPr/>
          <p:nvPr/>
        </p:nvSpPr>
        <p:spPr>
          <a:xfrm>
            <a:off x="7200185" y="605800"/>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84" name="任意多边形 84">
            <a:extLst>
              <a:ext uri="{FF2B5EF4-FFF2-40B4-BE49-F238E27FC236}">
                <a16:creationId xmlns:a16="http://schemas.microsoft.com/office/drawing/2014/main" id="{7585894C-88E7-E4CB-812C-41484A8AF1AD}"/>
              </a:ext>
            </a:extLst>
          </p:cNvPr>
          <p:cNvSpPr/>
          <p:nvPr/>
        </p:nvSpPr>
        <p:spPr>
          <a:xfrm flipH="1">
            <a:off x="7102995" y="708706"/>
            <a:ext cx="302778"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85" name="任意多边形 85">
            <a:extLst>
              <a:ext uri="{FF2B5EF4-FFF2-40B4-BE49-F238E27FC236}">
                <a16:creationId xmlns:a16="http://schemas.microsoft.com/office/drawing/2014/main" id="{8AD2B8E8-84D8-C460-6C22-3A7045D77379}"/>
              </a:ext>
            </a:extLst>
          </p:cNvPr>
          <p:cNvSpPr/>
          <p:nvPr/>
        </p:nvSpPr>
        <p:spPr>
          <a:xfrm flipH="1">
            <a:off x="7020227" y="814221"/>
            <a:ext cx="286842"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86" name="任意多边形 86">
            <a:extLst>
              <a:ext uri="{FF2B5EF4-FFF2-40B4-BE49-F238E27FC236}">
                <a16:creationId xmlns:a16="http://schemas.microsoft.com/office/drawing/2014/main" id="{0183D73C-29FA-7B99-84D2-04E95A058B39}"/>
              </a:ext>
            </a:extLst>
          </p:cNvPr>
          <p:cNvSpPr/>
          <p:nvPr/>
        </p:nvSpPr>
        <p:spPr>
          <a:xfrm>
            <a:off x="6727200" y="914988"/>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87" name="任意多边形 87">
            <a:extLst>
              <a:ext uri="{FF2B5EF4-FFF2-40B4-BE49-F238E27FC236}">
                <a16:creationId xmlns:a16="http://schemas.microsoft.com/office/drawing/2014/main" id="{AA5BF586-351B-4059-AD11-59EF0FC4A542}"/>
              </a:ext>
            </a:extLst>
          </p:cNvPr>
          <p:cNvSpPr/>
          <p:nvPr/>
        </p:nvSpPr>
        <p:spPr>
          <a:xfrm>
            <a:off x="6875527" y="1119728"/>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88" name="任意多边形 88">
            <a:extLst>
              <a:ext uri="{FF2B5EF4-FFF2-40B4-BE49-F238E27FC236}">
                <a16:creationId xmlns:a16="http://schemas.microsoft.com/office/drawing/2014/main" id="{2DAB2F26-0ABD-3FF4-5FA7-9C4F1E47A64F}"/>
              </a:ext>
            </a:extLst>
          </p:cNvPr>
          <p:cNvSpPr/>
          <p:nvPr/>
        </p:nvSpPr>
        <p:spPr>
          <a:xfrm flipH="1">
            <a:off x="6706637" y="1231530"/>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89" name="任意多边形 89">
            <a:extLst>
              <a:ext uri="{FF2B5EF4-FFF2-40B4-BE49-F238E27FC236}">
                <a16:creationId xmlns:a16="http://schemas.microsoft.com/office/drawing/2014/main" id="{E8383944-E2FB-E2FA-A7C1-B664BFD4492A}"/>
              </a:ext>
            </a:extLst>
          </p:cNvPr>
          <p:cNvSpPr/>
          <p:nvPr/>
        </p:nvSpPr>
        <p:spPr>
          <a:xfrm flipH="1">
            <a:off x="6961205" y="1231530"/>
            <a:ext cx="334649"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90" name="任意多边形 90">
            <a:extLst>
              <a:ext uri="{FF2B5EF4-FFF2-40B4-BE49-F238E27FC236}">
                <a16:creationId xmlns:a16="http://schemas.microsoft.com/office/drawing/2014/main" id="{CCDAF89A-0FC1-B40A-0142-4FC60EA89AC7}"/>
              </a:ext>
            </a:extLst>
          </p:cNvPr>
          <p:cNvSpPr/>
          <p:nvPr/>
        </p:nvSpPr>
        <p:spPr>
          <a:xfrm flipH="1">
            <a:off x="7083484" y="1336942"/>
            <a:ext cx="318713"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91" name="任意多边形 91">
            <a:extLst>
              <a:ext uri="{FF2B5EF4-FFF2-40B4-BE49-F238E27FC236}">
                <a16:creationId xmlns:a16="http://schemas.microsoft.com/office/drawing/2014/main" id="{8898D4BA-7209-FFA8-9077-A69C4938C873}"/>
              </a:ext>
            </a:extLst>
          </p:cNvPr>
          <p:cNvSpPr/>
          <p:nvPr/>
        </p:nvSpPr>
        <p:spPr>
          <a:xfrm flipH="1">
            <a:off x="6795182" y="1336942"/>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92" name="任意多边形 92">
            <a:extLst>
              <a:ext uri="{FF2B5EF4-FFF2-40B4-BE49-F238E27FC236}">
                <a16:creationId xmlns:a16="http://schemas.microsoft.com/office/drawing/2014/main" id="{FF61FABC-1827-0562-D804-A8D8022010B0}"/>
              </a:ext>
            </a:extLst>
          </p:cNvPr>
          <p:cNvSpPr/>
          <p:nvPr/>
        </p:nvSpPr>
        <p:spPr>
          <a:xfrm flipH="1">
            <a:off x="6996824" y="1450787"/>
            <a:ext cx="223099"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93" name="任意多边形 93">
            <a:extLst>
              <a:ext uri="{FF2B5EF4-FFF2-40B4-BE49-F238E27FC236}">
                <a16:creationId xmlns:a16="http://schemas.microsoft.com/office/drawing/2014/main" id="{1F7DE40A-93F2-E9BB-69EE-C93ACB3C41D1}"/>
              </a:ext>
            </a:extLst>
          </p:cNvPr>
          <p:cNvSpPr/>
          <p:nvPr/>
        </p:nvSpPr>
        <p:spPr>
          <a:xfrm>
            <a:off x="7200428" y="1674074"/>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94" name="Freeform 5655">
            <a:extLst>
              <a:ext uri="{FF2B5EF4-FFF2-40B4-BE49-F238E27FC236}">
                <a16:creationId xmlns:a16="http://schemas.microsoft.com/office/drawing/2014/main" id="{AB2FDF71-5A61-C1F0-B301-1F99F439DCB5}"/>
              </a:ext>
            </a:extLst>
          </p:cNvPr>
          <p:cNvSpPr>
            <a:spLocks/>
          </p:cNvSpPr>
          <p:nvPr/>
        </p:nvSpPr>
        <p:spPr bwMode="auto">
          <a:xfrm rot="5400000" flipH="1">
            <a:off x="6774892" y="254758"/>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12000">
                <a:srgbClr val="00682D"/>
              </a:gs>
              <a:gs pos="50000">
                <a:srgbClr val="5DFF9F"/>
              </a:gs>
              <a:gs pos="88000">
                <a:srgbClr val="00682D"/>
              </a:gs>
            </a:gsLst>
            <a:lin ang="5400000" scaled="0"/>
            <a:tileRect/>
          </a:gradFill>
          <a:ln w="9525">
            <a:solidFill>
              <a:srgbClr val="2D9386"/>
            </a:solidFill>
            <a:round/>
            <a:headEnd/>
            <a:tailEnd/>
          </a:ln>
          <a:effectLst/>
        </p:spPr>
        <p:txBody>
          <a:bodyPr/>
          <a:lstStyle/>
          <a:p>
            <a:endParaRPr lang="zh-CN" altLang="en-US" sz="600"/>
          </a:p>
        </p:txBody>
      </p:sp>
      <p:sp>
        <p:nvSpPr>
          <p:cNvPr id="95" name="Freeform 5655">
            <a:extLst>
              <a:ext uri="{FF2B5EF4-FFF2-40B4-BE49-F238E27FC236}">
                <a16:creationId xmlns:a16="http://schemas.microsoft.com/office/drawing/2014/main" id="{6B39599E-D5B9-3950-D268-7D7BA6146528}"/>
              </a:ext>
            </a:extLst>
          </p:cNvPr>
          <p:cNvSpPr>
            <a:spLocks/>
          </p:cNvSpPr>
          <p:nvPr/>
        </p:nvSpPr>
        <p:spPr bwMode="auto">
          <a:xfrm rot="5400000" flipH="1">
            <a:off x="6777330" y="608769"/>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12000">
                <a:srgbClr val="FF0000"/>
              </a:gs>
              <a:gs pos="50000">
                <a:srgbClr val="FFC1C1"/>
              </a:gs>
              <a:gs pos="88000">
                <a:srgbClr val="FF0000"/>
              </a:gs>
            </a:gsLst>
            <a:lin ang="5400000" scaled="0"/>
            <a:tileRect/>
          </a:gradFill>
          <a:ln w="9525">
            <a:solidFill>
              <a:srgbClr val="BF9A48"/>
            </a:solidFill>
            <a:round/>
            <a:headEnd/>
            <a:tailEnd/>
          </a:ln>
          <a:effectLst/>
        </p:spPr>
        <p:txBody>
          <a:bodyPr/>
          <a:lstStyle/>
          <a:p>
            <a:endParaRPr lang="zh-CN" altLang="en-US" sz="600"/>
          </a:p>
        </p:txBody>
      </p:sp>
      <p:sp>
        <p:nvSpPr>
          <p:cNvPr id="96" name="Freeform 5655">
            <a:extLst>
              <a:ext uri="{FF2B5EF4-FFF2-40B4-BE49-F238E27FC236}">
                <a16:creationId xmlns:a16="http://schemas.microsoft.com/office/drawing/2014/main" id="{C707933F-FAE0-0A3E-20F8-093EB9E4DAB1}"/>
              </a:ext>
            </a:extLst>
          </p:cNvPr>
          <p:cNvSpPr>
            <a:spLocks/>
          </p:cNvSpPr>
          <p:nvPr/>
        </p:nvSpPr>
        <p:spPr bwMode="auto">
          <a:xfrm rot="5400000" flipH="1">
            <a:off x="6774892" y="1321079"/>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12000">
                <a:srgbClr val="00682D"/>
              </a:gs>
              <a:gs pos="50000">
                <a:srgbClr val="5DFF9F"/>
              </a:gs>
              <a:gs pos="88000">
                <a:srgbClr val="00682D"/>
              </a:gs>
            </a:gsLst>
            <a:lin ang="5400000" scaled="0"/>
            <a:tileRect/>
          </a:gradFill>
          <a:ln w="9525">
            <a:solidFill>
              <a:srgbClr val="2D9386"/>
            </a:solidFill>
            <a:round/>
            <a:headEnd/>
            <a:tailEnd/>
          </a:ln>
          <a:effectLst/>
        </p:spPr>
        <p:txBody>
          <a:bodyPr/>
          <a:lstStyle/>
          <a:p>
            <a:endParaRPr lang="zh-CN" altLang="en-US" sz="600"/>
          </a:p>
        </p:txBody>
      </p:sp>
      <p:sp>
        <p:nvSpPr>
          <p:cNvPr id="97" name="Freeform 5655">
            <a:extLst>
              <a:ext uri="{FF2B5EF4-FFF2-40B4-BE49-F238E27FC236}">
                <a16:creationId xmlns:a16="http://schemas.microsoft.com/office/drawing/2014/main" id="{A9728C84-C857-89F0-BDB5-762FA5D473BB}"/>
              </a:ext>
            </a:extLst>
          </p:cNvPr>
          <p:cNvSpPr>
            <a:spLocks/>
          </p:cNvSpPr>
          <p:nvPr/>
        </p:nvSpPr>
        <p:spPr bwMode="auto">
          <a:xfrm rot="5400000" flipH="1">
            <a:off x="6777330" y="1675092"/>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12000">
                <a:srgbClr val="FF0000"/>
              </a:gs>
              <a:gs pos="50000">
                <a:srgbClr val="FFC1C1"/>
              </a:gs>
              <a:gs pos="88000">
                <a:srgbClr val="FF0000"/>
              </a:gs>
            </a:gsLst>
            <a:lin ang="5400000" scaled="0"/>
            <a:tileRect/>
          </a:gradFill>
          <a:ln w="9525">
            <a:solidFill>
              <a:srgbClr val="BF9A48"/>
            </a:solidFill>
            <a:round/>
            <a:headEnd/>
            <a:tailEnd/>
          </a:ln>
          <a:effectLst/>
        </p:spPr>
        <p:txBody>
          <a:bodyPr/>
          <a:lstStyle/>
          <a:p>
            <a:endParaRPr lang="zh-CN" altLang="en-US" sz="600"/>
          </a:p>
        </p:txBody>
      </p:sp>
      <p:sp>
        <p:nvSpPr>
          <p:cNvPr id="98" name="Freeform 5655">
            <a:extLst>
              <a:ext uri="{FF2B5EF4-FFF2-40B4-BE49-F238E27FC236}">
                <a16:creationId xmlns:a16="http://schemas.microsoft.com/office/drawing/2014/main" id="{FF231242-1F8C-6723-6273-323733437317}"/>
              </a:ext>
            </a:extLst>
          </p:cNvPr>
          <p:cNvSpPr>
            <a:spLocks/>
          </p:cNvSpPr>
          <p:nvPr/>
        </p:nvSpPr>
        <p:spPr bwMode="auto">
          <a:xfrm rot="16200000" flipH="1" flipV="1">
            <a:off x="8614336" y="4065284"/>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rgbClr val="00EA5F"/>
              </a:gs>
              <a:gs pos="50000">
                <a:srgbClr val="D9F3DE"/>
              </a:gs>
              <a:gs pos="100000">
                <a:srgbClr val="00EA5F"/>
              </a:gs>
            </a:gsLst>
            <a:lin ang="10800000" scaled="1"/>
            <a:tileRect/>
          </a:gradFill>
          <a:ln w="9525">
            <a:solidFill>
              <a:srgbClr val="92B4A2"/>
            </a:solidFill>
            <a:round/>
            <a:headEnd/>
            <a:tailEnd/>
          </a:ln>
          <a:effectLst/>
        </p:spPr>
        <p:txBody>
          <a:bodyPr/>
          <a:lstStyle/>
          <a:p>
            <a:endParaRPr lang="zh-CN" altLang="en-US" sz="600"/>
          </a:p>
        </p:txBody>
      </p:sp>
      <p:sp>
        <p:nvSpPr>
          <p:cNvPr id="99" name="任意多边形 103">
            <a:extLst>
              <a:ext uri="{FF2B5EF4-FFF2-40B4-BE49-F238E27FC236}">
                <a16:creationId xmlns:a16="http://schemas.microsoft.com/office/drawing/2014/main" id="{AC46008B-9E12-9109-F5AD-7F6C9CC075E0}"/>
              </a:ext>
            </a:extLst>
          </p:cNvPr>
          <p:cNvSpPr/>
          <p:nvPr/>
        </p:nvSpPr>
        <p:spPr>
          <a:xfrm flipH="1">
            <a:off x="8541985" y="412232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00" name="任意多边形 104">
            <a:extLst>
              <a:ext uri="{FF2B5EF4-FFF2-40B4-BE49-F238E27FC236}">
                <a16:creationId xmlns:a16="http://schemas.microsoft.com/office/drawing/2014/main" id="{67277E0E-81DA-6A58-6D4F-128BBF93FFDB}"/>
              </a:ext>
            </a:extLst>
          </p:cNvPr>
          <p:cNvSpPr/>
          <p:nvPr/>
        </p:nvSpPr>
        <p:spPr>
          <a:xfrm>
            <a:off x="8585147" y="4232219"/>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01" name="任意多边形 106">
            <a:extLst>
              <a:ext uri="{FF2B5EF4-FFF2-40B4-BE49-F238E27FC236}">
                <a16:creationId xmlns:a16="http://schemas.microsoft.com/office/drawing/2014/main" id="{15F22EFE-4D4A-1487-3BF3-278DFA8A22DE}"/>
              </a:ext>
            </a:extLst>
          </p:cNvPr>
          <p:cNvSpPr/>
          <p:nvPr/>
        </p:nvSpPr>
        <p:spPr>
          <a:xfrm flipH="1">
            <a:off x="8647513" y="4014690"/>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02" name="任意多边形 108">
            <a:extLst>
              <a:ext uri="{FF2B5EF4-FFF2-40B4-BE49-F238E27FC236}">
                <a16:creationId xmlns:a16="http://schemas.microsoft.com/office/drawing/2014/main" id="{2E268147-367A-618F-DDE9-7D4A1478CFAE}"/>
              </a:ext>
            </a:extLst>
          </p:cNvPr>
          <p:cNvSpPr/>
          <p:nvPr/>
        </p:nvSpPr>
        <p:spPr>
          <a:xfrm flipH="1">
            <a:off x="8892674" y="3899417"/>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03" name="任意多边形 109">
            <a:extLst>
              <a:ext uri="{FF2B5EF4-FFF2-40B4-BE49-F238E27FC236}">
                <a16:creationId xmlns:a16="http://schemas.microsoft.com/office/drawing/2014/main" id="{0B4C5FE5-BFFD-A5C2-61CA-26CC350FFF1C}"/>
              </a:ext>
            </a:extLst>
          </p:cNvPr>
          <p:cNvSpPr/>
          <p:nvPr/>
        </p:nvSpPr>
        <p:spPr>
          <a:xfrm flipH="1">
            <a:off x="9043215" y="3675667"/>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04" name="任意多边形 112">
            <a:extLst>
              <a:ext uri="{FF2B5EF4-FFF2-40B4-BE49-F238E27FC236}">
                <a16:creationId xmlns:a16="http://schemas.microsoft.com/office/drawing/2014/main" id="{BB7C4DF0-2A5C-3A30-7FC7-23E36A873785}"/>
              </a:ext>
            </a:extLst>
          </p:cNvPr>
          <p:cNvSpPr/>
          <p:nvPr/>
        </p:nvSpPr>
        <p:spPr>
          <a:xfrm>
            <a:off x="8548845" y="3038570"/>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05" name="任意多边形 113">
            <a:extLst>
              <a:ext uri="{FF2B5EF4-FFF2-40B4-BE49-F238E27FC236}">
                <a16:creationId xmlns:a16="http://schemas.microsoft.com/office/drawing/2014/main" id="{455E80B1-924E-821F-4F8E-88C897749293}"/>
              </a:ext>
            </a:extLst>
          </p:cNvPr>
          <p:cNvSpPr/>
          <p:nvPr/>
        </p:nvSpPr>
        <p:spPr>
          <a:xfrm flipH="1">
            <a:off x="8660029" y="2933645"/>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06" name="任意多边形 114">
            <a:extLst>
              <a:ext uri="{FF2B5EF4-FFF2-40B4-BE49-F238E27FC236}">
                <a16:creationId xmlns:a16="http://schemas.microsoft.com/office/drawing/2014/main" id="{08075F50-2C83-B535-44E4-743EE5933A04}"/>
              </a:ext>
            </a:extLst>
          </p:cNvPr>
          <p:cNvSpPr/>
          <p:nvPr/>
        </p:nvSpPr>
        <p:spPr>
          <a:xfrm flipH="1">
            <a:off x="8900874" y="2829976"/>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07" name="Freeform 5655">
            <a:extLst>
              <a:ext uri="{FF2B5EF4-FFF2-40B4-BE49-F238E27FC236}">
                <a16:creationId xmlns:a16="http://schemas.microsoft.com/office/drawing/2014/main" id="{7DA99E37-8EF3-79EE-A1FF-566C96A28F27}"/>
              </a:ext>
            </a:extLst>
          </p:cNvPr>
          <p:cNvSpPr>
            <a:spLocks/>
          </p:cNvSpPr>
          <p:nvPr/>
        </p:nvSpPr>
        <p:spPr bwMode="auto">
          <a:xfrm rot="16200000" flipH="1" flipV="1">
            <a:off x="8612225" y="3004332"/>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rgbClr val="00EA5F"/>
              </a:gs>
              <a:gs pos="50000">
                <a:srgbClr val="D9F3DE"/>
              </a:gs>
              <a:gs pos="100000">
                <a:srgbClr val="00EA5F"/>
              </a:gs>
            </a:gsLst>
            <a:lin ang="10800000" scaled="1"/>
            <a:tileRect/>
          </a:gradFill>
          <a:ln w="9525">
            <a:solidFill>
              <a:srgbClr val="92B4A2"/>
            </a:solidFill>
            <a:round/>
            <a:headEnd/>
            <a:tailEnd/>
          </a:ln>
          <a:effectLst/>
        </p:spPr>
        <p:txBody>
          <a:bodyPr/>
          <a:lstStyle/>
          <a:p>
            <a:endParaRPr lang="zh-CN" altLang="en-US" sz="600"/>
          </a:p>
        </p:txBody>
      </p:sp>
      <p:sp>
        <p:nvSpPr>
          <p:cNvPr id="108" name="任意多边形 121">
            <a:extLst>
              <a:ext uri="{FF2B5EF4-FFF2-40B4-BE49-F238E27FC236}">
                <a16:creationId xmlns:a16="http://schemas.microsoft.com/office/drawing/2014/main" id="{FCF118F9-BDCB-A45E-4E54-BCB0D4D48D0F}"/>
              </a:ext>
            </a:extLst>
          </p:cNvPr>
          <p:cNvSpPr/>
          <p:nvPr/>
        </p:nvSpPr>
        <p:spPr>
          <a:xfrm>
            <a:off x="8564939" y="3139602"/>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09" name="任意多边形 122">
            <a:extLst>
              <a:ext uri="{FF2B5EF4-FFF2-40B4-BE49-F238E27FC236}">
                <a16:creationId xmlns:a16="http://schemas.microsoft.com/office/drawing/2014/main" id="{83C02673-F42C-247E-1402-E654C01FB04A}"/>
              </a:ext>
            </a:extLst>
          </p:cNvPr>
          <p:cNvSpPr/>
          <p:nvPr/>
        </p:nvSpPr>
        <p:spPr>
          <a:xfrm>
            <a:off x="8713428" y="334456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10" name="任意多边形 124">
            <a:extLst>
              <a:ext uri="{FF2B5EF4-FFF2-40B4-BE49-F238E27FC236}">
                <a16:creationId xmlns:a16="http://schemas.microsoft.com/office/drawing/2014/main" id="{EC946A9B-ABC9-4DE9-32EE-0C459EED16B9}"/>
              </a:ext>
            </a:extLst>
          </p:cNvPr>
          <p:cNvSpPr/>
          <p:nvPr/>
        </p:nvSpPr>
        <p:spPr>
          <a:xfrm flipH="1">
            <a:off x="8799200" y="3456490"/>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11" name="任意多边形 125">
            <a:extLst>
              <a:ext uri="{FF2B5EF4-FFF2-40B4-BE49-F238E27FC236}">
                <a16:creationId xmlns:a16="http://schemas.microsoft.com/office/drawing/2014/main" id="{D1AFB3CE-61E6-94A1-B0A7-B08EC1FB1D07}"/>
              </a:ext>
            </a:extLst>
          </p:cNvPr>
          <p:cNvSpPr/>
          <p:nvPr/>
        </p:nvSpPr>
        <p:spPr>
          <a:xfrm flipH="1">
            <a:off x="8921612" y="3562017"/>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12" name="Freeform 5655">
            <a:extLst>
              <a:ext uri="{FF2B5EF4-FFF2-40B4-BE49-F238E27FC236}">
                <a16:creationId xmlns:a16="http://schemas.microsoft.com/office/drawing/2014/main" id="{EAFE2D00-29AE-9DCA-5016-F037E8AE0CE5}"/>
              </a:ext>
            </a:extLst>
          </p:cNvPr>
          <p:cNvSpPr>
            <a:spLocks/>
          </p:cNvSpPr>
          <p:nvPr/>
        </p:nvSpPr>
        <p:spPr bwMode="auto">
          <a:xfrm rot="5400000" flipH="1">
            <a:off x="8612682" y="2478651"/>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12000">
                <a:srgbClr val="00682D"/>
              </a:gs>
              <a:gs pos="50000">
                <a:srgbClr val="5DFF9F"/>
              </a:gs>
              <a:gs pos="88000">
                <a:srgbClr val="00682D"/>
              </a:gs>
            </a:gsLst>
            <a:lin ang="5400000" scaled="0"/>
            <a:tileRect/>
          </a:gradFill>
          <a:ln w="9525">
            <a:solidFill>
              <a:srgbClr val="2D9386"/>
            </a:solidFill>
            <a:round/>
            <a:headEnd/>
            <a:tailEnd/>
          </a:ln>
          <a:effectLst/>
        </p:spPr>
        <p:txBody>
          <a:bodyPr/>
          <a:lstStyle/>
          <a:p>
            <a:endParaRPr lang="zh-CN" altLang="en-US" sz="600"/>
          </a:p>
        </p:txBody>
      </p:sp>
      <p:sp>
        <p:nvSpPr>
          <p:cNvPr id="113" name="Freeform 5655">
            <a:extLst>
              <a:ext uri="{FF2B5EF4-FFF2-40B4-BE49-F238E27FC236}">
                <a16:creationId xmlns:a16="http://schemas.microsoft.com/office/drawing/2014/main" id="{621E0457-BCF9-0CB9-D83A-0C9E8DC563FD}"/>
              </a:ext>
            </a:extLst>
          </p:cNvPr>
          <p:cNvSpPr>
            <a:spLocks/>
          </p:cNvSpPr>
          <p:nvPr/>
        </p:nvSpPr>
        <p:spPr bwMode="auto">
          <a:xfrm rot="5400000" flipH="1">
            <a:off x="8612682" y="3546138"/>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12000">
                <a:srgbClr val="00682D"/>
              </a:gs>
              <a:gs pos="50000">
                <a:srgbClr val="5DFF9F"/>
              </a:gs>
              <a:gs pos="88000">
                <a:srgbClr val="00682D"/>
              </a:gs>
            </a:gsLst>
            <a:lin ang="5400000" scaled="0"/>
            <a:tileRect/>
          </a:gradFill>
          <a:ln w="9525">
            <a:solidFill>
              <a:srgbClr val="2D9386"/>
            </a:solidFill>
            <a:round/>
            <a:headEnd/>
            <a:tailEnd/>
          </a:ln>
          <a:effectLst/>
        </p:spPr>
        <p:txBody>
          <a:bodyPr/>
          <a:lstStyle/>
          <a:p>
            <a:endParaRPr lang="zh-CN" altLang="en-US" sz="600"/>
          </a:p>
        </p:txBody>
      </p:sp>
      <p:sp>
        <p:nvSpPr>
          <p:cNvPr id="114" name="任意多边形 102">
            <a:extLst>
              <a:ext uri="{FF2B5EF4-FFF2-40B4-BE49-F238E27FC236}">
                <a16:creationId xmlns:a16="http://schemas.microsoft.com/office/drawing/2014/main" id="{2AFD18AE-1BCE-19A9-B5E1-C3D32271E3D9}"/>
              </a:ext>
            </a:extLst>
          </p:cNvPr>
          <p:cNvSpPr/>
          <p:nvPr/>
        </p:nvSpPr>
        <p:spPr>
          <a:xfrm>
            <a:off x="9876912" y="4407016"/>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15" name="任意多边形 105">
            <a:extLst>
              <a:ext uri="{FF2B5EF4-FFF2-40B4-BE49-F238E27FC236}">
                <a16:creationId xmlns:a16="http://schemas.microsoft.com/office/drawing/2014/main" id="{EB19E3F3-2500-1D94-EF1D-7B9E04041082}"/>
              </a:ext>
            </a:extLst>
          </p:cNvPr>
          <p:cNvSpPr/>
          <p:nvPr/>
        </p:nvSpPr>
        <p:spPr>
          <a:xfrm flipH="1">
            <a:off x="9981761" y="4296217"/>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16" name="任意多边形 107">
            <a:extLst>
              <a:ext uri="{FF2B5EF4-FFF2-40B4-BE49-F238E27FC236}">
                <a16:creationId xmlns:a16="http://schemas.microsoft.com/office/drawing/2014/main" id="{7F25133C-A878-38B0-A1EB-BA7ECF56A5FF}"/>
              </a:ext>
            </a:extLst>
          </p:cNvPr>
          <p:cNvSpPr/>
          <p:nvPr/>
        </p:nvSpPr>
        <p:spPr>
          <a:xfrm flipH="1">
            <a:off x="10087531" y="4188333"/>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17" name="任意多边形 110">
            <a:extLst>
              <a:ext uri="{FF2B5EF4-FFF2-40B4-BE49-F238E27FC236}">
                <a16:creationId xmlns:a16="http://schemas.microsoft.com/office/drawing/2014/main" id="{559DF621-F617-A5D0-50AA-F7EFEDCDE02B}"/>
              </a:ext>
            </a:extLst>
          </p:cNvPr>
          <p:cNvSpPr/>
          <p:nvPr/>
        </p:nvSpPr>
        <p:spPr>
          <a:xfrm flipH="1">
            <a:off x="9751483" y="3517113"/>
            <a:ext cx="17588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18" name="任意多边形 111">
            <a:extLst>
              <a:ext uri="{FF2B5EF4-FFF2-40B4-BE49-F238E27FC236}">
                <a16:creationId xmlns:a16="http://schemas.microsoft.com/office/drawing/2014/main" id="{1EDE2F8F-0CBA-4943-AD3B-84FAA983592D}"/>
              </a:ext>
            </a:extLst>
          </p:cNvPr>
          <p:cNvSpPr/>
          <p:nvPr/>
        </p:nvSpPr>
        <p:spPr>
          <a:xfrm flipH="1">
            <a:off x="9904120" y="3311778"/>
            <a:ext cx="19187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19" name="Freeform 5655">
            <a:extLst>
              <a:ext uri="{FF2B5EF4-FFF2-40B4-BE49-F238E27FC236}">
                <a16:creationId xmlns:a16="http://schemas.microsoft.com/office/drawing/2014/main" id="{E8D4CC1A-046D-B28F-0716-92F7CBFD715C}"/>
              </a:ext>
            </a:extLst>
          </p:cNvPr>
          <p:cNvSpPr>
            <a:spLocks/>
          </p:cNvSpPr>
          <p:nvPr/>
        </p:nvSpPr>
        <p:spPr bwMode="auto">
          <a:xfrm rot="16200000" flipH="1" flipV="1">
            <a:off x="9783424" y="2461465"/>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rgbClr val="FF5353"/>
              </a:gs>
              <a:gs pos="50000">
                <a:srgbClr val="FFD5D5"/>
              </a:gs>
              <a:gs pos="100000">
                <a:srgbClr val="FF5353"/>
              </a:gs>
            </a:gsLst>
            <a:lin ang="10800000" scaled="1"/>
            <a:tileRect/>
          </a:gradFill>
          <a:ln w="9525">
            <a:solidFill>
              <a:srgbClr val="C1AA7F"/>
            </a:solidFill>
            <a:round/>
            <a:headEnd/>
            <a:tailEnd/>
          </a:ln>
          <a:effectLst/>
        </p:spPr>
        <p:txBody>
          <a:bodyPr/>
          <a:lstStyle/>
          <a:p>
            <a:endParaRPr lang="zh-CN" altLang="en-US" sz="600"/>
          </a:p>
        </p:txBody>
      </p:sp>
      <p:sp>
        <p:nvSpPr>
          <p:cNvPr id="120" name="Freeform 5655">
            <a:extLst>
              <a:ext uri="{FF2B5EF4-FFF2-40B4-BE49-F238E27FC236}">
                <a16:creationId xmlns:a16="http://schemas.microsoft.com/office/drawing/2014/main" id="{E4E83D39-A9B0-EBCB-7147-1866CF5EB9B0}"/>
              </a:ext>
            </a:extLst>
          </p:cNvPr>
          <p:cNvSpPr>
            <a:spLocks/>
          </p:cNvSpPr>
          <p:nvPr/>
        </p:nvSpPr>
        <p:spPr bwMode="auto">
          <a:xfrm rot="16200000" flipH="1" flipV="1">
            <a:off x="9783424" y="3531413"/>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rgbClr val="FF5353"/>
              </a:gs>
              <a:gs pos="50000">
                <a:srgbClr val="FFD5D5"/>
              </a:gs>
              <a:gs pos="100000">
                <a:srgbClr val="FF5353"/>
              </a:gs>
            </a:gsLst>
            <a:lin ang="10800000" scaled="1"/>
            <a:tileRect/>
          </a:gradFill>
          <a:ln w="9525">
            <a:solidFill>
              <a:srgbClr val="C1AA7F"/>
            </a:solidFill>
            <a:round/>
            <a:headEnd/>
            <a:tailEnd/>
          </a:ln>
          <a:effectLst/>
        </p:spPr>
        <p:txBody>
          <a:bodyPr/>
          <a:lstStyle/>
          <a:p>
            <a:endParaRPr lang="zh-CN" altLang="en-US" sz="600"/>
          </a:p>
        </p:txBody>
      </p:sp>
      <p:sp>
        <p:nvSpPr>
          <p:cNvPr id="121" name="任意多边形 118">
            <a:extLst>
              <a:ext uri="{FF2B5EF4-FFF2-40B4-BE49-F238E27FC236}">
                <a16:creationId xmlns:a16="http://schemas.microsoft.com/office/drawing/2014/main" id="{E2345BD5-CD69-D8E0-A7C6-98EF821FB268}"/>
              </a:ext>
            </a:extLst>
          </p:cNvPr>
          <p:cNvSpPr/>
          <p:nvPr/>
        </p:nvSpPr>
        <p:spPr>
          <a:xfrm>
            <a:off x="10208175" y="3001539"/>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22" name="任意多边形 119">
            <a:extLst>
              <a:ext uri="{FF2B5EF4-FFF2-40B4-BE49-F238E27FC236}">
                <a16:creationId xmlns:a16="http://schemas.microsoft.com/office/drawing/2014/main" id="{D6735395-CCC1-02B7-B1E0-1F1786E1100D}"/>
              </a:ext>
            </a:extLst>
          </p:cNvPr>
          <p:cNvSpPr/>
          <p:nvPr/>
        </p:nvSpPr>
        <p:spPr>
          <a:xfrm flipH="1">
            <a:off x="10110655" y="3104795"/>
            <a:ext cx="30380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23" name="任意多边形 120">
            <a:extLst>
              <a:ext uri="{FF2B5EF4-FFF2-40B4-BE49-F238E27FC236}">
                <a16:creationId xmlns:a16="http://schemas.microsoft.com/office/drawing/2014/main" id="{F5810CD0-5448-C7E7-8CC4-E74482A15081}"/>
              </a:ext>
            </a:extLst>
          </p:cNvPr>
          <p:cNvSpPr/>
          <p:nvPr/>
        </p:nvSpPr>
        <p:spPr>
          <a:xfrm flipH="1">
            <a:off x="10027605" y="3210668"/>
            <a:ext cx="28781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24" name="任意多边形 123">
            <a:extLst>
              <a:ext uri="{FF2B5EF4-FFF2-40B4-BE49-F238E27FC236}">
                <a16:creationId xmlns:a16="http://schemas.microsoft.com/office/drawing/2014/main" id="{FF5DAD2F-8F17-15FD-80D5-62D381171228}"/>
              </a:ext>
            </a:extLst>
          </p:cNvPr>
          <p:cNvSpPr/>
          <p:nvPr/>
        </p:nvSpPr>
        <p:spPr>
          <a:xfrm flipH="1">
            <a:off x="9712949" y="3629397"/>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25" name="任意多边形 126">
            <a:extLst>
              <a:ext uri="{FF2B5EF4-FFF2-40B4-BE49-F238E27FC236}">
                <a16:creationId xmlns:a16="http://schemas.microsoft.com/office/drawing/2014/main" id="{FEEB6381-E2C3-612C-3FAB-08DD7B7A861F}"/>
              </a:ext>
            </a:extLst>
          </p:cNvPr>
          <p:cNvSpPr/>
          <p:nvPr/>
        </p:nvSpPr>
        <p:spPr>
          <a:xfrm flipH="1">
            <a:off x="9801795" y="3735167"/>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26" name="任意多边形 127">
            <a:extLst>
              <a:ext uri="{FF2B5EF4-FFF2-40B4-BE49-F238E27FC236}">
                <a16:creationId xmlns:a16="http://schemas.microsoft.com/office/drawing/2014/main" id="{BE4AC844-3D4C-02E7-D4A3-C6D003443B8D}"/>
              </a:ext>
            </a:extLst>
          </p:cNvPr>
          <p:cNvSpPr/>
          <p:nvPr/>
        </p:nvSpPr>
        <p:spPr>
          <a:xfrm flipH="1">
            <a:off x="10004123" y="3849400"/>
            <a:ext cx="223858"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27" name="任意多边形 128">
            <a:extLst>
              <a:ext uri="{FF2B5EF4-FFF2-40B4-BE49-F238E27FC236}">
                <a16:creationId xmlns:a16="http://schemas.microsoft.com/office/drawing/2014/main" id="{7998A8D6-1B52-500A-4F5D-3D89BA4241BA}"/>
              </a:ext>
            </a:extLst>
          </p:cNvPr>
          <p:cNvSpPr/>
          <p:nvPr/>
        </p:nvSpPr>
        <p:spPr>
          <a:xfrm>
            <a:off x="10208418" y="4073446"/>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28" name="Freeform 5655">
            <a:extLst>
              <a:ext uri="{FF2B5EF4-FFF2-40B4-BE49-F238E27FC236}">
                <a16:creationId xmlns:a16="http://schemas.microsoft.com/office/drawing/2014/main" id="{9C3624A6-D403-43BE-9F5E-86A2B10447A2}"/>
              </a:ext>
            </a:extLst>
          </p:cNvPr>
          <p:cNvSpPr>
            <a:spLocks/>
          </p:cNvSpPr>
          <p:nvPr/>
        </p:nvSpPr>
        <p:spPr bwMode="auto">
          <a:xfrm rot="5400000" flipH="1">
            <a:off x="9783882" y="3004519"/>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12000">
                <a:srgbClr val="FF0000"/>
              </a:gs>
              <a:gs pos="50000">
                <a:srgbClr val="FFC1C1"/>
              </a:gs>
              <a:gs pos="88000">
                <a:srgbClr val="FF0000"/>
              </a:gs>
            </a:gsLst>
            <a:lin ang="5400000" scaled="0"/>
            <a:tileRect/>
          </a:gradFill>
          <a:ln w="9525">
            <a:solidFill>
              <a:srgbClr val="BF9A48"/>
            </a:solidFill>
            <a:round/>
            <a:headEnd/>
            <a:tailEnd/>
          </a:ln>
          <a:effectLst/>
        </p:spPr>
        <p:txBody>
          <a:bodyPr/>
          <a:lstStyle/>
          <a:p>
            <a:endParaRPr lang="zh-CN" altLang="en-US" sz="600"/>
          </a:p>
        </p:txBody>
      </p:sp>
      <p:sp>
        <p:nvSpPr>
          <p:cNvPr id="129" name="Freeform 5655">
            <a:extLst>
              <a:ext uri="{FF2B5EF4-FFF2-40B4-BE49-F238E27FC236}">
                <a16:creationId xmlns:a16="http://schemas.microsoft.com/office/drawing/2014/main" id="{BF14F76F-1005-EB7F-403A-03CFC89C0C23}"/>
              </a:ext>
            </a:extLst>
          </p:cNvPr>
          <p:cNvSpPr>
            <a:spLocks/>
          </p:cNvSpPr>
          <p:nvPr/>
        </p:nvSpPr>
        <p:spPr bwMode="auto">
          <a:xfrm rot="5400000" flipH="1">
            <a:off x="9783882" y="4074468"/>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12000">
                <a:srgbClr val="FF0000"/>
              </a:gs>
              <a:gs pos="50000">
                <a:srgbClr val="FFC1C1"/>
              </a:gs>
              <a:gs pos="88000">
                <a:srgbClr val="FF0000"/>
              </a:gs>
            </a:gsLst>
            <a:lin ang="5400000" scaled="0"/>
            <a:tileRect/>
          </a:gradFill>
          <a:ln w="9525">
            <a:solidFill>
              <a:srgbClr val="BF9A48"/>
            </a:solidFill>
            <a:round/>
            <a:headEnd/>
            <a:tailEnd/>
          </a:ln>
          <a:effectLst/>
        </p:spPr>
        <p:txBody>
          <a:bodyPr/>
          <a:lstStyle/>
          <a:p>
            <a:endParaRPr lang="zh-CN" altLang="en-US" sz="600"/>
          </a:p>
        </p:txBody>
      </p:sp>
      <p:sp>
        <p:nvSpPr>
          <p:cNvPr id="130" name="Freeform 5655">
            <a:extLst>
              <a:ext uri="{FF2B5EF4-FFF2-40B4-BE49-F238E27FC236}">
                <a16:creationId xmlns:a16="http://schemas.microsoft.com/office/drawing/2014/main" id="{4A8381A4-DD48-D9C3-7DD1-526BC8526AC7}"/>
              </a:ext>
            </a:extLst>
          </p:cNvPr>
          <p:cNvSpPr>
            <a:spLocks/>
          </p:cNvSpPr>
          <p:nvPr/>
        </p:nvSpPr>
        <p:spPr bwMode="auto">
          <a:xfrm rot="16200000" flipH="1" flipV="1">
            <a:off x="2453636" y="410953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31" name="任意多边形 136">
            <a:extLst>
              <a:ext uri="{FF2B5EF4-FFF2-40B4-BE49-F238E27FC236}">
                <a16:creationId xmlns:a16="http://schemas.microsoft.com/office/drawing/2014/main" id="{1E8169A8-2F60-925B-2915-DBF6D31FEC4B}"/>
              </a:ext>
            </a:extLst>
          </p:cNvPr>
          <p:cNvSpPr/>
          <p:nvPr/>
        </p:nvSpPr>
        <p:spPr>
          <a:xfrm flipH="1">
            <a:off x="2381284" y="416657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32" name="任意多边形 137">
            <a:extLst>
              <a:ext uri="{FF2B5EF4-FFF2-40B4-BE49-F238E27FC236}">
                <a16:creationId xmlns:a16="http://schemas.microsoft.com/office/drawing/2014/main" id="{AF9BE963-B20C-386D-80F4-AEE02B9944C4}"/>
              </a:ext>
            </a:extLst>
          </p:cNvPr>
          <p:cNvSpPr/>
          <p:nvPr/>
        </p:nvSpPr>
        <p:spPr>
          <a:xfrm>
            <a:off x="2424446" y="4276465"/>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33" name="任意多边形 139">
            <a:extLst>
              <a:ext uri="{FF2B5EF4-FFF2-40B4-BE49-F238E27FC236}">
                <a16:creationId xmlns:a16="http://schemas.microsoft.com/office/drawing/2014/main" id="{32058517-8600-574C-2096-777D1C4BB557}"/>
              </a:ext>
            </a:extLst>
          </p:cNvPr>
          <p:cNvSpPr/>
          <p:nvPr/>
        </p:nvSpPr>
        <p:spPr>
          <a:xfrm flipH="1">
            <a:off x="2486812" y="405893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34" name="任意多边形 141">
            <a:extLst>
              <a:ext uri="{FF2B5EF4-FFF2-40B4-BE49-F238E27FC236}">
                <a16:creationId xmlns:a16="http://schemas.microsoft.com/office/drawing/2014/main" id="{210A2684-A5A4-4AA6-3642-FEA3D8F88F1A}"/>
              </a:ext>
            </a:extLst>
          </p:cNvPr>
          <p:cNvSpPr/>
          <p:nvPr/>
        </p:nvSpPr>
        <p:spPr>
          <a:xfrm flipH="1">
            <a:off x="2731973" y="394366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35" name="任意多边形 142">
            <a:extLst>
              <a:ext uri="{FF2B5EF4-FFF2-40B4-BE49-F238E27FC236}">
                <a16:creationId xmlns:a16="http://schemas.microsoft.com/office/drawing/2014/main" id="{BDAFED3F-9012-F6BA-3768-CF529B705868}"/>
              </a:ext>
            </a:extLst>
          </p:cNvPr>
          <p:cNvSpPr/>
          <p:nvPr/>
        </p:nvSpPr>
        <p:spPr>
          <a:xfrm flipH="1">
            <a:off x="2882515" y="371991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36" name="任意多边形 145">
            <a:extLst>
              <a:ext uri="{FF2B5EF4-FFF2-40B4-BE49-F238E27FC236}">
                <a16:creationId xmlns:a16="http://schemas.microsoft.com/office/drawing/2014/main" id="{2683AEFD-40E5-1029-6450-F9E89FE478C2}"/>
              </a:ext>
            </a:extLst>
          </p:cNvPr>
          <p:cNvSpPr/>
          <p:nvPr/>
        </p:nvSpPr>
        <p:spPr>
          <a:xfrm>
            <a:off x="2388143" y="308281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37" name="任意多边形 146">
            <a:extLst>
              <a:ext uri="{FF2B5EF4-FFF2-40B4-BE49-F238E27FC236}">
                <a16:creationId xmlns:a16="http://schemas.microsoft.com/office/drawing/2014/main" id="{9DB0C5B3-6BBE-727D-5503-3AD6C71450FD}"/>
              </a:ext>
            </a:extLst>
          </p:cNvPr>
          <p:cNvSpPr/>
          <p:nvPr/>
        </p:nvSpPr>
        <p:spPr>
          <a:xfrm flipH="1">
            <a:off x="2499329" y="297788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38" name="任意多边形 147">
            <a:extLst>
              <a:ext uri="{FF2B5EF4-FFF2-40B4-BE49-F238E27FC236}">
                <a16:creationId xmlns:a16="http://schemas.microsoft.com/office/drawing/2014/main" id="{768A4255-8D81-498E-BA59-52986720B99D}"/>
              </a:ext>
            </a:extLst>
          </p:cNvPr>
          <p:cNvSpPr/>
          <p:nvPr/>
        </p:nvSpPr>
        <p:spPr>
          <a:xfrm flipH="1">
            <a:off x="2740174" y="287422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39" name="Freeform 5655">
            <a:extLst>
              <a:ext uri="{FF2B5EF4-FFF2-40B4-BE49-F238E27FC236}">
                <a16:creationId xmlns:a16="http://schemas.microsoft.com/office/drawing/2014/main" id="{6F640386-5D13-22D1-FE99-BED1BC9B1980}"/>
              </a:ext>
            </a:extLst>
          </p:cNvPr>
          <p:cNvSpPr>
            <a:spLocks/>
          </p:cNvSpPr>
          <p:nvPr/>
        </p:nvSpPr>
        <p:spPr bwMode="auto">
          <a:xfrm rot="16200000" flipH="1" flipV="1">
            <a:off x="2451525" y="304857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40" name="任意多边形 154">
            <a:extLst>
              <a:ext uri="{FF2B5EF4-FFF2-40B4-BE49-F238E27FC236}">
                <a16:creationId xmlns:a16="http://schemas.microsoft.com/office/drawing/2014/main" id="{5EA77CA2-EF60-2044-EE78-6A0072E40B91}"/>
              </a:ext>
            </a:extLst>
          </p:cNvPr>
          <p:cNvSpPr/>
          <p:nvPr/>
        </p:nvSpPr>
        <p:spPr>
          <a:xfrm>
            <a:off x="2404238" y="3183847"/>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41" name="任意多边形 155">
            <a:extLst>
              <a:ext uri="{FF2B5EF4-FFF2-40B4-BE49-F238E27FC236}">
                <a16:creationId xmlns:a16="http://schemas.microsoft.com/office/drawing/2014/main" id="{8116186F-C863-33B7-92F5-00130F675771}"/>
              </a:ext>
            </a:extLst>
          </p:cNvPr>
          <p:cNvSpPr/>
          <p:nvPr/>
        </p:nvSpPr>
        <p:spPr>
          <a:xfrm>
            <a:off x="2552727" y="3388811"/>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42" name="任意多边形 157">
            <a:extLst>
              <a:ext uri="{FF2B5EF4-FFF2-40B4-BE49-F238E27FC236}">
                <a16:creationId xmlns:a16="http://schemas.microsoft.com/office/drawing/2014/main" id="{1CE4B2FF-125F-2663-3F56-97B52CB834A0}"/>
              </a:ext>
            </a:extLst>
          </p:cNvPr>
          <p:cNvSpPr/>
          <p:nvPr/>
        </p:nvSpPr>
        <p:spPr>
          <a:xfrm flipH="1">
            <a:off x="2638499" y="3500735"/>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43" name="任意多边形 158">
            <a:extLst>
              <a:ext uri="{FF2B5EF4-FFF2-40B4-BE49-F238E27FC236}">
                <a16:creationId xmlns:a16="http://schemas.microsoft.com/office/drawing/2014/main" id="{DF7B95A7-9F09-5C86-1946-14224030D564}"/>
              </a:ext>
            </a:extLst>
          </p:cNvPr>
          <p:cNvSpPr/>
          <p:nvPr/>
        </p:nvSpPr>
        <p:spPr>
          <a:xfrm flipH="1">
            <a:off x="2760911" y="360626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44" name="Freeform 5655">
            <a:extLst>
              <a:ext uri="{FF2B5EF4-FFF2-40B4-BE49-F238E27FC236}">
                <a16:creationId xmlns:a16="http://schemas.microsoft.com/office/drawing/2014/main" id="{C8726ACA-519A-D71D-8833-CA3199ABEEDB}"/>
              </a:ext>
            </a:extLst>
          </p:cNvPr>
          <p:cNvSpPr>
            <a:spLocks/>
          </p:cNvSpPr>
          <p:nvPr/>
        </p:nvSpPr>
        <p:spPr bwMode="auto">
          <a:xfrm rot="5400000" flipH="1">
            <a:off x="2451981" y="252289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9525">
            <a:solidFill>
              <a:srgbClr val="2D9386"/>
            </a:solidFill>
            <a:round/>
            <a:headEnd/>
            <a:tailEnd/>
          </a:ln>
          <a:effectLst/>
        </p:spPr>
        <p:txBody>
          <a:bodyPr/>
          <a:lstStyle/>
          <a:p>
            <a:endParaRPr lang="zh-CN" altLang="en-US" sz="600"/>
          </a:p>
        </p:txBody>
      </p:sp>
      <p:sp>
        <p:nvSpPr>
          <p:cNvPr id="145" name="Freeform 5655">
            <a:extLst>
              <a:ext uri="{FF2B5EF4-FFF2-40B4-BE49-F238E27FC236}">
                <a16:creationId xmlns:a16="http://schemas.microsoft.com/office/drawing/2014/main" id="{156504D0-AD77-86CE-1DFA-C4337B193B4F}"/>
              </a:ext>
            </a:extLst>
          </p:cNvPr>
          <p:cNvSpPr>
            <a:spLocks/>
          </p:cNvSpPr>
          <p:nvPr/>
        </p:nvSpPr>
        <p:spPr bwMode="auto">
          <a:xfrm rot="5400000" flipH="1">
            <a:off x="2451981" y="359038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9525">
            <a:solidFill>
              <a:srgbClr val="2D9386"/>
            </a:solidFill>
            <a:round/>
            <a:headEnd/>
            <a:tailEnd/>
          </a:ln>
          <a:effectLst/>
        </p:spPr>
        <p:txBody>
          <a:bodyPr/>
          <a:lstStyle/>
          <a:p>
            <a:endParaRPr lang="zh-CN" altLang="en-US" sz="600"/>
          </a:p>
        </p:txBody>
      </p:sp>
      <p:grpSp>
        <p:nvGrpSpPr>
          <p:cNvPr id="146" name="组合 145">
            <a:extLst>
              <a:ext uri="{FF2B5EF4-FFF2-40B4-BE49-F238E27FC236}">
                <a16:creationId xmlns:a16="http://schemas.microsoft.com/office/drawing/2014/main" id="{E47DAEE3-CF46-B235-CF0A-A1247A522934}"/>
              </a:ext>
            </a:extLst>
          </p:cNvPr>
          <p:cNvGrpSpPr>
            <a:grpSpLocks noChangeAspect="1"/>
          </p:cNvGrpSpPr>
          <p:nvPr/>
        </p:nvGrpSpPr>
        <p:grpSpPr>
          <a:xfrm>
            <a:off x="3519456" y="2575129"/>
            <a:ext cx="720000" cy="2172649"/>
            <a:chOff x="2441988" y="2368657"/>
            <a:chExt cx="896951" cy="2706609"/>
          </a:xfrm>
        </p:grpSpPr>
        <p:sp>
          <p:nvSpPr>
            <p:cNvPr id="147" name="任意多边形 135">
              <a:extLst>
                <a:ext uri="{FF2B5EF4-FFF2-40B4-BE49-F238E27FC236}">
                  <a16:creationId xmlns:a16="http://schemas.microsoft.com/office/drawing/2014/main" id="{30CC3884-D049-D052-D042-92E5585B0362}"/>
                </a:ext>
              </a:extLst>
            </p:cNvPr>
            <p:cNvSpPr/>
            <p:nvPr/>
          </p:nvSpPr>
          <p:spPr>
            <a:xfrm>
              <a:off x="2658048" y="4692758"/>
              <a:ext cx="239035" cy="597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48" name="任意多边形 138">
              <a:extLst>
                <a:ext uri="{FF2B5EF4-FFF2-40B4-BE49-F238E27FC236}">
                  <a16:creationId xmlns:a16="http://schemas.microsoft.com/office/drawing/2014/main" id="{6F508A08-C992-9803-05AD-2DA69247672B}"/>
                </a:ext>
              </a:extLst>
            </p:cNvPr>
            <p:cNvSpPr/>
            <p:nvPr/>
          </p:nvSpPr>
          <p:spPr>
            <a:xfrm flipH="1">
              <a:off x="2788665" y="4554728"/>
              <a:ext cx="398392" cy="59759"/>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49" name="任意多边形 140">
              <a:extLst>
                <a:ext uri="{FF2B5EF4-FFF2-40B4-BE49-F238E27FC236}">
                  <a16:creationId xmlns:a16="http://schemas.microsoft.com/office/drawing/2014/main" id="{C551CBFB-2FAB-F2D8-0E2D-274669814C29}"/>
                </a:ext>
              </a:extLst>
            </p:cNvPr>
            <p:cNvSpPr/>
            <p:nvPr/>
          </p:nvSpPr>
          <p:spPr>
            <a:xfrm flipH="1">
              <a:off x="2920431" y="4420331"/>
              <a:ext cx="398392" cy="59759"/>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50" name="任意多边形 143">
              <a:extLst>
                <a:ext uri="{FF2B5EF4-FFF2-40B4-BE49-F238E27FC236}">
                  <a16:creationId xmlns:a16="http://schemas.microsoft.com/office/drawing/2014/main" id="{926EE071-BB05-ED92-4422-B119A519AF5C}"/>
                </a:ext>
              </a:extLst>
            </p:cNvPr>
            <p:cNvSpPr/>
            <p:nvPr/>
          </p:nvSpPr>
          <p:spPr>
            <a:xfrm flipH="1">
              <a:off x="2496271" y="3584150"/>
              <a:ext cx="219115" cy="597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51" name="任意多边形 144">
              <a:extLst>
                <a:ext uri="{FF2B5EF4-FFF2-40B4-BE49-F238E27FC236}">
                  <a16:creationId xmlns:a16="http://schemas.microsoft.com/office/drawing/2014/main" id="{C45504D0-FDD6-D70F-37F5-32C5824D9702}"/>
                </a:ext>
              </a:extLst>
            </p:cNvPr>
            <p:cNvSpPr/>
            <p:nvPr/>
          </p:nvSpPr>
          <p:spPr>
            <a:xfrm flipH="1">
              <a:off x="2691942" y="3328351"/>
              <a:ext cx="239035" cy="597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52" name="Freeform 5655">
              <a:extLst>
                <a:ext uri="{FF2B5EF4-FFF2-40B4-BE49-F238E27FC236}">
                  <a16:creationId xmlns:a16="http://schemas.microsoft.com/office/drawing/2014/main" id="{4963F908-A453-9236-31C6-C59A4FA3CBE1}"/>
                </a:ext>
              </a:extLst>
            </p:cNvPr>
            <p:cNvSpPr>
              <a:spLocks/>
            </p:cNvSpPr>
            <p:nvPr/>
          </p:nvSpPr>
          <p:spPr bwMode="auto">
            <a:xfrm rot="16200000" flipH="1" flipV="1">
              <a:off x="2541585" y="2269060"/>
              <a:ext cx="697187" cy="896381"/>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9525">
              <a:solidFill>
                <a:srgbClr val="C1AA7F"/>
              </a:solidFill>
              <a:round/>
              <a:headEnd/>
              <a:tailEnd/>
            </a:ln>
            <a:effectLst/>
          </p:spPr>
          <p:txBody>
            <a:bodyPr/>
            <a:lstStyle/>
            <a:p>
              <a:endParaRPr lang="zh-CN" altLang="en-US" sz="600"/>
            </a:p>
          </p:txBody>
        </p:sp>
        <p:sp>
          <p:nvSpPr>
            <p:cNvPr id="153" name="Freeform 5655">
              <a:extLst>
                <a:ext uri="{FF2B5EF4-FFF2-40B4-BE49-F238E27FC236}">
                  <a16:creationId xmlns:a16="http://schemas.microsoft.com/office/drawing/2014/main" id="{9AD00571-09B8-F018-CC72-B4BB48D5E115}"/>
                </a:ext>
              </a:extLst>
            </p:cNvPr>
            <p:cNvSpPr>
              <a:spLocks/>
            </p:cNvSpPr>
            <p:nvPr/>
          </p:nvSpPr>
          <p:spPr bwMode="auto">
            <a:xfrm rot="16200000" flipH="1" flipV="1">
              <a:off x="2541585" y="3601964"/>
              <a:ext cx="697187" cy="896381"/>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9525">
              <a:solidFill>
                <a:srgbClr val="C1AA7F"/>
              </a:solidFill>
              <a:round/>
              <a:headEnd/>
              <a:tailEnd/>
            </a:ln>
            <a:effectLst/>
          </p:spPr>
          <p:txBody>
            <a:bodyPr/>
            <a:lstStyle/>
            <a:p>
              <a:endParaRPr lang="zh-CN" altLang="en-US" sz="600"/>
            </a:p>
          </p:txBody>
        </p:sp>
        <p:sp>
          <p:nvSpPr>
            <p:cNvPr id="154" name="任意多边形 151">
              <a:extLst>
                <a:ext uri="{FF2B5EF4-FFF2-40B4-BE49-F238E27FC236}">
                  <a16:creationId xmlns:a16="http://schemas.microsoft.com/office/drawing/2014/main" id="{5E92F642-31D3-B188-4684-854439E6093C}"/>
                </a:ext>
              </a:extLst>
            </p:cNvPr>
            <p:cNvSpPr/>
            <p:nvPr/>
          </p:nvSpPr>
          <p:spPr>
            <a:xfrm>
              <a:off x="3070724" y="2941866"/>
              <a:ext cx="239035" cy="597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55" name="任意多边形 152">
              <a:extLst>
                <a:ext uri="{FF2B5EF4-FFF2-40B4-BE49-F238E27FC236}">
                  <a16:creationId xmlns:a16="http://schemas.microsoft.com/office/drawing/2014/main" id="{CFAD5846-AD89-D658-7417-CF4C6DCD6C56}"/>
                </a:ext>
              </a:extLst>
            </p:cNvPr>
            <p:cNvSpPr/>
            <p:nvPr/>
          </p:nvSpPr>
          <p:spPr>
            <a:xfrm flipH="1">
              <a:off x="2949237" y="3070498"/>
              <a:ext cx="378472" cy="59759"/>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56" name="任意多边形 153">
              <a:extLst>
                <a:ext uri="{FF2B5EF4-FFF2-40B4-BE49-F238E27FC236}">
                  <a16:creationId xmlns:a16="http://schemas.microsoft.com/office/drawing/2014/main" id="{79ACC8E7-FF6E-E4F2-FCFF-D6CA8B61584F}"/>
                </a:ext>
              </a:extLst>
            </p:cNvPr>
            <p:cNvSpPr/>
            <p:nvPr/>
          </p:nvSpPr>
          <p:spPr>
            <a:xfrm flipH="1">
              <a:off x="2845777" y="3202392"/>
              <a:ext cx="358553" cy="59759"/>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57" name="任意多边形 156">
              <a:extLst>
                <a:ext uri="{FF2B5EF4-FFF2-40B4-BE49-F238E27FC236}">
                  <a16:creationId xmlns:a16="http://schemas.microsoft.com/office/drawing/2014/main" id="{906CE00B-063D-A3D9-36BA-AA5A77AB462E}"/>
                </a:ext>
              </a:extLst>
            </p:cNvPr>
            <p:cNvSpPr/>
            <p:nvPr/>
          </p:nvSpPr>
          <p:spPr>
            <a:xfrm flipH="1">
              <a:off x="2453789" y="3724028"/>
              <a:ext cx="398392" cy="59759"/>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58" name="任意多边形 159">
              <a:extLst>
                <a:ext uri="{FF2B5EF4-FFF2-40B4-BE49-F238E27FC236}">
                  <a16:creationId xmlns:a16="http://schemas.microsoft.com/office/drawing/2014/main" id="{10954410-2D15-8C57-08A7-2DC6A21DAA45}"/>
                </a:ext>
              </a:extLst>
            </p:cNvPr>
            <p:cNvSpPr/>
            <p:nvPr/>
          </p:nvSpPr>
          <p:spPr>
            <a:xfrm flipH="1">
              <a:off x="2564470" y="3855794"/>
              <a:ext cx="398392" cy="59759"/>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59" name="任意多边形 160">
              <a:extLst>
                <a:ext uri="{FF2B5EF4-FFF2-40B4-BE49-F238E27FC236}">
                  <a16:creationId xmlns:a16="http://schemas.microsoft.com/office/drawing/2014/main" id="{19CFEBA5-B44D-823F-8FE4-51AC2C186E92}"/>
                </a:ext>
              </a:extLst>
            </p:cNvPr>
            <p:cNvSpPr/>
            <p:nvPr/>
          </p:nvSpPr>
          <p:spPr>
            <a:xfrm flipH="1">
              <a:off x="2816523" y="3998100"/>
              <a:ext cx="278874" cy="59759"/>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60" name="任意多边形 161">
              <a:extLst>
                <a:ext uri="{FF2B5EF4-FFF2-40B4-BE49-F238E27FC236}">
                  <a16:creationId xmlns:a16="http://schemas.microsoft.com/office/drawing/2014/main" id="{5E2D92CC-A439-9A36-23C7-35C98C1BD00C}"/>
                </a:ext>
              </a:extLst>
            </p:cNvPr>
            <p:cNvSpPr/>
            <p:nvPr/>
          </p:nvSpPr>
          <p:spPr>
            <a:xfrm>
              <a:off x="3071027" y="4277209"/>
              <a:ext cx="239035" cy="597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61" name="Freeform 5655">
              <a:extLst>
                <a:ext uri="{FF2B5EF4-FFF2-40B4-BE49-F238E27FC236}">
                  <a16:creationId xmlns:a16="http://schemas.microsoft.com/office/drawing/2014/main" id="{C5C7F38D-5866-4F9E-B00E-218BA55084C3}"/>
                </a:ext>
              </a:extLst>
            </p:cNvPr>
            <p:cNvSpPr>
              <a:spLocks/>
            </p:cNvSpPr>
            <p:nvPr/>
          </p:nvSpPr>
          <p:spPr bwMode="auto">
            <a:xfrm rot="5400000" flipH="1">
              <a:off x="2542155" y="2945578"/>
              <a:ext cx="697187" cy="896381"/>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952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62" name="Freeform 5655">
              <a:extLst>
                <a:ext uri="{FF2B5EF4-FFF2-40B4-BE49-F238E27FC236}">
                  <a16:creationId xmlns:a16="http://schemas.microsoft.com/office/drawing/2014/main" id="{4FE61FA2-01AA-1172-11E4-0334F3FCDF14}"/>
                </a:ext>
              </a:extLst>
            </p:cNvPr>
            <p:cNvSpPr>
              <a:spLocks/>
            </p:cNvSpPr>
            <p:nvPr/>
          </p:nvSpPr>
          <p:spPr bwMode="auto">
            <a:xfrm rot="5400000" flipH="1">
              <a:off x="2542155" y="4278482"/>
              <a:ext cx="697187" cy="896381"/>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952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grpSp>
      <p:sp>
        <p:nvSpPr>
          <p:cNvPr id="163" name="Freeform 5655">
            <a:extLst>
              <a:ext uri="{FF2B5EF4-FFF2-40B4-BE49-F238E27FC236}">
                <a16:creationId xmlns:a16="http://schemas.microsoft.com/office/drawing/2014/main" id="{AD8BE4F4-8B0D-7D31-F99C-DCA6CBF50211}"/>
              </a:ext>
            </a:extLst>
          </p:cNvPr>
          <p:cNvSpPr>
            <a:spLocks/>
          </p:cNvSpPr>
          <p:nvPr/>
        </p:nvSpPr>
        <p:spPr bwMode="auto">
          <a:xfrm rot="16200000" flipH="1" flipV="1">
            <a:off x="6060361" y="5959811"/>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64" name="任意多边形 168">
            <a:extLst>
              <a:ext uri="{FF2B5EF4-FFF2-40B4-BE49-F238E27FC236}">
                <a16:creationId xmlns:a16="http://schemas.microsoft.com/office/drawing/2014/main" id="{1C28EDE3-F7EC-A5B9-EB54-138BBCDFB755}"/>
              </a:ext>
            </a:extLst>
          </p:cNvPr>
          <p:cNvSpPr/>
          <p:nvPr/>
        </p:nvSpPr>
        <p:spPr>
          <a:xfrm flipH="1">
            <a:off x="5988009" y="601685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65" name="任意多边形 169">
            <a:extLst>
              <a:ext uri="{FF2B5EF4-FFF2-40B4-BE49-F238E27FC236}">
                <a16:creationId xmlns:a16="http://schemas.microsoft.com/office/drawing/2014/main" id="{68C18F19-7AE7-B111-EF7D-DE2D66A3F7FE}"/>
              </a:ext>
            </a:extLst>
          </p:cNvPr>
          <p:cNvSpPr/>
          <p:nvPr/>
        </p:nvSpPr>
        <p:spPr>
          <a:xfrm>
            <a:off x="6031171" y="612674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66" name="任意多边形 170">
            <a:extLst>
              <a:ext uri="{FF2B5EF4-FFF2-40B4-BE49-F238E27FC236}">
                <a16:creationId xmlns:a16="http://schemas.microsoft.com/office/drawing/2014/main" id="{DFDB8670-F7CD-BEC6-C650-79302E888342}"/>
              </a:ext>
            </a:extLst>
          </p:cNvPr>
          <p:cNvSpPr/>
          <p:nvPr/>
        </p:nvSpPr>
        <p:spPr>
          <a:xfrm flipH="1">
            <a:off x="6093537" y="5909217"/>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67" name="任意多边形 171">
            <a:extLst>
              <a:ext uri="{FF2B5EF4-FFF2-40B4-BE49-F238E27FC236}">
                <a16:creationId xmlns:a16="http://schemas.microsoft.com/office/drawing/2014/main" id="{24F25EB2-FC35-503D-AE37-128FED790247}"/>
              </a:ext>
            </a:extLst>
          </p:cNvPr>
          <p:cNvSpPr/>
          <p:nvPr/>
        </p:nvSpPr>
        <p:spPr>
          <a:xfrm flipH="1">
            <a:off x="6338698" y="5793944"/>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68" name="任意多边形 172">
            <a:extLst>
              <a:ext uri="{FF2B5EF4-FFF2-40B4-BE49-F238E27FC236}">
                <a16:creationId xmlns:a16="http://schemas.microsoft.com/office/drawing/2014/main" id="{CF0DC92C-07E1-3716-367F-B19CAE3F3574}"/>
              </a:ext>
            </a:extLst>
          </p:cNvPr>
          <p:cNvSpPr/>
          <p:nvPr/>
        </p:nvSpPr>
        <p:spPr>
          <a:xfrm flipH="1">
            <a:off x="6489240" y="5570193"/>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69" name="任意多边形 173">
            <a:extLst>
              <a:ext uri="{FF2B5EF4-FFF2-40B4-BE49-F238E27FC236}">
                <a16:creationId xmlns:a16="http://schemas.microsoft.com/office/drawing/2014/main" id="{F388FC5D-0557-184B-4225-927861A37D5A}"/>
              </a:ext>
            </a:extLst>
          </p:cNvPr>
          <p:cNvSpPr/>
          <p:nvPr/>
        </p:nvSpPr>
        <p:spPr>
          <a:xfrm>
            <a:off x="5994868" y="4933096"/>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70" name="任意多边形 174">
            <a:extLst>
              <a:ext uri="{FF2B5EF4-FFF2-40B4-BE49-F238E27FC236}">
                <a16:creationId xmlns:a16="http://schemas.microsoft.com/office/drawing/2014/main" id="{00F2CE6E-47E2-49D9-4890-B04A628A2C03}"/>
              </a:ext>
            </a:extLst>
          </p:cNvPr>
          <p:cNvSpPr/>
          <p:nvPr/>
        </p:nvSpPr>
        <p:spPr>
          <a:xfrm flipH="1">
            <a:off x="6106054" y="4828170"/>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71" name="任意多边形 175">
            <a:extLst>
              <a:ext uri="{FF2B5EF4-FFF2-40B4-BE49-F238E27FC236}">
                <a16:creationId xmlns:a16="http://schemas.microsoft.com/office/drawing/2014/main" id="{D78E0072-1B38-A63E-F478-F91AE4826027}"/>
              </a:ext>
            </a:extLst>
          </p:cNvPr>
          <p:cNvSpPr/>
          <p:nvPr/>
        </p:nvSpPr>
        <p:spPr>
          <a:xfrm flipH="1">
            <a:off x="6346899" y="4724502"/>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72" name="Freeform 5655">
            <a:extLst>
              <a:ext uri="{FF2B5EF4-FFF2-40B4-BE49-F238E27FC236}">
                <a16:creationId xmlns:a16="http://schemas.microsoft.com/office/drawing/2014/main" id="{E0FA7BD8-48E2-CD19-CBAC-0419FFACED00}"/>
              </a:ext>
            </a:extLst>
          </p:cNvPr>
          <p:cNvSpPr>
            <a:spLocks/>
          </p:cNvSpPr>
          <p:nvPr/>
        </p:nvSpPr>
        <p:spPr bwMode="auto">
          <a:xfrm rot="16200000" flipH="1" flipV="1">
            <a:off x="6058250" y="4898858"/>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173" name="任意多边形 177">
            <a:extLst>
              <a:ext uri="{FF2B5EF4-FFF2-40B4-BE49-F238E27FC236}">
                <a16:creationId xmlns:a16="http://schemas.microsoft.com/office/drawing/2014/main" id="{4E915835-F2B8-2608-82C0-F243FB9B6CF6}"/>
              </a:ext>
            </a:extLst>
          </p:cNvPr>
          <p:cNvSpPr/>
          <p:nvPr/>
        </p:nvSpPr>
        <p:spPr>
          <a:xfrm>
            <a:off x="6010963" y="503412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74" name="任意多边形 178">
            <a:extLst>
              <a:ext uri="{FF2B5EF4-FFF2-40B4-BE49-F238E27FC236}">
                <a16:creationId xmlns:a16="http://schemas.microsoft.com/office/drawing/2014/main" id="{6BFAC3AF-3528-B96A-105A-097A041E49B2}"/>
              </a:ext>
            </a:extLst>
          </p:cNvPr>
          <p:cNvSpPr/>
          <p:nvPr/>
        </p:nvSpPr>
        <p:spPr>
          <a:xfrm>
            <a:off x="6159452" y="5239092"/>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75" name="任意多边形 179">
            <a:extLst>
              <a:ext uri="{FF2B5EF4-FFF2-40B4-BE49-F238E27FC236}">
                <a16:creationId xmlns:a16="http://schemas.microsoft.com/office/drawing/2014/main" id="{47A0D21F-7945-4E79-6D13-4ABCE956DF6F}"/>
              </a:ext>
            </a:extLst>
          </p:cNvPr>
          <p:cNvSpPr/>
          <p:nvPr/>
        </p:nvSpPr>
        <p:spPr>
          <a:xfrm flipH="1">
            <a:off x="6245224" y="535101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76" name="任意多边形 180">
            <a:extLst>
              <a:ext uri="{FF2B5EF4-FFF2-40B4-BE49-F238E27FC236}">
                <a16:creationId xmlns:a16="http://schemas.microsoft.com/office/drawing/2014/main" id="{2FCDF378-37FD-7DAB-FD11-B17E1D5AF83F}"/>
              </a:ext>
            </a:extLst>
          </p:cNvPr>
          <p:cNvSpPr/>
          <p:nvPr/>
        </p:nvSpPr>
        <p:spPr>
          <a:xfrm flipH="1">
            <a:off x="6367636" y="545654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77" name="任意多边形 184">
            <a:extLst>
              <a:ext uri="{FF2B5EF4-FFF2-40B4-BE49-F238E27FC236}">
                <a16:creationId xmlns:a16="http://schemas.microsoft.com/office/drawing/2014/main" id="{CBA314D8-139F-FE4D-4095-67DD80C1C593}"/>
              </a:ext>
            </a:extLst>
          </p:cNvPr>
          <p:cNvSpPr/>
          <p:nvPr/>
        </p:nvSpPr>
        <p:spPr>
          <a:xfrm>
            <a:off x="6184776" y="6124179"/>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78" name="任意多边形 185">
            <a:extLst>
              <a:ext uri="{FF2B5EF4-FFF2-40B4-BE49-F238E27FC236}">
                <a16:creationId xmlns:a16="http://schemas.microsoft.com/office/drawing/2014/main" id="{02A2A603-30EE-FB2E-395F-187A01C7C57E}"/>
              </a:ext>
            </a:extLst>
          </p:cNvPr>
          <p:cNvSpPr/>
          <p:nvPr/>
        </p:nvSpPr>
        <p:spPr>
          <a:xfrm flipH="1">
            <a:off x="6289625" y="6013380"/>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79" name="任意多边形 186">
            <a:extLst>
              <a:ext uri="{FF2B5EF4-FFF2-40B4-BE49-F238E27FC236}">
                <a16:creationId xmlns:a16="http://schemas.microsoft.com/office/drawing/2014/main" id="{94C01DAA-4358-6538-F0EC-AB0A2A69F516}"/>
              </a:ext>
            </a:extLst>
          </p:cNvPr>
          <p:cNvSpPr/>
          <p:nvPr/>
        </p:nvSpPr>
        <p:spPr>
          <a:xfrm flipH="1">
            <a:off x="6395395" y="5905496"/>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80" name="任意多边形 187">
            <a:extLst>
              <a:ext uri="{FF2B5EF4-FFF2-40B4-BE49-F238E27FC236}">
                <a16:creationId xmlns:a16="http://schemas.microsoft.com/office/drawing/2014/main" id="{FC4EA000-9844-C3DE-814D-B58059E9BFD5}"/>
              </a:ext>
            </a:extLst>
          </p:cNvPr>
          <p:cNvSpPr/>
          <p:nvPr/>
        </p:nvSpPr>
        <p:spPr>
          <a:xfrm flipH="1">
            <a:off x="6059347" y="5234276"/>
            <a:ext cx="17588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81" name="任意多边形 188">
            <a:extLst>
              <a:ext uri="{FF2B5EF4-FFF2-40B4-BE49-F238E27FC236}">
                <a16:creationId xmlns:a16="http://schemas.microsoft.com/office/drawing/2014/main" id="{F92B9DE0-AAC4-B5FB-2E41-ECEC1E95876D}"/>
              </a:ext>
            </a:extLst>
          </p:cNvPr>
          <p:cNvSpPr/>
          <p:nvPr/>
        </p:nvSpPr>
        <p:spPr>
          <a:xfrm flipH="1">
            <a:off x="6211984" y="5028941"/>
            <a:ext cx="19187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82" name="Freeform 5655">
            <a:extLst>
              <a:ext uri="{FF2B5EF4-FFF2-40B4-BE49-F238E27FC236}">
                <a16:creationId xmlns:a16="http://schemas.microsoft.com/office/drawing/2014/main" id="{53A1F98D-AEF2-6293-3BC8-66615DB99D76}"/>
              </a:ext>
            </a:extLst>
          </p:cNvPr>
          <p:cNvSpPr>
            <a:spLocks/>
          </p:cNvSpPr>
          <p:nvPr/>
        </p:nvSpPr>
        <p:spPr bwMode="auto">
          <a:xfrm rot="16200000" flipH="1" flipV="1">
            <a:off x="6091288" y="4178628"/>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rgbClr val="FF5353"/>
              </a:gs>
              <a:gs pos="50000">
                <a:srgbClr val="FFD5D5"/>
              </a:gs>
              <a:gs pos="100000">
                <a:srgbClr val="FF5353"/>
              </a:gs>
            </a:gsLst>
            <a:lin ang="10800000" scaled="1"/>
            <a:tileRect/>
          </a:gradFill>
          <a:ln w="9525">
            <a:solidFill>
              <a:srgbClr val="C1AA7F"/>
            </a:solidFill>
            <a:round/>
            <a:headEnd/>
            <a:tailEnd/>
          </a:ln>
          <a:effectLst/>
        </p:spPr>
        <p:txBody>
          <a:bodyPr/>
          <a:lstStyle/>
          <a:p>
            <a:endParaRPr lang="zh-CN" altLang="en-US" sz="600"/>
          </a:p>
        </p:txBody>
      </p:sp>
      <p:sp>
        <p:nvSpPr>
          <p:cNvPr id="183" name="Freeform 5655">
            <a:extLst>
              <a:ext uri="{FF2B5EF4-FFF2-40B4-BE49-F238E27FC236}">
                <a16:creationId xmlns:a16="http://schemas.microsoft.com/office/drawing/2014/main" id="{E3E64F17-DF98-5FA9-1653-0AB146462A08}"/>
              </a:ext>
            </a:extLst>
          </p:cNvPr>
          <p:cNvSpPr>
            <a:spLocks/>
          </p:cNvSpPr>
          <p:nvPr/>
        </p:nvSpPr>
        <p:spPr bwMode="auto">
          <a:xfrm rot="16200000" flipH="1" flipV="1">
            <a:off x="6091288" y="5248576"/>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rgbClr val="FF5353"/>
              </a:gs>
              <a:gs pos="50000">
                <a:srgbClr val="FFD5D5"/>
              </a:gs>
              <a:gs pos="100000">
                <a:srgbClr val="FF5353"/>
              </a:gs>
            </a:gsLst>
            <a:lin ang="10800000" scaled="1"/>
            <a:tileRect/>
          </a:gradFill>
          <a:ln w="9525">
            <a:solidFill>
              <a:srgbClr val="C1AA7F"/>
            </a:solidFill>
            <a:round/>
            <a:headEnd/>
            <a:tailEnd/>
          </a:ln>
          <a:effectLst/>
        </p:spPr>
        <p:txBody>
          <a:bodyPr/>
          <a:lstStyle/>
          <a:p>
            <a:endParaRPr lang="zh-CN" altLang="en-US" sz="600"/>
          </a:p>
        </p:txBody>
      </p:sp>
      <p:sp>
        <p:nvSpPr>
          <p:cNvPr id="184" name="任意多边形 191">
            <a:extLst>
              <a:ext uri="{FF2B5EF4-FFF2-40B4-BE49-F238E27FC236}">
                <a16:creationId xmlns:a16="http://schemas.microsoft.com/office/drawing/2014/main" id="{326FFE0F-D695-9A3A-E2AC-D922B176C12E}"/>
              </a:ext>
            </a:extLst>
          </p:cNvPr>
          <p:cNvSpPr/>
          <p:nvPr/>
        </p:nvSpPr>
        <p:spPr>
          <a:xfrm>
            <a:off x="6516039" y="4718702"/>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85" name="任意多边形 192">
            <a:extLst>
              <a:ext uri="{FF2B5EF4-FFF2-40B4-BE49-F238E27FC236}">
                <a16:creationId xmlns:a16="http://schemas.microsoft.com/office/drawing/2014/main" id="{16D7E18E-1A2F-1C9F-743C-A01A9C5FA80B}"/>
              </a:ext>
            </a:extLst>
          </p:cNvPr>
          <p:cNvSpPr/>
          <p:nvPr/>
        </p:nvSpPr>
        <p:spPr>
          <a:xfrm flipH="1">
            <a:off x="6418519" y="4821958"/>
            <a:ext cx="30380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86" name="任意多边形 193">
            <a:extLst>
              <a:ext uri="{FF2B5EF4-FFF2-40B4-BE49-F238E27FC236}">
                <a16:creationId xmlns:a16="http://schemas.microsoft.com/office/drawing/2014/main" id="{4DD4972F-9C71-38B3-07FA-B5E8317CD087}"/>
              </a:ext>
            </a:extLst>
          </p:cNvPr>
          <p:cNvSpPr/>
          <p:nvPr/>
        </p:nvSpPr>
        <p:spPr>
          <a:xfrm flipH="1">
            <a:off x="6335469" y="4927831"/>
            <a:ext cx="28781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87" name="任意多边形 194">
            <a:extLst>
              <a:ext uri="{FF2B5EF4-FFF2-40B4-BE49-F238E27FC236}">
                <a16:creationId xmlns:a16="http://schemas.microsoft.com/office/drawing/2014/main" id="{DA231E3D-6D0F-4648-50AA-D54E279BDEC6}"/>
              </a:ext>
            </a:extLst>
          </p:cNvPr>
          <p:cNvSpPr/>
          <p:nvPr/>
        </p:nvSpPr>
        <p:spPr>
          <a:xfrm flipH="1">
            <a:off x="6020813" y="5346560"/>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88" name="任意多边形 195">
            <a:extLst>
              <a:ext uri="{FF2B5EF4-FFF2-40B4-BE49-F238E27FC236}">
                <a16:creationId xmlns:a16="http://schemas.microsoft.com/office/drawing/2014/main" id="{41394C4A-270D-6ABC-B250-D7D31EBD9280}"/>
              </a:ext>
            </a:extLst>
          </p:cNvPr>
          <p:cNvSpPr/>
          <p:nvPr/>
        </p:nvSpPr>
        <p:spPr>
          <a:xfrm flipH="1">
            <a:off x="6109659" y="5452330"/>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89" name="任意多边形 196">
            <a:extLst>
              <a:ext uri="{FF2B5EF4-FFF2-40B4-BE49-F238E27FC236}">
                <a16:creationId xmlns:a16="http://schemas.microsoft.com/office/drawing/2014/main" id="{D6BC3B4D-00D9-5077-666D-5D3FF08DFDC1}"/>
              </a:ext>
            </a:extLst>
          </p:cNvPr>
          <p:cNvSpPr/>
          <p:nvPr/>
        </p:nvSpPr>
        <p:spPr>
          <a:xfrm flipH="1">
            <a:off x="6311987" y="5566563"/>
            <a:ext cx="223858"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90" name="任意多边形 197">
            <a:extLst>
              <a:ext uri="{FF2B5EF4-FFF2-40B4-BE49-F238E27FC236}">
                <a16:creationId xmlns:a16="http://schemas.microsoft.com/office/drawing/2014/main" id="{5DF080FF-4BAD-3427-77BD-A25B5D3AB265}"/>
              </a:ext>
            </a:extLst>
          </p:cNvPr>
          <p:cNvSpPr/>
          <p:nvPr/>
        </p:nvSpPr>
        <p:spPr>
          <a:xfrm>
            <a:off x="6516282" y="5790609"/>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91" name="Freeform 5655">
            <a:extLst>
              <a:ext uri="{FF2B5EF4-FFF2-40B4-BE49-F238E27FC236}">
                <a16:creationId xmlns:a16="http://schemas.microsoft.com/office/drawing/2014/main" id="{4C569F69-09C1-7CDE-FEE6-08F7F30AF103}"/>
              </a:ext>
            </a:extLst>
          </p:cNvPr>
          <p:cNvSpPr>
            <a:spLocks/>
          </p:cNvSpPr>
          <p:nvPr/>
        </p:nvSpPr>
        <p:spPr bwMode="auto">
          <a:xfrm rot="5400000" flipH="1">
            <a:off x="6091746" y="4721682"/>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12000">
                <a:srgbClr val="FF0000"/>
              </a:gs>
              <a:gs pos="50000">
                <a:srgbClr val="FFC1C1"/>
              </a:gs>
              <a:gs pos="88000">
                <a:srgbClr val="FF0000"/>
              </a:gs>
            </a:gsLst>
            <a:lin ang="5400000" scaled="0"/>
            <a:tileRect/>
          </a:gradFill>
          <a:ln w="9525">
            <a:solidFill>
              <a:srgbClr val="BF9A48"/>
            </a:solidFill>
            <a:round/>
            <a:headEnd/>
            <a:tailEnd/>
          </a:ln>
          <a:effectLst/>
        </p:spPr>
        <p:txBody>
          <a:bodyPr/>
          <a:lstStyle/>
          <a:p>
            <a:endParaRPr lang="zh-CN" altLang="en-US" sz="600"/>
          </a:p>
        </p:txBody>
      </p:sp>
      <p:sp>
        <p:nvSpPr>
          <p:cNvPr id="192" name="Freeform 5655">
            <a:extLst>
              <a:ext uri="{FF2B5EF4-FFF2-40B4-BE49-F238E27FC236}">
                <a16:creationId xmlns:a16="http://schemas.microsoft.com/office/drawing/2014/main" id="{108C8646-F4D7-97CF-799F-89D17A862528}"/>
              </a:ext>
            </a:extLst>
          </p:cNvPr>
          <p:cNvSpPr>
            <a:spLocks/>
          </p:cNvSpPr>
          <p:nvPr/>
        </p:nvSpPr>
        <p:spPr bwMode="auto">
          <a:xfrm rot="5400000" flipH="1">
            <a:off x="6091746" y="5791631"/>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12000">
                <a:srgbClr val="FF0000"/>
              </a:gs>
              <a:gs pos="50000">
                <a:srgbClr val="FFC1C1"/>
              </a:gs>
              <a:gs pos="88000">
                <a:srgbClr val="FF0000"/>
              </a:gs>
            </a:gsLst>
            <a:lin ang="5400000" scaled="0"/>
            <a:tileRect/>
          </a:gradFill>
          <a:ln w="9525">
            <a:solidFill>
              <a:srgbClr val="BF9A48"/>
            </a:solidFill>
            <a:round/>
            <a:headEnd/>
            <a:tailEnd/>
          </a:ln>
          <a:effectLst/>
        </p:spPr>
        <p:txBody>
          <a:bodyPr/>
          <a:lstStyle/>
          <a:p>
            <a:endParaRPr lang="zh-CN" altLang="en-US" sz="600"/>
          </a:p>
        </p:txBody>
      </p:sp>
      <p:sp>
        <p:nvSpPr>
          <p:cNvPr id="193" name="Freeform 5655">
            <a:extLst>
              <a:ext uri="{FF2B5EF4-FFF2-40B4-BE49-F238E27FC236}">
                <a16:creationId xmlns:a16="http://schemas.microsoft.com/office/drawing/2014/main" id="{AA1A4018-FBCA-665D-2091-EA37664F254C}"/>
              </a:ext>
            </a:extLst>
          </p:cNvPr>
          <p:cNvSpPr>
            <a:spLocks/>
          </p:cNvSpPr>
          <p:nvPr/>
        </p:nvSpPr>
        <p:spPr bwMode="auto">
          <a:xfrm rot="5400000" flipH="1">
            <a:off x="6058706" y="4373176"/>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9525">
            <a:solidFill>
              <a:srgbClr val="2D9386"/>
            </a:solidFill>
            <a:round/>
            <a:headEnd/>
            <a:tailEnd/>
          </a:ln>
          <a:effectLst/>
        </p:spPr>
        <p:txBody>
          <a:bodyPr/>
          <a:lstStyle/>
          <a:p>
            <a:endParaRPr lang="zh-CN" altLang="en-US" sz="600"/>
          </a:p>
        </p:txBody>
      </p:sp>
      <p:sp>
        <p:nvSpPr>
          <p:cNvPr id="194" name="Freeform 5655">
            <a:extLst>
              <a:ext uri="{FF2B5EF4-FFF2-40B4-BE49-F238E27FC236}">
                <a16:creationId xmlns:a16="http://schemas.microsoft.com/office/drawing/2014/main" id="{EAE03635-EE0B-45D9-E9FE-81F54E9A09FD}"/>
              </a:ext>
            </a:extLst>
          </p:cNvPr>
          <p:cNvSpPr>
            <a:spLocks/>
          </p:cNvSpPr>
          <p:nvPr/>
        </p:nvSpPr>
        <p:spPr bwMode="auto">
          <a:xfrm rot="5400000" flipH="1">
            <a:off x="6058706" y="5440664"/>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9525">
            <a:solidFill>
              <a:srgbClr val="2D9386"/>
            </a:solidFill>
            <a:round/>
            <a:headEnd/>
            <a:tailEnd/>
          </a:ln>
          <a:effectLst/>
        </p:spPr>
        <p:txBody>
          <a:bodyPr/>
          <a:lstStyle/>
          <a:p>
            <a:endParaRPr lang="zh-CN" altLang="en-US" sz="600"/>
          </a:p>
        </p:txBody>
      </p:sp>
      <p:sp>
        <p:nvSpPr>
          <p:cNvPr id="195" name="Text Box 1048">
            <a:extLst>
              <a:ext uri="{FF2B5EF4-FFF2-40B4-BE49-F238E27FC236}">
                <a16:creationId xmlns:a16="http://schemas.microsoft.com/office/drawing/2014/main" id="{08C02315-E996-F023-2421-18ADF8934FD5}"/>
              </a:ext>
            </a:extLst>
          </p:cNvPr>
          <p:cNvSpPr txBox="1">
            <a:spLocks noChangeArrowheads="1"/>
          </p:cNvSpPr>
          <p:nvPr/>
        </p:nvSpPr>
        <p:spPr bwMode="auto">
          <a:xfrm>
            <a:off x="3352682" y="1756391"/>
            <a:ext cx="140969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物种</a:t>
            </a:r>
            <a:r>
              <a:rPr kumimoji="1" lang="en-US" altLang="zh-CN"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 DNA</a:t>
            </a:r>
            <a:endParaRPr kumimoji="1" lang="zh-CN" altLang="en-US"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196" name="Text Box 1048">
            <a:extLst>
              <a:ext uri="{FF2B5EF4-FFF2-40B4-BE49-F238E27FC236}">
                <a16:creationId xmlns:a16="http://schemas.microsoft.com/office/drawing/2014/main" id="{F7637D66-ED1A-F9A2-DEC8-06F8C775D504}"/>
              </a:ext>
            </a:extLst>
          </p:cNvPr>
          <p:cNvSpPr txBox="1">
            <a:spLocks noChangeArrowheads="1"/>
          </p:cNvSpPr>
          <p:nvPr/>
        </p:nvSpPr>
        <p:spPr bwMode="auto">
          <a:xfrm>
            <a:off x="7381906" y="1748716"/>
            <a:ext cx="140969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物种</a:t>
            </a:r>
            <a:r>
              <a:rPr kumimoji="1" lang="en-US" altLang="zh-CN"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B DNA</a:t>
            </a:r>
            <a:endParaRPr kumimoji="1" lang="zh-CN" altLang="en-US"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197" name="Text Box 1048">
            <a:extLst>
              <a:ext uri="{FF2B5EF4-FFF2-40B4-BE49-F238E27FC236}">
                <a16:creationId xmlns:a16="http://schemas.microsoft.com/office/drawing/2014/main" id="{66F51B2B-5FC2-1B65-315C-B30703EC2AB3}"/>
              </a:ext>
            </a:extLst>
          </p:cNvPr>
          <p:cNvSpPr txBox="1">
            <a:spLocks noChangeArrowheads="1"/>
          </p:cNvSpPr>
          <p:nvPr/>
        </p:nvSpPr>
        <p:spPr bwMode="auto">
          <a:xfrm>
            <a:off x="5322664" y="2600256"/>
            <a:ext cx="203234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用加热破坏氢键</a:t>
            </a:r>
          </a:p>
        </p:txBody>
      </p:sp>
      <p:cxnSp>
        <p:nvCxnSpPr>
          <p:cNvPr id="198" name="直接箭头连接符 197">
            <a:extLst>
              <a:ext uri="{FF2B5EF4-FFF2-40B4-BE49-F238E27FC236}">
                <a16:creationId xmlns:a16="http://schemas.microsoft.com/office/drawing/2014/main" id="{A0D37F54-524C-015A-F4DB-DAB248FFB82D}"/>
              </a:ext>
            </a:extLst>
          </p:cNvPr>
          <p:cNvCxnSpPr/>
          <p:nvPr/>
        </p:nvCxnSpPr>
        <p:spPr>
          <a:xfrm flipH="1">
            <a:off x="4351642" y="2516853"/>
            <a:ext cx="810990" cy="565962"/>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99" name="直接箭头连接符 198">
            <a:extLst>
              <a:ext uri="{FF2B5EF4-FFF2-40B4-BE49-F238E27FC236}">
                <a16:creationId xmlns:a16="http://schemas.microsoft.com/office/drawing/2014/main" id="{449B5685-9260-BF63-E014-6BCA6A83D654}"/>
              </a:ext>
            </a:extLst>
          </p:cNvPr>
          <p:cNvCxnSpPr/>
          <p:nvPr/>
        </p:nvCxnSpPr>
        <p:spPr>
          <a:xfrm>
            <a:off x="7586443" y="2507025"/>
            <a:ext cx="810990" cy="565962"/>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00" name="Text Box 1037">
            <a:extLst>
              <a:ext uri="{FF2B5EF4-FFF2-40B4-BE49-F238E27FC236}">
                <a16:creationId xmlns:a16="http://schemas.microsoft.com/office/drawing/2014/main" id="{DE719824-4EDB-723A-B479-14304A8C309A}"/>
              </a:ext>
            </a:extLst>
          </p:cNvPr>
          <p:cNvSpPr txBox="1">
            <a:spLocks noChangeArrowheads="1"/>
          </p:cNvSpPr>
          <p:nvPr/>
        </p:nvSpPr>
        <p:spPr bwMode="auto">
          <a:xfrm>
            <a:off x="4033546" y="2374281"/>
            <a:ext cx="834184"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变性     </a:t>
            </a:r>
          </a:p>
        </p:txBody>
      </p:sp>
      <p:cxnSp>
        <p:nvCxnSpPr>
          <p:cNvPr id="201" name="直接箭头连接符 200">
            <a:extLst>
              <a:ext uri="{FF2B5EF4-FFF2-40B4-BE49-F238E27FC236}">
                <a16:creationId xmlns:a16="http://schemas.microsoft.com/office/drawing/2014/main" id="{F5C86951-D2CA-871C-765C-2E7D641042B2}"/>
              </a:ext>
            </a:extLst>
          </p:cNvPr>
          <p:cNvCxnSpPr/>
          <p:nvPr/>
        </p:nvCxnSpPr>
        <p:spPr>
          <a:xfrm>
            <a:off x="3177475" y="4644658"/>
            <a:ext cx="2641528" cy="1074328"/>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2" name="直接箭头连接符 201">
            <a:extLst>
              <a:ext uri="{FF2B5EF4-FFF2-40B4-BE49-F238E27FC236}">
                <a16:creationId xmlns:a16="http://schemas.microsoft.com/office/drawing/2014/main" id="{02585E54-D061-227D-0FB5-9441CC4EC3F7}"/>
              </a:ext>
            </a:extLst>
          </p:cNvPr>
          <p:cNvCxnSpPr/>
          <p:nvPr/>
        </p:nvCxnSpPr>
        <p:spPr>
          <a:xfrm flipH="1">
            <a:off x="6957972" y="4649578"/>
            <a:ext cx="2641528" cy="1074328"/>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03" name="Rectangle 1040">
            <a:extLst>
              <a:ext uri="{FF2B5EF4-FFF2-40B4-BE49-F238E27FC236}">
                <a16:creationId xmlns:a16="http://schemas.microsoft.com/office/drawing/2014/main" id="{73EDCDF5-51D0-19F3-4A47-5AF5AF6A1B6B}"/>
              </a:ext>
            </a:extLst>
          </p:cNvPr>
          <p:cNvSpPr>
            <a:spLocks noChangeArrowheads="1"/>
          </p:cNvSpPr>
          <p:nvPr/>
        </p:nvSpPr>
        <p:spPr bwMode="auto">
          <a:xfrm>
            <a:off x="4351755" y="4662932"/>
            <a:ext cx="81099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复性   </a:t>
            </a:r>
          </a:p>
        </p:txBody>
      </p:sp>
    </p:spTree>
    <p:extLst>
      <p:ext uri="{BB962C8B-B14F-4D97-AF65-F5344CB8AC3E}">
        <p14:creationId xmlns:p14="http://schemas.microsoft.com/office/powerpoint/2010/main" val="2503994282"/>
      </p:ext>
    </p:extLst>
  </p:cSld>
  <p:clrMapOvr>
    <a:masterClrMapping/>
  </p:clrMapOvr>
  <p:transition spd="med">
    <p:cove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048">
            <a:extLst>
              <a:ext uri="{FF2B5EF4-FFF2-40B4-BE49-F238E27FC236}">
                <a16:creationId xmlns:a16="http://schemas.microsoft.com/office/drawing/2014/main" id="{450F2018-8CCB-2609-C40C-DFB94D341763}"/>
              </a:ext>
            </a:extLst>
          </p:cNvPr>
          <p:cNvSpPr>
            <a:spLocks noChangeArrowheads="1"/>
          </p:cNvSpPr>
          <p:nvPr/>
        </p:nvSpPr>
        <p:spPr bwMode="auto">
          <a:xfrm>
            <a:off x="1102969" y="676357"/>
            <a:ext cx="4262551" cy="555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indent="-360000">
              <a:lnSpc>
                <a:spcPts val="4000"/>
              </a:lnSpc>
              <a:buClr>
                <a:srgbClr val="C00000"/>
              </a:buClr>
              <a:buSzPct val="80000"/>
              <a:buFont typeface="Wingdings" pitchFamily="2" charset="2"/>
              <a:buChar char="v"/>
              <a:tabLst>
                <a:tab pos="0" algn="l"/>
              </a:tabLst>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核酸分子杂交的应用</a:t>
            </a:r>
          </a:p>
        </p:txBody>
      </p:sp>
      <p:sp>
        <p:nvSpPr>
          <p:cNvPr id="10" name="Rectangle 2049">
            <a:extLst>
              <a:ext uri="{FF2B5EF4-FFF2-40B4-BE49-F238E27FC236}">
                <a16:creationId xmlns:a16="http://schemas.microsoft.com/office/drawing/2014/main" id="{E8443BB3-8B30-CF47-556A-F6AFF7A26EE0}"/>
              </a:ext>
            </a:extLst>
          </p:cNvPr>
          <p:cNvSpPr>
            <a:spLocks noChangeArrowheads="1"/>
          </p:cNvSpPr>
          <p:nvPr/>
        </p:nvSpPr>
        <p:spPr bwMode="auto">
          <a:xfrm>
            <a:off x="1428638" y="1286351"/>
            <a:ext cx="6228776" cy="3068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rgbClr val="9933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indent="-360000">
              <a:lnSpc>
                <a:spcPts val="4000"/>
              </a:lnSpc>
              <a:spcBef>
                <a:spcPts val="600"/>
              </a:spcBef>
              <a:buClr>
                <a:srgbClr val="C00000"/>
              </a:buClr>
              <a:buSzPct val="80000"/>
              <a:buFont typeface="Wingdings" panose="05000000000000000000" pitchFamily="2" charset="2"/>
              <a:buChar char="l"/>
              <a:tabLst>
                <a:tab pos="0" algn="l"/>
              </a:tabLst>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研究</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分子中某一种基因的位置。</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l"/>
              <a:tabLst>
                <a:tab pos="0" algn="l"/>
              </a:tabLst>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测定两种核酸分子间的序列相似性。</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l"/>
              <a:tabLst>
                <a:tab pos="0" algn="l"/>
              </a:tabLst>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检测某些专一序列在待检样品中存在与否。</a:t>
            </a:r>
            <a:endParaRPr lang="en-US" altLang="zh-CN" sz="2800" dirty="0">
              <a:effectLst>
                <a:outerShdw blurRad="38100" dist="38100" dir="2700000" algn="tl">
                  <a:srgbClr val="C0C0C0"/>
                </a:outerShdw>
              </a:effectLst>
              <a:latin typeface="Times New Roman"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l"/>
              <a:tabLst>
                <a:tab pos="0" algn="l"/>
              </a:tabLst>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是基因芯片技术的基础。</a:t>
            </a:r>
          </a:p>
        </p:txBody>
      </p:sp>
      <p:sp>
        <p:nvSpPr>
          <p:cNvPr id="11" name="Text Box 1037">
            <a:extLst>
              <a:ext uri="{FF2B5EF4-FFF2-40B4-BE49-F238E27FC236}">
                <a16:creationId xmlns:a16="http://schemas.microsoft.com/office/drawing/2014/main" id="{2DAC64AA-0768-DDF6-7DCD-2B3751F4B7BE}"/>
              </a:ext>
            </a:extLst>
          </p:cNvPr>
          <p:cNvSpPr txBox="1">
            <a:spLocks noChangeArrowheads="1"/>
          </p:cNvSpPr>
          <p:nvPr/>
        </p:nvSpPr>
        <p:spPr bwMode="auto">
          <a:xfrm>
            <a:off x="8128761" y="1444190"/>
            <a:ext cx="74206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变性     </a:t>
            </a:r>
          </a:p>
        </p:txBody>
      </p:sp>
      <p:sp>
        <p:nvSpPr>
          <p:cNvPr id="12" name="Text Box 1037">
            <a:extLst>
              <a:ext uri="{FF2B5EF4-FFF2-40B4-BE49-F238E27FC236}">
                <a16:creationId xmlns:a16="http://schemas.microsoft.com/office/drawing/2014/main" id="{DC9963E8-2693-1BDC-A2AC-459279BD66BA}"/>
              </a:ext>
            </a:extLst>
          </p:cNvPr>
          <p:cNvSpPr txBox="1">
            <a:spLocks noChangeArrowheads="1"/>
          </p:cNvSpPr>
          <p:nvPr/>
        </p:nvSpPr>
        <p:spPr bwMode="auto">
          <a:xfrm>
            <a:off x="9433581" y="1643715"/>
            <a:ext cx="36529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en-US" altLang="zh-CN" sz="2400" b="1" dirty="0">
                <a:effectLst>
                  <a:outerShdw blurRad="38100" dist="38100" dir="2700000" algn="tl">
                    <a:srgbClr val="C0C0C0"/>
                  </a:outerShdw>
                </a:effectLst>
                <a:latin typeface="宋体" pitchFamily="2" charset="-122"/>
              </a:rPr>
              <a:t>+</a:t>
            </a:r>
            <a:r>
              <a:rPr kumimoji="1" lang="zh-CN" altLang="en-US" sz="2400" b="1" dirty="0">
                <a:effectLst>
                  <a:outerShdw blurRad="38100" dist="38100" dir="2700000" algn="tl">
                    <a:srgbClr val="C0C0C0"/>
                  </a:outerShdw>
                </a:effectLst>
                <a:latin typeface="宋体" pitchFamily="2" charset="-122"/>
              </a:rPr>
              <a:t>   </a:t>
            </a:r>
          </a:p>
        </p:txBody>
      </p:sp>
      <p:cxnSp>
        <p:nvCxnSpPr>
          <p:cNvPr id="26" name="直接箭头连接符 25">
            <a:extLst>
              <a:ext uri="{FF2B5EF4-FFF2-40B4-BE49-F238E27FC236}">
                <a16:creationId xmlns:a16="http://schemas.microsoft.com/office/drawing/2014/main" id="{3A55399F-3386-F26F-2E8A-863F9AF916C7}"/>
              </a:ext>
            </a:extLst>
          </p:cNvPr>
          <p:cNvCxnSpPr/>
          <p:nvPr/>
        </p:nvCxnSpPr>
        <p:spPr>
          <a:xfrm>
            <a:off x="8186782" y="1887943"/>
            <a:ext cx="72000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7" name="Text Box 1037">
            <a:extLst>
              <a:ext uri="{FF2B5EF4-FFF2-40B4-BE49-F238E27FC236}">
                <a16:creationId xmlns:a16="http://schemas.microsoft.com/office/drawing/2014/main" id="{60DA2889-BF2E-2C65-A9D0-93D2A77FA6C6}"/>
              </a:ext>
            </a:extLst>
          </p:cNvPr>
          <p:cNvSpPr txBox="1">
            <a:spLocks noChangeArrowheads="1"/>
          </p:cNvSpPr>
          <p:nvPr/>
        </p:nvSpPr>
        <p:spPr bwMode="auto">
          <a:xfrm>
            <a:off x="7336239" y="2962080"/>
            <a:ext cx="129677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双链</a:t>
            </a:r>
            <a:r>
              <a:rPr kumimoji="1" lang="en-US" altLang="zh-CN"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kumimoji="1"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   </a:t>
            </a:r>
          </a:p>
        </p:txBody>
      </p:sp>
      <p:sp>
        <p:nvSpPr>
          <p:cNvPr id="28" name="Text Box 1037">
            <a:extLst>
              <a:ext uri="{FF2B5EF4-FFF2-40B4-BE49-F238E27FC236}">
                <a16:creationId xmlns:a16="http://schemas.microsoft.com/office/drawing/2014/main" id="{2BB9A3FE-B9B4-2C52-E466-69597F93E468}"/>
              </a:ext>
            </a:extLst>
          </p:cNvPr>
          <p:cNvSpPr txBox="1">
            <a:spLocks noChangeArrowheads="1"/>
          </p:cNvSpPr>
          <p:nvPr/>
        </p:nvSpPr>
        <p:spPr bwMode="auto">
          <a:xfrm>
            <a:off x="10836956" y="2953116"/>
            <a:ext cx="75012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000" b="1">
                <a:latin typeface="Times New Roman" panose="02020603050405020304" pitchFamily="18" charset="0"/>
                <a:ea typeface="方正姚体" panose="02010601030101010101" pitchFamily="2" charset="-122"/>
              </a:defRPr>
            </a:lvl1pPr>
          </a:lstStyle>
          <a:p>
            <a:r>
              <a:rPr lang="en-US" altLang="zh-CN" b="0" dirty="0">
                <a:effectLst>
                  <a:outerShdw blurRad="38100" dist="38100" dir="2700000" algn="tl">
                    <a:srgbClr val="000000">
                      <a:alpha val="43137"/>
                    </a:srgbClr>
                  </a:outerShdw>
                </a:effectLst>
              </a:rPr>
              <a:t>RNA</a:t>
            </a:r>
            <a:r>
              <a:rPr lang="zh-CN" altLang="en-US" b="0" dirty="0">
                <a:effectLst>
                  <a:outerShdw blurRad="38100" dist="38100" dir="2700000" algn="tl">
                    <a:srgbClr val="000000">
                      <a:alpha val="43137"/>
                    </a:srgbClr>
                  </a:outerShdw>
                </a:effectLst>
              </a:rPr>
              <a:t>   </a:t>
            </a:r>
          </a:p>
        </p:txBody>
      </p:sp>
      <p:sp>
        <p:nvSpPr>
          <p:cNvPr id="29" name="Text Box 1037">
            <a:extLst>
              <a:ext uri="{FF2B5EF4-FFF2-40B4-BE49-F238E27FC236}">
                <a16:creationId xmlns:a16="http://schemas.microsoft.com/office/drawing/2014/main" id="{2840FA36-EDF1-D98D-6F3E-646E4A94FE89}"/>
              </a:ext>
            </a:extLst>
          </p:cNvPr>
          <p:cNvSpPr txBox="1">
            <a:spLocks noChangeArrowheads="1"/>
          </p:cNvSpPr>
          <p:nvPr/>
        </p:nvSpPr>
        <p:spPr bwMode="auto">
          <a:xfrm>
            <a:off x="9787314" y="3380911"/>
            <a:ext cx="7506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杂交  </a:t>
            </a:r>
          </a:p>
        </p:txBody>
      </p:sp>
      <p:sp>
        <p:nvSpPr>
          <p:cNvPr id="30" name="任意多边形 64511">
            <a:extLst>
              <a:ext uri="{FF2B5EF4-FFF2-40B4-BE49-F238E27FC236}">
                <a16:creationId xmlns:a16="http://schemas.microsoft.com/office/drawing/2014/main" id="{5744B104-CDA0-B7D6-70CE-957F1671780E}"/>
              </a:ext>
            </a:extLst>
          </p:cNvPr>
          <p:cNvSpPr/>
          <p:nvPr/>
        </p:nvSpPr>
        <p:spPr>
          <a:xfrm>
            <a:off x="10037770" y="3065632"/>
            <a:ext cx="828000" cy="360000"/>
          </a:xfrm>
          <a:custGeom>
            <a:avLst/>
            <a:gdLst>
              <a:gd name="connsiteX0" fmla="*/ 0 w 1761565"/>
              <a:gd name="connsiteY0" fmla="*/ 0 h 753046"/>
              <a:gd name="connsiteX1" fmla="*/ 941294 w 1761565"/>
              <a:gd name="connsiteY1" fmla="*/ 753036 h 753046"/>
              <a:gd name="connsiteX2" fmla="*/ 1761565 w 1761565"/>
              <a:gd name="connsiteY2" fmla="*/ 13447 h 753046"/>
            </a:gdLst>
            <a:ahLst/>
            <a:cxnLst>
              <a:cxn ang="0">
                <a:pos x="connsiteX0" y="connsiteY0"/>
              </a:cxn>
              <a:cxn ang="0">
                <a:pos x="connsiteX1" y="connsiteY1"/>
              </a:cxn>
              <a:cxn ang="0">
                <a:pos x="connsiteX2" y="connsiteY2"/>
              </a:cxn>
            </a:cxnLst>
            <a:rect l="l" t="t" r="r" b="b"/>
            <a:pathLst>
              <a:path w="1761565" h="753046">
                <a:moveTo>
                  <a:pt x="0" y="0"/>
                </a:moveTo>
                <a:cubicBezTo>
                  <a:pt x="323850" y="375397"/>
                  <a:pt x="647700" y="750795"/>
                  <a:pt x="941294" y="753036"/>
                </a:cubicBezTo>
                <a:cubicBezTo>
                  <a:pt x="1234888" y="755277"/>
                  <a:pt x="1498226" y="384362"/>
                  <a:pt x="1761565" y="13447"/>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1" name="直接箭头连接符 30">
            <a:extLst>
              <a:ext uri="{FF2B5EF4-FFF2-40B4-BE49-F238E27FC236}">
                <a16:creationId xmlns:a16="http://schemas.microsoft.com/office/drawing/2014/main" id="{343A8DE7-BD4B-2F3B-7A39-69DCF3C9927B}"/>
              </a:ext>
            </a:extLst>
          </p:cNvPr>
          <p:cNvCxnSpPr/>
          <p:nvPr/>
        </p:nvCxnSpPr>
        <p:spPr>
          <a:xfrm>
            <a:off x="10489931" y="3428228"/>
            <a:ext cx="0" cy="360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 name="Text Box 1029">
            <a:extLst>
              <a:ext uri="{FF2B5EF4-FFF2-40B4-BE49-F238E27FC236}">
                <a16:creationId xmlns:a16="http://schemas.microsoft.com/office/drawing/2014/main" id="{16BD0893-AB41-8523-F038-23A1FEC2D841}"/>
              </a:ext>
            </a:extLst>
          </p:cNvPr>
          <p:cNvSpPr txBox="1">
            <a:spLocks noChangeArrowheads="1"/>
          </p:cNvSpPr>
          <p:nvPr/>
        </p:nvSpPr>
        <p:spPr bwMode="auto">
          <a:xfrm>
            <a:off x="8560806" y="5517018"/>
            <a:ext cx="176371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000" b="1">
                <a:latin typeface="Times New Roman" panose="02020603050405020304" pitchFamily="18" charset="0"/>
                <a:ea typeface="方正姚体" panose="02010601030101010101" pitchFamily="2" charset="-122"/>
              </a:defRPr>
            </a:lvl1pPr>
          </a:lstStyle>
          <a:p>
            <a:pPr algn="ctr"/>
            <a:r>
              <a:rPr lang="en-US" altLang="zh-CN" b="0" dirty="0">
                <a:effectLst>
                  <a:outerShdw blurRad="38100" dist="38100" dir="2700000" algn="tl">
                    <a:srgbClr val="000000">
                      <a:alpha val="43137"/>
                    </a:srgbClr>
                  </a:outerShdw>
                </a:effectLst>
              </a:rPr>
              <a:t>DNA-RNA</a:t>
            </a:r>
          </a:p>
          <a:p>
            <a:pPr algn="ctr"/>
            <a:r>
              <a:rPr lang="zh-CN" altLang="en-US" b="0" dirty="0">
                <a:effectLst>
                  <a:outerShdw blurRad="38100" dist="38100" dir="2700000" algn="tl">
                    <a:srgbClr val="000000">
                      <a:alpha val="43137"/>
                    </a:srgbClr>
                  </a:outerShdw>
                </a:effectLst>
              </a:rPr>
              <a:t>杂交双链分子</a:t>
            </a:r>
          </a:p>
        </p:txBody>
      </p:sp>
      <p:grpSp>
        <p:nvGrpSpPr>
          <p:cNvPr id="33" name="组合 32">
            <a:extLst>
              <a:ext uri="{FF2B5EF4-FFF2-40B4-BE49-F238E27FC236}">
                <a16:creationId xmlns:a16="http://schemas.microsoft.com/office/drawing/2014/main" id="{81EE6730-A71E-491C-20E9-2CCA967BAA01}"/>
              </a:ext>
            </a:extLst>
          </p:cNvPr>
          <p:cNvGrpSpPr/>
          <p:nvPr/>
        </p:nvGrpSpPr>
        <p:grpSpPr>
          <a:xfrm>
            <a:off x="7707827" y="607488"/>
            <a:ext cx="378148" cy="2328091"/>
            <a:chOff x="6039986" y="2562649"/>
            <a:chExt cx="378148" cy="2328091"/>
          </a:xfrm>
        </p:grpSpPr>
        <p:sp>
          <p:nvSpPr>
            <p:cNvPr id="39" name="任意多边形 49">
              <a:extLst>
                <a:ext uri="{FF2B5EF4-FFF2-40B4-BE49-F238E27FC236}">
                  <a16:creationId xmlns:a16="http://schemas.microsoft.com/office/drawing/2014/main" id="{26398515-EAD2-542A-366A-E765AC92C4D9}"/>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40" name="任意多边形 50">
              <a:extLst>
                <a:ext uri="{FF2B5EF4-FFF2-40B4-BE49-F238E27FC236}">
                  <a16:creationId xmlns:a16="http://schemas.microsoft.com/office/drawing/2014/main" id="{F06209D3-3A57-7310-ED15-23184EFC702C}"/>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sp>
        <p:nvSpPr>
          <p:cNvPr id="41" name="任意多边形 52">
            <a:extLst>
              <a:ext uri="{FF2B5EF4-FFF2-40B4-BE49-F238E27FC236}">
                <a16:creationId xmlns:a16="http://schemas.microsoft.com/office/drawing/2014/main" id="{3430A0CC-8B2B-9717-38DB-37C2FD40EDAF}"/>
              </a:ext>
            </a:extLst>
          </p:cNvPr>
          <p:cNvSpPr/>
          <p:nvPr/>
        </p:nvSpPr>
        <p:spPr bwMode="auto">
          <a:xfrm rot="5400000">
            <a:off x="8058752" y="1631104"/>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42" name="任意多边形 54">
            <a:extLst>
              <a:ext uri="{FF2B5EF4-FFF2-40B4-BE49-F238E27FC236}">
                <a16:creationId xmlns:a16="http://schemas.microsoft.com/office/drawing/2014/main" id="{B1FA8E9B-064A-E17D-74A4-E96470D2AED5}"/>
              </a:ext>
            </a:extLst>
          </p:cNvPr>
          <p:cNvSpPr/>
          <p:nvPr/>
        </p:nvSpPr>
        <p:spPr bwMode="auto">
          <a:xfrm rot="16200000">
            <a:off x="8857950" y="1571013"/>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43" name="任意多边形 55">
            <a:extLst>
              <a:ext uri="{FF2B5EF4-FFF2-40B4-BE49-F238E27FC236}">
                <a16:creationId xmlns:a16="http://schemas.microsoft.com/office/drawing/2014/main" id="{0E457FD6-341B-9111-0DBF-537AA9241A98}"/>
              </a:ext>
            </a:extLst>
          </p:cNvPr>
          <p:cNvSpPr/>
          <p:nvPr/>
        </p:nvSpPr>
        <p:spPr bwMode="auto">
          <a:xfrm rot="5400000">
            <a:off x="10078017" y="1631104"/>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nvGrpSpPr>
          <p:cNvPr id="44" name="组合 43">
            <a:extLst>
              <a:ext uri="{FF2B5EF4-FFF2-40B4-BE49-F238E27FC236}">
                <a16:creationId xmlns:a16="http://schemas.microsoft.com/office/drawing/2014/main" id="{36411203-5DAE-3D65-9B6F-D445B7466D10}"/>
              </a:ext>
            </a:extLst>
          </p:cNvPr>
          <p:cNvGrpSpPr/>
          <p:nvPr/>
        </p:nvGrpSpPr>
        <p:grpSpPr>
          <a:xfrm>
            <a:off x="10348896" y="3896813"/>
            <a:ext cx="378148" cy="2328091"/>
            <a:chOff x="6039986" y="2562649"/>
            <a:chExt cx="378148" cy="2328091"/>
          </a:xfrm>
        </p:grpSpPr>
        <p:sp>
          <p:nvSpPr>
            <p:cNvPr id="45" name="任意多边形 57">
              <a:extLst>
                <a:ext uri="{FF2B5EF4-FFF2-40B4-BE49-F238E27FC236}">
                  <a16:creationId xmlns:a16="http://schemas.microsoft.com/office/drawing/2014/main" id="{D6B29D32-9EC5-FC6E-9FBF-3B13EB69D906}"/>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46" name="任意多边形 58">
              <a:extLst>
                <a:ext uri="{FF2B5EF4-FFF2-40B4-BE49-F238E27FC236}">
                  <a16:creationId xmlns:a16="http://schemas.microsoft.com/office/drawing/2014/main" id="{E2EA4804-E21C-8D64-74C4-3D49FFF407D4}"/>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spTree>
    <p:extLst>
      <p:ext uri="{BB962C8B-B14F-4D97-AF65-F5344CB8AC3E}">
        <p14:creationId xmlns:p14="http://schemas.microsoft.com/office/powerpoint/2010/main" val="2238445896"/>
      </p:ext>
    </p:extLst>
  </p:cSld>
  <p:clrMapOvr>
    <a:masterClrMapping/>
  </p:clrMapOvr>
  <p:transition spd="med">
    <p:cove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771F0043-DF1E-4088-62E8-4AEC93FC8586}"/>
              </a:ext>
            </a:extLst>
          </p:cNvPr>
          <p:cNvGrpSpPr>
            <a:grpSpLocks/>
          </p:cNvGrpSpPr>
          <p:nvPr/>
        </p:nvGrpSpPr>
        <p:grpSpPr>
          <a:xfrm>
            <a:off x="2155189" y="2253205"/>
            <a:ext cx="144000" cy="936000"/>
            <a:chOff x="4761920" y="137200"/>
            <a:chExt cx="720000" cy="2329852"/>
          </a:xfrm>
        </p:grpSpPr>
        <p:sp>
          <p:nvSpPr>
            <p:cNvPr id="3" name="Freeform 5655">
              <a:extLst>
                <a:ext uri="{FF2B5EF4-FFF2-40B4-BE49-F238E27FC236}">
                  <a16:creationId xmlns:a16="http://schemas.microsoft.com/office/drawing/2014/main" id="{A4D7041A-E706-4757-7272-3470FFAEE78E}"/>
                </a:ext>
              </a:extLst>
            </p:cNvPr>
            <p:cNvSpPr>
              <a:spLocks/>
            </p:cNvSpPr>
            <p:nvPr/>
          </p:nvSpPr>
          <p:spPr bwMode="auto">
            <a:xfrm rot="16200000" flipH="1" flipV="1">
              <a:off x="4843707" y="1829625"/>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5" name="任意多边形 138">
              <a:extLst>
                <a:ext uri="{FF2B5EF4-FFF2-40B4-BE49-F238E27FC236}">
                  <a16:creationId xmlns:a16="http://schemas.microsoft.com/office/drawing/2014/main" id="{01BB0E28-F061-5573-B61C-CB35C3E74D64}"/>
                </a:ext>
              </a:extLst>
            </p:cNvPr>
            <p:cNvSpPr/>
            <p:nvPr/>
          </p:nvSpPr>
          <p:spPr>
            <a:xfrm>
              <a:off x="4937207" y="1996479"/>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6" name="任意多边形 139">
              <a:extLst>
                <a:ext uri="{FF2B5EF4-FFF2-40B4-BE49-F238E27FC236}">
                  <a16:creationId xmlns:a16="http://schemas.microsoft.com/office/drawing/2014/main" id="{C632FB27-5215-97D1-07A7-1C30C574F24A}"/>
                </a:ext>
              </a:extLst>
            </p:cNvPr>
            <p:cNvSpPr/>
            <p:nvPr/>
          </p:nvSpPr>
          <p:spPr>
            <a:xfrm flipH="1">
              <a:off x="4771434" y="1886604"/>
              <a:ext cx="30277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7" name="任意多边形 140">
              <a:extLst>
                <a:ext uri="{FF2B5EF4-FFF2-40B4-BE49-F238E27FC236}">
                  <a16:creationId xmlns:a16="http://schemas.microsoft.com/office/drawing/2014/main" id="{28B20362-BA3D-4006-98E0-EDE026B694F7}"/>
                </a:ext>
              </a:extLst>
            </p:cNvPr>
            <p:cNvSpPr/>
            <p:nvPr/>
          </p:nvSpPr>
          <p:spPr>
            <a:xfrm>
              <a:off x="4814549" y="1996378"/>
              <a:ext cx="175292"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8" name="任意多边形 141">
              <a:extLst>
                <a:ext uri="{FF2B5EF4-FFF2-40B4-BE49-F238E27FC236}">
                  <a16:creationId xmlns:a16="http://schemas.microsoft.com/office/drawing/2014/main" id="{624567FE-C2EF-212B-4B39-20F5DF33926C}"/>
                </a:ext>
              </a:extLst>
            </p:cNvPr>
            <p:cNvSpPr/>
            <p:nvPr/>
          </p:nvSpPr>
          <p:spPr>
            <a:xfrm flipH="1">
              <a:off x="5041701" y="1886055"/>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9" name="任意多边形 142">
              <a:extLst>
                <a:ext uri="{FF2B5EF4-FFF2-40B4-BE49-F238E27FC236}">
                  <a16:creationId xmlns:a16="http://schemas.microsoft.com/office/drawing/2014/main" id="{633300CE-CB3B-1466-587A-3F601B3BD523}"/>
                </a:ext>
              </a:extLst>
            </p:cNvPr>
            <p:cNvSpPr/>
            <p:nvPr/>
          </p:nvSpPr>
          <p:spPr>
            <a:xfrm flipH="1">
              <a:off x="4876847" y="1779086"/>
              <a:ext cx="30277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0" name="任意多边形 143">
              <a:extLst>
                <a:ext uri="{FF2B5EF4-FFF2-40B4-BE49-F238E27FC236}">
                  <a16:creationId xmlns:a16="http://schemas.microsoft.com/office/drawing/2014/main" id="{87FDA547-985F-333E-1F1B-716B35F5E586}"/>
                </a:ext>
              </a:extLst>
            </p:cNvPr>
            <p:cNvSpPr/>
            <p:nvPr/>
          </p:nvSpPr>
          <p:spPr>
            <a:xfrm flipH="1">
              <a:off x="5147113" y="1778537"/>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1" name="任意多边形 144">
              <a:extLst>
                <a:ext uri="{FF2B5EF4-FFF2-40B4-BE49-F238E27FC236}">
                  <a16:creationId xmlns:a16="http://schemas.microsoft.com/office/drawing/2014/main" id="{A2B55FB6-7192-81C5-8AF1-2F09736414FB}"/>
                </a:ext>
              </a:extLst>
            </p:cNvPr>
            <p:cNvSpPr/>
            <p:nvPr/>
          </p:nvSpPr>
          <p:spPr>
            <a:xfrm flipH="1">
              <a:off x="5121741" y="1663939"/>
              <a:ext cx="175292"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2" name="任意多边形 145">
              <a:extLst>
                <a:ext uri="{FF2B5EF4-FFF2-40B4-BE49-F238E27FC236}">
                  <a16:creationId xmlns:a16="http://schemas.microsoft.com/office/drawing/2014/main" id="{C0E55F6F-C98B-26B3-F971-28FDB95B5900}"/>
                </a:ext>
              </a:extLst>
            </p:cNvPr>
            <p:cNvSpPr/>
            <p:nvPr/>
          </p:nvSpPr>
          <p:spPr>
            <a:xfrm flipH="1">
              <a:off x="5272117" y="1440433"/>
              <a:ext cx="19122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3" name="任意多边形 146">
              <a:extLst>
                <a:ext uri="{FF2B5EF4-FFF2-40B4-BE49-F238E27FC236}">
                  <a16:creationId xmlns:a16="http://schemas.microsoft.com/office/drawing/2014/main" id="{0A8D5559-365D-7938-0752-D6696434D37D}"/>
                </a:ext>
              </a:extLst>
            </p:cNvPr>
            <p:cNvSpPr/>
            <p:nvPr/>
          </p:nvSpPr>
          <p:spPr>
            <a:xfrm flipH="1">
              <a:off x="4812203" y="1109593"/>
              <a:ext cx="175292"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4" name="任意多边形 147">
              <a:extLst>
                <a:ext uri="{FF2B5EF4-FFF2-40B4-BE49-F238E27FC236}">
                  <a16:creationId xmlns:a16="http://schemas.microsoft.com/office/drawing/2014/main" id="{EAD39415-E89A-582B-6762-108227A81706}"/>
                </a:ext>
              </a:extLst>
            </p:cNvPr>
            <p:cNvSpPr/>
            <p:nvPr/>
          </p:nvSpPr>
          <p:spPr>
            <a:xfrm flipH="1">
              <a:off x="4964323" y="904954"/>
              <a:ext cx="19122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15" name="任意多边形 148">
              <a:extLst>
                <a:ext uri="{FF2B5EF4-FFF2-40B4-BE49-F238E27FC236}">
                  <a16:creationId xmlns:a16="http://schemas.microsoft.com/office/drawing/2014/main" id="{0F72DE4E-11E8-1077-BB24-07A95A94E27B}"/>
                </a:ext>
              </a:extLst>
            </p:cNvPr>
            <p:cNvSpPr/>
            <p:nvPr/>
          </p:nvSpPr>
          <p:spPr>
            <a:xfrm>
              <a:off x="4778287" y="804032"/>
              <a:ext cx="318713"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16" name="任意多边形 149">
              <a:extLst>
                <a:ext uri="{FF2B5EF4-FFF2-40B4-BE49-F238E27FC236}">
                  <a16:creationId xmlns:a16="http://schemas.microsoft.com/office/drawing/2014/main" id="{80F4D462-ED95-542C-45E0-F0E8001CE2A5}"/>
                </a:ext>
              </a:extLst>
            </p:cNvPr>
            <p:cNvSpPr/>
            <p:nvPr/>
          </p:nvSpPr>
          <p:spPr>
            <a:xfrm flipH="1">
              <a:off x="4889350" y="699221"/>
              <a:ext cx="302778"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17" name="任意多边形 150">
              <a:extLst>
                <a:ext uri="{FF2B5EF4-FFF2-40B4-BE49-F238E27FC236}">
                  <a16:creationId xmlns:a16="http://schemas.microsoft.com/office/drawing/2014/main" id="{2DA7D0F6-ADAC-5467-16F1-A7C0B1B65603}"/>
                </a:ext>
              </a:extLst>
            </p:cNvPr>
            <p:cNvSpPr/>
            <p:nvPr/>
          </p:nvSpPr>
          <p:spPr>
            <a:xfrm flipH="1">
              <a:off x="5129932" y="595665"/>
              <a:ext cx="159357"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18" name="Freeform 5655">
              <a:extLst>
                <a:ext uri="{FF2B5EF4-FFF2-40B4-BE49-F238E27FC236}">
                  <a16:creationId xmlns:a16="http://schemas.microsoft.com/office/drawing/2014/main" id="{8DDCCEE3-A66F-3642-7CBD-12FE3683D7FC}"/>
                </a:ext>
              </a:extLst>
            </p:cNvPr>
            <p:cNvSpPr>
              <a:spLocks/>
            </p:cNvSpPr>
            <p:nvPr/>
          </p:nvSpPr>
          <p:spPr bwMode="auto">
            <a:xfrm rot="16200000" flipH="1" flipV="1">
              <a:off x="4844037" y="57522"/>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9525">
              <a:solidFill>
                <a:srgbClr val="C1AA7F"/>
              </a:solidFill>
              <a:round/>
              <a:headEnd/>
              <a:tailEnd/>
            </a:ln>
            <a:effectLst/>
          </p:spPr>
          <p:txBody>
            <a:bodyPr/>
            <a:lstStyle/>
            <a:p>
              <a:endParaRPr lang="zh-CN" altLang="en-US" sz="600"/>
            </a:p>
          </p:txBody>
        </p:sp>
        <p:sp>
          <p:nvSpPr>
            <p:cNvPr id="19" name="Freeform 5655">
              <a:extLst>
                <a:ext uri="{FF2B5EF4-FFF2-40B4-BE49-F238E27FC236}">
                  <a16:creationId xmlns:a16="http://schemas.microsoft.com/office/drawing/2014/main" id="{84E414DA-1DA6-9D7B-981F-FE101961FF2A}"/>
                </a:ext>
              </a:extLst>
            </p:cNvPr>
            <p:cNvSpPr>
              <a:spLocks/>
            </p:cNvSpPr>
            <p:nvPr/>
          </p:nvSpPr>
          <p:spPr bwMode="auto">
            <a:xfrm rot="16200000" flipH="1" flipV="1">
              <a:off x="4844037" y="1123844"/>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9525">
              <a:solidFill>
                <a:srgbClr val="C1AA7F"/>
              </a:solidFill>
              <a:round/>
              <a:headEnd/>
              <a:tailEnd/>
            </a:ln>
            <a:effectLst/>
          </p:spPr>
          <p:txBody>
            <a:bodyPr/>
            <a:lstStyle/>
            <a:p>
              <a:endParaRPr lang="zh-CN" altLang="en-US" sz="600"/>
            </a:p>
          </p:txBody>
        </p:sp>
        <p:sp>
          <p:nvSpPr>
            <p:cNvPr id="20" name="Freeform 5655">
              <a:extLst>
                <a:ext uri="{FF2B5EF4-FFF2-40B4-BE49-F238E27FC236}">
                  <a16:creationId xmlns:a16="http://schemas.microsoft.com/office/drawing/2014/main" id="{0413B6CE-99B4-A222-6923-71A70CB8A94C}"/>
                </a:ext>
              </a:extLst>
            </p:cNvPr>
            <p:cNvSpPr>
              <a:spLocks/>
            </p:cNvSpPr>
            <p:nvPr/>
          </p:nvSpPr>
          <p:spPr bwMode="auto">
            <a:xfrm rot="16200000" flipH="1" flipV="1">
              <a:off x="4841598" y="769831"/>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21" name="任意多边形 154">
              <a:extLst>
                <a:ext uri="{FF2B5EF4-FFF2-40B4-BE49-F238E27FC236}">
                  <a16:creationId xmlns:a16="http://schemas.microsoft.com/office/drawing/2014/main" id="{B3B8508F-3911-DAEE-5ACA-8C7EBC2201D2}"/>
                </a:ext>
              </a:extLst>
            </p:cNvPr>
            <p:cNvSpPr/>
            <p:nvPr/>
          </p:nvSpPr>
          <p:spPr>
            <a:xfrm>
              <a:off x="5267348" y="595766"/>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22" name="任意多边形 155">
              <a:extLst>
                <a:ext uri="{FF2B5EF4-FFF2-40B4-BE49-F238E27FC236}">
                  <a16:creationId xmlns:a16="http://schemas.microsoft.com/office/drawing/2014/main" id="{626B1054-4616-571F-1AB2-58EAD3B7A79B}"/>
                </a:ext>
              </a:extLst>
            </p:cNvPr>
            <p:cNvSpPr/>
            <p:nvPr/>
          </p:nvSpPr>
          <p:spPr>
            <a:xfrm flipH="1">
              <a:off x="5170158" y="698672"/>
              <a:ext cx="302778"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C</a:t>
              </a:r>
              <a:endParaRPr lang="zh-CN" altLang="en-US" sz="600" dirty="0">
                <a:latin typeface="Arial" panose="020B0604020202020204" pitchFamily="34" charset="0"/>
                <a:cs typeface="Arial" panose="020B0604020202020204" pitchFamily="34" charset="0"/>
              </a:endParaRPr>
            </a:p>
          </p:txBody>
        </p:sp>
        <p:sp>
          <p:nvSpPr>
            <p:cNvPr id="23" name="任意多边形 156">
              <a:extLst>
                <a:ext uri="{FF2B5EF4-FFF2-40B4-BE49-F238E27FC236}">
                  <a16:creationId xmlns:a16="http://schemas.microsoft.com/office/drawing/2014/main" id="{342C1CCA-AD70-84DC-BF72-26DC28FDAB40}"/>
                </a:ext>
              </a:extLst>
            </p:cNvPr>
            <p:cNvSpPr/>
            <p:nvPr/>
          </p:nvSpPr>
          <p:spPr>
            <a:xfrm flipH="1">
              <a:off x="5087390" y="804187"/>
              <a:ext cx="286842"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24" name="任意多边形 157">
              <a:extLst>
                <a:ext uri="{FF2B5EF4-FFF2-40B4-BE49-F238E27FC236}">
                  <a16:creationId xmlns:a16="http://schemas.microsoft.com/office/drawing/2014/main" id="{C41C11F2-13FE-F449-DB6A-D25D465A4B7E}"/>
                </a:ext>
              </a:extLst>
            </p:cNvPr>
            <p:cNvSpPr/>
            <p:nvPr/>
          </p:nvSpPr>
          <p:spPr>
            <a:xfrm>
              <a:off x="4794363" y="904954"/>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25" name="任意多边形 158">
              <a:extLst>
                <a:ext uri="{FF2B5EF4-FFF2-40B4-BE49-F238E27FC236}">
                  <a16:creationId xmlns:a16="http://schemas.microsoft.com/office/drawing/2014/main" id="{A280B39D-5046-8042-5CA0-BF776229CCEF}"/>
                </a:ext>
              </a:extLst>
            </p:cNvPr>
            <p:cNvSpPr/>
            <p:nvPr/>
          </p:nvSpPr>
          <p:spPr>
            <a:xfrm>
              <a:off x="4942690" y="1109694"/>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26" name="任意多边形 159">
              <a:extLst>
                <a:ext uri="{FF2B5EF4-FFF2-40B4-BE49-F238E27FC236}">
                  <a16:creationId xmlns:a16="http://schemas.microsoft.com/office/drawing/2014/main" id="{3C3F56D3-BACC-44DD-2C51-610FF95AC3F4}"/>
                </a:ext>
              </a:extLst>
            </p:cNvPr>
            <p:cNvSpPr/>
            <p:nvPr/>
          </p:nvSpPr>
          <p:spPr>
            <a:xfrm flipH="1">
              <a:off x="4773800" y="1221496"/>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27" name="任意多边形 160">
              <a:extLst>
                <a:ext uri="{FF2B5EF4-FFF2-40B4-BE49-F238E27FC236}">
                  <a16:creationId xmlns:a16="http://schemas.microsoft.com/office/drawing/2014/main" id="{E5D7CB5F-A4CA-53F6-EEA4-42527335B0C8}"/>
                </a:ext>
              </a:extLst>
            </p:cNvPr>
            <p:cNvSpPr/>
            <p:nvPr/>
          </p:nvSpPr>
          <p:spPr>
            <a:xfrm flipH="1">
              <a:off x="5028368" y="1221496"/>
              <a:ext cx="334649"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28" name="任意多边形 161">
              <a:extLst>
                <a:ext uri="{FF2B5EF4-FFF2-40B4-BE49-F238E27FC236}">
                  <a16:creationId xmlns:a16="http://schemas.microsoft.com/office/drawing/2014/main" id="{6EDB21D7-8BA0-3DC0-0F17-A004A1E6FA49}"/>
                </a:ext>
              </a:extLst>
            </p:cNvPr>
            <p:cNvSpPr/>
            <p:nvPr/>
          </p:nvSpPr>
          <p:spPr>
            <a:xfrm flipH="1">
              <a:off x="5150647" y="1326908"/>
              <a:ext cx="318713"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29" name="任意多边形 162">
              <a:extLst>
                <a:ext uri="{FF2B5EF4-FFF2-40B4-BE49-F238E27FC236}">
                  <a16:creationId xmlns:a16="http://schemas.microsoft.com/office/drawing/2014/main" id="{540D66AF-77E3-C6B0-37CA-D5F34A2D7031}"/>
                </a:ext>
              </a:extLst>
            </p:cNvPr>
            <p:cNvSpPr/>
            <p:nvPr/>
          </p:nvSpPr>
          <p:spPr>
            <a:xfrm flipH="1">
              <a:off x="4862345" y="1326908"/>
              <a:ext cx="318713"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T</a:t>
              </a:r>
              <a:endParaRPr lang="zh-CN" altLang="en-US" sz="600" dirty="0">
                <a:latin typeface="Arial" panose="020B0604020202020204" pitchFamily="34" charset="0"/>
                <a:cs typeface="Arial" panose="020B0604020202020204" pitchFamily="34" charset="0"/>
              </a:endParaRPr>
            </a:p>
          </p:txBody>
        </p:sp>
        <p:sp>
          <p:nvSpPr>
            <p:cNvPr id="30" name="任意多边形 163">
              <a:extLst>
                <a:ext uri="{FF2B5EF4-FFF2-40B4-BE49-F238E27FC236}">
                  <a16:creationId xmlns:a16="http://schemas.microsoft.com/office/drawing/2014/main" id="{0BA41B07-4AE0-29D7-37F8-7AB696419871}"/>
                </a:ext>
              </a:extLst>
            </p:cNvPr>
            <p:cNvSpPr/>
            <p:nvPr/>
          </p:nvSpPr>
          <p:spPr>
            <a:xfrm flipH="1">
              <a:off x="5063987" y="1440753"/>
              <a:ext cx="223099" cy="47807"/>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G</a:t>
              </a:r>
              <a:endParaRPr lang="zh-CN" altLang="en-US" sz="600" dirty="0">
                <a:latin typeface="Arial" panose="020B0604020202020204" pitchFamily="34" charset="0"/>
                <a:cs typeface="Arial" panose="020B0604020202020204" pitchFamily="34" charset="0"/>
              </a:endParaRPr>
            </a:p>
          </p:txBody>
        </p:sp>
        <p:sp>
          <p:nvSpPr>
            <p:cNvPr id="31" name="任意多边形 164">
              <a:extLst>
                <a:ext uri="{FF2B5EF4-FFF2-40B4-BE49-F238E27FC236}">
                  <a16:creationId xmlns:a16="http://schemas.microsoft.com/office/drawing/2014/main" id="{82BB92F5-04FE-E3D2-117B-81E309CC8514}"/>
                </a:ext>
              </a:extLst>
            </p:cNvPr>
            <p:cNvSpPr/>
            <p:nvPr/>
          </p:nvSpPr>
          <p:spPr>
            <a:xfrm>
              <a:off x="5267591" y="1664040"/>
              <a:ext cx="191228" cy="47807"/>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600" dirty="0">
                  <a:latin typeface="Arial" panose="020B0604020202020204" pitchFamily="34" charset="0"/>
                  <a:cs typeface="Arial" panose="020B0604020202020204" pitchFamily="34" charset="0"/>
                </a:rPr>
                <a:t>A</a:t>
              </a:r>
              <a:endParaRPr lang="zh-CN" altLang="en-US" sz="600" dirty="0">
                <a:latin typeface="Arial" panose="020B0604020202020204" pitchFamily="34" charset="0"/>
                <a:cs typeface="Arial" panose="020B0604020202020204" pitchFamily="34" charset="0"/>
              </a:endParaRPr>
            </a:p>
          </p:txBody>
        </p:sp>
        <p:sp>
          <p:nvSpPr>
            <p:cNvPr id="354304" name="Freeform 5655">
              <a:extLst>
                <a:ext uri="{FF2B5EF4-FFF2-40B4-BE49-F238E27FC236}">
                  <a16:creationId xmlns:a16="http://schemas.microsoft.com/office/drawing/2014/main" id="{BA8CADFC-2B3C-425B-2D3A-B7E9F3A95BEB}"/>
                </a:ext>
              </a:extLst>
            </p:cNvPr>
            <p:cNvSpPr>
              <a:spLocks/>
            </p:cNvSpPr>
            <p:nvPr/>
          </p:nvSpPr>
          <p:spPr bwMode="auto">
            <a:xfrm rot="5400000" flipH="1">
              <a:off x="4842055" y="244724"/>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9525">
              <a:solidFill>
                <a:srgbClr val="2D9386"/>
              </a:solidFill>
              <a:round/>
              <a:headEnd/>
              <a:tailEnd/>
            </a:ln>
            <a:effectLst/>
          </p:spPr>
          <p:txBody>
            <a:bodyPr/>
            <a:lstStyle/>
            <a:p>
              <a:endParaRPr lang="zh-CN" altLang="en-US" sz="600"/>
            </a:p>
          </p:txBody>
        </p:sp>
        <p:sp>
          <p:nvSpPr>
            <p:cNvPr id="354305" name="Freeform 5655">
              <a:extLst>
                <a:ext uri="{FF2B5EF4-FFF2-40B4-BE49-F238E27FC236}">
                  <a16:creationId xmlns:a16="http://schemas.microsoft.com/office/drawing/2014/main" id="{AE41EC58-8C2E-07F4-EBDC-3267164B5210}"/>
                </a:ext>
              </a:extLst>
            </p:cNvPr>
            <p:cNvSpPr>
              <a:spLocks/>
            </p:cNvSpPr>
            <p:nvPr/>
          </p:nvSpPr>
          <p:spPr bwMode="auto">
            <a:xfrm rot="5400000" flipH="1">
              <a:off x="4844493" y="598735"/>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952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306" name="Freeform 5655">
              <a:extLst>
                <a:ext uri="{FF2B5EF4-FFF2-40B4-BE49-F238E27FC236}">
                  <a16:creationId xmlns:a16="http://schemas.microsoft.com/office/drawing/2014/main" id="{1B046246-2B81-57DB-97F1-8B7F946301F8}"/>
                </a:ext>
              </a:extLst>
            </p:cNvPr>
            <p:cNvSpPr>
              <a:spLocks/>
            </p:cNvSpPr>
            <p:nvPr/>
          </p:nvSpPr>
          <p:spPr bwMode="auto">
            <a:xfrm rot="5400000" flipH="1">
              <a:off x="4842055" y="1311045"/>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9525">
              <a:solidFill>
                <a:srgbClr val="2D9386"/>
              </a:solidFill>
              <a:round/>
              <a:headEnd/>
              <a:tailEnd/>
            </a:ln>
            <a:effectLst/>
          </p:spPr>
          <p:txBody>
            <a:bodyPr/>
            <a:lstStyle/>
            <a:p>
              <a:endParaRPr lang="zh-CN" altLang="en-US" sz="600"/>
            </a:p>
          </p:txBody>
        </p:sp>
        <p:sp>
          <p:nvSpPr>
            <p:cNvPr id="354307" name="Freeform 5655">
              <a:extLst>
                <a:ext uri="{FF2B5EF4-FFF2-40B4-BE49-F238E27FC236}">
                  <a16:creationId xmlns:a16="http://schemas.microsoft.com/office/drawing/2014/main" id="{CDA6161C-F925-6EF4-5C5F-0C64802724CC}"/>
                </a:ext>
              </a:extLst>
            </p:cNvPr>
            <p:cNvSpPr>
              <a:spLocks/>
            </p:cNvSpPr>
            <p:nvPr/>
          </p:nvSpPr>
          <p:spPr bwMode="auto">
            <a:xfrm rot="5400000" flipH="1">
              <a:off x="4844493" y="1665058"/>
              <a:ext cx="557749" cy="717105"/>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952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grpSp>
      <p:sp>
        <p:nvSpPr>
          <p:cNvPr id="354310" name="矩形 10">
            <a:extLst>
              <a:ext uri="{FF2B5EF4-FFF2-40B4-BE49-F238E27FC236}">
                <a16:creationId xmlns:a16="http://schemas.microsoft.com/office/drawing/2014/main" id="{14FE323B-934E-8B99-F90C-A9BA7E18D32A}"/>
              </a:ext>
            </a:extLst>
          </p:cNvPr>
          <p:cNvSpPr/>
          <p:nvPr/>
        </p:nvSpPr>
        <p:spPr>
          <a:xfrm>
            <a:off x="1153744" y="4687919"/>
            <a:ext cx="1895475" cy="1233488"/>
          </a:xfrm>
          <a:custGeom>
            <a:avLst/>
            <a:gdLst>
              <a:gd name="connsiteX0" fmla="*/ 0 w 1593056"/>
              <a:gd name="connsiteY0" fmla="*/ 0 h 1116807"/>
              <a:gd name="connsiteX1" fmla="*/ 1593056 w 1593056"/>
              <a:gd name="connsiteY1" fmla="*/ 0 h 1116807"/>
              <a:gd name="connsiteX2" fmla="*/ 1593056 w 1593056"/>
              <a:gd name="connsiteY2" fmla="*/ 1116807 h 1116807"/>
              <a:gd name="connsiteX3" fmla="*/ 0 w 1593056"/>
              <a:gd name="connsiteY3" fmla="*/ 1116807 h 1116807"/>
              <a:gd name="connsiteX4" fmla="*/ 0 w 1593056"/>
              <a:gd name="connsiteY4" fmla="*/ 0 h 1116807"/>
              <a:gd name="connsiteX0" fmla="*/ 0 w 2231231"/>
              <a:gd name="connsiteY0" fmla="*/ 0 h 1116807"/>
              <a:gd name="connsiteX1" fmla="*/ 2231231 w 2231231"/>
              <a:gd name="connsiteY1" fmla="*/ 314325 h 1116807"/>
              <a:gd name="connsiteX2" fmla="*/ 1593056 w 2231231"/>
              <a:gd name="connsiteY2" fmla="*/ 1116807 h 1116807"/>
              <a:gd name="connsiteX3" fmla="*/ 0 w 2231231"/>
              <a:gd name="connsiteY3" fmla="*/ 1116807 h 1116807"/>
              <a:gd name="connsiteX4" fmla="*/ 0 w 2231231"/>
              <a:gd name="connsiteY4" fmla="*/ 0 h 1116807"/>
              <a:gd name="connsiteX0" fmla="*/ 1131093 w 2231231"/>
              <a:gd name="connsiteY0" fmla="*/ 0 h 1233488"/>
              <a:gd name="connsiteX1" fmla="*/ 2231231 w 2231231"/>
              <a:gd name="connsiteY1" fmla="*/ 431006 h 1233488"/>
              <a:gd name="connsiteX2" fmla="*/ 1593056 w 2231231"/>
              <a:gd name="connsiteY2" fmla="*/ 1233488 h 1233488"/>
              <a:gd name="connsiteX3" fmla="*/ 0 w 2231231"/>
              <a:gd name="connsiteY3" fmla="*/ 1233488 h 1233488"/>
              <a:gd name="connsiteX4" fmla="*/ 1131093 w 2231231"/>
              <a:gd name="connsiteY4" fmla="*/ 0 h 1233488"/>
              <a:gd name="connsiteX0" fmla="*/ 795337 w 1895475"/>
              <a:gd name="connsiteY0" fmla="*/ 0 h 1233488"/>
              <a:gd name="connsiteX1" fmla="*/ 1895475 w 1895475"/>
              <a:gd name="connsiteY1" fmla="*/ 431006 h 1233488"/>
              <a:gd name="connsiteX2" fmla="*/ 1257300 w 1895475"/>
              <a:gd name="connsiteY2" fmla="*/ 1233488 h 1233488"/>
              <a:gd name="connsiteX3" fmla="*/ 0 w 1895475"/>
              <a:gd name="connsiteY3" fmla="*/ 700088 h 1233488"/>
              <a:gd name="connsiteX4" fmla="*/ 795337 w 1895475"/>
              <a:gd name="connsiteY4" fmla="*/ 0 h 1233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5475" h="1233488">
                <a:moveTo>
                  <a:pt x="795337" y="0"/>
                </a:moveTo>
                <a:lnTo>
                  <a:pt x="1895475" y="431006"/>
                </a:lnTo>
                <a:lnTo>
                  <a:pt x="1257300" y="1233488"/>
                </a:lnTo>
                <a:lnTo>
                  <a:pt x="0" y="700088"/>
                </a:lnTo>
                <a:lnTo>
                  <a:pt x="795337" y="0"/>
                </a:lnTo>
                <a:close/>
              </a:path>
            </a:pathLst>
          </a:custGeom>
          <a:pattFill prst="pct10">
            <a:fgClr>
              <a:schemeClr val="accent1"/>
            </a:fgClr>
            <a:bgClr>
              <a:schemeClr val="bg1"/>
            </a:bgClr>
          </a:patt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54311" name="直接连接符 354310">
            <a:extLst>
              <a:ext uri="{FF2B5EF4-FFF2-40B4-BE49-F238E27FC236}">
                <a16:creationId xmlns:a16="http://schemas.microsoft.com/office/drawing/2014/main" id="{89322A34-06C4-F9C5-554A-5DC3E3BD62EC}"/>
              </a:ext>
            </a:extLst>
          </p:cNvPr>
          <p:cNvCxnSpPr>
            <a:cxnSpLocks noChangeAspect="1"/>
          </p:cNvCxnSpPr>
          <p:nvPr/>
        </p:nvCxnSpPr>
        <p:spPr>
          <a:xfrm flipV="1">
            <a:off x="1383814" y="4775709"/>
            <a:ext cx="781200" cy="714102"/>
          </a:xfrm>
          <a:prstGeom prst="line">
            <a:avLst/>
          </a:prstGeom>
          <a:ln>
            <a:solidFill>
              <a:srgbClr val="8A928E"/>
            </a:solidFill>
          </a:ln>
        </p:spPr>
        <p:style>
          <a:lnRef idx="1">
            <a:schemeClr val="accent1"/>
          </a:lnRef>
          <a:fillRef idx="0">
            <a:schemeClr val="accent1"/>
          </a:fillRef>
          <a:effectRef idx="0">
            <a:schemeClr val="accent1"/>
          </a:effectRef>
          <a:fontRef idx="minor">
            <a:schemeClr val="tx1"/>
          </a:fontRef>
        </p:style>
      </p:cxnSp>
      <p:cxnSp>
        <p:nvCxnSpPr>
          <p:cNvPr id="354312" name="直接连接符 354311">
            <a:extLst>
              <a:ext uri="{FF2B5EF4-FFF2-40B4-BE49-F238E27FC236}">
                <a16:creationId xmlns:a16="http://schemas.microsoft.com/office/drawing/2014/main" id="{0BB78579-66A7-FC66-4ECB-DDC6D6AB4B19}"/>
              </a:ext>
            </a:extLst>
          </p:cNvPr>
          <p:cNvCxnSpPr>
            <a:cxnSpLocks noChangeAspect="1"/>
          </p:cNvCxnSpPr>
          <p:nvPr/>
        </p:nvCxnSpPr>
        <p:spPr>
          <a:xfrm flipV="1">
            <a:off x="1638618" y="4853015"/>
            <a:ext cx="733286" cy="741600"/>
          </a:xfrm>
          <a:prstGeom prst="line">
            <a:avLst/>
          </a:prstGeom>
          <a:ln>
            <a:solidFill>
              <a:srgbClr val="8A928E"/>
            </a:solidFill>
          </a:ln>
        </p:spPr>
        <p:style>
          <a:lnRef idx="1">
            <a:schemeClr val="accent1"/>
          </a:lnRef>
          <a:fillRef idx="0">
            <a:schemeClr val="accent1"/>
          </a:fillRef>
          <a:effectRef idx="0">
            <a:schemeClr val="accent1"/>
          </a:effectRef>
          <a:fontRef idx="minor">
            <a:schemeClr val="tx1"/>
          </a:fontRef>
        </p:style>
      </p:cxnSp>
      <p:cxnSp>
        <p:nvCxnSpPr>
          <p:cNvPr id="354313" name="直接连接符 354312">
            <a:extLst>
              <a:ext uri="{FF2B5EF4-FFF2-40B4-BE49-F238E27FC236}">
                <a16:creationId xmlns:a16="http://schemas.microsoft.com/office/drawing/2014/main" id="{C3330E9F-8BB9-6353-6EB4-DF8C91E9C191}"/>
              </a:ext>
            </a:extLst>
          </p:cNvPr>
          <p:cNvCxnSpPr>
            <a:cxnSpLocks noChangeAspect="1"/>
          </p:cNvCxnSpPr>
          <p:nvPr/>
        </p:nvCxnSpPr>
        <p:spPr>
          <a:xfrm flipV="1">
            <a:off x="1900567" y="4937633"/>
            <a:ext cx="691977" cy="766800"/>
          </a:xfrm>
          <a:prstGeom prst="line">
            <a:avLst/>
          </a:prstGeom>
          <a:ln>
            <a:solidFill>
              <a:srgbClr val="8A928E"/>
            </a:solidFill>
          </a:ln>
        </p:spPr>
        <p:style>
          <a:lnRef idx="1">
            <a:schemeClr val="accent1"/>
          </a:lnRef>
          <a:fillRef idx="0">
            <a:schemeClr val="accent1"/>
          </a:fillRef>
          <a:effectRef idx="0">
            <a:schemeClr val="accent1"/>
          </a:effectRef>
          <a:fontRef idx="minor">
            <a:schemeClr val="tx1"/>
          </a:fontRef>
        </p:style>
      </p:cxnSp>
      <p:cxnSp>
        <p:nvCxnSpPr>
          <p:cNvPr id="354314" name="直接连接符 354313">
            <a:extLst>
              <a:ext uri="{FF2B5EF4-FFF2-40B4-BE49-F238E27FC236}">
                <a16:creationId xmlns:a16="http://schemas.microsoft.com/office/drawing/2014/main" id="{EFA75160-BEFB-20E2-1386-7B630B43DF6B}"/>
              </a:ext>
            </a:extLst>
          </p:cNvPr>
          <p:cNvCxnSpPr>
            <a:cxnSpLocks noChangeAspect="1"/>
          </p:cNvCxnSpPr>
          <p:nvPr/>
        </p:nvCxnSpPr>
        <p:spPr>
          <a:xfrm flipV="1">
            <a:off x="2155350" y="5023359"/>
            <a:ext cx="657214" cy="789866"/>
          </a:xfrm>
          <a:prstGeom prst="line">
            <a:avLst/>
          </a:prstGeom>
          <a:ln>
            <a:solidFill>
              <a:srgbClr val="8A928E"/>
            </a:solidFill>
          </a:ln>
        </p:spPr>
        <p:style>
          <a:lnRef idx="1">
            <a:schemeClr val="accent1"/>
          </a:lnRef>
          <a:fillRef idx="0">
            <a:schemeClr val="accent1"/>
          </a:fillRef>
          <a:effectRef idx="0">
            <a:schemeClr val="accent1"/>
          </a:effectRef>
          <a:fontRef idx="minor">
            <a:schemeClr val="tx1"/>
          </a:fontRef>
        </p:style>
      </p:cxnSp>
      <p:cxnSp>
        <p:nvCxnSpPr>
          <p:cNvPr id="354315" name="直接连接符 354314">
            <a:extLst>
              <a:ext uri="{FF2B5EF4-FFF2-40B4-BE49-F238E27FC236}">
                <a16:creationId xmlns:a16="http://schemas.microsoft.com/office/drawing/2014/main" id="{F04630AE-0DB3-3789-C614-118AC9C21E4F}"/>
              </a:ext>
            </a:extLst>
          </p:cNvPr>
          <p:cNvCxnSpPr/>
          <p:nvPr/>
        </p:nvCxnSpPr>
        <p:spPr>
          <a:xfrm>
            <a:off x="1309993" y="5242433"/>
            <a:ext cx="1233487" cy="519112"/>
          </a:xfrm>
          <a:prstGeom prst="line">
            <a:avLst/>
          </a:prstGeom>
          <a:ln>
            <a:solidFill>
              <a:srgbClr val="8A928E"/>
            </a:solidFill>
          </a:ln>
        </p:spPr>
        <p:style>
          <a:lnRef idx="1">
            <a:schemeClr val="accent1"/>
          </a:lnRef>
          <a:fillRef idx="0">
            <a:schemeClr val="accent1"/>
          </a:fillRef>
          <a:effectRef idx="0">
            <a:schemeClr val="accent1"/>
          </a:effectRef>
          <a:fontRef idx="minor">
            <a:schemeClr val="tx1"/>
          </a:fontRef>
        </p:style>
      </p:cxnSp>
      <p:cxnSp>
        <p:nvCxnSpPr>
          <p:cNvPr id="354316" name="直接连接符 354315">
            <a:extLst>
              <a:ext uri="{FF2B5EF4-FFF2-40B4-BE49-F238E27FC236}">
                <a16:creationId xmlns:a16="http://schemas.microsoft.com/office/drawing/2014/main" id="{2705F370-CEA0-4C19-7F0A-67362613F607}"/>
              </a:ext>
            </a:extLst>
          </p:cNvPr>
          <p:cNvCxnSpPr/>
          <p:nvPr/>
        </p:nvCxnSpPr>
        <p:spPr>
          <a:xfrm rot="-60000">
            <a:off x="1477633" y="5091619"/>
            <a:ext cx="1188000" cy="519112"/>
          </a:xfrm>
          <a:prstGeom prst="line">
            <a:avLst/>
          </a:prstGeom>
          <a:ln>
            <a:solidFill>
              <a:srgbClr val="8A928E"/>
            </a:solidFill>
          </a:ln>
        </p:spPr>
        <p:style>
          <a:lnRef idx="1">
            <a:schemeClr val="accent1"/>
          </a:lnRef>
          <a:fillRef idx="0">
            <a:schemeClr val="accent1"/>
          </a:fillRef>
          <a:effectRef idx="0">
            <a:schemeClr val="accent1"/>
          </a:effectRef>
          <a:fontRef idx="minor">
            <a:schemeClr val="tx1"/>
          </a:fontRef>
        </p:style>
      </p:cxnSp>
      <p:cxnSp>
        <p:nvCxnSpPr>
          <p:cNvPr id="354317" name="直接连接符 354316">
            <a:extLst>
              <a:ext uri="{FF2B5EF4-FFF2-40B4-BE49-F238E27FC236}">
                <a16:creationId xmlns:a16="http://schemas.microsoft.com/office/drawing/2014/main" id="{8DC339C2-A7CB-F3F4-F8A8-DAE9E08293C6}"/>
              </a:ext>
            </a:extLst>
          </p:cNvPr>
          <p:cNvCxnSpPr/>
          <p:nvPr/>
        </p:nvCxnSpPr>
        <p:spPr>
          <a:xfrm rot="-120000">
            <a:off x="1638609" y="4944844"/>
            <a:ext cx="1148400" cy="519112"/>
          </a:xfrm>
          <a:prstGeom prst="line">
            <a:avLst/>
          </a:prstGeom>
          <a:ln>
            <a:solidFill>
              <a:srgbClr val="8A928E"/>
            </a:solidFill>
          </a:ln>
        </p:spPr>
        <p:style>
          <a:lnRef idx="1">
            <a:schemeClr val="accent1"/>
          </a:lnRef>
          <a:fillRef idx="0">
            <a:schemeClr val="accent1"/>
          </a:fillRef>
          <a:effectRef idx="0">
            <a:schemeClr val="accent1"/>
          </a:effectRef>
          <a:fontRef idx="minor">
            <a:schemeClr val="tx1"/>
          </a:fontRef>
        </p:style>
      </p:cxnSp>
      <p:cxnSp>
        <p:nvCxnSpPr>
          <p:cNvPr id="354318" name="直接连接符 354317">
            <a:extLst>
              <a:ext uri="{FF2B5EF4-FFF2-40B4-BE49-F238E27FC236}">
                <a16:creationId xmlns:a16="http://schemas.microsoft.com/office/drawing/2014/main" id="{9781298F-337C-63B5-0855-E5E67BA4B1D6}"/>
              </a:ext>
            </a:extLst>
          </p:cNvPr>
          <p:cNvCxnSpPr/>
          <p:nvPr/>
        </p:nvCxnSpPr>
        <p:spPr>
          <a:xfrm rot="-180000">
            <a:off x="1801969" y="4792969"/>
            <a:ext cx="1108800" cy="519112"/>
          </a:xfrm>
          <a:prstGeom prst="line">
            <a:avLst/>
          </a:prstGeom>
          <a:ln>
            <a:solidFill>
              <a:srgbClr val="8A928E"/>
            </a:solidFill>
          </a:ln>
        </p:spPr>
        <p:style>
          <a:lnRef idx="1">
            <a:schemeClr val="accent1"/>
          </a:lnRef>
          <a:fillRef idx="0">
            <a:schemeClr val="accent1"/>
          </a:fillRef>
          <a:effectRef idx="0">
            <a:schemeClr val="accent1"/>
          </a:effectRef>
          <a:fontRef idx="minor">
            <a:schemeClr val="tx1"/>
          </a:fontRef>
        </p:style>
      </p:cxnSp>
      <p:sp>
        <p:nvSpPr>
          <p:cNvPr id="354319" name="矩形 10">
            <a:extLst>
              <a:ext uri="{FF2B5EF4-FFF2-40B4-BE49-F238E27FC236}">
                <a16:creationId xmlns:a16="http://schemas.microsoft.com/office/drawing/2014/main" id="{BFEBA04B-D9C3-089C-0E9E-38EA02884695}"/>
              </a:ext>
            </a:extLst>
          </p:cNvPr>
          <p:cNvSpPr/>
          <p:nvPr/>
        </p:nvSpPr>
        <p:spPr>
          <a:xfrm>
            <a:off x="3688602" y="5195005"/>
            <a:ext cx="990599" cy="597694"/>
          </a:xfrm>
          <a:custGeom>
            <a:avLst/>
            <a:gdLst>
              <a:gd name="connsiteX0" fmla="*/ 0 w 1593056"/>
              <a:gd name="connsiteY0" fmla="*/ 0 h 1116807"/>
              <a:gd name="connsiteX1" fmla="*/ 1593056 w 1593056"/>
              <a:gd name="connsiteY1" fmla="*/ 0 h 1116807"/>
              <a:gd name="connsiteX2" fmla="*/ 1593056 w 1593056"/>
              <a:gd name="connsiteY2" fmla="*/ 1116807 h 1116807"/>
              <a:gd name="connsiteX3" fmla="*/ 0 w 1593056"/>
              <a:gd name="connsiteY3" fmla="*/ 1116807 h 1116807"/>
              <a:gd name="connsiteX4" fmla="*/ 0 w 1593056"/>
              <a:gd name="connsiteY4" fmla="*/ 0 h 1116807"/>
              <a:gd name="connsiteX0" fmla="*/ 0 w 2231231"/>
              <a:gd name="connsiteY0" fmla="*/ 0 h 1116807"/>
              <a:gd name="connsiteX1" fmla="*/ 2231231 w 2231231"/>
              <a:gd name="connsiteY1" fmla="*/ 314325 h 1116807"/>
              <a:gd name="connsiteX2" fmla="*/ 1593056 w 2231231"/>
              <a:gd name="connsiteY2" fmla="*/ 1116807 h 1116807"/>
              <a:gd name="connsiteX3" fmla="*/ 0 w 2231231"/>
              <a:gd name="connsiteY3" fmla="*/ 1116807 h 1116807"/>
              <a:gd name="connsiteX4" fmla="*/ 0 w 2231231"/>
              <a:gd name="connsiteY4" fmla="*/ 0 h 1116807"/>
              <a:gd name="connsiteX0" fmla="*/ 1131093 w 2231231"/>
              <a:gd name="connsiteY0" fmla="*/ 0 h 1233488"/>
              <a:gd name="connsiteX1" fmla="*/ 2231231 w 2231231"/>
              <a:gd name="connsiteY1" fmla="*/ 431006 h 1233488"/>
              <a:gd name="connsiteX2" fmla="*/ 1593056 w 2231231"/>
              <a:gd name="connsiteY2" fmla="*/ 1233488 h 1233488"/>
              <a:gd name="connsiteX3" fmla="*/ 0 w 2231231"/>
              <a:gd name="connsiteY3" fmla="*/ 1233488 h 1233488"/>
              <a:gd name="connsiteX4" fmla="*/ 1131093 w 2231231"/>
              <a:gd name="connsiteY4" fmla="*/ 0 h 1233488"/>
              <a:gd name="connsiteX0" fmla="*/ 795337 w 1895475"/>
              <a:gd name="connsiteY0" fmla="*/ 0 h 1233488"/>
              <a:gd name="connsiteX1" fmla="*/ 1895475 w 1895475"/>
              <a:gd name="connsiteY1" fmla="*/ 431006 h 1233488"/>
              <a:gd name="connsiteX2" fmla="*/ 1257300 w 1895475"/>
              <a:gd name="connsiteY2" fmla="*/ 1233488 h 1233488"/>
              <a:gd name="connsiteX3" fmla="*/ 0 w 1895475"/>
              <a:gd name="connsiteY3" fmla="*/ 700088 h 1233488"/>
              <a:gd name="connsiteX4" fmla="*/ 795337 w 1895475"/>
              <a:gd name="connsiteY4" fmla="*/ 0 h 1233488"/>
              <a:gd name="connsiteX0" fmla="*/ 795337 w 1635918"/>
              <a:gd name="connsiteY0" fmla="*/ 0 h 1233488"/>
              <a:gd name="connsiteX1" fmla="*/ 1635918 w 1635918"/>
              <a:gd name="connsiteY1" fmla="*/ 835819 h 1233488"/>
              <a:gd name="connsiteX2" fmla="*/ 1257300 w 1635918"/>
              <a:gd name="connsiteY2" fmla="*/ 1233488 h 1233488"/>
              <a:gd name="connsiteX3" fmla="*/ 0 w 1635918"/>
              <a:gd name="connsiteY3" fmla="*/ 700088 h 1233488"/>
              <a:gd name="connsiteX4" fmla="*/ 795337 w 1635918"/>
              <a:gd name="connsiteY4" fmla="*/ 0 h 1233488"/>
              <a:gd name="connsiteX0" fmla="*/ 150018 w 990599"/>
              <a:gd name="connsiteY0" fmla="*/ 0 h 1233488"/>
              <a:gd name="connsiteX1" fmla="*/ 990599 w 990599"/>
              <a:gd name="connsiteY1" fmla="*/ 835819 h 1233488"/>
              <a:gd name="connsiteX2" fmla="*/ 611981 w 990599"/>
              <a:gd name="connsiteY2" fmla="*/ 1233488 h 1233488"/>
              <a:gd name="connsiteX3" fmla="*/ 0 w 990599"/>
              <a:gd name="connsiteY3" fmla="*/ 1002507 h 1233488"/>
              <a:gd name="connsiteX4" fmla="*/ 150018 w 990599"/>
              <a:gd name="connsiteY4" fmla="*/ 0 h 1233488"/>
              <a:gd name="connsiteX0" fmla="*/ 352424 w 990599"/>
              <a:gd name="connsiteY0" fmla="*/ 0 h 597694"/>
              <a:gd name="connsiteX1" fmla="*/ 990599 w 990599"/>
              <a:gd name="connsiteY1" fmla="*/ 200025 h 597694"/>
              <a:gd name="connsiteX2" fmla="*/ 611981 w 990599"/>
              <a:gd name="connsiteY2" fmla="*/ 597694 h 597694"/>
              <a:gd name="connsiteX3" fmla="*/ 0 w 990599"/>
              <a:gd name="connsiteY3" fmla="*/ 366713 h 597694"/>
              <a:gd name="connsiteX4" fmla="*/ 352424 w 990599"/>
              <a:gd name="connsiteY4" fmla="*/ 0 h 597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599" h="597694">
                <a:moveTo>
                  <a:pt x="352424" y="0"/>
                </a:moveTo>
                <a:lnTo>
                  <a:pt x="990599" y="200025"/>
                </a:lnTo>
                <a:lnTo>
                  <a:pt x="611981" y="597694"/>
                </a:lnTo>
                <a:lnTo>
                  <a:pt x="0" y="366713"/>
                </a:lnTo>
                <a:lnTo>
                  <a:pt x="352424" y="0"/>
                </a:lnTo>
                <a:close/>
              </a:path>
            </a:pathLst>
          </a:custGeom>
          <a:pattFill prst="pct5">
            <a:fgClr>
              <a:schemeClr val="accent1"/>
            </a:fgClr>
            <a:bgClr>
              <a:schemeClr val="bg1"/>
            </a:bgClr>
          </a:patt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320" name="矩形 10">
            <a:extLst>
              <a:ext uri="{FF2B5EF4-FFF2-40B4-BE49-F238E27FC236}">
                <a16:creationId xmlns:a16="http://schemas.microsoft.com/office/drawing/2014/main" id="{303DB37E-7211-80E5-7182-0AC67650C884}"/>
              </a:ext>
            </a:extLst>
          </p:cNvPr>
          <p:cNvSpPr/>
          <p:nvPr/>
        </p:nvSpPr>
        <p:spPr>
          <a:xfrm>
            <a:off x="6234432" y="3652263"/>
            <a:ext cx="816767" cy="466725"/>
          </a:xfrm>
          <a:custGeom>
            <a:avLst/>
            <a:gdLst>
              <a:gd name="connsiteX0" fmla="*/ 0 w 1593056"/>
              <a:gd name="connsiteY0" fmla="*/ 0 h 1116807"/>
              <a:gd name="connsiteX1" fmla="*/ 1593056 w 1593056"/>
              <a:gd name="connsiteY1" fmla="*/ 0 h 1116807"/>
              <a:gd name="connsiteX2" fmla="*/ 1593056 w 1593056"/>
              <a:gd name="connsiteY2" fmla="*/ 1116807 h 1116807"/>
              <a:gd name="connsiteX3" fmla="*/ 0 w 1593056"/>
              <a:gd name="connsiteY3" fmla="*/ 1116807 h 1116807"/>
              <a:gd name="connsiteX4" fmla="*/ 0 w 1593056"/>
              <a:gd name="connsiteY4" fmla="*/ 0 h 1116807"/>
              <a:gd name="connsiteX0" fmla="*/ 0 w 2231231"/>
              <a:gd name="connsiteY0" fmla="*/ 0 h 1116807"/>
              <a:gd name="connsiteX1" fmla="*/ 2231231 w 2231231"/>
              <a:gd name="connsiteY1" fmla="*/ 314325 h 1116807"/>
              <a:gd name="connsiteX2" fmla="*/ 1593056 w 2231231"/>
              <a:gd name="connsiteY2" fmla="*/ 1116807 h 1116807"/>
              <a:gd name="connsiteX3" fmla="*/ 0 w 2231231"/>
              <a:gd name="connsiteY3" fmla="*/ 1116807 h 1116807"/>
              <a:gd name="connsiteX4" fmla="*/ 0 w 2231231"/>
              <a:gd name="connsiteY4" fmla="*/ 0 h 1116807"/>
              <a:gd name="connsiteX0" fmla="*/ 1131093 w 2231231"/>
              <a:gd name="connsiteY0" fmla="*/ 0 h 1233488"/>
              <a:gd name="connsiteX1" fmla="*/ 2231231 w 2231231"/>
              <a:gd name="connsiteY1" fmla="*/ 431006 h 1233488"/>
              <a:gd name="connsiteX2" fmla="*/ 1593056 w 2231231"/>
              <a:gd name="connsiteY2" fmla="*/ 1233488 h 1233488"/>
              <a:gd name="connsiteX3" fmla="*/ 0 w 2231231"/>
              <a:gd name="connsiteY3" fmla="*/ 1233488 h 1233488"/>
              <a:gd name="connsiteX4" fmla="*/ 1131093 w 2231231"/>
              <a:gd name="connsiteY4" fmla="*/ 0 h 1233488"/>
              <a:gd name="connsiteX0" fmla="*/ 795337 w 1895475"/>
              <a:gd name="connsiteY0" fmla="*/ 0 h 1233488"/>
              <a:gd name="connsiteX1" fmla="*/ 1895475 w 1895475"/>
              <a:gd name="connsiteY1" fmla="*/ 431006 h 1233488"/>
              <a:gd name="connsiteX2" fmla="*/ 1257300 w 1895475"/>
              <a:gd name="connsiteY2" fmla="*/ 1233488 h 1233488"/>
              <a:gd name="connsiteX3" fmla="*/ 0 w 1895475"/>
              <a:gd name="connsiteY3" fmla="*/ 700088 h 1233488"/>
              <a:gd name="connsiteX4" fmla="*/ 795337 w 1895475"/>
              <a:gd name="connsiteY4" fmla="*/ 0 h 1233488"/>
              <a:gd name="connsiteX0" fmla="*/ 795337 w 1635918"/>
              <a:gd name="connsiteY0" fmla="*/ 0 h 1233488"/>
              <a:gd name="connsiteX1" fmla="*/ 1635918 w 1635918"/>
              <a:gd name="connsiteY1" fmla="*/ 835819 h 1233488"/>
              <a:gd name="connsiteX2" fmla="*/ 1257300 w 1635918"/>
              <a:gd name="connsiteY2" fmla="*/ 1233488 h 1233488"/>
              <a:gd name="connsiteX3" fmla="*/ 0 w 1635918"/>
              <a:gd name="connsiteY3" fmla="*/ 700088 h 1233488"/>
              <a:gd name="connsiteX4" fmla="*/ 795337 w 1635918"/>
              <a:gd name="connsiteY4" fmla="*/ 0 h 1233488"/>
              <a:gd name="connsiteX0" fmla="*/ 150018 w 990599"/>
              <a:gd name="connsiteY0" fmla="*/ 0 h 1233488"/>
              <a:gd name="connsiteX1" fmla="*/ 990599 w 990599"/>
              <a:gd name="connsiteY1" fmla="*/ 835819 h 1233488"/>
              <a:gd name="connsiteX2" fmla="*/ 611981 w 990599"/>
              <a:gd name="connsiteY2" fmla="*/ 1233488 h 1233488"/>
              <a:gd name="connsiteX3" fmla="*/ 0 w 990599"/>
              <a:gd name="connsiteY3" fmla="*/ 1002507 h 1233488"/>
              <a:gd name="connsiteX4" fmla="*/ 150018 w 990599"/>
              <a:gd name="connsiteY4" fmla="*/ 0 h 1233488"/>
              <a:gd name="connsiteX0" fmla="*/ 352424 w 990599"/>
              <a:gd name="connsiteY0" fmla="*/ 0 h 597694"/>
              <a:gd name="connsiteX1" fmla="*/ 990599 w 990599"/>
              <a:gd name="connsiteY1" fmla="*/ 200025 h 597694"/>
              <a:gd name="connsiteX2" fmla="*/ 611981 w 990599"/>
              <a:gd name="connsiteY2" fmla="*/ 597694 h 597694"/>
              <a:gd name="connsiteX3" fmla="*/ 0 w 990599"/>
              <a:gd name="connsiteY3" fmla="*/ 366713 h 597694"/>
              <a:gd name="connsiteX4" fmla="*/ 352424 w 990599"/>
              <a:gd name="connsiteY4" fmla="*/ 0 h 597694"/>
              <a:gd name="connsiteX0" fmla="*/ 264317 w 902492"/>
              <a:gd name="connsiteY0" fmla="*/ 0 h 597694"/>
              <a:gd name="connsiteX1" fmla="*/ 902492 w 902492"/>
              <a:gd name="connsiteY1" fmla="*/ 200025 h 597694"/>
              <a:gd name="connsiteX2" fmla="*/ 523874 w 902492"/>
              <a:gd name="connsiteY2" fmla="*/ 597694 h 597694"/>
              <a:gd name="connsiteX3" fmla="*/ 0 w 902492"/>
              <a:gd name="connsiteY3" fmla="*/ 411956 h 597694"/>
              <a:gd name="connsiteX4" fmla="*/ 264317 w 902492"/>
              <a:gd name="connsiteY4" fmla="*/ 0 h 597694"/>
              <a:gd name="connsiteX0" fmla="*/ 290511 w 902492"/>
              <a:gd name="connsiteY0" fmla="*/ 0 h 466725"/>
              <a:gd name="connsiteX1" fmla="*/ 902492 w 902492"/>
              <a:gd name="connsiteY1" fmla="*/ 69056 h 466725"/>
              <a:gd name="connsiteX2" fmla="*/ 523874 w 902492"/>
              <a:gd name="connsiteY2" fmla="*/ 466725 h 466725"/>
              <a:gd name="connsiteX3" fmla="*/ 0 w 902492"/>
              <a:gd name="connsiteY3" fmla="*/ 280987 h 466725"/>
              <a:gd name="connsiteX4" fmla="*/ 290511 w 902492"/>
              <a:gd name="connsiteY4" fmla="*/ 0 h 466725"/>
              <a:gd name="connsiteX0" fmla="*/ 290511 w 816767"/>
              <a:gd name="connsiteY0" fmla="*/ 0 h 466725"/>
              <a:gd name="connsiteX1" fmla="*/ 816767 w 816767"/>
              <a:gd name="connsiteY1" fmla="*/ 157163 h 466725"/>
              <a:gd name="connsiteX2" fmla="*/ 523874 w 816767"/>
              <a:gd name="connsiteY2" fmla="*/ 466725 h 466725"/>
              <a:gd name="connsiteX3" fmla="*/ 0 w 816767"/>
              <a:gd name="connsiteY3" fmla="*/ 280987 h 466725"/>
              <a:gd name="connsiteX4" fmla="*/ 290511 w 816767"/>
              <a:gd name="connsiteY4" fmla="*/ 0 h 466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767" h="466725">
                <a:moveTo>
                  <a:pt x="290511" y="0"/>
                </a:moveTo>
                <a:lnTo>
                  <a:pt x="816767" y="157163"/>
                </a:lnTo>
                <a:lnTo>
                  <a:pt x="523874" y="466725"/>
                </a:lnTo>
                <a:lnTo>
                  <a:pt x="0" y="280987"/>
                </a:lnTo>
                <a:lnTo>
                  <a:pt x="290511" y="0"/>
                </a:lnTo>
                <a:close/>
              </a:path>
            </a:pathLst>
          </a:custGeom>
          <a:pattFill prst="pct5">
            <a:fgClr>
              <a:schemeClr val="accent1"/>
            </a:fgClr>
            <a:bgClr>
              <a:schemeClr val="bg1"/>
            </a:bgClr>
          </a:patt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321" name="矩形 10">
            <a:extLst>
              <a:ext uri="{FF2B5EF4-FFF2-40B4-BE49-F238E27FC236}">
                <a16:creationId xmlns:a16="http://schemas.microsoft.com/office/drawing/2014/main" id="{D9170715-23FA-482D-51C1-572843DE4A28}"/>
              </a:ext>
            </a:extLst>
          </p:cNvPr>
          <p:cNvSpPr/>
          <p:nvPr/>
        </p:nvSpPr>
        <p:spPr>
          <a:xfrm>
            <a:off x="8267074" y="2711621"/>
            <a:ext cx="2802731" cy="1828800"/>
          </a:xfrm>
          <a:custGeom>
            <a:avLst/>
            <a:gdLst>
              <a:gd name="connsiteX0" fmla="*/ 0 w 1593056"/>
              <a:gd name="connsiteY0" fmla="*/ 0 h 1116807"/>
              <a:gd name="connsiteX1" fmla="*/ 1593056 w 1593056"/>
              <a:gd name="connsiteY1" fmla="*/ 0 h 1116807"/>
              <a:gd name="connsiteX2" fmla="*/ 1593056 w 1593056"/>
              <a:gd name="connsiteY2" fmla="*/ 1116807 h 1116807"/>
              <a:gd name="connsiteX3" fmla="*/ 0 w 1593056"/>
              <a:gd name="connsiteY3" fmla="*/ 1116807 h 1116807"/>
              <a:gd name="connsiteX4" fmla="*/ 0 w 1593056"/>
              <a:gd name="connsiteY4" fmla="*/ 0 h 1116807"/>
              <a:gd name="connsiteX0" fmla="*/ 0 w 2231231"/>
              <a:gd name="connsiteY0" fmla="*/ 0 h 1116807"/>
              <a:gd name="connsiteX1" fmla="*/ 2231231 w 2231231"/>
              <a:gd name="connsiteY1" fmla="*/ 314325 h 1116807"/>
              <a:gd name="connsiteX2" fmla="*/ 1593056 w 2231231"/>
              <a:gd name="connsiteY2" fmla="*/ 1116807 h 1116807"/>
              <a:gd name="connsiteX3" fmla="*/ 0 w 2231231"/>
              <a:gd name="connsiteY3" fmla="*/ 1116807 h 1116807"/>
              <a:gd name="connsiteX4" fmla="*/ 0 w 2231231"/>
              <a:gd name="connsiteY4" fmla="*/ 0 h 1116807"/>
              <a:gd name="connsiteX0" fmla="*/ 1131093 w 2231231"/>
              <a:gd name="connsiteY0" fmla="*/ 0 h 1233488"/>
              <a:gd name="connsiteX1" fmla="*/ 2231231 w 2231231"/>
              <a:gd name="connsiteY1" fmla="*/ 431006 h 1233488"/>
              <a:gd name="connsiteX2" fmla="*/ 1593056 w 2231231"/>
              <a:gd name="connsiteY2" fmla="*/ 1233488 h 1233488"/>
              <a:gd name="connsiteX3" fmla="*/ 0 w 2231231"/>
              <a:gd name="connsiteY3" fmla="*/ 1233488 h 1233488"/>
              <a:gd name="connsiteX4" fmla="*/ 1131093 w 2231231"/>
              <a:gd name="connsiteY4" fmla="*/ 0 h 1233488"/>
              <a:gd name="connsiteX0" fmla="*/ 795337 w 1895475"/>
              <a:gd name="connsiteY0" fmla="*/ 0 h 1233488"/>
              <a:gd name="connsiteX1" fmla="*/ 1895475 w 1895475"/>
              <a:gd name="connsiteY1" fmla="*/ 431006 h 1233488"/>
              <a:gd name="connsiteX2" fmla="*/ 1257300 w 1895475"/>
              <a:gd name="connsiteY2" fmla="*/ 1233488 h 1233488"/>
              <a:gd name="connsiteX3" fmla="*/ 0 w 1895475"/>
              <a:gd name="connsiteY3" fmla="*/ 700088 h 1233488"/>
              <a:gd name="connsiteX4" fmla="*/ 795337 w 1895475"/>
              <a:gd name="connsiteY4" fmla="*/ 0 h 1233488"/>
              <a:gd name="connsiteX0" fmla="*/ 795337 w 2190750"/>
              <a:gd name="connsiteY0" fmla="*/ 0 h 1233488"/>
              <a:gd name="connsiteX1" fmla="*/ 2190750 w 2190750"/>
              <a:gd name="connsiteY1" fmla="*/ 38100 h 1233488"/>
              <a:gd name="connsiteX2" fmla="*/ 1257300 w 2190750"/>
              <a:gd name="connsiteY2" fmla="*/ 1233488 h 1233488"/>
              <a:gd name="connsiteX3" fmla="*/ 0 w 2190750"/>
              <a:gd name="connsiteY3" fmla="*/ 700088 h 1233488"/>
              <a:gd name="connsiteX4" fmla="*/ 795337 w 2190750"/>
              <a:gd name="connsiteY4" fmla="*/ 0 h 1233488"/>
              <a:gd name="connsiteX0" fmla="*/ 585787 w 2190750"/>
              <a:gd name="connsiteY0" fmla="*/ 0 h 1828800"/>
              <a:gd name="connsiteX1" fmla="*/ 2190750 w 2190750"/>
              <a:gd name="connsiteY1" fmla="*/ 633412 h 1828800"/>
              <a:gd name="connsiteX2" fmla="*/ 1257300 w 2190750"/>
              <a:gd name="connsiteY2" fmla="*/ 1828800 h 1828800"/>
              <a:gd name="connsiteX3" fmla="*/ 0 w 2190750"/>
              <a:gd name="connsiteY3" fmla="*/ 1295400 h 1828800"/>
              <a:gd name="connsiteX4" fmla="*/ 585787 w 2190750"/>
              <a:gd name="connsiteY4" fmla="*/ 0 h 1828800"/>
              <a:gd name="connsiteX0" fmla="*/ 1128712 w 2733675"/>
              <a:gd name="connsiteY0" fmla="*/ 0 h 1828800"/>
              <a:gd name="connsiteX1" fmla="*/ 2733675 w 2733675"/>
              <a:gd name="connsiteY1" fmla="*/ 633412 h 1828800"/>
              <a:gd name="connsiteX2" fmla="*/ 1800225 w 2733675"/>
              <a:gd name="connsiteY2" fmla="*/ 1828800 h 1828800"/>
              <a:gd name="connsiteX3" fmla="*/ 0 w 2733675"/>
              <a:gd name="connsiteY3" fmla="*/ 1059657 h 1828800"/>
              <a:gd name="connsiteX4" fmla="*/ 1128712 w 2733675"/>
              <a:gd name="connsiteY4" fmla="*/ 0 h 1828800"/>
              <a:gd name="connsiteX0" fmla="*/ 1197768 w 2802731"/>
              <a:gd name="connsiteY0" fmla="*/ 0 h 1828800"/>
              <a:gd name="connsiteX1" fmla="*/ 2802731 w 2802731"/>
              <a:gd name="connsiteY1" fmla="*/ 633412 h 1828800"/>
              <a:gd name="connsiteX2" fmla="*/ 1869281 w 2802731"/>
              <a:gd name="connsiteY2" fmla="*/ 1828800 h 1828800"/>
              <a:gd name="connsiteX3" fmla="*/ 0 w 2802731"/>
              <a:gd name="connsiteY3" fmla="*/ 1035844 h 1828800"/>
              <a:gd name="connsiteX4" fmla="*/ 1197768 w 2802731"/>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2731" h="1828800">
                <a:moveTo>
                  <a:pt x="1197768" y="0"/>
                </a:moveTo>
                <a:lnTo>
                  <a:pt x="2802731" y="633412"/>
                </a:lnTo>
                <a:lnTo>
                  <a:pt x="1869281" y="1828800"/>
                </a:lnTo>
                <a:lnTo>
                  <a:pt x="0" y="1035844"/>
                </a:lnTo>
                <a:lnTo>
                  <a:pt x="1197768" y="0"/>
                </a:lnTo>
                <a:close/>
              </a:path>
            </a:pathLst>
          </a:custGeom>
          <a:pattFill prst="pct5">
            <a:fgClr>
              <a:schemeClr val="accent1"/>
            </a:fgClr>
            <a:bgClr>
              <a:schemeClr val="bg1"/>
            </a:bgClr>
          </a:patt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54322" name="组合 354321">
            <a:extLst>
              <a:ext uri="{FF2B5EF4-FFF2-40B4-BE49-F238E27FC236}">
                <a16:creationId xmlns:a16="http://schemas.microsoft.com/office/drawing/2014/main" id="{AEFEC028-8004-98B4-16E0-C2F1CF9BDCF7}"/>
              </a:ext>
            </a:extLst>
          </p:cNvPr>
          <p:cNvGrpSpPr>
            <a:grpSpLocks noChangeAspect="1"/>
          </p:cNvGrpSpPr>
          <p:nvPr/>
        </p:nvGrpSpPr>
        <p:grpSpPr>
          <a:xfrm>
            <a:off x="1016076" y="1894958"/>
            <a:ext cx="1458366" cy="1620000"/>
            <a:chOff x="4692871" y="1265790"/>
            <a:chExt cx="3005712" cy="3338843"/>
          </a:xfrm>
        </p:grpSpPr>
        <p:sp>
          <p:nvSpPr>
            <p:cNvPr id="354323" name="任意多边形 64">
              <a:extLst>
                <a:ext uri="{FF2B5EF4-FFF2-40B4-BE49-F238E27FC236}">
                  <a16:creationId xmlns:a16="http://schemas.microsoft.com/office/drawing/2014/main" id="{59B46A69-BF9D-7306-29E8-EB17242FA835}"/>
                </a:ext>
              </a:extLst>
            </p:cNvPr>
            <p:cNvSpPr/>
            <p:nvPr/>
          </p:nvSpPr>
          <p:spPr>
            <a:xfrm>
              <a:off x="5831664" y="1557295"/>
              <a:ext cx="890995" cy="164392"/>
            </a:xfrm>
            <a:custGeom>
              <a:avLst/>
              <a:gdLst>
                <a:gd name="connsiteX0" fmla="*/ 68028 w 886139"/>
                <a:gd name="connsiteY0" fmla="*/ 64202 h 169020"/>
                <a:gd name="connsiteX1" fmla="*/ 210903 w 886139"/>
                <a:gd name="connsiteY1" fmla="*/ 73727 h 169020"/>
                <a:gd name="connsiteX2" fmla="*/ 299009 w 886139"/>
                <a:gd name="connsiteY2" fmla="*/ 68964 h 169020"/>
                <a:gd name="connsiteX3" fmla="*/ 344253 w 886139"/>
                <a:gd name="connsiteY3" fmla="*/ 83252 h 169020"/>
                <a:gd name="connsiteX4" fmla="*/ 437121 w 886139"/>
                <a:gd name="connsiteY4" fmla="*/ 80871 h 169020"/>
                <a:gd name="connsiteX5" fmla="*/ 563328 w 886139"/>
                <a:gd name="connsiteY5" fmla="*/ 76108 h 169020"/>
                <a:gd name="connsiteX6" fmla="*/ 637146 w 886139"/>
                <a:gd name="connsiteY6" fmla="*/ 47533 h 169020"/>
                <a:gd name="connsiteX7" fmla="*/ 691915 w 886139"/>
                <a:gd name="connsiteY7" fmla="*/ 38008 h 169020"/>
                <a:gd name="connsiteX8" fmla="*/ 758590 w 886139"/>
                <a:gd name="connsiteY8" fmla="*/ 33246 h 169020"/>
                <a:gd name="connsiteX9" fmla="*/ 841934 w 886139"/>
                <a:gd name="connsiteY9" fmla="*/ 9433 h 169020"/>
                <a:gd name="connsiteX10" fmla="*/ 872890 w 886139"/>
                <a:gd name="connsiteY10" fmla="*/ 2289 h 169020"/>
                <a:gd name="connsiteX11" fmla="*/ 884796 w 886139"/>
                <a:gd name="connsiteY11" fmla="*/ 47533 h 169020"/>
                <a:gd name="connsiteX12" fmla="*/ 884796 w 886139"/>
                <a:gd name="connsiteY12" fmla="*/ 114208 h 169020"/>
                <a:gd name="connsiteX13" fmla="*/ 875271 w 886139"/>
                <a:gd name="connsiteY13" fmla="*/ 126114 h 169020"/>
                <a:gd name="connsiteX14" fmla="*/ 839553 w 886139"/>
                <a:gd name="connsiteY14" fmla="*/ 123733 h 169020"/>
                <a:gd name="connsiteX15" fmla="*/ 675246 w 886139"/>
                <a:gd name="connsiteY15" fmla="*/ 135639 h 169020"/>
                <a:gd name="connsiteX16" fmla="*/ 549040 w 886139"/>
                <a:gd name="connsiteY16" fmla="*/ 145164 h 169020"/>
                <a:gd name="connsiteX17" fmla="*/ 394259 w 886139"/>
                <a:gd name="connsiteY17" fmla="*/ 152308 h 169020"/>
                <a:gd name="connsiteX18" fmla="*/ 244240 w 886139"/>
                <a:gd name="connsiteY18" fmla="*/ 164214 h 169020"/>
                <a:gd name="connsiteX19" fmla="*/ 113271 w 886139"/>
                <a:gd name="connsiteY19" fmla="*/ 168977 h 169020"/>
                <a:gd name="connsiteX20" fmla="*/ 37071 w 886139"/>
                <a:gd name="connsiteY20" fmla="*/ 161833 h 169020"/>
                <a:gd name="connsiteX21" fmla="*/ 10878 w 886139"/>
                <a:gd name="connsiteY21" fmla="*/ 114208 h 169020"/>
                <a:gd name="connsiteX22" fmla="*/ 1353 w 886139"/>
                <a:gd name="connsiteY22" fmla="*/ 71346 h 169020"/>
                <a:gd name="connsiteX23" fmla="*/ 6115 w 886139"/>
                <a:gd name="connsiteY23" fmla="*/ 61821 h 169020"/>
                <a:gd name="connsiteX24" fmla="*/ 68028 w 886139"/>
                <a:gd name="connsiteY24" fmla="*/ 64202 h 169020"/>
                <a:gd name="connsiteX0" fmla="*/ 68028 w 886139"/>
                <a:gd name="connsiteY0" fmla="*/ 64202 h 169020"/>
                <a:gd name="connsiteX1" fmla="*/ 210903 w 886139"/>
                <a:gd name="connsiteY1" fmla="*/ 73727 h 169020"/>
                <a:gd name="connsiteX2" fmla="*/ 299009 w 886139"/>
                <a:gd name="connsiteY2" fmla="*/ 68964 h 169020"/>
                <a:gd name="connsiteX3" fmla="*/ 344253 w 886139"/>
                <a:gd name="connsiteY3" fmla="*/ 83252 h 169020"/>
                <a:gd name="connsiteX4" fmla="*/ 437121 w 886139"/>
                <a:gd name="connsiteY4" fmla="*/ 80871 h 169020"/>
                <a:gd name="connsiteX5" fmla="*/ 563328 w 886139"/>
                <a:gd name="connsiteY5" fmla="*/ 76108 h 169020"/>
                <a:gd name="connsiteX6" fmla="*/ 637146 w 886139"/>
                <a:gd name="connsiteY6" fmla="*/ 47533 h 169020"/>
                <a:gd name="connsiteX7" fmla="*/ 691915 w 886139"/>
                <a:gd name="connsiteY7" fmla="*/ 38008 h 169020"/>
                <a:gd name="connsiteX8" fmla="*/ 758590 w 886139"/>
                <a:gd name="connsiteY8" fmla="*/ 33246 h 169020"/>
                <a:gd name="connsiteX9" fmla="*/ 841934 w 886139"/>
                <a:gd name="connsiteY9" fmla="*/ 9433 h 169020"/>
                <a:gd name="connsiteX10" fmla="*/ 872890 w 886139"/>
                <a:gd name="connsiteY10" fmla="*/ 2289 h 169020"/>
                <a:gd name="connsiteX11" fmla="*/ 884796 w 886139"/>
                <a:gd name="connsiteY11" fmla="*/ 47533 h 169020"/>
                <a:gd name="connsiteX12" fmla="*/ 884796 w 886139"/>
                <a:gd name="connsiteY12" fmla="*/ 114208 h 169020"/>
                <a:gd name="connsiteX13" fmla="*/ 875271 w 886139"/>
                <a:gd name="connsiteY13" fmla="*/ 126114 h 169020"/>
                <a:gd name="connsiteX14" fmla="*/ 839553 w 886139"/>
                <a:gd name="connsiteY14" fmla="*/ 123733 h 169020"/>
                <a:gd name="connsiteX15" fmla="*/ 675246 w 886139"/>
                <a:gd name="connsiteY15" fmla="*/ 135639 h 169020"/>
                <a:gd name="connsiteX16" fmla="*/ 549040 w 886139"/>
                <a:gd name="connsiteY16" fmla="*/ 145164 h 169020"/>
                <a:gd name="connsiteX17" fmla="*/ 394259 w 886139"/>
                <a:gd name="connsiteY17" fmla="*/ 152308 h 169020"/>
                <a:gd name="connsiteX18" fmla="*/ 244240 w 886139"/>
                <a:gd name="connsiteY18" fmla="*/ 164214 h 169020"/>
                <a:gd name="connsiteX19" fmla="*/ 113271 w 886139"/>
                <a:gd name="connsiteY19" fmla="*/ 168977 h 169020"/>
                <a:gd name="connsiteX20" fmla="*/ 37071 w 886139"/>
                <a:gd name="connsiteY20" fmla="*/ 161833 h 169020"/>
                <a:gd name="connsiteX21" fmla="*/ 10878 w 886139"/>
                <a:gd name="connsiteY21" fmla="*/ 114208 h 169020"/>
                <a:gd name="connsiteX22" fmla="*/ 1353 w 886139"/>
                <a:gd name="connsiteY22" fmla="*/ 71346 h 169020"/>
                <a:gd name="connsiteX23" fmla="*/ 6115 w 886139"/>
                <a:gd name="connsiteY23" fmla="*/ 71346 h 169020"/>
                <a:gd name="connsiteX24" fmla="*/ 68028 w 886139"/>
                <a:gd name="connsiteY24" fmla="*/ 64202 h 169020"/>
                <a:gd name="connsiteX0" fmla="*/ 73836 w 887185"/>
                <a:gd name="connsiteY0" fmla="*/ 71346 h 169020"/>
                <a:gd name="connsiteX1" fmla="*/ 211949 w 887185"/>
                <a:gd name="connsiteY1" fmla="*/ 73727 h 169020"/>
                <a:gd name="connsiteX2" fmla="*/ 300055 w 887185"/>
                <a:gd name="connsiteY2" fmla="*/ 68964 h 169020"/>
                <a:gd name="connsiteX3" fmla="*/ 345299 w 887185"/>
                <a:gd name="connsiteY3" fmla="*/ 83252 h 169020"/>
                <a:gd name="connsiteX4" fmla="*/ 438167 w 887185"/>
                <a:gd name="connsiteY4" fmla="*/ 80871 h 169020"/>
                <a:gd name="connsiteX5" fmla="*/ 564374 w 887185"/>
                <a:gd name="connsiteY5" fmla="*/ 76108 h 169020"/>
                <a:gd name="connsiteX6" fmla="*/ 638192 w 887185"/>
                <a:gd name="connsiteY6" fmla="*/ 47533 h 169020"/>
                <a:gd name="connsiteX7" fmla="*/ 692961 w 887185"/>
                <a:gd name="connsiteY7" fmla="*/ 38008 h 169020"/>
                <a:gd name="connsiteX8" fmla="*/ 759636 w 887185"/>
                <a:gd name="connsiteY8" fmla="*/ 33246 h 169020"/>
                <a:gd name="connsiteX9" fmla="*/ 842980 w 887185"/>
                <a:gd name="connsiteY9" fmla="*/ 9433 h 169020"/>
                <a:gd name="connsiteX10" fmla="*/ 873936 w 887185"/>
                <a:gd name="connsiteY10" fmla="*/ 2289 h 169020"/>
                <a:gd name="connsiteX11" fmla="*/ 885842 w 887185"/>
                <a:gd name="connsiteY11" fmla="*/ 47533 h 169020"/>
                <a:gd name="connsiteX12" fmla="*/ 885842 w 887185"/>
                <a:gd name="connsiteY12" fmla="*/ 114208 h 169020"/>
                <a:gd name="connsiteX13" fmla="*/ 876317 w 887185"/>
                <a:gd name="connsiteY13" fmla="*/ 126114 h 169020"/>
                <a:gd name="connsiteX14" fmla="*/ 840599 w 887185"/>
                <a:gd name="connsiteY14" fmla="*/ 123733 h 169020"/>
                <a:gd name="connsiteX15" fmla="*/ 676292 w 887185"/>
                <a:gd name="connsiteY15" fmla="*/ 135639 h 169020"/>
                <a:gd name="connsiteX16" fmla="*/ 550086 w 887185"/>
                <a:gd name="connsiteY16" fmla="*/ 145164 h 169020"/>
                <a:gd name="connsiteX17" fmla="*/ 395305 w 887185"/>
                <a:gd name="connsiteY17" fmla="*/ 152308 h 169020"/>
                <a:gd name="connsiteX18" fmla="*/ 245286 w 887185"/>
                <a:gd name="connsiteY18" fmla="*/ 164214 h 169020"/>
                <a:gd name="connsiteX19" fmla="*/ 114317 w 887185"/>
                <a:gd name="connsiteY19" fmla="*/ 168977 h 169020"/>
                <a:gd name="connsiteX20" fmla="*/ 38117 w 887185"/>
                <a:gd name="connsiteY20" fmla="*/ 161833 h 169020"/>
                <a:gd name="connsiteX21" fmla="*/ 11924 w 887185"/>
                <a:gd name="connsiteY21" fmla="*/ 114208 h 169020"/>
                <a:gd name="connsiteX22" fmla="*/ 2399 w 887185"/>
                <a:gd name="connsiteY22" fmla="*/ 71346 h 169020"/>
                <a:gd name="connsiteX23" fmla="*/ 7161 w 887185"/>
                <a:gd name="connsiteY23" fmla="*/ 71346 h 169020"/>
                <a:gd name="connsiteX24" fmla="*/ 73836 w 887185"/>
                <a:gd name="connsiteY24" fmla="*/ 71346 h 169020"/>
                <a:gd name="connsiteX0" fmla="*/ 73836 w 887185"/>
                <a:gd name="connsiteY0" fmla="*/ 71346 h 169020"/>
                <a:gd name="connsiteX1" fmla="*/ 211949 w 887185"/>
                <a:gd name="connsiteY1" fmla="*/ 73727 h 169020"/>
                <a:gd name="connsiteX2" fmla="*/ 300055 w 887185"/>
                <a:gd name="connsiteY2" fmla="*/ 68964 h 169020"/>
                <a:gd name="connsiteX3" fmla="*/ 361968 w 887185"/>
                <a:gd name="connsiteY3" fmla="*/ 85633 h 169020"/>
                <a:gd name="connsiteX4" fmla="*/ 438167 w 887185"/>
                <a:gd name="connsiteY4" fmla="*/ 80871 h 169020"/>
                <a:gd name="connsiteX5" fmla="*/ 564374 w 887185"/>
                <a:gd name="connsiteY5" fmla="*/ 76108 h 169020"/>
                <a:gd name="connsiteX6" fmla="*/ 638192 w 887185"/>
                <a:gd name="connsiteY6" fmla="*/ 47533 h 169020"/>
                <a:gd name="connsiteX7" fmla="*/ 692961 w 887185"/>
                <a:gd name="connsiteY7" fmla="*/ 38008 h 169020"/>
                <a:gd name="connsiteX8" fmla="*/ 759636 w 887185"/>
                <a:gd name="connsiteY8" fmla="*/ 33246 h 169020"/>
                <a:gd name="connsiteX9" fmla="*/ 842980 w 887185"/>
                <a:gd name="connsiteY9" fmla="*/ 9433 h 169020"/>
                <a:gd name="connsiteX10" fmla="*/ 873936 w 887185"/>
                <a:gd name="connsiteY10" fmla="*/ 2289 h 169020"/>
                <a:gd name="connsiteX11" fmla="*/ 885842 w 887185"/>
                <a:gd name="connsiteY11" fmla="*/ 47533 h 169020"/>
                <a:gd name="connsiteX12" fmla="*/ 885842 w 887185"/>
                <a:gd name="connsiteY12" fmla="*/ 114208 h 169020"/>
                <a:gd name="connsiteX13" fmla="*/ 876317 w 887185"/>
                <a:gd name="connsiteY13" fmla="*/ 126114 h 169020"/>
                <a:gd name="connsiteX14" fmla="*/ 840599 w 887185"/>
                <a:gd name="connsiteY14" fmla="*/ 123733 h 169020"/>
                <a:gd name="connsiteX15" fmla="*/ 676292 w 887185"/>
                <a:gd name="connsiteY15" fmla="*/ 135639 h 169020"/>
                <a:gd name="connsiteX16" fmla="*/ 550086 w 887185"/>
                <a:gd name="connsiteY16" fmla="*/ 145164 h 169020"/>
                <a:gd name="connsiteX17" fmla="*/ 395305 w 887185"/>
                <a:gd name="connsiteY17" fmla="*/ 152308 h 169020"/>
                <a:gd name="connsiteX18" fmla="*/ 245286 w 887185"/>
                <a:gd name="connsiteY18" fmla="*/ 164214 h 169020"/>
                <a:gd name="connsiteX19" fmla="*/ 114317 w 887185"/>
                <a:gd name="connsiteY19" fmla="*/ 168977 h 169020"/>
                <a:gd name="connsiteX20" fmla="*/ 38117 w 887185"/>
                <a:gd name="connsiteY20" fmla="*/ 161833 h 169020"/>
                <a:gd name="connsiteX21" fmla="*/ 11924 w 887185"/>
                <a:gd name="connsiteY21" fmla="*/ 114208 h 169020"/>
                <a:gd name="connsiteX22" fmla="*/ 2399 w 887185"/>
                <a:gd name="connsiteY22" fmla="*/ 71346 h 169020"/>
                <a:gd name="connsiteX23" fmla="*/ 7161 w 887185"/>
                <a:gd name="connsiteY23" fmla="*/ 71346 h 169020"/>
                <a:gd name="connsiteX24" fmla="*/ 73836 w 887185"/>
                <a:gd name="connsiteY24" fmla="*/ 71346 h 169020"/>
                <a:gd name="connsiteX0" fmla="*/ 73836 w 887185"/>
                <a:gd name="connsiteY0" fmla="*/ 71346 h 169020"/>
                <a:gd name="connsiteX1" fmla="*/ 211949 w 887185"/>
                <a:gd name="connsiteY1" fmla="*/ 73727 h 169020"/>
                <a:gd name="connsiteX2" fmla="*/ 300055 w 887185"/>
                <a:gd name="connsiteY2" fmla="*/ 68964 h 169020"/>
                <a:gd name="connsiteX3" fmla="*/ 361968 w 887185"/>
                <a:gd name="connsiteY3" fmla="*/ 85633 h 169020"/>
                <a:gd name="connsiteX4" fmla="*/ 445310 w 887185"/>
                <a:gd name="connsiteY4" fmla="*/ 85634 h 169020"/>
                <a:gd name="connsiteX5" fmla="*/ 564374 w 887185"/>
                <a:gd name="connsiteY5" fmla="*/ 76108 h 169020"/>
                <a:gd name="connsiteX6" fmla="*/ 638192 w 887185"/>
                <a:gd name="connsiteY6" fmla="*/ 47533 h 169020"/>
                <a:gd name="connsiteX7" fmla="*/ 692961 w 887185"/>
                <a:gd name="connsiteY7" fmla="*/ 38008 h 169020"/>
                <a:gd name="connsiteX8" fmla="*/ 759636 w 887185"/>
                <a:gd name="connsiteY8" fmla="*/ 33246 h 169020"/>
                <a:gd name="connsiteX9" fmla="*/ 842980 w 887185"/>
                <a:gd name="connsiteY9" fmla="*/ 9433 h 169020"/>
                <a:gd name="connsiteX10" fmla="*/ 873936 w 887185"/>
                <a:gd name="connsiteY10" fmla="*/ 2289 h 169020"/>
                <a:gd name="connsiteX11" fmla="*/ 885842 w 887185"/>
                <a:gd name="connsiteY11" fmla="*/ 47533 h 169020"/>
                <a:gd name="connsiteX12" fmla="*/ 885842 w 887185"/>
                <a:gd name="connsiteY12" fmla="*/ 114208 h 169020"/>
                <a:gd name="connsiteX13" fmla="*/ 876317 w 887185"/>
                <a:gd name="connsiteY13" fmla="*/ 126114 h 169020"/>
                <a:gd name="connsiteX14" fmla="*/ 840599 w 887185"/>
                <a:gd name="connsiteY14" fmla="*/ 123733 h 169020"/>
                <a:gd name="connsiteX15" fmla="*/ 676292 w 887185"/>
                <a:gd name="connsiteY15" fmla="*/ 135639 h 169020"/>
                <a:gd name="connsiteX16" fmla="*/ 550086 w 887185"/>
                <a:gd name="connsiteY16" fmla="*/ 145164 h 169020"/>
                <a:gd name="connsiteX17" fmla="*/ 395305 w 887185"/>
                <a:gd name="connsiteY17" fmla="*/ 152308 h 169020"/>
                <a:gd name="connsiteX18" fmla="*/ 245286 w 887185"/>
                <a:gd name="connsiteY18" fmla="*/ 164214 h 169020"/>
                <a:gd name="connsiteX19" fmla="*/ 114317 w 887185"/>
                <a:gd name="connsiteY19" fmla="*/ 168977 h 169020"/>
                <a:gd name="connsiteX20" fmla="*/ 38117 w 887185"/>
                <a:gd name="connsiteY20" fmla="*/ 161833 h 169020"/>
                <a:gd name="connsiteX21" fmla="*/ 11924 w 887185"/>
                <a:gd name="connsiteY21" fmla="*/ 114208 h 169020"/>
                <a:gd name="connsiteX22" fmla="*/ 2399 w 887185"/>
                <a:gd name="connsiteY22" fmla="*/ 71346 h 169020"/>
                <a:gd name="connsiteX23" fmla="*/ 7161 w 887185"/>
                <a:gd name="connsiteY23" fmla="*/ 71346 h 169020"/>
                <a:gd name="connsiteX24" fmla="*/ 73836 w 887185"/>
                <a:gd name="connsiteY24" fmla="*/ 71346 h 169020"/>
                <a:gd name="connsiteX0" fmla="*/ 73836 w 887185"/>
                <a:gd name="connsiteY0" fmla="*/ 67486 h 165160"/>
                <a:gd name="connsiteX1" fmla="*/ 211949 w 887185"/>
                <a:gd name="connsiteY1" fmla="*/ 69867 h 165160"/>
                <a:gd name="connsiteX2" fmla="*/ 300055 w 887185"/>
                <a:gd name="connsiteY2" fmla="*/ 65104 h 165160"/>
                <a:gd name="connsiteX3" fmla="*/ 361968 w 887185"/>
                <a:gd name="connsiteY3" fmla="*/ 81773 h 165160"/>
                <a:gd name="connsiteX4" fmla="*/ 445310 w 887185"/>
                <a:gd name="connsiteY4" fmla="*/ 81774 h 165160"/>
                <a:gd name="connsiteX5" fmla="*/ 564374 w 887185"/>
                <a:gd name="connsiteY5" fmla="*/ 72248 h 165160"/>
                <a:gd name="connsiteX6" fmla="*/ 638192 w 887185"/>
                <a:gd name="connsiteY6" fmla="*/ 43673 h 165160"/>
                <a:gd name="connsiteX7" fmla="*/ 692961 w 887185"/>
                <a:gd name="connsiteY7" fmla="*/ 34148 h 165160"/>
                <a:gd name="connsiteX8" fmla="*/ 759636 w 887185"/>
                <a:gd name="connsiteY8" fmla="*/ 29386 h 165160"/>
                <a:gd name="connsiteX9" fmla="*/ 842980 w 887185"/>
                <a:gd name="connsiteY9" fmla="*/ 5573 h 165160"/>
                <a:gd name="connsiteX10" fmla="*/ 873936 w 887185"/>
                <a:gd name="connsiteY10" fmla="*/ 3192 h 165160"/>
                <a:gd name="connsiteX11" fmla="*/ 885842 w 887185"/>
                <a:gd name="connsiteY11" fmla="*/ 43673 h 165160"/>
                <a:gd name="connsiteX12" fmla="*/ 885842 w 887185"/>
                <a:gd name="connsiteY12" fmla="*/ 110348 h 165160"/>
                <a:gd name="connsiteX13" fmla="*/ 876317 w 887185"/>
                <a:gd name="connsiteY13" fmla="*/ 122254 h 165160"/>
                <a:gd name="connsiteX14" fmla="*/ 840599 w 887185"/>
                <a:gd name="connsiteY14" fmla="*/ 119873 h 165160"/>
                <a:gd name="connsiteX15" fmla="*/ 676292 w 887185"/>
                <a:gd name="connsiteY15" fmla="*/ 131779 h 165160"/>
                <a:gd name="connsiteX16" fmla="*/ 550086 w 887185"/>
                <a:gd name="connsiteY16" fmla="*/ 141304 h 165160"/>
                <a:gd name="connsiteX17" fmla="*/ 395305 w 887185"/>
                <a:gd name="connsiteY17" fmla="*/ 148448 h 165160"/>
                <a:gd name="connsiteX18" fmla="*/ 245286 w 887185"/>
                <a:gd name="connsiteY18" fmla="*/ 160354 h 165160"/>
                <a:gd name="connsiteX19" fmla="*/ 114317 w 887185"/>
                <a:gd name="connsiteY19" fmla="*/ 165117 h 165160"/>
                <a:gd name="connsiteX20" fmla="*/ 38117 w 887185"/>
                <a:gd name="connsiteY20" fmla="*/ 157973 h 165160"/>
                <a:gd name="connsiteX21" fmla="*/ 11924 w 887185"/>
                <a:gd name="connsiteY21" fmla="*/ 110348 h 165160"/>
                <a:gd name="connsiteX22" fmla="*/ 2399 w 887185"/>
                <a:gd name="connsiteY22" fmla="*/ 67486 h 165160"/>
                <a:gd name="connsiteX23" fmla="*/ 7161 w 887185"/>
                <a:gd name="connsiteY23" fmla="*/ 67486 h 165160"/>
                <a:gd name="connsiteX24" fmla="*/ 73836 w 887185"/>
                <a:gd name="connsiteY24" fmla="*/ 67486 h 165160"/>
                <a:gd name="connsiteX0" fmla="*/ 73836 w 887185"/>
                <a:gd name="connsiteY0" fmla="*/ 66718 h 164392"/>
                <a:gd name="connsiteX1" fmla="*/ 211949 w 887185"/>
                <a:gd name="connsiteY1" fmla="*/ 69099 h 164392"/>
                <a:gd name="connsiteX2" fmla="*/ 300055 w 887185"/>
                <a:gd name="connsiteY2" fmla="*/ 64336 h 164392"/>
                <a:gd name="connsiteX3" fmla="*/ 361968 w 887185"/>
                <a:gd name="connsiteY3" fmla="*/ 81005 h 164392"/>
                <a:gd name="connsiteX4" fmla="*/ 445310 w 887185"/>
                <a:gd name="connsiteY4" fmla="*/ 81006 h 164392"/>
                <a:gd name="connsiteX5" fmla="*/ 564374 w 887185"/>
                <a:gd name="connsiteY5" fmla="*/ 71480 h 164392"/>
                <a:gd name="connsiteX6" fmla="*/ 638192 w 887185"/>
                <a:gd name="connsiteY6" fmla="*/ 42905 h 164392"/>
                <a:gd name="connsiteX7" fmla="*/ 692961 w 887185"/>
                <a:gd name="connsiteY7" fmla="*/ 33380 h 164392"/>
                <a:gd name="connsiteX8" fmla="*/ 759636 w 887185"/>
                <a:gd name="connsiteY8" fmla="*/ 28618 h 164392"/>
                <a:gd name="connsiteX9" fmla="*/ 842980 w 887185"/>
                <a:gd name="connsiteY9" fmla="*/ 7186 h 164392"/>
                <a:gd name="connsiteX10" fmla="*/ 873936 w 887185"/>
                <a:gd name="connsiteY10" fmla="*/ 2424 h 164392"/>
                <a:gd name="connsiteX11" fmla="*/ 885842 w 887185"/>
                <a:gd name="connsiteY11" fmla="*/ 42905 h 164392"/>
                <a:gd name="connsiteX12" fmla="*/ 885842 w 887185"/>
                <a:gd name="connsiteY12" fmla="*/ 109580 h 164392"/>
                <a:gd name="connsiteX13" fmla="*/ 876317 w 887185"/>
                <a:gd name="connsiteY13" fmla="*/ 121486 h 164392"/>
                <a:gd name="connsiteX14" fmla="*/ 840599 w 887185"/>
                <a:gd name="connsiteY14" fmla="*/ 119105 h 164392"/>
                <a:gd name="connsiteX15" fmla="*/ 676292 w 887185"/>
                <a:gd name="connsiteY15" fmla="*/ 131011 h 164392"/>
                <a:gd name="connsiteX16" fmla="*/ 550086 w 887185"/>
                <a:gd name="connsiteY16" fmla="*/ 140536 h 164392"/>
                <a:gd name="connsiteX17" fmla="*/ 395305 w 887185"/>
                <a:gd name="connsiteY17" fmla="*/ 147680 h 164392"/>
                <a:gd name="connsiteX18" fmla="*/ 245286 w 887185"/>
                <a:gd name="connsiteY18" fmla="*/ 159586 h 164392"/>
                <a:gd name="connsiteX19" fmla="*/ 114317 w 887185"/>
                <a:gd name="connsiteY19" fmla="*/ 164349 h 164392"/>
                <a:gd name="connsiteX20" fmla="*/ 38117 w 887185"/>
                <a:gd name="connsiteY20" fmla="*/ 157205 h 164392"/>
                <a:gd name="connsiteX21" fmla="*/ 11924 w 887185"/>
                <a:gd name="connsiteY21" fmla="*/ 109580 h 164392"/>
                <a:gd name="connsiteX22" fmla="*/ 2399 w 887185"/>
                <a:gd name="connsiteY22" fmla="*/ 66718 h 164392"/>
                <a:gd name="connsiteX23" fmla="*/ 7161 w 887185"/>
                <a:gd name="connsiteY23" fmla="*/ 66718 h 164392"/>
                <a:gd name="connsiteX24" fmla="*/ 73836 w 887185"/>
                <a:gd name="connsiteY24" fmla="*/ 66718 h 164392"/>
                <a:gd name="connsiteX0" fmla="*/ 73836 w 890995"/>
                <a:gd name="connsiteY0" fmla="*/ 66718 h 164392"/>
                <a:gd name="connsiteX1" fmla="*/ 211949 w 890995"/>
                <a:gd name="connsiteY1" fmla="*/ 69099 h 164392"/>
                <a:gd name="connsiteX2" fmla="*/ 300055 w 890995"/>
                <a:gd name="connsiteY2" fmla="*/ 64336 h 164392"/>
                <a:gd name="connsiteX3" fmla="*/ 361968 w 890995"/>
                <a:gd name="connsiteY3" fmla="*/ 81005 h 164392"/>
                <a:gd name="connsiteX4" fmla="*/ 445310 w 890995"/>
                <a:gd name="connsiteY4" fmla="*/ 81006 h 164392"/>
                <a:gd name="connsiteX5" fmla="*/ 564374 w 890995"/>
                <a:gd name="connsiteY5" fmla="*/ 71480 h 164392"/>
                <a:gd name="connsiteX6" fmla="*/ 638192 w 890995"/>
                <a:gd name="connsiteY6" fmla="*/ 42905 h 164392"/>
                <a:gd name="connsiteX7" fmla="*/ 692961 w 890995"/>
                <a:gd name="connsiteY7" fmla="*/ 33380 h 164392"/>
                <a:gd name="connsiteX8" fmla="*/ 759636 w 890995"/>
                <a:gd name="connsiteY8" fmla="*/ 28618 h 164392"/>
                <a:gd name="connsiteX9" fmla="*/ 842980 w 890995"/>
                <a:gd name="connsiteY9" fmla="*/ 7186 h 164392"/>
                <a:gd name="connsiteX10" fmla="*/ 873936 w 890995"/>
                <a:gd name="connsiteY10" fmla="*/ 2424 h 164392"/>
                <a:gd name="connsiteX11" fmla="*/ 885842 w 890995"/>
                <a:gd name="connsiteY11" fmla="*/ 42905 h 164392"/>
                <a:gd name="connsiteX12" fmla="*/ 890604 w 890995"/>
                <a:gd name="connsiteY12" fmla="*/ 92911 h 164392"/>
                <a:gd name="connsiteX13" fmla="*/ 876317 w 890995"/>
                <a:gd name="connsiteY13" fmla="*/ 121486 h 164392"/>
                <a:gd name="connsiteX14" fmla="*/ 840599 w 890995"/>
                <a:gd name="connsiteY14" fmla="*/ 119105 h 164392"/>
                <a:gd name="connsiteX15" fmla="*/ 676292 w 890995"/>
                <a:gd name="connsiteY15" fmla="*/ 131011 h 164392"/>
                <a:gd name="connsiteX16" fmla="*/ 550086 w 890995"/>
                <a:gd name="connsiteY16" fmla="*/ 140536 h 164392"/>
                <a:gd name="connsiteX17" fmla="*/ 395305 w 890995"/>
                <a:gd name="connsiteY17" fmla="*/ 147680 h 164392"/>
                <a:gd name="connsiteX18" fmla="*/ 245286 w 890995"/>
                <a:gd name="connsiteY18" fmla="*/ 159586 h 164392"/>
                <a:gd name="connsiteX19" fmla="*/ 114317 w 890995"/>
                <a:gd name="connsiteY19" fmla="*/ 164349 h 164392"/>
                <a:gd name="connsiteX20" fmla="*/ 38117 w 890995"/>
                <a:gd name="connsiteY20" fmla="*/ 157205 h 164392"/>
                <a:gd name="connsiteX21" fmla="*/ 11924 w 890995"/>
                <a:gd name="connsiteY21" fmla="*/ 109580 h 164392"/>
                <a:gd name="connsiteX22" fmla="*/ 2399 w 890995"/>
                <a:gd name="connsiteY22" fmla="*/ 66718 h 164392"/>
                <a:gd name="connsiteX23" fmla="*/ 7161 w 890995"/>
                <a:gd name="connsiteY23" fmla="*/ 66718 h 164392"/>
                <a:gd name="connsiteX24" fmla="*/ 73836 w 890995"/>
                <a:gd name="connsiteY24" fmla="*/ 66718 h 164392"/>
                <a:gd name="connsiteX0" fmla="*/ 73836 w 890995"/>
                <a:gd name="connsiteY0" fmla="*/ 66718 h 164392"/>
                <a:gd name="connsiteX1" fmla="*/ 211949 w 890995"/>
                <a:gd name="connsiteY1" fmla="*/ 69099 h 164392"/>
                <a:gd name="connsiteX2" fmla="*/ 300055 w 890995"/>
                <a:gd name="connsiteY2" fmla="*/ 64336 h 164392"/>
                <a:gd name="connsiteX3" fmla="*/ 361968 w 890995"/>
                <a:gd name="connsiteY3" fmla="*/ 81005 h 164392"/>
                <a:gd name="connsiteX4" fmla="*/ 445310 w 890995"/>
                <a:gd name="connsiteY4" fmla="*/ 81006 h 164392"/>
                <a:gd name="connsiteX5" fmla="*/ 564374 w 890995"/>
                <a:gd name="connsiteY5" fmla="*/ 71480 h 164392"/>
                <a:gd name="connsiteX6" fmla="*/ 638192 w 890995"/>
                <a:gd name="connsiteY6" fmla="*/ 42905 h 164392"/>
                <a:gd name="connsiteX7" fmla="*/ 692961 w 890995"/>
                <a:gd name="connsiteY7" fmla="*/ 33380 h 164392"/>
                <a:gd name="connsiteX8" fmla="*/ 759636 w 890995"/>
                <a:gd name="connsiteY8" fmla="*/ 28618 h 164392"/>
                <a:gd name="connsiteX9" fmla="*/ 842980 w 890995"/>
                <a:gd name="connsiteY9" fmla="*/ 7186 h 164392"/>
                <a:gd name="connsiteX10" fmla="*/ 873936 w 890995"/>
                <a:gd name="connsiteY10" fmla="*/ 2424 h 164392"/>
                <a:gd name="connsiteX11" fmla="*/ 885842 w 890995"/>
                <a:gd name="connsiteY11" fmla="*/ 42905 h 164392"/>
                <a:gd name="connsiteX12" fmla="*/ 890604 w 890995"/>
                <a:gd name="connsiteY12" fmla="*/ 92911 h 164392"/>
                <a:gd name="connsiteX13" fmla="*/ 876317 w 890995"/>
                <a:gd name="connsiteY13" fmla="*/ 121486 h 164392"/>
                <a:gd name="connsiteX14" fmla="*/ 835836 w 890995"/>
                <a:gd name="connsiteY14" fmla="*/ 123867 h 164392"/>
                <a:gd name="connsiteX15" fmla="*/ 676292 w 890995"/>
                <a:gd name="connsiteY15" fmla="*/ 131011 h 164392"/>
                <a:gd name="connsiteX16" fmla="*/ 550086 w 890995"/>
                <a:gd name="connsiteY16" fmla="*/ 140536 h 164392"/>
                <a:gd name="connsiteX17" fmla="*/ 395305 w 890995"/>
                <a:gd name="connsiteY17" fmla="*/ 147680 h 164392"/>
                <a:gd name="connsiteX18" fmla="*/ 245286 w 890995"/>
                <a:gd name="connsiteY18" fmla="*/ 159586 h 164392"/>
                <a:gd name="connsiteX19" fmla="*/ 114317 w 890995"/>
                <a:gd name="connsiteY19" fmla="*/ 164349 h 164392"/>
                <a:gd name="connsiteX20" fmla="*/ 38117 w 890995"/>
                <a:gd name="connsiteY20" fmla="*/ 157205 h 164392"/>
                <a:gd name="connsiteX21" fmla="*/ 11924 w 890995"/>
                <a:gd name="connsiteY21" fmla="*/ 109580 h 164392"/>
                <a:gd name="connsiteX22" fmla="*/ 2399 w 890995"/>
                <a:gd name="connsiteY22" fmla="*/ 66718 h 164392"/>
                <a:gd name="connsiteX23" fmla="*/ 7161 w 890995"/>
                <a:gd name="connsiteY23" fmla="*/ 66718 h 164392"/>
                <a:gd name="connsiteX24" fmla="*/ 73836 w 890995"/>
                <a:gd name="connsiteY24" fmla="*/ 66718 h 164392"/>
                <a:gd name="connsiteX0" fmla="*/ 73836 w 890995"/>
                <a:gd name="connsiteY0" fmla="*/ 66718 h 164392"/>
                <a:gd name="connsiteX1" fmla="*/ 211949 w 890995"/>
                <a:gd name="connsiteY1" fmla="*/ 69099 h 164392"/>
                <a:gd name="connsiteX2" fmla="*/ 300055 w 890995"/>
                <a:gd name="connsiteY2" fmla="*/ 64336 h 164392"/>
                <a:gd name="connsiteX3" fmla="*/ 361968 w 890995"/>
                <a:gd name="connsiteY3" fmla="*/ 81005 h 164392"/>
                <a:gd name="connsiteX4" fmla="*/ 445310 w 890995"/>
                <a:gd name="connsiteY4" fmla="*/ 81006 h 164392"/>
                <a:gd name="connsiteX5" fmla="*/ 564374 w 890995"/>
                <a:gd name="connsiteY5" fmla="*/ 69099 h 164392"/>
                <a:gd name="connsiteX6" fmla="*/ 638192 w 890995"/>
                <a:gd name="connsiteY6" fmla="*/ 42905 h 164392"/>
                <a:gd name="connsiteX7" fmla="*/ 692961 w 890995"/>
                <a:gd name="connsiteY7" fmla="*/ 33380 h 164392"/>
                <a:gd name="connsiteX8" fmla="*/ 759636 w 890995"/>
                <a:gd name="connsiteY8" fmla="*/ 28618 h 164392"/>
                <a:gd name="connsiteX9" fmla="*/ 842980 w 890995"/>
                <a:gd name="connsiteY9" fmla="*/ 7186 h 164392"/>
                <a:gd name="connsiteX10" fmla="*/ 873936 w 890995"/>
                <a:gd name="connsiteY10" fmla="*/ 2424 h 164392"/>
                <a:gd name="connsiteX11" fmla="*/ 885842 w 890995"/>
                <a:gd name="connsiteY11" fmla="*/ 42905 h 164392"/>
                <a:gd name="connsiteX12" fmla="*/ 890604 w 890995"/>
                <a:gd name="connsiteY12" fmla="*/ 92911 h 164392"/>
                <a:gd name="connsiteX13" fmla="*/ 876317 w 890995"/>
                <a:gd name="connsiteY13" fmla="*/ 121486 h 164392"/>
                <a:gd name="connsiteX14" fmla="*/ 835836 w 890995"/>
                <a:gd name="connsiteY14" fmla="*/ 123867 h 164392"/>
                <a:gd name="connsiteX15" fmla="*/ 676292 w 890995"/>
                <a:gd name="connsiteY15" fmla="*/ 131011 h 164392"/>
                <a:gd name="connsiteX16" fmla="*/ 550086 w 890995"/>
                <a:gd name="connsiteY16" fmla="*/ 140536 h 164392"/>
                <a:gd name="connsiteX17" fmla="*/ 395305 w 890995"/>
                <a:gd name="connsiteY17" fmla="*/ 147680 h 164392"/>
                <a:gd name="connsiteX18" fmla="*/ 245286 w 890995"/>
                <a:gd name="connsiteY18" fmla="*/ 159586 h 164392"/>
                <a:gd name="connsiteX19" fmla="*/ 114317 w 890995"/>
                <a:gd name="connsiteY19" fmla="*/ 164349 h 164392"/>
                <a:gd name="connsiteX20" fmla="*/ 38117 w 890995"/>
                <a:gd name="connsiteY20" fmla="*/ 157205 h 164392"/>
                <a:gd name="connsiteX21" fmla="*/ 11924 w 890995"/>
                <a:gd name="connsiteY21" fmla="*/ 109580 h 164392"/>
                <a:gd name="connsiteX22" fmla="*/ 2399 w 890995"/>
                <a:gd name="connsiteY22" fmla="*/ 66718 h 164392"/>
                <a:gd name="connsiteX23" fmla="*/ 7161 w 890995"/>
                <a:gd name="connsiteY23" fmla="*/ 66718 h 164392"/>
                <a:gd name="connsiteX24" fmla="*/ 73836 w 890995"/>
                <a:gd name="connsiteY24" fmla="*/ 66718 h 16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90995" h="164392">
                  <a:moveTo>
                    <a:pt x="73836" y="66718"/>
                  </a:moveTo>
                  <a:cubicBezTo>
                    <a:pt x="107967" y="67115"/>
                    <a:pt x="174246" y="69496"/>
                    <a:pt x="211949" y="69099"/>
                  </a:cubicBezTo>
                  <a:cubicBezTo>
                    <a:pt x="249652" y="68702"/>
                    <a:pt x="275052" y="62352"/>
                    <a:pt x="300055" y="64336"/>
                  </a:cubicBezTo>
                  <a:cubicBezTo>
                    <a:pt x="325058" y="66320"/>
                    <a:pt x="337759" y="78227"/>
                    <a:pt x="361968" y="81005"/>
                  </a:cubicBezTo>
                  <a:cubicBezTo>
                    <a:pt x="386177" y="83783"/>
                    <a:pt x="411576" y="82990"/>
                    <a:pt x="445310" y="81006"/>
                  </a:cubicBezTo>
                  <a:cubicBezTo>
                    <a:pt x="479044" y="79022"/>
                    <a:pt x="532227" y="75449"/>
                    <a:pt x="564374" y="69099"/>
                  </a:cubicBezTo>
                  <a:cubicBezTo>
                    <a:pt x="596521" y="62749"/>
                    <a:pt x="616761" y="48858"/>
                    <a:pt x="638192" y="42905"/>
                  </a:cubicBezTo>
                  <a:cubicBezTo>
                    <a:pt x="659623" y="36952"/>
                    <a:pt x="672720" y="35761"/>
                    <a:pt x="692961" y="33380"/>
                  </a:cubicBezTo>
                  <a:cubicBezTo>
                    <a:pt x="713202" y="30999"/>
                    <a:pt x="734633" y="32984"/>
                    <a:pt x="759636" y="28618"/>
                  </a:cubicBezTo>
                  <a:cubicBezTo>
                    <a:pt x="784639" y="24252"/>
                    <a:pt x="823930" y="11552"/>
                    <a:pt x="842980" y="7186"/>
                  </a:cubicBezTo>
                  <a:cubicBezTo>
                    <a:pt x="862030" y="2820"/>
                    <a:pt x="866792" y="-3529"/>
                    <a:pt x="873936" y="2424"/>
                  </a:cubicBezTo>
                  <a:cubicBezTo>
                    <a:pt x="881080" y="8377"/>
                    <a:pt x="883064" y="27824"/>
                    <a:pt x="885842" y="42905"/>
                  </a:cubicBezTo>
                  <a:cubicBezTo>
                    <a:pt x="888620" y="57986"/>
                    <a:pt x="892191" y="79814"/>
                    <a:pt x="890604" y="92911"/>
                  </a:cubicBezTo>
                  <a:cubicBezTo>
                    <a:pt x="889017" y="106008"/>
                    <a:pt x="885445" y="116327"/>
                    <a:pt x="876317" y="121486"/>
                  </a:cubicBezTo>
                  <a:cubicBezTo>
                    <a:pt x="867189" y="126645"/>
                    <a:pt x="869173" y="122280"/>
                    <a:pt x="835836" y="123867"/>
                  </a:cubicBezTo>
                  <a:lnTo>
                    <a:pt x="676292" y="131011"/>
                  </a:lnTo>
                  <a:cubicBezTo>
                    <a:pt x="628667" y="133789"/>
                    <a:pt x="592155" y="137361"/>
                    <a:pt x="550086" y="140536"/>
                  </a:cubicBezTo>
                  <a:cubicBezTo>
                    <a:pt x="503255" y="143314"/>
                    <a:pt x="446105" y="144505"/>
                    <a:pt x="395305" y="147680"/>
                  </a:cubicBezTo>
                  <a:cubicBezTo>
                    <a:pt x="344505" y="150855"/>
                    <a:pt x="292117" y="156808"/>
                    <a:pt x="245286" y="159586"/>
                  </a:cubicBezTo>
                  <a:cubicBezTo>
                    <a:pt x="198455" y="162364"/>
                    <a:pt x="148845" y="164746"/>
                    <a:pt x="114317" y="164349"/>
                  </a:cubicBezTo>
                  <a:cubicBezTo>
                    <a:pt x="79789" y="163952"/>
                    <a:pt x="55182" y="166333"/>
                    <a:pt x="38117" y="157205"/>
                  </a:cubicBezTo>
                  <a:cubicBezTo>
                    <a:pt x="21052" y="148077"/>
                    <a:pt x="17877" y="124661"/>
                    <a:pt x="11924" y="109580"/>
                  </a:cubicBezTo>
                  <a:cubicBezTo>
                    <a:pt x="5971" y="94499"/>
                    <a:pt x="3193" y="75449"/>
                    <a:pt x="2399" y="66718"/>
                  </a:cubicBezTo>
                  <a:cubicBezTo>
                    <a:pt x="1605" y="57987"/>
                    <a:pt x="-4745" y="66718"/>
                    <a:pt x="7161" y="66718"/>
                  </a:cubicBezTo>
                  <a:cubicBezTo>
                    <a:pt x="19067" y="66718"/>
                    <a:pt x="39705" y="66321"/>
                    <a:pt x="73836" y="66718"/>
                  </a:cubicBezTo>
                  <a:close/>
                </a:path>
              </a:pathLst>
            </a:custGeom>
            <a:solidFill>
              <a:srgbClr val="7AD6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324" name="椭圆 21">
              <a:extLst>
                <a:ext uri="{FF2B5EF4-FFF2-40B4-BE49-F238E27FC236}">
                  <a16:creationId xmlns:a16="http://schemas.microsoft.com/office/drawing/2014/main" id="{76FF0F8F-93C1-C155-0A61-26E00B021BC8}"/>
                </a:ext>
              </a:extLst>
            </p:cNvPr>
            <p:cNvSpPr/>
            <p:nvPr/>
          </p:nvSpPr>
          <p:spPr>
            <a:xfrm>
              <a:off x="4692871" y="1608000"/>
              <a:ext cx="1251633" cy="191045"/>
            </a:xfrm>
            <a:custGeom>
              <a:avLst/>
              <a:gdLst>
                <a:gd name="connsiteX0" fmla="*/ 0 w 1836000"/>
                <a:gd name="connsiteY0" fmla="*/ 99000 h 198000"/>
                <a:gd name="connsiteX1" fmla="*/ 918000 w 1836000"/>
                <a:gd name="connsiteY1" fmla="*/ 0 h 198000"/>
                <a:gd name="connsiteX2" fmla="*/ 1836000 w 1836000"/>
                <a:gd name="connsiteY2" fmla="*/ 99000 h 198000"/>
                <a:gd name="connsiteX3" fmla="*/ 918000 w 1836000"/>
                <a:gd name="connsiteY3" fmla="*/ 198000 h 198000"/>
                <a:gd name="connsiteX4" fmla="*/ 0 w 1836000"/>
                <a:gd name="connsiteY4" fmla="*/ 99000 h 198000"/>
                <a:gd name="connsiteX0" fmla="*/ 0 w 1851114"/>
                <a:gd name="connsiteY0" fmla="*/ 99000 h 199444"/>
                <a:gd name="connsiteX1" fmla="*/ 918000 w 1851114"/>
                <a:gd name="connsiteY1" fmla="*/ 0 h 199444"/>
                <a:gd name="connsiteX2" fmla="*/ 1836000 w 1851114"/>
                <a:gd name="connsiteY2" fmla="*/ 99000 h 199444"/>
                <a:gd name="connsiteX3" fmla="*/ 1447691 w 1851114"/>
                <a:gd name="connsiteY3" fmla="*/ 153935 h 199444"/>
                <a:gd name="connsiteX4" fmla="*/ 918000 w 1851114"/>
                <a:gd name="connsiteY4" fmla="*/ 198000 h 199444"/>
                <a:gd name="connsiteX5" fmla="*/ 0 w 1851114"/>
                <a:gd name="connsiteY5" fmla="*/ 99000 h 199444"/>
                <a:gd name="connsiteX0" fmla="*/ 0 w 1529393"/>
                <a:gd name="connsiteY0" fmla="*/ 102025 h 202469"/>
                <a:gd name="connsiteX1" fmla="*/ 918000 w 1529393"/>
                <a:gd name="connsiteY1" fmla="*/ 3025 h 202469"/>
                <a:gd name="connsiteX2" fmla="*/ 1419281 w 1529393"/>
                <a:gd name="connsiteY2" fmla="*/ 40112 h 202469"/>
                <a:gd name="connsiteX3" fmla="*/ 1447691 w 1529393"/>
                <a:gd name="connsiteY3" fmla="*/ 156960 h 202469"/>
                <a:gd name="connsiteX4" fmla="*/ 918000 w 1529393"/>
                <a:gd name="connsiteY4" fmla="*/ 201025 h 202469"/>
                <a:gd name="connsiteX5" fmla="*/ 0 w 1529393"/>
                <a:gd name="connsiteY5" fmla="*/ 102025 h 202469"/>
                <a:gd name="connsiteX0" fmla="*/ 0 w 1520050"/>
                <a:gd name="connsiteY0" fmla="*/ 104063 h 204507"/>
                <a:gd name="connsiteX1" fmla="*/ 918000 w 1520050"/>
                <a:gd name="connsiteY1" fmla="*/ 5063 h 204507"/>
                <a:gd name="connsiteX2" fmla="*/ 1388325 w 1520050"/>
                <a:gd name="connsiteY2" fmla="*/ 32625 h 204507"/>
                <a:gd name="connsiteX3" fmla="*/ 1447691 w 1520050"/>
                <a:gd name="connsiteY3" fmla="*/ 158998 h 204507"/>
                <a:gd name="connsiteX4" fmla="*/ 918000 w 1520050"/>
                <a:gd name="connsiteY4" fmla="*/ 203063 h 204507"/>
                <a:gd name="connsiteX5" fmla="*/ 0 w 1520050"/>
                <a:gd name="connsiteY5" fmla="*/ 104063 h 204507"/>
                <a:gd name="connsiteX0" fmla="*/ 0 w 1437459"/>
                <a:gd name="connsiteY0" fmla="*/ 104063 h 206789"/>
                <a:gd name="connsiteX1" fmla="*/ 918000 w 1437459"/>
                <a:gd name="connsiteY1" fmla="*/ 5063 h 206789"/>
                <a:gd name="connsiteX2" fmla="*/ 1388325 w 1437459"/>
                <a:gd name="connsiteY2" fmla="*/ 32625 h 206789"/>
                <a:gd name="connsiteX3" fmla="*/ 1292909 w 1437459"/>
                <a:gd name="connsiteY3" fmla="*/ 178048 h 206789"/>
                <a:gd name="connsiteX4" fmla="*/ 918000 w 1437459"/>
                <a:gd name="connsiteY4" fmla="*/ 203063 h 206789"/>
                <a:gd name="connsiteX5" fmla="*/ 0 w 1437459"/>
                <a:gd name="connsiteY5" fmla="*/ 104063 h 206789"/>
                <a:gd name="connsiteX0" fmla="*/ 0 w 1427855"/>
                <a:gd name="connsiteY0" fmla="*/ 104739 h 207465"/>
                <a:gd name="connsiteX1" fmla="*/ 918000 w 1427855"/>
                <a:gd name="connsiteY1" fmla="*/ 5739 h 207465"/>
                <a:gd name="connsiteX2" fmla="*/ 1374037 w 1427855"/>
                <a:gd name="connsiteY2" fmla="*/ 30920 h 207465"/>
                <a:gd name="connsiteX3" fmla="*/ 1292909 w 1427855"/>
                <a:gd name="connsiteY3" fmla="*/ 178724 h 207465"/>
                <a:gd name="connsiteX4" fmla="*/ 918000 w 1427855"/>
                <a:gd name="connsiteY4" fmla="*/ 203739 h 207465"/>
                <a:gd name="connsiteX5" fmla="*/ 0 w 1427855"/>
                <a:gd name="connsiteY5" fmla="*/ 104739 h 207465"/>
                <a:gd name="connsiteX0" fmla="*/ 29929 w 1457784"/>
                <a:gd name="connsiteY0" fmla="*/ 99525 h 202251"/>
                <a:gd name="connsiteX1" fmla="*/ 289378 w 1457784"/>
                <a:gd name="connsiteY1" fmla="*/ 28255 h 202251"/>
                <a:gd name="connsiteX2" fmla="*/ 947929 w 1457784"/>
                <a:gd name="connsiteY2" fmla="*/ 525 h 202251"/>
                <a:gd name="connsiteX3" fmla="*/ 1403966 w 1457784"/>
                <a:gd name="connsiteY3" fmla="*/ 25706 h 202251"/>
                <a:gd name="connsiteX4" fmla="*/ 1322838 w 1457784"/>
                <a:gd name="connsiteY4" fmla="*/ 173510 h 202251"/>
                <a:gd name="connsiteX5" fmla="*/ 947929 w 1457784"/>
                <a:gd name="connsiteY5" fmla="*/ 198525 h 202251"/>
                <a:gd name="connsiteX6" fmla="*/ 29929 w 1457784"/>
                <a:gd name="connsiteY6" fmla="*/ 99525 h 202251"/>
                <a:gd name="connsiteX0" fmla="*/ 68 w 1427923"/>
                <a:gd name="connsiteY0" fmla="*/ 99525 h 198525"/>
                <a:gd name="connsiteX1" fmla="*/ 259517 w 1427923"/>
                <a:gd name="connsiteY1" fmla="*/ 28255 h 198525"/>
                <a:gd name="connsiteX2" fmla="*/ 918068 w 1427923"/>
                <a:gd name="connsiteY2" fmla="*/ 525 h 198525"/>
                <a:gd name="connsiteX3" fmla="*/ 1374105 w 1427923"/>
                <a:gd name="connsiteY3" fmla="*/ 25706 h 198525"/>
                <a:gd name="connsiteX4" fmla="*/ 1292977 w 1427923"/>
                <a:gd name="connsiteY4" fmla="*/ 173510 h 198525"/>
                <a:gd name="connsiteX5" fmla="*/ 918068 w 1427923"/>
                <a:gd name="connsiteY5" fmla="*/ 198525 h 198525"/>
                <a:gd name="connsiteX6" fmla="*/ 278567 w 1427923"/>
                <a:gd name="connsiteY6" fmla="*/ 173511 h 198525"/>
                <a:gd name="connsiteX7" fmla="*/ 68 w 1427923"/>
                <a:gd name="connsiteY7" fmla="*/ 99525 h 198525"/>
                <a:gd name="connsiteX0" fmla="*/ 12063 w 1275611"/>
                <a:gd name="connsiteY0" fmla="*/ 111431 h 198525"/>
                <a:gd name="connsiteX1" fmla="*/ 107205 w 1275611"/>
                <a:gd name="connsiteY1" fmla="*/ 28255 h 198525"/>
                <a:gd name="connsiteX2" fmla="*/ 765756 w 1275611"/>
                <a:gd name="connsiteY2" fmla="*/ 525 h 198525"/>
                <a:gd name="connsiteX3" fmla="*/ 1221793 w 1275611"/>
                <a:gd name="connsiteY3" fmla="*/ 25706 h 198525"/>
                <a:gd name="connsiteX4" fmla="*/ 1140665 w 1275611"/>
                <a:gd name="connsiteY4" fmla="*/ 173510 h 198525"/>
                <a:gd name="connsiteX5" fmla="*/ 765756 w 1275611"/>
                <a:gd name="connsiteY5" fmla="*/ 198525 h 198525"/>
                <a:gd name="connsiteX6" fmla="*/ 126255 w 1275611"/>
                <a:gd name="connsiteY6" fmla="*/ 173511 h 198525"/>
                <a:gd name="connsiteX7" fmla="*/ 12063 w 1275611"/>
                <a:gd name="connsiteY7" fmla="*/ 111431 h 198525"/>
                <a:gd name="connsiteX0" fmla="*/ 6513 w 1270061"/>
                <a:gd name="connsiteY0" fmla="*/ 110983 h 198077"/>
                <a:gd name="connsiteX1" fmla="*/ 149280 w 1270061"/>
                <a:gd name="connsiteY1" fmla="*/ 20663 h 198077"/>
                <a:gd name="connsiteX2" fmla="*/ 760206 w 1270061"/>
                <a:gd name="connsiteY2" fmla="*/ 77 h 198077"/>
                <a:gd name="connsiteX3" fmla="*/ 1216243 w 1270061"/>
                <a:gd name="connsiteY3" fmla="*/ 25258 h 198077"/>
                <a:gd name="connsiteX4" fmla="*/ 1135115 w 1270061"/>
                <a:gd name="connsiteY4" fmla="*/ 173062 h 198077"/>
                <a:gd name="connsiteX5" fmla="*/ 760206 w 1270061"/>
                <a:gd name="connsiteY5" fmla="*/ 198077 h 198077"/>
                <a:gd name="connsiteX6" fmla="*/ 120705 w 1270061"/>
                <a:gd name="connsiteY6" fmla="*/ 173063 h 198077"/>
                <a:gd name="connsiteX7" fmla="*/ 6513 w 1270061"/>
                <a:gd name="connsiteY7" fmla="*/ 110983 h 198077"/>
                <a:gd name="connsiteX0" fmla="*/ 1017 w 1264565"/>
                <a:gd name="connsiteY0" fmla="*/ 110983 h 199239"/>
                <a:gd name="connsiteX1" fmla="*/ 143784 w 1264565"/>
                <a:gd name="connsiteY1" fmla="*/ 20663 h 199239"/>
                <a:gd name="connsiteX2" fmla="*/ 754710 w 1264565"/>
                <a:gd name="connsiteY2" fmla="*/ 77 h 199239"/>
                <a:gd name="connsiteX3" fmla="*/ 1210747 w 1264565"/>
                <a:gd name="connsiteY3" fmla="*/ 25258 h 199239"/>
                <a:gd name="connsiteX4" fmla="*/ 1129619 w 1264565"/>
                <a:gd name="connsiteY4" fmla="*/ 173062 h 199239"/>
                <a:gd name="connsiteX5" fmla="*/ 754710 w 1264565"/>
                <a:gd name="connsiteY5" fmla="*/ 198077 h 199239"/>
                <a:gd name="connsiteX6" fmla="*/ 160453 w 1264565"/>
                <a:gd name="connsiteY6" fmla="*/ 184969 h 199239"/>
                <a:gd name="connsiteX7" fmla="*/ 1017 w 1264565"/>
                <a:gd name="connsiteY7" fmla="*/ 110983 h 199239"/>
                <a:gd name="connsiteX0" fmla="*/ 3013 w 1249893"/>
                <a:gd name="connsiteY0" fmla="*/ 110983 h 199239"/>
                <a:gd name="connsiteX1" fmla="*/ 129112 w 1249893"/>
                <a:gd name="connsiteY1" fmla="*/ 20663 h 199239"/>
                <a:gd name="connsiteX2" fmla="*/ 740038 w 1249893"/>
                <a:gd name="connsiteY2" fmla="*/ 77 h 199239"/>
                <a:gd name="connsiteX3" fmla="*/ 1196075 w 1249893"/>
                <a:gd name="connsiteY3" fmla="*/ 25258 h 199239"/>
                <a:gd name="connsiteX4" fmla="*/ 1114947 w 1249893"/>
                <a:gd name="connsiteY4" fmla="*/ 173062 h 199239"/>
                <a:gd name="connsiteX5" fmla="*/ 740038 w 1249893"/>
                <a:gd name="connsiteY5" fmla="*/ 198077 h 199239"/>
                <a:gd name="connsiteX6" fmla="*/ 145781 w 1249893"/>
                <a:gd name="connsiteY6" fmla="*/ 184969 h 199239"/>
                <a:gd name="connsiteX7" fmla="*/ 3013 w 1249893"/>
                <a:gd name="connsiteY7" fmla="*/ 110983 h 199239"/>
                <a:gd name="connsiteX0" fmla="*/ 4383 w 1251263"/>
                <a:gd name="connsiteY0" fmla="*/ 110983 h 198077"/>
                <a:gd name="connsiteX1" fmla="*/ 130482 w 1251263"/>
                <a:gd name="connsiteY1" fmla="*/ 20663 h 198077"/>
                <a:gd name="connsiteX2" fmla="*/ 741408 w 1251263"/>
                <a:gd name="connsiteY2" fmla="*/ 77 h 198077"/>
                <a:gd name="connsiteX3" fmla="*/ 1197445 w 1251263"/>
                <a:gd name="connsiteY3" fmla="*/ 25258 h 198077"/>
                <a:gd name="connsiteX4" fmla="*/ 1116317 w 1251263"/>
                <a:gd name="connsiteY4" fmla="*/ 173062 h 198077"/>
                <a:gd name="connsiteX5" fmla="*/ 741408 w 1251263"/>
                <a:gd name="connsiteY5" fmla="*/ 198077 h 198077"/>
                <a:gd name="connsiteX6" fmla="*/ 166201 w 1251263"/>
                <a:gd name="connsiteY6" fmla="*/ 189731 h 198077"/>
                <a:gd name="connsiteX7" fmla="*/ 4383 w 1251263"/>
                <a:gd name="connsiteY7" fmla="*/ 110983 h 198077"/>
                <a:gd name="connsiteX0" fmla="*/ 865 w 1247745"/>
                <a:gd name="connsiteY0" fmla="*/ 110983 h 198077"/>
                <a:gd name="connsiteX1" fmla="*/ 146014 w 1247745"/>
                <a:gd name="connsiteY1" fmla="*/ 20663 h 198077"/>
                <a:gd name="connsiteX2" fmla="*/ 737890 w 1247745"/>
                <a:gd name="connsiteY2" fmla="*/ 77 h 198077"/>
                <a:gd name="connsiteX3" fmla="*/ 1193927 w 1247745"/>
                <a:gd name="connsiteY3" fmla="*/ 25258 h 198077"/>
                <a:gd name="connsiteX4" fmla="*/ 1112799 w 1247745"/>
                <a:gd name="connsiteY4" fmla="*/ 173062 h 198077"/>
                <a:gd name="connsiteX5" fmla="*/ 737890 w 1247745"/>
                <a:gd name="connsiteY5" fmla="*/ 198077 h 198077"/>
                <a:gd name="connsiteX6" fmla="*/ 162683 w 1247745"/>
                <a:gd name="connsiteY6" fmla="*/ 189731 h 198077"/>
                <a:gd name="connsiteX7" fmla="*/ 865 w 1247745"/>
                <a:gd name="connsiteY7" fmla="*/ 110983 h 198077"/>
                <a:gd name="connsiteX0" fmla="*/ 616 w 1247496"/>
                <a:gd name="connsiteY0" fmla="*/ 110983 h 198221"/>
                <a:gd name="connsiteX1" fmla="*/ 145765 w 1247496"/>
                <a:gd name="connsiteY1" fmla="*/ 20663 h 198221"/>
                <a:gd name="connsiteX2" fmla="*/ 737641 w 1247496"/>
                <a:gd name="connsiteY2" fmla="*/ 77 h 198221"/>
                <a:gd name="connsiteX3" fmla="*/ 1193678 w 1247496"/>
                <a:gd name="connsiteY3" fmla="*/ 25258 h 198221"/>
                <a:gd name="connsiteX4" fmla="*/ 1112550 w 1247496"/>
                <a:gd name="connsiteY4" fmla="*/ 173062 h 198221"/>
                <a:gd name="connsiteX5" fmla="*/ 737641 w 1247496"/>
                <a:gd name="connsiteY5" fmla="*/ 198077 h 198221"/>
                <a:gd name="connsiteX6" fmla="*/ 157671 w 1247496"/>
                <a:gd name="connsiteY6" fmla="*/ 182587 h 198221"/>
                <a:gd name="connsiteX7" fmla="*/ 616 w 1247496"/>
                <a:gd name="connsiteY7" fmla="*/ 110983 h 198221"/>
                <a:gd name="connsiteX0" fmla="*/ 616 w 1247496"/>
                <a:gd name="connsiteY0" fmla="*/ 110983 h 190934"/>
                <a:gd name="connsiteX1" fmla="*/ 145765 w 1247496"/>
                <a:gd name="connsiteY1" fmla="*/ 20663 h 190934"/>
                <a:gd name="connsiteX2" fmla="*/ 737641 w 1247496"/>
                <a:gd name="connsiteY2" fmla="*/ 77 h 190934"/>
                <a:gd name="connsiteX3" fmla="*/ 1193678 w 1247496"/>
                <a:gd name="connsiteY3" fmla="*/ 25258 h 190934"/>
                <a:gd name="connsiteX4" fmla="*/ 1112550 w 1247496"/>
                <a:gd name="connsiteY4" fmla="*/ 173062 h 190934"/>
                <a:gd name="connsiteX5" fmla="*/ 709066 w 1247496"/>
                <a:gd name="connsiteY5" fmla="*/ 190934 h 190934"/>
                <a:gd name="connsiteX6" fmla="*/ 157671 w 1247496"/>
                <a:gd name="connsiteY6" fmla="*/ 182587 h 190934"/>
                <a:gd name="connsiteX7" fmla="*/ 616 w 1247496"/>
                <a:gd name="connsiteY7" fmla="*/ 110983 h 190934"/>
                <a:gd name="connsiteX0" fmla="*/ 616 w 1249188"/>
                <a:gd name="connsiteY0" fmla="*/ 110983 h 190934"/>
                <a:gd name="connsiteX1" fmla="*/ 145765 w 1249188"/>
                <a:gd name="connsiteY1" fmla="*/ 20663 h 190934"/>
                <a:gd name="connsiteX2" fmla="*/ 737641 w 1249188"/>
                <a:gd name="connsiteY2" fmla="*/ 77 h 190934"/>
                <a:gd name="connsiteX3" fmla="*/ 1193678 w 1249188"/>
                <a:gd name="connsiteY3" fmla="*/ 25258 h 190934"/>
                <a:gd name="connsiteX4" fmla="*/ 1117313 w 1249188"/>
                <a:gd name="connsiteY4" fmla="*/ 168299 h 190934"/>
                <a:gd name="connsiteX5" fmla="*/ 709066 w 1249188"/>
                <a:gd name="connsiteY5" fmla="*/ 190934 h 190934"/>
                <a:gd name="connsiteX6" fmla="*/ 157671 w 1249188"/>
                <a:gd name="connsiteY6" fmla="*/ 182587 h 190934"/>
                <a:gd name="connsiteX7" fmla="*/ 616 w 1249188"/>
                <a:gd name="connsiteY7" fmla="*/ 110983 h 190934"/>
                <a:gd name="connsiteX0" fmla="*/ 2915 w 1251487"/>
                <a:gd name="connsiteY0" fmla="*/ 111134 h 191085"/>
                <a:gd name="connsiteX1" fmla="*/ 133776 w 1251487"/>
                <a:gd name="connsiteY1" fmla="*/ 18433 h 191085"/>
                <a:gd name="connsiteX2" fmla="*/ 739940 w 1251487"/>
                <a:gd name="connsiteY2" fmla="*/ 228 h 191085"/>
                <a:gd name="connsiteX3" fmla="*/ 1195977 w 1251487"/>
                <a:gd name="connsiteY3" fmla="*/ 25409 h 191085"/>
                <a:gd name="connsiteX4" fmla="*/ 1119612 w 1251487"/>
                <a:gd name="connsiteY4" fmla="*/ 168450 h 191085"/>
                <a:gd name="connsiteX5" fmla="*/ 711365 w 1251487"/>
                <a:gd name="connsiteY5" fmla="*/ 191085 h 191085"/>
                <a:gd name="connsiteX6" fmla="*/ 159970 w 1251487"/>
                <a:gd name="connsiteY6" fmla="*/ 182738 h 191085"/>
                <a:gd name="connsiteX7" fmla="*/ 2915 w 1251487"/>
                <a:gd name="connsiteY7" fmla="*/ 111134 h 191085"/>
                <a:gd name="connsiteX0" fmla="*/ 2012 w 1257728"/>
                <a:gd name="connsiteY0" fmla="*/ 111134 h 191085"/>
                <a:gd name="connsiteX1" fmla="*/ 140017 w 1257728"/>
                <a:gd name="connsiteY1" fmla="*/ 18433 h 191085"/>
                <a:gd name="connsiteX2" fmla="*/ 746181 w 1257728"/>
                <a:gd name="connsiteY2" fmla="*/ 228 h 191085"/>
                <a:gd name="connsiteX3" fmla="*/ 1202218 w 1257728"/>
                <a:gd name="connsiteY3" fmla="*/ 25409 h 191085"/>
                <a:gd name="connsiteX4" fmla="*/ 1125853 w 1257728"/>
                <a:gd name="connsiteY4" fmla="*/ 168450 h 191085"/>
                <a:gd name="connsiteX5" fmla="*/ 717606 w 1257728"/>
                <a:gd name="connsiteY5" fmla="*/ 191085 h 191085"/>
                <a:gd name="connsiteX6" fmla="*/ 166211 w 1257728"/>
                <a:gd name="connsiteY6" fmla="*/ 182738 h 191085"/>
                <a:gd name="connsiteX7" fmla="*/ 2012 w 1257728"/>
                <a:gd name="connsiteY7" fmla="*/ 111134 h 191085"/>
                <a:gd name="connsiteX0" fmla="*/ 2580 w 1253534"/>
                <a:gd name="connsiteY0" fmla="*/ 111134 h 191085"/>
                <a:gd name="connsiteX1" fmla="*/ 135823 w 1253534"/>
                <a:gd name="connsiteY1" fmla="*/ 18433 h 191085"/>
                <a:gd name="connsiteX2" fmla="*/ 741987 w 1253534"/>
                <a:gd name="connsiteY2" fmla="*/ 228 h 191085"/>
                <a:gd name="connsiteX3" fmla="*/ 1198024 w 1253534"/>
                <a:gd name="connsiteY3" fmla="*/ 25409 h 191085"/>
                <a:gd name="connsiteX4" fmla="*/ 1121659 w 1253534"/>
                <a:gd name="connsiteY4" fmla="*/ 168450 h 191085"/>
                <a:gd name="connsiteX5" fmla="*/ 713412 w 1253534"/>
                <a:gd name="connsiteY5" fmla="*/ 191085 h 191085"/>
                <a:gd name="connsiteX6" fmla="*/ 162017 w 1253534"/>
                <a:gd name="connsiteY6" fmla="*/ 182738 h 191085"/>
                <a:gd name="connsiteX7" fmla="*/ 2580 w 1253534"/>
                <a:gd name="connsiteY7" fmla="*/ 111134 h 191085"/>
                <a:gd name="connsiteX0" fmla="*/ 1616 w 1252570"/>
                <a:gd name="connsiteY0" fmla="*/ 111134 h 191085"/>
                <a:gd name="connsiteX1" fmla="*/ 134859 w 1252570"/>
                <a:gd name="connsiteY1" fmla="*/ 18433 h 191085"/>
                <a:gd name="connsiteX2" fmla="*/ 741023 w 1252570"/>
                <a:gd name="connsiteY2" fmla="*/ 228 h 191085"/>
                <a:gd name="connsiteX3" fmla="*/ 1197060 w 1252570"/>
                <a:gd name="connsiteY3" fmla="*/ 25409 h 191085"/>
                <a:gd name="connsiteX4" fmla="*/ 1120695 w 1252570"/>
                <a:gd name="connsiteY4" fmla="*/ 168450 h 191085"/>
                <a:gd name="connsiteX5" fmla="*/ 712448 w 1252570"/>
                <a:gd name="connsiteY5" fmla="*/ 191085 h 191085"/>
                <a:gd name="connsiteX6" fmla="*/ 146765 w 1252570"/>
                <a:gd name="connsiteY6" fmla="*/ 182738 h 191085"/>
                <a:gd name="connsiteX7" fmla="*/ 1616 w 1252570"/>
                <a:gd name="connsiteY7" fmla="*/ 111134 h 191085"/>
                <a:gd name="connsiteX0" fmla="*/ 1616 w 1252570"/>
                <a:gd name="connsiteY0" fmla="*/ 111134 h 191085"/>
                <a:gd name="connsiteX1" fmla="*/ 134859 w 1252570"/>
                <a:gd name="connsiteY1" fmla="*/ 18433 h 191085"/>
                <a:gd name="connsiteX2" fmla="*/ 741023 w 1252570"/>
                <a:gd name="connsiteY2" fmla="*/ 228 h 191085"/>
                <a:gd name="connsiteX3" fmla="*/ 1197060 w 1252570"/>
                <a:gd name="connsiteY3" fmla="*/ 25409 h 191085"/>
                <a:gd name="connsiteX4" fmla="*/ 1120695 w 1252570"/>
                <a:gd name="connsiteY4" fmla="*/ 168450 h 191085"/>
                <a:gd name="connsiteX5" fmla="*/ 712448 w 1252570"/>
                <a:gd name="connsiteY5" fmla="*/ 191085 h 191085"/>
                <a:gd name="connsiteX6" fmla="*/ 146765 w 1252570"/>
                <a:gd name="connsiteY6" fmla="*/ 182738 h 191085"/>
                <a:gd name="connsiteX7" fmla="*/ 1616 w 1252570"/>
                <a:gd name="connsiteY7" fmla="*/ 111134 h 191085"/>
                <a:gd name="connsiteX0" fmla="*/ 1616 w 1252570"/>
                <a:gd name="connsiteY0" fmla="*/ 111094 h 191045"/>
                <a:gd name="connsiteX1" fmla="*/ 134859 w 1252570"/>
                <a:gd name="connsiteY1" fmla="*/ 23155 h 191045"/>
                <a:gd name="connsiteX2" fmla="*/ 741023 w 1252570"/>
                <a:gd name="connsiteY2" fmla="*/ 188 h 191045"/>
                <a:gd name="connsiteX3" fmla="*/ 1197060 w 1252570"/>
                <a:gd name="connsiteY3" fmla="*/ 25369 h 191045"/>
                <a:gd name="connsiteX4" fmla="*/ 1120695 w 1252570"/>
                <a:gd name="connsiteY4" fmla="*/ 168410 h 191045"/>
                <a:gd name="connsiteX5" fmla="*/ 712448 w 1252570"/>
                <a:gd name="connsiteY5" fmla="*/ 191045 h 191045"/>
                <a:gd name="connsiteX6" fmla="*/ 146765 w 1252570"/>
                <a:gd name="connsiteY6" fmla="*/ 182698 h 191045"/>
                <a:gd name="connsiteX7" fmla="*/ 1616 w 1252570"/>
                <a:gd name="connsiteY7" fmla="*/ 111094 h 191045"/>
                <a:gd name="connsiteX0" fmla="*/ 679 w 1251633"/>
                <a:gd name="connsiteY0" fmla="*/ 111094 h 191045"/>
                <a:gd name="connsiteX1" fmla="*/ 133922 w 1251633"/>
                <a:gd name="connsiteY1" fmla="*/ 23155 h 191045"/>
                <a:gd name="connsiteX2" fmla="*/ 740086 w 1251633"/>
                <a:gd name="connsiteY2" fmla="*/ 188 h 191045"/>
                <a:gd name="connsiteX3" fmla="*/ 1196123 w 1251633"/>
                <a:gd name="connsiteY3" fmla="*/ 25369 h 191045"/>
                <a:gd name="connsiteX4" fmla="*/ 1119758 w 1251633"/>
                <a:gd name="connsiteY4" fmla="*/ 168410 h 191045"/>
                <a:gd name="connsiteX5" fmla="*/ 711511 w 1251633"/>
                <a:gd name="connsiteY5" fmla="*/ 191045 h 191045"/>
                <a:gd name="connsiteX6" fmla="*/ 145828 w 1251633"/>
                <a:gd name="connsiteY6" fmla="*/ 182698 h 191045"/>
                <a:gd name="connsiteX7" fmla="*/ 679 w 1251633"/>
                <a:gd name="connsiteY7" fmla="*/ 111094 h 1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1633" h="191045">
                  <a:moveTo>
                    <a:pt x="679" y="111094"/>
                  </a:moveTo>
                  <a:cubicBezTo>
                    <a:pt x="1076" y="65454"/>
                    <a:pt x="-19078" y="39655"/>
                    <a:pt x="133922" y="23155"/>
                  </a:cubicBezTo>
                  <a:cubicBezTo>
                    <a:pt x="286922" y="6655"/>
                    <a:pt x="563053" y="-181"/>
                    <a:pt x="740086" y="188"/>
                  </a:cubicBezTo>
                  <a:cubicBezTo>
                    <a:pt x="917119" y="557"/>
                    <a:pt x="1107444" y="-5049"/>
                    <a:pt x="1196123" y="25369"/>
                  </a:cubicBezTo>
                  <a:cubicBezTo>
                    <a:pt x="1284802" y="55787"/>
                    <a:pt x="1272758" y="151910"/>
                    <a:pt x="1119758" y="168410"/>
                  </a:cubicBezTo>
                  <a:cubicBezTo>
                    <a:pt x="966758" y="184910"/>
                    <a:pt x="873833" y="188664"/>
                    <a:pt x="711511" y="191045"/>
                  </a:cubicBezTo>
                  <a:lnTo>
                    <a:pt x="145828" y="182698"/>
                  </a:lnTo>
                  <a:cubicBezTo>
                    <a:pt x="14259" y="168580"/>
                    <a:pt x="282" y="156734"/>
                    <a:pt x="679" y="111094"/>
                  </a:cubicBezTo>
                  <a:close/>
                </a:path>
              </a:pathLst>
            </a:custGeom>
            <a:solidFill>
              <a:srgbClr val="7AD6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325" name="任意多边形 46">
              <a:extLst>
                <a:ext uri="{FF2B5EF4-FFF2-40B4-BE49-F238E27FC236}">
                  <a16:creationId xmlns:a16="http://schemas.microsoft.com/office/drawing/2014/main" id="{4A6DA307-8F2A-E313-6968-1DC987372FA2}"/>
                </a:ext>
              </a:extLst>
            </p:cNvPr>
            <p:cNvSpPr/>
            <p:nvPr/>
          </p:nvSpPr>
          <p:spPr>
            <a:xfrm>
              <a:off x="6799062" y="1562265"/>
              <a:ext cx="786856" cy="3042368"/>
            </a:xfrm>
            <a:custGeom>
              <a:avLst/>
              <a:gdLst>
                <a:gd name="connsiteX0" fmla="*/ 1322 w 786856"/>
                <a:gd name="connsiteY0" fmla="*/ 0 h 3042368"/>
                <a:gd name="connsiteX1" fmla="*/ 786122 w 786856"/>
                <a:gd name="connsiteY1" fmla="*/ 0 h 3042368"/>
                <a:gd name="connsiteX2" fmla="*/ 786122 w 786856"/>
                <a:gd name="connsiteY2" fmla="*/ 1288901 h 3042368"/>
                <a:gd name="connsiteX3" fmla="*/ 786856 w 786856"/>
                <a:gd name="connsiteY3" fmla="*/ 1316221 h 3042368"/>
                <a:gd name="connsiteX4" fmla="*/ 786122 w 786856"/>
                <a:gd name="connsiteY4" fmla="*/ 1335122 h 3042368"/>
                <a:gd name="connsiteX5" fmla="*/ 786122 w 786856"/>
                <a:gd name="connsiteY5" fmla="*/ 1368000 h 3042368"/>
                <a:gd name="connsiteX6" fmla="*/ 784845 w 786856"/>
                <a:gd name="connsiteY6" fmla="*/ 1368000 h 3042368"/>
                <a:gd name="connsiteX7" fmla="*/ 780457 w 786856"/>
                <a:gd name="connsiteY7" fmla="*/ 1480974 h 3042368"/>
                <a:gd name="connsiteX8" fmla="*/ 759025 w 786856"/>
                <a:gd name="connsiteY8" fmla="*/ 1738149 h 3042368"/>
                <a:gd name="connsiteX9" fmla="*/ 720925 w 786856"/>
                <a:gd name="connsiteY9" fmla="*/ 2061999 h 3042368"/>
                <a:gd name="connsiteX10" fmla="*/ 649487 w 786856"/>
                <a:gd name="connsiteY10" fmla="*/ 2533486 h 3042368"/>
                <a:gd name="connsiteX11" fmla="*/ 592337 w 786856"/>
                <a:gd name="connsiteY11" fmla="*/ 2881149 h 3042368"/>
                <a:gd name="connsiteX12" fmla="*/ 499468 w 786856"/>
                <a:gd name="connsiteY12" fmla="*/ 3016880 h 3042368"/>
                <a:gd name="connsiteX13" fmla="*/ 342306 w 786856"/>
                <a:gd name="connsiteY13" fmla="*/ 3035930 h 3042368"/>
                <a:gd name="connsiteX14" fmla="*/ 220863 w 786856"/>
                <a:gd name="connsiteY14" fmla="*/ 2940680 h 3042368"/>
                <a:gd name="connsiteX15" fmla="*/ 168475 w 786856"/>
                <a:gd name="connsiteY15" fmla="*/ 2733511 h 3042368"/>
                <a:gd name="connsiteX16" fmla="*/ 89894 w 786856"/>
                <a:gd name="connsiteY16" fmla="*/ 2216780 h 3042368"/>
                <a:gd name="connsiteX17" fmla="*/ 35125 w 786856"/>
                <a:gd name="connsiteY17" fmla="*/ 1807204 h 3042368"/>
                <a:gd name="connsiteX18" fmla="*/ 6549 w 786856"/>
                <a:gd name="connsiteY18" fmla="*/ 1485736 h 3042368"/>
                <a:gd name="connsiteX19" fmla="*/ 3126 w 786856"/>
                <a:gd name="connsiteY19" fmla="*/ 1392160 h 3042368"/>
                <a:gd name="connsiteX20" fmla="*/ 2377 w 786856"/>
                <a:gd name="connsiteY20" fmla="*/ 1368000 h 3042368"/>
                <a:gd name="connsiteX21" fmla="*/ 1322 w 786856"/>
                <a:gd name="connsiteY21" fmla="*/ 1368000 h 3042368"/>
                <a:gd name="connsiteX22" fmla="*/ 1322 w 786856"/>
                <a:gd name="connsiteY22" fmla="*/ 1333982 h 3042368"/>
                <a:gd name="connsiteX23" fmla="*/ 0 w 786856"/>
                <a:gd name="connsiteY23" fmla="*/ 1291366 h 3042368"/>
                <a:gd name="connsiteX24" fmla="*/ 1322 w 786856"/>
                <a:gd name="connsiteY24" fmla="*/ 1271119 h 304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6856" h="3042368">
                  <a:moveTo>
                    <a:pt x="1322" y="0"/>
                  </a:moveTo>
                  <a:lnTo>
                    <a:pt x="786122" y="0"/>
                  </a:lnTo>
                  <a:lnTo>
                    <a:pt x="786122" y="1288901"/>
                  </a:lnTo>
                  <a:lnTo>
                    <a:pt x="786856" y="1316221"/>
                  </a:lnTo>
                  <a:lnTo>
                    <a:pt x="786122" y="1335122"/>
                  </a:lnTo>
                  <a:lnTo>
                    <a:pt x="786122" y="1368000"/>
                  </a:lnTo>
                  <a:lnTo>
                    <a:pt x="784845" y="1368000"/>
                  </a:lnTo>
                  <a:lnTo>
                    <a:pt x="780457" y="1480974"/>
                  </a:lnTo>
                  <a:cubicBezTo>
                    <a:pt x="776488" y="1576224"/>
                    <a:pt x="768947" y="1641311"/>
                    <a:pt x="759025" y="1738149"/>
                  </a:cubicBezTo>
                  <a:cubicBezTo>
                    <a:pt x="749103" y="1834987"/>
                    <a:pt x="739181" y="1929443"/>
                    <a:pt x="720925" y="2061999"/>
                  </a:cubicBezTo>
                  <a:cubicBezTo>
                    <a:pt x="702669" y="2194555"/>
                    <a:pt x="670918" y="2396961"/>
                    <a:pt x="649487" y="2533486"/>
                  </a:cubicBezTo>
                  <a:cubicBezTo>
                    <a:pt x="628056" y="2670011"/>
                    <a:pt x="617340" y="2800583"/>
                    <a:pt x="592337" y="2881149"/>
                  </a:cubicBezTo>
                  <a:cubicBezTo>
                    <a:pt x="567334" y="2961715"/>
                    <a:pt x="541140" y="2991083"/>
                    <a:pt x="499468" y="3016880"/>
                  </a:cubicBezTo>
                  <a:cubicBezTo>
                    <a:pt x="457796" y="3042677"/>
                    <a:pt x="388740" y="3048630"/>
                    <a:pt x="342306" y="3035930"/>
                  </a:cubicBezTo>
                  <a:cubicBezTo>
                    <a:pt x="295872" y="3023230"/>
                    <a:pt x="249835" y="2991083"/>
                    <a:pt x="220863" y="2940680"/>
                  </a:cubicBezTo>
                  <a:cubicBezTo>
                    <a:pt x="191891" y="2890277"/>
                    <a:pt x="190303" y="2854161"/>
                    <a:pt x="168475" y="2733511"/>
                  </a:cubicBezTo>
                  <a:cubicBezTo>
                    <a:pt x="146647" y="2612861"/>
                    <a:pt x="112119" y="2371165"/>
                    <a:pt x="89894" y="2216780"/>
                  </a:cubicBezTo>
                  <a:cubicBezTo>
                    <a:pt x="67669" y="2062396"/>
                    <a:pt x="49016" y="1929045"/>
                    <a:pt x="35125" y="1807204"/>
                  </a:cubicBezTo>
                  <a:cubicBezTo>
                    <a:pt x="21234" y="1685363"/>
                    <a:pt x="7343" y="1599242"/>
                    <a:pt x="6549" y="1485736"/>
                  </a:cubicBezTo>
                  <a:cubicBezTo>
                    <a:pt x="6351" y="1457360"/>
                    <a:pt x="4714" y="1425362"/>
                    <a:pt x="3126" y="1392160"/>
                  </a:cubicBezTo>
                  <a:lnTo>
                    <a:pt x="2377" y="1368000"/>
                  </a:lnTo>
                  <a:lnTo>
                    <a:pt x="1322" y="1368000"/>
                  </a:lnTo>
                  <a:lnTo>
                    <a:pt x="1322" y="1333982"/>
                  </a:lnTo>
                  <a:lnTo>
                    <a:pt x="0" y="1291366"/>
                  </a:lnTo>
                  <a:lnTo>
                    <a:pt x="1322" y="1271119"/>
                  </a:lnTo>
                  <a:close/>
                </a:path>
              </a:pathLst>
            </a:custGeom>
            <a:solidFill>
              <a:srgbClr val="50CBF6">
                <a:alpha val="49804"/>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326" name="任意多边形 48">
              <a:extLst>
                <a:ext uri="{FF2B5EF4-FFF2-40B4-BE49-F238E27FC236}">
                  <a16:creationId xmlns:a16="http://schemas.microsoft.com/office/drawing/2014/main" id="{93946C86-913A-0ED8-9BDA-DE576C933DC7}"/>
                </a:ext>
              </a:extLst>
            </p:cNvPr>
            <p:cNvSpPr/>
            <p:nvPr/>
          </p:nvSpPr>
          <p:spPr>
            <a:xfrm>
              <a:off x="6693675" y="1516853"/>
              <a:ext cx="1004908" cy="198000"/>
            </a:xfrm>
            <a:custGeom>
              <a:avLst/>
              <a:gdLst>
                <a:gd name="connsiteX0" fmla="*/ 501718 w 1004908"/>
                <a:gd name="connsiteY0" fmla="*/ 0 h 198000"/>
                <a:gd name="connsiteX1" fmla="*/ 972651 w 1004908"/>
                <a:gd name="connsiteY1" fmla="*/ 28997 h 198000"/>
                <a:gd name="connsiteX2" fmla="*/ 1004908 w 1004908"/>
                <a:gd name="connsiteY2" fmla="*/ 34808 h 198000"/>
                <a:gd name="connsiteX3" fmla="*/ 1004908 w 1004908"/>
                <a:gd name="connsiteY3" fmla="*/ 163192 h 198000"/>
                <a:gd name="connsiteX4" fmla="*/ 972651 w 1004908"/>
                <a:gd name="connsiteY4" fmla="*/ 169004 h 198000"/>
                <a:gd name="connsiteX5" fmla="*/ 501718 w 1004908"/>
                <a:gd name="connsiteY5" fmla="*/ 198000 h 198000"/>
                <a:gd name="connsiteX6" fmla="*/ 30785 w 1004908"/>
                <a:gd name="connsiteY6" fmla="*/ 169004 h 198000"/>
                <a:gd name="connsiteX7" fmla="*/ 0 w 1004908"/>
                <a:gd name="connsiteY7" fmla="*/ 163458 h 198000"/>
                <a:gd name="connsiteX8" fmla="*/ 0 w 1004908"/>
                <a:gd name="connsiteY8" fmla="*/ 34543 h 198000"/>
                <a:gd name="connsiteX9" fmla="*/ 30785 w 1004908"/>
                <a:gd name="connsiteY9" fmla="*/ 28997 h 198000"/>
                <a:gd name="connsiteX10" fmla="*/ 501718 w 1004908"/>
                <a:gd name="connsiteY10" fmla="*/ 0 h 1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908" h="198000">
                  <a:moveTo>
                    <a:pt x="501718" y="0"/>
                  </a:moveTo>
                  <a:cubicBezTo>
                    <a:pt x="685629" y="0"/>
                    <a:pt x="852129" y="11081"/>
                    <a:pt x="972651" y="28997"/>
                  </a:cubicBezTo>
                  <a:lnTo>
                    <a:pt x="1004908" y="34808"/>
                  </a:lnTo>
                  <a:lnTo>
                    <a:pt x="1004908" y="163192"/>
                  </a:lnTo>
                  <a:lnTo>
                    <a:pt x="972651" y="169004"/>
                  </a:lnTo>
                  <a:cubicBezTo>
                    <a:pt x="852129" y="186919"/>
                    <a:pt x="685629" y="198000"/>
                    <a:pt x="501718" y="198000"/>
                  </a:cubicBezTo>
                  <a:cubicBezTo>
                    <a:pt x="317807" y="198000"/>
                    <a:pt x="151307" y="186919"/>
                    <a:pt x="30785" y="169004"/>
                  </a:cubicBezTo>
                  <a:lnTo>
                    <a:pt x="0" y="163458"/>
                  </a:lnTo>
                  <a:lnTo>
                    <a:pt x="0" y="34543"/>
                  </a:lnTo>
                  <a:lnTo>
                    <a:pt x="30785" y="28997"/>
                  </a:lnTo>
                  <a:cubicBezTo>
                    <a:pt x="151307" y="11081"/>
                    <a:pt x="317807" y="0"/>
                    <a:pt x="501718" y="0"/>
                  </a:cubicBezTo>
                  <a:close/>
                </a:path>
              </a:pathLst>
            </a:custGeom>
            <a:solidFill>
              <a:srgbClr val="7AD6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327" name="椭圆 354326">
              <a:extLst>
                <a:ext uri="{FF2B5EF4-FFF2-40B4-BE49-F238E27FC236}">
                  <a16:creationId xmlns:a16="http://schemas.microsoft.com/office/drawing/2014/main" id="{7B666105-EAF3-BDC0-14B1-7BCE3DBD9D71}"/>
                </a:ext>
              </a:extLst>
            </p:cNvPr>
            <p:cNvSpPr/>
            <p:nvPr/>
          </p:nvSpPr>
          <p:spPr>
            <a:xfrm>
              <a:off x="6712529" y="1523762"/>
              <a:ext cx="972000" cy="72000"/>
            </a:xfrm>
            <a:prstGeom prst="ellipse">
              <a:avLst/>
            </a:prstGeom>
            <a:solidFill>
              <a:srgbClr val="7AD6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328" name="椭圆 354327">
              <a:extLst>
                <a:ext uri="{FF2B5EF4-FFF2-40B4-BE49-F238E27FC236}">
                  <a16:creationId xmlns:a16="http://schemas.microsoft.com/office/drawing/2014/main" id="{947D84C3-23FE-AE2B-2090-F372FCED4B92}"/>
                </a:ext>
              </a:extLst>
            </p:cNvPr>
            <p:cNvSpPr/>
            <p:nvPr/>
          </p:nvSpPr>
          <p:spPr>
            <a:xfrm>
              <a:off x="6779193" y="1526147"/>
              <a:ext cx="828000" cy="72000"/>
            </a:xfrm>
            <a:prstGeom prst="ellipse">
              <a:avLst/>
            </a:prstGeom>
            <a:solidFill>
              <a:schemeClr val="bg1">
                <a:lumMod val="9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329" name="椭圆 354328">
              <a:extLst>
                <a:ext uri="{FF2B5EF4-FFF2-40B4-BE49-F238E27FC236}">
                  <a16:creationId xmlns:a16="http://schemas.microsoft.com/office/drawing/2014/main" id="{DC64677D-8A4B-75E8-2730-B095036D0EC0}"/>
                </a:ext>
              </a:extLst>
            </p:cNvPr>
            <p:cNvSpPr/>
            <p:nvPr/>
          </p:nvSpPr>
          <p:spPr>
            <a:xfrm>
              <a:off x="4996791" y="1605148"/>
              <a:ext cx="828000" cy="72000"/>
            </a:xfrm>
            <a:prstGeom prst="ellipse">
              <a:avLst/>
            </a:prstGeom>
            <a:solidFill>
              <a:srgbClr val="7AD6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330" name="流程图: 直接访问存储器 354329">
              <a:extLst>
                <a:ext uri="{FF2B5EF4-FFF2-40B4-BE49-F238E27FC236}">
                  <a16:creationId xmlns:a16="http://schemas.microsoft.com/office/drawing/2014/main" id="{AFE77ABB-604A-B0BC-0AFB-BC6585AF2574}"/>
                </a:ext>
              </a:extLst>
            </p:cNvPr>
            <p:cNvSpPr/>
            <p:nvPr/>
          </p:nvSpPr>
          <p:spPr>
            <a:xfrm rot="16200000">
              <a:off x="5225043" y="1146746"/>
              <a:ext cx="360000" cy="684000"/>
            </a:xfrm>
            <a:prstGeom prst="flowChartMagneticDrum">
              <a:avLst/>
            </a:prstGeom>
            <a:solidFill>
              <a:srgbClr val="7AD6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331" name="椭圆 21">
              <a:extLst>
                <a:ext uri="{FF2B5EF4-FFF2-40B4-BE49-F238E27FC236}">
                  <a16:creationId xmlns:a16="http://schemas.microsoft.com/office/drawing/2014/main" id="{6620074B-AABB-DDC4-E31C-BCA360554891}"/>
                </a:ext>
              </a:extLst>
            </p:cNvPr>
            <p:cNvSpPr/>
            <p:nvPr/>
          </p:nvSpPr>
          <p:spPr>
            <a:xfrm>
              <a:off x="5048462" y="1265790"/>
              <a:ext cx="712840" cy="169335"/>
            </a:xfrm>
            <a:custGeom>
              <a:avLst/>
              <a:gdLst>
                <a:gd name="connsiteX0" fmla="*/ 0 w 1836000"/>
                <a:gd name="connsiteY0" fmla="*/ 99000 h 198000"/>
                <a:gd name="connsiteX1" fmla="*/ 918000 w 1836000"/>
                <a:gd name="connsiteY1" fmla="*/ 0 h 198000"/>
                <a:gd name="connsiteX2" fmla="*/ 1836000 w 1836000"/>
                <a:gd name="connsiteY2" fmla="*/ 99000 h 198000"/>
                <a:gd name="connsiteX3" fmla="*/ 918000 w 1836000"/>
                <a:gd name="connsiteY3" fmla="*/ 198000 h 198000"/>
                <a:gd name="connsiteX4" fmla="*/ 0 w 1836000"/>
                <a:gd name="connsiteY4" fmla="*/ 99000 h 198000"/>
                <a:gd name="connsiteX0" fmla="*/ 0 w 1851114"/>
                <a:gd name="connsiteY0" fmla="*/ 99000 h 199444"/>
                <a:gd name="connsiteX1" fmla="*/ 918000 w 1851114"/>
                <a:gd name="connsiteY1" fmla="*/ 0 h 199444"/>
                <a:gd name="connsiteX2" fmla="*/ 1836000 w 1851114"/>
                <a:gd name="connsiteY2" fmla="*/ 99000 h 199444"/>
                <a:gd name="connsiteX3" fmla="*/ 1447691 w 1851114"/>
                <a:gd name="connsiteY3" fmla="*/ 153935 h 199444"/>
                <a:gd name="connsiteX4" fmla="*/ 918000 w 1851114"/>
                <a:gd name="connsiteY4" fmla="*/ 198000 h 199444"/>
                <a:gd name="connsiteX5" fmla="*/ 0 w 1851114"/>
                <a:gd name="connsiteY5" fmla="*/ 99000 h 199444"/>
                <a:gd name="connsiteX0" fmla="*/ 0 w 1529393"/>
                <a:gd name="connsiteY0" fmla="*/ 102025 h 202469"/>
                <a:gd name="connsiteX1" fmla="*/ 918000 w 1529393"/>
                <a:gd name="connsiteY1" fmla="*/ 3025 h 202469"/>
                <a:gd name="connsiteX2" fmla="*/ 1419281 w 1529393"/>
                <a:gd name="connsiteY2" fmla="*/ 40112 h 202469"/>
                <a:gd name="connsiteX3" fmla="*/ 1447691 w 1529393"/>
                <a:gd name="connsiteY3" fmla="*/ 156960 h 202469"/>
                <a:gd name="connsiteX4" fmla="*/ 918000 w 1529393"/>
                <a:gd name="connsiteY4" fmla="*/ 201025 h 202469"/>
                <a:gd name="connsiteX5" fmla="*/ 0 w 1529393"/>
                <a:gd name="connsiteY5" fmla="*/ 102025 h 202469"/>
                <a:gd name="connsiteX0" fmla="*/ 0 w 1520050"/>
                <a:gd name="connsiteY0" fmla="*/ 104063 h 204507"/>
                <a:gd name="connsiteX1" fmla="*/ 918000 w 1520050"/>
                <a:gd name="connsiteY1" fmla="*/ 5063 h 204507"/>
                <a:gd name="connsiteX2" fmla="*/ 1388325 w 1520050"/>
                <a:gd name="connsiteY2" fmla="*/ 32625 h 204507"/>
                <a:gd name="connsiteX3" fmla="*/ 1447691 w 1520050"/>
                <a:gd name="connsiteY3" fmla="*/ 158998 h 204507"/>
                <a:gd name="connsiteX4" fmla="*/ 918000 w 1520050"/>
                <a:gd name="connsiteY4" fmla="*/ 203063 h 204507"/>
                <a:gd name="connsiteX5" fmla="*/ 0 w 1520050"/>
                <a:gd name="connsiteY5" fmla="*/ 104063 h 204507"/>
                <a:gd name="connsiteX0" fmla="*/ 0 w 1437459"/>
                <a:gd name="connsiteY0" fmla="*/ 104063 h 206789"/>
                <a:gd name="connsiteX1" fmla="*/ 918000 w 1437459"/>
                <a:gd name="connsiteY1" fmla="*/ 5063 h 206789"/>
                <a:gd name="connsiteX2" fmla="*/ 1388325 w 1437459"/>
                <a:gd name="connsiteY2" fmla="*/ 32625 h 206789"/>
                <a:gd name="connsiteX3" fmla="*/ 1292909 w 1437459"/>
                <a:gd name="connsiteY3" fmla="*/ 178048 h 206789"/>
                <a:gd name="connsiteX4" fmla="*/ 918000 w 1437459"/>
                <a:gd name="connsiteY4" fmla="*/ 203063 h 206789"/>
                <a:gd name="connsiteX5" fmla="*/ 0 w 1437459"/>
                <a:gd name="connsiteY5" fmla="*/ 104063 h 206789"/>
                <a:gd name="connsiteX0" fmla="*/ 0 w 1427855"/>
                <a:gd name="connsiteY0" fmla="*/ 104739 h 207465"/>
                <a:gd name="connsiteX1" fmla="*/ 918000 w 1427855"/>
                <a:gd name="connsiteY1" fmla="*/ 5739 h 207465"/>
                <a:gd name="connsiteX2" fmla="*/ 1374037 w 1427855"/>
                <a:gd name="connsiteY2" fmla="*/ 30920 h 207465"/>
                <a:gd name="connsiteX3" fmla="*/ 1292909 w 1427855"/>
                <a:gd name="connsiteY3" fmla="*/ 178724 h 207465"/>
                <a:gd name="connsiteX4" fmla="*/ 918000 w 1427855"/>
                <a:gd name="connsiteY4" fmla="*/ 203739 h 207465"/>
                <a:gd name="connsiteX5" fmla="*/ 0 w 1427855"/>
                <a:gd name="connsiteY5" fmla="*/ 104739 h 207465"/>
                <a:gd name="connsiteX0" fmla="*/ 29929 w 1457784"/>
                <a:gd name="connsiteY0" fmla="*/ 99525 h 202251"/>
                <a:gd name="connsiteX1" fmla="*/ 289378 w 1457784"/>
                <a:gd name="connsiteY1" fmla="*/ 28255 h 202251"/>
                <a:gd name="connsiteX2" fmla="*/ 947929 w 1457784"/>
                <a:gd name="connsiteY2" fmla="*/ 525 h 202251"/>
                <a:gd name="connsiteX3" fmla="*/ 1403966 w 1457784"/>
                <a:gd name="connsiteY3" fmla="*/ 25706 h 202251"/>
                <a:gd name="connsiteX4" fmla="*/ 1322838 w 1457784"/>
                <a:gd name="connsiteY4" fmla="*/ 173510 h 202251"/>
                <a:gd name="connsiteX5" fmla="*/ 947929 w 1457784"/>
                <a:gd name="connsiteY5" fmla="*/ 198525 h 202251"/>
                <a:gd name="connsiteX6" fmla="*/ 29929 w 1457784"/>
                <a:gd name="connsiteY6" fmla="*/ 99525 h 202251"/>
                <a:gd name="connsiteX0" fmla="*/ 68 w 1427923"/>
                <a:gd name="connsiteY0" fmla="*/ 99525 h 198525"/>
                <a:gd name="connsiteX1" fmla="*/ 259517 w 1427923"/>
                <a:gd name="connsiteY1" fmla="*/ 28255 h 198525"/>
                <a:gd name="connsiteX2" fmla="*/ 918068 w 1427923"/>
                <a:gd name="connsiteY2" fmla="*/ 525 h 198525"/>
                <a:gd name="connsiteX3" fmla="*/ 1374105 w 1427923"/>
                <a:gd name="connsiteY3" fmla="*/ 25706 h 198525"/>
                <a:gd name="connsiteX4" fmla="*/ 1292977 w 1427923"/>
                <a:gd name="connsiteY4" fmla="*/ 173510 h 198525"/>
                <a:gd name="connsiteX5" fmla="*/ 918068 w 1427923"/>
                <a:gd name="connsiteY5" fmla="*/ 198525 h 198525"/>
                <a:gd name="connsiteX6" fmla="*/ 278567 w 1427923"/>
                <a:gd name="connsiteY6" fmla="*/ 173511 h 198525"/>
                <a:gd name="connsiteX7" fmla="*/ 68 w 1427923"/>
                <a:gd name="connsiteY7" fmla="*/ 99525 h 198525"/>
                <a:gd name="connsiteX0" fmla="*/ 12063 w 1275611"/>
                <a:gd name="connsiteY0" fmla="*/ 111431 h 198525"/>
                <a:gd name="connsiteX1" fmla="*/ 107205 w 1275611"/>
                <a:gd name="connsiteY1" fmla="*/ 28255 h 198525"/>
                <a:gd name="connsiteX2" fmla="*/ 765756 w 1275611"/>
                <a:gd name="connsiteY2" fmla="*/ 525 h 198525"/>
                <a:gd name="connsiteX3" fmla="*/ 1221793 w 1275611"/>
                <a:gd name="connsiteY3" fmla="*/ 25706 h 198525"/>
                <a:gd name="connsiteX4" fmla="*/ 1140665 w 1275611"/>
                <a:gd name="connsiteY4" fmla="*/ 173510 h 198525"/>
                <a:gd name="connsiteX5" fmla="*/ 765756 w 1275611"/>
                <a:gd name="connsiteY5" fmla="*/ 198525 h 198525"/>
                <a:gd name="connsiteX6" fmla="*/ 126255 w 1275611"/>
                <a:gd name="connsiteY6" fmla="*/ 173511 h 198525"/>
                <a:gd name="connsiteX7" fmla="*/ 12063 w 1275611"/>
                <a:gd name="connsiteY7" fmla="*/ 111431 h 198525"/>
                <a:gd name="connsiteX0" fmla="*/ 6513 w 1270061"/>
                <a:gd name="connsiteY0" fmla="*/ 110983 h 198077"/>
                <a:gd name="connsiteX1" fmla="*/ 149280 w 1270061"/>
                <a:gd name="connsiteY1" fmla="*/ 20663 h 198077"/>
                <a:gd name="connsiteX2" fmla="*/ 760206 w 1270061"/>
                <a:gd name="connsiteY2" fmla="*/ 77 h 198077"/>
                <a:gd name="connsiteX3" fmla="*/ 1216243 w 1270061"/>
                <a:gd name="connsiteY3" fmla="*/ 25258 h 198077"/>
                <a:gd name="connsiteX4" fmla="*/ 1135115 w 1270061"/>
                <a:gd name="connsiteY4" fmla="*/ 173062 h 198077"/>
                <a:gd name="connsiteX5" fmla="*/ 760206 w 1270061"/>
                <a:gd name="connsiteY5" fmla="*/ 198077 h 198077"/>
                <a:gd name="connsiteX6" fmla="*/ 120705 w 1270061"/>
                <a:gd name="connsiteY6" fmla="*/ 173063 h 198077"/>
                <a:gd name="connsiteX7" fmla="*/ 6513 w 1270061"/>
                <a:gd name="connsiteY7" fmla="*/ 110983 h 198077"/>
                <a:gd name="connsiteX0" fmla="*/ 1017 w 1264565"/>
                <a:gd name="connsiteY0" fmla="*/ 110983 h 199239"/>
                <a:gd name="connsiteX1" fmla="*/ 143784 w 1264565"/>
                <a:gd name="connsiteY1" fmla="*/ 20663 h 199239"/>
                <a:gd name="connsiteX2" fmla="*/ 754710 w 1264565"/>
                <a:gd name="connsiteY2" fmla="*/ 77 h 199239"/>
                <a:gd name="connsiteX3" fmla="*/ 1210747 w 1264565"/>
                <a:gd name="connsiteY3" fmla="*/ 25258 h 199239"/>
                <a:gd name="connsiteX4" fmla="*/ 1129619 w 1264565"/>
                <a:gd name="connsiteY4" fmla="*/ 173062 h 199239"/>
                <a:gd name="connsiteX5" fmla="*/ 754710 w 1264565"/>
                <a:gd name="connsiteY5" fmla="*/ 198077 h 199239"/>
                <a:gd name="connsiteX6" fmla="*/ 160453 w 1264565"/>
                <a:gd name="connsiteY6" fmla="*/ 184969 h 199239"/>
                <a:gd name="connsiteX7" fmla="*/ 1017 w 1264565"/>
                <a:gd name="connsiteY7" fmla="*/ 110983 h 199239"/>
                <a:gd name="connsiteX0" fmla="*/ 3013 w 1249893"/>
                <a:gd name="connsiteY0" fmla="*/ 110983 h 199239"/>
                <a:gd name="connsiteX1" fmla="*/ 129112 w 1249893"/>
                <a:gd name="connsiteY1" fmla="*/ 20663 h 199239"/>
                <a:gd name="connsiteX2" fmla="*/ 740038 w 1249893"/>
                <a:gd name="connsiteY2" fmla="*/ 77 h 199239"/>
                <a:gd name="connsiteX3" fmla="*/ 1196075 w 1249893"/>
                <a:gd name="connsiteY3" fmla="*/ 25258 h 199239"/>
                <a:gd name="connsiteX4" fmla="*/ 1114947 w 1249893"/>
                <a:gd name="connsiteY4" fmla="*/ 173062 h 199239"/>
                <a:gd name="connsiteX5" fmla="*/ 740038 w 1249893"/>
                <a:gd name="connsiteY5" fmla="*/ 198077 h 199239"/>
                <a:gd name="connsiteX6" fmla="*/ 145781 w 1249893"/>
                <a:gd name="connsiteY6" fmla="*/ 184969 h 199239"/>
                <a:gd name="connsiteX7" fmla="*/ 3013 w 1249893"/>
                <a:gd name="connsiteY7" fmla="*/ 110983 h 199239"/>
                <a:gd name="connsiteX0" fmla="*/ 4383 w 1251263"/>
                <a:gd name="connsiteY0" fmla="*/ 110983 h 198077"/>
                <a:gd name="connsiteX1" fmla="*/ 130482 w 1251263"/>
                <a:gd name="connsiteY1" fmla="*/ 20663 h 198077"/>
                <a:gd name="connsiteX2" fmla="*/ 741408 w 1251263"/>
                <a:gd name="connsiteY2" fmla="*/ 77 h 198077"/>
                <a:gd name="connsiteX3" fmla="*/ 1197445 w 1251263"/>
                <a:gd name="connsiteY3" fmla="*/ 25258 h 198077"/>
                <a:gd name="connsiteX4" fmla="*/ 1116317 w 1251263"/>
                <a:gd name="connsiteY4" fmla="*/ 173062 h 198077"/>
                <a:gd name="connsiteX5" fmla="*/ 741408 w 1251263"/>
                <a:gd name="connsiteY5" fmla="*/ 198077 h 198077"/>
                <a:gd name="connsiteX6" fmla="*/ 166201 w 1251263"/>
                <a:gd name="connsiteY6" fmla="*/ 189731 h 198077"/>
                <a:gd name="connsiteX7" fmla="*/ 4383 w 1251263"/>
                <a:gd name="connsiteY7" fmla="*/ 110983 h 198077"/>
                <a:gd name="connsiteX0" fmla="*/ 865 w 1247745"/>
                <a:gd name="connsiteY0" fmla="*/ 110983 h 198077"/>
                <a:gd name="connsiteX1" fmla="*/ 146014 w 1247745"/>
                <a:gd name="connsiteY1" fmla="*/ 20663 h 198077"/>
                <a:gd name="connsiteX2" fmla="*/ 737890 w 1247745"/>
                <a:gd name="connsiteY2" fmla="*/ 77 h 198077"/>
                <a:gd name="connsiteX3" fmla="*/ 1193927 w 1247745"/>
                <a:gd name="connsiteY3" fmla="*/ 25258 h 198077"/>
                <a:gd name="connsiteX4" fmla="*/ 1112799 w 1247745"/>
                <a:gd name="connsiteY4" fmla="*/ 173062 h 198077"/>
                <a:gd name="connsiteX5" fmla="*/ 737890 w 1247745"/>
                <a:gd name="connsiteY5" fmla="*/ 198077 h 198077"/>
                <a:gd name="connsiteX6" fmla="*/ 162683 w 1247745"/>
                <a:gd name="connsiteY6" fmla="*/ 189731 h 198077"/>
                <a:gd name="connsiteX7" fmla="*/ 865 w 1247745"/>
                <a:gd name="connsiteY7" fmla="*/ 110983 h 198077"/>
                <a:gd name="connsiteX0" fmla="*/ 616 w 1247496"/>
                <a:gd name="connsiteY0" fmla="*/ 110983 h 198221"/>
                <a:gd name="connsiteX1" fmla="*/ 145765 w 1247496"/>
                <a:gd name="connsiteY1" fmla="*/ 20663 h 198221"/>
                <a:gd name="connsiteX2" fmla="*/ 737641 w 1247496"/>
                <a:gd name="connsiteY2" fmla="*/ 77 h 198221"/>
                <a:gd name="connsiteX3" fmla="*/ 1193678 w 1247496"/>
                <a:gd name="connsiteY3" fmla="*/ 25258 h 198221"/>
                <a:gd name="connsiteX4" fmla="*/ 1112550 w 1247496"/>
                <a:gd name="connsiteY4" fmla="*/ 173062 h 198221"/>
                <a:gd name="connsiteX5" fmla="*/ 737641 w 1247496"/>
                <a:gd name="connsiteY5" fmla="*/ 198077 h 198221"/>
                <a:gd name="connsiteX6" fmla="*/ 157671 w 1247496"/>
                <a:gd name="connsiteY6" fmla="*/ 182587 h 198221"/>
                <a:gd name="connsiteX7" fmla="*/ 616 w 1247496"/>
                <a:gd name="connsiteY7" fmla="*/ 110983 h 198221"/>
                <a:gd name="connsiteX0" fmla="*/ 616 w 1247496"/>
                <a:gd name="connsiteY0" fmla="*/ 110983 h 190934"/>
                <a:gd name="connsiteX1" fmla="*/ 145765 w 1247496"/>
                <a:gd name="connsiteY1" fmla="*/ 20663 h 190934"/>
                <a:gd name="connsiteX2" fmla="*/ 737641 w 1247496"/>
                <a:gd name="connsiteY2" fmla="*/ 77 h 190934"/>
                <a:gd name="connsiteX3" fmla="*/ 1193678 w 1247496"/>
                <a:gd name="connsiteY3" fmla="*/ 25258 h 190934"/>
                <a:gd name="connsiteX4" fmla="*/ 1112550 w 1247496"/>
                <a:gd name="connsiteY4" fmla="*/ 173062 h 190934"/>
                <a:gd name="connsiteX5" fmla="*/ 709066 w 1247496"/>
                <a:gd name="connsiteY5" fmla="*/ 190934 h 190934"/>
                <a:gd name="connsiteX6" fmla="*/ 157671 w 1247496"/>
                <a:gd name="connsiteY6" fmla="*/ 182587 h 190934"/>
                <a:gd name="connsiteX7" fmla="*/ 616 w 1247496"/>
                <a:gd name="connsiteY7" fmla="*/ 110983 h 190934"/>
                <a:gd name="connsiteX0" fmla="*/ 616 w 1249188"/>
                <a:gd name="connsiteY0" fmla="*/ 110983 h 190934"/>
                <a:gd name="connsiteX1" fmla="*/ 145765 w 1249188"/>
                <a:gd name="connsiteY1" fmla="*/ 20663 h 190934"/>
                <a:gd name="connsiteX2" fmla="*/ 737641 w 1249188"/>
                <a:gd name="connsiteY2" fmla="*/ 77 h 190934"/>
                <a:gd name="connsiteX3" fmla="*/ 1193678 w 1249188"/>
                <a:gd name="connsiteY3" fmla="*/ 25258 h 190934"/>
                <a:gd name="connsiteX4" fmla="*/ 1117313 w 1249188"/>
                <a:gd name="connsiteY4" fmla="*/ 168299 h 190934"/>
                <a:gd name="connsiteX5" fmla="*/ 709066 w 1249188"/>
                <a:gd name="connsiteY5" fmla="*/ 190934 h 190934"/>
                <a:gd name="connsiteX6" fmla="*/ 157671 w 1249188"/>
                <a:gd name="connsiteY6" fmla="*/ 182587 h 190934"/>
                <a:gd name="connsiteX7" fmla="*/ 616 w 1249188"/>
                <a:gd name="connsiteY7" fmla="*/ 110983 h 190934"/>
                <a:gd name="connsiteX0" fmla="*/ 2915 w 1251487"/>
                <a:gd name="connsiteY0" fmla="*/ 111134 h 191085"/>
                <a:gd name="connsiteX1" fmla="*/ 133776 w 1251487"/>
                <a:gd name="connsiteY1" fmla="*/ 18433 h 191085"/>
                <a:gd name="connsiteX2" fmla="*/ 739940 w 1251487"/>
                <a:gd name="connsiteY2" fmla="*/ 228 h 191085"/>
                <a:gd name="connsiteX3" fmla="*/ 1195977 w 1251487"/>
                <a:gd name="connsiteY3" fmla="*/ 25409 h 191085"/>
                <a:gd name="connsiteX4" fmla="*/ 1119612 w 1251487"/>
                <a:gd name="connsiteY4" fmla="*/ 168450 h 191085"/>
                <a:gd name="connsiteX5" fmla="*/ 711365 w 1251487"/>
                <a:gd name="connsiteY5" fmla="*/ 191085 h 191085"/>
                <a:gd name="connsiteX6" fmla="*/ 159970 w 1251487"/>
                <a:gd name="connsiteY6" fmla="*/ 182738 h 191085"/>
                <a:gd name="connsiteX7" fmla="*/ 2915 w 1251487"/>
                <a:gd name="connsiteY7" fmla="*/ 111134 h 191085"/>
                <a:gd name="connsiteX0" fmla="*/ 2012 w 1257728"/>
                <a:gd name="connsiteY0" fmla="*/ 111134 h 191085"/>
                <a:gd name="connsiteX1" fmla="*/ 140017 w 1257728"/>
                <a:gd name="connsiteY1" fmla="*/ 18433 h 191085"/>
                <a:gd name="connsiteX2" fmla="*/ 746181 w 1257728"/>
                <a:gd name="connsiteY2" fmla="*/ 228 h 191085"/>
                <a:gd name="connsiteX3" fmla="*/ 1202218 w 1257728"/>
                <a:gd name="connsiteY3" fmla="*/ 25409 h 191085"/>
                <a:gd name="connsiteX4" fmla="*/ 1125853 w 1257728"/>
                <a:gd name="connsiteY4" fmla="*/ 168450 h 191085"/>
                <a:gd name="connsiteX5" fmla="*/ 717606 w 1257728"/>
                <a:gd name="connsiteY5" fmla="*/ 191085 h 191085"/>
                <a:gd name="connsiteX6" fmla="*/ 166211 w 1257728"/>
                <a:gd name="connsiteY6" fmla="*/ 182738 h 191085"/>
                <a:gd name="connsiteX7" fmla="*/ 2012 w 1257728"/>
                <a:gd name="connsiteY7" fmla="*/ 111134 h 191085"/>
                <a:gd name="connsiteX0" fmla="*/ 2580 w 1253534"/>
                <a:gd name="connsiteY0" fmla="*/ 111134 h 191085"/>
                <a:gd name="connsiteX1" fmla="*/ 135823 w 1253534"/>
                <a:gd name="connsiteY1" fmla="*/ 18433 h 191085"/>
                <a:gd name="connsiteX2" fmla="*/ 741987 w 1253534"/>
                <a:gd name="connsiteY2" fmla="*/ 228 h 191085"/>
                <a:gd name="connsiteX3" fmla="*/ 1198024 w 1253534"/>
                <a:gd name="connsiteY3" fmla="*/ 25409 h 191085"/>
                <a:gd name="connsiteX4" fmla="*/ 1121659 w 1253534"/>
                <a:gd name="connsiteY4" fmla="*/ 168450 h 191085"/>
                <a:gd name="connsiteX5" fmla="*/ 713412 w 1253534"/>
                <a:gd name="connsiteY5" fmla="*/ 191085 h 191085"/>
                <a:gd name="connsiteX6" fmla="*/ 162017 w 1253534"/>
                <a:gd name="connsiteY6" fmla="*/ 182738 h 191085"/>
                <a:gd name="connsiteX7" fmla="*/ 2580 w 1253534"/>
                <a:gd name="connsiteY7" fmla="*/ 111134 h 191085"/>
                <a:gd name="connsiteX0" fmla="*/ 1616 w 1252570"/>
                <a:gd name="connsiteY0" fmla="*/ 111134 h 191085"/>
                <a:gd name="connsiteX1" fmla="*/ 134859 w 1252570"/>
                <a:gd name="connsiteY1" fmla="*/ 18433 h 191085"/>
                <a:gd name="connsiteX2" fmla="*/ 741023 w 1252570"/>
                <a:gd name="connsiteY2" fmla="*/ 228 h 191085"/>
                <a:gd name="connsiteX3" fmla="*/ 1197060 w 1252570"/>
                <a:gd name="connsiteY3" fmla="*/ 25409 h 191085"/>
                <a:gd name="connsiteX4" fmla="*/ 1120695 w 1252570"/>
                <a:gd name="connsiteY4" fmla="*/ 168450 h 191085"/>
                <a:gd name="connsiteX5" fmla="*/ 712448 w 1252570"/>
                <a:gd name="connsiteY5" fmla="*/ 191085 h 191085"/>
                <a:gd name="connsiteX6" fmla="*/ 146765 w 1252570"/>
                <a:gd name="connsiteY6" fmla="*/ 182738 h 191085"/>
                <a:gd name="connsiteX7" fmla="*/ 1616 w 1252570"/>
                <a:gd name="connsiteY7" fmla="*/ 111134 h 191085"/>
                <a:gd name="connsiteX0" fmla="*/ 1616 w 1252570"/>
                <a:gd name="connsiteY0" fmla="*/ 111134 h 191085"/>
                <a:gd name="connsiteX1" fmla="*/ 134859 w 1252570"/>
                <a:gd name="connsiteY1" fmla="*/ 18433 h 191085"/>
                <a:gd name="connsiteX2" fmla="*/ 741023 w 1252570"/>
                <a:gd name="connsiteY2" fmla="*/ 228 h 191085"/>
                <a:gd name="connsiteX3" fmla="*/ 1197060 w 1252570"/>
                <a:gd name="connsiteY3" fmla="*/ 25409 h 191085"/>
                <a:gd name="connsiteX4" fmla="*/ 1120695 w 1252570"/>
                <a:gd name="connsiteY4" fmla="*/ 168450 h 191085"/>
                <a:gd name="connsiteX5" fmla="*/ 712448 w 1252570"/>
                <a:gd name="connsiteY5" fmla="*/ 191085 h 191085"/>
                <a:gd name="connsiteX6" fmla="*/ 146765 w 1252570"/>
                <a:gd name="connsiteY6" fmla="*/ 182738 h 191085"/>
                <a:gd name="connsiteX7" fmla="*/ 1616 w 1252570"/>
                <a:gd name="connsiteY7" fmla="*/ 111134 h 191085"/>
                <a:gd name="connsiteX0" fmla="*/ 1616 w 1252570"/>
                <a:gd name="connsiteY0" fmla="*/ 111094 h 191045"/>
                <a:gd name="connsiteX1" fmla="*/ 134859 w 1252570"/>
                <a:gd name="connsiteY1" fmla="*/ 23155 h 191045"/>
                <a:gd name="connsiteX2" fmla="*/ 741023 w 1252570"/>
                <a:gd name="connsiteY2" fmla="*/ 188 h 191045"/>
                <a:gd name="connsiteX3" fmla="*/ 1197060 w 1252570"/>
                <a:gd name="connsiteY3" fmla="*/ 25369 h 191045"/>
                <a:gd name="connsiteX4" fmla="*/ 1120695 w 1252570"/>
                <a:gd name="connsiteY4" fmla="*/ 168410 h 191045"/>
                <a:gd name="connsiteX5" fmla="*/ 712448 w 1252570"/>
                <a:gd name="connsiteY5" fmla="*/ 191045 h 191045"/>
                <a:gd name="connsiteX6" fmla="*/ 146765 w 1252570"/>
                <a:gd name="connsiteY6" fmla="*/ 182698 h 191045"/>
                <a:gd name="connsiteX7" fmla="*/ 1616 w 1252570"/>
                <a:gd name="connsiteY7" fmla="*/ 111094 h 191045"/>
                <a:gd name="connsiteX0" fmla="*/ 679 w 1251633"/>
                <a:gd name="connsiteY0" fmla="*/ 111094 h 191045"/>
                <a:gd name="connsiteX1" fmla="*/ 133922 w 1251633"/>
                <a:gd name="connsiteY1" fmla="*/ 23155 h 191045"/>
                <a:gd name="connsiteX2" fmla="*/ 740086 w 1251633"/>
                <a:gd name="connsiteY2" fmla="*/ 188 h 191045"/>
                <a:gd name="connsiteX3" fmla="*/ 1196123 w 1251633"/>
                <a:gd name="connsiteY3" fmla="*/ 25369 h 191045"/>
                <a:gd name="connsiteX4" fmla="*/ 1119758 w 1251633"/>
                <a:gd name="connsiteY4" fmla="*/ 168410 h 191045"/>
                <a:gd name="connsiteX5" fmla="*/ 711511 w 1251633"/>
                <a:gd name="connsiteY5" fmla="*/ 191045 h 191045"/>
                <a:gd name="connsiteX6" fmla="*/ 145828 w 1251633"/>
                <a:gd name="connsiteY6" fmla="*/ 182698 h 191045"/>
                <a:gd name="connsiteX7" fmla="*/ 679 w 1251633"/>
                <a:gd name="connsiteY7" fmla="*/ 111094 h 191045"/>
                <a:gd name="connsiteX0" fmla="*/ 679 w 1251633"/>
                <a:gd name="connsiteY0" fmla="*/ 111047 h 190998"/>
                <a:gd name="connsiteX1" fmla="*/ 133922 w 1251633"/>
                <a:gd name="connsiteY1" fmla="*/ 23108 h 190998"/>
                <a:gd name="connsiteX2" fmla="*/ 740086 w 1251633"/>
                <a:gd name="connsiteY2" fmla="*/ 141 h 190998"/>
                <a:gd name="connsiteX3" fmla="*/ 1196123 w 1251633"/>
                <a:gd name="connsiteY3" fmla="*/ 30939 h 190998"/>
                <a:gd name="connsiteX4" fmla="*/ 1119758 w 1251633"/>
                <a:gd name="connsiteY4" fmla="*/ 168363 h 190998"/>
                <a:gd name="connsiteX5" fmla="*/ 711511 w 1251633"/>
                <a:gd name="connsiteY5" fmla="*/ 190998 h 190998"/>
                <a:gd name="connsiteX6" fmla="*/ 145828 w 1251633"/>
                <a:gd name="connsiteY6" fmla="*/ 182651 h 190998"/>
                <a:gd name="connsiteX7" fmla="*/ 679 w 1251633"/>
                <a:gd name="connsiteY7" fmla="*/ 111047 h 190998"/>
                <a:gd name="connsiteX0" fmla="*/ 691 w 1251645"/>
                <a:gd name="connsiteY0" fmla="*/ 111226 h 191177"/>
                <a:gd name="connsiteX1" fmla="*/ 175329 w 1251645"/>
                <a:gd name="connsiteY1" fmla="*/ 20479 h 191177"/>
                <a:gd name="connsiteX2" fmla="*/ 740098 w 1251645"/>
                <a:gd name="connsiteY2" fmla="*/ 320 h 191177"/>
                <a:gd name="connsiteX3" fmla="*/ 1196135 w 1251645"/>
                <a:gd name="connsiteY3" fmla="*/ 31118 h 191177"/>
                <a:gd name="connsiteX4" fmla="*/ 1119770 w 1251645"/>
                <a:gd name="connsiteY4" fmla="*/ 168542 h 191177"/>
                <a:gd name="connsiteX5" fmla="*/ 711523 w 1251645"/>
                <a:gd name="connsiteY5" fmla="*/ 191177 h 191177"/>
                <a:gd name="connsiteX6" fmla="*/ 145840 w 1251645"/>
                <a:gd name="connsiteY6" fmla="*/ 182830 h 191177"/>
                <a:gd name="connsiteX7" fmla="*/ 691 w 1251645"/>
                <a:gd name="connsiteY7" fmla="*/ 111226 h 191177"/>
                <a:gd name="connsiteX0" fmla="*/ 100 w 1251054"/>
                <a:gd name="connsiteY0" fmla="*/ 111226 h 191177"/>
                <a:gd name="connsiteX1" fmla="*/ 174738 w 1251054"/>
                <a:gd name="connsiteY1" fmla="*/ 20479 h 191177"/>
                <a:gd name="connsiteX2" fmla="*/ 739507 w 1251054"/>
                <a:gd name="connsiteY2" fmla="*/ 320 h 191177"/>
                <a:gd name="connsiteX3" fmla="*/ 1195544 w 1251054"/>
                <a:gd name="connsiteY3" fmla="*/ 31118 h 191177"/>
                <a:gd name="connsiteX4" fmla="*/ 1119179 w 1251054"/>
                <a:gd name="connsiteY4" fmla="*/ 168542 h 191177"/>
                <a:gd name="connsiteX5" fmla="*/ 710932 w 1251054"/>
                <a:gd name="connsiteY5" fmla="*/ 191177 h 191177"/>
                <a:gd name="connsiteX6" fmla="*/ 161807 w 1251054"/>
                <a:gd name="connsiteY6" fmla="*/ 182830 h 191177"/>
                <a:gd name="connsiteX7" fmla="*/ 100 w 1251054"/>
                <a:gd name="connsiteY7" fmla="*/ 111226 h 191177"/>
                <a:gd name="connsiteX0" fmla="*/ 100 w 1251054"/>
                <a:gd name="connsiteY0" fmla="*/ 111226 h 199601"/>
                <a:gd name="connsiteX1" fmla="*/ 174738 w 1251054"/>
                <a:gd name="connsiteY1" fmla="*/ 20479 h 199601"/>
                <a:gd name="connsiteX2" fmla="*/ 739507 w 1251054"/>
                <a:gd name="connsiteY2" fmla="*/ 320 h 199601"/>
                <a:gd name="connsiteX3" fmla="*/ 1195544 w 1251054"/>
                <a:gd name="connsiteY3" fmla="*/ 31118 h 199601"/>
                <a:gd name="connsiteX4" fmla="*/ 1119179 w 1251054"/>
                <a:gd name="connsiteY4" fmla="*/ 168542 h 199601"/>
                <a:gd name="connsiteX5" fmla="*/ 686096 w 1251054"/>
                <a:gd name="connsiteY5" fmla="*/ 199601 h 199601"/>
                <a:gd name="connsiteX6" fmla="*/ 161807 w 1251054"/>
                <a:gd name="connsiteY6" fmla="*/ 182830 h 199601"/>
                <a:gd name="connsiteX7" fmla="*/ 100 w 1251054"/>
                <a:gd name="connsiteY7" fmla="*/ 111226 h 199601"/>
                <a:gd name="connsiteX0" fmla="*/ 100 w 1251054"/>
                <a:gd name="connsiteY0" fmla="*/ 111226 h 199601"/>
                <a:gd name="connsiteX1" fmla="*/ 174738 w 1251054"/>
                <a:gd name="connsiteY1" fmla="*/ 20479 h 199601"/>
                <a:gd name="connsiteX2" fmla="*/ 739507 w 1251054"/>
                <a:gd name="connsiteY2" fmla="*/ 320 h 199601"/>
                <a:gd name="connsiteX3" fmla="*/ 1195544 w 1251054"/>
                <a:gd name="connsiteY3" fmla="*/ 31118 h 199601"/>
                <a:gd name="connsiteX4" fmla="*/ 1119179 w 1251054"/>
                <a:gd name="connsiteY4" fmla="*/ 168542 h 199601"/>
                <a:gd name="connsiteX5" fmla="*/ 686096 w 1251054"/>
                <a:gd name="connsiteY5" fmla="*/ 199601 h 199601"/>
                <a:gd name="connsiteX6" fmla="*/ 161807 w 1251054"/>
                <a:gd name="connsiteY6" fmla="*/ 182830 h 199601"/>
                <a:gd name="connsiteX7" fmla="*/ 100 w 1251054"/>
                <a:gd name="connsiteY7" fmla="*/ 111226 h 199601"/>
                <a:gd name="connsiteX0" fmla="*/ 43 w 1250997"/>
                <a:gd name="connsiteY0" fmla="*/ 111226 h 200002"/>
                <a:gd name="connsiteX1" fmla="*/ 174681 w 1250997"/>
                <a:gd name="connsiteY1" fmla="*/ 20479 h 200002"/>
                <a:gd name="connsiteX2" fmla="*/ 739450 w 1250997"/>
                <a:gd name="connsiteY2" fmla="*/ 320 h 200002"/>
                <a:gd name="connsiteX3" fmla="*/ 1195487 w 1250997"/>
                <a:gd name="connsiteY3" fmla="*/ 31118 h 200002"/>
                <a:gd name="connsiteX4" fmla="*/ 1119122 w 1250997"/>
                <a:gd name="connsiteY4" fmla="*/ 168542 h 200002"/>
                <a:gd name="connsiteX5" fmla="*/ 686039 w 1250997"/>
                <a:gd name="connsiteY5" fmla="*/ 199601 h 200002"/>
                <a:gd name="connsiteX6" fmla="*/ 165890 w 1250997"/>
                <a:gd name="connsiteY6" fmla="*/ 180022 h 200002"/>
                <a:gd name="connsiteX7" fmla="*/ 43 w 1250997"/>
                <a:gd name="connsiteY7" fmla="*/ 111226 h 200002"/>
                <a:gd name="connsiteX0" fmla="*/ 43 w 1252523"/>
                <a:gd name="connsiteY0" fmla="*/ 111226 h 199865"/>
                <a:gd name="connsiteX1" fmla="*/ 174681 w 1252523"/>
                <a:gd name="connsiteY1" fmla="*/ 20479 h 199865"/>
                <a:gd name="connsiteX2" fmla="*/ 739450 w 1252523"/>
                <a:gd name="connsiteY2" fmla="*/ 320 h 199865"/>
                <a:gd name="connsiteX3" fmla="*/ 1195487 w 1252523"/>
                <a:gd name="connsiteY3" fmla="*/ 31118 h 199865"/>
                <a:gd name="connsiteX4" fmla="*/ 1123263 w 1252523"/>
                <a:gd name="connsiteY4" fmla="*/ 171350 h 199865"/>
                <a:gd name="connsiteX5" fmla="*/ 686039 w 1252523"/>
                <a:gd name="connsiteY5" fmla="*/ 199601 h 199865"/>
                <a:gd name="connsiteX6" fmla="*/ 165890 w 1252523"/>
                <a:gd name="connsiteY6" fmla="*/ 180022 h 199865"/>
                <a:gd name="connsiteX7" fmla="*/ 43 w 1252523"/>
                <a:gd name="connsiteY7" fmla="*/ 111226 h 199865"/>
                <a:gd name="connsiteX0" fmla="*/ 24 w 1252504"/>
                <a:gd name="connsiteY0" fmla="*/ 111226 h 199865"/>
                <a:gd name="connsiteX1" fmla="*/ 162245 w 1252504"/>
                <a:gd name="connsiteY1" fmla="*/ 20480 h 199865"/>
                <a:gd name="connsiteX2" fmla="*/ 739431 w 1252504"/>
                <a:gd name="connsiteY2" fmla="*/ 320 h 199865"/>
                <a:gd name="connsiteX3" fmla="*/ 1195468 w 1252504"/>
                <a:gd name="connsiteY3" fmla="*/ 31118 h 199865"/>
                <a:gd name="connsiteX4" fmla="*/ 1123244 w 1252504"/>
                <a:gd name="connsiteY4" fmla="*/ 171350 h 199865"/>
                <a:gd name="connsiteX5" fmla="*/ 686020 w 1252504"/>
                <a:gd name="connsiteY5" fmla="*/ 199601 h 199865"/>
                <a:gd name="connsiteX6" fmla="*/ 165871 w 1252504"/>
                <a:gd name="connsiteY6" fmla="*/ 180022 h 199865"/>
                <a:gd name="connsiteX7" fmla="*/ 24 w 1252504"/>
                <a:gd name="connsiteY7" fmla="*/ 111226 h 199865"/>
                <a:gd name="connsiteX0" fmla="*/ 57 w 1244259"/>
                <a:gd name="connsiteY0" fmla="*/ 111226 h 199865"/>
                <a:gd name="connsiteX1" fmla="*/ 154000 w 1244259"/>
                <a:gd name="connsiteY1" fmla="*/ 20480 h 199865"/>
                <a:gd name="connsiteX2" fmla="*/ 731186 w 1244259"/>
                <a:gd name="connsiteY2" fmla="*/ 320 h 199865"/>
                <a:gd name="connsiteX3" fmla="*/ 1187223 w 1244259"/>
                <a:gd name="connsiteY3" fmla="*/ 31118 h 199865"/>
                <a:gd name="connsiteX4" fmla="*/ 1114999 w 1244259"/>
                <a:gd name="connsiteY4" fmla="*/ 171350 h 199865"/>
                <a:gd name="connsiteX5" fmla="*/ 677775 w 1244259"/>
                <a:gd name="connsiteY5" fmla="*/ 199601 h 199865"/>
                <a:gd name="connsiteX6" fmla="*/ 157626 w 1244259"/>
                <a:gd name="connsiteY6" fmla="*/ 180022 h 199865"/>
                <a:gd name="connsiteX7" fmla="*/ 57 w 1244259"/>
                <a:gd name="connsiteY7" fmla="*/ 111226 h 199865"/>
                <a:gd name="connsiteX0" fmla="*/ 55 w 1244257"/>
                <a:gd name="connsiteY0" fmla="*/ 111226 h 199865"/>
                <a:gd name="connsiteX1" fmla="*/ 153998 w 1244257"/>
                <a:gd name="connsiteY1" fmla="*/ 20480 h 199865"/>
                <a:gd name="connsiteX2" fmla="*/ 731184 w 1244257"/>
                <a:gd name="connsiteY2" fmla="*/ 320 h 199865"/>
                <a:gd name="connsiteX3" fmla="*/ 1187221 w 1244257"/>
                <a:gd name="connsiteY3" fmla="*/ 31118 h 199865"/>
                <a:gd name="connsiteX4" fmla="*/ 1114997 w 1244257"/>
                <a:gd name="connsiteY4" fmla="*/ 171350 h 199865"/>
                <a:gd name="connsiteX5" fmla="*/ 677773 w 1244257"/>
                <a:gd name="connsiteY5" fmla="*/ 199601 h 199865"/>
                <a:gd name="connsiteX6" fmla="*/ 157624 w 1244257"/>
                <a:gd name="connsiteY6" fmla="*/ 180022 h 199865"/>
                <a:gd name="connsiteX7" fmla="*/ 55 w 1244257"/>
                <a:gd name="connsiteY7" fmla="*/ 111226 h 199865"/>
                <a:gd name="connsiteX0" fmla="*/ 55 w 1239184"/>
                <a:gd name="connsiteY0" fmla="*/ 111226 h 199865"/>
                <a:gd name="connsiteX1" fmla="*/ 153998 w 1239184"/>
                <a:gd name="connsiteY1" fmla="*/ 20480 h 199865"/>
                <a:gd name="connsiteX2" fmla="*/ 731184 w 1239184"/>
                <a:gd name="connsiteY2" fmla="*/ 320 h 199865"/>
                <a:gd name="connsiteX3" fmla="*/ 1178941 w 1239184"/>
                <a:gd name="connsiteY3" fmla="*/ 31118 h 199865"/>
                <a:gd name="connsiteX4" fmla="*/ 1114997 w 1239184"/>
                <a:gd name="connsiteY4" fmla="*/ 171350 h 199865"/>
                <a:gd name="connsiteX5" fmla="*/ 677773 w 1239184"/>
                <a:gd name="connsiteY5" fmla="*/ 199601 h 199865"/>
                <a:gd name="connsiteX6" fmla="*/ 157624 w 1239184"/>
                <a:gd name="connsiteY6" fmla="*/ 180022 h 199865"/>
                <a:gd name="connsiteX7" fmla="*/ 55 w 1239184"/>
                <a:gd name="connsiteY7" fmla="*/ 111226 h 199865"/>
                <a:gd name="connsiteX0" fmla="*/ 55 w 1239186"/>
                <a:gd name="connsiteY0" fmla="*/ 111226 h 199695"/>
                <a:gd name="connsiteX1" fmla="*/ 153998 w 1239186"/>
                <a:gd name="connsiteY1" fmla="*/ 20480 h 199695"/>
                <a:gd name="connsiteX2" fmla="*/ 731184 w 1239186"/>
                <a:gd name="connsiteY2" fmla="*/ 320 h 199695"/>
                <a:gd name="connsiteX3" fmla="*/ 1178941 w 1239186"/>
                <a:gd name="connsiteY3" fmla="*/ 31118 h 199695"/>
                <a:gd name="connsiteX4" fmla="*/ 1114997 w 1239186"/>
                <a:gd name="connsiteY4" fmla="*/ 171350 h 199695"/>
                <a:gd name="connsiteX5" fmla="*/ 677773 w 1239186"/>
                <a:gd name="connsiteY5" fmla="*/ 199601 h 199695"/>
                <a:gd name="connsiteX6" fmla="*/ 157624 w 1239186"/>
                <a:gd name="connsiteY6" fmla="*/ 177214 h 199695"/>
                <a:gd name="connsiteX7" fmla="*/ 55 w 1239186"/>
                <a:gd name="connsiteY7" fmla="*/ 111226 h 19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9186" h="199695">
                  <a:moveTo>
                    <a:pt x="55" y="111226"/>
                  </a:moveTo>
                  <a:cubicBezTo>
                    <a:pt x="-549" y="85104"/>
                    <a:pt x="998" y="36980"/>
                    <a:pt x="153998" y="20480"/>
                  </a:cubicBezTo>
                  <a:cubicBezTo>
                    <a:pt x="306998" y="3980"/>
                    <a:pt x="560360" y="-1453"/>
                    <a:pt x="731184" y="320"/>
                  </a:cubicBezTo>
                  <a:cubicBezTo>
                    <a:pt x="902008" y="2093"/>
                    <a:pt x="1090262" y="700"/>
                    <a:pt x="1178941" y="31118"/>
                  </a:cubicBezTo>
                  <a:cubicBezTo>
                    <a:pt x="1267620" y="61536"/>
                    <a:pt x="1267997" y="154850"/>
                    <a:pt x="1114997" y="171350"/>
                  </a:cubicBezTo>
                  <a:cubicBezTo>
                    <a:pt x="961997" y="187850"/>
                    <a:pt x="837335" y="198624"/>
                    <a:pt x="677773" y="199601"/>
                  </a:cubicBezTo>
                  <a:cubicBezTo>
                    <a:pt x="518211" y="200578"/>
                    <a:pt x="332386" y="194037"/>
                    <a:pt x="157624" y="177214"/>
                  </a:cubicBezTo>
                  <a:cubicBezTo>
                    <a:pt x="26055" y="163096"/>
                    <a:pt x="659" y="137348"/>
                    <a:pt x="55" y="111226"/>
                  </a:cubicBezTo>
                  <a:close/>
                </a:path>
              </a:pathLst>
            </a:custGeom>
            <a:solidFill>
              <a:srgbClr val="7AD6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4332" name="组合 354331">
            <a:extLst>
              <a:ext uri="{FF2B5EF4-FFF2-40B4-BE49-F238E27FC236}">
                <a16:creationId xmlns:a16="http://schemas.microsoft.com/office/drawing/2014/main" id="{B0CEEE18-9559-C906-12AB-8FAD7F02C571}"/>
              </a:ext>
            </a:extLst>
          </p:cNvPr>
          <p:cNvGrpSpPr/>
          <p:nvPr/>
        </p:nvGrpSpPr>
        <p:grpSpPr>
          <a:xfrm>
            <a:off x="4265998" y="1198179"/>
            <a:ext cx="389613" cy="1800000"/>
            <a:chOff x="4391638" y="885454"/>
            <a:chExt cx="389613" cy="2022169"/>
          </a:xfrm>
        </p:grpSpPr>
        <p:grpSp>
          <p:nvGrpSpPr>
            <p:cNvPr id="354333" name="组合 354332">
              <a:extLst>
                <a:ext uri="{FF2B5EF4-FFF2-40B4-BE49-F238E27FC236}">
                  <a16:creationId xmlns:a16="http://schemas.microsoft.com/office/drawing/2014/main" id="{517F8841-6A78-3E5F-4FD9-7B1CCFBCF2FF}"/>
                </a:ext>
              </a:extLst>
            </p:cNvPr>
            <p:cNvGrpSpPr/>
            <p:nvPr/>
          </p:nvGrpSpPr>
          <p:grpSpPr>
            <a:xfrm>
              <a:off x="4529251" y="1071623"/>
              <a:ext cx="252000" cy="1836000"/>
              <a:chOff x="9135118" y="3737428"/>
              <a:chExt cx="720000" cy="2708307"/>
            </a:xfrm>
          </p:grpSpPr>
          <p:sp>
            <p:nvSpPr>
              <p:cNvPr id="354337" name="任意多边形 270">
                <a:extLst>
                  <a:ext uri="{FF2B5EF4-FFF2-40B4-BE49-F238E27FC236}">
                    <a16:creationId xmlns:a16="http://schemas.microsoft.com/office/drawing/2014/main" id="{4740BE86-E6EE-A2AD-B60F-B6974EF4FD0E}"/>
                  </a:ext>
                </a:extLst>
              </p:cNvPr>
              <p:cNvSpPr/>
              <p:nvPr/>
            </p:nvSpPr>
            <p:spPr>
              <a:xfrm>
                <a:off x="9308554" y="5603030"/>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38" name="任意多边形 271">
                <a:extLst>
                  <a:ext uri="{FF2B5EF4-FFF2-40B4-BE49-F238E27FC236}">
                    <a16:creationId xmlns:a16="http://schemas.microsoft.com/office/drawing/2014/main" id="{3CE869B2-5912-C811-FD0F-DBF42702D6E3}"/>
                  </a:ext>
                </a:extLst>
              </p:cNvPr>
              <p:cNvSpPr/>
              <p:nvPr/>
            </p:nvSpPr>
            <p:spPr>
              <a:xfrm flipH="1">
                <a:off x="9413402" y="5489850"/>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339" name="任意多边形 272">
                <a:extLst>
                  <a:ext uri="{FF2B5EF4-FFF2-40B4-BE49-F238E27FC236}">
                    <a16:creationId xmlns:a16="http://schemas.microsoft.com/office/drawing/2014/main" id="{C3DCFF9A-37FB-E794-0247-9FE660BFA69E}"/>
                  </a:ext>
                </a:extLst>
              </p:cNvPr>
              <p:cNvSpPr/>
              <p:nvPr/>
            </p:nvSpPr>
            <p:spPr>
              <a:xfrm flipH="1">
                <a:off x="9519173" y="5381967"/>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340" name="任意多边形 273">
                <a:extLst>
                  <a:ext uri="{FF2B5EF4-FFF2-40B4-BE49-F238E27FC236}">
                    <a16:creationId xmlns:a16="http://schemas.microsoft.com/office/drawing/2014/main" id="{9425968A-EEE9-80E8-83D6-573B25997F82}"/>
                  </a:ext>
                </a:extLst>
              </p:cNvPr>
              <p:cNvSpPr/>
              <p:nvPr/>
            </p:nvSpPr>
            <p:spPr>
              <a:xfrm flipH="1">
                <a:off x="9195359" y="4689318"/>
                <a:ext cx="17588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41" name="任意多边形 274">
                <a:extLst>
                  <a:ext uri="{FF2B5EF4-FFF2-40B4-BE49-F238E27FC236}">
                    <a16:creationId xmlns:a16="http://schemas.microsoft.com/office/drawing/2014/main" id="{36493E44-749B-6766-B6ED-A771ADD4FCD6}"/>
                  </a:ext>
                </a:extLst>
              </p:cNvPr>
              <p:cNvSpPr/>
              <p:nvPr/>
            </p:nvSpPr>
            <p:spPr>
              <a:xfrm flipH="1">
                <a:off x="9335761" y="4507794"/>
                <a:ext cx="19187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342" name="Freeform 5655">
                <a:extLst>
                  <a:ext uri="{FF2B5EF4-FFF2-40B4-BE49-F238E27FC236}">
                    <a16:creationId xmlns:a16="http://schemas.microsoft.com/office/drawing/2014/main" id="{6FE3A4BC-7F75-FC70-927B-D1E5CDF18EA2}"/>
                  </a:ext>
                </a:extLst>
              </p:cNvPr>
              <p:cNvSpPr>
                <a:spLocks/>
              </p:cNvSpPr>
              <p:nvPr/>
            </p:nvSpPr>
            <p:spPr bwMode="auto">
              <a:xfrm rot="16200000" flipH="1" flipV="1">
                <a:off x="9215066" y="3657480"/>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200"/>
              </a:p>
            </p:txBody>
          </p:sp>
          <p:sp>
            <p:nvSpPr>
              <p:cNvPr id="354343" name="Freeform 5655">
                <a:extLst>
                  <a:ext uri="{FF2B5EF4-FFF2-40B4-BE49-F238E27FC236}">
                    <a16:creationId xmlns:a16="http://schemas.microsoft.com/office/drawing/2014/main" id="{0D4A5996-9BE5-B061-A072-4A7D59836B61}"/>
                  </a:ext>
                </a:extLst>
              </p:cNvPr>
              <p:cNvSpPr>
                <a:spLocks/>
              </p:cNvSpPr>
              <p:nvPr/>
            </p:nvSpPr>
            <p:spPr bwMode="auto">
              <a:xfrm rot="16200000" flipH="1" flipV="1">
                <a:off x="9215066" y="4727428"/>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200"/>
              </a:p>
            </p:txBody>
          </p:sp>
          <p:sp>
            <p:nvSpPr>
              <p:cNvPr id="354344" name="任意多边形 277">
                <a:extLst>
                  <a:ext uri="{FF2B5EF4-FFF2-40B4-BE49-F238E27FC236}">
                    <a16:creationId xmlns:a16="http://schemas.microsoft.com/office/drawing/2014/main" id="{DA908F8B-9A75-DBEB-9F32-404DBE29C52C}"/>
                  </a:ext>
                </a:extLst>
              </p:cNvPr>
              <p:cNvSpPr/>
              <p:nvPr/>
            </p:nvSpPr>
            <p:spPr>
              <a:xfrm>
                <a:off x="9631350" y="4180620"/>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345" name="任意多边形 278">
                <a:extLst>
                  <a:ext uri="{FF2B5EF4-FFF2-40B4-BE49-F238E27FC236}">
                    <a16:creationId xmlns:a16="http://schemas.microsoft.com/office/drawing/2014/main" id="{E019F0A1-F21F-5710-AEED-4C14AE50378E}"/>
                  </a:ext>
                </a:extLst>
              </p:cNvPr>
              <p:cNvSpPr/>
              <p:nvPr/>
            </p:nvSpPr>
            <p:spPr>
              <a:xfrm flipH="1">
                <a:off x="9542297" y="4300810"/>
                <a:ext cx="30380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346" name="任意多边形 279">
                <a:extLst>
                  <a:ext uri="{FF2B5EF4-FFF2-40B4-BE49-F238E27FC236}">
                    <a16:creationId xmlns:a16="http://schemas.microsoft.com/office/drawing/2014/main" id="{43F22599-BE69-6299-2539-1FBE714AA69C}"/>
                  </a:ext>
                </a:extLst>
              </p:cNvPr>
              <p:cNvSpPr/>
              <p:nvPr/>
            </p:nvSpPr>
            <p:spPr>
              <a:xfrm flipH="1">
                <a:off x="9459247" y="4404303"/>
                <a:ext cx="28781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47" name="任意多边形 280">
                <a:extLst>
                  <a:ext uri="{FF2B5EF4-FFF2-40B4-BE49-F238E27FC236}">
                    <a16:creationId xmlns:a16="http://schemas.microsoft.com/office/drawing/2014/main" id="{042844FC-F41A-3F14-C92A-13C50F1A4ABC}"/>
                  </a:ext>
                </a:extLst>
              </p:cNvPr>
              <p:cNvSpPr/>
              <p:nvPr/>
            </p:nvSpPr>
            <p:spPr>
              <a:xfrm flipH="1">
                <a:off x="9144591" y="4806363"/>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48" name="任意多边形 281">
                <a:extLst>
                  <a:ext uri="{FF2B5EF4-FFF2-40B4-BE49-F238E27FC236}">
                    <a16:creationId xmlns:a16="http://schemas.microsoft.com/office/drawing/2014/main" id="{F2C0D7EE-09E5-EB24-57D9-762BC3848C99}"/>
                  </a:ext>
                </a:extLst>
              </p:cNvPr>
              <p:cNvSpPr/>
              <p:nvPr/>
            </p:nvSpPr>
            <p:spPr>
              <a:xfrm flipH="1">
                <a:off x="9233437" y="4931183"/>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349" name="任意多边形 282">
                <a:extLst>
                  <a:ext uri="{FF2B5EF4-FFF2-40B4-BE49-F238E27FC236}">
                    <a16:creationId xmlns:a16="http://schemas.microsoft.com/office/drawing/2014/main" id="{ED067750-4C79-4E4D-2887-4F83BFE4F49A}"/>
                  </a:ext>
                </a:extLst>
              </p:cNvPr>
              <p:cNvSpPr/>
              <p:nvPr/>
            </p:nvSpPr>
            <p:spPr>
              <a:xfrm flipH="1">
                <a:off x="9457194" y="5043033"/>
                <a:ext cx="223858"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350" name="任意多边形 283">
                <a:extLst>
                  <a:ext uri="{FF2B5EF4-FFF2-40B4-BE49-F238E27FC236}">
                    <a16:creationId xmlns:a16="http://schemas.microsoft.com/office/drawing/2014/main" id="{66EDDE59-32FF-56FA-BB7E-DC7D1673AC6A}"/>
                  </a:ext>
                </a:extLst>
              </p:cNvPr>
              <p:cNvSpPr/>
              <p:nvPr/>
            </p:nvSpPr>
            <p:spPr>
              <a:xfrm>
                <a:off x="9623126" y="5250146"/>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51" name="Freeform 5655">
                <a:extLst>
                  <a:ext uri="{FF2B5EF4-FFF2-40B4-BE49-F238E27FC236}">
                    <a16:creationId xmlns:a16="http://schemas.microsoft.com/office/drawing/2014/main" id="{CDD42D96-9986-F6A3-4E3F-672D134C7ACC}"/>
                  </a:ext>
                </a:extLst>
              </p:cNvPr>
              <p:cNvSpPr>
                <a:spLocks/>
              </p:cNvSpPr>
              <p:nvPr/>
            </p:nvSpPr>
            <p:spPr bwMode="auto">
              <a:xfrm rot="5400000" flipH="1">
                <a:off x="9215524" y="4200534"/>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317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
              </a:p>
            </p:txBody>
          </p:sp>
          <p:sp>
            <p:nvSpPr>
              <p:cNvPr id="354352" name="Freeform 5655">
                <a:extLst>
                  <a:ext uri="{FF2B5EF4-FFF2-40B4-BE49-F238E27FC236}">
                    <a16:creationId xmlns:a16="http://schemas.microsoft.com/office/drawing/2014/main" id="{71B9E163-CD39-96E3-BA11-551977245E23}"/>
                  </a:ext>
                </a:extLst>
              </p:cNvPr>
              <p:cNvSpPr>
                <a:spLocks/>
              </p:cNvSpPr>
              <p:nvPr/>
            </p:nvSpPr>
            <p:spPr bwMode="auto">
              <a:xfrm rot="16200000" flipH="1" flipV="1">
                <a:off x="9215068" y="5806141"/>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200"/>
              </a:p>
            </p:txBody>
          </p:sp>
          <p:sp>
            <p:nvSpPr>
              <p:cNvPr id="354353" name="任意多边形 286">
                <a:extLst>
                  <a:ext uri="{FF2B5EF4-FFF2-40B4-BE49-F238E27FC236}">
                    <a16:creationId xmlns:a16="http://schemas.microsoft.com/office/drawing/2014/main" id="{CFDB3C82-46CF-4361-69B0-3314B0E934D9}"/>
                  </a:ext>
                </a:extLst>
              </p:cNvPr>
              <p:cNvSpPr/>
              <p:nvPr/>
            </p:nvSpPr>
            <p:spPr>
              <a:xfrm flipH="1">
                <a:off x="9213229" y="5757497"/>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354" name="任意多边形 287">
                <a:extLst>
                  <a:ext uri="{FF2B5EF4-FFF2-40B4-BE49-F238E27FC236}">
                    <a16:creationId xmlns:a16="http://schemas.microsoft.com/office/drawing/2014/main" id="{5B4BC004-4433-8D39-EFC8-B70D39E880DF}"/>
                  </a:ext>
                </a:extLst>
              </p:cNvPr>
              <p:cNvSpPr/>
              <p:nvPr/>
            </p:nvSpPr>
            <p:spPr>
              <a:xfrm flipH="1">
                <a:off x="9143330" y="5872528"/>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355" name="Freeform 5655">
                <a:extLst>
                  <a:ext uri="{FF2B5EF4-FFF2-40B4-BE49-F238E27FC236}">
                    <a16:creationId xmlns:a16="http://schemas.microsoft.com/office/drawing/2014/main" id="{DC3E5FE6-CC79-125E-D487-960297D5B793}"/>
                  </a:ext>
                </a:extLst>
              </p:cNvPr>
              <p:cNvSpPr>
                <a:spLocks/>
              </p:cNvSpPr>
              <p:nvPr/>
            </p:nvSpPr>
            <p:spPr bwMode="auto">
              <a:xfrm rot="5400000" flipH="1">
                <a:off x="9215524" y="5270483"/>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317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
              </a:p>
            </p:txBody>
          </p:sp>
          <p:sp>
            <p:nvSpPr>
              <p:cNvPr id="354356" name="任意多边形 289">
                <a:extLst>
                  <a:ext uri="{FF2B5EF4-FFF2-40B4-BE49-F238E27FC236}">
                    <a16:creationId xmlns:a16="http://schemas.microsoft.com/office/drawing/2014/main" id="{A1815F24-FE27-FA3B-9176-8B80B1B57791}"/>
                  </a:ext>
                </a:extLst>
              </p:cNvPr>
              <p:cNvSpPr/>
              <p:nvPr/>
            </p:nvSpPr>
            <p:spPr>
              <a:xfrm flipH="1">
                <a:off x="9224776" y="5993974"/>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57" name="任意多边形 290">
                <a:extLst>
                  <a:ext uri="{FF2B5EF4-FFF2-40B4-BE49-F238E27FC236}">
                    <a16:creationId xmlns:a16="http://schemas.microsoft.com/office/drawing/2014/main" id="{C90DC95E-F0E4-B969-D76B-D1B1227E8A24}"/>
                  </a:ext>
                </a:extLst>
              </p:cNvPr>
              <p:cNvSpPr/>
              <p:nvPr/>
            </p:nvSpPr>
            <p:spPr>
              <a:xfrm>
                <a:off x="9442637" y="6119615"/>
                <a:ext cx="216000"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58" name="任意多边形 291">
                <a:extLst>
                  <a:ext uri="{FF2B5EF4-FFF2-40B4-BE49-F238E27FC236}">
                    <a16:creationId xmlns:a16="http://schemas.microsoft.com/office/drawing/2014/main" id="{96CB9054-2AFA-F80A-4100-6112355AEEE2}"/>
                  </a:ext>
                </a:extLst>
              </p:cNvPr>
              <p:cNvSpPr/>
              <p:nvPr/>
            </p:nvSpPr>
            <p:spPr>
              <a:xfrm flipH="1">
                <a:off x="9623823" y="6302237"/>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359" name="任意多边形 292">
                <a:extLst>
                  <a:ext uri="{FF2B5EF4-FFF2-40B4-BE49-F238E27FC236}">
                    <a16:creationId xmlns:a16="http://schemas.microsoft.com/office/drawing/2014/main" id="{C51A36CD-BD6F-F725-508E-792EB7390E19}"/>
                  </a:ext>
                </a:extLst>
              </p:cNvPr>
              <p:cNvSpPr/>
              <p:nvPr/>
            </p:nvSpPr>
            <p:spPr>
              <a:xfrm flipH="1">
                <a:off x="9499070" y="3991113"/>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360" name="任意多边形 293">
                <a:extLst>
                  <a:ext uri="{FF2B5EF4-FFF2-40B4-BE49-F238E27FC236}">
                    <a16:creationId xmlns:a16="http://schemas.microsoft.com/office/drawing/2014/main" id="{DA061808-1F63-E261-5C82-8795C9EC0C45}"/>
                  </a:ext>
                </a:extLst>
              </p:cNvPr>
              <p:cNvSpPr/>
              <p:nvPr/>
            </p:nvSpPr>
            <p:spPr>
              <a:xfrm>
                <a:off x="9250935" y="386638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361" name="任意多边形 294">
                <a:extLst>
                  <a:ext uri="{FF2B5EF4-FFF2-40B4-BE49-F238E27FC236}">
                    <a16:creationId xmlns:a16="http://schemas.microsoft.com/office/drawing/2014/main" id="{FC590857-03E3-AE8C-C6CC-29549DB31B5E}"/>
                  </a:ext>
                </a:extLst>
              </p:cNvPr>
              <p:cNvSpPr/>
              <p:nvPr/>
            </p:nvSpPr>
            <p:spPr>
              <a:xfrm flipH="1">
                <a:off x="9151324" y="3757614"/>
                <a:ext cx="30380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grpSp>
        <p:grpSp>
          <p:nvGrpSpPr>
            <p:cNvPr id="354334" name="组合 354333">
              <a:extLst>
                <a:ext uri="{FF2B5EF4-FFF2-40B4-BE49-F238E27FC236}">
                  <a16:creationId xmlns:a16="http://schemas.microsoft.com/office/drawing/2014/main" id="{5B611EC3-D1E8-8A35-A03E-9B412881765B}"/>
                </a:ext>
              </a:extLst>
            </p:cNvPr>
            <p:cNvGrpSpPr/>
            <p:nvPr/>
          </p:nvGrpSpPr>
          <p:grpSpPr>
            <a:xfrm>
              <a:off x="4391638" y="885454"/>
              <a:ext cx="288000" cy="288000"/>
              <a:chOff x="5537199" y="1071623"/>
              <a:chExt cx="288000" cy="288000"/>
            </a:xfrm>
          </p:grpSpPr>
          <p:sp>
            <p:nvSpPr>
              <p:cNvPr id="354335" name="太阳形 354334">
                <a:extLst>
                  <a:ext uri="{FF2B5EF4-FFF2-40B4-BE49-F238E27FC236}">
                    <a16:creationId xmlns:a16="http://schemas.microsoft.com/office/drawing/2014/main" id="{1EC39CA1-75FB-0A81-213D-0B5A78A09DA3}"/>
                  </a:ext>
                </a:extLst>
              </p:cNvPr>
              <p:cNvSpPr/>
              <p:nvPr/>
            </p:nvSpPr>
            <p:spPr>
              <a:xfrm>
                <a:off x="5537199" y="1071623"/>
                <a:ext cx="288000" cy="288000"/>
              </a:xfrm>
              <a:prstGeom prst="sun">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
              </a:p>
            </p:txBody>
          </p:sp>
          <p:sp>
            <p:nvSpPr>
              <p:cNvPr id="354336" name="椭圆 354335">
                <a:extLst>
                  <a:ext uri="{FF2B5EF4-FFF2-40B4-BE49-F238E27FC236}">
                    <a16:creationId xmlns:a16="http://schemas.microsoft.com/office/drawing/2014/main" id="{B8F16916-16E5-ECA7-C096-513633052215}"/>
                  </a:ext>
                </a:extLst>
              </p:cNvPr>
              <p:cNvSpPr/>
              <p:nvPr/>
            </p:nvSpPr>
            <p:spPr>
              <a:xfrm>
                <a:off x="5611821" y="1146933"/>
                <a:ext cx="136800" cy="136800"/>
              </a:xfrm>
              <a:prstGeom prst="ellipse">
                <a:avLst/>
              </a:prstGeom>
              <a:solidFill>
                <a:srgbClr val="FFFF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
              </a:p>
            </p:txBody>
          </p:sp>
        </p:grpSp>
      </p:grpSp>
      <p:grpSp>
        <p:nvGrpSpPr>
          <p:cNvPr id="354362" name="组合 354361">
            <a:extLst>
              <a:ext uri="{FF2B5EF4-FFF2-40B4-BE49-F238E27FC236}">
                <a16:creationId xmlns:a16="http://schemas.microsoft.com/office/drawing/2014/main" id="{5671544C-37DF-A53C-AB2E-5657CD15E856}"/>
              </a:ext>
            </a:extLst>
          </p:cNvPr>
          <p:cNvGrpSpPr/>
          <p:nvPr/>
        </p:nvGrpSpPr>
        <p:grpSpPr>
          <a:xfrm>
            <a:off x="3817264" y="1198173"/>
            <a:ext cx="389613" cy="1800000"/>
            <a:chOff x="4391638" y="885454"/>
            <a:chExt cx="389613" cy="2022169"/>
          </a:xfrm>
        </p:grpSpPr>
        <p:grpSp>
          <p:nvGrpSpPr>
            <p:cNvPr id="354363" name="组合 354362">
              <a:extLst>
                <a:ext uri="{FF2B5EF4-FFF2-40B4-BE49-F238E27FC236}">
                  <a16:creationId xmlns:a16="http://schemas.microsoft.com/office/drawing/2014/main" id="{BD22A9D8-0470-9405-6881-8AEB0981178D}"/>
                </a:ext>
              </a:extLst>
            </p:cNvPr>
            <p:cNvGrpSpPr/>
            <p:nvPr/>
          </p:nvGrpSpPr>
          <p:grpSpPr>
            <a:xfrm>
              <a:off x="4529251" y="1071623"/>
              <a:ext cx="252000" cy="1836000"/>
              <a:chOff x="9135118" y="3737428"/>
              <a:chExt cx="720000" cy="2708307"/>
            </a:xfrm>
          </p:grpSpPr>
          <p:sp>
            <p:nvSpPr>
              <p:cNvPr id="354367" name="任意多边形 300">
                <a:extLst>
                  <a:ext uri="{FF2B5EF4-FFF2-40B4-BE49-F238E27FC236}">
                    <a16:creationId xmlns:a16="http://schemas.microsoft.com/office/drawing/2014/main" id="{04283CCF-F691-8EAA-81D6-9DA25BFA769C}"/>
                  </a:ext>
                </a:extLst>
              </p:cNvPr>
              <p:cNvSpPr/>
              <p:nvPr/>
            </p:nvSpPr>
            <p:spPr>
              <a:xfrm>
                <a:off x="9308554" y="5603030"/>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68" name="任意多边形 301">
                <a:extLst>
                  <a:ext uri="{FF2B5EF4-FFF2-40B4-BE49-F238E27FC236}">
                    <a16:creationId xmlns:a16="http://schemas.microsoft.com/office/drawing/2014/main" id="{15960654-1185-0551-A4BF-37042C944C5F}"/>
                  </a:ext>
                </a:extLst>
              </p:cNvPr>
              <p:cNvSpPr/>
              <p:nvPr/>
            </p:nvSpPr>
            <p:spPr>
              <a:xfrm flipH="1">
                <a:off x="9413402" y="5489850"/>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369" name="任意多边形 302">
                <a:extLst>
                  <a:ext uri="{FF2B5EF4-FFF2-40B4-BE49-F238E27FC236}">
                    <a16:creationId xmlns:a16="http://schemas.microsoft.com/office/drawing/2014/main" id="{F03F0B09-CB35-C0AE-468A-6BFB16C6F31B}"/>
                  </a:ext>
                </a:extLst>
              </p:cNvPr>
              <p:cNvSpPr/>
              <p:nvPr/>
            </p:nvSpPr>
            <p:spPr>
              <a:xfrm flipH="1">
                <a:off x="9519173" y="5381967"/>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370" name="任意多边形 303">
                <a:extLst>
                  <a:ext uri="{FF2B5EF4-FFF2-40B4-BE49-F238E27FC236}">
                    <a16:creationId xmlns:a16="http://schemas.microsoft.com/office/drawing/2014/main" id="{67B88446-38DC-11DF-E4B7-6ABDBBE8D71F}"/>
                  </a:ext>
                </a:extLst>
              </p:cNvPr>
              <p:cNvSpPr/>
              <p:nvPr/>
            </p:nvSpPr>
            <p:spPr>
              <a:xfrm flipH="1">
                <a:off x="9195359" y="4689318"/>
                <a:ext cx="17588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71" name="任意多边形 304">
                <a:extLst>
                  <a:ext uri="{FF2B5EF4-FFF2-40B4-BE49-F238E27FC236}">
                    <a16:creationId xmlns:a16="http://schemas.microsoft.com/office/drawing/2014/main" id="{E278B390-C57B-7F72-CC22-FADB7080977B}"/>
                  </a:ext>
                </a:extLst>
              </p:cNvPr>
              <p:cNvSpPr/>
              <p:nvPr/>
            </p:nvSpPr>
            <p:spPr>
              <a:xfrm flipH="1">
                <a:off x="9335761" y="4507794"/>
                <a:ext cx="19187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372" name="Freeform 5655">
                <a:extLst>
                  <a:ext uri="{FF2B5EF4-FFF2-40B4-BE49-F238E27FC236}">
                    <a16:creationId xmlns:a16="http://schemas.microsoft.com/office/drawing/2014/main" id="{EAC22C7E-3B2C-E4BF-07FE-436C3CB3EF36}"/>
                  </a:ext>
                </a:extLst>
              </p:cNvPr>
              <p:cNvSpPr>
                <a:spLocks/>
              </p:cNvSpPr>
              <p:nvPr/>
            </p:nvSpPr>
            <p:spPr bwMode="auto">
              <a:xfrm rot="16200000" flipH="1" flipV="1">
                <a:off x="9215066" y="3657480"/>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200"/>
              </a:p>
            </p:txBody>
          </p:sp>
          <p:sp>
            <p:nvSpPr>
              <p:cNvPr id="354373" name="Freeform 5655">
                <a:extLst>
                  <a:ext uri="{FF2B5EF4-FFF2-40B4-BE49-F238E27FC236}">
                    <a16:creationId xmlns:a16="http://schemas.microsoft.com/office/drawing/2014/main" id="{7C4B04A0-803C-7382-68CA-45D453133D6F}"/>
                  </a:ext>
                </a:extLst>
              </p:cNvPr>
              <p:cNvSpPr>
                <a:spLocks/>
              </p:cNvSpPr>
              <p:nvPr/>
            </p:nvSpPr>
            <p:spPr bwMode="auto">
              <a:xfrm rot="16200000" flipH="1" flipV="1">
                <a:off x="9215066" y="4727428"/>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200"/>
              </a:p>
            </p:txBody>
          </p:sp>
          <p:sp>
            <p:nvSpPr>
              <p:cNvPr id="354374" name="任意多边形 307">
                <a:extLst>
                  <a:ext uri="{FF2B5EF4-FFF2-40B4-BE49-F238E27FC236}">
                    <a16:creationId xmlns:a16="http://schemas.microsoft.com/office/drawing/2014/main" id="{A4E780D3-4D2D-3FBE-1422-A2CC0595C293}"/>
                  </a:ext>
                </a:extLst>
              </p:cNvPr>
              <p:cNvSpPr/>
              <p:nvPr/>
            </p:nvSpPr>
            <p:spPr>
              <a:xfrm>
                <a:off x="9631350" y="4180620"/>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375" name="任意多边形 308">
                <a:extLst>
                  <a:ext uri="{FF2B5EF4-FFF2-40B4-BE49-F238E27FC236}">
                    <a16:creationId xmlns:a16="http://schemas.microsoft.com/office/drawing/2014/main" id="{3D75BCE1-182C-ADD2-F7BC-230F87EBE35B}"/>
                  </a:ext>
                </a:extLst>
              </p:cNvPr>
              <p:cNvSpPr/>
              <p:nvPr/>
            </p:nvSpPr>
            <p:spPr>
              <a:xfrm flipH="1">
                <a:off x="9542297" y="4300810"/>
                <a:ext cx="30380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376" name="任意多边形 309">
                <a:extLst>
                  <a:ext uri="{FF2B5EF4-FFF2-40B4-BE49-F238E27FC236}">
                    <a16:creationId xmlns:a16="http://schemas.microsoft.com/office/drawing/2014/main" id="{30CBB208-7B04-8DDB-B4F1-391E79147503}"/>
                  </a:ext>
                </a:extLst>
              </p:cNvPr>
              <p:cNvSpPr/>
              <p:nvPr/>
            </p:nvSpPr>
            <p:spPr>
              <a:xfrm flipH="1">
                <a:off x="9459247" y="4404303"/>
                <a:ext cx="28781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77" name="任意多边形 310">
                <a:extLst>
                  <a:ext uri="{FF2B5EF4-FFF2-40B4-BE49-F238E27FC236}">
                    <a16:creationId xmlns:a16="http://schemas.microsoft.com/office/drawing/2014/main" id="{75594976-BAB5-51D2-F231-462F626A244B}"/>
                  </a:ext>
                </a:extLst>
              </p:cNvPr>
              <p:cNvSpPr/>
              <p:nvPr/>
            </p:nvSpPr>
            <p:spPr>
              <a:xfrm flipH="1">
                <a:off x="9144591" y="4806363"/>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78" name="任意多边形 311">
                <a:extLst>
                  <a:ext uri="{FF2B5EF4-FFF2-40B4-BE49-F238E27FC236}">
                    <a16:creationId xmlns:a16="http://schemas.microsoft.com/office/drawing/2014/main" id="{06F1251F-F732-BAB9-98FE-9401A174694F}"/>
                  </a:ext>
                </a:extLst>
              </p:cNvPr>
              <p:cNvSpPr/>
              <p:nvPr/>
            </p:nvSpPr>
            <p:spPr>
              <a:xfrm flipH="1">
                <a:off x="9233437" y="4931183"/>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379" name="任意多边形 312">
                <a:extLst>
                  <a:ext uri="{FF2B5EF4-FFF2-40B4-BE49-F238E27FC236}">
                    <a16:creationId xmlns:a16="http://schemas.microsoft.com/office/drawing/2014/main" id="{382E6988-A29C-74EE-D159-1FD2BFAE0F47}"/>
                  </a:ext>
                </a:extLst>
              </p:cNvPr>
              <p:cNvSpPr/>
              <p:nvPr/>
            </p:nvSpPr>
            <p:spPr>
              <a:xfrm flipH="1">
                <a:off x="9457194" y="5043033"/>
                <a:ext cx="223858"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380" name="任意多边形 313">
                <a:extLst>
                  <a:ext uri="{FF2B5EF4-FFF2-40B4-BE49-F238E27FC236}">
                    <a16:creationId xmlns:a16="http://schemas.microsoft.com/office/drawing/2014/main" id="{AEA2BC2A-E4B6-E50C-EAD6-66F458A512F1}"/>
                  </a:ext>
                </a:extLst>
              </p:cNvPr>
              <p:cNvSpPr/>
              <p:nvPr/>
            </p:nvSpPr>
            <p:spPr>
              <a:xfrm>
                <a:off x="9623126" y="5250146"/>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81" name="Freeform 5655">
                <a:extLst>
                  <a:ext uri="{FF2B5EF4-FFF2-40B4-BE49-F238E27FC236}">
                    <a16:creationId xmlns:a16="http://schemas.microsoft.com/office/drawing/2014/main" id="{984D89EA-2455-ECC3-2CE7-EC29ECCDD500}"/>
                  </a:ext>
                </a:extLst>
              </p:cNvPr>
              <p:cNvSpPr>
                <a:spLocks/>
              </p:cNvSpPr>
              <p:nvPr/>
            </p:nvSpPr>
            <p:spPr bwMode="auto">
              <a:xfrm rot="5400000" flipH="1">
                <a:off x="9215524" y="4200534"/>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317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
              </a:p>
            </p:txBody>
          </p:sp>
          <p:sp>
            <p:nvSpPr>
              <p:cNvPr id="354382" name="Freeform 5655">
                <a:extLst>
                  <a:ext uri="{FF2B5EF4-FFF2-40B4-BE49-F238E27FC236}">
                    <a16:creationId xmlns:a16="http://schemas.microsoft.com/office/drawing/2014/main" id="{549131F6-574E-0B1A-5944-9E507219D207}"/>
                  </a:ext>
                </a:extLst>
              </p:cNvPr>
              <p:cNvSpPr>
                <a:spLocks/>
              </p:cNvSpPr>
              <p:nvPr/>
            </p:nvSpPr>
            <p:spPr bwMode="auto">
              <a:xfrm rot="16200000" flipH="1" flipV="1">
                <a:off x="9215068" y="5806141"/>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200"/>
              </a:p>
            </p:txBody>
          </p:sp>
          <p:sp>
            <p:nvSpPr>
              <p:cNvPr id="354383" name="任意多边形 316">
                <a:extLst>
                  <a:ext uri="{FF2B5EF4-FFF2-40B4-BE49-F238E27FC236}">
                    <a16:creationId xmlns:a16="http://schemas.microsoft.com/office/drawing/2014/main" id="{663901C8-6CFB-965F-139D-D59DA27A29C5}"/>
                  </a:ext>
                </a:extLst>
              </p:cNvPr>
              <p:cNvSpPr/>
              <p:nvPr/>
            </p:nvSpPr>
            <p:spPr>
              <a:xfrm flipH="1">
                <a:off x="9213229" y="5757497"/>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384" name="任意多边形 317">
                <a:extLst>
                  <a:ext uri="{FF2B5EF4-FFF2-40B4-BE49-F238E27FC236}">
                    <a16:creationId xmlns:a16="http://schemas.microsoft.com/office/drawing/2014/main" id="{F28864E8-4859-5AA4-A47B-8D39F68C9897}"/>
                  </a:ext>
                </a:extLst>
              </p:cNvPr>
              <p:cNvSpPr/>
              <p:nvPr/>
            </p:nvSpPr>
            <p:spPr>
              <a:xfrm flipH="1">
                <a:off x="9143330" y="5872528"/>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385" name="Freeform 5655">
                <a:extLst>
                  <a:ext uri="{FF2B5EF4-FFF2-40B4-BE49-F238E27FC236}">
                    <a16:creationId xmlns:a16="http://schemas.microsoft.com/office/drawing/2014/main" id="{4C68C071-D662-7091-7FFC-4FEA2E4D0E00}"/>
                  </a:ext>
                </a:extLst>
              </p:cNvPr>
              <p:cNvSpPr>
                <a:spLocks/>
              </p:cNvSpPr>
              <p:nvPr/>
            </p:nvSpPr>
            <p:spPr bwMode="auto">
              <a:xfrm rot="5400000" flipH="1">
                <a:off x="9215524" y="5270483"/>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317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
              </a:p>
            </p:txBody>
          </p:sp>
          <p:sp>
            <p:nvSpPr>
              <p:cNvPr id="354386" name="任意多边形 319">
                <a:extLst>
                  <a:ext uri="{FF2B5EF4-FFF2-40B4-BE49-F238E27FC236}">
                    <a16:creationId xmlns:a16="http://schemas.microsoft.com/office/drawing/2014/main" id="{C84B519F-ED00-8153-DE6D-1AF86AEDB6F9}"/>
                  </a:ext>
                </a:extLst>
              </p:cNvPr>
              <p:cNvSpPr/>
              <p:nvPr/>
            </p:nvSpPr>
            <p:spPr>
              <a:xfrm flipH="1">
                <a:off x="9224776" y="5993974"/>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87" name="任意多边形 320">
                <a:extLst>
                  <a:ext uri="{FF2B5EF4-FFF2-40B4-BE49-F238E27FC236}">
                    <a16:creationId xmlns:a16="http://schemas.microsoft.com/office/drawing/2014/main" id="{06E92236-E569-5868-0FB6-B2756DC05651}"/>
                  </a:ext>
                </a:extLst>
              </p:cNvPr>
              <p:cNvSpPr/>
              <p:nvPr/>
            </p:nvSpPr>
            <p:spPr>
              <a:xfrm>
                <a:off x="9442637" y="6119615"/>
                <a:ext cx="216000"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388" name="任意多边形 321">
                <a:extLst>
                  <a:ext uri="{FF2B5EF4-FFF2-40B4-BE49-F238E27FC236}">
                    <a16:creationId xmlns:a16="http://schemas.microsoft.com/office/drawing/2014/main" id="{24CB30A2-271E-3725-CCEC-B5CF2263B2C4}"/>
                  </a:ext>
                </a:extLst>
              </p:cNvPr>
              <p:cNvSpPr/>
              <p:nvPr/>
            </p:nvSpPr>
            <p:spPr>
              <a:xfrm flipH="1">
                <a:off x="9623823" y="6302237"/>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389" name="任意多边形 322">
                <a:extLst>
                  <a:ext uri="{FF2B5EF4-FFF2-40B4-BE49-F238E27FC236}">
                    <a16:creationId xmlns:a16="http://schemas.microsoft.com/office/drawing/2014/main" id="{C9E536C2-2D87-0485-F08C-79726EAEA480}"/>
                  </a:ext>
                </a:extLst>
              </p:cNvPr>
              <p:cNvSpPr/>
              <p:nvPr/>
            </p:nvSpPr>
            <p:spPr>
              <a:xfrm flipH="1">
                <a:off x="9499070" y="3991113"/>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390" name="任意多边形 323">
                <a:extLst>
                  <a:ext uri="{FF2B5EF4-FFF2-40B4-BE49-F238E27FC236}">
                    <a16:creationId xmlns:a16="http://schemas.microsoft.com/office/drawing/2014/main" id="{5C7A69D2-E654-3B29-0249-E261A0559852}"/>
                  </a:ext>
                </a:extLst>
              </p:cNvPr>
              <p:cNvSpPr/>
              <p:nvPr/>
            </p:nvSpPr>
            <p:spPr>
              <a:xfrm>
                <a:off x="9250935" y="386638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391" name="任意多边形 324">
                <a:extLst>
                  <a:ext uri="{FF2B5EF4-FFF2-40B4-BE49-F238E27FC236}">
                    <a16:creationId xmlns:a16="http://schemas.microsoft.com/office/drawing/2014/main" id="{75490F5B-2B60-0CA3-188E-1C1FF0139069}"/>
                  </a:ext>
                </a:extLst>
              </p:cNvPr>
              <p:cNvSpPr/>
              <p:nvPr/>
            </p:nvSpPr>
            <p:spPr>
              <a:xfrm flipH="1">
                <a:off x="9151324" y="3757614"/>
                <a:ext cx="30380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grpSp>
        <p:grpSp>
          <p:nvGrpSpPr>
            <p:cNvPr id="354364" name="组合 354363">
              <a:extLst>
                <a:ext uri="{FF2B5EF4-FFF2-40B4-BE49-F238E27FC236}">
                  <a16:creationId xmlns:a16="http://schemas.microsoft.com/office/drawing/2014/main" id="{5A6855E6-9A3F-1EA8-3F97-C6FC8E724D20}"/>
                </a:ext>
              </a:extLst>
            </p:cNvPr>
            <p:cNvGrpSpPr/>
            <p:nvPr/>
          </p:nvGrpSpPr>
          <p:grpSpPr>
            <a:xfrm>
              <a:off x="4391638" y="885454"/>
              <a:ext cx="288000" cy="288000"/>
              <a:chOff x="5537199" y="1071623"/>
              <a:chExt cx="288000" cy="288000"/>
            </a:xfrm>
          </p:grpSpPr>
          <p:sp>
            <p:nvSpPr>
              <p:cNvPr id="354365" name="太阳形 354364">
                <a:extLst>
                  <a:ext uri="{FF2B5EF4-FFF2-40B4-BE49-F238E27FC236}">
                    <a16:creationId xmlns:a16="http://schemas.microsoft.com/office/drawing/2014/main" id="{3E3197E2-7885-1F9D-C68C-038FC26265A2}"/>
                  </a:ext>
                </a:extLst>
              </p:cNvPr>
              <p:cNvSpPr/>
              <p:nvPr/>
            </p:nvSpPr>
            <p:spPr>
              <a:xfrm>
                <a:off x="5537199" y="1071623"/>
                <a:ext cx="288000" cy="288000"/>
              </a:xfrm>
              <a:prstGeom prst="sun">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
              </a:p>
            </p:txBody>
          </p:sp>
          <p:sp>
            <p:nvSpPr>
              <p:cNvPr id="354366" name="椭圆 354365">
                <a:extLst>
                  <a:ext uri="{FF2B5EF4-FFF2-40B4-BE49-F238E27FC236}">
                    <a16:creationId xmlns:a16="http://schemas.microsoft.com/office/drawing/2014/main" id="{536684A7-E1FF-B609-FCFD-954495E9651B}"/>
                  </a:ext>
                </a:extLst>
              </p:cNvPr>
              <p:cNvSpPr/>
              <p:nvPr/>
            </p:nvSpPr>
            <p:spPr>
              <a:xfrm>
                <a:off x="5611821" y="1146933"/>
                <a:ext cx="136800" cy="136800"/>
              </a:xfrm>
              <a:prstGeom prst="ellipse">
                <a:avLst/>
              </a:prstGeom>
              <a:solidFill>
                <a:srgbClr val="FFFF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
              </a:p>
            </p:txBody>
          </p:sp>
        </p:grpSp>
      </p:grpSp>
      <p:sp>
        <p:nvSpPr>
          <p:cNvPr id="354392" name="Text Box 1029">
            <a:extLst>
              <a:ext uri="{FF2B5EF4-FFF2-40B4-BE49-F238E27FC236}">
                <a16:creationId xmlns:a16="http://schemas.microsoft.com/office/drawing/2014/main" id="{5ED7B04D-9C13-4DC9-5633-5CD64FBB9194}"/>
              </a:ext>
            </a:extLst>
          </p:cNvPr>
          <p:cNvSpPr txBox="1">
            <a:spLocks noChangeArrowheads="1"/>
          </p:cNvSpPr>
          <p:nvPr/>
        </p:nvSpPr>
        <p:spPr bwMode="auto">
          <a:xfrm>
            <a:off x="3758116" y="2980577"/>
            <a:ext cx="12653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000" b="1">
                <a:latin typeface="Times New Roman" panose="02020603050405020304" pitchFamily="18" charset="0"/>
                <a:ea typeface="方正姚体" panose="02010601030101010101" pitchFamily="2" charset="-122"/>
              </a:defRPr>
            </a:lvl1pPr>
          </a:lstStyle>
          <a:p>
            <a:pPr algn="ctr"/>
            <a:r>
              <a:rPr lang="en-US" altLang="zh-CN" b="0" dirty="0">
                <a:effectLst>
                  <a:outerShdw blurRad="38100" dist="38100" dir="2700000" algn="tl">
                    <a:srgbClr val="000000">
                      <a:alpha val="43137"/>
                    </a:srgbClr>
                  </a:outerShdw>
                </a:effectLst>
              </a:rPr>
              <a:t>PCR</a:t>
            </a:r>
            <a:r>
              <a:rPr lang="zh-CN" altLang="en-US" b="0" dirty="0">
                <a:effectLst>
                  <a:outerShdw blurRad="38100" dist="38100" dir="2700000" algn="tl">
                    <a:srgbClr val="000000">
                      <a:alpha val="43137"/>
                    </a:srgbClr>
                  </a:outerShdw>
                </a:effectLst>
              </a:rPr>
              <a:t>扩增</a:t>
            </a:r>
          </a:p>
        </p:txBody>
      </p:sp>
      <p:grpSp>
        <p:nvGrpSpPr>
          <p:cNvPr id="354393" name="组合 354392">
            <a:extLst>
              <a:ext uri="{FF2B5EF4-FFF2-40B4-BE49-F238E27FC236}">
                <a16:creationId xmlns:a16="http://schemas.microsoft.com/office/drawing/2014/main" id="{272CF6CF-ABDF-DCF0-FEC0-F713B9525DD5}"/>
              </a:ext>
            </a:extLst>
          </p:cNvPr>
          <p:cNvGrpSpPr/>
          <p:nvPr/>
        </p:nvGrpSpPr>
        <p:grpSpPr>
          <a:xfrm>
            <a:off x="6641453" y="2226806"/>
            <a:ext cx="252000" cy="1620000"/>
            <a:chOff x="5497170" y="3754020"/>
            <a:chExt cx="720544" cy="2861188"/>
          </a:xfrm>
        </p:grpSpPr>
        <p:sp>
          <p:nvSpPr>
            <p:cNvPr id="354394" name="任意多边形 327">
              <a:extLst>
                <a:ext uri="{FF2B5EF4-FFF2-40B4-BE49-F238E27FC236}">
                  <a16:creationId xmlns:a16="http://schemas.microsoft.com/office/drawing/2014/main" id="{0495EE32-B90B-A563-2B11-F96A6DFF42FC}"/>
                </a:ext>
              </a:extLst>
            </p:cNvPr>
            <p:cNvSpPr/>
            <p:nvPr/>
          </p:nvSpPr>
          <p:spPr>
            <a:xfrm>
              <a:off x="5872876" y="6319510"/>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395" name="Freeform 5655">
              <a:extLst>
                <a:ext uri="{FF2B5EF4-FFF2-40B4-BE49-F238E27FC236}">
                  <a16:creationId xmlns:a16="http://schemas.microsoft.com/office/drawing/2014/main" id="{C625B1C1-B204-1E48-495F-9240780587D3}"/>
                </a:ext>
              </a:extLst>
            </p:cNvPr>
            <p:cNvSpPr>
              <a:spLocks/>
            </p:cNvSpPr>
            <p:nvPr/>
          </p:nvSpPr>
          <p:spPr bwMode="auto">
            <a:xfrm rot="16200000" flipH="1" flipV="1">
              <a:off x="5579590" y="5449149"/>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
            </a:p>
          </p:txBody>
        </p:sp>
        <p:sp>
          <p:nvSpPr>
            <p:cNvPr id="354396" name="任意多边形 329">
              <a:extLst>
                <a:ext uri="{FF2B5EF4-FFF2-40B4-BE49-F238E27FC236}">
                  <a16:creationId xmlns:a16="http://schemas.microsoft.com/office/drawing/2014/main" id="{76E49072-6179-BEDA-F59C-F52242638484}"/>
                </a:ext>
              </a:extLst>
            </p:cNvPr>
            <p:cNvSpPr/>
            <p:nvPr/>
          </p:nvSpPr>
          <p:spPr>
            <a:xfrm flipH="1">
              <a:off x="5507238" y="5506190"/>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397" name="任意多边形 330">
              <a:extLst>
                <a:ext uri="{FF2B5EF4-FFF2-40B4-BE49-F238E27FC236}">
                  <a16:creationId xmlns:a16="http://schemas.microsoft.com/office/drawing/2014/main" id="{ED9BAEFB-3936-96C6-0512-1F7444B81874}"/>
                </a:ext>
              </a:extLst>
            </p:cNvPr>
            <p:cNvSpPr/>
            <p:nvPr/>
          </p:nvSpPr>
          <p:spPr>
            <a:xfrm>
              <a:off x="5557550" y="5620851"/>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398" name="任意多边形 331">
              <a:extLst>
                <a:ext uri="{FF2B5EF4-FFF2-40B4-BE49-F238E27FC236}">
                  <a16:creationId xmlns:a16="http://schemas.microsoft.com/office/drawing/2014/main" id="{4969F4BB-5246-2880-C0B0-C5D66BEF6520}"/>
                </a:ext>
              </a:extLst>
            </p:cNvPr>
            <p:cNvSpPr/>
            <p:nvPr/>
          </p:nvSpPr>
          <p:spPr>
            <a:xfrm flipH="1">
              <a:off x="5612766" y="5398555"/>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399" name="任意多边形 332">
              <a:extLst>
                <a:ext uri="{FF2B5EF4-FFF2-40B4-BE49-F238E27FC236}">
                  <a16:creationId xmlns:a16="http://schemas.microsoft.com/office/drawing/2014/main" id="{FAB2B98C-F29F-AF59-3EBE-25E084129D84}"/>
                </a:ext>
              </a:extLst>
            </p:cNvPr>
            <p:cNvSpPr/>
            <p:nvPr/>
          </p:nvSpPr>
          <p:spPr>
            <a:xfrm flipH="1">
              <a:off x="5857927" y="5283282"/>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00" name="任意多边形 333">
              <a:extLst>
                <a:ext uri="{FF2B5EF4-FFF2-40B4-BE49-F238E27FC236}">
                  <a16:creationId xmlns:a16="http://schemas.microsoft.com/office/drawing/2014/main" id="{EC51BAD1-D3E6-4144-758D-183E7BE51AA6}"/>
                </a:ext>
              </a:extLst>
            </p:cNvPr>
            <p:cNvSpPr/>
            <p:nvPr/>
          </p:nvSpPr>
          <p:spPr>
            <a:xfrm flipH="1">
              <a:off x="6008469" y="5059531"/>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401" name="任意多边形 334">
              <a:extLst>
                <a:ext uri="{FF2B5EF4-FFF2-40B4-BE49-F238E27FC236}">
                  <a16:creationId xmlns:a16="http://schemas.microsoft.com/office/drawing/2014/main" id="{A535E044-B59E-E975-4E05-E8FAD914F40C}"/>
                </a:ext>
              </a:extLst>
            </p:cNvPr>
            <p:cNvSpPr/>
            <p:nvPr/>
          </p:nvSpPr>
          <p:spPr>
            <a:xfrm>
              <a:off x="5514097" y="442243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02" name="任意多边形 335">
              <a:extLst>
                <a:ext uri="{FF2B5EF4-FFF2-40B4-BE49-F238E27FC236}">
                  <a16:creationId xmlns:a16="http://schemas.microsoft.com/office/drawing/2014/main" id="{96BD1370-B9B4-C7FE-A1A1-1668DE92E0EA}"/>
                </a:ext>
              </a:extLst>
            </p:cNvPr>
            <p:cNvSpPr/>
            <p:nvPr/>
          </p:nvSpPr>
          <p:spPr>
            <a:xfrm flipH="1">
              <a:off x="5625283" y="4317508"/>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03" name="任意多边形 336">
              <a:extLst>
                <a:ext uri="{FF2B5EF4-FFF2-40B4-BE49-F238E27FC236}">
                  <a16:creationId xmlns:a16="http://schemas.microsoft.com/office/drawing/2014/main" id="{C5B6FB76-D013-95B6-A4B9-BE540ECA5E2A}"/>
                </a:ext>
              </a:extLst>
            </p:cNvPr>
            <p:cNvSpPr/>
            <p:nvPr/>
          </p:nvSpPr>
          <p:spPr>
            <a:xfrm flipH="1">
              <a:off x="5866128" y="4213840"/>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04" name="Freeform 5655">
              <a:extLst>
                <a:ext uri="{FF2B5EF4-FFF2-40B4-BE49-F238E27FC236}">
                  <a16:creationId xmlns:a16="http://schemas.microsoft.com/office/drawing/2014/main" id="{622659A0-4C2A-43E6-9229-53007B79789C}"/>
                </a:ext>
              </a:extLst>
            </p:cNvPr>
            <p:cNvSpPr>
              <a:spLocks/>
            </p:cNvSpPr>
            <p:nvPr/>
          </p:nvSpPr>
          <p:spPr bwMode="auto">
            <a:xfrm rot="16200000" flipH="1" flipV="1">
              <a:off x="5577479" y="4388196"/>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
            </a:p>
          </p:txBody>
        </p:sp>
        <p:sp>
          <p:nvSpPr>
            <p:cNvPr id="354405" name="任意多边形 338">
              <a:extLst>
                <a:ext uri="{FF2B5EF4-FFF2-40B4-BE49-F238E27FC236}">
                  <a16:creationId xmlns:a16="http://schemas.microsoft.com/office/drawing/2014/main" id="{4C67CA5A-055F-E40E-25D6-63EE93D70FCA}"/>
                </a:ext>
              </a:extLst>
            </p:cNvPr>
            <p:cNvSpPr/>
            <p:nvPr/>
          </p:nvSpPr>
          <p:spPr>
            <a:xfrm>
              <a:off x="5530192" y="452346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06" name="任意多边形 339">
              <a:extLst>
                <a:ext uri="{FF2B5EF4-FFF2-40B4-BE49-F238E27FC236}">
                  <a16:creationId xmlns:a16="http://schemas.microsoft.com/office/drawing/2014/main" id="{53C279A9-F3F0-28F2-DE80-072EFD5CBAC4}"/>
                </a:ext>
              </a:extLst>
            </p:cNvPr>
            <p:cNvSpPr/>
            <p:nvPr/>
          </p:nvSpPr>
          <p:spPr>
            <a:xfrm>
              <a:off x="5659627" y="4704615"/>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07" name="任意多边形 340">
              <a:extLst>
                <a:ext uri="{FF2B5EF4-FFF2-40B4-BE49-F238E27FC236}">
                  <a16:creationId xmlns:a16="http://schemas.microsoft.com/office/drawing/2014/main" id="{7A6CC33A-69BF-8381-6ECF-2AAE1D73D69A}"/>
                </a:ext>
              </a:extLst>
            </p:cNvPr>
            <p:cNvSpPr/>
            <p:nvPr/>
          </p:nvSpPr>
          <p:spPr>
            <a:xfrm flipH="1">
              <a:off x="5745401" y="4821302"/>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08" name="任意多边形 341">
              <a:extLst>
                <a:ext uri="{FF2B5EF4-FFF2-40B4-BE49-F238E27FC236}">
                  <a16:creationId xmlns:a16="http://schemas.microsoft.com/office/drawing/2014/main" id="{581B4E8A-76B2-47BE-435C-02DDCC5D3764}"/>
                </a:ext>
              </a:extLst>
            </p:cNvPr>
            <p:cNvSpPr/>
            <p:nvPr/>
          </p:nvSpPr>
          <p:spPr>
            <a:xfrm flipH="1">
              <a:off x="5877339" y="4948261"/>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09" name="任意多边形 342">
              <a:extLst>
                <a:ext uri="{FF2B5EF4-FFF2-40B4-BE49-F238E27FC236}">
                  <a16:creationId xmlns:a16="http://schemas.microsoft.com/office/drawing/2014/main" id="{31B26D46-99F7-5458-2CFE-575B8C0DF81B}"/>
                </a:ext>
              </a:extLst>
            </p:cNvPr>
            <p:cNvSpPr/>
            <p:nvPr/>
          </p:nvSpPr>
          <p:spPr>
            <a:xfrm>
              <a:off x="5508720" y="655605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10" name="任意多边形 343">
              <a:extLst>
                <a:ext uri="{FF2B5EF4-FFF2-40B4-BE49-F238E27FC236}">
                  <a16:creationId xmlns:a16="http://schemas.microsoft.com/office/drawing/2014/main" id="{DFE18D05-31E0-D412-8FE5-6E303B4700A7}"/>
                </a:ext>
              </a:extLst>
            </p:cNvPr>
            <p:cNvSpPr/>
            <p:nvPr/>
          </p:nvSpPr>
          <p:spPr>
            <a:xfrm>
              <a:off x="5629430" y="643922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11" name="任意多边形 344">
              <a:extLst>
                <a:ext uri="{FF2B5EF4-FFF2-40B4-BE49-F238E27FC236}">
                  <a16:creationId xmlns:a16="http://schemas.microsoft.com/office/drawing/2014/main" id="{79A3AB94-2446-4061-5B39-81189B57E5B4}"/>
                </a:ext>
              </a:extLst>
            </p:cNvPr>
            <p:cNvSpPr/>
            <p:nvPr/>
          </p:nvSpPr>
          <p:spPr>
            <a:xfrm flipH="1">
              <a:off x="5718136" y="5774486"/>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412" name="任意多边形 345">
              <a:extLst>
                <a:ext uri="{FF2B5EF4-FFF2-40B4-BE49-F238E27FC236}">
                  <a16:creationId xmlns:a16="http://schemas.microsoft.com/office/drawing/2014/main" id="{9E28BA65-B851-A154-A2A7-740016624A14}"/>
                </a:ext>
              </a:extLst>
            </p:cNvPr>
            <p:cNvSpPr/>
            <p:nvPr/>
          </p:nvSpPr>
          <p:spPr>
            <a:xfrm flipH="1">
              <a:off x="5858732" y="6003835"/>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13" name="任意多边形 346">
              <a:extLst>
                <a:ext uri="{FF2B5EF4-FFF2-40B4-BE49-F238E27FC236}">
                  <a16:creationId xmlns:a16="http://schemas.microsoft.com/office/drawing/2014/main" id="{E4A4A14A-4B8A-A344-0D36-0F5D63C4A677}"/>
                </a:ext>
              </a:extLst>
            </p:cNvPr>
            <p:cNvSpPr/>
            <p:nvPr/>
          </p:nvSpPr>
          <p:spPr>
            <a:xfrm flipH="1">
              <a:off x="5756813" y="588930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14" name="任意多边形 347">
              <a:extLst>
                <a:ext uri="{FF2B5EF4-FFF2-40B4-BE49-F238E27FC236}">
                  <a16:creationId xmlns:a16="http://schemas.microsoft.com/office/drawing/2014/main" id="{9FA11C29-C2B2-0433-BCE0-7E082E384DF8}"/>
                </a:ext>
              </a:extLst>
            </p:cNvPr>
            <p:cNvSpPr/>
            <p:nvPr/>
          </p:nvSpPr>
          <p:spPr>
            <a:xfrm>
              <a:off x="5992770" y="6119040"/>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15" name="任意多边形 348">
              <a:extLst>
                <a:ext uri="{FF2B5EF4-FFF2-40B4-BE49-F238E27FC236}">
                  <a16:creationId xmlns:a16="http://schemas.microsoft.com/office/drawing/2014/main" id="{38BB8245-2BF7-8C5D-274D-AB1D07DEA20C}"/>
                </a:ext>
              </a:extLst>
            </p:cNvPr>
            <p:cNvSpPr/>
            <p:nvPr/>
          </p:nvSpPr>
          <p:spPr>
            <a:xfrm>
              <a:off x="5670606" y="5619622"/>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16" name="任意多边形 349">
              <a:extLst>
                <a:ext uri="{FF2B5EF4-FFF2-40B4-BE49-F238E27FC236}">
                  <a16:creationId xmlns:a16="http://schemas.microsoft.com/office/drawing/2014/main" id="{0FA86446-9A74-0182-0D73-F768E117EBFF}"/>
                </a:ext>
              </a:extLst>
            </p:cNvPr>
            <p:cNvSpPr/>
            <p:nvPr/>
          </p:nvSpPr>
          <p:spPr>
            <a:xfrm flipH="1">
              <a:off x="5775454" y="5506442"/>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417" name="任意多边形 350">
              <a:extLst>
                <a:ext uri="{FF2B5EF4-FFF2-40B4-BE49-F238E27FC236}">
                  <a16:creationId xmlns:a16="http://schemas.microsoft.com/office/drawing/2014/main" id="{78C6B0F8-F0C5-7C33-FFA1-BF4CBC12160D}"/>
                </a:ext>
              </a:extLst>
            </p:cNvPr>
            <p:cNvSpPr/>
            <p:nvPr/>
          </p:nvSpPr>
          <p:spPr>
            <a:xfrm flipH="1">
              <a:off x="5881225" y="5398559"/>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18" name="任意多边形 351">
              <a:extLst>
                <a:ext uri="{FF2B5EF4-FFF2-40B4-BE49-F238E27FC236}">
                  <a16:creationId xmlns:a16="http://schemas.microsoft.com/office/drawing/2014/main" id="{E86B4004-9D4C-7C3D-2BD5-9462F2113135}"/>
                </a:ext>
              </a:extLst>
            </p:cNvPr>
            <p:cNvSpPr/>
            <p:nvPr/>
          </p:nvSpPr>
          <p:spPr>
            <a:xfrm flipH="1">
              <a:off x="5557411" y="4705910"/>
              <a:ext cx="17588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19" name="任意多边形 352">
              <a:extLst>
                <a:ext uri="{FF2B5EF4-FFF2-40B4-BE49-F238E27FC236}">
                  <a16:creationId xmlns:a16="http://schemas.microsoft.com/office/drawing/2014/main" id="{404905FD-5FFF-4ACA-4887-84524B6BAE83}"/>
                </a:ext>
              </a:extLst>
            </p:cNvPr>
            <p:cNvSpPr/>
            <p:nvPr/>
          </p:nvSpPr>
          <p:spPr>
            <a:xfrm flipH="1">
              <a:off x="5697813" y="4524386"/>
              <a:ext cx="19187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420" name="Freeform 5655">
              <a:extLst>
                <a:ext uri="{FF2B5EF4-FFF2-40B4-BE49-F238E27FC236}">
                  <a16:creationId xmlns:a16="http://schemas.microsoft.com/office/drawing/2014/main" id="{06FA1833-0285-71A4-96A7-EC4885D1FD5D}"/>
                </a:ext>
              </a:extLst>
            </p:cNvPr>
            <p:cNvSpPr>
              <a:spLocks/>
            </p:cNvSpPr>
            <p:nvPr/>
          </p:nvSpPr>
          <p:spPr bwMode="auto">
            <a:xfrm rot="16200000" flipH="1" flipV="1">
              <a:off x="5577118" y="3674072"/>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200"/>
            </a:p>
          </p:txBody>
        </p:sp>
        <p:sp>
          <p:nvSpPr>
            <p:cNvPr id="354421" name="Freeform 5655">
              <a:extLst>
                <a:ext uri="{FF2B5EF4-FFF2-40B4-BE49-F238E27FC236}">
                  <a16:creationId xmlns:a16="http://schemas.microsoft.com/office/drawing/2014/main" id="{34567FDA-BD91-7826-D078-F8910680054F}"/>
                </a:ext>
              </a:extLst>
            </p:cNvPr>
            <p:cNvSpPr>
              <a:spLocks/>
            </p:cNvSpPr>
            <p:nvPr/>
          </p:nvSpPr>
          <p:spPr bwMode="auto">
            <a:xfrm rot="16200000" flipH="1" flipV="1">
              <a:off x="5577118" y="4744020"/>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200"/>
            </a:p>
          </p:txBody>
        </p:sp>
        <p:sp>
          <p:nvSpPr>
            <p:cNvPr id="354422" name="任意多边形 355">
              <a:extLst>
                <a:ext uri="{FF2B5EF4-FFF2-40B4-BE49-F238E27FC236}">
                  <a16:creationId xmlns:a16="http://schemas.microsoft.com/office/drawing/2014/main" id="{C9A52150-02D4-6255-536E-1378D09845BC}"/>
                </a:ext>
              </a:extLst>
            </p:cNvPr>
            <p:cNvSpPr/>
            <p:nvPr/>
          </p:nvSpPr>
          <p:spPr>
            <a:xfrm>
              <a:off x="6001869" y="4214146"/>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23" name="任意多边形 356">
              <a:extLst>
                <a:ext uri="{FF2B5EF4-FFF2-40B4-BE49-F238E27FC236}">
                  <a16:creationId xmlns:a16="http://schemas.microsoft.com/office/drawing/2014/main" id="{551AD98A-7AA2-5247-3933-1573120BEB1C}"/>
                </a:ext>
              </a:extLst>
            </p:cNvPr>
            <p:cNvSpPr/>
            <p:nvPr/>
          </p:nvSpPr>
          <p:spPr>
            <a:xfrm flipH="1">
              <a:off x="5904349" y="4317402"/>
              <a:ext cx="30380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424" name="任意多边形 357">
              <a:extLst>
                <a:ext uri="{FF2B5EF4-FFF2-40B4-BE49-F238E27FC236}">
                  <a16:creationId xmlns:a16="http://schemas.microsoft.com/office/drawing/2014/main" id="{6FCAA4C7-0C6D-462E-2E2C-6705876CCF9F}"/>
                </a:ext>
              </a:extLst>
            </p:cNvPr>
            <p:cNvSpPr/>
            <p:nvPr/>
          </p:nvSpPr>
          <p:spPr>
            <a:xfrm flipH="1">
              <a:off x="5821299" y="4420895"/>
              <a:ext cx="28781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25" name="任意多边形 358">
              <a:extLst>
                <a:ext uri="{FF2B5EF4-FFF2-40B4-BE49-F238E27FC236}">
                  <a16:creationId xmlns:a16="http://schemas.microsoft.com/office/drawing/2014/main" id="{CBA12944-144A-14A7-0393-4F23201AC3C2}"/>
                </a:ext>
              </a:extLst>
            </p:cNvPr>
            <p:cNvSpPr/>
            <p:nvPr/>
          </p:nvSpPr>
          <p:spPr>
            <a:xfrm flipH="1">
              <a:off x="5506643" y="4822955"/>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26" name="任意多边形 359">
              <a:extLst>
                <a:ext uri="{FF2B5EF4-FFF2-40B4-BE49-F238E27FC236}">
                  <a16:creationId xmlns:a16="http://schemas.microsoft.com/office/drawing/2014/main" id="{70CC188B-D5FF-DFF4-E329-735795B8E51F}"/>
                </a:ext>
              </a:extLst>
            </p:cNvPr>
            <p:cNvSpPr/>
            <p:nvPr/>
          </p:nvSpPr>
          <p:spPr>
            <a:xfrm flipH="1">
              <a:off x="5595489" y="4947775"/>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27" name="任意多边形 360">
              <a:extLst>
                <a:ext uri="{FF2B5EF4-FFF2-40B4-BE49-F238E27FC236}">
                  <a16:creationId xmlns:a16="http://schemas.microsoft.com/office/drawing/2014/main" id="{71313F33-0BBD-9A15-45C8-AE8D2062AC9E}"/>
                </a:ext>
              </a:extLst>
            </p:cNvPr>
            <p:cNvSpPr/>
            <p:nvPr/>
          </p:nvSpPr>
          <p:spPr>
            <a:xfrm flipH="1">
              <a:off x="5819246" y="5059625"/>
              <a:ext cx="223858"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28" name="任意多边形 361">
              <a:extLst>
                <a:ext uri="{FF2B5EF4-FFF2-40B4-BE49-F238E27FC236}">
                  <a16:creationId xmlns:a16="http://schemas.microsoft.com/office/drawing/2014/main" id="{2D00504C-C1C0-1E5C-420A-E7289687E170}"/>
                </a:ext>
              </a:extLst>
            </p:cNvPr>
            <p:cNvSpPr/>
            <p:nvPr/>
          </p:nvSpPr>
          <p:spPr>
            <a:xfrm>
              <a:off x="6002112" y="5283672"/>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29" name="Freeform 5655">
              <a:extLst>
                <a:ext uri="{FF2B5EF4-FFF2-40B4-BE49-F238E27FC236}">
                  <a16:creationId xmlns:a16="http://schemas.microsoft.com/office/drawing/2014/main" id="{F3E23204-FED0-72EA-0B2D-F42EF66E6D7F}"/>
                </a:ext>
              </a:extLst>
            </p:cNvPr>
            <p:cNvSpPr>
              <a:spLocks/>
            </p:cNvSpPr>
            <p:nvPr/>
          </p:nvSpPr>
          <p:spPr bwMode="auto">
            <a:xfrm rot="5400000" flipH="1">
              <a:off x="5577576" y="4217126"/>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317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
            </a:p>
          </p:txBody>
        </p:sp>
        <p:sp>
          <p:nvSpPr>
            <p:cNvPr id="354430" name="Freeform 5655">
              <a:extLst>
                <a:ext uri="{FF2B5EF4-FFF2-40B4-BE49-F238E27FC236}">
                  <a16:creationId xmlns:a16="http://schemas.microsoft.com/office/drawing/2014/main" id="{00CBBFD4-C5A9-B6F9-C1E6-6AFF77AF0321}"/>
                </a:ext>
              </a:extLst>
            </p:cNvPr>
            <p:cNvSpPr>
              <a:spLocks/>
            </p:cNvSpPr>
            <p:nvPr/>
          </p:nvSpPr>
          <p:spPr bwMode="auto">
            <a:xfrm rot="16200000" flipH="1" flipV="1">
              <a:off x="5577120" y="5822733"/>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200"/>
            </a:p>
          </p:txBody>
        </p:sp>
        <p:sp>
          <p:nvSpPr>
            <p:cNvPr id="354431" name="Freeform 5655">
              <a:extLst>
                <a:ext uri="{FF2B5EF4-FFF2-40B4-BE49-F238E27FC236}">
                  <a16:creationId xmlns:a16="http://schemas.microsoft.com/office/drawing/2014/main" id="{AF78686B-14BA-3BC2-4C47-9AE1C689E2F6}"/>
                </a:ext>
              </a:extLst>
            </p:cNvPr>
            <p:cNvSpPr>
              <a:spLocks/>
            </p:cNvSpPr>
            <p:nvPr/>
          </p:nvSpPr>
          <p:spPr bwMode="auto">
            <a:xfrm rot="5400000" flipH="1">
              <a:off x="5577935" y="4930002"/>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200"/>
            </a:p>
          </p:txBody>
        </p:sp>
        <p:sp>
          <p:nvSpPr>
            <p:cNvPr id="354432" name="任意多边形 365">
              <a:extLst>
                <a:ext uri="{FF2B5EF4-FFF2-40B4-BE49-F238E27FC236}">
                  <a16:creationId xmlns:a16="http://schemas.microsoft.com/office/drawing/2014/main" id="{48587A6E-27B7-3FB8-2B9A-13E5A0B19DFF}"/>
                </a:ext>
              </a:extLst>
            </p:cNvPr>
            <p:cNvSpPr/>
            <p:nvPr/>
          </p:nvSpPr>
          <p:spPr>
            <a:xfrm flipH="1">
              <a:off x="5575281" y="5774089"/>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33" name="任意多边形 366">
              <a:extLst>
                <a:ext uri="{FF2B5EF4-FFF2-40B4-BE49-F238E27FC236}">
                  <a16:creationId xmlns:a16="http://schemas.microsoft.com/office/drawing/2014/main" id="{D3D446D1-4171-7A69-FF1E-B1271195E206}"/>
                </a:ext>
              </a:extLst>
            </p:cNvPr>
            <p:cNvSpPr/>
            <p:nvPr/>
          </p:nvSpPr>
          <p:spPr>
            <a:xfrm flipH="1">
              <a:off x="5505382" y="5889120"/>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34" name="Freeform 5655">
              <a:extLst>
                <a:ext uri="{FF2B5EF4-FFF2-40B4-BE49-F238E27FC236}">
                  <a16:creationId xmlns:a16="http://schemas.microsoft.com/office/drawing/2014/main" id="{80F12718-9812-A69A-9E1C-49B729F74155}"/>
                </a:ext>
              </a:extLst>
            </p:cNvPr>
            <p:cNvSpPr>
              <a:spLocks/>
            </p:cNvSpPr>
            <p:nvPr/>
          </p:nvSpPr>
          <p:spPr bwMode="auto">
            <a:xfrm rot="5400000" flipH="1">
              <a:off x="5577576" y="5287075"/>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317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
            </a:p>
          </p:txBody>
        </p:sp>
        <p:sp>
          <p:nvSpPr>
            <p:cNvPr id="354435" name="任意多边形 368">
              <a:extLst>
                <a:ext uri="{FF2B5EF4-FFF2-40B4-BE49-F238E27FC236}">
                  <a16:creationId xmlns:a16="http://schemas.microsoft.com/office/drawing/2014/main" id="{E7C248ED-F459-2E23-D15E-2CE048B6245D}"/>
                </a:ext>
              </a:extLst>
            </p:cNvPr>
            <p:cNvSpPr/>
            <p:nvPr/>
          </p:nvSpPr>
          <p:spPr>
            <a:xfrm flipH="1">
              <a:off x="5569894" y="6002099"/>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36" name="任意多边形 369">
              <a:extLst>
                <a:ext uri="{FF2B5EF4-FFF2-40B4-BE49-F238E27FC236}">
                  <a16:creationId xmlns:a16="http://schemas.microsoft.com/office/drawing/2014/main" id="{3A82AD26-0211-8DEA-49AC-6752E80DA391}"/>
                </a:ext>
              </a:extLst>
            </p:cNvPr>
            <p:cNvSpPr/>
            <p:nvPr/>
          </p:nvSpPr>
          <p:spPr>
            <a:xfrm>
              <a:off x="5787755" y="6119273"/>
              <a:ext cx="216000"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37" name="任意多边形 370">
              <a:extLst>
                <a:ext uri="{FF2B5EF4-FFF2-40B4-BE49-F238E27FC236}">
                  <a16:creationId xmlns:a16="http://schemas.microsoft.com/office/drawing/2014/main" id="{D81188AB-B443-7E20-A2CD-32852DFE1090}"/>
                </a:ext>
              </a:extLst>
            </p:cNvPr>
            <p:cNvSpPr/>
            <p:nvPr/>
          </p:nvSpPr>
          <p:spPr>
            <a:xfrm flipH="1">
              <a:off x="5985875" y="6318829"/>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38" name="Freeform 5655">
              <a:extLst>
                <a:ext uri="{FF2B5EF4-FFF2-40B4-BE49-F238E27FC236}">
                  <a16:creationId xmlns:a16="http://schemas.microsoft.com/office/drawing/2014/main" id="{B5DA2208-C60A-925C-4AA0-58102A70D9DF}"/>
                </a:ext>
              </a:extLst>
            </p:cNvPr>
            <p:cNvSpPr>
              <a:spLocks/>
            </p:cNvSpPr>
            <p:nvPr/>
          </p:nvSpPr>
          <p:spPr bwMode="auto">
            <a:xfrm rot="5400000" flipH="1">
              <a:off x="5577628" y="5977084"/>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200"/>
            </a:p>
          </p:txBody>
        </p:sp>
        <p:sp>
          <p:nvSpPr>
            <p:cNvPr id="354439" name="任意多边形 372">
              <a:extLst>
                <a:ext uri="{FF2B5EF4-FFF2-40B4-BE49-F238E27FC236}">
                  <a16:creationId xmlns:a16="http://schemas.microsoft.com/office/drawing/2014/main" id="{9D2A19F0-FFD4-9F5B-FA91-799AE6854BF3}"/>
                </a:ext>
              </a:extLst>
            </p:cNvPr>
            <p:cNvSpPr/>
            <p:nvPr/>
          </p:nvSpPr>
          <p:spPr>
            <a:xfrm flipH="1">
              <a:off x="5992934" y="3999144"/>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440" name="任意多边形 373">
              <a:extLst>
                <a:ext uri="{FF2B5EF4-FFF2-40B4-BE49-F238E27FC236}">
                  <a16:creationId xmlns:a16="http://schemas.microsoft.com/office/drawing/2014/main" id="{90C84828-ABDB-B722-19E3-15101DE9EC37}"/>
                </a:ext>
              </a:extLst>
            </p:cNvPr>
            <p:cNvSpPr/>
            <p:nvPr/>
          </p:nvSpPr>
          <p:spPr>
            <a:xfrm flipH="1">
              <a:off x="5844188" y="3999238"/>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41" name="Freeform 5655">
              <a:extLst>
                <a:ext uri="{FF2B5EF4-FFF2-40B4-BE49-F238E27FC236}">
                  <a16:creationId xmlns:a16="http://schemas.microsoft.com/office/drawing/2014/main" id="{58CB4918-18E7-E4C1-D1C5-F7F81A12C843}"/>
                </a:ext>
              </a:extLst>
            </p:cNvPr>
            <p:cNvSpPr>
              <a:spLocks/>
            </p:cNvSpPr>
            <p:nvPr/>
          </p:nvSpPr>
          <p:spPr bwMode="auto">
            <a:xfrm rot="5400000" flipH="1">
              <a:off x="5577935" y="3862514"/>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200"/>
            </a:p>
          </p:txBody>
        </p:sp>
        <p:sp>
          <p:nvSpPr>
            <p:cNvPr id="354442" name="任意多边形 375">
              <a:extLst>
                <a:ext uri="{FF2B5EF4-FFF2-40B4-BE49-F238E27FC236}">
                  <a16:creationId xmlns:a16="http://schemas.microsoft.com/office/drawing/2014/main" id="{56A79CEB-A88C-8B5C-FBE0-D5913490B131}"/>
                </a:ext>
              </a:extLst>
            </p:cNvPr>
            <p:cNvSpPr/>
            <p:nvPr/>
          </p:nvSpPr>
          <p:spPr>
            <a:xfrm>
              <a:off x="5612987" y="388297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43" name="任意多边形 376">
              <a:extLst>
                <a:ext uri="{FF2B5EF4-FFF2-40B4-BE49-F238E27FC236}">
                  <a16:creationId xmlns:a16="http://schemas.microsoft.com/office/drawing/2014/main" id="{C5915A38-188C-14F7-CAC9-AD72220FCDC8}"/>
                </a:ext>
              </a:extLst>
            </p:cNvPr>
            <p:cNvSpPr/>
            <p:nvPr/>
          </p:nvSpPr>
          <p:spPr>
            <a:xfrm flipH="1">
              <a:off x="5513376" y="3774206"/>
              <a:ext cx="30380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grpSp>
      <p:grpSp>
        <p:nvGrpSpPr>
          <p:cNvPr id="354444" name="组合 354443">
            <a:extLst>
              <a:ext uri="{FF2B5EF4-FFF2-40B4-BE49-F238E27FC236}">
                <a16:creationId xmlns:a16="http://schemas.microsoft.com/office/drawing/2014/main" id="{E183E8B3-AC69-D8DB-4B9D-5B72F0B959DE}"/>
              </a:ext>
            </a:extLst>
          </p:cNvPr>
          <p:cNvGrpSpPr/>
          <p:nvPr/>
        </p:nvGrpSpPr>
        <p:grpSpPr>
          <a:xfrm>
            <a:off x="6472511" y="2001575"/>
            <a:ext cx="288000" cy="288000"/>
            <a:chOff x="5537199" y="1071623"/>
            <a:chExt cx="288000" cy="288000"/>
          </a:xfrm>
        </p:grpSpPr>
        <p:sp>
          <p:nvSpPr>
            <p:cNvPr id="354445" name="太阳形 354444">
              <a:extLst>
                <a:ext uri="{FF2B5EF4-FFF2-40B4-BE49-F238E27FC236}">
                  <a16:creationId xmlns:a16="http://schemas.microsoft.com/office/drawing/2014/main" id="{68842890-FDC5-5241-8DB5-C0F4FEE517B3}"/>
                </a:ext>
              </a:extLst>
            </p:cNvPr>
            <p:cNvSpPr/>
            <p:nvPr/>
          </p:nvSpPr>
          <p:spPr>
            <a:xfrm>
              <a:off x="5537199" y="1071623"/>
              <a:ext cx="288000" cy="288000"/>
            </a:xfrm>
            <a:prstGeom prst="sun">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446" name="椭圆 354445">
              <a:extLst>
                <a:ext uri="{FF2B5EF4-FFF2-40B4-BE49-F238E27FC236}">
                  <a16:creationId xmlns:a16="http://schemas.microsoft.com/office/drawing/2014/main" id="{9585E6D2-A01D-FCC9-03EC-466DAB29E76F}"/>
                </a:ext>
              </a:extLst>
            </p:cNvPr>
            <p:cNvSpPr/>
            <p:nvPr/>
          </p:nvSpPr>
          <p:spPr>
            <a:xfrm>
              <a:off x="5611821" y="1146933"/>
              <a:ext cx="136800" cy="1368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4447" name="Text Box 1029">
            <a:extLst>
              <a:ext uri="{FF2B5EF4-FFF2-40B4-BE49-F238E27FC236}">
                <a16:creationId xmlns:a16="http://schemas.microsoft.com/office/drawing/2014/main" id="{3A6E84E9-19D4-928C-4FB9-3AE997A94639}"/>
              </a:ext>
            </a:extLst>
          </p:cNvPr>
          <p:cNvSpPr txBox="1">
            <a:spLocks noChangeArrowheads="1"/>
          </p:cNvSpPr>
          <p:nvPr/>
        </p:nvSpPr>
        <p:spPr bwMode="auto">
          <a:xfrm>
            <a:off x="5965208" y="4363355"/>
            <a:ext cx="171542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000" b="1">
                <a:latin typeface="Times New Roman" panose="02020603050405020304" pitchFamily="18" charset="0"/>
                <a:ea typeface="方正姚体" panose="02010601030101010101" pitchFamily="2" charset="-122"/>
              </a:defRPr>
            </a:lvl1pPr>
          </a:lstStyle>
          <a:p>
            <a:pPr algn="ctr"/>
            <a:r>
              <a:rPr lang="zh-CN" altLang="en-US" b="0" dirty="0">
                <a:effectLst>
                  <a:outerShdw blurRad="38100" dist="38100" dir="2700000" algn="tl">
                    <a:srgbClr val="000000">
                      <a:alpha val="43137"/>
                    </a:srgbClr>
                  </a:outerShdw>
                </a:effectLst>
              </a:rPr>
              <a:t>核酸分子杂交</a:t>
            </a:r>
          </a:p>
        </p:txBody>
      </p:sp>
      <p:grpSp>
        <p:nvGrpSpPr>
          <p:cNvPr id="354448" name="组合 354447">
            <a:extLst>
              <a:ext uri="{FF2B5EF4-FFF2-40B4-BE49-F238E27FC236}">
                <a16:creationId xmlns:a16="http://schemas.microsoft.com/office/drawing/2014/main" id="{0314E44F-2519-726C-2C9F-5C9D79CE5C06}"/>
              </a:ext>
            </a:extLst>
          </p:cNvPr>
          <p:cNvGrpSpPr/>
          <p:nvPr/>
        </p:nvGrpSpPr>
        <p:grpSpPr>
          <a:xfrm>
            <a:off x="4169764" y="3620642"/>
            <a:ext cx="252000" cy="1836000"/>
            <a:chOff x="7529298" y="3907580"/>
            <a:chExt cx="720000" cy="2672929"/>
          </a:xfrm>
        </p:grpSpPr>
        <p:sp>
          <p:nvSpPr>
            <p:cNvPr id="354449" name="任意多边形 382">
              <a:extLst>
                <a:ext uri="{FF2B5EF4-FFF2-40B4-BE49-F238E27FC236}">
                  <a16:creationId xmlns:a16="http://schemas.microsoft.com/office/drawing/2014/main" id="{8CBB7643-2219-A267-00BC-B3EABC94FF77}"/>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450" name="Freeform 5655">
              <a:extLst>
                <a:ext uri="{FF2B5EF4-FFF2-40B4-BE49-F238E27FC236}">
                  <a16:creationId xmlns:a16="http://schemas.microsoft.com/office/drawing/2014/main" id="{83642EF7-BF91-40C2-1CA3-7209A4171F1F}"/>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
            </a:p>
          </p:txBody>
        </p:sp>
        <p:sp>
          <p:nvSpPr>
            <p:cNvPr id="354451" name="任意多边形 384">
              <a:extLst>
                <a:ext uri="{FF2B5EF4-FFF2-40B4-BE49-F238E27FC236}">
                  <a16:creationId xmlns:a16="http://schemas.microsoft.com/office/drawing/2014/main" id="{D87BFFED-8D9F-42DE-CC36-A57516D84037}"/>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52" name="任意多边形 385">
              <a:extLst>
                <a:ext uri="{FF2B5EF4-FFF2-40B4-BE49-F238E27FC236}">
                  <a16:creationId xmlns:a16="http://schemas.microsoft.com/office/drawing/2014/main" id="{99DD77C0-1568-257C-327A-AD122848485E}"/>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53" name="任意多边形 386">
              <a:extLst>
                <a:ext uri="{FF2B5EF4-FFF2-40B4-BE49-F238E27FC236}">
                  <a16:creationId xmlns:a16="http://schemas.microsoft.com/office/drawing/2014/main" id="{97766A89-9925-2731-FEF9-E88ADC3D2986}"/>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454" name="任意多边形 387">
              <a:extLst>
                <a:ext uri="{FF2B5EF4-FFF2-40B4-BE49-F238E27FC236}">
                  <a16:creationId xmlns:a16="http://schemas.microsoft.com/office/drawing/2014/main" id="{2131DF5C-F962-C91D-7B1E-6B09856BF1F4}"/>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55" name="任意多边形 388">
              <a:extLst>
                <a:ext uri="{FF2B5EF4-FFF2-40B4-BE49-F238E27FC236}">
                  <a16:creationId xmlns:a16="http://schemas.microsoft.com/office/drawing/2014/main" id="{08A33FC3-E7C1-F611-4254-E4138A193C88}"/>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456" name="任意多边形 389">
              <a:extLst>
                <a:ext uri="{FF2B5EF4-FFF2-40B4-BE49-F238E27FC236}">
                  <a16:creationId xmlns:a16="http://schemas.microsoft.com/office/drawing/2014/main" id="{A7786984-5337-4660-5B75-51D90F6FAF35}"/>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57" name="任意多边形 390">
              <a:extLst>
                <a:ext uri="{FF2B5EF4-FFF2-40B4-BE49-F238E27FC236}">
                  <a16:creationId xmlns:a16="http://schemas.microsoft.com/office/drawing/2014/main" id="{024754E7-CC0C-B808-4096-13F23796B713}"/>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58" name="任意多边形 391">
              <a:extLst>
                <a:ext uri="{FF2B5EF4-FFF2-40B4-BE49-F238E27FC236}">
                  <a16:creationId xmlns:a16="http://schemas.microsoft.com/office/drawing/2014/main" id="{F48A9075-4A6F-538F-76F5-6684EDEF0784}"/>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59" name="Freeform 5655">
              <a:extLst>
                <a:ext uri="{FF2B5EF4-FFF2-40B4-BE49-F238E27FC236}">
                  <a16:creationId xmlns:a16="http://schemas.microsoft.com/office/drawing/2014/main" id="{43EBE3AD-8EDE-E519-A477-9400F8DBBB5E}"/>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
            </a:p>
          </p:txBody>
        </p:sp>
        <p:sp>
          <p:nvSpPr>
            <p:cNvPr id="354460" name="任意多边形 393">
              <a:extLst>
                <a:ext uri="{FF2B5EF4-FFF2-40B4-BE49-F238E27FC236}">
                  <a16:creationId xmlns:a16="http://schemas.microsoft.com/office/drawing/2014/main" id="{3399EFB7-8D3D-CC3B-2E79-5C3E19746CAB}"/>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61" name="任意多边形 394">
              <a:extLst>
                <a:ext uri="{FF2B5EF4-FFF2-40B4-BE49-F238E27FC236}">
                  <a16:creationId xmlns:a16="http://schemas.microsoft.com/office/drawing/2014/main" id="{4B35E938-7EF1-F506-8BC4-DA2109468FD8}"/>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62" name="任意多边形 395">
              <a:extLst>
                <a:ext uri="{FF2B5EF4-FFF2-40B4-BE49-F238E27FC236}">
                  <a16:creationId xmlns:a16="http://schemas.microsoft.com/office/drawing/2014/main" id="{E11FCD15-725F-45F1-1AA1-A4F285A5408F}"/>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63" name="任意多边形 396">
              <a:extLst>
                <a:ext uri="{FF2B5EF4-FFF2-40B4-BE49-F238E27FC236}">
                  <a16:creationId xmlns:a16="http://schemas.microsoft.com/office/drawing/2014/main" id="{83A35317-BC65-1BF1-9D37-4AD80F6F5C0D}"/>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64" name="任意多边形 397">
              <a:extLst>
                <a:ext uri="{FF2B5EF4-FFF2-40B4-BE49-F238E27FC236}">
                  <a16:creationId xmlns:a16="http://schemas.microsoft.com/office/drawing/2014/main" id="{69520DEF-D5D6-BCFD-C9C4-E38F6DCCBA2F}"/>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65" name="任意多边形 398">
              <a:extLst>
                <a:ext uri="{FF2B5EF4-FFF2-40B4-BE49-F238E27FC236}">
                  <a16:creationId xmlns:a16="http://schemas.microsoft.com/office/drawing/2014/main" id="{20092A5B-82D8-5D31-3A2E-39F929F125F5}"/>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G</a:t>
              </a:r>
              <a:endParaRPr lang="zh-CN" altLang="en-US" sz="200" dirty="0">
                <a:latin typeface="Arial" panose="020B0604020202020204" pitchFamily="34" charset="0"/>
                <a:cs typeface="Arial" panose="020B0604020202020204" pitchFamily="34" charset="0"/>
              </a:endParaRPr>
            </a:p>
          </p:txBody>
        </p:sp>
        <p:sp>
          <p:nvSpPr>
            <p:cNvPr id="354466" name="任意多边形 399">
              <a:extLst>
                <a:ext uri="{FF2B5EF4-FFF2-40B4-BE49-F238E27FC236}">
                  <a16:creationId xmlns:a16="http://schemas.microsoft.com/office/drawing/2014/main" id="{CA5ACAED-9F1C-2398-88DA-3A7EDD0D2215}"/>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467" name="任意多边形 400">
              <a:extLst>
                <a:ext uri="{FF2B5EF4-FFF2-40B4-BE49-F238E27FC236}">
                  <a16:creationId xmlns:a16="http://schemas.microsoft.com/office/drawing/2014/main" id="{5ABB525A-65D0-90F9-FD6B-FE56975AB78D}"/>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68" name="任意多边形 401">
              <a:extLst>
                <a:ext uri="{FF2B5EF4-FFF2-40B4-BE49-F238E27FC236}">
                  <a16:creationId xmlns:a16="http://schemas.microsoft.com/office/drawing/2014/main" id="{BF537A73-FC50-41B0-AB47-3415DC18DE5A}"/>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A</a:t>
              </a:r>
              <a:endParaRPr lang="zh-CN" altLang="en-US" sz="200" dirty="0">
                <a:latin typeface="Arial" panose="020B0604020202020204" pitchFamily="34" charset="0"/>
                <a:cs typeface="Arial" panose="020B0604020202020204" pitchFamily="34" charset="0"/>
              </a:endParaRPr>
            </a:p>
          </p:txBody>
        </p:sp>
        <p:sp>
          <p:nvSpPr>
            <p:cNvPr id="354469" name="任意多边形 402">
              <a:extLst>
                <a:ext uri="{FF2B5EF4-FFF2-40B4-BE49-F238E27FC236}">
                  <a16:creationId xmlns:a16="http://schemas.microsoft.com/office/drawing/2014/main" id="{5874CFD0-A429-220D-0161-5EBF06AA387A}"/>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T</a:t>
              </a:r>
              <a:endParaRPr lang="zh-CN" altLang="en-US" sz="200" dirty="0">
                <a:latin typeface="Arial" panose="020B0604020202020204" pitchFamily="34" charset="0"/>
                <a:cs typeface="Arial" panose="020B0604020202020204" pitchFamily="34" charset="0"/>
              </a:endParaRPr>
            </a:p>
          </p:txBody>
        </p:sp>
        <p:sp>
          <p:nvSpPr>
            <p:cNvPr id="354470" name="Freeform 5655">
              <a:extLst>
                <a:ext uri="{FF2B5EF4-FFF2-40B4-BE49-F238E27FC236}">
                  <a16:creationId xmlns:a16="http://schemas.microsoft.com/office/drawing/2014/main" id="{1ABD517A-656A-8CE7-0FFE-CAB16A166612}"/>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200"/>
            </a:p>
          </p:txBody>
        </p:sp>
        <p:sp>
          <p:nvSpPr>
            <p:cNvPr id="354471" name="Freeform 5655">
              <a:extLst>
                <a:ext uri="{FF2B5EF4-FFF2-40B4-BE49-F238E27FC236}">
                  <a16:creationId xmlns:a16="http://schemas.microsoft.com/office/drawing/2014/main" id="{082354B3-C989-8CFE-D90E-C4D36FF3E2CF}"/>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200"/>
            </a:p>
          </p:txBody>
        </p:sp>
        <p:sp>
          <p:nvSpPr>
            <p:cNvPr id="354472" name="任意多边形 405">
              <a:extLst>
                <a:ext uri="{FF2B5EF4-FFF2-40B4-BE49-F238E27FC236}">
                  <a16:creationId xmlns:a16="http://schemas.microsoft.com/office/drawing/2014/main" id="{1ED175E4-E7EB-C35A-07D0-AD47E09FB2E7}"/>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 dirty="0">
                  <a:latin typeface="Arial" panose="020B0604020202020204" pitchFamily="34" charset="0"/>
                  <a:cs typeface="Arial" panose="020B0604020202020204" pitchFamily="34" charset="0"/>
                </a:rPr>
                <a:t>C</a:t>
              </a:r>
              <a:endParaRPr lang="zh-CN" altLang="en-US" sz="200" dirty="0">
                <a:latin typeface="Arial" panose="020B0604020202020204" pitchFamily="34" charset="0"/>
                <a:cs typeface="Arial" panose="020B0604020202020204" pitchFamily="34" charset="0"/>
              </a:endParaRPr>
            </a:p>
          </p:txBody>
        </p:sp>
        <p:sp>
          <p:nvSpPr>
            <p:cNvPr id="354473" name="Freeform 5655">
              <a:extLst>
                <a:ext uri="{FF2B5EF4-FFF2-40B4-BE49-F238E27FC236}">
                  <a16:creationId xmlns:a16="http://schemas.microsoft.com/office/drawing/2014/main" id="{CEC290A7-85C9-82A8-7F4D-4C2E84BD00DE}"/>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200"/>
            </a:p>
          </p:txBody>
        </p:sp>
      </p:grpSp>
      <p:sp>
        <p:nvSpPr>
          <p:cNvPr id="354474" name="Text Box 1029">
            <a:extLst>
              <a:ext uri="{FF2B5EF4-FFF2-40B4-BE49-F238E27FC236}">
                <a16:creationId xmlns:a16="http://schemas.microsoft.com/office/drawing/2014/main" id="{3CB9C426-D8F2-78E5-F5FC-61DC16121737}"/>
              </a:ext>
            </a:extLst>
          </p:cNvPr>
          <p:cNvSpPr txBox="1">
            <a:spLocks noChangeArrowheads="1"/>
          </p:cNvSpPr>
          <p:nvPr/>
        </p:nvSpPr>
        <p:spPr bwMode="auto">
          <a:xfrm>
            <a:off x="3534944" y="5938670"/>
            <a:ext cx="12653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000" b="1">
                <a:latin typeface="Times New Roman" panose="02020603050405020304" pitchFamily="18" charset="0"/>
                <a:ea typeface="方正姚体" panose="02010601030101010101" pitchFamily="2" charset="-122"/>
              </a:defRPr>
            </a:lvl1pPr>
          </a:lstStyle>
          <a:p>
            <a:pPr algn="ctr"/>
            <a:r>
              <a:rPr lang="zh-CN" altLang="en-US" b="0" dirty="0">
                <a:effectLst>
                  <a:outerShdw blurRad="38100" dist="38100" dir="2700000" algn="tl">
                    <a:srgbClr val="000000">
                      <a:alpha val="43137"/>
                    </a:srgbClr>
                  </a:outerShdw>
                </a:effectLst>
              </a:rPr>
              <a:t>探针</a:t>
            </a:r>
            <a:r>
              <a:rPr lang="en-US" altLang="zh-CN" b="0" dirty="0">
                <a:effectLst>
                  <a:outerShdw blurRad="38100" dist="38100" dir="2700000" algn="tl">
                    <a:srgbClr val="000000">
                      <a:alpha val="43137"/>
                    </a:srgbClr>
                  </a:outerShdw>
                </a:effectLst>
              </a:rPr>
              <a:t>DNA</a:t>
            </a:r>
            <a:endParaRPr lang="zh-CN" altLang="en-US" b="0" dirty="0">
              <a:effectLst>
                <a:outerShdw blurRad="38100" dist="38100" dir="2700000" algn="tl">
                  <a:srgbClr val="000000">
                    <a:alpha val="43137"/>
                  </a:srgbClr>
                </a:outerShdw>
              </a:effectLst>
            </a:endParaRPr>
          </a:p>
        </p:txBody>
      </p:sp>
      <p:grpSp>
        <p:nvGrpSpPr>
          <p:cNvPr id="354475" name="组合 354474">
            <a:extLst>
              <a:ext uri="{FF2B5EF4-FFF2-40B4-BE49-F238E27FC236}">
                <a16:creationId xmlns:a16="http://schemas.microsoft.com/office/drawing/2014/main" id="{6018F863-E9B7-BA02-0E16-F8A9EDCF692C}"/>
              </a:ext>
            </a:extLst>
          </p:cNvPr>
          <p:cNvGrpSpPr/>
          <p:nvPr/>
        </p:nvGrpSpPr>
        <p:grpSpPr>
          <a:xfrm>
            <a:off x="2105748" y="4546224"/>
            <a:ext cx="108000" cy="720000"/>
            <a:chOff x="7529298" y="3907580"/>
            <a:chExt cx="720000" cy="2672929"/>
          </a:xfrm>
        </p:grpSpPr>
        <p:sp>
          <p:nvSpPr>
            <p:cNvPr id="354476" name="任意多边形 409">
              <a:extLst>
                <a:ext uri="{FF2B5EF4-FFF2-40B4-BE49-F238E27FC236}">
                  <a16:creationId xmlns:a16="http://schemas.microsoft.com/office/drawing/2014/main" id="{3431BE2A-EE73-E354-248F-FCE8A26AF3D1}"/>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477" name="Freeform 5655">
              <a:extLst>
                <a:ext uri="{FF2B5EF4-FFF2-40B4-BE49-F238E27FC236}">
                  <a16:creationId xmlns:a16="http://schemas.microsoft.com/office/drawing/2014/main" id="{046E342C-BCED-8FA7-254A-761DB9F10B4E}"/>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50"/>
            </a:p>
          </p:txBody>
        </p:sp>
        <p:sp>
          <p:nvSpPr>
            <p:cNvPr id="354478" name="任意多边形 411">
              <a:extLst>
                <a:ext uri="{FF2B5EF4-FFF2-40B4-BE49-F238E27FC236}">
                  <a16:creationId xmlns:a16="http://schemas.microsoft.com/office/drawing/2014/main" id="{7E594D32-EA8E-0F7A-9819-2229BF532B50}"/>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479" name="任意多边形 412">
              <a:extLst>
                <a:ext uri="{FF2B5EF4-FFF2-40B4-BE49-F238E27FC236}">
                  <a16:creationId xmlns:a16="http://schemas.microsoft.com/office/drawing/2014/main" id="{3BF27076-8EAF-B1FF-AA05-38EE62332DA4}"/>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480" name="任意多边形 413">
              <a:extLst>
                <a:ext uri="{FF2B5EF4-FFF2-40B4-BE49-F238E27FC236}">
                  <a16:creationId xmlns:a16="http://schemas.microsoft.com/office/drawing/2014/main" id="{24DF65FB-7D1B-8442-DCFD-1A7BDAC8D4E4}"/>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481" name="任意多边形 414">
              <a:extLst>
                <a:ext uri="{FF2B5EF4-FFF2-40B4-BE49-F238E27FC236}">
                  <a16:creationId xmlns:a16="http://schemas.microsoft.com/office/drawing/2014/main" id="{B2E80826-AA38-C372-518D-B84D9BADA663}"/>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482" name="任意多边形 415">
              <a:extLst>
                <a:ext uri="{FF2B5EF4-FFF2-40B4-BE49-F238E27FC236}">
                  <a16:creationId xmlns:a16="http://schemas.microsoft.com/office/drawing/2014/main" id="{7707A1F9-DDBC-3224-20DE-9261B5931B4F}"/>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483" name="任意多边形 416">
              <a:extLst>
                <a:ext uri="{FF2B5EF4-FFF2-40B4-BE49-F238E27FC236}">
                  <a16:creationId xmlns:a16="http://schemas.microsoft.com/office/drawing/2014/main" id="{B278F42C-4A90-1B71-0193-6DA4169DFCC6}"/>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484" name="任意多边形 417">
              <a:extLst>
                <a:ext uri="{FF2B5EF4-FFF2-40B4-BE49-F238E27FC236}">
                  <a16:creationId xmlns:a16="http://schemas.microsoft.com/office/drawing/2014/main" id="{6185AFC5-D307-8492-5647-AA84217487D4}"/>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485" name="任意多边形 418">
              <a:extLst>
                <a:ext uri="{FF2B5EF4-FFF2-40B4-BE49-F238E27FC236}">
                  <a16:creationId xmlns:a16="http://schemas.microsoft.com/office/drawing/2014/main" id="{4188A95D-7F9D-E8A7-FB9D-53636E3BBAD1}"/>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486" name="Freeform 5655">
              <a:extLst>
                <a:ext uri="{FF2B5EF4-FFF2-40B4-BE49-F238E27FC236}">
                  <a16:creationId xmlns:a16="http://schemas.microsoft.com/office/drawing/2014/main" id="{194C89A7-2C01-AACA-D715-E73B83E958C0}"/>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50"/>
            </a:p>
          </p:txBody>
        </p:sp>
        <p:sp>
          <p:nvSpPr>
            <p:cNvPr id="354487" name="任意多边形 420">
              <a:extLst>
                <a:ext uri="{FF2B5EF4-FFF2-40B4-BE49-F238E27FC236}">
                  <a16:creationId xmlns:a16="http://schemas.microsoft.com/office/drawing/2014/main" id="{31BF908B-4437-FE0B-F443-A62648698A18}"/>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488" name="任意多边形 421">
              <a:extLst>
                <a:ext uri="{FF2B5EF4-FFF2-40B4-BE49-F238E27FC236}">
                  <a16:creationId xmlns:a16="http://schemas.microsoft.com/office/drawing/2014/main" id="{3AA6F6EB-7946-AA54-20EE-F206BF1A130C}"/>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489" name="任意多边形 422">
              <a:extLst>
                <a:ext uri="{FF2B5EF4-FFF2-40B4-BE49-F238E27FC236}">
                  <a16:creationId xmlns:a16="http://schemas.microsoft.com/office/drawing/2014/main" id="{CD475C99-EF7C-CEF6-B5D8-C81873A208D5}"/>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490" name="任意多边形 423">
              <a:extLst>
                <a:ext uri="{FF2B5EF4-FFF2-40B4-BE49-F238E27FC236}">
                  <a16:creationId xmlns:a16="http://schemas.microsoft.com/office/drawing/2014/main" id="{9D79DB4D-699E-62EF-DC3C-4426AEAC6189}"/>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491" name="任意多边形 424">
              <a:extLst>
                <a:ext uri="{FF2B5EF4-FFF2-40B4-BE49-F238E27FC236}">
                  <a16:creationId xmlns:a16="http://schemas.microsoft.com/office/drawing/2014/main" id="{6CAB9322-61CA-30E9-132B-E00E53633511}"/>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492" name="任意多边形 425">
              <a:extLst>
                <a:ext uri="{FF2B5EF4-FFF2-40B4-BE49-F238E27FC236}">
                  <a16:creationId xmlns:a16="http://schemas.microsoft.com/office/drawing/2014/main" id="{9688746A-C842-C20D-4B3D-7C94DF592812}"/>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493" name="任意多边形 426">
              <a:extLst>
                <a:ext uri="{FF2B5EF4-FFF2-40B4-BE49-F238E27FC236}">
                  <a16:creationId xmlns:a16="http://schemas.microsoft.com/office/drawing/2014/main" id="{B67CE7A0-715C-6EB6-EF3B-FFE979EC142E}"/>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494" name="任意多边形 427">
              <a:extLst>
                <a:ext uri="{FF2B5EF4-FFF2-40B4-BE49-F238E27FC236}">
                  <a16:creationId xmlns:a16="http://schemas.microsoft.com/office/drawing/2014/main" id="{434D2BAF-ABEE-D834-61ED-4ABDEAF93898}"/>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495" name="任意多边形 428">
              <a:extLst>
                <a:ext uri="{FF2B5EF4-FFF2-40B4-BE49-F238E27FC236}">
                  <a16:creationId xmlns:a16="http://schemas.microsoft.com/office/drawing/2014/main" id="{69CA8A96-530C-BA9C-8FAC-705B0A2E604F}"/>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496" name="任意多边形 429">
              <a:extLst>
                <a:ext uri="{FF2B5EF4-FFF2-40B4-BE49-F238E27FC236}">
                  <a16:creationId xmlns:a16="http://schemas.microsoft.com/office/drawing/2014/main" id="{EC9FED70-6D3B-D9CB-95BC-EA66E0737409}"/>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497" name="Freeform 5655">
              <a:extLst>
                <a:ext uri="{FF2B5EF4-FFF2-40B4-BE49-F238E27FC236}">
                  <a16:creationId xmlns:a16="http://schemas.microsoft.com/office/drawing/2014/main" id="{5ADD78E4-135B-1A9D-3E4D-4A588DD08828}"/>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150"/>
            </a:p>
          </p:txBody>
        </p:sp>
        <p:sp>
          <p:nvSpPr>
            <p:cNvPr id="354498" name="Freeform 5655">
              <a:extLst>
                <a:ext uri="{FF2B5EF4-FFF2-40B4-BE49-F238E27FC236}">
                  <a16:creationId xmlns:a16="http://schemas.microsoft.com/office/drawing/2014/main" id="{26FA9E29-67C9-B92B-773E-7B0143F1CABD}"/>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150"/>
            </a:p>
          </p:txBody>
        </p:sp>
        <p:sp>
          <p:nvSpPr>
            <p:cNvPr id="354499" name="任意多边形 432">
              <a:extLst>
                <a:ext uri="{FF2B5EF4-FFF2-40B4-BE49-F238E27FC236}">
                  <a16:creationId xmlns:a16="http://schemas.microsoft.com/office/drawing/2014/main" id="{877AE94E-D4A6-E5FB-8EB0-38363F1CF117}"/>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500" name="Freeform 5655">
              <a:extLst>
                <a:ext uri="{FF2B5EF4-FFF2-40B4-BE49-F238E27FC236}">
                  <a16:creationId xmlns:a16="http://schemas.microsoft.com/office/drawing/2014/main" id="{B302FE2A-AF20-825D-74C8-59ACBA57EBC0}"/>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150"/>
            </a:p>
          </p:txBody>
        </p:sp>
      </p:grpSp>
      <p:grpSp>
        <p:nvGrpSpPr>
          <p:cNvPr id="354501" name="组合 354500">
            <a:extLst>
              <a:ext uri="{FF2B5EF4-FFF2-40B4-BE49-F238E27FC236}">
                <a16:creationId xmlns:a16="http://schemas.microsoft.com/office/drawing/2014/main" id="{047FD0FB-1454-481D-F5FD-100E56A88E7C}"/>
              </a:ext>
            </a:extLst>
          </p:cNvPr>
          <p:cNvGrpSpPr/>
          <p:nvPr/>
        </p:nvGrpSpPr>
        <p:grpSpPr>
          <a:xfrm>
            <a:off x="2349271" y="5072446"/>
            <a:ext cx="108000" cy="720000"/>
            <a:chOff x="7529298" y="3907580"/>
            <a:chExt cx="720000" cy="2672929"/>
          </a:xfrm>
        </p:grpSpPr>
        <p:sp>
          <p:nvSpPr>
            <p:cNvPr id="354502" name="任意多边形 435">
              <a:extLst>
                <a:ext uri="{FF2B5EF4-FFF2-40B4-BE49-F238E27FC236}">
                  <a16:creationId xmlns:a16="http://schemas.microsoft.com/office/drawing/2014/main" id="{549BF137-8E00-9DAC-5F63-D23BC785356B}"/>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03" name="Freeform 5655">
              <a:extLst>
                <a:ext uri="{FF2B5EF4-FFF2-40B4-BE49-F238E27FC236}">
                  <a16:creationId xmlns:a16="http://schemas.microsoft.com/office/drawing/2014/main" id="{F5FC5D24-D587-0BB7-96DD-412D7626E4E6}"/>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504" name="任意多边形 437">
              <a:extLst>
                <a:ext uri="{FF2B5EF4-FFF2-40B4-BE49-F238E27FC236}">
                  <a16:creationId xmlns:a16="http://schemas.microsoft.com/office/drawing/2014/main" id="{87F88D72-135A-7271-59CA-75A87E693809}"/>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05" name="任意多边形 438">
              <a:extLst>
                <a:ext uri="{FF2B5EF4-FFF2-40B4-BE49-F238E27FC236}">
                  <a16:creationId xmlns:a16="http://schemas.microsoft.com/office/drawing/2014/main" id="{2892FE0F-03F3-F5B9-8F98-A0DB0E61F152}"/>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06" name="任意多边形 439">
              <a:extLst>
                <a:ext uri="{FF2B5EF4-FFF2-40B4-BE49-F238E27FC236}">
                  <a16:creationId xmlns:a16="http://schemas.microsoft.com/office/drawing/2014/main" id="{6A796A0A-A649-41DB-B7F0-81268F1E6B1E}"/>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07" name="任意多边形 440">
              <a:extLst>
                <a:ext uri="{FF2B5EF4-FFF2-40B4-BE49-F238E27FC236}">
                  <a16:creationId xmlns:a16="http://schemas.microsoft.com/office/drawing/2014/main" id="{74D952AC-72EF-F2E4-559A-1727A71ED8DB}"/>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08" name="任意多边形 441">
              <a:extLst>
                <a:ext uri="{FF2B5EF4-FFF2-40B4-BE49-F238E27FC236}">
                  <a16:creationId xmlns:a16="http://schemas.microsoft.com/office/drawing/2014/main" id="{8A286E2B-6590-4E57-A00F-CA07EE2C7092}"/>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09" name="任意多边形 442">
              <a:extLst>
                <a:ext uri="{FF2B5EF4-FFF2-40B4-BE49-F238E27FC236}">
                  <a16:creationId xmlns:a16="http://schemas.microsoft.com/office/drawing/2014/main" id="{F8CC4A84-7E70-2B40-6D04-0DE1457CD293}"/>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10" name="任意多边形 443">
              <a:extLst>
                <a:ext uri="{FF2B5EF4-FFF2-40B4-BE49-F238E27FC236}">
                  <a16:creationId xmlns:a16="http://schemas.microsoft.com/office/drawing/2014/main" id="{D6040C25-409B-074C-9D32-6A40D6E629D3}"/>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11" name="任意多边形 444">
              <a:extLst>
                <a:ext uri="{FF2B5EF4-FFF2-40B4-BE49-F238E27FC236}">
                  <a16:creationId xmlns:a16="http://schemas.microsoft.com/office/drawing/2014/main" id="{5C1879B0-AC4E-0516-2B95-D6837D6B1C8E}"/>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12" name="Freeform 5655">
              <a:extLst>
                <a:ext uri="{FF2B5EF4-FFF2-40B4-BE49-F238E27FC236}">
                  <a16:creationId xmlns:a16="http://schemas.microsoft.com/office/drawing/2014/main" id="{BD11132B-1064-7D1F-2025-90CB5CA0ED97}"/>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513" name="任意多边形 446">
              <a:extLst>
                <a:ext uri="{FF2B5EF4-FFF2-40B4-BE49-F238E27FC236}">
                  <a16:creationId xmlns:a16="http://schemas.microsoft.com/office/drawing/2014/main" id="{2B3047B9-1DEA-8444-EE4D-9CD3B6EC216C}"/>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14" name="任意多边形 447">
              <a:extLst>
                <a:ext uri="{FF2B5EF4-FFF2-40B4-BE49-F238E27FC236}">
                  <a16:creationId xmlns:a16="http://schemas.microsoft.com/office/drawing/2014/main" id="{7660475F-7580-71E8-B535-4A3A9E07F414}"/>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15" name="任意多边形 448">
              <a:extLst>
                <a:ext uri="{FF2B5EF4-FFF2-40B4-BE49-F238E27FC236}">
                  <a16:creationId xmlns:a16="http://schemas.microsoft.com/office/drawing/2014/main" id="{AAF276DF-C3D6-FE7B-22B8-F2563B177A65}"/>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16" name="任意多边形 449">
              <a:extLst>
                <a:ext uri="{FF2B5EF4-FFF2-40B4-BE49-F238E27FC236}">
                  <a16:creationId xmlns:a16="http://schemas.microsoft.com/office/drawing/2014/main" id="{FAE9B141-7AB0-44BA-80DE-7390DD82B5B2}"/>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17" name="任意多边形 450">
              <a:extLst>
                <a:ext uri="{FF2B5EF4-FFF2-40B4-BE49-F238E27FC236}">
                  <a16:creationId xmlns:a16="http://schemas.microsoft.com/office/drawing/2014/main" id="{E8576B47-7C7A-4108-74DD-E496E10886D3}"/>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18" name="任意多边形 451">
              <a:extLst>
                <a:ext uri="{FF2B5EF4-FFF2-40B4-BE49-F238E27FC236}">
                  <a16:creationId xmlns:a16="http://schemas.microsoft.com/office/drawing/2014/main" id="{137DF48E-EFB3-EB95-CDDC-FCBD42160AE5}"/>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19" name="任意多边形 452">
              <a:extLst>
                <a:ext uri="{FF2B5EF4-FFF2-40B4-BE49-F238E27FC236}">
                  <a16:creationId xmlns:a16="http://schemas.microsoft.com/office/drawing/2014/main" id="{6F1F763F-CE99-109A-41F0-C4B5657A6950}"/>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20" name="任意多边形 453">
              <a:extLst>
                <a:ext uri="{FF2B5EF4-FFF2-40B4-BE49-F238E27FC236}">
                  <a16:creationId xmlns:a16="http://schemas.microsoft.com/office/drawing/2014/main" id="{9BC24217-F884-189F-BC24-73C27D56A9D8}"/>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21" name="任意多边形 454">
              <a:extLst>
                <a:ext uri="{FF2B5EF4-FFF2-40B4-BE49-F238E27FC236}">
                  <a16:creationId xmlns:a16="http://schemas.microsoft.com/office/drawing/2014/main" id="{1015C91B-56ED-E183-9C26-FC2B721F25EB}"/>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22" name="任意多边形 455">
              <a:extLst>
                <a:ext uri="{FF2B5EF4-FFF2-40B4-BE49-F238E27FC236}">
                  <a16:creationId xmlns:a16="http://schemas.microsoft.com/office/drawing/2014/main" id="{5D34602F-551B-015F-02ED-5839ED4F423B}"/>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23" name="Freeform 5655">
              <a:extLst>
                <a:ext uri="{FF2B5EF4-FFF2-40B4-BE49-F238E27FC236}">
                  <a16:creationId xmlns:a16="http://schemas.microsoft.com/office/drawing/2014/main" id="{8DE7BC30-62E1-C8DD-8D32-84A753FD72B2}"/>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524" name="Freeform 5655">
              <a:extLst>
                <a:ext uri="{FF2B5EF4-FFF2-40B4-BE49-F238E27FC236}">
                  <a16:creationId xmlns:a16="http://schemas.microsoft.com/office/drawing/2014/main" id="{ED8F7CEC-8DC9-7BC2-DA16-DEFD3AA9BDE6}"/>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525" name="任意多边形 458">
              <a:extLst>
                <a:ext uri="{FF2B5EF4-FFF2-40B4-BE49-F238E27FC236}">
                  <a16:creationId xmlns:a16="http://schemas.microsoft.com/office/drawing/2014/main" id="{45704378-BA91-FD4D-5581-51E3B46295A5}"/>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26" name="Freeform 5655">
              <a:extLst>
                <a:ext uri="{FF2B5EF4-FFF2-40B4-BE49-F238E27FC236}">
                  <a16:creationId xmlns:a16="http://schemas.microsoft.com/office/drawing/2014/main" id="{087C1DE1-A12A-268D-2C6F-4B34B923BCD1}"/>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527" name="组合 354526">
            <a:extLst>
              <a:ext uri="{FF2B5EF4-FFF2-40B4-BE49-F238E27FC236}">
                <a16:creationId xmlns:a16="http://schemas.microsoft.com/office/drawing/2014/main" id="{02253D8A-830B-9CD5-0F79-22F02CFA6EA8}"/>
              </a:ext>
            </a:extLst>
          </p:cNvPr>
          <p:cNvGrpSpPr/>
          <p:nvPr/>
        </p:nvGrpSpPr>
        <p:grpSpPr>
          <a:xfrm>
            <a:off x="1956685" y="4091744"/>
            <a:ext cx="108000" cy="720000"/>
            <a:chOff x="7529298" y="3907580"/>
            <a:chExt cx="720000" cy="2672929"/>
          </a:xfrm>
        </p:grpSpPr>
        <p:sp>
          <p:nvSpPr>
            <p:cNvPr id="354528" name="任意多边形 461">
              <a:extLst>
                <a:ext uri="{FF2B5EF4-FFF2-40B4-BE49-F238E27FC236}">
                  <a16:creationId xmlns:a16="http://schemas.microsoft.com/office/drawing/2014/main" id="{A3900E3F-5B8A-C2A1-539B-7F0DE8E6672A}"/>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29" name="Freeform 5655">
              <a:extLst>
                <a:ext uri="{FF2B5EF4-FFF2-40B4-BE49-F238E27FC236}">
                  <a16:creationId xmlns:a16="http://schemas.microsoft.com/office/drawing/2014/main" id="{25885350-02BC-6C5B-267D-B34AB0D68635}"/>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530" name="任意多边形 463">
              <a:extLst>
                <a:ext uri="{FF2B5EF4-FFF2-40B4-BE49-F238E27FC236}">
                  <a16:creationId xmlns:a16="http://schemas.microsoft.com/office/drawing/2014/main" id="{48BF1123-02B7-C893-EB03-B1A3C9977DB8}"/>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31" name="任意多边形 464">
              <a:extLst>
                <a:ext uri="{FF2B5EF4-FFF2-40B4-BE49-F238E27FC236}">
                  <a16:creationId xmlns:a16="http://schemas.microsoft.com/office/drawing/2014/main" id="{FA89A609-8810-F6FF-45CD-AF22CB0E317E}"/>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32" name="任意多边形 465">
              <a:extLst>
                <a:ext uri="{FF2B5EF4-FFF2-40B4-BE49-F238E27FC236}">
                  <a16:creationId xmlns:a16="http://schemas.microsoft.com/office/drawing/2014/main" id="{752CEA81-8F8A-9DE0-125D-69139AACD83F}"/>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33" name="任意多边形 466">
              <a:extLst>
                <a:ext uri="{FF2B5EF4-FFF2-40B4-BE49-F238E27FC236}">
                  <a16:creationId xmlns:a16="http://schemas.microsoft.com/office/drawing/2014/main" id="{ADF27E92-75B3-B7DA-06AC-2FC021ED47D3}"/>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34" name="任意多边形 467">
              <a:extLst>
                <a:ext uri="{FF2B5EF4-FFF2-40B4-BE49-F238E27FC236}">
                  <a16:creationId xmlns:a16="http://schemas.microsoft.com/office/drawing/2014/main" id="{59013E7C-16CB-2F6B-A820-64F7FD6C0FC6}"/>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35" name="任意多边形 468">
              <a:extLst>
                <a:ext uri="{FF2B5EF4-FFF2-40B4-BE49-F238E27FC236}">
                  <a16:creationId xmlns:a16="http://schemas.microsoft.com/office/drawing/2014/main" id="{39A8AF9F-5FA2-24FB-7820-FE48AC2CF513}"/>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36" name="任意多边形 469">
              <a:extLst>
                <a:ext uri="{FF2B5EF4-FFF2-40B4-BE49-F238E27FC236}">
                  <a16:creationId xmlns:a16="http://schemas.microsoft.com/office/drawing/2014/main" id="{DAEBABA2-8D1F-2948-ABD2-FE17FF7E5E76}"/>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37" name="任意多边形 470">
              <a:extLst>
                <a:ext uri="{FF2B5EF4-FFF2-40B4-BE49-F238E27FC236}">
                  <a16:creationId xmlns:a16="http://schemas.microsoft.com/office/drawing/2014/main" id="{097A4073-68C7-8AF7-CE19-9F983B29EEEF}"/>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38" name="Freeform 5655">
              <a:extLst>
                <a:ext uri="{FF2B5EF4-FFF2-40B4-BE49-F238E27FC236}">
                  <a16:creationId xmlns:a16="http://schemas.microsoft.com/office/drawing/2014/main" id="{E2AB4117-59A2-1F12-C5F7-2DAD17978182}"/>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539" name="任意多边形 472">
              <a:extLst>
                <a:ext uri="{FF2B5EF4-FFF2-40B4-BE49-F238E27FC236}">
                  <a16:creationId xmlns:a16="http://schemas.microsoft.com/office/drawing/2014/main" id="{87C59D29-A73C-E489-9F49-0FCA151D89E0}"/>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40" name="任意多边形 473">
              <a:extLst>
                <a:ext uri="{FF2B5EF4-FFF2-40B4-BE49-F238E27FC236}">
                  <a16:creationId xmlns:a16="http://schemas.microsoft.com/office/drawing/2014/main" id="{AE62CCB1-D06F-D028-4CC9-8C688B9A9F96}"/>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41" name="任意多边形 474">
              <a:extLst>
                <a:ext uri="{FF2B5EF4-FFF2-40B4-BE49-F238E27FC236}">
                  <a16:creationId xmlns:a16="http://schemas.microsoft.com/office/drawing/2014/main" id="{894D4B80-D4C0-5CAE-752D-C8102EADFBD3}"/>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42" name="任意多边形 475">
              <a:extLst>
                <a:ext uri="{FF2B5EF4-FFF2-40B4-BE49-F238E27FC236}">
                  <a16:creationId xmlns:a16="http://schemas.microsoft.com/office/drawing/2014/main" id="{92A26F54-B5D7-EB99-635F-DF1EFF0AF4F9}"/>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43" name="任意多边形 476">
              <a:extLst>
                <a:ext uri="{FF2B5EF4-FFF2-40B4-BE49-F238E27FC236}">
                  <a16:creationId xmlns:a16="http://schemas.microsoft.com/office/drawing/2014/main" id="{42CD8959-67F1-45ED-B59E-6388C1113796}"/>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44" name="任意多边形 477">
              <a:extLst>
                <a:ext uri="{FF2B5EF4-FFF2-40B4-BE49-F238E27FC236}">
                  <a16:creationId xmlns:a16="http://schemas.microsoft.com/office/drawing/2014/main" id="{D66D85E3-1CEF-501A-31BF-321131225C6E}"/>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45" name="任意多边形 478">
              <a:extLst>
                <a:ext uri="{FF2B5EF4-FFF2-40B4-BE49-F238E27FC236}">
                  <a16:creationId xmlns:a16="http://schemas.microsoft.com/office/drawing/2014/main" id="{2D46EBB2-039C-634D-DBF6-C3D046334D6D}"/>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46" name="任意多边形 479">
              <a:extLst>
                <a:ext uri="{FF2B5EF4-FFF2-40B4-BE49-F238E27FC236}">
                  <a16:creationId xmlns:a16="http://schemas.microsoft.com/office/drawing/2014/main" id="{E5938DA7-6B1F-3AC0-4E70-D91EFE925F25}"/>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47" name="任意多边形 480">
              <a:extLst>
                <a:ext uri="{FF2B5EF4-FFF2-40B4-BE49-F238E27FC236}">
                  <a16:creationId xmlns:a16="http://schemas.microsoft.com/office/drawing/2014/main" id="{2952B326-8C2F-A39C-6408-513BE4FBCBE8}"/>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48" name="任意多边形 481">
              <a:extLst>
                <a:ext uri="{FF2B5EF4-FFF2-40B4-BE49-F238E27FC236}">
                  <a16:creationId xmlns:a16="http://schemas.microsoft.com/office/drawing/2014/main" id="{45B9F0EB-3294-EF23-44C1-C0B4484CD1AF}"/>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49" name="Freeform 5655">
              <a:extLst>
                <a:ext uri="{FF2B5EF4-FFF2-40B4-BE49-F238E27FC236}">
                  <a16:creationId xmlns:a16="http://schemas.microsoft.com/office/drawing/2014/main" id="{DBE66A25-7854-E06B-F5E6-6523A03E4A9D}"/>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550" name="Freeform 5655">
              <a:extLst>
                <a:ext uri="{FF2B5EF4-FFF2-40B4-BE49-F238E27FC236}">
                  <a16:creationId xmlns:a16="http://schemas.microsoft.com/office/drawing/2014/main" id="{36741E3A-4FEA-7DFB-48E6-08543B42C13A}"/>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551" name="任意多边形 484">
              <a:extLst>
                <a:ext uri="{FF2B5EF4-FFF2-40B4-BE49-F238E27FC236}">
                  <a16:creationId xmlns:a16="http://schemas.microsoft.com/office/drawing/2014/main" id="{053D3E2E-57BF-274B-EF27-51D46552EA13}"/>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52" name="Freeform 5655">
              <a:extLst>
                <a:ext uri="{FF2B5EF4-FFF2-40B4-BE49-F238E27FC236}">
                  <a16:creationId xmlns:a16="http://schemas.microsoft.com/office/drawing/2014/main" id="{5F6E80B5-BDEB-4286-C563-44F89CD37876}"/>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553" name="组合 354552">
            <a:extLst>
              <a:ext uri="{FF2B5EF4-FFF2-40B4-BE49-F238E27FC236}">
                <a16:creationId xmlns:a16="http://schemas.microsoft.com/office/drawing/2014/main" id="{43EEB472-0F4E-2789-26B4-32B97D0EBBEC}"/>
              </a:ext>
            </a:extLst>
          </p:cNvPr>
          <p:cNvGrpSpPr/>
          <p:nvPr/>
        </p:nvGrpSpPr>
        <p:grpSpPr>
          <a:xfrm>
            <a:off x="1651564" y="4384985"/>
            <a:ext cx="108000" cy="720000"/>
            <a:chOff x="7529298" y="3907580"/>
            <a:chExt cx="720000" cy="2672929"/>
          </a:xfrm>
        </p:grpSpPr>
        <p:sp>
          <p:nvSpPr>
            <p:cNvPr id="354554" name="任意多边形 487">
              <a:extLst>
                <a:ext uri="{FF2B5EF4-FFF2-40B4-BE49-F238E27FC236}">
                  <a16:creationId xmlns:a16="http://schemas.microsoft.com/office/drawing/2014/main" id="{50846160-FA8E-7624-4018-76AD7A1F9AE4}"/>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55" name="Freeform 5655">
              <a:extLst>
                <a:ext uri="{FF2B5EF4-FFF2-40B4-BE49-F238E27FC236}">
                  <a16:creationId xmlns:a16="http://schemas.microsoft.com/office/drawing/2014/main" id="{B190029D-8244-3AB1-51A5-FBEF21620B6A}"/>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556" name="任意多边形 489">
              <a:extLst>
                <a:ext uri="{FF2B5EF4-FFF2-40B4-BE49-F238E27FC236}">
                  <a16:creationId xmlns:a16="http://schemas.microsoft.com/office/drawing/2014/main" id="{E5107B3E-F362-2236-403B-EA19E42D31D4}"/>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57" name="任意多边形 490">
              <a:extLst>
                <a:ext uri="{FF2B5EF4-FFF2-40B4-BE49-F238E27FC236}">
                  <a16:creationId xmlns:a16="http://schemas.microsoft.com/office/drawing/2014/main" id="{E95168B9-7E33-4514-1CDC-DFA38C2195D2}"/>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58" name="任意多边形 491">
              <a:extLst>
                <a:ext uri="{FF2B5EF4-FFF2-40B4-BE49-F238E27FC236}">
                  <a16:creationId xmlns:a16="http://schemas.microsoft.com/office/drawing/2014/main" id="{B317E9FE-8A14-856C-3B88-21B6A970D805}"/>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59" name="任意多边形 492">
              <a:extLst>
                <a:ext uri="{FF2B5EF4-FFF2-40B4-BE49-F238E27FC236}">
                  <a16:creationId xmlns:a16="http://schemas.microsoft.com/office/drawing/2014/main" id="{74EB9F39-C848-5E04-8367-540A73ED1171}"/>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60" name="任意多边形 493">
              <a:extLst>
                <a:ext uri="{FF2B5EF4-FFF2-40B4-BE49-F238E27FC236}">
                  <a16:creationId xmlns:a16="http://schemas.microsoft.com/office/drawing/2014/main" id="{6758FA7D-93DB-C9EE-1B01-0515024CC558}"/>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61" name="任意多边形 494">
              <a:extLst>
                <a:ext uri="{FF2B5EF4-FFF2-40B4-BE49-F238E27FC236}">
                  <a16:creationId xmlns:a16="http://schemas.microsoft.com/office/drawing/2014/main" id="{6D8E98CD-2B05-ECDE-6944-CE231B24F354}"/>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62" name="任意多边形 495">
              <a:extLst>
                <a:ext uri="{FF2B5EF4-FFF2-40B4-BE49-F238E27FC236}">
                  <a16:creationId xmlns:a16="http://schemas.microsoft.com/office/drawing/2014/main" id="{F4BFF3EB-D480-D676-E2C1-FCCF147EAF17}"/>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63" name="任意多边形 496">
              <a:extLst>
                <a:ext uri="{FF2B5EF4-FFF2-40B4-BE49-F238E27FC236}">
                  <a16:creationId xmlns:a16="http://schemas.microsoft.com/office/drawing/2014/main" id="{1953A3A7-F514-31DA-A9CA-2C7898EFD9C1}"/>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64" name="Freeform 5655">
              <a:extLst>
                <a:ext uri="{FF2B5EF4-FFF2-40B4-BE49-F238E27FC236}">
                  <a16:creationId xmlns:a16="http://schemas.microsoft.com/office/drawing/2014/main" id="{C93393D0-898E-8BE9-8963-36DF5D19CDFF}"/>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565" name="任意多边形 498">
              <a:extLst>
                <a:ext uri="{FF2B5EF4-FFF2-40B4-BE49-F238E27FC236}">
                  <a16:creationId xmlns:a16="http://schemas.microsoft.com/office/drawing/2014/main" id="{4406FF43-E763-CBC9-E091-4AB13F4A1AB7}"/>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66" name="任意多边形 499">
              <a:extLst>
                <a:ext uri="{FF2B5EF4-FFF2-40B4-BE49-F238E27FC236}">
                  <a16:creationId xmlns:a16="http://schemas.microsoft.com/office/drawing/2014/main" id="{F35CFF44-5326-9C5F-BE4B-37C74B1BC075}"/>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67" name="任意多边形 500">
              <a:extLst>
                <a:ext uri="{FF2B5EF4-FFF2-40B4-BE49-F238E27FC236}">
                  <a16:creationId xmlns:a16="http://schemas.microsoft.com/office/drawing/2014/main" id="{6902CED6-D393-F141-D1BA-A3DC43BF785D}"/>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68" name="任意多边形 501">
              <a:extLst>
                <a:ext uri="{FF2B5EF4-FFF2-40B4-BE49-F238E27FC236}">
                  <a16:creationId xmlns:a16="http://schemas.microsoft.com/office/drawing/2014/main" id="{AA58FDD0-1F08-367C-4E2E-9E3907DD6E1B}"/>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69" name="任意多边形 502">
              <a:extLst>
                <a:ext uri="{FF2B5EF4-FFF2-40B4-BE49-F238E27FC236}">
                  <a16:creationId xmlns:a16="http://schemas.microsoft.com/office/drawing/2014/main" id="{5A2CDE93-B815-62C3-2121-C68DF9576263}"/>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70" name="任意多边形 503">
              <a:extLst>
                <a:ext uri="{FF2B5EF4-FFF2-40B4-BE49-F238E27FC236}">
                  <a16:creationId xmlns:a16="http://schemas.microsoft.com/office/drawing/2014/main" id="{ABE1DE3F-B574-FDE3-4587-2800A4A431F2}"/>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71" name="任意多边形 504">
              <a:extLst>
                <a:ext uri="{FF2B5EF4-FFF2-40B4-BE49-F238E27FC236}">
                  <a16:creationId xmlns:a16="http://schemas.microsoft.com/office/drawing/2014/main" id="{A5275EB3-C202-120D-8848-0A0BF5793C4E}"/>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72" name="任意多边形 505">
              <a:extLst>
                <a:ext uri="{FF2B5EF4-FFF2-40B4-BE49-F238E27FC236}">
                  <a16:creationId xmlns:a16="http://schemas.microsoft.com/office/drawing/2014/main" id="{FEC9C3BA-4D5F-9A3A-BB7D-A6AE8C3D88C8}"/>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73" name="任意多边形 506">
              <a:extLst>
                <a:ext uri="{FF2B5EF4-FFF2-40B4-BE49-F238E27FC236}">
                  <a16:creationId xmlns:a16="http://schemas.microsoft.com/office/drawing/2014/main" id="{9BF28746-4BBF-8053-2D8B-9FF83D4A0BBD}"/>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74" name="任意多边形 507">
              <a:extLst>
                <a:ext uri="{FF2B5EF4-FFF2-40B4-BE49-F238E27FC236}">
                  <a16:creationId xmlns:a16="http://schemas.microsoft.com/office/drawing/2014/main" id="{EAB6E880-0964-9F74-A539-26372F376DBF}"/>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75" name="Freeform 5655">
              <a:extLst>
                <a:ext uri="{FF2B5EF4-FFF2-40B4-BE49-F238E27FC236}">
                  <a16:creationId xmlns:a16="http://schemas.microsoft.com/office/drawing/2014/main" id="{594A9224-BD95-2A53-E8D6-89374C830BCF}"/>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576" name="Freeform 5655">
              <a:extLst>
                <a:ext uri="{FF2B5EF4-FFF2-40B4-BE49-F238E27FC236}">
                  <a16:creationId xmlns:a16="http://schemas.microsoft.com/office/drawing/2014/main" id="{ABFD3632-35BB-B202-6C51-D78BE8BAAECC}"/>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577" name="任意多边形 510">
              <a:extLst>
                <a:ext uri="{FF2B5EF4-FFF2-40B4-BE49-F238E27FC236}">
                  <a16:creationId xmlns:a16="http://schemas.microsoft.com/office/drawing/2014/main" id="{2A34F548-ADB5-3ACF-3CFF-3C838272D73C}"/>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78" name="Freeform 5655">
              <a:extLst>
                <a:ext uri="{FF2B5EF4-FFF2-40B4-BE49-F238E27FC236}">
                  <a16:creationId xmlns:a16="http://schemas.microsoft.com/office/drawing/2014/main" id="{668F42CF-1809-1CBE-8602-F17DC5CC81A5}"/>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579" name="组合 354578">
            <a:extLst>
              <a:ext uri="{FF2B5EF4-FFF2-40B4-BE49-F238E27FC236}">
                <a16:creationId xmlns:a16="http://schemas.microsoft.com/office/drawing/2014/main" id="{5DC8370F-2F01-4CCE-B8D2-96A953D3B8F4}"/>
              </a:ext>
            </a:extLst>
          </p:cNvPr>
          <p:cNvGrpSpPr/>
          <p:nvPr/>
        </p:nvGrpSpPr>
        <p:grpSpPr>
          <a:xfrm>
            <a:off x="1333298" y="4659174"/>
            <a:ext cx="108000" cy="720000"/>
            <a:chOff x="7529298" y="3907580"/>
            <a:chExt cx="720000" cy="2672929"/>
          </a:xfrm>
        </p:grpSpPr>
        <p:sp>
          <p:nvSpPr>
            <p:cNvPr id="354580" name="任意多边形 513">
              <a:extLst>
                <a:ext uri="{FF2B5EF4-FFF2-40B4-BE49-F238E27FC236}">
                  <a16:creationId xmlns:a16="http://schemas.microsoft.com/office/drawing/2014/main" id="{723BE32E-F190-D512-2218-469995B19729}"/>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81" name="Freeform 5655">
              <a:extLst>
                <a:ext uri="{FF2B5EF4-FFF2-40B4-BE49-F238E27FC236}">
                  <a16:creationId xmlns:a16="http://schemas.microsoft.com/office/drawing/2014/main" id="{7C716ECF-5BA0-09B1-443E-7971D8E2285B}"/>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582" name="任意多边形 515">
              <a:extLst>
                <a:ext uri="{FF2B5EF4-FFF2-40B4-BE49-F238E27FC236}">
                  <a16:creationId xmlns:a16="http://schemas.microsoft.com/office/drawing/2014/main" id="{750ADC21-EB83-29F8-332C-C18962551EFF}"/>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83" name="任意多边形 516">
              <a:extLst>
                <a:ext uri="{FF2B5EF4-FFF2-40B4-BE49-F238E27FC236}">
                  <a16:creationId xmlns:a16="http://schemas.microsoft.com/office/drawing/2014/main" id="{47C2636B-8719-1276-AC13-A75B31DCD8CF}"/>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84" name="任意多边形 517">
              <a:extLst>
                <a:ext uri="{FF2B5EF4-FFF2-40B4-BE49-F238E27FC236}">
                  <a16:creationId xmlns:a16="http://schemas.microsoft.com/office/drawing/2014/main" id="{D2E0CBCA-D475-67FC-C9A5-1E08AD44E027}"/>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85" name="任意多边形 518">
              <a:extLst>
                <a:ext uri="{FF2B5EF4-FFF2-40B4-BE49-F238E27FC236}">
                  <a16:creationId xmlns:a16="http://schemas.microsoft.com/office/drawing/2014/main" id="{7DC7A7BB-616D-00F7-4767-9C39EFFE5103}"/>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86" name="任意多边形 519">
              <a:extLst>
                <a:ext uri="{FF2B5EF4-FFF2-40B4-BE49-F238E27FC236}">
                  <a16:creationId xmlns:a16="http://schemas.microsoft.com/office/drawing/2014/main" id="{6C0ED726-8A39-1553-7A8D-729F40C87DE5}"/>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87" name="任意多边形 520">
              <a:extLst>
                <a:ext uri="{FF2B5EF4-FFF2-40B4-BE49-F238E27FC236}">
                  <a16:creationId xmlns:a16="http://schemas.microsoft.com/office/drawing/2014/main" id="{58F5E796-4D1A-9397-85E2-86392B3F0334}"/>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88" name="任意多边形 521">
              <a:extLst>
                <a:ext uri="{FF2B5EF4-FFF2-40B4-BE49-F238E27FC236}">
                  <a16:creationId xmlns:a16="http://schemas.microsoft.com/office/drawing/2014/main" id="{677BD7CC-FD08-15AE-EAE5-58082B32D34D}"/>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89" name="任意多边形 522">
              <a:extLst>
                <a:ext uri="{FF2B5EF4-FFF2-40B4-BE49-F238E27FC236}">
                  <a16:creationId xmlns:a16="http://schemas.microsoft.com/office/drawing/2014/main" id="{76E3EEC9-ADC0-0615-5794-55F187EEDD01}"/>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90" name="Freeform 5655">
              <a:extLst>
                <a:ext uri="{FF2B5EF4-FFF2-40B4-BE49-F238E27FC236}">
                  <a16:creationId xmlns:a16="http://schemas.microsoft.com/office/drawing/2014/main" id="{4AAD7484-34C1-C6B8-C94E-239B3CF8F8AD}"/>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591" name="任意多边形 524">
              <a:extLst>
                <a:ext uri="{FF2B5EF4-FFF2-40B4-BE49-F238E27FC236}">
                  <a16:creationId xmlns:a16="http://schemas.microsoft.com/office/drawing/2014/main" id="{CBBF8AA2-9AEE-9891-D8FE-BC6DC252ABA9}"/>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92" name="任意多边形 525">
              <a:extLst>
                <a:ext uri="{FF2B5EF4-FFF2-40B4-BE49-F238E27FC236}">
                  <a16:creationId xmlns:a16="http://schemas.microsoft.com/office/drawing/2014/main" id="{6BA8CC3E-2222-E66B-A4AC-7388CB7DE86B}"/>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93" name="任意多边形 526">
              <a:extLst>
                <a:ext uri="{FF2B5EF4-FFF2-40B4-BE49-F238E27FC236}">
                  <a16:creationId xmlns:a16="http://schemas.microsoft.com/office/drawing/2014/main" id="{D3527D2F-CB80-315C-A1CB-0FF4E4BB2F32}"/>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94" name="任意多边形 527">
              <a:extLst>
                <a:ext uri="{FF2B5EF4-FFF2-40B4-BE49-F238E27FC236}">
                  <a16:creationId xmlns:a16="http://schemas.microsoft.com/office/drawing/2014/main" id="{FD786CAB-F743-45AB-D6B3-FE0239B2C4C5}"/>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95" name="任意多边形 528">
              <a:extLst>
                <a:ext uri="{FF2B5EF4-FFF2-40B4-BE49-F238E27FC236}">
                  <a16:creationId xmlns:a16="http://schemas.microsoft.com/office/drawing/2014/main" id="{0A92EE1C-09E1-CEA9-E670-FE70058095BF}"/>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96" name="任意多边形 529">
              <a:extLst>
                <a:ext uri="{FF2B5EF4-FFF2-40B4-BE49-F238E27FC236}">
                  <a16:creationId xmlns:a16="http://schemas.microsoft.com/office/drawing/2014/main" id="{C4D6BA41-1751-81FF-FA5A-A918D9948A72}"/>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97" name="任意多边形 530">
              <a:extLst>
                <a:ext uri="{FF2B5EF4-FFF2-40B4-BE49-F238E27FC236}">
                  <a16:creationId xmlns:a16="http://schemas.microsoft.com/office/drawing/2014/main" id="{9D5D30C9-88C6-4B0F-4571-E0150430F4B5}"/>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98" name="任意多边形 531">
              <a:extLst>
                <a:ext uri="{FF2B5EF4-FFF2-40B4-BE49-F238E27FC236}">
                  <a16:creationId xmlns:a16="http://schemas.microsoft.com/office/drawing/2014/main" id="{9101971C-D0C0-B8D2-9773-829673865EB0}"/>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599" name="任意多边形 532">
              <a:extLst>
                <a:ext uri="{FF2B5EF4-FFF2-40B4-BE49-F238E27FC236}">
                  <a16:creationId xmlns:a16="http://schemas.microsoft.com/office/drawing/2014/main" id="{50B18D86-15D8-6042-F191-59028C9AC44E}"/>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00" name="任意多边形 533">
              <a:extLst>
                <a:ext uri="{FF2B5EF4-FFF2-40B4-BE49-F238E27FC236}">
                  <a16:creationId xmlns:a16="http://schemas.microsoft.com/office/drawing/2014/main" id="{E30F1DAF-2D47-BC00-2DA7-C3FAABD24CCF}"/>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01" name="Freeform 5655">
              <a:extLst>
                <a:ext uri="{FF2B5EF4-FFF2-40B4-BE49-F238E27FC236}">
                  <a16:creationId xmlns:a16="http://schemas.microsoft.com/office/drawing/2014/main" id="{A8570171-AF98-256C-2BD8-9115B1232B35}"/>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602" name="Freeform 5655">
              <a:extLst>
                <a:ext uri="{FF2B5EF4-FFF2-40B4-BE49-F238E27FC236}">
                  <a16:creationId xmlns:a16="http://schemas.microsoft.com/office/drawing/2014/main" id="{337E4484-BFD5-6B50-5382-00F3AAEF9169}"/>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603" name="任意多边形 536">
              <a:extLst>
                <a:ext uri="{FF2B5EF4-FFF2-40B4-BE49-F238E27FC236}">
                  <a16:creationId xmlns:a16="http://schemas.microsoft.com/office/drawing/2014/main" id="{185B4791-42C9-83E8-AC2C-4549996E4D36}"/>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04" name="Freeform 5655">
              <a:extLst>
                <a:ext uri="{FF2B5EF4-FFF2-40B4-BE49-F238E27FC236}">
                  <a16:creationId xmlns:a16="http://schemas.microsoft.com/office/drawing/2014/main" id="{49F7EB9B-0C71-3D02-CFDB-297DE57A3EAD}"/>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605" name="组合 354604">
            <a:extLst>
              <a:ext uri="{FF2B5EF4-FFF2-40B4-BE49-F238E27FC236}">
                <a16:creationId xmlns:a16="http://schemas.microsoft.com/office/drawing/2014/main" id="{425D9CB8-A74E-115C-9CB0-41FE0FBF38B0}"/>
              </a:ext>
            </a:extLst>
          </p:cNvPr>
          <p:cNvGrpSpPr/>
          <p:nvPr/>
        </p:nvGrpSpPr>
        <p:grpSpPr>
          <a:xfrm>
            <a:off x="2425884" y="4269707"/>
            <a:ext cx="108000" cy="720000"/>
            <a:chOff x="7529298" y="3907580"/>
            <a:chExt cx="720000" cy="2672929"/>
          </a:xfrm>
        </p:grpSpPr>
        <p:sp>
          <p:nvSpPr>
            <p:cNvPr id="354606" name="任意多边形 539">
              <a:extLst>
                <a:ext uri="{FF2B5EF4-FFF2-40B4-BE49-F238E27FC236}">
                  <a16:creationId xmlns:a16="http://schemas.microsoft.com/office/drawing/2014/main" id="{8B31BCB9-3A7B-17D0-104D-A178BBE37B06}"/>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07" name="Freeform 5655">
              <a:extLst>
                <a:ext uri="{FF2B5EF4-FFF2-40B4-BE49-F238E27FC236}">
                  <a16:creationId xmlns:a16="http://schemas.microsoft.com/office/drawing/2014/main" id="{F0DAD4EF-6DC7-6A77-5448-72E0F48C0CF2}"/>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608" name="任意多边形 541">
              <a:extLst>
                <a:ext uri="{FF2B5EF4-FFF2-40B4-BE49-F238E27FC236}">
                  <a16:creationId xmlns:a16="http://schemas.microsoft.com/office/drawing/2014/main" id="{47741878-8197-4012-B823-53F74DBA2B93}"/>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09" name="任意多边形 542">
              <a:extLst>
                <a:ext uri="{FF2B5EF4-FFF2-40B4-BE49-F238E27FC236}">
                  <a16:creationId xmlns:a16="http://schemas.microsoft.com/office/drawing/2014/main" id="{0D27BDB6-DD71-2BBB-6F89-5F7AAA6DF692}"/>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10" name="任意多边形 543">
              <a:extLst>
                <a:ext uri="{FF2B5EF4-FFF2-40B4-BE49-F238E27FC236}">
                  <a16:creationId xmlns:a16="http://schemas.microsoft.com/office/drawing/2014/main" id="{7BEE9558-466C-7492-5701-2B2A367BE4E8}"/>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11" name="任意多边形 544">
              <a:extLst>
                <a:ext uri="{FF2B5EF4-FFF2-40B4-BE49-F238E27FC236}">
                  <a16:creationId xmlns:a16="http://schemas.microsoft.com/office/drawing/2014/main" id="{C1878B98-A228-4BB5-99E9-02A6EA9AA6AB}"/>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12" name="任意多边形 545">
              <a:extLst>
                <a:ext uri="{FF2B5EF4-FFF2-40B4-BE49-F238E27FC236}">
                  <a16:creationId xmlns:a16="http://schemas.microsoft.com/office/drawing/2014/main" id="{A45F03AF-A6FF-0950-C2D1-42A0A8C29151}"/>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13" name="任意多边形 546">
              <a:extLst>
                <a:ext uri="{FF2B5EF4-FFF2-40B4-BE49-F238E27FC236}">
                  <a16:creationId xmlns:a16="http://schemas.microsoft.com/office/drawing/2014/main" id="{7E505251-2221-E3C8-F7C0-FCD15C401B4A}"/>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14" name="任意多边形 547">
              <a:extLst>
                <a:ext uri="{FF2B5EF4-FFF2-40B4-BE49-F238E27FC236}">
                  <a16:creationId xmlns:a16="http://schemas.microsoft.com/office/drawing/2014/main" id="{D2F2B0D0-444F-86D9-6F06-5AA2490B9EFE}"/>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15" name="任意多边形 548">
              <a:extLst>
                <a:ext uri="{FF2B5EF4-FFF2-40B4-BE49-F238E27FC236}">
                  <a16:creationId xmlns:a16="http://schemas.microsoft.com/office/drawing/2014/main" id="{B7B50AC7-F580-AA37-DA94-5866CB25CB0C}"/>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16" name="Freeform 5655">
              <a:extLst>
                <a:ext uri="{FF2B5EF4-FFF2-40B4-BE49-F238E27FC236}">
                  <a16:creationId xmlns:a16="http://schemas.microsoft.com/office/drawing/2014/main" id="{9F3843B6-6CE7-C0D9-3959-C52AC91B91B5}"/>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617" name="任意多边形 550">
              <a:extLst>
                <a:ext uri="{FF2B5EF4-FFF2-40B4-BE49-F238E27FC236}">
                  <a16:creationId xmlns:a16="http://schemas.microsoft.com/office/drawing/2014/main" id="{0A657FFD-BF93-62BC-A6FC-E7A77D44DD80}"/>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18" name="任意多边形 551">
              <a:extLst>
                <a:ext uri="{FF2B5EF4-FFF2-40B4-BE49-F238E27FC236}">
                  <a16:creationId xmlns:a16="http://schemas.microsoft.com/office/drawing/2014/main" id="{E67233B6-50C9-ADB5-6BAB-5908DE8D73BC}"/>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19" name="任意多边形 552">
              <a:extLst>
                <a:ext uri="{FF2B5EF4-FFF2-40B4-BE49-F238E27FC236}">
                  <a16:creationId xmlns:a16="http://schemas.microsoft.com/office/drawing/2014/main" id="{9D672905-F706-F4E4-A23D-BD9FB11B2413}"/>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20" name="任意多边形 553">
              <a:extLst>
                <a:ext uri="{FF2B5EF4-FFF2-40B4-BE49-F238E27FC236}">
                  <a16:creationId xmlns:a16="http://schemas.microsoft.com/office/drawing/2014/main" id="{1135ACF9-08C2-3D08-A575-133DE7FE98F4}"/>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21" name="任意多边形 554">
              <a:extLst>
                <a:ext uri="{FF2B5EF4-FFF2-40B4-BE49-F238E27FC236}">
                  <a16:creationId xmlns:a16="http://schemas.microsoft.com/office/drawing/2014/main" id="{2738B24B-3E09-4E6A-5CD4-C1B62F290B3A}"/>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22" name="任意多边形 555">
              <a:extLst>
                <a:ext uri="{FF2B5EF4-FFF2-40B4-BE49-F238E27FC236}">
                  <a16:creationId xmlns:a16="http://schemas.microsoft.com/office/drawing/2014/main" id="{2C45FA46-258A-8D1B-7100-19B3CE46C289}"/>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23" name="任意多边形 556">
              <a:extLst>
                <a:ext uri="{FF2B5EF4-FFF2-40B4-BE49-F238E27FC236}">
                  <a16:creationId xmlns:a16="http://schemas.microsoft.com/office/drawing/2014/main" id="{6568A051-7CA8-0E85-49FF-1CA5A6519459}"/>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24" name="任意多边形 557">
              <a:extLst>
                <a:ext uri="{FF2B5EF4-FFF2-40B4-BE49-F238E27FC236}">
                  <a16:creationId xmlns:a16="http://schemas.microsoft.com/office/drawing/2014/main" id="{B8949DAE-6800-5D6F-500D-073F7B0E2D3F}"/>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25" name="任意多边形 558">
              <a:extLst>
                <a:ext uri="{FF2B5EF4-FFF2-40B4-BE49-F238E27FC236}">
                  <a16:creationId xmlns:a16="http://schemas.microsoft.com/office/drawing/2014/main" id="{F291C062-9F60-7D65-1900-3FA583100105}"/>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26" name="任意多边形 559">
              <a:extLst>
                <a:ext uri="{FF2B5EF4-FFF2-40B4-BE49-F238E27FC236}">
                  <a16:creationId xmlns:a16="http://schemas.microsoft.com/office/drawing/2014/main" id="{7FD1DB08-FBF4-8215-4257-864F775E8EFE}"/>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27" name="Freeform 5655">
              <a:extLst>
                <a:ext uri="{FF2B5EF4-FFF2-40B4-BE49-F238E27FC236}">
                  <a16:creationId xmlns:a16="http://schemas.microsoft.com/office/drawing/2014/main" id="{EAA35392-5BF0-1838-DC92-F19523B1BDFF}"/>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628" name="Freeform 5655">
              <a:extLst>
                <a:ext uri="{FF2B5EF4-FFF2-40B4-BE49-F238E27FC236}">
                  <a16:creationId xmlns:a16="http://schemas.microsoft.com/office/drawing/2014/main" id="{7D8F1979-7DE4-4E94-1C1F-A1E713F6BEB8}"/>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629" name="任意多边形 562">
              <a:extLst>
                <a:ext uri="{FF2B5EF4-FFF2-40B4-BE49-F238E27FC236}">
                  <a16:creationId xmlns:a16="http://schemas.microsoft.com/office/drawing/2014/main" id="{B180E521-79D0-87EC-3EB0-9A99D537F146}"/>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30" name="Freeform 5655">
              <a:extLst>
                <a:ext uri="{FF2B5EF4-FFF2-40B4-BE49-F238E27FC236}">
                  <a16:creationId xmlns:a16="http://schemas.microsoft.com/office/drawing/2014/main" id="{B80A2E36-CD67-0BC9-CB8F-AA4C671A666C}"/>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631" name="组合 354630">
            <a:extLst>
              <a:ext uri="{FF2B5EF4-FFF2-40B4-BE49-F238E27FC236}">
                <a16:creationId xmlns:a16="http://schemas.microsoft.com/office/drawing/2014/main" id="{2DA3109D-BB0A-AE52-5919-55D1316EDB36}"/>
              </a:ext>
            </a:extLst>
          </p:cNvPr>
          <p:cNvGrpSpPr/>
          <p:nvPr/>
        </p:nvGrpSpPr>
        <p:grpSpPr>
          <a:xfrm>
            <a:off x="2857062" y="4437063"/>
            <a:ext cx="108000" cy="720000"/>
            <a:chOff x="7529298" y="3907580"/>
            <a:chExt cx="720000" cy="2672929"/>
          </a:xfrm>
        </p:grpSpPr>
        <p:sp>
          <p:nvSpPr>
            <p:cNvPr id="354632" name="任意多边形 565">
              <a:extLst>
                <a:ext uri="{FF2B5EF4-FFF2-40B4-BE49-F238E27FC236}">
                  <a16:creationId xmlns:a16="http://schemas.microsoft.com/office/drawing/2014/main" id="{A57C0D17-55AB-9D19-648E-92FE11D221EA}"/>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33" name="Freeform 5655">
              <a:extLst>
                <a:ext uri="{FF2B5EF4-FFF2-40B4-BE49-F238E27FC236}">
                  <a16:creationId xmlns:a16="http://schemas.microsoft.com/office/drawing/2014/main" id="{7AE84680-EB53-B835-CE03-5198235152C0}"/>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634" name="任意多边形 567">
              <a:extLst>
                <a:ext uri="{FF2B5EF4-FFF2-40B4-BE49-F238E27FC236}">
                  <a16:creationId xmlns:a16="http://schemas.microsoft.com/office/drawing/2014/main" id="{7F1A146A-56E3-2777-9002-6B2C5B8EE991}"/>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35" name="任意多边形 568">
              <a:extLst>
                <a:ext uri="{FF2B5EF4-FFF2-40B4-BE49-F238E27FC236}">
                  <a16:creationId xmlns:a16="http://schemas.microsoft.com/office/drawing/2014/main" id="{2CB411DC-9845-D648-1FEB-9524F174B039}"/>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36" name="任意多边形 569">
              <a:extLst>
                <a:ext uri="{FF2B5EF4-FFF2-40B4-BE49-F238E27FC236}">
                  <a16:creationId xmlns:a16="http://schemas.microsoft.com/office/drawing/2014/main" id="{4EC48602-6E2B-DD53-7B1E-EA04E02778AC}"/>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37" name="任意多边形 570">
              <a:extLst>
                <a:ext uri="{FF2B5EF4-FFF2-40B4-BE49-F238E27FC236}">
                  <a16:creationId xmlns:a16="http://schemas.microsoft.com/office/drawing/2014/main" id="{27140303-C860-7695-8C73-5E81BF72B6A1}"/>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38" name="任意多边形 571">
              <a:extLst>
                <a:ext uri="{FF2B5EF4-FFF2-40B4-BE49-F238E27FC236}">
                  <a16:creationId xmlns:a16="http://schemas.microsoft.com/office/drawing/2014/main" id="{293D76C5-BB46-9CC9-469D-B00E7CE5ADBF}"/>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39" name="任意多边形 572">
              <a:extLst>
                <a:ext uri="{FF2B5EF4-FFF2-40B4-BE49-F238E27FC236}">
                  <a16:creationId xmlns:a16="http://schemas.microsoft.com/office/drawing/2014/main" id="{3CC019BD-D28F-6626-7A35-56FA9548DC64}"/>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40" name="任意多边形 573">
              <a:extLst>
                <a:ext uri="{FF2B5EF4-FFF2-40B4-BE49-F238E27FC236}">
                  <a16:creationId xmlns:a16="http://schemas.microsoft.com/office/drawing/2014/main" id="{E09A837D-F08A-FEB7-F3ED-BB66064896CD}"/>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41" name="任意多边形 574">
              <a:extLst>
                <a:ext uri="{FF2B5EF4-FFF2-40B4-BE49-F238E27FC236}">
                  <a16:creationId xmlns:a16="http://schemas.microsoft.com/office/drawing/2014/main" id="{8DC4B2FC-C5F3-0E88-22AB-0464E9F22B94}"/>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42" name="Freeform 5655">
              <a:extLst>
                <a:ext uri="{FF2B5EF4-FFF2-40B4-BE49-F238E27FC236}">
                  <a16:creationId xmlns:a16="http://schemas.microsoft.com/office/drawing/2014/main" id="{9775A1E9-22C0-1D68-5C2C-891E5FE55A7E}"/>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643" name="任意多边形 576">
              <a:extLst>
                <a:ext uri="{FF2B5EF4-FFF2-40B4-BE49-F238E27FC236}">
                  <a16:creationId xmlns:a16="http://schemas.microsoft.com/office/drawing/2014/main" id="{A395D667-164C-65B4-4242-F064C8716190}"/>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44" name="任意多边形 577">
              <a:extLst>
                <a:ext uri="{FF2B5EF4-FFF2-40B4-BE49-F238E27FC236}">
                  <a16:creationId xmlns:a16="http://schemas.microsoft.com/office/drawing/2014/main" id="{7F49D0C3-85D3-9933-0A54-7232381CF3E7}"/>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45" name="任意多边形 578">
              <a:extLst>
                <a:ext uri="{FF2B5EF4-FFF2-40B4-BE49-F238E27FC236}">
                  <a16:creationId xmlns:a16="http://schemas.microsoft.com/office/drawing/2014/main" id="{466DC584-3A5E-518D-D7AA-64E0B8C7DE0E}"/>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46" name="任意多边形 579">
              <a:extLst>
                <a:ext uri="{FF2B5EF4-FFF2-40B4-BE49-F238E27FC236}">
                  <a16:creationId xmlns:a16="http://schemas.microsoft.com/office/drawing/2014/main" id="{968687CF-C5AF-D02A-E134-329DC956475A}"/>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47" name="任意多边形 580">
              <a:extLst>
                <a:ext uri="{FF2B5EF4-FFF2-40B4-BE49-F238E27FC236}">
                  <a16:creationId xmlns:a16="http://schemas.microsoft.com/office/drawing/2014/main" id="{6037E35B-4A93-8A8A-5A64-F4D5645C81CC}"/>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48" name="任意多边形 581">
              <a:extLst>
                <a:ext uri="{FF2B5EF4-FFF2-40B4-BE49-F238E27FC236}">
                  <a16:creationId xmlns:a16="http://schemas.microsoft.com/office/drawing/2014/main" id="{2D2DEDD5-861B-D89C-9319-6359D08A9231}"/>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49" name="任意多边形 582">
              <a:extLst>
                <a:ext uri="{FF2B5EF4-FFF2-40B4-BE49-F238E27FC236}">
                  <a16:creationId xmlns:a16="http://schemas.microsoft.com/office/drawing/2014/main" id="{34FE756A-3FD5-C75E-539E-7236772A3207}"/>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50" name="任意多边形 583">
              <a:extLst>
                <a:ext uri="{FF2B5EF4-FFF2-40B4-BE49-F238E27FC236}">
                  <a16:creationId xmlns:a16="http://schemas.microsoft.com/office/drawing/2014/main" id="{C4BDB04E-6E0E-58EE-8900-5EFBD3DEE8D5}"/>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51" name="任意多边形 584">
              <a:extLst>
                <a:ext uri="{FF2B5EF4-FFF2-40B4-BE49-F238E27FC236}">
                  <a16:creationId xmlns:a16="http://schemas.microsoft.com/office/drawing/2014/main" id="{C521563F-0A45-6D70-2744-B723D37445E5}"/>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52" name="任意多边形 585">
              <a:extLst>
                <a:ext uri="{FF2B5EF4-FFF2-40B4-BE49-F238E27FC236}">
                  <a16:creationId xmlns:a16="http://schemas.microsoft.com/office/drawing/2014/main" id="{CA2594C4-3A71-744A-BE4F-71532AE1D137}"/>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53" name="Freeform 5655">
              <a:extLst>
                <a:ext uri="{FF2B5EF4-FFF2-40B4-BE49-F238E27FC236}">
                  <a16:creationId xmlns:a16="http://schemas.microsoft.com/office/drawing/2014/main" id="{FC30F36D-351A-872A-C3B6-0CF5EAD41818}"/>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654" name="Freeform 5655">
              <a:extLst>
                <a:ext uri="{FF2B5EF4-FFF2-40B4-BE49-F238E27FC236}">
                  <a16:creationId xmlns:a16="http://schemas.microsoft.com/office/drawing/2014/main" id="{5CF67834-9B59-4C94-3608-C179C630B4FD}"/>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655" name="任意多边形 588">
              <a:extLst>
                <a:ext uri="{FF2B5EF4-FFF2-40B4-BE49-F238E27FC236}">
                  <a16:creationId xmlns:a16="http://schemas.microsoft.com/office/drawing/2014/main" id="{5F7E6FA2-7B0A-9336-29C6-4D2480E9CF3E}"/>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56" name="Freeform 5655">
              <a:extLst>
                <a:ext uri="{FF2B5EF4-FFF2-40B4-BE49-F238E27FC236}">
                  <a16:creationId xmlns:a16="http://schemas.microsoft.com/office/drawing/2014/main" id="{45EF6085-4593-15A1-2D17-76051FFF492E}"/>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657" name="组合 354656">
            <a:extLst>
              <a:ext uri="{FF2B5EF4-FFF2-40B4-BE49-F238E27FC236}">
                <a16:creationId xmlns:a16="http://schemas.microsoft.com/office/drawing/2014/main" id="{6E5B701D-A0D2-E117-070B-2DA9C579FA20}"/>
              </a:ext>
            </a:extLst>
          </p:cNvPr>
          <p:cNvGrpSpPr/>
          <p:nvPr/>
        </p:nvGrpSpPr>
        <p:grpSpPr>
          <a:xfrm>
            <a:off x="2591241" y="4783788"/>
            <a:ext cx="108000" cy="720000"/>
            <a:chOff x="7529298" y="3907580"/>
            <a:chExt cx="720000" cy="2672929"/>
          </a:xfrm>
        </p:grpSpPr>
        <p:sp>
          <p:nvSpPr>
            <p:cNvPr id="354658" name="任意多边形 591">
              <a:extLst>
                <a:ext uri="{FF2B5EF4-FFF2-40B4-BE49-F238E27FC236}">
                  <a16:creationId xmlns:a16="http://schemas.microsoft.com/office/drawing/2014/main" id="{86CC65B7-0F04-7AC9-688E-4367D35D8795}"/>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59" name="Freeform 5655">
              <a:extLst>
                <a:ext uri="{FF2B5EF4-FFF2-40B4-BE49-F238E27FC236}">
                  <a16:creationId xmlns:a16="http://schemas.microsoft.com/office/drawing/2014/main" id="{59F2B6F4-F03B-8D9B-6AE1-D42B91D3D8E1}"/>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660" name="任意多边形 593">
              <a:extLst>
                <a:ext uri="{FF2B5EF4-FFF2-40B4-BE49-F238E27FC236}">
                  <a16:creationId xmlns:a16="http://schemas.microsoft.com/office/drawing/2014/main" id="{101C6CC2-C6E5-6574-45B6-7CEDFB79E070}"/>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61" name="任意多边形 594">
              <a:extLst>
                <a:ext uri="{FF2B5EF4-FFF2-40B4-BE49-F238E27FC236}">
                  <a16:creationId xmlns:a16="http://schemas.microsoft.com/office/drawing/2014/main" id="{5318F512-F6D2-66A9-1EC3-81DCF880EBD4}"/>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62" name="任意多边形 595">
              <a:extLst>
                <a:ext uri="{FF2B5EF4-FFF2-40B4-BE49-F238E27FC236}">
                  <a16:creationId xmlns:a16="http://schemas.microsoft.com/office/drawing/2014/main" id="{8D857BB7-3D6C-2430-BD14-2F4EC0A4314E}"/>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63" name="任意多边形 596">
              <a:extLst>
                <a:ext uri="{FF2B5EF4-FFF2-40B4-BE49-F238E27FC236}">
                  <a16:creationId xmlns:a16="http://schemas.microsoft.com/office/drawing/2014/main" id="{4D007231-B97E-656E-F149-B545BC7C71E7}"/>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64" name="任意多边形 597">
              <a:extLst>
                <a:ext uri="{FF2B5EF4-FFF2-40B4-BE49-F238E27FC236}">
                  <a16:creationId xmlns:a16="http://schemas.microsoft.com/office/drawing/2014/main" id="{A161A48E-A31A-1604-3DFB-8F121D3F578A}"/>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65" name="任意多边形 598">
              <a:extLst>
                <a:ext uri="{FF2B5EF4-FFF2-40B4-BE49-F238E27FC236}">
                  <a16:creationId xmlns:a16="http://schemas.microsoft.com/office/drawing/2014/main" id="{58CE89BA-E3E9-E95D-C046-30C2125281CA}"/>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66" name="任意多边形 599">
              <a:extLst>
                <a:ext uri="{FF2B5EF4-FFF2-40B4-BE49-F238E27FC236}">
                  <a16:creationId xmlns:a16="http://schemas.microsoft.com/office/drawing/2014/main" id="{EB0A486C-D391-4B1A-A176-1184CFC56487}"/>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67" name="任意多边形 600">
              <a:extLst>
                <a:ext uri="{FF2B5EF4-FFF2-40B4-BE49-F238E27FC236}">
                  <a16:creationId xmlns:a16="http://schemas.microsoft.com/office/drawing/2014/main" id="{963ED754-D565-D9AB-3F8F-1677B693228E}"/>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68" name="Freeform 5655">
              <a:extLst>
                <a:ext uri="{FF2B5EF4-FFF2-40B4-BE49-F238E27FC236}">
                  <a16:creationId xmlns:a16="http://schemas.microsoft.com/office/drawing/2014/main" id="{A1E17FED-2984-91F0-9E75-A1B8EC08370D}"/>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669" name="任意多边形 602">
              <a:extLst>
                <a:ext uri="{FF2B5EF4-FFF2-40B4-BE49-F238E27FC236}">
                  <a16:creationId xmlns:a16="http://schemas.microsoft.com/office/drawing/2014/main" id="{43118C85-40A7-8BA6-A00D-E89D1086A8A3}"/>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70" name="任意多边形 603">
              <a:extLst>
                <a:ext uri="{FF2B5EF4-FFF2-40B4-BE49-F238E27FC236}">
                  <a16:creationId xmlns:a16="http://schemas.microsoft.com/office/drawing/2014/main" id="{DC85EF0F-03F8-3AEA-BBD7-5CA338A7C757}"/>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71" name="任意多边形 604">
              <a:extLst>
                <a:ext uri="{FF2B5EF4-FFF2-40B4-BE49-F238E27FC236}">
                  <a16:creationId xmlns:a16="http://schemas.microsoft.com/office/drawing/2014/main" id="{D840BC10-F4F8-2CA3-98B5-FB901FBC38AA}"/>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72" name="任意多边形 605">
              <a:extLst>
                <a:ext uri="{FF2B5EF4-FFF2-40B4-BE49-F238E27FC236}">
                  <a16:creationId xmlns:a16="http://schemas.microsoft.com/office/drawing/2014/main" id="{35D3E5F6-062D-5379-3361-A29705E97F99}"/>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73" name="任意多边形 606">
              <a:extLst>
                <a:ext uri="{FF2B5EF4-FFF2-40B4-BE49-F238E27FC236}">
                  <a16:creationId xmlns:a16="http://schemas.microsoft.com/office/drawing/2014/main" id="{EB54D33F-FBA8-B227-CE0E-6CE2067D3EA8}"/>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74" name="任意多边形 607">
              <a:extLst>
                <a:ext uri="{FF2B5EF4-FFF2-40B4-BE49-F238E27FC236}">
                  <a16:creationId xmlns:a16="http://schemas.microsoft.com/office/drawing/2014/main" id="{3D8721C1-3426-7B0F-3CEE-2CA980466DCA}"/>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75" name="任意多边形 608">
              <a:extLst>
                <a:ext uri="{FF2B5EF4-FFF2-40B4-BE49-F238E27FC236}">
                  <a16:creationId xmlns:a16="http://schemas.microsoft.com/office/drawing/2014/main" id="{F7D12DCD-4E1D-DFE8-E736-CE59F2EF9957}"/>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76" name="任意多边形 609">
              <a:extLst>
                <a:ext uri="{FF2B5EF4-FFF2-40B4-BE49-F238E27FC236}">
                  <a16:creationId xmlns:a16="http://schemas.microsoft.com/office/drawing/2014/main" id="{D1AA3D7C-B650-5530-C792-A2FBA4D118DA}"/>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77" name="任意多边形 610">
              <a:extLst>
                <a:ext uri="{FF2B5EF4-FFF2-40B4-BE49-F238E27FC236}">
                  <a16:creationId xmlns:a16="http://schemas.microsoft.com/office/drawing/2014/main" id="{C6909B53-0E58-234A-98C4-6E0E42B1F27C}"/>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78" name="任意多边形 611">
              <a:extLst>
                <a:ext uri="{FF2B5EF4-FFF2-40B4-BE49-F238E27FC236}">
                  <a16:creationId xmlns:a16="http://schemas.microsoft.com/office/drawing/2014/main" id="{BB4E944B-935A-F4E6-CE4D-0E12BE5BC93B}"/>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79" name="Freeform 5655">
              <a:extLst>
                <a:ext uri="{FF2B5EF4-FFF2-40B4-BE49-F238E27FC236}">
                  <a16:creationId xmlns:a16="http://schemas.microsoft.com/office/drawing/2014/main" id="{EC8D4828-A093-71DF-8DBC-2A938B329BC0}"/>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680" name="Freeform 5655">
              <a:extLst>
                <a:ext uri="{FF2B5EF4-FFF2-40B4-BE49-F238E27FC236}">
                  <a16:creationId xmlns:a16="http://schemas.microsoft.com/office/drawing/2014/main" id="{26E39557-B764-8EAC-DA4C-BF78CE30A04E}"/>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681" name="任意多边形 614">
              <a:extLst>
                <a:ext uri="{FF2B5EF4-FFF2-40B4-BE49-F238E27FC236}">
                  <a16:creationId xmlns:a16="http://schemas.microsoft.com/office/drawing/2014/main" id="{292648D5-FDE3-64E0-2520-996453E7AB1C}"/>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82" name="Freeform 5655">
              <a:extLst>
                <a:ext uri="{FF2B5EF4-FFF2-40B4-BE49-F238E27FC236}">
                  <a16:creationId xmlns:a16="http://schemas.microsoft.com/office/drawing/2014/main" id="{E746351F-A244-4862-9825-14CBC120A527}"/>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683" name="组合 354682">
            <a:extLst>
              <a:ext uri="{FF2B5EF4-FFF2-40B4-BE49-F238E27FC236}">
                <a16:creationId xmlns:a16="http://schemas.microsoft.com/office/drawing/2014/main" id="{9405FB42-1EBF-5BA9-E899-5D1B88083184}"/>
              </a:ext>
            </a:extLst>
          </p:cNvPr>
          <p:cNvGrpSpPr/>
          <p:nvPr/>
        </p:nvGrpSpPr>
        <p:grpSpPr>
          <a:xfrm>
            <a:off x="1821037" y="4860392"/>
            <a:ext cx="108000" cy="720000"/>
            <a:chOff x="7529298" y="3907580"/>
            <a:chExt cx="720000" cy="2672929"/>
          </a:xfrm>
        </p:grpSpPr>
        <p:sp>
          <p:nvSpPr>
            <p:cNvPr id="354684" name="任意多边形 617">
              <a:extLst>
                <a:ext uri="{FF2B5EF4-FFF2-40B4-BE49-F238E27FC236}">
                  <a16:creationId xmlns:a16="http://schemas.microsoft.com/office/drawing/2014/main" id="{B293D02F-9206-394B-03AA-8E59A5C5A385}"/>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85" name="Freeform 5655">
              <a:extLst>
                <a:ext uri="{FF2B5EF4-FFF2-40B4-BE49-F238E27FC236}">
                  <a16:creationId xmlns:a16="http://schemas.microsoft.com/office/drawing/2014/main" id="{4FFF79FA-B618-D97D-53C5-A9AECFCA6068}"/>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686" name="任意多边形 619">
              <a:extLst>
                <a:ext uri="{FF2B5EF4-FFF2-40B4-BE49-F238E27FC236}">
                  <a16:creationId xmlns:a16="http://schemas.microsoft.com/office/drawing/2014/main" id="{5F04EE9D-A562-69DB-9F49-CB8D059405AE}"/>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87" name="任意多边形 620">
              <a:extLst>
                <a:ext uri="{FF2B5EF4-FFF2-40B4-BE49-F238E27FC236}">
                  <a16:creationId xmlns:a16="http://schemas.microsoft.com/office/drawing/2014/main" id="{AAE64897-79D9-3D60-B176-8C6755672D55}"/>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88" name="任意多边形 621">
              <a:extLst>
                <a:ext uri="{FF2B5EF4-FFF2-40B4-BE49-F238E27FC236}">
                  <a16:creationId xmlns:a16="http://schemas.microsoft.com/office/drawing/2014/main" id="{CDD47D68-A208-64D6-61A5-A8503EE3D13F}"/>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89" name="任意多边形 622">
              <a:extLst>
                <a:ext uri="{FF2B5EF4-FFF2-40B4-BE49-F238E27FC236}">
                  <a16:creationId xmlns:a16="http://schemas.microsoft.com/office/drawing/2014/main" id="{09A7455B-0DDF-B358-E536-453C1174703D}"/>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90" name="任意多边形 623">
              <a:extLst>
                <a:ext uri="{FF2B5EF4-FFF2-40B4-BE49-F238E27FC236}">
                  <a16:creationId xmlns:a16="http://schemas.microsoft.com/office/drawing/2014/main" id="{4843F2F6-2797-069E-F30A-E47343B96E20}"/>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91" name="任意多边形 624">
              <a:extLst>
                <a:ext uri="{FF2B5EF4-FFF2-40B4-BE49-F238E27FC236}">
                  <a16:creationId xmlns:a16="http://schemas.microsoft.com/office/drawing/2014/main" id="{6FF7CFA7-1F2D-9B61-F214-D794346F2A18}"/>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92" name="任意多边形 625">
              <a:extLst>
                <a:ext uri="{FF2B5EF4-FFF2-40B4-BE49-F238E27FC236}">
                  <a16:creationId xmlns:a16="http://schemas.microsoft.com/office/drawing/2014/main" id="{2077DA85-23BA-82E9-BB8E-80B12606ECF7}"/>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93" name="任意多边形 626">
              <a:extLst>
                <a:ext uri="{FF2B5EF4-FFF2-40B4-BE49-F238E27FC236}">
                  <a16:creationId xmlns:a16="http://schemas.microsoft.com/office/drawing/2014/main" id="{1216BD55-8768-3B4F-B666-08B7B44E8069}"/>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94" name="Freeform 5655">
              <a:extLst>
                <a:ext uri="{FF2B5EF4-FFF2-40B4-BE49-F238E27FC236}">
                  <a16:creationId xmlns:a16="http://schemas.microsoft.com/office/drawing/2014/main" id="{9A64E475-8E2D-A923-4D03-430D704DD752}"/>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695" name="任意多边形 628">
              <a:extLst>
                <a:ext uri="{FF2B5EF4-FFF2-40B4-BE49-F238E27FC236}">
                  <a16:creationId xmlns:a16="http://schemas.microsoft.com/office/drawing/2014/main" id="{8A280AFF-F7D2-0A7D-A245-0918A9D8CC15}"/>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96" name="任意多边形 629">
              <a:extLst>
                <a:ext uri="{FF2B5EF4-FFF2-40B4-BE49-F238E27FC236}">
                  <a16:creationId xmlns:a16="http://schemas.microsoft.com/office/drawing/2014/main" id="{B637319C-0197-F8B4-B772-5729418A624C}"/>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97" name="任意多边形 630">
              <a:extLst>
                <a:ext uri="{FF2B5EF4-FFF2-40B4-BE49-F238E27FC236}">
                  <a16:creationId xmlns:a16="http://schemas.microsoft.com/office/drawing/2014/main" id="{D949732E-DE70-FA89-CC03-1D4CA8C47B29}"/>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98" name="任意多边形 631">
              <a:extLst>
                <a:ext uri="{FF2B5EF4-FFF2-40B4-BE49-F238E27FC236}">
                  <a16:creationId xmlns:a16="http://schemas.microsoft.com/office/drawing/2014/main" id="{0B58071D-A95A-8D6B-0E11-E1146BBB9ABA}"/>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699" name="任意多边形 632">
              <a:extLst>
                <a:ext uri="{FF2B5EF4-FFF2-40B4-BE49-F238E27FC236}">
                  <a16:creationId xmlns:a16="http://schemas.microsoft.com/office/drawing/2014/main" id="{EADE8A0B-B747-999D-489E-CE3238928894}"/>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00" name="任意多边形 633">
              <a:extLst>
                <a:ext uri="{FF2B5EF4-FFF2-40B4-BE49-F238E27FC236}">
                  <a16:creationId xmlns:a16="http://schemas.microsoft.com/office/drawing/2014/main" id="{2B329A4F-F773-C659-5614-724ACF873AD6}"/>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01" name="任意多边形 634">
              <a:extLst>
                <a:ext uri="{FF2B5EF4-FFF2-40B4-BE49-F238E27FC236}">
                  <a16:creationId xmlns:a16="http://schemas.microsoft.com/office/drawing/2014/main" id="{D8E09554-20B1-D421-E29E-B832F608C536}"/>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02" name="任意多边形 635">
              <a:extLst>
                <a:ext uri="{FF2B5EF4-FFF2-40B4-BE49-F238E27FC236}">
                  <a16:creationId xmlns:a16="http://schemas.microsoft.com/office/drawing/2014/main" id="{1CC8E3D6-6C0B-D651-5720-24C124139F5C}"/>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03" name="任意多边形 636">
              <a:extLst>
                <a:ext uri="{FF2B5EF4-FFF2-40B4-BE49-F238E27FC236}">
                  <a16:creationId xmlns:a16="http://schemas.microsoft.com/office/drawing/2014/main" id="{CD638658-526C-034E-71DF-578599F64EB8}"/>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04" name="任意多边形 637">
              <a:extLst>
                <a:ext uri="{FF2B5EF4-FFF2-40B4-BE49-F238E27FC236}">
                  <a16:creationId xmlns:a16="http://schemas.microsoft.com/office/drawing/2014/main" id="{6316F692-75DB-405F-8EED-D73783AFC61D}"/>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05" name="Freeform 5655">
              <a:extLst>
                <a:ext uri="{FF2B5EF4-FFF2-40B4-BE49-F238E27FC236}">
                  <a16:creationId xmlns:a16="http://schemas.microsoft.com/office/drawing/2014/main" id="{82C6C647-7C2D-2F84-582B-36710470D2A1}"/>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706" name="Freeform 5655">
              <a:extLst>
                <a:ext uri="{FF2B5EF4-FFF2-40B4-BE49-F238E27FC236}">
                  <a16:creationId xmlns:a16="http://schemas.microsoft.com/office/drawing/2014/main" id="{10A48911-B112-4001-57CC-C2E0C08E5F86}"/>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707" name="任意多边形 640">
              <a:extLst>
                <a:ext uri="{FF2B5EF4-FFF2-40B4-BE49-F238E27FC236}">
                  <a16:creationId xmlns:a16="http://schemas.microsoft.com/office/drawing/2014/main" id="{7BC57338-30BC-8B75-0787-3F63A0BD3385}"/>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08" name="Freeform 5655">
              <a:extLst>
                <a:ext uri="{FF2B5EF4-FFF2-40B4-BE49-F238E27FC236}">
                  <a16:creationId xmlns:a16="http://schemas.microsoft.com/office/drawing/2014/main" id="{225C1C4B-8B50-B4CF-031F-10D4F97906EA}"/>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709" name="组合 354708">
            <a:extLst>
              <a:ext uri="{FF2B5EF4-FFF2-40B4-BE49-F238E27FC236}">
                <a16:creationId xmlns:a16="http://schemas.microsoft.com/office/drawing/2014/main" id="{3B85F556-7EC4-DEF5-5C5B-90251640DDC8}"/>
              </a:ext>
            </a:extLst>
          </p:cNvPr>
          <p:cNvGrpSpPr/>
          <p:nvPr/>
        </p:nvGrpSpPr>
        <p:grpSpPr>
          <a:xfrm>
            <a:off x="9450784" y="1828753"/>
            <a:ext cx="216000" cy="1080000"/>
            <a:chOff x="7529298" y="3907580"/>
            <a:chExt cx="720000" cy="2672929"/>
          </a:xfrm>
        </p:grpSpPr>
        <p:sp>
          <p:nvSpPr>
            <p:cNvPr id="354710" name="任意多边形 643">
              <a:extLst>
                <a:ext uri="{FF2B5EF4-FFF2-40B4-BE49-F238E27FC236}">
                  <a16:creationId xmlns:a16="http://schemas.microsoft.com/office/drawing/2014/main" id="{2619521F-9186-E1CA-E232-C7E2053A6030}"/>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11" name="Freeform 5655">
              <a:extLst>
                <a:ext uri="{FF2B5EF4-FFF2-40B4-BE49-F238E27FC236}">
                  <a16:creationId xmlns:a16="http://schemas.microsoft.com/office/drawing/2014/main" id="{59A39845-314C-8606-3DC3-20B816C186AB}"/>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712" name="任意多边形 645">
              <a:extLst>
                <a:ext uri="{FF2B5EF4-FFF2-40B4-BE49-F238E27FC236}">
                  <a16:creationId xmlns:a16="http://schemas.microsoft.com/office/drawing/2014/main" id="{0BFB2F92-3C0A-8E2E-450E-7A3704DDE97E}"/>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13" name="任意多边形 646">
              <a:extLst>
                <a:ext uri="{FF2B5EF4-FFF2-40B4-BE49-F238E27FC236}">
                  <a16:creationId xmlns:a16="http://schemas.microsoft.com/office/drawing/2014/main" id="{0B01FEB3-6C45-861B-51AA-663EB64CFE64}"/>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14" name="任意多边形 647">
              <a:extLst>
                <a:ext uri="{FF2B5EF4-FFF2-40B4-BE49-F238E27FC236}">
                  <a16:creationId xmlns:a16="http://schemas.microsoft.com/office/drawing/2014/main" id="{78C7985A-D246-7AD6-F0A4-560B0405EAF6}"/>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15" name="任意多边形 648">
              <a:extLst>
                <a:ext uri="{FF2B5EF4-FFF2-40B4-BE49-F238E27FC236}">
                  <a16:creationId xmlns:a16="http://schemas.microsoft.com/office/drawing/2014/main" id="{C7572895-6ED7-4F24-5C35-C1265209BD7C}"/>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16" name="任意多边形 649">
              <a:extLst>
                <a:ext uri="{FF2B5EF4-FFF2-40B4-BE49-F238E27FC236}">
                  <a16:creationId xmlns:a16="http://schemas.microsoft.com/office/drawing/2014/main" id="{7F7F0155-BE15-CFFE-7EA6-8D9EAE0C36B6}"/>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17" name="任意多边形 650">
              <a:extLst>
                <a:ext uri="{FF2B5EF4-FFF2-40B4-BE49-F238E27FC236}">
                  <a16:creationId xmlns:a16="http://schemas.microsoft.com/office/drawing/2014/main" id="{80931A88-35FA-605C-9575-B358FB8E0B90}"/>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18" name="任意多边形 651">
              <a:extLst>
                <a:ext uri="{FF2B5EF4-FFF2-40B4-BE49-F238E27FC236}">
                  <a16:creationId xmlns:a16="http://schemas.microsoft.com/office/drawing/2014/main" id="{9DA53BCE-F365-288E-0030-0558E2D6FC83}"/>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19" name="任意多边形 652">
              <a:extLst>
                <a:ext uri="{FF2B5EF4-FFF2-40B4-BE49-F238E27FC236}">
                  <a16:creationId xmlns:a16="http://schemas.microsoft.com/office/drawing/2014/main" id="{03DB4394-D268-AD89-674B-327232E0B825}"/>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20" name="Freeform 5655">
              <a:extLst>
                <a:ext uri="{FF2B5EF4-FFF2-40B4-BE49-F238E27FC236}">
                  <a16:creationId xmlns:a16="http://schemas.microsoft.com/office/drawing/2014/main" id="{B6286989-ED90-BE8F-CB86-A0C183CDEC43}"/>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721" name="任意多边形 654">
              <a:extLst>
                <a:ext uri="{FF2B5EF4-FFF2-40B4-BE49-F238E27FC236}">
                  <a16:creationId xmlns:a16="http://schemas.microsoft.com/office/drawing/2014/main" id="{13A1860F-96B4-2BED-301E-48ECD60AD03C}"/>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22" name="任意多边形 655">
              <a:extLst>
                <a:ext uri="{FF2B5EF4-FFF2-40B4-BE49-F238E27FC236}">
                  <a16:creationId xmlns:a16="http://schemas.microsoft.com/office/drawing/2014/main" id="{5709661E-2613-4C6F-92BE-6C07CB953FD3}"/>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23" name="任意多边形 656">
              <a:extLst>
                <a:ext uri="{FF2B5EF4-FFF2-40B4-BE49-F238E27FC236}">
                  <a16:creationId xmlns:a16="http://schemas.microsoft.com/office/drawing/2014/main" id="{65B9FDCB-3ADF-A0E6-D178-2F8C6B08F0F1}"/>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24" name="任意多边形 657">
              <a:extLst>
                <a:ext uri="{FF2B5EF4-FFF2-40B4-BE49-F238E27FC236}">
                  <a16:creationId xmlns:a16="http://schemas.microsoft.com/office/drawing/2014/main" id="{821A7ED8-9751-3585-1336-749642C8AEEE}"/>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25" name="任意多边形 658">
              <a:extLst>
                <a:ext uri="{FF2B5EF4-FFF2-40B4-BE49-F238E27FC236}">
                  <a16:creationId xmlns:a16="http://schemas.microsoft.com/office/drawing/2014/main" id="{C2636D05-FA41-FB6C-4CC1-2F47866F049E}"/>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26" name="任意多边形 659">
              <a:extLst>
                <a:ext uri="{FF2B5EF4-FFF2-40B4-BE49-F238E27FC236}">
                  <a16:creationId xmlns:a16="http://schemas.microsoft.com/office/drawing/2014/main" id="{ECE3077D-638A-CD4D-870E-E43CBC5CEAB3}"/>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27" name="任意多边形 660">
              <a:extLst>
                <a:ext uri="{FF2B5EF4-FFF2-40B4-BE49-F238E27FC236}">
                  <a16:creationId xmlns:a16="http://schemas.microsoft.com/office/drawing/2014/main" id="{5EC6001A-D272-4005-3B4F-B3183792C59D}"/>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28" name="任意多边形 661">
              <a:extLst>
                <a:ext uri="{FF2B5EF4-FFF2-40B4-BE49-F238E27FC236}">
                  <a16:creationId xmlns:a16="http://schemas.microsoft.com/office/drawing/2014/main" id="{A2BEC0AC-CB8A-EBDC-5663-D61326632DA0}"/>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29" name="任意多边形 662">
              <a:extLst>
                <a:ext uri="{FF2B5EF4-FFF2-40B4-BE49-F238E27FC236}">
                  <a16:creationId xmlns:a16="http://schemas.microsoft.com/office/drawing/2014/main" id="{6A2FC76C-16AD-7641-09C2-2C5ED7CE61B2}"/>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30" name="任意多边形 663">
              <a:extLst>
                <a:ext uri="{FF2B5EF4-FFF2-40B4-BE49-F238E27FC236}">
                  <a16:creationId xmlns:a16="http://schemas.microsoft.com/office/drawing/2014/main" id="{99293DD8-906A-9FB5-97AA-21AE474A232B}"/>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31" name="Freeform 5655">
              <a:extLst>
                <a:ext uri="{FF2B5EF4-FFF2-40B4-BE49-F238E27FC236}">
                  <a16:creationId xmlns:a16="http://schemas.microsoft.com/office/drawing/2014/main" id="{BF9A8BCD-6D98-D919-91AB-D8B6AEA2C177}"/>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732" name="Freeform 5655">
              <a:extLst>
                <a:ext uri="{FF2B5EF4-FFF2-40B4-BE49-F238E27FC236}">
                  <a16:creationId xmlns:a16="http://schemas.microsoft.com/office/drawing/2014/main" id="{9E73FFFA-FACA-CFD0-99CD-1EAE24695B20}"/>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733" name="任意多边形 666">
              <a:extLst>
                <a:ext uri="{FF2B5EF4-FFF2-40B4-BE49-F238E27FC236}">
                  <a16:creationId xmlns:a16="http://schemas.microsoft.com/office/drawing/2014/main" id="{EE4DBF41-5170-2CDE-05BC-31C553B6C1D5}"/>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34" name="Freeform 5655">
              <a:extLst>
                <a:ext uri="{FF2B5EF4-FFF2-40B4-BE49-F238E27FC236}">
                  <a16:creationId xmlns:a16="http://schemas.microsoft.com/office/drawing/2014/main" id="{17770854-2F09-0F65-2A13-450D2C88FA74}"/>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735" name="组合 354734">
            <a:extLst>
              <a:ext uri="{FF2B5EF4-FFF2-40B4-BE49-F238E27FC236}">
                <a16:creationId xmlns:a16="http://schemas.microsoft.com/office/drawing/2014/main" id="{84F857B6-741B-99E1-7C9C-D38B5A0730BD}"/>
              </a:ext>
            </a:extLst>
          </p:cNvPr>
          <p:cNvGrpSpPr>
            <a:grpSpLocks noChangeAspect="1"/>
          </p:cNvGrpSpPr>
          <p:nvPr/>
        </p:nvGrpSpPr>
        <p:grpSpPr>
          <a:xfrm>
            <a:off x="9575551" y="2348977"/>
            <a:ext cx="216000" cy="216000"/>
            <a:chOff x="5537199" y="1071623"/>
            <a:chExt cx="288000" cy="288000"/>
          </a:xfrm>
        </p:grpSpPr>
        <p:sp>
          <p:nvSpPr>
            <p:cNvPr id="354736" name="太阳形 354735">
              <a:extLst>
                <a:ext uri="{FF2B5EF4-FFF2-40B4-BE49-F238E27FC236}">
                  <a16:creationId xmlns:a16="http://schemas.microsoft.com/office/drawing/2014/main" id="{123CFAE5-AB59-0EE0-C121-BF893E8AAC69}"/>
                </a:ext>
              </a:extLst>
            </p:cNvPr>
            <p:cNvSpPr/>
            <p:nvPr/>
          </p:nvSpPr>
          <p:spPr>
            <a:xfrm>
              <a:off x="5537199" y="1071623"/>
              <a:ext cx="288000" cy="288000"/>
            </a:xfrm>
            <a:prstGeom prst="sun">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737" name="椭圆 354736">
              <a:extLst>
                <a:ext uri="{FF2B5EF4-FFF2-40B4-BE49-F238E27FC236}">
                  <a16:creationId xmlns:a16="http://schemas.microsoft.com/office/drawing/2014/main" id="{D51AF2B0-D1A3-F8C0-36F0-F55FE2500502}"/>
                </a:ext>
              </a:extLst>
            </p:cNvPr>
            <p:cNvSpPr/>
            <p:nvPr/>
          </p:nvSpPr>
          <p:spPr>
            <a:xfrm>
              <a:off x="5611821" y="1146933"/>
              <a:ext cx="136800" cy="1368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4738" name="组合 354737">
            <a:extLst>
              <a:ext uri="{FF2B5EF4-FFF2-40B4-BE49-F238E27FC236}">
                <a16:creationId xmlns:a16="http://schemas.microsoft.com/office/drawing/2014/main" id="{011B5749-7742-E285-D1CB-D88B3BC72C55}"/>
              </a:ext>
            </a:extLst>
          </p:cNvPr>
          <p:cNvGrpSpPr/>
          <p:nvPr/>
        </p:nvGrpSpPr>
        <p:grpSpPr>
          <a:xfrm>
            <a:off x="10176724" y="2076518"/>
            <a:ext cx="216000" cy="1080000"/>
            <a:chOff x="7529298" y="3907580"/>
            <a:chExt cx="720000" cy="2672929"/>
          </a:xfrm>
        </p:grpSpPr>
        <p:sp>
          <p:nvSpPr>
            <p:cNvPr id="354739" name="任意多边形 775">
              <a:extLst>
                <a:ext uri="{FF2B5EF4-FFF2-40B4-BE49-F238E27FC236}">
                  <a16:creationId xmlns:a16="http://schemas.microsoft.com/office/drawing/2014/main" id="{6F8C728A-8FEB-A876-9AFD-06F3F5559C8A}"/>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40" name="Freeform 5655">
              <a:extLst>
                <a:ext uri="{FF2B5EF4-FFF2-40B4-BE49-F238E27FC236}">
                  <a16:creationId xmlns:a16="http://schemas.microsoft.com/office/drawing/2014/main" id="{2E014361-EB30-2A3E-0BAE-EDC61059FF41}"/>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741" name="任意多边形 777">
              <a:extLst>
                <a:ext uri="{FF2B5EF4-FFF2-40B4-BE49-F238E27FC236}">
                  <a16:creationId xmlns:a16="http://schemas.microsoft.com/office/drawing/2014/main" id="{D9BCFF48-F5BC-A05C-D27E-C8153D6DCBCA}"/>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42" name="任意多边形 778">
              <a:extLst>
                <a:ext uri="{FF2B5EF4-FFF2-40B4-BE49-F238E27FC236}">
                  <a16:creationId xmlns:a16="http://schemas.microsoft.com/office/drawing/2014/main" id="{B0950180-3CBD-35EA-36C6-694F12346DE3}"/>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43" name="任意多边形 779">
              <a:extLst>
                <a:ext uri="{FF2B5EF4-FFF2-40B4-BE49-F238E27FC236}">
                  <a16:creationId xmlns:a16="http://schemas.microsoft.com/office/drawing/2014/main" id="{03C2C5EA-B9C9-E3BB-E162-4993926F077A}"/>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44" name="任意多边形 780">
              <a:extLst>
                <a:ext uri="{FF2B5EF4-FFF2-40B4-BE49-F238E27FC236}">
                  <a16:creationId xmlns:a16="http://schemas.microsoft.com/office/drawing/2014/main" id="{29B2F240-04DA-532C-DE97-7D81D583ABB0}"/>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45" name="任意多边形 781">
              <a:extLst>
                <a:ext uri="{FF2B5EF4-FFF2-40B4-BE49-F238E27FC236}">
                  <a16:creationId xmlns:a16="http://schemas.microsoft.com/office/drawing/2014/main" id="{30CBED18-715B-E34D-15C3-A62B30521BA6}"/>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46" name="任意多边形 782">
              <a:extLst>
                <a:ext uri="{FF2B5EF4-FFF2-40B4-BE49-F238E27FC236}">
                  <a16:creationId xmlns:a16="http://schemas.microsoft.com/office/drawing/2014/main" id="{28DB123C-4527-A52F-F9B0-E2237E54A5FE}"/>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47" name="任意多边形 783">
              <a:extLst>
                <a:ext uri="{FF2B5EF4-FFF2-40B4-BE49-F238E27FC236}">
                  <a16:creationId xmlns:a16="http://schemas.microsoft.com/office/drawing/2014/main" id="{6CF48955-3F14-CB51-24FE-548A1F619C2D}"/>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48" name="任意多边形 784">
              <a:extLst>
                <a:ext uri="{FF2B5EF4-FFF2-40B4-BE49-F238E27FC236}">
                  <a16:creationId xmlns:a16="http://schemas.microsoft.com/office/drawing/2014/main" id="{A6C1980A-63ED-2C19-0065-57A10EE545B7}"/>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49" name="Freeform 5655">
              <a:extLst>
                <a:ext uri="{FF2B5EF4-FFF2-40B4-BE49-F238E27FC236}">
                  <a16:creationId xmlns:a16="http://schemas.microsoft.com/office/drawing/2014/main" id="{847F67A8-0369-2127-997B-1D3E41059D23}"/>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750" name="任意多边形 786">
              <a:extLst>
                <a:ext uri="{FF2B5EF4-FFF2-40B4-BE49-F238E27FC236}">
                  <a16:creationId xmlns:a16="http://schemas.microsoft.com/office/drawing/2014/main" id="{9E71D084-C3D9-E5EA-DE76-FB51BF223C41}"/>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51" name="任意多边形 787">
              <a:extLst>
                <a:ext uri="{FF2B5EF4-FFF2-40B4-BE49-F238E27FC236}">
                  <a16:creationId xmlns:a16="http://schemas.microsoft.com/office/drawing/2014/main" id="{F80ADD69-B06D-787E-D85D-629DE37C4CC8}"/>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52" name="任意多边形 788">
              <a:extLst>
                <a:ext uri="{FF2B5EF4-FFF2-40B4-BE49-F238E27FC236}">
                  <a16:creationId xmlns:a16="http://schemas.microsoft.com/office/drawing/2014/main" id="{0C349335-24AD-969A-C87E-8B74C202AA9B}"/>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53" name="任意多边形 789">
              <a:extLst>
                <a:ext uri="{FF2B5EF4-FFF2-40B4-BE49-F238E27FC236}">
                  <a16:creationId xmlns:a16="http://schemas.microsoft.com/office/drawing/2014/main" id="{52EAF90B-4E81-5F8B-7591-9F62B72DF8E2}"/>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54" name="任意多边形 790">
              <a:extLst>
                <a:ext uri="{FF2B5EF4-FFF2-40B4-BE49-F238E27FC236}">
                  <a16:creationId xmlns:a16="http://schemas.microsoft.com/office/drawing/2014/main" id="{0F5CA560-62A6-BE28-9E20-9C35C5DB4401}"/>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55" name="任意多边形 791">
              <a:extLst>
                <a:ext uri="{FF2B5EF4-FFF2-40B4-BE49-F238E27FC236}">
                  <a16:creationId xmlns:a16="http://schemas.microsoft.com/office/drawing/2014/main" id="{E7441031-13E8-3FCF-326C-DFF21AF136AE}"/>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56" name="任意多边形 792">
              <a:extLst>
                <a:ext uri="{FF2B5EF4-FFF2-40B4-BE49-F238E27FC236}">
                  <a16:creationId xmlns:a16="http://schemas.microsoft.com/office/drawing/2014/main" id="{B96AC0D0-84BD-AF83-740E-4ED39A79FFB9}"/>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57" name="任意多边形 793">
              <a:extLst>
                <a:ext uri="{FF2B5EF4-FFF2-40B4-BE49-F238E27FC236}">
                  <a16:creationId xmlns:a16="http://schemas.microsoft.com/office/drawing/2014/main" id="{0F59099F-FB2B-A140-15F8-0FA889DD9E38}"/>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58" name="任意多边形 794">
              <a:extLst>
                <a:ext uri="{FF2B5EF4-FFF2-40B4-BE49-F238E27FC236}">
                  <a16:creationId xmlns:a16="http://schemas.microsoft.com/office/drawing/2014/main" id="{CF306A76-77ED-D409-C456-875E7C90AA95}"/>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59" name="任意多边形 795">
              <a:extLst>
                <a:ext uri="{FF2B5EF4-FFF2-40B4-BE49-F238E27FC236}">
                  <a16:creationId xmlns:a16="http://schemas.microsoft.com/office/drawing/2014/main" id="{C16BD4E0-403E-A683-1C43-692009C93C51}"/>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60" name="Freeform 5655">
              <a:extLst>
                <a:ext uri="{FF2B5EF4-FFF2-40B4-BE49-F238E27FC236}">
                  <a16:creationId xmlns:a16="http://schemas.microsoft.com/office/drawing/2014/main" id="{0839E6EC-DCD1-06E4-81C0-B1767E7C16BC}"/>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761" name="Freeform 5655">
              <a:extLst>
                <a:ext uri="{FF2B5EF4-FFF2-40B4-BE49-F238E27FC236}">
                  <a16:creationId xmlns:a16="http://schemas.microsoft.com/office/drawing/2014/main" id="{5169D91E-8870-F376-C1DA-F14C1790B36E}"/>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762" name="任意多边形 798">
              <a:extLst>
                <a:ext uri="{FF2B5EF4-FFF2-40B4-BE49-F238E27FC236}">
                  <a16:creationId xmlns:a16="http://schemas.microsoft.com/office/drawing/2014/main" id="{8576A2B0-56EC-DCF6-786D-3B4D28AAD632}"/>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63" name="Freeform 5655">
              <a:extLst>
                <a:ext uri="{FF2B5EF4-FFF2-40B4-BE49-F238E27FC236}">
                  <a16:creationId xmlns:a16="http://schemas.microsoft.com/office/drawing/2014/main" id="{FAD6DF29-F1BA-CB5C-0EB9-C252E26B5073}"/>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764" name="组合 354763">
            <a:extLst>
              <a:ext uri="{FF2B5EF4-FFF2-40B4-BE49-F238E27FC236}">
                <a16:creationId xmlns:a16="http://schemas.microsoft.com/office/drawing/2014/main" id="{0E6A222B-70E2-50B5-2AD1-70B496BB48C3}"/>
              </a:ext>
            </a:extLst>
          </p:cNvPr>
          <p:cNvGrpSpPr/>
          <p:nvPr/>
        </p:nvGrpSpPr>
        <p:grpSpPr>
          <a:xfrm>
            <a:off x="10811195" y="2330132"/>
            <a:ext cx="216000" cy="1080000"/>
            <a:chOff x="7529298" y="3907580"/>
            <a:chExt cx="720000" cy="2672929"/>
          </a:xfrm>
        </p:grpSpPr>
        <p:sp>
          <p:nvSpPr>
            <p:cNvPr id="354765" name="任意多边形 801">
              <a:extLst>
                <a:ext uri="{FF2B5EF4-FFF2-40B4-BE49-F238E27FC236}">
                  <a16:creationId xmlns:a16="http://schemas.microsoft.com/office/drawing/2014/main" id="{86F0683E-1772-17DF-695E-560C030EE795}"/>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66" name="Freeform 5655">
              <a:extLst>
                <a:ext uri="{FF2B5EF4-FFF2-40B4-BE49-F238E27FC236}">
                  <a16:creationId xmlns:a16="http://schemas.microsoft.com/office/drawing/2014/main" id="{CF3EB0DA-6B56-B54C-4387-C38082ADD969}"/>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767" name="任意多边形 803">
              <a:extLst>
                <a:ext uri="{FF2B5EF4-FFF2-40B4-BE49-F238E27FC236}">
                  <a16:creationId xmlns:a16="http://schemas.microsoft.com/office/drawing/2014/main" id="{DAFC2E8A-CC06-7ECC-D27F-8D32DA382951}"/>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68" name="任意多边形 804">
              <a:extLst>
                <a:ext uri="{FF2B5EF4-FFF2-40B4-BE49-F238E27FC236}">
                  <a16:creationId xmlns:a16="http://schemas.microsoft.com/office/drawing/2014/main" id="{38147109-E73F-DDD6-844A-C291DC0DE909}"/>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69" name="任意多边形 805">
              <a:extLst>
                <a:ext uri="{FF2B5EF4-FFF2-40B4-BE49-F238E27FC236}">
                  <a16:creationId xmlns:a16="http://schemas.microsoft.com/office/drawing/2014/main" id="{398FD7F0-4059-3935-95E1-3D18718E29B8}"/>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70" name="任意多边形 806">
              <a:extLst>
                <a:ext uri="{FF2B5EF4-FFF2-40B4-BE49-F238E27FC236}">
                  <a16:creationId xmlns:a16="http://schemas.microsoft.com/office/drawing/2014/main" id="{41AA3B2E-F47F-BA16-927B-115B4641260D}"/>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71" name="任意多边形 807">
              <a:extLst>
                <a:ext uri="{FF2B5EF4-FFF2-40B4-BE49-F238E27FC236}">
                  <a16:creationId xmlns:a16="http://schemas.microsoft.com/office/drawing/2014/main" id="{EFF9B5BA-B93C-CE07-4175-98FD6BB0F53A}"/>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72" name="任意多边形 808">
              <a:extLst>
                <a:ext uri="{FF2B5EF4-FFF2-40B4-BE49-F238E27FC236}">
                  <a16:creationId xmlns:a16="http://schemas.microsoft.com/office/drawing/2014/main" id="{EBF45E4D-AABE-98E5-A1EB-960A0F0AA058}"/>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73" name="任意多边形 809">
              <a:extLst>
                <a:ext uri="{FF2B5EF4-FFF2-40B4-BE49-F238E27FC236}">
                  <a16:creationId xmlns:a16="http://schemas.microsoft.com/office/drawing/2014/main" id="{3B3615B1-1DCC-A1A6-27D6-2BA92D3FB69F}"/>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74" name="任意多边形 810">
              <a:extLst>
                <a:ext uri="{FF2B5EF4-FFF2-40B4-BE49-F238E27FC236}">
                  <a16:creationId xmlns:a16="http://schemas.microsoft.com/office/drawing/2014/main" id="{2F18B465-AE4E-6068-AAE6-F5B47A82CACB}"/>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75" name="Freeform 5655">
              <a:extLst>
                <a:ext uri="{FF2B5EF4-FFF2-40B4-BE49-F238E27FC236}">
                  <a16:creationId xmlns:a16="http://schemas.microsoft.com/office/drawing/2014/main" id="{FE7D483F-C00B-F321-392B-828C5FE8876B}"/>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776" name="任意多边形 812">
              <a:extLst>
                <a:ext uri="{FF2B5EF4-FFF2-40B4-BE49-F238E27FC236}">
                  <a16:creationId xmlns:a16="http://schemas.microsoft.com/office/drawing/2014/main" id="{CDDDB132-045B-714F-091F-B0D834159BEA}"/>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77" name="任意多边形 813">
              <a:extLst>
                <a:ext uri="{FF2B5EF4-FFF2-40B4-BE49-F238E27FC236}">
                  <a16:creationId xmlns:a16="http://schemas.microsoft.com/office/drawing/2014/main" id="{9D0E784A-72F3-0633-FDC1-801FFFA52551}"/>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78" name="任意多边形 814">
              <a:extLst>
                <a:ext uri="{FF2B5EF4-FFF2-40B4-BE49-F238E27FC236}">
                  <a16:creationId xmlns:a16="http://schemas.microsoft.com/office/drawing/2014/main" id="{C0B0536C-4E93-8487-5BDF-4ACCD93BC218}"/>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79" name="任意多边形 815">
              <a:extLst>
                <a:ext uri="{FF2B5EF4-FFF2-40B4-BE49-F238E27FC236}">
                  <a16:creationId xmlns:a16="http://schemas.microsoft.com/office/drawing/2014/main" id="{2372E7C3-7EAA-D7AB-405C-5961A050EA91}"/>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80" name="任意多边形 816">
              <a:extLst>
                <a:ext uri="{FF2B5EF4-FFF2-40B4-BE49-F238E27FC236}">
                  <a16:creationId xmlns:a16="http://schemas.microsoft.com/office/drawing/2014/main" id="{8F8BF13C-C189-3073-2978-5C814BD2BC0F}"/>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81" name="任意多边形 817">
              <a:extLst>
                <a:ext uri="{FF2B5EF4-FFF2-40B4-BE49-F238E27FC236}">
                  <a16:creationId xmlns:a16="http://schemas.microsoft.com/office/drawing/2014/main" id="{121303EB-BDDF-A038-ED59-94F7E31E9C9B}"/>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82" name="任意多边形 818">
              <a:extLst>
                <a:ext uri="{FF2B5EF4-FFF2-40B4-BE49-F238E27FC236}">
                  <a16:creationId xmlns:a16="http://schemas.microsoft.com/office/drawing/2014/main" id="{B5D8813F-5873-3807-4DE5-258B2C32863E}"/>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83" name="任意多边形 819">
              <a:extLst>
                <a:ext uri="{FF2B5EF4-FFF2-40B4-BE49-F238E27FC236}">
                  <a16:creationId xmlns:a16="http://schemas.microsoft.com/office/drawing/2014/main" id="{04775E8B-12AB-F090-72A9-A593A7D425CA}"/>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84" name="任意多边形 820">
              <a:extLst>
                <a:ext uri="{FF2B5EF4-FFF2-40B4-BE49-F238E27FC236}">
                  <a16:creationId xmlns:a16="http://schemas.microsoft.com/office/drawing/2014/main" id="{94D19BD4-9EE5-AD5A-459D-AFBB75EC52C8}"/>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85" name="任意多边形 821">
              <a:extLst>
                <a:ext uri="{FF2B5EF4-FFF2-40B4-BE49-F238E27FC236}">
                  <a16:creationId xmlns:a16="http://schemas.microsoft.com/office/drawing/2014/main" id="{392FEB80-D722-51F3-0727-31B7ED4ECF1B}"/>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86" name="Freeform 5655">
              <a:extLst>
                <a:ext uri="{FF2B5EF4-FFF2-40B4-BE49-F238E27FC236}">
                  <a16:creationId xmlns:a16="http://schemas.microsoft.com/office/drawing/2014/main" id="{2788834C-5076-C532-26C3-CBBE28DC171D}"/>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787" name="Freeform 5655">
              <a:extLst>
                <a:ext uri="{FF2B5EF4-FFF2-40B4-BE49-F238E27FC236}">
                  <a16:creationId xmlns:a16="http://schemas.microsoft.com/office/drawing/2014/main" id="{AE9CA5C8-143F-1843-1DE0-61B6BC50CEF4}"/>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788" name="任意多边形 824">
              <a:extLst>
                <a:ext uri="{FF2B5EF4-FFF2-40B4-BE49-F238E27FC236}">
                  <a16:creationId xmlns:a16="http://schemas.microsoft.com/office/drawing/2014/main" id="{87444DA7-1223-9621-7C09-B2CF638F5077}"/>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789" name="Freeform 5655">
              <a:extLst>
                <a:ext uri="{FF2B5EF4-FFF2-40B4-BE49-F238E27FC236}">
                  <a16:creationId xmlns:a16="http://schemas.microsoft.com/office/drawing/2014/main" id="{0FD0C6B5-EF62-8BE5-8B81-54C201A8A197}"/>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sp>
        <p:nvSpPr>
          <p:cNvPr id="354790" name="Text Box 1029">
            <a:extLst>
              <a:ext uri="{FF2B5EF4-FFF2-40B4-BE49-F238E27FC236}">
                <a16:creationId xmlns:a16="http://schemas.microsoft.com/office/drawing/2014/main" id="{D2CEBF56-2079-C620-7511-944536029AE6}"/>
              </a:ext>
            </a:extLst>
          </p:cNvPr>
          <p:cNvSpPr txBox="1">
            <a:spLocks noChangeArrowheads="1"/>
          </p:cNvSpPr>
          <p:nvPr/>
        </p:nvSpPr>
        <p:spPr bwMode="auto">
          <a:xfrm>
            <a:off x="8634903" y="4480234"/>
            <a:ext cx="12653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000" b="1">
                <a:latin typeface="Times New Roman" panose="02020603050405020304" pitchFamily="18" charset="0"/>
                <a:ea typeface="方正姚体" panose="02010601030101010101" pitchFamily="2" charset="-122"/>
              </a:defRPr>
            </a:lvl1pPr>
          </a:lstStyle>
          <a:p>
            <a:pPr algn="ctr"/>
            <a:r>
              <a:rPr lang="zh-CN" altLang="en-US" b="0" dirty="0">
                <a:effectLst>
                  <a:outerShdw blurRad="38100" dist="38100" dir="2700000" algn="tl">
                    <a:srgbClr val="000000">
                      <a:alpha val="43137"/>
                    </a:srgbClr>
                  </a:outerShdw>
                </a:effectLst>
              </a:rPr>
              <a:t>激光扫描</a:t>
            </a:r>
            <a:endParaRPr lang="en-US" altLang="zh-CN" b="0" dirty="0">
              <a:effectLst>
                <a:outerShdw blurRad="38100" dist="38100" dir="2700000" algn="tl">
                  <a:srgbClr val="000000">
                    <a:alpha val="43137"/>
                  </a:srgbClr>
                </a:outerShdw>
              </a:effectLst>
            </a:endParaRPr>
          </a:p>
          <a:p>
            <a:pPr algn="ctr"/>
            <a:r>
              <a:rPr lang="zh-CN" altLang="en-US" b="0" dirty="0">
                <a:effectLst>
                  <a:outerShdw blurRad="38100" dist="38100" dir="2700000" algn="tl">
                    <a:srgbClr val="000000">
                      <a:alpha val="43137"/>
                    </a:srgbClr>
                  </a:outerShdw>
                </a:effectLst>
              </a:rPr>
              <a:t>信息分析</a:t>
            </a:r>
          </a:p>
        </p:txBody>
      </p:sp>
      <p:cxnSp>
        <p:nvCxnSpPr>
          <p:cNvPr id="354791" name="直接连接符 354790">
            <a:extLst>
              <a:ext uri="{FF2B5EF4-FFF2-40B4-BE49-F238E27FC236}">
                <a16:creationId xmlns:a16="http://schemas.microsoft.com/office/drawing/2014/main" id="{2A8B2213-780C-661A-083A-1D20E7760494}"/>
              </a:ext>
            </a:extLst>
          </p:cNvPr>
          <p:cNvCxnSpPr>
            <a:cxnSpLocks noChangeAspect="1"/>
          </p:cNvCxnSpPr>
          <p:nvPr/>
        </p:nvCxnSpPr>
        <p:spPr>
          <a:xfrm flipV="1">
            <a:off x="8629957" y="2823084"/>
            <a:ext cx="1152000" cy="108088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4792" name="直接连接符 354791">
            <a:extLst>
              <a:ext uri="{FF2B5EF4-FFF2-40B4-BE49-F238E27FC236}">
                <a16:creationId xmlns:a16="http://schemas.microsoft.com/office/drawing/2014/main" id="{3B595971-9B8F-76DE-5FFD-A858B4818431}"/>
              </a:ext>
            </a:extLst>
          </p:cNvPr>
          <p:cNvCxnSpPr/>
          <p:nvPr/>
        </p:nvCxnSpPr>
        <p:spPr>
          <a:xfrm flipV="1">
            <a:off x="9001432" y="2956434"/>
            <a:ext cx="1109663" cy="110966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4793" name="直接连接符 354792">
            <a:extLst>
              <a:ext uri="{FF2B5EF4-FFF2-40B4-BE49-F238E27FC236}">
                <a16:creationId xmlns:a16="http://schemas.microsoft.com/office/drawing/2014/main" id="{61066515-B445-F6C9-65F4-56AE7D2A5F21}"/>
              </a:ext>
            </a:extLst>
          </p:cNvPr>
          <p:cNvCxnSpPr/>
          <p:nvPr/>
        </p:nvCxnSpPr>
        <p:spPr>
          <a:xfrm flipV="1">
            <a:off x="9396720" y="3080259"/>
            <a:ext cx="1038225" cy="11430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4794" name="直接连接符 354793">
            <a:extLst>
              <a:ext uri="{FF2B5EF4-FFF2-40B4-BE49-F238E27FC236}">
                <a16:creationId xmlns:a16="http://schemas.microsoft.com/office/drawing/2014/main" id="{339B23C2-2065-F37E-2E72-E7C2E79B1D55}"/>
              </a:ext>
            </a:extLst>
          </p:cNvPr>
          <p:cNvCxnSpPr/>
          <p:nvPr/>
        </p:nvCxnSpPr>
        <p:spPr>
          <a:xfrm flipV="1">
            <a:off x="9777719" y="3218371"/>
            <a:ext cx="966787" cy="117633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4795" name="直接连接符 354794">
            <a:extLst>
              <a:ext uri="{FF2B5EF4-FFF2-40B4-BE49-F238E27FC236}">
                <a16:creationId xmlns:a16="http://schemas.microsoft.com/office/drawing/2014/main" id="{6A0770B8-B1EB-95B4-9210-6388C03172D9}"/>
              </a:ext>
            </a:extLst>
          </p:cNvPr>
          <p:cNvCxnSpPr>
            <a:cxnSpLocks noChangeAspect="1"/>
          </p:cNvCxnSpPr>
          <p:nvPr/>
        </p:nvCxnSpPr>
        <p:spPr>
          <a:xfrm>
            <a:off x="8506134" y="3542223"/>
            <a:ext cx="1800000" cy="76279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4796" name="直接连接符 354795">
            <a:extLst>
              <a:ext uri="{FF2B5EF4-FFF2-40B4-BE49-F238E27FC236}">
                <a16:creationId xmlns:a16="http://schemas.microsoft.com/office/drawing/2014/main" id="{7264AC09-55F3-1760-0D27-A772904279B0}"/>
              </a:ext>
            </a:extLst>
          </p:cNvPr>
          <p:cNvCxnSpPr/>
          <p:nvPr/>
        </p:nvCxnSpPr>
        <p:spPr>
          <a:xfrm>
            <a:off x="8739495" y="3332672"/>
            <a:ext cx="1781175" cy="73342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4797" name="直接连接符 354796">
            <a:extLst>
              <a:ext uri="{FF2B5EF4-FFF2-40B4-BE49-F238E27FC236}">
                <a16:creationId xmlns:a16="http://schemas.microsoft.com/office/drawing/2014/main" id="{C29DF439-4BEA-0588-97B3-48E907D16391}"/>
              </a:ext>
            </a:extLst>
          </p:cNvPr>
          <p:cNvCxnSpPr/>
          <p:nvPr/>
        </p:nvCxnSpPr>
        <p:spPr>
          <a:xfrm>
            <a:off x="8996669" y="3123123"/>
            <a:ext cx="1709738" cy="70008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4798" name="直接连接符 354797">
            <a:extLst>
              <a:ext uri="{FF2B5EF4-FFF2-40B4-BE49-F238E27FC236}">
                <a16:creationId xmlns:a16="http://schemas.microsoft.com/office/drawing/2014/main" id="{5E2CF35D-B279-FAAB-241A-404BAD4D7F40}"/>
              </a:ext>
            </a:extLst>
          </p:cNvPr>
          <p:cNvCxnSpPr/>
          <p:nvPr/>
        </p:nvCxnSpPr>
        <p:spPr>
          <a:xfrm>
            <a:off x="9220507" y="2908809"/>
            <a:ext cx="1662113" cy="67151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354799" name="组合 354798">
            <a:extLst>
              <a:ext uri="{FF2B5EF4-FFF2-40B4-BE49-F238E27FC236}">
                <a16:creationId xmlns:a16="http://schemas.microsoft.com/office/drawing/2014/main" id="{7EC2F7AF-C2A1-C023-576E-477301B87580}"/>
              </a:ext>
            </a:extLst>
          </p:cNvPr>
          <p:cNvGrpSpPr/>
          <p:nvPr/>
        </p:nvGrpSpPr>
        <p:grpSpPr>
          <a:xfrm>
            <a:off x="9689458" y="2506226"/>
            <a:ext cx="216000" cy="1080000"/>
            <a:chOff x="5497170" y="3754020"/>
            <a:chExt cx="720544" cy="2861188"/>
          </a:xfrm>
        </p:grpSpPr>
        <p:sp>
          <p:nvSpPr>
            <p:cNvPr id="354800" name="任意多边形 669">
              <a:extLst>
                <a:ext uri="{FF2B5EF4-FFF2-40B4-BE49-F238E27FC236}">
                  <a16:creationId xmlns:a16="http://schemas.microsoft.com/office/drawing/2014/main" id="{FF005690-68AA-DA39-1005-C8492632B214}"/>
                </a:ext>
              </a:extLst>
            </p:cNvPr>
            <p:cNvSpPr/>
            <p:nvPr/>
          </p:nvSpPr>
          <p:spPr>
            <a:xfrm>
              <a:off x="5872876" y="6319510"/>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801" name="Freeform 5655">
              <a:extLst>
                <a:ext uri="{FF2B5EF4-FFF2-40B4-BE49-F238E27FC236}">
                  <a16:creationId xmlns:a16="http://schemas.microsoft.com/office/drawing/2014/main" id="{314A3375-998C-B952-3C12-A6BFE371C296}"/>
                </a:ext>
              </a:extLst>
            </p:cNvPr>
            <p:cNvSpPr>
              <a:spLocks/>
            </p:cNvSpPr>
            <p:nvPr/>
          </p:nvSpPr>
          <p:spPr bwMode="auto">
            <a:xfrm rot="16200000" flipH="1" flipV="1">
              <a:off x="5579590" y="5449149"/>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50"/>
            </a:p>
          </p:txBody>
        </p:sp>
        <p:sp>
          <p:nvSpPr>
            <p:cNvPr id="354802" name="任意多边形 671">
              <a:extLst>
                <a:ext uri="{FF2B5EF4-FFF2-40B4-BE49-F238E27FC236}">
                  <a16:creationId xmlns:a16="http://schemas.microsoft.com/office/drawing/2014/main" id="{D2099210-F75E-01BE-C251-5684CFAD4128}"/>
                </a:ext>
              </a:extLst>
            </p:cNvPr>
            <p:cNvSpPr/>
            <p:nvPr/>
          </p:nvSpPr>
          <p:spPr>
            <a:xfrm flipH="1">
              <a:off x="5507238" y="5506190"/>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803" name="任意多边形 672">
              <a:extLst>
                <a:ext uri="{FF2B5EF4-FFF2-40B4-BE49-F238E27FC236}">
                  <a16:creationId xmlns:a16="http://schemas.microsoft.com/office/drawing/2014/main" id="{0336EDB5-E034-6B86-BFF4-C79EC9D159F4}"/>
                </a:ext>
              </a:extLst>
            </p:cNvPr>
            <p:cNvSpPr/>
            <p:nvPr/>
          </p:nvSpPr>
          <p:spPr>
            <a:xfrm>
              <a:off x="5557550" y="5620851"/>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04" name="任意多边形 673">
              <a:extLst>
                <a:ext uri="{FF2B5EF4-FFF2-40B4-BE49-F238E27FC236}">
                  <a16:creationId xmlns:a16="http://schemas.microsoft.com/office/drawing/2014/main" id="{63F02D25-61CE-EE53-8DA2-9BCA504C8234}"/>
                </a:ext>
              </a:extLst>
            </p:cNvPr>
            <p:cNvSpPr/>
            <p:nvPr/>
          </p:nvSpPr>
          <p:spPr>
            <a:xfrm flipH="1">
              <a:off x="5612766" y="5398555"/>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805" name="任意多边形 674">
              <a:extLst>
                <a:ext uri="{FF2B5EF4-FFF2-40B4-BE49-F238E27FC236}">
                  <a16:creationId xmlns:a16="http://schemas.microsoft.com/office/drawing/2014/main" id="{3C8FA56A-FD0B-4964-9A2B-A20D345B1E6B}"/>
                </a:ext>
              </a:extLst>
            </p:cNvPr>
            <p:cNvSpPr/>
            <p:nvPr/>
          </p:nvSpPr>
          <p:spPr>
            <a:xfrm flipH="1">
              <a:off x="5857927" y="5283282"/>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06" name="任意多边形 675">
              <a:extLst>
                <a:ext uri="{FF2B5EF4-FFF2-40B4-BE49-F238E27FC236}">
                  <a16:creationId xmlns:a16="http://schemas.microsoft.com/office/drawing/2014/main" id="{A6F73F68-35A0-D0EE-7C7E-7F9E5B30E1FE}"/>
                </a:ext>
              </a:extLst>
            </p:cNvPr>
            <p:cNvSpPr/>
            <p:nvPr/>
          </p:nvSpPr>
          <p:spPr>
            <a:xfrm flipH="1">
              <a:off x="6008469" y="5059531"/>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807" name="任意多边形 676">
              <a:extLst>
                <a:ext uri="{FF2B5EF4-FFF2-40B4-BE49-F238E27FC236}">
                  <a16:creationId xmlns:a16="http://schemas.microsoft.com/office/drawing/2014/main" id="{C9C34F67-9447-9CBA-E33F-1CAE0A0E79D5}"/>
                </a:ext>
              </a:extLst>
            </p:cNvPr>
            <p:cNvSpPr/>
            <p:nvPr/>
          </p:nvSpPr>
          <p:spPr>
            <a:xfrm>
              <a:off x="5514097" y="442243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08" name="任意多边形 677">
              <a:extLst>
                <a:ext uri="{FF2B5EF4-FFF2-40B4-BE49-F238E27FC236}">
                  <a16:creationId xmlns:a16="http://schemas.microsoft.com/office/drawing/2014/main" id="{6FF9FC78-5AFF-F9F8-CABF-2702874A963E}"/>
                </a:ext>
              </a:extLst>
            </p:cNvPr>
            <p:cNvSpPr/>
            <p:nvPr/>
          </p:nvSpPr>
          <p:spPr>
            <a:xfrm flipH="1">
              <a:off x="5625283" y="4317508"/>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809" name="任意多边形 678">
              <a:extLst>
                <a:ext uri="{FF2B5EF4-FFF2-40B4-BE49-F238E27FC236}">
                  <a16:creationId xmlns:a16="http://schemas.microsoft.com/office/drawing/2014/main" id="{21EDA53D-3D07-FF9F-75F8-3FACDC10A89F}"/>
                </a:ext>
              </a:extLst>
            </p:cNvPr>
            <p:cNvSpPr/>
            <p:nvPr/>
          </p:nvSpPr>
          <p:spPr>
            <a:xfrm flipH="1">
              <a:off x="5866128" y="4213840"/>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810" name="Freeform 5655">
              <a:extLst>
                <a:ext uri="{FF2B5EF4-FFF2-40B4-BE49-F238E27FC236}">
                  <a16:creationId xmlns:a16="http://schemas.microsoft.com/office/drawing/2014/main" id="{FF4488F9-B4BB-043F-07BF-4B28B78D9789}"/>
                </a:ext>
              </a:extLst>
            </p:cNvPr>
            <p:cNvSpPr>
              <a:spLocks/>
            </p:cNvSpPr>
            <p:nvPr/>
          </p:nvSpPr>
          <p:spPr bwMode="auto">
            <a:xfrm rot="16200000" flipH="1" flipV="1">
              <a:off x="5577479" y="4388196"/>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50"/>
            </a:p>
          </p:txBody>
        </p:sp>
        <p:sp>
          <p:nvSpPr>
            <p:cNvPr id="354811" name="任意多边形 680">
              <a:extLst>
                <a:ext uri="{FF2B5EF4-FFF2-40B4-BE49-F238E27FC236}">
                  <a16:creationId xmlns:a16="http://schemas.microsoft.com/office/drawing/2014/main" id="{3B8B94C5-3F86-C812-5131-5CB88AA0FFA8}"/>
                </a:ext>
              </a:extLst>
            </p:cNvPr>
            <p:cNvSpPr/>
            <p:nvPr/>
          </p:nvSpPr>
          <p:spPr>
            <a:xfrm>
              <a:off x="5530192" y="452346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812" name="任意多边形 681">
              <a:extLst>
                <a:ext uri="{FF2B5EF4-FFF2-40B4-BE49-F238E27FC236}">
                  <a16:creationId xmlns:a16="http://schemas.microsoft.com/office/drawing/2014/main" id="{46A18217-D74D-9A6F-796D-861E896E5D1A}"/>
                </a:ext>
              </a:extLst>
            </p:cNvPr>
            <p:cNvSpPr/>
            <p:nvPr/>
          </p:nvSpPr>
          <p:spPr>
            <a:xfrm>
              <a:off x="5659627" y="4704615"/>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13" name="任意多边形 682">
              <a:extLst>
                <a:ext uri="{FF2B5EF4-FFF2-40B4-BE49-F238E27FC236}">
                  <a16:creationId xmlns:a16="http://schemas.microsoft.com/office/drawing/2014/main" id="{A83BD7F7-E7D5-CB81-AF66-D68AAAB73D34}"/>
                </a:ext>
              </a:extLst>
            </p:cNvPr>
            <p:cNvSpPr/>
            <p:nvPr/>
          </p:nvSpPr>
          <p:spPr>
            <a:xfrm flipH="1">
              <a:off x="5745401" y="4821302"/>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14" name="任意多边形 683">
              <a:extLst>
                <a:ext uri="{FF2B5EF4-FFF2-40B4-BE49-F238E27FC236}">
                  <a16:creationId xmlns:a16="http://schemas.microsoft.com/office/drawing/2014/main" id="{BFE7EDC4-99FC-841D-F06E-DFFA2B39966D}"/>
                </a:ext>
              </a:extLst>
            </p:cNvPr>
            <p:cNvSpPr/>
            <p:nvPr/>
          </p:nvSpPr>
          <p:spPr>
            <a:xfrm flipH="1">
              <a:off x="5877339" y="4948261"/>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815" name="任意多边形 684">
              <a:extLst>
                <a:ext uri="{FF2B5EF4-FFF2-40B4-BE49-F238E27FC236}">
                  <a16:creationId xmlns:a16="http://schemas.microsoft.com/office/drawing/2014/main" id="{570F7FAC-899D-61F8-A138-BF77EF9C2BC5}"/>
                </a:ext>
              </a:extLst>
            </p:cNvPr>
            <p:cNvSpPr/>
            <p:nvPr/>
          </p:nvSpPr>
          <p:spPr>
            <a:xfrm>
              <a:off x="5508720" y="655605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16" name="任意多边形 685">
              <a:extLst>
                <a:ext uri="{FF2B5EF4-FFF2-40B4-BE49-F238E27FC236}">
                  <a16:creationId xmlns:a16="http://schemas.microsoft.com/office/drawing/2014/main" id="{D71F6D75-6F0E-BE66-7DB2-7A08C22CC1A7}"/>
                </a:ext>
              </a:extLst>
            </p:cNvPr>
            <p:cNvSpPr/>
            <p:nvPr/>
          </p:nvSpPr>
          <p:spPr>
            <a:xfrm>
              <a:off x="5629430" y="643922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817" name="任意多边形 686">
              <a:extLst>
                <a:ext uri="{FF2B5EF4-FFF2-40B4-BE49-F238E27FC236}">
                  <a16:creationId xmlns:a16="http://schemas.microsoft.com/office/drawing/2014/main" id="{A6BDD618-FD27-BCF3-6A87-E40CF49726C9}"/>
                </a:ext>
              </a:extLst>
            </p:cNvPr>
            <p:cNvSpPr/>
            <p:nvPr/>
          </p:nvSpPr>
          <p:spPr>
            <a:xfrm flipH="1">
              <a:off x="5718136" y="5774486"/>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818" name="任意多边形 687">
              <a:extLst>
                <a:ext uri="{FF2B5EF4-FFF2-40B4-BE49-F238E27FC236}">
                  <a16:creationId xmlns:a16="http://schemas.microsoft.com/office/drawing/2014/main" id="{A9179296-F706-49A6-E047-FDAA9DC909C0}"/>
                </a:ext>
              </a:extLst>
            </p:cNvPr>
            <p:cNvSpPr/>
            <p:nvPr/>
          </p:nvSpPr>
          <p:spPr>
            <a:xfrm flipH="1">
              <a:off x="5858732" y="6003835"/>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19" name="任意多边形 688">
              <a:extLst>
                <a:ext uri="{FF2B5EF4-FFF2-40B4-BE49-F238E27FC236}">
                  <a16:creationId xmlns:a16="http://schemas.microsoft.com/office/drawing/2014/main" id="{E6A1374E-0E8B-8F99-9E08-72E8FBB587B7}"/>
                </a:ext>
              </a:extLst>
            </p:cNvPr>
            <p:cNvSpPr/>
            <p:nvPr/>
          </p:nvSpPr>
          <p:spPr>
            <a:xfrm flipH="1">
              <a:off x="5756813" y="588930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820" name="任意多边形 689">
              <a:extLst>
                <a:ext uri="{FF2B5EF4-FFF2-40B4-BE49-F238E27FC236}">
                  <a16:creationId xmlns:a16="http://schemas.microsoft.com/office/drawing/2014/main" id="{4FF5DA2E-5732-A987-B4DC-3785D7DD6275}"/>
                </a:ext>
              </a:extLst>
            </p:cNvPr>
            <p:cNvSpPr/>
            <p:nvPr/>
          </p:nvSpPr>
          <p:spPr>
            <a:xfrm>
              <a:off x="5992770" y="6119040"/>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21" name="任意多边形 690">
              <a:extLst>
                <a:ext uri="{FF2B5EF4-FFF2-40B4-BE49-F238E27FC236}">
                  <a16:creationId xmlns:a16="http://schemas.microsoft.com/office/drawing/2014/main" id="{B8CBBB14-7190-665A-4E8A-8D0504631186}"/>
                </a:ext>
              </a:extLst>
            </p:cNvPr>
            <p:cNvSpPr/>
            <p:nvPr/>
          </p:nvSpPr>
          <p:spPr>
            <a:xfrm>
              <a:off x="5670606" y="5619622"/>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822" name="任意多边形 691">
              <a:extLst>
                <a:ext uri="{FF2B5EF4-FFF2-40B4-BE49-F238E27FC236}">
                  <a16:creationId xmlns:a16="http://schemas.microsoft.com/office/drawing/2014/main" id="{3B7B2F8E-A445-5B90-D908-C8EA7575F583}"/>
                </a:ext>
              </a:extLst>
            </p:cNvPr>
            <p:cNvSpPr/>
            <p:nvPr/>
          </p:nvSpPr>
          <p:spPr>
            <a:xfrm flipH="1">
              <a:off x="5775454" y="5506442"/>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823" name="任意多边形 692">
              <a:extLst>
                <a:ext uri="{FF2B5EF4-FFF2-40B4-BE49-F238E27FC236}">
                  <a16:creationId xmlns:a16="http://schemas.microsoft.com/office/drawing/2014/main" id="{CAF85E88-5BE9-AA87-C984-97E32291914E}"/>
                </a:ext>
              </a:extLst>
            </p:cNvPr>
            <p:cNvSpPr/>
            <p:nvPr/>
          </p:nvSpPr>
          <p:spPr>
            <a:xfrm flipH="1">
              <a:off x="5881225" y="5398559"/>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824" name="任意多边形 693">
              <a:extLst>
                <a:ext uri="{FF2B5EF4-FFF2-40B4-BE49-F238E27FC236}">
                  <a16:creationId xmlns:a16="http://schemas.microsoft.com/office/drawing/2014/main" id="{457D6D0C-2664-74EE-38A5-7524045A6DF4}"/>
                </a:ext>
              </a:extLst>
            </p:cNvPr>
            <p:cNvSpPr/>
            <p:nvPr/>
          </p:nvSpPr>
          <p:spPr>
            <a:xfrm flipH="1">
              <a:off x="5557411" y="4705910"/>
              <a:ext cx="17588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825" name="任意多边形 694">
              <a:extLst>
                <a:ext uri="{FF2B5EF4-FFF2-40B4-BE49-F238E27FC236}">
                  <a16:creationId xmlns:a16="http://schemas.microsoft.com/office/drawing/2014/main" id="{A7D050E6-7BC6-63C8-4F37-246BEED44756}"/>
                </a:ext>
              </a:extLst>
            </p:cNvPr>
            <p:cNvSpPr/>
            <p:nvPr/>
          </p:nvSpPr>
          <p:spPr>
            <a:xfrm flipH="1">
              <a:off x="5697813" y="4524386"/>
              <a:ext cx="191878" cy="47970"/>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826" name="Freeform 5655">
              <a:extLst>
                <a:ext uri="{FF2B5EF4-FFF2-40B4-BE49-F238E27FC236}">
                  <a16:creationId xmlns:a16="http://schemas.microsoft.com/office/drawing/2014/main" id="{428D9839-9C8E-1A8F-2C99-36885945C93D}"/>
                </a:ext>
              </a:extLst>
            </p:cNvPr>
            <p:cNvSpPr>
              <a:spLocks/>
            </p:cNvSpPr>
            <p:nvPr/>
          </p:nvSpPr>
          <p:spPr bwMode="auto">
            <a:xfrm rot="16200000" flipH="1" flipV="1">
              <a:off x="5577118" y="3674072"/>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150"/>
            </a:p>
          </p:txBody>
        </p:sp>
        <p:sp>
          <p:nvSpPr>
            <p:cNvPr id="354827" name="Freeform 5655">
              <a:extLst>
                <a:ext uri="{FF2B5EF4-FFF2-40B4-BE49-F238E27FC236}">
                  <a16:creationId xmlns:a16="http://schemas.microsoft.com/office/drawing/2014/main" id="{614BF327-0FEC-2AE8-08D7-CBF0678A4D72}"/>
                </a:ext>
              </a:extLst>
            </p:cNvPr>
            <p:cNvSpPr>
              <a:spLocks/>
            </p:cNvSpPr>
            <p:nvPr/>
          </p:nvSpPr>
          <p:spPr bwMode="auto">
            <a:xfrm rot="16200000" flipH="1" flipV="1">
              <a:off x="5577118" y="4744020"/>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150"/>
            </a:p>
          </p:txBody>
        </p:sp>
        <p:sp>
          <p:nvSpPr>
            <p:cNvPr id="354828" name="任意多边形 697">
              <a:extLst>
                <a:ext uri="{FF2B5EF4-FFF2-40B4-BE49-F238E27FC236}">
                  <a16:creationId xmlns:a16="http://schemas.microsoft.com/office/drawing/2014/main" id="{D6DE4B58-656C-C244-E299-AB04C462385F}"/>
                </a:ext>
              </a:extLst>
            </p:cNvPr>
            <p:cNvSpPr/>
            <p:nvPr/>
          </p:nvSpPr>
          <p:spPr>
            <a:xfrm>
              <a:off x="6001869" y="4214146"/>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29" name="任意多边形 698">
              <a:extLst>
                <a:ext uri="{FF2B5EF4-FFF2-40B4-BE49-F238E27FC236}">
                  <a16:creationId xmlns:a16="http://schemas.microsoft.com/office/drawing/2014/main" id="{0E84CFBB-244F-E9BA-3BF9-76D4BEFE01AD}"/>
                </a:ext>
              </a:extLst>
            </p:cNvPr>
            <p:cNvSpPr/>
            <p:nvPr/>
          </p:nvSpPr>
          <p:spPr>
            <a:xfrm flipH="1">
              <a:off x="5904349" y="4317402"/>
              <a:ext cx="30380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830" name="任意多边形 699">
              <a:extLst>
                <a:ext uri="{FF2B5EF4-FFF2-40B4-BE49-F238E27FC236}">
                  <a16:creationId xmlns:a16="http://schemas.microsoft.com/office/drawing/2014/main" id="{F9B11D89-6425-D094-E34A-D0DF5892EE41}"/>
                </a:ext>
              </a:extLst>
            </p:cNvPr>
            <p:cNvSpPr/>
            <p:nvPr/>
          </p:nvSpPr>
          <p:spPr>
            <a:xfrm flipH="1">
              <a:off x="5821299" y="4420895"/>
              <a:ext cx="28781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831" name="任意多边形 700">
              <a:extLst>
                <a:ext uri="{FF2B5EF4-FFF2-40B4-BE49-F238E27FC236}">
                  <a16:creationId xmlns:a16="http://schemas.microsoft.com/office/drawing/2014/main" id="{C0AA92E1-8599-2173-09E3-BA6105C28707}"/>
                </a:ext>
              </a:extLst>
            </p:cNvPr>
            <p:cNvSpPr/>
            <p:nvPr/>
          </p:nvSpPr>
          <p:spPr>
            <a:xfrm flipH="1">
              <a:off x="5506643" y="4822955"/>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832" name="任意多边形 701">
              <a:extLst>
                <a:ext uri="{FF2B5EF4-FFF2-40B4-BE49-F238E27FC236}">
                  <a16:creationId xmlns:a16="http://schemas.microsoft.com/office/drawing/2014/main" id="{6C765BC6-0457-D0C1-E9AD-FB59F27A8B23}"/>
                </a:ext>
              </a:extLst>
            </p:cNvPr>
            <p:cNvSpPr/>
            <p:nvPr/>
          </p:nvSpPr>
          <p:spPr>
            <a:xfrm flipH="1">
              <a:off x="5595489" y="4947775"/>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33" name="任意多边形 702">
              <a:extLst>
                <a:ext uri="{FF2B5EF4-FFF2-40B4-BE49-F238E27FC236}">
                  <a16:creationId xmlns:a16="http://schemas.microsoft.com/office/drawing/2014/main" id="{EFA112DF-C59C-2B85-D27B-C13D56F6FE92}"/>
                </a:ext>
              </a:extLst>
            </p:cNvPr>
            <p:cNvSpPr/>
            <p:nvPr/>
          </p:nvSpPr>
          <p:spPr>
            <a:xfrm flipH="1">
              <a:off x="5819246" y="5059625"/>
              <a:ext cx="223858"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834" name="任意多边形 703">
              <a:extLst>
                <a:ext uri="{FF2B5EF4-FFF2-40B4-BE49-F238E27FC236}">
                  <a16:creationId xmlns:a16="http://schemas.microsoft.com/office/drawing/2014/main" id="{1772FF45-0F1B-4F54-43A3-763DA1F29987}"/>
                </a:ext>
              </a:extLst>
            </p:cNvPr>
            <p:cNvSpPr/>
            <p:nvPr/>
          </p:nvSpPr>
          <p:spPr>
            <a:xfrm>
              <a:off x="6002112" y="5283672"/>
              <a:ext cx="191878"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835" name="Freeform 5655">
              <a:extLst>
                <a:ext uri="{FF2B5EF4-FFF2-40B4-BE49-F238E27FC236}">
                  <a16:creationId xmlns:a16="http://schemas.microsoft.com/office/drawing/2014/main" id="{7964F083-885B-0317-0B6F-941D469D8860}"/>
                </a:ext>
              </a:extLst>
            </p:cNvPr>
            <p:cNvSpPr>
              <a:spLocks/>
            </p:cNvSpPr>
            <p:nvPr/>
          </p:nvSpPr>
          <p:spPr bwMode="auto">
            <a:xfrm rot="5400000" flipH="1">
              <a:off x="5577576" y="4217126"/>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317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50"/>
            </a:p>
          </p:txBody>
        </p:sp>
        <p:sp>
          <p:nvSpPr>
            <p:cNvPr id="354836" name="Freeform 5655">
              <a:extLst>
                <a:ext uri="{FF2B5EF4-FFF2-40B4-BE49-F238E27FC236}">
                  <a16:creationId xmlns:a16="http://schemas.microsoft.com/office/drawing/2014/main" id="{E07E168C-D105-2AB5-1205-672496FA4FDF}"/>
                </a:ext>
              </a:extLst>
            </p:cNvPr>
            <p:cNvSpPr>
              <a:spLocks/>
            </p:cNvSpPr>
            <p:nvPr/>
          </p:nvSpPr>
          <p:spPr bwMode="auto">
            <a:xfrm rot="16200000" flipH="1" flipV="1">
              <a:off x="5577120" y="5822733"/>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E3BA79"/>
                </a:gs>
                <a:gs pos="15000">
                  <a:srgbClr val="EDC28A"/>
                </a:gs>
                <a:gs pos="27500">
                  <a:srgbClr val="F7DEC0"/>
                </a:gs>
                <a:gs pos="50000">
                  <a:srgbClr val="FEFFF9"/>
                </a:gs>
                <a:gs pos="72500">
                  <a:srgbClr val="F7E1C2"/>
                </a:gs>
                <a:gs pos="85000">
                  <a:srgbClr val="EFBF89"/>
                </a:gs>
                <a:gs pos="100000">
                  <a:srgbClr val="F2B46E"/>
                </a:gs>
              </a:gsLst>
              <a:lin ang="5400000" scaled="1"/>
            </a:gradFill>
            <a:ln w="3175">
              <a:solidFill>
                <a:srgbClr val="C1AA7F"/>
              </a:solidFill>
              <a:round/>
              <a:headEnd/>
              <a:tailEnd/>
            </a:ln>
            <a:effectLst/>
          </p:spPr>
          <p:txBody>
            <a:bodyPr/>
            <a:lstStyle/>
            <a:p>
              <a:endParaRPr lang="zh-CN" altLang="en-US" sz="150"/>
            </a:p>
          </p:txBody>
        </p:sp>
        <p:sp>
          <p:nvSpPr>
            <p:cNvPr id="354837" name="Freeform 5655">
              <a:extLst>
                <a:ext uri="{FF2B5EF4-FFF2-40B4-BE49-F238E27FC236}">
                  <a16:creationId xmlns:a16="http://schemas.microsoft.com/office/drawing/2014/main" id="{46B625C8-DFD4-2547-4FB7-468588B4D86D}"/>
                </a:ext>
              </a:extLst>
            </p:cNvPr>
            <p:cNvSpPr>
              <a:spLocks/>
            </p:cNvSpPr>
            <p:nvPr/>
          </p:nvSpPr>
          <p:spPr bwMode="auto">
            <a:xfrm rot="5400000" flipH="1">
              <a:off x="5577935" y="4930002"/>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150"/>
            </a:p>
          </p:txBody>
        </p:sp>
        <p:sp>
          <p:nvSpPr>
            <p:cNvPr id="354838" name="任意多边形 707">
              <a:extLst>
                <a:ext uri="{FF2B5EF4-FFF2-40B4-BE49-F238E27FC236}">
                  <a16:creationId xmlns:a16="http://schemas.microsoft.com/office/drawing/2014/main" id="{61CF775F-F5BF-FBAC-A987-1A0AFC67CB1A}"/>
                </a:ext>
              </a:extLst>
            </p:cNvPr>
            <p:cNvSpPr/>
            <p:nvPr/>
          </p:nvSpPr>
          <p:spPr>
            <a:xfrm flipH="1">
              <a:off x="5575281" y="5774089"/>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839" name="任意多边形 708">
              <a:extLst>
                <a:ext uri="{FF2B5EF4-FFF2-40B4-BE49-F238E27FC236}">
                  <a16:creationId xmlns:a16="http://schemas.microsoft.com/office/drawing/2014/main" id="{609EB854-93CD-6EBB-9A56-BBE7EB3F4BED}"/>
                </a:ext>
              </a:extLst>
            </p:cNvPr>
            <p:cNvSpPr/>
            <p:nvPr/>
          </p:nvSpPr>
          <p:spPr>
            <a:xfrm flipH="1">
              <a:off x="5505382" y="5889120"/>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40" name="Freeform 5655">
              <a:extLst>
                <a:ext uri="{FF2B5EF4-FFF2-40B4-BE49-F238E27FC236}">
                  <a16:creationId xmlns:a16="http://schemas.microsoft.com/office/drawing/2014/main" id="{9688AFCD-085A-B657-D6B2-45C1299012B5}"/>
                </a:ext>
              </a:extLst>
            </p:cNvPr>
            <p:cNvSpPr>
              <a:spLocks/>
            </p:cNvSpPr>
            <p:nvPr/>
          </p:nvSpPr>
          <p:spPr bwMode="auto">
            <a:xfrm rot="5400000" flipH="1">
              <a:off x="5577576" y="5287075"/>
              <a:ext cx="559646" cy="719542"/>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317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150"/>
            </a:p>
          </p:txBody>
        </p:sp>
        <p:sp>
          <p:nvSpPr>
            <p:cNvPr id="354841" name="任意多边形 710">
              <a:extLst>
                <a:ext uri="{FF2B5EF4-FFF2-40B4-BE49-F238E27FC236}">
                  <a16:creationId xmlns:a16="http://schemas.microsoft.com/office/drawing/2014/main" id="{56743504-6B14-D9E8-012C-1C9EB60DADA7}"/>
                </a:ext>
              </a:extLst>
            </p:cNvPr>
            <p:cNvSpPr/>
            <p:nvPr/>
          </p:nvSpPr>
          <p:spPr>
            <a:xfrm flipH="1">
              <a:off x="5569894" y="6002099"/>
              <a:ext cx="31979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842" name="任意多边形 711">
              <a:extLst>
                <a:ext uri="{FF2B5EF4-FFF2-40B4-BE49-F238E27FC236}">
                  <a16:creationId xmlns:a16="http://schemas.microsoft.com/office/drawing/2014/main" id="{B39B8503-4AB9-B7CA-5338-DD5AEA7259EF}"/>
                </a:ext>
              </a:extLst>
            </p:cNvPr>
            <p:cNvSpPr/>
            <p:nvPr/>
          </p:nvSpPr>
          <p:spPr>
            <a:xfrm>
              <a:off x="5787755" y="6119273"/>
              <a:ext cx="216000" cy="47970"/>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rgbClr val="84C5E1"/>
            </a:solidFill>
            <a:ln w="3175">
              <a:solidFill>
                <a:srgbClr val="4F91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A</a:t>
              </a:r>
              <a:endParaRPr lang="zh-CN" altLang="en-US" sz="150" dirty="0">
                <a:latin typeface="Arial" panose="020B0604020202020204" pitchFamily="34" charset="0"/>
                <a:cs typeface="Arial" panose="020B0604020202020204" pitchFamily="34" charset="0"/>
              </a:endParaRPr>
            </a:p>
          </p:txBody>
        </p:sp>
        <p:sp>
          <p:nvSpPr>
            <p:cNvPr id="354843" name="任意多边形 712">
              <a:extLst>
                <a:ext uri="{FF2B5EF4-FFF2-40B4-BE49-F238E27FC236}">
                  <a16:creationId xmlns:a16="http://schemas.microsoft.com/office/drawing/2014/main" id="{A352060A-7EA9-4E55-5970-8837F084AF58}"/>
                </a:ext>
              </a:extLst>
            </p:cNvPr>
            <p:cNvSpPr/>
            <p:nvPr/>
          </p:nvSpPr>
          <p:spPr>
            <a:xfrm flipH="1">
              <a:off x="5985875" y="6318829"/>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844" name="Freeform 5655">
              <a:extLst>
                <a:ext uri="{FF2B5EF4-FFF2-40B4-BE49-F238E27FC236}">
                  <a16:creationId xmlns:a16="http://schemas.microsoft.com/office/drawing/2014/main" id="{25C3DC73-EFD4-C98F-8957-E10F106AE96F}"/>
                </a:ext>
              </a:extLst>
            </p:cNvPr>
            <p:cNvSpPr>
              <a:spLocks/>
            </p:cNvSpPr>
            <p:nvPr/>
          </p:nvSpPr>
          <p:spPr bwMode="auto">
            <a:xfrm rot="5400000" flipH="1">
              <a:off x="5577628" y="5977084"/>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150"/>
            </a:p>
          </p:txBody>
        </p:sp>
        <p:sp>
          <p:nvSpPr>
            <p:cNvPr id="354845" name="任意多边形 714">
              <a:extLst>
                <a:ext uri="{FF2B5EF4-FFF2-40B4-BE49-F238E27FC236}">
                  <a16:creationId xmlns:a16="http://schemas.microsoft.com/office/drawing/2014/main" id="{07626E0E-EC04-8C8B-F5DE-D5A885A79AF5}"/>
                </a:ext>
              </a:extLst>
            </p:cNvPr>
            <p:cNvSpPr/>
            <p:nvPr/>
          </p:nvSpPr>
          <p:spPr>
            <a:xfrm flipH="1">
              <a:off x="5992934" y="3999144"/>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sp>
          <p:nvSpPr>
            <p:cNvPr id="354846" name="任意多边形 715">
              <a:extLst>
                <a:ext uri="{FF2B5EF4-FFF2-40B4-BE49-F238E27FC236}">
                  <a16:creationId xmlns:a16="http://schemas.microsoft.com/office/drawing/2014/main" id="{3D4DDAF3-0AC1-F9EE-97F8-940BA561723B}"/>
                </a:ext>
              </a:extLst>
            </p:cNvPr>
            <p:cNvSpPr/>
            <p:nvPr/>
          </p:nvSpPr>
          <p:spPr>
            <a:xfrm flipH="1">
              <a:off x="5844188" y="3999238"/>
              <a:ext cx="180000"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C9C0D4"/>
            </a:solidFill>
            <a:ln w="3175">
              <a:solidFill>
                <a:srgbClr val="9784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G</a:t>
              </a:r>
              <a:endParaRPr lang="zh-CN" altLang="en-US" sz="150" dirty="0">
                <a:latin typeface="Arial" panose="020B0604020202020204" pitchFamily="34" charset="0"/>
                <a:cs typeface="Arial" panose="020B0604020202020204" pitchFamily="34" charset="0"/>
              </a:endParaRPr>
            </a:p>
          </p:txBody>
        </p:sp>
        <p:sp>
          <p:nvSpPr>
            <p:cNvPr id="354847" name="Freeform 5655">
              <a:extLst>
                <a:ext uri="{FF2B5EF4-FFF2-40B4-BE49-F238E27FC236}">
                  <a16:creationId xmlns:a16="http://schemas.microsoft.com/office/drawing/2014/main" id="{542A27CA-3D11-6696-40B6-F830D0A057F6}"/>
                </a:ext>
              </a:extLst>
            </p:cNvPr>
            <p:cNvSpPr>
              <a:spLocks/>
            </p:cNvSpPr>
            <p:nvPr/>
          </p:nvSpPr>
          <p:spPr bwMode="auto">
            <a:xfrm rot="5400000" flipH="1">
              <a:off x="5577935" y="3862514"/>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13000">
                  <a:srgbClr val="008E73"/>
                </a:gs>
                <a:gs pos="50000">
                  <a:srgbClr val="B9DCD5"/>
                </a:gs>
                <a:gs pos="87000">
                  <a:srgbClr val="019483"/>
                </a:gs>
              </a:gsLst>
              <a:lin ang="5400000" scaled="1"/>
            </a:gradFill>
            <a:ln w="3175">
              <a:solidFill>
                <a:srgbClr val="2D9386"/>
              </a:solidFill>
              <a:round/>
              <a:headEnd/>
              <a:tailEnd/>
            </a:ln>
            <a:effectLst/>
          </p:spPr>
          <p:txBody>
            <a:bodyPr/>
            <a:lstStyle/>
            <a:p>
              <a:endParaRPr lang="zh-CN" altLang="en-US" sz="150"/>
            </a:p>
          </p:txBody>
        </p:sp>
        <p:sp>
          <p:nvSpPr>
            <p:cNvPr id="354848" name="任意多边形 717">
              <a:extLst>
                <a:ext uri="{FF2B5EF4-FFF2-40B4-BE49-F238E27FC236}">
                  <a16:creationId xmlns:a16="http://schemas.microsoft.com/office/drawing/2014/main" id="{7FFF2298-35A2-486E-7850-5422DC976597}"/>
                </a:ext>
              </a:extLst>
            </p:cNvPr>
            <p:cNvSpPr/>
            <p:nvPr/>
          </p:nvSpPr>
          <p:spPr>
            <a:xfrm>
              <a:off x="5612987" y="388297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rgbClr val="FCB7AE"/>
            </a:solidFill>
            <a:ln w="3175">
              <a:solidFill>
                <a:srgbClr val="BB65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T</a:t>
              </a:r>
              <a:endParaRPr lang="zh-CN" altLang="en-US" sz="150" dirty="0">
                <a:latin typeface="Arial" panose="020B0604020202020204" pitchFamily="34" charset="0"/>
                <a:cs typeface="Arial" panose="020B0604020202020204" pitchFamily="34" charset="0"/>
              </a:endParaRPr>
            </a:p>
          </p:txBody>
        </p:sp>
        <p:sp>
          <p:nvSpPr>
            <p:cNvPr id="354849" name="任意多边形 718">
              <a:extLst>
                <a:ext uri="{FF2B5EF4-FFF2-40B4-BE49-F238E27FC236}">
                  <a16:creationId xmlns:a16="http://schemas.microsoft.com/office/drawing/2014/main" id="{D970D539-09F7-D538-6150-63D4EFEC7AE4}"/>
                </a:ext>
              </a:extLst>
            </p:cNvPr>
            <p:cNvSpPr/>
            <p:nvPr/>
          </p:nvSpPr>
          <p:spPr>
            <a:xfrm flipH="1">
              <a:off x="5513376" y="3774206"/>
              <a:ext cx="303807" cy="47970"/>
            </a:xfrm>
            <a:custGeom>
              <a:avLst/>
              <a:gdLst>
                <a:gd name="connsiteX0" fmla="*/ 695148 w 731148"/>
                <a:gd name="connsiteY0" fmla="*/ 0 h 108000"/>
                <a:gd name="connsiteX1" fmla="*/ 659148 w 731148"/>
                <a:gd name="connsiteY1" fmla="*/ 0 h 108000"/>
                <a:gd name="connsiteX2" fmla="*/ 659148 w 731148"/>
                <a:gd name="connsiteY2" fmla="*/ 2309 h 108000"/>
                <a:gd name="connsiteX3" fmla="*/ 653574 w 731148"/>
                <a:gd name="connsiteY3" fmla="*/ 0 h 108000"/>
                <a:gd name="connsiteX4" fmla="*/ 77574 w 731148"/>
                <a:gd name="connsiteY4" fmla="*/ 0 h 108000"/>
                <a:gd name="connsiteX5" fmla="*/ 72000 w 731148"/>
                <a:gd name="connsiteY5" fmla="*/ 2309 h 108000"/>
                <a:gd name="connsiteX6" fmla="*/ 72000 w 731148"/>
                <a:gd name="connsiteY6" fmla="*/ 0 h 108000"/>
                <a:gd name="connsiteX7" fmla="*/ 36000 w 731148"/>
                <a:gd name="connsiteY7" fmla="*/ 0 h 108000"/>
                <a:gd name="connsiteX8" fmla="*/ 0 w 731148"/>
                <a:gd name="connsiteY8" fmla="*/ 54000 h 108000"/>
                <a:gd name="connsiteX9" fmla="*/ 36000 w 731148"/>
                <a:gd name="connsiteY9" fmla="*/ 108000 h 108000"/>
                <a:gd name="connsiteX10" fmla="*/ 72000 w 731148"/>
                <a:gd name="connsiteY10" fmla="*/ 108000 h 108000"/>
                <a:gd name="connsiteX11" fmla="*/ 72000 w 731148"/>
                <a:gd name="connsiteY11" fmla="*/ 105691 h 108000"/>
                <a:gd name="connsiteX12" fmla="*/ 77574 w 731148"/>
                <a:gd name="connsiteY12" fmla="*/ 108000 h 108000"/>
                <a:gd name="connsiteX13" fmla="*/ 653574 w 731148"/>
                <a:gd name="connsiteY13" fmla="*/ 108000 h 108000"/>
                <a:gd name="connsiteX14" fmla="*/ 659148 w 731148"/>
                <a:gd name="connsiteY14" fmla="*/ 105691 h 108000"/>
                <a:gd name="connsiteX15" fmla="*/ 659148 w 731148"/>
                <a:gd name="connsiteY15" fmla="*/ 108000 h 108000"/>
                <a:gd name="connsiteX16" fmla="*/ 695148 w 731148"/>
                <a:gd name="connsiteY16" fmla="*/ 108000 h 108000"/>
                <a:gd name="connsiteX17" fmla="*/ 731148 w 731148"/>
                <a:gd name="connsiteY17" fmla="*/ 54000 h 108000"/>
                <a:gd name="connsiteX18" fmla="*/ 695148 w 731148"/>
                <a:gd name="connsiteY18"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148"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cubicBezTo>
                    <a:pt x="715030" y="108000"/>
                    <a:pt x="731148" y="83823"/>
                    <a:pt x="731148" y="54000"/>
                  </a:cubicBezTo>
                  <a:cubicBezTo>
                    <a:pt x="731148" y="24177"/>
                    <a:pt x="715030" y="0"/>
                    <a:pt x="695148" y="0"/>
                  </a:cubicBezTo>
                  <a:close/>
                </a:path>
              </a:pathLst>
            </a:custGeom>
            <a:solidFill>
              <a:srgbClr val="F2E178"/>
            </a:solidFill>
            <a:ln w="3175">
              <a:solidFill>
                <a:srgbClr val="E1C6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50" dirty="0">
                  <a:latin typeface="Arial" panose="020B0604020202020204" pitchFamily="34" charset="0"/>
                  <a:cs typeface="Arial" panose="020B0604020202020204" pitchFamily="34" charset="0"/>
                </a:rPr>
                <a:t>C</a:t>
              </a:r>
              <a:endParaRPr lang="zh-CN" altLang="en-US" sz="150" dirty="0">
                <a:latin typeface="Arial" panose="020B0604020202020204" pitchFamily="34" charset="0"/>
                <a:cs typeface="Arial" panose="020B0604020202020204" pitchFamily="34" charset="0"/>
              </a:endParaRPr>
            </a:p>
          </p:txBody>
        </p:sp>
      </p:grpSp>
      <p:grpSp>
        <p:nvGrpSpPr>
          <p:cNvPr id="354850" name="组合 354849">
            <a:extLst>
              <a:ext uri="{FF2B5EF4-FFF2-40B4-BE49-F238E27FC236}">
                <a16:creationId xmlns:a16="http://schemas.microsoft.com/office/drawing/2014/main" id="{41BC9652-BDFA-6039-B681-BDE526573589}"/>
              </a:ext>
            </a:extLst>
          </p:cNvPr>
          <p:cNvGrpSpPr/>
          <p:nvPr/>
        </p:nvGrpSpPr>
        <p:grpSpPr>
          <a:xfrm>
            <a:off x="10409694" y="2843238"/>
            <a:ext cx="216000" cy="1080000"/>
            <a:chOff x="7529298" y="3907580"/>
            <a:chExt cx="720000" cy="2672929"/>
          </a:xfrm>
        </p:grpSpPr>
        <p:sp>
          <p:nvSpPr>
            <p:cNvPr id="354851" name="任意多边形 827">
              <a:extLst>
                <a:ext uri="{FF2B5EF4-FFF2-40B4-BE49-F238E27FC236}">
                  <a16:creationId xmlns:a16="http://schemas.microsoft.com/office/drawing/2014/main" id="{047467EB-831B-D7D4-98A4-4116A1DFCCA7}"/>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52" name="Freeform 5655">
              <a:extLst>
                <a:ext uri="{FF2B5EF4-FFF2-40B4-BE49-F238E27FC236}">
                  <a16:creationId xmlns:a16="http://schemas.microsoft.com/office/drawing/2014/main" id="{4991F5F6-FB9C-87C1-AC33-EFBD2607120C}"/>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853" name="任意多边形 829">
              <a:extLst>
                <a:ext uri="{FF2B5EF4-FFF2-40B4-BE49-F238E27FC236}">
                  <a16:creationId xmlns:a16="http://schemas.microsoft.com/office/drawing/2014/main" id="{27947462-96FA-D81D-0483-2E94B1B83324}"/>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54" name="任意多边形 830">
              <a:extLst>
                <a:ext uri="{FF2B5EF4-FFF2-40B4-BE49-F238E27FC236}">
                  <a16:creationId xmlns:a16="http://schemas.microsoft.com/office/drawing/2014/main" id="{62EE2E09-14AC-1809-937D-F654D468D219}"/>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55" name="任意多边形 831">
              <a:extLst>
                <a:ext uri="{FF2B5EF4-FFF2-40B4-BE49-F238E27FC236}">
                  <a16:creationId xmlns:a16="http://schemas.microsoft.com/office/drawing/2014/main" id="{AB603B94-AC1F-BFBD-21A5-C9EA7340EC2E}"/>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56" name="任意多边形 832">
              <a:extLst>
                <a:ext uri="{FF2B5EF4-FFF2-40B4-BE49-F238E27FC236}">
                  <a16:creationId xmlns:a16="http://schemas.microsoft.com/office/drawing/2014/main" id="{BD348C77-3374-6ACB-9BAA-E2912DD63625}"/>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57" name="任意多边形 833">
              <a:extLst>
                <a:ext uri="{FF2B5EF4-FFF2-40B4-BE49-F238E27FC236}">
                  <a16:creationId xmlns:a16="http://schemas.microsoft.com/office/drawing/2014/main" id="{BA7E6BD6-947C-D64D-21C8-82B653102FF9}"/>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58" name="任意多边形 834">
              <a:extLst>
                <a:ext uri="{FF2B5EF4-FFF2-40B4-BE49-F238E27FC236}">
                  <a16:creationId xmlns:a16="http://schemas.microsoft.com/office/drawing/2014/main" id="{7F378C6B-4E04-9EE6-201C-74E529029FC1}"/>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59" name="任意多边形 835">
              <a:extLst>
                <a:ext uri="{FF2B5EF4-FFF2-40B4-BE49-F238E27FC236}">
                  <a16:creationId xmlns:a16="http://schemas.microsoft.com/office/drawing/2014/main" id="{CA294E62-BEAA-DF33-826F-9B3C35E84516}"/>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60" name="任意多边形 836">
              <a:extLst>
                <a:ext uri="{FF2B5EF4-FFF2-40B4-BE49-F238E27FC236}">
                  <a16:creationId xmlns:a16="http://schemas.microsoft.com/office/drawing/2014/main" id="{FC7FD223-22FC-1804-DA09-48BE33644BE9}"/>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61" name="Freeform 5655">
              <a:extLst>
                <a:ext uri="{FF2B5EF4-FFF2-40B4-BE49-F238E27FC236}">
                  <a16:creationId xmlns:a16="http://schemas.microsoft.com/office/drawing/2014/main" id="{5779EBE7-3F78-91BE-F29E-E70A36EA7FEB}"/>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862" name="任意多边形 838">
              <a:extLst>
                <a:ext uri="{FF2B5EF4-FFF2-40B4-BE49-F238E27FC236}">
                  <a16:creationId xmlns:a16="http://schemas.microsoft.com/office/drawing/2014/main" id="{497F45D8-4264-DA92-0E12-DCFECA48E7DC}"/>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63" name="任意多边形 839">
              <a:extLst>
                <a:ext uri="{FF2B5EF4-FFF2-40B4-BE49-F238E27FC236}">
                  <a16:creationId xmlns:a16="http://schemas.microsoft.com/office/drawing/2014/main" id="{8096DA18-AD15-59FA-5E7F-4F655BE3CCCD}"/>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64" name="任意多边形 840">
              <a:extLst>
                <a:ext uri="{FF2B5EF4-FFF2-40B4-BE49-F238E27FC236}">
                  <a16:creationId xmlns:a16="http://schemas.microsoft.com/office/drawing/2014/main" id="{3964D9F1-2CAA-2921-65F6-9E053C7EFC7C}"/>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65" name="任意多边形 841">
              <a:extLst>
                <a:ext uri="{FF2B5EF4-FFF2-40B4-BE49-F238E27FC236}">
                  <a16:creationId xmlns:a16="http://schemas.microsoft.com/office/drawing/2014/main" id="{7FB1E22A-2B91-D897-64B8-058246A039A1}"/>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66" name="任意多边形 842">
              <a:extLst>
                <a:ext uri="{FF2B5EF4-FFF2-40B4-BE49-F238E27FC236}">
                  <a16:creationId xmlns:a16="http://schemas.microsoft.com/office/drawing/2014/main" id="{887EAE49-A231-D762-DB47-1C9DD9630919}"/>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67" name="任意多边形 843">
              <a:extLst>
                <a:ext uri="{FF2B5EF4-FFF2-40B4-BE49-F238E27FC236}">
                  <a16:creationId xmlns:a16="http://schemas.microsoft.com/office/drawing/2014/main" id="{E7E2819D-5271-B1EA-2C52-1755A128D952}"/>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68" name="任意多边形 844">
              <a:extLst>
                <a:ext uri="{FF2B5EF4-FFF2-40B4-BE49-F238E27FC236}">
                  <a16:creationId xmlns:a16="http://schemas.microsoft.com/office/drawing/2014/main" id="{F1E33594-A2A5-A013-1B9A-BB5F5CFD0971}"/>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69" name="任意多边形 845">
              <a:extLst>
                <a:ext uri="{FF2B5EF4-FFF2-40B4-BE49-F238E27FC236}">
                  <a16:creationId xmlns:a16="http://schemas.microsoft.com/office/drawing/2014/main" id="{91564188-DE08-8605-5654-D5B4E752E230}"/>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70" name="任意多边形 846">
              <a:extLst>
                <a:ext uri="{FF2B5EF4-FFF2-40B4-BE49-F238E27FC236}">
                  <a16:creationId xmlns:a16="http://schemas.microsoft.com/office/drawing/2014/main" id="{D1F399C6-C00F-1AB0-4E45-1567CA5945DF}"/>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71" name="任意多边形 847">
              <a:extLst>
                <a:ext uri="{FF2B5EF4-FFF2-40B4-BE49-F238E27FC236}">
                  <a16:creationId xmlns:a16="http://schemas.microsoft.com/office/drawing/2014/main" id="{279A2CCA-57E6-B265-1A96-D2C226D611C8}"/>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72" name="Freeform 5655">
              <a:extLst>
                <a:ext uri="{FF2B5EF4-FFF2-40B4-BE49-F238E27FC236}">
                  <a16:creationId xmlns:a16="http://schemas.microsoft.com/office/drawing/2014/main" id="{70F453FF-FBE6-6E0D-01E0-21355D2E544A}"/>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873" name="Freeform 5655">
              <a:extLst>
                <a:ext uri="{FF2B5EF4-FFF2-40B4-BE49-F238E27FC236}">
                  <a16:creationId xmlns:a16="http://schemas.microsoft.com/office/drawing/2014/main" id="{905C460D-EF02-12B0-AC23-E081FFE6FB85}"/>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874" name="任意多边形 850">
              <a:extLst>
                <a:ext uri="{FF2B5EF4-FFF2-40B4-BE49-F238E27FC236}">
                  <a16:creationId xmlns:a16="http://schemas.microsoft.com/office/drawing/2014/main" id="{A2B261D6-4152-193C-D079-71F38CE5A211}"/>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75" name="Freeform 5655">
              <a:extLst>
                <a:ext uri="{FF2B5EF4-FFF2-40B4-BE49-F238E27FC236}">
                  <a16:creationId xmlns:a16="http://schemas.microsoft.com/office/drawing/2014/main" id="{C536A29F-443C-A509-062F-2A68F51E0D08}"/>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876" name="组合 354875">
            <a:extLst>
              <a:ext uri="{FF2B5EF4-FFF2-40B4-BE49-F238E27FC236}">
                <a16:creationId xmlns:a16="http://schemas.microsoft.com/office/drawing/2014/main" id="{595BD6E6-E282-4F23-518F-CAA772050C5A}"/>
              </a:ext>
            </a:extLst>
          </p:cNvPr>
          <p:cNvGrpSpPr/>
          <p:nvPr/>
        </p:nvGrpSpPr>
        <p:grpSpPr>
          <a:xfrm>
            <a:off x="10061832" y="3288373"/>
            <a:ext cx="216000" cy="1080000"/>
            <a:chOff x="7529298" y="3907580"/>
            <a:chExt cx="720000" cy="2672929"/>
          </a:xfrm>
        </p:grpSpPr>
        <p:sp>
          <p:nvSpPr>
            <p:cNvPr id="354877" name="任意多边形 879">
              <a:extLst>
                <a:ext uri="{FF2B5EF4-FFF2-40B4-BE49-F238E27FC236}">
                  <a16:creationId xmlns:a16="http://schemas.microsoft.com/office/drawing/2014/main" id="{B6840AE5-D160-A6AB-DC75-B28793DF7929}"/>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78" name="Freeform 5655">
              <a:extLst>
                <a:ext uri="{FF2B5EF4-FFF2-40B4-BE49-F238E27FC236}">
                  <a16:creationId xmlns:a16="http://schemas.microsoft.com/office/drawing/2014/main" id="{52C64B97-0DFB-BA1D-66E2-DA4550EE9350}"/>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879" name="任意多边形 881">
              <a:extLst>
                <a:ext uri="{FF2B5EF4-FFF2-40B4-BE49-F238E27FC236}">
                  <a16:creationId xmlns:a16="http://schemas.microsoft.com/office/drawing/2014/main" id="{B30C774C-3A2F-C40D-4024-30014F42C7DF}"/>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80" name="任意多边形 882">
              <a:extLst>
                <a:ext uri="{FF2B5EF4-FFF2-40B4-BE49-F238E27FC236}">
                  <a16:creationId xmlns:a16="http://schemas.microsoft.com/office/drawing/2014/main" id="{787FE740-5DAD-8627-982F-9FF4DAFA7E41}"/>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81" name="任意多边形 883">
              <a:extLst>
                <a:ext uri="{FF2B5EF4-FFF2-40B4-BE49-F238E27FC236}">
                  <a16:creationId xmlns:a16="http://schemas.microsoft.com/office/drawing/2014/main" id="{E0497900-5A54-17BF-8BD1-A7E3829E123D}"/>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82" name="任意多边形 884">
              <a:extLst>
                <a:ext uri="{FF2B5EF4-FFF2-40B4-BE49-F238E27FC236}">
                  <a16:creationId xmlns:a16="http://schemas.microsoft.com/office/drawing/2014/main" id="{2757F3DB-69EF-8527-E41D-A970A5059978}"/>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83" name="任意多边形 885">
              <a:extLst>
                <a:ext uri="{FF2B5EF4-FFF2-40B4-BE49-F238E27FC236}">
                  <a16:creationId xmlns:a16="http://schemas.microsoft.com/office/drawing/2014/main" id="{804787C5-546B-B27E-52F4-D0D031E81BD6}"/>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84" name="任意多边形 886">
              <a:extLst>
                <a:ext uri="{FF2B5EF4-FFF2-40B4-BE49-F238E27FC236}">
                  <a16:creationId xmlns:a16="http://schemas.microsoft.com/office/drawing/2014/main" id="{FD533E25-9C43-B2F6-CD2D-91C595308F2E}"/>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85" name="任意多边形 887">
              <a:extLst>
                <a:ext uri="{FF2B5EF4-FFF2-40B4-BE49-F238E27FC236}">
                  <a16:creationId xmlns:a16="http://schemas.microsoft.com/office/drawing/2014/main" id="{9C9BAA7C-1ED3-FF3F-A28C-79D1C7B22EAA}"/>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86" name="任意多边形 888">
              <a:extLst>
                <a:ext uri="{FF2B5EF4-FFF2-40B4-BE49-F238E27FC236}">
                  <a16:creationId xmlns:a16="http://schemas.microsoft.com/office/drawing/2014/main" id="{0AD0DD46-CB0A-4F45-4C58-2D22FEA7B4E2}"/>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87" name="Freeform 5655">
              <a:extLst>
                <a:ext uri="{FF2B5EF4-FFF2-40B4-BE49-F238E27FC236}">
                  <a16:creationId xmlns:a16="http://schemas.microsoft.com/office/drawing/2014/main" id="{75B5C8DC-5547-68BF-ADE2-E8249DF09AE4}"/>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888" name="任意多边形 890">
              <a:extLst>
                <a:ext uri="{FF2B5EF4-FFF2-40B4-BE49-F238E27FC236}">
                  <a16:creationId xmlns:a16="http://schemas.microsoft.com/office/drawing/2014/main" id="{D58E58B6-D6B7-8557-AB3B-D0D020C647A9}"/>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89" name="任意多边形 891">
              <a:extLst>
                <a:ext uri="{FF2B5EF4-FFF2-40B4-BE49-F238E27FC236}">
                  <a16:creationId xmlns:a16="http://schemas.microsoft.com/office/drawing/2014/main" id="{EBBE2EC9-E30B-2502-14CD-CBC4D580D73F}"/>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90" name="任意多边形 892">
              <a:extLst>
                <a:ext uri="{FF2B5EF4-FFF2-40B4-BE49-F238E27FC236}">
                  <a16:creationId xmlns:a16="http://schemas.microsoft.com/office/drawing/2014/main" id="{BBFF06EC-459B-6AD1-8365-9018614A770F}"/>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91" name="任意多边形 893">
              <a:extLst>
                <a:ext uri="{FF2B5EF4-FFF2-40B4-BE49-F238E27FC236}">
                  <a16:creationId xmlns:a16="http://schemas.microsoft.com/office/drawing/2014/main" id="{B0EB7C35-741E-D451-027C-89964D40ABE5}"/>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92" name="任意多边形 894">
              <a:extLst>
                <a:ext uri="{FF2B5EF4-FFF2-40B4-BE49-F238E27FC236}">
                  <a16:creationId xmlns:a16="http://schemas.microsoft.com/office/drawing/2014/main" id="{A73BF093-721E-2AF5-EE68-DBF8FEEB3906}"/>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93" name="任意多边形 895">
              <a:extLst>
                <a:ext uri="{FF2B5EF4-FFF2-40B4-BE49-F238E27FC236}">
                  <a16:creationId xmlns:a16="http://schemas.microsoft.com/office/drawing/2014/main" id="{E051AA6F-C072-D5EA-380D-47357DDD9B98}"/>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94" name="任意多边形 896">
              <a:extLst>
                <a:ext uri="{FF2B5EF4-FFF2-40B4-BE49-F238E27FC236}">
                  <a16:creationId xmlns:a16="http://schemas.microsoft.com/office/drawing/2014/main" id="{96D4C19B-2C9B-9211-9190-B8C51DE8F427}"/>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95" name="任意多边形 897">
              <a:extLst>
                <a:ext uri="{FF2B5EF4-FFF2-40B4-BE49-F238E27FC236}">
                  <a16:creationId xmlns:a16="http://schemas.microsoft.com/office/drawing/2014/main" id="{F761C14E-34E5-9795-CFE1-9826C17A6027}"/>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96" name="任意多边形 898">
              <a:extLst>
                <a:ext uri="{FF2B5EF4-FFF2-40B4-BE49-F238E27FC236}">
                  <a16:creationId xmlns:a16="http://schemas.microsoft.com/office/drawing/2014/main" id="{EDD935E2-ADF3-CA93-7488-2C411C996F1C}"/>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97" name="任意多边形 899">
              <a:extLst>
                <a:ext uri="{FF2B5EF4-FFF2-40B4-BE49-F238E27FC236}">
                  <a16:creationId xmlns:a16="http://schemas.microsoft.com/office/drawing/2014/main" id="{1ED15DF5-A698-D516-E9D1-4188EF163A64}"/>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898" name="Freeform 5655">
              <a:extLst>
                <a:ext uri="{FF2B5EF4-FFF2-40B4-BE49-F238E27FC236}">
                  <a16:creationId xmlns:a16="http://schemas.microsoft.com/office/drawing/2014/main" id="{27BABB12-12B8-3343-7045-8A7FED18339D}"/>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899" name="Freeform 5655">
              <a:extLst>
                <a:ext uri="{FF2B5EF4-FFF2-40B4-BE49-F238E27FC236}">
                  <a16:creationId xmlns:a16="http://schemas.microsoft.com/office/drawing/2014/main" id="{D2E38A1A-1F3F-F399-FA81-CC8A0B84979F}"/>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900" name="任意多边形 902">
              <a:extLst>
                <a:ext uri="{FF2B5EF4-FFF2-40B4-BE49-F238E27FC236}">
                  <a16:creationId xmlns:a16="http://schemas.microsoft.com/office/drawing/2014/main" id="{C6C6A518-3F04-6329-8FAA-84A7360714C6}"/>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01" name="Freeform 5655">
              <a:extLst>
                <a:ext uri="{FF2B5EF4-FFF2-40B4-BE49-F238E27FC236}">
                  <a16:creationId xmlns:a16="http://schemas.microsoft.com/office/drawing/2014/main" id="{C8B77125-ACA8-BBEB-A25E-67A42F8664C8}"/>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902" name="组合 354901">
            <a:extLst>
              <a:ext uri="{FF2B5EF4-FFF2-40B4-BE49-F238E27FC236}">
                <a16:creationId xmlns:a16="http://schemas.microsoft.com/office/drawing/2014/main" id="{44EF3CCF-E9ED-6DB8-E264-A01BDA3FCBEC}"/>
              </a:ext>
            </a:extLst>
          </p:cNvPr>
          <p:cNvGrpSpPr/>
          <p:nvPr/>
        </p:nvGrpSpPr>
        <p:grpSpPr>
          <a:xfrm>
            <a:off x="9271788" y="2972840"/>
            <a:ext cx="216000" cy="1080000"/>
            <a:chOff x="7529298" y="3907580"/>
            <a:chExt cx="720000" cy="2672929"/>
          </a:xfrm>
        </p:grpSpPr>
        <p:sp>
          <p:nvSpPr>
            <p:cNvPr id="354903" name="任意多边形 853">
              <a:extLst>
                <a:ext uri="{FF2B5EF4-FFF2-40B4-BE49-F238E27FC236}">
                  <a16:creationId xmlns:a16="http://schemas.microsoft.com/office/drawing/2014/main" id="{8747B1C3-65E3-500B-23FA-24E10B11AC6A}"/>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04" name="Freeform 5655">
              <a:extLst>
                <a:ext uri="{FF2B5EF4-FFF2-40B4-BE49-F238E27FC236}">
                  <a16:creationId xmlns:a16="http://schemas.microsoft.com/office/drawing/2014/main" id="{1DC3ACEC-59D0-9AA7-EE99-F3B1FF9B10F8}"/>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905" name="任意多边形 855">
              <a:extLst>
                <a:ext uri="{FF2B5EF4-FFF2-40B4-BE49-F238E27FC236}">
                  <a16:creationId xmlns:a16="http://schemas.microsoft.com/office/drawing/2014/main" id="{3B3345E6-3186-F998-2199-EA0F7D2C5DB9}"/>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06" name="任意多边形 856">
              <a:extLst>
                <a:ext uri="{FF2B5EF4-FFF2-40B4-BE49-F238E27FC236}">
                  <a16:creationId xmlns:a16="http://schemas.microsoft.com/office/drawing/2014/main" id="{DA2625DE-94DB-8DB0-C9F1-D4893DADB1B7}"/>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07" name="任意多边形 857">
              <a:extLst>
                <a:ext uri="{FF2B5EF4-FFF2-40B4-BE49-F238E27FC236}">
                  <a16:creationId xmlns:a16="http://schemas.microsoft.com/office/drawing/2014/main" id="{93572704-8441-10BB-0CCC-63825FA2DF7E}"/>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08" name="任意多边形 858">
              <a:extLst>
                <a:ext uri="{FF2B5EF4-FFF2-40B4-BE49-F238E27FC236}">
                  <a16:creationId xmlns:a16="http://schemas.microsoft.com/office/drawing/2014/main" id="{2C2814C8-6D17-05A7-48DA-ACA19A9A6622}"/>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09" name="任意多边形 859">
              <a:extLst>
                <a:ext uri="{FF2B5EF4-FFF2-40B4-BE49-F238E27FC236}">
                  <a16:creationId xmlns:a16="http://schemas.microsoft.com/office/drawing/2014/main" id="{0C9DC89E-DE9E-06B2-34D3-92C64D4FA992}"/>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10" name="任意多边形 860">
              <a:extLst>
                <a:ext uri="{FF2B5EF4-FFF2-40B4-BE49-F238E27FC236}">
                  <a16:creationId xmlns:a16="http://schemas.microsoft.com/office/drawing/2014/main" id="{DA0CE1EF-BEEF-61F5-177F-E5353E6952C6}"/>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11" name="任意多边形 861">
              <a:extLst>
                <a:ext uri="{FF2B5EF4-FFF2-40B4-BE49-F238E27FC236}">
                  <a16:creationId xmlns:a16="http://schemas.microsoft.com/office/drawing/2014/main" id="{F7442878-E359-8747-E704-9A491DE797D9}"/>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12" name="任意多边形 862">
              <a:extLst>
                <a:ext uri="{FF2B5EF4-FFF2-40B4-BE49-F238E27FC236}">
                  <a16:creationId xmlns:a16="http://schemas.microsoft.com/office/drawing/2014/main" id="{5F559306-EF27-5794-EA6F-364479F94524}"/>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13" name="Freeform 5655">
              <a:extLst>
                <a:ext uri="{FF2B5EF4-FFF2-40B4-BE49-F238E27FC236}">
                  <a16:creationId xmlns:a16="http://schemas.microsoft.com/office/drawing/2014/main" id="{AD4F5389-6B55-5493-B0F7-54B1F8C6EDEC}"/>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914" name="任意多边形 864">
              <a:extLst>
                <a:ext uri="{FF2B5EF4-FFF2-40B4-BE49-F238E27FC236}">
                  <a16:creationId xmlns:a16="http://schemas.microsoft.com/office/drawing/2014/main" id="{48F94340-444E-9BD0-B571-6E00A7349088}"/>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15" name="任意多边形 865">
              <a:extLst>
                <a:ext uri="{FF2B5EF4-FFF2-40B4-BE49-F238E27FC236}">
                  <a16:creationId xmlns:a16="http://schemas.microsoft.com/office/drawing/2014/main" id="{2F7E787E-44DC-DFC4-D8EA-576D29A73906}"/>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16" name="任意多边形 866">
              <a:extLst>
                <a:ext uri="{FF2B5EF4-FFF2-40B4-BE49-F238E27FC236}">
                  <a16:creationId xmlns:a16="http://schemas.microsoft.com/office/drawing/2014/main" id="{718BF8EF-7ABE-5178-7528-AF51233E574D}"/>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17" name="任意多边形 867">
              <a:extLst>
                <a:ext uri="{FF2B5EF4-FFF2-40B4-BE49-F238E27FC236}">
                  <a16:creationId xmlns:a16="http://schemas.microsoft.com/office/drawing/2014/main" id="{0E724EF5-C135-93B8-4092-F9E2CDBEF9A3}"/>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18" name="任意多边形 868">
              <a:extLst>
                <a:ext uri="{FF2B5EF4-FFF2-40B4-BE49-F238E27FC236}">
                  <a16:creationId xmlns:a16="http://schemas.microsoft.com/office/drawing/2014/main" id="{EDF49C06-EBE9-17EF-2CBE-B2DAF1BD89D3}"/>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19" name="任意多边形 869">
              <a:extLst>
                <a:ext uri="{FF2B5EF4-FFF2-40B4-BE49-F238E27FC236}">
                  <a16:creationId xmlns:a16="http://schemas.microsoft.com/office/drawing/2014/main" id="{B84322CA-8653-1818-6DAC-0CAF4E7DB1C8}"/>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20" name="任意多边形 870">
              <a:extLst>
                <a:ext uri="{FF2B5EF4-FFF2-40B4-BE49-F238E27FC236}">
                  <a16:creationId xmlns:a16="http://schemas.microsoft.com/office/drawing/2014/main" id="{3C45909B-64EF-2CD7-448C-740F19C45D34}"/>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21" name="任意多边形 871">
              <a:extLst>
                <a:ext uri="{FF2B5EF4-FFF2-40B4-BE49-F238E27FC236}">
                  <a16:creationId xmlns:a16="http://schemas.microsoft.com/office/drawing/2014/main" id="{2DB0EA78-C99D-D0F2-0486-F3F014A675A0}"/>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22" name="任意多边形 872">
              <a:extLst>
                <a:ext uri="{FF2B5EF4-FFF2-40B4-BE49-F238E27FC236}">
                  <a16:creationId xmlns:a16="http://schemas.microsoft.com/office/drawing/2014/main" id="{BF52A517-0174-1B34-2EC9-F5CFDA536787}"/>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23" name="任意多边形 873">
              <a:extLst>
                <a:ext uri="{FF2B5EF4-FFF2-40B4-BE49-F238E27FC236}">
                  <a16:creationId xmlns:a16="http://schemas.microsoft.com/office/drawing/2014/main" id="{76D7B26C-2FD5-137A-DD50-5BA21A2AE995}"/>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24" name="Freeform 5655">
              <a:extLst>
                <a:ext uri="{FF2B5EF4-FFF2-40B4-BE49-F238E27FC236}">
                  <a16:creationId xmlns:a16="http://schemas.microsoft.com/office/drawing/2014/main" id="{933B2BEC-D714-EE1A-E914-F8F13265D611}"/>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925" name="Freeform 5655">
              <a:extLst>
                <a:ext uri="{FF2B5EF4-FFF2-40B4-BE49-F238E27FC236}">
                  <a16:creationId xmlns:a16="http://schemas.microsoft.com/office/drawing/2014/main" id="{0FCC7729-7342-5711-962B-09E1F4FA8B21}"/>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926" name="任意多边形 876">
              <a:extLst>
                <a:ext uri="{FF2B5EF4-FFF2-40B4-BE49-F238E27FC236}">
                  <a16:creationId xmlns:a16="http://schemas.microsoft.com/office/drawing/2014/main" id="{682C2F5B-B6ED-FFEF-2D8A-890B4F5F0358}"/>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27" name="Freeform 5655">
              <a:extLst>
                <a:ext uri="{FF2B5EF4-FFF2-40B4-BE49-F238E27FC236}">
                  <a16:creationId xmlns:a16="http://schemas.microsoft.com/office/drawing/2014/main" id="{2427D8BD-EDFA-D1B1-EECB-F69552E0DDC9}"/>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928" name="组合 354927">
            <a:extLst>
              <a:ext uri="{FF2B5EF4-FFF2-40B4-BE49-F238E27FC236}">
                <a16:creationId xmlns:a16="http://schemas.microsoft.com/office/drawing/2014/main" id="{D2F3D457-51BB-2AE2-9017-E5E6E7A8A820}"/>
              </a:ext>
            </a:extLst>
          </p:cNvPr>
          <p:cNvGrpSpPr/>
          <p:nvPr/>
        </p:nvGrpSpPr>
        <p:grpSpPr>
          <a:xfrm>
            <a:off x="9007319" y="2242324"/>
            <a:ext cx="216000" cy="1080000"/>
            <a:chOff x="7529298" y="3907580"/>
            <a:chExt cx="720000" cy="2672929"/>
          </a:xfrm>
        </p:grpSpPr>
        <p:sp>
          <p:nvSpPr>
            <p:cNvPr id="354929" name="任意多边形 749">
              <a:extLst>
                <a:ext uri="{FF2B5EF4-FFF2-40B4-BE49-F238E27FC236}">
                  <a16:creationId xmlns:a16="http://schemas.microsoft.com/office/drawing/2014/main" id="{72B177F1-3EFC-A6DC-B28F-D74215B4D72A}"/>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30" name="Freeform 5655">
              <a:extLst>
                <a:ext uri="{FF2B5EF4-FFF2-40B4-BE49-F238E27FC236}">
                  <a16:creationId xmlns:a16="http://schemas.microsoft.com/office/drawing/2014/main" id="{392DFB03-2C0B-2FA9-D550-EA862E8D8AC0}"/>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931" name="任意多边形 751">
              <a:extLst>
                <a:ext uri="{FF2B5EF4-FFF2-40B4-BE49-F238E27FC236}">
                  <a16:creationId xmlns:a16="http://schemas.microsoft.com/office/drawing/2014/main" id="{45736E7E-B76D-1F42-E6A7-5A54A6FBDD0B}"/>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32" name="任意多边形 752">
              <a:extLst>
                <a:ext uri="{FF2B5EF4-FFF2-40B4-BE49-F238E27FC236}">
                  <a16:creationId xmlns:a16="http://schemas.microsoft.com/office/drawing/2014/main" id="{BB470350-BDDF-6EAF-436D-6F66506B471F}"/>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33" name="任意多边形 753">
              <a:extLst>
                <a:ext uri="{FF2B5EF4-FFF2-40B4-BE49-F238E27FC236}">
                  <a16:creationId xmlns:a16="http://schemas.microsoft.com/office/drawing/2014/main" id="{0335C00B-274F-09E0-6EB2-C27679EEBD92}"/>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34" name="任意多边形 754">
              <a:extLst>
                <a:ext uri="{FF2B5EF4-FFF2-40B4-BE49-F238E27FC236}">
                  <a16:creationId xmlns:a16="http://schemas.microsoft.com/office/drawing/2014/main" id="{D995D203-8CF4-3853-61D3-21A6BF70DF85}"/>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35" name="任意多边形 755">
              <a:extLst>
                <a:ext uri="{FF2B5EF4-FFF2-40B4-BE49-F238E27FC236}">
                  <a16:creationId xmlns:a16="http://schemas.microsoft.com/office/drawing/2014/main" id="{290C912A-70B2-1002-AE4B-97E71904BE60}"/>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36" name="任意多边形 756">
              <a:extLst>
                <a:ext uri="{FF2B5EF4-FFF2-40B4-BE49-F238E27FC236}">
                  <a16:creationId xmlns:a16="http://schemas.microsoft.com/office/drawing/2014/main" id="{7144D5C5-744E-ABD5-47E7-DC8F8DD6B799}"/>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37" name="任意多边形 757">
              <a:extLst>
                <a:ext uri="{FF2B5EF4-FFF2-40B4-BE49-F238E27FC236}">
                  <a16:creationId xmlns:a16="http://schemas.microsoft.com/office/drawing/2014/main" id="{411D51E5-9425-607F-5C66-4FC126BD9D40}"/>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38" name="任意多边形 758">
              <a:extLst>
                <a:ext uri="{FF2B5EF4-FFF2-40B4-BE49-F238E27FC236}">
                  <a16:creationId xmlns:a16="http://schemas.microsoft.com/office/drawing/2014/main" id="{32EDB36B-3AD0-ED31-713D-CD33388ABD9A}"/>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39" name="Freeform 5655">
              <a:extLst>
                <a:ext uri="{FF2B5EF4-FFF2-40B4-BE49-F238E27FC236}">
                  <a16:creationId xmlns:a16="http://schemas.microsoft.com/office/drawing/2014/main" id="{6EAB8E72-90A8-B714-D1F3-30666A4B6B22}"/>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940" name="任意多边形 760">
              <a:extLst>
                <a:ext uri="{FF2B5EF4-FFF2-40B4-BE49-F238E27FC236}">
                  <a16:creationId xmlns:a16="http://schemas.microsoft.com/office/drawing/2014/main" id="{C8C7E1E0-C4AE-EF40-7AED-CBB01B64B19C}"/>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41" name="任意多边形 761">
              <a:extLst>
                <a:ext uri="{FF2B5EF4-FFF2-40B4-BE49-F238E27FC236}">
                  <a16:creationId xmlns:a16="http://schemas.microsoft.com/office/drawing/2014/main" id="{6C29FB3C-5FEF-05A2-9796-F48B0A2062E9}"/>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42" name="任意多边形 762">
              <a:extLst>
                <a:ext uri="{FF2B5EF4-FFF2-40B4-BE49-F238E27FC236}">
                  <a16:creationId xmlns:a16="http://schemas.microsoft.com/office/drawing/2014/main" id="{BEC97537-C311-A601-5A46-3271F6771DC4}"/>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43" name="任意多边形 763">
              <a:extLst>
                <a:ext uri="{FF2B5EF4-FFF2-40B4-BE49-F238E27FC236}">
                  <a16:creationId xmlns:a16="http://schemas.microsoft.com/office/drawing/2014/main" id="{162AA410-E604-A1AC-D111-9BA90D04C796}"/>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44" name="任意多边形 764">
              <a:extLst>
                <a:ext uri="{FF2B5EF4-FFF2-40B4-BE49-F238E27FC236}">
                  <a16:creationId xmlns:a16="http://schemas.microsoft.com/office/drawing/2014/main" id="{40C6D30A-F282-AA81-11A4-9FD1D27333E9}"/>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45" name="任意多边形 765">
              <a:extLst>
                <a:ext uri="{FF2B5EF4-FFF2-40B4-BE49-F238E27FC236}">
                  <a16:creationId xmlns:a16="http://schemas.microsoft.com/office/drawing/2014/main" id="{F6DEDA59-4CD2-4010-EB51-4EE2556CDBE0}"/>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46" name="任意多边形 766">
              <a:extLst>
                <a:ext uri="{FF2B5EF4-FFF2-40B4-BE49-F238E27FC236}">
                  <a16:creationId xmlns:a16="http://schemas.microsoft.com/office/drawing/2014/main" id="{7D13D367-8A97-31C8-4154-09E006443EE3}"/>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47" name="任意多边形 767">
              <a:extLst>
                <a:ext uri="{FF2B5EF4-FFF2-40B4-BE49-F238E27FC236}">
                  <a16:creationId xmlns:a16="http://schemas.microsoft.com/office/drawing/2014/main" id="{CD7B6FCC-0980-D9F4-0225-B8F5534512BD}"/>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48" name="任意多边形 768">
              <a:extLst>
                <a:ext uri="{FF2B5EF4-FFF2-40B4-BE49-F238E27FC236}">
                  <a16:creationId xmlns:a16="http://schemas.microsoft.com/office/drawing/2014/main" id="{A3328158-C118-0C87-F07B-B60D4CDE0B74}"/>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49" name="任意多边形 769">
              <a:extLst>
                <a:ext uri="{FF2B5EF4-FFF2-40B4-BE49-F238E27FC236}">
                  <a16:creationId xmlns:a16="http://schemas.microsoft.com/office/drawing/2014/main" id="{C6D7BFBA-2CB1-CB22-6165-0AF5439C9D28}"/>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50" name="Freeform 5655">
              <a:extLst>
                <a:ext uri="{FF2B5EF4-FFF2-40B4-BE49-F238E27FC236}">
                  <a16:creationId xmlns:a16="http://schemas.microsoft.com/office/drawing/2014/main" id="{BBC99A08-6D14-98EE-27FD-65E99B605244}"/>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951" name="Freeform 5655">
              <a:extLst>
                <a:ext uri="{FF2B5EF4-FFF2-40B4-BE49-F238E27FC236}">
                  <a16:creationId xmlns:a16="http://schemas.microsoft.com/office/drawing/2014/main" id="{A0035A4E-00B3-12B0-F198-A8AE377AA7CB}"/>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952" name="任意多边形 772">
              <a:extLst>
                <a:ext uri="{FF2B5EF4-FFF2-40B4-BE49-F238E27FC236}">
                  <a16:creationId xmlns:a16="http://schemas.microsoft.com/office/drawing/2014/main" id="{0E56C5A8-B00B-2403-48AE-3242A40E9DE1}"/>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53" name="Freeform 5655">
              <a:extLst>
                <a:ext uri="{FF2B5EF4-FFF2-40B4-BE49-F238E27FC236}">
                  <a16:creationId xmlns:a16="http://schemas.microsoft.com/office/drawing/2014/main" id="{4518F778-63D1-D077-F5CB-EC1FAD9B50BD}"/>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grpSp>
        <p:nvGrpSpPr>
          <p:cNvPr id="354954" name="组合 354953">
            <a:extLst>
              <a:ext uri="{FF2B5EF4-FFF2-40B4-BE49-F238E27FC236}">
                <a16:creationId xmlns:a16="http://schemas.microsoft.com/office/drawing/2014/main" id="{63ECD16C-11AD-4EEB-5A17-77BD6280A872}"/>
              </a:ext>
            </a:extLst>
          </p:cNvPr>
          <p:cNvGrpSpPr/>
          <p:nvPr/>
        </p:nvGrpSpPr>
        <p:grpSpPr>
          <a:xfrm>
            <a:off x="8529211" y="2676629"/>
            <a:ext cx="216000" cy="1080000"/>
            <a:chOff x="7529298" y="3907580"/>
            <a:chExt cx="720000" cy="2672929"/>
          </a:xfrm>
        </p:grpSpPr>
        <p:sp>
          <p:nvSpPr>
            <p:cNvPr id="354955" name="任意多边形 723">
              <a:extLst>
                <a:ext uri="{FF2B5EF4-FFF2-40B4-BE49-F238E27FC236}">
                  <a16:creationId xmlns:a16="http://schemas.microsoft.com/office/drawing/2014/main" id="{761DD0A5-7693-28EC-F9F9-1A9CE44D1A2F}"/>
                </a:ext>
              </a:extLst>
            </p:cNvPr>
            <p:cNvSpPr/>
            <p:nvPr/>
          </p:nvSpPr>
          <p:spPr>
            <a:xfrm>
              <a:off x="7904460" y="6284811"/>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56" name="Freeform 5655">
              <a:extLst>
                <a:ext uri="{FF2B5EF4-FFF2-40B4-BE49-F238E27FC236}">
                  <a16:creationId xmlns:a16="http://schemas.microsoft.com/office/drawing/2014/main" id="{DB620128-0EF5-03A5-1F23-DDE16E24EAF3}"/>
                </a:ext>
              </a:extLst>
            </p:cNvPr>
            <p:cNvSpPr>
              <a:spLocks/>
            </p:cNvSpPr>
            <p:nvPr/>
          </p:nvSpPr>
          <p:spPr bwMode="auto">
            <a:xfrm rot="16200000" flipH="1" flipV="1">
              <a:off x="7611174" y="5414450"/>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957" name="任意多边形 725">
              <a:extLst>
                <a:ext uri="{FF2B5EF4-FFF2-40B4-BE49-F238E27FC236}">
                  <a16:creationId xmlns:a16="http://schemas.microsoft.com/office/drawing/2014/main" id="{B730EFBA-9C03-3764-DD51-71A17B533757}"/>
                </a:ext>
              </a:extLst>
            </p:cNvPr>
            <p:cNvSpPr/>
            <p:nvPr/>
          </p:nvSpPr>
          <p:spPr>
            <a:xfrm flipH="1">
              <a:off x="7538822" y="5471491"/>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58" name="任意多边形 726">
              <a:extLst>
                <a:ext uri="{FF2B5EF4-FFF2-40B4-BE49-F238E27FC236}">
                  <a16:creationId xmlns:a16="http://schemas.microsoft.com/office/drawing/2014/main" id="{F7AC7BE2-BB44-8501-A98D-524A168AA271}"/>
                </a:ext>
              </a:extLst>
            </p:cNvPr>
            <p:cNvSpPr/>
            <p:nvPr/>
          </p:nvSpPr>
          <p:spPr>
            <a:xfrm>
              <a:off x="7614535" y="5603086"/>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59" name="任意多边形 727">
              <a:extLst>
                <a:ext uri="{FF2B5EF4-FFF2-40B4-BE49-F238E27FC236}">
                  <a16:creationId xmlns:a16="http://schemas.microsoft.com/office/drawing/2014/main" id="{5B3920D7-1071-E5C1-7F02-4DF344BA6802}"/>
                </a:ext>
              </a:extLst>
            </p:cNvPr>
            <p:cNvSpPr/>
            <p:nvPr/>
          </p:nvSpPr>
          <p:spPr>
            <a:xfrm flipH="1">
              <a:off x="7644350" y="5363856"/>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60" name="任意多边形 728">
              <a:extLst>
                <a:ext uri="{FF2B5EF4-FFF2-40B4-BE49-F238E27FC236}">
                  <a16:creationId xmlns:a16="http://schemas.microsoft.com/office/drawing/2014/main" id="{CB34BE3D-3064-91B1-27ED-9F75F8AAB2E6}"/>
                </a:ext>
              </a:extLst>
            </p:cNvPr>
            <p:cNvSpPr/>
            <p:nvPr/>
          </p:nvSpPr>
          <p:spPr>
            <a:xfrm flipH="1">
              <a:off x="7889511" y="5248583"/>
              <a:ext cx="175484"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61" name="任意多边形 729">
              <a:extLst>
                <a:ext uri="{FF2B5EF4-FFF2-40B4-BE49-F238E27FC236}">
                  <a16:creationId xmlns:a16="http://schemas.microsoft.com/office/drawing/2014/main" id="{3BC4B7A0-3332-66A3-6DAE-4B094260C171}"/>
                </a:ext>
              </a:extLst>
            </p:cNvPr>
            <p:cNvSpPr/>
            <p:nvPr/>
          </p:nvSpPr>
          <p:spPr>
            <a:xfrm flipH="1">
              <a:off x="8040053" y="5024832"/>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62" name="任意多边形 730">
              <a:extLst>
                <a:ext uri="{FF2B5EF4-FFF2-40B4-BE49-F238E27FC236}">
                  <a16:creationId xmlns:a16="http://schemas.microsoft.com/office/drawing/2014/main" id="{48B7B813-C18D-5B0A-BB8A-9E6066FC0FE3}"/>
                </a:ext>
              </a:extLst>
            </p:cNvPr>
            <p:cNvSpPr/>
            <p:nvPr/>
          </p:nvSpPr>
          <p:spPr>
            <a:xfrm>
              <a:off x="7545681" y="4387735"/>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63" name="任意多边形 731">
              <a:extLst>
                <a:ext uri="{FF2B5EF4-FFF2-40B4-BE49-F238E27FC236}">
                  <a16:creationId xmlns:a16="http://schemas.microsoft.com/office/drawing/2014/main" id="{126BF4B8-7BF4-F5B6-F664-785381CCF114}"/>
                </a:ext>
              </a:extLst>
            </p:cNvPr>
            <p:cNvSpPr/>
            <p:nvPr/>
          </p:nvSpPr>
          <p:spPr>
            <a:xfrm flipH="1">
              <a:off x="7656867" y="4282809"/>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64" name="任意多边形 732">
              <a:extLst>
                <a:ext uri="{FF2B5EF4-FFF2-40B4-BE49-F238E27FC236}">
                  <a16:creationId xmlns:a16="http://schemas.microsoft.com/office/drawing/2014/main" id="{DA0318FD-5D49-2D8C-002B-FF826FD87F6F}"/>
                </a:ext>
              </a:extLst>
            </p:cNvPr>
            <p:cNvSpPr/>
            <p:nvPr/>
          </p:nvSpPr>
          <p:spPr>
            <a:xfrm flipH="1">
              <a:off x="7897712" y="4179141"/>
              <a:ext cx="159531"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65" name="Freeform 5655">
              <a:extLst>
                <a:ext uri="{FF2B5EF4-FFF2-40B4-BE49-F238E27FC236}">
                  <a16:creationId xmlns:a16="http://schemas.microsoft.com/office/drawing/2014/main" id="{1AE9D7A2-C71A-9239-7CFB-5899F154186D}"/>
                </a:ext>
              </a:extLst>
            </p:cNvPr>
            <p:cNvSpPr>
              <a:spLocks/>
            </p:cNvSpPr>
            <p:nvPr/>
          </p:nvSpPr>
          <p:spPr bwMode="auto">
            <a:xfrm rot="16200000" flipH="1" flipV="1">
              <a:off x="7609063" y="4353497"/>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chemeClr val="bg1">
                    <a:lumMod val="50000"/>
                  </a:schemeClr>
                </a:gs>
                <a:gs pos="50000">
                  <a:schemeClr val="bg1">
                    <a:lumMod val="95000"/>
                  </a:schemeClr>
                </a:gs>
                <a:gs pos="100000">
                  <a:schemeClr val="bg1">
                    <a:lumMod val="50000"/>
                  </a:schemeClr>
                </a:gs>
              </a:gsLst>
              <a:lin ang="5400000" scaled="1"/>
            </a:gradFill>
            <a:ln w="3175">
              <a:solidFill>
                <a:schemeClr val="bg1">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600"/>
            </a:p>
          </p:txBody>
        </p:sp>
        <p:sp>
          <p:nvSpPr>
            <p:cNvPr id="354966" name="任意多边形 734">
              <a:extLst>
                <a:ext uri="{FF2B5EF4-FFF2-40B4-BE49-F238E27FC236}">
                  <a16:creationId xmlns:a16="http://schemas.microsoft.com/office/drawing/2014/main" id="{7A5DE350-301B-0270-845C-5F446FD3D856}"/>
                </a:ext>
              </a:extLst>
            </p:cNvPr>
            <p:cNvSpPr/>
            <p:nvPr/>
          </p:nvSpPr>
          <p:spPr>
            <a:xfrm>
              <a:off x="7578710" y="4514168"/>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67" name="任意多边形 735">
              <a:extLst>
                <a:ext uri="{FF2B5EF4-FFF2-40B4-BE49-F238E27FC236}">
                  <a16:creationId xmlns:a16="http://schemas.microsoft.com/office/drawing/2014/main" id="{9B28AA22-CA35-E294-0DFA-94B51937618A}"/>
                </a:ext>
              </a:extLst>
            </p:cNvPr>
            <p:cNvSpPr/>
            <p:nvPr/>
          </p:nvSpPr>
          <p:spPr>
            <a:xfrm>
              <a:off x="7691211" y="4669916"/>
              <a:ext cx="191437" cy="47859"/>
            </a:xfrm>
            <a:custGeom>
              <a:avLst/>
              <a:gdLst>
                <a:gd name="connsiteX0" fmla="*/ 33679 w 393478"/>
                <a:gd name="connsiteY0" fmla="*/ 0 h 108000"/>
                <a:gd name="connsiteX1" fmla="*/ 67357 w 393478"/>
                <a:gd name="connsiteY1" fmla="*/ 0 h 108000"/>
                <a:gd name="connsiteX2" fmla="*/ 67357 w 393478"/>
                <a:gd name="connsiteY2" fmla="*/ 2309 h 108000"/>
                <a:gd name="connsiteX3" fmla="*/ 72572 w 393478"/>
                <a:gd name="connsiteY3" fmla="*/ 0 h 108000"/>
                <a:gd name="connsiteX4" fmla="*/ 186723 w 393478"/>
                <a:gd name="connsiteY4" fmla="*/ 0 h 108000"/>
                <a:gd name="connsiteX5" fmla="*/ 189245 w 393478"/>
                <a:gd name="connsiteY5" fmla="*/ 0 h 108000"/>
                <a:gd name="connsiteX6" fmla="*/ 320906 w 393478"/>
                <a:gd name="connsiteY6" fmla="*/ 0 h 108000"/>
                <a:gd name="connsiteX7" fmla="*/ 326121 w 393478"/>
                <a:gd name="connsiteY7" fmla="*/ 2309 h 108000"/>
                <a:gd name="connsiteX8" fmla="*/ 326121 w 393478"/>
                <a:gd name="connsiteY8" fmla="*/ 0 h 108000"/>
                <a:gd name="connsiteX9" fmla="*/ 359799 w 393478"/>
                <a:gd name="connsiteY9" fmla="*/ 0 h 108000"/>
                <a:gd name="connsiteX10" fmla="*/ 393478 w 393478"/>
                <a:gd name="connsiteY10" fmla="*/ 54000 h 108000"/>
                <a:gd name="connsiteX11" fmla="*/ 359799 w 393478"/>
                <a:gd name="connsiteY11" fmla="*/ 108000 h 108000"/>
                <a:gd name="connsiteX12" fmla="*/ 326121 w 393478"/>
                <a:gd name="connsiteY12" fmla="*/ 108000 h 108000"/>
                <a:gd name="connsiteX13" fmla="*/ 326121 w 393478"/>
                <a:gd name="connsiteY13" fmla="*/ 105691 h 108000"/>
                <a:gd name="connsiteX14" fmla="*/ 320906 w 393478"/>
                <a:gd name="connsiteY14" fmla="*/ 108000 h 108000"/>
                <a:gd name="connsiteX15" fmla="*/ 189245 w 393478"/>
                <a:gd name="connsiteY15" fmla="*/ 108000 h 108000"/>
                <a:gd name="connsiteX16" fmla="*/ 186723 w 393478"/>
                <a:gd name="connsiteY16" fmla="*/ 108000 h 108000"/>
                <a:gd name="connsiteX17" fmla="*/ 72572 w 393478"/>
                <a:gd name="connsiteY17" fmla="*/ 108000 h 108000"/>
                <a:gd name="connsiteX18" fmla="*/ 67357 w 393478"/>
                <a:gd name="connsiteY18" fmla="*/ 105691 h 108000"/>
                <a:gd name="connsiteX19" fmla="*/ 67357 w 393478"/>
                <a:gd name="connsiteY19" fmla="*/ 108000 h 108000"/>
                <a:gd name="connsiteX20" fmla="*/ 33679 w 393478"/>
                <a:gd name="connsiteY20" fmla="*/ 108000 h 108000"/>
                <a:gd name="connsiteX21" fmla="*/ 0 w 393478"/>
                <a:gd name="connsiteY21" fmla="*/ 54000 h 108000"/>
                <a:gd name="connsiteX22" fmla="*/ 33679 w 393478"/>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78" h="108000">
                  <a:moveTo>
                    <a:pt x="33679" y="0"/>
                  </a:moveTo>
                  <a:lnTo>
                    <a:pt x="67357" y="0"/>
                  </a:lnTo>
                  <a:lnTo>
                    <a:pt x="67357" y="2309"/>
                  </a:lnTo>
                  <a:lnTo>
                    <a:pt x="72572" y="0"/>
                  </a:lnTo>
                  <a:lnTo>
                    <a:pt x="186723" y="0"/>
                  </a:lnTo>
                  <a:lnTo>
                    <a:pt x="189245" y="0"/>
                  </a:lnTo>
                  <a:lnTo>
                    <a:pt x="320906" y="0"/>
                  </a:lnTo>
                  <a:lnTo>
                    <a:pt x="326121" y="2309"/>
                  </a:lnTo>
                  <a:lnTo>
                    <a:pt x="326121" y="0"/>
                  </a:lnTo>
                  <a:lnTo>
                    <a:pt x="359799" y="0"/>
                  </a:lnTo>
                  <a:cubicBezTo>
                    <a:pt x="378399" y="0"/>
                    <a:pt x="393478" y="24177"/>
                    <a:pt x="393478" y="54000"/>
                  </a:cubicBezTo>
                  <a:cubicBezTo>
                    <a:pt x="393478" y="83823"/>
                    <a:pt x="378399" y="108000"/>
                    <a:pt x="359799" y="108000"/>
                  </a:cubicBezTo>
                  <a:lnTo>
                    <a:pt x="326121" y="108000"/>
                  </a:lnTo>
                  <a:lnTo>
                    <a:pt x="326121" y="105691"/>
                  </a:lnTo>
                  <a:lnTo>
                    <a:pt x="320906" y="108000"/>
                  </a:lnTo>
                  <a:lnTo>
                    <a:pt x="189245" y="108000"/>
                  </a:lnTo>
                  <a:lnTo>
                    <a:pt x="186723" y="108000"/>
                  </a:lnTo>
                  <a:lnTo>
                    <a:pt x="72572" y="108000"/>
                  </a:lnTo>
                  <a:lnTo>
                    <a:pt x="67357" y="105691"/>
                  </a:lnTo>
                  <a:lnTo>
                    <a:pt x="67357" y="108000"/>
                  </a:lnTo>
                  <a:lnTo>
                    <a:pt x="33679" y="108000"/>
                  </a:lnTo>
                  <a:cubicBezTo>
                    <a:pt x="15079" y="108000"/>
                    <a:pt x="0" y="83823"/>
                    <a:pt x="0" y="54000"/>
                  </a:cubicBezTo>
                  <a:cubicBezTo>
                    <a:pt x="0" y="24177"/>
                    <a:pt x="15079" y="0"/>
                    <a:pt x="33679" y="0"/>
                  </a:cubicBez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68" name="任意多边形 736">
              <a:extLst>
                <a:ext uri="{FF2B5EF4-FFF2-40B4-BE49-F238E27FC236}">
                  <a16:creationId xmlns:a16="http://schemas.microsoft.com/office/drawing/2014/main" id="{9F3D3455-77BF-7142-4A14-764BDA7C6064}"/>
                </a:ext>
              </a:extLst>
            </p:cNvPr>
            <p:cNvSpPr/>
            <p:nvPr/>
          </p:nvSpPr>
          <p:spPr>
            <a:xfrm flipH="1">
              <a:off x="7776985" y="4786603"/>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69" name="任意多边形 737">
              <a:extLst>
                <a:ext uri="{FF2B5EF4-FFF2-40B4-BE49-F238E27FC236}">
                  <a16:creationId xmlns:a16="http://schemas.microsoft.com/office/drawing/2014/main" id="{253969CD-4A4C-0E50-36B6-C8E276F9F9E5}"/>
                </a:ext>
              </a:extLst>
            </p:cNvPr>
            <p:cNvSpPr/>
            <p:nvPr/>
          </p:nvSpPr>
          <p:spPr>
            <a:xfrm flipH="1">
              <a:off x="7908923" y="4913562"/>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70" name="任意多边形 738">
              <a:extLst>
                <a:ext uri="{FF2B5EF4-FFF2-40B4-BE49-F238E27FC236}">
                  <a16:creationId xmlns:a16="http://schemas.microsoft.com/office/drawing/2014/main" id="{137B4DF1-8C1C-389F-3C1A-0FA7A8151055}"/>
                </a:ext>
              </a:extLst>
            </p:cNvPr>
            <p:cNvSpPr/>
            <p:nvPr/>
          </p:nvSpPr>
          <p:spPr>
            <a:xfrm>
              <a:off x="7540304" y="6521353"/>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71" name="任意多边形 739">
              <a:extLst>
                <a:ext uri="{FF2B5EF4-FFF2-40B4-BE49-F238E27FC236}">
                  <a16:creationId xmlns:a16="http://schemas.microsoft.com/office/drawing/2014/main" id="{6720DC21-B089-DB50-DEB0-101679CB1A2D}"/>
                </a:ext>
              </a:extLst>
            </p:cNvPr>
            <p:cNvSpPr/>
            <p:nvPr/>
          </p:nvSpPr>
          <p:spPr>
            <a:xfrm>
              <a:off x="7661014" y="6404522"/>
              <a:ext cx="303109"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72" name="任意多边形 740">
              <a:extLst>
                <a:ext uri="{FF2B5EF4-FFF2-40B4-BE49-F238E27FC236}">
                  <a16:creationId xmlns:a16="http://schemas.microsoft.com/office/drawing/2014/main" id="{DA8FE425-3ED8-60DF-1CAC-2DB627AE570B}"/>
                </a:ext>
              </a:extLst>
            </p:cNvPr>
            <p:cNvSpPr/>
            <p:nvPr/>
          </p:nvSpPr>
          <p:spPr>
            <a:xfrm flipH="1">
              <a:off x="7749720" y="5739787"/>
              <a:ext cx="144000"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73" name="任意多边形 741">
              <a:extLst>
                <a:ext uri="{FF2B5EF4-FFF2-40B4-BE49-F238E27FC236}">
                  <a16:creationId xmlns:a16="http://schemas.microsoft.com/office/drawing/2014/main" id="{152BF05E-EB8E-CB06-BF52-5C2BBD1F423F}"/>
                </a:ext>
              </a:extLst>
            </p:cNvPr>
            <p:cNvSpPr/>
            <p:nvPr/>
          </p:nvSpPr>
          <p:spPr>
            <a:xfrm flipH="1">
              <a:off x="7890316" y="5969136"/>
              <a:ext cx="335015"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74" name="任意多边形 742">
              <a:extLst>
                <a:ext uri="{FF2B5EF4-FFF2-40B4-BE49-F238E27FC236}">
                  <a16:creationId xmlns:a16="http://schemas.microsoft.com/office/drawing/2014/main" id="{CA00BBDC-C9C4-FF72-3CC0-337CD551DD62}"/>
                </a:ext>
              </a:extLst>
            </p:cNvPr>
            <p:cNvSpPr/>
            <p:nvPr/>
          </p:nvSpPr>
          <p:spPr>
            <a:xfrm flipH="1">
              <a:off x="7788397" y="5854604"/>
              <a:ext cx="319062"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75" name="任意多边形 743">
              <a:extLst>
                <a:ext uri="{FF2B5EF4-FFF2-40B4-BE49-F238E27FC236}">
                  <a16:creationId xmlns:a16="http://schemas.microsoft.com/office/drawing/2014/main" id="{3DC39F22-A573-C72B-3C11-D49D810152D2}"/>
                </a:ext>
              </a:extLst>
            </p:cNvPr>
            <p:cNvSpPr/>
            <p:nvPr/>
          </p:nvSpPr>
          <p:spPr>
            <a:xfrm>
              <a:off x="8024354" y="6084341"/>
              <a:ext cx="180000" cy="47807"/>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76" name="Freeform 5655">
              <a:extLst>
                <a:ext uri="{FF2B5EF4-FFF2-40B4-BE49-F238E27FC236}">
                  <a16:creationId xmlns:a16="http://schemas.microsoft.com/office/drawing/2014/main" id="{FCB37F5B-34F8-FF70-8EE2-940A16DA2AB4}"/>
                </a:ext>
              </a:extLst>
            </p:cNvPr>
            <p:cNvSpPr>
              <a:spLocks/>
            </p:cNvSpPr>
            <p:nvPr/>
          </p:nvSpPr>
          <p:spPr bwMode="auto">
            <a:xfrm rot="5400000" flipH="1">
              <a:off x="7609519" y="4895303"/>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977" name="Freeform 5655">
              <a:extLst>
                <a:ext uri="{FF2B5EF4-FFF2-40B4-BE49-F238E27FC236}">
                  <a16:creationId xmlns:a16="http://schemas.microsoft.com/office/drawing/2014/main" id="{3C19A005-D3EE-54BD-DA5E-D7CE7924A43A}"/>
                </a:ext>
              </a:extLst>
            </p:cNvPr>
            <p:cNvSpPr>
              <a:spLocks/>
            </p:cNvSpPr>
            <p:nvPr/>
          </p:nvSpPr>
          <p:spPr bwMode="auto">
            <a:xfrm rot="5400000" flipH="1">
              <a:off x="7609212" y="594238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sp>
          <p:nvSpPr>
            <p:cNvPr id="354978" name="任意多边形 746">
              <a:extLst>
                <a:ext uri="{FF2B5EF4-FFF2-40B4-BE49-F238E27FC236}">
                  <a16:creationId xmlns:a16="http://schemas.microsoft.com/office/drawing/2014/main" id="{B8F6AC46-6B07-49F0-F7D4-B0FF387D971F}"/>
                </a:ext>
              </a:extLst>
            </p:cNvPr>
            <p:cNvSpPr/>
            <p:nvPr/>
          </p:nvSpPr>
          <p:spPr>
            <a:xfrm flipH="1">
              <a:off x="8024518" y="3964445"/>
              <a:ext cx="191437" cy="47859"/>
            </a:xfrm>
            <a:custGeom>
              <a:avLst/>
              <a:gdLst>
                <a:gd name="connsiteX0" fmla="*/ 695148 w 706904"/>
                <a:gd name="connsiteY0" fmla="*/ 0 h 108000"/>
                <a:gd name="connsiteX1" fmla="*/ 659148 w 706904"/>
                <a:gd name="connsiteY1" fmla="*/ 0 h 108000"/>
                <a:gd name="connsiteX2" fmla="*/ 659148 w 706904"/>
                <a:gd name="connsiteY2" fmla="*/ 2309 h 108000"/>
                <a:gd name="connsiteX3" fmla="*/ 653574 w 706904"/>
                <a:gd name="connsiteY3" fmla="*/ 0 h 108000"/>
                <a:gd name="connsiteX4" fmla="*/ 77574 w 706904"/>
                <a:gd name="connsiteY4" fmla="*/ 0 h 108000"/>
                <a:gd name="connsiteX5" fmla="*/ 72000 w 706904"/>
                <a:gd name="connsiteY5" fmla="*/ 2309 h 108000"/>
                <a:gd name="connsiteX6" fmla="*/ 72000 w 706904"/>
                <a:gd name="connsiteY6" fmla="*/ 0 h 108000"/>
                <a:gd name="connsiteX7" fmla="*/ 36000 w 706904"/>
                <a:gd name="connsiteY7" fmla="*/ 0 h 108000"/>
                <a:gd name="connsiteX8" fmla="*/ 0 w 706904"/>
                <a:gd name="connsiteY8" fmla="*/ 54000 h 108000"/>
                <a:gd name="connsiteX9" fmla="*/ 36000 w 706904"/>
                <a:gd name="connsiteY9" fmla="*/ 108000 h 108000"/>
                <a:gd name="connsiteX10" fmla="*/ 72000 w 706904"/>
                <a:gd name="connsiteY10" fmla="*/ 108000 h 108000"/>
                <a:gd name="connsiteX11" fmla="*/ 72000 w 706904"/>
                <a:gd name="connsiteY11" fmla="*/ 105691 h 108000"/>
                <a:gd name="connsiteX12" fmla="*/ 77574 w 706904"/>
                <a:gd name="connsiteY12" fmla="*/ 108000 h 108000"/>
                <a:gd name="connsiteX13" fmla="*/ 653574 w 706904"/>
                <a:gd name="connsiteY13" fmla="*/ 108000 h 108000"/>
                <a:gd name="connsiteX14" fmla="*/ 659148 w 706904"/>
                <a:gd name="connsiteY14" fmla="*/ 105691 h 108000"/>
                <a:gd name="connsiteX15" fmla="*/ 659148 w 706904"/>
                <a:gd name="connsiteY15" fmla="*/ 108000 h 108000"/>
                <a:gd name="connsiteX16" fmla="*/ 695148 w 706904"/>
                <a:gd name="connsiteY16" fmla="*/ 108000 h 108000"/>
                <a:gd name="connsiteX17" fmla="*/ 706904 w 706904"/>
                <a:gd name="connsiteY17" fmla="*/ 104439 h 108000"/>
                <a:gd name="connsiteX18" fmla="*/ 704648 w 706904"/>
                <a:gd name="connsiteY18" fmla="*/ 103756 h 108000"/>
                <a:gd name="connsiteX19" fmla="*/ 682661 w 706904"/>
                <a:gd name="connsiteY19" fmla="*/ 54000 h 108000"/>
                <a:gd name="connsiteX20" fmla="*/ 704648 w 706904"/>
                <a:gd name="connsiteY20" fmla="*/ 4244 h 108000"/>
                <a:gd name="connsiteX21" fmla="*/ 706904 w 706904"/>
                <a:gd name="connsiteY21" fmla="*/ 3561 h 108000"/>
                <a:gd name="connsiteX22" fmla="*/ 695148 w 706904"/>
                <a:gd name="connsiteY22" fmla="*/ 0 h 1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6904" h="108000">
                  <a:moveTo>
                    <a:pt x="695148" y="0"/>
                  </a:moveTo>
                  <a:lnTo>
                    <a:pt x="659148" y="0"/>
                  </a:lnTo>
                  <a:lnTo>
                    <a:pt x="659148" y="2309"/>
                  </a:lnTo>
                  <a:lnTo>
                    <a:pt x="653574" y="0"/>
                  </a:lnTo>
                  <a:lnTo>
                    <a:pt x="77574" y="0"/>
                  </a:lnTo>
                  <a:lnTo>
                    <a:pt x="72000" y="2309"/>
                  </a:lnTo>
                  <a:lnTo>
                    <a:pt x="72000" y="0"/>
                  </a:lnTo>
                  <a:lnTo>
                    <a:pt x="36000" y="0"/>
                  </a:lnTo>
                  <a:cubicBezTo>
                    <a:pt x="16118" y="0"/>
                    <a:pt x="0" y="24177"/>
                    <a:pt x="0" y="54000"/>
                  </a:cubicBezTo>
                  <a:cubicBezTo>
                    <a:pt x="0" y="83823"/>
                    <a:pt x="16118" y="108000"/>
                    <a:pt x="36000" y="108000"/>
                  </a:cubicBezTo>
                  <a:lnTo>
                    <a:pt x="72000" y="108000"/>
                  </a:lnTo>
                  <a:lnTo>
                    <a:pt x="72000" y="105691"/>
                  </a:lnTo>
                  <a:lnTo>
                    <a:pt x="77574" y="108000"/>
                  </a:lnTo>
                  <a:lnTo>
                    <a:pt x="653574" y="108000"/>
                  </a:lnTo>
                  <a:lnTo>
                    <a:pt x="659148" y="105691"/>
                  </a:lnTo>
                  <a:lnTo>
                    <a:pt x="659148" y="108000"/>
                  </a:lnTo>
                  <a:lnTo>
                    <a:pt x="695148" y="108000"/>
                  </a:lnTo>
                  <a:lnTo>
                    <a:pt x="706904" y="104439"/>
                  </a:lnTo>
                  <a:lnTo>
                    <a:pt x="704648" y="103756"/>
                  </a:lnTo>
                  <a:cubicBezTo>
                    <a:pt x="691727" y="95559"/>
                    <a:pt x="682661" y="76367"/>
                    <a:pt x="682661" y="54000"/>
                  </a:cubicBezTo>
                  <a:cubicBezTo>
                    <a:pt x="682661" y="31633"/>
                    <a:pt x="691727" y="12441"/>
                    <a:pt x="704648" y="4244"/>
                  </a:cubicBezTo>
                  <a:lnTo>
                    <a:pt x="706904" y="3561"/>
                  </a:lnTo>
                  <a:lnTo>
                    <a:pt x="695148" y="0"/>
                  </a:lnTo>
                  <a:close/>
                </a:path>
              </a:pathLst>
            </a:custGeom>
            <a:solidFill>
              <a:schemeClr val="bg1">
                <a:lumMod val="75000"/>
              </a:scheme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latin typeface="Arial" panose="020B0604020202020204" pitchFamily="34" charset="0"/>
                <a:cs typeface="Arial" panose="020B0604020202020204" pitchFamily="34" charset="0"/>
              </a:endParaRPr>
            </a:p>
          </p:txBody>
        </p:sp>
        <p:sp>
          <p:nvSpPr>
            <p:cNvPr id="354979" name="Freeform 5655">
              <a:extLst>
                <a:ext uri="{FF2B5EF4-FFF2-40B4-BE49-F238E27FC236}">
                  <a16:creationId xmlns:a16="http://schemas.microsoft.com/office/drawing/2014/main" id="{117C7688-8C99-8714-8FC9-C7292AD45673}"/>
                </a:ext>
              </a:extLst>
            </p:cNvPr>
            <p:cNvSpPr>
              <a:spLocks/>
            </p:cNvSpPr>
            <p:nvPr/>
          </p:nvSpPr>
          <p:spPr bwMode="auto">
            <a:xfrm rot="5400000" flipH="1">
              <a:off x="7609519" y="3827815"/>
              <a:ext cx="558359" cy="717889"/>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flip="none" rotWithShape="1">
              <a:gsLst>
                <a:gs pos="0">
                  <a:schemeClr val="tx1">
                    <a:lumMod val="75000"/>
                    <a:lumOff val="25000"/>
                  </a:schemeClr>
                </a:gs>
                <a:gs pos="74300">
                  <a:srgbClr val="8F8F8F"/>
                </a:gs>
                <a:gs pos="26000">
                  <a:srgbClr val="838383"/>
                </a:gs>
                <a:gs pos="50000">
                  <a:schemeClr val="bg1">
                    <a:lumMod val="85000"/>
                  </a:schemeClr>
                </a:gs>
                <a:gs pos="100000">
                  <a:schemeClr val="tx1">
                    <a:lumMod val="75000"/>
                    <a:lumOff val="25000"/>
                  </a:schemeClr>
                </a:gs>
              </a:gsLst>
              <a:lin ang="5400000" scaled="0"/>
              <a:tileRect/>
            </a:gradFill>
            <a:ln w="3175">
              <a:solidFill>
                <a:schemeClr val="bg1">
                  <a:lumMod val="75000"/>
                </a:schemeClr>
              </a:solidFill>
              <a:round/>
              <a:headEnd/>
              <a:tailEnd/>
            </a:ln>
            <a:effectLst/>
          </p:spPr>
          <p:txBody>
            <a:bodyPr/>
            <a:lstStyle/>
            <a:p>
              <a:endParaRPr lang="zh-CN" altLang="en-US" sz="600"/>
            </a:p>
          </p:txBody>
        </p:sp>
      </p:grpSp>
      <p:sp>
        <p:nvSpPr>
          <p:cNvPr id="354980" name="右箭头 8">
            <a:extLst>
              <a:ext uri="{FF2B5EF4-FFF2-40B4-BE49-F238E27FC236}">
                <a16:creationId xmlns:a16="http://schemas.microsoft.com/office/drawing/2014/main" id="{6ABF2695-A9B7-0B69-F58E-9317A6E41252}"/>
              </a:ext>
            </a:extLst>
          </p:cNvPr>
          <p:cNvSpPr/>
          <p:nvPr/>
        </p:nvSpPr>
        <p:spPr>
          <a:xfrm>
            <a:off x="2971252" y="2361717"/>
            <a:ext cx="540000" cy="252000"/>
          </a:xfrm>
          <a:prstGeom prst="rightArrow">
            <a:avLst/>
          </a:prstGeom>
          <a:gradFill flip="none" rotWithShape="1">
            <a:gsLst>
              <a:gs pos="0">
                <a:srgbClr val="0070C0">
                  <a:shade val="30000"/>
                  <a:satMod val="115000"/>
                </a:srgbClr>
              </a:gs>
              <a:gs pos="50000">
                <a:srgbClr val="0070C0">
                  <a:shade val="67500"/>
                  <a:satMod val="115000"/>
                </a:srgbClr>
              </a:gs>
              <a:gs pos="100000">
                <a:srgbClr val="47ACF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981" name="右箭头 913">
            <a:extLst>
              <a:ext uri="{FF2B5EF4-FFF2-40B4-BE49-F238E27FC236}">
                <a16:creationId xmlns:a16="http://schemas.microsoft.com/office/drawing/2014/main" id="{51B7286F-5CF3-A723-5792-42D44529A7D2}"/>
              </a:ext>
            </a:extLst>
          </p:cNvPr>
          <p:cNvSpPr/>
          <p:nvPr/>
        </p:nvSpPr>
        <p:spPr>
          <a:xfrm>
            <a:off x="3222348" y="4860664"/>
            <a:ext cx="540000" cy="252000"/>
          </a:xfrm>
          <a:prstGeom prst="rightArrow">
            <a:avLst/>
          </a:prstGeom>
          <a:gradFill flip="none" rotWithShape="1">
            <a:gsLst>
              <a:gs pos="0">
                <a:srgbClr val="0070C0">
                  <a:shade val="30000"/>
                  <a:satMod val="115000"/>
                </a:srgbClr>
              </a:gs>
              <a:gs pos="50000">
                <a:srgbClr val="0070C0">
                  <a:shade val="67500"/>
                  <a:satMod val="115000"/>
                </a:srgbClr>
              </a:gs>
              <a:gs pos="100000">
                <a:srgbClr val="47ACF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982" name="右箭头 914">
            <a:extLst>
              <a:ext uri="{FF2B5EF4-FFF2-40B4-BE49-F238E27FC236}">
                <a16:creationId xmlns:a16="http://schemas.microsoft.com/office/drawing/2014/main" id="{8A875538-B59D-8E1B-2CA1-35F9F0618772}"/>
              </a:ext>
            </a:extLst>
          </p:cNvPr>
          <p:cNvSpPr/>
          <p:nvPr/>
        </p:nvSpPr>
        <p:spPr>
          <a:xfrm>
            <a:off x="7439814" y="3437897"/>
            <a:ext cx="540000" cy="252000"/>
          </a:xfrm>
          <a:prstGeom prst="rightArrow">
            <a:avLst/>
          </a:prstGeom>
          <a:gradFill flip="none" rotWithShape="1">
            <a:gsLst>
              <a:gs pos="0">
                <a:srgbClr val="0070C0">
                  <a:shade val="30000"/>
                  <a:satMod val="115000"/>
                </a:srgbClr>
              </a:gs>
              <a:gs pos="50000">
                <a:srgbClr val="0070C0">
                  <a:shade val="67500"/>
                  <a:satMod val="115000"/>
                </a:srgbClr>
              </a:gs>
              <a:gs pos="100000">
                <a:srgbClr val="47ACF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983" name="右箭头 915">
            <a:extLst>
              <a:ext uri="{FF2B5EF4-FFF2-40B4-BE49-F238E27FC236}">
                <a16:creationId xmlns:a16="http://schemas.microsoft.com/office/drawing/2014/main" id="{2A5B8D9E-73C2-F780-857E-44C6861A4173}"/>
              </a:ext>
            </a:extLst>
          </p:cNvPr>
          <p:cNvSpPr/>
          <p:nvPr/>
        </p:nvSpPr>
        <p:spPr>
          <a:xfrm rot="1205795">
            <a:off x="5149644" y="2967180"/>
            <a:ext cx="720000" cy="252000"/>
          </a:xfrm>
          <a:prstGeom prst="rightArrow">
            <a:avLst/>
          </a:prstGeom>
          <a:gradFill flip="none" rotWithShape="1">
            <a:gsLst>
              <a:gs pos="0">
                <a:srgbClr val="0070C0">
                  <a:shade val="30000"/>
                  <a:satMod val="115000"/>
                </a:srgbClr>
              </a:gs>
              <a:gs pos="50000">
                <a:srgbClr val="0070C0">
                  <a:shade val="67500"/>
                  <a:satMod val="115000"/>
                </a:srgbClr>
              </a:gs>
              <a:gs pos="100000">
                <a:srgbClr val="47ACF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984" name="右箭头 916">
            <a:extLst>
              <a:ext uri="{FF2B5EF4-FFF2-40B4-BE49-F238E27FC236}">
                <a16:creationId xmlns:a16="http://schemas.microsoft.com/office/drawing/2014/main" id="{3B520E86-4BEA-26DE-A772-8B84EA94BB11}"/>
              </a:ext>
            </a:extLst>
          </p:cNvPr>
          <p:cNvSpPr/>
          <p:nvPr/>
        </p:nvSpPr>
        <p:spPr>
          <a:xfrm rot="20394205" flipV="1">
            <a:off x="5149042" y="4150155"/>
            <a:ext cx="720000" cy="252000"/>
          </a:xfrm>
          <a:prstGeom prst="rightArrow">
            <a:avLst/>
          </a:prstGeom>
          <a:gradFill flip="none" rotWithShape="1">
            <a:gsLst>
              <a:gs pos="0">
                <a:srgbClr val="0070C0">
                  <a:shade val="30000"/>
                  <a:satMod val="115000"/>
                </a:srgbClr>
              </a:gs>
              <a:gs pos="50000">
                <a:srgbClr val="0070C0">
                  <a:shade val="67500"/>
                  <a:satMod val="115000"/>
                </a:srgbClr>
              </a:gs>
              <a:gs pos="100000">
                <a:srgbClr val="47ACFF"/>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985" name="Rectangle 2048">
            <a:extLst>
              <a:ext uri="{FF2B5EF4-FFF2-40B4-BE49-F238E27FC236}">
                <a16:creationId xmlns:a16="http://schemas.microsoft.com/office/drawing/2014/main" id="{E068D0F3-2BE2-050F-D4EA-83F5B4834734}"/>
              </a:ext>
            </a:extLst>
          </p:cNvPr>
          <p:cNvSpPr>
            <a:spLocks noChangeArrowheads="1"/>
          </p:cNvSpPr>
          <p:nvPr/>
        </p:nvSpPr>
        <p:spPr bwMode="auto">
          <a:xfrm>
            <a:off x="1102969" y="568205"/>
            <a:ext cx="4262551" cy="555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indent="-360000">
              <a:lnSpc>
                <a:spcPts val="4000"/>
              </a:lnSpc>
              <a:buClr>
                <a:srgbClr val="C00000"/>
              </a:buClr>
              <a:buSzPct val="80000"/>
              <a:buFont typeface="Wingdings" pitchFamily="2" charset="2"/>
              <a:buChar char="v"/>
              <a:tabLst>
                <a:tab pos="0" algn="l"/>
              </a:tabLst>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基因芯片技术</a:t>
            </a:r>
          </a:p>
        </p:txBody>
      </p:sp>
      <p:cxnSp>
        <p:nvCxnSpPr>
          <p:cNvPr id="354986" name="直接连接符 354985">
            <a:extLst>
              <a:ext uri="{FF2B5EF4-FFF2-40B4-BE49-F238E27FC236}">
                <a16:creationId xmlns:a16="http://schemas.microsoft.com/office/drawing/2014/main" id="{430FBD01-BEA7-6F1C-5B84-1C958BB8EA8D}"/>
              </a:ext>
            </a:extLst>
          </p:cNvPr>
          <p:cNvCxnSpPr/>
          <p:nvPr/>
        </p:nvCxnSpPr>
        <p:spPr>
          <a:xfrm>
            <a:off x="1078172" y="1126072"/>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54987" name="圆角矩形 9">
            <a:extLst>
              <a:ext uri="{FF2B5EF4-FFF2-40B4-BE49-F238E27FC236}">
                <a16:creationId xmlns:a16="http://schemas.microsoft.com/office/drawing/2014/main" id="{61E14AA7-722E-DCAB-A55C-98FA97FCC7FE}"/>
              </a:ext>
            </a:extLst>
          </p:cNvPr>
          <p:cNvSpPr/>
          <p:nvPr/>
        </p:nvSpPr>
        <p:spPr>
          <a:xfrm>
            <a:off x="2020716" y="2083440"/>
            <a:ext cx="150173" cy="756000"/>
          </a:xfrm>
          <a:prstGeom prst="roundRect">
            <a:avLst/>
          </a:prstGeom>
          <a:solidFill>
            <a:schemeClr val="bg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988" name="圆角矩形 919">
            <a:extLst>
              <a:ext uri="{FF2B5EF4-FFF2-40B4-BE49-F238E27FC236}">
                <a16:creationId xmlns:a16="http://schemas.microsoft.com/office/drawing/2014/main" id="{FC4F7C46-972A-2529-868E-14FEB4BFB546}"/>
              </a:ext>
            </a:extLst>
          </p:cNvPr>
          <p:cNvSpPr/>
          <p:nvPr/>
        </p:nvSpPr>
        <p:spPr>
          <a:xfrm>
            <a:off x="2302406" y="2071002"/>
            <a:ext cx="150173" cy="756000"/>
          </a:xfrm>
          <a:prstGeom prst="roundRect">
            <a:avLst/>
          </a:prstGeom>
          <a:solidFill>
            <a:schemeClr val="bg1"/>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989" name="任意多边形 11">
            <a:extLst>
              <a:ext uri="{FF2B5EF4-FFF2-40B4-BE49-F238E27FC236}">
                <a16:creationId xmlns:a16="http://schemas.microsoft.com/office/drawing/2014/main" id="{D685581B-5302-541E-8DEC-5FA77655C45B}"/>
              </a:ext>
            </a:extLst>
          </p:cNvPr>
          <p:cNvSpPr/>
          <p:nvPr/>
        </p:nvSpPr>
        <p:spPr>
          <a:xfrm>
            <a:off x="2163011" y="2809872"/>
            <a:ext cx="247063" cy="714605"/>
          </a:xfrm>
          <a:custGeom>
            <a:avLst/>
            <a:gdLst>
              <a:gd name="connsiteX0" fmla="*/ 150592 w 227006"/>
              <a:gd name="connsiteY0" fmla="*/ 7555 h 700795"/>
              <a:gd name="connsiteX1" fmla="*/ 138686 w 227006"/>
              <a:gd name="connsiteY1" fmla="*/ 186149 h 700795"/>
              <a:gd name="connsiteX2" fmla="*/ 119636 w 227006"/>
              <a:gd name="connsiteY2" fmla="*/ 402843 h 700795"/>
              <a:gd name="connsiteX3" fmla="*/ 98204 w 227006"/>
              <a:gd name="connsiteY3" fmla="*/ 562387 h 700795"/>
              <a:gd name="connsiteX4" fmla="*/ 55342 w 227006"/>
              <a:gd name="connsiteY4" fmla="*/ 610012 h 700795"/>
              <a:gd name="connsiteX5" fmla="*/ 2954 w 227006"/>
              <a:gd name="connsiteY5" fmla="*/ 617155 h 700795"/>
              <a:gd name="connsiteX6" fmla="*/ 14861 w 227006"/>
              <a:gd name="connsiteY6" fmla="*/ 676687 h 700795"/>
              <a:gd name="connsiteX7" fmla="*/ 83917 w 227006"/>
              <a:gd name="connsiteY7" fmla="*/ 700499 h 700795"/>
              <a:gd name="connsiteX8" fmla="*/ 141067 w 227006"/>
              <a:gd name="connsiteY8" fmla="*/ 662399 h 700795"/>
              <a:gd name="connsiteX9" fmla="*/ 176786 w 227006"/>
              <a:gd name="connsiteY9" fmla="*/ 540955 h 700795"/>
              <a:gd name="connsiteX10" fmla="*/ 200598 w 227006"/>
              <a:gd name="connsiteY10" fmla="*/ 314737 h 700795"/>
              <a:gd name="connsiteX11" fmla="*/ 219648 w 227006"/>
              <a:gd name="connsiteY11" fmla="*/ 98043 h 700795"/>
              <a:gd name="connsiteX12" fmla="*/ 226792 w 227006"/>
              <a:gd name="connsiteY12" fmla="*/ 7555 h 700795"/>
              <a:gd name="connsiteX13" fmla="*/ 212504 w 227006"/>
              <a:gd name="connsiteY13" fmla="*/ 5174 h 700795"/>
              <a:gd name="connsiteX14" fmla="*/ 150592 w 227006"/>
              <a:gd name="connsiteY14" fmla="*/ 7555 h 700795"/>
              <a:gd name="connsiteX0" fmla="*/ 150592 w 230821"/>
              <a:gd name="connsiteY0" fmla="*/ 7555 h 700795"/>
              <a:gd name="connsiteX1" fmla="*/ 138686 w 230821"/>
              <a:gd name="connsiteY1" fmla="*/ 186149 h 700795"/>
              <a:gd name="connsiteX2" fmla="*/ 119636 w 230821"/>
              <a:gd name="connsiteY2" fmla="*/ 402843 h 700795"/>
              <a:gd name="connsiteX3" fmla="*/ 98204 w 230821"/>
              <a:gd name="connsiteY3" fmla="*/ 562387 h 700795"/>
              <a:gd name="connsiteX4" fmla="*/ 55342 w 230821"/>
              <a:gd name="connsiteY4" fmla="*/ 610012 h 700795"/>
              <a:gd name="connsiteX5" fmla="*/ 2954 w 230821"/>
              <a:gd name="connsiteY5" fmla="*/ 617155 h 700795"/>
              <a:gd name="connsiteX6" fmla="*/ 14861 w 230821"/>
              <a:gd name="connsiteY6" fmla="*/ 676687 h 700795"/>
              <a:gd name="connsiteX7" fmla="*/ 83917 w 230821"/>
              <a:gd name="connsiteY7" fmla="*/ 700499 h 700795"/>
              <a:gd name="connsiteX8" fmla="*/ 141067 w 230821"/>
              <a:gd name="connsiteY8" fmla="*/ 662399 h 700795"/>
              <a:gd name="connsiteX9" fmla="*/ 176786 w 230821"/>
              <a:gd name="connsiteY9" fmla="*/ 540955 h 700795"/>
              <a:gd name="connsiteX10" fmla="*/ 200598 w 230821"/>
              <a:gd name="connsiteY10" fmla="*/ 314737 h 700795"/>
              <a:gd name="connsiteX11" fmla="*/ 229173 w 230821"/>
              <a:gd name="connsiteY11" fmla="*/ 98043 h 700795"/>
              <a:gd name="connsiteX12" fmla="*/ 226792 w 230821"/>
              <a:gd name="connsiteY12" fmla="*/ 7555 h 700795"/>
              <a:gd name="connsiteX13" fmla="*/ 212504 w 230821"/>
              <a:gd name="connsiteY13" fmla="*/ 5174 h 700795"/>
              <a:gd name="connsiteX14" fmla="*/ 150592 w 230821"/>
              <a:gd name="connsiteY14" fmla="*/ 7555 h 700795"/>
              <a:gd name="connsiteX0" fmla="*/ 150592 w 230140"/>
              <a:gd name="connsiteY0" fmla="*/ 7555 h 700795"/>
              <a:gd name="connsiteX1" fmla="*/ 138686 w 230140"/>
              <a:gd name="connsiteY1" fmla="*/ 186149 h 700795"/>
              <a:gd name="connsiteX2" fmla="*/ 119636 w 230140"/>
              <a:gd name="connsiteY2" fmla="*/ 402843 h 700795"/>
              <a:gd name="connsiteX3" fmla="*/ 98204 w 230140"/>
              <a:gd name="connsiteY3" fmla="*/ 562387 h 700795"/>
              <a:gd name="connsiteX4" fmla="*/ 55342 w 230140"/>
              <a:gd name="connsiteY4" fmla="*/ 610012 h 700795"/>
              <a:gd name="connsiteX5" fmla="*/ 2954 w 230140"/>
              <a:gd name="connsiteY5" fmla="*/ 617155 h 700795"/>
              <a:gd name="connsiteX6" fmla="*/ 14861 w 230140"/>
              <a:gd name="connsiteY6" fmla="*/ 676687 h 700795"/>
              <a:gd name="connsiteX7" fmla="*/ 83917 w 230140"/>
              <a:gd name="connsiteY7" fmla="*/ 700499 h 700795"/>
              <a:gd name="connsiteX8" fmla="*/ 141067 w 230140"/>
              <a:gd name="connsiteY8" fmla="*/ 662399 h 700795"/>
              <a:gd name="connsiteX9" fmla="*/ 176786 w 230140"/>
              <a:gd name="connsiteY9" fmla="*/ 540955 h 700795"/>
              <a:gd name="connsiteX10" fmla="*/ 210123 w 230140"/>
              <a:gd name="connsiteY10" fmla="*/ 317118 h 700795"/>
              <a:gd name="connsiteX11" fmla="*/ 229173 w 230140"/>
              <a:gd name="connsiteY11" fmla="*/ 98043 h 700795"/>
              <a:gd name="connsiteX12" fmla="*/ 226792 w 230140"/>
              <a:gd name="connsiteY12" fmla="*/ 7555 h 700795"/>
              <a:gd name="connsiteX13" fmla="*/ 212504 w 230140"/>
              <a:gd name="connsiteY13" fmla="*/ 5174 h 700795"/>
              <a:gd name="connsiteX14" fmla="*/ 150592 w 230140"/>
              <a:gd name="connsiteY14" fmla="*/ 7555 h 700795"/>
              <a:gd name="connsiteX0" fmla="*/ 151117 w 230665"/>
              <a:gd name="connsiteY0" fmla="*/ 7555 h 700795"/>
              <a:gd name="connsiteX1" fmla="*/ 139211 w 230665"/>
              <a:gd name="connsiteY1" fmla="*/ 186149 h 700795"/>
              <a:gd name="connsiteX2" fmla="*/ 120161 w 230665"/>
              <a:gd name="connsiteY2" fmla="*/ 402843 h 700795"/>
              <a:gd name="connsiteX3" fmla="*/ 98729 w 230665"/>
              <a:gd name="connsiteY3" fmla="*/ 562387 h 700795"/>
              <a:gd name="connsiteX4" fmla="*/ 63011 w 230665"/>
              <a:gd name="connsiteY4" fmla="*/ 621918 h 700795"/>
              <a:gd name="connsiteX5" fmla="*/ 3479 w 230665"/>
              <a:gd name="connsiteY5" fmla="*/ 617155 h 700795"/>
              <a:gd name="connsiteX6" fmla="*/ 15386 w 230665"/>
              <a:gd name="connsiteY6" fmla="*/ 676687 h 700795"/>
              <a:gd name="connsiteX7" fmla="*/ 84442 w 230665"/>
              <a:gd name="connsiteY7" fmla="*/ 700499 h 700795"/>
              <a:gd name="connsiteX8" fmla="*/ 141592 w 230665"/>
              <a:gd name="connsiteY8" fmla="*/ 662399 h 700795"/>
              <a:gd name="connsiteX9" fmla="*/ 177311 w 230665"/>
              <a:gd name="connsiteY9" fmla="*/ 540955 h 700795"/>
              <a:gd name="connsiteX10" fmla="*/ 210648 w 230665"/>
              <a:gd name="connsiteY10" fmla="*/ 317118 h 700795"/>
              <a:gd name="connsiteX11" fmla="*/ 229698 w 230665"/>
              <a:gd name="connsiteY11" fmla="*/ 98043 h 700795"/>
              <a:gd name="connsiteX12" fmla="*/ 227317 w 230665"/>
              <a:gd name="connsiteY12" fmla="*/ 7555 h 700795"/>
              <a:gd name="connsiteX13" fmla="*/ 213029 w 230665"/>
              <a:gd name="connsiteY13" fmla="*/ 5174 h 700795"/>
              <a:gd name="connsiteX14" fmla="*/ 151117 w 230665"/>
              <a:gd name="connsiteY14" fmla="*/ 7555 h 700795"/>
              <a:gd name="connsiteX0" fmla="*/ 151117 w 230665"/>
              <a:gd name="connsiteY0" fmla="*/ 7555 h 700795"/>
              <a:gd name="connsiteX1" fmla="*/ 139211 w 230665"/>
              <a:gd name="connsiteY1" fmla="*/ 186149 h 700795"/>
              <a:gd name="connsiteX2" fmla="*/ 120161 w 230665"/>
              <a:gd name="connsiteY2" fmla="*/ 402843 h 700795"/>
              <a:gd name="connsiteX3" fmla="*/ 96348 w 230665"/>
              <a:gd name="connsiteY3" fmla="*/ 586199 h 700795"/>
              <a:gd name="connsiteX4" fmla="*/ 63011 w 230665"/>
              <a:gd name="connsiteY4" fmla="*/ 621918 h 700795"/>
              <a:gd name="connsiteX5" fmla="*/ 3479 w 230665"/>
              <a:gd name="connsiteY5" fmla="*/ 617155 h 700795"/>
              <a:gd name="connsiteX6" fmla="*/ 15386 w 230665"/>
              <a:gd name="connsiteY6" fmla="*/ 676687 h 700795"/>
              <a:gd name="connsiteX7" fmla="*/ 84442 w 230665"/>
              <a:gd name="connsiteY7" fmla="*/ 700499 h 700795"/>
              <a:gd name="connsiteX8" fmla="*/ 141592 w 230665"/>
              <a:gd name="connsiteY8" fmla="*/ 662399 h 700795"/>
              <a:gd name="connsiteX9" fmla="*/ 177311 w 230665"/>
              <a:gd name="connsiteY9" fmla="*/ 540955 h 700795"/>
              <a:gd name="connsiteX10" fmla="*/ 210648 w 230665"/>
              <a:gd name="connsiteY10" fmla="*/ 317118 h 700795"/>
              <a:gd name="connsiteX11" fmla="*/ 229698 w 230665"/>
              <a:gd name="connsiteY11" fmla="*/ 98043 h 700795"/>
              <a:gd name="connsiteX12" fmla="*/ 227317 w 230665"/>
              <a:gd name="connsiteY12" fmla="*/ 7555 h 700795"/>
              <a:gd name="connsiteX13" fmla="*/ 213029 w 230665"/>
              <a:gd name="connsiteY13" fmla="*/ 5174 h 700795"/>
              <a:gd name="connsiteX14" fmla="*/ 151117 w 230665"/>
              <a:gd name="connsiteY14" fmla="*/ 7555 h 700795"/>
              <a:gd name="connsiteX0" fmla="*/ 151117 w 241725"/>
              <a:gd name="connsiteY0" fmla="*/ 5995 h 699235"/>
              <a:gd name="connsiteX1" fmla="*/ 139211 w 241725"/>
              <a:gd name="connsiteY1" fmla="*/ 184589 h 699235"/>
              <a:gd name="connsiteX2" fmla="*/ 120161 w 241725"/>
              <a:gd name="connsiteY2" fmla="*/ 401283 h 699235"/>
              <a:gd name="connsiteX3" fmla="*/ 96348 w 241725"/>
              <a:gd name="connsiteY3" fmla="*/ 584639 h 699235"/>
              <a:gd name="connsiteX4" fmla="*/ 63011 w 241725"/>
              <a:gd name="connsiteY4" fmla="*/ 620358 h 699235"/>
              <a:gd name="connsiteX5" fmla="*/ 3479 w 241725"/>
              <a:gd name="connsiteY5" fmla="*/ 615595 h 699235"/>
              <a:gd name="connsiteX6" fmla="*/ 15386 w 241725"/>
              <a:gd name="connsiteY6" fmla="*/ 675127 h 699235"/>
              <a:gd name="connsiteX7" fmla="*/ 84442 w 241725"/>
              <a:gd name="connsiteY7" fmla="*/ 698939 h 699235"/>
              <a:gd name="connsiteX8" fmla="*/ 141592 w 241725"/>
              <a:gd name="connsiteY8" fmla="*/ 660839 h 699235"/>
              <a:gd name="connsiteX9" fmla="*/ 177311 w 241725"/>
              <a:gd name="connsiteY9" fmla="*/ 539395 h 699235"/>
              <a:gd name="connsiteX10" fmla="*/ 210648 w 241725"/>
              <a:gd name="connsiteY10" fmla="*/ 315558 h 699235"/>
              <a:gd name="connsiteX11" fmla="*/ 229698 w 241725"/>
              <a:gd name="connsiteY11" fmla="*/ 96483 h 699235"/>
              <a:gd name="connsiteX12" fmla="*/ 241605 w 241725"/>
              <a:gd name="connsiteY12" fmla="*/ 8376 h 699235"/>
              <a:gd name="connsiteX13" fmla="*/ 213029 w 241725"/>
              <a:gd name="connsiteY13" fmla="*/ 3614 h 699235"/>
              <a:gd name="connsiteX14" fmla="*/ 151117 w 241725"/>
              <a:gd name="connsiteY14" fmla="*/ 5995 h 699235"/>
              <a:gd name="connsiteX0" fmla="*/ 151117 w 241855"/>
              <a:gd name="connsiteY0" fmla="*/ 5995 h 699235"/>
              <a:gd name="connsiteX1" fmla="*/ 139211 w 241855"/>
              <a:gd name="connsiteY1" fmla="*/ 184589 h 699235"/>
              <a:gd name="connsiteX2" fmla="*/ 120161 w 241855"/>
              <a:gd name="connsiteY2" fmla="*/ 401283 h 699235"/>
              <a:gd name="connsiteX3" fmla="*/ 96348 w 241855"/>
              <a:gd name="connsiteY3" fmla="*/ 584639 h 699235"/>
              <a:gd name="connsiteX4" fmla="*/ 63011 w 241855"/>
              <a:gd name="connsiteY4" fmla="*/ 620358 h 699235"/>
              <a:gd name="connsiteX5" fmla="*/ 3479 w 241855"/>
              <a:gd name="connsiteY5" fmla="*/ 615595 h 699235"/>
              <a:gd name="connsiteX6" fmla="*/ 15386 w 241855"/>
              <a:gd name="connsiteY6" fmla="*/ 675127 h 699235"/>
              <a:gd name="connsiteX7" fmla="*/ 84442 w 241855"/>
              <a:gd name="connsiteY7" fmla="*/ 698939 h 699235"/>
              <a:gd name="connsiteX8" fmla="*/ 141592 w 241855"/>
              <a:gd name="connsiteY8" fmla="*/ 660839 h 699235"/>
              <a:gd name="connsiteX9" fmla="*/ 177311 w 241855"/>
              <a:gd name="connsiteY9" fmla="*/ 539395 h 699235"/>
              <a:gd name="connsiteX10" fmla="*/ 210648 w 241855"/>
              <a:gd name="connsiteY10" fmla="*/ 315558 h 699235"/>
              <a:gd name="connsiteX11" fmla="*/ 234461 w 241855"/>
              <a:gd name="connsiteY11" fmla="*/ 94102 h 699235"/>
              <a:gd name="connsiteX12" fmla="*/ 241605 w 241855"/>
              <a:gd name="connsiteY12" fmla="*/ 8376 h 699235"/>
              <a:gd name="connsiteX13" fmla="*/ 213029 w 241855"/>
              <a:gd name="connsiteY13" fmla="*/ 3614 h 699235"/>
              <a:gd name="connsiteX14" fmla="*/ 151117 w 241855"/>
              <a:gd name="connsiteY14" fmla="*/ 5995 h 699235"/>
              <a:gd name="connsiteX0" fmla="*/ 160642 w 241855"/>
              <a:gd name="connsiteY0" fmla="*/ 5995 h 699235"/>
              <a:gd name="connsiteX1" fmla="*/ 139211 w 241855"/>
              <a:gd name="connsiteY1" fmla="*/ 184589 h 699235"/>
              <a:gd name="connsiteX2" fmla="*/ 120161 w 241855"/>
              <a:gd name="connsiteY2" fmla="*/ 401283 h 699235"/>
              <a:gd name="connsiteX3" fmla="*/ 96348 w 241855"/>
              <a:gd name="connsiteY3" fmla="*/ 584639 h 699235"/>
              <a:gd name="connsiteX4" fmla="*/ 63011 w 241855"/>
              <a:gd name="connsiteY4" fmla="*/ 620358 h 699235"/>
              <a:gd name="connsiteX5" fmla="*/ 3479 w 241855"/>
              <a:gd name="connsiteY5" fmla="*/ 615595 h 699235"/>
              <a:gd name="connsiteX6" fmla="*/ 15386 w 241855"/>
              <a:gd name="connsiteY6" fmla="*/ 675127 h 699235"/>
              <a:gd name="connsiteX7" fmla="*/ 84442 w 241855"/>
              <a:gd name="connsiteY7" fmla="*/ 698939 h 699235"/>
              <a:gd name="connsiteX8" fmla="*/ 141592 w 241855"/>
              <a:gd name="connsiteY8" fmla="*/ 660839 h 699235"/>
              <a:gd name="connsiteX9" fmla="*/ 177311 w 241855"/>
              <a:gd name="connsiteY9" fmla="*/ 539395 h 699235"/>
              <a:gd name="connsiteX10" fmla="*/ 210648 w 241855"/>
              <a:gd name="connsiteY10" fmla="*/ 315558 h 699235"/>
              <a:gd name="connsiteX11" fmla="*/ 234461 w 241855"/>
              <a:gd name="connsiteY11" fmla="*/ 94102 h 699235"/>
              <a:gd name="connsiteX12" fmla="*/ 241605 w 241855"/>
              <a:gd name="connsiteY12" fmla="*/ 8376 h 699235"/>
              <a:gd name="connsiteX13" fmla="*/ 213029 w 241855"/>
              <a:gd name="connsiteY13" fmla="*/ 3614 h 699235"/>
              <a:gd name="connsiteX14" fmla="*/ 160642 w 241855"/>
              <a:gd name="connsiteY14" fmla="*/ 5995 h 699235"/>
              <a:gd name="connsiteX0" fmla="*/ 160642 w 241855"/>
              <a:gd name="connsiteY0" fmla="*/ 5995 h 699235"/>
              <a:gd name="connsiteX1" fmla="*/ 143974 w 241855"/>
              <a:gd name="connsiteY1" fmla="*/ 198876 h 699235"/>
              <a:gd name="connsiteX2" fmla="*/ 120161 w 241855"/>
              <a:gd name="connsiteY2" fmla="*/ 401283 h 699235"/>
              <a:gd name="connsiteX3" fmla="*/ 96348 w 241855"/>
              <a:gd name="connsiteY3" fmla="*/ 584639 h 699235"/>
              <a:gd name="connsiteX4" fmla="*/ 63011 w 241855"/>
              <a:gd name="connsiteY4" fmla="*/ 620358 h 699235"/>
              <a:gd name="connsiteX5" fmla="*/ 3479 w 241855"/>
              <a:gd name="connsiteY5" fmla="*/ 615595 h 699235"/>
              <a:gd name="connsiteX6" fmla="*/ 15386 w 241855"/>
              <a:gd name="connsiteY6" fmla="*/ 675127 h 699235"/>
              <a:gd name="connsiteX7" fmla="*/ 84442 w 241855"/>
              <a:gd name="connsiteY7" fmla="*/ 698939 h 699235"/>
              <a:gd name="connsiteX8" fmla="*/ 141592 w 241855"/>
              <a:gd name="connsiteY8" fmla="*/ 660839 h 699235"/>
              <a:gd name="connsiteX9" fmla="*/ 177311 w 241855"/>
              <a:gd name="connsiteY9" fmla="*/ 539395 h 699235"/>
              <a:gd name="connsiteX10" fmla="*/ 210648 w 241855"/>
              <a:gd name="connsiteY10" fmla="*/ 315558 h 699235"/>
              <a:gd name="connsiteX11" fmla="*/ 234461 w 241855"/>
              <a:gd name="connsiteY11" fmla="*/ 94102 h 699235"/>
              <a:gd name="connsiteX12" fmla="*/ 241605 w 241855"/>
              <a:gd name="connsiteY12" fmla="*/ 8376 h 699235"/>
              <a:gd name="connsiteX13" fmla="*/ 213029 w 241855"/>
              <a:gd name="connsiteY13" fmla="*/ 3614 h 699235"/>
              <a:gd name="connsiteX14" fmla="*/ 160642 w 241855"/>
              <a:gd name="connsiteY14" fmla="*/ 5995 h 699235"/>
              <a:gd name="connsiteX0" fmla="*/ 160642 w 241855"/>
              <a:gd name="connsiteY0" fmla="*/ 21431 h 714671"/>
              <a:gd name="connsiteX1" fmla="*/ 143974 w 241855"/>
              <a:gd name="connsiteY1" fmla="*/ 214312 h 714671"/>
              <a:gd name="connsiteX2" fmla="*/ 120161 w 241855"/>
              <a:gd name="connsiteY2" fmla="*/ 416719 h 714671"/>
              <a:gd name="connsiteX3" fmla="*/ 96348 w 241855"/>
              <a:gd name="connsiteY3" fmla="*/ 600075 h 714671"/>
              <a:gd name="connsiteX4" fmla="*/ 63011 w 241855"/>
              <a:gd name="connsiteY4" fmla="*/ 635794 h 714671"/>
              <a:gd name="connsiteX5" fmla="*/ 3479 w 241855"/>
              <a:gd name="connsiteY5" fmla="*/ 631031 h 714671"/>
              <a:gd name="connsiteX6" fmla="*/ 15386 w 241855"/>
              <a:gd name="connsiteY6" fmla="*/ 690563 h 714671"/>
              <a:gd name="connsiteX7" fmla="*/ 84442 w 241855"/>
              <a:gd name="connsiteY7" fmla="*/ 714375 h 714671"/>
              <a:gd name="connsiteX8" fmla="*/ 141592 w 241855"/>
              <a:gd name="connsiteY8" fmla="*/ 676275 h 714671"/>
              <a:gd name="connsiteX9" fmla="*/ 177311 w 241855"/>
              <a:gd name="connsiteY9" fmla="*/ 554831 h 714671"/>
              <a:gd name="connsiteX10" fmla="*/ 210648 w 241855"/>
              <a:gd name="connsiteY10" fmla="*/ 330994 h 714671"/>
              <a:gd name="connsiteX11" fmla="*/ 234461 w 241855"/>
              <a:gd name="connsiteY11" fmla="*/ 109538 h 714671"/>
              <a:gd name="connsiteX12" fmla="*/ 241605 w 241855"/>
              <a:gd name="connsiteY12" fmla="*/ 23812 h 714671"/>
              <a:gd name="connsiteX13" fmla="*/ 208267 w 241855"/>
              <a:gd name="connsiteY13" fmla="*/ 0 h 714671"/>
              <a:gd name="connsiteX14" fmla="*/ 160642 w 241855"/>
              <a:gd name="connsiteY14" fmla="*/ 21431 h 714671"/>
              <a:gd name="connsiteX0" fmla="*/ 160642 w 241855"/>
              <a:gd name="connsiteY0" fmla="*/ 21431 h 714671"/>
              <a:gd name="connsiteX1" fmla="*/ 143974 w 241855"/>
              <a:gd name="connsiteY1" fmla="*/ 214312 h 714671"/>
              <a:gd name="connsiteX2" fmla="*/ 120161 w 241855"/>
              <a:gd name="connsiteY2" fmla="*/ 416719 h 714671"/>
              <a:gd name="connsiteX3" fmla="*/ 96348 w 241855"/>
              <a:gd name="connsiteY3" fmla="*/ 600075 h 714671"/>
              <a:gd name="connsiteX4" fmla="*/ 63011 w 241855"/>
              <a:gd name="connsiteY4" fmla="*/ 645319 h 714671"/>
              <a:gd name="connsiteX5" fmla="*/ 3479 w 241855"/>
              <a:gd name="connsiteY5" fmla="*/ 631031 h 714671"/>
              <a:gd name="connsiteX6" fmla="*/ 15386 w 241855"/>
              <a:gd name="connsiteY6" fmla="*/ 690563 h 714671"/>
              <a:gd name="connsiteX7" fmla="*/ 84442 w 241855"/>
              <a:gd name="connsiteY7" fmla="*/ 714375 h 714671"/>
              <a:gd name="connsiteX8" fmla="*/ 141592 w 241855"/>
              <a:gd name="connsiteY8" fmla="*/ 676275 h 714671"/>
              <a:gd name="connsiteX9" fmla="*/ 177311 w 241855"/>
              <a:gd name="connsiteY9" fmla="*/ 554831 h 714671"/>
              <a:gd name="connsiteX10" fmla="*/ 210648 w 241855"/>
              <a:gd name="connsiteY10" fmla="*/ 330994 h 714671"/>
              <a:gd name="connsiteX11" fmla="*/ 234461 w 241855"/>
              <a:gd name="connsiteY11" fmla="*/ 109538 h 714671"/>
              <a:gd name="connsiteX12" fmla="*/ 241605 w 241855"/>
              <a:gd name="connsiteY12" fmla="*/ 23812 h 714671"/>
              <a:gd name="connsiteX13" fmla="*/ 208267 w 241855"/>
              <a:gd name="connsiteY13" fmla="*/ 0 h 714671"/>
              <a:gd name="connsiteX14" fmla="*/ 160642 w 241855"/>
              <a:gd name="connsiteY14" fmla="*/ 21431 h 714671"/>
              <a:gd name="connsiteX0" fmla="*/ 165850 w 247063"/>
              <a:gd name="connsiteY0" fmla="*/ 21431 h 714605"/>
              <a:gd name="connsiteX1" fmla="*/ 149182 w 247063"/>
              <a:gd name="connsiteY1" fmla="*/ 214312 h 714605"/>
              <a:gd name="connsiteX2" fmla="*/ 125369 w 247063"/>
              <a:gd name="connsiteY2" fmla="*/ 416719 h 714605"/>
              <a:gd name="connsiteX3" fmla="*/ 101556 w 247063"/>
              <a:gd name="connsiteY3" fmla="*/ 600075 h 714605"/>
              <a:gd name="connsiteX4" fmla="*/ 68219 w 247063"/>
              <a:gd name="connsiteY4" fmla="*/ 645319 h 714605"/>
              <a:gd name="connsiteX5" fmla="*/ 8687 w 247063"/>
              <a:gd name="connsiteY5" fmla="*/ 631031 h 714605"/>
              <a:gd name="connsiteX6" fmla="*/ 1545 w 247063"/>
              <a:gd name="connsiteY6" fmla="*/ 657228 h 714605"/>
              <a:gd name="connsiteX7" fmla="*/ 20594 w 247063"/>
              <a:gd name="connsiteY7" fmla="*/ 690563 h 714605"/>
              <a:gd name="connsiteX8" fmla="*/ 89650 w 247063"/>
              <a:gd name="connsiteY8" fmla="*/ 714375 h 714605"/>
              <a:gd name="connsiteX9" fmla="*/ 146800 w 247063"/>
              <a:gd name="connsiteY9" fmla="*/ 676275 h 714605"/>
              <a:gd name="connsiteX10" fmla="*/ 182519 w 247063"/>
              <a:gd name="connsiteY10" fmla="*/ 554831 h 714605"/>
              <a:gd name="connsiteX11" fmla="*/ 215856 w 247063"/>
              <a:gd name="connsiteY11" fmla="*/ 330994 h 714605"/>
              <a:gd name="connsiteX12" fmla="*/ 239669 w 247063"/>
              <a:gd name="connsiteY12" fmla="*/ 109538 h 714605"/>
              <a:gd name="connsiteX13" fmla="*/ 246813 w 247063"/>
              <a:gd name="connsiteY13" fmla="*/ 23812 h 714605"/>
              <a:gd name="connsiteX14" fmla="*/ 213475 w 247063"/>
              <a:gd name="connsiteY14" fmla="*/ 0 h 714605"/>
              <a:gd name="connsiteX15" fmla="*/ 165850 w 247063"/>
              <a:gd name="connsiteY15" fmla="*/ 21431 h 71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7063" h="714605">
                <a:moveTo>
                  <a:pt x="165850" y="21431"/>
                </a:moveTo>
                <a:cubicBezTo>
                  <a:pt x="162476" y="77787"/>
                  <a:pt x="155929" y="148431"/>
                  <a:pt x="149182" y="214312"/>
                </a:cubicBezTo>
                <a:cubicBezTo>
                  <a:pt x="142435" y="280193"/>
                  <a:pt x="133307" y="352425"/>
                  <a:pt x="125369" y="416719"/>
                </a:cubicBezTo>
                <a:cubicBezTo>
                  <a:pt x="117431" y="481013"/>
                  <a:pt x="111081" y="561975"/>
                  <a:pt x="101556" y="600075"/>
                </a:cubicBezTo>
                <a:cubicBezTo>
                  <a:pt x="92031" y="638175"/>
                  <a:pt x="83697" y="640160"/>
                  <a:pt x="68219" y="645319"/>
                </a:cubicBezTo>
                <a:cubicBezTo>
                  <a:pt x="52741" y="650478"/>
                  <a:pt x="19799" y="629046"/>
                  <a:pt x="8687" y="631031"/>
                </a:cubicBezTo>
                <a:cubicBezTo>
                  <a:pt x="-2425" y="633016"/>
                  <a:pt x="-439" y="647306"/>
                  <a:pt x="1545" y="657228"/>
                </a:cubicBezTo>
                <a:cubicBezTo>
                  <a:pt x="3529" y="667150"/>
                  <a:pt x="5910" y="681039"/>
                  <a:pt x="20594" y="690563"/>
                </a:cubicBezTo>
                <a:cubicBezTo>
                  <a:pt x="35278" y="700087"/>
                  <a:pt x="68616" y="716756"/>
                  <a:pt x="89650" y="714375"/>
                </a:cubicBezTo>
                <a:cubicBezTo>
                  <a:pt x="110684" y="711994"/>
                  <a:pt x="131322" y="702866"/>
                  <a:pt x="146800" y="676275"/>
                </a:cubicBezTo>
                <a:cubicBezTo>
                  <a:pt x="162278" y="649684"/>
                  <a:pt x="171010" y="612378"/>
                  <a:pt x="182519" y="554831"/>
                </a:cubicBezTo>
                <a:cubicBezTo>
                  <a:pt x="194028" y="497284"/>
                  <a:pt x="206331" y="405209"/>
                  <a:pt x="215856" y="330994"/>
                </a:cubicBezTo>
                <a:cubicBezTo>
                  <a:pt x="225381" y="256779"/>
                  <a:pt x="234510" y="160735"/>
                  <a:pt x="239669" y="109538"/>
                </a:cubicBezTo>
                <a:cubicBezTo>
                  <a:pt x="244829" y="58341"/>
                  <a:pt x="248004" y="39290"/>
                  <a:pt x="246813" y="23812"/>
                </a:cubicBezTo>
                <a:cubicBezTo>
                  <a:pt x="245622" y="8334"/>
                  <a:pt x="213475" y="0"/>
                  <a:pt x="213475" y="0"/>
                </a:cubicBezTo>
                <a:lnTo>
                  <a:pt x="165850" y="21431"/>
                </a:lnTo>
                <a:close/>
              </a:path>
            </a:pathLst>
          </a:custGeom>
          <a:solidFill>
            <a:schemeClr val="bg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990" name="Text Box 1029">
            <a:extLst>
              <a:ext uri="{FF2B5EF4-FFF2-40B4-BE49-F238E27FC236}">
                <a16:creationId xmlns:a16="http://schemas.microsoft.com/office/drawing/2014/main" id="{368B1808-4E50-DFAF-BADD-D68737E0B52B}"/>
              </a:ext>
            </a:extLst>
          </p:cNvPr>
          <p:cNvSpPr txBox="1">
            <a:spLocks noChangeArrowheads="1"/>
          </p:cNvSpPr>
          <p:nvPr/>
        </p:nvSpPr>
        <p:spPr bwMode="auto">
          <a:xfrm>
            <a:off x="1434556" y="5951900"/>
            <a:ext cx="12653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000" b="1">
                <a:latin typeface="Times New Roman" panose="02020603050405020304" pitchFamily="18" charset="0"/>
                <a:ea typeface="方正姚体" panose="02010601030101010101" pitchFamily="2" charset="-122"/>
              </a:defRPr>
            </a:lvl1pPr>
          </a:lstStyle>
          <a:p>
            <a:pPr algn="ctr"/>
            <a:r>
              <a:rPr lang="zh-CN" altLang="en-US" b="0" dirty="0">
                <a:effectLst>
                  <a:outerShdw blurRad="38100" dist="38100" dir="2700000" algn="tl">
                    <a:srgbClr val="000000">
                      <a:alpha val="43137"/>
                    </a:srgbClr>
                  </a:outerShdw>
                </a:effectLst>
              </a:rPr>
              <a:t>基因芯片</a:t>
            </a:r>
          </a:p>
        </p:txBody>
      </p:sp>
      <p:sp>
        <p:nvSpPr>
          <p:cNvPr id="354991" name="Text Box 1029">
            <a:extLst>
              <a:ext uri="{FF2B5EF4-FFF2-40B4-BE49-F238E27FC236}">
                <a16:creationId xmlns:a16="http://schemas.microsoft.com/office/drawing/2014/main" id="{FA7E0C2B-A168-957B-2925-AE32812E783B}"/>
              </a:ext>
            </a:extLst>
          </p:cNvPr>
          <p:cNvSpPr txBox="1">
            <a:spLocks noChangeArrowheads="1"/>
          </p:cNvSpPr>
          <p:nvPr/>
        </p:nvSpPr>
        <p:spPr bwMode="auto">
          <a:xfrm>
            <a:off x="1425252" y="3541450"/>
            <a:ext cx="12653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000" b="1">
                <a:latin typeface="Times New Roman" panose="02020603050405020304" pitchFamily="18" charset="0"/>
                <a:ea typeface="方正姚体" panose="02010601030101010101" pitchFamily="2" charset="-122"/>
              </a:defRPr>
            </a:lvl1pPr>
          </a:lstStyle>
          <a:p>
            <a:pPr algn="ctr"/>
            <a:r>
              <a:rPr lang="zh-CN" altLang="en-US" b="0" dirty="0">
                <a:effectLst>
                  <a:outerShdw blurRad="38100" dist="38100" dir="2700000" algn="tl">
                    <a:srgbClr val="000000">
                      <a:alpha val="43137"/>
                    </a:srgbClr>
                  </a:outerShdw>
                </a:effectLst>
              </a:rPr>
              <a:t>待测</a:t>
            </a:r>
            <a:r>
              <a:rPr lang="en-US" altLang="zh-CN" b="0" dirty="0">
                <a:effectLst>
                  <a:outerShdw blurRad="38100" dist="38100" dir="2700000" algn="tl">
                    <a:srgbClr val="000000">
                      <a:alpha val="43137"/>
                    </a:srgbClr>
                  </a:outerShdw>
                </a:effectLst>
              </a:rPr>
              <a:t>DNA</a:t>
            </a:r>
            <a:endParaRPr lang="zh-CN" altLang="en-US" b="0" dirty="0">
              <a:effectLst>
                <a:outerShdw blurRad="38100" dist="38100" dir="2700000" algn="tl">
                  <a:srgbClr val="000000">
                    <a:alpha val="43137"/>
                  </a:srgbClr>
                </a:outerShdw>
              </a:effectLst>
            </a:endParaRPr>
          </a:p>
        </p:txBody>
      </p:sp>
    </p:spTree>
  </p:cSld>
  <p:clrMapOvr>
    <a:masterClrMapping/>
  </p:clrMapOvr>
  <p:transition spd="med">
    <p:cove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6">
            <a:extLst>
              <a:ext uri="{FF2B5EF4-FFF2-40B4-BE49-F238E27FC236}">
                <a16:creationId xmlns:a16="http://schemas.microsoft.com/office/drawing/2014/main" id="{8CE78C2A-EC3A-9638-EC42-F2FC1F2B5121}"/>
              </a:ext>
            </a:extLst>
          </p:cNvPr>
          <p:cNvSpPr>
            <a:spLocks noChangeArrowheads="1"/>
          </p:cNvSpPr>
          <p:nvPr/>
        </p:nvSpPr>
        <p:spPr bwMode="auto">
          <a:xfrm>
            <a:off x="3911427" y="5882329"/>
            <a:ext cx="394691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kumimoji="1" lang="en-US" altLang="zh-CN" sz="2400" dirty="0">
                <a:effectLst>
                  <a:outerShdw blurRad="38100" dist="38100" dir="2700000" algn="tl">
                    <a:srgbClr val="C0C0C0"/>
                  </a:outerShdw>
                </a:effectLst>
                <a:latin typeface="Arial" charset="0"/>
              </a:rPr>
              <a:t>DNA</a:t>
            </a:r>
            <a:r>
              <a:rPr kumimoji="1" lang="zh-CN" altLang="en-US" sz="2400" dirty="0">
                <a:effectLst>
                  <a:outerShdw blurRad="38100" dist="38100" dir="2700000" algn="tl">
                    <a:srgbClr val="C0C0C0"/>
                  </a:outerShdw>
                </a:effectLst>
                <a:latin typeface="Arial" charset="0"/>
              </a:rPr>
              <a:t>变性、复性与分子杂交</a:t>
            </a:r>
          </a:p>
        </p:txBody>
      </p:sp>
      <p:grpSp>
        <p:nvGrpSpPr>
          <p:cNvPr id="6" name="组合 5">
            <a:extLst>
              <a:ext uri="{FF2B5EF4-FFF2-40B4-BE49-F238E27FC236}">
                <a16:creationId xmlns:a16="http://schemas.microsoft.com/office/drawing/2014/main" id="{863A1AEB-6E37-6139-9F78-02EBD0987E15}"/>
              </a:ext>
            </a:extLst>
          </p:cNvPr>
          <p:cNvGrpSpPr/>
          <p:nvPr/>
        </p:nvGrpSpPr>
        <p:grpSpPr>
          <a:xfrm rot="5400000">
            <a:off x="2054007" y="838793"/>
            <a:ext cx="108000" cy="3204000"/>
            <a:chOff x="6039986" y="2562649"/>
            <a:chExt cx="378148" cy="2328091"/>
          </a:xfrm>
        </p:grpSpPr>
        <p:sp>
          <p:nvSpPr>
            <p:cNvPr id="9" name="任意多边形 4">
              <a:extLst>
                <a:ext uri="{FF2B5EF4-FFF2-40B4-BE49-F238E27FC236}">
                  <a16:creationId xmlns:a16="http://schemas.microsoft.com/office/drawing/2014/main" id="{7FABD474-7931-8B86-ECE0-C726886458F2}"/>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0" name="任意多边形 5">
              <a:extLst>
                <a:ext uri="{FF2B5EF4-FFF2-40B4-BE49-F238E27FC236}">
                  <a16:creationId xmlns:a16="http://schemas.microsoft.com/office/drawing/2014/main" id="{BC38D5CF-6DF7-F586-8507-C74701C9E8EC}"/>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11" name="组合 10">
            <a:extLst>
              <a:ext uri="{FF2B5EF4-FFF2-40B4-BE49-F238E27FC236}">
                <a16:creationId xmlns:a16="http://schemas.microsoft.com/office/drawing/2014/main" id="{395CEC2F-8AC8-687E-20E0-F16773ABD14B}"/>
              </a:ext>
            </a:extLst>
          </p:cNvPr>
          <p:cNvGrpSpPr/>
          <p:nvPr/>
        </p:nvGrpSpPr>
        <p:grpSpPr>
          <a:xfrm rot="5400000">
            <a:off x="2054001" y="991193"/>
            <a:ext cx="108000" cy="3204000"/>
            <a:chOff x="6039986" y="2562649"/>
            <a:chExt cx="378148" cy="2328091"/>
          </a:xfrm>
        </p:grpSpPr>
        <p:sp>
          <p:nvSpPr>
            <p:cNvPr id="12" name="任意多边形 7">
              <a:extLst>
                <a:ext uri="{FF2B5EF4-FFF2-40B4-BE49-F238E27FC236}">
                  <a16:creationId xmlns:a16="http://schemas.microsoft.com/office/drawing/2014/main" id="{5F835654-5C32-0A81-037A-9A34E9A9F607}"/>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4" name="任意多边形 8">
              <a:extLst>
                <a:ext uri="{FF2B5EF4-FFF2-40B4-BE49-F238E27FC236}">
                  <a16:creationId xmlns:a16="http://schemas.microsoft.com/office/drawing/2014/main" id="{C8941CDC-D082-A2D2-7816-CD00AF8CE9D4}"/>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15" name="组合 14">
            <a:extLst>
              <a:ext uri="{FF2B5EF4-FFF2-40B4-BE49-F238E27FC236}">
                <a16:creationId xmlns:a16="http://schemas.microsoft.com/office/drawing/2014/main" id="{E1CD4267-4588-4ABF-8DD1-CF24509164EC}"/>
              </a:ext>
            </a:extLst>
          </p:cNvPr>
          <p:cNvGrpSpPr/>
          <p:nvPr/>
        </p:nvGrpSpPr>
        <p:grpSpPr>
          <a:xfrm rot="5400000">
            <a:off x="2054001" y="1143599"/>
            <a:ext cx="108000" cy="3204000"/>
            <a:chOff x="6039986" y="2562649"/>
            <a:chExt cx="378148" cy="2328091"/>
          </a:xfrm>
        </p:grpSpPr>
        <p:sp>
          <p:nvSpPr>
            <p:cNvPr id="16" name="任意多边形 10">
              <a:extLst>
                <a:ext uri="{FF2B5EF4-FFF2-40B4-BE49-F238E27FC236}">
                  <a16:creationId xmlns:a16="http://schemas.microsoft.com/office/drawing/2014/main" id="{F359EA48-5FD3-8CA5-6256-9DED20A0AD0E}"/>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7" name="任意多边形 11">
              <a:extLst>
                <a:ext uri="{FF2B5EF4-FFF2-40B4-BE49-F238E27FC236}">
                  <a16:creationId xmlns:a16="http://schemas.microsoft.com/office/drawing/2014/main" id="{7AB39553-7B11-81B1-DF38-6FF903E80FA8}"/>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18" name="组合 17">
            <a:extLst>
              <a:ext uri="{FF2B5EF4-FFF2-40B4-BE49-F238E27FC236}">
                <a16:creationId xmlns:a16="http://schemas.microsoft.com/office/drawing/2014/main" id="{F5C22954-CB53-7798-78E4-C267CBB615CA}"/>
              </a:ext>
            </a:extLst>
          </p:cNvPr>
          <p:cNvGrpSpPr/>
          <p:nvPr/>
        </p:nvGrpSpPr>
        <p:grpSpPr>
          <a:xfrm rot="5400000">
            <a:off x="2054001" y="1295998"/>
            <a:ext cx="108000" cy="3204000"/>
            <a:chOff x="6039986" y="2562649"/>
            <a:chExt cx="378148" cy="2328091"/>
          </a:xfrm>
        </p:grpSpPr>
        <p:sp>
          <p:nvSpPr>
            <p:cNvPr id="19" name="任意多边形 13">
              <a:extLst>
                <a:ext uri="{FF2B5EF4-FFF2-40B4-BE49-F238E27FC236}">
                  <a16:creationId xmlns:a16="http://schemas.microsoft.com/office/drawing/2014/main" id="{34FF82D9-87D6-C2FA-9C26-27EEA839DE91}"/>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21" name="任意多边形 14">
              <a:extLst>
                <a:ext uri="{FF2B5EF4-FFF2-40B4-BE49-F238E27FC236}">
                  <a16:creationId xmlns:a16="http://schemas.microsoft.com/office/drawing/2014/main" id="{B948B277-451C-485B-9509-52489983CFFF}"/>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22" name="组合 21">
            <a:extLst>
              <a:ext uri="{FF2B5EF4-FFF2-40B4-BE49-F238E27FC236}">
                <a16:creationId xmlns:a16="http://schemas.microsoft.com/office/drawing/2014/main" id="{E231D079-E8AC-927D-01AD-D399F968E4CA}"/>
              </a:ext>
            </a:extLst>
          </p:cNvPr>
          <p:cNvGrpSpPr/>
          <p:nvPr/>
        </p:nvGrpSpPr>
        <p:grpSpPr>
          <a:xfrm rot="5400000">
            <a:off x="2054003" y="1448396"/>
            <a:ext cx="108000" cy="3204000"/>
            <a:chOff x="6039986" y="2562649"/>
            <a:chExt cx="378148" cy="2328091"/>
          </a:xfrm>
        </p:grpSpPr>
        <p:sp>
          <p:nvSpPr>
            <p:cNvPr id="23" name="任意多边形 16">
              <a:extLst>
                <a:ext uri="{FF2B5EF4-FFF2-40B4-BE49-F238E27FC236}">
                  <a16:creationId xmlns:a16="http://schemas.microsoft.com/office/drawing/2014/main" id="{91FDD24B-CEB4-C4DE-D222-4E9162C6874F}"/>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25" name="任意多边形 17">
              <a:extLst>
                <a:ext uri="{FF2B5EF4-FFF2-40B4-BE49-F238E27FC236}">
                  <a16:creationId xmlns:a16="http://schemas.microsoft.com/office/drawing/2014/main" id="{FED0B761-BF01-92C7-F0CC-C7826D433A08}"/>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28" name="组合 27">
            <a:extLst>
              <a:ext uri="{FF2B5EF4-FFF2-40B4-BE49-F238E27FC236}">
                <a16:creationId xmlns:a16="http://schemas.microsoft.com/office/drawing/2014/main" id="{AAEAAD1D-B962-D329-F0E2-63B57CEA18B3}"/>
              </a:ext>
            </a:extLst>
          </p:cNvPr>
          <p:cNvGrpSpPr/>
          <p:nvPr/>
        </p:nvGrpSpPr>
        <p:grpSpPr>
          <a:xfrm rot="5400000">
            <a:off x="2055066" y="1592327"/>
            <a:ext cx="108000" cy="3204000"/>
            <a:chOff x="6039986" y="2562649"/>
            <a:chExt cx="378148" cy="2328091"/>
          </a:xfrm>
        </p:grpSpPr>
        <p:sp>
          <p:nvSpPr>
            <p:cNvPr id="33" name="任意多边形 19">
              <a:extLst>
                <a:ext uri="{FF2B5EF4-FFF2-40B4-BE49-F238E27FC236}">
                  <a16:creationId xmlns:a16="http://schemas.microsoft.com/office/drawing/2014/main" id="{07B57D61-A575-7F0F-85CD-3B5864FDDB49}"/>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34" name="任意多边形 20">
              <a:extLst>
                <a:ext uri="{FF2B5EF4-FFF2-40B4-BE49-F238E27FC236}">
                  <a16:creationId xmlns:a16="http://schemas.microsoft.com/office/drawing/2014/main" id="{5E98E6B6-1AA7-219B-35E0-D56B7EE0BE1F}"/>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35" name="组合 34">
            <a:extLst>
              <a:ext uri="{FF2B5EF4-FFF2-40B4-BE49-F238E27FC236}">
                <a16:creationId xmlns:a16="http://schemas.microsoft.com/office/drawing/2014/main" id="{83A1D731-6032-809E-C187-360478638021}"/>
              </a:ext>
            </a:extLst>
          </p:cNvPr>
          <p:cNvGrpSpPr/>
          <p:nvPr/>
        </p:nvGrpSpPr>
        <p:grpSpPr>
          <a:xfrm rot="5400000">
            <a:off x="2052943" y="161457"/>
            <a:ext cx="108000" cy="3204000"/>
            <a:chOff x="6039986" y="2562649"/>
            <a:chExt cx="378148" cy="2328091"/>
          </a:xfrm>
        </p:grpSpPr>
        <p:sp>
          <p:nvSpPr>
            <p:cNvPr id="36" name="任意多边形 23">
              <a:extLst>
                <a:ext uri="{FF2B5EF4-FFF2-40B4-BE49-F238E27FC236}">
                  <a16:creationId xmlns:a16="http://schemas.microsoft.com/office/drawing/2014/main" id="{C60E912A-AFAF-189F-68E6-938D7A84D8A1}"/>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37" name="任意多边形 24">
              <a:extLst>
                <a:ext uri="{FF2B5EF4-FFF2-40B4-BE49-F238E27FC236}">
                  <a16:creationId xmlns:a16="http://schemas.microsoft.com/office/drawing/2014/main" id="{5CC78687-3F43-AA57-0F45-0D26B638DFA3}"/>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38" name="组合 37">
            <a:extLst>
              <a:ext uri="{FF2B5EF4-FFF2-40B4-BE49-F238E27FC236}">
                <a16:creationId xmlns:a16="http://schemas.microsoft.com/office/drawing/2014/main" id="{AB154874-5FF7-C793-6E39-B5C7C3711A47}"/>
              </a:ext>
            </a:extLst>
          </p:cNvPr>
          <p:cNvGrpSpPr/>
          <p:nvPr/>
        </p:nvGrpSpPr>
        <p:grpSpPr>
          <a:xfrm rot="5400000">
            <a:off x="2052942" y="17522"/>
            <a:ext cx="108000" cy="3204000"/>
            <a:chOff x="6039986" y="2562649"/>
            <a:chExt cx="378148" cy="2328091"/>
          </a:xfrm>
        </p:grpSpPr>
        <p:sp>
          <p:nvSpPr>
            <p:cNvPr id="39" name="任意多边形 26">
              <a:extLst>
                <a:ext uri="{FF2B5EF4-FFF2-40B4-BE49-F238E27FC236}">
                  <a16:creationId xmlns:a16="http://schemas.microsoft.com/office/drawing/2014/main" id="{4F4E1139-F8B5-CBC6-37C7-366A1C963631}"/>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40" name="任意多边形 27">
              <a:extLst>
                <a:ext uri="{FF2B5EF4-FFF2-40B4-BE49-F238E27FC236}">
                  <a16:creationId xmlns:a16="http://schemas.microsoft.com/office/drawing/2014/main" id="{8A6AC10A-3E4B-47AA-278D-D2795A357901}"/>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41" name="组合 40">
            <a:extLst>
              <a:ext uri="{FF2B5EF4-FFF2-40B4-BE49-F238E27FC236}">
                <a16:creationId xmlns:a16="http://schemas.microsoft.com/office/drawing/2014/main" id="{71881190-A2F9-36CB-4F25-7808E2BF5D7E}"/>
              </a:ext>
            </a:extLst>
          </p:cNvPr>
          <p:cNvGrpSpPr/>
          <p:nvPr/>
        </p:nvGrpSpPr>
        <p:grpSpPr>
          <a:xfrm rot="5400000">
            <a:off x="2052941" y="-134879"/>
            <a:ext cx="108000" cy="3204000"/>
            <a:chOff x="6039986" y="2562649"/>
            <a:chExt cx="378148" cy="2328091"/>
          </a:xfrm>
        </p:grpSpPr>
        <p:sp>
          <p:nvSpPr>
            <p:cNvPr id="42" name="任意多边形 29">
              <a:extLst>
                <a:ext uri="{FF2B5EF4-FFF2-40B4-BE49-F238E27FC236}">
                  <a16:creationId xmlns:a16="http://schemas.microsoft.com/office/drawing/2014/main" id="{8BF6B8DB-F3E4-4A34-E3BE-43A932A6C9A1}"/>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43" name="任意多边形 30">
              <a:extLst>
                <a:ext uri="{FF2B5EF4-FFF2-40B4-BE49-F238E27FC236}">
                  <a16:creationId xmlns:a16="http://schemas.microsoft.com/office/drawing/2014/main" id="{7153DC12-F41B-B7AB-9F47-98BBFDBA837D}"/>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44" name="组合 43">
            <a:extLst>
              <a:ext uri="{FF2B5EF4-FFF2-40B4-BE49-F238E27FC236}">
                <a16:creationId xmlns:a16="http://schemas.microsoft.com/office/drawing/2014/main" id="{F5283991-E400-4759-7096-80646D1EFCA6}"/>
              </a:ext>
            </a:extLst>
          </p:cNvPr>
          <p:cNvGrpSpPr/>
          <p:nvPr/>
        </p:nvGrpSpPr>
        <p:grpSpPr>
          <a:xfrm rot="5400000">
            <a:off x="2052944" y="-287279"/>
            <a:ext cx="108000" cy="3204000"/>
            <a:chOff x="6039986" y="2562649"/>
            <a:chExt cx="378148" cy="2328091"/>
          </a:xfrm>
        </p:grpSpPr>
        <p:sp>
          <p:nvSpPr>
            <p:cNvPr id="45" name="任意多边形 32">
              <a:extLst>
                <a:ext uri="{FF2B5EF4-FFF2-40B4-BE49-F238E27FC236}">
                  <a16:creationId xmlns:a16="http://schemas.microsoft.com/office/drawing/2014/main" id="{3DD9A4B9-73F6-C665-557A-2FD381BD0567}"/>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46" name="任意多边形 33">
              <a:extLst>
                <a:ext uri="{FF2B5EF4-FFF2-40B4-BE49-F238E27FC236}">
                  <a16:creationId xmlns:a16="http://schemas.microsoft.com/office/drawing/2014/main" id="{0F8D097A-09FA-D078-C3CC-2D9ABBB6C551}"/>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47" name="组合 46">
            <a:extLst>
              <a:ext uri="{FF2B5EF4-FFF2-40B4-BE49-F238E27FC236}">
                <a16:creationId xmlns:a16="http://schemas.microsoft.com/office/drawing/2014/main" id="{CA9E3DD6-C816-552F-674C-C5FF9F920ED8}"/>
              </a:ext>
            </a:extLst>
          </p:cNvPr>
          <p:cNvGrpSpPr/>
          <p:nvPr/>
        </p:nvGrpSpPr>
        <p:grpSpPr>
          <a:xfrm rot="5400000">
            <a:off x="2052943" y="-431214"/>
            <a:ext cx="108000" cy="3204000"/>
            <a:chOff x="6039986" y="2562649"/>
            <a:chExt cx="378148" cy="2328091"/>
          </a:xfrm>
        </p:grpSpPr>
        <p:sp>
          <p:nvSpPr>
            <p:cNvPr id="48" name="任意多边形 35">
              <a:extLst>
                <a:ext uri="{FF2B5EF4-FFF2-40B4-BE49-F238E27FC236}">
                  <a16:creationId xmlns:a16="http://schemas.microsoft.com/office/drawing/2014/main" id="{2B0A0CA6-DBFE-9AC6-6B99-606C70894F72}"/>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49" name="任意多边形 36">
              <a:extLst>
                <a:ext uri="{FF2B5EF4-FFF2-40B4-BE49-F238E27FC236}">
                  <a16:creationId xmlns:a16="http://schemas.microsoft.com/office/drawing/2014/main" id="{DC035583-0783-9863-2612-712FE9A03AC7}"/>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50" name="组合 49">
            <a:extLst>
              <a:ext uri="{FF2B5EF4-FFF2-40B4-BE49-F238E27FC236}">
                <a16:creationId xmlns:a16="http://schemas.microsoft.com/office/drawing/2014/main" id="{D098BDFB-C6A2-7DAA-1825-8D282C7B44AD}"/>
              </a:ext>
            </a:extLst>
          </p:cNvPr>
          <p:cNvGrpSpPr/>
          <p:nvPr/>
        </p:nvGrpSpPr>
        <p:grpSpPr>
          <a:xfrm rot="5400000">
            <a:off x="2051883" y="-566676"/>
            <a:ext cx="108000" cy="3204000"/>
            <a:chOff x="6039986" y="2562649"/>
            <a:chExt cx="378148" cy="2328091"/>
          </a:xfrm>
        </p:grpSpPr>
        <p:sp>
          <p:nvSpPr>
            <p:cNvPr id="51" name="任意多边形 38">
              <a:extLst>
                <a:ext uri="{FF2B5EF4-FFF2-40B4-BE49-F238E27FC236}">
                  <a16:creationId xmlns:a16="http://schemas.microsoft.com/office/drawing/2014/main" id="{6362B22A-EA0A-429B-E42B-91D6E4AFE39D}"/>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52" name="任意多边形 39">
              <a:extLst>
                <a:ext uri="{FF2B5EF4-FFF2-40B4-BE49-F238E27FC236}">
                  <a16:creationId xmlns:a16="http://schemas.microsoft.com/office/drawing/2014/main" id="{921B936E-F878-40D8-7BA3-43322DAD8ACD}"/>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53" name="组合 52">
            <a:extLst>
              <a:ext uri="{FF2B5EF4-FFF2-40B4-BE49-F238E27FC236}">
                <a16:creationId xmlns:a16="http://schemas.microsoft.com/office/drawing/2014/main" id="{9C22CE38-8AD5-5C0F-EDE2-9F48E0EBF6B3}"/>
              </a:ext>
            </a:extLst>
          </p:cNvPr>
          <p:cNvGrpSpPr/>
          <p:nvPr/>
        </p:nvGrpSpPr>
        <p:grpSpPr>
          <a:xfrm rot="5400000">
            <a:off x="10130552" y="-343870"/>
            <a:ext cx="108000" cy="3204000"/>
            <a:chOff x="6039986" y="2562649"/>
            <a:chExt cx="378148" cy="2328091"/>
          </a:xfrm>
        </p:grpSpPr>
        <p:sp>
          <p:nvSpPr>
            <p:cNvPr id="54" name="任意多边形 41">
              <a:extLst>
                <a:ext uri="{FF2B5EF4-FFF2-40B4-BE49-F238E27FC236}">
                  <a16:creationId xmlns:a16="http://schemas.microsoft.com/office/drawing/2014/main" id="{B1A1A0ED-8818-E028-4022-3B58D4D5CD6C}"/>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55" name="任意多边形 42">
              <a:extLst>
                <a:ext uri="{FF2B5EF4-FFF2-40B4-BE49-F238E27FC236}">
                  <a16:creationId xmlns:a16="http://schemas.microsoft.com/office/drawing/2014/main" id="{A6A45FFC-F494-0C35-1090-E5690890F908}"/>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56" name="组合 55">
            <a:extLst>
              <a:ext uri="{FF2B5EF4-FFF2-40B4-BE49-F238E27FC236}">
                <a16:creationId xmlns:a16="http://schemas.microsoft.com/office/drawing/2014/main" id="{BCEF1A78-C3F4-BE38-9B34-808ED75EFA67}"/>
              </a:ext>
            </a:extLst>
          </p:cNvPr>
          <p:cNvGrpSpPr/>
          <p:nvPr/>
        </p:nvGrpSpPr>
        <p:grpSpPr>
          <a:xfrm rot="5400000">
            <a:off x="10130554" y="37540"/>
            <a:ext cx="108000" cy="3204000"/>
            <a:chOff x="6039986" y="2562649"/>
            <a:chExt cx="378148" cy="2328091"/>
          </a:xfrm>
        </p:grpSpPr>
        <p:sp>
          <p:nvSpPr>
            <p:cNvPr id="57" name="任意多边形 46">
              <a:extLst>
                <a:ext uri="{FF2B5EF4-FFF2-40B4-BE49-F238E27FC236}">
                  <a16:creationId xmlns:a16="http://schemas.microsoft.com/office/drawing/2014/main" id="{7649285D-208D-441E-43CC-F2502B37DC2A}"/>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58" name="任意多边形 47">
              <a:extLst>
                <a:ext uri="{FF2B5EF4-FFF2-40B4-BE49-F238E27FC236}">
                  <a16:creationId xmlns:a16="http://schemas.microsoft.com/office/drawing/2014/main" id="{736A2BF1-4C53-8C2E-37A6-6954CE8FAB6F}"/>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59" name="组合 58">
            <a:extLst>
              <a:ext uri="{FF2B5EF4-FFF2-40B4-BE49-F238E27FC236}">
                <a16:creationId xmlns:a16="http://schemas.microsoft.com/office/drawing/2014/main" id="{A665D422-88DA-9084-B233-7DDF0CFB5C39}"/>
              </a:ext>
            </a:extLst>
          </p:cNvPr>
          <p:cNvGrpSpPr/>
          <p:nvPr/>
        </p:nvGrpSpPr>
        <p:grpSpPr>
          <a:xfrm rot="5400000">
            <a:off x="10128580" y="413768"/>
            <a:ext cx="108000" cy="3204000"/>
            <a:chOff x="6039986" y="2562649"/>
            <a:chExt cx="378148" cy="2328091"/>
          </a:xfrm>
        </p:grpSpPr>
        <p:sp>
          <p:nvSpPr>
            <p:cNvPr id="60" name="任意多边形 49">
              <a:extLst>
                <a:ext uri="{FF2B5EF4-FFF2-40B4-BE49-F238E27FC236}">
                  <a16:creationId xmlns:a16="http://schemas.microsoft.com/office/drawing/2014/main" id="{C2E7E2E9-8357-8A88-0C79-E9BBC7B54C61}"/>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61" name="任意多边形 50">
              <a:extLst>
                <a:ext uri="{FF2B5EF4-FFF2-40B4-BE49-F238E27FC236}">
                  <a16:creationId xmlns:a16="http://schemas.microsoft.com/office/drawing/2014/main" id="{2339E150-345E-9617-FA8B-0B11F44CDD51}"/>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62" name="组合 61">
            <a:extLst>
              <a:ext uri="{FF2B5EF4-FFF2-40B4-BE49-F238E27FC236}">
                <a16:creationId xmlns:a16="http://schemas.microsoft.com/office/drawing/2014/main" id="{6F75DA1A-4EC2-92CF-279A-1E774E203498}"/>
              </a:ext>
            </a:extLst>
          </p:cNvPr>
          <p:cNvGrpSpPr/>
          <p:nvPr/>
        </p:nvGrpSpPr>
        <p:grpSpPr>
          <a:xfrm rot="5400000">
            <a:off x="10130318" y="778684"/>
            <a:ext cx="108000" cy="3204000"/>
            <a:chOff x="6039986" y="2562649"/>
            <a:chExt cx="378148" cy="2328091"/>
          </a:xfrm>
        </p:grpSpPr>
        <p:sp>
          <p:nvSpPr>
            <p:cNvPr id="63" name="任意多边形 52">
              <a:extLst>
                <a:ext uri="{FF2B5EF4-FFF2-40B4-BE49-F238E27FC236}">
                  <a16:creationId xmlns:a16="http://schemas.microsoft.com/office/drawing/2014/main" id="{E1B706B8-CE59-F86C-1EAD-EDCB5E3D22CC}"/>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64" name="任意多边形 53">
              <a:extLst>
                <a:ext uri="{FF2B5EF4-FFF2-40B4-BE49-F238E27FC236}">
                  <a16:creationId xmlns:a16="http://schemas.microsoft.com/office/drawing/2014/main" id="{235D0AEF-C5E2-02CF-C57A-97E80156B61A}"/>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65" name="组合 64">
            <a:extLst>
              <a:ext uri="{FF2B5EF4-FFF2-40B4-BE49-F238E27FC236}">
                <a16:creationId xmlns:a16="http://schemas.microsoft.com/office/drawing/2014/main" id="{13318ADA-F067-D39D-FD25-0CD47318696A}"/>
              </a:ext>
            </a:extLst>
          </p:cNvPr>
          <p:cNvGrpSpPr/>
          <p:nvPr/>
        </p:nvGrpSpPr>
        <p:grpSpPr>
          <a:xfrm rot="5400000">
            <a:off x="10129253" y="1145263"/>
            <a:ext cx="108000" cy="3204000"/>
            <a:chOff x="6039986" y="2562649"/>
            <a:chExt cx="378148" cy="2328091"/>
          </a:xfrm>
        </p:grpSpPr>
        <p:sp>
          <p:nvSpPr>
            <p:cNvPr id="66" name="任意多边形 55">
              <a:extLst>
                <a:ext uri="{FF2B5EF4-FFF2-40B4-BE49-F238E27FC236}">
                  <a16:creationId xmlns:a16="http://schemas.microsoft.com/office/drawing/2014/main" id="{738457F9-528C-6E6B-F4D5-8BFC433A19A2}"/>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67" name="任意多边形 56">
              <a:extLst>
                <a:ext uri="{FF2B5EF4-FFF2-40B4-BE49-F238E27FC236}">
                  <a16:creationId xmlns:a16="http://schemas.microsoft.com/office/drawing/2014/main" id="{B4179F7E-7259-7F34-D6E7-DB5356446BEB}"/>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68" name="组合 67">
            <a:extLst>
              <a:ext uri="{FF2B5EF4-FFF2-40B4-BE49-F238E27FC236}">
                <a16:creationId xmlns:a16="http://schemas.microsoft.com/office/drawing/2014/main" id="{91EC5FCD-E8E4-AD0C-DC91-C280A24F172E}"/>
              </a:ext>
            </a:extLst>
          </p:cNvPr>
          <p:cNvGrpSpPr/>
          <p:nvPr/>
        </p:nvGrpSpPr>
        <p:grpSpPr>
          <a:xfrm rot="5400000">
            <a:off x="10128203" y="1530469"/>
            <a:ext cx="108000" cy="3204000"/>
            <a:chOff x="6039986" y="2562649"/>
            <a:chExt cx="378148" cy="2328091"/>
          </a:xfrm>
        </p:grpSpPr>
        <p:sp>
          <p:nvSpPr>
            <p:cNvPr id="69" name="任意多边形 58">
              <a:extLst>
                <a:ext uri="{FF2B5EF4-FFF2-40B4-BE49-F238E27FC236}">
                  <a16:creationId xmlns:a16="http://schemas.microsoft.com/office/drawing/2014/main" id="{4B0B0BAC-2E68-3695-B9DE-90DEC5A2EE42}"/>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70" name="任意多边形 59">
              <a:extLst>
                <a:ext uri="{FF2B5EF4-FFF2-40B4-BE49-F238E27FC236}">
                  <a16:creationId xmlns:a16="http://schemas.microsoft.com/office/drawing/2014/main" id="{236A13A3-8089-2E51-657E-1B4EFA44E7AC}"/>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sp>
        <p:nvSpPr>
          <p:cNvPr id="71" name="任意多边形 61">
            <a:extLst>
              <a:ext uri="{FF2B5EF4-FFF2-40B4-BE49-F238E27FC236}">
                <a16:creationId xmlns:a16="http://schemas.microsoft.com/office/drawing/2014/main" id="{45923C22-1777-D2D2-A792-940523F15A44}"/>
              </a:ext>
            </a:extLst>
          </p:cNvPr>
          <p:cNvSpPr/>
          <p:nvPr/>
        </p:nvSpPr>
        <p:spPr bwMode="auto">
          <a:xfrm rot="10800000">
            <a:off x="4423539" y="1084132"/>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72" name="任意多边形 62">
            <a:extLst>
              <a:ext uri="{FF2B5EF4-FFF2-40B4-BE49-F238E27FC236}">
                <a16:creationId xmlns:a16="http://schemas.microsoft.com/office/drawing/2014/main" id="{BFB5D7EB-D0B2-77D0-1F3A-37F151A8639A}"/>
              </a:ext>
            </a:extLst>
          </p:cNvPr>
          <p:cNvSpPr/>
          <p:nvPr/>
        </p:nvSpPr>
        <p:spPr bwMode="auto">
          <a:xfrm>
            <a:off x="4422627" y="1241721"/>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73" name="任意多边形 63">
            <a:extLst>
              <a:ext uri="{FF2B5EF4-FFF2-40B4-BE49-F238E27FC236}">
                <a16:creationId xmlns:a16="http://schemas.microsoft.com/office/drawing/2014/main" id="{02869A3F-0552-3D64-FC75-FC08AF4EEDBD}"/>
              </a:ext>
            </a:extLst>
          </p:cNvPr>
          <p:cNvSpPr/>
          <p:nvPr/>
        </p:nvSpPr>
        <p:spPr bwMode="auto">
          <a:xfrm rot="10800000">
            <a:off x="4422474" y="1397405"/>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74" name="任意多边形 64">
            <a:extLst>
              <a:ext uri="{FF2B5EF4-FFF2-40B4-BE49-F238E27FC236}">
                <a16:creationId xmlns:a16="http://schemas.microsoft.com/office/drawing/2014/main" id="{CBAF153D-801F-9921-C954-BC53C20F14BF}"/>
              </a:ext>
            </a:extLst>
          </p:cNvPr>
          <p:cNvSpPr/>
          <p:nvPr/>
        </p:nvSpPr>
        <p:spPr bwMode="auto">
          <a:xfrm>
            <a:off x="4426325" y="1554994"/>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75" name="任意多边形 65">
            <a:extLst>
              <a:ext uri="{FF2B5EF4-FFF2-40B4-BE49-F238E27FC236}">
                <a16:creationId xmlns:a16="http://schemas.microsoft.com/office/drawing/2014/main" id="{516F5574-F265-8F52-E73A-671011CDBEAA}"/>
              </a:ext>
            </a:extLst>
          </p:cNvPr>
          <p:cNvSpPr/>
          <p:nvPr/>
        </p:nvSpPr>
        <p:spPr bwMode="auto">
          <a:xfrm rot="10800000">
            <a:off x="4424060" y="1702202"/>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76" name="任意多边形 66">
            <a:extLst>
              <a:ext uri="{FF2B5EF4-FFF2-40B4-BE49-F238E27FC236}">
                <a16:creationId xmlns:a16="http://schemas.microsoft.com/office/drawing/2014/main" id="{FC2C5AB0-6CC2-E7E5-8F79-16E87E622837}"/>
              </a:ext>
            </a:extLst>
          </p:cNvPr>
          <p:cNvSpPr/>
          <p:nvPr/>
        </p:nvSpPr>
        <p:spPr bwMode="auto">
          <a:xfrm>
            <a:off x="4432674" y="1859791"/>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77" name="任意多边形 67">
            <a:extLst>
              <a:ext uri="{FF2B5EF4-FFF2-40B4-BE49-F238E27FC236}">
                <a16:creationId xmlns:a16="http://schemas.microsoft.com/office/drawing/2014/main" id="{88D8E40B-A25B-F28F-C7AA-02AFA81FEE32}"/>
              </a:ext>
            </a:extLst>
          </p:cNvPr>
          <p:cNvSpPr/>
          <p:nvPr/>
        </p:nvSpPr>
        <p:spPr bwMode="auto">
          <a:xfrm rot="10800000">
            <a:off x="4426178" y="2023930"/>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78" name="任意多边形 68">
            <a:extLst>
              <a:ext uri="{FF2B5EF4-FFF2-40B4-BE49-F238E27FC236}">
                <a16:creationId xmlns:a16="http://schemas.microsoft.com/office/drawing/2014/main" id="{3EF44B10-C713-0030-8524-67F57D511B1F}"/>
              </a:ext>
            </a:extLst>
          </p:cNvPr>
          <p:cNvSpPr/>
          <p:nvPr/>
        </p:nvSpPr>
        <p:spPr bwMode="auto">
          <a:xfrm>
            <a:off x="4425266" y="2181519"/>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79" name="任意多边形 69">
            <a:extLst>
              <a:ext uri="{FF2B5EF4-FFF2-40B4-BE49-F238E27FC236}">
                <a16:creationId xmlns:a16="http://schemas.microsoft.com/office/drawing/2014/main" id="{48E4F1AD-026A-8572-A5CC-9AA370E6E11C}"/>
              </a:ext>
            </a:extLst>
          </p:cNvPr>
          <p:cNvSpPr/>
          <p:nvPr/>
        </p:nvSpPr>
        <p:spPr bwMode="auto">
          <a:xfrm rot="10800000">
            <a:off x="4425119" y="2345664"/>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80" name="任意多边形 70">
            <a:extLst>
              <a:ext uri="{FF2B5EF4-FFF2-40B4-BE49-F238E27FC236}">
                <a16:creationId xmlns:a16="http://schemas.microsoft.com/office/drawing/2014/main" id="{525CAF3A-9F1A-7684-828B-51128C7E5B2B}"/>
              </a:ext>
            </a:extLst>
          </p:cNvPr>
          <p:cNvSpPr/>
          <p:nvPr/>
        </p:nvSpPr>
        <p:spPr bwMode="auto">
          <a:xfrm>
            <a:off x="4424207" y="2503253"/>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81" name="任意多边形 71">
            <a:extLst>
              <a:ext uri="{FF2B5EF4-FFF2-40B4-BE49-F238E27FC236}">
                <a16:creationId xmlns:a16="http://schemas.microsoft.com/office/drawing/2014/main" id="{7971416C-1919-5CA6-EE1D-BCCFEF0B359E}"/>
              </a:ext>
            </a:extLst>
          </p:cNvPr>
          <p:cNvSpPr/>
          <p:nvPr/>
        </p:nvSpPr>
        <p:spPr bwMode="auto">
          <a:xfrm rot="10800000">
            <a:off x="4424060" y="2667398"/>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82" name="任意多边形 72">
            <a:extLst>
              <a:ext uri="{FF2B5EF4-FFF2-40B4-BE49-F238E27FC236}">
                <a16:creationId xmlns:a16="http://schemas.microsoft.com/office/drawing/2014/main" id="{72BA7A70-0E99-2F46-562A-EBA8AE410233}"/>
              </a:ext>
            </a:extLst>
          </p:cNvPr>
          <p:cNvSpPr/>
          <p:nvPr/>
        </p:nvSpPr>
        <p:spPr bwMode="auto">
          <a:xfrm>
            <a:off x="4432674" y="2824987"/>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83" name="任意多边形 73">
            <a:extLst>
              <a:ext uri="{FF2B5EF4-FFF2-40B4-BE49-F238E27FC236}">
                <a16:creationId xmlns:a16="http://schemas.microsoft.com/office/drawing/2014/main" id="{E8038D73-64DD-2DB0-E696-FE3DE9CBBEEF}"/>
              </a:ext>
            </a:extLst>
          </p:cNvPr>
          <p:cNvSpPr/>
          <p:nvPr/>
        </p:nvSpPr>
        <p:spPr bwMode="auto">
          <a:xfrm rot="10800000">
            <a:off x="4423536" y="2989135"/>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84" name="任意多边形 74">
            <a:extLst>
              <a:ext uri="{FF2B5EF4-FFF2-40B4-BE49-F238E27FC236}">
                <a16:creationId xmlns:a16="http://schemas.microsoft.com/office/drawing/2014/main" id="{C5BB822E-2920-4ED1-5F58-155FB8AC2714}"/>
              </a:ext>
            </a:extLst>
          </p:cNvPr>
          <p:cNvSpPr/>
          <p:nvPr/>
        </p:nvSpPr>
        <p:spPr bwMode="auto">
          <a:xfrm>
            <a:off x="4422624" y="3146724"/>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85" name="Text Box 1048">
            <a:extLst>
              <a:ext uri="{FF2B5EF4-FFF2-40B4-BE49-F238E27FC236}">
                <a16:creationId xmlns:a16="http://schemas.microsoft.com/office/drawing/2014/main" id="{13EDF759-AED4-2ED6-0E76-D42E4AA82FCE}"/>
              </a:ext>
            </a:extLst>
          </p:cNvPr>
          <p:cNvSpPr txBox="1">
            <a:spLocks noChangeArrowheads="1"/>
          </p:cNvSpPr>
          <p:nvPr/>
        </p:nvSpPr>
        <p:spPr bwMode="auto">
          <a:xfrm>
            <a:off x="1666876" y="610330"/>
            <a:ext cx="140969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itchFamily="18" charset="0"/>
              </a:rPr>
              <a:t>双链</a:t>
            </a:r>
            <a:r>
              <a:rPr kumimoji="1" lang="en-US" altLang="zh-CN" dirty="0">
                <a:effectLst>
                  <a:outerShdw blurRad="38100" dist="38100" dir="2700000" algn="tl">
                    <a:srgbClr val="000000">
                      <a:alpha val="43137"/>
                    </a:srgbClr>
                  </a:outerShdw>
                </a:effectLst>
                <a:latin typeface="Times New Roman" pitchFamily="18" charset="0"/>
              </a:rPr>
              <a:t> DNA1</a:t>
            </a:r>
            <a:endParaRPr kumimoji="1" lang="zh-CN" altLang="en-US" dirty="0">
              <a:effectLst>
                <a:outerShdw blurRad="38100" dist="38100" dir="2700000" algn="tl">
                  <a:srgbClr val="000000">
                    <a:alpha val="43137"/>
                  </a:srgbClr>
                </a:outerShdw>
              </a:effectLst>
              <a:latin typeface="Times New Roman" pitchFamily="18" charset="0"/>
            </a:endParaRPr>
          </a:p>
        </p:txBody>
      </p:sp>
      <p:sp>
        <p:nvSpPr>
          <p:cNvPr id="86" name="Text Box 1048">
            <a:extLst>
              <a:ext uri="{FF2B5EF4-FFF2-40B4-BE49-F238E27FC236}">
                <a16:creationId xmlns:a16="http://schemas.microsoft.com/office/drawing/2014/main" id="{2FE62910-1D8E-7FB7-240D-5BF4C21A5219}"/>
              </a:ext>
            </a:extLst>
          </p:cNvPr>
          <p:cNvSpPr txBox="1">
            <a:spLocks noChangeArrowheads="1"/>
          </p:cNvSpPr>
          <p:nvPr/>
        </p:nvSpPr>
        <p:spPr bwMode="auto">
          <a:xfrm>
            <a:off x="1666870" y="2038026"/>
            <a:ext cx="140969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itchFamily="18" charset="0"/>
              </a:rPr>
              <a:t>双链</a:t>
            </a:r>
            <a:r>
              <a:rPr kumimoji="1" lang="en-US" altLang="zh-CN" dirty="0">
                <a:effectLst>
                  <a:outerShdw blurRad="38100" dist="38100" dir="2700000" algn="tl">
                    <a:srgbClr val="000000">
                      <a:alpha val="43137"/>
                    </a:srgbClr>
                  </a:outerShdw>
                </a:effectLst>
                <a:latin typeface="Times New Roman" pitchFamily="18" charset="0"/>
              </a:rPr>
              <a:t> DNA2</a:t>
            </a:r>
            <a:endParaRPr kumimoji="1" lang="zh-CN" altLang="en-US" dirty="0">
              <a:effectLst>
                <a:outerShdw blurRad="38100" dist="38100" dir="2700000" algn="tl">
                  <a:srgbClr val="000000">
                    <a:alpha val="43137"/>
                  </a:srgbClr>
                </a:outerShdw>
              </a:effectLst>
              <a:latin typeface="Times New Roman" pitchFamily="18" charset="0"/>
            </a:endParaRPr>
          </a:p>
        </p:txBody>
      </p:sp>
      <p:cxnSp>
        <p:nvCxnSpPr>
          <p:cNvPr id="87" name="直接箭头连接符 86">
            <a:extLst>
              <a:ext uri="{FF2B5EF4-FFF2-40B4-BE49-F238E27FC236}">
                <a16:creationId xmlns:a16="http://schemas.microsoft.com/office/drawing/2014/main" id="{A80CD937-BB08-50FA-D789-B81B0FFC95B4}"/>
              </a:ext>
            </a:extLst>
          </p:cNvPr>
          <p:cNvCxnSpPr/>
          <p:nvPr/>
        </p:nvCxnSpPr>
        <p:spPr>
          <a:xfrm>
            <a:off x="3655482" y="2143681"/>
            <a:ext cx="720000" cy="0"/>
          </a:xfrm>
          <a:prstGeom prst="straightConnector1">
            <a:avLst/>
          </a:prstGeom>
          <a:ln w="28575">
            <a:solidFill>
              <a:schemeClr val="tx1"/>
            </a:solidFill>
            <a:headEnd w="lg" len="lg"/>
            <a:tailEnd type="stealth" w="lg" len="lg"/>
          </a:ln>
        </p:spPr>
        <p:style>
          <a:lnRef idx="1">
            <a:schemeClr val="accent1"/>
          </a:lnRef>
          <a:fillRef idx="0">
            <a:schemeClr val="accent1"/>
          </a:fillRef>
          <a:effectRef idx="0">
            <a:schemeClr val="accent1"/>
          </a:effectRef>
          <a:fontRef idx="minor">
            <a:schemeClr val="tx1"/>
          </a:fontRef>
        </p:style>
      </p:cxnSp>
      <p:sp>
        <p:nvSpPr>
          <p:cNvPr id="88" name="Text Box 1048">
            <a:extLst>
              <a:ext uri="{FF2B5EF4-FFF2-40B4-BE49-F238E27FC236}">
                <a16:creationId xmlns:a16="http://schemas.microsoft.com/office/drawing/2014/main" id="{5D503226-C45E-EA50-4AAA-511B8166B909}"/>
              </a:ext>
            </a:extLst>
          </p:cNvPr>
          <p:cNvSpPr txBox="1">
            <a:spLocks noChangeArrowheads="1"/>
          </p:cNvSpPr>
          <p:nvPr/>
        </p:nvSpPr>
        <p:spPr bwMode="auto">
          <a:xfrm>
            <a:off x="3648706" y="1774451"/>
            <a:ext cx="66773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itchFamily="18" charset="0"/>
              </a:rPr>
              <a:t>加热</a:t>
            </a:r>
          </a:p>
        </p:txBody>
      </p:sp>
      <p:cxnSp>
        <p:nvCxnSpPr>
          <p:cNvPr id="89" name="直接箭头连接符 88">
            <a:extLst>
              <a:ext uri="{FF2B5EF4-FFF2-40B4-BE49-F238E27FC236}">
                <a16:creationId xmlns:a16="http://schemas.microsoft.com/office/drawing/2014/main" id="{D0130086-7A1C-F55B-0020-3FDF290E03A7}"/>
              </a:ext>
            </a:extLst>
          </p:cNvPr>
          <p:cNvCxnSpPr/>
          <p:nvPr/>
        </p:nvCxnSpPr>
        <p:spPr>
          <a:xfrm>
            <a:off x="7541682" y="2143681"/>
            <a:ext cx="1044000" cy="0"/>
          </a:xfrm>
          <a:prstGeom prst="straightConnector1">
            <a:avLst/>
          </a:prstGeom>
          <a:ln w="28575">
            <a:solidFill>
              <a:schemeClr val="tx1"/>
            </a:solidFill>
            <a:headEnd w="lg" len="lg"/>
            <a:tailEnd type="stealth" w="lg" len="lg"/>
          </a:ln>
        </p:spPr>
        <p:style>
          <a:lnRef idx="1">
            <a:schemeClr val="accent1"/>
          </a:lnRef>
          <a:fillRef idx="0">
            <a:schemeClr val="accent1"/>
          </a:fillRef>
          <a:effectRef idx="0">
            <a:schemeClr val="accent1"/>
          </a:effectRef>
          <a:fontRef idx="minor">
            <a:schemeClr val="tx1"/>
          </a:fontRef>
        </p:style>
      </p:cxnSp>
      <p:sp>
        <p:nvSpPr>
          <p:cNvPr id="90" name="Text Box 1048">
            <a:extLst>
              <a:ext uri="{FF2B5EF4-FFF2-40B4-BE49-F238E27FC236}">
                <a16:creationId xmlns:a16="http://schemas.microsoft.com/office/drawing/2014/main" id="{38B79D4A-5824-84CD-FAD1-56A3BEC97353}"/>
              </a:ext>
            </a:extLst>
          </p:cNvPr>
          <p:cNvSpPr txBox="1">
            <a:spLocks noChangeArrowheads="1"/>
          </p:cNvSpPr>
          <p:nvPr/>
        </p:nvSpPr>
        <p:spPr bwMode="auto">
          <a:xfrm>
            <a:off x="7697900" y="1764705"/>
            <a:ext cx="66773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itchFamily="18" charset="0"/>
              </a:rPr>
              <a:t>缓慢</a:t>
            </a:r>
          </a:p>
        </p:txBody>
      </p:sp>
      <p:sp>
        <p:nvSpPr>
          <p:cNvPr id="91" name="Text Box 1048">
            <a:extLst>
              <a:ext uri="{FF2B5EF4-FFF2-40B4-BE49-F238E27FC236}">
                <a16:creationId xmlns:a16="http://schemas.microsoft.com/office/drawing/2014/main" id="{EFE638DC-4892-4ACB-F745-66E93E91B49A}"/>
              </a:ext>
            </a:extLst>
          </p:cNvPr>
          <p:cNvSpPr txBox="1">
            <a:spLocks noChangeArrowheads="1"/>
          </p:cNvSpPr>
          <p:nvPr/>
        </p:nvSpPr>
        <p:spPr bwMode="auto">
          <a:xfrm>
            <a:off x="7706512" y="2153455"/>
            <a:ext cx="66773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itchFamily="18" charset="0"/>
              </a:rPr>
              <a:t>降温</a:t>
            </a:r>
          </a:p>
        </p:txBody>
      </p:sp>
      <p:sp>
        <p:nvSpPr>
          <p:cNvPr id="92" name="Text Box 1048">
            <a:extLst>
              <a:ext uri="{FF2B5EF4-FFF2-40B4-BE49-F238E27FC236}">
                <a16:creationId xmlns:a16="http://schemas.microsoft.com/office/drawing/2014/main" id="{2D9CDF07-30E7-EE7B-3609-5E81517C3A07}"/>
              </a:ext>
            </a:extLst>
          </p:cNvPr>
          <p:cNvSpPr txBox="1">
            <a:spLocks noChangeArrowheads="1"/>
          </p:cNvSpPr>
          <p:nvPr/>
        </p:nvSpPr>
        <p:spPr bwMode="auto">
          <a:xfrm>
            <a:off x="5026302" y="613810"/>
            <a:ext cx="214481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en-US" altLang="zh-CN" dirty="0">
                <a:effectLst>
                  <a:outerShdw blurRad="38100" dist="38100" dir="2700000" algn="tl">
                    <a:srgbClr val="000000">
                      <a:alpha val="43137"/>
                    </a:srgbClr>
                  </a:outerShdw>
                </a:effectLst>
                <a:latin typeface="Times New Roman" pitchFamily="18" charset="0"/>
              </a:rPr>
              <a:t> DNA</a:t>
            </a:r>
            <a:r>
              <a:rPr kumimoji="1" lang="zh-CN" altLang="en-US" dirty="0">
                <a:effectLst>
                  <a:outerShdw blurRad="38100" dist="38100" dir="2700000" algn="tl">
                    <a:srgbClr val="000000">
                      <a:alpha val="43137"/>
                    </a:srgbClr>
                  </a:outerShdw>
                </a:effectLst>
                <a:latin typeface="Times New Roman" pitchFamily="18" charset="0"/>
              </a:rPr>
              <a:t>变性形成单链</a:t>
            </a:r>
          </a:p>
        </p:txBody>
      </p:sp>
      <p:sp>
        <p:nvSpPr>
          <p:cNvPr id="93" name="Text Box 1048">
            <a:extLst>
              <a:ext uri="{FF2B5EF4-FFF2-40B4-BE49-F238E27FC236}">
                <a16:creationId xmlns:a16="http://schemas.microsoft.com/office/drawing/2014/main" id="{581A7037-BB31-2003-55C1-8F5E0DA505E8}"/>
              </a:ext>
            </a:extLst>
          </p:cNvPr>
          <p:cNvSpPr txBox="1">
            <a:spLocks noChangeArrowheads="1"/>
          </p:cNvSpPr>
          <p:nvPr/>
        </p:nvSpPr>
        <p:spPr bwMode="auto">
          <a:xfrm>
            <a:off x="9020499" y="605757"/>
            <a:ext cx="163797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en-US" altLang="zh-CN" dirty="0">
                <a:effectLst>
                  <a:outerShdw blurRad="38100" dist="38100" dir="2700000" algn="tl">
                    <a:srgbClr val="000000">
                      <a:alpha val="43137"/>
                    </a:srgbClr>
                  </a:outerShdw>
                </a:effectLst>
                <a:latin typeface="Times New Roman" pitchFamily="18" charset="0"/>
              </a:rPr>
              <a:t> </a:t>
            </a:r>
            <a:r>
              <a:rPr kumimoji="1" lang="zh-CN" altLang="en-US" dirty="0">
                <a:effectLst>
                  <a:outerShdw blurRad="38100" dist="38100" dir="2700000" algn="tl">
                    <a:srgbClr val="000000">
                      <a:alpha val="43137"/>
                    </a:srgbClr>
                  </a:outerShdw>
                </a:effectLst>
                <a:latin typeface="Times New Roman" pitchFamily="18" charset="0"/>
              </a:rPr>
              <a:t>形成杂化双链</a:t>
            </a:r>
          </a:p>
        </p:txBody>
      </p:sp>
      <p:grpSp>
        <p:nvGrpSpPr>
          <p:cNvPr id="94" name="组合 93">
            <a:extLst>
              <a:ext uri="{FF2B5EF4-FFF2-40B4-BE49-F238E27FC236}">
                <a16:creationId xmlns:a16="http://schemas.microsoft.com/office/drawing/2014/main" id="{D3A810A8-ADBA-D46B-65D4-37FFFBAC1AB0}"/>
              </a:ext>
            </a:extLst>
          </p:cNvPr>
          <p:cNvGrpSpPr/>
          <p:nvPr/>
        </p:nvGrpSpPr>
        <p:grpSpPr>
          <a:xfrm rot="5400000">
            <a:off x="2052943" y="3510569"/>
            <a:ext cx="108000" cy="3204000"/>
            <a:chOff x="6039986" y="2562649"/>
            <a:chExt cx="378148" cy="2328091"/>
          </a:xfrm>
        </p:grpSpPr>
        <p:sp>
          <p:nvSpPr>
            <p:cNvPr id="95" name="任意多边形 102">
              <a:extLst>
                <a:ext uri="{FF2B5EF4-FFF2-40B4-BE49-F238E27FC236}">
                  <a16:creationId xmlns:a16="http://schemas.microsoft.com/office/drawing/2014/main" id="{284E7F46-98D6-B19E-3295-992E6754D899}"/>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96" name="任意多边形 103">
              <a:extLst>
                <a:ext uri="{FF2B5EF4-FFF2-40B4-BE49-F238E27FC236}">
                  <a16:creationId xmlns:a16="http://schemas.microsoft.com/office/drawing/2014/main" id="{8DD9F100-F90E-4CA4-290C-72137F94AE69}"/>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97" name="组合 96">
            <a:extLst>
              <a:ext uri="{FF2B5EF4-FFF2-40B4-BE49-F238E27FC236}">
                <a16:creationId xmlns:a16="http://schemas.microsoft.com/office/drawing/2014/main" id="{D71EFD13-17B0-9494-BCF7-1D9DAFC16803}"/>
              </a:ext>
            </a:extLst>
          </p:cNvPr>
          <p:cNvGrpSpPr/>
          <p:nvPr/>
        </p:nvGrpSpPr>
        <p:grpSpPr>
          <a:xfrm rot="5400000">
            <a:off x="2052942" y="3366634"/>
            <a:ext cx="108000" cy="3204000"/>
            <a:chOff x="6039986" y="2562649"/>
            <a:chExt cx="378148" cy="2328091"/>
          </a:xfrm>
        </p:grpSpPr>
        <p:sp>
          <p:nvSpPr>
            <p:cNvPr id="98" name="任意多边形 100">
              <a:extLst>
                <a:ext uri="{FF2B5EF4-FFF2-40B4-BE49-F238E27FC236}">
                  <a16:creationId xmlns:a16="http://schemas.microsoft.com/office/drawing/2014/main" id="{B1395E56-DF43-D622-D6D8-FB61B37AD83B}"/>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99" name="任意多边形 101">
              <a:extLst>
                <a:ext uri="{FF2B5EF4-FFF2-40B4-BE49-F238E27FC236}">
                  <a16:creationId xmlns:a16="http://schemas.microsoft.com/office/drawing/2014/main" id="{5FE1A9A0-62E5-80E2-8012-30EEA7D6E106}"/>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100" name="组合 99">
            <a:extLst>
              <a:ext uri="{FF2B5EF4-FFF2-40B4-BE49-F238E27FC236}">
                <a16:creationId xmlns:a16="http://schemas.microsoft.com/office/drawing/2014/main" id="{41840442-A1C3-AB0F-8358-D307C105588C}"/>
              </a:ext>
            </a:extLst>
          </p:cNvPr>
          <p:cNvGrpSpPr/>
          <p:nvPr/>
        </p:nvGrpSpPr>
        <p:grpSpPr>
          <a:xfrm rot="5400000">
            <a:off x="2052941" y="3214233"/>
            <a:ext cx="108000" cy="3204000"/>
            <a:chOff x="6039986" y="2562649"/>
            <a:chExt cx="378148" cy="2328091"/>
          </a:xfrm>
        </p:grpSpPr>
        <p:sp>
          <p:nvSpPr>
            <p:cNvPr id="101" name="任意多边形 98">
              <a:extLst>
                <a:ext uri="{FF2B5EF4-FFF2-40B4-BE49-F238E27FC236}">
                  <a16:creationId xmlns:a16="http://schemas.microsoft.com/office/drawing/2014/main" id="{AFFA5D01-384E-B3D8-E34D-56A9C24336EB}"/>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02" name="任意多边形 99">
              <a:extLst>
                <a:ext uri="{FF2B5EF4-FFF2-40B4-BE49-F238E27FC236}">
                  <a16:creationId xmlns:a16="http://schemas.microsoft.com/office/drawing/2014/main" id="{B4648AEB-4FC8-393D-C5AE-A6B2797A04AE}"/>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103" name="组合 102">
            <a:extLst>
              <a:ext uri="{FF2B5EF4-FFF2-40B4-BE49-F238E27FC236}">
                <a16:creationId xmlns:a16="http://schemas.microsoft.com/office/drawing/2014/main" id="{2DB48E29-31FC-C326-802D-84C422E3243B}"/>
              </a:ext>
            </a:extLst>
          </p:cNvPr>
          <p:cNvGrpSpPr/>
          <p:nvPr/>
        </p:nvGrpSpPr>
        <p:grpSpPr>
          <a:xfrm rot="5400000">
            <a:off x="2052944" y="3061833"/>
            <a:ext cx="108000" cy="3204000"/>
            <a:chOff x="6039986" y="2562649"/>
            <a:chExt cx="378148" cy="2328091"/>
          </a:xfrm>
        </p:grpSpPr>
        <p:sp>
          <p:nvSpPr>
            <p:cNvPr id="104" name="任意多边形 96">
              <a:extLst>
                <a:ext uri="{FF2B5EF4-FFF2-40B4-BE49-F238E27FC236}">
                  <a16:creationId xmlns:a16="http://schemas.microsoft.com/office/drawing/2014/main" id="{B50421CE-9A36-FD49-E7DF-8DE929D56ED2}"/>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05" name="任意多边形 97">
              <a:extLst>
                <a:ext uri="{FF2B5EF4-FFF2-40B4-BE49-F238E27FC236}">
                  <a16:creationId xmlns:a16="http://schemas.microsoft.com/office/drawing/2014/main" id="{2CF2DA6E-9BF8-3EE5-E3B2-3807E10D59A7}"/>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106" name="组合 105">
            <a:extLst>
              <a:ext uri="{FF2B5EF4-FFF2-40B4-BE49-F238E27FC236}">
                <a16:creationId xmlns:a16="http://schemas.microsoft.com/office/drawing/2014/main" id="{10C61810-39FD-94ED-F1E9-D7CDF48BBF98}"/>
              </a:ext>
            </a:extLst>
          </p:cNvPr>
          <p:cNvGrpSpPr/>
          <p:nvPr/>
        </p:nvGrpSpPr>
        <p:grpSpPr>
          <a:xfrm rot="5400000">
            <a:off x="2052943" y="2917898"/>
            <a:ext cx="108000" cy="3204000"/>
            <a:chOff x="6039986" y="2562649"/>
            <a:chExt cx="378148" cy="2328091"/>
          </a:xfrm>
        </p:grpSpPr>
        <p:sp>
          <p:nvSpPr>
            <p:cNvPr id="107" name="任意多边形 94">
              <a:extLst>
                <a:ext uri="{FF2B5EF4-FFF2-40B4-BE49-F238E27FC236}">
                  <a16:creationId xmlns:a16="http://schemas.microsoft.com/office/drawing/2014/main" id="{3F546859-316E-AC43-168B-B08F111444C4}"/>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08" name="任意多边形 95">
              <a:extLst>
                <a:ext uri="{FF2B5EF4-FFF2-40B4-BE49-F238E27FC236}">
                  <a16:creationId xmlns:a16="http://schemas.microsoft.com/office/drawing/2014/main" id="{DB22BDE7-2B22-3FA2-97DB-89C9268F3B87}"/>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grpSp>
        <p:nvGrpSpPr>
          <p:cNvPr id="109" name="组合 108">
            <a:extLst>
              <a:ext uri="{FF2B5EF4-FFF2-40B4-BE49-F238E27FC236}">
                <a16:creationId xmlns:a16="http://schemas.microsoft.com/office/drawing/2014/main" id="{F67F206E-E942-C419-2063-C61A7FDA714D}"/>
              </a:ext>
            </a:extLst>
          </p:cNvPr>
          <p:cNvGrpSpPr/>
          <p:nvPr/>
        </p:nvGrpSpPr>
        <p:grpSpPr>
          <a:xfrm rot="5400000">
            <a:off x="2051883" y="2782436"/>
            <a:ext cx="108000" cy="3204000"/>
            <a:chOff x="6039986" y="2562649"/>
            <a:chExt cx="378148" cy="2328091"/>
          </a:xfrm>
        </p:grpSpPr>
        <p:sp>
          <p:nvSpPr>
            <p:cNvPr id="110" name="任意多边形 92">
              <a:extLst>
                <a:ext uri="{FF2B5EF4-FFF2-40B4-BE49-F238E27FC236}">
                  <a16:creationId xmlns:a16="http://schemas.microsoft.com/office/drawing/2014/main" id="{EF4CD5AA-EDA2-37FB-2E11-C99DAE3494B4}"/>
                </a:ext>
              </a:extLst>
            </p:cNvPr>
            <p:cNvSpPr/>
            <p:nvPr/>
          </p:nvSpPr>
          <p:spPr bwMode="auto">
            <a:xfrm rot="5400000">
              <a:off x="5085986" y="3576740"/>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11" name="任意多边形 93">
              <a:extLst>
                <a:ext uri="{FF2B5EF4-FFF2-40B4-BE49-F238E27FC236}">
                  <a16:creationId xmlns:a16="http://schemas.microsoft.com/office/drawing/2014/main" id="{6764910B-96E4-65EF-69C9-F478E16CBA3D}"/>
                </a:ext>
              </a:extLst>
            </p:cNvPr>
            <p:cNvSpPr/>
            <p:nvPr/>
          </p:nvSpPr>
          <p:spPr bwMode="auto">
            <a:xfrm rot="16200000">
              <a:off x="5104134" y="3516649"/>
              <a:ext cx="2268000" cy="360000"/>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sp>
        <p:nvSpPr>
          <p:cNvPr id="112" name="Text Box 1048">
            <a:extLst>
              <a:ext uri="{FF2B5EF4-FFF2-40B4-BE49-F238E27FC236}">
                <a16:creationId xmlns:a16="http://schemas.microsoft.com/office/drawing/2014/main" id="{9E6D4B92-2ED0-C0AE-833A-DFE7E3CE9E6A}"/>
              </a:ext>
            </a:extLst>
          </p:cNvPr>
          <p:cNvSpPr txBox="1">
            <a:spLocks noChangeArrowheads="1"/>
          </p:cNvSpPr>
          <p:nvPr/>
        </p:nvSpPr>
        <p:spPr bwMode="auto">
          <a:xfrm>
            <a:off x="1666870" y="3942116"/>
            <a:ext cx="12287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itchFamily="18" charset="0"/>
              </a:rPr>
              <a:t>双链</a:t>
            </a:r>
            <a:r>
              <a:rPr kumimoji="1" lang="en-US" altLang="zh-CN" dirty="0">
                <a:effectLst>
                  <a:outerShdw blurRad="38100" dist="38100" dir="2700000" algn="tl">
                    <a:srgbClr val="000000">
                      <a:alpha val="43137"/>
                    </a:srgbClr>
                  </a:outerShdw>
                </a:effectLst>
                <a:latin typeface="Times New Roman" pitchFamily="18" charset="0"/>
              </a:rPr>
              <a:t> DNA</a:t>
            </a:r>
            <a:endParaRPr kumimoji="1" lang="zh-CN" altLang="en-US" dirty="0">
              <a:effectLst>
                <a:outerShdw blurRad="38100" dist="38100" dir="2700000" algn="tl">
                  <a:srgbClr val="000000">
                    <a:alpha val="43137"/>
                  </a:srgbClr>
                </a:outerShdw>
              </a:effectLst>
              <a:latin typeface="Times New Roman" pitchFamily="18" charset="0"/>
            </a:endParaRPr>
          </a:p>
        </p:txBody>
      </p:sp>
      <p:cxnSp>
        <p:nvCxnSpPr>
          <p:cNvPr id="113" name="直接箭头连接符 112">
            <a:extLst>
              <a:ext uri="{FF2B5EF4-FFF2-40B4-BE49-F238E27FC236}">
                <a16:creationId xmlns:a16="http://schemas.microsoft.com/office/drawing/2014/main" id="{7F528830-65EC-D6E2-AA62-F1E206363F76}"/>
              </a:ext>
            </a:extLst>
          </p:cNvPr>
          <p:cNvCxnSpPr/>
          <p:nvPr/>
        </p:nvCxnSpPr>
        <p:spPr>
          <a:xfrm>
            <a:off x="3766373" y="4835128"/>
            <a:ext cx="720000" cy="0"/>
          </a:xfrm>
          <a:prstGeom prst="straightConnector1">
            <a:avLst/>
          </a:prstGeom>
          <a:ln w="28575">
            <a:solidFill>
              <a:schemeClr val="tx1"/>
            </a:solidFill>
            <a:headEnd w="lg" len="lg"/>
            <a:tailEnd type="stealth" w="lg" len="lg"/>
          </a:ln>
        </p:spPr>
        <p:style>
          <a:lnRef idx="1">
            <a:schemeClr val="accent1"/>
          </a:lnRef>
          <a:fillRef idx="0">
            <a:schemeClr val="accent1"/>
          </a:fillRef>
          <a:effectRef idx="0">
            <a:schemeClr val="accent1"/>
          </a:effectRef>
          <a:fontRef idx="minor">
            <a:schemeClr val="tx1"/>
          </a:fontRef>
        </p:style>
      </p:cxnSp>
      <p:sp>
        <p:nvSpPr>
          <p:cNvPr id="114" name="Text Box 1048">
            <a:extLst>
              <a:ext uri="{FF2B5EF4-FFF2-40B4-BE49-F238E27FC236}">
                <a16:creationId xmlns:a16="http://schemas.microsoft.com/office/drawing/2014/main" id="{11A7ADDA-F202-2A6E-0973-B06B981C4E59}"/>
              </a:ext>
            </a:extLst>
          </p:cNvPr>
          <p:cNvSpPr txBox="1">
            <a:spLocks noChangeArrowheads="1"/>
          </p:cNvSpPr>
          <p:nvPr/>
        </p:nvSpPr>
        <p:spPr bwMode="auto">
          <a:xfrm>
            <a:off x="3731022" y="4465898"/>
            <a:ext cx="66773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itchFamily="18" charset="0"/>
              </a:rPr>
              <a:t>加热</a:t>
            </a:r>
          </a:p>
        </p:txBody>
      </p:sp>
      <p:sp>
        <p:nvSpPr>
          <p:cNvPr id="115" name="任意多边形 107">
            <a:extLst>
              <a:ext uri="{FF2B5EF4-FFF2-40B4-BE49-F238E27FC236}">
                <a16:creationId xmlns:a16="http://schemas.microsoft.com/office/drawing/2014/main" id="{2CABB62F-1A9C-2555-92F5-B787D1DE1C83}"/>
              </a:ext>
            </a:extLst>
          </p:cNvPr>
          <p:cNvSpPr/>
          <p:nvPr/>
        </p:nvSpPr>
        <p:spPr bwMode="auto">
          <a:xfrm rot="10800000">
            <a:off x="4423538" y="4008307"/>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16" name="任意多边形 108">
            <a:extLst>
              <a:ext uri="{FF2B5EF4-FFF2-40B4-BE49-F238E27FC236}">
                <a16:creationId xmlns:a16="http://schemas.microsoft.com/office/drawing/2014/main" id="{227A2063-97AC-D34D-7357-EA7B56BADC74}"/>
              </a:ext>
            </a:extLst>
          </p:cNvPr>
          <p:cNvSpPr/>
          <p:nvPr/>
        </p:nvSpPr>
        <p:spPr bwMode="auto">
          <a:xfrm>
            <a:off x="4422626" y="4165896"/>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17" name="任意多边形 109">
            <a:extLst>
              <a:ext uri="{FF2B5EF4-FFF2-40B4-BE49-F238E27FC236}">
                <a16:creationId xmlns:a16="http://schemas.microsoft.com/office/drawing/2014/main" id="{90684C75-28B1-3D3C-7276-09DAE3788433}"/>
              </a:ext>
            </a:extLst>
          </p:cNvPr>
          <p:cNvSpPr/>
          <p:nvPr/>
        </p:nvSpPr>
        <p:spPr bwMode="auto">
          <a:xfrm rot="10800000">
            <a:off x="4422473" y="4321580"/>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18" name="任意多边形 110">
            <a:extLst>
              <a:ext uri="{FF2B5EF4-FFF2-40B4-BE49-F238E27FC236}">
                <a16:creationId xmlns:a16="http://schemas.microsoft.com/office/drawing/2014/main" id="{8CB89897-C37F-7367-8457-5747B2AB609F}"/>
              </a:ext>
            </a:extLst>
          </p:cNvPr>
          <p:cNvSpPr/>
          <p:nvPr/>
        </p:nvSpPr>
        <p:spPr bwMode="auto">
          <a:xfrm>
            <a:off x="4426324" y="4479169"/>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19" name="任意多边形 111">
            <a:extLst>
              <a:ext uri="{FF2B5EF4-FFF2-40B4-BE49-F238E27FC236}">
                <a16:creationId xmlns:a16="http://schemas.microsoft.com/office/drawing/2014/main" id="{FA703F8A-D7CA-B794-D03E-306FA4A3B4D8}"/>
              </a:ext>
            </a:extLst>
          </p:cNvPr>
          <p:cNvSpPr/>
          <p:nvPr/>
        </p:nvSpPr>
        <p:spPr bwMode="auto">
          <a:xfrm rot="10800000">
            <a:off x="4424059" y="4626377"/>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20" name="任意多边形 112">
            <a:extLst>
              <a:ext uri="{FF2B5EF4-FFF2-40B4-BE49-F238E27FC236}">
                <a16:creationId xmlns:a16="http://schemas.microsoft.com/office/drawing/2014/main" id="{D8C788F0-1DB0-9B9D-115B-5D3EEB1B26D7}"/>
              </a:ext>
            </a:extLst>
          </p:cNvPr>
          <p:cNvSpPr/>
          <p:nvPr/>
        </p:nvSpPr>
        <p:spPr bwMode="auto">
          <a:xfrm>
            <a:off x="4423147" y="4783966"/>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21" name="任意多边形 113">
            <a:extLst>
              <a:ext uri="{FF2B5EF4-FFF2-40B4-BE49-F238E27FC236}">
                <a16:creationId xmlns:a16="http://schemas.microsoft.com/office/drawing/2014/main" id="{7CAD696E-2408-4310-3C4B-17E062FC5462}"/>
              </a:ext>
            </a:extLst>
          </p:cNvPr>
          <p:cNvSpPr/>
          <p:nvPr/>
        </p:nvSpPr>
        <p:spPr bwMode="auto">
          <a:xfrm rot="10800000">
            <a:off x="4426177" y="4948105"/>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22" name="任意多边形 114">
            <a:extLst>
              <a:ext uri="{FF2B5EF4-FFF2-40B4-BE49-F238E27FC236}">
                <a16:creationId xmlns:a16="http://schemas.microsoft.com/office/drawing/2014/main" id="{01419A3B-3353-2B1A-F2C7-601D63BC7B14}"/>
              </a:ext>
            </a:extLst>
          </p:cNvPr>
          <p:cNvSpPr/>
          <p:nvPr/>
        </p:nvSpPr>
        <p:spPr bwMode="auto">
          <a:xfrm>
            <a:off x="4425265" y="5105694"/>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23" name="任意多边形 115">
            <a:extLst>
              <a:ext uri="{FF2B5EF4-FFF2-40B4-BE49-F238E27FC236}">
                <a16:creationId xmlns:a16="http://schemas.microsoft.com/office/drawing/2014/main" id="{52A5C92E-AC4A-45A3-AC06-11A73A78D74D}"/>
              </a:ext>
            </a:extLst>
          </p:cNvPr>
          <p:cNvSpPr/>
          <p:nvPr/>
        </p:nvSpPr>
        <p:spPr bwMode="auto">
          <a:xfrm rot="10800000">
            <a:off x="4425118" y="5269839"/>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24" name="任意多边形 116">
            <a:extLst>
              <a:ext uri="{FF2B5EF4-FFF2-40B4-BE49-F238E27FC236}">
                <a16:creationId xmlns:a16="http://schemas.microsoft.com/office/drawing/2014/main" id="{08640A81-3B5F-A471-9EC3-1136F8E3382C}"/>
              </a:ext>
            </a:extLst>
          </p:cNvPr>
          <p:cNvSpPr/>
          <p:nvPr/>
        </p:nvSpPr>
        <p:spPr bwMode="auto">
          <a:xfrm>
            <a:off x="4433732" y="5427428"/>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25" name="任意多边形 117">
            <a:extLst>
              <a:ext uri="{FF2B5EF4-FFF2-40B4-BE49-F238E27FC236}">
                <a16:creationId xmlns:a16="http://schemas.microsoft.com/office/drawing/2014/main" id="{9934DFF9-128A-7BAD-8105-9D9CDC779D66}"/>
              </a:ext>
            </a:extLst>
          </p:cNvPr>
          <p:cNvSpPr/>
          <p:nvPr/>
        </p:nvSpPr>
        <p:spPr bwMode="auto">
          <a:xfrm rot="10800000">
            <a:off x="4424059" y="5591573"/>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26" name="任意多边形 118">
            <a:extLst>
              <a:ext uri="{FF2B5EF4-FFF2-40B4-BE49-F238E27FC236}">
                <a16:creationId xmlns:a16="http://schemas.microsoft.com/office/drawing/2014/main" id="{03EE3A92-9E8C-734B-3870-9939FA2CD2EE}"/>
              </a:ext>
            </a:extLst>
          </p:cNvPr>
          <p:cNvSpPr/>
          <p:nvPr/>
        </p:nvSpPr>
        <p:spPr bwMode="auto">
          <a:xfrm>
            <a:off x="4423147" y="5749162"/>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cxnSp>
        <p:nvCxnSpPr>
          <p:cNvPr id="127" name="直接箭头连接符 126">
            <a:extLst>
              <a:ext uri="{FF2B5EF4-FFF2-40B4-BE49-F238E27FC236}">
                <a16:creationId xmlns:a16="http://schemas.microsoft.com/office/drawing/2014/main" id="{5B0A6194-7CC6-201B-F287-D609359D1268}"/>
              </a:ext>
            </a:extLst>
          </p:cNvPr>
          <p:cNvCxnSpPr/>
          <p:nvPr/>
        </p:nvCxnSpPr>
        <p:spPr>
          <a:xfrm>
            <a:off x="7533233" y="4896162"/>
            <a:ext cx="1044000" cy="0"/>
          </a:xfrm>
          <a:prstGeom prst="straightConnector1">
            <a:avLst/>
          </a:prstGeom>
          <a:ln w="28575">
            <a:solidFill>
              <a:schemeClr val="tx1"/>
            </a:solidFill>
            <a:headEnd w="lg" len="lg"/>
            <a:tailEnd type="stealth" w="lg" len="lg"/>
          </a:ln>
        </p:spPr>
        <p:style>
          <a:lnRef idx="1">
            <a:schemeClr val="accent1"/>
          </a:lnRef>
          <a:fillRef idx="0">
            <a:schemeClr val="accent1"/>
          </a:fillRef>
          <a:effectRef idx="0">
            <a:schemeClr val="accent1"/>
          </a:effectRef>
          <a:fontRef idx="minor">
            <a:schemeClr val="tx1"/>
          </a:fontRef>
        </p:style>
      </p:cxnSp>
      <p:sp>
        <p:nvSpPr>
          <p:cNvPr id="128" name="Text Box 1048">
            <a:extLst>
              <a:ext uri="{FF2B5EF4-FFF2-40B4-BE49-F238E27FC236}">
                <a16:creationId xmlns:a16="http://schemas.microsoft.com/office/drawing/2014/main" id="{383313CA-3736-68D2-40C1-D2BB1DC7119A}"/>
              </a:ext>
            </a:extLst>
          </p:cNvPr>
          <p:cNvSpPr txBox="1">
            <a:spLocks noChangeArrowheads="1"/>
          </p:cNvSpPr>
          <p:nvPr/>
        </p:nvSpPr>
        <p:spPr bwMode="auto">
          <a:xfrm>
            <a:off x="7441791" y="4517186"/>
            <a:ext cx="111165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itchFamily="18" charset="0"/>
              </a:rPr>
              <a:t>缓慢降温</a:t>
            </a:r>
          </a:p>
        </p:txBody>
      </p:sp>
      <p:sp>
        <p:nvSpPr>
          <p:cNvPr id="129" name="Text Box 1048">
            <a:extLst>
              <a:ext uri="{FF2B5EF4-FFF2-40B4-BE49-F238E27FC236}">
                <a16:creationId xmlns:a16="http://schemas.microsoft.com/office/drawing/2014/main" id="{4ACE5D56-4E4A-1781-8F2D-47027F45D74C}"/>
              </a:ext>
            </a:extLst>
          </p:cNvPr>
          <p:cNvSpPr txBox="1">
            <a:spLocks noChangeArrowheads="1"/>
          </p:cNvSpPr>
          <p:nvPr/>
        </p:nvSpPr>
        <p:spPr bwMode="auto">
          <a:xfrm>
            <a:off x="7383728" y="4915465"/>
            <a:ext cx="1217347"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kumimoji="1" lang="zh-CN" altLang="en-US" dirty="0">
                <a:effectLst>
                  <a:outerShdw blurRad="38100" dist="38100" dir="2700000" algn="tl">
                    <a:srgbClr val="000000">
                      <a:alpha val="43137"/>
                    </a:srgbClr>
                  </a:outerShdw>
                </a:effectLst>
                <a:latin typeface="Times New Roman" pitchFamily="18" charset="0"/>
              </a:rPr>
              <a:t>加入标记单链</a:t>
            </a:r>
            <a:r>
              <a:rPr kumimoji="1" lang="en-US" altLang="zh-CN" dirty="0">
                <a:effectLst>
                  <a:outerShdw blurRad="38100" dist="38100" dir="2700000" algn="tl">
                    <a:srgbClr val="000000">
                      <a:alpha val="43137"/>
                    </a:srgbClr>
                  </a:outerShdw>
                </a:effectLst>
                <a:latin typeface="Times New Roman" pitchFamily="18" charset="0"/>
              </a:rPr>
              <a:t>DNA</a:t>
            </a:r>
            <a:endParaRPr kumimoji="1" lang="zh-CN" altLang="en-US" dirty="0">
              <a:effectLst>
                <a:outerShdw blurRad="38100" dist="38100" dir="2700000" algn="tl">
                  <a:srgbClr val="000000">
                    <a:alpha val="43137"/>
                  </a:srgbClr>
                </a:outerShdw>
              </a:effectLst>
              <a:latin typeface="Times New Roman" pitchFamily="18" charset="0"/>
            </a:endParaRPr>
          </a:p>
        </p:txBody>
      </p:sp>
      <p:sp>
        <p:nvSpPr>
          <p:cNvPr id="130" name="任意多边形 124">
            <a:extLst>
              <a:ext uri="{FF2B5EF4-FFF2-40B4-BE49-F238E27FC236}">
                <a16:creationId xmlns:a16="http://schemas.microsoft.com/office/drawing/2014/main" id="{FB96C0B8-1DE8-8FF1-2B31-43DC00BA934D}"/>
              </a:ext>
            </a:extLst>
          </p:cNvPr>
          <p:cNvSpPr/>
          <p:nvPr/>
        </p:nvSpPr>
        <p:spPr bwMode="auto">
          <a:xfrm rot="10800000">
            <a:off x="8543100" y="3979732"/>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31" name="任意多边形 125">
            <a:extLst>
              <a:ext uri="{FF2B5EF4-FFF2-40B4-BE49-F238E27FC236}">
                <a16:creationId xmlns:a16="http://schemas.microsoft.com/office/drawing/2014/main" id="{3F691E06-5A96-ACF6-FCAC-F4637CF7EF23}"/>
              </a:ext>
            </a:extLst>
          </p:cNvPr>
          <p:cNvSpPr/>
          <p:nvPr/>
        </p:nvSpPr>
        <p:spPr bwMode="auto">
          <a:xfrm>
            <a:off x="8542188" y="4137321"/>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32" name="任意多边形 126">
            <a:extLst>
              <a:ext uri="{FF2B5EF4-FFF2-40B4-BE49-F238E27FC236}">
                <a16:creationId xmlns:a16="http://schemas.microsoft.com/office/drawing/2014/main" id="{6D2C136F-E557-FD58-5703-C513301E8E88}"/>
              </a:ext>
            </a:extLst>
          </p:cNvPr>
          <p:cNvSpPr/>
          <p:nvPr/>
        </p:nvSpPr>
        <p:spPr bwMode="auto">
          <a:xfrm rot="10800000">
            <a:off x="8542035" y="4293005"/>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33" name="任意多边形 127">
            <a:extLst>
              <a:ext uri="{FF2B5EF4-FFF2-40B4-BE49-F238E27FC236}">
                <a16:creationId xmlns:a16="http://schemas.microsoft.com/office/drawing/2014/main" id="{B35C5B55-4158-1383-EC54-F46CDD8049E0}"/>
              </a:ext>
            </a:extLst>
          </p:cNvPr>
          <p:cNvSpPr/>
          <p:nvPr/>
        </p:nvSpPr>
        <p:spPr bwMode="auto">
          <a:xfrm>
            <a:off x="8545886" y="4450594"/>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34" name="任意多边形 128">
            <a:extLst>
              <a:ext uri="{FF2B5EF4-FFF2-40B4-BE49-F238E27FC236}">
                <a16:creationId xmlns:a16="http://schemas.microsoft.com/office/drawing/2014/main" id="{3F77DC6E-2FBF-2543-7200-369020E09A4A}"/>
              </a:ext>
            </a:extLst>
          </p:cNvPr>
          <p:cNvSpPr/>
          <p:nvPr/>
        </p:nvSpPr>
        <p:spPr bwMode="auto">
          <a:xfrm rot="10800000">
            <a:off x="8543621" y="4597802"/>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35" name="任意多边形 129">
            <a:extLst>
              <a:ext uri="{FF2B5EF4-FFF2-40B4-BE49-F238E27FC236}">
                <a16:creationId xmlns:a16="http://schemas.microsoft.com/office/drawing/2014/main" id="{0E4337A7-104E-DDF1-6E5D-EB49177020C2}"/>
              </a:ext>
            </a:extLst>
          </p:cNvPr>
          <p:cNvSpPr/>
          <p:nvPr/>
        </p:nvSpPr>
        <p:spPr bwMode="auto">
          <a:xfrm>
            <a:off x="8542709" y="4755391"/>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36" name="任意多边形 130">
            <a:extLst>
              <a:ext uri="{FF2B5EF4-FFF2-40B4-BE49-F238E27FC236}">
                <a16:creationId xmlns:a16="http://schemas.microsoft.com/office/drawing/2014/main" id="{C0AB4111-FB6D-644C-9455-BB25A5B67FE6}"/>
              </a:ext>
            </a:extLst>
          </p:cNvPr>
          <p:cNvSpPr/>
          <p:nvPr/>
        </p:nvSpPr>
        <p:spPr bwMode="auto">
          <a:xfrm rot="10800000">
            <a:off x="8545739" y="4919530"/>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37" name="任意多边形 131">
            <a:extLst>
              <a:ext uri="{FF2B5EF4-FFF2-40B4-BE49-F238E27FC236}">
                <a16:creationId xmlns:a16="http://schemas.microsoft.com/office/drawing/2014/main" id="{22E65D8C-30A3-E2BA-F87A-67E53A514F86}"/>
              </a:ext>
            </a:extLst>
          </p:cNvPr>
          <p:cNvSpPr/>
          <p:nvPr/>
        </p:nvSpPr>
        <p:spPr bwMode="auto">
          <a:xfrm>
            <a:off x="8544827" y="5077119"/>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38" name="任意多边形 132">
            <a:extLst>
              <a:ext uri="{FF2B5EF4-FFF2-40B4-BE49-F238E27FC236}">
                <a16:creationId xmlns:a16="http://schemas.microsoft.com/office/drawing/2014/main" id="{0F69F599-E1BC-0E27-6BC7-BD9D71D6A03E}"/>
              </a:ext>
            </a:extLst>
          </p:cNvPr>
          <p:cNvSpPr/>
          <p:nvPr/>
        </p:nvSpPr>
        <p:spPr bwMode="auto">
          <a:xfrm rot="10800000">
            <a:off x="8544680" y="5241264"/>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39" name="任意多边形 133">
            <a:extLst>
              <a:ext uri="{FF2B5EF4-FFF2-40B4-BE49-F238E27FC236}">
                <a16:creationId xmlns:a16="http://schemas.microsoft.com/office/drawing/2014/main" id="{FC644513-D3DC-0763-9E4D-EB97B0D31DA2}"/>
              </a:ext>
            </a:extLst>
          </p:cNvPr>
          <p:cNvSpPr/>
          <p:nvPr/>
        </p:nvSpPr>
        <p:spPr bwMode="auto">
          <a:xfrm>
            <a:off x="8543768" y="5398853"/>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40" name="任意多边形 134">
            <a:extLst>
              <a:ext uri="{FF2B5EF4-FFF2-40B4-BE49-F238E27FC236}">
                <a16:creationId xmlns:a16="http://schemas.microsoft.com/office/drawing/2014/main" id="{6B325E87-5AC2-4853-A4B5-04A82E98D9E1}"/>
              </a:ext>
            </a:extLst>
          </p:cNvPr>
          <p:cNvSpPr/>
          <p:nvPr/>
        </p:nvSpPr>
        <p:spPr bwMode="auto">
          <a:xfrm rot="10800000">
            <a:off x="8543621" y="5562998"/>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141" name="任意多边形 135">
            <a:extLst>
              <a:ext uri="{FF2B5EF4-FFF2-40B4-BE49-F238E27FC236}">
                <a16:creationId xmlns:a16="http://schemas.microsoft.com/office/drawing/2014/main" id="{7CA35EA3-FEA9-9BE8-19A3-E0D84771592B}"/>
              </a:ext>
            </a:extLst>
          </p:cNvPr>
          <p:cNvSpPr/>
          <p:nvPr/>
        </p:nvSpPr>
        <p:spPr bwMode="auto">
          <a:xfrm>
            <a:off x="8542709" y="5720587"/>
            <a:ext cx="3121301" cy="102817"/>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nvGrpSpPr>
          <p:cNvPr id="142" name="组合 141">
            <a:extLst>
              <a:ext uri="{FF2B5EF4-FFF2-40B4-BE49-F238E27FC236}">
                <a16:creationId xmlns:a16="http://schemas.microsoft.com/office/drawing/2014/main" id="{DB3D64BE-9F0D-B328-B24E-9749DB050081}"/>
              </a:ext>
            </a:extLst>
          </p:cNvPr>
          <p:cNvGrpSpPr/>
          <p:nvPr/>
        </p:nvGrpSpPr>
        <p:grpSpPr>
          <a:xfrm>
            <a:off x="7810836" y="5526550"/>
            <a:ext cx="216000" cy="72000"/>
            <a:chOff x="6769067" y="3411516"/>
            <a:chExt cx="216000" cy="72000"/>
          </a:xfrm>
        </p:grpSpPr>
        <p:cxnSp>
          <p:nvCxnSpPr>
            <p:cNvPr id="143" name="直接连接符 142">
              <a:extLst>
                <a:ext uri="{FF2B5EF4-FFF2-40B4-BE49-F238E27FC236}">
                  <a16:creationId xmlns:a16="http://schemas.microsoft.com/office/drawing/2014/main" id="{75C26CB4-CBFE-9992-5DA5-35141433B64B}"/>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八角星 60">
              <a:extLst>
                <a:ext uri="{FF2B5EF4-FFF2-40B4-BE49-F238E27FC236}">
                  <a16:creationId xmlns:a16="http://schemas.microsoft.com/office/drawing/2014/main" id="{7E9B8D26-941E-939E-D5B9-4112F042FF91}"/>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5" name="组合 144">
            <a:extLst>
              <a:ext uri="{FF2B5EF4-FFF2-40B4-BE49-F238E27FC236}">
                <a16:creationId xmlns:a16="http://schemas.microsoft.com/office/drawing/2014/main" id="{1E4879F9-A2FF-9B5A-A769-8B27DA7330B8}"/>
              </a:ext>
            </a:extLst>
          </p:cNvPr>
          <p:cNvGrpSpPr/>
          <p:nvPr/>
        </p:nvGrpSpPr>
        <p:grpSpPr>
          <a:xfrm>
            <a:off x="7905757" y="5587634"/>
            <a:ext cx="216000" cy="72000"/>
            <a:chOff x="6769067" y="3411516"/>
            <a:chExt cx="216000" cy="72000"/>
          </a:xfrm>
        </p:grpSpPr>
        <p:cxnSp>
          <p:nvCxnSpPr>
            <p:cNvPr id="146" name="直接连接符 145">
              <a:extLst>
                <a:ext uri="{FF2B5EF4-FFF2-40B4-BE49-F238E27FC236}">
                  <a16:creationId xmlns:a16="http://schemas.microsoft.com/office/drawing/2014/main" id="{299D464B-78CD-66E0-3799-3B86C9EC2B53}"/>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47" name="八角星 139">
              <a:extLst>
                <a:ext uri="{FF2B5EF4-FFF2-40B4-BE49-F238E27FC236}">
                  <a16:creationId xmlns:a16="http://schemas.microsoft.com/office/drawing/2014/main" id="{7E4D80D7-FD96-6F3A-91CE-90F2BAA95BBD}"/>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8" name="组合 147">
            <a:extLst>
              <a:ext uri="{FF2B5EF4-FFF2-40B4-BE49-F238E27FC236}">
                <a16:creationId xmlns:a16="http://schemas.microsoft.com/office/drawing/2014/main" id="{20967E73-025F-2CB2-E94F-302E433FFA42}"/>
              </a:ext>
            </a:extLst>
          </p:cNvPr>
          <p:cNvGrpSpPr/>
          <p:nvPr/>
        </p:nvGrpSpPr>
        <p:grpSpPr>
          <a:xfrm>
            <a:off x="8154369" y="5574607"/>
            <a:ext cx="216000" cy="72000"/>
            <a:chOff x="6769067" y="3411516"/>
            <a:chExt cx="216000" cy="72000"/>
          </a:xfrm>
        </p:grpSpPr>
        <p:cxnSp>
          <p:nvCxnSpPr>
            <p:cNvPr id="149" name="直接连接符 148">
              <a:extLst>
                <a:ext uri="{FF2B5EF4-FFF2-40B4-BE49-F238E27FC236}">
                  <a16:creationId xmlns:a16="http://schemas.microsoft.com/office/drawing/2014/main" id="{5D2FCDDD-62CC-3A82-3AF4-773454136AB3}"/>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0" name="八角星 142">
              <a:extLst>
                <a:ext uri="{FF2B5EF4-FFF2-40B4-BE49-F238E27FC236}">
                  <a16:creationId xmlns:a16="http://schemas.microsoft.com/office/drawing/2014/main" id="{7B35A769-E075-1294-C984-4D16DBD995CD}"/>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1" name="组合 150">
            <a:extLst>
              <a:ext uri="{FF2B5EF4-FFF2-40B4-BE49-F238E27FC236}">
                <a16:creationId xmlns:a16="http://schemas.microsoft.com/office/drawing/2014/main" id="{ECB2544B-621B-6636-0C00-E5BA71C8B5DD}"/>
              </a:ext>
            </a:extLst>
          </p:cNvPr>
          <p:cNvGrpSpPr/>
          <p:nvPr/>
        </p:nvGrpSpPr>
        <p:grpSpPr>
          <a:xfrm>
            <a:off x="7620137" y="5593587"/>
            <a:ext cx="216000" cy="72000"/>
            <a:chOff x="6769067" y="3411516"/>
            <a:chExt cx="216000" cy="72000"/>
          </a:xfrm>
        </p:grpSpPr>
        <p:cxnSp>
          <p:nvCxnSpPr>
            <p:cNvPr id="152" name="直接连接符 151">
              <a:extLst>
                <a:ext uri="{FF2B5EF4-FFF2-40B4-BE49-F238E27FC236}">
                  <a16:creationId xmlns:a16="http://schemas.microsoft.com/office/drawing/2014/main" id="{68A8B14C-C7DA-F61E-DC3B-B1DB310DC9E1}"/>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八角星 145">
              <a:extLst>
                <a:ext uri="{FF2B5EF4-FFF2-40B4-BE49-F238E27FC236}">
                  <a16:creationId xmlns:a16="http://schemas.microsoft.com/office/drawing/2014/main" id="{42914F7C-6D0D-2ED7-B2D6-9839481BC68C}"/>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4" name="组合 153">
            <a:extLst>
              <a:ext uri="{FF2B5EF4-FFF2-40B4-BE49-F238E27FC236}">
                <a16:creationId xmlns:a16="http://schemas.microsoft.com/office/drawing/2014/main" id="{D9057FBA-08F4-9979-8379-56E2C2F54332}"/>
              </a:ext>
            </a:extLst>
          </p:cNvPr>
          <p:cNvGrpSpPr/>
          <p:nvPr/>
        </p:nvGrpSpPr>
        <p:grpSpPr>
          <a:xfrm>
            <a:off x="7698338" y="5659634"/>
            <a:ext cx="216000" cy="72000"/>
            <a:chOff x="6769067" y="3411516"/>
            <a:chExt cx="216000" cy="72000"/>
          </a:xfrm>
        </p:grpSpPr>
        <p:cxnSp>
          <p:nvCxnSpPr>
            <p:cNvPr id="155" name="直接连接符 154">
              <a:extLst>
                <a:ext uri="{FF2B5EF4-FFF2-40B4-BE49-F238E27FC236}">
                  <a16:creationId xmlns:a16="http://schemas.microsoft.com/office/drawing/2014/main" id="{C8DB7633-A9FF-24FB-2D40-D063A6EA5941}"/>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6" name="八角星 148">
              <a:extLst>
                <a:ext uri="{FF2B5EF4-FFF2-40B4-BE49-F238E27FC236}">
                  <a16:creationId xmlns:a16="http://schemas.microsoft.com/office/drawing/2014/main" id="{A8095880-60D6-2258-F76E-87CA1601AFE2}"/>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7" name="组合 156">
            <a:extLst>
              <a:ext uri="{FF2B5EF4-FFF2-40B4-BE49-F238E27FC236}">
                <a16:creationId xmlns:a16="http://schemas.microsoft.com/office/drawing/2014/main" id="{934438A7-5AC2-1251-2762-D9FB816B2EE4}"/>
              </a:ext>
            </a:extLst>
          </p:cNvPr>
          <p:cNvGrpSpPr/>
          <p:nvPr/>
        </p:nvGrpSpPr>
        <p:grpSpPr>
          <a:xfrm>
            <a:off x="7945247" y="5671076"/>
            <a:ext cx="216000" cy="72000"/>
            <a:chOff x="6769067" y="3411516"/>
            <a:chExt cx="216000" cy="72000"/>
          </a:xfrm>
        </p:grpSpPr>
        <p:cxnSp>
          <p:nvCxnSpPr>
            <p:cNvPr id="158" name="直接连接符 157">
              <a:extLst>
                <a:ext uri="{FF2B5EF4-FFF2-40B4-BE49-F238E27FC236}">
                  <a16:creationId xmlns:a16="http://schemas.microsoft.com/office/drawing/2014/main" id="{1897987E-9D12-ACD1-EF2E-CB40DBD0AE3F}"/>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9" name="八角星 151">
              <a:extLst>
                <a:ext uri="{FF2B5EF4-FFF2-40B4-BE49-F238E27FC236}">
                  <a16:creationId xmlns:a16="http://schemas.microsoft.com/office/drawing/2014/main" id="{B465E6CA-5368-C59D-D6A3-C62CE13598F0}"/>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0" name="组合 159">
            <a:extLst>
              <a:ext uri="{FF2B5EF4-FFF2-40B4-BE49-F238E27FC236}">
                <a16:creationId xmlns:a16="http://schemas.microsoft.com/office/drawing/2014/main" id="{06025B5A-D77F-0EAB-9C45-A5D965D0D646}"/>
              </a:ext>
            </a:extLst>
          </p:cNvPr>
          <p:cNvGrpSpPr/>
          <p:nvPr/>
        </p:nvGrpSpPr>
        <p:grpSpPr>
          <a:xfrm>
            <a:off x="7755299" y="5734670"/>
            <a:ext cx="216000" cy="72000"/>
            <a:chOff x="6769067" y="3411516"/>
            <a:chExt cx="216000" cy="72000"/>
          </a:xfrm>
        </p:grpSpPr>
        <p:cxnSp>
          <p:nvCxnSpPr>
            <p:cNvPr id="161" name="直接连接符 160">
              <a:extLst>
                <a:ext uri="{FF2B5EF4-FFF2-40B4-BE49-F238E27FC236}">
                  <a16:creationId xmlns:a16="http://schemas.microsoft.com/office/drawing/2014/main" id="{8AF6E8FF-8BCD-631B-AE9A-6E8CEC71394A}"/>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八角星 154">
              <a:extLst>
                <a:ext uri="{FF2B5EF4-FFF2-40B4-BE49-F238E27FC236}">
                  <a16:creationId xmlns:a16="http://schemas.microsoft.com/office/drawing/2014/main" id="{F6B8CFD6-6411-9375-8A7C-BF127FECC285}"/>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3" name="组合 162">
            <a:extLst>
              <a:ext uri="{FF2B5EF4-FFF2-40B4-BE49-F238E27FC236}">
                <a16:creationId xmlns:a16="http://schemas.microsoft.com/office/drawing/2014/main" id="{9C439E96-46C9-C478-9077-91397FB9C492}"/>
              </a:ext>
            </a:extLst>
          </p:cNvPr>
          <p:cNvGrpSpPr/>
          <p:nvPr/>
        </p:nvGrpSpPr>
        <p:grpSpPr>
          <a:xfrm>
            <a:off x="8080409" y="5726451"/>
            <a:ext cx="216000" cy="72000"/>
            <a:chOff x="6769067" y="3411516"/>
            <a:chExt cx="216000" cy="72000"/>
          </a:xfrm>
        </p:grpSpPr>
        <p:cxnSp>
          <p:nvCxnSpPr>
            <p:cNvPr id="164" name="直接连接符 163">
              <a:extLst>
                <a:ext uri="{FF2B5EF4-FFF2-40B4-BE49-F238E27FC236}">
                  <a16:creationId xmlns:a16="http://schemas.microsoft.com/office/drawing/2014/main" id="{B6A6858D-6D9F-9FB9-CEED-CDBEA0A42C0A}"/>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65" name="八角星 157">
              <a:extLst>
                <a:ext uri="{FF2B5EF4-FFF2-40B4-BE49-F238E27FC236}">
                  <a16:creationId xmlns:a16="http://schemas.microsoft.com/office/drawing/2014/main" id="{7410DF69-A74A-3EBF-CA9B-26E92E964926}"/>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6" name="组合 165">
            <a:extLst>
              <a:ext uri="{FF2B5EF4-FFF2-40B4-BE49-F238E27FC236}">
                <a16:creationId xmlns:a16="http://schemas.microsoft.com/office/drawing/2014/main" id="{36DE15F3-D7B8-DD27-057F-19C92D9BF99D}"/>
              </a:ext>
            </a:extLst>
          </p:cNvPr>
          <p:cNvGrpSpPr/>
          <p:nvPr/>
        </p:nvGrpSpPr>
        <p:grpSpPr>
          <a:xfrm>
            <a:off x="7853344" y="5793319"/>
            <a:ext cx="216000" cy="72000"/>
            <a:chOff x="6769067" y="3411516"/>
            <a:chExt cx="216000" cy="72000"/>
          </a:xfrm>
        </p:grpSpPr>
        <p:cxnSp>
          <p:nvCxnSpPr>
            <p:cNvPr id="167" name="直接连接符 166">
              <a:extLst>
                <a:ext uri="{FF2B5EF4-FFF2-40B4-BE49-F238E27FC236}">
                  <a16:creationId xmlns:a16="http://schemas.microsoft.com/office/drawing/2014/main" id="{38CC8CA0-B3B0-DD5F-9C2E-AC3587124B52}"/>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八角星 160">
              <a:extLst>
                <a:ext uri="{FF2B5EF4-FFF2-40B4-BE49-F238E27FC236}">
                  <a16:creationId xmlns:a16="http://schemas.microsoft.com/office/drawing/2014/main" id="{EBB7DC0D-235A-2F49-5199-208FC39BD651}"/>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9" name="组合 168">
            <a:extLst>
              <a:ext uri="{FF2B5EF4-FFF2-40B4-BE49-F238E27FC236}">
                <a16:creationId xmlns:a16="http://schemas.microsoft.com/office/drawing/2014/main" id="{30467A54-2E38-CBAD-01B7-B2939E524EB0}"/>
              </a:ext>
            </a:extLst>
          </p:cNvPr>
          <p:cNvGrpSpPr/>
          <p:nvPr/>
        </p:nvGrpSpPr>
        <p:grpSpPr>
          <a:xfrm>
            <a:off x="8082369" y="5811103"/>
            <a:ext cx="216000" cy="72000"/>
            <a:chOff x="6769067" y="3411516"/>
            <a:chExt cx="216000" cy="72000"/>
          </a:xfrm>
        </p:grpSpPr>
        <p:cxnSp>
          <p:nvCxnSpPr>
            <p:cNvPr id="170" name="直接连接符 169">
              <a:extLst>
                <a:ext uri="{FF2B5EF4-FFF2-40B4-BE49-F238E27FC236}">
                  <a16:creationId xmlns:a16="http://schemas.microsoft.com/office/drawing/2014/main" id="{CD4183F9-6A99-9117-4A00-FCBDC843D02B}"/>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71" name="八角星 163">
              <a:extLst>
                <a:ext uri="{FF2B5EF4-FFF2-40B4-BE49-F238E27FC236}">
                  <a16:creationId xmlns:a16="http://schemas.microsoft.com/office/drawing/2014/main" id="{1BB38883-3FE5-669D-B134-0A585638BB1C}"/>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2" name="组合 171">
            <a:extLst>
              <a:ext uri="{FF2B5EF4-FFF2-40B4-BE49-F238E27FC236}">
                <a16:creationId xmlns:a16="http://schemas.microsoft.com/office/drawing/2014/main" id="{7E978FDD-8698-E775-1739-D29AF73F9D15}"/>
              </a:ext>
            </a:extLst>
          </p:cNvPr>
          <p:cNvGrpSpPr/>
          <p:nvPr/>
        </p:nvGrpSpPr>
        <p:grpSpPr>
          <a:xfrm>
            <a:off x="7864409" y="5883380"/>
            <a:ext cx="216000" cy="72000"/>
            <a:chOff x="6769067" y="3411516"/>
            <a:chExt cx="216000" cy="72000"/>
          </a:xfrm>
        </p:grpSpPr>
        <p:cxnSp>
          <p:nvCxnSpPr>
            <p:cNvPr id="173" name="直接连接符 172">
              <a:extLst>
                <a:ext uri="{FF2B5EF4-FFF2-40B4-BE49-F238E27FC236}">
                  <a16:creationId xmlns:a16="http://schemas.microsoft.com/office/drawing/2014/main" id="{5470240C-8CD8-6B40-A233-0880A05ABF61}"/>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74" name="八角星 166">
              <a:extLst>
                <a:ext uri="{FF2B5EF4-FFF2-40B4-BE49-F238E27FC236}">
                  <a16:creationId xmlns:a16="http://schemas.microsoft.com/office/drawing/2014/main" id="{B6040A29-1D30-422C-BD03-C01DDDD54CC3}"/>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5" name="组合 174">
            <a:extLst>
              <a:ext uri="{FF2B5EF4-FFF2-40B4-BE49-F238E27FC236}">
                <a16:creationId xmlns:a16="http://schemas.microsoft.com/office/drawing/2014/main" id="{0C9D9DA0-6EA4-E35C-9DE1-7A1C69A93ACD}"/>
              </a:ext>
            </a:extLst>
          </p:cNvPr>
          <p:cNvGrpSpPr/>
          <p:nvPr/>
        </p:nvGrpSpPr>
        <p:grpSpPr>
          <a:xfrm>
            <a:off x="8095220" y="5903311"/>
            <a:ext cx="216000" cy="72000"/>
            <a:chOff x="6769067" y="3411516"/>
            <a:chExt cx="216000" cy="72000"/>
          </a:xfrm>
        </p:grpSpPr>
        <p:cxnSp>
          <p:nvCxnSpPr>
            <p:cNvPr id="176" name="直接连接符 175">
              <a:extLst>
                <a:ext uri="{FF2B5EF4-FFF2-40B4-BE49-F238E27FC236}">
                  <a16:creationId xmlns:a16="http://schemas.microsoft.com/office/drawing/2014/main" id="{0084092D-AE0B-8C4F-1810-9B3A33B4715E}"/>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77" name="八角星 169">
              <a:extLst>
                <a:ext uri="{FF2B5EF4-FFF2-40B4-BE49-F238E27FC236}">
                  <a16:creationId xmlns:a16="http://schemas.microsoft.com/office/drawing/2014/main" id="{ECA1A1F7-F611-C08E-C8ED-F5E959A5C9D2}"/>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8" name="组合 177">
            <a:extLst>
              <a:ext uri="{FF2B5EF4-FFF2-40B4-BE49-F238E27FC236}">
                <a16:creationId xmlns:a16="http://schemas.microsoft.com/office/drawing/2014/main" id="{051068C5-B9A8-84D2-AFD9-1E77F1CDDF5A}"/>
              </a:ext>
            </a:extLst>
          </p:cNvPr>
          <p:cNvGrpSpPr/>
          <p:nvPr/>
        </p:nvGrpSpPr>
        <p:grpSpPr>
          <a:xfrm>
            <a:off x="8005220" y="6006757"/>
            <a:ext cx="216000" cy="72000"/>
            <a:chOff x="6769067" y="3411516"/>
            <a:chExt cx="216000" cy="72000"/>
          </a:xfrm>
        </p:grpSpPr>
        <p:cxnSp>
          <p:nvCxnSpPr>
            <p:cNvPr id="179" name="直接连接符 178">
              <a:extLst>
                <a:ext uri="{FF2B5EF4-FFF2-40B4-BE49-F238E27FC236}">
                  <a16:creationId xmlns:a16="http://schemas.microsoft.com/office/drawing/2014/main" id="{6F18C01A-6FC4-6631-AFCA-528EEBD20592}"/>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八角星 172">
              <a:extLst>
                <a:ext uri="{FF2B5EF4-FFF2-40B4-BE49-F238E27FC236}">
                  <a16:creationId xmlns:a16="http://schemas.microsoft.com/office/drawing/2014/main" id="{561F657A-D33E-55E4-69EA-C693C08A5C7B}"/>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1" name="组合 180">
            <a:extLst>
              <a:ext uri="{FF2B5EF4-FFF2-40B4-BE49-F238E27FC236}">
                <a16:creationId xmlns:a16="http://schemas.microsoft.com/office/drawing/2014/main" id="{138571EE-C5C1-312B-5D8B-25AD52836EE6}"/>
              </a:ext>
            </a:extLst>
          </p:cNvPr>
          <p:cNvGrpSpPr/>
          <p:nvPr/>
        </p:nvGrpSpPr>
        <p:grpSpPr>
          <a:xfrm>
            <a:off x="8196798" y="5978784"/>
            <a:ext cx="216000" cy="72000"/>
            <a:chOff x="6769067" y="3411516"/>
            <a:chExt cx="216000" cy="72000"/>
          </a:xfrm>
        </p:grpSpPr>
        <p:cxnSp>
          <p:nvCxnSpPr>
            <p:cNvPr id="182" name="直接连接符 181">
              <a:extLst>
                <a:ext uri="{FF2B5EF4-FFF2-40B4-BE49-F238E27FC236}">
                  <a16:creationId xmlns:a16="http://schemas.microsoft.com/office/drawing/2014/main" id="{3B645029-DAD1-BB30-4C08-CAF3D0FFCB81}"/>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83" name="八角星 175">
              <a:extLst>
                <a:ext uri="{FF2B5EF4-FFF2-40B4-BE49-F238E27FC236}">
                  <a16:creationId xmlns:a16="http://schemas.microsoft.com/office/drawing/2014/main" id="{A4C5B487-AF02-6E23-C1F9-1222719A470A}"/>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4" name="组合 183">
            <a:extLst>
              <a:ext uri="{FF2B5EF4-FFF2-40B4-BE49-F238E27FC236}">
                <a16:creationId xmlns:a16="http://schemas.microsoft.com/office/drawing/2014/main" id="{A98928D1-EDAA-7BC4-7C28-B5247C6BE263}"/>
              </a:ext>
            </a:extLst>
          </p:cNvPr>
          <p:cNvGrpSpPr/>
          <p:nvPr/>
        </p:nvGrpSpPr>
        <p:grpSpPr>
          <a:xfrm rot="-1800000">
            <a:off x="8955250" y="4070326"/>
            <a:ext cx="216000" cy="72000"/>
            <a:chOff x="6769067" y="3411516"/>
            <a:chExt cx="216000" cy="72000"/>
          </a:xfrm>
        </p:grpSpPr>
        <p:cxnSp>
          <p:nvCxnSpPr>
            <p:cNvPr id="185" name="直接连接符 184">
              <a:extLst>
                <a:ext uri="{FF2B5EF4-FFF2-40B4-BE49-F238E27FC236}">
                  <a16:creationId xmlns:a16="http://schemas.microsoft.com/office/drawing/2014/main" id="{B6A4F848-D2AE-ED79-2014-70020013B328}"/>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86" name="八角星 178">
              <a:extLst>
                <a:ext uri="{FF2B5EF4-FFF2-40B4-BE49-F238E27FC236}">
                  <a16:creationId xmlns:a16="http://schemas.microsoft.com/office/drawing/2014/main" id="{D64949A4-8F1B-66F0-B9F6-98C27A18ACFE}"/>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7" name="组合 186">
            <a:extLst>
              <a:ext uri="{FF2B5EF4-FFF2-40B4-BE49-F238E27FC236}">
                <a16:creationId xmlns:a16="http://schemas.microsoft.com/office/drawing/2014/main" id="{1E1BD30B-03BD-A607-3B29-113D68960404}"/>
              </a:ext>
            </a:extLst>
          </p:cNvPr>
          <p:cNvGrpSpPr/>
          <p:nvPr/>
        </p:nvGrpSpPr>
        <p:grpSpPr>
          <a:xfrm rot="-1800000">
            <a:off x="9093361" y="4198911"/>
            <a:ext cx="216000" cy="72000"/>
            <a:chOff x="6769067" y="3411516"/>
            <a:chExt cx="216000" cy="72000"/>
          </a:xfrm>
        </p:grpSpPr>
        <p:cxnSp>
          <p:nvCxnSpPr>
            <p:cNvPr id="188" name="直接连接符 187">
              <a:extLst>
                <a:ext uri="{FF2B5EF4-FFF2-40B4-BE49-F238E27FC236}">
                  <a16:creationId xmlns:a16="http://schemas.microsoft.com/office/drawing/2014/main" id="{35021048-6DC8-8E19-97BD-65D4E0D98A7A}"/>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八角星 181">
              <a:extLst>
                <a:ext uri="{FF2B5EF4-FFF2-40B4-BE49-F238E27FC236}">
                  <a16:creationId xmlns:a16="http://schemas.microsoft.com/office/drawing/2014/main" id="{106B5E99-EDAE-1CEA-DFFF-039CD10DAC30}"/>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0" name="组合 189">
            <a:extLst>
              <a:ext uri="{FF2B5EF4-FFF2-40B4-BE49-F238E27FC236}">
                <a16:creationId xmlns:a16="http://schemas.microsoft.com/office/drawing/2014/main" id="{46FC6BF8-AD00-D0CC-FD45-A21A4B8424BE}"/>
              </a:ext>
            </a:extLst>
          </p:cNvPr>
          <p:cNvGrpSpPr/>
          <p:nvPr/>
        </p:nvGrpSpPr>
        <p:grpSpPr>
          <a:xfrm rot="-1800000">
            <a:off x="8974292" y="4375134"/>
            <a:ext cx="216000" cy="72000"/>
            <a:chOff x="6769067" y="3411516"/>
            <a:chExt cx="216000" cy="72000"/>
          </a:xfrm>
        </p:grpSpPr>
        <p:cxnSp>
          <p:nvCxnSpPr>
            <p:cNvPr id="191" name="直接连接符 190">
              <a:extLst>
                <a:ext uri="{FF2B5EF4-FFF2-40B4-BE49-F238E27FC236}">
                  <a16:creationId xmlns:a16="http://schemas.microsoft.com/office/drawing/2014/main" id="{8D9175F6-A085-2B27-DCF1-A7F4FABADE16}"/>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八角星 184">
              <a:extLst>
                <a:ext uri="{FF2B5EF4-FFF2-40B4-BE49-F238E27FC236}">
                  <a16:creationId xmlns:a16="http://schemas.microsoft.com/office/drawing/2014/main" id="{1CFB43B7-F7C1-77D0-34F0-E7ECB7EEF03C}"/>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3" name="组合 192">
            <a:extLst>
              <a:ext uri="{FF2B5EF4-FFF2-40B4-BE49-F238E27FC236}">
                <a16:creationId xmlns:a16="http://schemas.microsoft.com/office/drawing/2014/main" id="{287BCC5C-DDD9-83D8-1459-648BE62E1293}"/>
              </a:ext>
            </a:extLst>
          </p:cNvPr>
          <p:cNvGrpSpPr/>
          <p:nvPr/>
        </p:nvGrpSpPr>
        <p:grpSpPr>
          <a:xfrm rot="-1800000">
            <a:off x="9102887" y="4513249"/>
            <a:ext cx="216000" cy="72000"/>
            <a:chOff x="6769067" y="3411516"/>
            <a:chExt cx="216000" cy="72000"/>
          </a:xfrm>
        </p:grpSpPr>
        <p:cxnSp>
          <p:nvCxnSpPr>
            <p:cNvPr id="194" name="直接连接符 193">
              <a:extLst>
                <a:ext uri="{FF2B5EF4-FFF2-40B4-BE49-F238E27FC236}">
                  <a16:creationId xmlns:a16="http://schemas.microsoft.com/office/drawing/2014/main" id="{9214B20F-6E17-90AA-97CD-587F02AEE7DB}"/>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95" name="八角星 187">
              <a:extLst>
                <a:ext uri="{FF2B5EF4-FFF2-40B4-BE49-F238E27FC236}">
                  <a16:creationId xmlns:a16="http://schemas.microsoft.com/office/drawing/2014/main" id="{555BAC38-FBA4-9561-2D02-388A62A5D631}"/>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6" name="组合 195">
            <a:extLst>
              <a:ext uri="{FF2B5EF4-FFF2-40B4-BE49-F238E27FC236}">
                <a16:creationId xmlns:a16="http://schemas.microsoft.com/office/drawing/2014/main" id="{3D9996BD-42B4-3614-0A76-80FF9AEEAB51}"/>
              </a:ext>
            </a:extLst>
          </p:cNvPr>
          <p:cNvGrpSpPr/>
          <p:nvPr/>
        </p:nvGrpSpPr>
        <p:grpSpPr>
          <a:xfrm rot="-1800000">
            <a:off x="8969529" y="4694223"/>
            <a:ext cx="216000" cy="72000"/>
            <a:chOff x="6769067" y="3411516"/>
            <a:chExt cx="216000" cy="72000"/>
          </a:xfrm>
        </p:grpSpPr>
        <p:cxnSp>
          <p:nvCxnSpPr>
            <p:cNvPr id="197" name="直接连接符 196">
              <a:extLst>
                <a:ext uri="{FF2B5EF4-FFF2-40B4-BE49-F238E27FC236}">
                  <a16:creationId xmlns:a16="http://schemas.microsoft.com/office/drawing/2014/main" id="{2876E97F-26D0-D1A7-7BA2-CCD9F996B88C}"/>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98" name="八角星 190">
              <a:extLst>
                <a:ext uri="{FF2B5EF4-FFF2-40B4-BE49-F238E27FC236}">
                  <a16:creationId xmlns:a16="http://schemas.microsoft.com/office/drawing/2014/main" id="{495753F0-DB63-D923-1B97-14C021E07200}"/>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9" name="组合 198">
            <a:extLst>
              <a:ext uri="{FF2B5EF4-FFF2-40B4-BE49-F238E27FC236}">
                <a16:creationId xmlns:a16="http://schemas.microsoft.com/office/drawing/2014/main" id="{2F64C411-9208-40A7-CA68-42624B0DBFC1}"/>
              </a:ext>
            </a:extLst>
          </p:cNvPr>
          <p:cNvGrpSpPr/>
          <p:nvPr/>
        </p:nvGrpSpPr>
        <p:grpSpPr>
          <a:xfrm rot="-1800000">
            <a:off x="9093361" y="4827574"/>
            <a:ext cx="216000" cy="72000"/>
            <a:chOff x="6769067" y="3411516"/>
            <a:chExt cx="216000" cy="72000"/>
          </a:xfrm>
        </p:grpSpPr>
        <p:cxnSp>
          <p:nvCxnSpPr>
            <p:cNvPr id="200" name="直接连接符 199">
              <a:extLst>
                <a:ext uri="{FF2B5EF4-FFF2-40B4-BE49-F238E27FC236}">
                  <a16:creationId xmlns:a16="http://schemas.microsoft.com/office/drawing/2014/main" id="{BCD316B4-D7BE-70DD-A626-2DD3C4F77575}"/>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1" name="八角星 193">
              <a:extLst>
                <a:ext uri="{FF2B5EF4-FFF2-40B4-BE49-F238E27FC236}">
                  <a16:creationId xmlns:a16="http://schemas.microsoft.com/office/drawing/2014/main" id="{5B21D679-ED50-BE57-640F-1FAEAF5DF701}"/>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2" name="组合 201">
            <a:extLst>
              <a:ext uri="{FF2B5EF4-FFF2-40B4-BE49-F238E27FC236}">
                <a16:creationId xmlns:a16="http://schemas.microsoft.com/office/drawing/2014/main" id="{4B7B006F-3200-38F5-DEA7-E851D354F27E}"/>
              </a:ext>
            </a:extLst>
          </p:cNvPr>
          <p:cNvGrpSpPr/>
          <p:nvPr/>
        </p:nvGrpSpPr>
        <p:grpSpPr>
          <a:xfrm rot="-1800000">
            <a:off x="8964768" y="5008555"/>
            <a:ext cx="216000" cy="72000"/>
            <a:chOff x="6769067" y="3411516"/>
            <a:chExt cx="216000" cy="72000"/>
          </a:xfrm>
        </p:grpSpPr>
        <p:cxnSp>
          <p:nvCxnSpPr>
            <p:cNvPr id="203" name="直接连接符 202">
              <a:extLst>
                <a:ext uri="{FF2B5EF4-FFF2-40B4-BE49-F238E27FC236}">
                  <a16:creationId xmlns:a16="http://schemas.microsoft.com/office/drawing/2014/main" id="{F4A3D98E-BE94-372E-76F4-50CDC56713CE}"/>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4" name="八角星 196">
              <a:extLst>
                <a:ext uri="{FF2B5EF4-FFF2-40B4-BE49-F238E27FC236}">
                  <a16:creationId xmlns:a16="http://schemas.microsoft.com/office/drawing/2014/main" id="{6BDD3455-FCC9-2840-4AD2-785045D1C943}"/>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5" name="组合 204">
            <a:extLst>
              <a:ext uri="{FF2B5EF4-FFF2-40B4-BE49-F238E27FC236}">
                <a16:creationId xmlns:a16="http://schemas.microsoft.com/office/drawing/2014/main" id="{4B957DE6-603E-C3C7-71B7-EBE6EC05BB75}"/>
              </a:ext>
            </a:extLst>
          </p:cNvPr>
          <p:cNvGrpSpPr/>
          <p:nvPr/>
        </p:nvGrpSpPr>
        <p:grpSpPr>
          <a:xfrm rot="-1800000">
            <a:off x="9093361" y="5146662"/>
            <a:ext cx="216000" cy="72000"/>
            <a:chOff x="6769067" y="3411516"/>
            <a:chExt cx="216000" cy="72000"/>
          </a:xfrm>
        </p:grpSpPr>
        <p:cxnSp>
          <p:nvCxnSpPr>
            <p:cNvPr id="206" name="直接连接符 205">
              <a:extLst>
                <a:ext uri="{FF2B5EF4-FFF2-40B4-BE49-F238E27FC236}">
                  <a16:creationId xmlns:a16="http://schemas.microsoft.com/office/drawing/2014/main" id="{9182AEB8-7BAE-51E7-C6C1-DFA8112A27A5}"/>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07" name="八角星 199">
              <a:extLst>
                <a:ext uri="{FF2B5EF4-FFF2-40B4-BE49-F238E27FC236}">
                  <a16:creationId xmlns:a16="http://schemas.microsoft.com/office/drawing/2014/main" id="{61CE27AF-8D22-CDD8-96A1-32134A18FA31}"/>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08" name="组合 207">
            <a:extLst>
              <a:ext uri="{FF2B5EF4-FFF2-40B4-BE49-F238E27FC236}">
                <a16:creationId xmlns:a16="http://schemas.microsoft.com/office/drawing/2014/main" id="{694DAFAA-E7A0-A80D-677F-5868F36C98CA}"/>
              </a:ext>
            </a:extLst>
          </p:cNvPr>
          <p:cNvGrpSpPr/>
          <p:nvPr/>
        </p:nvGrpSpPr>
        <p:grpSpPr>
          <a:xfrm rot="-1800000">
            <a:off x="8969533" y="5332400"/>
            <a:ext cx="216000" cy="72000"/>
            <a:chOff x="6769067" y="3411516"/>
            <a:chExt cx="216000" cy="72000"/>
          </a:xfrm>
        </p:grpSpPr>
        <p:cxnSp>
          <p:nvCxnSpPr>
            <p:cNvPr id="209" name="直接连接符 208">
              <a:extLst>
                <a:ext uri="{FF2B5EF4-FFF2-40B4-BE49-F238E27FC236}">
                  <a16:creationId xmlns:a16="http://schemas.microsoft.com/office/drawing/2014/main" id="{2209B2C2-BD98-7B02-D6B9-2D706BDDC317}"/>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10" name="八角星 202">
              <a:extLst>
                <a:ext uri="{FF2B5EF4-FFF2-40B4-BE49-F238E27FC236}">
                  <a16:creationId xmlns:a16="http://schemas.microsoft.com/office/drawing/2014/main" id="{21342847-87E8-F48A-F184-E2BA0941DEC9}"/>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1" name="组合 210">
            <a:extLst>
              <a:ext uri="{FF2B5EF4-FFF2-40B4-BE49-F238E27FC236}">
                <a16:creationId xmlns:a16="http://schemas.microsoft.com/office/drawing/2014/main" id="{7D3D8C8C-9689-6BDC-DFCC-E509D216472D}"/>
              </a:ext>
            </a:extLst>
          </p:cNvPr>
          <p:cNvGrpSpPr/>
          <p:nvPr/>
        </p:nvGrpSpPr>
        <p:grpSpPr>
          <a:xfrm rot="-1800000">
            <a:off x="9093361" y="5470522"/>
            <a:ext cx="216000" cy="72000"/>
            <a:chOff x="6769067" y="3411516"/>
            <a:chExt cx="216000" cy="72000"/>
          </a:xfrm>
        </p:grpSpPr>
        <p:cxnSp>
          <p:nvCxnSpPr>
            <p:cNvPr id="212" name="直接连接符 211">
              <a:extLst>
                <a:ext uri="{FF2B5EF4-FFF2-40B4-BE49-F238E27FC236}">
                  <a16:creationId xmlns:a16="http://schemas.microsoft.com/office/drawing/2014/main" id="{637D9872-E4DD-ADAB-2476-A2B77DA4FB76}"/>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13" name="八角星 205">
              <a:extLst>
                <a:ext uri="{FF2B5EF4-FFF2-40B4-BE49-F238E27FC236}">
                  <a16:creationId xmlns:a16="http://schemas.microsoft.com/office/drawing/2014/main" id="{635E6660-94A0-AE0B-CD89-28F8E5459CC0}"/>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4" name="组合 213">
            <a:extLst>
              <a:ext uri="{FF2B5EF4-FFF2-40B4-BE49-F238E27FC236}">
                <a16:creationId xmlns:a16="http://schemas.microsoft.com/office/drawing/2014/main" id="{094A5589-4D36-F80D-9310-BBAB8489CD85}"/>
              </a:ext>
            </a:extLst>
          </p:cNvPr>
          <p:cNvGrpSpPr/>
          <p:nvPr/>
        </p:nvGrpSpPr>
        <p:grpSpPr>
          <a:xfrm rot="-1800000">
            <a:off x="8974294" y="5656248"/>
            <a:ext cx="216000" cy="72000"/>
            <a:chOff x="6769067" y="3411516"/>
            <a:chExt cx="216000" cy="72000"/>
          </a:xfrm>
        </p:grpSpPr>
        <p:cxnSp>
          <p:nvCxnSpPr>
            <p:cNvPr id="215" name="直接连接符 214">
              <a:extLst>
                <a:ext uri="{FF2B5EF4-FFF2-40B4-BE49-F238E27FC236}">
                  <a16:creationId xmlns:a16="http://schemas.microsoft.com/office/drawing/2014/main" id="{8935DD81-7BC9-1DB3-ACFF-CCA3EB0776B3}"/>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16" name="八角星 208">
              <a:extLst>
                <a:ext uri="{FF2B5EF4-FFF2-40B4-BE49-F238E27FC236}">
                  <a16:creationId xmlns:a16="http://schemas.microsoft.com/office/drawing/2014/main" id="{06E431EE-5B28-5811-040E-97B7CA1D7B16}"/>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7" name="组合 216">
            <a:extLst>
              <a:ext uri="{FF2B5EF4-FFF2-40B4-BE49-F238E27FC236}">
                <a16:creationId xmlns:a16="http://schemas.microsoft.com/office/drawing/2014/main" id="{BEB119EB-29BC-EC44-F143-94D11CFE9475}"/>
              </a:ext>
            </a:extLst>
          </p:cNvPr>
          <p:cNvGrpSpPr/>
          <p:nvPr/>
        </p:nvGrpSpPr>
        <p:grpSpPr>
          <a:xfrm rot="-1800000">
            <a:off x="9093361" y="5799114"/>
            <a:ext cx="216000" cy="72000"/>
            <a:chOff x="6769067" y="3411516"/>
            <a:chExt cx="216000" cy="72000"/>
          </a:xfrm>
        </p:grpSpPr>
        <p:cxnSp>
          <p:nvCxnSpPr>
            <p:cNvPr id="218" name="直接连接符 217">
              <a:extLst>
                <a:ext uri="{FF2B5EF4-FFF2-40B4-BE49-F238E27FC236}">
                  <a16:creationId xmlns:a16="http://schemas.microsoft.com/office/drawing/2014/main" id="{72A4B552-BD99-3A33-04D5-2C309F7CDC9F}"/>
                </a:ext>
              </a:extLst>
            </p:cNvPr>
            <p:cNvCxnSpPr/>
            <p:nvPr/>
          </p:nvCxnSpPr>
          <p:spPr>
            <a:xfrm>
              <a:off x="6805067" y="3447516"/>
              <a:ext cx="1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19" name="八角星 211">
              <a:extLst>
                <a:ext uri="{FF2B5EF4-FFF2-40B4-BE49-F238E27FC236}">
                  <a16:creationId xmlns:a16="http://schemas.microsoft.com/office/drawing/2014/main" id="{0F40DECE-B950-E8AF-9DD2-B50C8853282E}"/>
                </a:ext>
              </a:extLst>
            </p:cNvPr>
            <p:cNvSpPr/>
            <p:nvPr/>
          </p:nvSpPr>
          <p:spPr>
            <a:xfrm>
              <a:off x="6769067" y="3411516"/>
              <a:ext cx="72000" cy="72000"/>
            </a:xfrm>
            <a:prstGeom prst="star8">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110735441"/>
      </p:ext>
    </p:extLst>
  </p:cSld>
  <p:clrMapOvr>
    <a:masterClrMapping/>
  </p:clrMapOvr>
  <p:transition spd="med">
    <p:cove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2">
            <a:extLst>
              <a:ext uri="{FF2B5EF4-FFF2-40B4-BE49-F238E27FC236}">
                <a16:creationId xmlns:a16="http://schemas.microsoft.com/office/drawing/2014/main" id="{91869207-F131-E5BF-F544-3D9C4762D579}"/>
              </a:ext>
            </a:extLst>
          </p:cNvPr>
          <p:cNvSpPr txBox="1">
            <a:spLocks noChangeArrowheads="1"/>
          </p:cNvSpPr>
          <p:nvPr/>
        </p:nvSpPr>
        <p:spPr>
          <a:xfrm>
            <a:off x="1082334" y="524383"/>
            <a:ext cx="1841842" cy="580517"/>
          </a:xfrm>
          <a:prstGeom prst="rect">
            <a:avLst/>
          </a:prstGeom>
        </p:spPr>
        <p:txBody>
          <a:bodyPr>
            <a:normAutofit/>
          </a:bodyPr>
          <a:lstStyle>
            <a:lvl1pPr algn="l" defTabSz="914400" rtl="0" eaLnBrk="1" latinLnBrk="0" hangingPunct="1">
              <a:lnSpc>
                <a:spcPct val="90000"/>
              </a:lnSpc>
              <a:spcBef>
                <a:spcPct val="0"/>
              </a:spcBef>
              <a:buNone/>
              <a:defRPr sz="5400" kern="1200" cap="all" baseline="0">
                <a:blipFill>
                  <a:blip r:embed="rId2">
                    <a:extLst>
                      <a:ext uri="{28A0092B-C50C-407E-A947-70E740481C1C}">
                        <a14:useLocalDpi xmlns:a14="http://schemas.microsoft.com/office/drawing/2010/main" val="0"/>
                      </a:ext>
                    </a:extLst>
                  </a:blip>
                  <a:tile tx="6350" ty="-127000" sx="65000" sy="64000" flip="none" algn="tl"/>
                </a:blipFill>
                <a:latin typeface="+mj-lt"/>
                <a:ea typeface="+mj-ea"/>
                <a:cs typeface="+mj-cs"/>
              </a:defRPr>
            </a:lvl1pPr>
          </a:lstStyle>
          <a:p>
            <a:pPr fontAlgn="auto">
              <a:lnSpc>
                <a:spcPct val="100000"/>
              </a:lnSpc>
              <a:spcAft>
                <a:spcPts val="0"/>
              </a:spcAft>
              <a:defRPr/>
            </a:pPr>
            <a:r>
              <a:rPr lang="zh-CN" altLang="en-US" sz="2800">
                <a:effectLst>
                  <a:outerShdw blurRad="38100" dist="38100" dir="2700000" algn="tl">
                    <a:srgbClr val="C0C0C0"/>
                  </a:outerShdw>
                </a:effectLst>
              </a:rPr>
              <a:t>思考题</a:t>
            </a:r>
            <a:endParaRPr lang="zh-CN" altLang="en-US" sz="2800" dirty="0">
              <a:effectLst>
                <a:outerShdw blurRad="38100" dist="38100" dir="2700000" algn="tl">
                  <a:srgbClr val="C0C0C0"/>
                </a:outerShdw>
              </a:effectLst>
            </a:endParaRPr>
          </a:p>
        </p:txBody>
      </p:sp>
      <p:sp>
        <p:nvSpPr>
          <p:cNvPr id="40" name="Rectangle 3">
            <a:extLst>
              <a:ext uri="{FF2B5EF4-FFF2-40B4-BE49-F238E27FC236}">
                <a16:creationId xmlns:a16="http://schemas.microsoft.com/office/drawing/2014/main" id="{42DA6ED7-184B-CEC3-7CF9-EB3CCD2F5752}"/>
              </a:ext>
            </a:extLst>
          </p:cNvPr>
          <p:cNvSpPr txBox="1">
            <a:spLocks noChangeArrowheads="1"/>
          </p:cNvSpPr>
          <p:nvPr/>
        </p:nvSpPr>
        <p:spPr>
          <a:xfrm>
            <a:off x="1067307" y="1296559"/>
            <a:ext cx="9846281" cy="3227431"/>
          </a:xfrm>
          <a:prstGeom prst="rect">
            <a:avLst/>
          </a:prstGeom>
        </p:spPr>
        <p:txBody>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360000" indent="-360000" fontAlgn="auto">
              <a:lnSpc>
                <a:spcPts val="3500"/>
              </a:lnSpc>
              <a:spcBef>
                <a:spcPct val="0"/>
              </a:spcBef>
              <a:spcAft>
                <a:spcPts val="0"/>
              </a:spcAft>
              <a:buClr>
                <a:srgbClr val="C00000"/>
              </a:buClr>
              <a:buSzPct val="80000"/>
              <a:buFont typeface="Wingdings" pitchFamily="2" charset="2"/>
              <a:buChar char="v"/>
              <a:tabLst>
                <a:tab pos="0" algn="l"/>
              </a:tabLst>
              <a:defRPr/>
            </a:pPr>
            <a:r>
              <a:rPr lang="zh-CN" altLang="en-US" sz="2400">
                <a:effectLst>
                  <a:outerShdw blurRad="38100" dist="38100" dir="2700000" algn="tl">
                    <a:srgbClr val="C0C0C0"/>
                  </a:outerShdw>
                </a:effectLst>
                <a:latin typeface="Times New Roman" pitchFamily="18" charset="0"/>
              </a:rPr>
              <a:t>名词解释：基因、</a:t>
            </a:r>
            <a:r>
              <a:rPr lang="en-US" altLang="zh-CN" sz="2400">
                <a:effectLst>
                  <a:outerShdw blurRad="38100" dist="38100" dir="2700000" algn="tl">
                    <a:srgbClr val="C0C0C0"/>
                  </a:outerShdw>
                </a:effectLst>
                <a:latin typeface="Times New Roman" pitchFamily="18" charset="0"/>
              </a:rPr>
              <a:t>T</a:t>
            </a:r>
            <a:r>
              <a:rPr lang="en-US" altLang="zh-CN" sz="2400" baseline="-25000">
                <a:effectLst>
                  <a:outerShdw blurRad="38100" dist="38100" dir="2700000" algn="tl">
                    <a:srgbClr val="C0C0C0"/>
                  </a:outerShdw>
                </a:effectLst>
                <a:latin typeface="Times New Roman" pitchFamily="18" charset="0"/>
              </a:rPr>
              <a:t>m</a:t>
            </a:r>
            <a:r>
              <a:rPr lang="zh-CN" altLang="en-US" sz="2400">
                <a:effectLst>
                  <a:outerShdw blurRad="38100" dist="38100" dir="2700000" algn="tl">
                    <a:srgbClr val="C0C0C0"/>
                  </a:outerShdw>
                </a:effectLst>
                <a:latin typeface="Times New Roman" pitchFamily="18" charset="0"/>
              </a:rPr>
              <a:t>、核酸的变性和复性</a:t>
            </a:r>
            <a:endParaRPr lang="en-US" altLang="zh-CN" sz="2400">
              <a:effectLst>
                <a:outerShdw blurRad="38100" dist="38100" dir="2700000" algn="tl">
                  <a:srgbClr val="C0C0C0"/>
                </a:outerShdw>
              </a:effectLst>
              <a:latin typeface="Times New Roman" pitchFamily="18" charset="0"/>
            </a:endParaRPr>
          </a:p>
          <a:p>
            <a:pPr marL="360000" indent="-360000" fontAlgn="auto">
              <a:lnSpc>
                <a:spcPts val="3500"/>
              </a:lnSpc>
              <a:spcBef>
                <a:spcPct val="0"/>
              </a:spcBef>
              <a:spcAft>
                <a:spcPts val="0"/>
              </a:spcAft>
              <a:buClr>
                <a:srgbClr val="C00000"/>
              </a:buClr>
              <a:buSzPct val="80000"/>
              <a:buFont typeface="Wingdings" pitchFamily="2" charset="2"/>
              <a:buChar char="v"/>
              <a:tabLst>
                <a:tab pos="0" algn="l"/>
              </a:tabLst>
              <a:defRPr/>
            </a:pPr>
            <a:r>
              <a:rPr lang="zh-CN" altLang="en-US" sz="2400">
                <a:effectLst>
                  <a:outerShdw blurRad="38100" dist="38100" dir="2700000" algn="tl">
                    <a:srgbClr val="C0C0C0"/>
                  </a:outerShdw>
                </a:effectLst>
                <a:latin typeface="Times New Roman" pitchFamily="18" charset="0"/>
              </a:rPr>
              <a:t>比较</a:t>
            </a:r>
            <a:r>
              <a:rPr lang="en-US" altLang="zh-CN" sz="2400">
                <a:effectLst>
                  <a:outerShdw blurRad="38100" dist="38100" dir="2700000" algn="tl">
                    <a:srgbClr val="C0C0C0"/>
                  </a:outerShdw>
                </a:effectLst>
                <a:latin typeface="Times New Roman" pitchFamily="18" charset="0"/>
              </a:rPr>
              <a:t>RNA</a:t>
            </a:r>
            <a:r>
              <a:rPr lang="zh-CN" altLang="en-US" sz="2400">
                <a:effectLst>
                  <a:outerShdw blurRad="38100" dist="38100" dir="2700000" algn="tl">
                    <a:srgbClr val="C0C0C0"/>
                  </a:outerShdw>
                </a:effectLst>
                <a:latin typeface="Times New Roman" pitchFamily="18" charset="0"/>
              </a:rPr>
              <a:t>与</a:t>
            </a:r>
            <a:r>
              <a:rPr lang="en-US" altLang="zh-CN" sz="2400">
                <a:effectLst>
                  <a:outerShdw blurRad="38100" dist="38100" dir="2700000" algn="tl">
                    <a:srgbClr val="C0C0C0"/>
                  </a:outerShdw>
                </a:effectLst>
                <a:latin typeface="Times New Roman" pitchFamily="18" charset="0"/>
              </a:rPr>
              <a:t>DNA</a:t>
            </a:r>
            <a:r>
              <a:rPr lang="zh-CN" altLang="en-US" sz="2400">
                <a:effectLst>
                  <a:outerShdw blurRad="38100" dist="38100" dir="2700000" algn="tl">
                    <a:srgbClr val="C0C0C0"/>
                  </a:outerShdw>
                </a:effectLst>
                <a:latin typeface="Times New Roman" pitchFamily="18" charset="0"/>
              </a:rPr>
              <a:t>的基本成分和基本结构单位。</a:t>
            </a:r>
            <a:endParaRPr lang="en-US" altLang="zh-CN" sz="2400">
              <a:effectLst>
                <a:outerShdw blurRad="38100" dist="38100" dir="2700000" algn="tl">
                  <a:srgbClr val="C0C0C0"/>
                </a:outerShdw>
              </a:effectLst>
              <a:latin typeface="Times New Roman" pitchFamily="18" charset="0"/>
            </a:endParaRPr>
          </a:p>
          <a:p>
            <a:pPr marL="360000" indent="-360000" fontAlgn="auto">
              <a:lnSpc>
                <a:spcPts val="3500"/>
              </a:lnSpc>
              <a:spcBef>
                <a:spcPct val="0"/>
              </a:spcBef>
              <a:spcAft>
                <a:spcPts val="0"/>
              </a:spcAft>
              <a:buClr>
                <a:srgbClr val="C00000"/>
              </a:buClr>
              <a:buSzPct val="80000"/>
              <a:buFont typeface="Wingdings" pitchFamily="2" charset="2"/>
              <a:buChar char="v"/>
              <a:tabLst>
                <a:tab pos="0" algn="l"/>
              </a:tabLst>
              <a:defRPr/>
            </a:pPr>
            <a:r>
              <a:rPr lang="zh-CN" altLang="en-US" sz="2400">
                <a:effectLst>
                  <a:outerShdw blurRad="38100" dist="38100" dir="2700000" algn="tl">
                    <a:srgbClr val="C0C0C0"/>
                  </a:outerShdw>
                </a:effectLst>
                <a:latin typeface="Times New Roman" pitchFamily="18" charset="0"/>
              </a:rPr>
              <a:t>核苷酸是怎样构成核酸分子的？什么叫核酸的一级结构？</a:t>
            </a:r>
            <a:endParaRPr lang="en-US" altLang="zh-CN" sz="2400">
              <a:effectLst>
                <a:outerShdw blurRad="38100" dist="38100" dir="2700000" algn="tl">
                  <a:srgbClr val="C0C0C0"/>
                </a:outerShdw>
              </a:effectLst>
              <a:latin typeface="Times New Roman" pitchFamily="18" charset="0"/>
            </a:endParaRPr>
          </a:p>
          <a:p>
            <a:pPr marL="360000" indent="-360000" fontAlgn="auto">
              <a:lnSpc>
                <a:spcPts val="3500"/>
              </a:lnSpc>
              <a:spcBef>
                <a:spcPct val="0"/>
              </a:spcBef>
              <a:spcAft>
                <a:spcPts val="0"/>
              </a:spcAft>
              <a:buClr>
                <a:srgbClr val="C00000"/>
              </a:buClr>
              <a:buSzPct val="80000"/>
              <a:buFont typeface="Wingdings" pitchFamily="2" charset="2"/>
              <a:buChar char="v"/>
              <a:tabLst>
                <a:tab pos="0" algn="l"/>
              </a:tabLst>
              <a:defRPr/>
            </a:pPr>
            <a:r>
              <a:rPr lang="en-US" altLang="zh-CN" sz="2400">
                <a:effectLst>
                  <a:outerShdw blurRad="38100" dist="38100" dir="2700000" algn="tl">
                    <a:srgbClr val="C0C0C0"/>
                  </a:outerShdw>
                </a:effectLst>
                <a:latin typeface="Times New Roman" pitchFamily="18" charset="0"/>
              </a:rPr>
              <a:t>DNA</a:t>
            </a:r>
            <a:r>
              <a:rPr lang="zh-CN" altLang="en-US" sz="2400">
                <a:effectLst>
                  <a:outerShdw blurRad="38100" dist="38100" dir="2700000" algn="tl">
                    <a:srgbClr val="C0C0C0"/>
                  </a:outerShdw>
                </a:effectLst>
                <a:latin typeface="Times New Roman" pitchFamily="18" charset="0"/>
              </a:rPr>
              <a:t>的双螺旋结构有何特点？说出</a:t>
            </a:r>
            <a:r>
              <a:rPr lang="en-US" altLang="zh-CN" sz="2400">
                <a:effectLst>
                  <a:outerShdw blurRad="38100" dist="38100" dir="2700000" algn="tl">
                    <a:srgbClr val="C0C0C0"/>
                  </a:outerShdw>
                </a:effectLst>
                <a:latin typeface="Times New Roman" pitchFamily="18" charset="0"/>
              </a:rPr>
              <a:t>tRNA</a:t>
            </a:r>
            <a:r>
              <a:rPr lang="zh-CN" altLang="en-US" sz="2400">
                <a:effectLst>
                  <a:outerShdw blurRad="38100" dist="38100" dir="2700000" algn="tl">
                    <a:srgbClr val="C0C0C0"/>
                  </a:outerShdw>
                </a:effectLst>
                <a:latin typeface="Times New Roman" pitchFamily="18" charset="0"/>
              </a:rPr>
              <a:t>的二级结构特点及其功能？</a:t>
            </a:r>
            <a:endParaRPr lang="en-US" altLang="zh-CN" sz="2400">
              <a:effectLst>
                <a:outerShdw blurRad="38100" dist="38100" dir="2700000" algn="tl">
                  <a:srgbClr val="C0C0C0"/>
                </a:outerShdw>
              </a:effectLst>
              <a:latin typeface="Times New Roman" pitchFamily="18" charset="0"/>
            </a:endParaRPr>
          </a:p>
          <a:p>
            <a:pPr marL="360000" indent="-360000" fontAlgn="auto">
              <a:lnSpc>
                <a:spcPts val="3500"/>
              </a:lnSpc>
              <a:spcBef>
                <a:spcPct val="0"/>
              </a:spcBef>
              <a:spcAft>
                <a:spcPts val="0"/>
              </a:spcAft>
              <a:buClr>
                <a:srgbClr val="C00000"/>
              </a:buClr>
              <a:buSzPct val="80000"/>
              <a:buFont typeface="Wingdings" pitchFamily="2" charset="2"/>
              <a:buChar char="v"/>
              <a:tabLst>
                <a:tab pos="0" algn="l"/>
              </a:tabLst>
              <a:defRPr/>
            </a:pPr>
            <a:r>
              <a:rPr lang="zh-CN" altLang="en-US" sz="2400">
                <a:effectLst>
                  <a:outerShdw blurRad="38100" dist="38100" dir="2700000" algn="tl">
                    <a:srgbClr val="C0C0C0"/>
                  </a:outerShdw>
                </a:effectLst>
                <a:latin typeface="Times New Roman" pitchFamily="18" charset="0"/>
              </a:rPr>
              <a:t>试从一级结构、空间结构和主要生理功能等方面，对蛋白质与</a:t>
            </a:r>
            <a:r>
              <a:rPr lang="en-US" altLang="zh-CN" sz="2400">
                <a:effectLst>
                  <a:outerShdw blurRad="38100" dist="38100" dir="2700000" algn="tl">
                    <a:srgbClr val="C0C0C0"/>
                  </a:outerShdw>
                </a:effectLst>
                <a:latin typeface="Times New Roman" pitchFamily="18" charset="0"/>
              </a:rPr>
              <a:t>DNA</a:t>
            </a:r>
            <a:r>
              <a:rPr lang="zh-CN" altLang="en-US" sz="2400">
                <a:effectLst>
                  <a:outerShdw blurRad="38100" dist="38100" dir="2700000" algn="tl">
                    <a:srgbClr val="C0C0C0"/>
                  </a:outerShdw>
                </a:effectLst>
                <a:latin typeface="Times New Roman" pitchFamily="18" charset="0"/>
              </a:rPr>
              <a:t>进行比较？</a:t>
            </a:r>
            <a:endParaRPr lang="en-US" altLang="zh-CN" sz="2400">
              <a:effectLst>
                <a:outerShdw blurRad="38100" dist="38100" dir="2700000" algn="tl">
                  <a:srgbClr val="C0C0C0"/>
                </a:outerShdw>
              </a:effectLst>
              <a:latin typeface="Times New Roman" pitchFamily="18" charset="0"/>
            </a:endParaRPr>
          </a:p>
          <a:p>
            <a:pPr marL="360000" indent="-360000" fontAlgn="auto">
              <a:lnSpc>
                <a:spcPts val="3500"/>
              </a:lnSpc>
              <a:spcBef>
                <a:spcPct val="0"/>
              </a:spcBef>
              <a:spcAft>
                <a:spcPts val="0"/>
              </a:spcAft>
              <a:buClr>
                <a:srgbClr val="C00000"/>
              </a:buClr>
              <a:buSzPct val="80000"/>
              <a:buFont typeface="Wingdings" pitchFamily="2" charset="2"/>
              <a:buChar char="v"/>
              <a:tabLst>
                <a:tab pos="0" algn="l"/>
              </a:tabLst>
              <a:defRPr/>
            </a:pPr>
            <a:r>
              <a:rPr lang="zh-CN" altLang="en-US" sz="2400">
                <a:effectLst>
                  <a:outerShdw blurRad="38100" dist="38100" dir="2700000" algn="tl">
                    <a:srgbClr val="C0C0C0"/>
                  </a:outerShdw>
                </a:effectLst>
                <a:latin typeface="Times New Roman" pitchFamily="18" charset="0"/>
              </a:rPr>
              <a:t>简述核酸分子杂交的原理及其应用。</a:t>
            </a:r>
            <a:endParaRPr lang="zh-CN" altLang="en-US" sz="2400" dirty="0">
              <a:effectLst>
                <a:outerShdw blurRad="38100" dist="38100" dir="2700000" algn="tl">
                  <a:srgbClr val="C0C0C0"/>
                </a:outerShdw>
              </a:effectLst>
              <a:latin typeface="Times New Roman" pitchFamily="18" charset="0"/>
            </a:endParaRPr>
          </a:p>
        </p:txBody>
      </p:sp>
      <p:cxnSp>
        <p:nvCxnSpPr>
          <p:cNvPr id="41" name="直接连接符 40">
            <a:extLst>
              <a:ext uri="{FF2B5EF4-FFF2-40B4-BE49-F238E27FC236}">
                <a16:creationId xmlns:a16="http://schemas.microsoft.com/office/drawing/2014/main" id="{A8EA9664-35BD-9767-37FD-D32FBC589663}"/>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246164"/>
      </p:ext>
    </p:extLst>
  </p:cSld>
  <p:clrMapOvr>
    <a:masterClrMapping/>
  </p:clrMapOvr>
  <p:transition spd="med">
    <p:cover/>
  </p:transition>
</p:sld>
</file>

<file path=ppt/slides/slide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 name="Text Box 2">
            <a:extLst>
              <a:ext uri="{FF2B5EF4-FFF2-40B4-BE49-F238E27FC236}">
                <a16:creationId xmlns:a16="http://schemas.microsoft.com/office/drawing/2014/main" id="{A69CF43E-DCBF-C887-1471-F2B2920FAD2D}"/>
              </a:ext>
            </a:extLst>
          </p:cNvPr>
          <p:cNvSpPr txBox="1">
            <a:spLocks noChangeArrowheads="1"/>
          </p:cNvSpPr>
          <p:nvPr/>
        </p:nvSpPr>
        <p:spPr bwMode="auto">
          <a:xfrm>
            <a:off x="1072100" y="580962"/>
            <a:ext cx="3770838" cy="523220"/>
          </a:xfrm>
          <a:prstGeom prst="rect">
            <a:avLst/>
          </a:prstGeom>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1440" tIns="45720" rIns="91440" bIns="45720" rtlCol="0" anchor="t">
            <a:spAutoFit/>
          </a:bodyPr>
          <a:lstStyle>
            <a:defPPr>
              <a:defRPr lang="zh-CN"/>
            </a:defPPr>
            <a:lvl1pPr>
              <a:lnSpc>
                <a:spcPct val="100000"/>
              </a:lnSpc>
              <a:spcBef>
                <a:spcPts val="0"/>
              </a:spcBef>
              <a:buNone/>
              <a:defRPr kumimoji="1" sz="2800" cap="all" baseline="0">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itchFamily="18" charset="0"/>
                <a:ea typeface="+mj-ea"/>
                <a:cs typeface="+mj-cs"/>
              </a:defRPr>
            </a:lvl1pPr>
          </a:lstStyle>
          <a:p>
            <a:r>
              <a:rPr lang="zh-CN" altLang="en-US" dirty="0">
                <a:ea typeface="方正姚体" panose="02010601030101010101" pitchFamily="2" charset="-122"/>
              </a:rPr>
              <a:t>一、核酸的组成成分</a:t>
            </a:r>
          </a:p>
        </p:txBody>
      </p:sp>
      <p:cxnSp>
        <p:nvCxnSpPr>
          <p:cNvPr id="3" name="直接连接符 2">
            <a:extLst>
              <a:ext uri="{FF2B5EF4-FFF2-40B4-BE49-F238E27FC236}">
                <a16:creationId xmlns:a16="http://schemas.microsoft.com/office/drawing/2014/main" id="{AF594088-7B5B-BEC5-C7F3-9190767AF3AA}"/>
              </a:ext>
            </a:extLst>
          </p:cNvPr>
          <p:cNvCxnSpPr/>
          <p:nvPr/>
        </p:nvCxnSpPr>
        <p:spPr>
          <a:xfrm>
            <a:off x="1078172" y="1126072"/>
            <a:ext cx="385233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 name="矩形 5">
            <a:extLst>
              <a:ext uri="{FF2B5EF4-FFF2-40B4-BE49-F238E27FC236}">
                <a16:creationId xmlns:a16="http://schemas.microsoft.com/office/drawing/2014/main" id="{BF0CA4FB-9D70-66D2-D4D0-F9BB20262B43}"/>
              </a:ext>
            </a:extLst>
          </p:cNvPr>
          <p:cNvSpPr/>
          <p:nvPr/>
        </p:nvSpPr>
        <p:spPr>
          <a:xfrm>
            <a:off x="1411901" y="1252313"/>
            <a:ext cx="8772081" cy="1538883"/>
          </a:xfrm>
          <a:prstGeom prst="rect">
            <a:avLst/>
          </a:prstGeom>
        </p:spPr>
        <p:txBody>
          <a:bodyPr wrap="none">
            <a:spAutoFit/>
          </a:bodyPr>
          <a:lstStyle/>
          <a:p>
            <a:pPr marL="360000" indent="-360000">
              <a:spcBef>
                <a:spcPts val="600"/>
              </a:spcBef>
              <a:buClr>
                <a:schemeClr val="accent1"/>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元素组成：</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H</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O</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P</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 9.4%</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 9.9%)</a:t>
            </a:r>
          </a:p>
          <a:p>
            <a:pPr marL="360000" indent="-360000">
              <a:spcBef>
                <a:spcPts val="600"/>
              </a:spcBef>
              <a:buClr>
                <a:schemeClr val="accent1"/>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基本单位：核苷酸</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spcBef>
                <a:spcPts val="600"/>
              </a:spcBef>
              <a:buClr>
                <a:schemeClr val="accent1"/>
              </a:buClr>
              <a:buSzPct val="80000"/>
              <a:buFont typeface="Wingdings" pitchFamily="2" charset="2"/>
              <a:buChar char="v"/>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组成成分：碱基、戊糖、磷酸</a:t>
            </a:r>
          </a:p>
        </p:txBody>
      </p:sp>
      <p:sp>
        <p:nvSpPr>
          <p:cNvPr id="7" name="矩形 6">
            <a:extLst>
              <a:ext uri="{FF2B5EF4-FFF2-40B4-BE49-F238E27FC236}">
                <a16:creationId xmlns:a16="http://schemas.microsoft.com/office/drawing/2014/main" id="{D6CBFB02-BB37-0998-B53C-8608D3DB997C}"/>
              </a:ext>
            </a:extLst>
          </p:cNvPr>
          <p:cNvSpPr/>
          <p:nvPr/>
        </p:nvSpPr>
        <p:spPr>
          <a:xfrm>
            <a:off x="1342691" y="3830969"/>
            <a:ext cx="1712328" cy="769441"/>
          </a:xfrm>
          <a:prstGeom prst="rect">
            <a:avLst/>
          </a:prstGeom>
        </p:spPr>
        <p:txBody>
          <a:bodyPr wrap="none">
            <a:spAutoFit/>
          </a:bodyPr>
          <a:lstStyle/>
          <a:p>
            <a:pPr algn="ct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核酸</a:t>
            </a:r>
            <a:endParaRPr lang="zh-CN" altLang="en-US" sz="2400" dirty="0">
              <a:latin typeface="Times New Roman" panose="02020603050405020304" pitchFamily="18" charset="0"/>
              <a:ea typeface="方正姚体" panose="02010601030101010101" pitchFamily="2" charset="-122"/>
            </a:endParaRPr>
          </a:p>
          <a:p>
            <a:pPr algn="ct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和</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p>
        </p:txBody>
      </p:sp>
      <p:sp>
        <p:nvSpPr>
          <p:cNvPr id="8" name="AutoShape 1027">
            <a:extLst>
              <a:ext uri="{FF2B5EF4-FFF2-40B4-BE49-F238E27FC236}">
                <a16:creationId xmlns:a16="http://schemas.microsoft.com/office/drawing/2014/main" id="{FBA98243-7270-99EE-E085-B04E66D015B9}"/>
              </a:ext>
            </a:extLst>
          </p:cNvPr>
          <p:cNvSpPr>
            <a:spLocks/>
          </p:cNvSpPr>
          <p:nvPr/>
        </p:nvSpPr>
        <p:spPr bwMode="auto">
          <a:xfrm>
            <a:off x="9937836" y="3661108"/>
            <a:ext cx="142875" cy="720000"/>
          </a:xfrm>
          <a:prstGeom prst="leftBrace">
            <a:avLst>
              <a:gd name="adj1" fmla="val 63056"/>
              <a:gd name="adj2" fmla="val 50000"/>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latin typeface="Times New Roman" panose="02020603050405020304" pitchFamily="18" charset="0"/>
              <a:ea typeface="方正姚体" panose="02010601030101010101" pitchFamily="2" charset="-122"/>
            </a:endParaRPr>
          </a:p>
        </p:txBody>
      </p:sp>
      <p:sp>
        <p:nvSpPr>
          <p:cNvPr id="9" name="AutoShape 1027">
            <a:extLst>
              <a:ext uri="{FF2B5EF4-FFF2-40B4-BE49-F238E27FC236}">
                <a16:creationId xmlns:a16="http://schemas.microsoft.com/office/drawing/2014/main" id="{F3817B0D-B2D5-D202-D755-CA708CC1C64D}"/>
              </a:ext>
            </a:extLst>
          </p:cNvPr>
          <p:cNvSpPr>
            <a:spLocks/>
          </p:cNvSpPr>
          <p:nvPr/>
        </p:nvSpPr>
        <p:spPr bwMode="auto">
          <a:xfrm>
            <a:off x="9937836" y="2445949"/>
            <a:ext cx="142875" cy="720000"/>
          </a:xfrm>
          <a:prstGeom prst="leftBrace">
            <a:avLst>
              <a:gd name="adj1" fmla="val 63056"/>
              <a:gd name="adj2" fmla="val 50000"/>
            </a:avLst>
          </a:prstGeom>
          <a:noFill/>
          <a:ln w="254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latin typeface="Times New Roman" panose="02020603050405020304" pitchFamily="18" charset="0"/>
              <a:ea typeface="方正姚体" panose="02010601030101010101" pitchFamily="2" charset="-122"/>
            </a:endParaRPr>
          </a:p>
        </p:txBody>
      </p:sp>
      <p:sp>
        <p:nvSpPr>
          <p:cNvPr id="10" name="矩形 9">
            <a:extLst>
              <a:ext uri="{FF2B5EF4-FFF2-40B4-BE49-F238E27FC236}">
                <a16:creationId xmlns:a16="http://schemas.microsoft.com/office/drawing/2014/main" id="{39141C15-1879-6840-017B-25EA42A342CA}"/>
              </a:ext>
            </a:extLst>
          </p:cNvPr>
          <p:cNvSpPr/>
          <p:nvPr/>
        </p:nvSpPr>
        <p:spPr>
          <a:xfrm>
            <a:off x="6728736" y="3203227"/>
            <a:ext cx="877163" cy="461665"/>
          </a:xfrm>
          <a:prstGeom prst="rect">
            <a:avLst/>
          </a:prstGeom>
        </p:spPr>
        <p:txBody>
          <a:bodyPr wrap="none">
            <a:spAutoFit/>
          </a:bodyPr>
          <a:lstStyle/>
          <a:p>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核苷 </a:t>
            </a:r>
            <a:endParaRPr lang="zh-CN" altLang="en-US" sz="2400" dirty="0">
              <a:latin typeface="Times New Roman" panose="02020603050405020304" pitchFamily="18" charset="0"/>
              <a:ea typeface="方正姚体" panose="02010601030101010101" pitchFamily="2" charset="-122"/>
            </a:endParaRPr>
          </a:p>
        </p:txBody>
      </p:sp>
      <p:sp>
        <p:nvSpPr>
          <p:cNvPr id="11" name="矩形 10">
            <a:extLst>
              <a:ext uri="{FF2B5EF4-FFF2-40B4-BE49-F238E27FC236}">
                <a16:creationId xmlns:a16="http://schemas.microsoft.com/office/drawing/2014/main" id="{99D0E95A-F4F8-6C25-C3FD-44B053EFB767}"/>
              </a:ext>
            </a:extLst>
          </p:cNvPr>
          <p:cNvSpPr/>
          <p:nvPr/>
        </p:nvSpPr>
        <p:spPr>
          <a:xfrm>
            <a:off x="10080711" y="2197646"/>
            <a:ext cx="1492716" cy="1129220"/>
          </a:xfrm>
          <a:prstGeom prst="rect">
            <a:avLst/>
          </a:prstGeom>
        </p:spPr>
        <p:txBody>
          <a:bodyPr wrap="none">
            <a:spAutoFit/>
          </a:bodyPr>
          <a:lstStyle/>
          <a:p>
            <a:pPr>
              <a:lnSpc>
                <a:spcPct val="150000"/>
              </a:lnSpc>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核糖</a:t>
            </a:r>
            <a:endPar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nSpc>
                <a:spcPct val="150000"/>
              </a:lnSpc>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脱氧核糖 </a:t>
            </a:r>
            <a:endParaRPr lang="zh-CN" altLang="en-US" sz="2400" dirty="0">
              <a:latin typeface="Times New Roman" panose="02020603050405020304" pitchFamily="18" charset="0"/>
              <a:ea typeface="方正姚体" panose="02010601030101010101" pitchFamily="2" charset="-122"/>
            </a:endParaRPr>
          </a:p>
        </p:txBody>
      </p:sp>
      <p:sp>
        <p:nvSpPr>
          <p:cNvPr id="12" name="圆角矩形 4">
            <a:extLst>
              <a:ext uri="{FF2B5EF4-FFF2-40B4-BE49-F238E27FC236}">
                <a16:creationId xmlns:a16="http://schemas.microsoft.com/office/drawing/2014/main" id="{BC6B4D5F-3AC5-CDF0-708E-8B6F8C7A969D}"/>
              </a:ext>
            </a:extLst>
          </p:cNvPr>
          <p:cNvSpPr/>
          <p:nvPr/>
        </p:nvSpPr>
        <p:spPr>
          <a:xfrm>
            <a:off x="9057234" y="3868114"/>
            <a:ext cx="728133" cy="359273"/>
          </a:xfrm>
          <a:prstGeom prst="roundRect">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碱基</a:t>
            </a:r>
          </a:p>
        </p:txBody>
      </p:sp>
      <p:sp>
        <p:nvSpPr>
          <p:cNvPr id="13" name="椭圆 12">
            <a:extLst>
              <a:ext uri="{FF2B5EF4-FFF2-40B4-BE49-F238E27FC236}">
                <a16:creationId xmlns:a16="http://schemas.microsoft.com/office/drawing/2014/main" id="{906DBD4F-DC60-D7AF-DE60-09EBFCB8D0F9}"/>
              </a:ext>
            </a:extLst>
          </p:cNvPr>
          <p:cNvSpPr/>
          <p:nvPr/>
        </p:nvSpPr>
        <p:spPr>
          <a:xfrm>
            <a:off x="6749036" y="4383695"/>
            <a:ext cx="648000" cy="648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磷酸</a:t>
            </a:r>
          </a:p>
        </p:txBody>
      </p:sp>
      <p:sp>
        <p:nvSpPr>
          <p:cNvPr id="14" name="正五边形 6">
            <a:extLst>
              <a:ext uri="{FF2B5EF4-FFF2-40B4-BE49-F238E27FC236}">
                <a16:creationId xmlns:a16="http://schemas.microsoft.com/office/drawing/2014/main" id="{E78B29A1-1117-65C8-41D2-2EFA7F70CBFE}"/>
              </a:ext>
            </a:extLst>
          </p:cNvPr>
          <p:cNvSpPr/>
          <p:nvPr/>
        </p:nvSpPr>
        <p:spPr>
          <a:xfrm>
            <a:off x="9057234" y="2332940"/>
            <a:ext cx="756000" cy="684000"/>
          </a:xfrm>
          <a:prstGeom prst="pentagon">
            <a:avLst/>
          </a:prstGeom>
          <a:solidFill>
            <a:srgbClr val="E1CC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ctr"/>
          <a:lstStyle/>
          <a:p>
            <a:pPr algn="ctr"/>
            <a:r>
              <a:rPr lang="zh-CN" altLang="en-US"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戊糖</a:t>
            </a:r>
          </a:p>
        </p:txBody>
      </p:sp>
      <p:sp>
        <p:nvSpPr>
          <p:cNvPr id="15" name="矩形 14">
            <a:extLst>
              <a:ext uri="{FF2B5EF4-FFF2-40B4-BE49-F238E27FC236}">
                <a16:creationId xmlns:a16="http://schemas.microsoft.com/office/drawing/2014/main" id="{E4C33F68-2FE1-DB90-FC18-611D2D722056}"/>
              </a:ext>
            </a:extLst>
          </p:cNvPr>
          <p:cNvSpPr/>
          <p:nvPr/>
        </p:nvSpPr>
        <p:spPr>
          <a:xfrm>
            <a:off x="3157329" y="3559443"/>
            <a:ext cx="877163" cy="461665"/>
          </a:xfrm>
          <a:prstGeom prst="rect">
            <a:avLst/>
          </a:prstGeom>
        </p:spPr>
        <p:txBody>
          <a:bodyPr wrap="none">
            <a:spAutoFit/>
          </a:bodyPr>
          <a:lstStyle/>
          <a:p>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水解 </a:t>
            </a:r>
            <a:endParaRPr lang="zh-CN" altLang="en-US" sz="2400" dirty="0">
              <a:latin typeface="Times New Roman" panose="02020603050405020304" pitchFamily="18" charset="0"/>
              <a:ea typeface="方正姚体" panose="02010601030101010101" pitchFamily="2" charset="-122"/>
            </a:endParaRPr>
          </a:p>
        </p:txBody>
      </p:sp>
      <p:sp>
        <p:nvSpPr>
          <p:cNvPr id="16" name="矩形 15">
            <a:extLst>
              <a:ext uri="{FF2B5EF4-FFF2-40B4-BE49-F238E27FC236}">
                <a16:creationId xmlns:a16="http://schemas.microsoft.com/office/drawing/2014/main" id="{4DA99015-2D2E-7504-6858-B5F01477DEC3}"/>
              </a:ext>
            </a:extLst>
          </p:cNvPr>
          <p:cNvSpPr/>
          <p:nvPr/>
        </p:nvSpPr>
        <p:spPr>
          <a:xfrm>
            <a:off x="4107370" y="3828079"/>
            <a:ext cx="1184940" cy="461665"/>
          </a:xfrm>
          <a:prstGeom prst="rect">
            <a:avLst/>
          </a:prstGeom>
        </p:spPr>
        <p:txBody>
          <a:bodyPr wrap="none">
            <a:spAutoFit/>
          </a:bodyPr>
          <a:lstStyle/>
          <a:p>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核苷酸 </a:t>
            </a:r>
            <a:endParaRPr lang="zh-CN" altLang="en-US" sz="2400" dirty="0">
              <a:latin typeface="Times New Roman" panose="02020603050405020304" pitchFamily="18" charset="0"/>
              <a:ea typeface="方正姚体" panose="02010601030101010101" pitchFamily="2" charset="-122"/>
            </a:endParaRPr>
          </a:p>
        </p:txBody>
      </p:sp>
      <p:sp>
        <p:nvSpPr>
          <p:cNvPr id="17" name="矩形 16">
            <a:extLst>
              <a:ext uri="{FF2B5EF4-FFF2-40B4-BE49-F238E27FC236}">
                <a16:creationId xmlns:a16="http://schemas.microsoft.com/office/drawing/2014/main" id="{E6653AE5-6D14-188C-7BBC-A0DA9C10E744}"/>
              </a:ext>
            </a:extLst>
          </p:cNvPr>
          <p:cNvSpPr/>
          <p:nvPr/>
        </p:nvSpPr>
        <p:spPr>
          <a:xfrm>
            <a:off x="3793680" y="4227387"/>
            <a:ext cx="2064989" cy="707886"/>
          </a:xfrm>
          <a:prstGeom prst="rect">
            <a:avLst/>
          </a:prstGeom>
        </p:spPr>
        <p:txBody>
          <a:bodyPr wrap="none">
            <a:spAutoFit/>
          </a:bodyPr>
          <a:lstStyle/>
          <a:p>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核糖核苷酸和</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脱氧核糖核苷酸</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sz="2000" dirty="0">
              <a:latin typeface="Times New Roman" panose="02020603050405020304" pitchFamily="18" charset="0"/>
              <a:ea typeface="方正姚体" panose="02010601030101010101" pitchFamily="2" charset="-122"/>
            </a:endParaRPr>
          </a:p>
        </p:txBody>
      </p:sp>
      <p:sp>
        <p:nvSpPr>
          <p:cNvPr id="18" name="矩形 17">
            <a:extLst>
              <a:ext uri="{FF2B5EF4-FFF2-40B4-BE49-F238E27FC236}">
                <a16:creationId xmlns:a16="http://schemas.microsoft.com/office/drawing/2014/main" id="{52B4F4D0-D8B6-2177-43E2-A4EB8BF23626}"/>
              </a:ext>
            </a:extLst>
          </p:cNvPr>
          <p:cNvSpPr/>
          <p:nvPr/>
        </p:nvSpPr>
        <p:spPr>
          <a:xfrm>
            <a:off x="5335753" y="3559443"/>
            <a:ext cx="877163" cy="461665"/>
          </a:xfrm>
          <a:prstGeom prst="rect">
            <a:avLst/>
          </a:prstGeom>
        </p:spPr>
        <p:txBody>
          <a:bodyPr wrap="none">
            <a:spAutoFit/>
          </a:bodyPr>
          <a:lstStyle/>
          <a:p>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水解 </a:t>
            </a:r>
            <a:endParaRPr lang="zh-CN" altLang="en-US" sz="2400" dirty="0">
              <a:latin typeface="Times New Roman" panose="02020603050405020304" pitchFamily="18" charset="0"/>
              <a:ea typeface="方正姚体" panose="02010601030101010101" pitchFamily="2" charset="-122"/>
            </a:endParaRPr>
          </a:p>
        </p:txBody>
      </p:sp>
      <p:cxnSp>
        <p:nvCxnSpPr>
          <p:cNvPr id="19" name="直接箭头连接符 18">
            <a:extLst>
              <a:ext uri="{FF2B5EF4-FFF2-40B4-BE49-F238E27FC236}">
                <a16:creationId xmlns:a16="http://schemas.microsoft.com/office/drawing/2014/main" id="{78F1DE21-2B5D-AA1A-2BBE-95CF3CC338CC}"/>
              </a:ext>
            </a:extLst>
          </p:cNvPr>
          <p:cNvCxnSpPr/>
          <p:nvPr/>
        </p:nvCxnSpPr>
        <p:spPr>
          <a:xfrm>
            <a:off x="3119946" y="4075248"/>
            <a:ext cx="90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直接箭头连接符 19">
            <a:extLst>
              <a:ext uri="{FF2B5EF4-FFF2-40B4-BE49-F238E27FC236}">
                <a16:creationId xmlns:a16="http://schemas.microsoft.com/office/drawing/2014/main" id="{3F8D4AE1-2054-DDBA-AD90-B46649A9F230}"/>
              </a:ext>
            </a:extLst>
          </p:cNvPr>
          <p:cNvCxnSpPr/>
          <p:nvPr/>
        </p:nvCxnSpPr>
        <p:spPr>
          <a:xfrm>
            <a:off x="5288537" y="4075248"/>
            <a:ext cx="900000" cy="0"/>
          </a:xfrm>
          <a:prstGeom prst="straightConnector1">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左中括号 20">
            <a:extLst>
              <a:ext uri="{FF2B5EF4-FFF2-40B4-BE49-F238E27FC236}">
                <a16:creationId xmlns:a16="http://schemas.microsoft.com/office/drawing/2014/main" id="{1637D714-18CC-0434-2E42-CD21DD41358E}"/>
              </a:ext>
            </a:extLst>
          </p:cNvPr>
          <p:cNvSpPr/>
          <p:nvPr/>
        </p:nvSpPr>
        <p:spPr>
          <a:xfrm>
            <a:off x="6188736" y="3443892"/>
            <a:ext cx="540000" cy="1260000"/>
          </a:xfrm>
          <a:prstGeom prst="leftBracket">
            <a:avLst>
              <a:gd name="adj" fmla="val 0"/>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Times New Roman" panose="02020603050405020304" pitchFamily="18" charset="0"/>
              <a:ea typeface="方正姚体" panose="02010601030101010101" pitchFamily="2" charset="-122"/>
            </a:endParaRPr>
          </a:p>
        </p:txBody>
      </p:sp>
      <p:sp>
        <p:nvSpPr>
          <p:cNvPr id="22" name="矩形 21">
            <a:extLst>
              <a:ext uri="{FF2B5EF4-FFF2-40B4-BE49-F238E27FC236}">
                <a16:creationId xmlns:a16="http://schemas.microsoft.com/office/drawing/2014/main" id="{7C4E9DD8-7536-50C7-5B39-C65AF1BFA4B3}"/>
              </a:ext>
            </a:extLst>
          </p:cNvPr>
          <p:cNvSpPr/>
          <p:nvPr/>
        </p:nvSpPr>
        <p:spPr>
          <a:xfrm>
            <a:off x="6344661" y="3568845"/>
            <a:ext cx="1808508" cy="707886"/>
          </a:xfrm>
          <a:prstGeom prst="rect">
            <a:avLst/>
          </a:prstGeom>
        </p:spPr>
        <p:txBody>
          <a:bodyPr wrap="none">
            <a:spAutoFit/>
          </a:bodyPr>
          <a:lstStyle/>
          <a:p>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核糖核苷和</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脱氧核糖核苷</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sz="2000" dirty="0">
              <a:latin typeface="Times New Roman" panose="02020603050405020304" pitchFamily="18" charset="0"/>
              <a:ea typeface="方正姚体" panose="02010601030101010101" pitchFamily="2" charset="-122"/>
            </a:endParaRPr>
          </a:p>
        </p:txBody>
      </p:sp>
      <p:sp>
        <p:nvSpPr>
          <p:cNvPr id="23" name="矩形 22">
            <a:extLst>
              <a:ext uri="{FF2B5EF4-FFF2-40B4-BE49-F238E27FC236}">
                <a16:creationId xmlns:a16="http://schemas.microsoft.com/office/drawing/2014/main" id="{91936604-4B23-AE9B-31ED-7BD39595F2FB}"/>
              </a:ext>
            </a:extLst>
          </p:cNvPr>
          <p:cNvSpPr/>
          <p:nvPr/>
        </p:nvSpPr>
        <p:spPr>
          <a:xfrm>
            <a:off x="7573728" y="2921500"/>
            <a:ext cx="877163" cy="461665"/>
          </a:xfrm>
          <a:prstGeom prst="rect">
            <a:avLst/>
          </a:prstGeom>
        </p:spPr>
        <p:txBody>
          <a:bodyPr wrap="none">
            <a:spAutoFit/>
          </a:bodyPr>
          <a:lstStyle/>
          <a:p>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水解 </a:t>
            </a:r>
            <a:endParaRPr lang="zh-CN" altLang="en-US" sz="2400" dirty="0">
              <a:latin typeface="Times New Roman" panose="02020603050405020304" pitchFamily="18" charset="0"/>
              <a:ea typeface="方正姚体" panose="02010601030101010101" pitchFamily="2" charset="-122"/>
            </a:endParaRPr>
          </a:p>
        </p:txBody>
      </p:sp>
      <p:cxnSp>
        <p:nvCxnSpPr>
          <p:cNvPr id="24" name="直接箭头连接符 23">
            <a:extLst>
              <a:ext uri="{FF2B5EF4-FFF2-40B4-BE49-F238E27FC236}">
                <a16:creationId xmlns:a16="http://schemas.microsoft.com/office/drawing/2014/main" id="{2EC599AA-CA18-B8AE-A928-11447A98DBB7}"/>
              </a:ext>
            </a:extLst>
          </p:cNvPr>
          <p:cNvCxnSpPr/>
          <p:nvPr/>
        </p:nvCxnSpPr>
        <p:spPr>
          <a:xfrm>
            <a:off x="7526512" y="3437305"/>
            <a:ext cx="900000" cy="0"/>
          </a:xfrm>
          <a:prstGeom prst="straightConnector1">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5" name="左中括号 24">
            <a:extLst>
              <a:ext uri="{FF2B5EF4-FFF2-40B4-BE49-F238E27FC236}">
                <a16:creationId xmlns:a16="http://schemas.microsoft.com/office/drawing/2014/main" id="{71058306-A516-AE29-8B82-5C1733531013}"/>
              </a:ext>
            </a:extLst>
          </p:cNvPr>
          <p:cNvSpPr/>
          <p:nvPr/>
        </p:nvSpPr>
        <p:spPr>
          <a:xfrm>
            <a:off x="8426711" y="2805949"/>
            <a:ext cx="540000" cy="1260000"/>
          </a:xfrm>
          <a:prstGeom prst="leftBracket">
            <a:avLst>
              <a:gd name="adj" fmla="val 0"/>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Times New Roman" panose="02020603050405020304" pitchFamily="18" charset="0"/>
              <a:ea typeface="方正姚体" panose="02010601030101010101" pitchFamily="2" charset="-122"/>
            </a:endParaRPr>
          </a:p>
        </p:txBody>
      </p:sp>
      <p:sp>
        <p:nvSpPr>
          <p:cNvPr id="26" name="矩形 25">
            <a:extLst>
              <a:ext uri="{FF2B5EF4-FFF2-40B4-BE49-F238E27FC236}">
                <a16:creationId xmlns:a16="http://schemas.microsoft.com/office/drawing/2014/main" id="{D122820E-DCDF-CDDE-49DE-9FAD43FE4431}"/>
              </a:ext>
            </a:extLst>
          </p:cNvPr>
          <p:cNvSpPr/>
          <p:nvPr/>
        </p:nvSpPr>
        <p:spPr>
          <a:xfrm>
            <a:off x="10080711" y="3397281"/>
            <a:ext cx="877163" cy="1129220"/>
          </a:xfrm>
          <a:prstGeom prst="rect">
            <a:avLst/>
          </a:prstGeom>
        </p:spPr>
        <p:txBody>
          <a:bodyPr wrap="none">
            <a:spAutoFit/>
          </a:bodyPr>
          <a:lstStyle/>
          <a:p>
            <a:pPr>
              <a:lnSpc>
                <a:spcPct val="150000"/>
              </a:lnSpc>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嘌呤</a:t>
            </a:r>
            <a:endPar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nSpc>
                <a:spcPct val="150000"/>
              </a:lnSpc>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嘧啶 </a:t>
            </a:r>
            <a:endParaRPr lang="zh-CN" altLang="en-US" sz="2400" dirty="0">
              <a:latin typeface="Times New Roman" panose="02020603050405020304" pitchFamily="18" charset="0"/>
              <a:ea typeface="方正姚体" panose="02010601030101010101" pitchFamily="2" charset="-122"/>
            </a:endParaRPr>
          </a:p>
        </p:txBody>
      </p:sp>
    </p:spTree>
  </p:cSld>
  <p:clrMapOvr>
    <a:masterClrMapping/>
  </p:clrMapOvr>
  <p:transition spd="med">
    <p:cove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1055440" y="548680"/>
            <a:ext cx="3827462" cy="5760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defPPr>
              <a:defRPr lang="zh-CN"/>
            </a:defPPr>
            <a:lvl1pPr marL="0" indent="0">
              <a:lnSpc>
                <a:spcPct val="100000"/>
              </a:lnSpc>
              <a:spcBef>
                <a:spcPts val="0"/>
              </a:spcBef>
              <a:buClr>
                <a:srgbClr val="C00000"/>
              </a:buClr>
              <a:buSzPct val="80000"/>
              <a:buFont typeface="Wingdings" pitchFamily="2" charset="2"/>
              <a:buNone/>
              <a:defRPr sz="2800" kern="0">
                <a:effectLst>
                  <a:outerShdw blurRad="38100" dist="38100" dir="2700000" algn="tl">
                    <a:srgbClr val="C0C0C0"/>
                  </a:outerShdw>
                </a:effectLst>
                <a:latin typeface="Times New Roman" pitchFamily="18" charset="0"/>
                <a:ea typeface="+mn-ea"/>
              </a:defRPr>
            </a:lvl1pPr>
            <a:lvl2pPr marL="742950" indent="-285750">
              <a:spcBef>
                <a:spcPct val="20000"/>
              </a:spcBef>
              <a:buChar char="–"/>
              <a:defRPr sz="2800">
                <a:latin typeface="+mn-lt"/>
                <a:ea typeface="+mn-ea"/>
              </a:defRPr>
            </a:lvl2pPr>
            <a:lvl3pPr marL="1143000" indent="-228600">
              <a:spcBef>
                <a:spcPct val="20000"/>
              </a:spcBef>
              <a:buChar char="•"/>
              <a:defRPr sz="2400">
                <a:latin typeface="+mn-lt"/>
                <a:ea typeface="+mn-ea"/>
              </a:defRPr>
            </a:lvl3pPr>
            <a:lvl4pPr marL="1600200" indent="-228600">
              <a:spcBef>
                <a:spcPct val="20000"/>
              </a:spcBef>
              <a:buChar char="–"/>
              <a:defRPr sz="2000">
                <a:latin typeface="+mn-lt"/>
                <a:ea typeface="+mn-ea"/>
              </a:defRPr>
            </a:lvl4pPr>
            <a:lvl5pPr marL="2057400" indent="-228600">
              <a:spcBef>
                <a:spcPct val="20000"/>
              </a:spcBef>
              <a:buChar char="»"/>
              <a:defRPr sz="2000">
                <a:latin typeface="+mn-lt"/>
                <a:ea typeface="+mn-ea"/>
              </a:defRPr>
            </a:lvl5pPr>
            <a:lvl6pPr marL="2514600" indent="-228600" fontAlgn="base">
              <a:spcBef>
                <a:spcPct val="20000"/>
              </a:spcBef>
              <a:spcAft>
                <a:spcPct val="0"/>
              </a:spcAft>
              <a:buChar char="»"/>
              <a:defRPr sz="2000">
                <a:latin typeface="+mn-lt"/>
                <a:ea typeface="+mn-ea"/>
              </a:defRPr>
            </a:lvl6pPr>
            <a:lvl7pPr marL="2971800" indent="-228600" fontAlgn="base">
              <a:spcBef>
                <a:spcPct val="20000"/>
              </a:spcBef>
              <a:spcAft>
                <a:spcPct val="0"/>
              </a:spcAft>
              <a:buChar char="»"/>
              <a:defRPr sz="2000">
                <a:latin typeface="+mn-lt"/>
                <a:ea typeface="+mn-ea"/>
              </a:defRPr>
            </a:lvl7pPr>
            <a:lvl8pPr marL="3429000" indent="-228600" fontAlgn="base">
              <a:spcBef>
                <a:spcPct val="20000"/>
              </a:spcBef>
              <a:spcAft>
                <a:spcPct val="0"/>
              </a:spcAft>
              <a:buChar char="»"/>
              <a:defRPr sz="2000">
                <a:latin typeface="+mn-lt"/>
                <a:ea typeface="+mn-ea"/>
              </a:defRPr>
            </a:lvl8pPr>
            <a:lvl9pPr marL="3886200" indent="-228600" fontAlgn="base">
              <a:spcBef>
                <a:spcPct val="20000"/>
              </a:spcBef>
              <a:spcAft>
                <a:spcPct val="0"/>
              </a:spcAft>
              <a:buChar char="»"/>
              <a:defRPr sz="2000">
                <a:latin typeface="+mn-lt"/>
                <a:ea typeface="+mn-ea"/>
              </a:defRPr>
            </a:lvl9pPr>
          </a:lstStyle>
          <a:p>
            <a:r>
              <a:rPr lang="en-US" altLang="zh-CN" dirty="0"/>
              <a:t>2.</a:t>
            </a:r>
            <a:r>
              <a:rPr lang="zh-CN" altLang="en-US" dirty="0"/>
              <a:t>半胱氨酸及硫的代谢</a:t>
            </a:r>
          </a:p>
        </p:txBody>
      </p:sp>
      <p:sp>
        <p:nvSpPr>
          <p:cNvPr id="3" name="Rectangle 3"/>
          <p:cNvSpPr txBox="1">
            <a:spLocks noChangeArrowheads="1"/>
          </p:cNvSpPr>
          <p:nvPr/>
        </p:nvSpPr>
        <p:spPr>
          <a:xfrm>
            <a:off x="1271464" y="1268760"/>
            <a:ext cx="6481340" cy="50405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360000" indent="-360000">
              <a:spcBef>
                <a:spcPct val="0"/>
              </a:spcBef>
              <a:buClr>
                <a:srgbClr val="C00000"/>
              </a:buClr>
              <a:buSzPct val="80000"/>
              <a:buFont typeface="Wingdings" panose="05000000000000000000" pitchFamily="2" charset="2"/>
              <a:buChar char="n"/>
            </a:pPr>
            <a:r>
              <a:rPr lang="zh-CN" altLang="en-US" sz="2800" kern="0" dirty="0">
                <a:effectLst>
                  <a:outerShdw blurRad="38100" dist="38100" dir="2700000" algn="tl">
                    <a:srgbClr val="C0C0C0"/>
                  </a:outerShdw>
                </a:effectLst>
                <a:latin typeface="Times New Roman" pitchFamily="18" charset="0"/>
                <a:ea typeface="方正姚体" panose="02010601030101010101" pitchFamily="2" charset="-122"/>
              </a:rPr>
              <a:t>谷胱甘肽（</a:t>
            </a:r>
            <a:r>
              <a:rPr lang="en-US" altLang="zh-CN" sz="2800" kern="0" dirty="0">
                <a:effectLst>
                  <a:outerShdw blurRad="38100" dist="38100" dir="2700000" algn="tl">
                    <a:srgbClr val="C0C0C0"/>
                  </a:outerShdw>
                </a:effectLst>
                <a:latin typeface="Times New Roman" pitchFamily="18" charset="0"/>
                <a:ea typeface="方正姚体" panose="02010601030101010101" pitchFamily="2" charset="-122"/>
              </a:rPr>
              <a:t>G-SH</a:t>
            </a:r>
            <a:r>
              <a:rPr lang="zh-CN" altLang="en-US" sz="2800" kern="0" dirty="0">
                <a:effectLst>
                  <a:outerShdw blurRad="38100" dist="38100" dir="2700000" algn="tl">
                    <a:srgbClr val="C0C0C0"/>
                  </a:outerShdw>
                </a:effectLst>
                <a:latin typeface="Times New Roman" pitchFamily="18" charset="0"/>
                <a:ea typeface="方正姚体" panose="02010601030101010101" pitchFamily="2" charset="-122"/>
              </a:rPr>
              <a:t>）的生成与功能</a:t>
            </a:r>
          </a:p>
        </p:txBody>
      </p:sp>
      <p:sp>
        <p:nvSpPr>
          <p:cNvPr id="4" name="Rectangle 27"/>
          <p:cNvSpPr>
            <a:spLocks noChangeArrowheads="1"/>
          </p:cNvSpPr>
          <p:nvPr/>
        </p:nvSpPr>
        <p:spPr bwMode="auto">
          <a:xfrm>
            <a:off x="2628150" y="3752205"/>
            <a:ext cx="115215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谷氨酸</a:t>
            </a:r>
          </a:p>
        </p:txBody>
      </p:sp>
      <p:sp>
        <p:nvSpPr>
          <p:cNvPr id="5" name="Rectangle 28"/>
          <p:cNvSpPr>
            <a:spLocks noChangeArrowheads="1"/>
          </p:cNvSpPr>
          <p:nvPr/>
        </p:nvSpPr>
        <p:spPr bwMode="auto">
          <a:xfrm>
            <a:off x="3851666" y="3752205"/>
            <a:ext cx="1296789"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半胱氨酸</a:t>
            </a:r>
          </a:p>
        </p:txBody>
      </p:sp>
      <p:sp>
        <p:nvSpPr>
          <p:cNvPr id="6" name="Rectangle 29"/>
          <p:cNvSpPr>
            <a:spLocks noChangeArrowheads="1"/>
          </p:cNvSpPr>
          <p:nvPr/>
        </p:nvSpPr>
        <p:spPr bwMode="auto">
          <a:xfrm>
            <a:off x="5220414" y="3752205"/>
            <a:ext cx="122418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甘氨酸</a:t>
            </a:r>
          </a:p>
        </p:txBody>
      </p:sp>
      <p:sp>
        <p:nvSpPr>
          <p:cNvPr id="7" name="Text Box 17"/>
          <p:cNvSpPr txBox="1">
            <a:spLocks noChangeArrowheads="1"/>
          </p:cNvSpPr>
          <p:nvPr/>
        </p:nvSpPr>
        <p:spPr bwMode="auto">
          <a:xfrm>
            <a:off x="1055440" y="1952004"/>
            <a:ext cx="6037230" cy="1887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ctr" rtl="0" fontAlgn="t">
              <a:spcBef>
                <a:spcPct val="50000"/>
              </a:spcBef>
              <a:spcAft>
                <a:spcPct val="0"/>
              </a:spcAft>
              <a:defRPr kumimoji="1" sz="2200" b="1" kern="1200">
                <a:solidFill>
                  <a:schemeClr val="tx1"/>
                </a:solidFill>
                <a:latin typeface="Times New Roman" pitchFamily="18" charset="0"/>
                <a:ea typeface="宋体" charset="-122"/>
                <a:cs typeface="+mn-cs"/>
              </a:defRPr>
            </a:lvl1pPr>
            <a:lvl2pPr marL="457200" algn="ctr" rtl="0" fontAlgn="t">
              <a:spcBef>
                <a:spcPct val="50000"/>
              </a:spcBef>
              <a:spcAft>
                <a:spcPct val="0"/>
              </a:spcAft>
              <a:defRPr kumimoji="1" sz="2200" b="1" kern="1200">
                <a:solidFill>
                  <a:schemeClr val="tx1"/>
                </a:solidFill>
                <a:latin typeface="Times New Roman" pitchFamily="18" charset="0"/>
                <a:ea typeface="宋体" charset="-122"/>
                <a:cs typeface="+mn-cs"/>
              </a:defRPr>
            </a:lvl2pPr>
            <a:lvl3pPr marL="914400" algn="ctr" rtl="0" fontAlgn="t">
              <a:spcBef>
                <a:spcPct val="50000"/>
              </a:spcBef>
              <a:spcAft>
                <a:spcPct val="0"/>
              </a:spcAft>
              <a:defRPr kumimoji="1" sz="2200" b="1" kern="1200">
                <a:solidFill>
                  <a:schemeClr val="tx1"/>
                </a:solidFill>
                <a:latin typeface="Times New Roman" pitchFamily="18" charset="0"/>
                <a:ea typeface="宋体" charset="-122"/>
                <a:cs typeface="+mn-cs"/>
              </a:defRPr>
            </a:lvl3pPr>
            <a:lvl4pPr marL="1371600" algn="ctr" rtl="0" fontAlgn="t">
              <a:spcBef>
                <a:spcPct val="50000"/>
              </a:spcBef>
              <a:spcAft>
                <a:spcPct val="0"/>
              </a:spcAft>
              <a:defRPr kumimoji="1" sz="2200" b="1" kern="1200">
                <a:solidFill>
                  <a:schemeClr val="tx1"/>
                </a:solidFill>
                <a:latin typeface="Times New Roman" pitchFamily="18" charset="0"/>
                <a:ea typeface="宋体" charset="-122"/>
                <a:cs typeface="+mn-cs"/>
              </a:defRPr>
            </a:lvl4pPr>
            <a:lvl5pPr marL="1828800" algn="ctr" rtl="0" fontAlgn="t">
              <a:spcBef>
                <a:spcPct val="50000"/>
              </a:spcBef>
              <a:spcAft>
                <a:spcPct val="0"/>
              </a:spcAft>
              <a:defRPr kumimoji="1" sz="2200" b="1" kern="1200">
                <a:solidFill>
                  <a:schemeClr val="tx1"/>
                </a:solidFill>
                <a:latin typeface="Times New Roman" pitchFamily="18" charset="0"/>
                <a:ea typeface="宋体" charset="-122"/>
                <a:cs typeface="+mn-cs"/>
              </a:defRPr>
            </a:lvl5pPr>
            <a:lvl6pPr marL="2286000" algn="l" defTabSz="914400" rtl="0" eaLnBrk="1" latinLnBrk="0" hangingPunct="1">
              <a:defRPr kumimoji="1" sz="2200" b="1" kern="1200">
                <a:solidFill>
                  <a:schemeClr val="tx1"/>
                </a:solidFill>
                <a:latin typeface="Times New Roman" pitchFamily="18" charset="0"/>
                <a:ea typeface="宋体" charset="-122"/>
                <a:cs typeface="+mn-cs"/>
              </a:defRPr>
            </a:lvl6pPr>
            <a:lvl7pPr marL="2743200" algn="l" defTabSz="914400" rtl="0" eaLnBrk="1" latinLnBrk="0" hangingPunct="1">
              <a:defRPr kumimoji="1" sz="2200" b="1" kern="1200">
                <a:solidFill>
                  <a:schemeClr val="tx1"/>
                </a:solidFill>
                <a:latin typeface="Times New Roman" pitchFamily="18" charset="0"/>
                <a:ea typeface="宋体" charset="-122"/>
                <a:cs typeface="+mn-cs"/>
              </a:defRPr>
            </a:lvl7pPr>
            <a:lvl8pPr marL="3200400" algn="l" defTabSz="914400" rtl="0" eaLnBrk="1" latinLnBrk="0" hangingPunct="1">
              <a:defRPr kumimoji="1" sz="2200" b="1" kern="1200">
                <a:solidFill>
                  <a:schemeClr val="tx1"/>
                </a:solidFill>
                <a:latin typeface="Times New Roman" pitchFamily="18" charset="0"/>
                <a:ea typeface="宋体" charset="-122"/>
                <a:cs typeface="+mn-cs"/>
              </a:defRPr>
            </a:lvl8pPr>
            <a:lvl9pPr marL="3657600" algn="l" defTabSz="914400" rtl="0" eaLnBrk="1" latinLnBrk="0" hangingPunct="1">
              <a:defRPr kumimoji="1" sz="2200" b="1" kern="1200">
                <a:solidFill>
                  <a:schemeClr val="tx1"/>
                </a:solidFill>
                <a:latin typeface="Times New Roman" pitchFamily="18" charset="0"/>
                <a:ea typeface="宋体" charset="-122"/>
                <a:cs typeface="+mn-cs"/>
              </a:defRPr>
            </a:lvl9pPr>
          </a:lstStyle>
          <a:p>
            <a:pPr algn="l" fontAlgn="base">
              <a:lnSpc>
                <a:spcPts val="2000"/>
              </a:lnSpc>
              <a:spcBef>
                <a:spcPct val="0"/>
              </a:spcBef>
            </a:pPr>
            <a:r>
              <a:rPr lang="en-US" altLang="zh-CN" sz="2000" dirty="0">
                <a:solidFill>
                  <a:srgbClr val="000000"/>
                </a:solidFill>
                <a:latin typeface="Arial" charset="0"/>
                <a:ea typeface="楷体_GB2312" pitchFamily="49" charset="-122"/>
              </a:rPr>
              <a:t>             NH</a:t>
            </a:r>
            <a:r>
              <a:rPr lang="en-US" altLang="zh-CN" sz="2000" baseline="-25000" dirty="0">
                <a:solidFill>
                  <a:srgbClr val="000000"/>
                </a:solidFill>
                <a:latin typeface="Arial" charset="0"/>
                <a:ea typeface="楷体_GB2312" pitchFamily="49" charset="-122"/>
              </a:rPr>
              <a:t>2                                 </a:t>
            </a:r>
            <a:r>
              <a:rPr lang="en-US" altLang="zh-CN" sz="2000" dirty="0">
                <a:solidFill>
                  <a:srgbClr val="000000"/>
                </a:solidFill>
                <a:latin typeface="Arial" charset="0"/>
                <a:ea typeface="楷体_GB2312" pitchFamily="49" charset="-122"/>
              </a:rPr>
              <a:t>H         O</a:t>
            </a:r>
          </a:p>
          <a:p>
            <a:pPr algn="l" fontAlgn="base">
              <a:lnSpc>
                <a:spcPts val="2000"/>
              </a:lnSpc>
              <a:spcBef>
                <a:spcPct val="0"/>
              </a:spcBef>
            </a:pPr>
            <a:r>
              <a:rPr lang="zh-CN" altLang="en-US" sz="2000" dirty="0">
                <a:solidFill>
                  <a:srgbClr val="000000"/>
                </a:solidFill>
                <a:latin typeface="Arial" charset="0"/>
                <a:ea typeface="楷体_GB2312" pitchFamily="49" charset="-122"/>
              </a:rPr>
              <a:t>            ｜</a:t>
            </a:r>
            <a:r>
              <a:rPr lang="en-US" altLang="zh-CN" sz="2000" dirty="0">
                <a:solidFill>
                  <a:srgbClr val="000000"/>
                </a:solidFill>
                <a:latin typeface="Arial" charset="0"/>
                <a:ea typeface="楷体_GB2312" pitchFamily="49" charset="-122"/>
              </a:rPr>
              <a:t>                          </a:t>
            </a:r>
            <a:r>
              <a:rPr lang="zh-CN" altLang="en-US" sz="2000" dirty="0">
                <a:solidFill>
                  <a:srgbClr val="000000"/>
                </a:solidFill>
                <a:latin typeface="Arial" charset="0"/>
                <a:ea typeface="楷体_GB2312" pitchFamily="49" charset="-122"/>
              </a:rPr>
              <a:t>｜        </a:t>
            </a:r>
            <a:r>
              <a:rPr lang="en-US" altLang="zh-CN" sz="2000" dirty="0">
                <a:solidFill>
                  <a:srgbClr val="000000"/>
                </a:solidFill>
                <a:latin typeface="宋体"/>
                <a:ea typeface="宋体"/>
              </a:rPr>
              <a:t>‖</a:t>
            </a:r>
            <a:endParaRPr lang="en-US" altLang="zh-CN" sz="2000" dirty="0">
              <a:solidFill>
                <a:srgbClr val="000000"/>
              </a:solidFill>
              <a:latin typeface="Arial" charset="0"/>
              <a:ea typeface="楷体_GB2312" pitchFamily="49" charset="-122"/>
            </a:endParaRPr>
          </a:p>
          <a:p>
            <a:pPr algn="l" fontAlgn="base">
              <a:lnSpc>
                <a:spcPts val="2000"/>
              </a:lnSpc>
              <a:spcBef>
                <a:spcPct val="0"/>
              </a:spcBef>
            </a:pPr>
            <a:r>
              <a:rPr lang="en-US" altLang="zh-CN" sz="2000" dirty="0">
                <a:solidFill>
                  <a:srgbClr val="000000"/>
                </a:solidFill>
                <a:latin typeface="Arial" charset="0"/>
                <a:ea typeface="楷体_GB2312" pitchFamily="49" charset="-122"/>
              </a:rPr>
              <a:t>HOOC‒CH‒CH</a:t>
            </a:r>
            <a:r>
              <a:rPr lang="en-US" altLang="zh-CN" sz="2000" baseline="-25000" dirty="0">
                <a:solidFill>
                  <a:srgbClr val="000000"/>
                </a:solidFill>
                <a:latin typeface="Arial" charset="0"/>
                <a:ea typeface="楷体_GB2312" pitchFamily="49" charset="-122"/>
              </a:rPr>
              <a:t>2</a:t>
            </a:r>
            <a:r>
              <a:rPr lang="en-US" altLang="zh-CN" sz="2000" dirty="0">
                <a:solidFill>
                  <a:srgbClr val="000000"/>
                </a:solidFill>
                <a:latin typeface="Arial" charset="0"/>
                <a:ea typeface="楷体_GB2312" pitchFamily="49" charset="-122"/>
              </a:rPr>
              <a:t>‒CH</a:t>
            </a:r>
            <a:r>
              <a:rPr lang="en-US" altLang="zh-CN" sz="2000" baseline="-25000" dirty="0">
                <a:solidFill>
                  <a:srgbClr val="000000"/>
                </a:solidFill>
                <a:latin typeface="Arial" charset="0"/>
                <a:ea typeface="楷体_GB2312" pitchFamily="49" charset="-122"/>
              </a:rPr>
              <a:t>2</a:t>
            </a:r>
            <a:r>
              <a:rPr lang="en-US" altLang="zh-CN" sz="2000" dirty="0">
                <a:solidFill>
                  <a:srgbClr val="000000"/>
                </a:solidFill>
                <a:latin typeface="Arial" charset="0"/>
                <a:ea typeface="楷体_GB2312" pitchFamily="49" charset="-122"/>
              </a:rPr>
              <a:t>‒C‒N‒CH‒C‒N‒CH</a:t>
            </a:r>
            <a:r>
              <a:rPr lang="en-US" altLang="zh-CN" sz="2000" baseline="-25000" dirty="0">
                <a:solidFill>
                  <a:srgbClr val="000000"/>
                </a:solidFill>
                <a:latin typeface="Arial" charset="0"/>
                <a:ea typeface="楷体_GB2312" pitchFamily="49" charset="-122"/>
              </a:rPr>
              <a:t>2</a:t>
            </a:r>
            <a:r>
              <a:rPr lang="en-US" altLang="zh-CN" sz="2000" dirty="0">
                <a:solidFill>
                  <a:srgbClr val="000000"/>
                </a:solidFill>
                <a:latin typeface="Arial" charset="0"/>
                <a:ea typeface="楷体_GB2312" pitchFamily="49" charset="-122"/>
              </a:rPr>
              <a:t>‒COOH</a:t>
            </a:r>
          </a:p>
          <a:p>
            <a:pPr algn="l" fontAlgn="base">
              <a:lnSpc>
                <a:spcPts val="2000"/>
              </a:lnSpc>
              <a:spcBef>
                <a:spcPct val="0"/>
              </a:spcBef>
            </a:pPr>
            <a:r>
              <a:rPr lang="en-US" altLang="zh-CN" sz="2000" dirty="0">
                <a:solidFill>
                  <a:srgbClr val="000000"/>
                </a:solidFill>
                <a:latin typeface="Arial" charset="0"/>
                <a:ea typeface="楷体_GB2312" pitchFamily="49" charset="-122"/>
              </a:rPr>
              <a:t>                                      ‖      </a:t>
            </a:r>
            <a:r>
              <a:rPr lang="zh-CN" altLang="en-US" sz="2000" dirty="0">
                <a:solidFill>
                  <a:srgbClr val="000000"/>
                </a:solidFill>
                <a:latin typeface="Arial" charset="0"/>
                <a:ea typeface="楷体_GB2312" pitchFamily="49" charset="-122"/>
              </a:rPr>
              <a:t>｜         ｜</a:t>
            </a:r>
            <a:endParaRPr kumimoji="0" lang="en-US" altLang="zh-CN" sz="2000" dirty="0">
              <a:solidFill>
                <a:srgbClr val="000000"/>
              </a:solidFill>
              <a:latin typeface="Arial" charset="0"/>
            </a:endParaRPr>
          </a:p>
          <a:p>
            <a:pPr algn="l" fontAlgn="base">
              <a:lnSpc>
                <a:spcPts val="2000"/>
              </a:lnSpc>
              <a:spcBef>
                <a:spcPct val="0"/>
              </a:spcBef>
            </a:pPr>
            <a:r>
              <a:rPr lang="en-US" altLang="zh-CN" sz="2000" dirty="0">
                <a:solidFill>
                  <a:srgbClr val="000000"/>
                </a:solidFill>
                <a:latin typeface="Arial" charset="0"/>
                <a:ea typeface="楷体_GB2312" pitchFamily="49" charset="-122"/>
              </a:rPr>
              <a:t>                                   </a:t>
            </a:r>
            <a:r>
              <a:rPr lang="en-US" altLang="zh-CN" sz="1200" dirty="0">
                <a:solidFill>
                  <a:srgbClr val="000000"/>
                </a:solidFill>
                <a:latin typeface="Arial" charset="0"/>
                <a:ea typeface="楷体_GB2312" pitchFamily="49" charset="-122"/>
              </a:rPr>
              <a:t> </a:t>
            </a:r>
            <a:r>
              <a:rPr lang="en-US" altLang="zh-CN" sz="2000" dirty="0">
                <a:solidFill>
                  <a:srgbClr val="000000"/>
                </a:solidFill>
                <a:latin typeface="Arial" charset="0"/>
                <a:ea typeface="楷体_GB2312" pitchFamily="49" charset="-122"/>
              </a:rPr>
              <a:t>  O      CH</a:t>
            </a:r>
            <a:r>
              <a:rPr lang="en-US" altLang="zh-CN" sz="2000" baseline="-25000" dirty="0">
                <a:solidFill>
                  <a:srgbClr val="000000"/>
                </a:solidFill>
                <a:latin typeface="Arial" charset="0"/>
                <a:ea typeface="楷体_GB2312" pitchFamily="49" charset="-122"/>
              </a:rPr>
              <a:t>2</a:t>
            </a:r>
            <a:r>
              <a:rPr lang="en-US" altLang="zh-CN" sz="2000" dirty="0">
                <a:solidFill>
                  <a:srgbClr val="000000"/>
                </a:solidFill>
                <a:latin typeface="Arial" charset="0"/>
                <a:ea typeface="楷体_GB2312" pitchFamily="49" charset="-122"/>
              </a:rPr>
              <a:t>      H       </a:t>
            </a:r>
          </a:p>
          <a:p>
            <a:pPr algn="l" fontAlgn="base">
              <a:lnSpc>
                <a:spcPts val="2000"/>
              </a:lnSpc>
              <a:spcBef>
                <a:spcPct val="0"/>
              </a:spcBef>
            </a:pPr>
            <a:r>
              <a:rPr lang="zh-CN" altLang="en-US" sz="2000" dirty="0">
                <a:solidFill>
                  <a:srgbClr val="000000"/>
                </a:solidFill>
                <a:latin typeface="Arial" charset="0"/>
                <a:ea typeface="楷体_GB2312" pitchFamily="49" charset="-122"/>
              </a:rPr>
              <a:t>                                              ｜</a:t>
            </a:r>
            <a:endParaRPr kumimoji="0" lang="en-US" altLang="zh-CN" sz="2000" dirty="0">
              <a:solidFill>
                <a:srgbClr val="000000"/>
              </a:solidFill>
              <a:latin typeface="Arial" charset="0"/>
            </a:endParaRPr>
          </a:p>
          <a:p>
            <a:pPr algn="l" fontAlgn="base">
              <a:lnSpc>
                <a:spcPts val="2000"/>
              </a:lnSpc>
              <a:spcBef>
                <a:spcPct val="0"/>
              </a:spcBef>
            </a:pPr>
            <a:r>
              <a:rPr kumimoji="0" lang="en-US" altLang="zh-CN" sz="2000" dirty="0">
                <a:solidFill>
                  <a:srgbClr val="000000"/>
                </a:solidFill>
                <a:latin typeface="Arial" charset="0"/>
              </a:rPr>
              <a:t>                                              SH</a:t>
            </a:r>
          </a:p>
        </p:txBody>
      </p:sp>
      <p:cxnSp>
        <p:nvCxnSpPr>
          <p:cNvPr id="9" name="直接连接符 8"/>
          <p:cNvCxnSpPr/>
          <p:nvPr/>
        </p:nvCxnSpPr>
        <p:spPr bwMode="auto">
          <a:xfrm>
            <a:off x="3996326" y="2240036"/>
            <a:ext cx="0" cy="792000"/>
          </a:xfrm>
          <a:prstGeom prst="line">
            <a:avLst/>
          </a:prstGeom>
          <a:solidFill>
            <a:schemeClr val="accent1"/>
          </a:solidFill>
          <a:ln w="19050" cap="flat" cmpd="sng" algn="ctr">
            <a:solidFill>
              <a:srgbClr val="FF0000"/>
            </a:solidFill>
            <a:prstDash val="dash"/>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直接连接符 9"/>
          <p:cNvCxnSpPr/>
          <p:nvPr/>
        </p:nvCxnSpPr>
        <p:spPr bwMode="auto">
          <a:xfrm>
            <a:off x="5148454" y="2240036"/>
            <a:ext cx="0" cy="792000"/>
          </a:xfrm>
          <a:prstGeom prst="line">
            <a:avLst/>
          </a:prstGeom>
          <a:solidFill>
            <a:schemeClr val="accent1"/>
          </a:solidFill>
          <a:ln w="19050" cap="flat" cmpd="sng" algn="ctr">
            <a:solidFill>
              <a:srgbClr val="FF0000"/>
            </a:solidFill>
            <a:prstDash val="dash"/>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 name="Line 6"/>
          <p:cNvSpPr>
            <a:spLocks noChangeShapeType="1"/>
          </p:cNvSpPr>
          <p:nvPr/>
        </p:nvSpPr>
        <p:spPr bwMode="auto">
          <a:xfrm>
            <a:off x="8418332" y="2577174"/>
            <a:ext cx="1620000" cy="0"/>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 name="Line 7"/>
          <p:cNvSpPr>
            <a:spLocks noChangeShapeType="1"/>
          </p:cNvSpPr>
          <p:nvPr/>
        </p:nvSpPr>
        <p:spPr bwMode="auto">
          <a:xfrm flipH="1">
            <a:off x="8419920" y="2721636"/>
            <a:ext cx="1620000" cy="0"/>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 name="Rectangle 9"/>
          <p:cNvSpPr>
            <a:spLocks noChangeArrowheads="1"/>
          </p:cNvSpPr>
          <p:nvPr/>
        </p:nvSpPr>
        <p:spPr bwMode="auto">
          <a:xfrm>
            <a:off x="7320136" y="2362762"/>
            <a:ext cx="109036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dirty="0">
                <a:effectLst>
                  <a:outerShdw blurRad="38100" dist="38100" dir="2700000" algn="tl">
                    <a:srgbClr val="C0C0C0"/>
                  </a:outerShdw>
                </a:effectLst>
                <a:latin typeface="Times New Roman" pitchFamily="18" charset="0"/>
                <a:ea typeface="方正姚体" panose="02010601030101010101" pitchFamily="2" charset="-122"/>
              </a:rPr>
              <a:t>2G-SH</a:t>
            </a:r>
            <a:endParaRPr lang="zh-CN" altLang="en-US" sz="2400" b="1"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5" name="Rectangle 10"/>
          <p:cNvSpPr>
            <a:spLocks noChangeArrowheads="1"/>
          </p:cNvSpPr>
          <p:nvPr/>
        </p:nvSpPr>
        <p:spPr bwMode="auto">
          <a:xfrm>
            <a:off x="10066683" y="2362762"/>
            <a:ext cx="131318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effectLst>
                  <a:outerShdw blurRad="38100" dist="38100" dir="2700000" algn="tl">
                    <a:srgbClr val="C0C0C0"/>
                  </a:outerShdw>
                </a:effectLst>
                <a:latin typeface="Times New Roman" pitchFamily="18" charset="0"/>
                <a:ea typeface="方正姚体" panose="02010601030101010101" pitchFamily="2" charset="-122"/>
              </a:rPr>
              <a:t>G-S-S-G</a:t>
            </a:r>
            <a:endParaRPr lang="zh-CN" altLang="en-US" sz="2400" b="1"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6" name="Rectangle 11"/>
          <p:cNvSpPr>
            <a:spLocks noChangeArrowheads="1"/>
          </p:cNvSpPr>
          <p:nvPr/>
        </p:nvSpPr>
        <p:spPr bwMode="auto">
          <a:xfrm>
            <a:off x="8130996" y="3100898"/>
            <a:ext cx="99738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NADP</a:t>
            </a:r>
            <a:r>
              <a:rPr lang="en-US" altLang="zh-CN" sz="2000" b="1"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
        <p:nvSpPr>
          <p:cNvPr id="17" name="Rectangle 12"/>
          <p:cNvSpPr>
            <a:spLocks noChangeArrowheads="1"/>
          </p:cNvSpPr>
          <p:nvPr/>
        </p:nvSpPr>
        <p:spPr bwMode="auto">
          <a:xfrm>
            <a:off x="9130579" y="3100898"/>
            <a:ext cx="13420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NADP+H</a:t>
            </a:r>
            <a:r>
              <a:rPr lang="en-US" altLang="zh-CN" sz="2000" b="1"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
        <p:nvSpPr>
          <p:cNvPr id="18" name="Rectangle 13"/>
          <p:cNvSpPr>
            <a:spLocks noChangeArrowheads="1"/>
          </p:cNvSpPr>
          <p:nvPr/>
        </p:nvSpPr>
        <p:spPr bwMode="auto">
          <a:xfrm>
            <a:off x="8533698" y="1844824"/>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R</a:t>
            </a:r>
          </a:p>
        </p:txBody>
      </p:sp>
      <p:sp>
        <p:nvSpPr>
          <p:cNvPr id="19" name="Rectangle 14"/>
          <p:cNvSpPr>
            <a:spLocks noChangeArrowheads="1"/>
          </p:cNvSpPr>
          <p:nvPr/>
        </p:nvSpPr>
        <p:spPr bwMode="auto">
          <a:xfrm>
            <a:off x="9418611" y="1844824"/>
            <a:ext cx="65434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RH</a:t>
            </a:r>
            <a:r>
              <a:rPr lang="en-US" altLang="zh-CN" sz="2000" b="1"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p>
        </p:txBody>
      </p:sp>
      <p:sp>
        <p:nvSpPr>
          <p:cNvPr id="21" name="矩形 20"/>
          <p:cNvSpPr/>
          <p:nvPr/>
        </p:nvSpPr>
        <p:spPr>
          <a:xfrm>
            <a:off x="7384384" y="2704946"/>
            <a:ext cx="954107" cy="400110"/>
          </a:xfrm>
          <a:prstGeom prst="rect">
            <a:avLst/>
          </a:prstGeom>
        </p:spPr>
        <p:txBody>
          <a:bodyPr wrap="none">
            <a:spAutoFit/>
          </a:bodyPr>
          <a:lstStyle/>
          <a:p>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还原型</a:t>
            </a:r>
          </a:p>
        </p:txBody>
      </p:sp>
      <p:sp>
        <p:nvSpPr>
          <p:cNvPr id="22" name="矩形 21"/>
          <p:cNvSpPr/>
          <p:nvPr/>
        </p:nvSpPr>
        <p:spPr>
          <a:xfrm>
            <a:off x="10259337" y="2704946"/>
            <a:ext cx="958917" cy="400110"/>
          </a:xfrm>
          <a:prstGeom prst="rect">
            <a:avLst/>
          </a:prstGeom>
        </p:spPr>
        <p:txBody>
          <a:bodyPr wrap="none">
            <a:spAutoFit/>
          </a:bodyPr>
          <a:lstStyle/>
          <a:p>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氧化型</a:t>
            </a:r>
          </a:p>
        </p:txBody>
      </p:sp>
      <p:sp>
        <p:nvSpPr>
          <p:cNvPr id="23" name="Rectangle 16"/>
          <p:cNvSpPr>
            <a:spLocks noChangeArrowheads="1"/>
          </p:cNvSpPr>
          <p:nvPr/>
        </p:nvSpPr>
        <p:spPr bwMode="auto">
          <a:xfrm>
            <a:off x="1271092" y="4343507"/>
            <a:ext cx="10369524" cy="17497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360000" indent="-360000">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红细胞</a:t>
            </a:r>
            <a:r>
              <a:rPr lang="en-US" altLang="zh-CN" sz="2800" dirty="0">
                <a:effectLst>
                  <a:outerShdw blurRad="38100" dist="38100" dir="2700000" algn="tl">
                    <a:srgbClr val="C0C0C0"/>
                  </a:outerShdw>
                </a:effectLst>
                <a:latin typeface="Times New Roman" pitchFamily="18" charset="0"/>
                <a:ea typeface="方正姚体" panose="02010601030101010101" pitchFamily="2" charset="-122"/>
              </a:rPr>
              <a:t>G-SH</a:t>
            </a: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含量很高，其作用是与过氧化物及氧自由基起反应，保护膜上含巯基的蛋白质及巯基酶不被氧化。</a:t>
            </a:r>
          </a:p>
          <a:p>
            <a:pPr marL="360000" indent="-360000">
              <a:lnSpc>
                <a:spcPts val="4000"/>
              </a:lnSpc>
              <a:spcBef>
                <a:spcPts val="600"/>
              </a:spcBef>
              <a:buClr>
                <a:srgbClr val="C00000"/>
              </a:buClr>
              <a:buSzPct val="80000"/>
              <a:buFont typeface="Wingdings" pitchFamily="2" charset="2"/>
              <a:buChar char="v"/>
            </a:pPr>
            <a:r>
              <a:rPr lang="zh-CN" altLang="en-US" sz="2800" dirty="0">
                <a:effectLst>
                  <a:outerShdw blurRad="38100" dist="38100" dir="2700000" algn="tl">
                    <a:srgbClr val="C0C0C0"/>
                  </a:outerShdw>
                </a:effectLst>
                <a:latin typeface="Times New Roman" pitchFamily="18" charset="0"/>
                <a:ea typeface="方正姚体" panose="02010601030101010101" pitchFamily="2" charset="-122"/>
              </a:rPr>
              <a:t>谷胱甘肽在肝脏可参与生物转化作用。</a:t>
            </a:r>
          </a:p>
        </p:txBody>
      </p:sp>
      <p:cxnSp>
        <p:nvCxnSpPr>
          <p:cNvPr id="24" name="直接连接符 23"/>
          <p:cNvCxnSpPr/>
          <p:nvPr/>
        </p:nvCxnSpPr>
        <p:spPr>
          <a:xfrm>
            <a:off x="1077913" y="1125538"/>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5" name="任意多边形 24"/>
          <p:cNvSpPr/>
          <p:nvPr/>
        </p:nvSpPr>
        <p:spPr>
          <a:xfrm rot="5400000">
            <a:off x="9030400" y="1898994"/>
            <a:ext cx="396000" cy="936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stealth"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8" name="任意多边形 27"/>
          <p:cNvSpPr/>
          <p:nvPr/>
        </p:nvSpPr>
        <p:spPr>
          <a:xfrm rot="16200000">
            <a:off x="9030296" y="2474968"/>
            <a:ext cx="396000" cy="936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stealth"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Tree>
    <p:extLst>
      <p:ext uri="{BB962C8B-B14F-4D97-AF65-F5344CB8AC3E}">
        <p14:creationId xmlns:p14="http://schemas.microsoft.com/office/powerpoint/2010/main" val="410190878"/>
      </p:ext>
    </p:extLst>
  </p:cSld>
  <p:clrMapOvr>
    <a:masterClrMapping/>
  </p:clrMapOvr>
  <p:transition spd="med">
    <p:cove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1044918" y="548680"/>
            <a:ext cx="4186986"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800">
                <a:solidFill>
                  <a:srgbClr val="000000"/>
                </a:solidFill>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四、芳香族氨基酸的代谢</a:t>
            </a:r>
          </a:p>
        </p:txBody>
      </p:sp>
      <p:sp>
        <p:nvSpPr>
          <p:cNvPr id="4" name="Rectangle 9"/>
          <p:cNvSpPr>
            <a:spLocks noChangeArrowheads="1"/>
          </p:cNvSpPr>
          <p:nvPr/>
        </p:nvSpPr>
        <p:spPr bwMode="auto">
          <a:xfrm>
            <a:off x="2320926" y="1844824"/>
            <a:ext cx="1189749" cy="2015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rPr>
              <a:t>COOH</a:t>
            </a:r>
          </a:p>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 |</a:t>
            </a:r>
          </a:p>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CHNH</a:t>
            </a:r>
            <a:r>
              <a:rPr lang="en-US" altLang="zh-CN" sz="2400" baseline="-250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2</a:t>
            </a:r>
          </a:p>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 |</a:t>
            </a:r>
          </a:p>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CH</a:t>
            </a:r>
            <a:r>
              <a:rPr lang="en-US" altLang="zh-CN" sz="2400" baseline="-250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2</a:t>
            </a:r>
          </a:p>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 |</a:t>
            </a:r>
          </a:p>
        </p:txBody>
      </p:sp>
      <p:sp>
        <p:nvSpPr>
          <p:cNvPr id="5" name="Rectangle 10"/>
          <p:cNvSpPr>
            <a:spLocks noChangeArrowheads="1"/>
          </p:cNvSpPr>
          <p:nvPr/>
        </p:nvSpPr>
        <p:spPr bwMode="auto">
          <a:xfrm>
            <a:off x="3409950" y="3009726"/>
            <a:ext cx="4905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a:effectLst>
                  <a:outerShdw blurRad="38100" dist="38100" dir="2700000" algn="tl">
                    <a:srgbClr val="C0C0C0"/>
                  </a:outerShdw>
                </a:effectLst>
                <a:latin typeface="Times New Roman" pitchFamily="18" charset="0"/>
                <a:ea typeface="方正姚体" panose="02010601030101010101" pitchFamily="2" charset="-122"/>
              </a:rPr>
              <a:t>＋</a:t>
            </a:r>
            <a:endParaRPr lang="zh-CN" altLang="en-US" sz="2400" b="1" baseline="-2500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6" name="Rectangle 11"/>
          <p:cNvSpPr>
            <a:spLocks noChangeArrowheads="1"/>
          </p:cNvSpPr>
          <p:nvPr/>
        </p:nvSpPr>
        <p:spPr bwMode="auto">
          <a:xfrm>
            <a:off x="3986214" y="3009727"/>
            <a:ext cx="53732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rPr>
              <a:t>O</a:t>
            </a:r>
            <a:r>
              <a:rPr lang="en-US" altLang="zh-CN" sz="2400" baseline="-25000" dirty="0">
                <a:effectLst>
                  <a:outerShdw blurRad="38100" dist="38100" dir="2700000" algn="tl">
                    <a:srgbClr val="C0C0C0"/>
                  </a:outerShdw>
                </a:effectLst>
                <a:latin typeface="Arial" panose="020B0604020202020204" pitchFamily="34" charset="0"/>
                <a:ea typeface="方正姚体" panose="02010601030101010101" pitchFamily="2" charset="-122"/>
              </a:rPr>
              <a:t>2</a:t>
            </a:r>
            <a:endParaRPr lang="en-US" altLang="zh-CN" sz="2400" baseline="30000" dirty="0">
              <a:effectLst>
                <a:outerShdw blurRad="38100" dist="38100" dir="2700000" algn="tl">
                  <a:srgbClr val="C0C0C0"/>
                </a:outerShdw>
              </a:effectLst>
              <a:latin typeface="Arial" panose="020B0604020202020204" pitchFamily="34" charset="0"/>
              <a:ea typeface="方正姚体" panose="02010601030101010101" pitchFamily="2" charset="-122"/>
            </a:endParaRPr>
          </a:p>
        </p:txBody>
      </p:sp>
      <p:sp>
        <p:nvSpPr>
          <p:cNvPr id="7" name="Line 12"/>
          <p:cNvSpPr>
            <a:spLocks noChangeShapeType="1"/>
          </p:cNvSpPr>
          <p:nvPr/>
        </p:nvSpPr>
        <p:spPr bwMode="auto">
          <a:xfrm>
            <a:off x="4633913" y="3251026"/>
            <a:ext cx="2880000" cy="0"/>
          </a:xfrm>
          <a:prstGeom prst="line">
            <a:avLst/>
          </a:prstGeom>
          <a:noFill/>
          <a:ln w="3810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 name="Rectangle 13"/>
          <p:cNvSpPr>
            <a:spLocks noChangeArrowheads="1"/>
          </p:cNvSpPr>
          <p:nvPr/>
        </p:nvSpPr>
        <p:spPr bwMode="auto">
          <a:xfrm>
            <a:off x="4935840" y="2816820"/>
            <a:ext cx="20242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dirty="0">
                <a:solidFill>
                  <a:srgbClr val="0070C0"/>
                </a:solidFill>
                <a:effectLst>
                  <a:outerShdw blurRad="38100" dist="38100" dir="2700000" algn="tl">
                    <a:srgbClr val="C0C0C0"/>
                  </a:outerShdw>
                </a:effectLst>
                <a:latin typeface="Times New Roman" pitchFamily="18" charset="0"/>
                <a:ea typeface="方正姚体" panose="02010601030101010101" pitchFamily="2" charset="-122"/>
              </a:rPr>
              <a:t>苯丙氨酸羟化酶</a:t>
            </a:r>
            <a:endParaRPr lang="zh-CN" altLang="en-US" sz="2000" baseline="-25000" dirty="0">
              <a:solidFill>
                <a:srgbClr val="0070C0"/>
              </a:solidFill>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9" name="Rectangle 14"/>
          <p:cNvSpPr>
            <a:spLocks noChangeArrowheads="1"/>
          </p:cNvSpPr>
          <p:nvPr/>
        </p:nvSpPr>
        <p:spPr bwMode="auto">
          <a:xfrm>
            <a:off x="3936306" y="3736802"/>
            <a:ext cx="18716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四氢生物蝶呤</a:t>
            </a:r>
            <a:endParaRPr lang="zh-CN" altLang="en-US" sz="2000" baseline="-25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0" name="Rectangle 15"/>
          <p:cNvSpPr>
            <a:spLocks noChangeArrowheads="1"/>
          </p:cNvSpPr>
          <p:nvPr/>
        </p:nvSpPr>
        <p:spPr bwMode="auto">
          <a:xfrm>
            <a:off x="5807968" y="3717752"/>
            <a:ext cx="18621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二氢生物蝶呤</a:t>
            </a:r>
            <a:endParaRPr lang="zh-CN" altLang="en-US" sz="2000" baseline="-25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14" name="Rectangle 19"/>
          <p:cNvSpPr>
            <a:spLocks noChangeArrowheads="1"/>
          </p:cNvSpPr>
          <p:nvPr/>
        </p:nvSpPr>
        <p:spPr bwMode="auto">
          <a:xfrm>
            <a:off x="4271329" y="4941168"/>
            <a:ext cx="99738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a:effectLst>
                  <a:outerShdw blurRad="38100" dist="38100" dir="2700000" algn="tl">
                    <a:srgbClr val="C0C0C0"/>
                  </a:outerShdw>
                </a:effectLst>
                <a:latin typeface="Times New Roman" pitchFamily="18" charset="0"/>
                <a:ea typeface="方正姚体" panose="02010601030101010101" pitchFamily="2" charset="-122"/>
              </a:rPr>
              <a:t>NADP</a:t>
            </a:r>
            <a:r>
              <a:rPr lang="en-US" altLang="zh-CN" sz="2000" b="1" baseline="30000" dirty="0">
                <a:effectLst>
                  <a:outerShdw blurRad="38100" dist="38100" dir="2700000" algn="tl">
                    <a:srgbClr val="C0C0C0"/>
                  </a:outerShdw>
                </a:effectLst>
                <a:latin typeface="Times New Roman" pitchFamily="18" charset="0"/>
                <a:ea typeface="方正姚体" panose="02010601030101010101" pitchFamily="2" charset="-122"/>
              </a:rPr>
              <a:t>+</a:t>
            </a:r>
          </a:p>
        </p:txBody>
      </p:sp>
      <p:sp>
        <p:nvSpPr>
          <p:cNvPr id="15" name="Rectangle 20"/>
          <p:cNvSpPr>
            <a:spLocks noChangeArrowheads="1"/>
          </p:cNvSpPr>
          <p:nvPr/>
        </p:nvSpPr>
        <p:spPr bwMode="auto">
          <a:xfrm>
            <a:off x="5995354" y="4941168"/>
            <a:ext cx="154080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effectLst>
                  <a:outerShdw blurRad="38100" dist="38100" dir="2700000" algn="tl">
                    <a:srgbClr val="C0C0C0"/>
                  </a:outerShdw>
                </a:effectLst>
                <a:latin typeface="Times New Roman" pitchFamily="18" charset="0"/>
                <a:ea typeface="方正姚体" panose="02010601030101010101" pitchFamily="2" charset="-122"/>
              </a:rPr>
              <a:t>NADPH+H</a:t>
            </a:r>
            <a:r>
              <a:rPr lang="en-US" altLang="zh-CN" sz="2000" b="1" baseline="30000">
                <a:effectLst>
                  <a:outerShdw blurRad="38100" dist="38100" dir="2700000" algn="tl">
                    <a:srgbClr val="C0C0C0"/>
                  </a:outerShdw>
                </a:effectLst>
                <a:latin typeface="Times New Roman" pitchFamily="18" charset="0"/>
                <a:ea typeface="方正姚体" panose="02010601030101010101" pitchFamily="2" charset="-122"/>
              </a:rPr>
              <a:t>+</a:t>
            </a:r>
          </a:p>
        </p:txBody>
      </p:sp>
      <p:sp>
        <p:nvSpPr>
          <p:cNvPr id="17" name="Rectangle 22"/>
          <p:cNvSpPr>
            <a:spLocks noChangeArrowheads="1"/>
          </p:cNvSpPr>
          <p:nvPr/>
        </p:nvSpPr>
        <p:spPr bwMode="auto">
          <a:xfrm>
            <a:off x="8010847" y="1845112"/>
            <a:ext cx="1189749" cy="2015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rPr>
              <a:t>COOH</a:t>
            </a:r>
          </a:p>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 |</a:t>
            </a:r>
          </a:p>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CHNH</a:t>
            </a:r>
            <a:r>
              <a:rPr lang="en-US" altLang="zh-CN" sz="2400" baseline="-250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2</a:t>
            </a:r>
          </a:p>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 |</a:t>
            </a:r>
          </a:p>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CH</a:t>
            </a:r>
            <a:r>
              <a:rPr lang="en-US" altLang="zh-CN" sz="2400" baseline="-250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2</a:t>
            </a:r>
          </a:p>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 |</a:t>
            </a:r>
          </a:p>
        </p:txBody>
      </p:sp>
      <p:sp>
        <p:nvSpPr>
          <p:cNvPr id="18" name="Rectangle 23"/>
          <p:cNvSpPr>
            <a:spLocks noChangeArrowheads="1"/>
          </p:cNvSpPr>
          <p:nvPr/>
        </p:nvSpPr>
        <p:spPr bwMode="auto">
          <a:xfrm>
            <a:off x="8009454" y="4765036"/>
            <a:ext cx="646331" cy="7335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 |</a:t>
            </a:r>
          </a:p>
          <a:p>
            <a:pPr>
              <a:lnSpc>
                <a:spcPts val="2500"/>
              </a:lnSpc>
            </a:pP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OH</a:t>
            </a:r>
          </a:p>
        </p:txBody>
      </p:sp>
      <p:sp>
        <p:nvSpPr>
          <p:cNvPr id="19" name="Rectangle 24"/>
          <p:cNvSpPr>
            <a:spLocks noChangeArrowheads="1"/>
          </p:cNvSpPr>
          <p:nvPr/>
        </p:nvSpPr>
        <p:spPr bwMode="auto">
          <a:xfrm>
            <a:off x="9009385" y="3081164"/>
            <a:ext cx="4905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a:effectLst>
                  <a:outerShdw blurRad="38100" dist="38100" dir="2700000" algn="tl">
                    <a:srgbClr val="C0C0C0"/>
                  </a:outerShdw>
                </a:effectLst>
                <a:latin typeface="Times New Roman" pitchFamily="18" charset="0"/>
                <a:ea typeface="方正姚体" panose="02010601030101010101" pitchFamily="2" charset="-122"/>
              </a:rPr>
              <a:t>＋</a:t>
            </a:r>
            <a:endParaRPr lang="zh-CN" altLang="en-US" sz="2400" b="1" baseline="-2500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0" name="Rectangle 25"/>
          <p:cNvSpPr>
            <a:spLocks noChangeArrowheads="1"/>
          </p:cNvSpPr>
          <p:nvPr/>
        </p:nvSpPr>
        <p:spPr bwMode="auto">
          <a:xfrm>
            <a:off x="9585647" y="3081164"/>
            <a:ext cx="758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rPr>
              <a:t>H</a:t>
            </a:r>
            <a:r>
              <a:rPr lang="en-US" altLang="zh-CN" sz="2400" baseline="-25000" dirty="0">
                <a:effectLst>
                  <a:outerShdw blurRad="38100" dist="38100" dir="2700000" algn="tl">
                    <a:srgbClr val="C0C0C0"/>
                  </a:outerShdw>
                </a:effectLst>
                <a:latin typeface="Arial" panose="020B0604020202020204" pitchFamily="34" charset="0"/>
                <a:ea typeface="方正姚体" panose="02010601030101010101" pitchFamily="2" charset="-122"/>
              </a:rPr>
              <a:t>2</a:t>
            </a:r>
            <a:r>
              <a:rPr lang="en-US" altLang="zh-CN" sz="2400" dirty="0">
                <a:effectLst>
                  <a:outerShdw blurRad="38100" dist="38100" dir="2700000" algn="tl">
                    <a:srgbClr val="C0C0C0"/>
                  </a:outerShdw>
                </a:effectLst>
                <a:latin typeface="Arial" panose="020B0604020202020204" pitchFamily="34" charset="0"/>
                <a:ea typeface="方正姚体" panose="02010601030101010101" pitchFamily="2" charset="-122"/>
              </a:rPr>
              <a:t>O</a:t>
            </a:r>
          </a:p>
        </p:txBody>
      </p:sp>
      <p:sp>
        <p:nvSpPr>
          <p:cNvPr id="21" name="Rectangle 26"/>
          <p:cNvSpPr>
            <a:spLocks noChangeArrowheads="1"/>
          </p:cNvSpPr>
          <p:nvPr/>
        </p:nvSpPr>
        <p:spPr bwMode="auto">
          <a:xfrm>
            <a:off x="1847528" y="5480397"/>
            <a:ext cx="1368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苯丙氨酸</a:t>
            </a:r>
            <a:endParaRPr lang="zh-CN" altLang="en-US" sz="2000" baseline="-25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2" name="Rectangle 27"/>
          <p:cNvSpPr>
            <a:spLocks noChangeArrowheads="1"/>
          </p:cNvSpPr>
          <p:nvPr/>
        </p:nvSpPr>
        <p:spPr bwMode="auto">
          <a:xfrm>
            <a:off x="7734300" y="5480397"/>
            <a:ext cx="10271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dirty="0">
                <a:effectLst>
                  <a:outerShdw blurRad="38100" dist="38100" dir="2700000" algn="tl">
                    <a:srgbClr val="C0C0C0"/>
                  </a:outerShdw>
                </a:effectLst>
                <a:latin typeface="Times New Roman" pitchFamily="18" charset="0"/>
                <a:ea typeface="方正姚体" panose="02010601030101010101" pitchFamily="2" charset="-122"/>
              </a:rPr>
              <a:t>酪氨酸</a:t>
            </a:r>
            <a:endParaRPr lang="zh-CN" altLang="en-US" sz="2000" baseline="-25000" dirty="0">
              <a:effectLst>
                <a:outerShdw blurRad="38100" dist="38100" dir="2700000" algn="tl">
                  <a:srgbClr val="C0C0C0"/>
                </a:outerShdw>
              </a:effectLst>
              <a:latin typeface="Times New Roman" pitchFamily="18" charset="0"/>
              <a:ea typeface="方正姚体" panose="02010601030101010101" pitchFamily="2" charset="-122"/>
            </a:endParaRPr>
          </a:p>
        </p:txBody>
      </p:sp>
      <p:cxnSp>
        <p:nvCxnSpPr>
          <p:cNvPr id="24" name="直接连接符 23"/>
          <p:cNvCxnSpPr/>
          <p:nvPr/>
        </p:nvCxnSpPr>
        <p:spPr>
          <a:xfrm>
            <a:off x="1077913" y="1125538"/>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2080994" y="3789040"/>
            <a:ext cx="900000" cy="1025000"/>
            <a:chOff x="2080994" y="3212976"/>
            <a:chExt cx="900000" cy="1025000"/>
          </a:xfrm>
        </p:grpSpPr>
        <p:sp>
          <p:nvSpPr>
            <p:cNvPr id="25" name="六边形 24"/>
            <p:cNvSpPr>
              <a:spLocks noChangeAspect="1"/>
            </p:cNvSpPr>
            <p:nvPr/>
          </p:nvSpPr>
          <p:spPr>
            <a:xfrm rot="5400000">
              <a:off x="2018494" y="3275476"/>
              <a:ext cx="1025000" cy="900000"/>
            </a:xfrm>
            <a:prstGeom prst="hexagon">
              <a:avLst/>
            </a:prstGeom>
            <a:solidFill>
              <a:srgbClr val="00AFEF"/>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6" name="直接连接符 25"/>
            <p:cNvCxnSpPr/>
            <p:nvPr/>
          </p:nvCxnSpPr>
          <p:spPr>
            <a:xfrm>
              <a:off x="2144891" y="3483718"/>
              <a:ext cx="0" cy="46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a:cxnSpLocks noChangeAspect="1"/>
            </p:cNvCxnSpPr>
            <p:nvPr/>
          </p:nvCxnSpPr>
          <p:spPr>
            <a:xfrm>
              <a:off x="2524957" y="3284346"/>
              <a:ext cx="396000" cy="19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a:cxnSpLocks noChangeAspect="1"/>
            </p:cNvCxnSpPr>
            <p:nvPr/>
          </p:nvCxnSpPr>
          <p:spPr>
            <a:xfrm flipV="1">
              <a:off x="2532924" y="3968426"/>
              <a:ext cx="396000" cy="19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任意多边形 37"/>
          <p:cNvSpPr/>
          <p:nvPr/>
        </p:nvSpPr>
        <p:spPr>
          <a:xfrm rot="16200000">
            <a:off x="5717880" y="3879129"/>
            <a:ext cx="396000" cy="180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stealth"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任意多边形 38"/>
          <p:cNvSpPr/>
          <p:nvPr/>
        </p:nvSpPr>
        <p:spPr>
          <a:xfrm rot="5400000" flipH="1">
            <a:off x="5718080" y="2582984"/>
            <a:ext cx="396000" cy="180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stealth"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任意多边形 39"/>
          <p:cNvSpPr/>
          <p:nvPr/>
        </p:nvSpPr>
        <p:spPr>
          <a:xfrm rot="5400000" flipV="1">
            <a:off x="5718080" y="3483128"/>
            <a:ext cx="396000" cy="180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stealth" w="lg" len="lg"/>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41" name="组合 40"/>
          <p:cNvGrpSpPr/>
          <p:nvPr/>
        </p:nvGrpSpPr>
        <p:grpSpPr>
          <a:xfrm>
            <a:off x="7777328" y="3806836"/>
            <a:ext cx="900000" cy="1025000"/>
            <a:chOff x="2080994" y="3212976"/>
            <a:chExt cx="900000" cy="1025000"/>
          </a:xfrm>
        </p:grpSpPr>
        <p:sp>
          <p:nvSpPr>
            <p:cNvPr id="42" name="六边形 41"/>
            <p:cNvSpPr>
              <a:spLocks noChangeAspect="1"/>
            </p:cNvSpPr>
            <p:nvPr/>
          </p:nvSpPr>
          <p:spPr>
            <a:xfrm rot="5400000">
              <a:off x="2018494" y="3275476"/>
              <a:ext cx="1025000" cy="900000"/>
            </a:xfrm>
            <a:prstGeom prst="hexagon">
              <a:avLst/>
            </a:prstGeom>
            <a:solidFill>
              <a:srgbClr val="00AFEF"/>
            </a:solidFill>
            <a:ln w="28575">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43" name="直接连接符 42"/>
            <p:cNvCxnSpPr/>
            <p:nvPr/>
          </p:nvCxnSpPr>
          <p:spPr>
            <a:xfrm>
              <a:off x="2144891" y="3483718"/>
              <a:ext cx="0" cy="46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直接连接符 43"/>
            <p:cNvCxnSpPr>
              <a:cxnSpLocks noChangeAspect="1"/>
            </p:cNvCxnSpPr>
            <p:nvPr/>
          </p:nvCxnSpPr>
          <p:spPr>
            <a:xfrm>
              <a:off x="2524957" y="3284346"/>
              <a:ext cx="396000" cy="19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a:cxnSpLocks noChangeAspect="1"/>
            </p:cNvCxnSpPr>
            <p:nvPr/>
          </p:nvCxnSpPr>
          <p:spPr>
            <a:xfrm flipV="1">
              <a:off x="2532924" y="3968426"/>
              <a:ext cx="396000" cy="198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 name="Rectangle 3">
            <a:extLst>
              <a:ext uri="{FF2B5EF4-FFF2-40B4-BE49-F238E27FC236}">
                <a16:creationId xmlns:a16="http://schemas.microsoft.com/office/drawing/2014/main" id="{2BEACB7F-AE27-5B0E-8747-C3E99AB07CF4}"/>
              </a:ext>
            </a:extLst>
          </p:cNvPr>
          <p:cNvSpPr txBox="1">
            <a:spLocks noChangeArrowheads="1"/>
          </p:cNvSpPr>
          <p:nvPr/>
        </p:nvSpPr>
        <p:spPr>
          <a:xfrm>
            <a:off x="1414860" y="1268760"/>
            <a:ext cx="8713588" cy="50405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360000" indent="-360000">
              <a:spcBef>
                <a:spcPct val="0"/>
              </a:spcBef>
              <a:buClr>
                <a:srgbClr val="C00000"/>
              </a:buClr>
              <a:buSzPct val="80000"/>
              <a:buFont typeface="Wingdings" panose="05000000000000000000" pitchFamily="2" charset="2"/>
              <a:buChar char="n"/>
            </a:pPr>
            <a:r>
              <a:rPr lang="zh-CN" altLang="en-US" sz="2800" kern="0" dirty="0">
                <a:effectLst>
                  <a:outerShdw blurRad="38100" dist="38100" dir="2700000" algn="tl">
                    <a:srgbClr val="C0C0C0"/>
                  </a:outerShdw>
                </a:effectLst>
                <a:latin typeface="Times New Roman" pitchFamily="18" charset="0"/>
                <a:ea typeface="方正姚体" panose="02010601030101010101" pitchFamily="2" charset="-122"/>
              </a:rPr>
              <a:t>芳香族氨基酸包括苯丙氨酸、酪氨酸和色氨酸。</a:t>
            </a:r>
          </a:p>
        </p:txBody>
      </p:sp>
    </p:spTree>
    <p:extLst>
      <p:ext uri="{BB962C8B-B14F-4D97-AF65-F5344CB8AC3E}">
        <p14:creationId xmlns:p14="http://schemas.microsoft.com/office/powerpoint/2010/main" val="765263059"/>
      </p:ext>
    </p:extLst>
  </p:cSld>
  <p:clrMapOvr>
    <a:masterClrMapping/>
  </p:clrMapOvr>
  <p:transition spd="med">
    <p:cove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 name="六边形 239"/>
          <p:cNvSpPr/>
          <p:nvPr/>
        </p:nvSpPr>
        <p:spPr>
          <a:xfrm rot="5400000">
            <a:off x="9266506" y="784522"/>
            <a:ext cx="576000" cy="504000"/>
          </a:xfrm>
          <a:prstGeom prst="hexagon">
            <a:avLst/>
          </a:prstGeom>
          <a:solidFill>
            <a:srgbClr val="00B0F0"/>
          </a:solidFill>
          <a:ln w="19050">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37" name="六边形 236"/>
          <p:cNvSpPr/>
          <p:nvPr/>
        </p:nvSpPr>
        <p:spPr>
          <a:xfrm rot="5400000">
            <a:off x="6639077" y="778641"/>
            <a:ext cx="576000" cy="504000"/>
          </a:xfrm>
          <a:prstGeom prst="hexagon">
            <a:avLst/>
          </a:prstGeom>
          <a:solidFill>
            <a:srgbClr val="00B0F0"/>
          </a:solidFill>
          <a:ln w="19050">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49" name="六边形 248"/>
          <p:cNvSpPr/>
          <p:nvPr/>
        </p:nvSpPr>
        <p:spPr>
          <a:xfrm rot="5400000">
            <a:off x="4142999" y="772998"/>
            <a:ext cx="576000" cy="504000"/>
          </a:xfrm>
          <a:prstGeom prst="hexagon">
            <a:avLst/>
          </a:prstGeom>
          <a:solidFill>
            <a:srgbClr val="00B0F0"/>
          </a:solidFill>
          <a:ln w="19050">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58" name="六边形 257"/>
          <p:cNvSpPr/>
          <p:nvPr/>
        </p:nvSpPr>
        <p:spPr>
          <a:xfrm rot="5400000">
            <a:off x="6411043" y="2591368"/>
            <a:ext cx="576000" cy="504000"/>
          </a:xfrm>
          <a:prstGeom prst="hexagon">
            <a:avLst/>
          </a:prstGeom>
          <a:solidFill>
            <a:srgbClr val="00B0F0"/>
          </a:solidFill>
          <a:ln w="19050">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62" name="六边形 261"/>
          <p:cNvSpPr/>
          <p:nvPr/>
        </p:nvSpPr>
        <p:spPr>
          <a:xfrm rot="5400000">
            <a:off x="4016673" y="2555988"/>
            <a:ext cx="576000" cy="504000"/>
          </a:xfrm>
          <a:prstGeom prst="hexagon">
            <a:avLst/>
          </a:prstGeom>
          <a:solidFill>
            <a:srgbClr val="00B0F0"/>
          </a:solidFill>
          <a:ln w="19050">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63" name="六边形 262"/>
          <p:cNvSpPr/>
          <p:nvPr/>
        </p:nvSpPr>
        <p:spPr>
          <a:xfrm rot="10800000">
            <a:off x="9138506" y="2600209"/>
            <a:ext cx="576000" cy="504000"/>
          </a:xfrm>
          <a:prstGeom prst="hexagon">
            <a:avLst/>
          </a:prstGeom>
          <a:solidFill>
            <a:srgbClr val="00B0F0"/>
          </a:solidFill>
          <a:ln w="19050">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32" name="六边形 231"/>
          <p:cNvSpPr/>
          <p:nvPr/>
        </p:nvSpPr>
        <p:spPr>
          <a:xfrm rot="5400000">
            <a:off x="1343268" y="2537882"/>
            <a:ext cx="576000" cy="504000"/>
          </a:xfrm>
          <a:prstGeom prst="hexagon">
            <a:avLst/>
          </a:prstGeom>
          <a:solidFill>
            <a:srgbClr val="00B0F0"/>
          </a:solidFill>
          <a:ln w="19050">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24" name="六边形 223"/>
          <p:cNvSpPr/>
          <p:nvPr/>
        </p:nvSpPr>
        <p:spPr>
          <a:xfrm rot="5400000">
            <a:off x="1334687" y="769727"/>
            <a:ext cx="576000" cy="504000"/>
          </a:xfrm>
          <a:prstGeom prst="hexagon">
            <a:avLst/>
          </a:prstGeom>
          <a:solidFill>
            <a:srgbClr val="00B0F0"/>
          </a:solidFill>
          <a:ln w="19050">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sp>
        <p:nvSpPr>
          <p:cNvPr id="2" name="Rectangle 56"/>
          <p:cNvSpPr>
            <a:spLocks noChangeArrowheads="1"/>
          </p:cNvSpPr>
          <p:nvPr/>
        </p:nvSpPr>
        <p:spPr bwMode="auto">
          <a:xfrm>
            <a:off x="4943476" y="1363810"/>
            <a:ext cx="15843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kumimoji="1" lang="zh-CN" altLang="en-US" sz="16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酪氨酸羟化酶 </a:t>
            </a:r>
          </a:p>
        </p:txBody>
      </p:sp>
      <p:sp>
        <p:nvSpPr>
          <p:cNvPr id="4" name="Rectangle 28"/>
          <p:cNvSpPr>
            <a:spLocks noChangeArrowheads="1"/>
          </p:cNvSpPr>
          <p:nvPr/>
        </p:nvSpPr>
        <p:spPr bwMode="auto">
          <a:xfrm>
            <a:off x="1703389" y="1374924"/>
            <a:ext cx="13604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苯丙氨酸</a:t>
            </a:r>
            <a:endParaRPr lang="zh-CN" altLang="en-US"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 name="Rectangle 29"/>
          <p:cNvSpPr>
            <a:spLocks noChangeArrowheads="1"/>
          </p:cNvSpPr>
          <p:nvPr/>
        </p:nvSpPr>
        <p:spPr bwMode="auto">
          <a:xfrm>
            <a:off x="4060826" y="1411436"/>
            <a:ext cx="10271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酪氨酸</a:t>
            </a:r>
            <a:endParaRPr lang="zh-CN" altLang="en-US" sz="2000"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 name="Rectangle 30"/>
          <p:cNvSpPr>
            <a:spLocks noChangeArrowheads="1"/>
          </p:cNvSpPr>
          <p:nvPr/>
        </p:nvSpPr>
        <p:spPr bwMode="auto">
          <a:xfrm>
            <a:off x="6600825" y="1413024"/>
            <a:ext cx="8397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多巴</a:t>
            </a:r>
            <a:endParaRPr lang="zh-CN" altLang="en-US" sz="2000"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 name="Rectangle 34"/>
          <p:cNvSpPr>
            <a:spLocks noChangeArrowheads="1"/>
          </p:cNvSpPr>
          <p:nvPr/>
        </p:nvSpPr>
        <p:spPr bwMode="auto">
          <a:xfrm>
            <a:off x="8832850" y="1413024"/>
            <a:ext cx="10810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多巴胺</a:t>
            </a:r>
            <a:endParaRPr lang="zh-CN" altLang="en-US" sz="2000"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 name="Rectangle 40"/>
          <p:cNvSpPr>
            <a:spLocks noChangeArrowheads="1"/>
          </p:cNvSpPr>
          <p:nvPr/>
        </p:nvSpPr>
        <p:spPr bwMode="auto">
          <a:xfrm>
            <a:off x="8472489" y="3176141"/>
            <a:ext cx="18621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去甲肾上腺素</a:t>
            </a:r>
            <a:endParaRPr lang="zh-CN" altLang="en-US"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4" name="Rectangle 45"/>
          <p:cNvSpPr>
            <a:spLocks noChangeArrowheads="1"/>
          </p:cNvSpPr>
          <p:nvPr/>
        </p:nvSpPr>
        <p:spPr bwMode="auto">
          <a:xfrm>
            <a:off x="8850313" y="5157192"/>
            <a:ext cx="1206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肾上腺素</a:t>
            </a:r>
            <a:endParaRPr lang="zh-CN" altLang="en-US"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6" name="Rectangle 48"/>
          <p:cNvSpPr>
            <a:spLocks noChangeArrowheads="1"/>
          </p:cNvSpPr>
          <p:nvPr/>
        </p:nvSpPr>
        <p:spPr bwMode="auto">
          <a:xfrm>
            <a:off x="6527801" y="3140224"/>
            <a:ext cx="10953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多巴醌</a:t>
            </a:r>
            <a:endParaRPr lang="zh-CN" altLang="en-US" sz="2000"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7" name="Rectangle 50"/>
          <p:cNvSpPr>
            <a:spLocks noChangeArrowheads="1"/>
          </p:cNvSpPr>
          <p:nvPr/>
        </p:nvSpPr>
        <p:spPr bwMode="auto">
          <a:xfrm>
            <a:off x="6527801" y="4149080"/>
            <a:ext cx="11668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吲哚醌</a:t>
            </a:r>
            <a:endParaRPr lang="zh-CN" altLang="en-US" sz="2000"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8" name="Rectangle 51"/>
          <p:cNvSpPr>
            <a:spLocks noChangeArrowheads="1"/>
          </p:cNvSpPr>
          <p:nvPr/>
        </p:nvSpPr>
        <p:spPr bwMode="auto">
          <a:xfrm>
            <a:off x="6527800" y="5157142"/>
            <a:ext cx="11509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黑色素</a:t>
            </a:r>
            <a:endParaRPr lang="zh-CN" altLang="en-US" sz="2000"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9" name="Line 52"/>
          <p:cNvSpPr>
            <a:spLocks noChangeShapeType="1"/>
          </p:cNvSpPr>
          <p:nvPr/>
        </p:nvSpPr>
        <p:spPr bwMode="auto">
          <a:xfrm>
            <a:off x="7104063" y="4580880"/>
            <a:ext cx="0" cy="287337"/>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 name="Line 53"/>
          <p:cNvSpPr>
            <a:spLocks noChangeShapeType="1"/>
          </p:cNvSpPr>
          <p:nvPr/>
        </p:nvSpPr>
        <p:spPr bwMode="auto">
          <a:xfrm>
            <a:off x="7104063" y="4869805"/>
            <a:ext cx="0" cy="287337"/>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Line 54"/>
          <p:cNvSpPr>
            <a:spLocks noChangeShapeType="1"/>
          </p:cNvSpPr>
          <p:nvPr/>
        </p:nvSpPr>
        <p:spPr bwMode="auto">
          <a:xfrm>
            <a:off x="7104063" y="3573016"/>
            <a:ext cx="0" cy="287337"/>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2" name="Line 55"/>
          <p:cNvSpPr>
            <a:spLocks noChangeShapeType="1"/>
          </p:cNvSpPr>
          <p:nvPr/>
        </p:nvSpPr>
        <p:spPr bwMode="auto">
          <a:xfrm>
            <a:off x="7104063" y="3860352"/>
            <a:ext cx="0" cy="287338"/>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 name="Line 57"/>
          <p:cNvSpPr>
            <a:spLocks noChangeShapeType="1"/>
          </p:cNvSpPr>
          <p:nvPr/>
        </p:nvSpPr>
        <p:spPr bwMode="auto">
          <a:xfrm>
            <a:off x="5016500" y="1700360"/>
            <a:ext cx="1619250" cy="0"/>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Rectangle 58"/>
          <p:cNvSpPr>
            <a:spLocks noChangeArrowheads="1"/>
          </p:cNvSpPr>
          <p:nvPr/>
        </p:nvSpPr>
        <p:spPr bwMode="auto">
          <a:xfrm>
            <a:off x="5951984" y="1867767"/>
            <a:ext cx="11525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kumimoji="1" lang="zh-CN" altLang="en-US" sz="16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酪氨酸酶 </a:t>
            </a:r>
          </a:p>
        </p:txBody>
      </p:sp>
      <p:sp>
        <p:nvSpPr>
          <p:cNvPr id="26" name="Rectangle 60"/>
          <p:cNvSpPr>
            <a:spLocks noChangeArrowheads="1"/>
          </p:cNvSpPr>
          <p:nvPr/>
        </p:nvSpPr>
        <p:spPr bwMode="auto">
          <a:xfrm>
            <a:off x="3575051" y="3157686"/>
            <a:ext cx="19859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itchFamily="18" charset="0"/>
                <a:ea typeface="方正姚体" panose="02010601030101010101" pitchFamily="2" charset="-122"/>
              </a:rPr>
              <a:t>对</a:t>
            </a:r>
            <a:r>
              <a:rPr lang="en-US" altLang="zh-CN" sz="2000">
                <a:effectLst>
                  <a:outerShdw blurRad="38100" dist="38100" dir="2700000" algn="tl">
                    <a:srgbClr val="C0C0C0"/>
                  </a:outerShdw>
                </a:effectLst>
                <a:latin typeface="Times New Roman" pitchFamily="18" charset="0"/>
                <a:ea typeface="方正姚体" panose="02010601030101010101" pitchFamily="2" charset="-122"/>
              </a:rPr>
              <a:t>-</a:t>
            </a:r>
            <a:r>
              <a:rPr lang="zh-CN" altLang="en-US" sz="2000">
                <a:effectLst>
                  <a:outerShdw blurRad="38100" dist="38100" dir="2700000" algn="tl">
                    <a:srgbClr val="C0C0C0"/>
                  </a:outerShdw>
                </a:effectLst>
                <a:latin typeface="Times New Roman" pitchFamily="18" charset="0"/>
                <a:ea typeface="方正姚体" panose="02010601030101010101" pitchFamily="2" charset="-122"/>
              </a:rPr>
              <a:t>羟苯丙酮酸</a:t>
            </a:r>
            <a:endParaRPr lang="zh-CN" altLang="en-US" sz="2000" baseline="-2500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27" name="Line 62"/>
          <p:cNvSpPr>
            <a:spLocks noChangeShapeType="1"/>
          </p:cNvSpPr>
          <p:nvPr/>
        </p:nvSpPr>
        <p:spPr bwMode="auto">
          <a:xfrm>
            <a:off x="4583113" y="3572024"/>
            <a:ext cx="0" cy="648000"/>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8" name="Rectangle 63"/>
          <p:cNvSpPr>
            <a:spLocks noChangeArrowheads="1"/>
          </p:cNvSpPr>
          <p:nvPr/>
        </p:nvSpPr>
        <p:spPr bwMode="auto">
          <a:xfrm>
            <a:off x="4008438" y="4149080"/>
            <a:ext cx="11541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尿黑酸</a:t>
            </a:r>
            <a:endParaRPr lang="zh-CN" altLang="en-US" sz="2000"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9" name="Rectangle 64"/>
          <p:cNvSpPr>
            <a:spLocks noChangeArrowheads="1"/>
          </p:cNvSpPr>
          <p:nvPr/>
        </p:nvSpPr>
        <p:spPr bwMode="auto">
          <a:xfrm>
            <a:off x="3071813" y="1119336"/>
            <a:ext cx="1008062"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kumimoji="1" lang="zh-CN" altLang="en-US" sz="16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苯丙氨酸</a:t>
            </a:r>
          </a:p>
          <a:p>
            <a:pPr algn="ctr"/>
            <a:r>
              <a:rPr kumimoji="1" lang="zh-CN" altLang="en-US" sz="16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羟化酶 </a:t>
            </a:r>
          </a:p>
        </p:txBody>
      </p:sp>
      <p:sp>
        <p:nvSpPr>
          <p:cNvPr id="30" name="Line 65"/>
          <p:cNvSpPr>
            <a:spLocks noChangeShapeType="1"/>
          </p:cNvSpPr>
          <p:nvPr/>
        </p:nvSpPr>
        <p:spPr bwMode="auto">
          <a:xfrm>
            <a:off x="3000375" y="1700360"/>
            <a:ext cx="1079500" cy="0"/>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2" name="Rectangle 67"/>
          <p:cNvSpPr>
            <a:spLocks noChangeArrowheads="1"/>
          </p:cNvSpPr>
          <p:nvPr/>
        </p:nvSpPr>
        <p:spPr bwMode="auto">
          <a:xfrm>
            <a:off x="1774825" y="3140224"/>
            <a:ext cx="13541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苯丙酮酸</a:t>
            </a:r>
            <a:endParaRPr lang="zh-CN" altLang="en-US"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3" name="Line 68"/>
          <p:cNvSpPr>
            <a:spLocks noChangeShapeType="1"/>
          </p:cNvSpPr>
          <p:nvPr/>
        </p:nvSpPr>
        <p:spPr bwMode="auto">
          <a:xfrm>
            <a:off x="4583113" y="1771799"/>
            <a:ext cx="0" cy="719137"/>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4" name="Line 70"/>
          <p:cNvSpPr>
            <a:spLocks noChangeShapeType="1"/>
          </p:cNvSpPr>
          <p:nvPr/>
        </p:nvSpPr>
        <p:spPr bwMode="auto">
          <a:xfrm>
            <a:off x="2351088" y="1771799"/>
            <a:ext cx="0" cy="719137"/>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 name="Line 71"/>
          <p:cNvSpPr>
            <a:spLocks noChangeShapeType="1"/>
          </p:cNvSpPr>
          <p:nvPr/>
        </p:nvSpPr>
        <p:spPr bwMode="auto">
          <a:xfrm>
            <a:off x="7356475" y="1700360"/>
            <a:ext cx="1619250" cy="0"/>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6" name="Line 72"/>
          <p:cNvSpPr>
            <a:spLocks noChangeShapeType="1"/>
          </p:cNvSpPr>
          <p:nvPr/>
        </p:nvSpPr>
        <p:spPr bwMode="auto">
          <a:xfrm>
            <a:off x="7032625" y="1771799"/>
            <a:ext cx="0" cy="719137"/>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 name="Line 73"/>
          <p:cNvSpPr>
            <a:spLocks noChangeShapeType="1"/>
          </p:cNvSpPr>
          <p:nvPr/>
        </p:nvSpPr>
        <p:spPr bwMode="auto">
          <a:xfrm>
            <a:off x="9409113" y="1771799"/>
            <a:ext cx="0" cy="719137"/>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 name="Line 75"/>
          <p:cNvSpPr>
            <a:spLocks noChangeShapeType="1"/>
          </p:cNvSpPr>
          <p:nvPr/>
        </p:nvSpPr>
        <p:spPr bwMode="auto">
          <a:xfrm>
            <a:off x="9409113" y="3550220"/>
            <a:ext cx="0" cy="719138"/>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9" name="Line 76"/>
          <p:cNvSpPr>
            <a:spLocks noChangeShapeType="1"/>
          </p:cNvSpPr>
          <p:nvPr/>
        </p:nvSpPr>
        <p:spPr bwMode="auto">
          <a:xfrm flipH="1">
            <a:off x="4259832" y="4797000"/>
            <a:ext cx="324000" cy="432000"/>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0" name="Line 77"/>
          <p:cNvSpPr>
            <a:spLocks noChangeShapeType="1"/>
          </p:cNvSpPr>
          <p:nvPr/>
        </p:nvSpPr>
        <p:spPr bwMode="auto">
          <a:xfrm>
            <a:off x="4584700" y="4797000"/>
            <a:ext cx="324000" cy="432000"/>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1" name="Rectangle 78"/>
          <p:cNvSpPr>
            <a:spLocks noChangeArrowheads="1"/>
          </p:cNvSpPr>
          <p:nvPr/>
        </p:nvSpPr>
        <p:spPr bwMode="auto">
          <a:xfrm>
            <a:off x="3143251" y="5157142"/>
            <a:ext cx="1368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延胡索酸</a:t>
            </a:r>
            <a:endParaRPr lang="zh-CN" altLang="en-US" sz="2000"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2" name="Rectangle 79"/>
          <p:cNvSpPr>
            <a:spLocks noChangeArrowheads="1"/>
          </p:cNvSpPr>
          <p:nvPr/>
        </p:nvSpPr>
        <p:spPr bwMode="auto">
          <a:xfrm>
            <a:off x="4583113" y="5157142"/>
            <a:ext cx="1422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乙酰乙酸</a:t>
            </a:r>
            <a:endParaRPr lang="zh-CN" altLang="en-US" sz="2000"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3" name="Arc 80"/>
          <p:cNvSpPr>
            <a:spLocks noChangeAspect="1"/>
          </p:cNvSpPr>
          <p:nvPr/>
        </p:nvSpPr>
        <p:spPr bwMode="auto">
          <a:xfrm>
            <a:off x="7788275" y="1700360"/>
            <a:ext cx="287338" cy="287338"/>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rgbClr val="000000"/>
            </a:solidFill>
            <a:miter lim="800000"/>
            <a:headEnd type="none" w="lg" len="me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Rectangle 81"/>
          <p:cNvSpPr>
            <a:spLocks noChangeArrowheads="1"/>
          </p:cNvSpPr>
          <p:nvPr/>
        </p:nvSpPr>
        <p:spPr bwMode="auto">
          <a:xfrm>
            <a:off x="7823200" y="1916261"/>
            <a:ext cx="6492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effectLst>
                  <a:outerShdw blurRad="38100" dist="38100" dir="2700000" algn="tl">
                    <a:srgbClr val="C0C0C0"/>
                  </a:outerShdw>
                </a:effectLst>
                <a:latin typeface="Times New Roman" panose="02020603050405020304" pitchFamily="18" charset="0"/>
                <a:ea typeface="方正姚体" panose="02010601030101010101" pitchFamily="2" charset="-122"/>
              </a:rPr>
              <a:t>CO</a:t>
            </a:r>
            <a:r>
              <a:rPr lang="en-US" altLang="zh-CN" b="1" baseline="-25000">
                <a:effectLst>
                  <a:outerShdw blurRad="38100" dist="38100" dir="2700000" algn="tl">
                    <a:srgbClr val="C0C0C0"/>
                  </a:outerShdw>
                </a:effectLst>
                <a:latin typeface="Times New Roman" panose="02020603050405020304" pitchFamily="18" charset="0"/>
                <a:ea typeface="方正姚体" panose="02010601030101010101" pitchFamily="2" charset="-122"/>
              </a:rPr>
              <a:t>2</a:t>
            </a:r>
          </a:p>
        </p:txBody>
      </p:sp>
      <p:sp>
        <p:nvSpPr>
          <p:cNvPr id="49" name="Rectangle 87"/>
          <p:cNvSpPr>
            <a:spLocks noChangeArrowheads="1"/>
          </p:cNvSpPr>
          <p:nvPr/>
        </p:nvSpPr>
        <p:spPr bwMode="auto">
          <a:xfrm>
            <a:off x="3719514" y="1940073"/>
            <a:ext cx="9429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1600" b="1">
                <a:effectLst>
                  <a:outerShdw blurRad="38100" dist="38100" dir="2700000" algn="tl">
                    <a:srgbClr val="C0C0C0"/>
                  </a:outerShdw>
                </a:effectLst>
                <a:latin typeface="Times New Roman" panose="02020603050405020304" pitchFamily="18" charset="0"/>
                <a:ea typeface="方正姚体" panose="02010601030101010101" pitchFamily="2" charset="-122"/>
              </a:rPr>
              <a:t>转氨基</a:t>
            </a:r>
            <a:endParaRPr lang="zh-CN" altLang="en-US" sz="1600" b="1"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0" name="Line 88"/>
          <p:cNvSpPr>
            <a:spLocks noChangeShapeType="1"/>
          </p:cNvSpPr>
          <p:nvPr/>
        </p:nvSpPr>
        <p:spPr bwMode="auto">
          <a:xfrm>
            <a:off x="5303838" y="5588942"/>
            <a:ext cx="0" cy="360363"/>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1" name="Line 89"/>
          <p:cNvSpPr>
            <a:spLocks noChangeShapeType="1"/>
          </p:cNvSpPr>
          <p:nvPr/>
        </p:nvSpPr>
        <p:spPr bwMode="auto">
          <a:xfrm>
            <a:off x="3863975" y="5590529"/>
            <a:ext cx="0" cy="360362"/>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2" name="Rectangle 90"/>
          <p:cNvSpPr>
            <a:spLocks noChangeArrowheads="1"/>
          </p:cNvSpPr>
          <p:nvPr/>
        </p:nvSpPr>
        <p:spPr bwMode="auto">
          <a:xfrm>
            <a:off x="3287714" y="5912792"/>
            <a:ext cx="10826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糖代谢</a:t>
            </a:r>
            <a:endParaRPr lang="zh-CN" altLang="en-US" sz="2000"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3" name="Rectangle 91"/>
          <p:cNvSpPr>
            <a:spLocks noChangeArrowheads="1"/>
          </p:cNvSpPr>
          <p:nvPr/>
        </p:nvSpPr>
        <p:spPr bwMode="auto">
          <a:xfrm>
            <a:off x="4727575" y="5912792"/>
            <a:ext cx="10937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a:effectLst>
                  <a:outerShdw blurRad="38100" dist="38100" dir="2700000" algn="tl">
                    <a:srgbClr val="C0C0C0"/>
                  </a:outerShdw>
                </a:effectLst>
                <a:latin typeface="Times New Roman" panose="02020603050405020304" pitchFamily="18" charset="0"/>
                <a:ea typeface="方正姚体" panose="02010601030101010101" pitchFamily="2" charset="-122"/>
              </a:rPr>
              <a:t>脂代谢</a:t>
            </a:r>
            <a:endParaRPr lang="zh-CN" altLang="en-US" sz="2000"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4" name="Arc 92"/>
          <p:cNvSpPr>
            <a:spLocks noChangeAspect="1"/>
          </p:cNvSpPr>
          <p:nvPr/>
        </p:nvSpPr>
        <p:spPr bwMode="auto">
          <a:xfrm rot="16546725">
            <a:off x="9418445" y="3694684"/>
            <a:ext cx="287337" cy="287337"/>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 name="Rectangle 93"/>
          <p:cNvSpPr>
            <a:spLocks noChangeArrowheads="1"/>
          </p:cNvSpPr>
          <p:nvPr/>
        </p:nvSpPr>
        <p:spPr bwMode="auto">
          <a:xfrm>
            <a:off x="9696450" y="3501008"/>
            <a:ext cx="635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1600" b="1">
                <a:effectLst>
                  <a:outerShdw blurRad="38100" dist="38100" dir="2700000" algn="tl">
                    <a:srgbClr val="C0C0C0"/>
                  </a:outerShdw>
                </a:effectLst>
                <a:latin typeface="Times New Roman" panose="02020603050405020304" pitchFamily="18" charset="0"/>
                <a:ea typeface="方正姚体" panose="02010601030101010101" pitchFamily="2" charset="-122"/>
              </a:rPr>
              <a:t>SAM</a:t>
            </a:r>
            <a:endParaRPr lang="en-US" altLang="zh-CN" sz="1600" b="1" baseline="-2500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6" name="Rectangle 94"/>
          <p:cNvSpPr>
            <a:spLocks noChangeArrowheads="1"/>
          </p:cNvSpPr>
          <p:nvPr/>
        </p:nvSpPr>
        <p:spPr bwMode="auto">
          <a:xfrm>
            <a:off x="7751763" y="1363711"/>
            <a:ext cx="7921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脱羧</a:t>
            </a:r>
          </a:p>
        </p:txBody>
      </p:sp>
      <p:sp>
        <p:nvSpPr>
          <p:cNvPr id="57" name="Rectangle 95"/>
          <p:cNvSpPr>
            <a:spLocks noChangeArrowheads="1"/>
          </p:cNvSpPr>
          <p:nvPr/>
        </p:nvSpPr>
        <p:spPr bwMode="auto">
          <a:xfrm>
            <a:off x="9408368" y="1844277"/>
            <a:ext cx="62219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algn="ct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羟化</a:t>
            </a:r>
          </a:p>
        </p:txBody>
      </p:sp>
      <p:sp>
        <p:nvSpPr>
          <p:cNvPr id="58" name="Rectangle 96"/>
          <p:cNvSpPr>
            <a:spLocks noChangeArrowheads="1"/>
          </p:cNvSpPr>
          <p:nvPr/>
        </p:nvSpPr>
        <p:spPr bwMode="auto">
          <a:xfrm>
            <a:off x="3018557" y="4676129"/>
            <a:ext cx="15652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kumimoji="1" lang="zh-CN" altLang="en-US" sz="16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尿黑酸氧化酶</a:t>
            </a:r>
          </a:p>
        </p:txBody>
      </p:sp>
      <p:grpSp>
        <p:nvGrpSpPr>
          <p:cNvPr id="81" name="组合 80"/>
          <p:cNvGrpSpPr/>
          <p:nvPr/>
        </p:nvGrpSpPr>
        <p:grpSpPr>
          <a:xfrm>
            <a:off x="1370168" y="585522"/>
            <a:ext cx="1740509" cy="878288"/>
            <a:chOff x="461200" y="981384"/>
            <a:chExt cx="1740509" cy="878288"/>
          </a:xfrm>
        </p:grpSpPr>
        <p:grpSp>
          <p:nvGrpSpPr>
            <p:cNvPr id="59" name="组合 58"/>
            <p:cNvGrpSpPr>
              <a:grpSpLocks noChangeAspect="1"/>
            </p:cNvGrpSpPr>
            <p:nvPr/>
          </p:nvGrpSpPr>
          <p:grpSpPr>
            <a:xfrm>
              <a:off x="461200" y="1136586"/>
              <a:ext cx="504000" cy="574000"/>
              <a:chOff x="1319804" y="3337813"/>
              <a:chExt cx="648000" cy="738000"/>
            </a:xfrm>
          </p:grpSpPr>
          <p:sp>
            <p:nvSpPr>
              <p:cNvPr id="60" name="六边形 59"/>
              <p:cNvSpPr/>
              <p:nvPr/>
            </p:nvSpPr>
            <p:spPr>
              <a:xfrm rot="5400000">
                <a:off x="1274804" y="3382813"/>
                <a:ext cx="738000" cy="648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61" name="直接连接符 60"/>
              <p:cNvCxnSpPr/>
              <p:nvPr/>
            </p:nvCxnSpPr>
            <p:spPr>
              <a:xfrm>
                <a:off x="1375306" y="352900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a:cxnSpLocks noChangeAspect="1"/>
              </p:cNvCxnSpPr>
              <p:nvPr/>
            </p:nvCxnSpPr>
            <p:spPr>
              <a:xfrm>
                <a:off x="1630340" y="3410795"/>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接连接符 62"/>
              <p:cNvCxnSpPr>
                <a:cxnSpLocks noChangeAspect="1"/>
              </p:cNvCxnSpPr>
              <p:nvPr/>
            </p:nvCxnSpPr>
            <p:spPr>
              <a:xfrm flipV="1">
                <a:off x="1640835" y="3858755"/>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 name="组合 66"/>
            <p:cNvGrpSpPr/>
            <p:nvPr/>
          </p:nvGrpSpPr>
          <p:grpSpPr>
            <a:xfrm>
              <a:off x="966171" y="1581123"/>
              <a:ext cx="570663" cy="168302"/>
              <a:chOff x="1104239" y="1061643"/>
              <a:chExt cx="570663" cy="168302"/>
            </a:xfrm>
          </p:grpSpPr>
          <p:cxnSp>
            <p:nvCxnSpPr>
              <p:cNvPr id="65" name="直接连接符 64"/>
              <p:cNvCxnSpPr>
                <a:cxnSpLocks noChangeAspect="1"/>
              </p:cNvCxnSpPr>
              <p:nvPr/>
            </p:nvCxnSpPr>
            <p:spPr>
              <a:xfrm>
                <a:off x="1104239" y="1061643"/>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直接连接符 65"/>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 name="组合 67"/>
            <p:cNvGrpSpPr/>
            <p:nvPr/>
          </p:nvGrpSpPr>
          <p:grpSpPr>
            <a:xfrm rot="7200000">
              <a:off x="1334239" y="1250336"/>
              <a:ext cx="493052" cy="165496"/>
              <a:chOff x="1181850" y="1067025"/>
              <a:chExt cx="493052" cy="165496"/>
            </a:xfrm>
          </p:grpSpPr>
          <p:cxnSp>
            <p:nvCxnSpPr>
              <p:cNvPr id="69" name="直接连接符 68"/>
              <p:cNvCxnSpPr>
                <a:cxnSpLocks noChangeAspect="1"/>
              </p:cNvCxnSpPr>
              <p:nvPr/>
            </p:nvCxnSpPr>
            <p:spPr>
              <a:xfrm>
                <a:off x="1181850" y="1110331"/>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直接连接符 69"/>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1" name="直接连接符 70"/>
            <p:cNvCxnSpPr>
              <a:cxnSpLocks noChangeAspect="1"/>
            </p:cNvCxnSpPr>
            <p:nvPr/>
          </p:nvCxnSpPr>
          <p:spPr>
            <a:xfrm>
              <a:off x="1309568" y="1165622"/>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接连接符 71"/>
            <p:cNvCxnSpPr>
              <a:cxnSpLocks noChangeAspect="1"/>
            </p:cNvCxnSpPr>
            <p:nvPr/>
          </p:nvCxnSpPr>
          <p:spPr>
            <a:xfrm>
              <a:off x="1333946" y="1129507"/>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任意多边形 74"/>
            <p:cNvSpPr/>
            <p:nvPr/>
          </p:nvSpPr>
          <p:spPr>
            <a:xfrm rot="2135832">
              <a:off x="1514582" y="1609149"/>
              <a:ext cx="225874" cy="54694"/>
            </a:xfrm>
            <a:custGeom>
              <a:avLst/>
              <a:gdLst>
                <a:gd name="connsiteX0" fmla="*/ 0 w 225874"/>
                <a:gd name="connsiteY0" fmla="*/ 42694 h 54694"/>
                <a:gd name="connsiteX1" fmla="*/ 220607 w 225874"/>
                <a:gd name="connsiteY1" fmla="*/ 0 h 54694"/>
                <a:gd name="connsiteX2" fmla="*/ 225874 w 225874"/>
                <a:gd name="connsiteY2" fmla="*/ 53743 h 54694"/>
                <a:gd name="connsiteX3" fmla="*/ 0 w 225874"/>
                <a:gd name="connsiteY3" fmla="*/ 54694 h 54694"/>
                <a:gd name="connsiteX4" fmla="*/ 0 w 225874"/>
                <a:gd name="connsiteY4" fmla="*/ 42694 h 5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874" h="54694">
                  <a:moveTo>
                    <a:pt x="0" y="42694"/>
                  </a:moveTo>
                  <a:lnTo>
                    <a:pt x="220607" y="0"/>
                  </a:lnTo>
                  <a:lnTo>
                    <a:pt x="225874" y="53743"/>
                  </a:lnTo>
                  <a:lnTo>
                    <a:pt x="0" y="54694"/>
                  </a:lnTo>
                  <a:lnTo>
                    <a:pt x="0" y="4269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Rectangle 9"/>
            <p:cNvSpPr>
              <a:spLocks noChangeArrowheads="1"/>
            </p:cNvSpPr>
            <p:nvPr/>
          </p:nvSpPr>
          <p:spPr bwMode="auto">
            <a:xfrm>
              <a:off x="1646749" y="1570362"/>
              <a:ext cx="554960"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NH</a:t>
              </a:r>
              <a:r>
                <a:rPr lang="en-US" altLang="zh-CN" sz="1600" baseline="-250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2</a:t>
              </a:r>
              <a:endPar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endParaRPr>
            </a:p>
          </p:txBody>
        </p:sp>
        <p:sp>
          <p:nvSpPr>
            <p:cNvPr id="79" name="Rectangle 9"/>
            <p:cNvSpPr>
              <a:spLocks noChangeArrowheads="1"/>
            </p:cNvSpPr>
            <p:nvPr/>
          </p:nvSpPr>
          <p:spPr bwMode="auto">
            <a:xfrm>
              <a:off x="1658640" y="1014725"/>
              <a:ext cx="492443"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OH</a:t>
              </a:r>
            </a:p>
          </p:txBody>
        </p:sp>
        <p:sp>
          <p:nvSpPr>
            <p:cNvPr id="80" name="Rectangle 9"/>
            <p:cNvSpPr>
              <a:spLocks noChangeArrowheads="1"/>
            </p:cNvSpPr>
            <p:nvPr/>
          </p:nvSpPr>
          <p:spPr bwMode="auto">
            <a:xfrm>
              <a:off x="1066649" y="981384"/>
              <a:ext cx="344966"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a:t>
              </a:r>
            </a:p>
          </p:txBody>
        </p:sp>
      </p:grpSp>
      <p:grpSp>
        <p:nvGrpSpPr>
          <p:cNvPr id="102" name="组合 101"/>
          <p:cNvGrpSpPr/>
          <p:nvPr/>
        </p:nvGrpSpPr>
        <p:grpSpPr>
          <a:xfrm>
            <a:off x="3532278" y="562528"/>
            <a:ext cx="2386711" cy="901282"/>
            <a:chOff x="437176" y="3631031"/>
            <a:chExt cx="2386711" cy="901282"/>
          </a:xfrm>
        </p:grpSpPr>
        <p:sp>
          <p:nvSpPr>
            <p:cNvPr id="101" name="Rectangle 9"/>
            <p:cNvSpPr>
              <a:spLocks noChangeArrowheads="1"/>
            </p:cNvSpPr>
            <p:nvPr/>
          </p:nvSpPr>
          <p:spPr bwMode="auto">
            <a:xfrm>
              <a:off x="437176" y="3687622"/>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HO</a:t>
              </a:r>
            </a:p>
          </p:txBody>
        </p:sp>
        <p:grpSp>
          <p:nvGrpSpPr>
            <p:cNvPr id="83" name="组合 82"/>
            <p:cNvGrpSpPr>
              <a:grpSpLocks noChangeAspect="1"/>
            </p:cNvGrpSpPr>
            <p:nvPr/>
          </p:nvGrpSpPr>
          <p:grpSpPr>
            <a:xfrm>
              <a:off x="1083378" y="3809227"/>
              <a:ext cx="504000" cy="574000"/>
              <a:chOff x="1319804" y="3337813"/>
              <a:chExt cx="648000" cy="738000"/>
            </a:xfrm>
          </p:grpSpPr>
          <p:sp>
            <p:nvSpPr>
              <p:cNvPr id="96" name="六边形 95"/>
              <p:cNvSpPr/>
              <p:nvPr/>
            </p:nvSpPr>
            <p:spPr>
              <a:xfrm rot="5400000">
                <a:off x="1274804" y="3382813"/>
                <a:ext cx="738000" cy="648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97" name="直接连接符 96"/>
              <p:cNvCxnSpPr/>
              <p:nvPr/>
            </p:nvCxnSpPr>
            <p:spPr>
              <a:xfrm>
                <a:off x="1386945" y="352900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直接连接符 97"/>
              <p:cNvCxnSpPr>
                <a:cxnSpLocks noChangeAspect="1"/>
              </p:cNvCxnSpPr>
              <p:nvPr/>
            </p:nvCxnSpPr>
            <p:spPr>
              <a:xfrm>
                <a:off x="1630340" y="3399156"/>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直接连接符 98"/>
              <p:cNvCxnSpPr>
                <a:cxnSpLocks noChangeAspect="1"/>
              </p:cNvCxnSpPr>
              <p:nvPr/>
            </p:nvCxnSpPr>
            <p:spPr>
              <a:xfrm flipV="1">
                <a:off x="1640835" y="3870395"/>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 name="组合 83"/>
            <p:cNvGrpSpPr/>
            <p:nvPr/>
          </p:nvGrpSpPr>
          <p:grpSpPr>
            <a:xfrm>
              <a:off x="1588349" y="4253764"/>
              <a:ext cx="570663" cy="168302"/>
              <a:chOff x="1104239" y="1061643"/>
              <a:chExt cx="570663" cy="168302"/>
            </a:xfrm>
          </p:grpSpPr>
          <p:cxnSp>
            <p:nvCxnSpPr>
              <p:cNvPr id="94" name="直接连接符 93"/>
              <p:cNvCxnSpPr>
                <a:cxnSpLocks noChangeAspect="1"/>
              </p:cNvCxnSpPr>
              <p:nvPr/>
            </p:nvCxnSpPr>
            <p:spPr>
              <a:xfrm>
                <a:off x="1104239" y="1061643"/>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直接连接符 94"/>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 name="组合 84"/>
            <p:cNvGrpSpPr/>
            <p:nvPr/>
          </p:nvGrpSpPr>
          <p:grpSpPr>
            <a:xfrm rot="7200000">
              <a:off x="1956481" y="3923088"/>
              <a:ext cx="492709" cy="165550"/>
              <a:chOff x="1182193" y="1067025"/>
              <a:chExt cx="492709" cy="165550"/>
            </a:xfrm>
          </p:grpSpPr>
          <p:cxnSp>
            <p:nvCxnSpPr>
              <p:cNvPr id="92" name="直接连接符 91"/>
              <p:cNvCxnSpPr>
                <a:cxnSpLocks noChangeAspect="1"/>
              </p:cNvCxnSpPr>
              <p:nvPr/>
            </p:nvCxnSpPr>
            <p:spPr>
              <a:xfrm>
                <a:off x="1182193" y="1110385"/>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直接连接符 92"/>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6" name="直接连接符 85"/>
            <p:cNvCxnSpPr>
              <a:cxnSpLocks noChangeAspect="1"/>
            </p:cNvCxnSpPr>
            <p:nvPr/>
          </p:nvCxnSpPr>
          <p:spPr>
            <a:xfrm>
              <a:off x="1931746" y="3838263"/>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直接连接符 86"/>
            <p:cNvCxnSpPr>
              <a:cxnSpLocks noChangeAspect="1"/>
            </p:cNvCxnSpPr>
            <p:nvPr/>
          </p:nvCxnSpPr>
          <p:spPr>
            <a:xfrm>
              <a:off x="1956124" y="3802148"/>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任意多边形 87"/>
            <p:cNvSpPr/>
            <p:nvPr/>
          </p:nvSpPr>
          <p:spPr>
            <a:xfrm rot="2135832">
              <a:off x="2136760" y="4281790"/>
              <a:ext cx="225874" cy="54694"/>
            </a:xfrm>
            <a:custGeom>
              <a:avLst/>
              <a:gdLst>
                <a:gd name="connsiteX0" fmla="*/ 0 w 225874"/>
                <a:gd name="connsiteY0" fmla="*/ 42694 h 54694"/>
                <a:gd name="connsiteX1" fmla="*/ 220607 w 225874"/>
                <a:gd name="connsiteY1" fmla="*/ 0 h 54694"/>
                <a:gd name="connsiteX2" fmla="*/ 225874 w 225874"/>
                <a:gd name="connsiteY2" fmla="*/ 53743 h 54694"/>
                <a:gd name="connsiteX3" fmla="*/ 0 w 225874"/>
                <a:gd name="connsiteY3" fmla="*/ 54694 h 54694"/>
                <a:gd name="connsiteX4" fmla="*/ 0 w 225874"/>
                <a:gd name="connsiteY4" fmla="*/ 42694 h 5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874" h="54694">
                  <a:moveTo>
                    <a:pt x="0" y="42694"/>
                  </a:moveTo>
                  <a:lnTo>
                    <a:pt x="220607" y="0"/>
                  </a:lnTo>
                  <a:lnTo>
                    <a:pt x="225874" y="53743"/>
                  </a:lnTo>
                  <a:lnTo>
                    <a:pt x="0" y="54694"/>
                  </a:lnTo>
                  <a:lnTo>
                    <a:pt x="0" y="4269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Rectangle 9"/>
            <p:cNvSpPr>
              <a:spLocks noChangeArrowheads="1"/>
            </p:cNvSpPr>
            <p:nvPr/>
          </p:nvSpPr>
          <p:spPr bwMode="auto">
            <a:xfrm>
              <a:off x="2268927" y="4243003"/>
              <a:ext cx="554960"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NH</a:t>
              </a:r>
              <a:r>
                <a:rPr lang="en-US" altLang="zh-CN" sz="1600" baseline="-250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2</a:t>
              </a:r>
              <a:endPar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endParaRPr>
            </a:p>
          </p:txBody>
        </p:sp>
        <p:sp>
          <p:nvSpPr>
            <p:cNvPr id="90" name="Rectangle 9"/>
            <p:cNvSpPr>
              <a:spLocks noChangeArrowheads="1"/>
            </p:cNvSpPr>
            <p:nvPr/>
          </p:nvSpPr>
          <p:spPr bwMode="auto">
            <a:xfrm>
              <a:off x="2280818" y="3687366"/>
              <a:ext cx="492443"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OH</a:t>
              </a:r>
            </a:p>
          </p:txBody>
        </p:sp>
        <p:sp>
          <p:nvSpPr>
            <p:cNvPr id="91" name="Rectangle 9"/>
            <p:cNvSpPr>
              <a:spLocks noChangeArrowheads="1"/>
            </p:cNvSpPr>
            <p:nvPr/>
          </p:nvSpPr>
          <p:spPr bwMode="auto">
            <a:xfrm>
              <a:off x="1684064" y="3631031"/>
              <a:ext cx="344966"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a:t>
              </a:r>
            </a:p>
          </p:txBody>
        </p:sp>
        <p:cxnSp>
          <p:nvCxnSpPr>
            <p:cNvPr id="100" name="直接连接符 99"/>
            <p:cNvCxnSpPr>
              <a:cxnSpLocks noChangeAspect="1"/>
            </p:cNvCxnSpPr>
            <p:nvPr/>
          </p:nvCxnSpPr>
          <p:spPr>
            <a:xfrm>
              <a:off x="867433" y="3810866"/>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5" name="组合 124"/>
          <p:cNvGrpSpPr/>
          <p:nvPr/>
        </p:nvGrpSpPr>
        <p:grpSpPr>
          <a:xfrm>
            <a:off x="6023992" y="562528"/>
            <a:ext cx="2392329" cy="901282"/>
            <a:chOff x="688120" y="3467208"/>
            <a:chExt cx="2392329" cy="901282"/>
          </a:xfrm>
        </p:grpSpPr>
        <p:sp>
          <p:nvSpPr>
            <p:cNvPr id="124" name="Rectangle 9"/>
            <p:cNvSpPr>
              <a:spLocks noChangeArrowheads="1"/>
            </p:cNvSpPr>
            <p:nvPr/>
          </p:nvSpPr>
          <p:spPr bwMode="auto">
            <a:xfrm>
              <a:off x="688120" y="4049257"/>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HO</a:t>
              </a:r>
            </a:p>
          </p:txBody>
        </p:sp>
        <p:sp>
          <p:nvSpPr>
            <p:cNvPr id="114" name="Rectangle 9"/>
            <p:cNvSpPr>
              <a:spLocks noChangeArrowheads="1"/>
            </p:cNvSpPr>
            <p:nvPr/>
          </p:nvSpPr>
          <p:spPr bwMode="auto">
            <a:xfrm>
              <a:off x="693738" y="3523799"/>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HO</a:t>
              </a:r>
            </a:p>
          </p:txBody>
        </p:sp>
        <p:grpSp>
          <p:nvGrpSpPr>
            <p:cNvPr id="104" name="组合 103"/>
            <p:cNvGrpSpPr>
              <a:grpSpLocks noChangeAspect="1"/>
            </p:cNvGrpSpPr>
            <p:nvPr/>
          </p:nvGrpSpPr>
          <p:grpSpPr>
            <a:xfrm>
              <a:off x="1339940" y="3645404"/>
              <a:ext cx="504000" cy="574000"/>
              <a:chOff x="1319804" y="3337813"/>
              <a:chExt cx="648000" cy="738000"/>
            </a:xfrm>
          </p:grpSpPr>
          <p:sp>
            <p:nvSpPr>
              <p:cNvPr id="119" name="六边形 118"/>
              <p:cNvSpPr/>
              <p:nvPr/>
            </p:nvSpPr>
            <p:spPr>
              <a:xfrm rot="5400000">
                <a:off x="1274804" y="3382813"/>
                <a:ext cx="738000" cy="648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20" name="直接连接符 119"/>
              <p:cNvCxnSpPr/>
              <p:nvPr/>
            </p:nvCxnSpPr>
            <p:spPr>
              <a:xfrm>
                <a:off x="1374948" y="352900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cxnSpLocks noChangeAspect="1"/>
              </p:cNvCxnSpPr>
              <p:nvPr/>
            </p:nvCxnSpPr>
            <p:spPr>
              <a:xfrm>
                <a:off x="1630340" y="3399156"/>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cxnSpLocks noChangeAspect="1"/>
              </p:cNvCxnSpPr>
              <p:nvPr/>
            </p:nvCxnSpPr>
            <p:spPr>
              <a:xfrm flipV="1">
                <a:off x="1640835" y="3870395"/>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组合 104"/>
            <p:cNvGrpSpPr/>
            <p:nvPr/>
          </p:nvGrpSpPr>
          <p:grpSpPr>
            <a:xfrm>
              <a:off x="1844911" y="4089941"/>
              <a:ext cx="570663" cy="168302"/>
              <a:chOff x="1104239" y="1061643"/>
              <a:chExt cx="570663" cy="168302"/>
            </a:xfrm>
          </p:grpSpPr>
          <p:cxnSp>
            <p:nvCxnSpPr>
              <p:cNvPr id="117" name="直接连接符 116"/>
              <p:cNvCxnSpPr>
                <a:cxnSpLocks noChangeAspect="1"/>
              </p:cNvCxnSpPr>
              <p:nvPr/>
            </p:nvCxnSpPr>
            <p:spPr>
              <a:xfrm>
                <a:off x="1104239" y="1061643"/>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6" name="组合 105"/>
            <p:cNvGrpSpPr/>
            <p:nvPr/>
          </p:nvGrpSpPr>
          <p:grpSpPr>
            <a:xfrm rot="7200000">
              <a:off x="2213348" y="3759797"/>
              <a:ext cx="491232" cy="165692"/>
              <a:chOff x="1183670" y="1067025"/>
              <a:chExt cx="491232" cy="165692"/>
            </a:xfrm>
          </p:grpSpPr>
          <p:cxnSp>
            <p:nvCxnSpPr>
              <p:cNvPr id="115" name="直接连接符 114"/>
              <p:cNvCxnSpPr>
                <a:cxnSpLocks noChangeAspect="1"/>
              </p:cNvCxnSpPr>
              <p:nvPr/>
            </p:nvCxnSpPr>
            <p:spPr>
              <a:xfrm>
                <a:off x="1183670" y="1110527"/>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直接连接符 115"/>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7" name="直接连接符 106"/>
            <p:cNvCxnSpPr>
              <a:cxnSpLocks noChangeAspect="1"/>
            </p:cNvCxnSpPr>
            <p:nvPr/>
          </p:nvCxnSpPr>
          <p:spPr>
            <a:xfrm>
              <a:off x="2188308" y="3674440"/>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直接连接符 107"/>
            <p:cNvCxnSpPr>
              <a:cxnSpLocks noChangeAspect="1"/>
            </p:cNvCxnSpPr>
            <p:nvPr/>
          </p:nvCxnSpPr>
          <p:spPr>
            <a:xfrm>
              <a:off x="2212686" y="3638325"/>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任意多边形 108"/>
            <p:cNvSpPr/>
            <p:nvPr/>
          </p:nvSpPr>
          <p:spPr>
            <a:xfrm rot="2135832">
              <a:off x="2393322" y="4117967"/>
              <a:ext cx="225874" cy="54694"/>
            </a:xfrm>
            <a:custGeom>
              <a:avLst/>
              <a:gdLst>
                <a:gd name="connsiteX0" fmla="*/ 0 w 225874"/>
                <a:gd name="connsiteY0" fmla="*/ 42694 h 54694"/>
                <a:gd name="connsiteX1" fmla="*/ 220607 w 225874"/>
                <a:gd name="connsiteY1" fmla="*/ 0 h 54694"/>
                <a:gd name="connsiteX2" fmla="*/ 225874 w 225874"/>
                <a:gd name="connsiteY2" fmla="*/ 53743 h 54694"/>
                <a:gd name="connsiteX3" fmla="*/ 0 w 225874"/>
                <a:gd name="connsiteY3" fmla="*/ 54694 h 54694"/>
                <a:gd name="connsiteX4" fmla="*/ 0 w 225874"/>
                <a:gd name="connsiteY4" fmla="*/ 42694 h 5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874" h="54694">
                  <a:moveTo>
                    <a:pt x="0" y="42694"/>
                  </a:moveTo>
                  <a:lnTo>
                    <a:pt x="220607" y="0"/>
                  </a:lnTo>
                  <a:lnTo>
                    <a:pt x="225874" y="53743"/>
                  </a:lnTo>
                  <a:lnTo>
                    <a:pt x="0" y="54694"/>
                  </a:lnTo>
                  <a:lnTo>
                    <a:pt x="0" y="4269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Rectangle 9"/>
            <p:cNvSpPr>
              <a:spLocks noChangeArrowheads="1"/>
            </p:cNvSpPr>
            <p:nvPr/>
          </p:nvSpPr>
          <p:spPr bwMode="auto">
            <a:xfrm>
              <a:off x="2525489" y="4079180"/>
              <a:ext cx="554960"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NH</a:t>
              </a:r>
              <a:r>
                <a:rPr lang="en-US" altLang="zh-CN" sz="1600" baseline="-250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2</a:t>
              </a:r>
              <a:endPar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endParaRPr>
            </a:p>
          </p:txBody>
        </p:sp>
        <p:sp>
          <p:nvSpPr>
            <p:cNvPr id="111" name="Rectangle 9"/>
            <p:cNvSpPr>
              <a:spLocks noChangeArrowheads="1"/>
            </p:cNvSpPr>
            <p:nvPr/>
          </p:nvSpPr>
          <p:spPr bwMode="auto">
            <a:xfrm>
              <a:off x="2541276" y="3523543"/>
              <a:ext cx="492443"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OH</a:t>
              </a:r>
            </a:p>
          </p:txBody>
        </p:sp>
        <p:sp>
          <p:nvSpPr>
            <p:cNvPr id="112" name="Rectangle 9"/>
            <p:cNvSpPr>
              <a:spLocks noChangeArrowheads="1"/>
            </p:cNvSpPr>
            <p:nvPr/>
          </p:nvSpPr>
          <p:spPr bwMode="auto">
            <a:xfrm>
              <a:off x="1940626" y="3467208"/>
              <a:ext cx="344966"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a:t>
              </a:r>
            </a:p>
          </p:txBody>
        </p:sp>
        <p:cxnSp>
          <p:nvCxnSpPr>
            <p:cNvPr id="113" name="直接连接符 112"/>
            <p:cNvCxnSpPr>
              <a:cxnSpLocks noChangeAspect="1"/>
            </p:cNvCxnSpPr>
            <p:nvPr/>
          </p:nvCxnSpPr>
          <p:spPr>
            <a:xfrm>
              <a:off x="1123995" y="3647043"/>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cxnSpLocks noChangeAspect="1"/>
            </p:cNvCxnSpPr>
            <p:nvPr/>
          </p:nvCxnSpPr>
          <p:spPr>
            <a:xfrm flipV="1">
              <a:off x="1127448" y="4098898"/>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 name="组合 147"/>
          <p:cNvGrpSpPr/>
          <p:nvPr/>
        </p:nvGrpSpPr>
        <p:grpSpPr>
          <a:xfrm>
            <a:off x="8645590" y="623938"/>
            <a:ext cx="2418962" cy="844691"/>
            <a:chOff x="724710" y="3639997"/>
            <a:chExt cx="2418962" cy="844691"/>
          </a:xfrm>
        </p:grpSpPr>
        <p:sp>
          <p:nvSpPr>
            <p:cNvPr id="139" name="Rectangle 9"/>
            <p:cNvSpPr>
              <a:spLocks noChangeArrowheads="1"/>
            </p:cNvSpPr>
            <p:nvPr/>
          </p:nvSpPr>
          <p:spPr bwMode="auto">
            <a:xfrm>
              <a:off x="724710" y="4165455"/>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HO</a:t>
              </a:r>
            </a:p>
          </p:txBody>
        </p:sp>
        <p:sp>
          <p:nvSpPr>
            <p:cNvPr id="137" name="Rectangle 9"/>
            <p:cNvSpPr>
              <a:spLocks noChangeArrowheads="1"/>
            </p:cNvSpPr>
            <p:nvPr/>
          </p:nvSpPr>
          <p:spPr bwMode="auto">
            <a:xfrm>
              <a:off x="730328" y="3639997"/>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HO</a:t>
              </a:r>
            </a:p>
          </p:txBody>
        </p:sp>
        <p:grpSp>
          <p:nvGrpSpPr>
            <p:cNvPr id="127" name="组合 126"/>
            <p:cNvGrpSpPr>
              <a:grpSpLocks noChangeAspect="1"/>
            </p:cNvGrpSpPr>
            <p:nvPr/>
          </p:nvGrpSpPr>
          <p:grpSpPr>
            <a:xfrm>
              <a:off x="1376530" y="3761602"/>
              <a:ext cx="504000" cy="574000"/>
              <a:chOff x="1319804" y="3337813"/>
              <a:chExt cx="648000" cy="738000"/>
            </a:xfrm>
          </p:grpSpPr>
          <p:sp>
            <p:nvSpPr>
              <p:cNvPr id="144" name="六边形 143"/>
              <p:cNvSpPr/>
              <p:nvPr/>
            </p:nvSpPr>
            <p:spPr>
              <a:xfrm rot="5400000">
                <a:off x="1274804" y="3382813"/>
                <a:ext cx="738000" cy="648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45" name="直接连接符 144"/>
              <p:cNvCxnSpPr/>
              <p:nvPr/>
            </p:nvCxnSpPr>
            <p:spPr>
              <a:xfrm>
                <a:off x="1374948" y="352900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直接连接符 145"/>
              <p:cNvCxnSpPr>
                <a:cxnSpLocks noChangeAspect="1"/>
              </p:cNvCxnSpPr>
              <p:nvPr/>
            </p:nvCxnSpPr>
            <p:spPr>
              <a:xfrm>
                <a:off x="1630340" y="3399156"/>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直接连接符 146"/>
              <p:cNvCxnSpPr>
                <a:cxnSpLocks noChangeAspect="1"/>
              </p:cNvCxnSpPr>
              <p:nvPr/>
            </p:nvCxnSpPr>
            <p:spPr>
              <a:xfrm flipV="1">
                <a:off x="1640835" y="3870395"/>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8" name="组合 127"/>
            <p:cNvGrpSpPr/>
            <p:nvPr/>
          </p:nvGrpSpPr>
          <p:grpSpPr>
            <a:xfrm>
              <a:off x="1881501" y="4206139"/>
              <a:ext cx="570663" cy="168302"/>
              <a:chOff x="1104239" y="1061643"/>
              <a:chExt cx="570663" cy="168302"/>
            </a:xfrm>
          </p:grpSpPr>
          <p:cxnSp>
            <p:nvCxnSpPr>
              <p:cNvPr id="142" name="直接连接符 141"/>
              <p:cNvCxnSpPr>
                <a:cxnSpLocks noChangeAspect="1"/>
              </p:cNvCxnSpPr>
              <p:nvPr/>
            </p:nvCxnSpPr>
            <p:spPr>
              <a:xfrm>
                <a:off x="1104239" y="1061643"/>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接连接符 142"/>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1" name="直接连接符 130"/>
            <p:cNvCxnSpPr>
              <a:cxnSpLocks noChangeAspect="1"/>
            </p:cNvCxnSpPr>
            <p:nvPr/>
          </p:nvCxnSpPr>
          <p:spPr>
            <a:xfrm>
              <a:off x="2454964" y="4211521"/>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Rectangle 9"/>
            <p:cNvSpPr>
              <a:spLocks noChangeArrowheads="1"/>
            </p:cNvSpPr>
            <p:nvPr/>
          </p:nvSpPr>
          <p:spPr bwMode="auto">
            <a:xfrm>
              <a:off x="2588712" y="4195378"/>
              <a:ext cx="554960"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NH</a:t>
              </a:r>
              <a:r>
                <a:rPr lang="en-US" altLang="zh-CN" sz="1600" baseline="-250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2</a:t>
              </a:r>
              <a:endPar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endParaRPr>
            </a:p>
          </p:txBody>
        </p:sp>
        <p:cxnSp>
          <p:nvCxnSpPr>
            <p:cNvPr id="136" name="直接连接符 135"/>
            <p:cNvCxnSpPr>
              <a:cxnSpLocks noChangeAspect="1"/>
            </p:cNvCxnSpPr>
            <p:nvPr/>
          </p:nvCxnSpPr>
          <p:spPr>
            <a:xfrm>
              <a:off x="1160585" y="3763241"/>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直接连接符 137"/>
            <p:cNvCxnSpPr>
              <a:cxnSpLocks noChangeAspect="1"/>
            </p:cNvCxnSpPr>
            <p:nvPr/>
          </p:nvCxnSpPr>
          <p:spPr>
            <a:xfrm flipV="1">
              <a:off x="1164038" y="4215096"/>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9" name="组合 168"/>
          <p:cNvGrpSpPr/>
          <p:nvPr/>
        </p:nvGrpSpPr>
        <p:grpSpPr>
          <a:xfrm>
            <a:off x="1381781" y="2348333"/>
            <a:ext cx="1689883" cy="936479"/>
            <a:chOff x="429604" y="3415901"/>
            <a:chExt cx="1689883" cy="936479"/>
          </a:xfrm>
        </p:grpSpPr>
        <p:grpSp>
          <p:nvGrpSpPr>
            <p:cNvPr id="150" name="组合 149"/>
            <p:cNvGrpSpPr>
              <a:grpSpLocks noChangeAspect="1"/>
            </p:cNvGrpSpPr>
            <p:nvPr/>
          </p:nvGrpSpPr>
          <p:grpSpPr>
            <a:xfrm>
              <a:off x="429604" y="3571103"/>
              <a:ext cx="504000" cy="574000"/>
              <a:chOff x="1319804" y="3337813"/>
              <a:chExt cx="648000" cy="738000"/>
            </a:xfrm>
          </p:grpSpPr>
          <p:sp>
            <p:nvSpPr>
              <p:cNvPr id="163" name="六边形 162"/>
              <p:cNvSpPr/>
              <p:nvPr/>
            </p:nvSpPr>
            <p:spPr>
              <a:xfrm rot="5400000">
                <a:off x="1274804" y="3382813"/>
                <a:ext cx="738000" cy="648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64" name="直接连接符 163"/>
              <p:cNvCxnSpPr/>
              <p:nvPr/>
            </p:nvCxnSpPr>
            <p:spPr>
              <a:xfrm>
                <a:off x="1386588" y="352900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直接连接符 164"/>
              <p:cNvCxnSpPr>
                <a:cxnSpLocks noChangeAspect="1"/>
              </p:cNvCxnSpPr>
              <p:nvPr/>
            </p:nvCxnSpPr>
            <p:spPr>
              <a:xfrm>
                <a:off x="1630340" y="3399156"/>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直接连接符 165"/>
              <p:cNvCxnSpPr>
                <a:cxnSpLocks noChangeAspect="1"/>
              </p:cNvCxnSpPr>
              <p:nvPr/>
            </p:nvCxnSpPr>
            <p:spPr>
              <a:xfrm flipV="1">
                <a:off x="1640835" y="3870395"/>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组合 150"/>
            <p:cNvGrpSpPr/>
            <p:nvPr/>
          </p:nvGrpSpPr>
          <p:grpSpPr>
            <a:xfrm>
              <a:off x="934575" y="4015640"/>
              <a:ext cx="570663" cy="168302"/>
              <a:chOff x="1104239" y="1061643"/>
              <a:chExt cx="570663" cy="168302"/>
            </a:xfrm>
          </p:grpSpPr>
          <p:cxnSp>
            <p:nvCxnSpPr>
              <p:cNvPr id="161" name="直接连接符 160"/>
              <p:cNvCxnSpPr>
                <a:cxnSpLocks noChangeAspect="1"/>
              </p:cNvCxnSpPr>
              <p:nvPr/>
            </p:nvCxnSpPr>
            <p:spPr>
              <a:xfrm>
                <a:off x="1104239" y="1061643"/>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直接连接符 161"/>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2" name="组合 151"/>
            <p:cNvGrpSpPr/>
            <p:nvPr/>
          </p:nvGrpSpPr>
          <p:grpSpPr>
            <a:xfrm rot="7200000">
              <a:off x="1302643" y="3684853"/>
              <a:ext cx="493052" cy="165496"/>
              <a:chOff x="1181850" y="1067025"/>
              <a:chExt cx="493052" cy="165496"/>
            </a:xfrm>
          </p:grpSpPr>
          <p:cxnSp>
            <p:nvCxnSpPr>
              <p:cNvPr id="159" name="直接连接符 158"/>
              <p:cNvCxnSpPr>
                <a:cxnSpLocks noChangeAspect="1"/>
              </p:cNvCxnSpPr>
              <p:nvPr/>
            </p:nvCxnSpPr>
            <p:spPr>
              <a:xfrm>
                <a:off x="1181850" y="1110331"/>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直接连接符 159"/>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3" name="直接连接符 152"/>
            <p:cNvCxnSpPr>
              <a:cxnSpLocks noChangeAspect="1"/>
            </p:cNvCxnSpPr>
            <p:nvPr/>
          </p:nvCxnSpPr>
          <p:spPr>
            <a:xfrm>
              <a:off x="1277972" y="3600139"/>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直接连接符 153"/>
            <p:cNvCxnSpPr>
              <a:cxnSpLocks noChangeAspect="1"/>
            </p:cNvCxnSpPr>
            <p:nvPr/>
          </p:nvCxnSpPr>
          <p:spPr>
            <a:xfrm>
              <a:off x="1302350" y="3564024"/>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6" name="Rectangle 9"/>
            <p:cNvSpPr>
              <a:spLocks noChangeArrowheads="1"/>
            </p:cNvSpPr>
            <p:nvPr/>
          </p:nvSpPr>
          <p:spPr bwMode="auto">
            <a:xfrm>
              <a:off x="1609731" y="4063070"/>
              <a:ext cx="344966"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a:t>
              </a:r>
            </a:p>
          </p:txBody>
        </p:sp>
        <p:sp>
          <p:nvSpPr>
            <p:cNvPr id="157" name="Rectangle 9"/>
            <p:cNvSpPr>
              <a:spLocks noChangeArrowheads="1"/>
            </p:cNvSpPr>
            <p:nvPr/>
          </p:nvSpPr>
          <p:spPr bwMode="auto">
            <a:xfrm>
              <a:off x="1627044" y="3449242"/>
              <a:ext cx="492443"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OH</a:t>
              </a:r>
            </a:p>
          </p:txBody>
        </p:sp>
        <p:sp>
          <p:nvSpPr>
            <p:cNvPr id="158" name="Rectangle 9"/>
            <p:cNvSpPr>
              <a:spLocks noChangeArrowheads="1"/>
            </p:cNvSpPr>
            <p:nvPr/>
          </p:nvSpPr>
          <p:spPr bwMode="auto">
            <a:xfrm>
              <a:off x="1035053" y="3415901"/>
              <a:ext cx="344966"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a:t>
              </a:r>
            </a:p>
          </p:txBody>
        </p:sp>
        <p:cxnSp>
          <p:nvCxnSpPr>
            <p:cNvPr id="167" name="直接连接符 166"/>
            <p:cNvCxnSpPr>
              <a:cxnSpLocks noChangeAspect="1"/>
            </p:cNvCxnSpPr>
            <p:nvPr/>
          </p:nvCxnSpPr>
          <p:spPr>
            <a:xfrm>
              <a:off x="1477423" y="4031653"/>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直接连接符 167"/>
            <p:cNvCxnSpPr>
              <a:cxnSpLocks noChangeAspect="1"/>
            </p:cNvCxnSpPr>
            <p:nvPr/>
          </p:nvCxnSpPr>
          <p:spPr>
            <a:xfrm>
              <a:off x="1501801" y="3995538"/>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1" name="组合 190"/>
          <p:cNvGrpSpPr/>
          <p:nvPr/>
        </p:nvGrpSpPr>
        <p:grpSpPr>
          <a:xfrm>
            <a:off x="3380733" y="2363995"/>
            <a:ext cx="2355227" cy="936479"/>
            <a:chOff x="569918" y="3706784"/>
            <a:chExt cx="2355227" cy="936479"/>
          </a:xfrm>
        </p:grpSpPr>
        <p:sp>
          <p:nvSpPr>
            <p:cNvPr id="190" name="Rectangle 9"/>
            <p:cNvSpPr>
              <a:spLocks noChangeArrowheads="1"/>
            </p:cNvSpPr>
            <p:nvPr/>
          </p:nvSpPr>
          <p:spPr bwMode="auto">
            <a:xfrm>
              <a:off x="569918" y="3735384"/>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HO</a:t>
              </a:r>
            </a:p>
          </p:txBody>
        </p:sp>
        <p:grpSp>
          <p:nvGrpSpPr>
            <p:cNvPr id="171" name="组合 170"/>
            <p:cNvGrpSpPr>
              <a:grpSpLocks noChangeAspect="1"/>
            </p:cNvGrpSpPr>
            <p:nvPr/>
          </p:nvGrpSpPr>
          <p:grpSpPr>
            <a:xfrm>
              <a:off x="1235262" y="3861986"/>
              <a:ext cx="504000" cy="574000"/>
              <a:chOff x="1319804" y="3337813"/>
              <a:chExt cx="648000" cy="738000"/>
            </a:xfrm>
          </p:grpSpPr>
          <p:sp>
            <p:nvSpPr>
              <p:cNvPr id="185" name="六边形 184"/>
              <p:cNvSpPr/>
              <p:nvPr/>
            </p:nvSpPr>
            <p:spPr>
              <a:xfrm rot="5400000">
                <a:off x="1274804" y="3382813"/>
                <a:ext cx="738000" cy="648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186" name="直接连接符 185"/>
              <p:cNvCxnSpPr/>
              <p:nvPr/>
            </p:nvCxnSpPr>
            <p:spPr>
              <a:xfrm>
                <a:off x="1375306" y="352900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直接连接符 186"/>
              <p:cNvCxnSpPr>
                <a:cxnSpLocks noChangeAspect="1"/>
              </p:cNvCxnSpPr>
              <p:nvPr/>
            </p:nvCxnSpPr>
            <p:spPr>
              <a:xfrm>
                <a:off x="1630340" y="3399156"/>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直接连接符 187"/>
              <p:cNvCxnSpPr>
                <a:cxnSpLocks noChangeAspect="1"/>
              </p:cNvCxnSpPr>
              <p:nvPr/>
            </p:nvCxnSpPr>
            <p:spPr>
              <a:xfrm flipV="1">
                <a:off x="1640835" y="3870395"/>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2" name="组合 171"/>
            <p:cNvGrpSpPr/>
            <p:nvPr/>
          </p:nvGrpSpPr>
          <p:grpSpPr>
            <a:xfrm>
              <a:off x="1740233" y="4306523"/>
              <a:ext cx="570663" cy="168302"/>
              <a:chOff x="1104239" y="1061643"/>
              <a:chExt cx="570663" cy="168302"/>
            </a:xfrm>
          </p:grpSpPr>
          <p:cxnSp>
            <p:nvCxnSpPr>
              <p:cNvPr id="183" name="直接连接符 182"/>
              <p:cNvCxnSpPr>
                <a:cxnSpLocks noChangeAspect="1"/>
              </p:cNvCxnSpPr>
              <p:nvPr/>
            </p:nvCxnSpPr>
            <p:spPr>
              <a:xfrm>
                <a:off x="1104239" y="1061643"/>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直接连接符 183"/>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 name="组合 172"/>
            <p:cNvGrpSpPr/>
            <p:nvPr/>
          </p:nvGrpSpPr>
          <p:grpSpPr>
            <a:xfrm rot="7200000">
              <a:off x="2108301" y="3975736"/>
              <a:ext cx="493052" cy="165496"/>
              <a:chOff x="1181850" y="1067025"/>
              <a:chExt cx="493052" cy="165496"/>
            </a:xfrm>
          </p:grpSpPr>
          <p:cxnSp>
            <p:nvCxnSpPr>
              <p:cNvPr id="181" name="直接连接符 180"/>
              <p:cNvCxnSpPr>
                <a:cxnSpLocks noChangeAspect="1"/>
              </p:cNvCxnSpPr>
              <p:nvPr/>
            </p:nvCxnSpPr>
            <p:spPr>
              <a:xfrm>
                <a:off x="1181850" y="1110331"/>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直接连接符 181"/>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4" name="直接连接符 173"/>
            <p:cNvCxnSpPr>
              <a:cxnSpLocks noChangeAspect="1"/>
            </p:cNvCxnSpPr>
            <p:nvPr/>
          </p:nvCxnSpPr>
          <p:spPr>
            <a:xfrm>
              <a:off x="2083630" y="3891022"/>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直接连接符 174"/>
            <p:cNvCxnSpPr>
              <a:cxnSpLocks noChangeAspect="1"/>
            </p:cNvCxnSpPr>
            <p:nvPr/>
          </p:nvCxnSpPr>
          <p:spPr>
            <a:xfrm>
              <a:off x="2108008" y="3854907"/>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Rectangle 9"/>
            <p:cNvSpPr>
              <a:spLocks noChangeArrowheads="1"/>
            </p:cNvSpPr>
            <p:nvPr/>
          </p:nvSpPr>
          <p:spPr bwMode="auto">
            <a:xfrm>
              <a:off x="2415389" y="4353953"/>
              <a:ext cx="344966"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a:t>
              </a:r>
            </a:p>
          </p:txBody>
        </p:sp>
        <p:sp>
          <p:nvSpPr>
            <p:cNvPr id="177" name="Rectangle 9"/>
            <p:cNvSpPr>
              <a:spLocks noChangeArrowheads="1"/>
            </p:cNvSpPr>
            <p:nvPr/>
          </p:nvSpPr>
          <p:spPr bwMode="auto">
            <a:xfrm>
              <a:off x="2432702" y="3740125"/>
              <a:ext cx="492443"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OH</a:t>
              </a:r>
            </a:p>
          </p:txBody>
        </p:sp>
        <p:sp>
          <p:nvSpPr>
            <p:cNvPr id="178" name="Rectangle 9"/>
            <p:cNvSpPr>
              <a:spLocks noChangeArrowheads="1"/>
            </p:cNvSpPr>
            <p:nvPr/>
          </p:nvSpPr>
          <p:spPr bwMode="auto">
            <a:xfrm>
              <a:off x="1840711" y="3706784"/>
              <a:ext cx="344966"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a:t>
              </a:r>
            </a:p>
          </p:txBody>
        </p:sp>
        <p:cxnSp>
          <p:nvCxnSpPr>
            <p:cNvPr id="179" name="直接连接符 178"/>
            <p:cNvCxnSpPr>
              <a:cxnSpLocks noChangeAspect="1"/>
            </p:cNvCxnSpPr>
            <p:nvPr/>
          </p:nvCxnSpPr>
          <p:spPr>
            <a:xfrm>
              <a:off x="2283081" y="4322536"/>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直接连接符 179"/>
            <p:cNvCxnSpPr>
              <a:cxnSpLocks noChangeAspect="1"/>
            </p:cNvCxnSpPr>
            <p:nvPr/>
          </p:nvCxnSpPr>
          <p:spPr>
            <a:xfrm>
              <a:off x="2307459" y="4286421"/>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直接连接符 188"/>
            <p:cNvCxnSpPr>
              <a:cxnSpLocks noChangeAspect="1"/>
            </p:cNvCxnSpPr>
            <p:nvPr/>
          </p:nvCxnSpPr>
          <p:spPr>
            <a:xfrm>
              <a:off x="1018725" y="3862169"/>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6" name="组合 215"/>
          <p:cNvGrpSpPr/>
          <p:nvPr/>
        </p:nvGrpSpPr>
        <p:grpSpPr>
          <a:xfrm>
            <a:off x="5987150" y="2381136"/>
            <a:ext cx="2197082" cy="901282"/>
            <a:chOff x="1018221" y="3501232"/>
            <a:chExt cx="2197082" cy="901282"/>
          </a:xfrm>
        </p:grpSpPr>
        <p:grpSp>
          <p:nvGrpSpPr>
            <p:cNvPr id="193" name="组合 192"/>
            <p:cNvGrpSpPr>
              <a:grpSpLocks noChangeAspect="1"/>
            </p:cNvGrpSpPr>
            <p:nvPr/>
          </p:nvGrpSpPr>
          <p:grpSpPr>
            <a:xfrm>
              <a:off x="1474794" y="3679428"/>
              <a:ext cx="504000" cy="574000"/>
              <a:chOff x="1319804" y="3337813"/>
              <a:chExt cx="648000" cy="738000"/>
            </a:xfrm>
          </p:grpSpPr>
          <p:sp>
            <p:nvSpPr>
              <p:cNvPr id="210" name="六边形 209"/>
              <p:cNvSpPr/>
              <p:nvPr/>
            </p:nvSpPr>
            <p:spPr>
              <a:xfrm rot="5400000">
                <a:off x="1274804" y="3382813"/>
                <a:ext cx="738000" cy="648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11" name="直接连接符 210"/>
              <p:cNvCxnSpPr/>
              <p:nvPr/>
            </p:nvCxnSpPr>
            <p:spPr>
              <a:xfrm>
                <a:off x="1903970" y="352900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 name="组合 193"/>
            <p:cNvGrpSpPr/>
            <p:nvPr/>
          </p:nvGrpSpPr>
          <p:grpSpPr>
            <a:xfrm>
              <a:off x="1979765" y="4123965"/>
              <a:ext cx="570663" cy="168302"/>
              <a:chOff x="1104239" y="1061643"/>
              <a:chExt cx="570663" cy="168302"/>
            </a:xfrm>
          </p:grpSpPr>
          <p:cxnSp>
            <p:nvCxnSpPr>
              <p:cNvPr id="208" name="直接连接符 207"/>
              <p:cNvCxnSpPr>
                <a:cxnSpLocks noChangeAspect="1"/>
              </p:cNvCxnSpPr>
              <p:nvPr/>
            </p:nvCxnSpPr>
            <p:spPr>
              <a:xfrm>
                <a:off x="1104239" y="1061643"/>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直接连接符 208"/>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组合 194"/>
            <p:cNvGrpSpPr/>
            <p:nvPr/>
          </p:nvGrpSpPr>
          <p:grpSpPr>
            <a:xfrm rot="7200000">
              <a:off x="2348202" y="3793821"/>
              <a:ext cx="491232" cy="165692"/>
              <a:chOff x="1183670" y="1067025"/>
              <a:chExt cx="491232" cy="165692"/>
            </a:xfrm>
          </p:grpSpPr>
          <p:cxnSp>
            <p:nvCxnSpPr>
              <p:cNvPr id="206" name="直接连接符 205"/>
              <p:cNvCxnSpPr>
                <a:cxnSpLocks noChangeAspect="1"/>
              </p:cNvCxnSpPr>
              <p:nvPr/>
            </p:nvCxnSpPr>
            <p:spPr>
              <a:xfrm>
                <a:off x="1183670" y="1110527"/>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直接连接符 206"/>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96" name="直接连接符 195"/>
            <p:cNvCxnSpPr>
              <a:cxnSpLocks noChangeAspect="1"/>
            </p:cNvCxnSpPr>
            <p:nvPr/>
          </p:nvCxnSpPr>
          <p:spPr>
            <a:xfrm>
              <a:off x="2323162" y="3708464"/>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直接连接符 196"/>
            <p:cNvCxnSpPr>
              <a:cxnSpLocks noChangeAspect="1"/>
            </p:cNvCxnSpPr>
            <p:nvPr/>
          </p:nvCxnSpPr>
          <p:spPr>
            <a:xfrm>
              <a:off x="2347540" y="3672349"/>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8" name="任意多边形 197"/>
            <p:cNvSpPr/>
            <p:nvPr/>
          </p:nvSpPr>
          <p:spPr>
            <a:xfrm rot="2135832">
              <a:off x="2528176" y="4151991"/>
              <a:ext cx="225874" cy="54694"/>
            </a:xfrm>
            <a:custGeom>
              <a:avLst/>
              <a:gdLst>
                <a:gd name="connsiteX0" fmla="*/ 0 w 225874"/>
                <a:gd name="connsiteY0" fmla="*/ 42694 h 54694"/>
                <a:gd name="connsiteX1" fmla="*/ 220607 w 225874"/>
                <a:gd name="connsiteY1" fmla="*/ 0 h 54694"/>
                <a:gd name="connsiteX2" fmla="*/ 225874 w 225874"/>
                <a:gd name="connsiteY2" fmla="*/ 53743 h 54694"/>
                <a:gd name="connsiteX3" fmla="*/ 0 w 225874"/>
                <a:gd name="connsiteY3" fmla="*/ 54694 h 54694"/>
                <a:gd name="connsiteX4" fmla="*/ 0 w 225874"/>
                <a:gd name="connsiteY4" fmla="*/ 42694 h 54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874" h="54694">
                  <a:moveTo>
                    <a:pt x="0" y="42694"/>
                  </a:moveTo>
                  <a:lnTo>
                    <a:pt x="220607" y="0"/>
                  </a:lnTo>
                  <a:lnTo>
                    <a:pt x="225874" y="53743"/>
                  </a:lnTo>
                  <a:lnTo>
                    <a:pt x="0" y="54694"/>
                  </a:lnTo>
                  <a:lnTo>
                    <a:pt x="0" y="4269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Rectangle 9"/>
            <p:cNvSpPr>
              <a:spLocks noChangeArrowheads="1"/>
            </p:cNvSpPr>
            <p:nvPr/>
          </p:nvSpPr>
          <p:spPr bwMode="auto">
            <a:xfrm>
              <a:off x="2660343" y="4113204"/>
              <a:ext cx="554960"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NH</a:t>
              </a:r>
              <a:r>
                <a:rPr lang="en-US" altLang="zh-CN" sz="1600" baseline="-250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2</a:t>
              </a:r>
              <a:endPar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endParaRPr>
            </a:p>
          </p:txBody>
        </p:sp>
        <p:sp>
          <p:nvSpPr>
            <p:cNvPr id="200" name="Rectangle 9"/>
            <p:cNvSpPr>
              <a:spLocks noChangeArrowheads="1"/>
            </p:cNvSpPr>
            <p:nvPr/>
          </p:nvSpPr>
          <p:spPr bwMode="auto">
            <a:xfrm>
              <a:off x="2676130" y="3557567"/>
              <a:ext cx="492443"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OH</a:t>
              </a:r>
            </a:p>
          </p:txBody>
        </p:sp>
        <p:sp>
          <p:nvSpPr>
            <p:cNvPr id="201" name="Rectangle 9"/>
            <p:cNvSpPr>
              <a:spLocks noChangeArrowheads="1"/>
            </p:cNvSpPr>
            <p:nvPr/>
          </p:nvSpPr>
          <p:spPr bwMode="auto">
            <a:xfrm>
              <a:off x="2075480" y="3501232"/>
              <a:ext cx="344966"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a:t>
              </a:r>
            </a:p>
          </p:txBody>
        </p:sp>
        <p:cxnSp>
          <p:nvCxnSpPr>
            <p:cNvPr id="202" name="直接连接符 201"/>
            <p:cNvCxnSpPr>
              <a:cxnSpLocks noChangeAspect="1"/>
            </p:cNvCxnSpPr>
            <p:nvPr/>
          </p:nvCxnSpPr>
          <p:spPr>
            <a:xfrm>
              <a:off x="1282664" y="3666778"/>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3" name="Rectangle 9"/>
            <p:cNvSpPr>
              <a:spLocks noChangeArrowheads="1"/>
            </p:cNvSpPr>
            <p:nvPr/>
          </p:nvSpPr>
          <p:spPr bwMode="auto">
            <a:xfrm>
              <a:off x="1018713" y="3505974"/>
              <a:ext cx="305707" cy="269680"/>
            </a:xfrm>
            <a:prstGeom prst="rect">
              <a:avLst/>
            </a:prstGeom>
            <a:no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a:t>
              </a:r>
            </a:p>
          </p:txBody>
        </p:sp>
        <p:cxnSp>
          <p:nvCxnSpPr>
            <p:cNvPr id="204" name="直接连接符 203"/>
            <p:cNvCxnSpPr>
              <a:cxnSpLocks noChangeAspect="1"/>
            </p:cNvCxnSpPr>
            <p:nvPr/>
          </p:nvCxnSpPr>
          <p:spPr>
            <a:xfrm flipV="1">
              <a:off x="1262302" y="4099581"/>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5" name="Rectangle 9"/>
            <p:cNvSpPr>
              <a:spLocks noChangeArrowheads="1"/>
            </p:cNvSpPr>
            <p:nvPr/>
          </p:nvSpPr>
          <p:spPr bwMode="auto">
            <a:xfrm>
              <a:off x="1018221" y="4128230"/>
              <a:ext cx="305707" cy="269680"/>
            </a:xfrm>
            <a:prstGeom prst="rect">
              <a:avLst/>
            </a:prstGeom>
            <a:no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a:t>
              </a:r>
            </a:p>
          </p:txBody>
        </p:sp>
        <p:cxnSp>
          <p:nvCxnSpPr>
            <p:cNvPr id="214" name="直接连接符 213"/>
            <p:cNvCxnSpPr>
              <a:cxnSpLocks noChangeAspect="1"/>
            </p:cNvCxnSpPr>
            <p:nvPr/>
          </p:nvCxnSpPr>
          <p:spPr>
            <a:xfrm>
              <a:off x="1261938" y="3712269"/>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直接连接符 214"/>
            <p:cNvCxnSpPr>
              <a:cxnSpLocks noChangeAspect="1"/>
            </p:cNvCxnSpPr>
            <p:nvPr/>
          </p:nvCxnSpPr>
          <p:spPr>
            <a:xfrm flipV="1">
              <a:off x="1280990" y="4144317"/>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9" name="组合 238"/>
          <p:cNvGrpSpPr/>
          <p:nvPr/>
        </p:nvGrpSpPr>
        <p:grpSpPr>
          <a:xfrm>
            <a:off x="8483098" y="2251717"/>
            <a:ext cx="2005390" cy="997757"/>
            <a:chOff x="795986" y="3429000"/>
            <a:chExt cx="2005390" cy="997757"/>
          </a:xfrm>
        </p:grpSpPr>
        <p:sp>
          <p:nvSpPr>
            <p:cNvPr id="238" name="Rectangle 9"/>
            <p:cNvSpPr>
              <a:spLocks noChangeArrowheads="1"/>
            </p:cNvSpPr>
            <p:nvPr/>
          </p:nvSpPr>
          <p:spPr bwMode="auto">
            <a:xfrm>
              <a:off x="2348193" y="4157077"/>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OH</a:t>
              </a:r>
            </a:p>
          </p:txBody>
        </p:sp>
        <p:sp>
          <p:nvSpPr>
            <p:cNvPr id="223" name="Rectangle 9"/>
            <p:cNvSpPr>
              <a:spLocks noChangeArrowheads="1"/>
            </p:cNvSpPr>
            <p:nvPr/>
          </p:nvSpPr>
          <p:spPr bwMode="auto">
            <a:xfrm>
              <a:off x="937919" y="3501008"/>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HO</a:t>
              </a:r>
            </a:p>
          </p:txBody>
        </p:sp>
        <p:grpSp>
          <p:nvGrpSpPr>
            <p:cNvPr id="218" name="组合 217"/>
            <p:cNvGrpSpPr>
              <a:grpSpLocks noChangeAspect="1"/>
            </p:cNvGrpSpPr>
            <p:nvPr/>
          </p:nvGrpSpPr>
          <p:grpSpPr>
            <a:xfrm rot="16200000">
              <a:off x="1491877" y="3744140"/>
              <a:ext cx="504000" cy="574000"/>
              <a:chOff x="1319804" y="3337813"/>
              <a:chExt cx="648000" cy="738000"/>
            </a:xfrm>
          </p:grpSpPr>
          <p:sp>
            <p:nvSpPr>
              <p:cNvPr id="228" name="六边形 227"/>
              <p:cNvSpPr/>
              <p:nvPr/>
            </p:nvSpPr>
            <p:spPr>
              <a:xfrm rot="5400000">
                <a:off x="1274804" y="3382813"/>
                <a:ext cx="738000" cy="648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29" name="直接连接符 228"/>
              <p:cNvCxnSpPr/>
              <p:nvPr/>
            </p:nvCxnSpPr>
            <p:spPr>
              <a:xfrm>
                <a:off x="1374948" y="352900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直接连接符 229"/>
              <p:cNvCxnSpPr>
                <a:cxnSpLocks noChangeAspect="1"/>
              </p:cNvCxnSpPr>
              <p:nvPr/>
            </p:nvCxnSpPr>
            <p:spPr>
              <a:xfrm>
                <a:off x="1630340" y="3399156"/>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直接连接符 230"/>
              <p:cNvCxnSpPr>
                <a:cxnSpLocks noChangeAspect="1"/>
              </p:cNvCxnSpPr>
              <p:nvPr/>
            </p:nvCxnSpPr>
            <p:spPr>
              <a:xfrm flipV="1">
                <a:off x="1640835" y="3870395"/>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9" name="组合 218"/>
            <p:cNvGrpSpPr/>
            <p:nvPr/>
          </p:nvGrpSpPr>
          <p:grpSpPr>
            <a:xfrm rot="1800000" flipV="1">
              <a:off x="2044452" y="3985065"/>
              <a:ext cx="462665" cy="168301"/>
              <a:chOff x="1104239" y="1061643"/>
              <a:chExt cx="462665" cy="168301"/>
            </a:xfrm>
          </p:grpSpPr>
          <p:cxnSp>
            <p:nvCxnSpPr>
              <p:cNvPr id="226" name="直接连接符 225"/>
              <p:cNvCxnSpPr>
                <a:cxnSpLocks noChangeAspect="1"/>
              </p:cNvCxnSpPr>
              <p:nvPr/>
            </p:nvCxnSpPr>
            <p:spPr>
              <a:xfrm>
                <a:off x="1104239" y="1061643"/>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直接连接符 226"/>
              <p:cNvCxnSpPr>
                <a:cxnSpLocks noChangeAspect="1"/>
              </p:cNvCxnSpPr>
              <p:nvPr/>
            </p:nvCxnSpPr>
            <p:spPr>
              <a:xfrm flipH="1">
                <a:off x="1386904" y="1128119"/>
                <a:ext cx="180000" cy="1018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1" name="Rectangle 9"/>
            <p:cNvSpPr>
              <a:spLocks noChangeArrowheads="1"/>
            </p:cNvSpPr>
            <p:nvPr/>
          </p:nvSpPr>
          <p:spPr bwMode="auto">
            <a:xfrm>
              <a:off x="1919536" y="3429000"/>
              <a:ext cx="554960"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H</a:t>
              </a:r>
              <a:r>
                <a:rPr lang="en-US" altLang="zh-CN" sz="1600" baseline="-250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2</a:t>
              </a: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N</a:t>
              </a:r>
            </a:p>
          </p:txBody>
        </p:sp>
        <p:cxnSp>
          <p:nvCxnSpPr>
            <p:cNvPr id="222" name="直接连接符 221"/>
            <p:cNvCxnSpPr>
              <a:cxnSpLocks noChangeAspect="1"/>
            </p:cNvCxnSpPr>
            <p:nvPr/>
          </p:nvCxnSpPr>
          <p:spPr>
            <a:xfrm>
              <a:off x="1357590" y="3659118"/>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Rectangle 9"/>
            <p:cNvSpPr>
              <a:spLocks noChangeArrowheads="1"/>
            </p:cNvSpPr>
            <p:nvPr/>
          </p:nvSpPr>
          <p:spPr bwMode="auto">
            <a:xfrm>
              <a:off x="795986" y="3888926"/>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HO</a:t>
              </a:r>
            </a:p>
          </p:txBody>
        </p:sp>
        <p:cxnSp>
          <p:nvCxnSpPr>
            <p:cNvPr id="233" name="直接连接符 232"/>
            <p:cNvCxnSpPr/>
            <p:nvPr/>
          </p:nvCxnSpPr>
          <p:spPr>
            <a:xfrm>
              <a:off x="1199917" y="4028879"/>
              <a:ext cx="25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4" name="组合 233"/>
            <p:cNvGrpSpPr/>
            <p:nvPr/>
          </p:nvGrpSpPr>
          <p:grpSpPr>
            <a:xfrm rot="5400000" flipV="1">
              <a:off x="2212684" y="3721592"/>
              <a:ext cx="457386" cy="162920"/>
              <a:chOff x="1217516" y="1067025"/>
              <a:chExt cx="457386" cy="162920"/>
            </a:xfrm>
          </p:grpSpPr>
          <p:cxnSp>
            <p:nvCxnSpPr>
              <p:cNvPr id="235" name="直接连接符 234"/>
              <p:cNvCxnSpPr>
                <a:cxnSpLocks noChangeAspect="1"/>
              </p:cNvCxnSpPr>
              <p:nvPr/>
            </p:nvCxnSpPr>
            <p:spPr>
              <a:xfrm>
                <a:off x="1217516" y="1122741"/>
                <a:ext cx="180000" cy="1018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直接连接符 235"/>
              <p:cNvCxnSpPr>
                <a:cxnSpLocks noChangeAspect="1"/>
              </p:cNvCxnSpPr>
              <p:nvPr/>
            </p:nvCxnSpPr>
            <p:spPr>
              <a:xfrm flipH="1">
                <a:off x="1386902" y="1067025"/>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3" name="组合 2"/>
          <p:cNvGrpSpPr/>
          <p:nvPr/>
        </p:nvGrpSpPr>
        <p:grpSpPr>
          <a:xfrm>
            <a:off x="8116597" y="3933056"/>
            <a:ext cx="2659923" cy="1135966"/>
            <a:chOff x="8116597" y="4077072"/>
            <a:chExt cx="2659923" cy="1135966"/>
          </a:xfrm>
        </p:grpSpPr>
        <p:sp>
          <p:nvSpPr>
            <p:cNvPr id="264" name="六边形 263"/>
            <p:cNvSpPr/>
            <p:nvPr/>
          </p:nvSpPr>
          <p:spPr>
            <a:xfrm>
              <a:off x="8778466" y="4580849"/>
              <a:ext cx="576000" cy="504000"/>
            </a:xfrm>
            <a:prstGeom prst="hexagon">
              <a:avLst/>
            </a:prstGeom>
            <a:solidFill>
              <a:srgbClr val="00B0F0"/>
            </a:solidFill>
            <a:ln w="19050">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grpSp>
          <p:nvGrpSpPr>
            <p:cNvPr id="261" name="组合 260"/>
            <p:cNvGrpSpPr/>
            <p:nvPr/>
          </p:nvGrpSpPr>
          <p:grpSpPr>
            <a:xfrm>
              <a:off x="8116597" y="4077072"/>
              <a:ext cx="2659923" cy="1135966"/>
              <a:chOff x="567401" y="3554844"/>
              <a:chExt cx="2659923" cy="1135966"/>
            </a:xfrm>
          </p:grpSpPr>
          <p:sp>
            <p:nvSpPr>
              <p:cNvPr id="260" name="Rectangle 9"/>
              <p:cNvSpPr>
                <a:spLocks noChangeArrowheads="1"/>
              </p:cNvSpPr>
              <p:nvPr/>
            </p:nvSpPr>
            <p:spPr bwMode="auto">
              <a:xfrm>
                <a:off x="2711624" y="3554844"/>
                <a:ext cx="515700" cy="233329"/>
              </a:xfrm>
              <a:prstGeom prst="rect">
                <a:avLst/>
              </a:prstGeom>
              <a:solidFill>
                <a:srgbClr val="A1D2E1"/>
              </a:solidFill>
              <a:ln>
                <a:noFill/>
              </a:ln>
              <a:effectLst/>
            </p:spPr>
            <p:txBody>
              <a:bodyPr wrap="none" lIns="72000" tIns="36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CH</a:t>
                </a:r>
                <a:r>
                  <a:rPr lang="en-US" altLang="zh-CN" sz="1600" baseline="-250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3</a:t>
                </a:r>
              </a:p>
            </p:txBody>
          </p:sp>
          <p:sp>
            <p:nvSpPr>
              <p:cNvPr id="241" name="Rectangle 9"/>
              <p:cNvSpPr>
                <a:spLocks noChangeArrowheads="1"/>
              </p:cNvSpPr>
              <p:nvPr/>
            </p:nvSpPr>
            <p:spPr bwMode="auto">
              <a:xfrm>
                <a:off x="2119608" y="4421130"/>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OH</a:t>
                </a:r>
              </a:p>
            </p:txBody>
          </p:sp>
          <p:sp>
            <p:nvSpPr>
              <p:cNvPr id="242" name="Rectangle 9"/>
              <p:cNvSpPr>
                <a:spLocks noChangeArrowheads="1"/>
              </p:cNvSpPr>
              <p:nvPr/>
            </p:nvSpPr>
            <p:spPr bwMode="auto">
              <a:xfrm>
                <a:off x="709334" y="3765061"/>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HO</a:t>
                </a:r>
              </a:p>
            </p:txBody>
          </p:sp>
          <p:grpSp>
            <p:nvGrpSpPr>
              <p:cNvPr id="243" name="组合 242"/>
              <p:cNvGrpSpPr>
                <a:grpSpLocks noChangeAspect="1"/>
              </p:cNvGrpSpPr>
              <p:nvPr/>
            </p:nvGrpSpPr>
            <p:grpSpPr>
              <a:xfrm rot="16200000">
                <a:off x="1263292" y="4008193"/>
                <a:ext cx="504000" cy="574000"/>
                <a:chOff x="1319804" y="3337813"/>
                <a:chExt cx="648000" cy="738000"/>
              </a:xfrm>
            </p:grpSpPr>
            <p:sp>
              <p:nvSpPr>
                <p:cNvPr id="254" name="六边形 253"/>
                <p:cNvSpPr/>
                <p:nvPr/>
              </p:nvSpPr>
              <p:spPr>
                <a:xfrm rot="5400000">
                  <a:off x="1274804" y="3382813"/>
                  <a:ext cx="738000" cy="648000"/>
                </a:xfrm>
                <a:prstGeom prst="hexagon">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p>
              </p:txBody>
            </p:sp>
            <p:cxnSp>
              <p:nvCxnSpPr>
                <p:cNvPr id="255" name="直接连接符 254"/>
                <p:cNvCxnSpPr/>
                <p:nvPr/>
              </p:nvCxnSpPr>
              <p:spPr>
                <a:xfrm>
                  <a:off x="1374948" y="352900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直接连接符 255"/>
                <p:cNvCxnSpPr>
                  <a:cxnSpLocks noChangeAspect="1"/>
                </p:cNvCxnSpPr>
                <p:nvPr/>
              </p:nvCxnSpPr>
              <p:spPr>
                <a:xfrm>
                  <a:off x="1630340" y="3399156"/>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直接连接符 256"/>
                <p:cNvCxnSpPr>
                  <a:cxnSpLocks noChangeAspect="1"/>
                </p:cNvCxnSpPr>
                <p:nvPr/>
              </p:nvCxnSpPr>
              <p:spPr>
                <a:xfrm flipV="1">
                  <a:off x="1640835" y="3870395"/>
                  <a:ext cx="288000" cy="14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4" name="组合 243"/>
              <p:cNvGrpSpPr/>
              <p:nvPr/>
            </p:nvGrpSpPr>
            <p:grpSpPr>
              <a:xfrm rot="1800000" flipV="1">
                <a:off x="1815867" y="4249118"/>
                <a:ext cx="462665" cy="168301"/>
                <a:chOff x="1104239" y="1061643"/>
                <a:chExt cx="462665" cy="168301"/>
              </a:xfrm>
            </p:grpSpPr>
            <p:cxnSp>
              <p:nvCxnSpPr>
                <p:cNvPr id="252" name="直接连接符 251"/>
                <p:cNvCxnSpPr>
                  <a:cxnSpLocks noChangeAspect="1"/>
                </p:cNvCxnSpPr>
                <p:nvPr/>
              </p:nvCxnSpPr>
              <p:spPr>
                <a:xfrm>
                  <a:off x="1104239" y="1061643"/>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直接连接符 252"/>
                <p:cNvCxnSpPr>
                  <a:cxnSpLocks noChangeAspect="1"/>
                </p:cNvCxnSpPr>
                <p:nvPr/>
              </p:nvCxnSpPr>
              <p:spPr>
                <a:xfrm flipH="1">
                  <a:off x="1386904" y="1128119"/>
                  <a:ext cx="180000" cy="1018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45" name="Rectangle 9"/>
              <p:cNvSpPr>
                <a:spLocks noChangeArrowheads="1"/>
              </p:cNvSpPr>
              <p:nvPr/>
            </p:nvSpPr>
            <p:spPr bwMode="auto">
              <a:xfrm>
                <a:off x="2495600" y="3861048"/>
                <a:ext cx="479618" cy="28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NH</a:t>
                </a:r>
              </a:p>
            </p:txBody>
          </p:sp>
          <p:cxnSp>
            <p:nvCxnSpPr>
              <p:cNvPr id="246" name="直接连接符 245"/>
              <p:cNvCxnSpPr>
                <a:cxnSpLocks noChangeAspect="1"/>
              </p:cNvCxnSpPr>
              <p:nvPr/>
            </p:nvCxnSpPr>
            <p:spPr>
              <a:xfrm>
                <a:off x="1129005" y="3923171"/>
                <a:ext cx="216000" cy="12219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7" name="Rectangle 9"/>
              <p:cNvSpPr>
                <a:spLocks noChangeArrowheads="1"/>
              </p:cNvSpPr>
              <p:nvPr/>
            </p:nvSpPr>
            <p:spPr bwMode="auto">
              <a:xfrm>
                <a:off x="567401" y="4152979"/>
                <a:ext cx="453183" cy="269680"/>
              </a:xfrm>
              <a:prstGeom prst="rect">
                <a:avLst/>
              </a:prstGeom>
              <a:solidFill>
                <a:srgbClr val="FFC000"/>
              </a:solidFill>
              <a:ln>
                <a:noFill/>
              </a:ln>
              <a:effectLst/>
            </p:spPr>
            <p:txBody>
              <a:bodyPr wrap="none" lIns="72000" tIns="72000" rIns="72000" bIns="0">
                <a:spAutoFit/>
              </a:bodyPr>
              <a:lstStyle/>
              <a:p>
                <a:pPr>
                  <a:lnSpc>
                    <a:spcPct val="80000"/>
                  </a:lnSpc>
                </a:pPr>
                <a:r>
                  <a:rPr lang="en-US" altLang="zh-CN" sz="1600" dirty="0">
                    <a:effectLst>
                      <a:outerShdw blurRad="38100" dist="38100" dir="2700000" algn="tl">
                        <a:srgbClr val="C0C0C0"/>
                      </a:outerShdw>
                    </a:effectLst>
                    <a:latin typeface="Arial" panose="020B0604020202020204" pitchFamily="34" charset="0"/>
                    <a:ea typeface="方正姚体" panose="02010601030101010101" pitchFamily="2" charset="-122"/>
                    <a:cs typeface="Times New Roman" pitchFamily="18" charset="0"/>
                  </a:rPr>
                  <a:t>HO</a:t>
                </a:r>
              </a:p>
            </p:txBody>
          </p:sp>
          <p:cxnSp>
            <p:nvCxnSpPr>
              <p:cNvPr id="248" name="直接连接符 247"/>
              <p:cNvCxnSpPr/>
              <p:nvPr/>
            </p:nvCxnSpPr>
            <p:spPr>
              <a:xfrm>
                <a:off x="971332" y="4292932"/>
                <a:ext cx="25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直接连接符 249"/>
              <p:cNvCxnSpPr>
                <a:cxnSpLocks noChangeAspect="1"/>
              </p:cNvCxnSpPr>
              <p:nvPr/>
            </p:nvCxnSpPr>
            <p:spPr>
              <a:xfrm rot="16200000" flipH="1" flipV="1">
                <a:off x="2642719" y="3756120"/>
                <a:ext cx="180000" cy="1018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 name="直接连接符 250"/>
              <p:cNvCxnSpPr>
                <a:cxnSpLocks noChangeAspect="1"/>
              </p:cNvCxnSpPr>
              <p:nvPr/>
            </p:nvCxnSpPr>
            <p:spPr>
              <a:xfrm rot="5400000" flipH="1" flipV="1">
                <a:off x="2068792" y="4070338"/>
                <a:ext cx="288000" cy="162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直接连接符 258"/>
              <p:cNvCxnSpPr/>
              <p:nvPr/>
            </p:nvCxnSpPr>
            <p:spPr>
              <a:xfrm>
                <a:off x="2288873" y="4012652"/>
                <a:ext cx="25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220" name="Line 52"/>
          <p:cNvSpPr>
            <a:spLocks noChangeShapeType="1"/>
          </p:cNvSpPr>
          <p:nvPr/>
        </p:nvSpPr>
        <p:spPr bwMode="auto">
          <a:xfrm>
            <a:off x="4583832" y="4508920"/>
            <a:ext cx="0" cy="287337"/>
          </a:xfrm>
          <a:prstGeom prst="line">
            <a:avLst/>
          </a:prstGeom>
          <a:noFill/>
          <a:ln w="31750">
            <a:solidFill>
              <a:srgbClr val="000000"/>
            </a:solidFill>
            <a:miter lim="800000"/>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Tree>
    <p:extLst>
      <p:ext uri="{BB962C8B-B14F-4D97-AF65-F5344CB8AC3E}">
        <p14:creationId xmlns:p14="http://schemas.microsoft.com/office/powerpoint/2010/main" val="2449660833"/>
      </p:ext>
    </p:extLst>
  </p:cSld>
  <p:clrMapOvr>
    <a:masterClrMapping/>
  </p:clrMapOvr>
  <p:transition spd="med">
    <p:cove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1055440" y="548679"/>
            <a:ext cx="2808312" cy="5760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t"/>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宋体" pitchFamily="2" charset="-122"/>
              </a:defRPr>
            </a:lvl2pPr>
            <a:lvl3pPr algn="ctr" rtl="0" fontAlgn="base">
              <a:spcBef>
                <a:spcPct val="0"/>
              </a:spcBef>
              <a:spcAft>
                <a:spcPct val="0"/>
              </a:spcAft>
              <a:defRPr sz="4400">
                <a:solidFill>
                  <a:schemeClr val="tx2"/>
                </a:solidFill>
                <a:latin typeface="Arial" charset="0"/>
                <a:ea typeface="宋体" pitchFamily="2" charset="-122"/>
              </a:defRPr>
            </a:lvl3pPr>
            <a:lvl4pPr algn="ctr" rtl="0" fontAlgn="base">
              <a:spcBef>
                <a:spcPct val="0"/>
              </a:spcBef>
              <a:spcAft>
                <a:spcPct val="0"/>
              </a:spcAft>
              <a:defRPr sz="4400">
                <a:solidFill>
                  <a:schemeClr val="tx2"/>
                </a:solidFill>
                <a:latin typeface="Arial" charset="0"/>
                <a:ea typeface="宋体" pitchFamily="2" charset="-122"/>
              </a:defRPr>
            </a:lvl4pPr>
            <a:lvl5pPr algn="ctr" rtl="0" fontAlgn="base">
              <a:spcBef>
                <a:spcPct val="0"/>
              </a:spcBef>
              <a:spcAft>
                <a:spcPct val="0"/>
              </a:spcAft>
              <a:defRPr sz="4400">
                <a:solidFill>
                  <a:schemeClr val="tx2"/>
                </a:solidFill>
                <a:latin typeface="Arial" charset="0"/>
                <a:ea typeface="宋体" pitchFamily="2" charset="-122"/>
              </a:defRPr>
            </a:lvl5pPr>
            <a:lvl6pPr marL="457200" algn="ctr" rtl="0" fontAlgn="base">
              <a:spcBef>
                <a:spcPct val="0"/>
              </a:spcBef>
              <a:spcAft>
                <a:spcPct val="0"/>
              </a:spcAft>
              <a:defRPr sz="4400">
                <a:solidFill>
                  <a:schemeClr val="tx2"/>
                </a:solidFill>
                <a:latin typeface="Arial" charset="0"/>
                <a:ea typeface="宋体" pitchFamily="2" charset="-122"/>
              </a:defRPr>
            </a:lvl6pPr>
            <a:lvl7pPr marL="914400" algn="ctr" rtl="0" fontAlgn="base">
              <a:spcBef>
                <a:spcPct val="0"/>
              </a:spcBef>
              <a:spcAft>
                <a:spcPct val="0"/>
              </a:spcAft>
              <a:defRPr sz="4400">
                <a:solidFill>
                  <a:schemeClr val="tx2"/>
                </a:solidFill>
                <a:latin typeface="Arial" charset="0"/>
                <a:ea typeface="宋体" pitchFamily="2" charset="-122"/>
              </a:defRPr>
            </a:lvl7pPr>
            <a:lvl8pPr marL="1371600" algn="ctr" rtl="0" fontAlgn="base">
              <a:spcBef>
                <a:spcPct val="0"/>
              </a:spcBef>
              <a:spcAft>
                <a:spcPct val="0"/>
              </a:spcAft>
              <a:defRPr sz="4400">
                <a:solidFill>
                  <a:schemeClr val="tx2"/>
                </a:solidFill>
                <a:latin typeface="Arial" charset="0"/>
                <a:ea typeface="宋体" pitchFamily="2" charset="-122"/>
              </a:defRPr>
            </a:lvl8pPr>
            <a:lvl9pPr marL="1828800" algn="ctr" rtl="0" fontAlgn="base">
              <a:spcBef>
                <a:spcPct val="0"/>
              </a:spcBef>
              <a:spcAft>
                <a:spcPct val="0"/>
              </a:spcAft>
              <a:defRPr sz="4400">
                <a:solidFill>
                  <a:schemeClr val="tx2"/>
                </a:solidFill>
                <a:latin typeface="Arial" charset="0"/>
                <a:ea typeface="宋体" pitchFamily="2" charset="-122"/>
              </a:defRPr>
            </a:lvl9pPr>
          </a:lstStyle>
          <a:p>
            <a:pPr marL="342900" indent="-342900" algn="l">
              <a:buClr>
                <a:schemeClr val="tx2"/>
              </a:buClr>
              <a:buSzPct val="80000"/>
            </a:pPr>
            <a:r>
              <a:rPr lang="en-US" altLang="zh-CN" sz="2800" kern="0"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1. </a:t>
            </a:r>
            <a:r>
              <a:rPr lang="zh-CN" altLang="en-US" sz="2800" kern="0" dirty="0">
                <a:solidFill>
                  <a:schemeClr val="tx1"/>
                </a:solidFill>
                <a:effectLst>
                  <a:outerShdw blurRad="38100" dist="38100" dir="2700000" algn="tl">
                    <a:srgbClr val="C0C0C0"/>
                  </a:outerShdw>
                </a:effectLst>
                <a:latin typeface="Times New Roman" pitchFamily="18" charset="0"/>
                <a:ea typeface="方正姚体" panose="02010601030101010101" pitchFamily="2" charset="-122"/>
              </a:rPr>
              <a:t>苯丙氨酸代谢</a:t>
            </a:r>
          </a:p>
        </p:txBody>
      </p:sp>
      <p:sp>
        <p:nvSpPr>
          <p:cNvPr id="3" name="Rectangle 3"/>
          <p:cNvSpPr txBox="1">
            <a:spLocks noChangeArrowheads="1"/>
          </p:cNvSpPr>
          <p:nvPr/>
        </p:nvSpPr>
        <p:spPr>
          <a:xfrm>
            <a:off x="1415480" y="1268983"/>
            <a:ext cx="9937104" cy="2664073"/>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360000" indent="-360000">
              <a:lnSpc>
                <a:spcPts val="4000"/>
              </a:lnSpc>
              <a:spcBef>
                <a:spcPts val="600"/>
              </a:spcBef>
              <a:buClr>
                <a:srgbClr val="C00000"/>
              </a:buClr>
              <a:buSzPct val="80000"/>
              <a:buFont typeface="Wingdings" pitchFamily="2" charset="2"/>
              <a:buChar char="n"/>
            </a:pPr>
            <a:r>
              <a:rPr lang="zh-CN" altLang="en-US" sz="28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当</a:t>
            </a:r>
            <a:r>
              <a:rPr lang="zh-CN" altLang="en-US" sz="2800" kern="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苯丙氨酸羟化酶</a:t>
            </a:r>
            <a:r>
              <a:rPr lang="zh-CN" altLang="en-US" sz="28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先天性缺乏，苯丙氨酸不能转变为酪氨酸，主要经转氨基作用生成苯丙酮酸，此时尿液中出现大量苯丙酮酸及其代谢产物，称为苯丙酮酸尿症</a:t>
            </a:r>
            <a:r>
              <a:rPr lang="en-US" altLang="zh-CN" sz="20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(phenylketonuria, PKU)</a:t>
            </a:r>
            <a:r>
              <a:rPr lang="zh-CN" altLang="en-US" sz="28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a:p>
            <a:pPr marL="360000" indent="-360000">
              <a:lnSpc>
                <a:spcPts val="4000"/>
              </a:lnSpc>
              <a:spcBef>
                <a:spcPts val="600"/>
              </a:spcBef>
              <a:buClr>
                <a:srgbClr val="C00000"/>
              </a:buClr>
              <a:buSzPct val="80000"/>
              <a:buFont typeface="Wingdings" pitchFamily="2" charset="2"/>
              <a:buChar char="n"/>
            </a:pPr>
            <a:r>
              <a:rPr lang="zh-CN" altLang="en-US" sz="2800" kern="0" dirty="0">
                <a:effectLst>
                  <a:outerShdw blurRad="38100" dist="38100" dir="2700000" algn="tl">
                    <a:srgbClr val="C0C0C0"/>
                  </a:outerShdw>
                </a:effectLst>
                <a:latin typeface="Times New Roman" panose="02020603050405020304" pitchFamily="18" charset="0"/>
                <a:ea typeface="方正姚体" panose="02010601030101010101" pitchFamily="2" charset="-122"/>
              </a:rPr>
              <a:t>苯丙酮酸对中枢神经系统有毒性，会引起患儿智力障碍。治疗原则是早期发现，控制膳食中苯丙氨酸的含量。</a:t>
            </a:r>
          </a:p>
        </p:txBody>
      </p:sp>
      <p:cxnSp>
        <p:nvCxnSpPr>
          <p:cNvPr id="4" name="直接连接符 3"/>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1676029"/>
      </p:ext>
    </p:extLst>
  </p:cSld>
  <p:clrMapOvr>
    <a:masterClrMapping/>
  </p:clrMapOvr>
  <p:transition spd="med">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box(in)">
                                      <p:cBhvr>
                                        <p:cTn id="7" dur="5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ox(in)">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ox(in)">
                                      <p:cBhvr>
                                        <p:cTn id="17"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1055440" y="548680"/>
            <a:ext cx="3762375" cy="5760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t"/>
          <a:lstStyle>
            <a:defPPr>
              <a:defRPr lang="zh-CN"/>
            </a:defPPr>
            <a:lvl1pPr marL="342900" indent="-342900">
              <a:buClr>
                <a:schemeClr val="tx2"/>
              </a:buClr>
              <a:buSzPct val="80000"/>
              <a:defRPr sz="2800" kern="0">
                <a:effectLst>
                  <a:outerShdw blurRad="38100" dist="38100" dir="2700000" algn="tl">
                    <a:srgbClr val="C0C0C0"/>
                  </a:outerShdw>
                </a:effectLst>
                <a:latin typeface="Times New Roman" pitchFamily="18" charset="0"/>
                <a:ea typeface="方正姚体" panose="02010601030101010101" pitchFamily="2" charset="-122"/>
                <a:cs typeface="+mj-cs"/>
              </a:defRPr>
            </a:lvl1pPr>
            <a:lvl2pPr algn="ctr">
              <a:defRPr sz="4400">
                <a:solidFill>
                  <a:schemeClr val="tx2"/>
                </a:solidFill>
              </a:defRPr>
            </a:lvl2pPr>
            <a:lvl3pPr algn="ctr">
              <a:defRPr sz="4400">
                <a:solidFill>
                  <a:schemeClr val="tx2"/>
                </a:solidFill>
              </a:defRPr>
            </a:lvl3pPr>
            <a:lvl4pPr algn="ctr">
              <a:defRPr sz="4400">
                <a:solidFill>
                  <a:schemeClr val="tx2"/>
                </a:solidFill>
              </a:defRPr>
            </a:lvl4pPr>
            <a:lvl5pPr algn="ct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r>
              <a:rPr lang="en-US" altLang="zh-CN" dirty="0"/>
              <a:t>2. </a:t>
            </a:r>
            <a:r>
              <a:rPr lang="zh-CN" altLang="en-US" dirty="0"/>
              <a:t>酪氨酸代谢</a:t>
            </a:r>
          </a:p>
        </p:txBody>
      </p:sp>
      <p:sp>
        <p:nvSpPr>
          <p:cNvPr id="3" name="Rectangle 3"/>
          <p:cNvSpPr txBox="1">
            <a:spLocks noChangeArrowheads="1"/>
          </p:cNvSpPr>
          <p:nvPr/>
        </p:nvSpPr>
        <p:spPr>
          <a:xfrm>
            <a:off x="1415480" y="1196752"/>
            <a:ext cx="9793088" cy="468052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defPPr>
              <a:defRPr lang="zh-CN"/>
            </a:defPPr>
            <a:lvl1pPr marL="360000" indent="-360000">
              <a:lnSpc>
                <a:spcPts val="4000"/>
              </a:lnSpc>
              <a:spcBef>
                <a:spcPts val="600"/>
              </a:spcBef>
              <a:buClr>
                <a:srgbClr val="C00000"/>
              </a:buClr>
              <a:buSzPct val="80000"/>
              <a:buFont typeface="Wingdings" pitchFamily="2" charset="2"/>
              <a:buChar char="n"/>
              <a:defRPr sz="2800" kern="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marL="742950" indent="-285750">
              <a:spcBef>
                <a:spcPct val="20000"/>
              </a:spcBef>
              <a:buChar char="–"/>
              <a:defRPr sz="2800">
                <a:latin typeface="+mn-lt"/>
                <a:ea typeface="+mn-ea"/>
              </a:defRPr>
            </a:lvl2pPr>
            <a:lvl3pPr marL="1143000" indent="-228600">
              <a:spcBef>
                <a:spcPct val="20000"/>
              </a:spcBef>
              <a:buChar char="•"/>
              <a:defRPr sz="2400">
                <a:latin typeface="+mn-lt"/>
                <a:ea typeface="+mn-ea"/>
              </a:defRPr>
            </a:lvl3pPr>
            <a:lvl4pPr marL="1600200" indent="-228600">
              <a:spcBef>
                <a:spcPct val="20000"/>
              </a:spcBef>
              <a:buChar char="–"/>
              <a:defRPr sz="2000">
                <a:latin typeface="+mn-lt"/>
                <a:ea typeface="+mn-ea"/>
              </a:defRPr>
            </a:lvl4pPr>
            <a:lvl5pPr marL="2057400" indent="-228600">
              <a:spcBef>
                <a:spcPct val="20000"/>
              </a:spcBef>
              <a:buChar char="»"/>
              <a:defRPr sz="2000">
                <a:latin typeface="+mn-lt"/>
                <a:ea typeface="+mn-ea"/>
              </a:defRPr>
            </a:lvl5pPr>
            <a:lvl6pPr marL="2514600" indent="-228600" fontAlgn="base">
              <a:spcBef>
                <a:spcPct val="20000"/>
              </a:spcBef>
              <a:spcAft>
                <a:spcPct val="0"/>
              </a:spcAft>
              <a:buChar char="»"/>
              <a:defRPr sz="2000">
                <a:latin typeface="+mn-lt"/>
                <a:ea typeface="+mn-ea"/>
              </a:defRPr>
            </a:lvl6pPr>
            <a:lvl7pPr marL="2971800" indent="-228600" fontAlgn="base">
              <a:spcBef>
                <a:spcPct val="20000"/>
              </a:spcBef>
              <a:spcAft>
                <a:spcPct val="0"/>
              </a:spcAft>
              <a:buChar char="»"/>
              <a:defRPr sz="2000">
                <a:latin typeface="+mn-lt"/>
                <a:ea typeface="+mn-ea"/>
              </a:defRPr>
            </a:lvl7pPr>
            <a:lvl8pPr marL="3429000" indent="-228600" fontAlgn="base">
              <a:spcBef>
                <a:spcPct val="20000"/>
              </a:spcBef>
              <a:spcAft>
                <a:spcPct val="0"/>
              </a:spcAft>
              <a:buChar char="»"/>
              <a:defRPr sz="2000">
                <a:latin typeface="+mn-lt"/>
                <a:ea typeface="+mn-ea"/>
              </a:defRPr>
            </a:lvl8pPr>
            <a:lvl9pPr marL="3886200" indent="-228600" fontAlgn="base">
              <a:spcBef>
                <a:spcPct val="20000"/>
              </a:spcBef>
              <a:spcAft>
                <a:spcPct val="0"/>
              </a:spcAft>
              <a:buChar char="»"/>
              <a:defRPr sz="2000">
                <a:latin typeface="+mn-lt"/>
                <a:ea typeface="+mn-ea"/>
              </a:defRPr>
            </a:lvl9pPr>
          </a:lstStyle>
          <a:p>
            <a:pPr>
              <a:spcBef>
                <a:spcPts val="0"/>
              </a:spcBef>
            </a:pPr>
            <a:r>
              <a:rPr lang="zh-CN" altLang="en-US" dirty="0"/>
              <a:t>转变为儿茶酚胺：多巴胺、去甲肾上腺素、肾上腺素。</a:t>
            </a:r>
          </a:p>
          <a:p>
            <a:pPr>
              <a:spcBef>
                <a:spcPts val="0"/>
              </a:spcBef>
            </a:pPr>
            <a:r>
              <a:rPr lang="zh-CN" altLang="en-US" dirty="0"/>
              <a:t>多巴胺是脑中的一种神经递质，帕金森病（又称震颤麻痹）与多巴胺生成减少有关。</a:t>
            </a:r>
          </a:p>
          <a:p>
            <a:pPr>
              <a:spcBef>
                <a:spcPts val="0"/>
              </a:spcBef>
            </a:pPr>
            <a:r>
              <a:rPr lang="zh-CN" altLang="en-US" dirty="0"/>
              <a:t>肾上腺素、去甲肾上腺是作用于心、血管的重要激素。</a:t>
            </a:r>
            <a:endParaRPr lang="en-US" altLang="zh-CN" dirty="0"/>
          </a:p>
          <a:p>
            <a:pPr>
              <a:spcBef>
                <a:spcPts val="0"/>
              </a:spcBef>
            </a:pPr>
            <a:r>
              <a:rPr lang="zh-CN" altLang="en-US" dirty="0"/>
              <a:t>转变为黑色素：在黑色素细胞内，酪氨酸在酪氨酸酶作用下经多部反应生成黑色素。</a:t>
            </a:r>
            <a:r>
              <a:rPr lang="zh-CN" altLang="en-US" dirty="0">
                <a:solidFill>
                  <a:srgbClr val="FF0000"/>
                </a:solidFill>
              </a:rPr>
              <a:t>酪氨酸酶</a:t>
            </a:r>
            <a:r>
              <a:rPr lang="zh-CN" altLang="en-US" dirty="0"/>
              <a:t>缺乏时，黑色素合成障碍，患者皮肤、头发等呈白色，称为白化病。</a:t>
            </a:r>
            <a:endParaRPr lang="en-US" altLang="zh-CN" dirty="0"/>
          </a:p>
          <a:p>
            <a:pPr>
              <a:spcBef>
                <a:spcPts val="0"/>
              </a:spcBef>
            </a:pPr>
            <a:r>
              <a:rPr lang="zh-CN" altLang="en-US" dirty="0"/>
              <a:t>分解代谢：缺乏</a:t>
            </a:r>
            <a:r>
              <a:rPr lang="zh-CN" altLang="en-US" dirty="0">
                <a:solidFill>
                  <a:srgbClr val="FF0000"/>
                </a:solidFill>
              </a:rPr>
              <a:t>尿黑酸氧化酶</a:t>
            </a:r>
            <a:r>
              <a:rPr lang="zh-CN" altLang="en-US" dirty="0"/>
              <a:t>，大量尿黑酸随尿排出，被氧化成醌类化合物，进一步生成黑色化合物，称为尿黑酸症。</a:t>
            </a:r>
          </a:p>
        </p:txBody>
      </p:sp>
      <p:cxnSp>
        <p:nvCxnSpPr>
          <p:cNvPr id="4" name="直接连接符 3"/>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77931739"/>
      </p:ext>
    </p:extLst>
  </p:cSld>
  <p:clrMapOvr>
    <a:masterClrMapping/>
  </p:clrMapOvr>
  <p:transition spd="med">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wipe(left)">
                                      <p:cBhvr>
                                        <p:cTn id="7" dur="5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left)">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wipe(left)">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wipe(left)">
                                      <p:cBhvr>
                                        <p:cTn id="22" dur="5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wipe(left)">
                                      <p:cBhvr>
                                        <p:cTn id="27" dur="500"/>
                                        <p:tgtEl>
                                          <p:spTgt spid="3">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wipe(left)">
                                      <p:cBhvr>
                                        <p:cTn id="3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1055440" y="548680"/>
            <a:ext cx="3034804" cy="5760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t"/>
          <a:lstStyle>
            <a:defPPr>
              <a:defRPr lang="zh-CN"/>
            </a:defPPr>
            <a:lvl1pPr marL="342900" indent="-342900">
              <a:buClr>
                <a:schemeClr val="tx2"/>
              </a:buClr>
              <a:buSzPct val="80000"/>
              <a:defRPr sz="2800" kern="0">
                <a:effectLst>
                  <a:outerShdw blurRad="38100" dist="38100" dir="2700000" algn="tl">
                    <a:srgbClr val="C0C0C0"/>
                  </a:outerShdw>
                </a:effectLst>
                <a:latin typeface="Times New Roman" pitchFamily="18" charset="0"/>
                <a:ea typeface="方正姚体" panose="02010601030101010101" pitchFamily="2" charset="-122"/>
                <a:cs typeface="+mj-cs"/>
              </a:defRPr>
            </a:lvl1pPr>
            <a:lvl2pPr algn="ctr">
              <a:defRPr sz="4400">
                <a:solidFill>
                  <a:schemeClr val="tx2"/>
                </a:solidFill>
              </a:defRPr>
            </a:lvl2pPr>
            <a:lvl3pPr algn="ctr">
              <a:defRPr sz="4400">
                <a:solidFill>
                  <a:schemeClr val="tx2"/>
                </a:solidFill>
              </a:defRPr>
            </a:lvl3pPr>
            <a:lvl4pPr algn="ctr">
              <a:defRPr sz="4400">
                <a:solidFill>
                  <a:schemeClr val="tx2"/>
                </a:solidFill>
              </a:defRPr>
            </a:lvl4pPr>
            <a:lvl5pPr algn="ct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r>
              <a:rPr lang="en-US" altLang="zh-CN" dirty="0"/>
              <a:t>3.</a:t>
            </a:r>
            <a:r>
              <a:rPr lang="zh-CN" altLang="en-US" dirty="0"/>
              <a:t>色氨酸代谢</a:t>
            </a:r>
          </a:p>
        </p:txBody>
      </p:sp>
      <p:sp>
        <p:nvSpPr>
          <p:cNvPr id="3" name="Rectangle 4"/>
          <p:cNvSpPr>
            <a:spLocks noChangeArrowheads="1"/>
          </p:cNvSpPr>
          <p:nvPr/>
        </p:nvSpPr>
        <p:spPr bwMode="auto">
          <a:xfrm>
            <a:off x="5448300" y="1700213"/>
            <a:ext cx="13731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色氨酸</a:t>
            </a:r>
          </a:p>
        </p:txBody>
      </p:sp>
      <p:sp>
        <p:nvSpPr>
          <p:cNvPr id="4" name="Line 5"/>
          <p:cNvSpPr>
            <a:spLocks noChangeShapeType="1"/>
          </p:cNvSpPr>
          <p:nvPr/>
        </p:nvSpPr>
        <p:spPr bwMode="auto">
          <a:xfrm>
            <a:off x="6672264" y="1989138"/>
            <a:ext cx="719137" cy="0"/>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 name="Line 6"/>
          <p:cNvSpPr>
            <a:spLocks noChangeShapeType="1"/>
          </p:cNvSpPr>
          <p:nvPr/>
        </p:nvSpPr>
        <p:spPr bwMode="auto">
          <a:xfrm>
            <a:off x="7464425" y="1989138"/>
            <a:ext cx="719138" cy="0"/>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 name="Rectangle 7"/>
          <p:cNvSpPr>
            <a:spLocks noChangeArrowheads="1"/>
          </p:cNvSpPr>
          <p:nvPr/>
        </p:nvSpPr>
        <p:spPr bwMode="auto">
          <a:xfrm>
            <a:off x="8078788" y="1747838"/>
            <a:ext cx="16176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40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羟色胺</a:t>
            </a:r>
          </a:p>
        </p:txBody>
      </p:sp>
      <p:sp>
        <p:nvSpPr>
          <p:cNvPr id="7" name="Rectangle 8"/>
          <p:cNvSpPr>
            <a:spLocks noChangeArrowheads="1"/>
          </p:cNvSpPr>
          <p:nvPr/>
        </p:nvSpPr>
        <p:spPr bwMode="auto">
          <a:xfrm>
            <a:off x="2447926" y="1700213"/>
            <a:ext cx="17764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一碳单位</a:t>
            </a:r>
          </a:p>
        </p:txBody>
      </p:sp>
      <p:sp>
        <p:nvSpPr>
          <p:cNvPr id="8" name="Line 9"/>
          <p:cNvSpPr>
            <a:spLocks noChangeShapeType="1"/>
          </p:cNvSpPr>
          <p:nvPr/>
        </p:nvSpPr>
        <p:spPr bwMode="auto">
          <a:xfrm>
            <a:off x="4800600" y="1989138"/>
            <a:ext cx="719138" cy="0"/>
          </a:xfrm>
          <a:prstGeom prst="line">
            <a:avLst/>
          </a:prstGeom>
          <a:noFill/>
          <a:ln w="31750">
            <a:solidFill>
              <a:srgbClr val="000000"/>
            </a:solidFill>
            <a:miter lim="800000"/>
            <a:headEnd type="stealth"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 name="Line 10"/>
          <p:cNvSpPr>
            <a:spLocks noChangeShapeType="1"/>
          </p:cNvSpPr>
          <p:nvPr/>
        </p:nvSpPr>
        <p:spPr bwMode="auto">
          <a:xfrm>
            <a:off x="4008439" y="1989138"/>
            <a:ext cx="719137" cy="0"/>
          </a:xfrm>
          <a:prstGeom prst="line">
            <a:avLst/>
          </a:prstGeom>
          <a:noFill/>
          <a:ln w="31750">
            <a:solidFill>
              <a:srgbClr val="000000"/>
            </a:solidFill>
            <a:miter lim="800000"/>
            <a:headEnd type="stealth"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 name="Rectangle 11"/>
          <p:cNvSpPr>
            <a:spLocks noChangeArrowheads="1"/>
          </p:cNvSpPr>
          <p:nvPr/>
        </p:nvSpPr>
        <p:spPr bwMode="auto">
          <a:xfrm>
            <a:off x="6672263" y="3182939"/>
            <a:ext cx="2665412"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丙酮酸</a:t>
            </a:r>
          </a:p>
          <a:p>
            <a:pPr algn="ct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乙酰乙酰辅酶</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p>
        </p:txBody>
      </p:sp>
      <p:sp>
        <p:nvSpPr>
          <p:cNvPr id="11" name="Rectangle 12"/>
          <p:cNvSpPr>
            <a:spLocks noChangeArrowheads="1"/>
          </p:cNvSpPr>
          <p:nvPr/>
        </p:nvSpPr>
        <p:spPr bwMode="auto">
          <a:xfrm>
            <a:off x="3792539" y="3213101"/>
            <a:ext cx="1944687"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尼克酸</a:t>
            </a:r>
          </a:p>
          <a:p>
            <a:pPr algn="ctr"/>
            <a:r>
              <a:rPr lang="en-US" altLang="zh-CN" sz="240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维生素</a:t>
            </a:r>
            <a:r>
              <a:rPr lang="en-US" altLang="zh-CN" sz="2400">
                <a:effectLst>
                  <a:outerShdw blurRad="38100" dist="38100" dir="2700000" algn="tl">
                    <a:srgbClr val="C0C0C0"/>
                  </a:outerShdw>
                </a:effectLst>
                <a:latin typeface="Times New Roman" panose="02020603050405020304" pitchFamily="18" charset="0"/>
                <a:ea typeface="方正姚体" panose="02010601030101010101" pitchFamily="2" charset="-122"/>
              </a:rPr>
              <a:t>PP)</a:t>
            </a:r>
          </a:p>
        </p:txBody>
      </p:sp>
      <p:sp>
        <p:nvSpPr>
          <p:cNvPr id="12" name="Line 14"/>
          <p:cNvSpPr>
            <a:spLocks noChangeShapeType="1"/>
          </p:cNvSpPr>
          <p:nvPr/>
        </p:nvSpPr>
        <p:spPr bwMode="auto">
          <a:xfrm flipV="1">
            <a:off x="5521325" y="2205038"/>
            <a:ext cx="287338" cy="360362"/>
          </a:xfrm>
          <a:prstGeom prst="line">
            <a:avLst/>
          </a:prstGeom>
          <a:noFill/>
          <a:ln w="31750">
            <a:solidFill>
              <a:srgbClr val="000000"/>
            </a:solidFill>
            <a:miter lim="800000"/>
            <a:headEnd type="stealth"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 name="Line 15"/>
          <p:cNvSpPr>
            <a:spLocks noChangeShapeType="1"/>
          </p:cNvSpPr>
          <p:nvPr/>
        </p:nvSpPr>
        <p:spPr bwMode="auto">
          <a:xfrm flipV="1">
            <a:off x="5087939" y="2708276"/>
            <a:ext cx="287337" cy="360363"/>
          </a:xfrm>
          <a:prstGeom prst="line">
            <a:avLst/>
          </a:prstGeom>
          <a:noFill/>
          <a:ln w="31750">
            <a:solidFill>
              <a:srgbClr val="000000"/>
            </a:solidFill>
            <a:miter lim="800000"/>
            <a:headEnd type="stealth"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 name="Line 16"/>
          <p:cNvSpPr>
            <a:spLocks noChangeShapeType="1"/>
          </p:cNvSpPr>
          <p:nvPr/>
        </p:nvSpPr>
        <p:spPr bwMode="auto">
          <a:xfrm>
            <a:off x="6456364" y="2205038"/>
            <a:ext cx="287337" cy="360362"/>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 name="Line 17"/>
          <p:cNvSpPr>
            <a:spLocks noChangeShapeType="1"/>
          </p:cNvSpPr>
          <p:nvPr/>
        </p:nvSpPr>
        <p:spPr bwMode="auto">
          <a:xfrm>
            <a:off x="6888164" y="2708276"/>
            <a:ext cx="287337" cy="360363"/>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cxnSp>
        <p:nvCxnSpPr>
          <p:cNvPr id="16" name="直接连接符 1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7" name="Rectangle 4">
            <a:extLst>
              <a:ext uri="{FF2B5EF4-FFF2-40B4-BE49-F238E27FC236}">
                <a16:creationId xmlns:a16="http://schemas.microsoft.com/office/drawing/2014/main" id="{291F85F8-895C-C84A-B3DD-9A6E2D5B1F97}"/>
              </a:ext>
            </a:extLst>
          </p:cNvPr>
          <p:cNvSpPr>
            <a:spLocks noChangeArrowheads="1"/>
          </p:cNvSpPr>
          <p:nvPr/>
        </p:nvSpPr>
        <p:spPr bwMode="auto">
          <a:xfrm>
            <a:off x="6739036" y="1501925"/>
            <a:ext cx="13731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氧化脱羧</a:t>
            </a:r>
          </a:p>
        </p:txBody>
      </p:sp>
      <p:sp>
        <p:nvSpPr>
          <p:cNvPr id="18" name="Rectangle 4">
            <a:extLst>
              <a:ext uri="{FF2B5EF4-FFF2-40B4-BE49-F238E27FC236}">
                <a16:creationId xmlns:a16="http://schemas.microsoft.com/office/drawing/2014/main" id="{64EB9039-DDD5-B941-4B83-7FF123139DD5}"/>
              </a:ext>
            </a:extLst>
          </p:cNvPr>
          <p:cNvSpPr>
            <a:spLocks noChangeArrowheads="1"/>
          </p:cNvSpPr>
          <p:nvPr/>
        </p:nvSpPr>
        <p:spPr bwMode="auto">
          <a:xfrm>
            <a:off x="3935760" y="1501925"/>
            <a:ext cx="17288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色氨酸加氧酶</a:t>
            </a:r>
          </a:p>
        </p:txBody>
      </p:sp>
      <p:sp>
        <p:nvSpPr>
          <p:cNvPr id="19" name="Rectangle 4">
            <a:extLst>
              <a:ext uri="{FF2B5EF4-FFF2-40B4-BE49-F238E27FC236}">
                <a16:creationId xmlns:a16="http://schemas.microsoft.com/office/drawing/2014/main" id="{7B8A66DA-778F-43BE-41A3-5B2EA1670CCC}"/>
              </a:ext>
            </a:extLst>
          </p:cNvPr>
          <p:cNvSpPr>
            <a:spLocks noChangeArrowheads="1"/>
          </p:cNvSpPr>
          <p:nvPr/>
        </p:nvSpPr>
        <p:spPr bwMode="auto">
          <a:xfrm>
            <a:off x="4689100" y="2349681"/>
            <a:ext cx="75882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少量</a:t>
            </a:r>
          </a:p>
        </p:txBody>
      </p:sp>
    </p:spTree>
    <p:extLst>
      <p:ext uri="{BB962C8B-B14F-4D97-AF65-F5344CB8AC3E}">
        <p14:creationId xmlns:p14="http://schemas.microsoft.com/office/powerpoint/2010/main" val="3931302900"/>
      </p:ext>
    </p:extLst>
  </p:cSld>
  <p:clrMapOvr>
    <a:masterClrMapping/>
  </p:clrMapOvr>
  <p:transition spd="med">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animBg="1"/>
      <p:bldP spid="6" grpId="0"/>
      <p:bldP spid="7" grpId="0"/>
      <p:bldP spid="8" grpId="0" animBg="1"/>
      <p:bldP spid="9" grpId="0" animBg="1"/>
      <p:bldP spid="10" grpId="0"/>
      <p:bldP spid="11" grpId="0"/>
      <p:bldP spid="12" grpId="0" animBg="1"/>
      <p:bldP spid="13" grpId="0" animBg="1"/>
      <p:bldP spid="14" grpId="0" animBg="1"/>
      <p:bldP spid="15" grpId="0" animBg="1"/>
      <p:bldP spid="17" grpId="0"/>
      <p:bldP spid="18" grpId="0"/>
      <p:bldP spid="1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9" name="Rectangle 1031"/>
          <p:cNvSpPr>
            <a:spLocks noChangeArrowheads="1"/>
          </p:cNvSpPr>
          <p:nvPr/>
        </p:nvSpPr>
        <p:spPr bwMode="auto">
          <a:xfrm>
            <a:off x="1847696" y="1412776"/>
            <a:ext cx="1512000" cy="2633863"/>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itchFamily="18" charset="2"/>
              </a:rPr>
              <a:t> NH</a:t>
            </a:r>
            <a:r>
              <a:rPr kumimoji="1"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itchFamily="18" charset="2"/>
              </a:rPr>
              <a:t>2</a:t>
            </a:r>
          </a:p>
          <a:p>
            <a:pPr>
              <a:lnSpc>
                <a:spcPts val="1800"/>
              </a:lnSpc>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itchFamily="18" charset="2"/>
              </a:rPr>
              <a:t>  </a:t>
            </a:r>
            <a:r>
              <a:rPr kumimoji="1" lang="he-IL"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endParaRP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C=NH</a:t>
            </a: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a:t>
            </a:r>
            <a:r>
              <a:rPr kumimoji="1" lang="he-IL"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endParaRP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NH</a:t>
            </a: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a:t>
            </a:r>
            <a:r>
              <a:rPr kumimoji="1" lang="he-IL"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endParaRP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(CH</a:t>
            </a:r>
            <a:r>
              <a:rPr kumimoji="1"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2</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r>
              <a:rPr kumimoji="1"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3</a:t>
            </a: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a:t>
            </a:r>
            <a:r>
              <a:rPr kumimoji="1" lang="he-IL"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endParaRP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CH</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sym typeface="Symbol" pitchFamily="18" charset="2"/>
              </a:rPr>
              <a:t>‒NH</a:t>
            </a:r>
            <a:r>
              <a:rPr kumimoji="1"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2</a:t>
            </a: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sym typeface="Symbol" pitchFamily="18" charset="2"/>
              </a:rPr>
              <a:t>  </a:t>
            </a:r>
            <a:r>
              <a:rPr kumimoji="1" lang="he-IL"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endParaRP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COOH</a:t>
            </a:r>
            <a:endPar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itchFamily="18" charset="2"/>
            </a:endParaRPr>
          </a:p>
        </p:txBody>
      </p:sp>
      <p:sp>
        <p:nvSpPr>
          <p:cNvPr id="120846" name="Rectangle 1038"/>
          <p:cNvSpPr>
            <a:spLocks noChangeArrowheads="1"/>
          </p:cNvSpPr>
          <p:nvPr/>
        </p:nvSpPr>
        <p:spPr bwMode="auto">
          <a:xfrm>
            <a:off x="1847696" y="4046639"/>
            <a:ext cx="1007467" cy="400110"/>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精氨酸</a:t>
            </a:r>
          </a:p>
        </p:txBody>
      </p:sp>
      <p:sp>
        <p:nvSpPr>
          <p:cNvPr id="120858" name="Rectangle 1050"/>
          <p:cNvSpPr>
            <a:spLocks noGrp="1" noChangeArrowheads="1"/>
          </p:cNvSpPr>
          <p:nvPr>
            <p:ph type="title" idx="4294967295"/>
          </p:nvPr>
        </p:nvSpPr>
        <p:spPr>
          <a:xfrm>
            <a:off x="1118370" y="596614"/>
            <a:ext cx="3393305" cy="480131"/>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fontAlgn="base">
              <a:spcAft>
                <a:spcPct val="0"/>
              </a:spcAft>
            </a:pPr>
            <a:r>
              <a:rPr kumimoji="1" lang="zh-CN" altLang="en-US" sz="2800" dirty="0">
                <a:solidFill>
                  <a:srgbClr val="000000"/>
                </a:solidFill>
                <a:effectLst>
                  <a:outerShdw blurRad="38100" dist="38100" dir="2700000" algn="tl">
                    <a:srgbClr val="C0C0C0"/>
                  </a:outerShdw>
                </a:effectLst>
                <a:latin typeface="Times New Roman" pitchFamily="18" charset="0"/>
                <a:ea typeface="方正姚体" panose="02010601030101010101" pitchFamily="2" charset="-122"/>
                <a:cs typeface="+mn-cs"/>
              </a:rPr>
              <a:t>五、精氨酸的代谢</a:t>
            </a:r>
          </a:p>
        </p:txBody>
      </p:sp>
      <p:cxnSp>
        <p:nvCxnSpPr>
          <p:cNvPr id="22" name="直接连接符 21"/>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 name="Line 5">
            <a:extLst>
              <a:ext uri="{FF2B5EF4-FFF2-40B4-BE49-F238E27FC236}">
                <a16:creationId xmlns:a16="http://schemas.microsoft.com/office/drawing/2014/main" id="{851AFC88-C5AE-4AD8-8451-92A6EA9A7FFA}"/>
              </a:ext>
            </a:extLst>
          </p:cNvPr>
          <p:cNvSpPr>
            <a:spLocks noChangeShapeType="1"/>
          </p:cNvSpPr>
          <p:nvPr/>
        </p:nvSpPr>
        <p:spPr bwMode="auto">
          <a:xfrm>
            <a:off x="3647727" y="2420888"/>
            <a:ext cx="2340000" cy="0"/>
          </a:xfrm>
          <a:prstGeom prst="line">
            <a:avLst/>
          </a:prstGeom>
          <a:noFill/>
          <a:ln w="31750">
            <a:solidFill>
              <a:srgbClr val="000000"/>
            </a:solidFill>
            <a:miter lim="800000"/>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 name="Rectangle 1038">
            <a:extLst>
              <a:ext uri="{FF2B5EF4-FFF2-40B4-BE49-F238E27FC236}">
                <a16:creationId xmlns:a16="http://schemas.microsoft.com/office/drawing/2014/main" id="{020F06F3-58CB-EA7E-7DFD-113A633271E9}"/>
              </a:ext>
            </a:extLst>
          </p:cNvPr>
          <p:cNvSpPr>
            <a:spLocks noChangeArrowheads="1"/>
          </p:cNvSpPr>
          <p:nvPr/>
        </p:nvSpPr>
        <p:spPr bwMode="auto">
          <a:xfrm>
            <a:off x="2793636" y="2236802"/>
            <a:ext cx="854092" cy="400110"/>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 O</a:t>
            </a:r>
            <a:r>
              <a:rPr kumimoji="1" lang="en-US" altLang="zh-CN" sz="2000" baseline="-25000" dirty="0">
                <a:effectLst>
                  <a:outerShdw blurRad="38100" dist="38100" dir="2700000" algn="tl">
                    <a:srgbClr val="C0C0C0"/>
                  </a:outerShdw>
                </a:effectLst>
                <a:latin typeface="Times New Roman" pitchFamily="18" charset="0"/>
                <a:ea typeface="方正姚体" panose="02010601030101010101" pitchFamily="2" charset="-122"/>
              </a:rPr>
              <a:t>2</a:t>
            </a:r>
            <a:endParaRPr kumimoji="1" lang="zh-CN" altLang="en-US" sz="2000" baseline="-25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5" name="Rectangle 1031">
            <a:extLst>
              <a:ext uri="{FF2B5EF4-FFF2-40B4-BE49-F238E27FC236}">
                <a16:creationId xmlns:a16="http://schemas.microsoft.com/office/drawing/2014/main" id="{20F9E6D5-CA76-3DA1-DD54-EE54E3CD9659}"/>
              </a:ext>
            </a:extLst>
          </p:cNvPr>
          <p:cNvSpPr>
            <a:spLocks noChangeArrowheads="1"/>
          </p:cNvSpPr>
          <p:nvPr/>
        </p:nvSpPr>
        <p:spPr bwMode="auto">
          <a:xfrm>
            <a:off x="6168176" y="1412776"/>
            <a:ext cx="1512000" cy="2633863"/>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itchFamily="18" charset="2"/>
              </a:rPr>
              <a:t> NH</a:t>
            </a:r>
            <a:r>
              <a:rPr kumimoji="1"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itchFamily="18" charset="2"/>
              </a:rPr>
              <a:t>2</a:t>
            </a:r>
          </a:p>
          <a:p>
            <a:pPr>
              <a:lnSpc>
                <a:spcPts val="1800"/>
              </a:lnSpc>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itchFamily="18" charset="2"/>
              </a:rPr>
              <a:t>  </a:t>
            </a:r>
            <a:r>
              <a:rPr kumimoji="1" lang="he-IL"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endParaRP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C=O</a:t>
            </a: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a:t>
            </a:r>
            <a:r>
              <a:rPr kumimoji="1" lang="he-IL"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endParaRP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NH</a:t>
            </a: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a:t>
            </a:r>
            <a:r>
              <a:rPr kumimoji="1" lang="he-IL"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endParaRP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(CH</a:t>
            </a:r>
            <a:r>
              <a:rPr kumimoji="1"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2</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r>
              <a:rPr kumimoji="1"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3</a:t>
            </a: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a:t>
            </a:r>
            <a:r>
              <a:rPr kumimoji="1" lang="he-IL"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endParaRP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CH</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sym typeface="Symbol" pitchFamily="18" charset="2"/>
              </a:rPr>
              <a:t>‒NH</a:t>
            </a:r>
            <a:r>
              <a:rPr kumimoji="1"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2</a:t>
            </a: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panose="020B0604020202020204" pitchFamily="34" charset="0"/>
                <a:sym typeface="Symbol" pitchFamily="18" charset="2"/>
              </a:rPr>
              <a:t>  </a:t>
            </a:r>
            <a:r>
              <a:rPr kumimoji="1" lang="he-IL"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endParaRPr>
          </a:p>
          <a:p>
            <a:pPr>
              <a:lnSpc>
                <a:spcPts val="1800"/>
              </a:lnSpc>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sym typeface="Symbol" pitchFamily="18" charset="2"/>
              </a:rPr>
              <a:t> COOH</a:t>
            </a:r>
            <a:endPar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itchFamily="18" charset="2"/>
            </a:endParaRPr>
          </a:p>
        </p:txBody>
      </p:sp>
      <p:sp>
        <p:nvSpPr>
          <p:cNvPr id="7" name="Rectangle 1038">
            <a:extLst>
              <a:ext uri="{FF2B5EF4-FFF2-40B4-BE49-F238E27FC236}">
                <a16:creationId xmlns:a16="http://schemas.microsoft.com/office/drawing/2014/main" id="{E821A1DC-E491-C7E4-FA34-B5B33E69125F}"/>
              </a:ext>
            </a:extLst>
          </p:cNvPr>
          <p:cNvSpPr>
            <a:spLocks noChangeArrowheads="1"/>
          </p:cNvSpPr>
          <p:nvPr/>
        </p:nvSpPr>
        <p:spPr bwMode="auto">
          <a:xfrm>
            <a:off x="6168176" y="4046639"/>
            <a:ext cx="1007467" cy="400110"/>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瓜氨酸</a:t>
            </a:r>
          </a:p>
        </p:txBody>
      </p:sp>
      <p:sp>
        <p:nvSpPr>
          <p:cNvPr id="8" name="Rectangle 1038">
            <a:extLst>
              <a:ext uri="{FF2B5EF4-FFF2-40B4-BE49-F238E27FC236}">
                <a16:creationId xmlns:a16="http://schemas.microsoft.com/office/drawing/2014/main" id="{7BC48054-A80C-2BBA-4593-604EAE776BDC}"/>
              </a:ext>
            </a:extLst>
          </p:cNvPr>
          <p:cNvSpPr>
            <a:spLocks noChangeArrowheads="1"/>
          </p:cNvSpPr>
          <p:nvPr/>
        </p:nvSpPr>
        <p:spPr bwMode="auto">
          <a:xfrm>
            <a:off x="7114116" y="2236802"/>
            <a:ext cx="3086508" cy="400110"/>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 NO(</a:t>
            </a: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rPr>
              <a:t>细胞信号转导功能</a:t>
            </a: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a:t>
            </a:r>
            <a:endParaRPr kumimoji="1" lang="zh-CN" altLang="en-US" sz="2000" baseline="-25000" dirty="0">
              <a:effectLst>
                <a:outerShdw blurRad="38100" dist="38100" dir="2700000" algn="tl">
                  <a:srgbClr val="C0C0C0"/>
                </a:outerShdw>
              </a:effectLst>
              <a:latin typeface="Times New Roman" pitchFamily="18" charset="0"/>
              <a:ea typeface="方正姚体" panose="02010601030101010101" pitchFamily="2" charset="-122"/>
            </a:endParaRPr>
          </a:p>
        </p:txBody>
      </p:sp>
      <p:sp>
        <p:nvSpPr>
          <p:cNvPr id="9" name="Rectangle 46">
            <a:extLst>
              <a:ext uri="{FF2B5EF4-FFF2-40B4-BE49-F238E27FC236}">
                <a16:creationId xmlns:a16="http://schemas.microsoft.com/office/drawing/2014/main" id="{CCEAF9BC-48A8-8DEC-E39F-03561C19127A}"/>
              </a:ext>
            </a:extLst>
          </p:cNvPr>
          <p:cNvSpPr>
            <a:spLocks noChangeArrowheads="1"/>
          </p:cNvSpPr>
          <p:nvPr/>
        </p:nvSpPr>
        <p:spPr bwMode="auto">
          <a:xfrm>
            <a:off x="3215680" y="2813255"/>
            <a:ext cx="1497526" cy="400110"/>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NADPH+H</a:t>
            </a:r>
            <a:r>
              <a:rPr kumimoji="1" lang="en-US" altLang="zh-CN" sz="2000" baseline="30000" dirty="0">
                <a:effectLst>
                  <a:outerShdw blurRad="38100" dist="38100" dir="2700000" algn="tl">
                    <a:srgbClr val="C0C0C0"/>
                  </a:outerShdw>
                </a:effectLst>
                <a:latin typeface="Times New Roman" pitchFamily="18" charset="0"/>
                <a:ea typeface="方正姚体" panose="02010601030101010101" pitchFamily="2" charset="-122"/>
              </a:rPr>
              <a:t>+</a:t>
            </a:r>
          </a:p>
        </p:txBody>
      </p:sp>
      <p:sp>
        <p:nvSpPr>
          <p:cNvPr id="10" name="Rectangle 47">
            <a:extLst>
              <a:ext uri="{FF2B5EF4-FFF2-40B4-BE49-F238E27FC236}">
                <a16:creationId xmlns:a16="http://schemas.microsoft.com/office/drawing/2014/main" id="{0FB4DDC3-68ED-0BEE-872A-1F58C2D30166}"/>
              </a:ext>
            </a:extLst>
          </p:cNvPr>
          <p:cNvSpPr>
            <a:spLocks noChangeArrowheads="1"/>
          </p:cNvSpPr>
          <p:nvPr/>
        </p:nvSpPr>
        <p:spPr bwMode="auto">
          <a:xfrm>
            <a:off x="4874022" y="2850090"/>
            <a:ext cx="1113705" cy="369332"/>
          </a:xfrm>
          <a:prstGeom prst="rect">
            <a:avLst/>
          </a:prstGeom>
          <a:noFill/>
          <a:ln>
            <a:noFill/>
          </a:ln>
          <a:effectLst/>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0000"/>
              </a:lnSpc>
            </a:pPr>
            <a:r>
              <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rPr>
              <a:t>NADP</a:t>
            </a:r>
            <a:r>
              <a:rPr kumimoji="1" lang="en-US" altLang="zh-CN" sz="2000" baseline="30000" dirty="0">
                <a:effectLst>
                  <a:outerShdw blurRad="38100" dist="38100" dir="2700000" algn="tl">
                    <a:srgbClr val="C0C0C0"/>
                  </a:outerShdw>
                </a:effectLst>
                <a:latin typeface="Times New Roman" pitchFamily="18" charset="0"/>
                <a:ea typeface="方正姚体" panose="02010601030101010101" pitchFamily="2" charset="-122"/>
              </a:rPr>
              <a:t>+</a:t>
            </a:r>
          </a:p>
        </p:txBody>
      </p:sp>
      <p:sp>
        <p:nvSpPr>
          <p:cNvPr id="11" name="任意多边形 24">
            <a:extLst>
              <a:ext uri="{FF2B5EF4-FFF2-40B4-BE49-F238E27FC236}">
                <a16:creationId xmlns:a16="http://schemas.microsoft.com/office/drawing/2014/main" id="{F1AF75D4-AB1D-9C44-58AB-B3C3E1B48925}"/>
              </a:ext>
            </a:extLst>
          </p:cNvPr>
          <p:cNvSpPr/>
          <p:nvPr/>
        </p:nvSpPr>
        <p:spPr>
          <a:xfrm rot="5400000" flipH="1" flipV="1">
            <a:off x="4557449" y="2060888"/>
            <a:ext cx="504000" cy="1224000"/>
          </a:xfrm>
          <a:custGeom>
            <a:avLst/>
            <a:gdLst>
              <a:gd name="connsiteX0" fmla="*/ 142236 w 853402"/>
              <a:gd name="connsiteY0" fmla="*/ 0 h 2308163"/>
              <a:gd name="connsiteX1" fmla="*/ 193993 w 853402"/>
              <a:gd name="connsiteY1" fmla="*/ 24932 h 2308163"/>
              <a:gd name="connsiteX2" fmla="*/ 853402 w 853402"/>
              <a:gd name="connsiteY2" fmla="*/ 1132857 h 2308163"/>
              <a:gd name="connsiteX3" fmla="*/ 193993 w 853402"/>
              <a:gd name="connsiteY3" fmla="*/ 2240782 h 2308163"/>
              <a:gd name="connsiteX4" fmla="*/ 170586 w 853402"/>
              <a:gd name="connsiteY4" fmla="*/ 2252058 h 2308163"/>
              <a:gd name="connsiteX5" fmla="*/ 239176 w 853402"/>
              <a:gd name="connsiteY5" fmla="*/ 2278740 h 2308163"/>
              <a:gd name="connsiteX6" fmla="*/ 241312 w 853402"/>
              <a:gd name="connsiteY6" fmla="*/ 2283624 h 2308163"/>
              <a:gd name="connsiteX7" fmla="*/ 0 w 853402"/>
              <a:gd name="connsiteY7" fmla="*/ 2308163 h 2308163"/>
              <a:gd name="connsiteX8" fmla="*/ 180248 w 853402"/>
              <a:gd name="connsiteY8" fmla="*/ 2146511 h 2308163"/>
              <a:gd name="connsiteX9" fmla="*/ 148532 w 853402"/>
              <a:gd name="connsiteY9" fmla="*/ 2228043 h 2308163"/>
              <a:gd name="connsiteX10" fmla="*/ 178486 w 853402"/>
              <a:gd name="connsiteY10" fmla="*/ 2213613 h 2308163"/>
              <a:gd name="connsiteX11" fmla="*/ 819055 w 853402"/>
              <a:gd name="connsiteY11" fmla="*/ 1137343 h 2308163"/>
              <a:gd name="connsiteX12" fmla="*/ 178486 w 853402"/>
              <a:gd name="connsiteY12" fmla="*/ 61073 h 2308163"/>
              <a:gd name="connsiteX13" fmla="*/ 142236 w 853402"/>
              <a:gd name="connsiteY13" fmla="*/ 43611 h 230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3402" h="2308163">
                <a:moveTo>
                  <a:pt x="142236" y="0"/>
                </a:moveTo>
                <a:lnTo>
                  <a:pt x="193993" y="24932"/>
                </a:lnTo>
                <a:cubicBezTo>
                  <a:pt x="586767" y="238300"/>
                  <a:pt x="853402" y="654440"/>
                  <a:pt x="853402" y="1132857"/>
                </a:cubicBezTo>
                <a:cubicBezTo>
                  <a:pt x="853402" y="1611274"/>
                  <a:pt x="586767" y="2027415"/>
                  <a:pt x="193993" y="2240782"/>
                </a:cubicBezTo>
                <a:lnTo>
                  <a:pt x="170586" y="2252058"/>
                </a:lnTo>
                <a:lnTo>
                  <a:pt x="239176" y="2278740"/>
                </a:lnTo>
                <a:lnTo>
                  <a:pt x="241312" y="2283624"/>
                </a:lnTo>
                <a:lnTo>
                  <a:pt x="0" y="2308163"/>
                </a:lnTo>
                <a:lnTo>
                  <a:pt x="180248" y="2146511"/>
                </a:lnTo>
                <a:lnTo>
                  <a:pt x="148532" y="2228043"/>
                </a:lnTo>
                <a:lnTo>
                  <a:pt x="178486" y="2213613"/>
                </a:lnTo>
                <a:cubicBezTo>
                  <a:pt x="560038" y="2006342"/>
                  <a:pt x="819055" y="1602091"/>
                  <a:pt x="819055" y="1137343"/>
                </a:cubicBezTo>
                <a:cubicBezTo>
                  <a:pt x="819055" y="672595"/>
                  <a:pt x="560038" y="268344"/>
                  <a:pt x="178486" y="61073"/>
                </a:cubicBezTo>
                <a:lnTo>
                  <a:pt x="142236" y="43611"/>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Tree>
    <p:extLst>
      <p:ext uri="{BB962C8B-B14F-4D97-AF65-F5344CB8AC3E}">
        <p14:creationId xmlns:p14="http://schemas.microsoft.com/office/powerpoint/2010/main" val="3899727083"/>
      </p:ext>
    </p:extLst>
  </p:cSld>
  <p:clrMapOvr>
    <a:masterClrMapping/>
  </p:clrMapOvr>
  <p:transition spd="med">
    <p:cov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2083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084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839" grpId="0"/>
      <p:bldP spid="120846" grpId="0"/>
      <p:bldP spid="3" grpId="0" animBg="1"/>
      <p:bldP spid="4" grpId="0"/>
      <p:bldP spid="5" grpId="0"/>
      <p:bldP spid="7" grpId="0"/>
      <p:bldP spid="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58" name="Rectangle 1050"/>
          <p:cNvSpPr>
            <a:spLocks noGrp="1" noChangeArrowheads="1"/>
          </p:cNvSpPr>
          <p:nvPr>
            <p:ph type="title" idx="4294967295"/>
          </p:nvPr>
        </p:nvSpPr>
        <p:spPr>
          <a:xfrm>
            <a:off x="1118370" y="596614"/>
            <a:ext cx="3393305" cy="480131"/>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fontAlgn="base">
              <a:spcAft>
                <a:spcPct val="0"/>
              </a:spcAft>
            </a:pPr>
            <a:r>
              <a:rPr kumimoji="1" lang="zh-CN" altLang="en-US" sz="2800" dirty="0">
                <a:solidFill>
                  <a:srgbClr val="000000"/>
                </a:solidFill>
                <a:effectLst>
                  <a:outerShdw blurRad="38100" dist="38100" dir="2700000" algn="tl">
                    <a:srgbClr val="C0C0C0"/>
                  </a:outerShdw>
                </a:effectLst>
                <a:latin typeface="Times New Roman" pitchFamily="18" charset="0"/>
                <a:ea typeface="方正姚体" panose="02010601030101010101" pitchFamily="2" charset="-122"/>
                <a:cs typeface="+mn-cs"/>
              </a:rPr>
              <a:t>小结</a:t>
            </a:r>
          </a:p>
        </p:txBody>
      </p:sp>
      <p:cxnSp>
        <p:nvCxnSpPr>
          <p:cNvPr id="22" name="直接连接符 21"/>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文本框 1">
            <a:extLst>
              <a:ext uri="{FF2B5EF4-FFF2-40B4-BE49-F238E27FC236}">
                <a16:creationId xmlns:a16="http://schemas.microsoft.com/office/drawing/2014/main" id="{8C5A5122-5DD3-F6AC-050C-8FED2A17AC29}"/>
              </a:ext>
            </a:extLst>
          </p:cNvPr>
          <p:cNvSpPr txBox="1"/>
          <p:nvPr/>
        </p:nvSpPr>
        <p:spPr>
          <a:xfrm>
            <a:off x="4007768" y="1124744"/>
            <a:ext cx="4185761" cy="461665"/>
          </a:xfrm>
          <a:prstGeom prst="rect">
            <a:avLst/>
          </a:prstGeom>
          <a:noFill/>
        </p:spPr>
        <p:txBody>
          <a:bodyPr wrap="none" rtlCol="0">
            <a:spAutoFit/>
          </a:bodyPr>
          <a:lstStyle/>
          <a:p>
            <a:r>
              <a:rPr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氨基酸衍生的重要含氮化合物</a:t>
            </a:r>
          </a:p>
        </p:txBody>
      </p:sp>
      <p:graphicFrame>
        <p:nvGraphicFramePr>
          <p:cNvPr id="6" name="表格 11">
            <a:extLst>
              <a:ext uri="{FF2B5EF4-FFF2-40B4-BE49-F238E27FC236}">
                <a16:creationId xmlns:a16="http://schemas.microsoft.com/office/drawing/2014/main" id="{CBBCB778-02E9-976C-5028-0661842EF5E1}"/>
              </a:ext>
            </a:extLst>
          </p:cNvPr>
          <p:cNvGraphicFramePr>
            <a:graphicFrameLocks noGrp="1"/>
          </p:cNvGraphicFramePr>
          <p:nvPr>
            <p:extLst>
              <p:ext uri="{D42A27DB-BD31-4B8C-83A1-F6EECF244321}">
                <p14:modId xmlns:p14="http://schemas.microsoft.com/office/powerpoint/2010/main" val="3210420067"/>
              </p:ext>
            </p:extLst>
          </p:nvPr>
        </p:nvGraphicFramePr>
        <p:xfrm>
          <a:off x="2032000" y="1556792"/>
          <a:ext cx="8127999" cy="5166360"/>
        </p:xfrm>
        <a:graphic>
          <a:graphicData uri="http://schemas.openxmlformats.org/drawingml/2006/table">
            <a:tbl>
              <a:tblPr firstRow="1" bandRow="1">
                <a:tableStyleId>{5C22544A-7EE6-4342-B048-85BDC9FD1C3A}</a:tableStyleId>
              </a:tblPr>
              <a:tblGrid>
                <a:gridCol w="2709333">
                  <a:extLst>
                    <a:ext uri="{9D8B030D-6E8A-4147-A177-3AD203B41FA5}">
                      <a16:colId xmlns:a16="http://schemas.microsoft.com/office/drawing/2014/main" val="2695306904"/>
                    </a:ext>
                  </a:extLst>
                </a:gridCol>
                <a:gridCol w="2709333">
                  <a:extLst>
                    <a:ext uri="{9D8B030D-6E8A-4147-A177-3AD203B41FA5}">
                      <a16:colId xmlns:a16="http://schemas.microsoft.com/office/drawing/2014/main" val="1016884728"/>
                    </a:ext>
                  </a:extLst>
                </a:gridCol>
                <a:gridCol w="2709333">
                  <a:extLst>
                    <a:ext uri="{9D8B030D-6E8A-4147-A177-3AD203B41FA5}">
                      <a16:colId xmlns:a16="http://schemas.microsoft.com/office/drawing/2014/main" val="2251151388"/>
                    </a:ext>
                  </a:extLst>
                </a:gridCol>
              </a:tblGrid>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氨基酸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衍生的化合物</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生理功用</a:t>
                      </a:r>
                    </a:p>
                  </a:txBody>
                  <a:tcPr/>
                </a:tc>
                <a:extLst>
                  <a:ext uri="{0D108BD9-81ED-4DB2-BD59-A6C34878D82A}">
                    <a16:rowId xmlns:a16="http://schemas.microsoft.com/office/drawing/2014/main" val="688699891"/>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天冬氨酸、谷氨酰胺</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嘌呤碱、嘧啶碱</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含氮碱基、核酸成分</a:t>
                      </a:r>
                    </a:p>
                  </a:txBody>
                  <a:tcPr/>
                </a:tc>
                <a:extLst>
                  <a:ext uri="{0D108BD9-81ED-4DB2-BD59-A6C34878D82A}">
                    <a16:rowId xmlns:a16="http://schemas.microsoft.com/office/drawing/2014/main" val="951469549"/>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甘氨酸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嘌呤碱</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卟啉化合物</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肌酸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含氮碱基、核酸成分</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血红素、细胞色素</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能量储存</a:t>
                      </a:r>
                    </a:p>
                  </a:txBody>
                  <a:tcPr/>
                </a:tc>
                <a:extLst>
                  <a:ext uri="{0D108BD9-81ED-4DB2-BD59-A6C34878D82A}">
                    <a16:rowId xmlns:a16="http://schemas.microsoft.com/office/drawing/2014/main" val="2118591020"/>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酪氨酸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黑色素</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儿茶酚胺</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甲状腺素</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皮肤色素</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神经递质</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激素</a:t>
                      </a:r>
                    </a:p>
                  </a:txBody>
                  <a:tcPr/>
                </a:tc>
                <a:extLst>
                  <a:ext uri="{0D108BD9-81ED-4DB2-BD59-A6C34878D82A}">
                    <a16:rowId xmlns:a16="http://schemas.microsoft.com/office/drawing/2014/main" val="680976638"/>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色氨酸</a:t>
                      </a:r>
                    </a:p>
                  </a:txBody>
                  <a:tcPr/>
                </a:tc>
                <a:tc>
                  <a:txBody>
                    <a:bodyPr/>
                    <a:lstStyle/>
                    <a:p>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5-</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羟色胺、尼克酸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神经递质、维生素</a:t>
                      </a:r>
                    </a:p>
                  </a:txBody>
                  <a:tcPr/>
                </a:tc>
                <a:extLst>
                  <a:ext uri="{0D108BD9-81ED-4DB2-BD59-A6C34878D82A}">
                    <a16:rowId xmlns:a16="http://schemas.microsoft.com/office/drawing/2014/main" val="1907923912"/>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谷氨酸</a:t>
                      </a:r>
                    </a:p>
                  </a:txBody>
                  <a:tcPr/>
                </a:tc>
                <a:tc>
                  <a:txBody>
                    <a:bodyPr/>
                    <a:lstStyle/>
                    <a:p>
                      <a:r>
                        <a:rPr lang="el-GR"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γ</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氨基丁酸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神经递质</a:t>
                      </a:r>
                    </a:p>
                  </a:txBody>
                  <a:tcPr/>
                </a:tc>
                <a:extLst>
                  <a:ext uri="{0D108BD9-81ED-4DB2-BD59-A6C34878D82A}">
                    <a16:rowId xmlns:a16="http://schemas.microsoft.com/office/drawing/2014/main" val="2222918588"/>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组氨酸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组胺</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血管舒张剂</a:t>
                      </a:r>
                    </a:p>
                  </a:txBody>
                  <a:tcPr/>
                </a:tc>
                <a:extLst>
                  <a:ext uri="{0D108BD9-81ED-4DB2-BD59-A6C34878D82A}">
                    <a16:rowId xmlns:a16="http://schemas.microsoft.com/office/drawing/2014/main" val="3282652385"/>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鸟氨酸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精脒、精胺</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细胞增殖促进剂</a:t>
                      </a:r>
                    </a:p>
                  </a:txBody>
                  <a:tcPr/>
                </a:tc>
                <a:extLst>
                  <a:ext uri="{0D108BD9-81ED-4DB2-BD59-A6C34878D82A}">
                    <a16:rowId xmlns:a16="http://schemas.microsoft.com/office/drawing/2014/main" val="743782476"/>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半胱氨酸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牛磺酸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结合胆汁酸成分</a:t>
                      </a:r>
                    </a:p>
                  </a:txBody>
                  <a:tcPr/>
                </a:tc>
                <a:extLst>
                  <a:ext uri="{0D108BD9-81ED-4DB2-BD59-A6C34878D82A}">
                    <a16:rowId xmlns:a16="http://schemas.microsoft.com/office/drawing/2014/main" val="191788148"/>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丝氨酸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乙醇胺、胆碱</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磷脂成分</a:t>
                      </a:r>
                    </a:p>
                  </a:txBody>
                  <a:tcPr/>
                </a:tc>
                <a:extLst>
                  <a:ext uri="{0D108BD9-81ED-4DB2-BD59-A6C34878D82A}">
                    <a16:rowId xmlns:a16="http://schemas.microsoft.com/office/drawing/2014/main" val="3102070039"/>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精氨酸</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一氧化氮</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(NO)</a:t>
                      </a:r>
                      <a:endPar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细胞信号转导分子</a:t>
                      </a:r>
                    </a:p>
                  </a:txBody>
                  <a:tcPr/>
                </a:tc>
                <a:extLst>
                  <a:ext uri="{0D108BD9-81ED-4DB2-BD59-A6C34878D82A}">
                    <a16:rowId xmlns:a16="http://schemas.microsoft.com/office/drawing/2014/main" val="3483367299"/>
                  </a:ext>
                </a:extLst>
              </a:tr>
            </a:tbl>
          </a:graphicData>
        </a:graphic>
      </p:graphicFrame>
    </p:spTree>
    <p:extLst>
      <p:ext uri="{BB962C8B-B14F-4D97-AF65-F5344CB8AC3E}">
        <p14:creationId xmlns:p14="http://schemas.microsoft.com/office/powerpoint/2010/main" val="4262747171"/>
      </p:ext>
    </p:extLst>
  </p:cSld>
  <p:clrMapOvr>
    <a:masterClrMapping/>
  </p:clrMapOvr>
  <p:transition spd="med">
    <p:cove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20" name="Text Box 4"/>
          <p:cNvSpPr txBox="1">
            <a:spLocks noChangeArrowheads="1"/>
          </p:cNvSpPr>
          <p:nvPr/>
        </p:nvSpPr>
        <p:spPr bwMode="auto">
          <a:xfrm>
            <a:off x="2809227" y="1916832"/>
            <a:ext cx="6667211" cy="26468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6000" dirty="0">
                <a:blipFill dpi="0" rotWithShape="1">
                  <a:blip r:embed="rId2"/>
                  <a:srcRect/>
                  <a:tile tx="6350" ty="-127000" sx="65000" sy="64000" flip="none" algn="tl"/>
                </a:blipFill>
                <a:effectLst>
                  <a:outerShdw blurRad="38100" dist="38100" dir="2700000" algn="tl">
                    <a:srgbClr val="C0C0C0"/>
                  </a:outerShdw>
                </a:effectLst>
                <a:latin typeface="华文新魏" panose="02010800040101010101" pitchFamily="2" charset="-122"/>
                <a:ea typeface="华文新魏" panose="02010800040101010101" pitchFamily="2" charset="-122"/>
                <a:cs typeface="+mj-cs"/>
              </a:rPr>
              <a:t>糖、脂类、蛋白质</a:t>
            </a:r>
          </a:p>
          <a:p>
            <a:pPr algn="ctr"/>
            <a:r>
              <a:rPr lang="zh-CN" altLang="en-US" sz="6000" dirty="0">
                <a:blipFill dpi="0" rotWithShape="1">
                  <a:blip r:embed="rId2"/>
                  <a:srcRect/>
                  <a:tile tx="6350" ty="-127000" sx="65000" sy="64000" flip="none" algn="tl"/>
                </a:blipFill>
                <a:effectLst>
                  <a:outerShdw blurRad="38100" dist="38100" dir="2700000" algn="tl">
                    <a:srgbClr val="C0C0C0"/>
                  </a:outerShdw>
                </a:effectLst>
                <a:latin typeface="华文新魏" panose="02010800040101010101" pitchFamily="2" charset="-122"/>
                <a:ea typeface="华文新魏" panose="02010800040101010101" pitchFamily="2" charset="-122"/>
                <a:cs typeface="+mj-cs"/>
              </a:rPr>
              <a:t>代谢的联系及调节</a:t>
            </a:r>
          </a:p>
          <a:p>
            <a:pPr algn="ctr"/>
            <a:r>
              <a:rPr lang="zh-CN" altLang="en-US" dirty="0">
                <a:effectLst>
                  <a:outerShdw blurRad="38100" dist="38100" dir="2700000" algn="tl">
                    <a:srgbClr val="C0C0C0"/>
                  </a:outerShdw>
                </a:effectLst>
              </a:rPr>
              <a:t> </a:t>
            </a:r>
          </a:p>
          <a:p>
            <a:pPr algn="ctr"/>
            <a:r>
              <a:rPr lang="en-US" altLang="zh-CN" sz="2800" dirty="0">
                <a:solidFill>
                  <a:srgbClr val="C00000"/>
                </a:solidFill>
                <a:effectLst>
                  <a:outerShdw blurRad="38100" dist="38100" dir="2700000" algn="tl">
                    <a:srgbClr val="000000">
                      <a:alpha val="43137"/>
                    </a:srgbClr>
                  </a:outerShdw>
                </a:effectLst>
                <a:latin typeface="Times New Roman" pitchFamily="18" charset="0"/>
                <a:ea typeface="楷体_GB2312" pitchFamily="49" charset="-122"/>
              </a:rPr>
              <a:t>Relationship and Regulation of Metabolism </a:t>
            </a:r>
          </a:p>
        </p:txBody>
      </p:sp>
      <p:sp>
        <p:nvSpPr>
          <p:cNvPr id="367621" name="Rectangle 5"/>
          <p:cNvSpPr>
            <a:spLocks noChangeArrowheads="1"/>
          </p:cNvSpPr>
          <p:nvPr/>
        </p:nvSpPr>
        <p:spPr bwMode="auto">
          <a:xfrm>
            <a:off x="1055440" y="548680"/>
            <a:ext cx="1368425" cy="523220"/>
          </a:xfrm>
          <a:prstGeom prst="rect">
            <a:avLst/>
          </a:prstGeom>
        </p:spPr>
        <p:txBody>
          <a:bodyPr/>
          <a:lstStyle/>
          <a:p>
            <a:r>
              <a:rPr lang="zh-CN" altLang="en-US" sz="2800" kern="0" dirty="0">
                <a:solidFill>
                  <a:srgbClr val="C00000"/>
                </a:solidFill>
                <a:effectLst>
                  <a:outerShdw blurRad="38100" dist="38100" dir="2700000" algn="tl">
                    <a:srgbClr val="C0C0C0"/>
                  </a:outerShdw>
                </a:effectLst>
                <a:latin typeface="+mj-lt"/>
                <a:ea typeface="+mj-ea"/>
                <a:cs typeface="+mj-cs"/>
              </a:rPr>
              <a:t>第六节</a:t>
            </a: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p:cove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51"/>
          <p:cNvSpPr>
            <a:spLocks noChangeArrowheads="1"/>
          </p:cNvSpPr>
          <p:nvPr/>
        </p:nvSpPr>
        <p:spPr bwMode="auto">
          <a:xfrm>
            <a:off x="5015952" y="44624"/>
            <a:ext cx="648000" cy="257369"/>
          </a:xfrm>
          <a:prstGeom prst="rect">
            <a:avLst/>
          </a:prstGeom>
          <a:noFill/>
          <a:ln>
            <a:no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rPr>
              <a:t>葡萄糖</a:t>
            </a:r>
          </a:p>
        </p:txBody>
      </p:sp>
      <p:sp>
        <p:nvSpPr>
          <p:cNvPr id="4" name="Rectangle 51"/>
          <p:cNvSpPr>
            <a:spLocks noChangeArrowheads="1"/>
          </p:cNvSpPr>
          <p:nvPr/>
        </p:nvSpPr>
        <p:spPr bwMode="auto">
          <a:xfrm>
            <a:off x="4799856" y="560656"/>
            <a:ext cx="1008000" cy="257369"/>
          </a:xfrm>
          <a:prstGeom prst="rect">
            <a:avLst/>
          </a:prstGeom>
          <a:noFill/>
          <a:ln>
            <a:solidFill>
              <a:srgbClr val="00B0F0"/>
            </a:solidFill>
          </a:ln>
          <a:effectLst/>
        </p:spPr>
        <p:txBody>
          <a:bodyPr wrap="square" lIns="36000" tIns="36000" rIns="36000" bIns="36000">
            <a:spAutoFit/>
          </a:bodyPr>
          <a:lstStyle/>
          <a:p>
            <a:pPr algn="ctr"/>
            <a:r>
              <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rPr>
              <a:t>6-</a:t>
            </a: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rPr>
              <a:t>磷酸葡萄糖</a:t>
            </a:r>
          </a:p>
        </p:txBody>
      </p:sp>
      <p:sp>
        <p:nvSpPr>
          <p:cNvPr id="5" name="Rectangle 51"/>
          <p:cNvSpPr>
            <a:spLocks noChangeArrowheads="1"/>
          </p:cNvSpPr>
          <p:nvPr/>
        </p:nvSpPr>
        <p:spPr bwMode="auto">
          <a:xfrm>
            <a:off x="3287800" y="1412776"/>
            <a:ext cx="1008000" cy="257369"/>
          </a:xfrm>
          <a:prstGeom prst="rect">
            <a:avLst/>
          </a:prstGeom>
          <a:noFill/>
          <a:ln>
            <a:solidFill>
              <a:srgbClr val="00B0F0"/>
            </a:solid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rPr>
              <a:t>磷酸二羟丙酮</a:t>
            </a:r>
          </a:p>
        </p:txBody>
      </p:sp>
      <p:sp>
        <p:nvSpPr>
          <p:cNvPr id="6" name="Rectangle 51"/>
          <p:cNvSpPr>
            <a:spLocks noChangeArrowheads="1"/>
          </p:cNvSpPr>
          <p:nvPr/>
        </p:nvSpPr>
        <p:spPr bwMode="auto">
          <a:xfrm>
            <a:off x="4799856" y="1412776"/>
            <a:ext cx="1008000" cy="257369"/>
          </a:xfrm>
          <a:prstGeom prst="rect">
            <a:avLst/>
          </a:prstGeom>
          <a:noFill/>
          <a:ln>
            <a:noFill/>
          </a:ln>
          <a:effectLst/>
        </p:spPr>
        <p:txBody>
          <a:bodyPr wrap="square" lIns="36000" tIns="36000" rIns="36000" bIns="36000">
            <a:spAutoFit/>
          </a:bodyPr>
          <a:lstStyle/>
          <a:p>
            <a:pPr algn="ctr"/>
            <a:r>
              <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rPr>
              <a:t>3-</a:t>
            </a: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rPr>
              <a:t>磷酸甘油醛</a:t>
            </a:r>
          </a:p>
        </p:txBody>
      </p:sp>
      <p:sp>
        <p:nvSpPr>
          <p:cNvPr id="7" name="Rectangle 51"/>
          <p:cNvSpPr>
            <a:spLocks noChangeArrowheads="1"/>
          </p:cNvSpPr>
          <p:nvPr/>
        </p:nvSpPr>
        <p:spPr bwMode="auto">
          <a:xfrm>
            <a:off x="6528048" y="1412776"/>
            <a:ext cx="1008000" cy="257369"/>
          </a:xfrm>
          <a:prstGeom prst="rect">
            <a:avLst/>
          </a:prstGeom>
          <a:noFill/>
          <a:ln>
            <a:noFill/>
          </a:ln>
          <a:effectLst/>
        </p:spPr>
        <p:txBody>
          <a:bodyPr wrap="square" lIns="36000" tIns="36000" rIns="36000" bIns="36000">
            <a:spAutoFit/>
          </a:bodyPr>
          <a:lstStyle/>
          <a:p>
            <a:pPr algn="ctr"/>
            <a:r>
              <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rPr>
              <a:t>6-</a:t>
            </a: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rPr>
              <a:t>磷酸葡萄糖</a:t>
            </a:r>
          </a:p>
        </p:txBody>
      </p:sp>
      <p:sp>
        <p:nvSpPr>
          <p:cNvPr id="8" name="Rectangle 51"/>
          <p:cNvSpPr>
            <a:spLocks noChangeArrowheads="1"/>
          </p:cNvSpPr>
          <p:nvPr/>
        </p:nvSpPr>
        <p:spPr bwMode="auto">
          <a:xfrm>
            <a:off x="4727992" y="2060848"/>
            <a:ext cx="1296000" cy="257369"/>
          </a:xfrm>
          <a:prstGeom prst="rect">
            <a:avLst/>
          </a:prstGeom>
          <a:noFill/>
          <a:ln>
            <a:solidFill>
              <a:srgbClr val="00B0F0"/>
            </a:solid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rPr>
              <a:t>磷酸烯醇式丙酮酸</a:t>
            </a:r>
          </a:p>
        </p:txBody>
      </p:sp>
      <p:sp>
        <p:nvSpPr>
          <p:cNvPr id="9" name="Rectangle 51"/>
          <p:cNvSpPr>
            <a:spLocks noChangeArrowheads="1"/>
          </p:cNvSpPr>
          <p:nvPr/>
        </p:nvSpPr>
        <p:spPr bwMode="auto">
          <a:xfrm>
            <a:off x="5015880" y="2564904"/>
            <a:ext cx="648000" cy="257369"/>
          </a:xfrm>
          <a:prstGeom prst="rect">
            <a:avLst/>
          </a:prstGeom>
          <a:noFill/>
          <a:ln>
            <a:solidFill>
              <a:srgbClr val="00B0F0"/>
            </a:solid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rPr>
              <a:t>丙酮酸</a:t>
            </a:r>
          </a:p>
        </p:txBody>
      </p:sp>
      <p:sp>
        <p:nvSpPr>
          <p:cNvPr id="10" name="Rectangle 54"/>
          <p:cNvSpPr>
            <a:spLocks noChangeArrowheads="1"/>
          </p:cNvSpPr>
          <p:nvPr/>
        </p:nvSpPr>
        <p:spPr bwMode="auto">
          <a:xfrm>
            <a:off x="4943872" y="3068960"/>
            <a:ext cx="792000" cy="257369"/>
          </a:xfrm>
          <a:prstGeom prst="rect">
            <a:avLst/>
          </a:prstGeom>
          <a:noFill/>
          <a:ln>
            <a:solidFill>
              <a:srgbClr val="00B0F0"/>
            </a:solid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rPr>
              <a:t>乙酰</a:t>
            </a:r>
            <a:r>
              <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rPr>
              <a:t>CoA</a:t>
            </a:r>
          </a:p>
        </p:txBody>
      </p:sp>
      <p:sp>
        <p:nvSpPr>
          <p:cNvPr id="11" name="Text Box 36"/>
          <p:cNvSpPr txBox="1">
            <a:spLocks noChangeArrowheads="1"/>
          </p:cNvSpPr>
          <p:nvPr/>
        </p:nvSpPr>
        <p:spPr bwMode="auto">
          <a:xfrm>
            <a:off x="3287736" y="2276872"/>
            <a:ext cx="432000" cy="257369"/>
          </a:xfrm>
          <a:prstGeom prst="rect">
            <a:avLst/>
          </a:prstGeom>
          <a:noFill/>
          <a:ln>
            <a:no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脂肪</a:t>
            </a:r>
          </a:p>
        </p:txBody>
      </p:sp>
      <p:sp>
        <p:nvSpPr>
          <p:cNvPr id="12" name="Text Box 36"/>
          <p:cNvSpPr txBox="1">
            <a:spLocks noChangeArrowheads="1"/>
          </p:cNvSpPr>
          <p:nvPr/>
        </p:nvSpPr>
        <p:spPr bwMode="auto">
          <a:xfrm>
            <a:off x="3719736" y="1988840"/>
            <a:ext cx="432000" cy="257369"/>
          </a:xfrm>
          <a:prstGeom prst="rect">
            <a:avLst/>
          </a:prstGeom>
          <a:noFill/>
          <a:ln>
            <a:no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甘油</a:t>
            </a:r>
          </a:p>
        </p:txBody>
      </p:sp>
      <p:sp>
        <p:nvSpPr>
          <p:cNvPr id="13" name="Text Box 36"/>
          <p:cNvSpPr txBox="1">
            <a:spLocks noChangeArrowheads="1"/>
          </p:cNvSpPr>
          <p:nvPr/>
        </p:nvSpPr>
        <p:spPr bwMode="auto">
          <a:xfrm>
            <a:off x="3719736" y="2492896"/>
            <a:ext cx="576000" cy="257369"/>
          </a:xfrm>
          <a:prstGeom prst="rect">
            <a:avLst/>
          </a:prstGeom>
          <a:noFill/>
          <a:ln>
            <a:no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脂肪酸</a:t>
            </a:r>
          </a:p>
        </p:txBody>
      </p:sp>
      <p:sp>
        <p:nvSpPr>
          <p:cNvPr id="14" name="Text Box 36"/>
          <p:cNvSpPr txBox="1">
            <a:spLocks noChangeArrowheads="1"/>
          </p:cNvSpPr>
          <p:nvPr/>
        </p:nvSpPr>
        <p:spPr bwMode="auto">
          <a:xfrm>
            <a:off x="5664024" y="3891711"/>
            <a:ext cx="648000" cy="257369"/>
          </a:xfrm>
          <a:prstGeom prst="rect">
            <a:avLst/>
          </a:prstGeom>
          <a:noFill/>
          <a:ln>
            <a:no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柠檬酸</a:t>
            </a:r>
          </a:p>
        </p:txBody>
      </p:sp>
      <p:sp>
        <p:nvSpPr>
          <p:cNvPr id="15" name="Text Box 36"/>
          <p:cNvSpPr txBox="1">
            <a:spLocks noChangeArrowheads="1"/>
          </p:cNvSpPr>
          <p:nvPr/>
        </p:nvSpPr>
        <p:spPr bwMode="auto">
          <a:xfrm>
            <a:off x="5663952" y="4559992"/>
            <a:ext cx="828000" cy="257369"/>
          </a:xfrm>
          <a:prstGeom prst="rect">
            <a:avLst/>
          </a:prstGeom>
          <a:noFill/>
          <a:ln>
            <a:solidFill>
              <a:srgbClr val="00B0F0"/>
            </a:solid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en-US" altLang="zh-CN" dirty="0"/>
              <a:t>α-</a:t>
            </a:r>
            <a:r>
              <a:rPr lang="zh-CN" altLang="en-US" dirty="0"/>
              <a:t>酮戊二酸</a:t>
            </a:r>
          </a:p>
        </p:txBody>
      </p:sp>
      <p:sp>
        <p:nvSpPr>
          <p:cNvPr id="16" name="Text Box 36"/>
          <p:cNvSpPr txBox="1">
            <a:spLocks noChangeArrowheads="1"/>
          </p:cNvSpPr>
          <p:nvPr/>
        </p:nvSpPr>
        <p:spPr bwMode="auto">
          <a:xfrm>
            <a:off x="4079776" y="4725144"/>
            <a:ext cx="720000" cy="257369"/>
          </a:xfrm>
          <a:prstGeom prst="rect">
            <a:avLst/>
          </a:prstGeom>
          <a:noFill/>
          <a:ln>
            <a:no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延胡索酸</a:t>
            </a:r>
          </a:p>
        </p:txBody>
      </p:sp>
      <p:sp>
        <p:nvSpPr>
          <p:cNvPr id="17" name="Text Box 36"/>
          <p:cNvSpPr txBox="1">
            <a:spLocks noChangeArrowheads="1"/>
          </p:cNvSpPr>
          <p:nvPr/>
        </p:nvSpPr>
        <p:spPr bwMode="auto">
          <a:xfrm>
            <a:off x="4151784" y="3717032"/>
            <a:ext cx="720000" cy="257369"/>
          </a:xfrm>
          <a:prstGeom prst="rect">
            <a:avLst/>
          </a:prstGeom>
          <a:noFill/>
          <a:ln>
            <a:solidFill>
              <a:srgbClr val="00B0F0"/>
            </a:solid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草酰乙酸</a:t>
            </a:r>
          </a:p>
        </p:txBody>
      </p:sp>
      <p:sp>
        <p:nvSpPr>
          <p:cNvPr id="18" name="Text Box 36"/>
          <p:cNvSpPr txBox="1">
            <a:spLocks noChangeArrowheads="1"/>
          </p:cNvSpPr>
          <p:nvPr/>
        </p:nvSpPr>
        <p:spPr bwMode="auto">
          <a:xfrm>
            <a:off x="5159968" y="5229200"/>
            <a:ext cx="648000" cy="257369"/>
          </a:xfrm>
          <a:prstGeom prst="rect">
            <a:avLst/>
          </a:prstGeom>
          <a:noFill/>
          <a:ln>
            <a:solidFill>
              <a:srgbClr val="00B0F0"/>
            </a:solid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琥珀酸</a:t>
            </a:r>
          </a:p>
        </p:txBody>
      </p:sp>
      <p:sp>
        <p:nvSpPr>
          <p:cNvPr id="21" name="Rectangle 31"/>
          <p:cNvSpPr>
            <a:spLocks noChangeArrowheads="1"/>
          </p:cNvSpPr>
          <p:nvPr/>
        </p:nvSpPr>
        <p:spPr bwMode="auto">
          <a:xfrm>
            <a:off x="6456040" y="3347005"/>
            <a:ext cx="576064" cy="442035"/>
          </a:xfrm>
          <a:prstGeom prst="rect">
            <a:avLst/>
          </a:prstGeom>
          <a:noFill/>
          <a:ln>
            <a:no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嘌呤</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血红素</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sp>
        <p:nvSpPr>
          <p:cNvPr id="22" name="Rectangle 31"/>
          <p:cNvSpPr>
            <a:spLocks noChangeArrowheads="1"/>
          </p:cNvSpPr>
          <p:nvPr/>
        </p:nvSpPr>
        <p:spPr bwMode="auto">
          <a:xfrm>
            <a:off x="5952032" y="3068960"/>
            <a:ext cx="432000" cy="257369"/>
          </a:xfrm>
          <a:prstGeom prst="rect">
            <a:avLst/>
          </a:prstGeom>
          <a:noFill/>
          <a:ln>
            <a:no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酮体</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sp>
        <p:nvSpPr>
          <p:cNvPr id="23" name="Rectangle 31"/>
          <p:cNvSpPr>
            <a:spLocks noChangeArrowheads="1"/>
          </p:cNvSpPr>
          <p:nvPr/>
        </p:nvSpPr>
        <p:spPr bwMode="auto">
          <a:xfrm>
            <a:off x="6312024" y="908720"/>
            <a:ext cx="1044104" cy="257369"/>
          </a:xfrm>
          <a:prstGeom prst="rect">
            <a:avLst/>
          </a:prstGeom>
          <a:noFill/>
          <a:ln>
            <a:no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磷酸戊糖途径</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sp>
        <p:nvSpPr>
          <p:cNvPr id="24" name="Text Box 36"/>
          <p:cNvSpPr txBox="1">
            <a:spLocks noChangeArrowheads="1"/>
          </p:cNvSpPr>
          <p:nvPr/>
        </p:nvSpPr>
        <p:spPr bwMode="auto">
          <a:xfrm>
            <a:off x="3143672" y="3717032"/>
            <a:ext cx="720000" cy="257369"/>
          </a:xfrm>
          <a:prstGeom prst="rect">
            <a:avLst/>
          </a:prstGeom>
          <a:noFill/>
          <a:ln>
            <a:solidFill>
              <a:srgbClr val="00B0F0"/>
            </a:solid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天冬氨酸</a:t>
            </a:r>
          </a:p>
        </p:txBody>
      </p:sp>
      <p:sp>
        <p:nvSpPr>
          <p:cNvPr id="25" name="Rectangle 31"/>
          <p:cNvSpPr>
            <a:spLocks noChangeArrowheads="1"/>
          </p:cNvSpPr>
          <p:nvPr/>
        </p:nvSpPr>
        <p:spPr bwMode="auto">
          <a:xfrm>
            <a:off x="3287688" y="4149080"/>
            <a:ext cx="418633" cy="442035"/>
          </a:xfrm>
          <a:prstGeom prst="rect">
            <a:avLst/>
          </a:prstGeom>
          <a:noFill/>
          <a:ln>
            <a:no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嘌呤</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嘧啶</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sp>
        <p:nvSpPr>
          <p:cNvPr id="26" name="Rectangle 31"/>
          <p:cNvSpPr>
            <a:spLocks noChangeArrowheads="1"/>
          </p:cNvSpPr>
          <p:nvPr/>
        </p:nvSpPr>
        <p:spPr bwMode="auto">
          <a:xfrm>
            <a:off x="3164133" y="4653136"/>
            <a:ext cx="699619" cy="442035"/>
          </a:xfrm>
          <a:prstGeom prst="rect">
            <a:avLst/>
          </a:prstGeom>
          <a:noFill/>
          <a:ln>
            <a:no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酪氨酸</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苯丙氨酸</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sp>
        <p:nvSpPr>
          <p:cNvPr id="27" name="Rectangle 31"/>
          <p:cNvSpPr>
            <a:spLocks noChangeArrowheads="1"/>
          </p:cNvSpPr>
          <p:nvPr/>
        </p:nvSpPr>
        <p:spPr bwMode="auto">
          <a:xfrm>
            <a:off x="8112224" y="4386475"/>
            <a:ext cx="576064" cy="626701"/>
          </a:xfrm>
          <a:prstGeom prst="rect">
            <a:avLst/>
          </a:prstGeom>
          <a:noFill/>
          <a:ln>
            <a:noFill/>
          </a:ln>
          <a:effectLst/>
        </p:spPr>
        <p:txBody>
          <a:bodyPr wrap="square" lIns="36000" tIns="36000" rIns="36000" bIns="36000">
            <a:spAutoFit/>
          </a:bodyPr>
          <a:lstStyle/>
          <a:p>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精氨酸</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a:p>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组氨酸</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a:p>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脯氨酸</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sp>
        <p:nvSpPr>
          <p:cNvPr id="28" name="Rectangle 31"/>
          <p:cNvSpPr>
            <a:spLocks noChangeArrowheads="1"/>
          </p:cNvSpPr>
          <p:nvPr/>
        </p:nvSpPr>
        <p:spPr bwMode="auto">
          <a:xfrm>
            <a:off x="4871328" y="5795277"/>
            <a:ext cx="1296680" cy="442035"/>
          </a:xfrm>
          <a:prstGeom prst="rect">
            <a:avLst/>
          </a:prstGeom>
          <a:noFill/>
          <a:ln>
            <a:no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缬氨酸、蛋氨酸</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异亮氨酸、苏氨酸</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sp>
        <p:nvSpPr>
          <p:cNvPr id="29" name="Text Box 36"/>
          <p:cNvSpPr txBox="1">
            <a:spLocks noChangeArrowheads="1"/>
          </p:cNvSpPr>
          <p:nvPr/>
        </p:nvSpPr>
        <p:spPr bwMode="auto">
          <a:xfrm>
            <a:off x="3611784" y="3068960"/>
            <a:ext cx="540000" cy="257369"/>
          </a:xfrm>
          <a:prstGeom prst="rect">
            <a:avLst/>
          </a:prstGeom>
          <a:noFill/>
          <a:ln>
            <a:no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胆固醇</a:t>
            </a:r>
          </a:p>
        </p:txBody>
      </p:sp>
      <p:sp>
        <p:nvSpPr>
          <p:cNvPr id="30" name="Text Box 36"/>
          <p:cNvSpPr txBox="1">
            <a:spLocks noChangeArrowheads="1"/>
          </p:cNvSpPr>
          <p:nvPr/>
        </p:nvSpPr>
        <p:spPr bwMode="auto">
          <a:xfrm>
            <a:off x="3007451" y="3315647"/>
            <a:ext cx="1152000" cy="257369"/>
          </a:xfrm>
          <a:prstGeom prst="rect">
            <a:avLst/>
          </a:prstGeom>
          <a:noFill/>
          <a:ln>
            <a:no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亮氨酸、赖氨酸</a:t>
            </a:r>
          </a:p>
        </p:txBody>
      </p:sp>
      <p:sp>
        <p:nvSpPr>
          <p:cNvPr id="31" name="Text Box 36"/>
          <p:cNvSpPr txBox="1">
            <a:spLocks noChangeArrowheads="1"/>
          </p:cNvSpPr>
          <p:nvPr/>
        </p:nvSpPr>
        <p:spPr bwMode="auto">
          <a:xfrm>
            <a:off x="6960160" y="4571797"/>
            <a:ext cx="576000" cy="257369"/>
          </a:xfrm>
          <a:prstGeom prst="rect">
            <a:avLst/>
          </a:prstGeom>
          <a:noFill/>
          <a:ln>
            <a:solidFill>
              <a:srgbClr val="00B0F0"/>
            </a:solid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谷氨酸</a:t>
            </a:r>
          </a:p>
        </p:txBody>
      </p:sp>
      <p:sp>
        <p:nvSpPr>
          <p:cNvPr id="32" name="Text Box 36"/>
          <p:cNvSpPr txBox="1">
            <a:spLocks noChangeArrowheads="1"/>
          </p:cNvSpPr>
          <p:nvPr/>
        </p:nvSpPr>
        <p:spPr bwMode="auto">
          <a:xfrm>
            <a:off x="6888088" y="5085184"/>
            <a:ext cx="759071" cy="257369"/>
          </a:xfrm>
          <a:prstGeom prst="rect">
            <a:avLst/>
          </a:prstGeom>
          <a:noFill/>
          <a:ln>
            <a:no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谷氨酰胺</a:t>
            </a:r>
          </a:p>
        </p:txBody>
      </p:sp>
      <p:sp>
        <p:nvSpPr>
          <p:cNvPr id="33" name="Rectangle 31"/>
          <p:cNvSpPr>
            <a:spLocks noChangeArrowheads="1"/>
          </p:cNvSpPr>
          <p:nvPr/>
        </p:nvSpPr>
        <p:spPr bwMode="auto">
          <a:xfrm>
            <a:off x="7054850" y="5547895"/>
            <a:ext cx="418633" cy="257369"/>
          </a:xfrm>
          <a:prstGeom prst="rect">
            <a:avLst/>
          </a:prstGeom>
          <a:noFill/>
          <a:ln>
            <a:no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嘌呤</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sp>
        <p:nvSpPr>
          <p:cNvPr id="34" name="Rectangle 31"/>
          <p:cNvSpPr>
            <a:spLocks noChangeArrowheads="1"/>
          </p:cNvSpPr>
          <p:nvPr/>
        </p:nvSpPr>
        <p:spPr bwMode="auto">
          <a:xfrm>
            <a:off x="6066691" y="5733256"/>
            <a:ext cx="605373" cy="257369"/>
          </a:xfrm>
          <a:prstGeom prst="rect">
            <a:avLst/>
          </a:prstGeom>
          <a:noFill/>
          <a:ln>
            <a:noFill/>
          </a:ln>
          <a:effectLst/>
        </p:spPr>
        <p:txBody>
          <a:bodyPr wrap="square" lIns="36000" tIns="36000" rIns="36000" bIns="36000">
            <a:spAutoFit/>
          </a:bodyPr>
          <a:lstStyle/>
          <a:p>
            <a:pPr algn="ct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血红素</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sp>
        <p:nvSpPr>
          <p:cNvPr id="35" name="Rectangle 31"/>
          <p:cNvSpPr>
            <a:spLocks noChangeArrowheads="1"/>
          </p:cNvSpPr>
          <p:nvPr/>
        </p:nvSpPr>
        <p:spPr bwMode="auto">
          <a:xfrm>
            <a:off x="6249347" y="4179743"/>
            <a:ext cx="418633" cy="257369"/>
          </a:xfrm>
          <a:prstGeom prst="rect">
            <a:avLst/>
          </a:prstGeom>
          <a:noFill/>
          <a:ln>
            <a:noFill/>
          </a:ln>
          <a:effectLst/>
        </p:spPr>
        <p:txBody>
          <a:bodyPr wrap="square" lIns="36000" tIns="36000" rIns="36000" bIns="36000">
            <a:spAutoFit/>
          </a:bodyPr>
          <a:lstStyle/>
          <a:p>
            <a:pPr algn="ctr"/>
            <a:r>
              <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CO</a:t>
            </a:r>
            <a:r>
              <a:rPr kumimoji="1" lang="en-US" altLang="zh-CN" sz="1200" baseline="-250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2</a:t>
            </a:r>
          </a:p>
        </p:txBody>
      </p:sp>
      <p:sp>
        <p:nvSpPr>
          <p:cNvPr id="36" name="Rectangle 31"/>
          <p:cNvSpPr>
            <a:spLocks noChangeArrowheads="1"/>
          </p:cNvSpPr>
          <p:nvPr/>
        </p:nvSpPr>
        <p:spPr bwMode="auto">
          <a:xfrm>
            <a:off x="6023992" y="5085184"/>
            <a:ext cx="418633" cy="257369"/>
          </a:xfrm>
          <a:prstGeom prst="rect">
            <a:avLst/>
          </a:prstGeom>
          <a:noFill/>
          <a:ln>
            <a:noFill/>
          </a:ln>
          <a:effectLst/>
        </p:spPr>
        <p:txBody>
          <a:bodyPr wrap="square" lIns="36000" tIns="36000" rIns="36000" bIns="36000">
            <a:spAutoFit/>
          </a:bodyPr>
          <a:lstStyle/>
          <a:p>
            <a:pPr algn="ctr"/>
            <a:r>
              <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CO</a:t>
            </a:r>
            <a:r>
              <a:rPr kumimoji="1" lang="en-US" altLang="zh-CN" sz="1200" baseline="-250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2</a:t>
            </a:r>
          </a:p>
        </p:txBody>
      </p:sp>
      <p:sp>
        <p:nvSpPr>
          <p:cNvPr id="37" name="Rectangle 31"/>
          <p:cNvSpPr>
            <a:spLocks noChangeArrowheads="1"/>
          </p:cNvSpPr>
          <p:nvPr/>
        </p:nvSpPr>
        <p:spPr bwMode="auto">
          <a:xfrm rot="2400000">
            <a:off x="4247540" y="2480791"/>
            <a:ext cx="504107" cy="257369"/>
          </a:xfrm>
          <a:prstGeom prst="rect">
            <a:avLst/>
          </a:prstGeom>
          <a:noFill/>
          <a:ln>
            <a:noFill/>
          </a:ln>
          <a:effectLst/>
        </p:spPr>
        <p:txBody>
          <a:bodyPr wrap="square" lIns="36000" tIns="36000" rIns="36000" bIns="36000">
            <a:spAutoFit/>
          </a:bodyPr>
          <a:lstStyle/>
          <a:p>
            <a:pPr algn="ctr"/>
            <a:r>
              <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β</a:t>
            </a:r>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氧化</a:t>
            </a:r>
            <a:endParaRPr kumimoji="1" lang="en-US" altLang="zh-CN" sz="1200" baseline="-250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cxnSp>
        <p:nvCxnSpPr>
          <p:cNvPr id="38" name="直接箭头连接符 37"/>
          <p:cNvCxnSpPr/>
          <p:nvPr/>
        </p:nvCxnSpPr>
        <p:spPr>
          <a:xfrm>
            <a:off x="5303912" y="260680"/>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40" name="直接箭头连接符 39"/>
          <p:cNvCxnSpPr/>
          <p:nvPr/>
        </p:nvCxnSpPr>
        <p:spPr>
          <a:xfrm flipV="1">
            <a:off x="5375920" y="260648"/>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41" name="直接箭头连接符 40"/>
          <p:cNvCxnSpPr/>
          <p:nvPr/>
        </p:nvCxnSpPr>
        <p:spPr>
          <a:xfrm flipV="1">
            <a:off x="5303912" y="836744"/>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42" name="直接箭头连接符 41"/>
          <p:cNvCxnSpPr/>
          <p:nvPr/>
        </p:nvCxnSpPr>
        <p:spPr>
          <a:xfrm>
            <a:off x="5375920" y="836744"/>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43" name="直接箭头连接符 42"/>
          <p:cNvCxnSpPr/>
          <p:nvPr/>
        </p:nvCxnSpPr>
        <p:spPr>
          <a:xfrm flipV="1">
            <a:off x="5303912" y="1124744"/>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44" name="直接箭头连接符 43"/>
          <p:cNvCxnSpPr/>
          <p:nvPr/>
        </p:nvCxnSpPr>
        <p:spPr>
          <a:xfrm>
            <a:off x="5375920" y="1124744"/>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45" name="直接箭头连接符 44"/>
          <p:cNvCxnSpPr/>
          <p:nvPr/>
        </p:nvCxnSpPr>
        <p:spPr>
          <a:xfrm rot="5400000" flipV="1">
            <a:off x="4547808" y="1304784"/>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46" name="直接箭头连接符 45"/>
          <p:cNvCxnSpPr/>
          <p:nvPr/>
        </p:nvCxnSpPr>
        <p:spPr>
          <a:xfrm rot="16200000" flipH="1" flipV="1">
            <a:off x="4547808" y="1376792"/>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nvGrpSpPr>
          <p:cNvPr id="114" name="组合 113"/>
          <p:cNvGrpSpPr/>
          <p:nvPr/>
        </p:nvGrpSpPr>
        <p:grpSpPr>
          <a:xfrm>
            <a:off x="5807968" y="1484784"/>
            <a:ext cx="720040" cy="72008"/>
            <a:chOff x="6096040" y="1556792"/>
            <a:chExt cx="720040" cy="72008"/>
          </a:xfrm>
        </p:grpSpPr>
        <p:cxnSp>
          <p:nvCxnSpPr>
            <p:cNvPr id="47" name="直接箭头连接符 46"/>
            <p:cNvCxnSpPr/>
            <p:nvPr/>
          </p:nvCxnSpPr>
          <p:spPr>
            <a:xfrm rot="5400000" flipV="1">
              <a:off x="6276040" y="1376792"/>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48" name="直接箭头连接符 47"/>
            <p:cNvCxnSpPr/>
            <p:nvPr/>
          </p:nvCxnSpPr>
          <p:spPr>
            <a:xfrm rot="16200000" flipH="1" flipV="1">
              <a:off x="6276040" y="1448800"/>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49" name="直接箭头连接符 48"/>
            <p:cNvCxnSpPr/>
            <p:nvPr/>
          </p:nvCxnSpPr>
          <p:spPr>
            <a:xfrm rot="5400000" flipV="1">
              <a:off x="6636080" y="1376792"/>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50" name="直接箭头连接符 49"/>
            <p:cNvCxnSpPr/>
            <p:nvPr/>
          </p:nvCxnSpPr>
          <p:spPr>
            <a:xfrm rot="16200000" flipH="1" flipV="1">
              <a:off x="6636080" y="1448800"/>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cxnSp>
        <p:nvCxnSpPr>
          <p:cNvPr id="51" name="直接箭头连接符 50"/>
          <p:cNvCxnSpPr/>
          <p:nvPr/>
        </p:nvCxnSpPr>
        <p:spPr>
          <a:xfrm flipV="1">
            <a:off x="3935760" y="1700808"/>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52" name="直接箭头连接符 51"/>
          <p:cNvCxnSpPr/>
          <p:nvPr/>
        </p:nvCxnSpPr>
        <p:spPr>
          <a:xfrm>
            <a:off x="4007768" y="1700808"/>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53" name="直接箭头连接符 52"/>
          <p:cNvCxnSpPr/>
          <p:nvPr/>
        </p:nvCxnSpPr>
        <p:spPr>
          <a:xfrm flipV="1">
            <a:off x="5303912" y="2320919"/>
            <a:ext cx="0" cy="252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54" name="直接箭头连接符 53"/>
          <p:cNvCxnSpPr/>
          <p:nvPr/>
        </p:nvCxnSpPr>
        <p:spPr>
          <a:xfrm>
            <a:off x="5375920" y="2320919"/>
            <a:ext cx="0" cy="252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55" name="直接箭头连接符 54"/>
          <p:cNvCxnSpPr/>
          <p:nvPr/>
        </p:nvCxnSpPr>
        <p:spPr>
          <a:xfrm>
            <a:off x="3503712" y="3969088"/>
            <a:ext cx="0" cy="252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56" name="直接箭头连接符 55"/>
          <p:cNvCxnSpPr/>
          <p:nvPr/>
        </p:nvCxnSpPr>
        <p:spPr>
          <a:xfrm rot="5400000" flipV="1">
            <a:off x="4007783" y="3717047"/>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57" name="直接箭头连接符 56"/>
          <p:cNvCxnSpPr/>
          <p:nvPr/>
        </p:nvCxnSpPr>
        <p:spPr>
          <a:xfrm rot="5400000" flipV="1">
            <a:off x="5879992" y="3068976"/>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58" name="直接箭头连接符 57"/>
          <p:cNvCxnSpPr/>
          <p:nvPr/>
        </p:nvCxnSpPr>
        <p:spPr>
          <a:xfrm rot="5400000" flipV="1">
            <a:off x="4007784" y="4725160"/>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59" name="直接箭头连接符 58"/>
          <p:cNvCxnSpPr/>
          <p:nvPr/>
        </p:nvCxnSpPr>
        <p:spPr>
          <a:xfrm>
            <a:off x="5347927" y="2816960"/>
            <a:ext cx="0" cy="252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60" name="直接箭头连接符 59"/>
          <p:cNvCxnSpPr/>
          <p:nvPr/>
        </p:nvCxnSpPr>
        <p:spPr>
          <a:xfrm>
            <a:off x="7257459" y="5301240"/>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61" name="直接箭头连接符 60"/>
          <p:cNvCxnSpPr/>
          <p:nvPr/>
        </p:nvCxnSpPr>
        <p:spPr>
          <a:xfrm rot="5400000" flipV="1">
            <a:off x="5916000" y="2528920"/>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62" name="直接箭头连接符 61"/>
          <p:cNvCxnSpPr/>
          <p:nvPr/>
        </p:nvCxnSpPr>
        <p:spPr>
          <a:xfrm rot="16200000" flipH="1" flipV="1">
            <a:off x="5916000" y="2456912"/>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63" name="直接箭头连接符 62"/>
          <p:cNvCxnSpPr/>
          <p:nvPr/>
        </p:nvCxnSpPr>
        <p:spPr>
          <a:xfrm rot="5400000" flipV="1">
            <a:off x="6276040" y="2528920"/>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64" name="直接箭头连接符 63"/>
          <p:cNvCxnSpPr/>
          <p:nvPr/>
        </p:nvCxnSpPr>
        <p:spPr>
          <a:xfrm rot="16200000" flipH="1" flipV="1">
            <a:off x="6276040" y="2456912"/>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nvGrpSpPr>
          <p:cNvPr id="123" name="组合 122"/>
          <p:cNvGrpSpPr/>
          <p:nvPr/>
        </p:nvGrpSpPr>
        <p:grpSpPr>
          <a:xfrm>
            <a:off x="4151824" y="3212976"/>
            <a:ext cx="720040" cy="0"/>
            <a:chOff x="4079776" y="3212976"/>
            <a:chExt cx="720040" cy="0"/>
          </a:xfrm>
        </p:grpSpPr>
        <p:cxnSp>
          <p:nvCxnSpPr>
            <p:cNvPr id="65" name="直接箭头连接符 64"/>
            <p:cNvCxnSpPr/>
            <p:nvPr/>
          </p:nvCxnSpPr>
          <p:spPr>
            <a:xfrm rot="16200000" flipH="1" flipV="1">
              <a:off x="4259776" y="3032976"/>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66" name="直接箭头连接符 65"/>
            <p:cNvCxnSpPr/>
            <p:nvPr/>
          </p:nvCxnSpPr>
          <p:spPr>
            <a:xfrm rot="16200000" flipH="1" flipV="1">
              <a:off x="4619816" y="3032976"/>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grpSp>
        <p:nvGrpSpPr>
          <p:cNvPr id="39" name="组合 38"/>
          <p:cNvGrpSpPr/>
          <p:nvPr/>
        </p:nvGrpSpPr>
        <p:grpSpPr>
          <a:xfrm rot="-600000" flipH="1">
            <a:off x="4157293" y="3366483"/>
            <a:ext cx="720040" cy="0"/>
            <a:chOff x="7921174" y="3299923"/>
            <a:chExt cx="720040" cy="0"/>
          </a:xfrm>
        </p:grpSpPr>
        <p:cxnSp>
          <p:nvCxnSpPr>
            <p:cNvPr id="67" name="直接箭头连接符 66"/>
            <p:cNvCxnSpPr/>
            <p:nvPr/>
          </p:nvCxnSpPr>
          <p:spPr>
            <a:xfrm rot="16200000" flipH="1" flipV="1">
              <a:off x="8101174" y="3119923"/>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68" name="直接箭头连接符 67"/>
            <p:cNvCxnSpPr/>
            <p:nvPr/>
          </p:nvCxnSpPr>
          <p:spPr>
            <a:xfrm rot="16200000" flipH="1" flipV="1">
              <a:off x="8461214" y="3119923"/>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grpSp>
        <p:nvGrpSpPr>
          <p:cNvPr id="70" name="组合 69"/>
          <p:cNvGrpSpPr/>
          <p:nvPr/>
        </p:nvGrpSpPr>
        <p:grpSpPr>
          <a:xfrm rot="2280000" flipH="1">
            <a:off x="4228144" y="2875009"/>
            <a:ext cx="720040" cy="0"/>
            <a:chOff x="7921174" y="3299923"/>
            <a:chExt cx="720040" cy="0"/>
          </a:xfrm>
        </p:grpSpPr>
        <p:cxnSp>
          <p:nvCxnSpPr>
            <p:cNvPr id="71" name="直接箭头连接符 70"/>
            <p:cNvCxnSpPr/>
            <p:nvPr/>
          </p:nvCxnSpPr>
          <p:spPr>
            <a:xfrm rot="16200000" flipH="1" flipV="1">
              <a:off x="8101174" y="3119923"/>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72" name="直接箭头连接符 71"/>
            <p:cNvCxnSpPr/>
            <p:nvPr/>
          </p:nvCxnSpPr>
          <p:spPr>
            <a:xfrm rot="16200000" flipH="1" flipV="1">
              <a:off x="8461214" y="3119923"/>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grpSp>
        <p:nvGrpSpPr>
          <p:cNvPr id="73" name="组合 72"/>
          <p:cNvGrpSpPr/>
          <p:nvPr/>
        </p:nvGrpSpPr>
        <p:grpSpPr>
          <a:xfrm rot="2280000" flipV="1">
            <a:off x="4147472" y="2930571"/>
            <a:ext cx="720040" cy="0"/>
            <a:chOff x="7921174" y="3299923"/>
            <a:chExt cx="720040" cy="0"/>
          </a:xfrm>
        </p:grpSpPr>
        <p:cxnSp>
          <p:nvCxnSpPr>
            <p:cNvPr id="74" name="直接箭头连接符 73"/>
            <p:cNvCxnSpPr/>
            <p:nvPr/>
          </p:nvCxnSpPr>
          <p:spPr>
            <a:xfrm rot="16200000" flipH="1" flipV="1">
              <a:off x="8101174" y="3119923"/>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75" name="直接箭头连接符 74"/>
            <p:cNvCxnSpPr/>
            <p:nvPr/>
          </p:nvCxnSpPr>
          <p:spPr>
            <a:xfrm rot="16200000" flipH="1" flipV="1">
              <a:off x="8461214" y="3119923"/>
              <a:ext cx="0" cy="36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grpSp>
        <p:nvGrpSpPr>
          <p:cNvPr id="76" name="组合 75"/>
          <p:cNvGrpSpPr/>
          <p:nvPr/>
        </p:nvGrpSpPr>
        <p:grpSpPr>
          <a:xfrm rot="2700000" flipH="1">
            <a:off x="5799150" y="5648722"/>
            <a:ext cx="429941" cy="5313"/>
            <a:chOff x="8094218" y="3294613"/>
            <a:chExt cx="429941" cy="5313"/>
          </a:xfrm>
        </p:grpSpPr>
        <p:cxnSp>
          <p:nvCxnSpPr>
            <p:cNvPr id="77" name="直接箭头连接符 76"/>
            <p:cNvCxnSpPr/>
            <p:nvPr/>
          </p:nvCxnSpPr>
          <p:spPr>
            <a:xfrm rot="16200000" flipH="1" flipV="1">
              <a:off x="8202218" y="3186613"/>
              <a:ext cx="0" cy="216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78" name="直接箭头连接符 77"/>
            <p:cNvCxnSpPr/>
            <p:nvPr/>
          </p:nvCxnSpPr>
          <p:spPr>
            <a:xfrm rot="16200000" flipH="1" flipV="1">
              <a:off x="8416159" y="3191926"/>
              <a:ext cx="0" cy="216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grpSp>
        <p:nvGrpSpPr>
          <p:cNvPr id="79" name="组合 78"/>
          <p:cNvGrpSpPr/>
          <p:nvPr/>
        </p:nvGrpSpPr>
        <p:grpSpPr>
          <a:xfrm rot="16200000" flipH="1">
            <a:off x="5339936" y="5661248"/>
            <a:ext cx="360000" cy="0"/>
            <a:chOff x="7906104" y="3299923"/>
            <a:chExt cx="360000" cy="0"/>
          </a:xfrm>
        </p:grpSpPr>
        <p:cxnSp>
          <p:nvCxnSpPr>
            <p:cNvPr id="80" name="直接箭头连接符 79"/>
            <p:cNvCxnSpPr/>
            <p:nvPr/>
          </p:nvCxnSpPr>
          <p:spPr>
            <a:xfrm rot="16200000" flipH="1" flipV="1">
              <a:off x="7996104" y="3209923"/>
              <a:ext cx="0" cy="18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81" name="直接箭头连接符 80"/>
            <p:cNvCxnSpPr/>
            <p:nvPr/>
          </p:nvCxnSpPr>
          <p:spPr>
            <a:xfrm rot="16200000" flipH="1" flipV="1">
              <a:off x="8176104" y="3209923"/>
              <a:ext cx="0" cy="180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sp>
        <p:nvSpPr>
          <p:cNvPr id="82" name="任意多边形 81"/>
          <p:cNvSpPr/>
          <p:nvPr/>
        </p:nvSpPr>
        <p:spPr>
          <a:xfrm rot="8400000">
            <a:off x="5374379" y="3310496"/>
            <a:ext cx="64800" cy="396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3" name="任意多边形 82"/>
          <p:cNvSpPr/>
          <p:nvPr/>
        </p:nvSpPr>
        <p:spPr>
          <a:xfrm rot="7200000">
            <a:off x="6158293" y="4130167"/>
            <a:ext cx="54000" cy="28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triangle" w="med" len="lg"/>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4" name="任意多边形 83"/>
          <p:cNvSpPr/>
          <p:nvPr/>
        </p:nvSpPr>
        <p:spPr>
          <a:xfrm rot="9000000">
            <a:off x="6003700" y="4917809"/>
            <a:ext cx="54000" cy="28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triangle" w="med" len="lg"/>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5" name="任意多边形 84"/>
          <p:cNvSpPr/>
          <p:nvPr/>
        </p:nvSpPr>
        <p:spPr>
          <a:xfrm rot="16920000" flipV="1">
            <a:off x="5270366" y="3121675"/>
            <a:ext cx="234000" cy="1188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triangle" w="med" len="lg"/>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6" name="任意多边形 85"/>
          <p:cNvSpPr/>
          <p:nvPr/>
        </p:nvSpPr>
        <p:spPr>
          <a:xfrm rot="11220000" flipV="1">
            <a:off x="4355039" y="3958834"/>
            <a:ext cx="97200" cy="81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triangle" w="med" len="lg"/>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7" name="任意多边形 86"/>
          <p:cNvSpPr/>
          <p:nvPr/>
        </p:nvSpPr>
        <p:spPr>
          <a:xfrm rot="7260000" flipV="1">
            <a:off x="4755752" y="4801747"/>
            <a:ext cx="82800" cy="756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triangle" w="med" len="lg"/>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 name="任意多边形 87"/>
          <p:cNvSpPr/>
          <p:nvPr/>
        </p:nvSpPr>
        <p:spPr>
          <a:xfrm rot="2520000" flipV="1">
            <a:off x="5845307" y="4767119"/>
            <a:ext cx="46800" cy="54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triangle" w="med" len="lg"/>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9" name="任意多边形 88"/>
          <p:cNvSpPr/>
          <p:nvPr/>
        </p:nvSpPr>
        <p:spPr>
          <a:xfrm rot="-420000" flipV="1">
            <a:off x="6081363" y="4149335"/>
            <a:ext cx="25200" cy="396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rgbClr val="000000"/>
            </a:solidFill>
            <a:miter lim="800000"/>
            <a:headEnd type="triangle" w="med" len="lg"/>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 name="Rectangle 31"/>
          <p:cNvSpPr>
            <a:spLocks noChangeArrowheads="1"/>
          </p:cNvSpPr>
          <p:nvPr/>
        </p:nvSpPr>
        <p:spPr bwMode="auto">
          <a:xfrm>
            <a:off x="3287688" y="6237312"/>
            <a:ext cx="4392488" cy="380480"/>
          </a:xfrm>
          <a:prstGeom prst="rect">
            <a:avLst/>
          </a:prstGeom>
          <a:noFill/>
          <a:ln>
            <a:noFill/>
          </a:ln>
          <a:effectLst/>
        </p:spPr>
        <p:txBody>
          <a:bodyPr wrap="square" lIns="36000" tIns="36000" rIns="36000" bIns="36000">
            <a:spAutoFit/>
          </a:bodyPr>
          <a:lstStyle/>
          <a:p>
            <a:pPr algn="ctr"/>
            <a:r>
              <a:rPr kumimoji="1" lang="zh-CN" altLang="en-US" sz="20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糖、脂类、氨基酸代谢途径的相互联系</a:t>
            </a:r>
            <a:endParaRPr kumimoji="1" lang="en-US" altLang="zh-CN" sz="20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sp>
        <p:nvSpPr>
          <p:cNvPr id="91" name="Text Box 36"/>
          <p:cNvSpPr txBox="1">
            <a:spLocks noChangeArrowheads="1"/>
          </p:cNvSpPr>
          <p:nvPr/>
        </p:nvSpPr>
        <p:spPr bwMode="auto">
          <a:xfrm>
            <a:off x="7822802" y="6280071"/>
            <a:ext cx="576000" cy="257369"/>
          </a:xfrm>
          <a:prstGeom prst="rect">
            <a:avLst/>
          </a:prstGeom>
          <a:noFill/>
          <a:ln>
            <a:solidFill>
              <a:srgbClr val="00B0F0"/>
            </a:solid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endParaRPr lang="zh-CN" altLang="en-US" dirty="0"/>
          </a:p>
        </p:txBody>
      </p:sp>
      <p:sp>
        <p:nvSpPr>
          <p:cNvPr id="92" name="Rectangle 31"/>
          <p:cNvSpPr>
            <a:spLocks noChangeArrowheads="1"/>
          </p:cNvSpPr>
          <p:nvPr/>
        </p:nvSpPr>
        <p:spPr bwMode="auto">
          <a:xfrm>
            <a:off x="8400256" y="6267975"/>
            <a:ext cx="1512000" cy="257369"/>
          </a:xfrm>
          <a:prstGeom prst="rect">
            <a:avLst/>
          </a:prstGeom>
          <a:noFill/>
          <a:ln>
            <a:noFill/>
          </a:ln>
          <a:effectLst/>
        </p:spPr>
        <p:txBody>
          <a:bodyPr wrap="square" lIns="36000" tIns="36000" rIns="36000" bIns="36000">
            <a:spAutoFit/>
          </a:bodyPr>
          <a:lstStyle/>
          <a:p>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为枢纽性中间代谢物</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cxnSp>
        <p:nvCxnSpPr>
          <p:cNvPr id="93" name="直接箭头连接符 92"/>
          <p:cNvCxnSpPr/>
          <p:nvPr/>
        </p:nvCxnSpPr>
        <p:spPr>
          <a:xfrm rot="7680000" flipV="1">
            <a:off x="6290231" y="457481"/>
            <a:ext cx="0" cy="1224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nvGrpSpPr>
          <p:cNvPr id="94" name="组合 93"/>
          <p:cNvGrpSpPr/>
          <p:nvPr/>
        </p:nvGrpSpPr>
        <p:grpSpPr>
          <a:xfrm rot="5400000" flipH="1" flipV="1">
            <a:off x="6534686" y="3147596"/>
            <a:ext cx="418782" cy="9"/>
            <a:chOff x="7775314" y="3299923"/>
            <a:chExt cx="418782" cy="9"/>
          </a:xfrm>
        </p:grpSpPr>
        <p:cxnSp>
          <p:nvCxnSpPr>
            <p:cNvPr id="95" name="直接箭头连接符 94"/>
            <p:cNvCxnSpPr/>
            <p:nvPr/>
          </p:nvCxnSpPr>
          <p:spPr>
            <a:xfrm rot="16200000" flipH="1" flipV="1">
              <a:off x="7883314" y="3191932"/>
              <a:ext cx="0" cy="216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96" name="直接箭头连接符 95"/>
            <p:cNvCxnSpPr/>
            <p:nvPr/>
          </p:nvCxnSpPr>
          <p:spPr>
            <a:xfrm rot="16200000" flipH="1" flipV="1">
              <a:off x="8086096" y="3191923"/>
              <a:ext cx="0" cy="216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grpSp>
        <p:nvGrpSpPr>
          <p:cNvPr id="97" name="组合 96"/>
          <p:cNvGrpSpPr/>
          <p:nvPr/>
        </p:nvGrpSpPr>
        <p:grpSpPr>
          <a:xfrm rot="5400000" flipH="1" flipV="1">
            <a:off x="5094526" y="1862565"/>
            <a:ext cx="418782" cy="9"/>
            <a:chOff x="7822944" y="3299923"/>
            <a:chExt cx="418782" cy="9"/>
          </a:xfrm>
        </p:grpSpPr>
        <p:cxnSp>
          <p:nvCxnSpPr>
            <p:cNvPr id="98" name="直接箭头连接符 97"/>
            <p:cNvCxnSpPr/>
            <p:nvPr/>
          </p:nvCxnSpPr>
          <p:spPr>
            <a:xfrm rot="16200000" flipH="1" flipV="1">
              <a:off x="7930944" y="3191923"/>
              <a:ext cx="0" cy="216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99" name="直接箭头连接符 98"/>
            <p:cNvCxnSpPr/>
            <p:nvPr/>
          </p:nvCxnSpPr>
          <p:spPr>
            <a:xfrm rot="16200000" flipH="1" flipV="1">
              <a:off x="8133726" y="3191932"/>
              <a:ext cx="0" cy="216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grpSp>
        <p:nvGrpSpPr>
          <p:cNvPr id="100" name="组合 99"/>
          <p:cNvGrpSpPr/>
          <p:nvPr/>
        </p:nvGrpSpPr>
        <p:grpSpPr>
          <a:xfrm rot="16200000" flipH="1">
            <a:off x="5161778" y="1846700"/>
            <a:ext cx="428302" cy="6"/>
            <a:chOff x="7765794" y="3299923"/>
            <a:chExt cx="428302" cy="6"/>
          </a:xfrm>
        </p:grpSpPr>
        <p:cxnSp>
          <p:nvCxnSpPr>
            <p:cNvPr id="101" name="直接箭头连接符 100"/>
            <p:cNvCxnSpPr/>
            <p:nvPr/>
          </p:nvCxnSpPr>
          <p:spPr>
            <a:xfrm rot="16200000" flipH="1" flipV="1">
              <a:off x="7873794" y="3191929"/>
              <a:ext cx="0" cy="216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102" name="直接箭头连接符 101"/>
            <p:cNvCxnSpPr/>
            <p:nvPr/>
          </p:nvCxnSpPr>
          <p:spPr>
            <a:xfrm rot="16200000" flipH="1" flipV="1">
              <a:off x="8086096" y="3191923"/>
              <a:ext cx="0" cy="216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grpSp>
        <p:nvGrpSpPr>
          <p:cNvPr id="103" name="组合 102"/>
          <p:cNvGrpSpPr/>
          <p:nvPr/>
        </p:nvGrpSpPr>
        <p:grpSpPr>
          <a:xfrm rot="10800000" flipH="1" flipV="1">
            <a:off x="7546174" y="4725143"/>
            <a:ext cx="566049" cy="0"/>
            <a:chOff x="7731892" y="3299923"/>
            <a:chExt cx="566049" cy="0"/>
          </a:xfrm>
        </p:grpSpPr>
        <p:cxnSp>
          <p:nvCxnSpPr>
            <p:cNvPr id="104" name="直接箭头连接符 103"/>
            <p:cNvCxnSpPr/>
            <p:nvPr/>
          </p:nvCxnSpPr>
          <p:spPr>
            <a:xfrm rot="16200000" flipH="1" flipV="1">
              <a:off x="7875892" y="3155923"/>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cxnSp>
          <p:nvCxnSpPr>
            <p:cNvPr id="105" name="直接箭头连接符 104"/>
            <p:cNvCxnSpPr/>
            <p:nvPr/>
          </p:nvCxnSpPr>
          <p:spPr>
            <a:xfrm rot="16200000" flipH="1" flipV="1">
              <a:off x="8153941" y="3155923"/>
              <a:ext cx="0" cy="288000"/>
            </a:xfrm>
            <a:prstGeom prst="straightConnector1">
              <a:avLst/>
            </a:prstGeom>
            <a:ln w="19050">
              <a:solidFill>
                <a:schemeClr val="tx1"/>
              </a:solidFill>
              <a:tailEnd type="triangle" w="sm" len="lg"/>
            </a:ln>
          </p:spPr>
          <p:style>
            <a:lnRef idx="1">
              <a:schemeClr val="accent1"/>
            </a:lnRef>
            <a:fillRef idx="0">
              <a:schemeClr val="accent1"/>
            </a:fillRef>
            <a:effectRef idx="0">
              <a:schemeClr val="accent1"/>
            </a:effectRef>
            <a:fontRef idx="minor">
              <a:schemeClr val="tx1"/>
            </a:fontRef>
          </p:style>
        </p:cxnSp>
      </p:grpSp>
      <p:cxnSp>
        <p:nvCxnSpPr>
          <p:cNvPr id="106" name="直接箭头连接符 105"/>
          <p:cNvCxnSpPr/>
          <p:nvPr/>
        </p:nvCxnSpPr>
        <p:spPr>
          <a:xfrm rot="11940000">
            <a:off x="4600607" y="2316259"/>
            <a:ext cx="0" cy="1440000"/>
          </a:xfrm>
          <a:prstGeom prst="straightConnector1">
            <a:avLst/>
          </a:prstGeom>
          <a:ln w="19050">
            <a:solidFill>
              <a:schemeClr val="tx1"/>
            </a:solidFill>
            <a:prstDash val="sysDash"/>
            <a:tailEnd type="triangle" w="sm" len="lg"/>
          </a:ln>
        </p:spPr>
        <p:style>
          <a:lnRef idx="1">
            <a:schemeClr val="accent1"/>
          </a:lnRef>
          <a:fillRef idx="0">
            <a:schemeClr val="accent1"/>
          </a:fillRef>
          <a:effectRef idx="0">
            <a:schemeClr val="accent1"/>
          </a:effectRef>
          <a:fontRef idx="minor">
            <a:schemeClr val="tx1"/>
          </a:fontRef>
        </p:style>
      </p:cxnSp>
      <p:cxnSp>
        <p:nvCxnSpPr>
          <p:cNvPr id="107" name="直接箭头连接符 106"/>
          <p:cNvCxnSpPr/>
          <p:nvPr/>
        </p:nvCxnSpPr>
        <p:spPr>
          <a:xfrm rot="11940000">
            <a:off x="4775611" y="2632688"/>
            <a:ext cx="0" cy="1116000"/>
          </a:xfrm>
          <a:prstGeom prst="straightConnector1">
            <a:avLst/>
          </a:prstGeom>
          <a:ln w="19050">
            <a:solidFill>
              <a:schemeClr val="tx1"/>
            </a:solidFill>
            <a:prstDash val="sysDash"/>
            <a:headEnd type="triangle" w="med" len="lg"/>
            <a:tailEnd type="none" w="sm" len="lg"/>
          </a:ln>
        </p:spPr>
        <p:style>
          <a:lnRef idx="1">
            <a:schemeClr val="accent1"/>
          </a:lnRef>
          <a:fillRef idx="0">
            <a:schemeClr val="accent1"/>
          </a:fillRef>
          <a:effectRef idx="0">
            <a:schemeClr val="accent1"/>
          </a:effectRef>
          <a:fontRef idx="minor">
            <a:schemeClr val="tx1"/>
          </a:fontRef>
        </p:style>
      </p:cxnSp>
      <p:grpSp>
        <p:nvGrpSpPr>
          <p:cNvPr id="69" name="组合 68"/>
          <p:cNvGrpSpPr/>
          <p:nvPr/>
        </p:nvGrpSpPr>
        <p:grpSpPr>
          <a:xfrm>
            <a:off x="6600056" y="4652282"/>
            <a:ext cx="245921" cy="72862"/>
            <a:chOff x="6672064" y="4580274"/>
            <a:chExt cx="245921" cy="72862"/>
          </a:xfrm>
        </p:grpSpPr>
        <p:grpSp>
          <p:nvGrpSpPr>
            <p:cNvPr id="108" name="组合 107"/>
            <p:cNvGrpSpPr/>
            <p:nvPr/>
          </p:nvGrpSpPr>
          <p:grpSpPr>
            <a:xfrm>
              <a:off x="6672064" y="4580274"/>
              <a:ext cx="245921" cy="26748"/>
              <a:chOff x="5193515" y="2351003"/>
              <a:chExt cx="245921" cy="26748"/>
            </a:xfrm>
          </p:grpSpPr>
          <p:sp>
            <p:nvSpPr>
              <p:cNvPr id="109" name="矩形 108"/>
              <p:cNvSpPr/>
              <p:nvPr/>
            </p:nvSpPr>
            <p:spPr>
              <a:xfrm>
                <a:off x="5193515" y="2359751"/>
                <a:ext cx="216000" cy="1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等腰三角形 109"/>
              <p:cNvSpPr>
                <a:spLocks noChangeAspect="1"/>
              </p:cNvSpPr>
              <p:nvPr/>
            </p:nvSpPr>
            <p:spPr>
              <a:xfrm rot="12720000">
                <a:off x="5358796" y="2351003"/>
                <a:ext cx="80640" cy="25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1" name="组合 110"/>
            <p:cNvGrpSpPr/>
            <p:nvPr/>
          </p:nvGrpSpPr>
          <p:grpSpPr>
            <a:xfrm flipH="1" flipV="1">
              <a:off x="6672064" y="4627936"/>
              <a:ext cx="245921" cy="25200"/>
              <a:chOff x="5193515" y="2355766"/>
              <a:chExt cx="245921" cy="25200"/>
            </a:xfrm>
          </p:grpSpPr>
          <p:sp>
            <p:nvSpPr>
              <p:cNvPr id="112" name="矩形 111"/>
              <p:cNvSpPr/>
              <p:nvPr/>
            </p:nvSpPr>
            <p:spPr>
              <a:xfrm>
                <a:off x="5193515" y="2362132"/>
                <a:ext cx="216000" cy="1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等腰三角形 112"/>
              <p:cNvSpPr>
                <a:spLocks noChangeAspect="1"/>
              </p:cNvSpPr>
              <p:nvPr/>
            </p:nvSpPr>
            <p:spPr>
              <a:xfrm rot="12720000">
                <a:off x="5358796" y="2355766"/>
                <a:ext cx="80640" cy="25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15" name="组合 114"/>
          <p:cNvGrpSpPr/>
          <p:nvPr/>
        </p:nvGrpSpPr>
        <p:grpSpPr>
          <a:xfrm rot="5400000">
            <a:off x="7163126" y="4958071"/>
            <a:ext cx="245921" cy="68099"/>
            <a:chOff x="6672064" y="4585037"/>
            <a:chExt cx="245921" cy="68099"/>
          </a:xfrm>
        </p:grpSpPr>
        <p:grpSp>
          <p:nvGrpSpPr>
            <p:cNvPr id="116" name="组合 115"/>
            <p:cNvGrpSpPr/>
            <p:nvPr/>
          </p:nvGrpSpPr>
          <p:grpSpPr>
            <a:xfrm>
              <a:off x="6672064" y="4585037"/>
              <a:ext cx="245921" cy="25200"/>
              <a:chOff x="5193515" y="2355766"/>
              <a:chExt cx="245921" cy="25200"/>
            </a:xfrm>
          </p:grpSpPr>
          <p:sp>
            <p:nvSpPr>
              <p:cNvPr id="120" name="矩形 119"/>
              <p:cNvSpPr/>
              <p:nvPr/>
            </p:nvSpPr>
            <p:spPr>
              <a:xfrm>
                <a:off x="5193515" y="2359751"/>
                <a:ext cx="216000" cy="1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等腰三角形 120"/>
              <p:cNvSpPr>
                <a:spLocks noChangeAspect="1"/>
              </p:cNvSpPr>
              <p:nvPr/>
            </p:nvSpPr>
            <p:spPr>
              <a:xfrm rot="12720000">
                <a:off x="5358796" y="2355766"/>
                <a:ext cx="80640" cy="25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7" name="组合 116"/>
            <p:cNvGrpSpPr/>
            <p:nvPr/>
          </p:nvGrpSpPr>
          <p:grpSpPr>
            <a:xfrm flipH="1" flipV="1">
              <a:off x="6672064" y="4627936"/>
              <a:ext cx="245921" cy="25200"/>
              <a:chOff x="5193515" y="2355766"/>
              <a:chExt cx="245921" cy="25200"/>
            </a:xfrm>
          </p:grpSpPr>
          <p:sp>
            <p:nvSpPr>
              <p:cNvPr id="118" name="矩形 117"/>
              <p:cNvSpPr/>
              <p:nvPr/>
            </p:nvSpPr>
            <p:spPr>
              <a:xfrm>
                <a:off x="5193515" y="2362132"/>
                <a:ext cx="216000" cy="1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等腰三角形 118"/>
              <p:cNvSpPr>
                <a:spLocks noChangeAspect="1"/>
              </p:cNvSpPr>
              <p:nvPr/>
            </p:nvSpPr>
            <p:spPr>
              <a:xfrm rot="12720000">
                <a:off x="5358796" y="2355766"/>
                <a:ext cx="80640" cy="25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22" name="AutoShape 1027"/>
          <p:cNvSpPr>
            <a:spLocks/>
          </p:cNvSpPr>
          <p:nvPr/>
        </p:nvSpPr>
        <p:spPr bwMode="auto">
          <a:xfrm>
            <a:off x="3683744" y="2132856"/>
            <a:ext cx="108000" cy="504000"/>
          </a:xfrm>
          <a:prstGeom prst="leftBrace">
            <a:avLst>
              <a:gd name="adj1" fmla="val 63056"/>
              <a:gd name="adj2" fmla="val 50000"/>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a:p>
        </p:txBody>
      </p:sp>
      <p:grpSp>
        <p:nvGrpSpPr>
          <p:cNvPr id="126" name="组合 125"/>
          <p:cNvGrpSpPr/>
          <p:nvPr/>
        </p:nvGrpSpPr>
        <p:grpSpPr>
          <a:xfrm>
            <a:off x="6477853" y="2518522"/>
            <a:ext cx="1922403" cy="442035"/>
            <a:chOff x="6333837" y="2518522"/>
            <a:chExt cx="1922403" cy="442035"/>
          </a:xfrm>
        </p:grpSpPr>
        <p:sp>
          <p:nvSpPr>
            <p:cNvPr id="19" name="Rectangle 31"/>
            <p:cNvSpPr>
              <a:spLocks noChangeArrowheads="1"/>
            </p:cNvSpPr>
            <p:nvPr/>
          </p:nvSpPr>
          <p:spPr bwMode="auto">
            <a:xfrm>
              <a:off x="6333837" y="2518522"/>
              <a:ext cx="1922403" cy="442035"/>
            </a:xfrm>
            <a:prstGeom prst="rect">
              <a:avLst/>
            </a:prstGeom>
            <a:noFill/>
            <a:ln>
              <a:noFill/>
            </a:ln>
            <a:effectLst/>
          </p:spPr>
          <p:txBody>
            <a:bodyPr wrap="square" lIns="36000" tIns="36000" rIns="36000" bIns="36000">
              <a:spAutoFit/>
            </a:bodyPr>
            <a:lstStyle/>
            <a:p>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丙氨酸、色氨酸、丝氨酸</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a:p>
              <a:r>
                <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rPr>
                <a:t>甘氨酸、苏氨酸、半胱氨酸</a:t>
              </a:r>
              <a:endParaRPr kumimoji="1" lang="en-US" altLang="zh-CN" sz="1200" dirty="0">
                <a:effectLst>
                  <a:outerShdw blurRad="38100" dist="38100" dir="2700000" algn="tl">
                    <a:srgbClr val="C0C0C0"/>
                  </a:outerShdw>
                </a:effectLst>
                <a:latin typeface="Times New Roman" pitchFamily="18" charset="0"/>
                <a:ea typeface="方正姚体" panose="02010601030101010101" pitchFamily="2" charset="-122"/>
                <a:sym typeface="Symbol" pitchFamily="18" charset="2"/>
              </a:endParaRPr>
            </a:p>
          </p:txBody>
        </p:sp>
        <p:sp>
          <p:nvSpPr>
            <p:cNvPr id="124" name="Rectangle 51"/>
            <p:cNvSpPr>
              <a:spLocks noChangeArrowheads="1"/>
            </p:cNvSpPr>
            <p:nvPr/>
          </p:nvSpPr>
          <p:spPr bwMode="auto">
            <a:xfrm>
              <a:off x="6348088" y="2737498"/>
              <a:ext cx="540000" cy="216000"/>
            </a:xfrm>
            <a:prstGeom prst="rect">
              <a:avLst/>
            </a:prstGeom>
            <a:noFill/>
            <a:ln>
              <a:solidFill>
                <a:srgbClr val="00B0F0"/>
              </a:solidFill>
            </a:ln>
            <a:effectLst/>
          </p:spPr>
          <p:txBody>
            <a:bodyPr wrap="square" lIns="36000" tIns="36000" rIns="36000" bIns="36000">
              <a:spAutoFit/>
            </a:bodyPr>
            <a:lstStyle/>
            <a:p>
              <a:pPr algn="ctr"/>
              <a:endParaRPr kumimoji="1" lang="zh-CN" altLang="en-US" sz="1200" dirty="0">
                <a:effectLst>
                  <a:outerShdw blurRad="38100" dist="38100" dir="2700000" algn="tl">
                    <a:srgbClr val="C0C0C0"/>
                  </a:outerShdw>
                </a:effectLst>
                <a:latin typeface="Times New Roman" pitchFamily="18" charset="0"/>
                <a:ea typeface="方正姚体" panose="02010601030101010101" pitchFamily="2" charset="-122"/>
              </a:endParaRPr>
            </a:p>
          </p:txBody>
        </p:sp>
      </p:grpSp>
      <p:sp>
        <p:nvSpPr>
          <p:cNvPr id="127" name="Text Box 36"/>
          <p:cNvSpPr txBox="1">
            <a:spLocks noChangeArrowheads="1"/>
          </p:cNvSpPr>
          <p:nvPr/>
        </p:nvSpPr>
        <p:spPr bwMode="auto">
          <a:xfrm>
            <a:off x="4799856" y="4251751"/>
            <a:ext cx="863388" cy="257369"/>
          </a:xfrm>
          <a:prstGeom prst="rect">
            <a:avLst/>
          </a:prstGeom>
          <a:noFill/>
          <a:ln>
            <a:solidFill>
              <a:srgbClr val="FF0000"/>
            </a:solidFill>
          </a:ln>
          <a:effectLst/>
        </p:spPr>
        <p:txBody>
          <a:bodyPr wrap="square" lIns="36000" tIns="36000" rIns="36000" bIns="36000">
            <a:spAutoFit/>
          </a:bodyPr>
          <a:lstStyle>
            <a:defPPr>
              <a:defRPr lang="zh-CN"/>
            </a:defPPr>
            <a:lvl1pPr algn="ctr">
              <a:defRPr kumimoji="1" sz="1200">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三羧酸循环</a:t>
            </a:r>
          </a:p>
        </p:txBody>
      </p:sp>
    </p:spTree>
    <p:extLst>
      <p:ext uri="{BB962C8B-B14F-4D97-AF65-F5344CB8AC3E}">
        <p14:creationId xmlns:p14="http://schemas.microsoft.com/office/powerpoint/2010/main" val="2008111224"/>
      </p:ext>
    </p:extLst>
  </p:cSld>
  <p:clrMapOvr>
    <a:masterClrMapping/>
  </p:clrMapOvr>
  <p:transition spd="med">
    <p:cove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14">
            <a:extLst>
              <a:ext uri="{FF2B5EF4-FFF2-40B4-BE49-F238E27FC236}">
                <a16:creationId xmlns:a16="http://schemas.microsoft.com/office/drawing/2014/main" id="{0E534597-A3D6-1C80-E660-81B415647755}"/>
              </a:ext>
            </a:extLst>
          </p:cNvPr>
          <p:cNvSpPr txBox="1">
            <a:spLocks noChangeArrowheads="1"/>
          </p:cNvSpPr>
          <p:nvPr/>
        </p:nvSpPr>
        <p:spPr bwMode="auto">
          <a:xfrm>
            <a:off x="1084919" y="575125"/>
            <a:ext cx="2447925" cy="523220"/>
          </a:xfrm>
          <a:prstGeom prst="rect">
            <a:avLst/>
          </a:prstGeom>
          <a:noFill/>
          <a:ln w="19050" algn="ctr">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itchFamily="18" charset="0"/>
                <a:ea typeface="宋体" pitchFamily="2" charset="-122"/>
              </a:defRPr>
            </a:lvl1pPr>
            <a:lvl2pPr>
              <a:defRPr kumimoji="1" sz="2400">
                <a:solidFill>
                  <a:schemeClr val="tx1"/>
                </a:solidFill>
                <a:latin typeface="Times New Roman" pitchFamily="18" charset="0"/>
                <a:ea typeface="宋体" pitchFamily="2" charset="-122"/>
              </a:defRPr>
            </a:lvl2pPr>
            <a:lvl3pPr>
              <a:defRPr kumimoji="1" sz="2400">
                <a:solidFill>
                  <a:schemeClr val="tx1"/>
                </a:solidFill>
                <a:latin typeface="Times New Roman" pitchFamily="18" charset="0"/>
                <a:ea typeface="宋体" pitchFamily="2" charset="-122"/>
              </a:defRPr>
            </a:lvl3pPr>
            <a:lvl4pPr>
              <a:defRPr kumimoji="1" sz="2400">
                <a:solidFill>
                  <a:schemeClr val="tx1"/>
                </a:solidFill>
                <a:latin typeface="Times New Roman" pitchFamily="18" charset="0"/>
                <a:ea typeface="宋体" pitchFamily="2" charset="-122"/>
              </a:defRPr>
            </a:lvl4pPr>
            <a:lvl5pPr>
              <a:defRPr kumimoji="1" sz="2400">
                <a:solidFill>
                  <a:schemeClr val="tx1"/>
                </a:solidFill>
                <a:latin typeface="Times New Roman" pitchFamily="18" charset="0"/>
                <a:ea typeface="宋体" pitchFamily="2" charset="-122"/>
              </a:defRPr>
            </a:lvl5pPr>
            <a:lvl6pPr marL="457200" fontAlgn="base">
              <a:spcBef>
                <a:spcPct val="0"/>
              </a:spcBef>
              <a:spcAft>
                <a:spcPct val="0"/>
              </a:spcAft>
              <a:defRPr kumimoji="1" sz="2400">
                <a:solidFill>
                  <a:schemeClr val="tx1"/>
                </a:solidFill>
                <a:latin typeface="Times New Roman" pitchFamily="18" charset="0"/>
                <a:ea typeface="宋体" pitchFamily="2" charset="-122"/>
              </a:defRPr>
            </a:lvl6pPr>
            <a:lvl7pPr marL="914400" fontAlgn="base">
              <a:spcBef>
                <a:spcPct val="0"/>
              </a:spcBef>
              <a:spcAft>
                <a:spcPct val="0"/>
              </a:spcAft>
              <a:defRPr kumimoji="1" sz="2400">
                <a:solidFill>
                  <a:schemeClr val="tx1"/>
                </a:solidFill>
                <a:latin typeface="Times New Roman" pitchFamily="18" charset="0"/>
                <a:ea typeface="宋体" pitchFamily="2" charset="-122"/>
              </a:defRPr>
            </a:lvl7pPr>
            <a:lvl8pPr marL="1371600" fontAlgn="base">
              <a:spcBef>
                <a:spcPct val="0"/>
              </a:spcBef>
              <a:spcAft>
                <a:spcPct val="0"/>
              </a:spcAft>
              <a:defRPr kumimoji="1" sz="2400">
                <a:solidFill>
                  <a:schemeClr val="tx1"/>
                </a:solidFill>
                <a:latin typeface="Times New Roman" pitchFamily="18" charset="0"/>
                <a:ea typeface="宋体" pitchFamily="2" charset="-122"/>
              </a:defRPr>
            </a:lvl8pPr>
            <a:lvl9pPr marL="1828800" fontAlgn="base">
              <a:spcBef>
                <a:spcPct val="0"/>
              </a:spcBef>
              <a:spcAft>
                <a:spcPct val="0"/>
              </a:spcAft>
              <a:defRPr kumimoji="1" sz="2400">
                <a:solidFill>
                  <a:schemeClr val="tx1"/>
                </a:solidFill>
                <a:latin typeface="Times New Roman" pitchFamily="18" charset="0"/>
                <a:ea typeface="宋体" pitchFamily="2" charset="-122"/>
              </a:defRPr>
            </a:lvl9pPr>
          </a:lstStyle>
          <a:p>
            <a:pPr>
              <a:defRPr/>
            </a:pPr>
            <a:r>
              <a:rPr lang="zh-CN" altLang="en-US" sz="2800" dirty="0">
                <a:effectLst>
                  <a:outerShdw blurRad="38100" dist="38100" dir="2700000" algn="tl">
                    <a:srgbClr val="C0C0C0"/>
                  </a:outerShdw>
                </a:effectLst>
                <a:ea typeface="方正姚体" panose="02010601030101010101" pitchFamily="2" charset="-122"/>
              </a:rPr>
              <a:t>碱基</a:t>
            </a:r>
            <a:r>
              <a:rPr lang="en-US" altLang="zh-CN" sz="2000" dirty="0">
                <a:effectLst>
                  <a:outerShdw blurRad="38100" dist="38100" dir="2700000" algn="tl">
                    <a:srgbClr val="C0C0C0"/>
                  </a:outerShdw>
                </a:effectLst>
                <a:ea typeface="方正姚体" panose="02010601030101010101" pitchFamily="2" charset="-122"/>
              </a:rPr>
              <a:t>(base)</a:t>
            </a:r>
          </a:p>
        </p:txBody>
      </p:sp>
      <p:cxnSp>
        <p:nvCxnSpPr>
          <p:cNvPr id="8" name="直接连接符 7">
            <a:extLst>
              <a:ext uri="{FF2B5EF4-FFF2-40B4-BE49-F238E27FC236}">
                <a16:creationId xmlns:a16="http://schemas.microsoft.com/office/drawing/2014/main" id="{EF1CA39B-346F-7A69-23C5-5DC5B7607B7D}"/>
              </a:ext>
            </a:extLst>
          </p:cNvPr>
          <p:cNvCxnSpPr/>
          <p:nvPr/>
        </p:nvCxnSpPr>
        <p:spPr>
          <a:xfrm>
            <a:off x="1078172" y="1126072"/>
            <a:ext cx="324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9" name="Text Box 3">
            <a:extLst>
              <a:ext uri="{FF2B5EF4-FFF2-40B4-BE49-F238E27FC236}">
                <a16:creationId xmlns:a16="http://schemas.microsoft.com/office/drawing/2014/main" id="{E0A8B9AD-D617-E43D-A341-DE7556410528}"/>
              </a:ext>
            </a:extLst>
          </p:cNvPr>
          <p:cNvSpPr txBox="1">
            <a:spLocks noChangeArrowheads="1"/>
          </p:cNvSpPr>
          <p:nvPr/>
        </p:nvSpPr>
        <p:spPr bwMode="auto">
          <a:xfrm>
            <a:off x="2424113" y="4535648"/>
            <a:ext cx="2159000" cy="457200"/>
          </a:xfrm>
          <a:prstGeom prst="rect">
            <a:avLst/>
          </a:prstGeom>
          <a:noFill/>
          <a:ln>
            <a:noFill/>
          </a:ln>
          <a:effectLst/>
          <a:extLst>
            <a:ext uri="{909E8E84-426E-40DD-AFC4-6F175D3DCCD1}">
              <a14:hiddenFill xmlns:a14="http://schemas.microsoft.com/office/drawing/2010/main">
                <a:solidFill>
                  <a:schemeClr val="bg1">
                    <a:alpha val="50000"/>
                  </a:scheme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kumimoji="1" lang="zh-CN" altLang="en-US" sz="2400" dirty="0">
                <a:effectLst>
                  <a:outerShdw blurRad="38100" dist="38100" dir="2700000" algn="tl">
                    <a:srgbClr val="C0C0C0"/>
                  </a:outerShdw>
                </a:effectLst>
                <a:latin typeface="Times New Roman" pitchFamily="18" charset="0"/>
              </a:rPr>
              <a:t>嘌呤</a:t>
            </a:r>
            <a:r>
              <a:rPr kumimoji="1" lang="en-US" altLang="zh-CN" sz="2000" dirty="0">
                <a:effectLst>
                  <a:outerShdw blurRad="38100" dist="38100" dir="2700000" algn="tl">
                    <a:srgbClr val="C0C0C0"/>
                  </a:outerShdw>
                </a:effectLst>
                <a:latin typeface="Times New Roman" pitchFamily="18" charset="0"/>
              </a:rPr>
              <a:t>(purine)   </a:t>
            </a:r>
          </a:p>
        </p:txBody>
      </p:sp>
      <p:sp>
        <p:nvSpPr>
          <p:cNvPr id="10" name="AutoShape 5">
            <a:extLst>
              <a:ext uri="{FF2B5EF4-FFF2-40B4-BE49-F238E27FC236}">
                <a16:creationId xmlns:a16="http://schemas.microsoft.com/office/drawing/2014/main" id="{51E319D2-C4DC-9254-B4A8-5EF11106F677}"/>
              </a:ext>
            </a:extLst>
          </p:cNvPr>
          <p:cNvSpPr>
            <a:spLocks noChangeArrowheads="1"/>
          </p:cNvSpPr>
          <p:nvPr/>
        </p:nvSpPr>
        <p:spPr bwMode="auto">
          <a:xfrm rot="19772260">
            <a:off x="5047826" y="2407568"/>
            <a:ext cx="1582738" cy="304800"/>
          </a:xfrm>
          <a:prstGeom prst="rightArrow">
            <a:avLst>
              <a:gd name="adj1" fmla="val 50000"/>
              <a:gd name="adj2" fmla="val 129818"/>
            </a:avLst>
          </a:prstGeom>
          <a:gradFill flip="none" rotWithShape="1">
            <a:gsLst>
              <a:gs pos="0">
                <a:srgbClr val="0070C0">
                  <a:tint val="66000"/>
                  <a:satMod val="160000"/>
                </a:srgbClr>
              </a:gs>
              <a:gs pos="50000">
                <a:srgbClr val="0070C0">
                  <a:tint val="44500"/>
                  <a:satMod val="160000"/>
                </a:srgbClr>
              </a:gs>
              <a:gs pos="100000">
                <a:srgbClr val="0070C0">
                  <a:tint val="23500"/>
                  <a:satMod val="160000"/>
                </a:srgbClr>
              </a:gs>
            </a:gsLst>
            <a:lin ang="8100000" scaled="1"/>
            <a:tileRect/>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pPr>
              <a:defRPr/>
            </a:pPr>
            <a:endParaRPr lang="zh-CN" altLang="en-US">
              <a:latin typeface="Arial" charset="0"/>
            </a:endParaRPr>
          </a:p>
        </p:txBody>
      </p:sp>
      <p:sp>
        <p:nvSpPr>
          <p:cNvPr id="11" name="Rectangle 9">
            <a:extLst>
              <a:ext uri="{FF2B5EF4-FFF2-40B4-BE49-F238E27FC236}">
                <a16:creationId xmlns:a16="http://schemas.microsoft.com/office/drawing/2014/main" id="{6B0D3EE5-4BD3-7DDC-1258-48FE14726C5A}"/>
              </a:ext>
            </a:extLst>
          </p:cNvPr>
          <p:cNvSpPr>
            <a:spLocks noChangeArrowheads="1"/>
          </p:cNvSpPr>
          <p:nvPr/>
        </p:nvSpPr>
        <p:spPr bwMode="auto">
          <a:xfrm>
            <a:off x="7384847" y="2869140"/>
            <a:ext cx="2435091"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400" dirty="0">
                <a:effectLst>
                  <a:outerShdw blurRad="38100" dist="38100" dir="2700000" algn="tl">
                    <a:srgbClr val="C0C0C0"/>
                  </a:outerShdw>
                </a:effectLst>
                <a:latin typeface="宋体" pitchFamily="2" charset="-122"/>
              </a:rPr>
              <a:t>腺嘌呤</a:t>
            </a:r>
            <a:r>
              <a:rPr kumimoji="1" lang="en-US" altLang="zh-CN" sz="2000" dirty="0">
                <a:effectLst>
                  <a:outerShdw blurRad="38100" dist="38100" dir="2700000" algn="tl">
                    <a:srgbClr val="C0C0C0"/>
                  </a:outerShdw>
                </a:effectLst>
                <a:latin typeface="Times New Roman" pitchFamily="18" charset="0"/>
                <a:ea typeface="华文楷体" pitchFamily="2" charset="-122"/>
              </a:rPr>
              <a:t>(adenine, A)</a:t>
            </a:r>
          </a:p>
        </p:txBody>
      </p:sp>
      <p:sp>
        <p:nvSpPr>
          <p:cNvPr id="12" name="AutoShape 5">
            <a:extLst>
              <a:ext uri="{FF2B5EF4-FFF2-40B4-BE49-F238E27FC236}">
                <a16:creationId xmlns:a16="http://schemas.microsoft.com/office/drawing/2014/main" id="{F98985AF-93E9-6936-942F-4595CC73C926}"/>
              </a:ext>
            </a:extLst>
          </p:cNvPr>
          <p:cNvSpPr>
            <a:spLocks noChangeArrowheads="1"/>
          </p:cNvSpPr>
          <p:nvPr/>
        </p:nvSpPr>
        <p:spPr bwMode="auto">
          <a:xfrm rot="1827740" flipV="1">
            <a:off x="5009726" y="3912518"/>
            <a:ext cx="1582738" cy="304800"/>
          </a:xfrm>
          <a:prstGeom prst="rightArrow">
            <a:avLst>
              <a:gd name="adj1" fmla="val 50000"/>
              <a:gd name="adj2" fmla="val 129818"/>
            </a:avLst>
          </a:prstGeom>
          <a:gradFill flip="none" rotWithShape="1">
            <a:gsLst>
              <a:gs pos="0">
                <a:srgbClr val="0070C0">
                  <a:tint val="66000"/>
                  <a:satMod val="160000"/>
                </a:srgbClr>
              </a:gs>
              <a:gs pos="50000">
                <a:srgbClr val="0070C0">
                  <a:tint val="44500"/>
                  <a:satMod val="160000"/>
                </a:srgbClr>
              </a:gs>
              <a:gs pos="100000">
                <a:srgbClr val="0070C0">
                  <a:tint val="23500"/>
                  <a:satMod val="160000"/>
                </a:srgbClr>
              </a:gs>
            </a:gsLst>
            <a:lin ang="8100000" scaled="1"/>
            <a:tileRect/>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endParaRPr lang="zh-CN" altLang="en-US">
              <a:latin typeface="Arial" charset="0"/>
            </a:endParaRPr>
          </a:p>
        </p:txBody>
      </p:sp>
      <p:sp>
        <p:nvSpPr>
          <p:cNvPr id="13" name="Rectangle 13">
            <a:extLst>
              <a:ext uri="{FF2B5EF4-FFF2-40B4-BE49-F238E27FC236}">
                <a16:creationId xmlns:a16="http://schemas.microsoft.com/office/drawing/2014/main" id="{D9D2E3AF-9705-8B17-4553-D496E9D1995A}"/>
              </a:ext>
            </a:extLst>
          </p:cNvPr>
          <p:cNvSpPr>
            <a:spLocks noChangeArrowheads="1"/>
          </p:cNvSpPr>
          <p:nvPr/>
        </p:nvSpPr>
        <p:spPr bwMode="auto">
          <a:xfrm>
            <a:off x="7384847" y="5779493"/>
            <a:ext cx="2463666"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400" dirty="0">
                <a:effectLst>
                  <a:outerShdw blurRad="38100" dist="38100" dir="2700000" algn="tl">
                    <a:srgbClr val="C0C0C0"/>
                  </a:outerShdw>
                </a:effectLst>
                <a:latin typeface="宋体" pitchFamily="2" charset="-122"/>
              </a:rPr>
              <a:t>鸟嘌呤</a:t>
            </a:r>
            <a:r>
              <a:rPr kumimoji="1" lang="en-US" altLang="zh-CN" sz="2000" dirty="0">
                <a:effectLst>
                  <a:outerShdw blurRad="38100" dist="38100" dir="2700000" algn="tl">
                    <a:srgbClr val="C0C0C0"/>
                  </a:outerShdw>
                </a:effectLst>
                <a:latin typeface="Times New Roman" pitchFamily="18" charset="0"/>
                <a:ea typeface="华文楷体" pitchFamily="2" charset="-122"/>
              </a:rPr>
              <a:t>(guanine, G)</a:t>
            </a:r>
          </a:p>
        </p:txBody>
      </p:sp>
      <p:grpSp>
        <p:nvGrpSpPr>
          <p:cNvPr id="14" name="组合 13">
            <a:extLst>
              <a:ext uri="{FF2B5EF4-FFF2-40B4-BE49-F238E27FC236}">
                <a16:creationId xmlns:a16="http://schemas.microsoft.com/office/drawing/2014/main" id="{A0D408FE-40B1-5C13-C0E4-4BB4326C05C2}"/>
              </a:ext>
            </a:extLst>
          </p:cNvPr>
          <p:cNvGrpSpPr/>
          <p:nvPr/>
        </p:nvGrpSpPr>
        <p:grpSpPr>
          <a:xfrm>
            <a:off x="2200582" y="2490301"/>
            <a:ext cx="2691305" cy="2085068"/>
            <a:chOff x="2200582" y="2490301"/>
            <a:chExt cx="2691305" cy="2085068"/>
          </a:xfrm>
        </p:grpSpPr>
        <p:sp>
          <p:nvSpPr>
            <p:cNvPr id="15" name="六边形 14">
              <a:extLst>
                <a:ext uri="{FF2B5EF4-FFF2-40B4-BE49-F238E27FC236}">
                  <a16:creationId xmlns:a16="http://schemas.microsoft.com/office/drawing/2014/main" id="{4B157AFD-47D7-B592-431C-951EC075B47D}"/>
                </a:ext>
              </a:extLst>
            </p:cNvPr>
            <p:cNvSpPr/>
            <p:nvPr/>
          </p:nvSpPr>
          <p:spPr>
            <a:xfrm rot="16200000">
              <a:off x="3360176" y="2692038"/>
              <a:ext cx="1440000" cy="1296000"/>
            </a:xfrm>
            <a:prstGeom prst="hexagon">
              <a:avLst/>
            </a:prstGeom>
            <a:solidFill>
              <a:srgbClr val="1FC3FD"/>
            </a:solidFill>
            <a:ln w="3810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方正姚体" panose="02010601030101010101" pitchFamily="2" charset="-122"/>
              </a:endParaRPr>
            </a:p>
          </p:txBody>
        </p:sp>
        <p:sp>
          <p:nvSpPr>
            <p:cNvPr id="16" name="正五边形 76">
              <a:extLst>
                <a:ext uri="{FF2B5EF4-FFF2-40B4-BE49-F238E27FC236}">
                  <a16:creationId xmlns:a16="http://schemas.microsoft.com/office/drawing/2014/main" id="{7C6DD2B8-CD2B-2753-2A26-0445FA624775}"/>
                </a:ext>
              </a:extLst>
            </p:cNvPr>
            <p:cNvSpPr/>
            <p:nvPr/>
          </p:nvSpPr>
          <p:spPr>
            <a:xfrm rot="16200000">
              <a:off x="2164582" y="2727992"/>
              <a:ext cx="1296000" cy="1224000"/>
            </a:xfrm>
            <a:prstGeom prst="pentagon">
              <a:avLst/>
            </a:prstGeom>
            <a:solidFill>
              <a:srgbClr val="1FC3FD"/>
            </a:solidFill>
            <a:ln w="3810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方正姚体" panose="02010601030101010101" pitchFamily="2" charset="-122"/>
              </a:endParaRPr>
            </a:p>
          </p:txBody>
        </p:sp>
        <p:cxnSp>
          <p:nvCxnSpPr>
            <p:cNvPr id="17" name="直接连接符 16">
              <a:extLst>
                <a:ext uri="{FF2B5EF4-FFF2-40B4-BE49-F238E27FC236}">
                  <a16:creationId xmlns:a16="http://schemas.microsoft.com/office/drawing/2014/main" id="{C5F8A892-523B-5AD8-1096-F9E334E08897}"/>
                </a:ext>
              </a:extLst>
            </p:cNvPr>
            <p:cNvCxnSpPr>
              <a:cxnSpLocks noChangeAspect="1"/>
            </p:cNvCxnSpPr>
            <p:nvPr/>
          </p:nvCxnSpPr>
          <p:spPr>
            <a:xfrm>
              <a:off x="4089708" y="2721098"/>
              <a:ext cx="468000" cy="234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0D557086-FC7D-35FB-527F-5710C39A2B4C}"/>
                </a:ext>
              </a:extLst>
            </p:cNvPr>
            <p:cNvCxnSpPr>
              <a:cxnSpLocks noChangeAspect="1"/>
            </p:cNvCxnSpPr>
            <p:nvPr/>
          </p:nvCxnSpPr>
          <p:spPr>
            <a:xfrm flipH="1">
              <a:off x="4163792" y="3678703"/>
              <a:ext cx="468000" cy="234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87ACC4C4-86EC-EBE0-57C6-5CCA9E99FE9B}"/>
                </a:ext>
              </a:extLst>
            </p:cNvPr>
            <p:cNvCxnSpPr>
              <a:cxnSpLocks noChangeAspect="1"/>
            </p:cNvCxnSpPr>
            <p:nvPr/>
          </p:nvCxnSpPr>
          <p:spPr>
            <a:xfrm flipH="1">
              <a:off x="2318222" y="2865625"/>
              <a:ext cx="334286" cy="468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119709C0-2805-08DC-2860-73A063B76DBB}"/>
                </a:ext>
              </a:extLst>
            </p:cNvPr>
            <p:cNvCxnSpPr/>
            <p:nvPr/>
          </p:nvCxnSpPr>
          <p:spPr>
            <a:xfrm flipH="1">
              <a:off x="3329846" y="3027090"/>
              <a:ext cx="0" cy="64206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文本框 20">
              <a:extLst>
                <a:ext uri="{FF2B5EF4-FFF2-40B4-BE49-F238E27FC236}">
                  <a16:creationId xmlns:a16="http://schemas.microsoft.com/office/drawing/2014/main" id="{3D004760-61B0-01C8-A94F-644A5BB271C7}"/>
                </a:ext>
              </a:extLst>
            </p:cNvPr>
            <p:cNvSpPr txBox="1"/>
            <p:nvPr/>
          </p:nvSpPr>
          <p:spPr>
            <a:xfrm>
              <a:off x="4481704" y="2975257"/>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1</a:t>
              </a:r>
              <a:endParaRPr lang="zh-CN" altLang="en-US" dirty="0">
                <a:latin typeface="Arial" panose="020B0604020202020204" pitchFamily="34" charset="0"/>
                <a:ea typeface="方正姚体" panose="02010601030101010101" pitchFamily="2" charset="-122"/>
              </a:endParaRPr>
            </a:p>
          </p:txBody>
        </p:sp>
        <p:sp>
          <p:nvSpPr>
            <p:cNvPr id="22" name="文本框 21">
              <a:extLst>
                <a:ext uri="{FF2B5EF4-FFF2-40B4-BE49-F238E27FC236}">
                  <a16:creationId xmlns:a16="http://schemas.microsoft.com/office/drawing/2014/main" id="{7561690D-2BC0-6831-3CA9-091C91FC1A35}"/>
                </a:ext>
              </a:extLst>
            </p:cNvPr>
            <p:cNvSpPr txBox="1"/>
            <p:nvPr/>
          </p:nvSpPr>
          <p:spPr>
            <a:xfrm>
              <a:off x="4491623" y="3397884"/>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2</a:t>
              </a:r>
              <a:endParaRPr lang="zh-CN" altLang="en-US" dirty="0">
                <a:latin typeface="Arial" panose="020B0604020202020204" pitchFamily="34" charset="0"/>
                <a:ea typeface="方正姚体" panose="02010601030101010101" pitchFamily="2" charset="-122"/>
              </a:endParaRPr>
            </a:p>
          </p:txBody>
        </p:sp>
        <p:sp>
          <p:nvSpPr>
            <p:cNvPr id="23" name="文本框 22">
              <a:extLst>
                <a:ext uri="{FF2B5EF4-FFF2-40B4-BE49-F238E27FC236}">
                  <a16:creationId xmlns:a16="http://schemas.microsoft.com/office/drawing/2014/main" id="{C3086C65-FE0F-F71D-9779-2DB5D1AA0991}"/>
                </a:ext>
              </a:extLst>
            </p:cNvPr>
            <p:cNvSpPr txBox="1"/>
            <p:nvPr/>
          </p:nvSpPr>
          <p:spPr>
            <a:xfrm>
              <a:off x="3997085" y="3610568"/>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3</a:t>
              </a:r>
              <a:endParaRPr lang="zh-CN" altLang="en-US" dirty="0">
                <a:latin typeface="Arial" panose="020B0604020202020204" pitchFamily="34" charset="0"/>
                <a:ea typeface="方正姚体" panose="02010601030101010101" pitchFamily="2" charset="-122"/>
              </a:endParaRPr>
            </a:p>
          </p:txBody>
        </p:sp>
        <p:sp>
          <p:nvSpPr>
            <p:cNvPr id="24" name="文本框 23">
              <a:extLst>
                <a:ext uri="{FF2B5EF4-FFF2-40B4-BE49-F238E27FC236}">
                  <a16:creationId xmlns:a16="http://schemas.microsoft.com/office/drawing/2014/main" id="{3DA45CE1-9533-0F66-C3B7-1C153F88188E}"/>
                </a:ext>
              </a:extLst>
            </p:cNvPr>
            <p:cNvSpPr txBox="1"/>
            <p:nvPr/>
          </p:nvSpPr>
          <p:spPr>
            <a:xfrm>
              <a:off x="3472463" y="3495807"/>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4</a:t>
              </a:r>
              <a:endParaRPr lang="zh-CN" altLang="en-US" dirty="0">
                <a:latin typeface="Arial" panose="020B0604020202020204" pitchFamily="34" charset="0"/>
                <a:ea typeface="方正姚体" panose="02010601030101010101" pitchFamily="2" charset="-122"/>
              </a:endParaRPr>
            </a:p>
          </p:txBody>
        </p:sp>
        <p:sp>
          <p:nvSpPr>
            <p:cNvPr id="25" name="文本框 24">
              <a:extLst>
                <a:ext uri="{FF2B5EF4-FFF2-40B4-BE49-F238E27FC236}">
                  <a16:creationId xmlns:a16="http://schemas.microsoft.com/office/drawing/2014/main" id="{06BFE79B-C77B-A44D-010D-77DB2411EC8F}"/>
                </a:ext>
              </a:extLst>
            </p:cNvPr>
            <p:cNvSpPr txBox="1"/>
            <p:nvPr/>
          </p:nvSpPr>
          <p:spPr>
            <a:xfrm>
              <a:off x="3471965" y="2887761"/>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5</a:t>
              </a:r>
              <a:endParaRPr lang="zh-CN" altLang="en-US" dirty="0">
                <a:latin typeface="Arial" panose="020B0604020202020204" pitchFamily="34" charset="0"/>
                <a:ea typeface="方正姚体" panose="02010601030101010101" pitchFamily="2" charset="-122"/>
              </a:endParaRPr>
            </a:p>
          </p:txBody>
        </p:sp>
        <p:sp>
          <p:nvSpPr>
            <p:cNvPr id="26" name="文本框 25">
              <a:extLst>
                <a:ext uri="{FF2B5EF4-FFF2-40B4-BE49-F238E27FC236}">
                  <a16:creationId xmlns:a16="http://schemas.microsoft.com/office/drawing/2014/main" id="{5E8D3290-D129-B69B-2FBF-04CB7B1899EB}"/>
                </a:ext>
              </a:extLst>
            </p:cNvPr>
            <p:cNvSpPr txBox="1"/>
            <p:nvPr/>
          </p:nvSpPr>
          <p:spPr>
            <a:xfrm>
              <a:off x="4005729" y="2749245"/>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6</a:t>
              </a:r>
              <a:endParaRPr lang="zh-CN" altLang="en-US" dirty="0">
                <a:latin typeface="Arial" panose="020B0604020202020204" pitchFamily="34" charset="0"/>
                <a:ea typeface="方正姚体" panose="02010601030101010101" pitchFamily="2" charset="-122"/>
              </a:endParaRPr>
            </a:p>
          </p:txBody>
        </p:sp>
        <p:sp>
          <p:nvSpPr>
            <p:cNvPr id="27" name="文本框 26">
              <a:extLst>
                <a:ext uri="{FF2B5EF4-FFF2-40B4-BE49-F238E27FC236}">
                  <a16:creationId xmlns:a16="http://schemas.microsoft.com/office/drawing/2014/main" id="{DBB9570E-5A4E-CDB2-4BB5-3638AEB70620}"/>
                </a:ext>
              </a:extLst>
            </p:cNvPr>
            <p:cNvSpPr txBox="1"/>
            <p:nvPr/>
          </p:nvSpPr>
          <p:spPr>
            <a:xfrm>
              <a:off x="2695522" y="2860570"/>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7</a:t>
              </a:r>
              <a:endParaRPr lang="zh-CN" altLang="en-US" dirty="0">
                <a:latin typeface="Arial" panose="020B0604020202020204" pitchFamily="34" charset="0"/>
                <a:ea typeface="方正姚体" panose="02010601030101010101" pitchFamily="2" charset="-122"/>
              </a:endParaRPr>
            </a:p>
          </p:txBody>
        </p:sp>
        <p:sp>
          <p:nvSpPr>
            <p:cNvPr id="28" name="文本框 27">
              <a:extLst>
                <a:ext uri="{FF2B5EF4-FFF2-40B4-BE49-F238E27FC236}">
                  <a16:creationId xmlns:a16="http://schemas.microsoft.com/office/drawing/2014/main" id="{365BB171-94C7-B89B-B6B1-967E98D074C9}"/>
                </a:ext>
              </a:extLst>
            </p:cNvPr>
            <p:cNvSpPr txBox="1"/>
            <p:nvPr/>
          </p:nvSpPr>
          <p:spPr>
            <a:xfrm>
              <a:off x="2393583" y="3229045"/>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8</a:t>
              </a:r>
              <a:endParaRPr lang="zh-CN" altLang="en-US" dirty="0">
                <a:latin typeface="Arial" panose="020B0604020202020204" pitchFamily="34" charset="0"/>
                <a:ea typeface="方正姚体" panose="02010601030101010101" pitchFamily="2" charset="-122"/>
              </a:endParaRPr>
            </a:p>
          </p:txBody>
        </p:sp>
        <p:sp>
          <p:nvSpPr>
            <p:cNvPr id="29" name="文本框 28">
              <a:extLst>
                <a:ext uri="{FF2B5EF4-FFF2-40B4-BE49-F238E27FC236}">
                  <a16:creationId xmlns:a16="http://schemas.microsoft.com/office/drawing/2014/main" id="{622A1C8E-43D4-7304-9927-AD9E99123BAA}"/>
                </a:ext>
              </a:extLst>
            </p:cNvPr>
            <p:cNvSpPr txBox="1"/>
            <p:nvPr/>
          </p:nvSpPr>
          <p:spPr>
            <a:xfrm>
              <a:off x="2711473" y="3577727"/>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9</a:t>
              </a:r>
              <a:endParaRPr lang="zh-CN" altLang="en-US" dirty="0">
                <a:latin typeface="Arial" panose="020B0604020202020204" pitchFamily="34" charset="0"/>
                <a:ea typeface="方正姚体" panose="02010601030101010101" pitchFamily="2" charset="-122"/>
              </a:endParaRPr>
            </a:p>
          </p:txBody>
        </p:sp>
        <p:sp>
          <p:nvSpPr>
            <p:cNvPr id="30" name="椭圆 29">
              <a:extLst>
                <a:ext uri="{FF2B5EF4-FFF2-40B4-BE49-F238E27FC236}">
                  <a16:creationId xmlns:a16="http://schemas.microsoft.com/office/drawing/2014/main" id="{1D7837BF-D147-29A2-D807-A0A489955CC1}"/>
                </a:ext>
              </a:extLst>
            </p:cNvPr>
            <p:cNvSpPr/>
            <p:nvPr/>
          </p:nvSpPr>
          <p:spPr>
            <a:xfrm>
              <a:off x="2545649" y="2498768"/>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a:extLst>
                <a:ext uri="{FF2B5EF4-FFF2-40B4-BE49-F238E27FC236}">
                  <a16:creationId xmlns:a16="http://schemas.microsoft.com/office/drawing/2014/main" id="{C1BDFFFC-AF68-966C-B802-43F4C05325B6}"/>
                </a:ext>
              </a:extLst>
            </p:cNvPr>
            <p:cNvSpPr/>
            <p:nvPr/>
          </p:nvSpPr>
          <p:spPr>
            <a:xfrm>
              <a:off x="2528709" y="3802632"/>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4" name="文本框 1023">
              <a:extLst>
                <a:ext uri="{FF2B5EF4-FFF2-40B4-BE49-F238E27FC236}">
                  <a16:creationId xmlns:a16="http://schemas.microsoft.com/office/drawing/2014/main" id="{9FA4AEF0-97FD-ECB6-EE3E-45A786C035AB}"/>
                </a:ext>
              </a:extLst>
            </p:cNvPr>
            <p:cNvSpPr txBox="1"/>
            <p:nvPr/>
          </p:nvSpPr>
          <p:spPr>
            <a:xfrm>
              <a:off x="2580331" y="2490301"/>
              <a:ext cx="259686" cy="430887"/>
            </a:xfrm>
            <a:prstGeom prst="rect">
              <a:avLst/>
            </a:prstGeom>
            <a:noFill/>
          </p:spPr>
          <p:txBody>
            <a:bodyPr wrap="none" lIns="0" tIns="0" rIns="0" bIns="0" rtlCol="0">
              <a:spAutoFit/>
            </a:bodyPr>
            <a:lstStyle/>
            <a:p>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sp>
          <p:nvSpPr>
            <p:cNvPr id="1025" name="文本框 1024">
              <a:extLst>
                <a:ext uri="{FF2B5EF4-FFF2-40B4-BE49-F238E27FC236}">
                  <a16:creationId xmlns:a16="http://schemas.microsoft.com/office/drawing/2014/main" id="{ADE7B28B-90AF-E5D2-32E1-5340A74C5BD7}"/>
                </a:ext>
              </a:extLst>
            </p:cNvPr>
            <p:cNvSpPr txBox="1"/>
            <p:nvPr/>
          </p:nvSpPr>
          <p:spPr>
            <a:xfrm>
              <a:off x="2562583" y="3805928"/>
              <a:ext cx="259686" cy="769441"/>
            </a:xfrm>
            <a:prstGeom prst="rect">
              <a:avLst/>
            </a:prstGeom>
            <a:noFill/>
          </p:spPr>
          <p:txBody>
            <a:bodyPr wrap="none" lIns="0" tIns="0" rIns="0" bIns="0" rtlCol="0">
              <a:spAutoFit/>
            </a:bodyPr>
            <a:lstStyle/>
            <a:p>
              <a:pPr>
                <a:lnSpc>
                  <a:spcPts val="3000"/>
                </a:lnSpc>
              </a:pPr>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a:t>
              </a:r>
            </a:p>
            <a:p>
              <a:pPr>
                <a:lnSpc>
                  <a:spcPts val="3000"/>
                </a:lnSpc>
              </a:pPr>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H</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sp>
          <p:nvSpPr>
            <p:cNvPr id="1027" name="椭圆 1026">
              <a:extLst>
                <a:ext uri="{FF2B5EF4-FFF2-40B4-BE49-F238E27FC236}">
                  <a16:creationId xmlns:a16="http://schemas.microsoft.com/office/drawing/2014/main" id="{F8451444-7B7F-7524-1F33-A61715FE0550}"/>
                </a:ext>
              </a:extLst>
            </p:cNvPr>
            <p:cNvSpPr/>
            <p:nvPr/>
          </p:nvSpPr>
          <p:spPr>
            <a:xfrm>
              <a:off x="3922139" y="3842633"/>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8" name="文本框 1027">
              <a:extLst>
                <a:ext uri="{FF2B5EF4-FFF2-40B4-BE49-F238E27FC236}">
                  <a16:creationId xmlns:a16="http://schemas.microsoft.com/office/drawing/2014/main" id="{5112B94F-92F9-B300-8A7C-E4C3142151CB}"/>
                </a:ext>
              </a:extLst>
            </p:cNvPr>
            <p:cNvSpPr txBox="1"/>
            <p:nvPr/>
          </p:nvSpPr>
          <p:spPr>
            <a:xfrm>
              <a:off x="3952029" y="3793694"/>
              <a:ext cx="259686" cy="430887"/>
            </a:xfrm>
            <a:prstGeom prst="rect">
              <a:avLst/>
            </a:prstGeom>
            <a:noFill/>
          </p:spPr>
          <p:txBody>
            <a:bodyPr wrap="none" lIns="0" tIns="0" rIns="0" bIns="0" rtlCol="0">
              <a:spAutoFit/>
            </a:bodyPr>
            <a:lstStyle/>
            <a:p>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sp>
          <p:nvSpPr>
            <p:cNvPr id="1029" name="椭圆 1028">
              <a:extLst>
                <a:ext uri="{FF2B5EF4-FFF2-40B4-BE49-F238E27FC236}">
                  <a16:creationId xmlns:a16="http://schemas.microsoft.com/office/drawing/2014/main" id="{B29AFD8F-0FAE-4C54-F46F-873EE7AF345F}"/>
                </a:ext>
              </a:extLst>
            </p:cNvPr>
            <p:cNvSpPr/>
            <p:nvPr/>
          </p:nvSpPr>
          <p:spPr>
            <a:xfrm>
              <a:off x="4567887" y="2752050"/>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0" name="文本框 1029">
              <a:extLst>
                <a:ext uri="{FF2B5EF4-FFF2-40B4-BE49-F238E27FC236}">
                  <a16:creationId xmlns:a16="http://schemas.microsoft.com/office/drawing/2014/main" id="{8E50E2FF-78F3-B819-0118-A3422F241C92}"/>
                </a:ext>
              </a:extLst>
            </p:cNvPr>
            <p:cNvSpPr txBox="1"/>
            <p:nvPr/>
          </p:nvSpPr>
          <p:spPr>
            <a:xfrm>
              <a:off x="4600091" y="2743844"/>
              <a:ext cx="259686" cy="430887"/>
            </a:xfrm>
            <a:prstGeom prst="rect">
              <a:avLst/>
            </a:prstGeom>
            <a:noFill/>
            <a:ln>
              <a:noFill/>
            </a:ln>
          </p:spPr>
          <p:txBody>
            <a:bodyPr wrap="none" lIns="0" tIns="0" rIns="0" bIns="0" rtlCol="0">
              <a:spAutoFit/>
            </a:bodyPr>
            <a:lstStyle/>
            <a:p>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grpSp>
      <p:grpSp>
        <p:nvGrpSpPr>
          <p:cNvPr id="1031" name="组合 1030">
            <a:extLst>
              <a:ext uri="{FF2B5EF4-FFF2-40B4-BE49-F238E27FC236}">
                <a16:creationId xmlns:a16="http://schemas.microsoft.com/office/drawing/2014/main" id="{AFB51B3B-FD32-6E52-EC06-58D54561102B}"/>
              </a:ext>
            </a:extLst>
          </p:cNvPr>
          <p:cNvGrpSpPr/>
          <p:nvPr/>
        </p:nvGrpSpPr>
        <p:grpSpPr>
          <a:xfrm>
            <a:off x="6721303" y="3516711"/>
            <a:ext cx="3774065" cy="2516301"/>
            <a:chOff x="9395180" y="1791573"/>
            <a:chExt cx="3774065" cy="2516301"/>
          </a:xfrm>
        </p:grpSpPr>
        <p:sp>
          <p:nvSpPr>
            <p:cNvPr id="1032" name="文本框 1031">
              <a:extLst>
                <a:ext uri="{FF2B5EF4-FFF2-40B4-BE49-F238E27FC236}">
                  <a16:creationId xmlns:a16="http://schemas.microsoft.com/office/drawing/2014/main" id="{210E3597-6EC6-E6B9-1A45-61AE86D5B65B}"/>
                </a:ext>
              </a:extLst>
            </p:cNvPr>
            <p:cNvSpPr txBox="1"/>
            <p:nvPr/>
          </p:nvSpPr>
          <p:spPr>
            <a:xfrm>
              <a:off x="11116737" y="1791573"/>
              <a:ext cx="278923" cy="615553"/>
            </a:xfrm>
            <a:prstGeom prst="rect">
              <a:avLst/>
            </a:prstGeom>
            <a:noFill/>
          </p:spPr>
          <p:txBody>
            <a:bodyPr wrap="none" lIns="0" tIns="0" rIns="0" bIns="0" rtlCol="0">
              <a:spAutoFit/>
            </a:bodyPr>
            <a:lstStyle/>
            <a:p>
              <a:pPr>
                <a:lnSpc>
                  <a:spcPts val="2400"/>
                </a:lnSpc>
              </a:pP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O</a:t>
              </a:r>
              <a:endParaRPr lang="en-US" altLang="zh-CN" sz="2800" b="1" baseline="-25000"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a:p>
              <a:pPr>
                <a:lnSpc>
                  <a:spcPts val="2400"/>
                </a:lnSpc>
              </a:pPr>
              <a:r>
                <a:rPr lang="en-US" altLang="zh-CN" sz="10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  </a:t>
              </a: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a:t>
              </a:r>
              <a:endParaRPr lang="zh-CN" altLang="en-US"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033" name="文本框 1032">
              <a:extLst>
                <a:ext uri="{FF2B5EF4-FFF2-40B4-BE49-F238E27FC236}">
                  <a16:creationId xmlns:a16="http://schemas.microsoft.com/office/drawing/2014/main" id="{0D5C2A93-9060-93D0-C200-8A2EE752B774}"/>
                </a:ext>
              </a:extLst>
            </p:cNvPr>
            <p:cNvSpPr txBox="1"/>
            <p:nvPr/>
          </p:nvSpPr>
          <p:spPr>
            <a:xfrm>
              <a:off x="12516822" y="3655140"/>
              <a:ext cx="652423" cy="307777"/>
            </a:xfrm>
            <a:prstGeom prst="rect">
              <a:avLst/>
            </a:prstGeom>
            <a:noFill/>
          </p:spPr>
          <p:txBody>
            <a:bodyPr wrap="none" lIns="0" tIns="0" rIns="0" bIns="0" rtlCol="0">
              <a:spAutoFit/>
            </a:bodyPr>
            <a:lstStyle/>
            <a:p>
              <a:pPr>
                <a:lnSpc>
                  <a:spcPts val="2400"/>
                </a:lnSpc>
              </a:pP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NH</a:t>
              </a:r>
              <a:r>
                <a:rPr lang="en-US" altLang="zh-CN" sz="2800" b="1" baseline="-25000"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2</a:t>
              </a:r>
              <a:endParaRPr lang="zh-CN" altLang="en-US"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cxnSp>
          <p:nvCxnSpPr>
            <p:cNvPr id="1034" name="直接连接符 1033">
              <a:extLst>
                <a:ext uri="{FF2B5EF4-FFF2-40B4-BE49-F238E27FC236}">
                  <a16:creationId xmlns:a16="http://schemas.microsoft.com/office/drawing/2014/main" id="{F2596C7D-17F3-4119-19EC-D8E0FF3EDC3C}"/>
                </a:ext>
              </a:extLst>
            </p:cNvPr>
            <p:cNvCxnSpPr/>
            <p:nvPr/>
          </p:nvCxnSpPr>
          <p:spPr>
            <a:xfrm>
              <a:off x="11912247" y="3463849"/>
              <a:ext cx="540000" cy="2880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035" name="组合 1034">
              <a:extLst>
                <a:ext uri="{FF2B5EF4-FFF2-40B4-BE49-F238E27FC236}">
                  <a16:creationId xmlns:a16="http://schemas.microsoft.com/office/drawing/2014/main" id="{C0273A5E-FC1B-5548-944A-F5CFA08987AB}"/>
                </a:ext>
              </a:extLst>
            </p:cNvPr>
            <p:cNvGrpSpPr/>
            <p:nvPr/>
          </p:nvGrpSpPr>
          <p:grpSpPr>
            <a:xfrm>
              <a:off x="9395180" y="2222806"/>
              <a:ext cx="2918882" cy="2085068"/>
              <a:chOff x="2200582" y="2490301"/>
              <a:chExt cx="2918882" cy="2085068"/>
            </a:xfrm>
          </p:grpSpPr>
          <p:sp>
            <p:nvSpPr>
              <p:cNvPr id="1036" name="六边形 1035">
                <a:extLst>
                  <a:ext uri="{FF2B5EF4-FFF2-40B4-BE49-F238E27FC236}">
                    <a16:creationId xmlns:a16="http://schemas.microsoft.com/office/drawing/2014/main" id="{5EB695F6-68F0-4943-E39A-86BEE7370033}"/>
                  </a:ext>
                </a:extLst>
              </p:cNvPr>
              <p:cNvSpPr/>
              <p:nvPr/>
            </p:nvSpPr>
            <p:spPr>
              <a:xfrm rot="16200000">
                <a:off x="3360176" y="2692038"/>
                <a:ext cx="1440000" cy="1296000"/>
              </a:xfrm>
              <a:prstGeom prst="hexagon">
                <a:avLst/>
              </a:prstGeom>
              <a:solidFill>
                <a:srgbClr val="1FC3FD"/>
              </a:solidFill>
              <a:ln w="3810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方正姚体" panose="02010601030101010101" pitchFamily="2" charset="-122"/>
                </a:endParaRPr>
              </a:p>
            </p:txBody>
          </p:sp>
          <p:sp>
            <p:nvSpPr>
              <p:cNvPr id="1037" name="正五边形 104">
                <a:extLst>
                  <a:ext uri="{FF2B5EF4-FFF2-40B4-BE49-F238E27FC236}">
                    <a16:creationId xmlns:a16="http://schemas.microsoft.com/office/drawing/2014/main" id="{2F782CE3-06FF-FC56-2C15-194A5857A9DB}"/>
                  </a:ext>
                </a:extLst>
              </p:cNvPr>
              <p:cNvSpPr/>
              <p:nvPr/>
            </p:nvSpPr>
            <p:spPr>
              <a:xfrm rot="16200000">
                <a:off x="2164582" y="2727992"/>
                <a:ext cx="1296000" cy="1224000"/>
              </a:xfrm>
              <a:prstGeom prst="pentagon">
                <a:avLst/>
              </a:prstGeom>
              <a:solidFill>
                <a:srgbClr val="1FC3FD"/>
              </a:solidFill>
              <a:ln w="3810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方正姚体" panose="02010601030101010101" pitchFamily="2" charset="-122"/>
                </a:endParaRPr>
              </a:p>
            </p:txBody>
          </p:sp>
          <p:cxnSp>
            <p:nvCxnSpPr>
              <p:cNvPr id="1038" name="直接连接符 1037">
                <a:extLst>
                  <a:ext uri="{FF2B5EF4-FFF2-40B4-BE49-F238E27FC236}">
                    <a16:creationId xmlns:a16="http://schemas.microsoft.com/office/drawing/2014/main" id="{4DB2DA58-57FA-C75F-C633-1F17D7B1162F}"/>
                  </a:ext>
                </a:extLst>
              </p:cNvPr>
              <p:cNvCxnSpPr>
                <a:cxnSpLocks noChangeAspect="1"/>
              </p:cNvCxnSpPr>
              <p:nvPr/>
            </p:nvCxnSpPr>
            <p:spPr>
              <a:xfrm flipH="1">
                <a:off x="4154267" y="3688228"/>
                <a:ext cx="468000" cy="234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9" name="直接连接符 1038">
                <a:extLst>
                  <a:ext uri="{FF2B5EF4-FFF2-40B4-BE49-F238E27FC236}">
                    <a16:creationId xmlns:a16="http://schemas.microsoft.com/office/drawing/2014/main" id="{C45BCAEB-33A9-DCB4-E108-4550FE96AD03}"/>
                  </a:ext>
                </a:extLst>
              </p:cNvPr>
              <p:cNvCxnSpPr>
                <a:cxnSpLocks noChangeAspect="1"/>
              </p:cNvCxnSpPr>
              <p:nvPr/>
            </p:nvCxnSpPr>
            <p:spPr>
              <a:xfrm flipH="1">
                <a:off x="2318222" y="2875150"/>
                <a:ext cx="334286" cy="468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0" name="直接连接符 1039">
                <a:extLst>
                  <a:ext uri="{FF2B5EF4-FFF2-40B4-BE49-F238E27FC236}">
                    <a16:creationId xmlns:a16="http://schemas.microsoft.com/office/drawing/2014/main" id="{5DC43D75-9EC2-6AC3-3F97-CDCF16DCC8B7}"/>
                  </a:ext>
                </a:extLst>
              </p:cNvPr>
              <p:cNvCxnSpPr/>
              <p:nvPr/>
            </p:nvCxnSpPr>
            <p:spPr>
              <a:xfrm flipH="1">
                <a:off x="3329846" y="3027090"/>
                <a:ext cx="0" cy="64206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041" name="文本框 1040">
                <a:extLst>
                  <a:ext uri="{FF2B5EF4-FFF2-40B4-BE49-F238E27FC236}">
                    <a16:creationId xmlns:a16="http://schemas.microsoft.com/office/drawing/2014/main" id="{6CE27010-BEE0-F3DB-9761-A6ED2C0CE6D0}"/>
                  </a:ext>
                </a:extLst>
              </p:cNvPr>
              <p:cNvSpPr txBox="1"/>
              <p:nvPr/>
            </p:nvSpPr>
            <p:spPr>
              <a:xfrm>
                <a:off x="4481704" y="2975257"/>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1</a:t>
                </a:r>
                <a:endParaRPr lang="zh-CN" altLang="en-US" dirty="0">
                  <a:latin typeface="Arial" panose="020B0604020202020204" pitchFamily="34" charset="0"/>
                  <a:ea typeface="方正姚体" panose="02010601030101010101" pitchFamily="2" charset="-122"/>
                </a:endParaRPr>
              </a:p>
            </p:txBody>
          </p:sp>
          <p:sp>
            <p:nvSpPr>
              <p:cNvPr id="1042" name="文本框 1041">
                <a:extLst>
                  <a:ext uri="{FF2B5EF4-FFF2-40B4-BE49-F238E27FC236}">
                    <a16:creationId xmlns:a16="http://schemas.microsoft.com/office/drawing/2014/main" id="{BB7F64E3-30EC-DC4C-3197-AA725A509FFC}"/>
                  </a:ext>
                </a:extLst>
              </p:cNvPr>
              <p:cNvSpPr txBox="1"/>
              <p:nvPr/>
            </p:nvSpPr>
            <p:spPr>
              <a:xfrm>
                <a:off x="4491623" y="3397884"/>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2</a:t>
                </a:r>
                <a:endParaRPr lang="zh-CN" altLang="en-US" dirty="0">
                  <a:latin typeface="Arial" panose="020B0604020202020204" pitchFamily="34" charset="0"/>
                  <a:ea typeface="方正姚体" panose="02010601030101010101" pitchFamily="2" charset="-122"/>
                </a:endParaRPr>
              </a:p>
            </p:txBody>
          </p:sp>
          <p:sp>
            <p:nvSpPr>
              <p:cNvPr id="1043" name="文本框 1042">
                <a:extLst>
                  <a:ext uri="{FF2B5EF4-FFF2-40B4-BE49-F238E27FC236}">
                    <a16:creationId xmlns:a16="http://schemas.microsoft.com/office/drawing/2014/main" id="{B46875F3-8F0A-8189-C760-B2660FFFAEFC}"/>
                  </a:ext>
                </a:extLst>
              </p:cNvPr>
              <p:cNvSpPr txBox="1"/>
              <p:nvPr/>
            </p:nvSpPr>
            <p:spPr>
              <a:xfrm>
                <a:off x="3997085" y="3610568"/>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3</a:t>
                </a:r>
                <a:endParaRPr lang="zh-CN" altLang="en-US" dirty="0">
                  <a:latin typeface="Arial" panose="020B0604020202020204" pitchFamily="34" charset="0"/>
                  <a:ea typeface="方正姚体" panose="02010601030101010101" pitchFamily="2" charset="-122"/>
                </a:endParaRPr>
              </a:p>
            </p:txBody>
          </p:sp>
          <p:sp>
            <p:nvSpPr>
              <p:cNvPr id="1044" name="文本框 1043">
                <a:extLst>
                  <a:ext uri="{FF2B5EF4-FFF2-40B4-BE49-F238E27FC236}">
                    <a16:creationId xmlns:a16="http://schemas.microsoft.com/office/drawing/2014/main" id="{4D5DC458-59A3-3C68-3F60-E722AD8965BB}"/>
                  </a:ext>
                </a:extLst>
              </p:cNvPr>
              <p:cNvSpPr txBox="1"/>
              <p:nvPr/>
            </p:nvSpPr>
            <p:spPr>
              <a:xfrm>
                <a:off x="3472463" y="3495807"/>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4</a:t>
                </a:r>
                <a:endParaRPr lang="zh-CN" altLang="en-US" dirty="0">
                  <a:latin typeface="Arial" panose="020B0604020202020204" pitchFamily="34" charset="0"/>
                  <a:ea typeface="方正姚体" panose="02010601030101010101" pitchFamily="2" charset="-122"/>
                </a:endParaRPr>
              </a:p>
            </p:txBody>
          </p:sp>
          <p:sp>
            <p:nvSpPr>
              <p:cNvPr id="1045" name="文本框 1044">
                <a:extLst>
                  <a:ext uri="{FF2B5EF4-FFF2-40B4-BE49-F238E27FC236}">
                    <a16:creationId xmlns:a16="http://schemas.microsoft.com/office/drawing/2014/main" id="{317392B7-F207-C984-D868-47E0E569F5E6}"/>
                  </a:ext>
                </a:extLst>
              </p:cNvPr>
              <p:cNvSpPr txBox="1"/>
              <p:nvPr/>
            </p:nvSpPr>
            <p:spPr>
              <a:xfrm>
                <a:off x="3471965" y="2887761"/>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5</a:t>
                </a:r>
                <a:endParaRPr lang="zh-CN" altLang="en-US" dirty="0">
                  <a:latin typeface="Arial" panose="020B0604020202020204" pitchFamily="34" charset="0"/>
                  <a:ea typeface="方正姚体" panose="02010601030101010101" pitchFamily="2" charset="-122"/>
                </a:endParaRPr>
              </a:p>
            </p:txBody>
          </p:sp>
          <p:sp>
            <p:nvSpPr>
              <p:cNvPr id="1046" name="文本框 1045">
                <a:extLst>
                  <a:ext uri="{FF2B5EF4-FFF2-40B4-BE49-F238E27FC236}">
                    <a16:creationId xmlns:a16="http://schemas.microsoft.com/office/drawing/2014/main" id="{7510FCB1-8322-B618-0104-026333D1A0DD}"/>
                  </a:ext>
                </a:extLst>
              </p:cNvPr>
              <p:cNvSpPr txBox="1"/>
              <p:nvPr/>
            </p:nvSpPr>
            <p:spPr>
              <a:xfrm>
                <a:off x="4005729" y="2749245"/>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6</a:t>
                </a:r>
                <a:endParaRPr lang="zh-CN" altLang="en-US" dirty="0">
                  <a:latin typeface="Arial" panose="020B0604020202020204" pitchFamily="34" charset="0"/>
                  <a:ea typeface="方正姚体" panose="02010601030101010101" pitchFamily="2" charset="-122"/>
                </a:endParaRPr>
              </a:p>
            </p:txBody>
          </p:sp>
          <p:sp>
            <p:nvSpPr>
              <p:cNvPr id="1047" name="文本框 1046">
                <a:extLst>
                  <a:ext uri="{FF2B5EF4-FFF2-40B4-BE49-F238E27FC236}">
                    <a16:creationId xmlns:a16="http://schemas.microsoft.com/office/drawing/2014/main" id="{F8CC8FB3-4A00-B776-AD35-90C15F7E9AA9}"/>
                  </a:ext>
                </a:extLst>
              </p:cNvPr>
              <p:cNvSpPr txBox="1"/>
              <p:nvPr/>
            </p:nvSpPr>
            <p:spPr>
              <a:xfrm>
                <a:off x="2695522" y="2860570"/>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7</a:t>
                </a:r>
                <a:endParaRPr lang="zh-CN" altLang="en-US" dirty="0">
                  <a:latin typeface="Arial" panose="020B0604020202020204" pitchFamily="34" charset="0"/>
                  <a:ea typeface="方正姚体" panose="02010601030101010101" pitchFamily="2" charset="-122"/>
                </a:endParaRPr>
              </a:p>
            </p:txBody>
          </p:sp>
          <p:sp>
            <p:nvSpPr>
              <p:cNvPr id="1048" name="文本框 1047">
                <a:extLst>
                  <a:ext uri="{FF2B5EF4-FFF2-40B4-BE49-F238E27FC236}">
                    <a16:creationId xmlns:a16="http://schemas.microsoft.com/office/drawing/2014/main" id="{BF758403-13AA-2AD3-CADD-2994A4B66BED}"/>
                  </a:ext>
                </a:extLst>
              </p:cNvPr>
              <p:cNvSpPr txBox="1"/>
              <p:nvPr/>
            </p:nvSpPr>
            <p:spPr>
              <a:xfrm>
                <a:off x="2393583" y="3229045"/>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8</a:t>
                </a:r>
                <a:endParaRPr lang="zh-CN" altLang="en-US" dirty="0">
                  <a:latin typeface="Arial" panose="020B0604020202020204" pitchFamily="34" charset="0"/>
                  <a:ea typeface="方正姚体" panose="02010601030101010101" pitchFamily="2" charset="-122"/>
                </a:endParaRPr>
              </a:p>
            </p:txBody>
          </p:sp>
          <p:sp>
            <p:nvSpPr>
              <p:cNvPr id="1049" name="文本框 1048">
                <a:extLst>
                  <a:ext uri="{FF2B5EF4-FFF2-40B4-BE49-F238E27FC236}">
                    <a16:creationId xmlns:a16="http://schemas.microsoft.com/office/drawing/2014/main" id="{67EDD9E6-B50E-0DF7-3AE8-01199698C091}"/>
                  </a:ext>
                </a:extLst>
              </p:cNvPr>
              <p:cNvSpPr txBox="1"/>
              <p:nvPr/>
            </p:nvSpPr>
            <p:spPr>
              <a:xfrm>
                <a:off x="2711473" y="3577727"/>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9</a:t>
                </a:r>
                <a:endParaRPr lang="zh-CN" altLang="en-US" dirty="0">
                  <a:latin typeface="Arial" panose="020B0604020202020204" pitchFamily="34" charset="0"/>
                  <a:ea typeface="方正姚体" panose="02010601030101010101" pitchFamily="2" charset="-122"/>
                </a:endParaRPr>
              </a:p>
            </p:txBody>
          </p:sp>
          <p:sp>
            <p:nvSpPr>
              <p:cNvPr id="1050" name="椭圆 1049">
                <a:extLst>
                  <a:ext uri="{FF2B5EF4-FFF2-40B4-BE49-F238E27FC236}">
                    <a16:creationId xmlns:a16="http://schemas.microsoft.com/office/drawing/2014/main" id="{415AE5F1-99EF-5EE6-61BB-9FEE51A375A0}"/>
                  </a:ext>
                </a:extLst>
              </p:cNvPr>
              <p:cNvSpPr/>
              <p:nvPr/>
            </p:nvSpPr>
            <p:spPr>
              <a:xfrm>
                <a:off x="2545649" y="2498768"/>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1" name="椭圆 1050">
                <a:extLst>
                  <a:ext uri="{FF2B5EF4-FFF2-40B4-BE49-F238E27FC236}">
                    <a16:creationId xmlns:a16="http://schemas.microsoft.com/office/drawing/2014/main" id="{9EB88831-3CE5-DD7F-F13A-B381EA86C945}"/>
                  </a:ext>
                </a:extLst>
              </p:cNvPr>
              <p:cNvSpPr/>
              <p:nvPr/>
            </p:nvSpPr>
            <p:spPr>
              <a:xfrm>
                <a:off x="2528709" y="3802632"/>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2" name="文本框 1051">
                <a:extLst>
                  <a:ext uri="{FF2B5EF4-FFF2-40B4-BE49-F238E27FC236}">
                    <a16:creationId xmlns:a16="http://schemas.microsoft.com/office/drawing/2014/main" id="{2FC3213F-E6D2-2684-C36E-28A08D9032F3}"/>
                  </a:ext>
                </a:extLst>
              </p:cNvPr>
              <p:cNvSpPr txBox="1"/>
              <p:nvPr/>
            </p:nvSpPr>
            <p:spPr>
              <a:xfrm>
                <a:off x="2580331" y="2490301"/>
                <a:ext cx="259686" cy="430887"/>
              </a:xfrm>
              <a:prstGeom prst="rect">
                <a:avLst/>
              </a:prstGeom>
              <a:noFill/>
            </p:spPr>
            <p:txBody>
              <a:bodyPr wrap="none" lIns="0" tIns="0" rIns="0" bIns="0" rtlCol="0">
                <a:spAutoFit/>
              </a:bodyPr>
              <a:lstStyle/>
              <a:p>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sp>
            <p:nvSpPr>
              <p:cNvPr id="1053" name="文本框 1052">
                <a:extLst>
                  <a:ext uri="{FF2B5EF4-FFF2-40B4-BE49-F238E27FC236}">
                    <a16:creationId xmlns:a16="http://schemas.microsoft.com/office/drawing/2014/main" id="{43FC2605-870D-3D5E-8918-667F041397D5}"/>
                  </a:ext>
                </a:extLst>
              </p:cNvPr>
              <p:cNvSpPr txBox="1"/>
              <p:nvPr/>
            </p:nvSpPr>
            <p:spPr>
              <a:xfrm>
                <a:off x="2562583" y="3805928"/>
                <a:ext cx="259686" cy="769441"/>
              </a:xfrm>
              <a:prstGeom prst="rect">
                <a:avLst/>
              </a:prstGeom>
              <a:noFill/>
            </p:spPr>
            <p:txBody>
              <a:bodyPr wrap="none" lIns="0" tIns="0" rIns="0" bIns="0" rtlCol="0">
                <a:spAutoFit/>
              </a:bodyPr>
              <a:lstStyle/>
              <a:p>
                <a:pPr>
                  <a:lnSpc>
                    <a:spcPts val="3000"/>
                  </a:lnSpc>
                </a:pPr>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a:t>
                </a:r>
              </a:p>
              <a:p>
                <a:pPr>
                  <a:lnSpc>
                    <a:spcPts val="3000"/>
                  </a:lnSpc>
                </a:pPr>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H</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sp>
            <p:nvSpPr>
              <p:cNvPr id="1054" name="椭圆 1053">
                <a:extLst>
                  <a:ext uri="{FF2B5EF4-FFF2-40B4-BE49-F238E27FC236}">
                    <a16:creationId xmlns:a16="http://schemas.microsoft.com/office/drawing/2014/main" id="{0FEB7131-5835-6469-30EF-06F7A4F9B94C}"/>
                  </a:ext>
                </a:extLst>
              </p:cNvPr>
              <p:cNvSpPr/>
              <p:nvPr/>
            </p:nvSpPr>
            <p:spPr>
              <a:xfrm>
                <a:off x="3922139" y="3842633"/>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5" name="文本框 1054">
                <a:extLst>
                  <a:ext uri="{FF2B5EF4-FFF2-40B4-BE49-F238E27FC236}">
                    <a16:creationId xmlns:a16="http://schemas.microsoft.com/office/drawing/2014/main" id="{97D36CDB-5CEE-0AC5-DCA3-5F09E1BC3A74}"/>
                  </a:ext>
                </a:extLst>
              </p:cNvPr>
              <p:cNvSpPr txBox="1"/>
              <p:nvPr/>
            </p:nvSpPr>
            <p:spPr>
              <a:xfrm>
                <a:off x="3952029" y="3793694"/>
                <a:ext cx="259686" cy="430887"/>
              </a:xfrm>
              <a:prstGeom prst="rect">
                <a:avLst/>
              </a:prstGeom>
              <a:noFill/>
            </p:spPr>
            <p:txBody>
              <a:bodyPr wrap="none" lIns="0" tIns="0" rIns="0" bIns="0" rtlCol="0">
                <a:spAutoFit/>
              </a:bodyPr>
              <a:lstStyle/>
              <a:p>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sp>
            <p:nvSpPr>
              <p:cNvPr id="1056" name="椭圆 1055">
                <a:extLst>
                  <a:ext uri="{FF2B5EF4-FFF2-40B4-BE49-F238E27FC236}">
                    <a16:creationId xmlns:a16="http://schemas.microsoft.com/office/drawing/2014/main" id="{28C33503-D8FA-0F84-496E-D0B796C35BC6}"/>
                  </a:ext>
                </a:extLst>
              </p:cNvPr>
              <p:cNvSpPr/>
              <p:nvPr/>
            </p:nvSpPr>
            <p:spPr>
              <a:xfrm>
                <a:off x="4567887" y="2752050"/>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7" name="文本框 1056">
                <a:extLst>
                  <a:ext uri="{FF2B5EF4-FFF2-40B4-BE49-F238E27FC236}">
                    <a16:creationId xmlns:a16="http://schemas.microsoft.com/office/drawing/2014/main" id="{C7153B6D-1679-E941-744D-1F94CED69C81}"/>
                  </a:ext>
                </a:extLst>
              </p:cNvPr>
              <p:cNvSpPr txBox="1"/>
              <p:nvPr/>
            </p:nvSpPr>
            <p:spPr>
              <a:xfrm>
                <a:off x="4600091" y="2743844"/>
                <a:ext cx="519373" cy="430887"/>
              </a:xfrm>
              <a:prstGeom prst="rect">
                <a:avLst/>
              </a:prstGeom>
              <a:noFill/>
              <a:ln>
                <a:noFill/>
              </a:ln>
            </p:spPr>
            <p:txBody>
              <a:bodyPr wrap="none" lIns="0" tIns="0" rIns="0" bIns="0" rtlCol="0">
                <a:spAutoFit/>
              </a:bodyPr>
              <a:lstStyle/>
              <a:p>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NH</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grpSp>
      </p:grpSp>
      <p:grpSp>
        <p:nvGrpSpPr>
          <p:cNvPr id="1058" name="组合 1057">
            <a:extLst>
              <a:ext uri="{FF2B5EF4-FFF2-40B4-BE49-F238E27FC236}">
                <a16:creationId xmlns:a16="http://schemas.microsoft.com/office/drawing/2014/main" id="{E68F6776-89A7-9B51-BBEE-846B02B3C3D4}"/>
              </a:ext>
            </a:extLst>
          </p:cNvPr>
          <p:cNvGrpSpPr/>
          <p:nvPr/>
        </p:nvGrpSpPr>
        <p:grpSpPr>
          <a:xfrm>
            <a:off x="6741077" y="567722"/>
            <a:ext cx="2691305" cy="2566581"/>
            <a:chOff x="9560648" y="838491"/>
            <a:chExt cx="2691305" cy="2566581"/>
          </a:xfrm>
        </p:grpSpPr>
        <p:sp>
          <p:nvSpPr>
            <p:cNvPr id="1059" name="文本框 1058">
              <a:extLst>
                <a:ext uri="{FF2B5EF4-FFF2-40B4-BE49-F238E27FC236}">
                  <a16:creationId xmlns:a16="http://schemas.microsoft.com/office/drawing/2014/main" id="{225C5366-DB9B-EC88-D292-6F0D6C9E9B9B}"/>
                </a:ext>
              </a:extLst>
            </p:cNvPr>
            <p:cNvSpPr txBox="1"/>
            <p:nvPr/>
          </p:nvSpPr>
          <p:spPr>
            <a:xfrm>
              <a:off x="11337351" y="838491"/>
              <a:ext cx="652423" cy="615553"/>
            </a:xfrm>
            <a:prstGeom prst="rect">
              <a:avLst/>
            </a:prstGeom>
            <a:noFill/>
          </p:spPr>
          <p:txBody>
            <a:bodyPr wrap="none" lIns="0" tIns="0" rIns="0" bIns="0" rtlCol="0">
              <a:spAutoFit/>
            </a:bodyPr>
            <a:lstStyle/>
            <a:p>
              <a:pPr>
                <a:lnSpc>
                  <a:spcPts val="2400"/>
                </a:lnSpc>
              </a:pPr>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NH</a:t>
              </a:r>
              <a:r>
                <a:rPr lang="en-US" altLang="zh-CN" sz="2800" b="1" baseline="-25000" dirty="0">
                  <a:latin typeface="Arial Unicode MS" panose="020B0604020202020204" pitchFamily="34" charset="-122"/>
                  <a:ea typeface="Arial Unicode MS" panose="020B0604020202020204" pitchFamily="34" charset="-122"/>
                  <a:cs typeface="Arial Unicode MS" panose="020B0604020202020204" pitchFamily="34" charset="-122"/>
                </a:rPr>
                <a:t>2</a:t>
              </a:r>
            </a:p>
            <a:p>
              <a:pPr>
                <a:lnSpc>
                  <a:spcPts val="2400"/>
                </a:lnSpc>
              </a:pPr>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a:t>
              </a:r>
              <a:endParaRPr lang="zh-CN" altLang="en-US" sz="2800" b="1"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grpSp>
          <p:nvGrpSpPr>
            <p:cNvPr id="1060" name="组合 1059">
              <a:extLst>
                <a:ext uri="{FF2B5EF4-FFF2-40B4-BE49-F238E27FC236}">
                  <a16:creationId xmlns:a16="http://schemas.microsoft.com/office/drawing/2014/main" id="{B8B9501F-7280-48E1-98AD-6BF1C46AACCC}"/>
                </a:ext>
              </a:extLst>
            </p:cNvPr>
            <p:cNvGrpSpPr/>
            <p:nvPr/>
          </p:nvGrpSpPr>
          <p:grpSpPr>
            <a:xfrm>
              <a:off x="9560648" y="1320004"/>
              <a:ext cx="2691305" cy="2085068"/>
              <a:chOff x="2200582" y="2490301"/>
              <a:chExt cx="2691305" cy="2085068"/>
            </a:xfrm>
          </p:grpSpPr>
          <p:sp>
            <p:nvSpPr>
              <p:cNvPr id="1061" name="六边形 1060">
                <a:extLst>
                  <a:ext uri="{FF2B5EF4-FFF2-40B4-BE49-F238E27FC236}">
                    <a16:creationId xmlns:a16="http://schemas.microsoft.com/office/drawing/2014/main" id="{6796DC9B-E8DB-E880-20A9-3BFD581BFA10}"/>
                  </a:ext>
                </a:extLst>
              </p:cNvPr>
              <p:cNvSpPr/>
              <p:nvPr/>
            </p:nvSpPr>
            <p:spPr>
              <a:xfrm rot="16200000">
                <a:off x="3360176" y="2692038"/>
                <a:ext cx="1440000" cy="1296000"/>
              </a:xfrm>
              <a:prstGeom prst="hexagon">
                <a:avLst/>
              </a:prstGeom>
              <a:solidFill>
                <a:srgbClr val="1FC3FD"/>
              </a:solidFill>
              <a:ln w="3810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方正姚体" panose="02010601030101010101" pitchFamily="2" charset="-122"/>
                </a:endParaRPr>
              </a:p>
            </p:txBody>
          </p:sp>
          <p:sp>
            <p:nvSpPr>
              <p:cNvPr id="1062" name="正五边形 129">
                <a:extLst>
                  <a:ext uri="{FF2B5EF4-FFF2-40B4-BE49-F238E27FC236}">
                    <a16:creationId xmlns:a16="http://schemas.microsoft.com/office/drawing/2014/main" id="{68771BB0-9309-03F2-C8F3-E8B74687B739}"/>
                  </a:ext>
                </a:extLst>
              </p:cNvPr>
              <p:cNvSpPr/>
              <p:nvPr/>
            </p:nvSpPr>
            <p:spPr>
              <a:xfrm rot="16200000">
                <a:off x="2164582" y="2727992"/>
                <a:ext cx="1296000" cy="1224000"/>
              </a:xfrm>
              <a:prstGeom prst="pentagon">
                <a:avLst/>
              </a:prstGeom>
              <a:solidFill>
                <a:srgbClr val="1FC3FD"/>
              </a:solidFill>
              <a:ln w="3810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方正姚体" panose="02010601030101010101" pitchFamily="2" charset="-122"/>
                </a:endParaRPr>
              </a:p>
            </p:txBody>
          </p:sp>
          <p:cxnSp>
            <p:nvCxnSpPr>
              <p:cNvPr id="1063" name="直接连接符 1062">
                <a:extLst>
                  <a:ext uri="{FF2B5EF4-FFF2-40B4-BE49-F238E27FC236}">
                    <a16:creationId xmlns:a16="http://schemas.microsoft.com/office/drawing/2014/main" id="{DD005BED-658C-BF85-5749-456754677CF1}"/>
                  </a:ext>
                </a:extLst>
              </p:cNvPr>
              <p:cNvCxnSpPr>
                <a:cxnSpLocks noChangeAspect="1"/>
              </p:cNvCxnSpPr>
              <p:nvPr/>
            </p:nvCxnSpPr>
            <p:spPr>
              <a:xfrm>
                <a:off x="4089708" y="2721098"/>
                <a:ext cx="468000" cy="234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4" name="直接连接符 1063">
                <a:extLst>
                  <a:ext uri="{FF2B5EF4-FFF2-40B4-BE49-F238E27FC236}">
                    <a16:creationId xmlns:a16="http://schemas.microsoft.com/office/drawing/2014/main" id="{146AE537-C07D-2782-8E82-E53B3FB4616F}"/>
                  </a:ext>
                </a:extLst>
              </p:cNvPr>
              <p:cNvCxnSpPr>
                <a:cxnSpLocks noChangeAspect="1"/>
              </p:cNvCxnSpPr>
              <p:nvPr/>
            </p:nvCxnSpPr>
            <p:spPr>
              <a:xfrm flipH="1">
                <a:off x="4173317" y="3678703"/>
                <a:ext cx="468000" cy="234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5" name="直接连接符 1064">
                <a:extLst>
                  <a:ext uri="{FF2B5EF4-FFF2-40B4-BE49-F238E27FC236}">
                    <a16:creationId xmlns:a16="http://schemas.microsoft.com/office/drawing/2014/main" id="{D3705A7D-7AC6-009E-E7AE-FB94E336D9E7}"/>
                  </a:ext>
                </a:extLst>
              </p:cNvPr>
              <p:cNvCxnSpPr>
                <a:cxnSpLocks noChangeAspect="1"/>
              </p:cNvCxnSpPr>
              <p:nvPr/>
            </p:nvCxnSpPr>
            <p:spPr>
              <a:xfrm flipH="1">
                <a:off x="2327747" y="2846575"/>
                <a:ext cx="334286" cy="468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6" name="直接连接符 1065">
                <a:extLst>
                  <a:ext uri="{FF2B5EF4-FFF2-40B4-BE49-F238E27FC236}">
                    <a16:creationId xmlns:a16="http://schemas.microsoft.com/office/drawing/2014/main" id="{D0640FE9-D95E-EA42-B4EC-70CA577AFCF2}"/>
                  </a:ext>
                </a:extLst>
              </p:cNvPr>
              <p:cNvCxnSpPr/>
              <p:nvPr/>
            </p:nvCxnSpPr>
            <p:spPr>
              <a:xfrm flipH="1">
                <a:off x="3329846" y="3027090"/>
                <a:ext cx="0" cy="64206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067" name="文本框 1066">
                <a:extLst>
                  <a:ext uri="{FF2B5EF4-FFF2-40B4-BE49-F238E27FC236}">
                    <a16:creationId xmlns:a16="http://schemas.microsoft.com/office/drawing/2014/main" id="{5E354FE5-BD51-355B-8130-E5786AAC0BDF}"/>
                  </a:ext>
                </a:extLst>
              </p:cNvPr>
              <p:cNvSpPr txBox="1"/>
              <p:nvPr/>
            </p:nvSpPr>
            <p:spPr>
              <a:xfrm>
                <a:off x="4481704" y="2975257"/>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1</a:t>
                </a:r>
                <a:endParaRPr lang="zh-CN" altLang="en-US" dirty="0">
                  <a:latin typeface="Arial" panose="020B0604020202020204" pitchFamily="34" charset="0"/>
                  <a:ea typeface="方正姚体" panose="02010601030101010101" pitchFamily="2" charset="-122"/>
                </a:endParaRPr>
              </a:p>
            </p:txBody>
          </p:sp>
          <p:sp>
            <p:nvSpPr>
              <p:cNvPr id="1068" name="文本框 1067">
                <a:extLst>
                  <a:ext uri="{FF2B5EF4-FFF2-40B4-BE49-F238E27FC236}">
                    <a16:creationId xmlns:a16="http://schemas.microsoft.com/office/drawing/2014/main" id="{82EDBFE3-26CA-77E2-4F41-9B520D5101AD}"/>
                  </a:ext>
                </a:extLst>
              </p:cNvPr>
              <p:cNvSpPr txBox="1"/>
              <p:nvPr/>
            </p:nvSpPr>
            <p:spPr>
              <a:xfrm>
                <a:off x="4491623" y="3397884"/>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2</a:t>
                </a:r>
                <a:endParaRPr lang="zh-CN" altLang="en-US" dirty="0">
                  <a:latin typeface="Arial" panose="020B0604020202020204" pitchFamily="34" charset="0"/>
                  <a:ea typeface="方正姚体" panose="02010601030101010101" pitchFamily="2" charset="-122"/>
                </a:endParaRPr>
              </a:p>
            </p:txBody>
          </p:sp>
          <p:sp>
            <p:nvSpPr>
              <p:cNvPr id="1069" name="文本框 1068">
                <a:extLst>
                  <a:ext uri="{FF2B5EF4-FFF2-40B4-BE49-F238E27FC236}">
                    <a16:creationId xmlns:a16="http://schemas.microsoft.com/office/drawing/2014/main" id="{1B9D3E64-2959-B188-47DC-877CD119433C}"/>
                  </a:ext>
                </a:extLst>
              </p:cNvPr>
              <p:cNvSpPr txBox="1"/>
              <p:nvPr/>
            </p:nvSpPr>
            <p:spPr>
              <a:xfrm>
                <a:off x="3997085" y="3610568"/>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3</a:t>
                </a:r>
                <a:endParaRPr lang="zh-CN" altLang="en-US" dirty="0">
                  <a:latin typeface="Arial" panose="020B0604020202020204" pitchFamily="34" charset="0"/>
                  <a:ea typeface="方正姚体" panose="02010601030101010101" pitchFamily="2" charset="-122"/>
                </a:endParaRPr>
              </a:p>
            </p:txBody>
          </p:sp>
          <p:sp>
            <p:nvSpPr>
              <p:cNvPr id="1070" name="文本框 1069">
                <a:extLst>
                  <a:ext uri="{FF2B5EF4-FFF2-40B4-BE49-F238E27FC236}">
                    <a16:creationId xmlns:a16="http://schemas.microsoft.com/office/drawing/2014/main" id="{AFF38E80-7815-2207-EFCD-7E19E3B66F6C}"/>
                  </a:ext>
                </a:extLst>
              </p:cNvPr>
              <p:cNvSpPr txBox="1"/>
              <p:nvPr/>
            </p:nvSpPr>
            <p:spPr>
              <a:xfrm>
                <a:off x="3472463" y="3495807"/>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4</a:t>
                </a:r>
                <a:endParaRPr lang="zh-CN" altLang="en-US" dirty="0">
                  <a:latin typeface="Arial" panose="020B0604020202020204" pitchFamily="34" charset="0"/>
                  <a:ea typeface="方正姚体" panose="02010601030101010101" pitchFamily="2" charset="-122"/>
                </a:endParaRPr>
              </a:p>
            </p:txBody>
          </p:sp>
          <p:sp>
            <p:nvSpPr>
              <p:cNvPr id="1071" name="文本框 1070">
                <a:extLst>
                  <a:ext uri="{FF2B5EF4-FFF2-40B4-BE49-F238E27FC236}">
                    <a16:creationId xmlns:a16="http://schemas.microsoft.com/office/drawing/2014/main" id="{5FB8BFBE-D155-32CA-FCB7-29F128337322}"/>
                  </a:ext>
                </a:extLst>
              </p:cNvPr>
              <p:cNvSpPr txBox="1"/>
              <p:nvPr/>
            </p:nvSpPr>
            <p:spPr>
              <a:xfrm>
                <a:off x="3471965" y="2887761"/>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5</a:t>
                </a:r>
                <a:endParaRPr lang="zh-CN" altLang="en-US" dirty="0">
                  <a:latin typeface="Arial" panose="020B0604020202020204" pitchFamily="34" charset="0"/>
                  <a:ea typeface="方正姚体" panose="02010601030101010101" pitchFamily="2" charset="-122"/>
                </a:endParaRPr>
              </a:p>
            </p:txBody>
          </p:sp>
          <p:sp>
            <p:nvSpPr>
              <p:cNvPr id="1072" name="文本框 1071">
                <a:extLst>
                  <a:ext uri="{FF2B5EF4-FFF2-40B4-BE49-F238E27FC236}">
                    <a16:creationId xmlns:a16="http://schemas.microsoft.com/office/drawing/2014/main" id="{F2821C47-E175-D475-6B86-F63997FA1E7A}"/>
                  </a:ext>
                </a:extLst>
              </p:cNvPr>
              <p:cNvSpPr txBox="1"/>
              <p:nvPr/>
            </p:nvSpPr>
            <p:spPr>
              <a:xfrm>
                <a:off x="4005729" y="2749245"/>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6</a:t>
                </a:r>
                <a:endParaRPr lang="zh-CN" altLang="en-US" dirty="0">
                  <a:latin typeface="Arial" panose="020B0604020202020204" pitchFamily="34" charset="0"/>
                  <a:ea typeface="方正姚体" panose="02010601030101010101" pitchFamily="2" charset="-122"/>
                </a:endParaRPr>
              </a:p>
            </p:txBody>
          </p:sp>
          <p:sp>
            <p:nvSpPr>
              <p:cNvPr id="1073" name="文本框 1072">
                <a:extLst>
                  <a:ext uri="{FF2B5EF4-FFF2-40B4-BE49-F238E27FC236}">
                    <a16:creationId xmlns:a16="http://schemas.microsoft.com/office/drawing/2014/main" id="{7CCC6994-CEB4-CEF3-9233-D1C401ADDFD7}"/>
                  </a:ext>
                </a:extLst>
              </p:cNvPr>
              <p:cNvSpPr txBox="1"/>
              <p:nvPr/>
            </p:nvSpPr>
            <p:spPr>
              <a:xfrm>
                <a:off x="2695522" y="2860570"/>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7</a:t>
                </a:r>
                <a:endParaRPr lang="zh-CN" altLang="en-US" dirty="0">
                  <a:latin typeface="Arial" panose="020B0604020202020204" pitchFamily="34" charset="0"/>
                  <a:ea typeface="方正姚体" panose="02010601030101010101" pitchFamily="2" charset="-122"/>
                </a:endParaRPr>
              </a:p>
            </p:txBody>
          </p:sp>
          <p:sp>
            <p:nvSpPr>
              <p:cNvPr id="1074" name="文本框 1073">
                <a:extLst>
                  <a:ext uri="{FF2B5EF4-FFF2-40B4-BE49-F238E27FC236}">
                    <a16:creationId xmlns:a16="http://schemas.microsoft.com/office/drawing/2014/main" id="{E2DDB4F8-430B-8948-18B0-45D9C9E1A3D2}"/>
                  </a:ext>
                </a:extLst>
              </p:cNvPr>
              <p:cNvSpPr txBox="1"/>
              <p:nvPr/>
            </p:nvSpPr>
            <p:spPr>
              <a:xfrm>
                <a:off x="2393583" y="3229045"/>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8</a:t>
                </a:r>
                <a:endParaRPr lang="zh-CN" altLang="en-US" dirty="0">
                  <a:latin typeface="Arial" panose="020B0604020202020204" pitchFamily="34" charset="0"/>
                  <a:ea typeface="方正姚体" panose="02010601030101010101" pitchFamily="2" charset="-122"/>
                </a:endParaRPr>
              </a:p>
            </p:txBody>
          </p:sp>
          <p:sp>
            <p:nvSpPr>
              <p:cNvPr id="1075" name="文本框 1074">
                <a:extLst>
                  <a:ext uri="{FF2B5EF4-FFF2-40B4-BE49-F238E27FC236}">
                    <a16:creationId xmlns:a16="http://schemas.microsoft.com/office/drawing/2014/main" id="{68D51A1F-83BD-23F2-E104-6588765FE8BF}"/>
                  </a:ext>
                </a:extLst>
              </p:cNvPr>
              <p:cNvSpPr txBox="1"/>
              <p:nvPr/>
            </p:nvSpPr>
            <p:spPr>
              <a:xfrm>
                <a:off x="2711473" y="3577727"/>
                <a:ext cx="128240" cy="276999"/>
              </a:xfrm>
              <a:prstGeom prst="rect">
                <a:avLst/>
              </a:prstGeom>
              <a:noFill/>
            </p:spPr>
            <p:txBody>
              <a:bodyPr wrap="none" lIns="0" tIns="0" rIns="0" bIns="0" rtlCol="0">
                <a:spAutoFit/>
              </a:bodyPr>
              <a:lstStyle/>
              <a:p>
                <a:r>
                  <a:rPr lang="en-US" altLang="zh-CN" dirty="0">
                    <a:latin typeface="Arial" panose="020B0604020202020204" pitchFamily="34" charset="0"/>
                    <a:ea typeface="方正姚体" panose="02010601030101010101" pitchFamily="2" charset="-122"/>
                  </a:rPr>
                  <a:t>9</a:t>
                </a:r>
                <a:endParaRPr lang="zh-CN" altLang="en-US" dirty="0">
                  <a:latin typeface="Arial" panose="020B0604020202020204" pitchFamily="34" charset="0"/>
                  <a:ea typeface="方正姚体" panose="02010601030101010101" pitchFamily="2" charset="-122"/>
                </a:endParaRPr>
              </a:p>
            </p:txBody>
          </p:sp>
          <p:sp>
            <p:nvSpPr>
              <p:cNvPr id="1076" name="椭圆 1075">
                <a:extLst>
                  <a:ext uri="{FF2B5EF4-FFF2-40B4-BE49-F238E27FC236}">
                    <a16:creationId xmlns:a16="http://schemas.microsoft.com/office/drawing/2014/main" id="{3AD60234-BDCC-CE6D-DECB-06A63019B1F4}"/>
                  </a:ext>
                </a:extLst>
              </p:cNvPr>
              <p:cNvSpPr/>
              <p:nvPr/>
            </p:nvSpPr>
            <p:spPr>
              <a:xfrm>
                <a:off x="2545649" y="2498768"/>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7" name="椭圆 1076">
                <a:extLst>
                  <a:ext uri="{FF2B5EF4-FFF2-40B4-BE49-F238E27FC236}">
                    <a16:creationId xmlns:a16="http://schemas.microsoft.com/office/drawing/2014/main" id="{76142D00-7A9F-B66E-1E6D-39503102567C}"/>
                  </a:ext>
                </a:extLst>
              </p:cNvPr>
              <p:cNvSpPr/>
              <p:nvPr/>
            </p:nvSpPr>
            <p:spPr>
              <a:xfrm>
                <a:off x="2528709" y="3802632"/>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8" name="文本框 1077">
                <a:extLst>
                  <a:ext uri="{FF2B5EF4-FFF2-40B4-BE49-F238E27FC236}">
                    <a16:creationId xmlns:a16="http://schemas.microsoft.com/office/drawing/2014/main" id="{1C98A734-116A-8EB3-F337-C8C2389521BE}"/>
                  </a:ext>
                </a:extLst>
              </p:cNvPr>
              <p:cNvSpPr txBox="1"/>
              <p:nvPr/>
            </p:nvSpPr>
            <p:spPr>
              <a:xfrm>
                <a:off x="2580331" y="2490301"/>
                <a:ext cx="259686" cy="430887"/>
              </a:xfrm>
              <a:prstGeom prst="rect">
                <a:avLst/>
              </a:prstGeom>
              <a:noFill/>
            </p:spPr>
            <p:txBody>
              <a:bodyPr wrap="none" lIns="0" tIns="0" rIns="0" bIns="0" rtlCol="0">
                <a:spAutoFit/>
              </a:bodyPr>
              <a:lstStyle/>
              <a:p>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sp>
            <p:nvSpPr>
              <p:cNvPr id="1079" name="文本框 1078">
                <a:extLst>
                  <a:ext uri="{FF2B5EF4-FFF2-40B4-BE49-F238E27FC236}">
                    <a16:creationId xmlns:a16="http://schemas.microsoft.com/office/drawing/2014/main" id="{CD690786-796A-4B59-A102-AA64A8CC4F55}"/>
                  </a:ext>
                </a:extLst>
              </p:cNvPr>
              <p:cNvSpPr txBox="1"/>
              <p:nvPr/>
            </p:nvSpPr>
            <p:spPr>
              <a:xfrm>
                <a:off x="2562583" y="3805928"/>
                <a:ext cx="259686" cy="769441"/>
              </a:xfrm>
              <a:prstGeom prst="rect">
                <a:avLst/>
              </a:prstGeom>
              <a:noFill/>
            </p:spPr>
            <p:txBody>
              <a:bodyPr wrap="none" lIns="0" tIns="0" rIns="0" bIns="0" rtlCol="0">
                <a:spAutoFit/>
              </a:bodyPr>
              <a:lstStyle/>
              <a:p>
                <a:pPr>
                  <a:lnSpc>
                    <a:spcPts val="3000"/>
                  </a:lnSpc>
                </a:pPr>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a:t>
                </a:r>
              </a:p>
              <a:p>
                <a:pPr>
                  <a:lnSpc>
                    <a:spcPts val="3000"/>
                  </a:lnSpc>
                </a:pPr>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H</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sp>
            <p:nvSpPr>
              <p:cNvPr id="1080" name="椭圆 1079">
                <a:extLst>
                  <a:ext uri="{FF2B5EF4-FFF2-40B4-BE49-F238E27FC236}">
                    <a16:creationId xmlns:a16="http://schemas.microsoft.com/office/drawing/2014/main" id="{27867991-9D49-130E-5CC1-2C880D100817}"/>
                  </a:ext>
                </a:extLst>
              </p:cNvPr>
              <p:cNvSpPr/>
              <p:nvPr/>
            </p:nvSpPr>
            <p:spPr>
              <a:xfrm>
                <a:off x="3922139" y="3842633"/>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1" name="文本框 1080">
                <a:extLst>
                  <a:ext uri="{FF2B5EF4-FFF2-40B4-BE49-F238E27FC236}">
                    <a16:creationId xmlns:a16="http://schemas.microsoft.com/office/drawing/2014/main" id="{5D9E3AEA-FE83-B40D-14CD-8D25D95006BD}"/>
                  </a:ext>
                </a:extLst>
              </p:cNvPr>
              <p:cNvSpPr txBox="1"/>
              <p:nvPr/>
            </p:nvSpPr>
            <p:spPr>
              <a:xfrm>
                <a:off x="3952029" y="3793694"/>
                <a:ext cx="259686" cy="430887"/>
              </a:xfrm>
              <a:prstGeom prst="rect">
                <a:avLst/>
              </a:prstGeom>
              <a:noFill/>
            </p:spPr>
            <p:txBody>
              <a:bodyPr wrap="none" lIns="0" tIns="0" rIns="0" bIns="0" rtlCol="0">
                <a:spAutoFit/>
              </a:bodyPr>
              <a:lstStyle/>
              <a:p>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sp>
            <p:nvSpPr>
              <p:cNvPr id="1082" name="椭圆 1081">
                <a:extLst>
                  <a:ext uri="{FF2B5EF4-FFF2-40B4-BE49-F238E27FC236}">
                    <a16:creationId xmlns:a16="http://schemas.microsoft.com/office/drawing/2014/main" id="{3A9AE616-EE22-F1C1-61CF-F5A066622518}"/>
                  </a:ext>
                </a:extLst>
              </p:cNvPr>
              <p:cNvSpPr/>
              <p:nvPr/>
            </p:nvSpPr>
            <p:spPr>
              <a:xfrm>
                <a:off x="4567887" y="2752050"/>
                <a:ext cx="324000" cy="39744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3" name="文本框 1082">
                <a:extLst>
                  <a:ext uri="{FF2B5EF4-FFF2-40B4-BE49-F238E27FC236}">
                    <a16:creationId xmlns:a16="http://schemas.microsoft.com/office/drawing/2014/main" id="{7F654435-5ABB-F51C-D4A1-B33E09BB2691}"/>
                  </a:ext>
                </a:extLst>
              </p:cNvPr>
              <p:cNvSpPr txBox="1"/>
              <p:nvPr/>
            </p:nvSpPr>
            <p:spPr>
              <a:xfrm>
                <a:off x="4600091" y="2743844"/>
                <a:ext cx="259686" cy="430887"/>
              </a:xfrm>
              <a:prstGeom prst="rect">
                <a:avLst/>
              </a:prstGeom>
              <a:noFill/>
              <a:ln>
                <a:noFill/>
              </a:ln>
            </p:spPr>
            <p:txBody>
              <a:bodyPr wrap="none" lIns="0" tIns="0" rIns="0" bIns="0" rtlCol="0">
                <a:spAutoFit/>
              </a:bodyPr>
              <a:lstStyle/>
              <a:p>
                <a:r>
                  <a:rPr lang="en-US" altLang="zh-CN" sz="2800" b="1" dirty="0">
                    <a:latin typeface="Arial" panose="020B0604020202020204" pitchFamily="34" charset="0"/>
                    <a:ea typeface="方正姚体" panose="02010601030101010101" pitchFamily="2" charset="-122"/>
                    <a:cs typeface="Arial Unicode MS" panose="020B0604020202020204" pitchFamily="34" charset="-122"/>
                  </a:rPr>
                  <a:t>N</a:t>
                </a:r>
                <a:endParaRPr lang="zh-CN" altLang="en-US" sz="2800" b="1" dirty="0">
                  <a:latin typeface="Arial" panose="020B0604020202020204" pitchFamily="34" charset="0"/>
                  <a:ea typeface="方正姚体" panose="02010601030101010101" pitchFamily="2" charset="-122"/>
                  <a:cs typeface="Arial Unicode MS" panose="020B0604020202020204" pitchFamily="34" charset="-122"/>
                </a:endParaRPr>
              </a:p>
            </p:txBody>
          </p:sp>
        </p:grpSp>
      </p:grpSp>
    </p:spTree>
    <p:extLst>
      <p:ext uri="{BB962C8B-B14F-4D97-AF65-F5344CB8AC3E}">
        <p14:creationId xmlns:p14="http://schemas.microsoft.com/office/powerpoint/2010/main" val="159005830"/>
      </p:ext>
    </p:extLst>
  </p:cSld>
  <p:clrMapOvr>
    <a:masterClrMapping/>
  </p:clrMapOvr>
  <p:transition spd="med">
    <p:cove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1055440" y="548680"/>
            <a:ext cx="21707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800">
                <a:solidFill>
                  <a:srgbClr val="000000"/>
                </a:solidFill>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思考题</a:t>
            </a:r>
          </a:p>
        </p:txBody>
      </p:sp>
      <p:sp>
        <p:nvSpPr>
          <p:cNvPr id="3" name="Rectangle 4"/>
          <p:cNvSpPr>
            <a:spLocks noChangeArrowheads="1"/>
          </p:cNvSpPr>
          <p:nvPr/>
        </p:nvSpPr>
        <p:spPr bwMode="auto">
          <a:xfrm>
            <a:off x="1415480" y="1260093"/>
            <a:ext cx="9793088" cy="34650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t" anchorCtr="0">
            <a:spAutoFit/>
          </a:bodyPr>
          <a:lstStyle/>
          <a:p>
            <a:pPr>
              <a:lnSpc>
                <a:spcPts val="3500"/>
              </a:lnSpc>
              <a:spcBef>
                <a:spcPts val="600"/>
              </a:spcBef>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1.</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名词解释：转氨基作用、联合脱氨基作用、蛋白质互补作用、一碳单位、腐败作用、</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NPN</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、酶的化学修饰、限速酶、变构调节</a:t>
            </a:r>
          </a:p>
          <a:p>
            <a:pPr>
              <a:lnSpc>
                <a:spcPts val="3500"/>
              </a:lnSpc>
              <a:spcBef>
                <a:spcPts val="600"/>
              </a:spcBef>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2.</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说出下列代谢途径的基本过程及其生理意义：①联合脱氨基作用  ②鸟氨酸循环  ③蛋氨酸循环  ④丙氨酸－葡萄糖循环  ⑤谷氨酰胺的合成和分解  ⑥一碳单位代谢</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a:lnSpc>
                <a:spcPts val="3500"/>
              </a:lnSpc>
              <a:spcBef>
                <a:spcPts val="600"/>
              </a:spcBef>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3.</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什么是营养必需氨基酸？有哪几种？如何评价食物蛋白质的营养价值？</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a:lnSpc>
                <a:spcPts val="3500"/>
              </a:lnSpc>
              <a:spcBef>
                <a:spcPts val="600"/>
              </a:spcBef>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4.</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简述氨基酸代谢概况。</a:t>
            </a:r>
          </a:p>
        </p:txBody>
      </p:sp>
      <p:cxnSp>
        <p:nvCxnSpPr>
          <p:cNvPr id="5" name="直接连接符 4"/>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3502103"/>
      </p:ext>
    </p:extLst>
  </p:cSld>
  <p:clrMapOvr>
    <a:masterClrMapping/>
  </p:clrMapOvr>
  <p:transition spd="med">
    <p:cove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a:spLocks noChangeArrowheads="1"/>
          </p:cNvSpPr>
          <p:nvPr/>
        </p:nvSpPr>
        <p:spPr bwMode="auto">
          <a:xfrm>
            <a:off x="1487488" y="1228492"/>
            <a:ext cx="9937104" cy="4144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t" anchorCtr="0">
            <a:spAutoFit/>
          </a:bodyPr>
          <a:lstStyle/>
          <a:p>
            <a:pPr>
              <a:lnSpc>
                <a:spcPts val="3500"/>
              </a:lnSpc>
              <a:spcBef>
                <a:spcPts val="600"/>
              </a:spcBef>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5.</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体内氨基酸脱氨基方式有哪几种？各有何特点？说出血清</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ALT</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AST</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的临床意义。</a:t>
            </a:r>
          </a:p>
          <a:p>
            <a:pPr>
              <a:lnSpc>
                <a:spcPts val="3500"/>
              </a:lnSpc>
              <a:spcBef>
                <a:spcPts val="600"/>
              </a:spcBef>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6.</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体内血氨有哪些来源与去路？</a:t>
            </a:r>
          </a:p>
          <a:p>
            <a:pPr>
              <a:lnSpc>
                <a:spcPts val="3500"/>
              </a:lnSpc>
              <a:spcBef>
                <a:spcPts val="600"/>
              </a:spcBef>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7.</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简述</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α-</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酮酸的代谢途径？</a:t>
            </a:r>
          </a:p>
          <a:p>
            <a:pPr>
              <a:lnSpc>
                <a:spcPts val="3500"/>
              </a:lnSpc>
              <a:spcBef>
                <a:spcPts val="600"/>
              </a:spcBef>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8.</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简述体内乙酰</a:t>
            </a: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CoA</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的来源和去路。</a:t>
            </a:r>
            <a:endPar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endParaRPr>
          </a:p>
          <a:p>
            <a:pPr>
              <a:lnSpc>
                <a:spcPts val="3500"/>
              </a:lnSpc>
              <a:spcBef>
                <a:spcPts val="600"/>
              </a:spcBef>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9.</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代谢调节按其调节水平可分为哪三个层次？</a:t>
            </a:r>
          </a:p>
          <a:p>
            <a:pPr>
              <a:lnSpc>
                <a:spcPts val="3500"/>
              </a:lnSpc>
              <a:spcBef>
                <a:spcPts val="600"/>
              </a:spcBef>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10.</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试比较变构调节作用与化学修饰调节作用的异同。</a:t>
            </a:r>
          </a:p>
          <a:p>
            <a:pPr>
              <a:lnSpc>
                <a:spcPts val="3500"/>
              </a:lnSpc>
              <a:spcBef>
                <a:spcPts val="600"/>
              </a:spcBef>
            </a:pPr>
            <a:r>
              <a:rPr kumimoji="1" lang="en-US" altLang="zh-CN" sz="2400" dirty="0">
                <a:effectLst>
                  <a:outerShdw blurRad="38100" dist="38100" dir="2700000" algn="tl">
                    <a:srgbClr val="C0C0C0"/>
                  </a:outerShdw>
                </a:effectLst>
                <a:latin typeface="Times New Roman" pitchFamily="18" charset="0"/>
                <a:ea typeface="方正姚体" panose="02010601030101010101" pitchFamily="2" charset="-122"/>
              </a:rPr>
              <a:t>11.</a:t>
            </a:r>
            <a:r>
              <a:rPr kumimoji="1" lang="zh-CN" altLang="en-US" sz="2400" dirty="0">
                <a:effectLst>
                  <a:outerShdw blurRad="38100" dist="38100" dir="2700000" algn="tl">
                    <a:srgbClr val="C0C0C0"/>
                  </a:outerShdw>
                </a:effectLst>
                <a:latin typeface="Times New Roman" pitchFamily="18" charset="0"/>
                <a:ea typeface="方正姚体" panose="02010601030101010101" pitchFamily="2" charset="-122"/>
              </a:rPr>
              <a:t>简述饥饿状态下体内代谢的调节情况。</a:t>
            </a:r>
          </a:p>
        </p:txBody>
      </p:sp>
      <p:sp>
        <p:nvSpPr>
          <p:cNvPr id="3" name="Rectangle 2"/>
          <p:cNvSpPr txBox="1">
            <a:spLocks noChangeArrowheads="1"/>
          </p:cNvSpPr>
          <p:nvPr/>
        </p:nvSpPr>
        <p:spPr>
          <a:xfrm>
            <a:off x="1055440" y="548680"/>
            <a:ext cx="21707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defRPr kumimoji="1" sz="2800">
                <a:solidFill>
                  <a:srgbClr val="000000"/>
                </a:solidFill>
                <a:effectLst>
                  <a:outerShdw blurRad="38100" dist="38100" dir="2700000" algn="tl">
                    <a:srgbClr val="C0C0C0"/>
                  </a:outerShdw>
                </a:effectLst>
                <a:latin typeface="Times New Roman" pitchFamily="18" charset="0"/>
                <a:ea typeface="方正姚体" panose="02010601030101010101" pitchFamily="2" charset="-122"/>
              </a:defRPr>
            </a:lvl1pPr>
          </a:lstStyle>
          <a:p>
            <a:r>
              <a:rPr lang="zh-CN" altLang="en-US" dirty="0"/>
              <a:t>思考题</a:t>
            </a:r>
          </a:p>
        </p:txBody>
      </p:sp>
      <p:cxnSp>
        <p:nvCxnSpPr>
          <p:cNvPr id="5" name="直接连接符 4"/>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3407390"/>
      </p:ext>
    </p:extLst>
  </p:cSld>
  <p:clrMapOvr>
    <a:masterClrMapping/>
  </p:clrMapOvr>
  <p:transition spd="med">
    <p:cove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3">
            <a:extLst>
              <a:ext uri="{FF2B5EF4-FFF2-40B4-BE49-F238E27FC236}">
                <a16:creationId xmlns:a16="http://schemas.microsoft.com/office/drawing/2014/main" id="{85B2E0A9-2B24-8368-6867-BB0AFEB67598}"/>
              </a:ext>
            </a:extLst>
          </p:cNvPr>
          <p:cNvSpPr>
            <a:spLocks noChangeArrowheads="1"/>
          </p:cNvSpPr>
          <p:nvPr/>
        </p:nvSpPr>
        <p:spPr bwMode="auto">
          <a:xfrm>
            <a:off x="5519738" y="1658938"/>
            <a:ext cx="990600" cy="304800"/>
          </a:xfrm>
          <a:prstGeom prst="rightArrow">
            <a:avLst>
              <a:gd name="adj1" fmla="val 50000"/>
              <a:gd name="adj2" fmla="val 81250"/>
            </a:avLst>
          </a:prstGeom>
          <a:gradFill flip="none" rotWithShape="1">
            <a:gsLst>
              <a:gs pos="0">
                <a:srgbClr val="0070C0">
                  <a:tint val="66000"/>
                  <a:satMod val="160000"/>
                </a:srgbClr>
              </a:gs>
              <a:gs pos="50000">
                <a:srgbClr val="0070C0">
                  <a:tint val="44500"/>
                  <a:satMod val="160000"/>
                </a:srgbClr>
              </a:gs>
              <a:gs pos="100000">
                <a:srgbClr val="0070C0">
                  <a:tint val="23500"/>
                  <a:satMod val="160000"/>
                </a:srgbClr>
              </a:gs>
            </a:gsLst>
            <a:lin ang="8100000" scaled="1"/>
            <a:tileRect/>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endParaRPr lang="zh-CN" altLang="en-US">
              <a:latin typeface="Arial" charset="0"/>
            </a:endParaRPr>
          </a:p>
        </p:txBody>
      </p:sp>
      <p:sp>
        <p:nvSpPr>
          <p:cNvPr id="3" name="AutoShape 4">
            <a:extLst>
              <a:ext uri="{FF2B5EF4-FFF2-40B4-BE49-F238E27FC236}">
                <a16:creationId xmlns:a16="http://schemas.microsoft.com/office/drawing/2014/main" id="{45C457DC-FADF-A366-4DA1-652A2C87EDF2}"/>
              </a:ext>
            </a:extLst>
          </p:cNvPr>
          <p:cNvSpPr>
            <a:spLocks noChangeArrowheads="1"/>
          </p:cNvSpPr>
          <p:nvPr/>
        </p:nvSpPr>
        <p:spPr bwMode="auto">
          <a:xfrm rot="18689229">
            <a:off x="3371441" y="3522521"/>
            <a:ext cx="914400" cy="288000"/>
          </a:xfrm>
          <a:prstGeom prst="leftArrow">
            <a:avLst>
              <a:gd name="adj1" fmla="val 50000"/>
              <a:gd name="adj2" fmla="val 75000"/>
            </a:avLst>
          </a:prstGeom>
          <a:gradFill flip="none" rotWithShape="1">
            <a:gsLst>
              <a:gs pos="0">
                <a:srgbClr val="0070C0">
                  <a:tint val="66000"/>
                  <a:satMod val="160000"/>
                </a:srgbClr>
              </a:gs>
              <a:gs pos="50000">
                <a:srgbClr val="0070C0">
                  <a:tint val="44500"/>
                  <a:satMod val="160000"/>
                </a:srgbClr>
              </a:gs>
              <a:gs pos="100000">
                <a:srgbClr val="0070C0">
                  <a:tint val="23500"/>
                  <a:satMod val="160000"/>
                </a:srgbClr>
              </a:gs>
            </a:gsLst>
            <a:lin ang="8100000" scaled="1"/>
            <a:tileRect/>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endParaRPr lang="zh-CN" altLang="en-US">
              <a:latin typeface="Arial" charset="0"/>
            </a:endParaRPr>
          </a:p>
        </p:txBody>
      </p:sp>
      <p:sp>
        <p:nvSpPr>
          <p:cNvPr id="4" name="AutoShape 5">
            <a:extLst>
              <a:ext uri="{FF2B5EF4-FFF2-40B4-BE49-F238E27FC236}">
                <a16:creationId xmlns:a16="http://schemas.microsoft.com/office/drawing/2014/main" id="{F2FABA54-03CA-5DF2-C4A2-196FF2F40286}"/>
              </a:ext>
            </a:extLst>
          </p:cNvPr>
          <p:cNvSpPr>
            <a:spLocks noChangeArrowheads="1"/>
          </p:cNvSpPr>
          <p:nvPr/>
        </p:nvSpPr>
        <p:spPr bwMode="auto">
          <a:xfrm rot="2621267">
            <a:off x="5220052" y="3561337"/>
            <a:ext cx="1080000" cy="324000"/>
          </a:xfrm>
          <a:prstGeom prst="rightArrow">
            <a:avLst>
              <a:gd name="adj1" fmla="val 50000"/>
              <a:gd name="adj2" fmla="val 90995"/>
            </a:avLst>
          </a:prstGeom>
          <a:gradFill flip="none" rotWithShape="1">
            <a:gsLst>
              <a:gs pos="0">
                <a:srgbClr val="0070C0">
                  <a:tint val="66000"/>
                  <a:satMod val="160000"/>
                </a:srgbClr>
              </a:gs>
              <a:gs pos="50000">
                <a:srgbClr val="0070C0">
                  <a:tint val="44500"/>
                  <a:satMod val="160000"/>
                </a:srgbClr>
              </a:gs>
              <a:gs pos="100000">
                <a:srgbClr val="0070C0">
                  <a:tint val="23500"/>
                  <a:satMod val="160000"/>
                </a:srgbClr>
              </a:gs>
            </a:gsLst>
            <a:lin ang="8100000" scaled="1"/>
            <a:tileRect/>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none" anchor="ctr"/>
          <a:lstStyle/>
          <a:p>
            <a:endParaRPr lang="zh-CN" altLang="en-US">
              <a:latin typeface="Arial" charset="0"/>
            </a:endParaRPr>
          </a:p>
        </p:txBody>
      </p:sp>
      <p:sp>
        <p:nvSpPr>
          <p:cNvPr id="5" name="Rectangle 12">
            <a:extLst>
              <a:ext uri="{FF2B5EF4-FFF2-40B4-BE49-F238E27FC236}">
                <a16:creationId xmlns:a16="http://schemas.microsoft.com/office/drawing/2014/main" id="{542913C6-037C-CCC8-8BE7-4E905A99F9D7}"/>
              </a:ext>
            </a:extLst>
          </p:cNvPr>
          <p:cNvSpPr>
            <a:spLocks noChangeArrowheads="1"/>
          </p:cNvSpPr>
          <p:nvPr/>
        </p:nvSpPr>
        <p:spPr bwMode="auto">
          <a:xfrm>
            <a:off x="1774826" y="5857671"/>
            <a:ext cx="2474516" cy="457200"/>
          </a:xfrm>
          <a:prstGeom prst="rect">
            <a:avLst/>
          </a:prstGeom>
          <a:noFill/>
          <a:ln>
            <a:noFill/>
          </a:ln>
          <a:effectLst/>
          <a:extLst>
            <a:ext uri="{909E8E84-426E-40DD-AFC4-6F175D3DCCD1}">
              <a14:hiddenFill xmlns:a14="http://schemas.microsoft.com/office/drawing/2010/main">
                <a:solidFill>
                  <a:schemeClr val="bg1">
                    <a:alpha val="50000"/>
                  </a:schemeClr>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400" dirty="0">
                <a:effectLst>
                  <a:outerShdw blurRad="38100" dist="38100" dir="2700000" algn="tl">
                    <a:srgbClr val="C0C0C0"/>
                  </a:outerShdw>
                </a:effectLst>
                <a:latin typeface="Times New Roman" pitchFamily="18" charset="0"/>
              </a:rPr>
              <a:t>胞嘧啶</a:t>
            </a:r>
            <a:r>
              <a:rPr kumimoji="1" lang="en-US" altLang="zh-CN" sz="2000" dirty="0">
                <a:effectLst>
                  <a:outerShdw blurRad="38100" dist="38100" dir="2700000" algn="tl">
                    <a:srgbClr val="C0C0C0"/>
                  </a:outerShdw>
                </a:effectLst>
                <a:latin typeface="Times New Roman" pitchFamily="18" charset="0"/>
              </a:rPr>
              <a:t>(cytosine, C)</a:t>
            </a:r>
          </a:p>
        </p:txBody>
      </p:sp>
      <p:sp>
        <p:nvSpPr>
          <p:cNvPr id="6" name="Rectangle 11">
            <a:extLst>
              <a:ext uri="{FF2B5EF4-FFF2-40B4-BE49-F238E27FC236}">
                <a16:creationId xmlns:a16="http://schemas.microsoft.com/office/drawing/2014/main" id="{0C8957BA-1AD9-1594-894C-8760C923C63C}"/>
              </a:ext>
            </a:extLst>
          </p:cNvPr>
          <p:cNvSpPr>
            <a:spLocks noChangeArrowheads="1"/>
          </p:cNvSpPr>
          <p:nvPr/>
        </p:nvSpPr>
        <p:spPr bwMode="auto">
          <a:xfrm>
            <a:off x="6786160" y="5870919"/>
            <a:ext cx="2710851" cy="457200"/>
          </a:xfrm>
          <a:prstGeom prst="rect">
            <a:avLst/>
          </a:prstGeom>
          <a:noFill/>
          <a:ln>
            <a:noFill/>
          </a:ln>
          <a:effectLst/>
          <a:extLst>
            <a:ext uri="{909E8E84-426E-40DD-AFC4-6F175D3DCCD1}">
              <a14:hiddenFill xmlns:a14="http://schemas.microsoft.com/office/drawing/2010/main">
                <a:solidFill>
                  <a:schemeClr val="bg1">
                    <a:alpha val="50000"/>
                  </a:schemeClr>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400" dirty="0">
                <a:effectLst>
                  <a:outerShdw blurRad="38100" dist="38100" dir="2700000" algn="tl">
                    <a:srgbClr val="C0C0C0"/>
                  </a:outerShdw>
                </a:effectLst>
                <a:latin typeface="Times New Roman" pitchFamily="18" charset="0"/>
              </a:rPr>
              <a:t>胸腺嘧啶</a:t>
            </a:r>
            <a:r>
              <a:rPr kumimoji="1" lang="en-US" altLang="zh-CN" sz="2000" dirty="0">
                <a:effectLst>
                  <a:outerShdw blurRad="38100" dist="38100" dir="2700000" algn="tl">
                    <a:srgbClr val="C0C0C0"/>
                  </a:outerShdw>
                </a:effectLst>
                <a:latin typeface="Times New Roman" pitchFamily="18" charset="0"/>
              </a:rPr>
              <a:t>(thymine, T)</a:t>
            </a:r>
          </a:p>
        </p:txBody>
      </p:sp>
      <p:sp>
        <p:nvSpPr>
          <p:cNvPr id="7" name="Text Box 6">
            <a:extLst>
              <a:ext uri="{FF2B5EF4-FFF2-40B4-BE49-F238E27FC236}">
                <a16:creationId xmlns:a16="http://schemas.microsoft.com/office/drawing/2014/main" id="{434CA4EB-B3F8-E688-DB96-4E74937FA5C5}"/>
              </a:ext>
            </a:extLst>
          </p:cNvPr>
          <p:cNvSpPr txBox="1">
            <a:spLocks noChangeArrowheads="1"/>
          </p:cNvSpPr>
          <p:nvPr/>
        </p:nvSpPr>
        <p:spPr bwMode="auto">
          <a:xfrm>
            <a:off x="4206702" y="2909611"/>
            <a:ext cx="2143765" cy="457200"/>
          </a:xfrm>
          <a:prstGeom prst="rect">
            <a:avLst/>
          </a:prstGeom>
          <a:noFill/>
          <a:ln>
            <a:noFill/>
          </a:ln>
          <a:effectLst/>
          <a:extLst>
            <a:ext uri="{909E8E84-426E-40DD-AFC4-6F175D3DCCD1}">
              <a14:hiddenFill xmlns:a14="http://schemas.microsoft.com/office/drawing/2010/main">
                <a:solidFill>
                  <a:schemeClr val="bg1">
                    <a:alpha val="50000"/>
                  </a:schemeClr>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400" dirty="0">
                <a:effectLst>
                  <a:outerShdw blurRad="38100" dist="38100" dir="2700000" algn="tl">
                    <a:srgbClr val="C0C0C0"/>
                  </a:outerShdw>
                </a:effectLst>
                <a:latin typeface="Times New Roman" pitchFamily="18" charset="0"/>
              </a:rPr>
              <a:t>嘧啶</a:t>
            </a:r>
            <a:r>
              <a:rPr kumimoji="1" lang="en-US" altLang="zh-CN" sz="2000" dirty="0">
                <a:effectLst>
                  <a:outerShdw blurRad="38100" dist="38100" dir="2700000" algn="tl">
                    <a:srgbClr val="C0C0C0"/>
                  </a:outerShdw>
                </a:effectLst>
                <a:latin typeface="Times New Roman" pitchFamily="18" charset="0"/>
              </a:rPr>
              <a:t>(pyrimidine)</a:t>
            </a:r>
          </a:p>
        </p:txBody>
      </p:sp>
      <p:sp>
        <p:nvSpPr>
          <p:cNvPr id="9" name="Rectangle 10">
            <a:extLst>
              <a:ext uri="{FF2B5EF4-FFF2-40B4-BE49-F238E27FC236}">
                <a16:creationId xmlns:a16="http://schemas.microsoft.com/office/drawing/2014/main" id="{5AAB5F52-44BE-5F21-B246-5843BAFDB2F2}"/>
              </a:ext>
            </a:extLst>
          </p:cNvPr>
          <p:cNvSpPr>
            <a:spLocks noChangeArrowheads="1"/>
          </p:cNvSpPr>
          <p:nvPr/>
        </p:nvSpPr>
        <p:spPr bwMode="auto">
          <a:xfrm>
            <a:off x="6782585" y="2906982"/>
            <a:ext cx="2158927" cy="457200"/>
          </a:xfrm>
          <a:prstGeom prst="rect">
            <a:avLst/>
          </a:prstGeom>
          <a:noFill/>
          <a:ln>
            <a:noFill/>
          </a:ln>
          <a:effectLst/>
          <a:extLst>
            <a:ext uri="{909E8E84-426E-40DD-AFC4-6F175D3DCCD1}">
              <a14:hiddenFill xmlns:a14="http://schemas.microsoft.com/office/drawing/2010/main">
                <a:solidFill>
                  <a:schemeClr val="bg1">
                    <a:alpha val="50000"/>
                  </a:schemeClr>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defRPr/>
            </a:pPr>
            <a:r>
              <a:rPr kumimoji="1" lang="zh-CN" altLang="en-US" sz="2400" dirty="0">
                <a:effectLst>
                  <a:outerShdw blurRad="38100" dist="38100" dir="2700000" algn="tl">
                    <a:srgbClr val="C0C0C0"/>
                  </a:outerShdw>
                </a:effectLst>
                <a:latin typeface="Times New Roman" pitchFamily="18" charset="0"/>
              </a:rPr>
              <a:t>尿嘧啶</a:t>
            </a:r>
            <a:r>
              <a:rPr kumimoji="1" lang="en-US" altLang="zh-CN" sz="2000" dirty="0">
                <a:effectLst>
                  <a:outerShdw blurRad="38100" dist="38100" dir="2700000" algn="tl">
                    <a:srgbClr val="C0C0C0"/>
                  </a:outerShdw>
                </a:effectLst>
                <a:latin typeface="Times New Roman" pitchFamily="18" charset="0"/>
              </a:rPr>
              <a:t>(uracil, U)</a:t>
            </a:r>
          </a:p>
        </p:txBody>
      </p:sp>
      <p:grpSp>
        <p:nvGrpSpPr>
          <p:cNvPr id="10" name="组合 9">
            <a:extLst>
              <a:ext uri="{FF2B5EF4-FFF2-40B4-BE49-F238E27FC236}">
                <a16:creationId xmlns:a16="http://schemas.microsoft.com/office/drawing/2014/main" id="{31FFF3CC-9FE0-4499-28FE-C601F6E51C86}"/>
              </a:ext>
            </a:extLst>
          </p:cNvPr>
          <p:cNvGrpSpPr/>
          <p:nvPr/>
        </p:nvGrpSpPr>
        <p:grpSpPr>
          <a:xfrm>
            <a:off x="3995517" y="1058060"/>
            <a:ext cx="1472680" cy="2022006"/>
            <a:chOff x="3995517" y="1058060"/>
            <a:chExt cx="1472680" cy="2022006"/>
          </a:xfrm>
        </p:grpSpPr>
        <p:sp>
          <p:nvSpPr>
            <p:cNvPr id="11" name="六边形 10">
              <a:extLst>
                <a:ext uri="{FF2B5EF4-FFF2-40B4-BE49-F238E27FC236}">
                  <a16:creationId xmlns:a16="http://schemas.microsoft.com/office/drawing/2014/main" id="{504F96BC-F174-3A67-B82D-80915423AE9D}"/>
                </a:ext>
              </a:extLst>
            </p:cNvPr>
            <p:cNvSpPr/>
            <p:nvPr/>
          </p:nvSpPr>
          <p:spPr>
            <a:xfrm rot="16200000">
              <a:off x="3923517" y="1130060"/>
              <a:ext cx="1440000" cy="1296000"/>
            </a:xfrm>
            <a:prstGeom prst="hexagon">
              <a:avLst/>
            </a:prstGeom>
            <a:solidFill>
              <a:srgbClr val="00B0F0"/>
            </a:solidFill>
            <a:ln w="3810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Unicode MS" panose="020B0604020202020204" pitchFamily="34" charset="-122"/>
                <a:ea typeface="Arial Unicode MS" panose="020B0604020202020204" pitchFamily="34" charset="-122"/>
                <a:cs typeface="Arial Unicode MS" panose="020B0604020202020204" pitchFamily="34" charset="-122"/>
              </a:endParaRPr>
            </a:p>
          </p:txBody>
        </p:sp>
        <p:cxnSp>
          <p:nvCxnSpPr>
            <p:cNvPr id="12" name="直接连接符 11">
              <a:extLst>
                <a:ext uri="{FF2B5EF4-FFF2-40B4-BE49-F238E27FC236}">
                  <a16:creationId xmlns:a16="http://schemas.microsoft.com/office/drawing/2014/main" id="{6FCC8D81-F507-AAF8-C125-DF533D166A0B}"/>
                </a:ext>
              </a:extLst>
            </p:cNvPr>
            <p:cNvCxnSpPr>
              <a:cxnSpLocks noChangeAspect="1"/>
            </p:cNvCxnSpPr>
            <p:nvPr/>
          </p:nvCxnSpPr>
          <p:spPr>
            <a:xfrm>
              <a:off x="4651991" y="1168645"/>
              <a:ext cx="468000" cy="234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3A65E3D0-6CA0-18EF-E13A-014AAE4E902C}"/>
                </a:ext>
              </a:extLst>
            </p:cNvPr>
            <p:cNvCxnSpPr/>
            <p:nvPr/>
          </p:nvCxnSpPr>
          <p:spPr>
            <a:xfrm flipH="1">
              <a:off x="4103795" y="1465112"/>
              <a:ext cx="0" cy="64206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文本框 13">
              <a:extLst>
                <a:ext uri="{FF2B5EF4-FFF2-40B4-BE49-F238E27FC236}">
                  <a16:creationId xmlns:a16="http://schemas.microsoft.com/office/drawing/2014/main" id="{52EFC5DD-D68E-6447-BD69-C976E4CA3B28}"/>
                </a:ext>
              </a:extLst>
            </p:cNvPr>
            <p:cNvSpPr txBox="1"/>
            <p:nvPr/>
          </p:nvSpPr>
          <p:spPr>
            <a:xfrm>
              <a:off x="5045045" y="1413279"/>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3</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5" name="文本框 14">
              <a:extLst>
                <a:ext uri="{FF2B5EF4-FFF2-40B4-BE49-F238E27FC236}">
                  <a16:creationId xmlns:a16="http://schemas.microsoft.com/office/drawing/2014/main" id="{90221CA3-1E88-0B2E-8D67-267EA3FF71D7}"/>
                </a:ext>
              </a:extLst>
            </p:cNvPr>
            <p:cNvSpPr txBox="1"/>
            <p:nvPr/>
          </p:nvSpPr>
          <p:spPr>
            <a:xfrm>
              <a:off x="5063431" y="1911953"/>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2</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6" name="文本框 15">
              <a:extLst>
                <a:ext uri="{FF2B5EF4-FFF2-40B4-BE49-F238E27FC236}">
                  <a16:creationId xmlns:a16="http://schemas.microsoft.com/office/drawing/2014/main" id="{D33B985A-2E0B-C9E7-6296-8D2C14B2EA7C}"/>
                </a:ext>
              </a:extLst>
            </p:cNvPr>
            <p:cNvSpPr txBox="1"/>
            <p:nvPr/>
          </p:nvSpPr>
          <p:spPr>
            <a:xfrm>
              <a:off x="4560426" y="2090925"/>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1</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7" name="文本框 16">
              <a:extLst>
                <a:ext uri="{FF2B5EF4-FFF2-40B4-BE49-F238E27FC236}">
                  <a16:creationId xmlns:a16="http://schemas.microsoft.com/office/drawing/2014/main" id="{51FC671E-E0CA-4FA8-7264-F02B55AF4A71}"/>
                </a:ext>
              </a:extLst>
            </p:cNvPr>
            <p:cNvSpPr txBox="1"/>
            <p:nvPr/>
          </p:nvSpPr>
          <p:spPr>
            <a:xfrm>
              <a:off x="4150104" y="1933829"/>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6</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 name="文本框 17">
              <a:extLst>
                <a:ext uri="{FF2B5EF4-FFF2-40B4-BE49-F238E27FC236}">
                  <a16:creationId xmlns:a16="http://schemas.microsoft.com/office/drawing/2014/main" id="{1795A430-D1EF-9FA5-7034-D3577777F653}"/>
                </a:ext>
              </a:extLst>
            </p:cNvPr>
            <p:cNvSpPr txBox="1"/>
            <p:nvPr/>
          </p:nvSpPr>
          <p:spPr>
            <a:xfrm>
              <a:off x="4149606" y="1325783"/>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5</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9" name="文本框 18">
              <a:extLst>
                <a:ext uri="{FF2B5EF4-FFF2-40B4-BE49-F238E27FC236}">
                  <a16:creationId xmlns:a16="http://schemas.microsoft.com/office/drawing/2014/main" id="{222439CF-C4D1-B9D1-8790-0544C0A8A28F}"/>
                </a:ext>
              </a:extLst>
            </p:cNvPr>
            <p:cNvSpPr txBox="1"/>
            <p:nvPr/>
          </p:nvSpPr>
          <p:spPr>
            <a:xfrm>
              <a:off x="4569070" y="1178878"/>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4</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20" name="椭圆 19">
              <a:extLst>
                <a:ext uri="{FF2B5EF4-FFF2-40B4-BE49-F238E27FC236}">
                  <a16:creationId xmlns:a16="http://schemas.microsoft.com/office/drawing/2014/main" id="{29B9A529-4A02-699E-CCC7-2C273427AD27}"/>
                </a:ext>
              </a:extLst>
            </p:cNvPr>
            <p:cNvSpPr/>
            <p:nvPr/>
          </p:nvSpPr>
          <p:spPr>
            <a:xfrm>
              <a:off x="5144197" y="1222423"/>
              <a:ext cx="324000" cy="36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a:extLst>
                <a:ext uri="{FF2B5EF4-FFF2-40B4-BE49-F238E27FC236}">
                  <a16:creationId xmlns:a16="http://schemas.microsoft.com/office/drawing/2014/main" id="{0E2ACED8-C2AA-69FD-9FDD-F0A4C144DC2C}"/>
                </a:ext>
              </a:extLst>
            </p:cNvPr>
            <p:cNvSpPr txBox="1"/>
            <p:nvPr/>
          </p:nvSpPr>
          <p:spPr>
            <a:xfrm>
              <a:off x="5163432" y="1181866"/>
              <a:ext cx="259686" cy="430887"/>
            </a:xfrm>
            <a:prstGeom prst="rect">
              <a:avLst/>
            </a:prstGeom>
            <a:noFill/>
          </p:spPr>
          <p:txBody>
            <a:bodyPr wrap="none" lIns="0" tIns="0" rIns="0" bIns="0" rtlCol="0">
              <a:spAutoFit/>
            </a:bodyPr>
            <a:lstStyle/>
            <a:p>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N</a:t>
              </a:r>
              <a:endParaRPr lang="zh-CN" altLang="en-US" sz="2800" b="1"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22" name="椭圆 21">
              <a:extLst>
                <a:ext uri="{FF2B5EF4-FFF2-40B4-BE49-F238E27FC236}">
                  <a16:creationId xmlns:a16="http://schemas.microsoft.com/office/drawing/2014/main" id="{9E415161-E0FA-4495-8EA8-E0116C640A91}"/>
                </a:ext>
              </a:extLst>
            </p:cNvPr>
            <p:cNvSpPr/>
            <p:nvPr/>
          </p:nvSpPr>
          <p:spPr>
            <a:xfrm>
              <a:off x="4469281" y="2306651"/>
              <a:ext cx="324000" cy="36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a:extLst>
                <a:ext uri="{FF2B5EF4-FFF2-40B4-BE49-F238E27FC236}">
                  <a16:creationId xmlns:a16="http://schemas.microsoft.com/office/drawing/2014/main" id="{618E82BC-2D89-69CC-5E0A-CD5E46E979A6}"/>
                </a:ext>
              </a:extLst>
            </p:cNvPr>
            <p:cNvSpPr txBox="1"/>
            <p:nvPr/>
          </p:nvSpPr>
          <p:spPr>
            <a:xfrm>
              <a:off x="4499029" y="2310625"/>
              <a:ext cx="259686" cy="769441"/>
            </a:xfrm>
            <a:prstGeom prst="rect">
              <a:avLst/>
            </a:prstGeom>
            <a:noFill/>
          </p:spPr>
          <p:txBody>
            <a:bodyPr wrap="none" lIns="0" tIns="0" rIns="0" bIns="0" rtlCol="0">
              <a:spAutoFit/>
            </a:bodyPr>
            <a:lstStyle/>
            <a:p>
              <a:pPr>
                <a:lnSpc>
                  <a:spcPts val="3000"/>
                </a:lnSpc>
              </a:pPr>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N</a:t>
              </a:r>
            </a:p>
            <a:p>
              <a:pPr>
                <a:lnSpc>
                  <a:spcPts val="3000"/>
                </a:lnSpc>
              </a:pPr>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H</a:t>
              </a:r>
              <a:endParaRPr lang="zh-CN" altLang="en-US" sz="2800" b="1"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grpSp>
      <p:grpSp>
        <p:nvGrpSpPr>
          <p:cNvPr id="24" name="组合 23">
            <a:extLst>
              <a:ext uri="{FF2B5EF4-FFF2-40B4-BE49-F238E27FC236}">
                <a16:creationId xmlns:a16="http://schemas.microsoft.com/office/drawing/2014/main" id="{23F88468-A5A7-08D5-5561-D091127E450E}"/>
              </a:ext>
            </a:extLst>
          </p:cNvPr>
          <p:cNvGrpSpPr/>
          <p:nvPr/>
        </p:nvGrpSpPr>
        <p:grpSpPr>
          <a:xfrm>
            <a:off x="7028156" y="509172"/>
            <a:ext cx="1953508" cy="2575338"/>
            <a:chOff x="8917924" y="526590"/>
            <a:chExt cx="1953508" cy="2575338"/>
          </a:xfrm>
        </p:grpSpPr>
        <p:sp>
          <p:nvSpPr>
            <p:cNvPr id="25" name="文本框 24">
              <a:extLst>
                <a:ext uri="{FF2B5EF4-FFF2-40B4-BE49-F238E27FC236}">
                  <a16:creationId xmlns:a16="http://schemas.microsoft.com/office/drawing/2014/main" id="{C26D1E74-654D-975F-90DE-3B0C626308A4}"/>
                </a:ext>
              </a:extLst>
            </p:cNvPr>
            <p:cNvSpPr txBox="1"/>
            <p:nvPr/>
          </p:nvSpPr>
          <p:spPr>
            <a:xfrm>
              <a:off x="9407491" y="526590"/>
              <a:ext cx="278923" cy="615553"/>
            </a:xfrm>
            <a:prstGeom prst="rect">
              <a:avLst/>
            </a:prstGeom>
            <a:noFill/>
          </p:spPr>
          <p:txBody>
            <a:bodyPr wrap="none" lIns="0" tIns="0" rIns="0" bIns="0" rtlCol="0">
              <a:spAutoFit/>
            </a:bodyPr>
            <a:lstStyle/>
            <a:p>
              <a:pPr>
                <a:lnSpc>
                  <a:spcPts val="2400"/>
                </a:lnSpc>
              </a:pP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O</a:t>
              </a:r>
              <a:endParaRPr lang="en-US" altLang="zh-CN" sz="2800" b="1" baseline="-25000"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a:p>
              <a:pPr>
                <a:lnSpc>
                  <a:spcPts val="2400"/>
                </a:lnSpc>
              </a:pPr>
              <a:r>
                <a:rPr lang="en-US" altLang="zh-CN" sz="10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  </a:t>
              </a: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a:t>
              </a:r>
              <a:endParaRPr lang="zh-CN" altLang="en-US"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grpSp>
          <p:nvGrpSpPr>
            <p:cNvPr id="26" name="组合 25">
              <a:extLst>
                <a:ext uri="{FF2B5EF4-FFF2-40B4-BE49-F238E27FC236}">
                  <a16:creationId xmlns:a16="http://schemas.microsoft.com/office/drawing/2014/main" id="{7BA0870C-09D3-5519-92D9-A4435D52793F}"/>
                </a:ext>
              </a:extLst>
            </p:cNvPr>
            <p:cNvGrpSpPr/>
            <p:nvPr/>
          </p:nvGrpSpPr>
          <p:grpSpPr>
            <a:xfrm>
              <a:off x="10194156" y="2162499"/>
              <a:ext cx="677276" cy="506348"/>
              <a:chOff x="8191230" y="2144866"/>
              <a:chExt cx="677276" cy="506348"/>
            </a:xfrm>
          </p:grpSpPr>
          <p:cxnSp>
            <p:nvCxnSpPr>
              <p:cNvPr id="181258" name="直接连接符 181257">
                <a:extLst>
                  <a:ext uri="{FF2B5EF4-FFF2-40B4-BE49-F238E27FC236}">
                    <a16:creationId xmlns:a16="http://schemas.microsoft.com/office/drawing/2014/main" id="{E09EB1CE-C293-B633-7A7E-27594E61C32F}"/>
                  </a:ext>
                </a:extLst>
              </p:cNvPr>
              <p:cNvCxnSpPr>
                <a:cxnSpLocks noChangeAspect="1"/>
              </p:cNvCxnSpPr>
              <p:nvPr/>
            </p:nvCxnSpPr>
            <p:spPr>
              <a:xfrm>
                <a:off x="8233211" y="2144866"/>
                <a:ext cx="360000" cy="1800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1259" name="直接连接符 181258">
                <a:extLst>
                  <a:ext uri="{FF2B5EF4-FFF2-40B4-BE49-F238E27FC236}">
                    <a16:creationId xmlns:a16="http://schemas.microsoft.com/office/drawing/2014/main" id="{36C275DB-9960-92A1-354E-B8251EE38F30}"/>
                  </a:ext>
                </a:extLst>
              </p:cNvPr>
              <p:cNvCxnSpPr>
                <a:cxnSpLocks noChangeAspect="1"/>
              </p:cNvCxnSpPr>
              <p:nvPr/>
            </p:nvCxnSpPr>
            <p:spPr>
              <a:xfrm>
                <a:off x="8191230" y="2201250"/>
                <a:ext cx="360000" cy="1800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81260" name="文本框 181259">
                <a:extLst>
                  <a:ext uri="{FF2B5EF4-FFF2-40B4-BE49-F238E27FC236}">
                    <a16:creationId xmlns:a16="http://schemas.microsoft.com/office/drawing/2014/main" id="{A00B8BB7-4EFC-28F7-EA3F-7087C6E736EC}"/>
                  </a:ext>
                </a:extLst>
              </p:cNvPr>
              <p:cNvSpPr txBox="1"/>
              <p:nvPr/>
            </p:nvSpPr>
            <p:spPr>
              <a:xfrm>
                <a:off x="8589583" y="2343437"/>
                <a:ext cx="278923" cy="307777"/>
              </a:xfrm>
              <a:prstGeom prst="rect">
                <a:avLst/>
              </a:prstGeom>
              <a:noFill/>
            </p:spPr>
            <p:txBody>
              <a:bodyPr wrap="none" lIns="0" tIns="0" rIns="0" bIns="0" rtlCol="0">
                <a:spAutoFit/>
              </a:bodyPr>
              <a:lstStyle/>
              <a:p>
                <a:pPr>
                  <a:lnSpc>
                    <a:spcPts val="2400"/>
                  </a:lnSpc>
                </a:pP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O</a:t>
                </a:r>
                <a:endParaRPr lang="zh-CN" altLang="en-US"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grpSp>
        <p:grpSp>
          <p:nvGrpSpPr>
            <p:cNvPr id="27" name="组合 26">
              <a:extLst>
                <a:ext uri="{FF2B5EF4-FFF2-40B4-BE49-F238E27FC236}">
                  <a16:creationId xmlns:a16="http://schemas.microsoft.com/office/drawing/2014/main" id="{DF28D64A-5A58-1611-C2D9-2FB554FA2A32}"/>
                </a:ext>
              </a:extLst>
            </p:cNvPr>
            <p:cNvGrpSpPr/>
            <p:nvPr/>
          </p:nvGrpSpPr>
          <p:grpSpPr>
            <a:xfrm>
              <a:off x="8917924" y="1079922"/>
              <a:ext cx="1687288" cy="2022006"/>
              <a:chOff x="3995517" y="1058060"/>
              <a:chExt cx="1687288" cy="2022006"/>
            </a:xfrm>
          </p:grpSpPr>
          <p:sp>
            <p:nvSpPr>
              <p:cNvPr id="28" name="六边形 27">
                <a:extLst>
                  <a:ext uri="{FF2B5EF4-FFF2-40B4-BE49-F238E27FC236}">
                    <a16:creationId xmlns:a16="http://schemas.microsoft.com/office/drawing/2014/main" id="{7BBEB5EF-A503-816D-1E61-A8AE45FE0D10}"/>
                  </a:ext>
                </a:extLst>
              </p:cNvPr>
              <p:cNvSpPr/>
              <p:nvPr/>
            </p:nvSpPr>
            <p:spPr>
              <a:xfrm rot="16200000">
                <a:off x="3923517" y="1130060"/>
                <a:ext cx="1440000" cy="1296000"/>
              </a:xfrm>
              <a:prstGeom prst="hexagon">
                <a:avLst/>
              </a:prstGeom>
              <a:solidFill>
                <a:srgbClr val="00B0F0"/>
              </a:solidFill>
              <a:ln w="3810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Unicode MS" panose="020B0604020202020204" pitchFamily="34" charset="-122"/>
                  <a:ea typeface="Arial Unicode MS" panose="020B0604020202020204" pitchFamily="34" charset="-122"/>
                  <a:cs typeface="Arial Unicode MS" panose="020B0604020202020204" pitchFamily="34" charset="-122"/>
                </a:endParaRPr>
              </a:p>
            </p:txBody>
          </p:sp>
          <p:cxnSp>
            <p:nvCxnSpPr>
              <p:cNvPr id="29" name="直接连接符 28">
                <a:extLst>
                  <a:ext uri="{FF2B5EF4-FFF2-40B4-BE49-F238E27FC236}">
                    <a16:creationId xmlns:a16="http://schemas.microsoft.com/office/drawing/2014/main" id="{23FECE76-2434-C022-CDAA-42AF66B2D4F9}"/>
                  </a:ext>
                </a:extLst>
              </p:cNvPr>
              <p:cNvCxnSpPr/>
              <p:nvPr/>
            </p:nvCxnSpPr>
            <p:spPr>
              <a:xfrm flipH="1">
                <a:off x="4103795" y="1465112"/>
                <a:ext cx="0" cy="64206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文本框 29">
                <a:extLst>
                  <a:ext uri="{FF2B5EF4-FFF2-40B4-BE49-F238E27FC236}">
                    <a16:creationId xmlns:a16="http://schemas.microsoft.com/office/drawing/2014/main" id="{6A190C23-1237-2DAC-0C1E-05B8B0817148}"/>
                  </a:ext>
                </a:extLst>
              </p:cNvPr>
              <p:cNvSpPr txBox="1"/>
              <p:nvPr/>
            </p:nvSpPr>
            <p:spPr>
              <a:xfrm>
                <a:off x="5045045" y="1413279"/>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3</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31" name="文本框 30">
                <a:extLst>
                  <a:ext uri="{FF2B5EF4-FFF2-40B4-BE49-F238E27FC236}">
                    <a16:creationId xmlns:a16="http://schemas.microsoft.com/office/drawing/2014/main" id="{15A0B9AA-728C-F120-9EC9-AAEEC5CDA27E}"/>
                  </a:ext>
                </a:extLst>
              </p:cNvPr>
              <p:cNvSpPr txBox="1"/>
              <p:nvPr/>
            </p:nvSpPr>
            <p:spPr>
              <a:xfrm>
                <a:off x="5063431" y="1911953"/>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2</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48" name="文本框 181247">
                <a:extLst>
                  <a:ext uri="{FF2B5EF4-FFF2-40B4-BE49-F238E27FC236}">
                    <a16:creationId xmlns:a16="http://schemas.microsoft.com/office/drawing/2014/main" id="{DBB478B6-8448-2EEE-85BD-0B994D191607}"/>
                  </a:ext>
                </a:extLst>
              </p:cNvPr>
              <p:cNvSpPr txBox="1"/>
              <p:nvPr/>
            </p:nvSpPr>
            <p:spPr>
              <a:xfrm>
                <a:off x="4560426" y="2090925"/>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1</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49" name="文本框 181248">
                <a:extLst>
                  <a:ext uri="{FF2B5EF4-FFF2-40B4-BE49-F238E27FC236}">
                    <a16:creationId xmlns:a16="http://schemas.microsoft.com/office/drawing/2014/main" id="{868AF9E4-A657-E311-0C94-9C2A8B57543D}"/>
                  </a:ext>
                </a:extLst>
              </p:cNvPr>
              <p:cNvSpPr txBox="1"/>
              <p:nvPr/>
            </p:nvSpPr>
            <p:spPr>
              <a:xfrm>
                <a:off x="4150104" y="1933829"/>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6</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50" name="文本框 181249">
                <a:extLst>
                  <a:ext uri="{FF2B5EF4-FFF2-40B4-BE49-F238E27FC236}">
                    <a16:creationId xmlns:a16="http://schemas.microsoft.com/office/drawing/2014/main" id="{280A7303-FB77-D53E-4CA2-3FA63B39B75C}"/>
                  </a:ext>
                </a:extLst>
              </p:cNvPr>
              <p:cNvSpPr txBox="1"/>
              <p:nvPr/>
            </p:nvSpPr>
            <p:spPr>
              <a:xfrm>
                <a:off x="4149606" y="1325783"/>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5</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51" name="文本框 181250">
                <a:extLst>
                  <a:ext uri="{FF2B5EF4-FFF2-40B4-BE49-F238E27FC236}">
                    <a16:creationId xmlns:a16="http://schemas.microsoft.com/office/drawing/2014/main" id="{9D6373B1-5DB3-9EAB-1E55-C771103B18B8}"/>
                  </a:ext>
                </a:extLst>
              </p:cNvPr>
              <p:cNvSpPr txBox="1"/>
              <p:nvPr/>
            </p:nvSpPr>
            <p:spPr>
              <a:xfrm>
                <a:off x="4569070" y="1178878"/>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4</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53" name="椭圆 181252">
                <a:extLst>
                  <a:ext uri="{FF2B5EF4-FFF2-40B4-BE49-F238E27FC236}">
                    <a16:creationId xmlns:a16="http://schemas.microsoft.com/office/drawing/2014/main" id="{8B4331A8-6139-42D9-461C-4F161F077A2A}"/>
                  </a:ext>
                </a:extLst>
              </p:cNvPr>
              <p:cNvSpPr/>
              <p:nvPr/>
            </p:nvSpPr>
            <p:spPr>
              <a:xfrm>
                <a:off x="5144197" y="1222423"/>
                <a:ext cx="324000" cy="36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254" name="文本框 181253">
                <a:extLst>
                  <a:ext uri="{FF2B5EF4-FFF2-40B4-BE49-F238E27FC236}">
                    <a16:creationId xmlns:a16="http://schemas.microsoft.com/office/drawing/2014/main" id="{F9615105-107D-7198-0A1C-274852016A64}"/>
                  </a:ext>
                </a:extLst>
              </p:cNvPr>
              <p:cNvSpPr txBox="1"/>
              <p:nvPr/>
            </p:nvSpPr>
            <p:spPr>
              <a:xfrm>
                <a:off x="5163432" y="1181866"/>
                <a:ext cx="519373" cy="430887"/>
              </a:xfrm>
              <a:prstGeom prst="rect">
                <a:avLst/>
              </a:prstGeom>
              <a:noFill/>
            </p:spPr>
            <p:txBody>
              <a:bodyPr wrap="none" lIns="0" tIns="0" rIns="0" bIns="0" rtlCol="0">
                <a:spAutoFit/>
              </a:bodyPr>
              <a:lstStyle/>
              <a:p>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NH</a:t>
                </a:r>
                <a:endParaRPr lang="zh-CN" altLang="en-US" sz="2800" b="1"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55" name="椭圆 181254">
                <a:extLst>
                  <a:ext uri="{FF2B5EF4-FFF2-40B4-BE49-F238E27FC236}">
                    <a16:creationId xmlns:a16="http://schemas.microsoft.com/office/drawing/2014/main" id="{EB7C770D-C1E4-875C-C7EE-7DA3B7503B75}"/>
                  </a:ext>
                </a:extLst>
              </p:cNvPr>
              <p:cNvSpPr/>
              <p:nvPr/>
            </p:nvSpPr>
            <p:spPr>
              <a:xfrm>
                <a:off x="4469281" y="2306651"/>
                <a:ext cx="324000" cy="36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256" name="文本框 181255">
                <a:extLst>
                  <a:ext uri="{FF2B5EF4-FFF2-40B4-BE49-F238E27FC236}">
                    <a16:creationId xmlns:a16="http://schemas.microsoft.com/office/drawing/2014/main" id="{1055090F-3647-00B6-1832-CF558EA7ACB9}"/>
                  </a:ext>
                </a:extLst>
              </p:cNvPr>
              <p:cNvSpPr txBox="1"/>
              <p:nvPr/>
            </p:nvSpPr>
            <p:spPr>
              <a:xfrm>
                <a:off x="4499029" y="2310625"/>
                <a:ext cx="259686" cy="769441"/>
              </a:xfrm>
              <a:prstGeom prst="rect">
                <a:avLst/>
              </a:prstGeom>
              <a:noFill/>
            </p:spPr>
            <p:txBody>
              <a:bodyPr wrap="none" lIns="0" tIns="0" rIns="0" bIns="0" rtlCol="0">
                <a:spAutoFit/>
              </a:bodyPr>
              <a:lstStyle/>
              <a:p>
                <a:pPr>
                  <a:lnSpc>
                    <a:spcPts val="3000"/>
                  </a:lnSpc>
                </a:pPr>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N</a:t>
                </a:r>
              </a:p>
              <a:p>
                <a:pPr>
                  <a:lnSpc>
                    <a:spcPts val="3000"/>
                  </a:lnSpc>
                </a:pPr>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H</a:t>
                </a:r>
                <a:endParaRPr lang="zh-CN" altLang="en-US" sz="2800" b="1"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grpSp>
      </p:grpSp>
      <p:grpSp>
        <p:nvGrpSpPr>
          <p:cNvPr id="181261" name="组合 181260">
            <a:extLst>
              <a:ext uri="{FF2B5EF4-FFF2-40B4-BE49-F238E27FC236}">
                <a16:creationId xmlns:a16="http://schemas.microsoft.com/office/drawing/2014/main" id="{190D346D-9034-FBEF-332D-B69E903A888C}"/>
              </a:ext>
            </a:extLst>
          </p:cNvPr>
          <p:cNvGrpSpPr/>
          <p:nvPr/>
        </p:nvGrpSpPr>
        <p:grpSpPr>
          <a:xfrm>
            <a:off x="1893741" y="3341413"/>
            <a:ext cx="1900032" cy="2628746"/>
            <a:chOff x="699733" y="1679937"/>
            <a:chExt cx="1900032" cy="2628746"/>
          </a:xfrm>
        </p:grpSpPr>
        <p:sp>
          <p:nvSpPr>
            <p:cNvPr id="181262" name="文本框 181261">
              <a:extLst>
                <a:ext uri="{FF2B5EF4-FFF2-40B4-BE49-F238E27FC236}">
                  <a16:creationId xmlns:a16="http://schemas.microsoft.com/office/drawing/2014/main" id="{B76B3E3B-6999-DA1C-BCCE-BE1457994E4E}"/>
                </a:ext>
              </a:extLst>
            </p:cNvPr>
            <p:cNvSpPr txBox="1"/>
            <p:nvPr/>
          </p:nvSpPr>
          <p:spPr>
            <a:xfrm>
              <a:off x="1242202" y="1679937"/>
              <a:ext cx="652423" cy="615553"/>
            </a:xfrm>
            <a:prstGeom prst="rect">
              <a:avLst/>
            </a:prstGeom>
            <a:noFill/>
          </p:spPr>
          <p:txBody>
            <a:bodyPr wrap="none" lIns="0" tIns="0" rIns="0" bIns="0" rtlCol="0">
              <a:spAutoFit/>
            </a:bodyPr>
            <a:lstStyle/>
            <a:p>
              <a:pPr>
                <a:lnSpc>
                  <a:spcPts val="2400"/>
                </a:lnSpc>
              </a:pP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NH</a:t>
              </a:r>
              <a:r>
                <a:rPr lang="en-US" altLang="zh-CN" sz="2800" b="1" baseline="-25000"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2</a:t>
              </a:r>
            </a:p>
            <a:p>
              <a:pPr>
                <a:lnSpc>
                  <a:spcPts val="2400"/>
                </a:lnSpc>
              </a:pP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a:t>
              </a:r>
              <a:endParaRPr lang="zh-CN" altLang="en-US"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grpSp>
          <p:nvGrpSpPr>
            <p:cNvPr id="181263" name="组合 181262">
              <a:extLst>
                <a:ext uri="{FF2B5EF4-FFF2-40B4-BE49-F238E27FC236}">
                  <a16:creationId xmlns:a16="http://schemas.microsoft.com/office/drawing/2014/main" id="{7F4D578F-DB52-C9D7-30F8-8077D0337A26}"/>
                </a:ext>
              </a:extLst>
            </p:cNvPr>
            <p:cNvGrpSpPr/>
            <p:nvPr/>
          </p:nvGrpSpPr>
          <p:grpSpPr>
            <a:xfrm>
              <a:off x="1941539" y="3357526"/>
              <a:ext cx="658226" cy="506348"/>
              <a:chOff x="3332684" y="5001083"/>
              <a:chExt cx="658226" cy="506348"/>
            </a:xfrm>
          </p:grpSpPr>
          <p:cxnSp>
            <p:nvCxnSpPr>
              <p:cNvPr id="181278" name="直接连接符 181277">
                <a:extLst>
                  <a:ext uri="{FF2B5EF4-FFF2-40B4-BE49-F238E27FC236}">
                    <a16:creationId xmlns:a16="http://schemas.microsoft.com/office/drawing/2014/main" id="{6CCC5573-F338-8999-F4E0-A82F06A0E3E6}"/>
                  </a:ext>
                </a:extLst>
              </p:cNvPr>
              <p:cNvCxnSpPr>
                <a:cxnSpLocks noChangeAspect="1"/>
              </p:cNvCxnSpPr>
              <p:nvPr/>
            </p:nvCxnSpPr>
            <p:spPr>
              <a:xfrm>
                <a:off x="3374665" y="5001083"/>
                <a:ext cx="360000" cy="1800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1279" name="直接连接符 181278">
                <a:extLst>
                  <a:ext uri="{FF2B5EF4-FFF2-40B4-BE49-F238E27FC236}">
                    <a16:creationId xmlns:a16="http://schemas.microsoft.com/office/drawing/2014/main" id="{D1920DA8-8296-8B9C-4539-85833420C97F}"/>
                  </a:ext>
                </a:extLst>
              </p:cNvPr>
              <p:cNvCxnSpPr>
                <a:cxnSpLocks noChangeAspect="1"/>
              </p:cNvCxnSpPr>
              <p:nvPr/>
            </p:nvCxnSpPr>
            <p:spPr>
              <a:xfrm>
                <a:off x="3332684" y="5057467"/>
                <a:ext cx="360000" cy="1800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81280" name="文本框 181279">
                <a:extLst>
                  <a:ext uri="{FF2B5EF4-FFF2-40B4-BE49-F238E27FC236}">
                    <a16:creationId xmlns:a16="http://schemas.microsoft.com/office/drawing/2014/main" id="{0F53B3C2-D019-9E14-F5FA-EEAC4A85D95E}"/>
                  </a:ext>
                </a:extLst>
              </p:cNvPr>
              <p:cNvSpPr txBox="1"/>
              <p:nvPr/>
            </p:nvSpPr>
            <p:spPr>
              <a:xfrm>
                <a:off x="3711987" y="5199654"/>
                <a:ext cx="278923" cy="307777"/>
              </a:xfrm>
              <a:prstGeom prst="rect">
                <a:avLst/>
              </a:prstGeom>
              <a:noFill/>
            </p:spPr>
            <p:txBody>
              <a:bodyPr wrap="none" lIns="0" tIns="0" rIns="0" bIns="0" rtlCol="0">
                <a:spAutoFit/>
              </a:bodyPr>
              <a:lstStyle/>
              <a:p>
                <a:pPr>
                  <a:lnSpc>
                    <a:spcPts val="2400"/>
                  </a:lnSpc>
                </a:pP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O</a:t>
                </a:r>
                <a:endParaRPr lang="zh-CN" altLang="en-US"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grpSp>
        <p:grpSp>
          <p:nvGrpSpPr>
            <p:cNvPr id="181264" name="组合 181263">
              <a:extLst>
                <a:ext uri="{FF2B5EF4-FFF2-40B4-BE49-F238E27FC236}">
                  <a16:creationId xmlns:a16="http://schemas.microsoft.com/office/drawing/2014/main" id="{614093A3-BEB2-C357-9897-AEB0BFF0FC3A}"/>
                </a:ext>
              </a:extLst>
            </p:cNvPr>
            <p:cNvGrpSpPr/>
            <p:nvPr/>
          </p:nvGrpSpPr>
          <p:grpSpPr>
            <a:xfrm>
              <a:off x="699733" y="2286677"/>
              <a:ext cx="1472680" cy="2022006"/>
              <a:chOff x="3995517" y="1058060"/>
              <a:chExt cx="1472680" cy="2022006"/>
            </a:xfrm>
          </p:grpSpPr>
          <p:sp>
            <p:nvSpPr>
              <p:cNvPr id="181265" name="六边形 181264">
                <a:extLst>
                  <a:ext uri="{FF2B5EF4-FFF2-40B4-BE49-F238E27FC236}">
                    <a16:creationId xmlns:a16="http://schemas.microsoft.com/office/drawing/2014/main" id="{34962881-7ACA-A731-4A8F-D68E7FB919E7}"/>
                  </a:ext>
                </a:extLst>
              </p:cNvPr>
              <p:cNvSpPr/>
              <p:nvPr/>
            </p:nvSpPr>
            <p:spPr>
              <a:xfrm rot="16200000">
                <a:off x="3923517" y="1130060"/>
                <a:ext cx="1440000" cy="1296000"/>
              </a:xfrm>
              <a:prstGeom prst="hexagon">
                <a:avLst/>
              </a:prstGeom>
              <a:solidFill>
                <a:srgbClr val="00B0F0"/>
              </a:solidFill>
              <a:ln w="3810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Unicode MS" panose="020B0604020202020204" pitchFamily="34" charset="-122"/>
                  <a:ea typeface="Arial Unicode MS" panose="020B0604020202020204" pitchFamily="34" charset="-122"/>
                  <a:cs typeface="Arial Unicode MS" panose="020B0604020202020204" pitchFamily="34" charset="-122"/>
                </a:endParaRPr>
              </a:p>
            </p:txBody>
          </p:sp>
          <p:cxnSp>
            <p:nvCxnSpPr>
              <p:cNvPr id="181266" name="直接连接符 181265">
                <a:extLst>
                  <a:ext uri="{FF2B5EF4-FFF2-40B4-BE49-F238E27FC236}">
                    <a16:creationId xmlns:a16="http://schemas.microsoft.com/office/drawing/2014/main" id="{9C7F246C-1B7D-7337-36B1-D360531B7C8E}"/>
                  </a:ext>
                </a:extLst>
              </p:cNvPr>
              <p:cNvCxnSpPr>
                <a:cxnSpLocks noChangeAspect="1"/>
              </p:cNvCxnSpPr>
              <p:nvPr/>
            </p:nvCxnSpPr>
            <p:spPr>
              <a:xfrm>
                <a:off x="4651991" y="1168645"/>
                <a:ext cx="468000" cy="234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267" name="直接连接符 181266">
                <a:extLst>
                  <a:ext uri="{FF2B5EF4-FFF2-40B4-BE49-F238E27FC236}">
                    <a16:creationId xmlns:a16="http://schemas.microsoft.com/office/drawing/2014/main" id="{C1BAD460-A158-EF07-166A-A5C2A840FC08}"/>
                  </a:ext>
                </a:extLst>
              </p:cNvPr>
              <p:cNvCxnSpPr/>
              <p:nvPr/>
            </p:nvCxnSpPr>
            <p:spPr>
              <a:xfrm flipH="1">
                <a:off x="4103795" y="1465112"/>
                <a:ext cx="0" cy="64206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81268" name="文本框 181267">
                <a:extLst>
                  <a:ext uri="{FF2B5EF4-FFF2-40B4-BE49-F238E27FC236}">
                    <a16:creationId xmlns:a16="http://schemas.microsoft.com/office/drawing/2014/main" id="{FAAA0B83-3F72-252A-504B-5F33EFEDB18C}"/>
                  </a:ext>
                </a:extLst>
              </p:cNvPr>
              <p:cNvSpPr txBox="1"/>
              <p:nvPr/>
            </p:nvSpPr>
            <p:spPr>
              <a:xfrm>
                <a:off x="5045045" y="1413279"/>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3</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69" name="文本框 181268">
                <a:extLst>
                  <a:ext uri="{FF2B5EF4-FFF2-40B4-BE49-F238E27FC236}">
                    <a16:creationId xmlns:a16="http://schemas.microsoft.com/office/drawing/2014/main" id="{9032595F-1434-159A-F647-826BB5233EE1}"/>
                  </a:ext>
                </a:extLst>
              </p:cNvPr>
              <p:cNvSpPr txBox="1"/>
              <p:nvPr/>
            </p:nvSpPr>
            <p:spPr>
              <a:xfrm>
                <a:off x="5063431" y="1911953"/>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2</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70" name="文本框 181269">
                <a:extLst>
                  <a:ext uri="{FF2B5EF4-FFF2-40B4-BE49-F238E27FC236}">
                    <a16:creationId xmlns:a16="http://schemas.microsoft.com/office/drawing/2014/main" id="{002BF3C9-9726-AB22-30D0-B75632F8C8EA}"/>
                  </a:ext>
                </a:extLst>
              </p:cNvPr>
              <p:cNvSpPr txBox="1"/>
              <p:nvPr/>
            </p:nvSpPr>
            <p:spPr>
              <a:xfrm>
                <a:off x="4560426" y="2090925"/>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1</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71" name="文本框 181270">
                <a:extLst>
                  <a:ext uri="{FF2B5EF4-FFF2-40B4-BE49-F238E27FC236}">
                    <a16:creationId xmlns:a16="http://schemas.microsoft.com/office/drawing/2014/main" id="{54C3CFD0-168A-DE8E-E55C-6110784EB5B4}"/>
                  </a:ext>
                </a:extLst>
              </p:cNvPr>
              <p:cNvSpPr txBox="1"/>
              <p:nvPr/>
            </p:nvSpPr>
            <p:spPr>
              <a:xfrm>
                <a:off x="4150104" y="1933829"/>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6</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72" name="文本框 181271">
                <a:extLst>
                  <a:ext uri="{FF2B5EF4-FFF2-40B4-BE49-F238E27FC236}">
                    <a16:creationId xmlns:a16="http://schemas.microsoft.com/office/drawing/2014/main" id="{27C126B8-86F4-BA13-A200-0EED45D06C55}"/>
                  </a:ext>
                </a:extLst>
              </p:cNvPr>
              <p:cNvSpPr txBox="1"/>
              <p:nvPr/>
            </p:nvSpPr>
            <p:spPr>
              <a:xfrm>
                <a:off x="4149606" y="1325783"/>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5</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73" name="文本框 181272">
                <a:extLst>
                  <a:ext uri="{FF2B5EF4-FFF2-40B4-BE49-F238E27FC236}">
                    <a16:creationId xmlns:a16="http://schemas.microsoft.com/office/drawing/2014/main" id="{E26529DE-94C4-8679-46AB-181F08B096C7}"/>
                  </a:ext>
                </a:extLst>
              </p:cNvPr>
              <p:cNvSpPr txBox="1"/>
              <p:nvPr/>
            </p:nvSpPr>
            <p:spPr>
              <a:xfrm>
                <a:off x="4569070" y="1178878"/>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4</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74" name="椭圆 181273">
                <a:extLst>
                  <a:ext uri="{FF2B5EF4-FFF2-40B4-BE49-F238E27FC236}">
                    <a16:creationId xmlns:a16="http://schemas.microsoft.com/office/drawing/2014/main" id="{A000EB73-93C2-1C2D-C301-E1014230E01A}"/>
                  </a:ext>
                </a:extLst>
              </p:cNvPr>
              <p:cNvSpPr/>
              <p:nvPr/>
            </p:nvSpPr>
            <p:spPr>
              <a:xfrm>
                <a:off x="5144197" y="1222423"/>
                <a:ext cx="324000" cy="36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275" name="文本框 181274">
                <a:extLst>
                  <a:ext uri="{FF2B5EF4-FFF2-40B4-BE49-F238E27FC236}">
                    <a16:creationId xmlns:a16="http://schemas.microsoft.com/office/drawing/2014/main" id="{B5CCF341-902A-12C7-A80B-8B4A6AAF751A}"/>
                  </a:ext>
                </a:extLst>
              </p:cNvPr>
              <p:cNvSpPr txBox="1"/>
              <p:nvPr/>
            </p:nvSpPr>
            <p:spPr>
              <a:xfrm>
                <a:off x="5163432" y="1181866"/>
                <a:ext cx="259686" cy="430887"/>
              </a:xfrm>
              <a:prstGeom prst="rect">
                <a:avLst/>
              </a:prstGeom>
              <a:noFill/>
            </p:spPr>
            <p:txBody>
              <a:bodyPr wrap="none" lIns="0" tIns="0" rIns="0" bIns="0" rtlCol="0">
                <a:spAutoFit/>
              </a:bodyPr>
              <a:lstStyle/>
              <a:p>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N</a:t>
                </a:r>
                <a:endParaRPr lang="zh-CN" altLang="en-US" sz="2800" b="1"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76" name="椭圆 181275">
                <a:extLst>
                  <a:ext uri="{FF2B5EF4-FFF2-40B4-BE49-F238E27FC236}">
                    <a16:creationId xmlns:a16="http://schemas.microsoft.com/office/drawing/2014/main" id="{866A9DD3-8F0F-5938-DCE4-E2125B06AAF7}"/>
                  </a:ext>
                </a:extLst>
              </p:cNvPr>
              <p:cNvSpPr/>
              <p:nvPr/>
            </p:nvSpPr>
            <p:spPr>
              <a:xfrm>
                <a:off x="4469281" y="2306651"/>
                <a:ext cx="324000" cy="36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277" name="文本框 181276">
                <a:extLst>
                  <a:ext uri="{FF2B5EF4-FFF2-40B4-BE49-F238E27FC236}">
                    <a16:creationId xmlns:a16="http://schemas.microsoft.com/office/drawing/2014/main" id="{1B42E6D2-8AE3-210F-C7C0-256304796EF5}"/>
                  </a:ext>
                </a:extLst>
              </p:cNvPr>
              <p:cNvSpPr txBox="1"/>
              <p:nvPr/>
            </p:nvSpPr>
            <p:spPr>
              <a:xfrm>
                <a:off x="4499029" y="2310625"/>
                <a:ext cx="259686" cy="769441"/>
              </a:xfrm>
              <a:prstGeom prst="rect">
                <a:avLst/>
              </a:prstGeom>
              <a:noFill/>
            </p:spPr>
            <p:txBody>
              <a:bodyPr wrap="none" lIns="0" tIns="0" rIns="0" bIns="0" rtlCol="0">
                <a:spAutoFit/>
              </a:bodyPr>
              <a:lstStyle/>
              <a:p>
                <a:pPr>
                  <a:lnSpc>
                    <a:spcPts val="3000"/>
                  </a:lnSpc>
                </a:pPr>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N</a:t>
                </a:r>
              </a:p>
              <a:p>
                <a:pPr>
                  <a:lnSpc>
                    <a:spcPts val="3000"/>
                  </a:lnSpc>
                </a:pPr>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H</a:t>
                </a:r>
                <a:endParaRPr lang="zh-CN" altLang="en-US" sz="2800" b="1"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grpSp>
      </p:grpSp>
      <p:grpSp>
        <p:nvGrpSpPr>
          <p:cNvPr id="181281" name="组合 181280">
            <a:extLst>
              <a:ext uri="{FF2B5EF4-FFF2-40B4-BE49-F238E27FC236}">
                <a16:creationId xmlns:a16="http://schemas.microsoft.com/office/drawing/2014/main" id="{34465183-B161-D610-C6E3-ED7B7358514C}"/>
              </a:ext>
            </a:extLst>
          </p:cNvPr>
          <p:cNvGrpSpPr/>
          <p:nvPr/>
        </p:nvGrpSpPr>
        <p:grpSpPr>
          <a:xfrm>
            <a:off x="6246299" y="3406987"/>
            <a:ext cx="2964399" cy="2581059"/>
            <a:chOff x="8931651" y="3010315"/>
            <a:chExt cx="2964399" cy="2581059"/>
          </a:xfrm>
        </p:grpSpPr>
        <p:sp>
          <p:nvSpPr>
            <p:cNvPr id="181282" name="文本框 181281">
              <a:extLst>
                <a:ext uri="{FF2B5EF4-FFF2-40B4-BE49-F238E27FC236}">
                  <a16:creationId xmlns:a16="http://schemas.microsoft.com/office/drawing/2014/main" id="{F9D44600-9589-E11E-FEC2-14842717394A}"/>
                </a:ext>
              </a:extLst>
            </p:cNvPr>
            <p:cNvSpPr txBox="1"/>
            <p:nvPr/>
          </p:nvSpPr>
          <p:spPr>
            <a:xfrm>
              <a:off x="10466457" y="3010315"/>
              <a:ext cx="278923" cy="615553"/>
            </a:xfrm>
            <a:prstGeom prst="rect">
              <a:avLst/>
            </a:prstGeom>
            <a:noFill/>
          </p:spPr>
          <p:txBody>
            <a:bodyPr wrap="none" lIns="0" tIns="0" rIns="0" bIns="0" rtlCol="0">
              <a:spAutoFit/>
            </a:bodyPr>
            <a:lstStyle/>
            <a:p>
              <a:pPr>
                <a:lnSpc>
                  <a:spcPts val="2400"/>
                </a:lnSpc>
              </a:pP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O</a:t>
              </a:r>
              <a:endParaRPr lang="en-US" altLang="zh-CN" sz="2800" b="1" baseline="-25000"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a:p>
              <a:pPr>
                <a:lnSpc>
                  <a:spcPts val="2400"/>
                </a:lnSpc>
              </a:pPr>
              <a:r>
                <a:rPr lang="en-US" altLang="zh-CN" sz="10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  </a:t>
              </a: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a:t>
              </a:r>
              <a:endParaRPr lang="zh-CN" altLang="en-US"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grpSp>
          <p:nvGrpSpPr>
            <p:cNvPr id="181283" name="组合 181282">
              <a:extLst>
                <a:ext uri="{FF2B5EF4-FFF2-40B4-BE49-F238E27FC236}">
                  <a16:creationId xmlns:a16="http://schemas.microsoft.com/office/drawing/2014/main" id="{D6ACFD69-4236-FB97-3350-A03227994A2F}"/>
                </a:ext>
              </a:extLst>
            </p:cNvPr>
            <p:cNvGrpSpPr/>
            <p:nvPr/>
          </p:nvGrpSpPr>
          <p:grpSpPr>
            <a:xfrm>
              <a:off x="11228299" y="4635202"/>
              <a:ext cx="667751" cy="523766"/>
              <a:chOff x="8693482" y="5038822"/>
              <a:chExt cx="667751" cy="523766"/>
            </a:xfrm>
          </p:grpSpPr>
          <p:cxnSp>
            <p:nvCxnSpPr>
              <p:cNvPr id="181300" name="直接连接符 181299">
                <a:extLst>
                  <a:ext uri="{FF2B5EF4-FFF2-40B4-BE49-F238E27FC236}">
                    <a16:creationId xmlns:a16="http://schemas.microsoft.com/office/drawing/2014/main" id="{8C638545-C445-E8E6-A512-FF878D5020FB}"/>
                  </a:ext>
                </a:extLst>
              </p:cNvPr>
              <p:cNvCxnSpPr>
                <a:cxnSpLocks noChangeAspect="1"/>
              </p:cNvCxnSpPr>
              <p:nvPr/>
            </p:nvCxnSpPr>
            <p:spPr>
              <a:xfrm>
                <a:off x="8718045" y="5038822"/>
                <a:ext cx="360000" cy="1800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1301" name="直接连接符 181300">
                <a:extLst>
                  <a:ext uri="{FF2B5EF4-FFF2-40B4-BE49-F238E27FC236}">
                    <a16:creationId xmlns:a16="http://schemas.microsoft.com/office/drawing/2014/main" id="{490BE3D9-169C-2E55-5EE7-BC9C23CFEC6B}"/>
                  </a:ext>
                </a:extLst>
              </p:cNvPr>
              <p:cNvCxnSpPr>
                <a:cxnSpLocks noChangeAspect="1"/>
              </p:cNvCxnSpPr>
              <p:nvPr/>
            </p:nvCxnSpPr>
            <p:spPr>
              <a:xfrm>
                <a:off x="8693482" y="5112624"/>
                <a:ext cx="360000" cy="1800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81302" name="文本框 181301">
                <a:extLst>
                  <a:ext uri="{FF2B5EF4-FFF2-40B4-BE49-F238E27FC236}">
                    <a16:creationId xmlns:a16="http://schemas.microsoft.com/office/drawing/2014/main" id="{0A39269F-61A8-A3D7-1C5B-3F7F47249113}"/>
                  </a:ext>
                </a:extLst>
              </p:cNvPr>
              <p:cNvSpPr txBox="1"/>
              <p:nvPr/>
            </p:nvSpPr>
            <p:spPr>
              <a:xfrm>
                <a:off x="9082310" y="5254811"/>
                <a:ext cx="278923" cy="307777"/>
              </a:xfrm>
              <a:prstGeom prst="rect">
                <a:avLst/>
              </a:prstGeom>
              <a:noFill/>
            </p:spPr>
            <p:txBody>
              <a:bodyPr wrap="none" lIns="0" tIns="0" rIns="0" bIns="0" rtlCol="0">
                <a:spAutoFit/>
              </a:bodyPr>
              <a:lstStyle/>
              <a:p>
                <a:pPr>
                  <a:lnSpc>
                    <a:spcPts val="2400"/>
                  </a:lnSpc>
                </a:pP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O</a:t>
                </a:r>
                <a:endParaRPr lang="zh-CN" altLang="en-US"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grpSp>
        <p:grpSp>
          <p:nvGrpSpPr>
            <p:cNvPr id="181284" name="组合 181283">
              <a:extLst>
                <a:ext uri="{FF2B5EF4-FFF2-40B4-BE49-F238E27FC236}">
                  <a16:creationId xmlns:a16="http://schemas.microsoft.com/office/drawing/2014/main" id="{67BDF045-658B-E516-171C-141F33B1EE86}"/>
                </a:ext>
              </a:extLst>
            </p:cNvPr>
            <p:cNvGrpSpPr/>
            <p:nvPr/>
          </p:nvGrpSpPr>
          <p:grpSpPr>
            <a:xfrm>
              <a:off x="8931651" y="3395553"/>
              <a:ext cx="1050299" cy="507271"/>
              <a:chOff x="6367991" y="3785309"/>
              <a:chExt cx="1050299" cy="507271"/>
            </a:xfrm>
          </p:grpSpPr>
          <p:sp>
            <p:nvSpPr>
              <p:cNvPr id="181298" name="文本框 181297">
                <a:extLst>
                  <a:ext uri="{FF2B5EF4-FFF2-40B4-BE49-F238E27FC236}">
                    <a16:creationId xmlns:a16="http://schemas.microsoft.com/office/drawing/2014/main" id="{0FE0B430-9BAA-1AEE-C0BA-10F1A16033F0}"/>
                  </a:ext>
                </a:extLst>
              </p:cNvPr>
              <p:cNvSpPr txBox="1"/>
              <p:nvPr/>
            </p:nvSpPr>
            <p:spPr>
              <a:xfrm>
                <a:off x="6367991" y="3785309"/>
                <a:ext cx="652423" cy="307777"/>
              </a:xfrm>
              <a:prstGeom prst="rect">
                <a:avLst/>
              </a:prstGeom>
              <a:noFill/>
            </p:spPr>
            <p:txBody>
              <a:bodyPr wrap="none" lIns="0" tIns="0" rIns="0" bIns="0" rtlCol="0">
                <a:spAutoFit/>
              </a:bodyPr>
              <a:lstStyle/>
              <a:p>
                <a:pPr>
                  <a:lnSpc>
                    <a:spcPts val="2400"/>
                  </a:lnSpc>
                </a:pP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H</a:t>
                </a:r>
                <a:r>
                  <a:rPr lang="en-US" altLang="zh-CN" sz="2800" b="1" baseline="-25000"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3</a:t>
                </a:r>
                <a:r>
                  <a:rPr lang="en-US" altLang="zh-CN"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rPr>
                  <a:t>C</a:t>
                </a:r>
                <a:endParaRPr lang="zh-CN" altLang="en-US" sz="2800" b="1" dirty="0">
                  <a:solidFill>
                    <a:srgbClr val="FF0000"/>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cxnSp>
            <p:nvCxnSpPr>
              <p:cNvPr id="181299" name="直接连接符 181298">
                <a:extLst>
                  <a:ext uri="{FF2B5EF4-FFF2-40B4-BE49-F238E27FC236}">
                    <a16:creationId xmlns:a16="http://schemas.microsoft.com/office/drawing/2014/main" id="{7D10F2EE-86A6-010A-B436-FC5CFF756363}"/>
                  </a:ext>
                </a:extLst>
              </p:cNvPr>
              <p:cNvCxnSpPr/>
              <p:nvPr/>
            </p:nvCxnSpPr>
            <p:spPr>
              <a:xfrm>
                <a:off x="7022290" y="4004580"/>
                <a:ext cx="396000" cy="2880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81285" name="组合 181284">
              <a:extLst>
                <a:ext uri="{FF2B5EF4-FFF2-40B4-BE49-F238E27FC236}">
                  <a16:creationId xmlns:a16="http://schemas.microsoft.com/office/drawing/2014/main" id="{8C0469DB-F162-EB9C-31F9-319112D240F7}"/>
                </a:ext>
              </a:extLst>
            </p:cNvPr>
            <p:cNvGrpSpPr/>
            <p:nvPr/>
          </p:nvGrpSpPr>
          <p:grpSpPr>
            <a:xfrm>
              <a:off x="9973473" y="3569368"/>
              <a:ext cx="1687288" cy="2022006"/>
              <a:chOff x="3995517" y="1058060"/>
              <a:chExt cx="1687288" cy="2022006"/>
            </a:xfrm>
          </p:grpSpPr>
          <p:sp>
            <p:nvSpPr>
              <p:cNvPr id="181286" name="六边形 181285">
                <a:extLst>
                  <a:ext uri="{FF2B5EF4-FFF2-40B4-BE49-F238E27FC236}">
                    <a16:creationId xmlns:a16="http://schemas.microsoft.com/office/drawing/2014/main" id="{44A97EAB-240D-CFF0-628F-10E206DABA8E}"/>
                  </a:ext>
                </a:extLst>
              </p:cNvPr>
              <p:cNvSpPr/>
              <p:nvPr/>
            </p:nvSpPr>
            <p:spPr>
              <a:xfrm rot="16200000">
                <a:off x="3923517" y="1130060"/>
                <a:ext cx="1440000" cy="1296000"/>
              </a:xfrm>
              <a:prstGeom prst="hexagon">
                <a:avLst/>
              </a:prstGeom>
              <a:solidFill>
                <a:srgbClr val="00B0F0"/>
              </a:solidFill>
              <a:ln w="38100">
                <a:solidFill>
                  <a:schemeClr val="tx1"/>
                </a:solid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Unicode MS" panose="020B0604020202020204" pitchFamily="34" charset="-122"/>
                  <a:ea typeface="Arial Unicode MS" panose="020B0604020202020204" pitchFamily="34" charset="-122"/>
                  <a:cs typeface="Arial Unicode MS" panose="020B0604020202020204" pitchFamily="34" charset="-122"/>
                </a:endParaRPr>
              </a:p>
            </p:txBody>
          </p:sp>
          <p:cxnSp>
            <p:nvCxnSpPr>
              <p:cNvPr id="181287" name="直接连接符 181286">
                <a:extLst>
                  <a:ext uri="{FF2B5EF4-FFF2-40B4-BE49-F238E27FC236}">
                    <a16:creationId xmlns:a16="http://schemas.microsoft.com/office/drawing/2014/main" id="{BF3F5A30-B8ED-8DC7-565D-667F09BED103}"/>
                  </a:ext>
                </a:extLst>
              </p:cNvPr>
              <p:cNvCxnSpPr/>
              <p:nvPr/>
            </p:nvCxnSpPr>
            <p:spPr>
              <a:xfrm flipH="1">
                <a:off x="4103795" y="1465112"/>
                <a:ext cx="0" cy="64206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81288" name="文本框 181287">
                <a:extLst>
                  <a:ext uri="{FF2B5EF4-FFF2-40B4-BE49-F238E27FC236}">
                    <a16:creationId xmlns:a16="http://schemas.microsoft.com/office/drawing/2014/main" id="{72813AAA-356F-0726-8240-6F21506FF243}"/>
                  </a:ext>
                </a:extLst>
              </p:cNvPr>
              <p:cNvSpPr txBox="1"/>
              <p:nvPr/>
            </p:nvSpPr>
            <p:spPr>
              <a:xfrm>
                <a:off x="5045045" y="1413279"/>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3</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89" name="文本框 181288">
                <a:extLst>
                  <a:ext uri="{FF2B5EF4-FFF2-40B4-BE49-F238E27FC236}">
                    <a16:creationId xmlns:a16="http://schemas.microsoft.com/office/drawing/2014/main" id="{3A25666A-04E3-14B7-E0EA-820D2428FA9D}"/>
                  </a:ext>
                </a:extLst>
              </p:cNvPr>
              <p:cNvSpPr txBox="1"/>
              <p:nvPr/>
            </p:nvSpPr>
            <p:spPr>
              <a:xfrm>
                <a:off x="5063431" y="1911953"/>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2</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90" name="文本框 181289">
                <a:extLst>
                  <a:ext uri="{FF2B5EF4-FFF2-40B4-BE49-F238E27FC236}">
                    <a16:creationId xmlns:a16="http://schemas.microsoft.com/office/drawing/2014/main" id="{B3F692FC-C6ED-10B4-8B4C-F5F47CFB3A53}"/>
                  </a:ext>
                </a:extLst>
              </p:cNvPr>
              <p:cNvSpPr txBox="1"/>
              <p:nvPr/>
            </p:nvSpPr>
            <p:spPr>
              <a:xfrm>
                <a:off x="4560426" y="2090925"/>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1</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91" name="文本框 181290">
                <a:extLst>
                  <a:ext uri="{FF2B5EF4-FFF2-40B4-BE49-F238E27FC236}">
                    <a16:creationId xmlns:a16="http://schemas.microsoft.com/office/drawing/2014/main" id="{413DBD87-191F-5DF2-F6B9-5DFDDB4DF6D8}"/>
                  </a:ext>
                </a:extLst>
              </p:cNvPr>
              <p:cNvSpPr txBox="1"/>
              <p:nvPr/>
            </p:nvSpPr>
            <p:spPr>
              <a:xfrm>
                <a:off x="4150104" y="1933829"/>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6</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92" name="文本框 181291">
                <a:extLst>
                  <a:ext uri="{FF2B5EF4-FFF2-40B4-BE49-F238E27FC236}">
                    <a16:creationId xmlns:a16="http://schemas.microsoft.com/office/drawing/2014/main" id="{BBADEA02-3437-E260-15C6-4569FBDCAAD1}"/>
                  </a:ext>
                </a:extLst>
              </p:cNvPr>
              <p:cNvSpPr txBox="1"/>
              <p:nvPr/>
            </p:nvSpPr>
            <p:spPr>
              <a:xfrm>
                <a:off x="4149606" y="1325783"/>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5</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93" name="文本框 181292">
                <a:extLst>
                  <a:ext uri="{FF2B5EF4-FFF2-40B4-BE49-F238E27FC236}">
                    <a16:creationId xmlns:a16="http://schemas.microsoft.com/office/drawing/2014/main" id="{EE40ED21-BE0F-59AD-4F76-486AF4D7B4EE}"/>
                  </a:ext>
                </a:extLst>
              </p:cNvPr>
              <p:cNvSpPr txBox="1"/>
              <p:nvPr/>
            </p:nvSpPr>
            <p:spPr>
              <a:xfrm>
                <a:off x="4569070" y="1178878"/>
                <a:ext cx="128240" cy="276999"/>
              </a:xfrm>
              <a:prstGeom prst="rect">
                <a:avLst/>
              </a:prstGeom>
              <a:noFill/>
            </p:spPr>
            <p:txBody>
              <a:bodyPr wrap="none" lIns="0" tIns="0" rIns="0" bIns="0" rtlCol="0">
                <a:spAutoFit/>
              </a:bodyPr>
              <a:lstStyle/>
              <a:p>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4</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94" name="椭圆 181293">
                <a:extLst>
                  <a:ext uri="{FF2B5EF4-FFF2-40B4-BE49-F238E27FC236}">
                    <a16:creationId xmlns:a16="http://schemas.microsoft.com/office/drawing/2014/main" id="{07165AA7-CA0A-710F-E63F-380C3FF47671}"/>
                  </a:ext>
                </a:extLst>
              </p:cNvPr>
              <p:cNvSpPr/>
              <p:nvPr/>
            </p:nvSpPr>
            <p:spPr>
              <a:xfrm>
                <a:off x="5144197" y="1222423"/>
                <a:ext cx="324000" cy="36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295" name="文本框 181294">
                <a:extLst>
                  <a:ext uri="{FF2B5EF4-FFF2-40B4-BE49-F238E27FC236}">
                    <a16:creationId xmlns:a16="http://schemas.microsoft.com/office/drawing/2014/main" id="{EC4DCDD3-42A0-33AF-B25B-6A7872842BCF}"/>
                  </a:ext>
                </a:extLst>
              </p:cNvPr>
              <p:cNvSpPr txBox="1"/>
              <p:nvPr/>
            </p:nvSpPr>
            <p:spPr>
              <a:xfrm>
                <a:off x="5163432" y="1181866"/>
                <a:ext cx="519373" cy="430887"/>
              </a:xfrm>
              <a:prstGeom prst="rect">
                <a:avLst/>
              </a:prstGeom>
              <a:noFill/>
            </p:spPr>
            <p:txBody>
              <a:bodyPr wrap="none" lIns="0" tIns="0" rIns="0" bIns="0" rtlCol="0">
                <a:spAutoFit/>
              </a:bodyPr>
              <a:lstStyle/>
              <a:p>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NH</a:t>
                </a:r>
                <a:endParaRPr lang="zh-CN" altLang="en-US" sz="2800" b="1"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181296" name="椭圆 181295">
                <a:extLst>
                  <a:ext uri="{FF2B5EF4-FFF2-40B4-BE49-F238E27FC236}">
                    <a16:creationId xmlns:a16="http://schemas.microsoft.com/office/drawing/2014/main" id="{B50DF185-759B-4370-A873-AC5176CA0A29}"/>
                  </a:ext>
                </a:extLst>
              </p:cNvPr>
              <p:cNvSpPr/>
              <p:nvPr/>
            </p:nvSpPr>
            <p:spPr>
              <a:xfrm>
                <a:off x="4469281" y="2306651"/>
                <a:ext cx="324000" cy="360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297" name="文本框 181296">
                <a:extLst>
                  <a:ext uri="{FF2B5EF4-FFF2-40B4-BE49-F238E27FC236}">
                    <a16:creationId xmlns:a16="http://schemas.microsoft.com/office/drawing/2014/main" id="{937F4DBA-18D4-2FE7-1811-63DE5E466487}"/>
                  </a:ext>
                </a:extLst>
              </p:cNvPr>
              <p:cNvSpPr txBox="1"/>
              <p:nvPr/>
            </p:nvSpPr>
            <p:spPr>
              <a:xfrm>
                <a:off x="4499029" y="2310625"/>
                <a:ext cx="259686" cy="769441"/>
              </a:xfrm>
              <a:prstGeom prst="rect">
                <a:avLst/>
              </a:prstGeom>
              <a:noFill/>
            </p:spPr>
            <p:txBody>
              <a:bodyPr wrap="none" lIns="0" tIns="0" rIns="0" bIns="0" rtlCol="0">
                <a:spAutoFit/>
              </a:bodyPr>
              <a:lstStyle/>
              <a:p>
                <a:pPr>
                  <a:lnSpc>
                    <a:spcPts val="3000"/>
                  </a:lnSpc>
                </a:pPr>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N</a:t>
                </a:r>
              </a:p>
              <a:p>
                <a:pPr>
                  <a:lnSpc>
                    <a:spcPts val="3000"/>
                  </a:lnSpc>
                </a:pPr>
                <a:r>
                  <a:rPr lang="en-US" altLang="zh-CN" sz="2800" b="1" dirty="0">
                    <a:latin typeface="Arial Unicode MS" panose="020B0604020202020204" pitchFamily="34" charset="-122"/>
                    <a:ea typeface="Arial Unicode MS" panose="020B0604020202020204" pitchFamily="34" charset="-122"/>
                    <a:cs typeface="Arial Unicode MS" panose="020B0604020202020204" pitchFamily="34" charset="-122"/>
                  </a:rPr>
                  <a:t>H</a:t>
                </a:r>
                <a:endParaRPr lang="zh-CN" altLang="en-US" sz="2800" b="1"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grpSp>
      </p:grpSp>
      <p:sp>
        <p:nvSpPr>
          <p:cNvPr id="181303" name="Text Box 14">
            <a:extLst>
              <a:ext uri="{FF2B5EF4-FFF2-40B4-BE49-F238E27FC236}">
                <a16:creationId xmlns:a16="http://schemas.microsoft.com/office/drawing/2014/main" id="{12A6DCC2-477F-1F22-EF69-046F138A019C}"/>
              </a:ext>
            </a:extLst>
          </p:cNvPr>
          <p:cNvSpPr txBox="1">
            <a:spLocks noChangeArrowheads="1"/>
          </p:cNvSpPr>
          <p:nvPr/>
        </p:nvSpPr>
        <p:spPr bwMode="auto">
          <a:xfrm>
            <a:off x="1084919" y="575125"/>
            <a:ext cx="2447925" cy="523220"/>
          </a:xfrm>
          <a:prstGeom prst="rect">
            <a:avLst/>
          </a:prstGeom>
          <a:noFill/>
          <a:ln w="19050" algn="ctr">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itchFamily="18" charset="0"/>
                <a:ea typeface="宋体" pitchFamily="2" charset="-122"/>
              </a:defRPr>
            </a:lvl1pPr>
            <a:lvl2pPr>
              <a:defRPr kumimoji="1" sz="2400">
                <a:solidFill>
                  <a:schemeClr val="tx1"/>
                </a:solidFill>
                <a:latin typeface="Times New Roman" pitchFamily="18" charset="0"/>
                <a:ea typeface="宋体" pitchFamily="2" charset="-122"/>
              </a:defRPr>
            </a:lvl2pPr>
            <a:lvl3pPr>
              <a:defRPr kumimoji="1" sz="2400">
                <a:solidFill>
                  <a:schemeClr val="tx1"/>
                </a:solidFill>
                <a:latin typeface="Times New Roman" pitchFamily="18" charset="0"/>
                <a:ea typeface="宋体" pitchFamily="2" charset="-122"/>
              </a:defRPr>
            </a:lvl3pPr>
            <a:lvl4pPr>
              <a:defRPr kumimoji="1" sz="2400">
                <a:solidFill>
                  <a:schemeClr val="tx1"/>
                </a:solidFill>
                <a:latin typeface="Times New Roman" pitchFamily="18" charset="0"/>
                <a:ea typeface="宋体" pitchFamily="2" charset="-122"/>
              </a:defRPr>
            </a:lvl4pPr>
            <a:lvl5pPr>
              <a:defRPr kumimoji="1" sz="2400">
                <a:solidFill>
                  <a:schemeClr val="tx1"/>
                </a:solidFill>
                <a:latin typeface="Times New Roman" pitchFamily="18" charset="0"/>
                <a:ea typeface="宋体" pitchFamily="2" charset="-122"/>
              </a:defRPr>
            </a:lvl5pPr>
            <a:lvl6pPr marL="457200" fontAlgn="base">
              <a:spcBef>
                <a:spcPct val="0"/>
              </a:spcBef>
              <a:spcAft>
                <a:spcPct val="0"/>
              </a:spcAft>
              <a:defRPr kumimoji="1" sz="2400">
                <a:solidFill>
                  <a:schemeClr val="tx1"/>
                </a:solidFill>
                <a:latin typeface="Times New Roman" pitchFamily="18" charset="0"/>
                <a:ea typeface="宋体" pitchFamily="2" charset="-122"/>
              </a:defRPr>
            </a:lvl6pPr>
            <a:lvl7pPr marL="914400" fontAlgn="base">
              <a:spcBef>
                <a:spcPct val="0"/>
              </a:spcBef>
              <a:spcAft>
                <a:spcPct val="0"/>
              </a:spcAft>
              <a:defRPr kumimoji="1" sz="2400">
                <a:solidFill>
                  <a:schemeClr val="tx1"/>
                </a:solidFill>
                <a:latin typeface="Times New Roman" pitchFamily="18" charset="0"/>
                <a:ea typeface="宋体" pitchFamily="2" charset="-122"/>
              </a:defRPr>
            </a:lvl7pPr>
            <a:lvl8pPr marL="1371600" fontAlgn="base">
              <a:spcBef>
                <a:spcPct val="0"/>
              </a:spcBef>
              <a:spcAft>
                <a:spcPct val="0"/>
              </a:spcAft>
              <a:defRPr kumimoji="1" sz="2400">
                <a:solidFill>
                  <a:schemeClr val="tx1"/>
                </a:solidFill>
                <a:latin typeface="Times New Roman" pitchFamily="18" charset="0"/>
                <a:ea typeface="宋体" pitchFamily="2" charset="-122"/>
              </a:defRPr>
            </a:lvl8pPr>
            <a:lvl9pPr marL="1828800" fontAlgn="base">
              <a:spcBef>
                <a:spcPct val="0"/>
              </a:spcBef>
              <a:spcAft>
                <a:spcPct val="0"/>
              </a:spcAft>
              <a:defRPr kumimoji="1" sz="2400">
                <a:solidFill>
                  <a:schemeClr val="tx1"/>
                </a:solidFill>
                <a:latin typeface="Times New Roman" pitchFamily="18" charset="0"/>
                <a:ea typeface="宋体" pitchFamily="2" charset="-122"/>
              </a:defRPr>
            </a:lvl9pPr>
          </a:lstStyle>
          <a:p>
            <a:pPr>
              <a:defRPr/>
            </a:pPr>
            <a:r>
              <a:rPr lang="zh-CN" altLang="en-US" sz="2800" dirty="0">
                <a:effectLst>
                  <a:outerShdw blurRad="38100" dist="38100" dir="2700000" algn="tl">
                    <a:srgbClr val="C0C0C0"/>
                  </a:outerShdw>
                </a:effectLst>
                <a:ea typeface="方正姚体" panose="02010601030101010101" pitchFamily="2" charset="-122"/>
              </a:rPr>
              <a:t>碱基</a:t>
            </a:r>
            <a:r>
              <a:rPr lang="en-US" altLang="zh-CN" sz="2000" dirty="0">
                <a:effectLst>
                  <a:outerShdw blurRad="38100" dist="38100" dir="2700000" algn="tl">
                    <a:srgbClr val="C0C0C0"/>
                  </a:outerShdw>
                </a:effectLst>
                <a:ea typeface="方正姚体" panose="02010601030101010101" pitchFamily="2" charset="-122"/>
              </a:rPr>
              <a:t>(base)</a:t>
            </a:r>
          </a:p>
        </p:txBody>
      </p:sp>
      <p:cxnSp>
        <p:nvCxnSpPr>
          <p:cNvPr id="181304" name="直接连接符 181303">
            <a:extLst>
              <a:ext uri="{FF2B5EF4-FFF2-40B4-BE49-F238E27FC236}">
                <a16:creationId xmlns:a16="http://schemas.microsoft.com/office/drawing/2014/main" id="{16673307-A9DF-9F0A-EF2A-55BC27672443}"/>
              </a:ext>
            </a:extLst>
          </p:cNvPr>
          <p:cNvCxnSpPr/>
          <p:nvPr/>
        </p:nvCxnSpPr>
        <p:spPr>
          <a:xfrm>
            <a:off x="1078172" y="1126072"/>
            <a:ext cx="324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p:cover/>
  </p:transition>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木头类型">
  <a:themeElements>
    <a:clrScheme name="木头类型">
      <a:dk1>
        <a:sysClr val="windowText" lastClr="000000"/>
      </a:dk1>
      <a:lt1>
        <a:sysClr val="window" lastClr="FFFFFF"/>
      </a:lt1>
      <a:dk2>
        <a:srgbClr val="696464"/>
      </a:dk2>
      <a:lt2>
        <a:srgbClr val="E9E5DC"/>
      </a:lt2>
      <a:accent1>
        <a:srgbClr val="D34817"/>
      </a:accent1>
      <a:accent2>
        <a:srgbClr val="9B2D1F"/>
      </a:accent2>
      <a:accent3>
        <a:srgbClr val="A28E6A"/>
      </a:accent3>
      <a:accent4>
        <a:srgbClr val="956251"/>
      </a:accent4>
      <a:accent5>
        <a:srgbClr val="918485"/>
      </a:accent5>
      <a:accent6>
        <a:srgbClr val="855D5D"/>
      </a:accent6>
      <a:hlink>
        <a:srgbClr val="CC9900"/>
      </a:hlink>
      <a:folHlink>
        <a:srgbClr val="96A9A9"/>
      </a:folHlink>
    </a:clrScheme>
    <a:fontScheme name="木头类型">
      <a:majorFont>
        <a:latin typeface="Rockwell Condensed" panose="02060603050405020104"/>
        <a:ea typeface=""/>
        <a:cs typeface=""/>
        <a:font script="Grek" typeface="Cambria"/>
        <a:font script="Cyrl" typeface="Cambria"/>
        <a:font script="Jpan" typeface="HG明朝B"/>
        <a:font script="Hang" typeface="바탕"/>
        <a:font script="Hans" typeface="方正姚体"/>
        <a:font script="Hant" typeface="微軟正黑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Rockwell" panose="02060603020205020403"/>
        <a:ea typeface=""/>
        <a:cs typeface=""/>
        <a:font script="Grek" typeface="Cambria"/>
        <a:font script="Cyrl" typeface="Cambria"/>
        <a:font script="Jpan" typeface="HG明朝B"/>
        <a:font script="Hang" typeface="바탕"/>
        <a:font script="Hans" typeface="方正姚体"/>
        <a:font script="Hant" typeface="標楷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木头类型">
      <a:fillStyleLst>
        <a:solidFill>
          <a:schemeClr val="phClr"/>
        </a:solidFill>
        <a:blipFill rotWithShape="1">
          <a:blip xmlns:r="http://schemas.openxmlformats.org/officeDocument/2006/relationships" r:embed="rId1">
            <a:duotone>
              <a:schemeClr val="phClr">
                <a:tint val="70000"/>
                <a:shade val="63000"/>
              </a:schemeClr>
              <a:schemeClr val="phClr">
                <a:tint val="10000"/>
                <a:satMod val="150000"/>
              </a:schemeClr>
            </a:duotone>
          </a:blip>
          <a:tile tx="0" ty="0" sx="60000" sy="59000" flip="none" algn="tl"/>
        </a:blipFill>
        <a:blipFill rotWithShape="1">
          <a:blip xmlns:r="http://schemas.openxmlformats.org/officeDocument/2006/relationships" r:embed="rId1">
            <a:duotone>
              <a:schemeClr val="phClr">
                <a:shade val="36000"/>
                <a:satMod val="120000"/>
              </a:schemeClr>
              <a:schemeClr val="phClr">
                <a:tint val="40000"/>
              </a:schemeClr>
            </a:duotone>
          </a:blip>
          <a:tile tx="0" ty="0" sx="60000" sy="59000" flip="none" algn="tl"/>
        </a:blip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oftEdge rad="12700"/>
          </a:effectLst>
        </a:effectStyle>
        <a:effectStyle>
          <a:effectLst>
            <a:outerShdw blurRad="50800" dist="19050" dir="5400000" algn="tl" rotWithShape="0">
              <a:srgbClr val="000000">
                <a:alpha val="60000"/>
              </a:srgbClr>
            </a:outerShdw>
            <a:softEdge rad="12700"/>
          </a:effectLst>
        </a:effectStyle>
      </a:effectStyleLst>
      <a:bgFillStyleLst>
        <a:solidFill>
          <a:schemeClr val="phClr"/>
        </a:solidFill>
        <a:solidFill>
          <a:schemeClr val="phClr">
            <a:shade val="97000"/>
            <a:satMod val="150000"/>
          </a:schemeClr>
        </a:solidFill>
        <a:blipFill rotWithShape="1">
          <a:blip xmlns:r="http://schemas.openxmlformats.org/officeDocument/2006/relationships" r:embed="rId1">
            <a:duotone>
              <a:schemeClr val="phClr">
                <a:tint val="75000"/>
                <a:shade val="58000"/>
                <a:satMod val="120000"/>
              </a:schemeClr>
              <a:schemeClr val="phClr">
                <a:tint val="50000"/>
                <a:shade val="96000"/>
              </a:schemeClr>
            </a:duotone>
          </a:blip>
          <a:tile tx="0" ty="0" sx="100000" sy="100000" flip="none" algn="tl"/>
        </a:blipFill>
      </a:bgFillStyleLst>
    </a:fmtScheme>
  </a:themeElements>
  <a:objectDefaults/>
  <a:extraClrSchemeLst/>
  <a:extLst>
    <a:ext uri="{05A4C25C-085E-4340-85A3-A5531E510DB2}">
      <thm15:themeFamily xmlns:thm15="http://schemas.microsoft.com/office/thememl/2012/main" name="Wood Type" id="{7ACABC62-BF99-48CF-A9DC-4DB89C7B13DC}" vid="{142A1326-48AB-42A9-8428-CB14AA30176D}"/>
    </a:ext>
  </a:extLst>
</a:theme>
</file>

<file path=ppt/theme/theme2.xml><?xml version="1.0" encoding="utf-8"?>
<a:theme xmlns:a="http://schemas.openxmlformats.org/drawingml/2006/main" name="Office 主题​​">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14700</TotalTime>
  <Words>7075</Words>
  <Application>Microsoft Office PowerPoint</Application>
  <PresentationFormat>宽屏</PresentationFormat>
  <Paragraphs>2671</Paragraphs>
  <Slides>81</Slides>
  <Notes>8</Notes>
  <HiddenSlides>1</HiddenSlides>
  <MMClips>0</MMClips>
  <ScaleCrop>false</ScaleCrop>
  <HeadingPairs>
    <vt:vector size="6" baseType="variant">
      <vt:variant>
        <vt:lpstr>已用的字体</vt:lpstr>
      </vt:variant>
      <vt:variant>
        <vt:i4>11</vt:i4>
      </vt:variant>
      <vt:variant>
        <vt:lpstr>主题</vt:lpstr>
      </vt:variant>
      <vt:variant>
        <vt:i4>1</vt:i4>
      </vt:variant>
      <vt:variant>
        <vt:lpstr>幻灯片标题</vt:lpstr>
      </vt:variant>
      <vt:variant>
        <vt:i4>81</vt:i4>
      </vt:variant>
    </vt:vector>
  </HeadingPairs>
  <TitlesOfParts>
    <vt:vector size="93" baseType="lpstr">
      <vt:lpstr>Arial Unicode MS</vt:lpstr>
      <vt:lpstr>华文新魏</vt:lpstr>
      <vt:lpstr>宋体</vt:lpstr>
      <vt:lpstr>Arial</vt:lpstr>
      <vt:lpstr>Bookman Old Style</vt:lpstr>
      <vt:lpstr>Calibri</vt:lpstr>
      <vt:lpstr>Rockwell</vt:lpstr>
      <vt:lpstr>Rockwell Condensed</vt:lpstr>
      <vt:lpstr>Times New Roman</vt:lpstr>
      <vt:lpstr>Verdana</vt:lpstr>
      <vt:lpstr>Wingdings</vt:lpstr>
      <vt:lpstr>木头类型</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五、精氨酸的代谢</vt:lpstr>
      <vt:lpstr>小结</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蛋白质分解代谢</dc:title>
  <dc:creator>yi</dc:creator>
  <cp:lastModifiedBy>HP02</cp:lastModifiedBy>
  <cp:revision>719</cp:revision>
  <dcterms:created xsi:type="dcterms:W3CDTF">2000-04-24T14:55:17Z</dcterms:created>
  <dcterms:modified xsi:type="dcterms:W3CDTF">2023-03-27T03:17:28Z</dcterms:modified>
</cp:coreProperties>
</file>